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8"/>
  </p:notesMasterIdLst>
  <p:sldIdLst>
    <p:sldId id="256" r:id="rId3"/>
    <p:sldId id="257" r:id="rId4"/>
    <p:sldId id="258" r:id="rId5"/>
    <p:sldId id="259" r:id="rId6"/>
    <p:sldId id="260" r:id="rId7"/>
    <p:sldId id="261" r:id="rId8"/>
    <p:sldId id="262" r:id="rId9"/>
    <p:sldId id="263" r:id="rId10"/>
    <p:sldId id="265" r:id="rId11"/>
    <p:sldId id="267" r:id="rId12"/>
    <p:sldId id="268" r:id="rId13"/>
    <p:sldId id="269" r:id="rId14"/>
    <p:sldId id="273" r:id="rId15"/>
    <p:sldId id="278" r:id="rId16"/>
    <p:sldId id="285" r:id="rId1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7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FFA9E1-702D-49CF-B171-6BDD10868ADD}" type="datetimeFigureOut">
              <a:rPr lang="ru-RU" smtClean="0"/>
              <a:t>01.02.2024</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B99F7B-CC10-4834-BF7B-02D0646BAFC0}" type="slidenum">
              <a:rPr lang="ru-RU" smtClean="0"/>
              <a:t>‹#›</a:t>
            </a:fld>
            <a:endParaRPr lang="ru-RU"/>
          </a:p>
        </p:txBody>
      </p:sp>
    </p:spTree>
    <p:extLst>
      <p:ext uri="{BB962C8B-B14F-4D97-AF65-F5344CB8AC3E}">
        <p14:creationId xmlns:p14="http://schemas.microsoft.com/office/powerpoint/2010/main" val="24155223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59B99F7B-CC10-4834-BF7B-02D0646BAFC0}" type="slidenum">
              <a:rPr lang="ru-RU" smtClean="0"/>
              <a:t>15</a:t>
            </a:fld>
            <a:endParaRPr lang="ru-RU"/>
          </a:p>
        </p:txBody>
      </p:sp>
    </p:spTree>
    <p:extLst>
      <p:ext uri="{BB962C8B-B14F-4D97-AF65-F5344CB8AC3E}">
        <p14:creationId xmlns:p14="http://schemas.microsoft.com/office/powerpoint/2010/main" val="21197354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917AFBD8-CD7F-47FB-BF88-B9D1003F3B9C}" type="datetimeFigureOut">
              <a:rPr lang="ru-RU" smtClean="0"/>
              <a:t>01.02.2024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0041311-6885-4341-A41E-B46AA6B50589}" type="slidenum">
              <a:rPr lang="ru-RU" smtClean="0"/>
              <a:t>‹#›</a:t>
            </a:fld>
            <a:endParaRPr lang="ru-RU"/>
          </a:p>
        </p:txBody>
      </p:sp>
    </p:spTree>
    <p:extLst>
      <p:ext uri="{BB962C8B-B14F-4D97-AF65-F5344CB8AC3E}">
        <p14:creationId xmlns:p14="http://schemas.microsoft.com/office/powerpoint/2010/main" val="1414890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17AFBD8-CD7F-47FB-BF88-B9D1003F3B9C}" type="datetimeFigureOut">
              <a:rPr lang="ru-RU" smtClean="0"/>
              <a:t>01.02.2024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0041311-6885-4341-A41E-B46AA6B50589}" type="slidenum">
              <a:rPr lang="ru-RU" smtClean="0"/>
              <a:t>‹#›</a:t>
            </a:fld>
            <a:endParaRPr lang="ru-RU"/>
          </a:p>
        </p:txBody>
      </p:sp>
    </p:spTree>
    <p:extLst>
      <p:ext uri="{BB962C8B-B14F-4D97-AF65-F5344CB8AC3E}">
        <p14:creationId xmlns:p14="http://schemas.microsoft.com/office/powerpoint/2010/main" val="6177530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17AFBD8-CD7F-47FB-BF88-B9D1003F3B9C}" type="datetimeFigureOut">
              <a:rPr lang="ru-RU" smtClean="0"/>
              <a:t>01.02.2024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0041311-6885-4341-A41E-B46AA6B50589}" type="slidenum">
              <a:rPr lang="ru-RU" smtClean="0"/>
              <a:t>‹#›</a:t>
            </a:fld>
            <a:endParaRPr lang="ru-RU"/>
          </a:p>
        </p:txBody>
      </p:sp>
    </p:spTree>
    <p:extLst>
      <p:ext uri="{BB962C8B-B14F-4D97-AF65-F5344CB8AC3E}">
        <p14:creationId xmlns:p14="http://schemas.microsoft.com/office/powerpoint/2010/main" val="18918225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0315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lideAdd1">
    <p:spTree>
      <p:nvGrpSpPr>
        <p:cNvPr id="1" name=""/>
        <p:cNvGrpSpPr/>
        <p:nvPr/>
      </p:nvGrpSpPr>
      <p:grpSpPr>
        <a:xfrm>
          <a:off x="0" y="0"/>
          <a:ext cx="0" cy="0"/>
          <a:chOff x="0" y="0"/>
          <a:chExt cx="0" cy="0"/>
        </a:xfrm>
      </p:grpSpPr>
      <p:sp>
        <p:nvSpPr>
          <p:cNvPr id="5" name="PpHolder1">
            <a:extLst>
              <a:ext uri="{FF2B5EF4-FFF2-40B4-BE49-F238E27FC236}">
                <a16:creationId xmlns:a16="http://schemas.microsoft.com/office/drawing/2014/main" id="{FADF1B10-B8CA-4711-8BD1-0E59F5F38AF0}"/>
              </a:ext>
            </a:extLst>
          </p:cNvPr>
          <p:cNvSpPr>
            <a:spLocks noGrp="1"/>
          </p:cNvSpPr>
          <p:nvPr>
            <p:ph type="pic" sz="quarter" idx="10"/>
          </p:nvPr>
        </p:nvSpPr>
        <p:spPr>
          <a:xfrm>
            <a:off x="0" y="0"/>
            <a:ext cx="12191998" cy="6858000"/>
          </a:xfrm>
          <a:custGeom>
            <a:avLst/>
            <a:gdLst>
              <a:gd name="connsiteX0" fmla="*/ 0 w 12193586"/>
              <a:gd name="connsiteY0" fmla="*/ 0 h 6858000"/>
              <a:gd name="connsiteX1" fmla="*/ 12193586 w 12193586"/>
              <a:gd name="connsiteY1" fmla="*/ 0 h 6858000"/>
              <a:gd name="connsiteX2" fmla="*/ 12193586 w 12193586"/>
              <a:gd name="connsiteY2" fmla="*/ 6858000 h 6858000"/>
              <a:gd name="connsiteX3" fmla="*/ 0 w 1219358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6" h="6858000">
                <a:moveTo>
                  <a:pt x="0" y="0"/>
                </a:moveTo>
                <a:lnTo>
                  <a:pt x="12193586" y="0"/>
                </a:lnTo>
                <a:lnTo>
                  <a:pt x="12193586" y="6858000"/>
                </a:lnTo>
                <a:lnTo>
                  <a:pt x="0" y="6858000"/>
                </a:lnTo>
                <a:close/>
              </a:path>
            </a:pathLst>
          </a:custGeom>
          <a:blipFill>
            <a:blip r:embed="rId2"/>
            <a:tile tx="0" ty="0" sx="100000" sy="100000" flip="none" algn="tl"/>
          </a:blipFill>
        </p:spPr>
        <p:txBody>
          <a:bodyPr wrap="square" anchor="ctr" anchorCtr="1">
            <a:noAutofit/>
          </a:bodyPr>
          <a:lstStyle>
            <a:lvl1pPr>
              <a:defRPr sz="600">
                <a:solidFill>
                  <a:schemeClr val="tx1">
                    <a:alpha val="0"/>
                  </a:schemeClr>
                </a:solidFill>
              </a:defRPr>
            </a:lvl1pPr>
          </a:lstStyle>
          <a:p>
            <a:pPr lvl="0"/>
            <a:endParaRPr lang="en-ID" noProof="0"/>
          </a:p>
        </p:txBody>
      </p:sp>
    </p:spTree>
    <p:extLst>
      <p:ext uri="{BB962C8B-B14F-4D97-AF65-F5344CB8AC3E}">
        <p14:creationId xmlns:p14="http://schemas.microsoft.com/office/powerpoint/2010/main" val="469230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lideAdd2">
    <p:spTree>
      <p:nvGrpSpPr>
        <p:cNvPr id="1" name=""/>
        <p:cNvGrpSpPr/>
        <p:nvPr/>
      </p:nvGrpSpPr>
      <p:grpSpPr>
        <a:xfrm>
          <a:off x="0" y="0"/>
          <a:ext cx="0" cy="0"/>
          <a:chOff x="0" y="0"/>
          <a:chExt cx="0" cy="0"/>
        </a:xfrm>
      </p:grpSpPr>
      <p:sp>
        <p:nvSpPr>
          <p:cNvPr id="5" name="PpHolder2">
            <a:extLst>
              <a:ext uri="{FF2B5EF4-FFF2-40B4-BE49-F238E27FC236}">
                <a16:creationId xmlns:a16="http://schemas.microsoft.com/office/drawing/2014/main" id="{62FFD63F-DC03-4E0C-BE60-1254322F18B1}"/>
              </a:ext>
            </a:extLst>
          </p:cNvPr>
          <p:cNvSpPr>
            <a:spLocks noGrp="1"/>
          </p:cNvSpPr>
          <p:nvPr>
            <p:ph type="pic" sz="quarter" idx="10"/>
          </p:nvPr>
        </p:nvSpPr>
        <p:spPr>
          <a:xfrm>
            <a:off x="2" y="734127"/>
            <a:ext cx="6190443" cy="5453249"/>
          </a:xfrm>
          <a:custGeom>
            <a:avLst/>
            <a:gdLst>
              <a:gd name="connsiteX0" fmla="*/ 5853836 w 6191249"/>
              <a:gd name="connsiteY0" fmla="*/ 2380273 h 5453249"/>
              <a:gd name="connsiteX1" fmla="*/ 6191249 w 6191249"/>
              <a:gd name="connsiteY1" fmla="*/ 2717687 h 5453249"/>
              <a:gd name="connsiteX2" fmla="*/ 6073155 w 6191249"/>
              <a:gd name="connsiteY2" fmla="*/ 2979183 h 5453249"/>
              <a:gd name="connsiteX3" fmla="*/ 3753432 w 6191249"/>
              <a:gd name="connsiteY3" fmla="*/ 4674690 h 5453249"/>
              <a:gd name="connsiteX4" fmla="*/ 3550982 w 6191249"/>
              <a:gd name="connsiteY4" fmla="*/ 4742174 h 5453249"/>
              <a:gd name="connsiteX5" fmla="*/ 1973569 w 6191249"/>
              <a:gd name="connsiteY5" fmla="*/ 4742174 h 5453249"/>
              <a:gd name="connsiteX6" fmla="*/ 53742 w 6191249"/>
              <a:gd name="connsiteY6" fmla="*/ 5402473 h 5453249"/>
              <a:gd name="connsiteX7" fmla="*/ 0 w 6191249"/>
              <a:gd name="connsiteY7" fmla="*/ 5453249 h 5453249"/>
              <a:gd name="connsiteX8" fmla="*/ 0 w 6191249"/>
              <a:gd name="connsiteY8" fmla="*/ 3724060 h 5453249"/>
              <a:gd name="connsiteX9" fmla="*/ 1155339 w 6191249"/>
              <a:gd name="connsiteY9" fmla="*/ 3164761 h 5453249"/>
              <a:gd name="connsiteX10" fmla="*/ 1344082 w 6191249"/>
              <a:gd name="connsiteY10" fmla="*/ 3084625 h 5453249"/>
              <a:gd name="connsiteX11" fmla="*/ 1406617 w 6191249"/>
              <a:gd name="connsiteY11" fmla="*/ 3071196 h 5453249"/>
              <a:gd name="connsiteX12" fmla="*/ 1447185 w 6191249"/>
              <a:gd name="connsiteY12" fmla="*/ 3058603 h 5453249"/>
              <a:gd name="connsiteX13" fmla="*/ 1527809 w 6191249"/>
              <a:gd name="connsiteY13" fmla="*/ 3050475 h 5453249"/>
              <a:gd name="connsiteX14" fmla="*/ 3613150 w 6191249"/>
              <a:gd name="connsiteY14" fmla="*/ 3050475 h 5453249"/>
              <a:gd name="connsiteX15" fmla="*/ 4013199 w 6191249"/>
              <a:gd name="connsiteY15" fmla="*/ 3450525 h 5453249"/>
              <a:gd name="connsiteX16" fmla="*/ 3613150 w 6191249"/>
              <a:gd name="connsiteY16" fmla="*/ 3850575 h 5453249"/>
              <a:gd name="connsiteX17" fmla="*/ 2057922 w 6191249"/>
              <a:gd name="connsiteY17" fmla="*/ 3850575 h 5453249"/>
              <a:gd name="connsiteX18" fmla="*/ 2057922 w 6191249"/>
              <a:gd name="connsiteY18" fmla="*/ 3863276 h 5453249"/>
              <a:gd name="connsiteX19" fmla="*/ 2066924 w 6191249"/>
              <a:gd name="connsiteY19" fmla="*/ 3863276 h 5453249"/>
              <a:gd name="connsiteX20" fmla="*/ 2066924 w 6191249"/>
              <a:gd name="connsiteY20" fmla="*/ 3943611 h 5453249"/>
              <a:gd name="connsiteX21" fmla="*/ 3626856 w 6191249"/>
              <a:gd name="connsiteY21" fmla="*/ 3943611 h 5453249"/>
              <a:gd name="connsiteX22" fmla="*/ 4114796 w 6191249"/>
              <a:gd name="connsiteY22" fmla="*/ 3455673 h 5453249"/>
              <a:gd name="connsiteX23" fmla="*/ 4114796 w 6191249"/>
              <a:gd name="connsiteY23" fmla="*/ 3455673 h 5453249"/>
              <a:gd name="connsiteX24" fmla="*/ 4104884 w 6191249"/>
              <a:gd name="connsiteY24" fmla="*/ 3357337 h 5453249"/>
              <a:gd name="connsiteX25" fmla="*/ 4093739 w 6191249"/>
              <a:gd name="connsiteY25" fmla="*/ 3321433 h 5453249"/>
              <a:gd name="connsiteX26" fmla="*/ 4277673 w 6191249"/>
              <a:gd name="connsiteY26" fmla="*/ 3232663 h 5453249"/>
              <a:gd name="connsiteX27" fmla="*/ 5676692 w 6191249"/>
              <a:gd name="connsiteY27" fmla="*/ 2430884 h 5453249"/>
              <a:gd name="connsiteX28" fmla="*/ 5853836 w 6191249"/>
              <a:gd name="connsiteY28" fmla="*/ 2380273 h 5453249"/>
              <a:gd name="connsiteX29" fmla="*/ 4759144 w 6191249"/>
              <a:gd name="connsiteY29" fmla="*/ 78 h 5453249"/>
              <a:gd name="connsiteX30" fmla="*/ 5018734 w 6191249"/>
              <a:gd name="connsiteY30" fmla="*/ 14391 h 5453249"/>
              <a:gd name="connsiteX31" fmla="*/ 4596965 w 6191249"/>
              <a:gd name="connsiteY31" fmla="*/ 1633980 h 5453249"/>
              <a:gd name="connsiteX32" fmla="*/ 3238873 w 6191249"/>
              <a:gd name="connsiteY32" fmla="*/ 2072617 h 5453249"/>
              <a:gd name="connsiteX33" fmla="*/ 2842411 w 6191249"/>
              <a:gd name="connsiteY33" fmla="*/ 2544999 h 5453249"/>
              <a:gd name="connsiteX34" fmla="*/ 2741186 w 6191249"/>
              <a:gd name="connsiteY34" fmla="*/ 2966766 h 5453249"/>
              <a:gd name="connsiteX35" fmla="*/ 2395337 w 6191249"/>
              <a:gd name="connsiteY35" fmla="*/ 2966766 h 5453249"/>
              <a:gd name="connsiteX36" fmla="*/ 2378465 w 6191249"/>
              <a:gd name="connsiteY36" fmla="*/ 2806494 h 5453249"/>
              <a:gd name="connsiteX37" fmla="*/ 2192888 w 6191249"/>
              <a:gd name="connsiteY37" fmla="*/ 2460644 h 5453249"/>
              <a:gd name="connsiteX38" fmla="*/ 1138467 w 6191249"/>
              <a:gd name="connsiteY38" fmla="*/ 2097924 h 5453249"/>
              <a:gd name="connsiteX39" fmla="*/ 792617 w 6191249"/>
              <a:gd name="connsiteY39" fmla="*/ 773573 h 5453249"/>
              <a:gd name="connsiteX40" fmla="*/ 2116970 w 6191249"/>
              <a:gd name="connsiteY40" fmla="*/ 1119423 h 5453249"/>
              <a:gd name="connsiteX41" fmla="*/ 2479691 w 6191249"/>
              <a:gd name="connsiteY41" fmla="*/ 2258196 h 5453249"/>
              <a:gd name="connsiteX42" fmla="*/ 2547173 w 6191249"/>
              <a:gd name="connsiteY42" fmla="*/ 2359421 h 5453249"/>
              <a:gd name="connsiteX43" fmla="*/ 2977376 w 6191249"/>
              <a:gd name="connsiteY43" fmla="*/ 1827992 h 5453249"/>
              <a:gd name="connsiteX44" fmla="*/ 3416014 w 6191249"/>
              <a:gd name="connsiteY44" fmla="*/ 436159 h 5453249"/>
              <a:gd name="connsiteX45" fmla="*/ 4759144 w 6191249"/>
              <a:gd name="connsiteY45" fmla="*/ 78 h 545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191249" h="5453249">
                <a:moveTo>
                  <a:pt x="5853836" y="2380273"/>
                </a:moveTo>
                <a:cubicBezTo>
                  <a:pt x="6039413" y="2380273"/>
                  <a:pt x="6191249" y="2532109"/>
                  <a:pt x="6191249" y="2717687"/>
                </a:cubicBezTo>
                <a:cubicBezTo>
                  <a:pt x="6191249" y="2818911"/>
                  <a:pt x="6140638" y="2911700"/>
                  <a:pt x="6073155" y="2979183"/>
                </a:cubicBezTo>
                <a:lnTo>
                  <a:pt x="3753432" y="4674690"/>
                </a:lnTo>
                <a:cubicBezTo>
                  <a:pt x="3694383" y="4716867"/>
                  <a:pt x="3626899" y="4742174"/>
                  <a:pt x="3550982" y="4742174"/>
                </a:cubicBezTo>
                <a:lnTo>
                  <a:pt x="1973569" y="4742174"/>
                </a:lnTo>
                <a:cubicBezTo>
                  <a:pt x="1253927" y="4742174"/>
                  <a:pt x="586183" y="4927521"/>
                  <a:pt x="53742" y="5402473"/>
                </a:cubicBezTo>
                <a:lnTo>
                  <a:pt x="0" y="5453249"/>
                </a:lnTo>
                <a:lnTo>
                  <a:pt x="0" y="3724060"/>
                </a:lnTo>
                <a:lnTo>
                  <a:pt x="1155339" y="3164761"/>
                </a:lnTo>
                <a:cubicBezTo>
                  <a:pt x="1214388" y="3131020"/>
                  <a:pt x="1277652" y="3103605"/>
                  <a:pt x="1344082" y="3084625"/>
                </a:cubicBezTo>
                <a:lnTo>
                  <a:pt x="1406617" y="3071196"/>
                </a:lnTo>
                <a:lnTo>
                  <a:pt x="1447185" y="3058603"/>
                </a:lnTo>
                <a:cubicBezTo>
                  <a:pt x="1473227" y="3053274"/>
                  <a:pt x="1500192" y="3050475"/>
                  <a:pt x="1527809" y="3050475"/>
                </a:cubicBezTo>
                <a:lnTo>
                  <a:pt x="3613150" y="3050475"/>
                </a:lnTo>
                <a:cubicBezTo>
                  <a:pt x="3834092" y="3050475"/>
                  <a:pt x="4013199" y="3229583"/>
                  <a:pt x="4013199" y="3450525"/>
                </a:cubicBezTo>
                <a:cubicBezTo>
                  <a:pt x="4013199" y="3671467"/>
                  <a:pt x="3834092" y="3850575"/>
                  <a:pt x="3613150" y="3850575"/>
                </a:cubicBezTo>
                <a:lnTo>
                  <a:pt x="2057922" y="3850575"/>
                </a:lnTo>
                <a:lnTo>
                  <a:pt x="2057922" y="3863276"/>
                </a:lnTo>
                <a:lnTo>
                  <a:pt x="2066924" y="3863276"/>
                </a:lnTo>
                <a:lnTo>
                  <a:pt x="2066924" y="3943611"/>
                </a:lnTo>
                <a:lnTo>
                  <a:pt x="3626856" y="3943611"/>
                </a:lnTo>
                <a:cubicBezTo>
                  <a:pt x="3896337" y="3943611"/>
                  <a:pt x="4114796" y="3725154"/>
                  <a:pt x="4114796" y="3455673"/>
                </a:cubicBezTo>
                <a:lnTo>
                  <a:pt x="4114796" y="3455673"/>
                </a:lnTo>
                <a:cubicBezTo>
                  <a:pt x="4114796" y="3421988"/>
                  <a:pt x="4111383" y="3389100"/>
                  <a:pt x="4104884" y="3357337"/>
                </a:cubicBezTo>
                <a:lnTo>
                  <a:pt x="4093739" y="3321433"/>
                </a:lnTo>
                <a:lnTo>
                  <a:pt x="4277673" y="3232663"/>
                </a:lnTo>
                <a:lnTo>
                  <a:pt x="5676692" y="2430884"/>
                </a:lnTo>
                <a:cubicBezTo>
                  <a:pt x="5727305" y="2397144"/>
                  <a:pt x="5786353" y="2380273"/>
                  <a:pt x="5853836" y="2380273"/>
                </a:cubicBezTo>
                <a:close/>
                <a:moveTo>
                  <a:pt x="4759144" y="78"/>
                </a:moveTo>
                <a:cubicBezTo>
                  <a:pt x="4916587" y="1211"/>
                  <a:pt x="5018734" y="14391"/>
                  <a:pt x="5018734" y="14391"/>
                </a:cubicBezTo>
                <a:cubicBezTo>
                  <a:pt x="5018734" y="14391"/>
                  <a:pt x="5153699" y="1060375"/>
                  <a:pt x="4596965" y="1633980"/>
                </a:cubicBezTo>
                <a:cubicBezTo>
                  <a:pt x="4208940" y="2022007"/>
                  <a:pt x="3584722" y="2081055"/>
                  <a:pt x="3238873" y="2072617"/>
                </a:cubicBezTo>
                <a:cubicBezTo>
                  <a:pt x="3070165" y="2173843"/>
                  <a:pt x="2926765" y="2342550"/>
                  <a:pt x="2842411" y="2544999"/>
                </a:cubicBezTo>
                <a:cubicBezTo>
                  <a:pt x="2774929" y="2688399"/>
                  <a:pt x="2749622" y="2789623"/>
                  <a:pt x="2741186" y="2966766"/>
                </a:cubicBezTo>
                <a:lnTo>
                  <a:pt x="2395337" y="2966766"/>
                </a:lnTo>
                <a:cubicBezTo>
                  <a:pt x="2395337" y="2890848"/>
                  <a:pt x="2386901" y="2831800"/>
                  <a:pt x="2378465" y="2806494"/>
                </a:cubicBezTo>
                <a:cubicBezTo>
                  <a:pt x="2336289" y="2688399"/>
                  <a:pt x="2277242" y="2553434"/>
                  <a:pt x="2192888" y="2460644"/>
                </a:cubicBezTo>
                <a:cubicBezTo>
                  <a:pt x="1906085" y="2452209"/>
                  <a:pt x="1433704" y="2393163"/>
                  <a:pt x="1138467" y="2097924"/>
                </a:cubicBezTo>
                <a:cubicBezTo>
                  <a:pt x="682957" y="1633980"/>
                  <a:pt x="792617" y="773573"/>
                  <a:pt x="792617" y="773573"/>
                </a:cubicBezTo>
                <a:cubicBezTo>
                  <a:pt x="792617" y="773573"/>
                  <a:pt x="1653024" y="655478"/>
                  <a:pt x="2116970" y="1119423"/>
                </a:cubicBezTo>
                <a:cubicBezTo>
                  <a:pt x="2445947" y="1448402"/>
                  <a:pt x="2488126" y="1979829"/>
                  <a:pt x="2479691" y="2258196"/>
                </a:cubicBezTo>
                <a:cubicBezTo>
                  <a:pt x="2504996" y="2291938"/>
                  <a:pt x="2521867" y="2325679"/>
                  <a:pt x="2547173" y="2359421"/>
                </a:cubicBezTo>
                <a:cubicBezTo>
                  <a:pt x="2648396" y="2140101"/>
                  <a:pt x="2800234" y="1954524"/>
                  <a:pt x="2977376" y="1827992"/>
                </a:cubicBezTo>
                <a:cubicBezTo>
                  <a:pt x="2968940" y="1490578"/>
                  <a:pt x="3011117" y="841055"/>
                  <a:pt x="3416014" y="436159"/>
                </a:cubicBezTo>
                <a:cubicBezTo>
                  <a:pt x="3798769" y="53404"/>
                  <a:pt x="4412770" y="-2414"/>
                  <a:pt x="4759144" y="78"/>
                </a:cubicBezTo>
                <a:close/>
              </a:path>
            </a:pathLst>
          </a:custGeom>
          <a:blipFill>
            <a:blip r:embed="rId2"/>
            <a:tile tx="0" ty="0" sx="100000" sy="100000" flip="none" algn="tl"/>
          </a:blipFill>
        </p:spPr>
        <p:txBody>
          <a:bodyPr wrap="square" anchor="ctr" anchorCtr="1">
            <a:noAutofit/>
          </a:bodyPr>
          <a:lstStyle>
            <a:lvl1pPr>
              <a:defRPr sz="600">
                <a:solidFill>
                  <a:schemeClr val="tx1">
                    <a:alpha val="0"/>
                  </a:schemeClr>
                </a:solidFill>
              </a:defRPr>
            </a:lvl1pPr>
          </a:lstStyle>
          <a:p>
            <a:pPr lvl="0"/>
            <a:endParaRPr lang="en-ID" noProof="0"/>
          </a:p>
        </p:txBody>
      </p:sp>
    </p:spTree>
    <p:extLst>
      <p:ext uri="{BB962C8B-B14F-4D97-AF65-F5344CB8AC3E}">
        <p14:creationId xmlns:p14="http://schemas.microsoft.com/office/powerpoint/2010/main" val="15575268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lideAdd4">
    <p:spTree>
      <p:nvGrpSpPr>
        <p:cNvPr id="1" name=""/>
        <p:cNvGrpSpPr/>
        <p:nvPr/>
      </p:nvGrpSpPr>
      <p:grpSpPr>
        <a:xfrm>
          <a:off x="0" y="0"/>
          <a:ext cx="0" cy="0"/>
          <a:chOff x="0" y="0"/>
          <a:chExt cx="0" cy="0"/>
        </a:xfrm>
      </p:grpSpPr>
      <p:sp>
        <p:nvSpPr>
          <p:cNvPr id="5" name="PpHolder1">
            <a:extLst>
              <a:ext uri="{FF2B5EF4-FFF2-40B4-BE49-F238E27FC236}">
                <a16:creationId xmlns:a16="http://schemas.microsoft.com/office/drawing/2014/main" id="{0BF3D7EF-B7F6-436C-BE62-418B857B8C97}"/>
              </a:ext>
            </a:extLst>
          </p:cNvPr>
          <p:cNvSpPr>
            <a:spLocks noGrp="1"/>
          </p:cNvSpPr>
          <p:nvPr>
            <p:ph type="pic" sz="quarter" idx="10"/>
          </p:nvPr>
        </p:nvSpPr>
        <p:spPr>
          <a:xfrm>
            <a:off x="0" y="0"/>
            <a:ext cx="12192000" cy="5065486"/>
          </a:xfrm>
          <a:custGeom>
            <a:avLst/>
            <a:gdLst>
              <a:gd name="connsiteX0" fmla="*/ 0 w 12193588"/>
              <a:gd name="connsiteY0" fmla="*/ 0 h 5065486"/>
              <a:gd name="connsiteX1" fmla="*/ 12193588 w 12193588"/>
              <a:gd name="connsiteY1" fmla="*/ 0 h 5065486"/>
              <a:gd name="connsiteX2" fmla="*/ 12193588 w 12193588"/>
              <a:gd name="connsiteY2" fmla="*/ 5065486 h 5065486"/>
              <a:gd name="connsiteX3" fmla="*/ 0 w 12193588"/>
              <a:gd name="connsiteY3" fmla="*/ 5065486 h 5065486"/>
            </a:gdLst>
            <a:ahLst/>
            <a:cxnLst>
              <a:cxn ang="0">
                <a:pos x="connsiteX0" y="connsiteY0"/>
              </a:cxn>
              <a:cxn ang="0">
                <a:pos x="connsiteX1" y="connsiteY1"/>
              </a:cxn>
              <a:cxn ang="0">
                <a:pos x="connsiteX2" y="connsiteY2"/>
              </a:cxn>
              <a:cxn ang="0">
                <a:pos x="connsiteX3" y="connsiteY3"/>
              </a:cxn>
            </a:cxnLst>
            <a:rect l="l" t="t" r="r" b="b"/>
            <a:pathLst>
              <a:path w="12193588" h="5065486">
                <a:moveTo>
                  <a:pt x="0" y="0"/>
                </a:moveTo>
                <a:lnTo>
                  <a:pt x="12193588" y="0"/>
                </a:lnTo>
                <a:lnTo>
                  <a:pt x="12193588" y="5065486"/>
                </a:lnTo>
                <a:lnTo>
                  <a:pt x="0" y="5065486"/>
                </a:lnTo>
                <a:close/>
              </a:path>
            </a:pathLst>
          </a:custGeom>
          <a:blipFill>
            <a:blip r:embed="rId2"/>
            <a:tile tx="0" ty="0" sx="100000" sy="100000" flip="none" algn="tl"/>
          </a:blipFill>
        </p:spPr>
        <p:txBody>
          <a:bodyPr wrap="square" anchor="ctr" anchorCtr="1">
            <a:noAutofit/>
          </a:bodyPr>
          <a:lstStyle>
            <a:lvl1pPr>
              <a:defRPr sz="600">
                <a:solidFill>
                  <a:schemeClr val="tx1">
                    <a:alpha val="0"/>
                  </a:schemeClr>
                </a:solidFill>
              </a:defRPr>
            </a:lvl1pPr>
          </a:lstStyle>
          <a:p>
            <a:pPr lvl="0"/>
            <a:endParaRPr lang="en-ID" noProof="0"/>
          </a:p>
        </p:txBody>
      </p:sp>
    </p:spTree>
    <p:extLst>
      <p:ext uri="{BB962C8B-B14F-4D97-AF65-F5344CB8AC3E}">
        <p14:creationId xmlns:p14="http://schemas.microsoft.com/office/powerpoint/2010/main" val="40515900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lideAdd5">
    <p:spTree>
      <p:nvGrpSpPr>
        <p:cNvPr id="1" name=""/>
        <p:cNvGrpSpPr/>
        <p:nvPr/>
      </p:nvGrpSpPr>
      <p:grpSpPr>
        <a:xfrm>
          <a:off x="0" y="0"/>
          <a:ext cx="0" cy="0"/>
          <a:chOff x="0" y="0"/>
          <a:chExt cx="0" cy="0"/>
        </a:xfrm>
      </p:grpSpPr>
      <p:sp>
        <p:nvSpPr>
          <p:cNvPr id="5" name="PpHolder2">
            <a:extLst>
              <a:ext uri="{FF2B5EF4-FFF2-40B4-BE49-F238E27FC236}">
                <a16:creationId xmlns:a16="http://schemas.microsoft.com/office/drawing/2014/main" id="{A1C60A6F-7DFC-4299-8F98-40E457C1B89B}"/>
              </a:ext>
            </a:extLst>
          </p:cNvPr>
          <p:cNvSpPr>
            <a:spLocks noGrp="1"/>
          </p:cNvSpPr>
          <p:nvPr>
            <p:ph type="pic" sz="quarter" idx="10"/>
          </p:nvPr>
        </p:nvSpPr>
        <p:spPr>
          <a:xfrm>
            <a:off x="1" y="0"/>
            <a:ext cx="5840729" cy="6858000"/>
          </a:xfrm>
          <a:custGeom>
            <a:avLst/>
            <a:gdLst>
              <a:gd name="connsiteX0" fmla="*/ 0 w 5841490"/>
              <a:gd name="connsiteY0" fmla="*/ 0 h 6858000"/>
              <a:gd name="connsiteX1" fmla="*/ 2400299 w 5841490"/>
              <a:gd name="connsiteY1" fmla="*/ 0 h 6858000"/>
              <a:gd name="connsiteX2" fmla="*/ 3366062 w 5841490"/>
              <a:gd name="connsiteY2" fmla="*/ 0 h 6858000"/>
              <a:gd name="connsiteX3" fmla="*/ 3380021 w 5841490"/>
              <a:gd name="connsiteY3" fmla="*/ 12255 h 6858000"/>
              <a:gd name="connsiteX4" fmla="*/ 3981417 w 5841490"/>
              <a:gd name="connsiteY4" fmla="*/ 1152470 h 6858000"/>
              <a:gd name="connsiteX5" fmla="*/ 3588145 w 5841490"/>
              <a:gd name="connsiteY5" fmla="*/ 2746208 h 6858000"/>
              <a:gd name="connsiteX6" fmla="*/ 4147682 w 5841490"/>
              <a:gd name="connsiteY6" fmla="*/ 3828742 h 6858000"/>
              <a:gd name="connsiteX7" fmla="*/ 5080798 w 5841490"/>
              <a:gd name="connsiteY7" fmla="*/ 4656227 h 6858000"/>
              <a:gd name="connsiteX8" fmla="*/ 5840656 w 5841490"/>
              <a:gd name="connsiteY8" fmla="*/ 6697419 h 6858000"/>
              <a:gd name="connsiteX9" fmla="*/ 5828169 w 5841490"/>
              <a:gd name="connsiteY9" fmla="*/ 6858000 h 6858000"/>
              <a:gd name="connsiteX10" fmla="*/ 2400299 w 5841490"/>
              <a:gd name="connsiteY10" fmla="*/ 6858000 h 6858000"/>
              <a:gd name="connsiteX11" fmla="*/ 2130650 w 5841490"/>
              <a:gd name="connsiteY11" fmla="*/ 6858000 h 6858000"/>
              <a:gd name="connsiteX12" fmla="*/ 0 w 5841490"/>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41490" h="6858000">
                <a:moveTo>
                  <a:pt x="0" y="0"/>
                </a:moveTo>
                <a:lnTo>
                  <a:pt x="2400299" y="0"/>
                </a:lnTo>
                <a:lnTo>
                  <a:pt x="3366062" y="0"/>
                </a:lnTo>
                <a:lnTo>
                  <a:pt x="3380021" y="12255"/>
                </a:lnTo>
                <a:cubicBezTo>
                  <a:pt x="3704575" y="308618"/>
                  <a:pt x="3976626" y="709721"/>
                  <a:pt x="3981417" y="1152470"/>
                </a:cubicBezTo>
                <a:cubicBezTo>
                  <a:pt x="3984789" y="1703934"/>
                  <a:pt x="3575605" y="2196041"/>
                  <a:pt x="3588145" y="2746208"/>
                </a:cubicBezTo>
                <a:cubicBezTo>
                  <a:pt x="3596893" y="3164070"/>
                  <a:pt x="3851944" y="3537646"/>
                  <a:pt x="4147682" y="3828742"/>
                </a:cubicBezTo>
                <a:cubicBezTo>
                  <a:pt x="4443424" y="4119836"/>
                  <a:pt x="4792928" y="4354661"/>
                  <a:pt x="5080798" y="4656227"/>
                </a:cubicBezTo>
                <a:cubicBezTo>
                  <a:pt x="5596023" y="5195442"/>
                  <a:pt x="5858300" y="5951023"/>
                  <a:pt x="5840656" y="6697419"/>
                </a:cubicBezTo>
                <a:lnTo>
                  <a:pt x="5828169" y="6858000"/>
                </a:lnTo>
                <a:lnTo>
                  <a:pt x="2400299" y="6858000"/>
                </a:lnTo>
                <a:lnTo>
                  <a:pt x="2130650" y="6858000"/>
                </a:lnTo>
                <a:lnTo>
                  <a:pt x="0" y="6858000"/>
                </a:lnTo>
                <a:close/>
              </a:path>
            </a:pathLst>
          </a:custGeom>
          <a:blipFill>
            <a:blip r:embed="rId2"/>
            <a:tile tx="0" ty="0" sx="100000" sy="100000" flip="none" algn="tl"/>
          </a:blipFill>
        </p:spPr>
        <p:txBody>
          <a:bodyPr wrap="square" anchor="ctr" anchorCtr="1">
            <a:noAutofit/>
          </a:bodyPr>
          <a:lstStyle>
            <a:lvl1pPr>
              <a:defRPr sz="600">
                <a:solidFill>
                  <a:schemeClr val="tx1">
                    <a:alpha val="0"/>
                  </a:schemeClr>
                </a:solidFill>
              </a:defRPr>
            </a:lvl1pPr>
          </a:lstStyle>
          <a:p>
            <a:pPr lvl="0"/>
            <a:endParaRPr lang="en-ID" noProof="0"/>
          </a:p>
        </p:txBody>
      </p:sp>
    </p:spTree>
    <p:extLst>
      <p:ext uri="{BB962C8B-B14F-4D97-AF65-F5344CB8AC3E}">
        <p14:creationId xmlns:p14="http://schemas.microsoft.com/office/powerpoint/2010/main" val="811709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SlideAdd6">
    <p:spTree>
      <p:nvGrpSpPr>
        <p:cNvPr id="1" name=""/>
        <p:cNvGrpSpPr/>
        <p:nvPr/>
      </p:nvGrpSpPr>
      <p:grpSpPr>
        <a:xfrm>
          <a:off x="0" y="0"/>
          <a:ext cx="0" cy="0"/>
          <a:chOff x="0" y="0"/>
          <a:chExt cx="0" cy="0"/>
        </a:xfrm>
      </p:grpSpPr>
      <p:sp>
        <p:nvSpPr>
          <p:cNvPr id="5" name="PpHolder1">
            <a:extLst>
              <a:ext uri="{FF2B5EF4-FFF2-40B4-BE49-F238E27FC236}">
                <a16:creationId xmlns:a16="http://schemas.microsoft.com/office/drawing/2014/main" id="{1FF2DE19-D4FD-4E25-B8DD-5F128625D5FB}"/>
              </a:ext>
            </a:extLst>
          </p:cNvPr>
          <p:cNvSpPr>
            <a:spLocks noGrp="1"/>
          </p:cNvSpPr>
          <p:nvPr>
            <p:ph type="pic" sz="quarter" idx="10"/>
          </p:nvPr>
        </p:nvSpPr>
        <p:spPr>
          <a:xfrm>
            <a:off x="6096000" y="0"/>
            <a:ext cx="6096000" cy="6858000"/>
          </a:xfrm>
          <a:custGeom>
            <a:avLst/>
            <a:gdLst>
              <a:gd name="connsiteX0" fmla="*/ 0 w 6096794"/>
              <a:gd name="connsiteY0" fmla="*/ 0 h 6858000"/>
              <a:gd name="connsiteX1" fmla="*/ 6096794 w 6096794"/>
              <a:gd name="connsiteY1" fmla="*/ 0 h 6858000"/>
              <a:gd name="connsiteX2" fmla="*/ 6096794 w 6096794"/>
              <a:gd name="connsiteY2" fmla="*/ 6858000 h 6858000"/>
              <a:gd name="connsiteX3" fmla="*/ 0 w 609679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794" h="6858000">
                <a:moveTo>
                  <a:pt x="0" y="0"/>
                </a:moveTo>
                <a:lnTo>
                  <a:pt x="6096794" y="0"/>
                </a:lnTo>
                <a:lnTo>
                  <a:pt x="6096794" y="6858000"/>
                </a:lnTo>
                <a:lnTo>
                  <a:pt x="0" y="6858000"/>
                </a:lnTo>
                <a:close/>
              </a:path>
            </a:pathLst>
          </a:custGeom>
          <a:blipFill>
            <a:blip r:embed="rId2"/>
            <a:tile tx="0" ty="0" sx="100000" sy="100000" flip="none" algn="tl"/>
          </a:blipFill>
        </p:spPr>
        <p:txBody>
          <a:bodyPr wrap="square" anchor="ctr" anchorCtr="1">
            <a:noAutofit/>
          </a:bodyPr>
          <a:lstStyle>
            <a:lvl1pPr>
              <a:defRPr sz="600">
                <a:solidFill>
                  <a:schemeClr val="tx1">
                    <a:alpha val="0"/>
                  </a:schemeClr>
                </a:solidFill>
              </a:defRPr>
            </a:lvl1pPr>
          </a:lstStyle>
          <a:p>
            <a:pPr lvl="0"/>
            <a:endParaRPr lang="en-ID" noProof="0"/>
          </a:p>
        </p:txBody>
      </p:sp>
    </p:spTree>
    <p:extLst>
      <p:ext uri="{BB962C8B-B14F-4D97-AF65-F5344CB8AC3E}">
        <p14:creationId xmlns:p14="http://schemas.microsoft.com/office/powerpoint/2010/main" val="41743014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lideAdd7">
    <p:spTree>
      <p:nvGrpSpPr>
        <p:cNvPr id="1" name=""/>
        <p:cNvGrpSpPr/>
        <p:nvPr/>
      </p:nvGrpSpPr>
      <p:grpSpPr>
        <a:xfrm>
          <a:off x="0" y="0"/>
          <a:ext cx="0" cy="0"/>
          <a:chOff x="0" y="0"/>
          <a:chExt cx="0" cy="0"/>
        </a:xfrm>
      </p:grpSpPr>
      <p:sp>
        <p:nvSpPr>
          <p:cNvPr id="5" name="PpHolder3">
            <a:extLst>
              <a:ext uri="{FF2B5EF4-FFF2-40B4-BE49-F238E27FC236}">
                <a16:creationId xmlns:a16="http://schemas.microsoft.com/office/drawing/2014/main" id="{5A24D4FF-4228-4633-8388-23288187510F}"/>
              </a:ext>
            </a:extLst>
          </p:cNvPr>
          <p:cNvSpPr>
            <a:spLocks noGrp="1"/>
          </p:cNvSpPr>
          <p:nvPr>
            <p:ph type="pic" sz="quarter" idx="10"/>
          </p:nvPr>
        </p:nvSpPr>
        <p:spPr>
          <a:xfrm>
            <a:off x="-805754" y="1751996"/>
            <a:ext cx="5796206" cy="5789856"/>
          </a:xfrm>
          <a:custGeom>
            <a:avLst/>
            <a:gdLst>
              <a:gd name="connsiteX0" fmla="*/ 2898480 w 5796961"/>
              <a:gd name="connsiteY0" fmla="*/ 0 h 5789856"/>
              <a:gd name="connsiteX1" fmla="*/ 5796961 w 5796961"/>
              <a:gd name="connsiteY1" fmla="*/ 2894928 h 5789856"/>
              <a:gd name="connsiteX2" fmla="*/ 2898480 w 5796961"/>
              <a:gd name="connsiteY2" fmla="*/ 5789856 h 5789856"/>
              <a:gd name="connsiteX3" fmla="*/ 0 w 5796961"/>
              <a:gd name="connsiteY3" fmla="*/ 2894928 h 5789856"/>
              <a:gd name="connsiteX4" fmla="*/ 2898480 w 5796961"/>
              <a:gd name="connsiteY4" fmla="*/ 0 h 5789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96961" h="5789856">
                <a:moveTo>
                  <a:pt x="2898480" y="0"/>
                </a:moveTo>
                <a:cubicBezTo>
                  <a:pt x="4499266" y="0"/>
                  <a:pt x="5796961" y="1296103"/>
                  <a:pt x="5796961" y="2894928"/>
                </a:cubicBezTo>
                <a:cubicBezTo>
                  <a:pt x="5796961" y="4493753"/>
                  <a:pt x="4499266" y="5789856"/>
                  <a:pt x="2898480" y="5789856"/>
                </a:cubicBezTo>
                <a:cubicBezTo>
                  <a:pt x="1297695" y="5789856"/>
                  <a:pt x="0" y="4493753"/>
                  <a:pt x="0" y="2894928"/>
                </a:cubicBezTo>
                <a:cubicBezTo>
                  <a:pt x="0" y="1296103"/>
                  <a:pt x="1297695" y="0"/>
                  <a:pt x="2898480" y="0"/>
                </a:cubicBezTo>
                <a:close/>
              </a:path>
            </a:pathLst>
          </a:custGeom>
          <a:blipFill>
            <a:blip r:embed="rId2"/>
            <a:tile tx="0" ty="0" sx="100000" sy="100000" flip="none" algn="tl"/>
          </a:blipFill>
        </p:spPr>
        <p:txBody>
          <a:bodyPr wrap="square" anchor="ctr" anchorCtr="1">
            <a:noAutofit/>
          </a:bodyPr>
          <a:lstStyle>
            <a:lvl1pPr>
              <a:defRPr sz="600">
                <a:solidFill>
                  <a:schemeClr val="tx1">
                    <a:alpha val="0"/>
                  </a:schemeClr>
                </a:solidFill>
              </a:defRPr>
            </a:lvl1pPr>
          </a:lstStyle>
          <a:p>
            <a:pPr lvl="0"/>
            <a:endParaRPr lang="en-ID" noProof="0"/>
          </a:p>
        </p:txBody>
      </p:sp>
    </p:spTree>
    <p:extLst>
      <p:ext uri="{BB962C8B-B14F-4D97-AF65-F5344CB8AC3E}">
        <p14:creationId xmlns:p14="http://schemas.microsoft.com/office/powerpoint/2010/main" val="32382015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SlideAdd8">
    <p:spTree>
      <p:nvGrpSpPr>
        <p:cNvPr id="1" name=""/>
        <p:cNvGrpSpPr/>
        <p:nvPr/>
      </p:nvGrpSpPr>
      <p:grpSpPr>
        <a:xfrm>
          <a:off x="0" y="0"/>
          <a:ext cx="0" cy="0"/>
          <a:chOff x="0" y="0"/>
          <a:chExt cx="0" cy="0"/>
        </a:xfrm>
      </p:grpSpPr>
      <p:sp>
        <p:nvSpPr>
          <p:cNvPr id="5" name="PpHolder1">
            <a:extLst>
              <a:ext uri="{FF2B5EF4-FFF2-40B4-BE49-F238E27FC236}">
                <a16:creationId xmlns:a16="http://schemas.microsoft.com/office/drawing/2014/main" id="{52D91E84-1EA6-4F5D-9C5A-F3A2617A1735}"/>
              </a:ext>
            </a:extLst>
          </p:cNvPr>
          <p:cNvSpPr>
            <a:spLocks noGrp="1"/>
          </p:cNvSpPr>
          <p:nvPr>
            <p:ph type="pic" sz="quarter" idx="10"/>
          </p:nvPr>
        </p:nvSpPr>
        <p:spPr>
          <a:xfrm>
            <a:off x="5393045" y="0"/>
            <a:ext cx="6798956" cy="6858000"/>
          </a:xfrm>
          <a:custGeom>
            <a:avLst/>
            <a:gdLst>
              <a:gd name="connsiteX0" fmla="*/ 116342 w 6799842"/>
              <a:gd name="connsiteY0" fmla="*/ 0 h 6858000"/>
              <a:gd name="connsiteX1" fmla="*/ 5539532 w 6799842"/>
              <a:gd name="connsiteY1" fmla="*/ 0 h 6858000"/>
              <a:gd name="connsiteX2" fmla="*/ 5546619 w 6799842"/>
              <a:gd name="connsiteY2" fmla="*/ 0 h 6858000"/>
              <a:gd name="connsiteX3" fmla="*/ 6799842 w 6799842"/>
              <a:gd name="connsiteY3" fmla="*/ 0 h 6858000"/>
              <a:gd name="connsiteX4" fmla="*/ 6799842 w 6799842"/>
              <a:gd name="connsiteY4" fmla="*/ 6858000 h 6858000"/>
              <a:gd name="connsiteX5" fmla="*/ 5546619 w 6799842"/>
              <a:gd name="connsiteY5" fmla="*/ 6858000 h 6858000"/>
              <a:gd name="connsiteX6" fmla="*/ 5539532 w 6799842"/>
              <a:gd name="connsiteY6" fmla="*/ 6858000 h 6858000"/>
              <a:gd name="connsiteX7" fmla="*/ 5539532 w 6799842"/>
              <a:gd name="connsiteY7" fmla="*/ 6856837 h 6858000"/>
              <a:gd name="connsiteX8" fmla="*/ 5334800 w 6799842"/>
              <a:gd name="connsiteY8" fmla="*/ 6823223 h 6858000"/>
              <a:gd name="connsiteX9" fmla="*/ 4755602 w 6799842"/>
              <a:gd name="connsiteY9" fmla="*/ 6547049 h 6858000"/>
              <a:gd name="connsiteX10" fmla="*/ 4204620 w 6799842"/>
              <a:gd name="connsiteY10" fmla="*/ 5390530 h 6858000"/>
              <a:gd name="connsiteX11" fmla="*/ 4275539 w 6799842"/>
              <a:gd name="connsiteY11" fmla="*/ 4899556 h 6858000"/>
              <a:gd name="connsiteX12" fmla="*/ 4466472 w 6799842"/>
              <a:gd name="connsiteY12" fmla="*/ 3721213 h 6858000"/>
              <a:gd name="connsiteX13" fmla="*/ 3544531 w 6799842"/>
              <a:gd name="connsiteY13" fmla="*/ 2570150 h 6858000"/>
              <a:gd name="connsiteX14" fmla="*/ 2077060 w 6799842"/>
              <a:gd name="connsiteY14" fmla="*/ 2150095 h 6858000"/>
              <a:gd name="connsiteX15" fmla="*/ 647776 w 6799842"/>
              <a:gd name="connsiteY15" fmla="*/ 1626386 h 6858000"/>
              <a:gd name="connsiteX16" fmla="*/ 14962 w 6799842"/>
              <a:gd name="connsiteY16" fmla="*/ 317119 h 6858000"/>
              <a:gd name="connsiteX17" fmla="*/ 66107 w 6799842"/>
              <a:gd name="connsiteY17" fmla="*/ 11936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799842" h="6858000">
                <a:moveTo>
                  <a:pt x="116342" y="0"/>
                </a:moveTo>
                <a:lnTo>
                  <a:pt x="5539532" y="0"/>
                </a:lnTo>
                <a:lnTo>
                  <a:pt x="5546619" y="0"/>
                </a:lnTo>
                <a:lnTo>
                  <a:pt x="6799842" y="0"/>
                </a:lnTo>
                <a:lnTo>
                  <a:pt x="6799842" y="6858000"/>
                </a:lnTo>
                <a:lnTo>
                  <a:pt x="5546619" y="6858000"/>
                </a:lnTo>
                <a:lnTo>
                  <a:pt x="5539532" y="6858000"/>
                </a:lnTo>
                <a:lnTo>
                  <a:pt x="5539532" y="6856837"/>
                </a:lnTo>
                <a:lnTo>
                  <a:pt x="5334800" y="6823223"/>
                </a:lnTo>
                <a:cubicBezTo>
                  <a:pt x="5124857" y="6774125"/>
                  <a:pt x="4923352" y="6682067"/>
                  <a:pt x="4755602" y="6547049"/>
                </a:cubicBezTo>
                <a:cubicBezTo>
                  <a:pt x="4411920" y="6268830"/>
                  <a:pt x="4199164" y="5832408"/>
                  <a:pt x="4204620" y="5390530"/>
                </a:cubicBezTo>
                <a:cubicBezTo>
                  <a:pt x="4204620" y="5221415"/>
                  <a:pt x="4237352" y="5063212"/>
                  <a:pt x="4275539" y="4899556"/>
                </a:cubicBezTo>
                <a:cubicBezTo>
                  <a:pt x="4368279" y="4506774"/>
                  <a:pt x="4521027" y="4119448"/>
                  <a:pt x="4466472" y="3721213"/>
                </a:cubicBezTo>
                <a:cubicBezTo>
                  <a:pt x="4395555" y="3213875"/>
                  <a:pt x="3997318" y="2804728"/>
                  <a:pt x="3544531" y="2570150"/>
                </a:cubicBezTo>
                <a:cubicBezTo>
                  <a:pt x="3091741" y="2341030"/>
                  <a:pt x="2578946" y="2253744"/>
                  <a:pt x="2077060" y="2150095"/>
                </a:cubicBezTo>
                <a:cubicBezTo>
                  <a:pt x="1575171" y="2051900"/>
                  <a:pt x="1062377" y="1920972"/>
                  <a:pt x="647776" y="1626386"/>
                </a:cubicBezTo>
                <a:cubicBezTo>
                  <a:pt x="233173" y="1331803"/>
                  <a:pt x="-72322" y="824461"/>
                  <a:pt x="14962" y="317119"/>
                </a:cubicBezTo>
                <a:cubicBezTo>
                  <a:pt x="25873" y="248929"/>
                  <a:pt x="43603" y="183466"/>
                  <a:pt x="66107" y="119365"/>
                </a:cubicBezTo>
                <a:close/>
              </a:path>
            </a:pathLst>
          </a:custGeom>
          <a:blipFill>
            <a:blip r:embed="rId2"/>
            <a:tile tx="0" ty="0" sx="100000" sy="100000" flip="none" algn="tl"/>
          </a:blipFill>
        </p:spPr>
        <p:txBody>
          <a:bodyPr wrap="square" anchor="ctr" anchorCtr="1">
            <a:noAutofit/>
          </a:bodyPr>
          <a:lstStyle>
            <a:lvl1pPr>
              <a:defRPr sz="600">
                <a:solidFill>
                  <a:schemeClr val="tx1">
                    <a:alpha val="0"/>
                  </a:schemeClr>
                </a:solidFill>
              </a:defRPr>
            </a:lvl1pPr>
          </a:lstStyle>
          <a:p>
            <a:pPr lvl="0"/>
            <a:endParaRPr lang="en-ID" noProof="0"/>
          </a:p>
        </p:txBody>
      </p:sp>
    </p:spTree>
    <p:extLst>
      <p:ext uri="{BB962C8B-B14F-4D97-AF65-F5344CB8AC3E}">
        <p14:creationId xmlns:p14="http://schemas.microsoft.com/office/powerpoint/2010/main" val="14434893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17AFBD8-CD7F-47FB-BF88-B9D1003F3B9C}" type="datetimeFigureOut">
              <a:rPr lang="ru-RU" smtClean="0"/>
              <a:t>01.02.2024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0041311-6885-4341-A41E-B46AA6B50589}" type="slidenum">
              <a:rPr lang="ru-RU" smtClean="0"/>
              <a:t>‹#›</a:t>
            </a:fld>
            <a:endParaRPr lang="ru-RU"/>
          </a:p>
        </p:txBody>
      </p:sp>
    </p:spTree>
    <p:extLst>
      <p:ext uri="{BB962C8B-B14F-4D97-AF65-F5344CB8AC3E}">
        <p14:creationId xmlns:p14="http://schemas.microsoft.com/office/powerpoint/2010/main" val="23765490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SlideAdd10">
    <p:spTree>
      <p:nvGrpSpPr>
        <p:cNvPr id="1" name=""/>
        <p:cNvGrpSpPr/>
        <p:nvPr/>
      </p:nvGrpSpPr>
      <p:grpSpPr>
        <a:xfrm>
          <a:off x="0" y="0"/>
          <a:ext cx="0" cy="0"/>
          <a:chOff x="0" y="0"/>
          <a:chExt cx="0" cy="0"/>
        </a:xfrm>
      </p:grpSpPr>
      <p:sp>
        <p:nvSpPr>
          <p:cNvPr id="5" name="PpHolder1">
            <a:extLst>
              <a:ext uri="{FF2B5EF4-FFF2-40B4-BE49-F238E27FC236}">
                <a16:creationId xmlns:a16="http://schemas.microsoft.com/office/drawing/2014/main" id="{D764BCEA-C2BE-4C51-A67D-BCC8C1850993}"/>
              </a:ext>
            </a:extLst>
          </p:cNvPr>
          <p:cNvSpPr>
            <a:spLocks noGrp="1"/>
          </p:cNvSpPr>
          <p:nvPr>
            <p:ph type="pic" sz="quarter" idx="10"/>
          </p:nvPr>
        </p:nvSpPr>
        <p:spPr>
          <a:xfrm>
            <a:off x="7032430" y="0"/>
            <a:ext cx="5159573" cy="6858000"/>
          </a:xfrm>
          <a:custGeom>
            <a:avLst/>
            <a:gdLst>
              <a:gd name="connsiteX0" fmla="*/ 2893786 w 5160245"/>
              <a:gd name="connsiteY0" fmla="*/ 0 h 6858000"/>
              <a:gd name="connsiteX1" fmla="*/ 4024172 w 5160245"/>
              <a:gd name="connsiteY1" fmla="*/ 0 h 6858000"/>
              <a:gd name="connsiteX2" fmla="*/ 4656032 w 5160245"/>
              <a:gd name="connsiteY2" fmla="*/ 0 h 6858000"/>
              <a:gd name="connsiteX3" fmla="*/ 5160245 w 5160245"/>
              <a:gd name="connsiteY3" fmla="*/ 0 h 6858000"/>
              <a:gd name="connsiteX4" fmla="*/ 5160245 w 5160245"/>
              <a:gd name="connsiteY4" fmla="*/ 6858000 h 6858000"/>
              <a:gd name="connsiteX5" fmla="*/ 4656032 w 5160245"/>
              <a:gd name="connsiteY5" fmla="*/ 6858000 h 6858000"/>
              <a:gd name="connsiteX6" fmla="*/ 4147370 w 5160245"/>
              <a:gd name="connsiteY6" fmla="*/ 6858000 h 6858000"/>
              <a:gd name="connsiteX7" fmla="*/ 4024172 w 5160245"/>
              <a:gd name="connsiteY7" fmla="*/ 6858000 h 6858000"/>
              <a:gd name="connsiteX8" fmla="*/ 3183451 w 5160245"/>
              <a:gd name="connsiteY8" fmla="*/ 6858000 h 6858000"/>
              <a:gd name="connsiteX9" fmla="*/ 1481916 w 5160245"/>
              <a:gd name="connsiteY9" fmla="*/ 6858000 h 6858000"/>
              <a:gd name="connsiteX10" fmla="*/ 1453765 w 5160245"/>
              <a:gd name="connsiteY10" fmla="*/ 6820309 h 6858000"/>
              <a:gd name="connsiteX11" fmla="*/ 987807 w 5160245"/>
              <a:gd name="connsiteY11" fmla="*/ 6351324 h 6858000"/>
              <a:gd name="connsiteX12" fmla="*/ 107233 w 5160245"/>
              <a:gd name="connsiteY12" fmla="*/ 5443033 h 6858000"/>
              <a:gd name="connsiteX13" fmla="*/ 178971 w 5160245"/>
              <a:gd name="connsiteY13" fmla="*/ 4306018 h 6858000"/>
              <a:gd name="connsiteX14" fmla="*/ 2790230 w 5160245"/>
              <a:gd name="connsiteY14" fmla="*/ 1950499 h 6858000"/>
              <a:gd name="connsiteX15" fmla="*/ 2724985 w 5160245"/>
              <a:gd name="connsiteY15" fmla="*/ 266077 h 6858000"/>
              <a:gd name="connsiteX16" fmla="*/ 2866017 w 5160245"/>
              <a:gd name="connsiteY16" fmla="*/ 294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0245" h="6858000">
                <a:moveTo>
                  <a:pt x="2893786" y="0"/>
                </a:moveTo>
                <a:lnTo>
                  <a:pt x="4024172" y="0"/>
                </a:lnTo>
                <a:lnTo>
                  <a:pt x="4656032" y="0"/>
                </a:lnTo>
                <a:lnTo>
                  <a:pt x="5160245" y="0"/>
                </a:lnTo>
                <a:lnTo>
                  <a:pt x="5160245" y="6858000"/>
                </a:lnTo>
                <a:lnTo>
                  <a:pt x="4656032" y="6858000"/>
                </a:lnTo>
                <a:lnTo>
                  <a:pt x="4147370" y="6858000"/>
                </a:lnTo>
                <a:lnTo>
                  <a:pt x="4024172" y="6858000"/>
                </a:lnTo>
                <a:lnTo>
                  <a:pt x="3183451" y="6858000"/>
                </a:lnTo>
                <a:lnTo>
                  <a:pt x="1481916" y="6858000"/>
                </a:lnTo>
                <a:lnTo>
                  <a:pt x="1453765" y="6820309"/>
                </a:lnTo>
                <a:cubicBezTo>
                  <a:pt x="1314532" y="6650760"/>
                  <a:pt x="1159325" y="6493902"/>
                  <a:pt x="987807" y="6351324"/>
                </a:cubicBezTo>
                <a:cubicBezTo>
                  <a:pt x="663294" y="6083377"/>
                  <a:pt x="295229" y="5832817"/>
                  <a:pt x="107233" y="5443033"/>
                </a:cubicBezTo>
                <a:cubicBezTo>
                  <a:pt x="-64031" y="5078939"/>
                  <a:pt x="-22892" y="4653350"/>
                  <a:pt x="178971" y="4306018"/>
                </a:cubicBezTo>
                <a:cubicBezTo>
                  <a:pt x="759538" y="3298619"/>
                  <a:pt x="2585556" y="3192383"/>
                  <a:pt x="2790230" y="1950499"/>
                </a:cubicBezTo>
                <a:cubicBezTo>
                  <a:pt x="2882144" y="1389394"/>
                  <a:pt x="2514290" y="802096"/>
                  <a:pt x="2724985" y="266077"/>
                </a:cubicBezTo>
                <a:cubicBezTo>
                  <a:pt x="2758423" y="181188"/>
                  <a:pt x="2806470" y="101876"/>
                  <a:pt x="2866017" y="29425"/>
                </a:cubicBezTo>
                <a:close/>
              </a:path>
            </a:pathLst>
          </a:custGeom>
          <a:blipFill>
            <a:blip r:embed="rId2"/>
            <a:tile tx="0" ty="0" sx="100000" sy="100000" flip="none" algn="tl"/>
          </a:blipFill>
        </p:spPr>
        <p:txBody>
          <a:bodyPr wrap="square" anchor="ctr" anchorCtr="1">
            <a:noAutofit/>
          </a:bodyPr>
          <a:lstStyle>
            <a:lvl1pPr>
              <a:defRPr sz="600">
                <a:solidFill>
                  <a:schemeClr val="tx1">
                    <a:alpha val="0"/>
                  </a:schemeClr>
                </a:solidFill>
              </a:defRPr>
            </a:lvl1pPr>
          </a:lstStyle>
          <a:p>
            <a:pPr lvl="0"/>
            <a:endParaRPr lang="en-ID" noProof="0"/>
          </a:p>
        </p:txBody>
      </p:sp>
    </p:spTree>
    <p:extLst>
      <p:ext uri="{BB962C8B-B14F-4D97-AF65-F5344CB8AC3E}">
        <p14:creationId xmlns:p14="http://schemas.microsoft.com/office/powerpoint/2010/main" val="21714782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SlideAdd12">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16F3961B-D165-401E-8A8F-1C55A0619294}"/>
              </a:ext>
            </a:extLst>
          </p:cNvPr>
          <p:cNvSpPr>
            <a:spLocks noGrp="1"/>
          </p:cNvSpPr>
          <p:nvPr>
            <p:ph type="pic" sz="quarter" idx="10"/>
          </p:nvPr>
        </p:nvSpPr>
        <p:spPr>
          <a:xfrm>
            <a:off x="0" y="-1"/>
            <a:ext cx="5480600" cy="6856890"/>
          </a:xfrm>
          <a:custGeom>
            <a:avLst/>
            <a:gdLst>
              <a:gd name="connsiteX0" fmla="*/ 0 w 5482636"/>
              <a:gd name="connsiteY0" fmla="*/ 0 h 6858002"/>
              <a:gd name="connsiteX1" fmla="*/ 642939 w 5482636"/>
              <a:gd name="connsiteY1" fmla="*/ 0 h 6858002"/>
              <a:gd name="connsiteX2" fmla="*/ 642939 w 5482636"/>
              <a:gd name="connsiteY2" fmla="*/ 1 h 6858002"/>
              <a:gd name="connsiteX3" fmla="*/ 3074667 w 5482636"/>
              <a:gd name="connsiteY3" fmla="*/ 1 h 6858002"/>
              <a:gd name="connsiteX4" fmla="*/ 3133976 w 5482636"/>
              <a:gd name="connsiteY4" fmla="*/ 105404 h 6858002"/>
              <a:gd name="connsiteX5" fmla="*/ 3304078 w 5482636"/>
              <a:gd name="connsiteY5" fmla="*/ 342408 h 6858002"/>
              <a:gd name="connsiteX6" fmla="*/ 4482254 w 5482636"/>
              <a:gd name="connsiteY6" fmla="*/ 1067035 h 6858002"/>
              <a:gd name="connsiteX7" fmla="*/ 5438984 w 5482636"/>
              <a:gd name="connsiteY7" fmla="*/ 2015392 h 6858002"/>
              <a:gd name="connsiteX8" fmla="*/ 4637860 w 5482636"/>
              <a:gd name="connsiteY8" fmla="*/ 3874362 h 6858002"/>
              <a:gd name="connsiteX9" fmla="*/ 3288237 w 5482636"/>
              <a:gd name="connsiteY9" fmla="*/ 4901268 h 6858002"/>
              <a:gd name="connsiteX10" fmla="*/ 3106327 w 5482636"/>
              <a:gd name="connsiteY10" fmla="*/ 5137310 h 6858002"/>
              <a:gd name="connsiteX11" fmla="*/ 3081207 w 5482636"/>
              <a:gd name="connsiteY11" fmla="*/ 5178754 h 6858002"/>
              <a:gd name="connsiteX12" fmla="*/ 3061469 w 5482636"/>
              <a:gd name="connsiteY12" fmla="*/ 5258831 h 6858002"/>
              <a:gd name="connsiteX13" fmla="*/ 3021132 w 5482636"/>
              <a:gd name="connsiteY13" fmla="*/ 6236523 h 6858002"/>
              <a:gd name="connsiteX14" fmla="*/ 3289047 w 5482636"/>
              <a:gd name="connsiteY14" fmla="*/ 6856890 h 6858002"/>
              <a:gd name="connsiteX15" fmla="*/ 3289925 w 5482636"/>
              <a:gd name="connsiteY15" fmla="*/ 6858002 h 6858002"/>
              <a:gd name="connsiteX16" fmla="*/ 2262374 w 5482636"/>
              <a:gd name="connsiteY16" fmla="*/ 6858002 h 6858002"/>
              <a:gd name="connsiteX17" fmla="*/ 2262373 w 5482636"/>
              <a:gd name="connsiteY17" fmla="*/ 6858000 h 6858002"/>
              <a:gd name="connsiteX18" fmla="*/ 261806 w 5482636"/>
              <a:gd name="connsiteY18" fmla="*/ 6858000 h 6858002"/>
              <a:gd name="connsiteX19" fmla="*/ 261806 w 5482636"/>
              <a:gd name="connsiteY19" fmla="*/ 6846695 h 6858002"/>
              <a:gd name="connsiteX20" fmla="*/ 0 w 5482636"/>
              <a:gd name="connsiteY20" fmla="*/ 6846695 h 6858002"/>
              <a:gd name="connsiteX0" fmla="*/ 0 w 5482636"/>
              <a:gd name="connsiteY0" fmla="*/ 0 h 6858002"/>
              <a:gd name="connsiteX1" fmla="*/ 642939 w 5482636"/>
              <a:gd name="connsiteY1" fmla="*/ 0 h 6858002"/>
              <a:gd name="connsiteX2" fmla="*/ 642939 w 5482636"/>
              <a:gd name="connsiteY2" fmla="*/ 1 h 6858002"/>
              <a:gd name="connsiteX3" fmla="*/ 3074667 w 5482636"/>
              <a:gd name="connsiteY3" fmla="*/ 1 h 6858002"/>
              <a:gd name="connsiteX4" fmla="*/ 3133976 w 5482636"/>
              <a:gd name="connsiteY4" fmla="*/ 105404 h 6858002"/>
              <a:gd name="connsiteX5" fmla="*/ 3304078 w 5482636"/>
              <a:gd name="connsiteY5" fmla="*/ 342408 h 6858002"/>
              <a:gd name="connsiteX6" fmla="*/ 4482254 w 5482636"/>
              <a:gd name="connsiteY6" fmla="*/ 1067035 h 6858002"/>
              <a:gd name="connsiteX7" fmla="*/ 5438984 w 5482636"/>
              <a:gd name="connsiteY7" fmla="*/ 2015392 h 6858002"/>
              <a:gd name="connsiteX8" fmla="*/ 4637860 w 5482636"/>
              <a:gd name="connsiteY8" fmla="*/ 3874362 h 6858002"/>
              <a:gd name="connsiteX9" fmla="*/ 3288237 w 5482636"/>
              <a:gd name="connsiteY9" fmla="*/ 4901268 h 6858002"/>
              <a:gd name="connsiteX10" fmla="*/ 3106327 w 5482636"/>
              <a:gd name="connsiteY10" fmla="*/ 5137310 h 6858002"/>
              <a:gd name="connsiteX11" fmla="*/ 3061469 w 5482636"/>
              <a:gd name="connsiteY11" fmla="*/ 5258831 h 6858002"/>
              <a:gd name="connsiteX12" fmla="*/ 3021132 w 5482636"/>
              <a:gd name="connsiteY12" fmla="*/ 6236523 h 6858002"/>
              <a:gd name="connsiteX13" fmla="*/ 3289047 w 5482636"/>
              <a:gd name="connsiteY13" fmla="*/ 6856890 h 6858002"/>
              <a:gd name="connsiteX14" fmla="*/ 3289925 w 5482636"/>
              <a:gd name="connsiteY14" fmla="*/ 6858002 h 6858002"/>
              <a:gd name="connsiteX15" fmla="*/ 2262374 w 5482636"/>
              <a:gd name="connsiteY15" fmla="*/ 6858002 h 6858002"/>
              <a:gd name="connsiteX16" fmla="*/ 2262373 w 5482636"/>
              <a:gd name="connsiteY16" fmla="*/ 6858000 h 6858002"/>
              <a:gd name="connsiteX17" fmla="*/ 261806 w 5482636"/>
              <a:gd name="connsiteY17" fmla="*/ 6858000 h 6858002"/>
              <a:gd name="connsiteX18" fmla="*/ 261806 w 5482636"/>
              <a:gd name="connsiteY18" fmla="*/ 6846695 h 6858002"/>
              <a:gd name="connsiteX19" fmla="*/ 0 w 5482636"/>
              <a:gd name="connsiteY19" fmla="*/ 6846695 h 6858002"/>
              <a:gd name="connsiteX20" fmla="*/ 0 w 5482636"/>
              <a:gd name="connsiteY20" fmla="*/ 0 h 6858002"/>
              <a:gd name="connsiteX0" fmla="*/ 0 w 5482636"/>
              <a:gd name="connsiteY0" fmla="*/ 0 h 6858002"/>
              <a:gd name="connsiteX1" fmla="*/ 642939 w 5482636"/>
              <a:gd name="connsiteY1" fmla="*/ 0 h 6858002"/>
              <a:gd name="connsiteX2" fmla="*/ 642939 w 5482636"/>
              <a:gd name="connsiteY2" fmla="*/ 1 h 6858002"/>
              <a:gd name="connsiteX3" fmla="*/ 3074667 w 5482636"/>
              <a:gd name="connsiteY3" fmla="*/ 1 h 6858002"/>
              <a:gd name="connsiteX4" fmla="*/ 3133976 w 5482636"/>
              <a:gd name="connsiteY4" fmla="*/ 105404 h 6858002"/>
              <a:gd name="connsiteX5" fmla="*/ 3304078 w 5482636"/>
              <a:gd name="connsiteY5" fmla="*/ 342408 h 6858002"/>
              <a:gd name="connsiteX6" fmla="*/ 4482254 w 5482636"/>
              <a:gd name="connsiteY6" fmla="*/ 1067035 h 6858002"/>
              <a:gd name="connsiteX7" fmla="*/ 5438984 w 5482636"/>
              <a:gd name="connsiteY7" fmla="*/ 2015392 h 6858002"/>
              <a:gd name="connsiteX8" fmla="*/ 4637860 w 5482636"/>
              <a:gd name="connsiteY8" fmla="*/ 3874362 h 6858002"/>
              <a:gd name="connsiteX9" fmla="*/ 3288237 w 5482636"/>
              <a:gd name="connsiteY9" fmla="*/ 4901268 h 6858002"/>
              <a:gd name="connsiteX10" fmla="*/ 3061469 w 5482636"/>
              <a:gd name="connsiteY10" fmla="*/ 5258831 h 6858002"/>
              <a:gd name="connsiteX11" fmla="*/ 3021132 w 5482636"/>
              <a:gd name="connsiteY11" fmla="*/ 6236523 h 6858002"/>
              <a:gd name="connsiteX12" fmla="*/ 3289047 w 5482636"/>
              <a:gd name="connsiteY12" fmla="*/ 6856890 h 6858002"/>
              <a:gd name="connsiteX13" fmla="*/ 3289925 w 5482636"/>
              <a:gd name="connsiteY13" fmla="*/ 6858002 h 6858002"/>
              <a:gd name="connsiteX14" fmla="*/ 2262374 w 5482636"/>
              <a:gd name="connsiteY14" fmla="*/ 6858002 h 6858002"/>
              <a:gd name="connsiteX15" fmla="*/ 2262373 w 5482636"/>
              <a:gd name="connsiteY15" fmla="*/ 6858000 h 6858002"/>
              <a:gd name="connsiteX16" fmla="*/ 261806 w 5482636"/>
              <a:gd name="connsiteY16" fmla="*/ 6858000 h 6858002"/>
              <a:gd name="connsiteX17" fmla="*/ 261806 w 5482636"/>
              <a:gd name="connsiteY17" fmla="*/ 6846695 h 6858002"/>
              <a:gd name="connsiteX18" fmla="*/ 0 w 5482636"/>
              <a:gd name="connsiteY18" fmla="*/ 6846695 h 6858002"/>
              <a:gd name="connsiteX19" fmla="*/ 0 w 5482636"/>
              <a:gd name="connsiteY19" fmla="*/ 0 h 6858002"/>
              <a:gd name="connsiteX0" fmla="*/ 0 w 5482636"/>
              <a:gd name="connsiteY0" fmla="*/ 0 h 6858002"/>
              <a:gd name="connsiteX1" fmla="*/ 642939 w 5482636"/>
              <a:gd name="connsiteY1" fmla="*/ 0 h 6858002"/>
              <a:gd name="connsiteX2" fmla="*/ 642939 w 5482636"/>
              <a:gd name="connsiteY2" fmla="*/ 1 h 6858002"/>
              <a:gd name="connsiteX3" fmla="*/ 3074667 w 5482636"/>
              <a:gd name="connsiteY3" fmla="*/ 1 h 6858002"/>
              <a:gd name="connsiteX4" fmla="*/ 3133976 w 5482636"/>
              <a:gd name="connsiteY4" fmla="*/ 105404 h 6858002"/>
              <a:gd name="connsiteX5" fmla="*/ 3304078 w 5482636"/>
              <a:gd name="connsiteY5" fmla="*/ 342408 h 6858002"/>
              <a:gd name="connsiteX6" fmla="*/ 4482254 w 5482636"/>
              <a:gd name="connsiteY6" fmla="*/ 1067035 h 6858002"/>
              <a:gd name="connsiteX7" fmla="*/ 5438984 w 5482636"/>
              <a:gd name="connsiteY7" fmla="*/ 2015392 h 6858002"/>
              <a:gd name="connsiteX8" fmla="*/ 4637860 w 5482636"/>
              <a:gd name="connsiteY8" fmla="*/ 3874362 h 6858002"/>
              <a:gd name="connsiteX9" fmla="*/ 3288237 w 5482636"/>
              <a:gd name="connsiteY9" fmla="*/ 4901268 h 6858002"/>
              <a:gd name="connsiteX10" fmla="*/ 3061469 w 5482636"/>
              <a:gd name="connsiteY10" fmla="*/ 5258831 h 6858002"/>
              <a:gd name="connsiteX11" fmla="*/ 3021132 w 5482636"/>
              <a:gd name="connsiteY11" fmla="*/ 6236523 h 6858002"/>
              <a:gd name="connsiteX12" fmla="*/ 3289047 w 5482636"/>
              <a:gd name="connsiteY12" fmla="*/ 6856890 h 6858002"/>
              <a:gd name="connsiteX13" fmla="*/ 3289925 w 5482636"/>
              <a:gd name="connsiteY13" fmla="*/ 6858002 h 6858002"/>
              <a:gd name="connsiteX14" fmla="*/ 2262374 w 5482636"/>
              <a:gd name="connsiteY14" fmla="*/ 6858002 h 6858002"/>
              <a:gd name="connsiteX15" fmla="*/ 2262373 w 5482636"/>
              <a:gd name="connsiteY15" fmla="*/ 6858000 h 6858002"/>
              <a:gd name="connsiteX16" fmla="*/ 261806 w 5482636"/>
              <a:gd name="connsiteY16" fmla="*/ 6858000 h 6858002"/>
              <a:gd name="connsiteX17" fmla="*/ 261806 w 5482636"/>
              <a:gd name="connsiteY17" fmla="*/ 6846695 h 6858002"/>
              <a:gd name="connsiteX18" fmla="*/ 0 w 5482636"/>
              <a:gd name="connsiteY18" fmla="*/ 6846695 h 6858002"/>
              <a:gd name="connsiteX19" fmla="*/ 0 w 5482636"/>
              <a:gd name="connsiteY19" fmla="*/ 0 h 6858002"/>
              <a:gd name="connsiteX0" fmla="*/ 0 w 5472254"/>
              <a:gd name="connsiteY0" fmla="*/ 0 h 6858002"/>
              <a:gd name="connsiteX1" fmla="*/ 642939 w 5472254"/>
              <a:gd name="connsiteY1" fmla="*/ 0 h 6858002"/>
              <a:gd name="connsiteX2" fmla="*/ 642939 w 5472254"/>
              <a:gd name="connsiteY2" fmla="*/ 1 h 6858002"/>
              <a:gd name="connsiteX3" fmla="*/ 3074667 w 5472254"/>
              <a:gd name="connsiteY3" fmla="*/ 1 h 6858002"/>
              <a:gd name="connsiteX4" fmla="*/ 3133976 w 5472254"/>
              <a:gd name="connsiteY4" fmla="*/ 105404 h 6858002"/>
              <a:gd name="connsiteX5" fmla="*/ 3304078 w 5472254"/>
              <a:gd name="connsiteY5" fmla="*/ 342408 h 6858002"/>
              <a:gd name="connsiteX6" fmla="*/ 4482254 w 5472254"/>
              <a:gd name="connsiteY6" fmla="*/ 1067035 h 6858002"/>
              <a:gd name="connsiteX7" fmla="*/ 5438984 w 5472254"/>
              <a:gd name="connsiteY7" fmla="*/ 2015392 h 6858002"/>
              <a:gd name="connsiteX8" fmla="*/ 4637860 w 5472254"/>
              <a:gd name="connsiteY8" fmla="*/ 3874362 h 6858002"/>
              <a:gd name="connsiteX9" fmla="*/ 3061469 w 5472254"/>
              <a:gd name="connsiteY9" fmla="*/ 5258831 h 6858002"/>
              <a:gd name="connsiteX10" fmla="*/ 3021132 w 5472254"/>
              <a:gd name="connsiteY10" fmla="*/ 6236523 h 6858002"/>
              <a:gd name="connsiteX11" fmla="*/ 3289047 w 5472254"/>
              <a:gd name="connsiteY11" fmla="*/ 6856890 h 6858002"/>
              <a:gd name="connsiteX12" fmla="*/ 3289925 w 5472254"/>
              <a:gd name="connsiteY12" fmla="*/ 6858002 h 6858002"/>
              <a:gd name="connsiteX13" fmla="*/ 2262374 w 5472254"/>
              <a:gd name="connsiteY13" fmla="*/ 6858002 h 6858002"/>
              <a:gd name="connsiteX14" fmla="*/ 2262373 w 5472254"/>
              <a:gd name="connsiteY14" fmla="*/ 6858000 h 6858002"/>
              <a:gd name="connsiteX15" fmla="*/ 261806 w 5472254"/>
              <a:gd name="connsiteY15" fmla="*/ 6858000 h 6858002"/>
              <a:gd name="connsiteX16" fmla="*/ 261806 w 5472254"/>
              <a:gd name="connsiteY16" fmla="*/ 6846695 h 6858002"/>
              <a:gd name="connsiteX17" fmla="*/ 0 w 5472254"/>
              <a:gd name="connsiteY17" fmla="*/ 6846695 h 6858002"/>
              <a:gd name="connsiteX18" fmla="*/ 0 w 5472254"/>
              <a:gd name="connsiteY18" fmla="*/ 0 h 6858002"/>
              <a:gd name="connsiteX0" fmla="*/ 0 w 5472254"/>
              <a:gd name="connsiteY0" fmla="*/ 0 h 6858002"/>
              <a:gd name="connsiteX1" fmla="*/ 642939 w 5472254"/>
              <a:gd name="connsiteY1" fmla="*/ 0 h 6858002"/>
              <a:gd name="connsiteX2" fmla="*/ 642939 w 5472254"/>
              <a:gd name="connsiteY2" fmla="*/ 1 h 6858002"/>
              <a:gd name="connsiteX3" fmla="*/ 3074667 w 5472254"/>
              <a:gd name="connsiteY3" fmla="*/ 1 h 6858002"/>
              <a:gd name="connsiteX4" fmla="*/ 3133976 w 5472254"/>
              <a:gd name="connsiteY4" fmla="*/ 105404 h 6858002"/>
              <a:gd name="connsiteX5" fmla="*/ 3304078 w 5472254"/>
              <a:gd name="connsiteY5" fmla="*/ 342408 h 6858002"/>
              <a:gd name="connsiteX6" fmla="*/ 4482254 w 5472254"/>
              <a:gd name="connsiteY6" fmla="*/ 1067035 h 6858002"/>
              <a:gd name="connsiteX7" fmla="*/ 5438984 w 5472254"/>
              <a:gd name="connsiteY7" fmla="*/ 2015392 h 6858002"/>
              <a:gd name="connsiteX8" fmla="*/ 4637860 w 5472254"/>
              <a:gd name="connsiteY8" fmla="*/ 3874362 h 6858002"/>
              <a:gd name="connsiteX9" fmla="*/ 3061469 w 5472254"/>
              <a:gd name="connsiteY9" fmla="*/ 5258831 h 6858002"/>
              <a:gd name="connsiteX10" fmla="*/ 3021132 w 5472254"/>
              <a:gd name="connsiteY10" fmla="*/ 6236523 h 6858002"/>
              <a:gd name="connsiteX11" fmla="*/ 3289047 w 5472254"/>
              <a:gd name="connsiteY11" fmla="*/ 6856890 h 6858002"/>
              <a:gd name="connsiteX12" fmla="*/ 3289925 w 5472254"/>
              <a:gd name="connsiteY12" fmla="*/ 6858002 h 6858002"/>
              <a:gd name="connsiteX13" fmla="*/ 2262374 w 5472254"/>
              <a:gd name="connsiteY13" fmla="*/ 6858002 h 6858002"/>
              <a:gd name="connsiteX14" fmla="*/ 2262373 w 5472254"/>
              <a:gd name="connsiteY14" fmla="*/ 6858000 h 6858002"/>
              <a:gd name="connsiteX15" fmla="*/ 261806 w 5472254"/>
              <a:gd name="connsiteY15" fmla="*/ 6858000 h 6858002"/>
              <a:gd name="connsiteX16" fmla="*/ 261806 w 5472254"/>
              <a:gd name="connsiteY16" fmla="*/ 6846695 h 6858002"/>
              <a:gd name="connsiteX17" fmla="*/ 0 w 5472254"/>
              <a:gd name="connsiteY17" fmla="*/ 6846695 h 6858002"/>
              <a:gd name="connsiteX18" fmla="*/ 0 w 5472254"/>
              <a:gd name="connsiteY18" fmla="*/ 0 h 6858002"/>
              <a:gd name="connsiteX0" fmla="*/ 0 w 5481314"/>
              <a:gd name="connsiteY0" fmla="*/ 0 h 6858002"/>
              <a:gd name="connsiteX1" fmla="*/ 642939 w 5481314"/>
              <a:gd name="connsiteY1" fmla="*/ 0 h 6858002"/>
              <a:gd name="connsiteX2" fmla="*/ 642939 w 5481314"/>
              <a:gd name="connsiteY2" fmla="*/ 1 h 6858002"/>
              <a:gd name="connsiteX3" fmla="*/ 3074667 w 5481314"/>
              <a:gd name="connsiteY3" fmla="*/ 1 h 6858002"/>
              <a:gd name="connsiteX4" fmla="*/ 3133976 w 5481314"/>
              <a:gd name="connsiteY4" fmla="*/ 105404 h 6858002"/>
              <a:gd name="connsiteX5" fmla="*/ 3304078 w 5481314"/>
              <a:gd name="connsiteY5" fmla="*/ 342408 h 6858002"/>
              <a:gd name="connsiteX6" fmla="*/ 4482254 w 5481314"/>
              <a:gd name="connsiteY6" fmla="*/ 1067035 h 6858002"/>
              <a:gd name="connsiteX7" fmla="*/ 5438984 w 5481314"/>
              <a:gd name="connsiteY7" fmla="*/ 2015392 h 6858002"/>
              <a:gd name="connsiteX8" fmla="*/ 4637860 w 5481314"/>
              <a:gd name="connsiteY8" fmla="*/ 3874362 h 6858002"/>
              <a:gd name="connsiteX9" fmla="*/ 3061469 w 5481314"/>
              <a:gd name="connsiteY9" fmla="*/ 5258831 h 6858002"/>
              <a:gd name="connsiteX10" fmla="*/ 3021132 w 5481314"/>
              <a:gd name="connsiteY10" fmla="*/ 6236523 h 6858002"/>
              <a:gd name="connsiteX11" fmla="*/ 3289047 w 5481314"/>
              <a:gd name="connsiteY11" fmla="*/ 6856890 h 6858002"/>
              <a:gd name="connsiteX12" fmla="*/ 3289925 w 5481314"/>
              <a:gd name="connsiteY12" fmla="*/ 6858002 h 6858002"/>
              <a:gd name="connsiteX13" fmla="*/ 2262374 w 5481314"/>
              <a:gd name="connsiteY13" fmla="*/ 6858002 h 6858002"/>
              <a:gd name="connsiteX14" fmla="*/ 2262373 w 5481314"/>
              <a:gd name="connsiteY14" fmla="*/ 6858000 h 6858002"/>
              <a:gd name="connsiteX15" fmla="*/ 261806 w 5481314"/>
              <a:gd name="connsiteY15" fmla="*/ 6858000 h 6858002"/>
              <a:gd name="connsiteX16" fmla="*/ 261806 w 5481314"/>
              <a:gd name="connsiteY16" fmla="*/ 6846695 h 6858002"/>
              <a:gd name="connsiteX17" fmla="*/ 0 w 5481314"/>
              <a:gd name="connsiteY17" fmla="*/ 6846695 h 6858002"/>
              <a:gd name="connsiteX18" fmla="*/ 0 w 5481314"/>
              <a:gd name="connsiteY18" fmla="*/ 0 h 6858002"/>
              <a:gd name="connsiteX0" fmla="*/ 0 w 5481314"/>
              <a:gd name="connsiteY0" fmla="*/ 0 h 6858002"/>
              <a:gd name="connsiteX1" fmla="*/ 642939 w 5481314"/>
              <a:gd name="connsiteY1" fmla="*/ 0 h 6858002"/>
              <a:gd name="connsiteX2" fmla="*/ 642939 w 5481314"/>
              <a:gd name="connsiteY2" fmla="*/ 1 h 6858002"/>
              <a:gd name="connsiteX3" fmla="*/ 3074667 w 5481314"/>
              <a:gd name="connsiteY3" fmla="*/ 1 h 6858002"/>
              <a:gd name="connsiteX4" fmla="*/ 3133976 w 5481314"/>
              <a:gd name="connsiteY4" fmla="*/ 105404 h 6858002"/>
              <a:gd name="connsiteX5" fmla="*/ 3304078 w 5481314"/>
              <a:gd name="connsiteY5" fmla="*/ 342408 h 6858002"/>
              <a:gd name="connsiteX6" fmla="*/ 4482254 w 5481314"/>
              <a:gd name="connsiteY6" fmla="*/ 1067035 h 6858002"/>
              <a:gd name="connsiteX7" fmla="*/ 5438984 w 5481314"/>
              <a:gd name="connsiteY7" fmla="*/ 2015392 h 6858002"/>
              <a:gd name="connsiteX8" fmla="*/ 4637860 w 5481314"/>
              <a:gd name="connsiteY8" fmla="*/ 3874362 h 6858002"/>
              <a:gd name="connsiteX9" fmla="*/ 3061469 w 5481314"/>
              <a:gd name="connsiteY9" fmla="*/ 5258831 h 6858002"/>
              <a:gd name="connsiteX10" fmla="*/ 3021132 w 5481314"/>
              <a:gd name="connsiteY10" fmla="*/ 6236523 h 6858002"/>
              <a:gd name="connsiteX11" fmla="*/ 3289047 w 5481314"/>
              <a:gd name="connsiteY11" fmla="*/ 6856890 h 6858002"/>
              <a:gd name="connsiteX12" fmla="*/ 3289925 w 5481314"/>
              <a:gd name="connsiteY12" fmla="*/ 6858002 h 6858002"/>
              <a:gd name="connsiteX13" fmla="*/ 2262374 w 5481314"/>
              <a:gd name="connsiteY13" fmla="*/ 6858002 h 6858002"/>
              <a:gd name="connsiteX14" fmla="*/ 2262373 w 5481314"/>
              <a:gd name="connsiteY14" fmla="*/ 6858000 h 6858002"/>
              <a:gd name="connsiteX15" fmla="*/ 261806 w 5481314"/>
              <a:gd name="connsiteY15" fmla="*/ 6858000 h 6858002"/>
              <a:gd name="connsiteX16" fmla="*/ 261806 w 5481314"/>
              <a:gd name="connsiteY16" fmla="*/ 6846695 h 6858002"/>
              <a:gd name="connsiteX17" fmla="*/ 0 w 5481314"/>
              <a:gd name="connsiteY17" fmla="*/ 6846695 h 6858002"/>
              <a:gd name="connsiteX18" fmla="*/ 0 w 5481314"/>
              <a:gd name="connsiteY18" fmla="*/ 0 h 6858002"/>
              <a:gd name="connsiteX0" fmla="*/ 0 w 5481314"/>
              <a:gd name="connsiteY0" fmla="*/ 0 h 6858002"/>
              <a:gd name="connsiteX1" fmla="*/ 642939 w 5481314"/>
              <a:gd name="connsiteY1" fmla="*/ 0 h 6858002"/>
              <a:gd name="connsiteX2" fmla="*/ 642939 w 5481314"/>
              <a:gd name="connsiteY2" fmla="*/ 1 h 6858002"/>
              <a:gd name="connsiteX3" fmla="*/ 3074667 w 5481314"/>
              <a:gd name="connsiteY3" fmla="*/ 1 h 6858002"/>
              <a:gd name="connsiteX4" fmla="*/ 3133976 w 5481314"/>
              <a:gd name="connsiteY4" fmla="*/ 105404 h 6858002"/>
              <a:gd name="connsiteX5" fmla="*/ 3304078 w 5481314"/>
              <a:gd name="connsiteY5" fmla="*/ 342408 h 6858002"/>
              <a:gd name="connsiteX6" fmla="*/ 4482254 w 5481314"/>
              <a:gd name="connsiteY6" fmla="*/ 1067035 h 6858002"/>
              <a:gd name="connsiteX7" fmla="*/ 5438984 w 5481314"/>
              <a:gd name="connsiteY7" fmla="*/ 2015392 h 6858002"/>
              <a:gd name="connsiteX8" fmla="*/ 4637860 w 5481314"/>
              <a:gd name="connsiteY8" fmla="*/ 3874362 h 6858002"/>
              <a:gd name="connsiteX9" fmla="*/ 3061469 w 5481314"/>
              <a:gd name="connsiteY9" fmla="*/ 5258831 h 6858002"/>
              <a:gd name="connsiteX10" fmla="*/ 3021132 w 5481314"/>
              <a:gd name="connsiteY10" fmla="*/ 6236523 h 6858002"/>
              <a:gd name="connsiteX11" fmla="*/ 3289047 w 5481314"/>
              <a:gd name="connsiteY11" fmla="*/ 6856890 h 6858002"/>
              <a:gd name="connsiteX12" fmla="*/ 3289925 w 5481314"/>
              <a:gd name="connsiteY12" fmla="*/ 6858002 h 6858002"/>
              <a:gd name="connsiteX13" fmla="*/ 2262374 w 5481314"/>
              <a:gd name="connsiteY13" fmla="*/ 6858002 h 6858002"/>
              <a:gd name="connsiteX14" fmla="*/ 2262373 w 5481314"/>
              <a:gd name="connsiteY14" fmla="*/ 6858000 h 6858002"/>
              <a:gd name="connsiteX15" fmla="*/ 261806 w 5481314"/>
              <a:gd name="connsiteY15" fmla="*/ 6858000 h 6858002"/>
              <a:gd name="connsiteX16" fmla="*/ 261806 w 5481314"/>
              <a:gd name="connsiteY16" fmla="*/ 6846695 h 6858002"/>
              <a:gd name="connsiteX17" fmla="*/ 0 w 5481314"/>
              <a:gd name="connsiteY17" fmla="*/ 6846695 h 6858002"/>
              <a:gd name="connsiteX18" fmla="*/ 0 w 5481314"/>
              <a:gd name="connsiteY18" fmla="*/ 0 h 6858002"/>
              <a:gd name="connsiteX0" fmla="*/ 0 w 5481314"/>
              <a:gd name="connsiteY0" fmla="*/ 0 h 6858002"/>
              <a:gd name="connsiteX1" fmla="*/ 642939 w 5481314"/>
              <a:gd name="connsiteY1" fmla="*/ 0 h 6858002"/>
              <a:gd name="connsiteX2" fmla="*/ 642939 w 5481314"/>
              <a:gd name="connsiteY2" fmla="*/ 1 h 6858002"/>
              <a:gd name="connsiteX3" fmla="*/ 3074667 w 5481314"/>
              <a:gd name="connsiteY3" fmla="*/ 1 h 6858002"/>
              <a:gd name="connsiteX4" fmla="*/ 3133976 w 5481314"/>
              <a:gd name="connsiteY4" fmla="*/ 105404 h 6858002"/>
              <a:gd name="connsiteX5" fmla="*/ 3304078 w 5481314"/>
              <a:gd name="connsiteY5" fmla="*/ 342408 h 6858002"/>
              <a:gd name="connsiteX6" fmla="*/ 4482254 w 5481314"/>
              <a:gd name="connsiteY6" fmla="*/ 1067035 h 6858002"/>
              <a:gd name="connsiteX7" fmla="*/ 5438984 w 5481314"/>
              <a:gd name="connsiteY7" fmla="*/ 2015392 h 6858002"/>
              <a:gd name="connsiteX8" fmla="*/ 4637860 w 5481314"/>
              <a:gd name="connsiteY8" fmla="*/ 3874362 h 6858002"/>
              <a:gd name="connsiteX9" fmla="*/ 3061469 w 5481314"/>
              <a:gd name="connsiteY9" fmla="*/ 5258831 h 6858002"/>
              <a:gd name="connsiteX10" fmla="*/ 3289047 w 5481314"/>
              <a:gd name="connsiteY10" fmla="*/ 6856890 h 6858002"/>
              <a:gd name="connsiteX11" fmla="*/ 3289925 w 5481314"/>
              <a:gd name="connsiteY11" fmla="*/ 6858002 h 6858002"/>
              <a:gd name="connsiteX12" fmla="*/ 2262374 w 5481314"/>
              <a:gd name="connsiteY12" fmla="*/ 6858002 h 6858002"/>
              <a:gd name="connsiteX13" fmla="*/ 2262373 w 5481314"/>
              <a:gd name="connsiteY13" fmla="*/ 6858000 h 6858002"/>
              <a:gd name="connsiteX14" fmla="*/ 261806 w 5481314"/>
              <a:gd name="connsiteY14" fmla="*/ 6858000 h 6858002"/>
              <a:gd name="connsiteX15" fmla="*/ 261806 w 5481314"/>
              <a:gd name="connsiteY15" fmla="*/ 6846695 h 6858002"/>
              <a:gd name="connsiteX16" fmla="*/ 0 w 5481314"/>
              <a:gd name="connsiteY16" fmla="*/ 6846695 h 6858002"/>
              <a:gd name="connsiteX17" fmla="*/ 0 w 5481314"/>
              <a:gd name="connsiteY17" fmla="*/ 0 h 6858002"/>
              <a:gd name="connsiteX0" fmla="*/ 0 w 5481314"/>
              <a:gd name="connsiteY0" fmla="*/ 0 h 6858002"/>
              <a:gd name="connsiteX1" fmla="*/ 642939 w 5481314"/>
              <a:gd name="connsiteY1" fmla="*/ 0 h 6858002"/>
              <a:gd name="connsiteX2" fmla="*/ 642939 w 5481314"/>
              <a:gd name="connsiteY2" fmla="*/ 1 h 6858002"/>
              <a:gd name="connsiteX3" fmla="*/ 3074667 w 5481314"/>
              <a:gd name="connsiteY3" fmla="*/ 1 h 6858002"/>
              <a:gd name="connsiteX4" fmla="*/ 3133976 w 5481314"/>
              <a:gd name="connsiteY4" fmla="*/ 105404 h 6858002"/>
              <a:gd name="connsiteX5" fmla="*/ 3304078 w 5481314"/>
              <a:gd name="connsiteY5" fmla="*/ 342408 h 6858002"/>
              <a:gd name="connsiteX6" fmla="*/ 4482254 w 5481314"/>
              <a:gd name="connsiteY6" fmla="*/ 1067035 h 6858002"/>
              <a:gd name="connsiteX7" fmla="*/ 5438984 w 5481314"/>
              <a:gd name="connsiteY7" fmla="*/ 2015392 h 6858002"/>
              <a:gd name="connsiteX8" fmla="*/ 4637860 w 5481314"/>
              <a:gd name="connsiteY8" fmla="*/ 3874362 h 6858002"/>
              <a:gd name="connsiteX9" fmla="*/ 3061469 w 5481314"/>
              <a:gd name="connsiteY9" fmla="*/ 5258831 h 6858002"/>
              <a:gd name="connsiteX10" fmla="*/ 3289047 w 5481314"/>
              <a:gd name="connsiteY10" fmla="*/ 6856890 h 6858002"/>
              <a:gd name="connsiteX11" fmla="*/ 3289925 w 5481314"/>
              <a:gd name="connsiteY11" fmla="*/ 6858002 h 6858002"/>
              <a:gd name="connsiteX12" fmla="*/ 2262374 w 5481314"/>
              <a:gd name="connsiteY12" fmla="*/ 6858002 h 6858002"/>
              <a:gd name="connsiteX13" fmla="*/ 2262373 w 5481314"/>
              <a:gd name="connsiteY13" fmla="*/ 6858000 h 6858002"/>
              <a:gd name="connsiteX14" fmla="*/ 261806 w 5481314"/>
              <a:gd name="connsiteY14" fmla="*/ 6858000 h 6858002"/>
              <a:gd name="connsiteX15" fmla="*/ 261806 w 5481314"/>
              <a:gd name="connsiteY15" fmla="*/ 6846695 h 6858002"/>
              <a:gd name="connsiteX16" fmla="*/ 0 w 5481314"/>
              <a:gd name="connsiteY16" fmla="*/ 6846695 h 6858002"/>
              <a:gd name="connsiteX17" fmla="*/ 0 w 5481314"/>
              <a:gd name="connsiteY17" fmla="*/ 0 h 6858002"/>
              <a:gd name="connsiteX0" fmla="*/ 0 w 5481314"/>
              <a:gd name="connsiteY0" fmla="*/ 0 h 6858166"/>
              <a:gd name="connsiteX1" fmla="*/ 642939 w 5481314"/>
              <a:gd name="connsiteY1" fmla="*/ 0 h 6858166"/>
              <a:gd name="connsiteX2" fmla="*/ 642939 w 5481314"/>
              <a:gd name="connsiteY2" fmla="*/ 1 h 6858166"/>
              <a:gd name="connsiteX3" fmla="*/ 3074667 w 5481314"/>
              <a:gd name="connsiteY3" fmla="*/ 1 h 6858166"/>
              <a:gd name="connsiteX4" fmla="*/ 3133976 w 5481314"/>
              <a:gd name="connsiteY4" fmla="*/ 105404 h 6858166"/>
              <a:gd name="connsiteX5" fmla="*/ 3304078 w 5481314"/>
              <a:gd name="connsiteY5" fmla="*/ 342408 h 6858166"/>
              <a:gd name="connsiteX6" fmla="*/ 4482254 w 5481314"/>
              <a:gd name="connsiteY6" fmla="*/ 1067035 h 6858166"/>
              <a:gd name="connsiteX7" fmla="*/ 5438984 w 5481314"/>
              <a:gd name="connsiteY7" fmla="*/ 2015392 h 6858166"/>
              <a:gd name="connsiteX8" fmla="*/ 4637860 w 5481314"/>
              <a:gd name="connsiteY8" fmla="*/ 3874362 h 6858166"/>
              <a:gd name="connsiteX9" fmla="*/ 3061469 w 5481314"/>
              <a:gd name="connsiteY9" fmla="*/ 5258831 h 6858166"/>
              <a:gd name="connsiteX10" fmla="*/ 3289047 w 5481314"/>
              <a:gd name="connsiteY10" fmla="*/ 6856890 h 6858166"/>
              <a:gd name="connsiteX11" fmla="*/ 3289925 w 5481314"/>
              <a:gd name="connsiteY11" fmla="*/ 6858002 h 6858166"/>
              <a:gd name="connsiteX12" fmla="*/ 2262374 w 5481314"/>
              <a:gd name="connsiteY12" fmla="*/ 6858002 h 6858166"/>
              <a:gd name="connsiteX13" fmla="*/ 2262373 w 5481314"/>
              <a:gd name="connsiteY13" fmla="*/ 6858000 h 6858166"/>
              <a:gd name="connsiteX14" fmla="*/ 261806 w 5481314"/>
              <a:gd name="connsiteY14" fmla="*/ 6858000 h 6858166"/>
              <a:gd name="connsiteX15" fmla="*/ 261806 w 5481314"/>
              <a:gd name="connsiteY15" fmla="*/ 6846695 h 6858166"/>
              <a:gd name="connsiteX16" fmla="*/ 0 w 5481314"/>
              <a:gd name="connsiteY16" fmla="*/ 6846695 h 6858166"/>
              <a:gd name="connsiteX17" fmla="*/ 0 w 5481314"/>
              <a:gd name="connsiteY17" fmla="*/ 0 h 6858166"/>
              <a:gd name="connsiteX0" fmla="*/ 0 w 5481314"/>
              <a:gd name="connsiteY0" fmla="*/ 0 h 7132322"/>
              <a:gd name="connsiteX1" fmla="*/ 642939 w 5481314"/>
              <a:gd name="connsiteY1" fmla="*/ 0 h 7132322"/>
              <a:gd name="connsiteX2" fmla="*/ 642939 w 5481314"/>
              <a:gd name="connsiteY2" fmla="*/ 1 h 7132322"/>
              <a:gd name="connsiteX3" fmla="*/ 3074667 w 5481314"/>
              <a:gd name="connsiteY3" fmla="*/ 1 h 7132322"/>
              <a:gd name="connsiteX4" fmla="*/ 3133976 w 5481314"/>
              <a:gd name="connsiteY4" fmla="*/ 105404 h 7132322"/>
              <a:gd name="connsiteX5" fmla="*/ 3304078 w 5481314"/>
              <a:gd name="connsiteY5" fmla="*/ 342408 h 7132322"/>
              <a:gd name="connsiteX6" fmla="*/ 4482254 w 5481314"/>
              <a:gd name="connsiteY6" fmla="*/ 1067035 h 7132322"/>
              <a:gd name="connsiteX7" fmla="*/ 5438984 w 5481314"/>
              <a:gd name="connsiteY7" fmla="*/ 2015392 h 7132322"/>
              <a:gd name="connsiteX8" fmla="*/ 4637860 w 5481314"/>
              <a:gd name="connsiteY8" fmla="*/ 3874362 h 7132322"/>
              <a:gd name="connsiteX9" fmla="*/ 3061469 w 5481314"/>
              <a:gd name="connsiteY9" fmla="*/ 5258831 h 7132322"/>
              <a:gd name="connsiteX10" fmla="*/ 3289047 w 5481314"/>
              <a:gd name="connsiteY10" fmla="*/ 6856890 h 7132322"/>
              <a:gd name="connsiteX11" fmla="*/ 3350885 w 5481314"/>
              <a:gd name="connsiteY11" fmla="*/ 7132322 h 7132322"/>
              <a:gd name="connsiteX12" fmla="*/ 2262374 w 5481314"/>
              <a:gd name="connsiteY12" fmla="*/ 6858002 h 7132322"/>
              <a:gd name="connsiteX13" fmla="*/ 2262373 w 5481314"/>
              <a:gd name="connsiteY13" fmla="*/ 6858000 h 7132322"/>
              <a:gd name="connsiteX14" fmla="*/ 261806 w 5481314"/>
              <a:gd name="connsiteY14" fmla="*/ 6858000 h 7132322"/>
              <a:gd name="connsiteX15" fmla="*/ 261806 w 5481314"/>
              <a:gd name="connsiteY15" fmla="*/ 6846695 h 7132322"/>
              <a:gd name="connsiteX16" fmla="*/ 0 w 5481314"/>
              <a:gd name="connsiteY16" fmla="*/ 6846695 h 7132322"/>
              <a:gd name="connsiteX17" fmla="*/ 0 w 5481314"/>
              <a:gd name="connsiteY17" fmla="*/ 0 h 7132322"/>
              <a:gd name="connsiteX0" fmla="*/ 0 w 5481314"/>
              <a:gd name="connsiteY0" fmla="*/ 0 h 7259071"/>
              <a:gd name="connsiteX1" fmla="*/ 642939 w 5481314"/>
              <a:gd name="connsiteY1" fmla="*/ 0 h 7259071"/>
              <a:gd name="connsiteX2" fmla="*/ 642939 w 5481314"/>
              <a:gd name="connsiteY2" fmla="*/ 1 h 7259071"/>
              <a:gd name="connsiteX3" fmla="*/ 3074667 w 5481314"/>
              <a:gd name="connsiteY3" fmla="*/ 1 h 7259071"/>
              <a:gd name="connsiteX4" fmla="*/ 3133976 w 5481314"/>
              <a:gd name="connsiteY4" fmla="*/ 105404 h 7259071"/>
              <a:gd name="connsiteX5" fmla="*/ 3304078 w 5481314"/>
              <a:gd name="connsiteY5" fmla="*/ 342408 h 7259071"/>
              <a:gd name="connsiteX6" fmla="*/ 4482254 w 5481314"/>
              <a:gd name="connsiteY6" fmla="*/ 1067035 h 7259071"/>
              <a:gd name="connsiteX7" fmla="*/ 5438984 w 5481314"/>
              <a:gd name="connsiteY7" fmla="*/ 2015392 h 7259071"/>
              <a:gd name="connsiteX8" fmla="*/ 4637860 w 5481314"/>
              <a:gd name="connsiteY8" fmla="*/ 3874362 h 7259071"/>
              <a:gd name="connsiteX9" fmla="*/ 3061469 w 5481314"/>
              <a:gd name="connsiteY9" fmla="*/ 5258831 h 7259071"/>
              <a:gd name="connsiteX10" fmla="*/ 3289047 w 5481314"/>
              <a:gd name="connsiteY10" fmla="*/ 6856890 h 7259071"/>
              <a:gd name="connsiteX11" fmla="*/ 3350885 w 5481314"/>
              <a:gd name="connsiteY11" fmla="*/ 7132322 h 7259071"/>
              <a:gd name="connsiteX12" fmla="*/ 2262374 w 5481314"/>
              <a:gd name="connsiteY12" fmla="*/ 6858002 h 7259071"/>
              <a:gd name="connsiteX13" fmla="*/ 2262373 w 5481314"/>
              <a:gd name="connsiteY13" fmla="*/ 6858000 h 7259071"/>
              <a:gd name="connsiteX14" fmla="*/ 261806 w 5481314"/>
              <a:gd name="connsiteY14" fmla="*/ 6858000 h 7259071"/>
              <a:gd name="connsiteX15" fmla="*/ 333524 w 5481314"/>
              <a:gd name="connsiteY15" fmla="*/ 7259071 h 7259071"/>
              <a:gd name="connsiteX16" fmla="*/ 0 w 5481314"/>
              <a:gd name="connsiteY16" fmla="*/ 6846695 h 7259071"/>
              <a:gd name="connsiteX17" fmla="*/ 0 w 5481314"/>
              <a:gd name="connsiteY17" fmla="*/ 0 h 7259071"/>
              <a:gd name="connsiteX0" fmla="*/ 0 w 5481314"/>
              <a:gd name="connsiteY0" fmla="*/ 0 h 7259071"/>
              <a:gd name="connsiteX1" fmla="*/ 642939 w 5481314"/>
              <a:gd name="connsiteY1" fmla="*/ 0 h 7259071"/>
              <a:gd name="connsiteX2" fmla="*/ 642939 w 5481314"/>
              <a:gd name="connsiteY2" fmla="*/ 1 h 7259071"/>
              <a:gd name="connsiteX3" fmla="*/ 3074667 w 5481314"/>
              <a:gd name="connsiteY3" fmla="*/ 1 h 7259071"/>
              <a:gd name="connsiteX4" fmla="*/ 3133976 w 5481314"/>
              <a:gd name="connsiteY4" fmla="*/ 105404 h 7259071"/>
              <a:gd name="connsiteX5" fmla="*/ 3304078 w 5481314"/>
              <a:gd name="connsiteY5" fmla="*/ 342408 h 7259071"/>
              <a:gd name="connsiteX6" fmla="*/ 4482254 w 5481314"/>
              <a:gd name="connsiteY6" fmla="*/ 1067035 h 7259071"/>
              <a:gd name="connsiteX7" fmla="*/ 5438984 w 5481314"/>
              <a:gd name="connsiteY7" fmla="*/ 2015392 h 7259071"/>
              <a:gd name="connsiteX8" fmla="*/ 4637860 w 5481314"/>
              <a:gd name="connsiteY8" fmla="*/ 3874362 h 7259071"/>
              <a:gd name="connsiteX9" fmla="*/ 3061469 w 5481314"/>
              <a:gd name="connsiteY9" fmla="*/ 5258831 h 7259071"/>
              <a:gd name="connsiteX10" fmla="*/ 3289047 w 5481314"/>
              <a:gd name="connsiteY10" fmla="*/ 6856890 h 7259071"/>
              <a:gd name="connsiteX11" fmla="*/ 3350885 w 5481314"/>
              <a:gd name="connsiteY11" fmla="*/ 7132322 h 7259071"/>
              <a:gd name="connsiteX12" fmla="*/ 2262374 w 5481314"/>
              <a:gd name="connsiteY12" fmla="*/ 6858002 h 7259071"/>
              <a:gd name="connsiteX13" fmla="*/ 2280302 w 5481314"/>
              <a:gd name="connsiteY13" fmla="*/ 7252447 h 7259071"/>
              <a:gd name="connsiteX14" fmla="*/ 261806 w 5481314"/>
              <a:gd name="connsiteY14" fmla="*/ 6858000 h 7259071"/>
              <a:gd name="connsiteX15" fmla="*/ 333524 w 5481314"/>
              <a:gd name="connsiteY15" fmla="*/ 7259071 h 7259071"/>
              <a:gd name="connsiteX16" fmla="*/ 0 w 5481314"/>
              <a:gd name="connsiteY16" fmla="*/ 6846695 h 7259071"/>
              <a:gd name="connsiteX17" fmla="*/ 0 w 5481314"/>
              <a:gd name="connsiteY17" fmla="*/ 0 h 7259071"/>
              <a:gd name="connsiteX0" fmla="*/ 0 w 5481314"/>
              <a:gd name="connsiteY0" fmla="*/ 0 h 7259071"/>
              <a:gd name="connsiteX1" fmla="*/ 642939 w 5481314"/>
              <a:gd name="connsiteY1" fmla="*/ 0 h 7259071"/>
              <a:gd name="connsiteX2" fmla="*/ 642939 w 5481314"/>
              <a:gd name="connsiteY2" fmla="*/ 1 h 7259071"/>
              <a:gd name="connsiteX3" fmla="*/ 3074667 w 5481314"/>
              <a:gd name="connsiteY3" fmla="*/ 1 h 7259071"/>
              <a:gd name="connsiteX4" fmla="*/ 3133976 w 5481314"/>
              <a:gd name="connsiteY4" fmla="*/ 105404 h 7259071"/>
              <a:gd name="connsiteX5" fmla="*/ 3304078 w 5481314"/>
              <a:gd name="connsiteY5" fmla="*/ 342408 h 7259071"/>
              <a:gd name="connsiteX6" fmla="*/ 4482254 w 5481314"/>
              <a:gd name="connsiteY6" fmla="*/ 1067035 h 7259071"/>
              <a:gd name="connsiteX7" fmla="*/ 5438984 w 5481314"/>
              <a:gd name="connsiteY7" fmla="*/ 2015392 h 7259071"/>
              <a:gd name="connsiteX8" fmla="*/ 4637860 w 5481314"/>
              <a:gd name="connsiteY8" fmla="*/ 3874362 h 7259071"/>
              <a:gd name="connsiteX9" fmla="*/ 3061469 w 5481314"/>
              <a:gd name="connsiteY9" fmla="*/ 5258831 h 7259071"/>
              <a:gd name="connsiteX10" fmla="*/ 3289047 w 5481314"/>
              <a:gd name="connsiteY10" fmla="*/ 6856890 h 7259071"/>
              <a:gd name="connsiteX11" fmla="*/ 3350885 w 5481314"/>
              <a:gd name="connsiteY11" fmla="*/ 7132322 h 7259071"/>
              <a:gd name="connsiteX12" fmla="*/ 2262374 w 5481314"/>
              <a:gd name="connsiteY12" fmla="*/ 6858002 h 7259071"/>
              <a:gd name="connsiteX13" fmla="*/ 2280302 w 5481314"/>
              <a:gd name="connsiteY13" fmla="*/ 7252447 h 7259071"/>
              <a:gd name="connsiteX14" fmla="*/ 476959 w 5481314"/>
              <a:gd name="connsiteY14" fmla="*/ 7180729 h 7259071"/>
              <a:gd name="connsiteX15" fmla="*/ 333524 w 5481314"/>
              <a:gd name="connsiteY15" fmla="*/ 7259071 h 7259071"/>
              <a:gd name="connsiteX16" fmla="*/ 0 w 5481314"/>
              <a:gd name="connsiteY16" fmla="*/ 6846695 h 7259071"/>
              <a:gd name="connsiteX17" fmla="*/ 0 w 5481314"/>
              <a:gd name="connsiteY17" fmla="*/ 0 h 7259071"/>
              <a:gd name="connsiteX0" fmla="*/ 0 w 5481314"/>
              <a:gd name="connsiteY0" fmla="*/ 0 h 7259071"/>
              <a:gd name="connsiteX1" fmla="*/ 642939 w 5481314"/>
              <a:gd name="connsiteY1" fmla="*/ 0 h 7259071"/>
              <a:gd name="connsiteX2" fmla="*/ 642939 w 5481314"/>
              <a:gd name="connsiteY2" fmla="*/ 1 h 7259071"/>
              <a:gd name="connsiteX3" fmla="*/ 3074667 w 5481314"/>
              <a:gd name="connsiteY3" fmla="*/ 1 h 7259071"/>
              <a:gd name="connsiteX4" fmla="*/ 3133976 w 5481314"/>
              <a:gd name="connsiteY4" fmla="*/ 105404 h 7259071"/>
              <a:gd name="connsiteX5" fmla="*/ 3304078 w 5481314"/>
              <a:gd name="connsiteY5" fmla="*/ 342408 h 7259071"/>
              <a:gd name="connsiteX6" fmla="*/ 4482254 w 5481314"/>
              <a:gd name="connsiteY6" fmla="*/ 1067035 h 7259071"/>
              <a:gd name="connsiteX7" fmla="*/ 5438984 w 5481314"/>
              <a:gd name="connsiteY7" fmla="*/ 2015392 h 7259071"/>
              <a:gd name="connsiteX8" fmla="*/ 4637860 w 5481314"/>
              <a:gd name="connsiteY8" fmla="*/ 3874362 h 7259071"/>
              <a:gd name="connsiteX9" fmla="*/ 3061469 w 5481314"/>
              <a:gd name="connsiteY9" fmla="*/ 5258831 h 7259071"/>
              <a:gd name="connsiteX10" fmla="*/ 3289047 w 5481314"/>
              <a:gd name="connsiteY10" fmla="*/ 6856890 h 7259071"/>
              <a:gd name="connsiteX11" fmla="*/ 2262374 w 5481314"/>
              <a:gd name="connsiteY11" fmla="*/ 6858002 h 7259071"/>
              <a:gd name="connsiteX12" fmla="*/ 2280302 w 5481314"/>
              <a:gd name="connsiteY12" fmla="*/ 7252447 h 7259071"/>
              <a:gd name="connsiteX13" fmla="*/ 476959 w 5481314"/>
              <a:gd name="connsiteY13" fmla="*/ 7180729 h 7259071"/>
              <a:gd name="connsiteX14" fmla="*/ 333524 w 5481314"/>
              <a:gd name="connsiteY14" fmla="*/ 7259071 h 7259071"/>
              <a:gd name="connsiteX15" fmla="*/ 0 w 5481314"/>
              <a:gd name="connsiteY15" fmla="*/ 6846695 h 7259071"/>
              <a:gd name="connsiteX16" fmla="*/ 0 w 5481314"/>
              <a:gd name="connsiteY16" fmla="*/ 0 h 7259071"/>
              <a:gd name="connsiteX0" fmla="*/ 0 w 5481314"/>
              <a:gd name="connsiteY0" fmla="*/ 0 h 7261413"/>
              <a:gd name="connsiteX1" fmla="*/ 642939 w 5481314"/>
              <a:gd name="connsiteY1" fmla="*/ 0 h 7261413"/>
              <a:gd name="connsiteX2" fmla="*/ 642939 w 5481314"/>
              <a:gd name="connsiteY2" fmla="*/ 1 h 7261413"/>
              <a:gd name="connsiteX3" fmla="*/ 3074667 w 5481314"/>
              <a:gd name="connsiteY3" fmla="*/ 1 h 7261413"/>
              <a:gd name="connsiteX4" fmla="*/ 3133976 w 5481314"/>
              <a:gd name="connsiteY4" fmla="*/ 105404 h 7261413"/>
              <a:gd name="connsiteX5" fmla="*/ 3304078 w 5481314"/>
              <a:gd name="connsiteY5" fmla="*/ 342408 h 7261413"/>
              <a:gd name="connsiteX6" fmla="*/ 4482254 w 5481314"/>
              <a:gd name="connsiteY6" fmla="*/ 1067035 h 7261413"/>
              <a:gd name="connsiteX7" fmla="*/ 5438984 w 5481314"/>
              <a:gd name="connsiteY7" fmla="*/ 2015392 h 7261413"/>
              <a:gd name="connsiteX8" fmla="*/ 4637860 w 5481314"/>
              <a:gd name="connsiteY8" fmla="*/ 3874362 h 7261413"/>
              <a:gd name="connsiteX9" fmla="*/ 3061469 w 5481314"/>
              <a:gd name="connsiteY9" fmla="*/ 5258831 h 7261413"/>
              <a:gd name="connsiteX10" fmla="*/ 3289047 w 5481314"/>
              <a:gd name="connsiteY10" fmla="*/ 6856890 h 7261413"/>
              <a:gd name="connsiteX11" fmla="*/ 2262374 w 5481314"/>
              <a:gd name="connsiteY11" fmla="*/ 6858002 h 7261413"/>
              <a:gd name="connsiteX12" fmla="*/ 2280302 w 5481314"/>
              <a:gd name="connsiteY12" fmla="*/ 7252447 h 7261413"/>
              <a:gd name="connsiteX13" fmla="*/ 2294965 w 5481314"/>
              <a:gd name="connsiteY13" fmla="*/ 7261413 h 7261413"/>
              <a:gd name="connsiteX14" fmla="*/ 476959 w 5481314"/>
              <a:gd name="connsiteY14" fmla="*/ 7180729 h 7261413"/>
              <a:gd name="connsiteX15" fmla="*/ 333524 w 5481314"/>
              <a:gd name="connsiteY15" fmla="*/ 7259071 h 7261413"/>
              <a:gd name="connsiteX16" fmla="*/ 0 w 5481314"/>
              <a:gd name="connsiteY16" fmla="*/ 6846695 h 7261413"/>
              <a:gd name="connsiteX17" fmla="*/ 0 w 5481314"/>
              <a:gd name="connsiteY17" fmla="*/ 0 h 7261413"/>
              <a:gd name="connsiteX0" fmla="*/ 0 w 5481314"/>
              <a:gd name="connsiteY0" fmla="*/ 0 h 7261413"/>
              <a:gd name="connsiteX1" fmla="*/ 642939 w 5481314"/>
              <a:gd name="connsiteY1" fmla="*/ 0 h 7261413"/>
              <a:gd name="connsiteX2" fmla="*/ 642939 w 5481314"/>
              <a:gd name="connsiteY2" fmla="*/ 1 h 7261413"/>
              <a:gd name="connsiteX3" fmla="*/ 3074667 w 5481314"/>
              <a:gd name="connsiteY3" fmla="*/ 1 h 7261413"/>
              <a:gd name="connsiteX4" fmla="*/ 3133976 w 5481314"/>
              <a:gd name="connsiteY4" fmla="*/ 105404 h 7261413"/>
              <a:gd name="connsiteX5" fmla="*/ 3304078 w 5481314"/>
              <a:gd name="connsiteY5" fmla="*/ 342408 h 7261413"/>
              <a:gd name="connsiteX6" fmla="*/ 4482254 w 5481314"/>
              <a:gd name="connsiteY6" fmla="*/ 1067035 h 7261413"/>
              <a:gd name="connsiteX7" fmla="*/ 5438984 w 5481314"/>
              <a:gd name="connsiteY7" fmla="*/ 2015392 h 7261413"/>
              <a:gd name="connsiteX8" fmla="*/ 4637860 w 5481314"/>
              <a:gd name="connsiteY8" fmla="*/ 3874362 h 7261413"/>
              <a:gd name="connsiteX9" fmla="*/ 3061469 w 5481314"/>
              <a:gd name="connsiteY9" fmla="*/ 5258831 h 7261413"/>
              <a:gd name="connsiteX10" fmla="*/ 3289047 w 5481314"/>
              <a:gd name="connsiteY10" fmla="*/ 6856890 h 7261413"/>
              <a:gd name="connsiteX11" fmla="*/ 2262374 w 5481314"/>
              <a:gd name="connsiteY11" fmla="*/ 6858002 h 7261413"/>
              <a:gd name="connsiteX12" fmla="*/ 2280302 w 5481314"/>
              <a:gd name="connsiteY12" fmla="*/ 7252447 h 7261413"/>
              <a:gd name="connsiteX13" fmla="*/ 2294965 w 5481314"/>
              <a:gd name="connsiteY13" fmla="*/ 7261413 h 7261413"/>
              <a:gd name="connsiteX14" fmla="*/ 2348753 w 5481314"/>
              <a:gd name="connsiteY14" fmla="*/ 7207625 h 7261413"/>
              <a:gd name="connsiteX15" fmla="*/ 476959 w 5481314"/>
              <a:gd name="connsiteY15" fmla="*/ 7180729 h 7261413"/>
              <a:gd name="connsiteX16" fmla="*/ 333524 w 5481314"/>
              <a:gd name="connsiteY16" fmla="*/ 7259071 h 7261413"/>
              <a:gd name="connsiteX17" fmla="*/ 0 w 5481314"/>
              <a:gd name="connsiteY17" fmla="*/ 6846695 h 7261413"/>
              <a:gd name="connsiteX18" fmla="*/ 0 w 5481314"/>
              <a:gd name="connsiteY18" fmla="*/ 0 h 7261413"/>
              <a:gd name="connsiteX0" fmla="*/ 0 w 5481314"/>
              <a:gd name="connsiteY0" fmla="*/ 0 h 7261413"/>
              <a:gd name="connsiteX1" fmla="*/ 642939 w 5481314"/>
              <a:gd name="connsiteY1" fmla="*/ 0 h 7261413"/>
              <a:gd name="connsiteX2" fmla="*/ 642939 w 5481314"/>
              <a:gd name="connsiteY2" fmla="*/ 1 h 7261413"/>
              <a:gd name="connsiteX3" fmla="*/ 3074667 w 5481314"/>
              <a:gd name="connsiteY3" fmla="*/ 1 h 7261413"/>
              <a:gd name="connsiteX4" fmla="*/ 3133976 w 5481314"/>
              <a:gd name="connsiteY4" fmla="*/ 105404 h 7261413"/>
              <a:gd name="connsiteX5" fmla="*/ 3304078 w 5481314"/>
              <a:gd name="connsiteY5" fmla="*/ 342408 h 7261413"/>
              <a:gd name="connsiteX6" fmla="*/ 4482254 w 5481314"/>
              <a:gd name="connsiteY6" fmla="*/ 1067035 h 7261413"/>
              <a:gd name="connsiteX7" fmla="*/ 5438984 w 5481314"/>
              <a:gd name="connsiteY7" fmla="*/ 2015392 h 7261413"/>
              <a:gd name="connsiteX8" fmla="*/ 4637860 w 5481314"/>
              <a:gd name="connsiteY8" fmla="*/ 3874362 h 7261413"/>
              <a:gd name="connsiteX9" fmla="*/ 3061469 w 5481314"/>
              <a:gd name="connsiteY9" fmla="*/ 5258831 h 7261413"/>
              <a:gd name="connsiteX10" fmla="*/ 3289047 w 5481314"/>
              <a:gd name="connsiteY10" fmla="*/ 6856890 h 7261413"/>
              <a:gd name="connsiteX11" fmla="*/ 2262374 w 5481314"/>
              <a:gd name="connsiteY11" fmla="*/ 6858002 h 7261413"/>
              <a:gd name="connsiteX12" fmla="*/ 2280302 w 5481314"/>
              <a:gd name="connsiteY12" fmla="*/ 7252447 h 7261413"/>
              <a:gd name="connsiteX13" fmla="*/ 2294965 w 5481314"/>
              <a:gd name="connsiteY13" fmla="*/ 7261413 h 7261413"/>
              <a:gd name="connsiteX14" fmla="*/ 476959 w 5481314"/>
              <a:gd name="connsiteY14" fmla="*/ 7180729 h 7261413"/>
              <a:gd name="connsiteX15" fmla="*/ 333524 w 5481314"/>
              <a:gd name="connsiteY15" fmla="*/ 7259071 h 7261413"/>
              <a:gd name="connsiteX16" fmla="*/ 0 w 5481314"/>
              <a:gd name="connsiteY16" fmla="*/ 6846695 h 7261413"/>
              <a:gd name="connsiteX17" fmla="*/ 0 w 5481314"/>
              <a:gd name="connsiteY17" fmla="*/ 0 h 7261413"/>
              <a:gd name="connsiteX0" fmla="*/ 0 w 5481314"/>
              <a:gd name="connsiteY0" fmla="*/ 0 h 7259071"/>
              <a:gd name="connsiteX1" fmla="*/ 642939 w 5481314"/>
              <a:gd name="connsiteY1" fmla="*/ 0 h 7259071"/>
              <a:gd name="connsiteX2" fmla="*/ 642939 w 5481314"/>
              <a:gd name="connsiteY2" fmla="*/ 1 h 7259071"/>
              <a:gd name="connsiteX3" fmla="*/ 3074667 w 5481314"/>
              <a:gd name="connsiteY3" fmla="*/ 1 h 7259071"/>
              <a:gd name="connsiteX4" fmla="*/ 3133976 w 5481314"/>
              <a:gd name="connsiteY4" fmla="*/ 105404 h 7259071"/>
              <a:gd name="connsiteX5" fmla="*/ 3304078 w 5481314"/>
              <a:gd name="connsiteY5" fmla="*/ 342408 h 7259071"/>
              <a:gd name="connsiteX6" fmla="*/ 4482254 w 5481314"/>
              <a:gd name="connsiteY6" fmla="*/ 1067035 h 7259071"/>
              <a:gd name="connsiteX7" fmla="*/ 5438984 w 5481314"/>
              <a:gd name="connsiteY7" fmla="*/ 2015392 h 7259071"/>
              <a:gd name="connsiteX8" fmla="*/ 4637860 w 5481314"/>
              <a:gd name="connsiteY8" fmla="*/ 3874362 h 7259071"/>
              <a:gd name="connsiteX9" fmla="*/ 3061469 w 5481314"/>
              <a:gd name="connsiteY9" fmla="*/ 5258831 h 7259071"/>
              <a:gd name="connsiteX10" fmla="*/ 3289047 w 5481314"/>
              <a:gd name="connsiteY10" fmla="*/ 6856890 h 7259071"/>
              <a:gd name="connsiteX11" fmla="*/ 2262374 w 5481314"/>
              <a:gd name="connsiteY11" fmla="*/ 6858002 h 7259071"/>
              <a:gd name="connsiteX12" fmla="*/ 2280302 w 5481314"/>
              <a:gd name="connsiteY12" fmla="*/ 7252447 h 7259071"/>
              <a:gd name="connsiteX13" fmla="*/ 476959 w 5481314"/>
              <a:gd name="connsiteY13" fmla="*/ 7180729 h 7259071"/>
              <a:gd name="connsiteX14" fmla="*/ 333524 w 5481314"/>
              <a:gd name="connsiteY14" fmla="*/ 7259071 h 7259071"/>
              <a:gd name="connsiteX15" fmla="*/ 0 w 5481314"/>
              <a:gd name="connsiteY15" fmla="*/ 6846695 h 7259071"/>
              <a:gd name="connsiteX16" fmla="*/ 0 w 5481314"/>
              <a:gd name="connsiteY16" fmla="*/ 0 h 7259071"/>
              <a:gd name="connsiteX0" fmla="*/ 0 w 5481314"/>
              <a:gd name="connsiteY0" fmla="*/ 0 h 7259071"/>
              <a:gd name="connsiteX1" fmla="*/ 642939 w 5481314"/>
              <a:gd name="connsiteY1" fmla="*/ 0 h 7259071"/>
              <a:gd name="connsiteX2" fmla="*/ 642939 w 5481314"/>
              <a:gd name="connsiteY2" fmla="*/ 1 h 7259071"/>
              <a:gd name="connsiteX3" fmla="*/ 3074667 w 5481314"/>
              <a:gd name="connsiteY3" fmla="*/ 1 h 7259071"/>
              <a:gd name="connsiteX4" fmla="*/ 3133976 w 5481314"/>
              <a:gd name="connsiteY4" fmla="*/ 105404 h 7259071"/>
              <a:gd name="connsiteX5" fmla="*/ 3304078 w 5481314"/>
              <a:gd name="connsiteY5" fmla="*/ 342408 h 7259071"/>
              <a:gd name="connsiteX6" fmla="*/ 4482254 w 5481314"/>
              <a:gd name="connsiteY6" fmla="*/ 1067035 h 7259071"/>
              <a:gd name="connsiteX7" fmla="*/ 5438984 w 5481314"/>
              <a:gd name="connsiteY7" fmla="*/ 2015392 h 7259071"/>
              <a:gd name="connsiteX8" fmla="*/ 4637860 w 5481314"/>
              <a:gd name="connsiteY8" fmla="*/ 3874362 h 7259071"/>
              <a:gd name="connsiteX9" fmla="*/ 3061469 w 5481314"/>
              <a:gd name="connsiteY9" fmla="*/ 5258831 h 7259071"/>
              <a:gd name="connsiteX10" fmla="*/ 3289047 w 5481314"/>
              <a:gd name="connsiteY10" fmla="*/ 6856890 h 7259071"/>
              <a:gd name="connsiteX11" fmla="*/ 2262374 w 5481314"/>
              <a:gd name="connsiteY11" fmla="*/ 6858002 h 7259071"/>
              <a:gd name="connsiteX12" fmla="*/ 476959 w 5481314"/>
              <a:gd name="connsiteY12" fmla="*/ 7180729 h 7259071"/>
              <a:gd name="connsiteX13" fmla="*/ 333524 w 5481314"/>
              <a:gd name="connsiteY13" fmla="*/ 7259071 h 7259071"/>
              <a:gd name="connsiteX14" fmla="*/ 0 w 5481314"/>
              <a:gd name="connsiteY14" fmla="*/ 6846695 h 7259071"/>
              <a:gd name="connsiteX15" fmla="*/ 0 w 5481314"/>
              <a:gd name="connsiteY15" fmla="*/ 0 h 7259071"/>
              <a:gd name="connsiteX0" fmla="*/ 0 w 5481314"/>
              <a:gd name="connsiteY0" fmla="*/ 0 h 7259071"/>
              <a:gd name="connsiteX1" fmla="*/ 642939 w 5481314"/>
              <a:gd name="connsiteY1" fmla="*/ 0 h 7259071"/>
              <a:gd name="connsiteX2" fmla="*/ 642939 w 5481314"/>
              <a:gd name="connsiteY2" fmla="*/ 1 h 7259071"/>
              <a:gd name="connsiteX3" fmla="*/ 3074667 w 5481314"/>
              <a:gd name="connsiteY3" fmla="*/ 1 h 7259071"/>
              <a:gd name="connsiteX4" fmla="*/ 3133976 w 5481314"/>
              <a:gd name="connsiteY4" fmla="*/ 105404 h 7259071"/>
              <a:gd name="connsiteX5" fmla="*/ 3304078 w 5481314"/>
              <a:gd name="connsiteY5" fmla="*/ 342408 h 7259071"/>
              <a:gd name="connsiteX6" fmla="*/ 4482254 w 5481314"/>
              <a:gd name="connsiteY6" fmla="*/ 1067035 h 7259071"/>
              <a:gd name="connsiteX7" fmla="*/ 5438984 w 5481314"/>
              <a:gd name="connsiteY7" fmla="*/ 2015392 h 7259071"/>
              <a:gd name="connsiteX8" fmla="*/ 4637860 w 5481314"/>
              <a:gd name="connsiteY8" fmla="*/ 3874362 h 7259071"/>
              <a:gd name="connsiteX9" fmla="*/ 3061469 w 5481314"/>
              <a:gd name="connsiteY9" fmla="*/ 5258831 h 7259071"/>
              <a:gd name="connsiteX10" fmla="*/ 3289047 w 5481314"/>
              <a:gd name="connsiteY10" fmla="*/ 6856890 h 7259071"/>
              <a:gd name="connsiteX11" fmla="*/ 476959 w 5481314"/>
              <a:gd name="connsiteY11" fmla="*/ 7180729 h 7259071"/>
              <a:gd name="connsiteX12" fmla="*/ 333524 w 5481314"/>
              <a:gd name="connsiteY12" fmla="*/ 7259071 h 7259071"/>
              <a:gd name="connsiteX13" fmla="*/ 0 w 5481314"/>
              <a:gd name="connsiteY13" fmla="*/ 6846695 h 7259071"/>
              <a:gd name="connsiteX14" fmla="*/ 0 w 5481314"/>
              <a:gd name="connsiteY14" fmla="*/ 0 h 7259071"/>
              <a:gd name="connsiteX0" fmla="*/ 0 w 5481314"/>
              <a:gd name="connsiteY0" fmla="*/ 0 h 7180729"/>
              <a:gd name="connsiteX1" fmla="*/ 642939 w 5481314"/>
              <a:gd name="connsiteY1" fmla="*/ 0 h 7180729"/>
              <a:gd name="connsiteX2" fmla="*/ 642939 w 5481314"/>
              <a:gd name="connsiteY2" fmla="*/ 1 h 7180729"/>
              <a:gd name="connsiteX3" fmla="*/ 3074667 w 5481314"/>
              <a:gd name="connsiteY3" fmla="*/ 1 h 7180729"/>
              <a:gd name="connsiteX4" fmla="*/ 3133976 w 5481314"/>
              <a:gd name="connsiteY4" fmla="*/ 105404 h 7180729"/>
              <a:gd name="connsiteX5" fmla="*/ 3304078 w 5481314"/>
              <a:gd name="connsiteY5" fmla="*/ 342408 h 7180729"/>
              <a:gd name="connsiteX6" fmla="*/ 4482254 w 5481314"/>
              <a:gd name="connsiteY6" fmla="*/ 1067035 h 7180729"/>
              <a:gd name="connsiteX7" fmla="*/ 5438984 w 5481314"/>
              <a:gd name="connsiteY7" fmla="*/ 2015392 h 7180729"/>
              <a:gd name="connsiteX8" fmla="*/ 4637860 w 5481314"/>
              <a:gd name="connsiteY8" fmla="*/ 3874362 h 7180729"/>
              <a:gd name="connsiteX9" fmla="*/ 3061469 w 5481314"/>
              <a:gd name="connsiteY9" fmla="*/ 5258831 h 7180729"/>
              <a:gd name="connsiteX10" fmla="*/ 3289047 w 5481314"/>
              <a:gd name="connsiteY10" fmla="*/ 6856890 h 7180729"/>
              <a:gd name="connsiteX11" fmla="*/ 476959 w 5481314"/>
              <a:gd name="connsiteY11" fmla="*/ 7180729 h 7180729"/>
              <a:gd name="connsiteX12" fmla="*/ 0 w 5481314"/>
              <a:gd name="connsiteY12" fmla="*/ 6846695 h 7180729"/>
              <a:gd name="connsiteX13" fmla="*/ 0 w 5481314"/>
              <a:gd name="connsiteY13" fmla="*/ 0 h 7180729"/>
              <a:gd name="connsiteX0" fmla="*/ 0 w 5481314"/>
              <a:gd name="connsiteY0" fmla="*/ 0 h 6856890"/>
              <a:gd name="connsiteX1" fmla="*/ 642939 w 5481314"/>
              <a:gd name="connsiteY1" fmla="*/ 0 h 6856890"/>
              <a:gd name="connsiteX2" fmla="*/ 642939 w 5481314"/>
              <a:gd name="connsiteY2" fmla="*/ 1 h 6856890"/>
              <a:gd name="connsiteX3" fmla="*/ 3074667 w 5481314"/>
              <a:gd name="connsiteY3" fmla="*/ 1 h 6856890"/>
              <a:gd name="connsiteX4" fmla="*/ 3133976 w 5481314"/>
              <a:gd name="connsiteY4" fmla="*/ 105404 h 6856890"/>
              <a:gd name="connsiteX5" fmla="*/ 3304078 w 5481314"/>
              <a:gd name="connsiteY5" fmla="*/ 342408 h 6856890"/>
              <a:gd name="connsiteX6" fmla="*/ 4482254 w 5481314"/>
              <a:gd name="connsiteY6" fmla="*/ 1067035 h 6856890"/>
              <a:gd name="connsiteX7" fmla="*/ 5438984 w 5481314"/>
              <a:gd name="connsiteY7" fmla="*/ 2015392 h 6856890"/>
              <a:gd name="connsiteX8" fmla="*/ 4637860 w 5481314"/>
              <a:gd name="connsiteY8" fmla="*/ 3874362 h 6856890"/>
              <a:gd name="connsiteX9" fmla="*/ 3061469 w 5481314"/>
              <a:gd name="connsiteY9" fmla="*/ 5258831 h 6856890"/>
              <a:gd name="connsiteX10" fmla="*/ 3289047 w 5481314"/>
              <a:gd name="connsiteY10" fmla="*/ 6856890 h 6856890"/>
              <a:gd name="connsiteX11" fmla="*/ 0 w 5481314"/>
              <a:gd name="connsiteY11" fmla="*/ 6846695 h 6856890"/>
              <a:gd name="connsiteX12" fmla="*/ 0 w 5481314"/>
              <a:gd name="connsiteY12" fmla="*/ 0 h 6856890"/>
              <a:gd name="connsiteX0" fmla="*/ 0 w 5481314"/>
              <a:gd name="connsiteY0" fmla="*/ 0 h 6856890"/>
              <a:gd name="connsiteX1" fmla="*/ 642939 w 5481314"/>
              <a:gd name="connsiteY1" fmla="*/ 0 h 6856890"/>
              <a:gd name="connsiteX2" fmla="*/ 642939 w 5481314"/>
              <a:gd name="connsiteY2" fmla="*/ 1 h 6856890"/>
              <a:gd name="connsiteX3" fmla="*/ 3074667 w 5481314"/>
              <a:gd name="connsiteY3" fmla="*/ 1 h 6856890"/>
              <a:gd name="connsiteX4" fmla="*/ 3133976 w 5481314"/>
              <a:gd name="connsiteY4" fmla="*/ 105404 h 6856890"/>
              <a:gd name="connsiteX5" fmla="*/ 3304078 w 5481314"/>
              <a:gd name="connsiteY5" fmla="*/ 342408 h 6856890"/>
              <a:gd name="connsiteX6" fmla="*/ 4482254 w 5481314"/>
              <a:gd name="connsiteY6" fmla="*/ 1067035 h 6856890"/>
              <a:gd name="connsiteX7" fmla="*/ 5438984 w 5481314"/>
              <a:gd name="connsiteY7" fmla="*/ 2015392 h 6856890"/>
              <a:gd name="connsiteX8" fmla="*/ 4637860 w 5481314"/>
              <a:gd name="connsiteY8" fmla="*/ 3874362 h 6856890"/>
              <a:gd name="connsiteX9" fmla="*/ 3061469 w 5481314"/>
              <a:gd name="connsiteY9" fmla="*/ 5258831 h 6856890"/>
              <a:gd name="connsiteX10" fmla="*/ 3289047 w 5481314"/>
              <a:gd name="connsiteY10" fmla="*/ 6856890 h 6856890"/>
              <a:gd name="connsiteX11" fmla="*/ 0 w 5481314"/>
              <a:gd name="connsiteY11" fmla="*/ 6846695 h 6856890"/>
              <a:gd name="connsiteX12" fmla="*/ 0 w 5481314"/>
              <a:gd name="connsiteY12" fmla="*/ 0 h 6856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81314" h="6856890">
                <a:moveTo>
                  <a:pt x="0" y="0"/>
                </a:moveTo>
                <a:lnTo>
                  <a:pt x="642939" y="0"/>
                </a:lnTo>
                <a:lnTo>
                  <a:pt x="642939" y="1"/>
                </a:lnTo>
                <a:lnTo>
                  <a:pt x="3074667" y="1"/>
                </a:lnTo>
                <a:lnTo>
                  <a:pt x="3133976" y="105404"/>
                </a:lnTo>
                <a:cubicBezTo>
                  <a:pt x="3185012" y="188457"/>
                  <a:pt x="3240410" y="268379"/>
                  <a:pt x="3304078" y="342408"/>
                </a:cubicBezTo>
                <a:cubicBezTo>
                  <a:pt x="3607279" y="691574"/>
                  <a:pt x="4064040" y="860917"/>
                  <a:pt x="4482254" y="1067035"/>
                </a:cubicBezTo>
                <a:cubicBezTo>
                  <a:pt x="4900460" y="1273151"/>
                  <a:pt x="5323694" y="1567556"/>
                  <a:pt x="5438984" y="2015392"/>
                </a:cubicBezTo>
                <a:cubicBezTo>
                  <a:pt x="5618113" y="2710756"/>
                  <a:pt x="5205562" y="3362364"/>
                  <a:pt x="4637860" y="3874362"/>
                </a:cubicBezTo>
                <a:cubicBezTo>
                  <a:pt x="4140132" y="4323252"/>
                  <a:pt x="3419621" y="4514093"/>
                  <a:pt x="3061469" y="5258831"/>
                </a:cubicBezTo>
                <a:cubicBezTo>
                  <a:pt x="2703317" y="6003569"/>
                  <a:pt x="3197631" y="6704662"/>
                  <a:pt x="3289047" y="6856890"/>
                </a:cubicBezTo>
                <a:lnTo>
                  <a:pt x="0" y="6846695"/>
                </a:lnTo>
                <a:lnTo>
                  <a:pt x="0" y="0"/>
                </a:lnTo>
                <a:close/>
              </a:path>
            </a:pathLst>
          </a:custGeom>
          <a:blipFill>
            <a:blip r:embed="rId2"/>
            <a:tile tx="0" ty="0" sx="100000" sy="100000" flip="none" algn="tl"/>
          </a:blipFill>
        </p:spPr>
        <p:txBody>
          <a:bodyPr wrap="square" anchor="ctr" anchorCtr="1">
            <a:noAutofit/>
          </a:bodyPr>
          <a:lstStyle>
            <a:lvl1pPr>
              <a:defRPr sz="600">
                <a:solidFill>
                  <a:schemeClr val="tx1">
                    <a:alpha val="0"/>
                  </a:schemeClr>
                </a:solidFill>
              </a:defRPr>
            </a:lvl1pPr>
          </a:lstStyle>
          <a:p>
            <a:pPr lvl="0"/>
            <a:endParaRPr lang="en-ID" noProof="0"/>
          </a:p>
        </p:txBody>
      </p:sp>
    </p:spTree>
    <p:extLst>
      <p:ext uri="{BB962C8B-B14F-4D97-AF65-F5344CB8AC3E}">
        <p14:creationId xmlns:p14="http://schemas.microsoft.com/office/powerpoint/2010/main" val="31673256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SlideAdd13">
    <p:spTree>
      <p:nvGrpSpPr>
        <p:cNvPr id="1" name=""/>
        <p:cNvGrpSpPr/>
        <p:nvPr/>
      </p:nvGrpSpPr>
      <p:grpSpPr>
        <a:xfrm>
          <a:off x="0" y="0"/>
          <a:ext cx="0" cy="0"/>
          <a:chOff x="0" y="0"/>
          <a:chExt cx="0" cy="0"/>
        </a:xfrm>
      </p:grpSpPr>
      <p:sp>
        <p:nvSpPr>
          <p:cNvPr id="5" name="PpHolder1">
            <a:extLst>
              <a:ext uri="{FF2B5EF4-FFF2-40B4-BE49-F238E27FC236}">
                <a16:creationId xmlns:a16="http://schemas.microsoft.com/office/drawing/2014/main" id="{AB53BEB6-EE11-4256-9DE0-E76761D9E3F5}"/>
              </a:ext>
            </a:extLst>
          </p:cNvPr>
          <p:cNvSpPr>
            <a:spLocks noGrp="1"/>
          </p:cNvSpPr>
          <p:nvPr>
            <p:ph type="pic" sz="quarter" idx="10"/>
          </p:nvPr>
        </p:nvSpPr>
        <p:spPr>
          <a:xfrm>
            <a:off x="1" y="3"/>
            <a:ext cx="5030017" cy="5928653"/>
          </a:xfrm>
          <a:custGeom>
            <a:avLst/>
            <a:gdLst>
              <a:gd name="connsiteX0" fmla="*/ 0 w 5030672"/>
              <a:gd name="connsiteY0" fmla="*/ 0 h 5928653"/>
              <a:gd name="connsiteX1" fmla="*/ 3288470 w 5030672"/>
              <a:gd name="connsiteY1" fmla="*/ 0 h 5928653"/>
              <a:gd name="connsiteX2" fmla="*/ 3463769 w 5030672"/>
              <a:gd name="connsiteY2" fmla="*/ 201038 h 5928653"/>
              <a:gd name="connsiteX3" fmla="*/ 4252603 w 5030672"/>
              <a:gd name="connsiteY3" fmla="*/ 981887 h 5928653"/>
              <a:gd name="connsiteX4" fmla="*/ 4288609 w 5030672"/>
              <a:gd name="connsiteY4" fmla="*/ 1028952 h 5928653"/>
              <a:gd name="connsiteX5" fmla="*/ 4940849 w 5030672"/>
              <a:gd name="connsiteY5" fmla="*/ 2437491 h 5928653"/>
              <a:gd name="connsiteX6" fmla="*/ 4245435 w 5030672"/>
              <a:gd name="connsiteY6" fmla="*/ 5332077 h 5928653"/>
              <a:gd name="connsiteX7" fmla="*/ 2446095 w 5030672"/>
              <a:gd name="connsiteY7" fmla="*/ 5892828 h 5928653"/>
              <a:gd name="connsiteX8" fmla="*/ 1538681 w 5030672"/>
              <a:gd name="connsiteY8" fmla="*/ 5194294 h 5928653"/>
              <a:gd name="connsiteX9" fmla="*/ 1637323 w 5030672"/>
              <a:gd name="connsiteY9" fmla="*/ 3479932 h 5928653"/>
              <a:gd name="connsiteX10" fmla="*/ 1359660 w 5030672"/>
              <a:gd name="connsiteY10" fmla="*/ 2850280 h 5928653"/>
              <a:gd name="connsiteX11" fmla="*/ 1275523 w 5030672"/>
              <a:gd name="connsiteY11" fmla="*/ 2753863 h 5928653"/>
              <a:gd name="connsiteX12" fmla="*/ 1275523 w 5030672"/>
              <a:gd name="connsiteY12" fmla="*/ 2762735 h 5928653"/>
              <a:gd name="connsiteX13" fmla="*/ 1187078 w 5030672"/>
              <a:gd name="connsiteY13" fmla="*/ 2689760 h 5928653"/>
              <a:gd name="connsiteX14" fmla="*/ 752920 w 5030672"/>
              <a:gd name="connsiteY14" fmla="*/ 2557144 h 5928653"/>
              <a:gd name="connsiteX15" fmla="*/ 37428 w 5030672"/>
              <a:gd name="connsiteY15" fmla="*/ 3031404 h 5928653"/>
              <a:gd name="connsiteX16" fmla="*/ 0 w 5030672"/>
              <a:gd name="connsiteY16" fmla="*/ 3151975 h 5928653"/>
              <a:gd name="connsiteX17" fmla="*/ 0 w 5030672"/>
              <a:gd name="connsiteY17" fmla="*/ 1895476 h 5928653"/>
              <a:gd name="connsiteX18" fmla="*/ 0 w 5030672"/>
              <a:gd name="connsiteY18" fmla="*/ 1258433 h 5928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30672" h="5928653">
                <a:moveTo>
                  <a:pt x="0" y="0"/>
                </a:moveTo>
                <a:lnTo>
                  <a:pt x="3288470" y="0"/>
                </a:lnTo>
                <a:lnTo>
                  <a:pt x="3463769" y="201038"/>
                </a:lnTo>
                <a:cubicBezTo>
                  <a:pt x="3722885" y="470674"/>
                  <a:pt x="4033901" y="709001"/>
                  <a:pt x="4252603" y="981887"/>
                </a:cubicBezTo>
                <a:cubicBezTo>
                  <a:pt x="4265438" y="1001916"/>
                  <a:pt x="4277440" y="1017604"/>
                  <a:pt x="4288609" y="1028952"/>
                </a:cubicBezTo>
                <a:cubicBezTo>
                  <a:pt x="4597971" y="1446362"/>
                  <a:pt x="4831390" y="1936794"/>
                  <a:pt x="4940849" y="2437491"/>
                </a:cubicBezTo>
                <a:cubicBezTo>
                  <a:pt x="5159772" y="3438884"/>
                  <a:pt x="4997256" y="4585345"/>
                  <a:pt x="4245435" y="5332077"/>
                </a:cubicBezTo>
                <a:cubicBezTo>
                  <a:pt x="3799252" y="5772876"/>
                  <a:pt x="3060917" y="6026828"/>
                  <a:pt x="2446095" y="5892828"/>
                </a:cubicBezTo>
                <a:cubicBezTo>
                  <a:pt x="2037939" y="5804661"/>
                  <a:pt x="1668421" y="5542693"/>
                  <a:pt x="1538681" y="5194294"/>
                </a:cubicBezTo>
                <a:cubicBezTo>
                  <a:pt x="1334328" y="4644324"/>
                  <a:pt x="1720216" y="4053182"/>
                  <a:pt x="1637323" y="3479932"/>
                </a:cubicBezTo>
                <a:cubicBezTo>
                  <a:pt x="1601243" y="3232122"/>
                  <a:pt x="1501340" y="3027254"/>
                  <a:pt x="1359660" y="2850280"/>
                </a:cubicBezTo>
                <a:lnTo>
                  <a:pt x="1275523" y="2753863"/>
                </a:lnTo>
                <a:lnTo>
                  <a:pt x="1275523" y="2762735"/>
                </a:lnTo>
                <a:lnTo>
                  <a:pt x="1187078" y="2689760"/>
                </a:lnTo>
                <a:cubicBezTo>
                  <a:pt x="1063144" y="2606034"/>
                  <a:pt x="913741" y="2557144"/>
                  <a:pt x="752920" y="2557144"/>
                </a:cubicBezTo>
                <a:cubicBezTo>
                  <a:pt x="431277" y="2557144"/>
                  <a:pt x="155309" y="2752701"/>
                  <a:pt x="37428" y="3031404"/>
                </a:cubicBezTo>
                <a:lnTo>
                  <a:pt x="0" y="3151975"/>
                </a:lnTo>
                <a:lnTo>
                  <a:pt x="0" y="1895476"/>
                </a:lnTo>
                <a:lnTo>
                  <a:pt x="0" y="1258433"/>
                </a:lnTo>
                <a:close/>
              </a:path>
            </a:pathLst>
          </a:custGeom>
          <a:blipFill>
            <a:blip r:embed="rId2"/>
            <a:tile tx="0" ty="0" sx="100000" sy="100000" flip="none" algn="tl"/>
          </a:blipFill>
        </p:spPr>
        <p:txBody>
          <a:bodyPr wrap="square" anchor="ctr" anchorCtr="1">
            <a:noAutofit/>
          </a:bodyPr>
          <a:lstStyle>
            <a:lvl1pPr>
              <a:defRPr sz="600">
                <a:solidFill>
                  <a:schemeClr val="tx1">
                    <a:alpha val="0"/>
                  </a:schemeClr>
                </a:solidFill>
              </a:defRPr>
            </a:lvl1pPr>
          </a:lstStyle>
          <a:p>
            <a:pPr lvl="0"/>
            <a:endParaRPr lang="en-ID" noProof="0"/>
          </a:p>
        </p:txBody>
      </p:sp>
    </p:spTree>
    <p:extLst>
      <p:ext uri="{BB962C8B-B14F-4D97-AF65-F5344CB8AC3E}">
        <p14:creationId xmlns:p14="http://schemas.microsoft.com/office/powerpoint/2010/main" val="6135642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lideAdd14">
    <p:spTree>
      <p:nvGrpSpPr>
        <p:cNvPr id="1" name=""/>
        <p:cNvGrpSpPr/>
        <p:nvPr/>
      </p:nvGrpSpPr>
      <p:grpSpPr>
        <a:xfrm>
          <a:off x="0" y="0"/>
          <a:ext cx="0" cy="0"/>
          <a:chOff x="0" y="0"/>
          <a:chExt cx="0" cy="0"/>
        </a:xfrm>
      </p:grpSpPr>
      <p:sp>
        <p:nvSpPr>
          <p:cNvPr id="5" name="PpHolder1">
            <a:extLst>
              <a:ext uri="{FF2B5EF4-FFF2-40B4-BE49-F238E27FC236}">
                <a16:creationId xmlns:a16="http://schemas.microsoft.com/office/drawing/2014/main" id="{334562BA-3E35-496D-AAD6-7C147C9D11AF}"/>
              </a:ext>
            </a:extLst>
          </p:cNvPr>
          <p:cNvSpPr>
            <a:spLocks noGrp="1"/>
          </p:cNvSpPr>
          <p:nvPr>
            <p:ph type="pic" sz="quarter" idx="10"/>
          </p:nvPr>
        </p:nvSpPr>
        <p:spPr>
          <a:xfrm>
            <a:off x="7734792" y="0"/>
            <a:ext cx="4457210" cy="6858000"/>
          </a:xfrm>
          <a:custGeom>
            <a:avLst/>
            <a:gdLst>
              <a:gd name="connsiteX0" fmla="*/ 2336875 w 4457791"/>
              <a:gd name="connsiteY0" fmla="*/ 0 h 6858000"/>
              <a:gd name="connsiteX1" fmla="*/ 4457791 w 4457791"/>
              <a:gd name="connsiteY1" fmla="*/ 0 h 6858000"/>
              <a:gd name="connsiteX2" fmla="*/ 4457791 w 4457791"/>
              <a:gd name="connsiteY2" fmla="*/ 6858000 h 6858000"/>
              <a:gd name="connsiteX3" fmla="*/ 2444637 w 4457791"/>
              <a:gd name="connsiteY3" fmla="*/ 6858000 h 6858000"/>
              <a:gd name="connsiteX4" fmla="*/ 2347573 w 4457791"/>
              <a:gd name="connsiteY4" fmla="*/ 6700614 h 6858000"/>
              <a:gd name="connsiteX5" fmla="*/ 2174815 w 4457791"/>
              <a:gd name="connsiteY5" fmla="*/ 6479216 h 6858000"/>
              <a:gd name="connsiteX6" fmla="*/ 1013639 w 4457791"/>
              <a:gd name="connsiteY6" fmla="*/ 5827696 h 6858000"/>
              <a:gd name="connsiteX7" fmla="*/ 56824 w 4457791"/>
              <a:gd name="connsiteY7" fmla="*/ 4952438 h 6858000"/>
              <a:gd name="connsiteX8" fmla="*/ 755656 w 4457791"/>
              <a:gd name="connsiteY8" fmla="*/ 3133491 h 6858000"/>
              <a:gd name="connsiteX9" fmla="*/ 2014161 w 4457791"/>
              <a:gd name="connsiteY9" fmla="*/ 2093696 h 6858000"/>
              <a:gd name="connsiteX10" fmla="*/ 2180022 w 4457791"/>
              <a:gd name="connsiteY10" fmla="*/ 1859643 h 6858000"/>
              <a:gd name="connsiteX11" fmla="*/ 2333993 w 4457791"/>
              <a:gd name="connsiteY11" fmla="*/ 3394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57791" h="6858000">
                <a:moveTo>
                  <a:pt x="2336875" y="0"/>
                </a:moveTo>
                <a:lnTo>
                  <a:pt x="4457791" y="0"/>
                </a:lnTo>
                <a:lnTo>
                  <a:pt x="4457791" y="6858000"/>
                </a:lnTo>
                <a:lnTo>
                  <a:pt x="2444637" y="6858000"/>
                </a:lnTo>
                <a:lnTo>
                  <a:pt x="2347573" y="6700614"/>
                </a:lnTo>
                <a:cubicBezTo>
                  <a:pt x="2295280" y="6622700"/>
                  <a:pt x="2238912" y="6547964"/>
                  <a:pt x="2174815" y="6479216"/>
                </a:cubicBezTo>
                <a:cubicBezTo>
                  <a:pt x="1869713" y="6155073"/>
                  <a:pt x="1423846" y="6009814"/>
                  <a:pt x="1013639" y="5827696"/>
                </a:cubicBezTo>
                <a:cubicBezTo>
                  <a:pt x="603437" y="5645580"/>
                  <a:pt x="184994" y="5378738"/>
                  <a:pt x="56824" y="4952438"/>
                </a:cubicBezTo>
                <a:cubicBezTo>
                  <a:pt x="-142298" y="4290519"/>
                  <a:pt x="203628" y="3480679"/>
                  <a:pt x="755656" y="3133491"/>
                </a:cubicBezTo>
                <a:cubicBezTo>
                  <a:pt x="1196579" y="2854518"/>
                  <a:pt x="1684766" y="2495386"/>
                  <a:pt x="2014161" y="2093696"/>
                </a:cubicBezTo>
                <a:cubicBezTo>
                  <a:pt x="2069765" y="2020923"/>
                  <a:pt x="2127948" y="1938522"/>
                  <a:pt x="2180022" y="1859643"/>
                </a:cubicBezTo>
                <a:cubicBezTo>
                  <a:pt x="2551715" y="1242366"/>
                  <a:pt x="2312023" y="693357"/>
                  <a:pt x="2333993" y="33945"/>
                </a:cubicBezTo>
                <a:close/>
              </a:path>
            </a:pathLst>
          </a:custGeom>
          <a:blipFill>
            <a:blip r:embed="rId2"/>
            <a:tile tx="0" ty="0" sx="100000" sy="100000" flip="none" algn="tl"/>
          </a:blipFill>
        </p:spPr>
        <p:txBody>
          <a:bodyPr wrap="square" anchor="ctr" anchorCtr="1">
            <a:noAutofit/>
          </a:bodyPr>
          <a:lstStyle>
            <a:lvl1pPr>
              <a:defRPr sz="600">
                <a:solidFill>
                  <a:schemeClr val="tx1">
                    <a:alpha val="0"/>
                  </a:schemeClr>
                </a:solidFill>
              </a:defRPr>
            </a:lvl1pPr>
          </a:lstStyle>
          <a:p>
            <a:pPr lvl="0"/>
            <a:endParaRPr lang="en-ID" noProof="0"/>
          </a:p>
        </p:txBody>
      </p:sp>
    </p:spTree>
    <p:extLst>
      <p:ext uri="{BB962C8B-B14F-4D97-AF65-F5344CB8AC3E}">
        <p14:creationId xmlns:p14="http://schemas.microsoft.com/office/powerpoint/2010/main" val="30042025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SlideAdd18">
    <p:spTree>
      <p:nvGrpSpPr>
        <p:cNvPr id="1" name=""/>
        <p:cNvGrpSpPr/>
        <p:nvPr/>
      </p:nvGrpSpPr>
      <p:grpSpPr>
        <a:xfrm>
          <a:off x="0" y="0"/>
          <a:ext cx="0" cy="0"/>
          <a:chOff x="0" y="0"/>
          <a:chExt cx="0" cy="0"/>
        </a:xfrm>
      </p:grpSpPr>
      <p:sp>
        <p:nvSpPr>
          <p:cNvPr id="5" name="PpHolder3">
            <a:extLst>
              <a:ext uri="{FF2B5EF4-FFF2-40B4-BE49-F238E27FC236}">
                <a16:creationId xmlns:a16="http://schemas.microsoft.com/office/drawing/2014/main" id="{2E545484-3ACB-4964-90F7-C47451610876}"/>
              </a:ext>
            </a:extLst>
          </p:cNvPr>
          <p:cNvSpPr>
            <a:spLocks noGrp="1"/>
          </p:cNvSpPr>
          <p:nvPr>
            <p:ph type="pic" sz="quarter" idx="10"/>
          </p:nvPr>
        </p:nvSpPr>
        <p:spPr>
          <a:xfrm>
            <a:off x="5701828" y="0"/>
            <a:ext cx="6490174" cy="5740372"/>
          </a:xfrm>
          <a:custGeom>
            <a:avLst/>
            <a:gdLst>
              <a:gd name="connsiteX0" fmla="*/ 0 w 6491019"/>
              <a:gd name="connsiteY0" fmla="*/ 0 h 5740372"/>
              <a:gd name="connsiteX1" fmla="*/ 6491019 w 6491019"/>
              <a:gd name="connsiteY1" fmla="*/ 0 h 5740372"/>
              <a:gd name="connsiteX2" fmla="*/ 6491019 w 6491019"/>
              <a:gd name="connsiteY2" fmla="*/ 2375029 h 5740372"/>
              <a:gd name="connsiteX3" fmla="*/ 6357777 w 6491019"/>
              <a:gd name="connsiteY3" fmla="*/ 2389274 h 5740372"/>
              <a:gd name="connsiteX4" fmla="*/ 6039189 w 6491019"/>
              <a:gd name="connsiteY4" fmla="*/ 4836470 h 5740372"/>
              <a:gd name="connsiteX5" fmla="*/ 4489417 w 6491019"/>
              <a:gd name="connsiteY5" fmla="*/ 5733403 h 5740372"/>
              <a:gd name="connsiteX6" fmla="*/ 3187184 w 6491019"/>
              <a:gd name="connsiteY6" fmla="*/ 4897979 h 5740372"/>
              <a:gd name="connsiteX7" fmla="*/ 3160167 w 6491019"/>
              <a:gd name="connsiteY7" fmla="*/ 3090754 h 5740372"/>
              <a:gd name="connsiteX8" fmla="*/ 228886 w 6491019"/>
              <a:gd name="connsiteY8" fmla="*/ 718929 h 5740372"/>
              <a:gd name="connsiteX9" fmla="*/ 8336 w 6491019"/>
              <a:gd name="connsiteY9" fmla="*/ 127080 h 5740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1019" h="5740372">
                <a:moveTo>
                  <a:pt x="0" y="0"/>
                </a:moveTo>
                <a:lnTo>
                  <a:pt x="6491019" y="0"/>
                </a:lnTo>
                <a:lnTo>
                  <a:pt x="6491019" y="2375029"/>
                </a:lnTo>
                <a:lnTo>
                  <a:pt x="6357777" y="2389274"/>
                </a:lnTo>
                <a:cubicBezTo>
                  <a:pt x="5127721" y="2588166"/>
                  <a:pt x="6350582" y="4279115"/>
                  <a:pt x="6039189" y="4836470"/>
                </a:cubicBezTo>
                <a:cubicBezTo>
                  <a:pt x="5727797" y="5393825"/>
                  <a:pt x="5148479" y="5799013"/>
                  <a:pt x="4489417" y="5733403"/>
                </a:cubicBezTo>
                <a:cubicBezTo>
                  <a:pt x="3871932" y="5671931"/>
                  <a:pt x="3408725" y="5338421"/>
                  <a:pt x="3187184" y="4897979"/>
                </a:cubicBezTo>
                <a:cubicBezTo>
                  <a:pt x="2965643" y="4457538"/>
                  <a:pt x="3290847" y="3686230"/>
                  <a:pt x="3160167" y="3090754"/>
                </a:cubicBezTo>
                <a:cubicBezTo>
                  <a:pt x="2869607" y="1772869"/>
                  <a:pt x="908421" y="1764139"/>
                  <a:pt x="228886" y="718929"/>
                </a:cubicBezTo>
                <a:cubicBezTo>
                  <a:pt x="110833" y="538793"/>
                  <a:pt x="34675" y="335400"/>
                  <a:pt x="8336" y="127080"/>
                </a:cubicBezTo>
                <a:close/>
              </a:path>
            </a:pathLst>
          </a:custGeom>
          <a:blipFill>
            <a:blip r:embed="rId2"/>
            <a:tile tx="0" ty="0" sx="100000" sy="100000" flip="none" algn="tl"/>
          </a:blipFill>
        </p:spPr>
        <p:txBody>
          <a:bodyPr wrap="square" anchor="ctr" anchorCtr="1">
            <a:noAutofit/>
          </a:bodyPr>
          <a:lstStyle>
            <a:lvl1pPr>
              <a:defRPr sz="600">
                <a:solidFill>
                  <a:schemeClr val="tx1">
                    <a:alpha val="0"/>
                  </a:schemeClr>
                </a:solidFill>
              </a:defRPr>
            </a:lvl1pPr>
          </a:lstStyle>
          <a:p>
            <a:pPr lvl="0"/>
            <a:endParaRPr lang="en-ID" noProof="0"/>
          </a:p>
        </p:txBody>
      </p:sp>
    </p:spTree>
    <p:extLst>
      <p:ext uri="{BB962C8B-B14F-4D97-AF65-F5344CB8AC3E}">
        <p14:creationId xmlns:p14="http://schemas.microsoft.com/office/powerpoint/2010/main" val="16605463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SlideAdd23">
    <p:spTree>
      <p:nvGrpSpPr>
        <p:cNvPr id="1" name=""/>
        <p:cNvGrpSpPr/>
        <p:nvPr/>
      </p:nvGrpSpPr>
      <p:grpSpPr>
        <a:xfrm>
          <a:off x="0" y="0"/>
          <a:ext cx="0" cy="0"/>
          <a:chOff x="0" y="0"/>
          <a:chExt cx="0" cy="0"/>
        </a:xfrm>
      </p:grpSpPr>
      <p:sp>
        <p:nvSpPr>
          <p:cNvPr id="15" name="PpHolder7">
            <a:extLst>
              <a:ext uri="{FF2B5EF4-FFF2-40B4-BE49-F238E27FC236}">
                <a16:creationId xmlns:a16="http://schemas.microsoft.com/office/drawing/2014/main" id="{7FDE3E8C-2106-4A5B-91F0-31EE63434731}"/>
              </a:ext>
            </a:extLst>
          </p:cNvPr>
          <p:cNvSpPr>
            <a:spLocks noGrp="1"/>
          </p:cNvSpPr>
          <p:nvPr>
            <p:ph type="pic" sz="quarter" idx="13"/>
          </p:nvPr>
        </p:nvSpPr>
        <p:spPr>
          <a:xfrm>
            <a:off x="6430896" y="2853602"/>
            <a:ext cx="1823029" cy="1823266"/>
          </a:xfrm>
          <a:custGeom>
            <a:avLst/>
            <a:gdLst>
              <a:gd name="connsiteX0" fmla="*/ 911633 w 1823266"/>
              <a:gd name="connsiteY0" fmla="*/ 0 h 1823266"/>
              <a:gd name="connsiteX1" fmla="*/ 1823266 w 1823266"/>
              <a:gd name="connsiteY1" fmla="*/ 911633 h 1823266"/>
              <a:gd name="connsiteX2" fmla="*/ 911633 w 1823266"/>
              <a:gd name="connsiteY2" fmla="*/ 1823266 h 1823266"/>
              <a:gd name="connsiteX3" fmla="*/ 0 w 1823266"/>
              <a:gd name="connsiteY3" fmla="*/ 911633 h 1823266"/>
              <a:gd name="connsiteX4" fmla="*/ 911633 w 1823266"/>
              <a:gd name="connsiteY4" fmla="*/ 0 h 1823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266" h="1823266">
                <a:moveTo>
                  <a:pt x="911633" y="0"/>
                </a:moveTo>
                <a:cubicBezTo>
                  <a:pt x="1415114" y="0"/>
                  <a:pt x="1823266" y="408152"/>
                  <a:pt x="1823266" y="911633"/>
                </a:cubicBezTo>
                <a:cubicBezTo>
                  <a:pt x="1823266" y="1415114"/>
                  <a:pt x="1415114" y="1823266"/>
                  <a:pt x="911633" y="1823266"/>
                </a:cubicBezTo>
                <a:cubicBezTo>
                  <a:pt x="408152" y="1823266"/>
                  <a:pt x="0" y="1415114"/>
                  <a:pt x="0" y="911633"/>
                </a:cubicBezTo>
                <a:cubicBezTo>
                  <a:pt x="0" y="408152"/>
                  <a:pt x="408152" y="0"/>
                  <a:pt x="911633" y="0"/>
                </a:cubicBezTo>
                <a:close/>
              </a:path>
            </a:pathLst>
          </a:custGeom>
          <a:blipFill>
            <a:blip r:embed="rId2"/>
            <a:tile tx="0" ty="0" sx="100000" sy="100000" flip="none" algn="tl"/>
          </a:blipFill>
        </p:spPr>
        <p:txBody>
          <a:bodyPr wrap="square" anchor="ctr" anchorCtr="1">
            <a:noAutofit/>
          </a:bodyPr>
          <a:lstStyle>
            <a:lvl1pPr>
              <a:defRPr sz="600">
                <a:solidFill>
                  <a:schemeClr val="tx1">
                    <a:alpha val="0"/>
                  </a:schemeClr>
                </a:solidFill>
              </a:defRPr>
            </a:lvl1pPr>
          </a:lstStyle>
          <a:p>
            <a:pPr lvl="0"/>
            <a:endParaRPr lang="en-ID" noProof="0"/>
          </a:p>
        </p:txBody>
      </p:sp>
      <p:sp>
        <p:nvSpPr>
          <p:cNvPr id="13" name="PpHolder9">
            <a:extLst>
              <a:ext uri="{FF2B5EF4-FFF2-40B4-BE49-F238E27FC236}">
                <a16:creationId xmlns:a16="http://schemas.microsoft.com/office/drawing/2014/main" id="{BDDF9076-2512-4846-AFB2-6BEE0ADF73A8}"/>
              </a:ext>
            </a:extLst>
          </p:cNvPr>
          <p:cNvSpPr>
            <a:spLocks noGrp="1"/>
          </p:cNvSpPr>
          <p:nvPr>
            <p:ph type="pic" sz="quarter" idx="12"/>
          </p:nvPr>
        </p:nvSpPr>
        <p:spPr>
          <a:xfrm>
            <a:off x="1445256" y="2853602"/>
            <a:ext cx="1823031" cy="1823266"/>
          </a:xfrm>
          <a:custGeom>
            <a:avLst/>
            <a:gdLst>
              <a:gd name="connsiteX0" fmla="*/ 911635 w 1823268"/>
              <a:gd name="connsiteY0" fmla="*/ 0 h 1823266"/>
              <a:gd name="connsiteX1" fmla="*/ 1823268 w 1823268"/>
              <a:gd name="connsiteY1" fmla="*/ 911633 h 1823266"/>
              <a:gd name="connsiteX2" fmla="*/ 911635 w 1823268"/>
              <a:gd name="connsiteY2" fmla="*/ 1823266 h 1823266"/>
              <a:gd name="connsiteX3" fmla="*/ 0 w 1823268"/>
              <a:gd name="connsiteY3" fmla="*/ 911633 h 1823266"/>
              <a:gd name="connsiteX4" fmla="*/ 911635 w 1823268"/>
              <a:gd name="connsiteY4" fmla="*/ 0 h 1823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268" h="1823266">
                <a:moveTo>
                  <a:pt x="911635" y="0"/>
                </a:moveTo>
                <a:cubicBezTo>
                  <a:pt x="1415116" y="0"/>
                  <a:pt x="1823268" y="408152"/>
                  <a:pt x="1823268" y="911633"/>
                </a:cubicBezTo>
                <a:cubicBezTo>
                  <a:pt x="1823268" y="1415114"/>
                  <a:pt x="1415116" y="1823266"/>
                  <a:pt x="911635" y="1823266"/>
                </a:cubicBezTo>
                <a:cubicBezTo>
                  <a:pt x="408152" y="1823266"/>
                  <a:pt x="0" y="1415114"/>
                  <a:pt x="0" y="911633"/>
                </a:cubicBezTo>
                <a:cubicBezTo>
                  <a:pt x="0" y="408152"/>
                  <a:pt x="408152" y="0"/>
                  <a:pt x="911635" y="0"/>
                </a:cubicBezTo>
                <a:close/>
              </a:path>
            </a:pathLst>
          </a:custGeom>
          <a:blipFill>
            <a:blip r:embed="rId2"/>
            <a:tile tx="0" ty="0" sx="100000" sy="100000" flip="none" algn="tl"/>
          </a:blipFill>
        </p:spPr>
        <p:txBody>
          <a:bodyPr wrap="square" anchor="ctr" anchorCtr="1">
            <a:noAutofit/>
          </a:bodyPr>
          <a:lstStyle>
            <a:lvl1pPr>
              <a:defRPr sz="600">
                <a:solidFill>
                  <a:schemeClr val="tx1">
                    <a:alpha val="0"/>
                  </a:schemeClr>
                </a:solidFill>
              </a:defRPr>
            </a:lvl1pPr>
          </a:lstStyle>
          <a:p>
            <a:pPr lvl="0"/>
            <a:endParaRPr lang="en-ID" noProof="0"/>
          </a:p>
        </p:txBody>
      </p:sp>
      <p:sp>
        <p:nvSpPr>
          <p:cNvPr id="11" name="PpHolder11">
            <a:extLst>
              <a:ext uri="{FF2B5EF4-FFF2-40B4-BE49-F238E27FC236}">
                <a16:creationId xmlns:a16="http://schemas.microsoft.com/office/drawing/2014/main" id="{EDCF7070-986E-432C-9469-151565D9F1E3}"/>
              </a:ext>
            </a:extLst>
          </p:cNvPr>
          <p:cNvSpPr>
            <a:spLocks noGrp="1"/>
          </p:cNvSpPr>
          <p:nvPr>
            <p:ph type="pic" sz="quarter" idx="11"/>
          </p:nvPr>
        </p:nvSpPr>
        <p:spPr>
          <a:xfrm>
            <a:off x="8923716" y="3540902"/>
            <a:ext cx="1823029" cy="1823266"/>
          </a:xfrm>
          <a:custGeom>
            <a:avLst/>
            <a:gdLst>
              <a:gd name="connsiteX0" fmla="*/ 911633 w 1823266"/>
              <a:gd name="connsiteY0" fmla="*/ 0 h 1823266"/>
              <a:gd name="connsiteX1" fmla="*/ 1823266 w 1823266"/>
              <a:gd name="connsiteY1" fmla="*/ 911633 h 1823266"/>
              <a:gd name="connsiteX2" fmla="*/ 911633 w 1823266"/>
              <a:gd name="connsiteY2" fmla="*/ 1823266 h 1823266"/>
              <a:gd name="connsiteX3" fmla="*/ 0 w 1823266"/>
              <a:gd name="connsiteY3" fmla="*/ 911633 h 1823266"/>
              <a:gd name="connsiteX4" fmla="*/ 911633 w 1823266"/>
              <a:gd name="connsiteY4" fmla="*/ 0 h 1823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266" h="1823266">
                <a:moveTo>
                  <a:pt x="911633" y="0"/>
                </a:moveTo>
                <a:cubicBezTo>
                  <a:pt x="1415114" y="0"/>
                  <a:pt x="1823266" y="408152"/>
                  <a:pt x="1823266" y="911633"/>
                </a:cubicBezTo>
                <a:cubicBezTo>
                  <a:pt x="1823266" y="1415114"/>
                  <a:pt x="1415114" y="1823266"/>
                  <a:pt x="911633" y="1823266"/>
                </a:cubicBezTo>
                <a:cubicBezTo>
                  <a:pt x="408152" y="1823266"/>
                  <a:pt x="0" y="1415114"/>
                  <a:pt x="0" y="911633"/>
                </a:cubicBezTo>
                <a:cubicBezTo>
                  <a:pt x="0" y="408152"/>
                  <a:pt x="408152" y="0"/>
                  <a:pt x="911633" y="0"/>
                </a:cubicBezTo>
                <a:close/>
              </a:path>
            </a:pathLst>
          </a:custGeom>
          <a:blipFill>
            <a:blip r:embed="rId2"/>
            <a:tile tx="0" ty="0" sx="100000" sy="100000" flip="none" algn="tl"/>
          </a:blipFill>
        </p:spPr>
        <p:txBody>
          <a:bodyPr wrap="square" anchor="ctr" anchorCtr="1">
            <a:noAutofit/>
          </a:bodyPr>
          <a:lstStyle>
            <a:lvl1pPr>
              <a:defRPr sz="600">
                <a:solidFill>
                  <a:schemeClr val="tx1">
                    <a:alpha val="0"/>
                  </a:schemeClr>
                </a:solidFill>
              </a:defRPr>
            </a:lvl1pPr>
          </a:lstStyle>
          <a:p>
            <a:pPr lvl="0"/>
            <a:endParaRPr lang="en-ID" noProof="0"/>
          </a:p>
        </p:txBody>
      </p:sp>
      <p:sp>
        <p:nvSpPr>
          <p:cNvPr id="9" name="PpHolder12">
            <a:extLst>
              <a:ext uri="{FF2B5EF4-FFF2-40B4-BE49-F238E27FC236}">
                <a16:creationId xmlns:a16="http://schemas.microsoft.com/office/drawing/2014/main" id="{4595F80C-5BCB-4BF9-A21A-DA6EDD7E0550}"/>
              </a:ext>
            </a:extLst>
          </p:cNvPr>
          <p:cNvSpPr>
            <a:spLocks noGrp="1"/>
          </p:cNvSpPr>
          <p:nvPr>
            <p:ph type="pic" sz="quarter" idx="10"/>
          </p:nvPr>
        </p:nvSpPr>
        <p:spPr>
          <a:xfrm>
            <a:off x="3938077" y="3569930"/>
            <a:ext cx="1823031" cy="1823266"/>
          </a:xfrm>
          <a:custGeom>
            <a:avLst/>
            <a:gdLst>
              <a:gd name="connsiteX0" fmla="*/ 911635 w 1823268"/>
              <a:gd name="connsiteY0" fmla="*/ 0 h 1823266"/>
              <a:gd name="connsiteX1" fmla="*/ 1823268 w 1823268"/>
              <a:gd name="connsiteY1" fmla="*/ 911633 h 1823266"/>
              <a:gd name="connsiteX2" fmla="*/ 911635 w 1823268"/>
              <a:gd name="connsiteY2" fmla="*/ 1823266 h 1823266"/>
              <a:gd name="connsiteX3" fmla="*/ 0 w 1823268"/>
              <a:gd name="connsiteY3" fmla="*/ 911633 h 1823266"/>
              <a:gd name="connsiteX4" fmla="*/ 911635 w 1823268"/>
              <a:gd name="connsiteY4" fmla="*/ 0 h 1823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268" h="1823266">
                <a:moveTo>
                  <a:pt x="911635" y="0"/>
                </a:moveTo>
                <a:cubicBezTo>
                  <a:pt x="1415116" y="0"/>
                  <a:pt x="1823268" y="408152"/>
                  <a:pt x="1823268" y="911633"/>
                </a:cubicBezTo>
                <a:cubicBezTo>
                  <a:pt x="1823268" y="1415114"/>
                  <a:pt x="1415116" y="1823266"/>
                  <a:pt x="911635" y="1823266"/>
                </a:cubicBezTo>
                <a:cubicBezTo>
                  <a:pt x="408152" y="1823266"/>
                  <a:pt x="0" y="1415114"/>
                  <a:pt x="0" y="911633"/>
                </a:cubicBezTo>
                <a:cubicBezTo>
                  <a:pt x="0" y="408152"/>
                  <a:pt x="408152" y="0"/>
                  <a:pt x="911635" y="0"/>
                </a:cubicBezTo>
                <a:close/>
              </a:path>
            </a:pathLst>
          </a:custGeom>
          <a:blipFill>
            <a:blip r:embed="rId2"/>
            <a:tile tx="0" ty="0" sx="100000" sy="100000" flip="none" algn="tl"/>
          </a:blipFill>
        </p:spPr>
        <p:txBody>
          <a:bodyPr wrap="square" anchor="ctr" anchorCtr="1">
            <a:noAutofit/>
          </a:bodyPr>
          <a:lstStyle>
            <a:lvl1pPr>
              <a:defRPr sz="600">
                <a:solidFill>
                  <a:schemeClr val="tx1">
                    <a:alpha val="0"/>
                  </a:schemeClr>
                </a:solidFill>
              </a:defRPr>
            </a:lvl1pPr>
          </a:lstStyle>
          <a:p>
            <a:pPr lvl="0"/>
            <a:endParaRPr lang="en-ID" noProof="0"/>
          </a:p>
        </p:txBody>
      </p:sp>
    </p:spTree>
    <p:extLst>
      <p:ext uri="{BB962C8B-B14F-4D97-AF65-F5344CB8AC3E}">
        <p14:creationId xmlns:p14="http://schemas.microsoft.com/office/powerpoint/2010/main" val="12498275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SlideAdd30">
    <p:spTree>
      <p:nvGrpSpPr>
        <p:cNvPr id="1" name=""/>
        <p:cNvGrpSpPr/>
        <p:nvPr/>
      </p:nvGrpSpPr>
      <p:grpSpPr>
        <a:xfrm>
          <a:off x="0" y="0"/>
          <a:ext cx="0" cy="0"/>
          <a:chOff x="0" y="0"/>
          <a:chExt cx="0" cy="0"/>
        </a:xfrm>
      </p:grpSpPr>
      <p:sp>
        <p:nvSpPr>
          <p:cNvPr id="5" name="PpHolder1">
            <a:extLst>
              <a:ext uri="{FF2B5EF4-FFF2-40B4-BE49-F238E27FC236}">
                <a16:creationId xmlns:a16="http://schemas.microsoft.com/office/drawing/2014/main" id="{F7BFBF76-E0A3-4658-BD3B-2A59829BA2CE}"/>
              </a:ext>
            </a:extLst>
          </p:cNvPr>
          <p:cNvSpPr>
            <a:spLocks noGrp="1"/>
          </p:cNvSpPr>
          <p:nvPr>
            <p:ph type="pic" sz="quarter" idx="10"/>
          </p:nvPr>
        </p:nvSpPr>
        <p:spPr>
          <a:xfrm>
            <a:off x="0" y="0"/>
            <a:ext cx="12191998" cy="6858000"/>
          </a:xfrm>
          <a:custGeom>
            <a:avLst/>
            <a:gdLst>
              <a:gd name="connsiteX0" fmla="*/ 0 w 12193586"/>
              <a:gd name="connsiteY0" fmla="*/ 0 h 6858000"/>
              <a:gd name="connsiteX1" fmla="*/ 12193586 w 12193586"/>
              <a:gd name="connsiteY1" fmla="*/ 0 h 6858000"/>
              <a:gd name="connsiteX2" fmla="*/ 12193586 w 12193586"/>
              <a:gd name="connsiteY2" fmla="*/ 6858000 h 6858000"/>
              <a:gd name="connsiteX3" fmla="*/ 0 w 1219358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6" h="6858000">
                <a:moveTo>
                  <a:pt x="0" y="0"/>
                </a:moveTo>
                <a:lnTo>
                  <a:pt x="12193586" y="0"/>
                </a:lnTo>
                <a:lnTo>
                  <a:pt x="12193586" y="6858000"/>
                </a:lnTo>
                <a:lnTo>
                  <a:pt x="0" y="6858000"/>
                </a:lnTo>
                <a:close/>
              </a:path>
            </a:pathLst>
          </a:custGeom>
          <a:blipFill>
            <a:blip r:embed="rId2"/>
            <a:tile tx="0" ty="0" sx="100000" sy="100000" flip="none" algn="tl"/>
          </a:blipFill>
        </p:spPr>
        <p:txBody>
          <a:bodyPr wrap="square" anchor="ctr" anchorCtr="1">
            <a:noAutofit/>
          </a:bodyPr>
          <a:lstStyle>
            <a:lvl1pPr>
              <a:defRPr sz="600">
                <a:solidFill>
                  <a:schemeClr val="tx1">
                    <a:alpha val="0"/>
                  </a:schemeClr>
                </a:solidFill>
              </a:defRPr>
            </a:lvl1pPr>
          </a:lstStyle>
          <a:p>
            <a:pPr lvl="0"/>
            <a:endParaRPr lang="en-ID" noProof="0"/>
          </a:p>
        </p:txBody>
      </p:sp>
    </p:spTree>
    <p:extLst>
      <p:ext uri="{BB962C8B-B14F-4D97-AF65-F5344CB8AC3E}">
        <p14:creationId xmlns:p14="http://schemas.microsoft.com/office/powerpoint/2010/main" val="881173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917AFBD8-CD7F-47FB-BF88-B9D1003F3B9C}" type="datetimeFigureOut">
              <a:rPr lang="ru-RU" smtClean="0"/>
              <a:t>01.02.2024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0041311-6885-4341-A41E-B46AA6B50589}" type="slidenum">
              <a:rPr lang="ru-RU" smtClean="0"/>
              <a:t>‹#›</a:t>
            </a:fld>
            <a:endParaRPr lang="ru-RU"/>
          </a:p>
        </p:txBody>
      </p:sp>
    </p:spTree>
    <p:extLst>
      <p:ext uri="{BB962C8B-B14F-4D97-AF65-F5344CB8AC3E}">
        <p14:creationId xmlns:p14="http://schemas.microsoft.com/office/powerpoint/2010/main" val="22913331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917AFBD8-CD7F-47FB-BF88-B9D1003F3B9C}" type="datetimeFigureOut">
              <a:rPr lang="ru-RU" smtClean="0"/>
              <a:t>01.02.2024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0041311-6885-4341-A41E-B46AA6B50589}" type="slidenum">
              <a:rPr lang="ru-RU" smtClean="0"/>
              <a:t>‹#›</a:t>
            </a:fld>
            <a:endParaRPr lang="ru-RU"/>
          </a:p>
        </p:txBody>
      </p:sp>
    </p:spTree>
    <p:extLst>
      <p:ext uri="{BB962C8B-B14F-4D97-AF65-F5344CB8AC3E}">
        <p14:creationId xmlns:p14="http://schemas.microsoft.com/office/powerpoint/2010/main" val="1297871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917AFBD8-CD7F-47FB-BF88-B9D1003F3B9C}" type="datetimeFigureOut">
              <a:rPr lang="ru-RU" smtClean="0"/>
              <a:t>01.02.2024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0041311-6885-4341-A41E-B46AA6B50589}" type="slidenum">
              <a:rPr lang="ru-RU" smtClean="0"/>
              <a:t>‹#›</a:t>
            </a:fld>
            <a:endParaRPr lang="ru-RU"/>
          </a:p>
        </p:txBody>
      </p:sp>
    </p:spTree>
    <p:extLst>
      <p:ext uri="{BB962C8B-B14F-4D97-AF65-F5344CB8AC3E}">
        <p14:creationId xmlns:p14="http://schemas.microsoft.com/office/powerpoint/2010/main" val="2404238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917AFBD8-CD7F-47FB-BF88-B9D1003F3B9C}" type="datetimeFigureOut">
              <a:rPr lang="ru-RU" smtClean="0"/>
              <a:t>01.02.2024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0041311-6885-4341-A41E-B46AA6B50589}" type="slidenum">
              <a:rPr lang="ru-RU" smtClean="0"/>
              <a:t>‹#›</a:t>
            </a:fld>
            <a:endParaRPr lang="ru-RU"/>
          </a:p>
        </p:txBody>
      </p:sp>
    </p:spTree>
    <p:extLst>
      <p:ext uri="{BB962C8B-B14F-4D97-AF65-F5344CB8AC3E}">
        <p14:creationId xmlns:p14="http://schemas.microsoft.com/office/powerpoint/2010/main" val="2744088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17AFBD8-CD7F-47FB-BF88-B9D1003F3B9C}" type="datetimeFigureOut">
              <a:rPr lang="ru-RU" smtClean="0"/>
              <a:t>01.02.2024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0041311-6885-4341-A41E-B46AA6B50589}" type="slidenum">
              <a:rPr lang="ru-RU" smtClean="0"/>
              <a:t>‹#›</a:t>
            </a:fld>
            <a:endParaRPr lang="ru-RU"/>
          </a:p>
        </p:txBody>
      </p:sp>
    </p:spTree>
    <p:extLst>
      <p:ext uri="{BB962C8B-B14F-4D97-AF65-F5344CB8AC3E}">
        <p14:creationId xmlns:p14="http://schemas.microsoft.com/office/powerpoint/2010/main" val="30676328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917AFBD8-CD7F-47FB-BF88-B9D1003F3B9C}" type="datetimeFigureOut">
              <a:rPr lang="ru-RU" smtClean="0"/>
              <a:t>01.02.2024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0041311-6885-4341-A41E-B46AA6B50589}" type="slidenum">
              <a:rPr lang="ru-RU" smtClean="0"/>
              <a:t>‹#›</a:t>
            </a:fld>
            <a:endParaRPr lang="ru-RU"/>
          </a:p>
        </p:txBody>
      </p:sp>
    </p:spTree>
    <p:extLst>
      <p:ext uri="{BB962C8B-B14F-4D97-AF65-F5344CB8AC3E}">
        <p14:creationId xmlns:p14="http://schemas.microsoft.com/office/powerpoint/2010/main" val="2426660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917AFBD8-CD7F-47FB-BF88-B9D1003F3B9C}" type="datetimeFigureOut">
              <a:rPr lang="ru-RU" smtClean="0"/>
              <a:t>01.02.2024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0041311-6885-4341-A41E-B46AA6B50589}" type="slidenum">
              <a:rPr lang="ru-RU" smtClean="0"/>
              <a:t>‹#›</a:t>
            </a:fld>
            <a:endParaRPr lang="ru-RU"/>
          </a:p>
        </p:txBody>
      </p:sp>
    </p:spTree>
    <p:extLst>
      <p:ext uri="{BB962C8B-B14F-4D97-AF65-F5344CB8AC3E}">
        <p14:creationId xmlns:p14="http://schemas.microsoft.com/office/powerpoint/2010/main" val="30474010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7AFBD8-CD7F-47FB-BF88-B9D1003F3B9C}" type="datetimeFigureOut">
              <a:rPr lang="ru-RU" smtClean="0"/>
              <a:t>01.02.2024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041311-6885-4341-A41E-B46AA6B50589}" type="slidenum">
              <a:rPr lang="ru-RU" smtClean="0"/>
              <a:t>‹#›</a:t>
            </a:fld>
            <a:endParaRPr lang="ru-RU"/>
          </a:p>
        </p:txBody>
      </p:sp>
    </p:spTree>
    <p:extLst>
      <p:ext uri="{BB962C8B-B14F-4D97-AF65-F5344CB8AC3E}">
        <p14:creationId xmlns:p14="http://schemas.microsoft.com/office/powerpoint/2010/main" val="16151144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89817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1" r:id="rId10"/>
    <p:sldLayoutId id="2147483672" r:id="rId11"/>
    <p:sldLayoutId id="2147483673" r:id="rId12"/>
    <p:sldLayoutId id="2147483676" r:id="rId13"/>
    <p:sldLayoutId id="2147483680" r:id="rId14"/>
    <p:sldLayoutId id="2147483686" r:id="rId15"/>
  </p:sldLayoutIdLst>
  <p:txStyles>
    <p:titleStyle>
      <a:lvl1pPr algn="l" defTabSz="912722" rtl="0" fontAlgn="base">
        <a:lnSpc>
          <a:spcPct val="90000"/>
        </a:lnSpc>
        <a:spcBef>
          <a:spcPct val="0"/>
        </a:spcBef>
        <a:spcAft>
          <a:spcPct val="0"/>
        </a:spcAft>
        <a:defRPr sz="4400" kern="1200">
          <a:solidFill>
            <a:schemeClr val="tx1"/>
          </a:solidFill>
          <a:latin typeface="+mj-lt"/>
          <a:ea typeface="+mj-ea"/>
          <a:cs typeface="+mj-cs"/>
        </a:defRPr>
      </a:lvl1pPr>
      <a:lvl2pPr algn="l" defTabSz="912722" rtl="0" fontAlgn="base">
        <a:lnSpc>
          <a:spcPct val="90000"/>
        </a:lnSpc>
        <a:spcBef>
          <a:spcPct val="0"/>
        </a:spcBef>
        <a:spcAft>
          <a:spcPct val="0"/>
        </a:spcAft>
        <a:defRPr sz="4400">
          <a:solidFill>
            <a:schemeClr val="tx1"/>
          </a:solidFill>
          <a:latin typeface="Montserrat SemiBold" pitchFamily="50" charset="0"/>
        </a:defRPr>
      </a:lvl2pPr>
      <a:lvl3pPr algn="l" defTabSz="912722" rtl="0" fontAlgn="base">
        <a:lnSpc>
          <a:spcPct val="90000"/>
        </a:lnSpc>
        <a:spcBef>
          <a:spcPct val="0"/>
        </a:spcBef>
        <a:spcAft>
          <a:spcPct val="0"/>
        </a:spcAft>
        <a:defRPr sz="4400">
          <a:solidFill>
            <a:schemeClr val="tx1"/>
          </a:solidFill>
          <a:latin typeface="Montserrat SemiBold" pitchFamily="50" charset="0"/>
        </a:defRPr>
      </a:lvl3pPr>
      <a:lvl4pPr algn="l" defTabSz="912722" rtl="0" fontAlgn="base">
        <a:lnSpc>
          <a:spcPct val="90000"/>
        </a:lnSpc>
        <a:spcBef>
          <a:spcPct val="0"/>
        </a:spcBef>
        <a:spcAft>
          <a:spcPct val="0"/>
        </a:spcAft>
        <a:defRPr sz="4400">
          <a:solidFill>
            <a:schemeClr val="tx1"/>
          </a:solidFill>
          <a:latin typeface="Montserrat SemiBold" pitchFamily="50" charset="0"/>
        </a:defRPr>
      </a:lvl4pPr>
      <a:lvl5pPr algn="l" defTabSz="912722" rtl="0" fontAlgn="base">
        <a:lnSpc>
          <a:spcPct val="90000"/>
        </a:lnSpc>
        <a:spcBef>
          <a:spcPct val="0"/>
        </a:spcBef>
        <a:spcAft>
          <a:spcPct val="0"/>
        </a:spcAft>
        <a:defRPr sz="4400">
          <a:solidFill>
            <a:schemeClr val="tx1"/>
          </a:solidFill>
          <a:latin typeface="Montserrat SemiBold" pitchFamily="50" charset="0"/>
        </a:defRPr>
      </a:lvl5pPr>
      <a:lvl6pPr marL="457154" algn="l" defTabSz="912722" rtl="0" fontAlgn="base">
        <a:lnSpc>
          <a:spcPct val="90000"/>
        </a:lnSpc>
        <a:spcBef>
          <a:spcPct val="0"/>
        </a:spcBef>
        <a:spcAft>
          <a:spcPct val="0"/>
        </a:spcAft>
        <a:defRPr sz="4400">
          <a:solidFill>
            <a:schemeClr val="tx1"/>
          </a:solidFill>
          <a:latin typeface="Montserrat SemiBold" pitchFamily="50" charset="0"/>
        </a:defRPr>
      </a:lvl6pPr>
      <a:lvl7pPr marL="914309" algn="l" defTabSz="912722" rtl="0" fontAlgn="base">
        <a:lnSpc>
          <a:spcPct val="90000"/>
        </a:lnSpc>
        <a:spcBef>
          <a:spcPct val="0"/>
        </a:spcBef>
        <a:spcAft>
          <a:spcPct val="0"/>
        </a:spcAft>
        <a:defRPr sz="4400">
          <a:solidFill>
            <a:schemeClr val="tx1"/>
          </a:solidFill>
          <a:latin typeface="Montserrat SemiBold" pitchFamily="50" charset="0"/>
        </a:defRPr>
      </a:lvl7pPr>
      <a:lvl8pPr marL="1371463" algn="l" defTabSz="912722" rtl="0" fontAlgn="base">
        <a:lnSpc>
          <a:spcPct val="90000"/>
        </a:lnSpc>
        <a:spcBef>
          <a:spcPct val="0"/>
        </a:spcBef>
        <a:spcAft>
          <a:spcPct val="0"/>
        </a:spcAft>
        <a:defRPr sz="4400">
          <a:solidFill>
            <a:schemeClr val="tx1"/>
          </a:solidFill>
          <a:latin typeface="Montserrat SemiBold" pitchFamily="50" charset="0"/>
        </a:defRPr>
      </a:lvl8pPr>
      <a:lvl9pPr marL="1828617" algn="l" defTabSz="912722" rtl="0" fontAlgn="base">
        <a:lnSpc>
          <a:spcPct val="90000"/>
        </a:lnSpc>
        <a:spcBef>
          <a:spcPct val="0"/>
        </a:spcBef>
        <a:spcAft>
          <a:spcPct val="0"/>
        </a:spcAft>
        <a:defRPr sz="4400">
          <a:solidFill>
            <a:schemeClr val="tx1"/>
          </a:solidFill>
          <a:latin typeface="Montserrat SemiBold" pitchFamily="50" charset="0"/>
        </a:defRPr>
      </a:lvl9pPr>
    </p:titleStyle>
    <p:bodyStyle>
      <a:lvl1pPr marL="226990" indent="-226990" algn="l" defTabSz="912722"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145" indent="-226990" algn="l" defTabSz="912722"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299" indent="-226990" algn="l" defTabSz="912722"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453" indent="-226990" algn="l" defTabSz="912722"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5607" indent="-226990" algn="l" defTabSz="912722"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3509" indent="-228494" algn="l" defTabSz="91397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492" indent="-228494" algn="l" defTabSz="91397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479" indent="-228494" algn="l" defTabSz="91397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467" indent="-228494" algn="l" defTabSz="91397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974" rtl="0" eaLnBrk="1" latinLnBrk="0" hangingPunct="1">
        <a:defRPr sz="1800" kern="1200">
          <a:solidFill>
            <a:schemeClr val="tx1"/>
          </a:solidFill>
          <a:latin typeface="+mn-lt"/>
          <a:ea typeface="+mn-ea"/>
          <a:cs typeface="+mn-cs"/>
        </a:defRPr>
      </a:lvl1pPr>
      <a:lvl2pPr marL="456986" algn="l" defTabSz="913974" rtl="0" eaLnBrk="1" latinLnBrk="0" hangingPunct="1">
        <a:defRPr sz="1800" kern="1200">
          <a:solidFill>
            <a:schemeClr val="tx1"/>
          </a:solidFill>
          <a:latin typeface="+mn-lt"/>
          <a:ea typeface="+mn-ea"/>
          <a:cs typeface="+mn-cs"/>
        </a:defRPr>
      </a:lvl2pPr>
      <a:lvl3pPr marL="913974" algn="l" defTabSz="913974" rtl="0" eaLnBrk="1" latinLnBrk="0" hangingPunct="1">
        <a:defRPr sz="1800" kern="1200">
          <a:solidFill>
            <a:schemeClr val="tx1"/>
          </a:solidFill>
          <a:latin typeface="+mn-lt"/>
          <a:ea typeface="+mn-ea"/>
          <a:cs typeface="+mn-cs"/>
        </a:defRPr>
      </a:lvl3pPr>
      <a:lvl4pPr marL="1370961" algn="l" defTabSz="913974" rtl="0" eaLnBrk="1" latinLnBrk="0" hangingPunct="1">
        <a:defRPr sz="1800" kern="1200">
          <a:solidFill>
            <a:schemeClr val="tx1"/>
          </a:solidFill>
          <a:latin typeface="+mn-lt"/>
          <a:ea typeface="+mn-ea"/>
          <a:cs typeface="+mn-cs"/>
        </a:defRPr>
      </a:lvl4pPr>
      <a:lvl5pPr marL="1827948" algn="l" defTabSz="913974" rtl="0" eaLnBrk="1" latinLnBrk="0" hangingPunct="1">
        <a:defRPr sz="1800" kern="1200">
          <a:solidFill>
            <a:schemeClr val="tx1"/>
          </a:solidFill>
          <a:latin typeface="+mn-lt"/>
          <a:ea typeface="+mn-ea"/>
          <a:cs typeface="+mn-cs"/>
        </a:defRPr>
      </a:lvl5pPr>
      <a:lvl6pPr marL="2284931" algn="l" defTabSz="913974" rtl="0" eaLnBrk="1" latinLnBrk="0" hangingPunct="1">
        <a:defRPr sz="1800" kern="1200">
          <a:solidFill>
            <a:schemeClr val="tx1"/>
          </a:solidFill>
          <a:latin typeface="+mn-lt"/>
          <a:ea typeface="+mn-ea"/>
          <a:cs typeface="+mn-cs"/>
        </a:defRPr>
      </a:lvl6pPr>
      <a:lvl7pPr marL="2741947" algn="l" defTabSz="913974" rtl="0" eaLnBrk="1" latinLnBrk="0" hangingPunct="1">
        <a:defRPr sz="1800" kern="1200">
          <a:solidFill>
            <a:schemeClr val="tx1"/>
          </a:solidFill>
          <a:latin typeface="+mn-lt"/>
          <a:ea typeface="+mn-ea"/>
          <a:cs typeface="+mn-cs"/>
        </a:defRPr>
      </a:lvl7pPr>
      <a:lvl8pPr marL="3198960" algn="l" defTabSz="913974" rtl="0" eaLnBrk="1" latinLnBrk="0" hangingPunct="1">
        <a:defRPr sz="1800" kern="1200">
          <a:solidFill>
            <a:schemeClr val="tx1"/>
          </a:solidFill>
          <a:latin typeface="+mn-lt"/>
          <a:ea typeface="+mn-ea"/>
          <a:cs typeface="+mn-cs"/>
        </a:defRPr>
      </a:lvl8pPr>
      <a:lvl9pPr marL="3655946" algn="l" defTabSz="91397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5.xml"/><Relationship Id="rId5" Type="http://schemas.openxmlformats.org/officeDocument/2006/relationships/image" Target="../media/image20.jpeg"/><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oleObject" Target="../embeddings/oleObject2.bin"/><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7536" b="7536"/>
          <a:stretch>
            <a:fillRect/>
          </a:stretch>
        </p:blipFill>
        <p:spPr bwMode="auto">
          <a:xfrm>
            <a:off x="0" y="0"/>
            <a:ext cx="12192000" cy="6858000"/>
          </a:xfrm>
          <a:custGeom>
            <a:avLst/>
            <a:gdLst>
              <a:gd name="T0" fmla="*/ 0 w 12193586"/>
              <a:gd name="T1" fmla="*/ 0 h 6858000"/>
              <a:gd name="T2" fmla="*/ 12193586 w 12193586"/>
              <a:gd name="T3" fmla="*/ 0 h 6858000"/>
              <a:gd name="T4" fmla="*/ 12193586 w 12193586"/>
              <a:gd name="T5" fmla="*/ 6858000 h 6858000"/>
              <a:gd name="T6" fmla="*/ 0 w 12193586"/>
              <a:gd name="T7" fmla="*/ 6858000 h 6858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193586" h="6858000">
                <a:moveTo>
                  <a:pt x="0" y="0"/>
                </a:moveTo>
                <a:lnTo>
                  <a:pt x="12193586" y="0"/>
                </a:lnTo>
                <a:lnTo>
                  <a:pt x="12193586" y="6858000"/>
                </a:lnTo>
                <a:lnTo>
                  <a:pt x="0" y="6858000"/>
                </a:lnTo>
                <a:lnTo>
                  <a:pt x="0" y="0"/>
                </a:lnTo>
                <a:close/>
              </a:path>
            </a:pathLst>
          </a:custGeom>
          <a:blipFill dpi="0" rotWithShape="1">
            <a:srcRect/>
          </a:blipFill>
          <a:extLst>
            <a:ext uri="{91240B29-F687-4F45-9708-019B960494DF}">
              <a14:hiddenLine xmlns:a14="http://schemas.microsoft.com/office/drawing/2010/main" w="9525">
                <a:solidFill>
                  <a:srgbClr val="000000"/>
                </a:solidFill>
                <a:round/>
                <a:headEnd/>
                <a:tailEnd/>
              </a14:hiddenLine>
            </a:ext>
          </a:extLst>
        </p:spPr>
      </p:pic>
      <p:sp>
        <p:nvSpPr>
          <p:cNvPr id="33" name="Freeform: Shape 32">
            <a:extLst>
              <a:ext uri="{FF2B5EF4-FFF2-40B4-BE49-F238E27FC236}">
                <a16:creationId xmlns:a16="http://schemas.microsoft.com/office/drawing/2014/main" id="{A0DCE67C-6475-4D3E-A402-3A894A996ED0}"/>
              </a:ext>
            </a:extLst>
          </p:cNvPr>
          <p:cNvSpPr>
            <a:spLocks/>
          </p:cNvSpPr>
          <p:nvPr/>
        </p:nvSpPr>
        <p:spPr>
          <a:xfrm>
            <a:off x="1" y="40608"/>
            <a:ext cx="12191999" cy="6857107"/>
          </a:xfrm>
          <a:custGeom>
            <a:avLst/>
            <a:gdLst>
              <a:gd name="connsiteX0" fmla="*/ 6096795 w 12193586"/>
              <a:gd name="connsiteY0" fmla="*/ 1379221 h 6858000"/>
              <a:gd name="connsiteX1" fmla="*/ 4049536 w 12193586"/>
              <a:gd name="connsiteY1" fmla="*/ 3429000 h 6858000"/>
              <a:gd name="connsiteX2" fmla="*/ 6096795 w 12193586"/>
              <a:gd name="connsiteY2" fmla="*/ 5478779 h 6858000"/>
              <a:gd name="connsiteX3" fmla="*/ 8144054 w 12193586"/>
              <a:gd name="connsiteY3" fmla="*/ 3429000 h 6858000"/>
              <a:gd name="connsiteX4" fmla="*/ 6096795 w 12193586"/>
              <a:gd name="connsiteY4" fmla="*/ 1379221 h 6858000"/>
              <a:gd name="connsiteX5" fmla="*/ 0 w 12193586"/>
              <a:gd name="connsiteY5" fmla="*/ 0 h 6858000"/>
              <a:gd name="connsiteX6" fmla="*/ 12193586 w 12193586"/>
              <a:gd name="connsiteY6" fmla="*/ 0 h 6858000"/>
              <a:gd name="connsiteX7" fmla="*/ 12193586 w 12193586"/>
              <a:gd name="connsiteY7" fmla="*/ 6858000 h 6858000"/>
              <a:gd name="connsiteX8" fmla="*/ 0 w 12193586"/>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3586" h="6858000">
                <a:moveTo>
                  <a:pt x="6096795" y="1379221"/>
                </a:moveTo>
                <a:cubicBezTo>
                  <a:pt x="4966125" y="1379221"/>
                  <a:pt x="4049536" y="2296938"/>
                  <a:pt x="4049536" y="3429000"/>
                </a:cubicBezTo>
                <a:cubicBezTo>
                  <a:pt x="4049536" y="4561062"/>
                  <a:pt x="4966125" y="5478779"/>
                  <a:pt x="6096795" y="5478779"/>
                </a:cubicBezTo>
                <a:cubicBezTo>
                  <a:pt x="7227465" y="5478779"/>
                  <a:pt x="8144054" y="4561062"/>
                  <a:pt x="8144054" y="3429000"/>
                </a:cubicBezTo>
                <a:cubicBezTo>
                  <a:pt x="8144054" y="2296938"/>
                  <a:pt x="7227465" y="1379221"/>
                  <a:pt x="6096795" y="1379221"/>
                </a:cubicBezTo>
                <a:close/>
                <a:moveTo>
                  <a:pt x="0" y="0"/>
                </a:moveTo>
                <a:lnTo>
                  <a:pt x="12193586" y="0"/>
                </a:lnTo>
                <a:lnTo>
                  <a:pt x="12193586" y="6858000"/>
                </a:lnTo>
                <a:lnTo>
                  <a:pt x="0" y="6858000"/>
                </a:lnTo>
                <a:close/>
              </a:path>
            </a:pathLst>
          </a:custGeom>
          <a:gradFill>
            <a:gsLst>
              <a:gs pos="50000">
                <a:schemeClr val="tx1">
                  <a:alpha val="47000"/>
                </a:schemeClr>
              </a:gs>
              <a:gs pos="0">
                <a:schemeClr val="bg1">
                  <a:alpha val="95000"/>
                </a:schemeClr>
              </a:gs>
              <a:gs pos="100000">
                <a:schemeClr val="bg1">
                  <a:alpha val="2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endParaRPr lang="en-ID">
              <a:solidFill>
                <a:prstClr val="white"/>
              </a:solidFill>
              <a:latin typeface="Sulphur Point"/>
            </a:endParaRPr>
          </a:p>
        </p:txBody>
      </p:sp>
      <p:sp>
        <p:nvSpPr>
          <p:cNvPr id="36" name="Freeform: Shape 35">
            <a:extLst>
              <a:ext uri="{FF2B5EF4-FFF2-40B4-BE49-F238E27FC236}">
                <a16:creationId xmlns:a16="http://schemas.microsoft.com/office/drawing/2014/main" id="{0F08F092-FEC3-490B-A574-BCCCF7BD0DD4}"/>
              </a:ext>
            </a:extLst>
          </p:cNvPr>
          <p:cNvSpPr>
            <a:spLocks/>
          </p:cNvSpPr>
          <p:nvPr/>
        </p:nvSpPr>
        <p:spPr bwMode="auto">
          <a:xfrm>
            <a:off x="3266650" y="595682"/>
            <a:ext cx="5658701" cy="5666637"/>
          </a:xfrm>
          <a:custGeom>
            <a:avLst/>
            <a:gdLst>
              <a:gd name="connsiteX0" fmla="*/ 2830433 w 5660864"/>
              <a:gd name="connsiteY0" fmla="*/ 784135 h 5667832"/>
              <a:gd name="connsiteX1" fmla="*/ 783174 w 5660864"/>
              <a:gd name="connsiteY1" fmla="*/ 2833914 h 5667832"/>
              <a:gd name="connsiteX2" fmla="*/ 2830433 w 5660864"/>
              <a:gd name="connsiteY2" fmla="*/ 4883693 h 5667832"/>
              <a:gd name="connsiteX3" fmla="*/ 4877692 w 5660864"/>
              <a:gd name="connsiteY3" fmla="*/ 2833914 h 5667832"/>
              <a:gd name="connsiteX4" fmla="*/ 2830433 w 5660864"/>
              <a:gd name="connsiteY4" fmla="*/ 784135 h 5667832"/>
              <a:gd name="connsiteX5" fmla="*/ 2830432 w 5660864"/>
              <a:gd name="connsiteY5" fmla="*/ 0 h 5667832"/>
              <a:gd name="connsiteX6" fmla="*/ 5660864 w 5660864"/>
              <a:gd name="connsiteY6" fmla="*/ 2833916 h 5667832"/>
              <a:gd name="connsiteX7" fmla="*/ 2830432 w 5660864"/>
              <a:gd name="connsiteY7" fmla="*/ 5667832 h 5667832"/>
              <a:gd name="connsiteX8" fmla="*/ 0 w 5660864"/>
              <a:gd name="connsiteY8" fmla="*/ 2833916 h 5667832"/>
              <a:gd name="connsiteX9" fmla="*/ 2830432 w 5660864"/>
              <a:gd name="connsiteY9" fmla="*/ 0 h 566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60864" h="5667832">
                <a:moveTo>
                  <a:pt x="2830433" y="784135"/>
                </a:moveTo>
                <a:cubicBezTo>
                  <a:pt x="1699763" y="784135"/>
                  <a:pt x="783174" y="1701852"/>
                  <a:pt x="783174" y="2833914"/>
                </a:cubicBezTo>
                <a:cubicBezTo>
                  <a:pt x="783174" y="3965976"/>
                  <a:pt x="1699763" y="4883693"/>
                  <a:pt x="2830433" y="4883693"/>
                </a:cubicBezTo>
                <a:cubicBezTo>
                  <a:pt x="3961103" y="4883693"/>
                  <a:pt x="4877692" y="3965976"/>
                  <a:pt x="4877692" y="2833914"/>
                </a:cubicBezTo>
                <a:cubicBezTo>
                  <a:pt x="4877692" y="1701852"/>
                  <a:pt x="3961103" y="784135"/>
                  <a:pt x="2830433" y="784135"/>
                </a:cubicBezTo>
                <a:close/>
                <a:moveTo>
                  <a:pt x="2830432" y="0"/>
                </a:moveTo>
                <a:cubicBezTo>
                  <a:pt x="4393636" y="0"/>
                  <a:pt x="5660864" y="1268787"/>
                  <a:pt x="5660864" y="2833916"/>
                </a:cubicBezTo>
                <a:cubicBezTo>
                  <a:pt x="5660864" y="4399045"/>
                  <a:pt x="4393636" y="5667832"/>
                  <a:pt x="2830432" y="5667832"/>
                </a:cubicBezTo>
                <a:cubicBezTo>
                  <a:pt x="1267228" y="5667832"/>
                  <a:pt x="0" y="4399045"/>
                  <a:pt x="0" y="2833916"/>
                </a:cubicBezTo>
                <a:cubicBezTo>
                  <a:pt x="0" y="1268787"/>
                  <a:pt x="1267228" y="0"/>
                  <a:pt x="2830432" y="0"/>
                </a:cubicBezTo>
                <a:close/>
              </a:path>
            </a:pathLst>
          </a:custGeom>
          <a:solidFill>
            <a:schemeClr val="bg1">
              <a:lumMod val="95000"/>
              <a:alpha val="45000"/>
            </a:schemeClr>
          </a:solidFill>
          <a:ln>
            <a:noFill/>
          </a:ln>
        </p:spPr>
        <p:txBody>
          <a:bodyPr/>
          <a:lstStyle/>
          <a:p>
            <a:pPr defTabSz="457154">
              <a:defRPr/>
            </a:pPr>
            <a:endParaRPr lang="en-US">
              <a:solidFill>
                <a:prstClr val="black"/>
              </a:solidFill>
              <a:latin typeface="Sulphur Point"/>
            </a:endParaRPr>
          </a:p>
        </p:txBody>
      </p:sp>
      <p:sp>
        <p:nvSpPr>
          <p:cNvPr id="35" name="Freeform: Shape 34">
            <a:extLst>
              <a:ext uri="{FF2B5EF4-FFF2-40B4-BE49-F238E27FC236}">
                <a16:creationId xmlns:a16="http://schemas.microsoft.com/office/drawing/2014/main" id="{D368907D-D5E8-4C22-9A33-DB741CBCA529}"/>
              </a:ext>
            </a:extLst>
          </p:cNvPr>
          <p:cNvSpPr>
            <a:spLocks/>
          </p:cNvSpPr>
          <p:nvPr/>
        </p:nvSpPr>
        <p:spPr bwMode="auto">
          <a:xfrm>
            <a:off x="3720616" y="1055998"/>
            <a:ext cx="4828546" cy="4820609"/>
          </a:xfrm>
          <a:custGeom>
            <a:avLst/>
            <a:gdLst>
              <a:gd name="connsiteX0" fmla="*/ 2375362 w 4828679"/>
              <a:gd name="connsiteY0" fmla="*/ 323163 h 4820214"/>
              <a:gd name="connsiteX1" fmla="*/ 328103 w 4828679"/>
              <a:gd name="connsiteY1" fmla="*/ 2372942 h 4820214"/>
              <a:gd name="connsiteX2" fmla="*/ 2375362 w 4828679"/>
              <a:gd name="connsiteY2" fmla="*/ 4422721 h 4820214"/>
              <a:gd name="connsiteX3" fmla="*/ 4422621 w 4828679"/>
              <a:gd name="connsiteY3" fmla="*/ 2372942 h 4820214"/>
              <a:gd name="connsiteX4" fmla="*/ 2375362 w 4828679"/>
              <a:gd name="connsiteY4" fmla="*/ 323163 h 4820214"/>
              <a:gd name="connsiteX5" fmla="*/ 2375361 w 4828679"/>
              <a:gd name="connsiteY5" fmla="*/ 0 h 4820214"/>
              <a:gd name="connsiteX6" fmla="*/ 4052779 w 4828679"/>
              <a:gd name="connsiteY6" fmla="*/ 697235 h 4820214"/>
              <a:gd name="connsiteX7" fmla="*/ 4358131 w 4828679"/>
              <a:gd name="connsiteY7" fmla="*/ 3677784 h 4820214"/>
              <a:gd name="connsiteX8" fmla="*/ 4324415 w 4828679"/>
              <a:gd name="connsiteY8" fmla="*/ 3718733 h 4820214"/>
              <a:gd name="connsiteX9" fmla="*/ 4496784 w 4828679"/>
              <a:gd name="connsiteY9" fmla="*/ 3891336 h 4820214"/>
              <a:gd name="connsiteX10" fmla="*/ 4746647 w 4828679"/>
              <a:gd name="connsiteY10" fmla="*/ 4141546 h 4820214"/>
              <a:gd name="connsiteX11" fmla="*/ 4746647 w 4828679"/>
              <a:gd name="connsiteY11" fmla="*/ 4524887 h 4820214"/>
              <a:gd name="connsiteX12" fmla="*/ 4535708 w 4828679"/>
              <a:gd name="connsiteY12" fmla="*/ 4743937 h 4820214"/>
              <a:gd name="connsiteX13" fmla="*/ 4145079 w 4828679"/>
              <a:gd name="connsiteY13" fmla="*/ 4743937 h 4820214"/>
              <a:gd name="connsiteX14" fmla="*/ 3807262 w 4828679"/>
              <a:gd name="connsiteY14" fmla="*/ 4405657 h 4820214"/>
              <a:gd name="connsiteX15" fmla="*/ 3722089 w 4828679"/>
              <a:gd name="connsiteY15" fmla="*/ 4320366 h 4820214"/>
              <a:gd name="connsiteX16" fmla="*/ 3681537 w 4828679"/>
              <a:gd name="connsiteY16" fmla="*/ 4353687 h 4820214"/>
              <a:gd name="connsiteX17" fmla="*/ 697945 w 4828679"/>
              <a:gd name="connsiteY17" fmla="*/ 4048648 h 4820214"/>
              <a:gd name="connsiteX18" fmla="*/ 697945 w 4828679"/>
              <a:gd name="connsiteY18" fmla="*/ 697235 h 4820214"/>
              <a:gd name="connsiteX19" fmla="*/ 2375361 w 4828679"/>
              <a:gd name="connsiteY19" fmla="*/ 0 h 482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828679" h="4820214">
                <a:moveTo>
                  <a:pt x="2375362" y="323163"/>
                </a:moveTo>
                <a:cubicBezTo>
                  <a:pt x="1244692" y="323163"/>
                  <a:pt x="328103" y="1240880"/>
                  <a:pt x="328103" y="2372942"/>
                </a:cubicBezTo>
                <a:cubicBezTo>
                  <a:pt x="328103" y="3505004"/>
                  <a:pt x="1244692" y="4422721"/>
                  <a:pt x="2375362" y="4422721"/>
                </a:cubicBezTo>
                <a:cubicBezTo>
                  <a:pt x="3506032" y="4422721"/>
                  <a:pt x="4422621" y="3505004"/>
                  <a:pt x="4422621" y="2372942"/>
                </a:cubicBezTo>
                <a:cubicBezTo>
                  <a:pt x="4422621" y="1240880"/>
                  <a:pt x="3506032" y="323163"/>
                  <a:pt x="2375362" y="323163"/>
                </a:cubicBezTo>
                <a:close/>
                <a:moveTo>
                  <a:pt x="2375361" y="0"/>
                </a:moveTo>
                <a:cubicBezTo>
                  <a:pt x="2983375" y="0"/>
                  <a:pt x="3591390" y="232411"/>
                  <a:pt x="4052779" y="697235"/>
                </a:cubicBezTo>
                <a:cubicBezTo>
                  <a:pt x="4867050" y="1503840"/>
                  <a:pt x="4968833" y="2759032"/>
                  <a:pt x="4358131" y="3677784"/>
                </a:cubicBezTo>
                <a:lnTo>
                  <a:pt x="4324415" y="3718733"/>
                </a:lnTo>
                <a:lnTo>
                  <a:pt x="4496784" y="3891336"/>
                </a:lnTo>
                <a:cubicBezTo>
                  <a:pt x="4746647" y="4141546"/>
                  <a:pt x="4746647" y="4141546"/>
                  <a:pt x="4746647" y="4141546"/>
                </a:cubicBezTo>
                <a:cubicBezTo>
                  <a:pt x="4856023" y="4251073"/>
                  <a:pt x="4856023" y="4423185"/>
                  <a:pt x="4746647" y="4524887"/>
                </a:cubicBezTo>
                <a:cubicBezTo>
                  <a:pt x="4535708" y="4743937"/>
                  <a:pt x="4535708" y="4743937"/>
                  <a:pt x="4535708" y="4743937"/>
                </a:cubicBezTo>
                <a:cubicBezTo>
                  <a:pt x="4426331" y="4845640"/>
                  <a:pt x="4254456" y="4845640"/>
                  <a:pt x="4145079" y="4743937"/>
                </a:cubicBezTo>
                <a:cubicBezTo>
                  <a:pt x="4017148" y="4615833"/>
                  <a:pt x="3905208" y="4503739"/>
                  <a:pt x="3807262" y="4405657"/>
                </a:cubicBezTo>
                <a:lnTo>
                  <a:pt x="3722089" y="4320366"/>
                </a:lnTo>
                <a:lnTo>
                  <a:pt x="3681537" y="4353687"/>
                </a:lnTo>
                <a:cubicBezTo>
                  <a:pt x="2761848" y="4963767"/>
                  <a:pt x="1505374" y="4862088"/>
                  <a:pt x="697945" y="4048648"/>
                </a:cubicBezTo>
                <a:cubicBezTo>
                  <a:pt x="-232648" y="3126813"/>
                  <a:pt x="-232648" y="1619069"/>
                  <a:pt x="697945" y="697235"/>
                </a:cubicBezTo>
                <a:cubicBezTo>
                  <a:pt x="1159334" y="232411"/>
                  <a:pt x="1767349" y="0"/>
                  <a:pt x="2375361" y="0"/>
                </a:cubicBezTo>
                <a:close/>
              </a:path>
            </a:pathLst>
          </a:custGeom>
          <a:solidFill>
            <a:schemeClr val="bg1"/>
          </a:solidFill>
          <a:ln>
            <a:noFill/>
          </a:ln>
          <a:effectLst>
            <a:outerShdw blurRad="63500" dist="38100" dir="5400000" algn="t" rotWithShape="0">
              <a:prstClr val="black">
                <a:alpha val="30000"/>
              </a:prstClr>
            </a:outerShdw>
          </a:effectLst>
        </p:spPr>
        <p:txBody>
          <a:bodyPr/>
          <a:lstStyle/>
          <a:p>
            <a:pPr defTabSz="457154">
              <a:defRPr/>
            </a:pPr>
            <a:endParaRPr lang="en-US">
              <a:solidFill>
                <a:prstClr val="black"/>
              </a:solidFill>
              <a:latin typeface="Sulphur Point"/>
            </a:endParaRPr>
          </a:p>
        </p:txBody>
      </p:sp>
      <p:sp>
        <p:nvSpPr>
          <p:cNvPr id="23" name="Freeform 10">
            <a:extLst>
              <a:ext uri="{FF2B5EF4-FFF2-40B4-BE49-F238E27FC236}">
                <a16:creationId xmlns:a16="http://schemas.microsoft.com/office/drawing/2014/main" id="{A8CED293-C593-43AE-B145-C4CE991BC737}"/>
              </a:ext>
            </a:extLst>
          </p:cNvPr>
          <p:cNvSpPr>
            <a:spLocks/>
          </p:cNvSpPr>
          <p:nvPr/>
        </p:nvSpPr>
        <p:spPr bwMode="auto">
          <a:xfrm>
            <a:off x="4049007" y="1377107"/>
            <a:ext cx="4093985" cy="4099024"/>
          </a:xfrm>
          <a:prstGeom prst="ellipse">
            <a:avLst/>
          </a:prstGeom>
          <a:solidFill>
            <a:schemeClr val="accent1">
              <a:alpha val="80000"/>
            </a:schemeClr>
          </a:solidFill>
          <a:ln>
            <a:noFill/>
          </a:ln>
          <a:effectLst>
            <a:innerShdw blurRad="127000">
              <a:prstClr val="black">
                <a:alpha val="30000"/>
              </a:prstClr>
            </a:innerShdw>
          </a:effectLst>
        </p:spPr>
        <p:txBody>
          <a:bodyPr/>
          <a:lstStyle/>
          <a:p>
            <a:pPr defTabSz="457154">
              <a:defRPr/>
            </a:pPr>
            <a:endParaRPr lang="en-US">
              <a:solidFill>
                <a:prstClr val="black"/>
              </a:solidFill>
              <a:latin typeface="Sulphur Point"/>
            </a:endParaRPr>
          </a:p>
        </p:txBody>
      </p:sp>
      <p:sp>
        <p:nvSpPr>
          <p:cNvPr id="8" name="Freeform: Shape 7">
            <a:extLst>
              <a:ext uri="{FF2B5EF4-FFF2-40B4-BE49-F238E27FC236}">
                <a16:creationId xmlns:a16="http://schemas.microsoft.com/office/drawing/2014/main" id="{0BB74830-E946-4E51-AA42-721A99E67F0F}"/>
              </a:ext>
            </a:extLst>
          </p:cNvPr>
          <p:cNvSpPr>
            <a:spLocks/>
          </p:cNvSpPr>
          <p:nvPr/>
        </p:nvSpPr>
        <p:spPr bwMode="auto">
          <a:xfrm>
            <a:off x="4395216" y="1682977"/>
            <a:ext cx="3401569" cy="3487284"/>
          </a:xfrm>
          <a:custGeom>
            <a:avLst/>
            <a:gdLst>
              <a:gd name="connsiteX0" fmla="*/ 0 w 1017587"/>
              <a:gd name="connsiteY0" fmla="*/ 537071 h 1043275"/>
              <a:gd name="connsiteX1" fmla="*/ 7020 w 1017587"/>
              <a:gd name="connsiteY1" fmla="*/ 576830 h 1043275"/>
              <a:gd name="connsiteX2" fmla="*/ 18719 w 1017587"/>
              <a:gd name="connsiteY2" fmla="*/ 639975 h 1043275"/>
              <a:gd name="connsiteX3" fmla="*/ 49138 w 1017587"/>
              <a:gd name="connsiteY3" fmla="*/ 719492 h 1043275"/>
              <a:gd name="connsiteX4" fmla="*/ 98275 w 1017587"/>
              <a:gd name="connsiteY4" fmla="*/ 803686 h 1043275"/>
              <a:gd name="connsiteX5" fmla="*/ 112315 w 1017587"/>
              <a:gd name="connsiteY5" fmla="*/ 824735 h 1043275"/>
              <a:gd name="connsiteX6" fmla="*/ 131034 w 1017587"/>
              <a:gd name="connsiteY6" fmla="*/ 843445 h 1043275"/>
              <a:gd name="connsiteX7" fmla="*/ 140393 w 1017587"/>
              <a:gd name="connsiteY7" fmla="*/ 855138 h 1043275"/>
              <a:gd name="connsiteX8" fmla="*/ 149753 w 1017587"/>
              <a:gd name="connsiteY8" fmla="*/ 864493 h 1043275"/>
              <a:gd name="connsiteX9" fmla="*/ 159113 w 1017587"/>
              <a:gd name="connsiteY9" fmla="*/ 873848 h 1043275"/>
              <a:gd name="connsiteX10" fmla="*/ 170812 w 1017587"/>
              <a:gd name="connsiteY10" fmla="*/ 883203 h 1043275"/>
              <a:gd name="connsiteX11" fmla="*/ 191871 w 1017587"/>
              <a:gd name="connsiteY11" fmla="*/ 901913 h 1043275"/>
              <a:gd name="connsiteX12" fmla="*/ 203570 w 1017587"/>
              <a:gd name="connsiteY12" fmla="*/ 911268 h 1043275"/>
              <a:gd name="connsiteX13" fmla="*/ 215270 w 1017587"/>
              <a:gd name="connsiteY13" fmla="*/ 920623 h 1043275"/>
              <a:gd name="connsiteX14" fmla="*/ 238669 w 1017587"/>
              <a:gd name="connsiteY14" fmla="*/ 936994 h 1043275"/>
              <a:gd name="connsiteX15" fmla="*/ 264408 w 1017587"/>
              <a:gd name="connsiteY15" fmla="*/ 951026 h 1043275"/>
              <a:gd name="connsiteX16" fmla="*/ 276107 w 1017587"/>
              <a:gd name="connsiteY16" fmla="*/ 958042 h 1043275"/>
              <a:gd name="connsiteX17" fmla="*/ 290146 w 1017587"/>
              <a:gd name="connsiteY17" fmla="*/ 965058 h 1043275"/>
              <a:gd name="connsiteX18" fmla="*/ 315885 w 1017587"/>
              <a:gd name="connsiteY18" fmla="*/ 976752 h 1043275"/>
              <a:gd name="connsiteX19" fmla="*/ 329924 w 1017587"/>
              <a:gd name="connsiteY19" fmla="*/ 983768 h 1043275"/>
              <a:gd name="connsiteX20" fmla="*/ 343964 w 1017587"/>
              <a:gd name="connsiteY20" fmla="*/ 988446 h 1043275"/>
              <a:gd name="connsiteX21" fmla="*/ 374382 w 1017587"/>
              <a:gd name="connsiteY21" fmla="*/ 997801 h 1043275"/>
              <a:gd name="connsiteX22" fmla="*/ 402461 w 1017587"/>
              <a:gd name="connsiteY22" fmla="*/ 1004817 h 1043275"/>
              <a:gd name="connsiteX23" fmla="*/ 416500 w 1017587"/>
              <a:gd name="connsiteY23" fmla="*/ 1007155 h 1043275"/>
              <a:gd name="connsiteX24" fmla="*/ 432879 w 1017587"/>
              <a:gd name="connsiteY24" fmla="*/ 1009494 h 1043275"/>
              <a:gd name="connsiteX25" fmla="*/ 460958 w 1017587"/>
              <a:gd name="connsiteY25" fmla="*/ 1014172 h 1043275"/>
              <a:gd name="connsiteX26" fmla="*/ 491377 w 1017587"/>
              <a:gd name="connsiteY26" fmla="*/ 1016510 h 1043275"/>
              <a:gd name="connsiteX27" fmla="*/ 519455 w 1017587"/>
              <a:gd name="connsiteY27" fmla="*/ 1016510 h 1043275"/>
              <a:gd name="connsiteX28" fmla="*/ 549874 w 1017587"/>
              <a:gd name="connsiteY28" fmla="*/ 1016510 h 1043275"/>
              <a:gd name="connsiteX29" fmla="*/ 556894 w 1017587"/>
              <a:gd name="connsiteY29" fmla="*/ 1014172 h 1043275"/>
              <a:gd name="connsiteX30" fmla="*/ 563913 w 1017587"/>
              <a:gd name="connsiteY30" fmla="*/ 1014172 h 1043275"/>
              <a:gd name="connsiteX31" fmla="*/ 577953 w 1017587"/>
              <a:gd name="connsiteY31" fmla="*/ 1011833 h 1043275"/>
              <a:gd name="connsiteX32" fmla="*/ 606031 w 1017587"/>
              <a:gd name="connsiteY32" fmla="*/ 1007155 h 1043275"/>
              <a:gd name="connsiteX33" fmla="*/ 634110 w 1017587"/>
              <a:gd name="connsiteY33" fmla="*/ 1002478 h 1043275"/>
              <a:gd name="connsiteX34" fmla="*/ 659849 w 1017587"/>
              <a:gd name="connsiteY34" fmla="*/ 995462 h 1043275"/>
              <a:gd name="connsiteX35" fmla="*/ 685587 w 1017587"/>
              <a:gd name="connsiteY35" fmla="*/ 986107 h 1043275"/>
              <a:gd name="connsiteX36" fmla="*/ 699627 w 1017587"/>
              <a:gd name="connsiteY36" fmla="*/ 981429 h 1043275"/>
              <a:gd name="connsiteX37" fmla="*/ 711326 w 1017587"/>
              <a:gd name="connsiteY37" fmla="*/ 976752 h 1043275"/>
              <a:gd name="connsiteX38" fmla="*/ 755784 w 1017587"/>
              <a:gd name="connsiteY38" fmla="*/ 955703 h 1043275"/>
              <a:gd name="connsiteX39" fmla="*/ 795562 w 1017587"/>
              <a:gd name="connsiteY39" fmla="*/ 932316 h 1043275"/>
              <a:gd name="connsiteX40" fmla="*/ 814281 w 1017587"/>
              <a:gd name="connsiteY40" fmla="*/ 918284 h 1043275"/>
              <a:gd name="connsiteX41" fmla="*/ 830661 w 1017587"/>
              <a:gd name="connsiteY41" fmla="*/ 906590 h 1043275"/>
              <a:gd name="connsiteX42" fmla="*/ 863419 w 1017587"/>
              <a:gd name="connsiteY42" fmla="*/ 880864 h 1043275"/>
              <a:gd name="connsiteX43" fmla="*/ 907877 w 1017587"/>
              <a:gd name="connsiteY43" fmla="*/ 834090 h 1043275"/>
              <a:gd name="connsiteX44" fmla="*/ 933616 w 1017587"/>
              <a:gd name="connsiteY44" fmla="*/ 801347 h 1043275"/>
              <a:gd name="connsiteX45" fmla="*/ 912557 w 1017587"/>
              <a:gd name="connsiteY45" fmla="*/ 838767 h 1043275"/>
              <a:gd name="connsiteX46" fmla="*/ 870439 w 1017587"/>
              <a:gd name="connsiteY46" fmla="*/ 887880 h 1043275"/>
              <a:gd name="connsiteX47" fmla="*/ 840020 w 1017587"/>
              <a:gd name="connsiteY47" fmla="*/ 915945 h 1043275"/>
              <a:gd name="connsiteX48" fmla="*/ 823641 w 1017587"/>
              <a:gd name="connsiteY48" fmla="*/ 929977 h 1043275"/>
              <a:gd name="connsiteX49" fmla="*/ 804922 w 1017587"/>
              <a:gd name="connsiteY49" fmla="*/ 944010 h 1043275"/>
              <a:gd name="connsiteX50" fmla="*/ 765144 w 1017587"/>
              <a:gd name="connsiteY50" fmla="*/ 972075 h 1043275"/>
              <a:gd name="connsiteX51" fmla="*/ 718346 w 1017587"/>
              <a:gd name="connsiteY51" fmla="*/ 995462 h 1043275"/>
              <a:gd name="connsiteX52" fmla="*/ 706646 w 1017587"/>
              <a:gd name="connsiteY52" fmla="*/ 1002478 h 1043275"/>
              <a:gd name="connsiteX53" fmla="*/ 692607 w 1017587"/>
              <a:gd name="connsiteY53" fmla="*/ 1007155 h 1043275"/>
              <a:gd name="connsiteX54" fmla="*/ 666868 w 1017587"/>
              <a:gd name="connsiteY54" fmla="*/ 1016510 h 1043275"/>
              <a:gd name="connsiteX55" fmla="*/ 638790 w 1017587"/>
              <a:gd name="connsiteY55" fmla="*/ 1025865 h 1043275"/>
              <a:gd name="connsiteX56" fmla="*/ 610711 w 1017587"/>
              <a:gd name="connsiteY56" fmla="*/ 1032882 h 1043275"/>
              <a:gd name="connsiteX57" fmla="*/ 582632 w 1017587"/>
              <a:gd name="connsiteY57" fmla="*/ 1037559 h 1043275"/>
              <a:gd name="connsiteX58" fmla="*/ 566253 w 1017587"/>
              <a:gd name="connsiteY58" fmla="*/ 1039898 h 1043275"/>
              <a:gd name="connsiteX59" fmla="*/ 559233 w 1017587"/>
              <a:gd name="connsiteY59" fmla="*/ 1039898 h 1043275"/>
              <a:gd name="connsiteX60" fmla="*/ 552214 w 1017587"/>
              <a:gd name="connsiteY60" fmla="*/ 1042236 h 1043275"/>
              <a:gd name="connsiteX61" fmla="*/ 489037 w 1017587"/>
              <a:gd name="connsiteY61" fmla="*/ 1042236 h 1043275"/>
              <a:gd name="connsiteX62" fmla="*/ 458618 w 1017587"/>
              <a:gd name="connsiteY62" fmla="*/ 1042236 h 1043275"/>
              <a:gd name="connsiteX63" fmla="*/ 428200 w 1017587"/>
              <a:gd name="connsiteY63" fmla="*/ 1037559 h 1043275"/>
              <a:gd name="connsiteX64" fmla="*/ 411820 w 1017587"/>
              <a:gd name="connsiteY64" fmla="*/ 1035220 h 1043275"/>
              <a:gd name="connsiteX65" fmla="*/ 397781 w 1017587"/>
              <a:gd name="connsiteY65" fmla="*/ 1030543 h 1043275"/>
              <a:gd name="connsiteX66" fmla="*/ 365023 w 1017587"/>
              <a:gd name="connsiteY66" fmla="*/ 1023527 h 1043275"/>
              <a:gd name="connsiteX67" fmla="*/ 334604 w 1017587"/>
              <a:gd name="connsiteY67" fmla="*/ 1014172 h 1043275"/>
              <a:gd name="connsiteX68" fmla="*/ 320565 w 1017587"/>
              <a:gd name="connsiteY68" fmla="*/ 1009494 h 1043275"/>
              <a:gd name="connsiteX69" fmla="*/ 306526 w 1017587"/>
              <a:gd name="connsiteY69" fmla="*/ 1002478 h 1043275"/>
              <a:gd name="connsiteX70" fmla="*/ 278447 w 1017587"/>
              <a:gd name="connsiteY70" fmla="*/ 990784 h 1043275"/>
              <a:gd name="connsiteX71" fmla="*/ 264408 w 1017587"/>
              <a:gd name="connsiteY71" fmla="*/ 983768 h 1043275"/>
              <a:gd name="connsiteX72" fmla="*/ 250368 w 1017587"/>
              <a:gd name="connsiteY72" fmla="*/ 974413 h 1043275"/>
              <a:gd name="connsiteX73" fmla="*/ 224629 w 1017587"/>
              <a:gd name="connsiteY73" fmla="*/ 958042 h 1043275"/>
              <a:gd name="connsiteX74" fmla="*/ 198891 w 1017587"/>
              <a:gd name="connsiteY74" fmla="*/ 941671 h 1043275"/>
              <a:gd name="connsiteX75" fmla="*/ 187191 w 1017587"/>
              <a:gd name="connsiteY75" fmla="*/ 932316 h 1043275"/>
              <a:gd name="connsiteX76" fmla="*/ 175492 w 1017587"/>
              <a:gd name="connsiteY76" fmla="*/ 922961 h 1043275"/>
              <a:gd name="connsiteX77" fmla="*/ 152093 w 1017587"/>
              <a:gd name="connsiteY77" fmla="*/ 901913 h 1043275"/>
              <a:gd name="connsiteX78" fmla="*/ 142733 w 1017587"/>
              <a:gd name="connsiteY78" fmla="*/ 892558 h 1043275"/>
              <a:gd name="connsiteX79" fmla="*/ 131034 w 1017587"/>
              <a:gd name="connsiteY79" fmla="*/ 880864 h 1043275"/>
              <a:gd name="connsiteX80" fmla="*/ 121674 w 1017587"/>
              <a:gd name="connsiteY80" fmla="*/ 871509 h 1043275"/>
              <a:gd name="connsiteX81" fmla="*/ 112315 w 1017587"/>
              <a:gd name="connsiteY81" fmla="*/ 859816 h 1043275"/>
              <a:gd name="connsiteX82" fmla="*/ 95936 w 1017587"/>
              <a:gd name="connsiteY82" fmla="*/ 836428 h 1043275"/>
              <a:gd name="connsiteX83" fmla="*/ 79556 w 1017587"/>
              <a:gd name="connsiteY83" fmla="*/ 815380 h 1043275"/>
              <a:gd name="connsiteX84" fmla="*/ 32758 w 1017587"/>
              <a:gd name="connsiteY84" fmla="*/ 724169 h 1043275"/>
              <a:gd name="connsiteX85" fmla="*/ 9359 w 1017587"/>
              <a:gd name="connsiteY85" fmla="*/ 642314 h 1043275"/>
              <a:gd name="connsiteX86" fmla="*/ 0 w 1017587"/>
              <a:gd name="connsiteY86" fmla="*/ 579168 h 1043275"/>
              <a:gd name="connsiteX87" fmla="*/ 0 w 1017587"/>
              <a:gd name="connsiteY87" fmla="*/ 553442 h 1043275"/>
              <a:gd name="connsiteX88" fmla="*/ 0 w 1017587"/>
              <a:gd name="connsiteY88" fmla="*/ 537071 h 1043275"/>
              <a:gd name="connsiteX89" fmla="*/ 705783 w 1017587"/>
              <a:gd name="connsiteY89" fmla="*/ 139618 h 1043275"/>
              <a:gd name="connsiteX90" fmla="*/ 738467 w 1017587"/>
              <a:gd name="connsiteY90" fmla="*/ 153659 h 1043275"/>
              <a:gd name="connsiteX91" fmla="*/ 782824 w 1017587"/>
              <a:gd name="connsiteY91" fmla="*/ 184081 h 1043275"/>
              <a:gd name="connsiteX92" fmla="*/ 810839 w 1017587"/>
              <a:gd name="connsiteY92" fmla="*/ 207483 h 1043275"/>
              <a:gd name="connsiteX93" fmla="*/ 822511 w 1017587"/>
              <a:gd name="connsiteY93" fmla="*/ 219184 h 1043275"/>
              <a:gd name="connsiteX94" fmla="*/ 836519 w 1017587"/>
              <a:gd name="connsiteY94" fmla="*/ 233225 h 1043275"/>
              <a:gd name="connsiteX95" fmla="*/ 864533 w 1017587"/>
              <a:gd name="connsiteY95" fmla="*/ 265988 h 1043275"/>
              <a:gd name="connsiteX96" fmla="*/ 887879 w 1017587"/>
              <a:gd name="connsiteY96" fmla="*/ 301091 h 1043275"/>
              <a:gd name="connsiteX97" fmla="*/ 894883 w 1017587"/>
              <a:gd name="connsiteY97" fmla="*/ 310452 h 1043275"/>
              <a:gd name="connsiteX98" fmla="*/ 899552 w 1017587"/>
              <a:gd name="connsiteY98" fmla="*/ 322153 h 1043275"/>
              <a:gd name="connsiteX99" fmla="*/ 911225 w 1017587"/>
              <a:gd name="connsiteY99" fmla="*/ 343215 h 1043275"/>
              <a:gd name="connsiteX100" fmla="*/ 920563 w 1017587"/>
              <a:gd name="connsiteY100" fmla="*/ 366616 h 1043275"/>
              <a:gd name="connsiteX101" fmla="*/ 929901 w 1017587"/>
              <a:gd name="connsiteY101" fmla="*/ 390018 h 1043275"/>
              <a:gd name="connsiteX102" fmla="*/ 936905 w 1017587"/>
              <a:gd name="connsiteY102" fmla="*/ 413420 h 1043275"/>
              <a:gd name="connsiteX103" fmla="*/ 939239 w 1017587"/>
              <a:gd name="connsiteY103" fmla="*/ 425121 h 1043275"/>
              <a:gd name="connsiteX104" fmla="*/ 941574 w 1017587"/>
              <a:gd name="connsiteY104" fmla="*/ 439163 h 1043275"/>
              <a:gd name="connsiteX105" fmla="*/ 948578 w 1017587"/>
              <a:gd name="connsiteY105" fmla="*/ 490647 h 1043275"/>
              <a:gd name="connsiteX106" fmla="*/ 950912 w 1017587"/>
              <a:gd name="connsiteY106" fmla="*/ 516389 h 1043275"/>
              <a:gd name="connsiteX107" fmla="*/ 950912 w 1017587"/>
              <a:gd name="connsiteY107" fmla="*/ 544471 h 1043275"/>
              <a:gd name="connsiteX108" fmla="*/ 946243 w 1017587"/>
              <a:gd name="connsiteY108" fmla="*/ 595956 h 1043275"/>
              <a:gd name="connsiteX109" fmla="*/ 939239 w 1017587"/>
              <a:gd name="connsiteY109" fmla="*/ 624038 h 1043275"/>
              <a:gd name="connsiteX110" fmla="*/ 932236 w 1017587"/>
              <a:gd name="connsiteY110" fmla="*/ 649780 h 1043275"/>
              <a:gd name="connsiteX111" fmla="*/ 925232 w 1017587"/>
              <a:gd name="connsiteY111" fmla="*/ 675522 h 1043275"/>
              <a:gd name="connsiteX112" fmla="*/ 920563 w 1017587"/>
              <a:gd name="connsiteY112" fmla="*/ 687223 h 1043275"/>
              <a:gd name="connsiteX113" fmla="*/ 913559 w 1017587"/>
              <a:gd name="connsiteY113" fmla="*/ 698924 h 1043275"/>
              <a:gd name="connsiteX114" fmla="*/ 904221 w 1017587"/>
              <a:gd name="connsiteY114" fmla="*/ 722326 h 1043275"/>
              <a:gd name="connsiteX115" fmla="*/ 890214 w 1017587"/>
              <a:gd name="connsiteY115" fmla="*/ 745728 h 1043275"/>
              <a:gd name="connsiteX116" fmla="*/ 876206 w 1017587"/>
              <a:gd name="connsiteY116" fmla="*/ 766790 h 1043275"/>
              <a:gd name="connsiteX117" fmla="*/ 862199 w 1017587"/>
              <a:gd name="connsiteY117" fmla="*/ 787852 h 1043275"/>
              <a:gd name="connsiteX118" fmla="*/ 852861 w 1017587"/>
              <a:gd name="connsiteY118" fmla="*/ 797212 h 1043275"/>
              <a:gd name="connsiteX119" fmla="*/ 845857 w 1017587"/>
              <a:gd name="connsiteY119" fmla="*/ 806573 h 1043275"/>
              <a:gd name="connsiteX120" fmla="*/ 838853 w 1017587"/>
              <a:gd name="connsiteY120" fmla="*/ 815934 h 1043275"/>
              <a:gd name="connsiteX121" fmla="*/ 829515 w 1017587"/>
              <a:gd name="connsiteY121" fmla="*/ 825295 h 1043275"/>
              <a:gd name="connsiteX122" fmla="*/ 810839 w 1017587"/>
              <a:gd name="connsiteY122" fmla="*/ 841676 h 1043275"/>
              <a:gd name="connsiteX123" fmla="*/ 794497 w 1017587"/>
              <a:gd name="connsiteY123" fmla="*/ 855717 h 1043275"/>
              <a:gd name="connsiteX124" fmla="*/ 722125 w 1017587"/>
              <a:gd name="connsiteY124" fmla="*/ 904861 h 1043275"/>
              <a:gd name="connsiteX125" fmla="*/ 656758 w 1017587"/>
              <a:gd name="connsiteY125" fmla="*/ 930604 h 1043275"/>
              <a:gd name="connsiteX126" fmla="*/ 603063 w 1017587"/>
              <a:gd name="connsiteY126" fmla="*/ 944645 h 1043275"/>
              <a:gd name="connsiteX127" fmla="*/ 568044 w 1017587"/>
              <a:gd name="connsiteY127" fmla="*/ 949325 h 1043275"/>
              <a:gd name="connsiteX128" fmla="*/ 554037 w 1017587"/>
              <a:gd name="connsiteY128" fmla="*/ 949325 h 1043275"/>
              <a:gd name="connsiteX129" fmla="*/ 568044 w 1017587"/>
              <a:gd name="connsiteY129" fmla="*/ 946985 h 1043275"/>
              <a:gd name="connsiteX130" fmla="*/ 600728 w 1017587"/>
              <a:gd name="connsiteY130" fmla="*/ 939964 h 1043275"/>
              <a:gd name="connsiteX131" fmla="*/ 652089 w 1017587"/>
              <a:gd name="connsiteY131" fmla="*/ 921243 h 1043275"/>
              <a:gd name="connsiteX132" fmla="*/ 715122 w 1017587"/>
              <a:gd name="connsiteY132" fmla="*/ 890820 h 1043275"/>
              <a:gd name="connsiteX133" fmla="*/ 780489 w 1017587"/>
              <a:gd name="connsiteY133" fmla="*/ 841676 h 1043275"/>
              <a:gd name="connsiteX134" fmla="*/ 796831 w 1017587"/>
              <a:gd name="connsiteY134" fmla="*/ 825295 h 1043275"/>
              <a:gd name="connsiteX135" fmla="*/ 813173 w 1017587"/>
              <a:gd name="connsiteY135" fmla="*/ 808913 h 1043275"/>
              <a:gd name="connsiteX136" fmla="*/ 820177 w 1017587"/>
              <a:gd name="connsiteY136" fmla="*/ 801893 h 1043275"/>
              <a:gd name="connsiteX137" fmla="*/ 827181 w 1017587"/>
              <a:gd name="connsiteY137" fmla="*/ 792532 h 1043275"/>
              <a:gd name="connsiteX138" fmla="*/ 834184 w 1017587"/>
              <a:gd name="connsiteY138" fmla="*/ 783171 h 1043275"/>
              <a:gd name="connsiteX139" fmla="*/ 841188 w 1017587"/>
              <a:gd name="connsiteY139" fmla="*/ 773811 h 1043275"/>
              <a:gd name="connsiteX140" fmla="*/ 855195 w 1017587"/>
              <a:gd name="connsiteY140" fmla="*/ 752749 h 1043275"/>
              <a:gd name="connsiteX141" fmla="*/ 866868 w 1017587"/>
              <a:gd name="connsiteY141" fmla="*/ 731687 h 1043275"/>
              <a:gd name="connsiteX142" fmla="*/ 878541 w 1017587"/>
              <a:gd name="connsiteY142" fmla="*/ 710625 h 1043275"/>
              <a:gd name="connsiteX143" fmla="*/ 890214 w 1017587"/>
              <a:gd name="connsiteY143" fmla="*/ 687223 h 1043275"/>
              <a:gd name="connsiteX144" fmla="*/ 894883 w 1017587"/>
              <a:gd name="connsiteY144" fmla="*/ 677862 h 1043275"/>
              <a:gd name="connsiteX145" fmla="*/ 899552 w 1017587"/>
              <a:gd name="connsiteY145" fmla="*/ 666162 h 1043275"/>
              <a:gd name="connsiteX146" fmla="*/ 906556 w 1017587"/>
              <a:gd name="connsiteY146" fmla="*/ 640419 h 1043275"/>
              <a:gd name="connsiteX147" fmla="*/ 913559 w 1017587"/>
              <a:gd name="connsiteY147" fmla="*/ 617017 h 1043275"/>
              <a:gd name="connsiteX148" fmla="*/ 918228 w 1017587"/>
              <a:gd name="connsiteY148" fmla="*/ 591275 h 1043275"/>
              <a:gd name="connsiteX149" fmla="*/ 922897 w 1017587"/>
              <a:gd name="connsiteY149" fmla="*/ 542131 h 1043275"/>
              <a:gd name="connsiteX150" fmla="*/ 925232 w 1017587"/>
              <a:gd name="connsiteY150" fmla="*/ 516389 h 1043275"/>
              <a:gd name="connsiteX151" fmla="*/ 922897 w 1017587"/>
              <a:gd name="connsiteY151" fmla="*/ 492987 h 1043275"/>
              <a:gd name="connsiteX152" fmla="*/ 920563 w 1017587"/>
              <a:gd name="connsiteY152" fmla="*/ 467245 h 1043275"/>
              <a:gd name="connsiteX153" fmla="*/ 918228 w 1017587"/>
              <a:gd name="connsiteY153" fmla="*/ 443843 h 1043275"/>
              <a:gd name="connsiteX154" fmla="*/ 915894 w 1017587"/>
              <a:gd name="connsiteY154" fmla="*/ 432142 h 1043275"/>
              <a:gd name="connsiteX155" fmla="*/ 911225 w 1017587"/>
              <a:gd name="connsiteY155" fmla="*/ 420441 h 1043275"/>
              <a:gd name="connsiteX156" fmla="*/ 906556 w 1017587"/>
              <a:gd name="connsiteY156" fmla="*/ 397039 h 1043275"/>
              <a:gd name="connsiteX157" fmla="*/ 899552 w 1017587"/>
              <a:gd name="connsiteY157" fmla="*/ 373637 h 1043275"/>
              <a:gd name="connsiteX158" fmla="*/ 890214 w 1017587"/>
              <a:gd name="connsiteY158" fmla="*/ 352575 h 1043275"/>
              <a:gd name="connsiteX159" fmla="*/ 880875 w 1017587"/>
              <a:gd name="connsiteY159" fmla="*/ 331514 h 1043275"/>
              <a:gd name="connsiteX160" fmla="*/ 876206 w 1017587"/>
              <a:gd name="connsiteY160" fmla="*/ 322153 h 1043275"/>
              <a:gd name="connsiteX161" fmla="*/ 871537 w 1017587"/>
              <a:gd name="connsiteY161" fmla="*/ 312792 h 1043275"/>
              <a:gd name="connsiteX162" fmla="*/ 848192 w 1017587"/>
              <a:gd name="connsiteY162" fmla="*/ 275349 h 1043275"/>
              <a:gd name="connsiteX163" fmla="*/ 824846 w 1017587"/>
              <a:gd name="connsiteY163" fmla="*/ 244926 h 1043275"/>
              <a:gd name="connsiteX164" fmla="*/ 813173 w 1017587"/>
              <a:gd name="connsiteY164" fmla="*/ 230885 h 1043275"/>
              <a:gd name="connsiteX165" fmla="*/ 801500 w 1017587"/>
              <a:gd name="connsiteY165" fmla="*/ 216844 h 1043275"/>
              <a:gd name="connsiteX166" fmla="*/ 775820 w 1017587"/>
              <a:gd name="connsiteY166" fmla="*/ 193442 h 1043275"/>
              <a:gd name="connsiteX167" fmla="*/ 733798 w 1017587"/>
              <a:gd name="connsiteY167" fmla="*/ 158339 h 1043275"/>
              <a:gd name="connsiteX168" fmla="*/ 705783 w 1017587"/>
              <a:gd name="connsiteY168" fmla="*/ 139618 h 1043275"/>
              <a:gd name="connsiteX169" fmla="*/ 449487 w 1017587"/>
              <a:gd name="connsiteY169" fmla="*/ 95250 h 1043275"/>
              <a:gd name="connsiteX170" fmla="*/ 463550 w 1017587"/>
              <a:gd name="connsiteY170" fmla="*/ 95250 h 1043275"/>
              <a:gd name="connsiteX171" fmla="*/ 451831 w 1017587"/>
              <a:gd name="connsiteY171" fmla="*/ 97590 h 1043275"/>
              <a:gd name="connsiteX172" fmla="*/ 416672 w 1017587"/>
              <a:gd name="connsiteY172" fmla="*/ 104611 h 1043275"/>
              <a:gd name="connsiteX173" fmla="*/ 365106 w 1017587"/>
              <a:gd name="connsiteY173" fmla="*/ 123332 h 1043275"/>
              <a:gd name="connsiteX174" fmla="*/ 301821 w 1017587"/>
              <a:gd name="connsiteY174" fmla="*/ 153755 h 1043275"/>
              <a:gd name="connsiteX175" fmla="*/ 236192 w 1017587"/>
              <a:gd name="connsiteY175" fmla="*/ 202899 h 1043275"/>
              <a:gd name="connsiteX176" fmla="*/ 219785 w 1017587"/>
              <a:gd name="connsiteY176" fmla="*/ 219280 h 1043275"/>
              <a:gd name="connsiteX177" fmla="*/ 205721 w 1017587"/>
              <a:gd name="connsiteY177" fmla="*/ 235662 h 1043275"/>
              <a:gd name="connsiteX178" fmla="*/ 196346 w 1017587"/>
              <a:gd name="connsiteY178" fmla="*/ 242682 h 1043275"/>
              <a:gd name="connsiteX179" fmla="*/ 189314 w 1017587"/>
              <a:gd name="connsiteY179" fmla="*/ 252043 h 1043275"/>
              <a:gd name="connsiteX180" fmla="*/ 182282 w 1017587"/>
              <a:gd name="connsiteY180" fmla="*/ 261404 h 1043275"/>
              <a:gd name="connsiteX181" fmla="*/ 175250 w 1017587"/>
              <a:gd name="connsiteY181" fmla="*/ 270765 h 1043275"/>
              <a:gd name="connsiteX182" fmla="*/ 161187 w 1017587"/>
              <a:gd name="connsiteY182" fmla="*/ 291827 h 1043275"/>
              <a:gd name="connsiteX183" fmla="*/ 149468 w 1017587"/>
              <a:gd name="connsiteY183" fmla="*/ 310548 h 1043275"/>
              <a:gd name="connsiteX184" fmla="*/ 137748 w 1017587"/>
              <a:gd name="connsiteY184" fmla="*/ 333950 h 1043275"/>
              <a:gd name="connsiteX185" fmla="*/ 128372 w 1017587"/>
              <a:gd name="connsiteY185" fmla="*/ 355012 h 1043275"/>
              <a:gd name="connsiteX186" fmla="*/ 121341 w 1017587"/>
              <a:gd name="connsiteY186" fmla="*/ 366713 h 1043275"/>
              <a:gd name="connsiteX187" fmla="*/ 118997 w 1017587"/>
              <a:gd name="connsiteY187" fmla="*/ 378414 h 1043275"/>
              <a:gd name="connsiteX188" fmla="*/ 109621 w 1017587"/>
              <a:gd name="connsiteY188" fmla="*/ 401816 h 1043275"/>
              <a:gd name="connsiteX189" fmla="*/ 104933 w 1017587"/>
              <a:gd name="connsiteY189" fmla="*/ 427558 h 1043275"/>
              <a:gd name="connsiteX190" fmla="*/ 97902 w 1017587"/>
              <a:gd name="connsiteY190" fmla="*/ 450960 h 1043275"/>
              <a:gd name="connsiteX191" fmla="*/ 93214 w 1017587"/>
              <a:gd name="connsiteY191" fmla="*/ 502444 h 1043275"/>
              <a:gd name="connsiteX192" fmla="*/ 93214 w 1017587"/>
              <a:gd name="connsiteY192" fmla="*/ 525846 h 1043275"/>
              <a:gd name="connsiteX193" fmla="*/ 93214 w 1017587"/>
              <a:gd name="connsiteY193" fmla="*/ 551588 h 1043275"/>
              <a:gd name="connsiteX194" fmla="*/ 95558 w 1017587"/>
              <a:gd name="connsiteY194" fmla="*/ 577330 h 1043275"/>
              <a:gd name="connsiteX195" fmla="*/ 100246 w 1017587"/>
              <a:gd name="connsiteY195" fmla="*/ 600732 h 1043275"/>
              <a:gd name="connsiteX196" fmla="*/ 102590 w 1017587"/>
              <a:gd name="connsiteY196" fmla="*/ 612433 h 1043275"/>
              <a:gd name="connsiteX197" fmla="*/ 104933 w 1017587"/>
              <a:gd name="connsiteY197" fmla="*/ 624134 h 1043275"/>
              <a:gd name="connsiteX198" fmla="*/ 109621 w 1017587"/>
              <a:gd name="connsiteY198" fmla="*/ 647536 h 1043275"/>
              <a:gd name="connsiteX199" fmla="*/ 118997 w 1017587"/>
              <a:gd name="connsiteY199" fmla="*/ 670938 h 1043275"/>
              <a:gd name="connsiteX200" fmla="*/ 126029 w 1017587"/>
              <a:gd name="connsiteY200" fmla="*/ 692000 h 1043275"/>
              <a:gd name="connsiteX201" fmla="*/ 135404 w 1017587"/>
              <a:gd name="connsiteY201" fmla="*/ 713062 h 1043275"/>
              <a:gd name="connsiteX202" fmla="*/ 140092 w 1017587"/>
              <a:gd name="connsiteY202" fmla="*/ 722423 h 1043275"/>
              <a:gd name="connsiteX203" fmla="*/ 144780 w 1017587"/>
              <a:gd name="connsiteY203" fmla="*/ 731783 h 1043275"/>
              <a:gd name="connsiteX204" fmla="*/ 168219 w 1017587"/>
              <a:gd name="connsiteY204" fmla="*/ 766886 h 1043275"/>
              <a:gd name="connsiteX205" fmla="*/ 191658 w 1017587"/>
              <a:gd name="connsiteY205" fmla="*/ 799649 h 1043275"/>
              <a:gd name="connsiteX206" fmla="*/ 203377 w 1017587"/>
              <a:gd name="connsiteY206" fmla="*/ 813690 h 1043275"/>
              <a:gd name="connsiteX207" fmla="*/ 215097 w 1017587"/>
              <a:gd name="connsiteY207" fmla="*/ 827731 h 1043275"/>
              <a:gd name="connsiteX208" fmla="*/ 240880 w 1017587"/>
              <a:gd name="connsiteY208" fmla="*/ 851133 h 1043275"/>
              <a:gd name="connsiteX209" fmla="*/ 283070 w 1017587"/>
              <a:gd name="connsiteY209" fmla="*/ 883896 h 1043275"/>
              <a:gd name="connsiteX210" fmla="*/ 311197 w 1017587"/>
              <a:gd name="connsiteY210" fmla="*/ 902618 h 1043275"/>
              <a:gd name="connsiteX211" fmla="*/ 322916 w 1017587"/>
              <a:gd name="connsiteY211" fmla="*/ 909638 h 1043275"/>
              <a:gd name="connsiteX212" fmla="*/ 311197 w 1017587"/>
              <a:gd name="connsiteY212" fmla="*/ 904958 h 1043275"/>
              <a:gd name="connsiteX213" fmla="*/ 280726 w 1017587"/>
              <a:gd name="connsiteY213" fmla="*/ 888576 h 1043275"/>
              <a:gd name="connsiteX214" fmla="*/ 233848 w 1017587"/>
              <a:gd name="connsiteY214" fmla="*/ 858154 h 1043275"/>
              <a:gd name="connsiteX215" fmla="*/ 208065 w 1017587"/>
              <a:gd name="connsiteY215" fmla="*/ 837092 h 1043275"/>
              <a:gd name="connsiteX216" fmla="*/ 194002 w 1017587"/>
              <a:gd name="connsiteY216" fmla="*/ 825391 h 1043275"/>
              <a:gd name="connsiteX217" fmla="*/ 179938 w 1017587"/>
              <a:gd name="connsiteY217" fmla="*/ 811350 h 1043275"/>
              <a:gd name="connsiteX218" fmla="*/ 151811 w 1017587"/>
              <a:gd name="connsiteY218" fmla="*/ 778587 h 1043275"/>
              <a:gd name="connsiteX219" fmla="*/ 128372 w 1017587"/>
              <a:gd name="connsiteY219" fmla="*/ 741144 h 1043275"/>
              <a:gd name="connsiteX220" fmla="*/ 121341 w 1017587"/>
              <a:gd name="connsiteY220" fmla="*/ 731783 h 1043275"/>
              <a:gd name="connsiteX221" fmla="*/ 116653 w 1017587"/>
              <a:gd name="connsiteY221" fmla="*/ 722423 h 1043275"/>
              <a:gd name="connsiteX222" fmla="*/ 104933 w 1017587"/>
              <a:gd name="connsiteY222" fmla="*/ 701361 h 1043275"/>
              <a:gd name="connsiteX223" fmla="*/ 95558 w 1017587"/>
              <a:gd name="connsiteY223" fmla="*/ 677959 h 1043275"/>
              <a:gd name="connsiteX224" fmla="*/ 86182 w 1017587"/>
              <a:gd name="connsiteY224" fmla="*/ 654557 h 1043275"/>
              <a:gd name="connsiteX225" fmla="*/ 79151 w 1017587"/>
              <a:gd name="connsiteY225" fmla="*/ 631155 h 1043275"/>
              <a:gd name="connsiteX226" fmla="*/ 76807 w 1017587"/>
              <a:gd name="connsiteY226" fmla="*/ 617114 h 1043275"/>
              <a:gd name="connsiteX227" fmla="*/ 74463 w 1017587"/>
              <a:gd name="connsiteY227" fmla="*/ 605413 h 1043275"/>
              <a:gd name="connsiteX228" fmla="*/ 67431 w 1017587"/>
              <a:gd name="connsiteY228" fmla="*/ 553928 h 1043275"/>
              <a:gd name="connsiteX229" fmla="*/ 65087 w 1017587"/>
              <a:gd name="connsiteY229" fmla="*/ 528186 h 1043275"/>
              <a:gd name="connsiteX230" fmla="*/ 65087 w 1017587"/>
              <a:gd name="connsiteY230" fmla="*/ 500104 h 1043275"/>
              <a:gd name="connsiteX231" fmla="*/ 72119 w 1017587"/>
              <a:gd name="connsiteY231" fmla="*/ 446279 h 1043275"/>
              <a:gd name="connsiteX232" fmla="*/ 76807 w 1017587"/>
              <a:gd name="connsiteY232" fmla="*/ 420537 h 1043275"/>
              <a:gd name="connsiteX233" fmla="*/ 83838 w 1017587"/>
              <a:gd name="connsiteY233" fmla="*/ 394795 h 1043275"/>
              <a:gd name="connsiteX234" fmla="*/ 93214 w 1017587"/>
              <a:gd name="connsiteY234" fmla="*/ 369053 h 1043275"/>
              <a:gd name="connsiteX235" fmla="*/ 97902 w 1017587"/>
              <a:gd name="connsiteY235" fmla="*/ 357352 h 1043275"/>
              <a:gd name="connsiteX236" fmla="*/ 102590 w 1017587"/>
              <a:gd name="connsiteY236" fmla="*/ 345651 h 1043275"/>
              <a:gd name="connsiteX237" fmla="*/ 114309 w 1017587"/>
              <a:gd name="connsiteY237" fmla="*/ 319909 h 1043275"/>
              <a:gd name="connsiteX238" fmla="*/ 126029 w 1017587"/>
              <a:gd name="connsiteY238" fmla="*/ 298847 h 1043275"/>
              <a:gd name="connsiteX239" fmla="*/ 140092 w 1017587"/>
              <a:gd name="connsiteY239" fmla="*/ 277785 h 1043275"/>
              <a:gd name="connsiteX240" fmla="*/ 156499 w 1017587"/>
              <a:gd name="connsiteY240" fmla="*/ 256724 h 1043275"/>
              <a:gd name="connsiteX241" fmla="*/ 163531 w 1017587"/>
              <a:gd name="connsiteY241" fmla="*/ 247363 h 1043275"/>
              <a:gd name="connsiteX242" fmla="*/ 170563 w 1017587"/>
              <a:gd name="connsiteY242" fmla="*/ 235662 h 1043275"/>
              <a:gd name="connsiteX243" fmla="*/ 179938 w 1017587"/>
              <a:gd name="connsiteY243" fmla="*/ 228641 h 1043275"/>
              <a:gd name="connsiteX244" fmla="*/ 186970 w 1017587"/>
              <a:gd name="connsiteY244" fmla="*/ 219280 h 1043275"/>
              <a:gd name="connsiteX245" fmla="*/ 205721 w 1017587"/>
              <a:gd name="connsiteY245" fmla="*/ 202899 h 1043275"/>
              <a:gd name="connsiteX246" fmla="*/ 222128 w 1017587"/>
              <a:gd name="connsiteY246" fmla="*/ 186518 h 1043275"/>
              <a:gd name="connsiteX247" fmla="*/ 294789 w 1017587"/>
              <a:gd name="connsiteY247" fmla="*/ 139714 h 1043275"/>
              <a:gd name="connsiteX248" fmla="*/ 360419 w 1017587"/>
              <a:gd name="connsiteY248" fmla="*/ 111631 h 1043275"/>
              <a:gd name="connsiteX249" fmla="*/ 414328 w 1017587"/>
              <a:gd name="connsiteY249" fmla="*/ 99931 h 1043275"/>
              <a:gd name="connsiteX250" fmla="*/ 449487 w 1017587"/>
              <a:gd name="connsiteY250" fmla="*/ 95250 h 1043275"/>
              <a:gd name="connsiteX251" fmla="*/ 528985 w 1017587"/>
              <a:gd name="connsiteY251" fmla="*/ 0 h 1043275"/>
              <a:gd name="connsiteX252" fmla="*/ 559376 w 1017587"/>
              <a:gd name="connsiteY252" fmla="*/ 2335 h 1043275"/>
              <a:gd name="connsiteX253" fmla="*/ 589768 w 1017587"/>
              <a:gd name="connsiteY253" fmla="*/ 7005 h 1043275"/>
              <a:gd name="connsiteX254" fmla="*/ 606132 w 1017587"/>
              <a:gd name="connsiteY254" fmla="*/ 9340 h 1043275"/>
              <a:gd name="connsiteX255" fmla="*/ 622497 w 1017587"/>
              <a:gd name="connsiteY255" fmla="*/ 11675 h 1043275"/>
              <a:gd name="connsiteX256" fmla="*/ 652889 w 1017587"/>
              <a:gd name="connsiteY256" fmla="*/ 18680 h 1043275"/>
              <a:gd name="connsiteX257" fmla="*/ 683280 w 1017587"/>
              <a:gd name="connsiteY257" fmla="*/ 30355 h 1043275"/>
              <a:gd name="connsiteX258" fmla="*/ 697307 w 1017587"/>
              <a:gd name="connsiteY258" fmla="*/ 35025 h 1043275"/>
              <a:gd name="connsiteX259" fmla="*/ 711334 w 1017587"/>
              <a:gd name="connsiteY259" fmla="*/ 39694 h 1043275"/>
              <a:gd name="connsiteX260" fmla="*/ 739388 w 1017587"/>
              <a:gd name="connsiteY260" fmla="*/ 53704 h 1043275"/>
              <a:gd name="connsiteX261" fmla="*/ 753415 w 1017587"/>
              <a:gd name="connsiteY261" fmla="*/ 60709 h 1043275"/>
              <a:gd name="connsiteX262" fmla="*/ 767441 w 1017587"/>
              <a:gd name="connsiteY262" fmla="*/ 70049 h 1043275"/>
              <a:gd name="connsiteX263" fmla="*/ 795495 w 1017587"/>
              <a:gd name="connsiteY263" fmla="*/ 84059 h 1043275"/>
              <a:gd name="connsiteX264" fmla="*/ 818873 w 1017587"/>
              <a:gd name="connsiteY264" fmla="*/ 102739 h 1043275"/>
              <a:gd name="connsiteX265" fmla="*/ 830562 w 1017587"/>
              <a:gd name="connsiteY265" fmla="*/ 112079 h 1043275"/>
              <a:gd name="connsiteX266" fmla="*/ 842251 w 1017587"/>
              <a:gd name="connsiteY266" fmla="*/ 121419 h 1043275"/>
              <a:gd name="connsiteX267" fmla="*/ 865629 w 1017587"/>
              <a:gd name="connsiteY267" fmla="*/ 142434 h 1043275"/>
              <a:gd name="connsiteX268" fmla="*/ 874981 w 1017587"/>
              <a:gd name="connsiteY268" fmla="*/ 151774 h 1043275"/>
              <a:gd name="connsiteX269" fmla="*/ 886670 w 1017587"/>
              <a:gd name="connsiteY269" fmla="*/ 163449 h 1043275"/>
              <a:gd name="connsiteX270" fmla="*/ 896021 w 1017587"/>
              <a:gd name="connsiteY270" fmla="*/ 172788 h 1043275"/>
              <a:gd name="connsiteX271" fmla="*/ 905372 w 1017587"/>
              <a:gd name="connsiteY271" fmla="*/ 184463 h 1043275"/>
              <a:gd name="connsiteX272" fmla="*/ 921737 w 1017587"/>
              <a:gd name="connsiteY272" fmla="*/ 205478 h 1043275"/>
              <a:gd name="connsiteX273" fmla="*/ 938102 w 1017587"/>
              <a:gd name="connsiteY273" fmla="*/ 228828 h 1043275"/>
              <a:gd name="connsiteX274" fmla="*/ 984858 w 1017587"/>
              <a:gd name="connsiteY274" fmla="*/ 317557 h 1043275"/>
              <a:gd name="connsiteX275" fmla="*/ 1008236 w 1017587"/>
              <a:gd name="connsiteY275" fmla="*/ 399281 h 1043275"/>
              <a:gd name="connsiteX276" fmla="*/ 1017587 w 1017587"/>
              <a:gd name="connsiteY276" fmla="*/ 464661 h 1043275"/>
              <a:gd name="connsiteX277" fmla="*/ 1017587 w 1017587"/>
              <a:gd name="connsiteY277" fmla="*/ 488010 h 1043275"/>
              <a:gd name="connsiteX278" fmla="*/ 1017587 w 1017587"/>
              <a:gd name="connsiteY278" fmla="*/ 506690 h 1043275"/>
              <a:gd name="connsiteX279" fmla="*/ 1012912 w 1017587"/>
              <a:gd name="connsiteY279" fmla="*/ 464661 h 1043275"/>
              <a:gd name="connsiteX280" fmla="*/ 998885 w 1017587"/>
              <a:gd name="connsiteY280" fmla="*/ 401616 h 1043275"/>
              <a:gd name="connsiteX281" fmla="*/ 968493 w 1017587"/>
              <a:gd name="connsiteY281" fmla="*/ 324562 h 1043275"/>
              <a:gd name="connsiteX282" fmla="*/ 919399 w 1017587"/>
              <a:gd name="connsiteY282" fmla="*/ 240503 h 1043275"/>
              <a:gd name="connsiteX283" fmla="*/ 905372 w 1017587"/>
              <a:gd name="connsiteY283" fmla="*/ 219488 h 1043275"/>
              <a:gd name="connsiteX284" fmla="*/ 886670 w 1017587"/>
              <a:gd name="connsiteY284" fmla="*/ 198473 h 1043275"/>
              <a:gd name="connsiteX285" fmla="*/ 877318 w 1017587"/>
              <a:gd name="connsiteY285" fmla="*/ 189133 h 1043275"/>
              <a:gd name="connsiteX286" fmla="*/ 867967 w 1017587"/>
              <a:gd name="connsiteY286" fmla="*/ 179793 h 1043275"/>
              <a:gd name="connsiteX287" fmla="*/ 858616 w 1017587"/>
              <a:gd name="connsiteY287" fmla="*/ 170453 h 1043275"/>
              <a:gd name="connsiteX288" fmla="*/ 846927 w 1017587"/>
              <a:gd name="connsiteY288" fmla="*/ 161114 h 1043275"/>
              <a:gd name="connsiteX289" fmla="*/ 825887 w 1017587"/>
              <a:gd name="connsiteY289" fmla="*/ 142434 h 1043275"/>
              <a:gd name="connsiteX290" fmla="*/ 816535 w 1017587"/>
              <a:gd name="connsiteY290" fmla="*/ 133094 h 1043275"/>
              <a:gd name="connsiteX291" fmla="*/ 802509 w 1017587"/>
              <a:gd name="connsiteY291" fmla="*/ 123754 h 1043275"/>
              <a:gd name="connsiteX292" fmla="*/ 779130 w 1017587"/>
              <a:gd name="connsiteY292" fmla="*/ 107409 h 1043275"/>
              <a:gd name="connsiteX293" fmla="*/ 753415 w 1017587"/>
              <a:gd name="connsiteY293" fmla="*/ 93399 h 1043275"/>
              <a:gd name="connsiteX294" fmla="*/ 741725 w 1017587"/>
              <a:gd name="connsiteY294" fmla="*/ 84059 h 1043275"/>
              <a:gd name="connsiteX295" fmla="*/ 727699 w 1017587"/>
              <a:gd name="connsiteY295" fmla="*/ 79389 h 1043275"/>
              <a:gd name="connsiteX296" fmla="*/ 701983 w 1017587"/>
              <a:gd name="connsiteY296" fmla="*/ 65379 h 1043275"/>
              <a:gd name="connsiteX297" fmla="*/ 687956 w 1017587"/>
              <a:gd name="connsiteY297" fmla="*/ 60709 h 1043275"/>
              <a:gd name="connsiteX298" fmla="*/ 673929 w 1017587"/>
              <a:gd name="connsiteY298" fmla="*/ 56039 h 1043275"/>
              <a:gd name="connsiteX299" fmla="*/ 645875 w 1017587"/>
              <a:gd name="connsiteY299" fmla="*/ 46699 h 1043275"/>
              <a:gd name="connsiteX300" fmla="*/ 615484 w 1017587"/>
              <a:gd name="connsiteY300" fmla="*/ 39694 h 1043275"/>
              <a:gd name="connsiteX301" fmla="*/ 601457 w 1017587"/>
              <a:gd name="connsiteY301" fmla="*/ 35025 h 1043275"/>
              <a:gd name="connsiteX302" fmla="*/ 585092 w 1017587"/>
              <a:gd name="connsiteY302" fmla="*/ 35025 h 1043275"/>
              <a:gd name="connsiteX303" fmla="*/ 557038 w 1017587"/>
              <a:gd name="connsiteY303" fmla="*/ 30355 h 1043275"/>
              <a:gd name="connsiteX304" fmla="*/ 526647 w 1017587"/>
              <a:gd name="connsiteY304" fmla="*/ 28020 h 1043275"/>
              <a:gd name="connsiteX305" fmla="*/ 498593 w 1017587"/>
              <a:gd name="connsiteY305" fmla="*/ 28020 h 1043275"/>
              <a:gd name="connsiteX306" fmla="*/ 468202 w 1017587"/>
              <a:gd name="connsiteY306" fmla="*/ 28020 h 1043275"/>
              <a:gd name="connsiteX307" fmla="*/ 461188 w 1017587"/>
              <a:gd name="connsiteY307" fmla="*/ 28020 h 1043275"/>
              <a:gd name="connsiteX308" fmla="*/ 454175 w 1017587"/>
              <a:gd name="connsiteY308" fmla="*/ 30355 h 1043275"/>
              <a:gd name="connsiteX309" fmla="*/ 440148 w 1017587"/>
              <a:gd name="connsiteY309" fmla="*/ 32690 h 1043275"/>
              <a:gd name="connsiteX310" fmla="*/ 412094 w 1017587"/>
              <a:gd name="connsiteY310" fmla="*/ 35025 h 1043275"/>
              <a:gd name="connsiteX311" fmla="*/ 384040 w 1017587"/>
              <a:gd name="connsiteY311" fmla="*/ 42029 h 1043275"/>
              <a:gd name="connsiteX312" fmla="*/ 358324 w 1017587"/>
              <a:gd name="connsiteY312" fmla="*/ 49034 h 1043275"/>
              <a:gd name="connsiteX313" fmla="*/ 332609 w 1017587"/>
              <a:gd name="connsiteY313" fmla="*/ 58374 h 1043275"/>
              <a:gd name="connsiteX314" fmla="*/ 320919 w 1017587"/>
              <a:gd name="connsiteY314" fmla="*/ 60709 h 1043275"/>
              <a:gd name="connsiteX315" fmla="*/ 309230 w 1017587"/>
              <a:gd name="connsiteY315" fmla="*/ 67714 h 1043275"/>
              <a:gd name="connsiteX316" fmla="*/ 262474 w 1017587"/>
              <a:gd name="connsiteY316" fmla="*/ 88729 h 1043275"/>
              <a:gd name="connsiteX317" fmla="*/ 222731 w 1017587"/>
              <a:gd name="connsiteY317" fmla="*/ 112079 h 1043275"/>
              <a:gd name="connsiteX318" fmla="*/ 204029 w 1017587"/>
              <a:gd name="connsiteY318" fmla="*/ 126089 h 1043275"/>
              <a:gd name="connsiteX319" fmla="*/ 187664 w 1017587"/>
              <a:gd name="connsiteY319" fmla="*/ 137764 h 1043275"/>
              <a:gd name="connsiteX320" fmla="*/ 157273 w 1017587"/>
              <a:gd name="connsiteY320" fmla="*/ 163449 h 1043275"/>
              <a:gd name="connsiteX321" fmla="*/ 110516 w 1017587"/>
              <a:gd name="connsiteY321" fmla="*/ 210148 h 1043275"/>
              <a:gd name="connsiteX322" fmla="*/ 84801 w 1017587"/>
              <a:gd name="connsiteY322" fmla="*/ 242838 h 1043275"/>
              <a:gd name="connsiteX323" fmla="*/ 77787 w 1017587"/>
              <a:gd name="connsiteY323" fmla="*/ 254513 h 1043275"/>
              <a:gd name="connsiteX324" fmla="*/ 84801 w 1017587"/>
              <a:gd name="connsiteY324" fmla="*/ 240503 h 1043275"/>
              <a:gd name="connsiteX325" fmla="*/ 108179 w 1017587"/>
              <a:gd name="connsiteY325" fmla="*/ 205478 h 1043275"/>
              <a:gd name="connsiteX326" fmla="*/ 147921 w 1017587"/>
              <a:gd name="connsiteY326" fmla="*/ 156444 h 1043275"/>
              <a:gd name="connsiteX327" fmla="*/ 178313 w 1017587"/>
              <a:gd name="connsiteY327" fmla="*/ 128424 h 1043275"/>
              <a:gd name="connsiteX328" fmla="*/ 194678 w 1017587"/>
              <a:gd name="connsiteY328" fmla="*/ 114414 h 1043275"/>
              <a:gd name="connsiteX329" fmla="*/ 213380 w 1017587"/>
              <a:gd name="connsiteY329" fmla="*/ 100404 h 1043275"/>
              <a:gd name="connsiteX330" fmla="*/ 253123 w 1017587"/>
              <a:gd name="connsiteY330" fmla="*/ 72384 h 1043275"/>
              <a:gd name="connsiteX331" fmla="*/ 299879 w 1017587"/>
              <a:gd name="connsiteY331" fmla="*/ 46699 h 1043275"/>
              <a:gd name="connsiteX332" fmla="*/ 311568 w 1017587"/>
              <a:gd name="connsiteY332" fmla="*/ 42029 h 1043275"/>
              <a:gd name="connsiteX333" fmla="*/ 325595 w 1017587"/>
              <a:gd name="connsiteY333" fmla="*/ 37360 h 1043275"/>
              <a:gd name="connsiteX334" fmla="*/ 351311 w 1017587"/>
              <a:gd name="connsiteY334" fmla="*/ 28020 h 1043275"/>
              <a:gd name="connsiteX335" fmla="*/ 379365 w 1017587"/>
              <a:gd name="connsiteY335" fmla="*/ 18680 h 1043275"/>
              <a:gd name="connsiteX336" fmla="*/ 407418 w 1017587"/>
              <a:gd name="connsiteY336" fmla="*/ 11675 h 1043275"/>
              <a:gd name="connsiteX337" fmla="*/ 435472 w 1017587"/>
              <a:gd name="connsiteY337" fmla="*/ 7005 h 1043275"/>
              <a:gd name="connsiteX338" fmla="*/ 451837 w 1017587"/>
              <a:gd name="connsiteY338" fmla="*/ 4670 h 1043275"/>
              <a:gd name="connsiteX339" fmla="*/ 458850 w 1017587"/>
              <a:gd name="connsiteY339" fmla="*/ 2335 h 1043275"/>
              <a:gd name="connsiteX340" fmla="*/ 465864 w 1017587"/>
              <a:gd name="connsiteY340" fmla="*/ 2335 h 1043275"/>
              <a:gd name="connsiteX341" fmla="*/ 528985 w 1017587"/>
              <a:gd name="connsiteY341" fmla="*/ 0 h 104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Lst>
            <a:rect l="l" t="t" r="r" b="b"/>
            <a:pathLst>
              <a:path w="1017587" h="1043275">
                <a:moveTo>
                  <a:pt x="0" y="537071"/>
                </a:moveTo>
                <a:cubicBezTo>
                  <a:pt x="2340" y="546426"/>
                  <a:pt x="2340" y="560458"/>
                  <a:pt x="7020" y="576830"/>
                </a:cubicBezTo>
                <a:cubicBezTo>
                  <a:pt x="9359" y="595539"/>
                  <a:pt x="14039" y="616588"/>
                  <a:pt x="18719" y="639975"/>
                </a:cubicBezTo>
                <a:cubicBezTo>
                  <a:pt x="25739" y="663363"/>
                  <a:pt x="35098" y="691427"/>
                  <a:pt x="49138" y="719492"/>
                </a:cubicBezTo>
                <a:cubicBezTo>
                  <a:pt x="60837" y="745218"/>
                  <a:pt x="77216" y="775621"/>
                  <a:pt x="98275" y="803686"/>
                </a:cubicBezTo>
                <a:cubicBezTo>
                  <a:pt x="102955" y="810702"/>
                  <a:pt x="107635" y="817719"/>
                  <a:pt x="112315" y="824735"/>
                </a:cubicBezTo>
                <a:cubicBezTo>
                  <a:pt x="119334" y="831751"/>
                  <a:pt x="124014" y="838767"/>
                  <a:pt x="131034" y="843445"/>
                </a:cubicBezTo>
                <a:cubicBezTo>
                  <a:pt x="133374" y="848122"/>
                  <a:pt x="135714" y="850461"/>
                  <a:pt x="140393" y="855138"/>
                </a:cubicBezTo>
                <a:cubicBezTo>
                  <a:pt x="142733" y="857477"/>
                  <a:pt x="147413" y="862154"/>
                  <a:pt x="149753" y="864493"/>
                </a:cubicBezTo>
                <a:cubicBezTo>
                  <a:pt x="152093" y="866832"/>
                  <a:pt x="156773" y="871509"/>
                  <a:pt x="159113" y="873848"/>
                </a:cubicBezTo>
                <a:cubicBezTo>
                  <a:pt x="170812" y="883203"/>
                  <a:pt x="170812" y="883203"/>
                  <a:pt x="170812" y="883203"/>
                </a:cubicBezTo>
                <a:cubicBezTo>
                  <a:pt x="177832" y="890219"/>
                  <a:pt x="184851" y="894897"/>
                  <a:pt x="191871" y="901913"/>
                </a:cubicBezTo>
                <a:cubicBezTo>
                  <a:pt x="194211" y="906590"/>
                  <a:pt x="198891" y="908929"/>
                  <a:pt x="203570" y="911268"/>
                </a:cubicBezTo>
                <a:cubicBezTo>
                  <a:pt x="215270" y="920623"/>
                  <a:pt x="215270" y="920623"/>
                  <a:pt x="215270" y="920623"/>
                </a:cubicBezTo>
                <a:cubicBezTo>
                  <a:pt x="222290" y="925300"/>
                  <a:pt x="229309" y="929977"/>
                  <a:pt x="238669" y="936994"/>
                </a:cubicBezTo>
                <a:cubicBezTo>
                  <a:pt x="245688" y="941671"/>
                  <a:pt x="255048" y="946349"/>
                  <a:pt x="264408" y="951026"/>
                </a:cubicBezTo>
                <a:cubicBezTo>
                  <a:pt x="276107" y="958042"/>
                  <a:pt x="276107" y="958042"/>
                  <a:pt x="276107" y="958042"/>
                </a:cubicBezTo>
                <a:cubicBezTo>
                  <a:pt x="280787" y="960381"/>
                  <a:pt x="285467" y="962720"/>
                  <a:pt x="290146" y="965058"/>
                </a:cubicBezTo>
                <a:cubicBezTo>
                  <a:pt x="299506" y="969736"/>
                  <a:pt x="308865" y="974413"/>
                  <a:pt x="315885" y="976752"/>
                </a:cubicBezTo>
                <a:cubicBezTo>
                  <a:pt x="320565" y="979091"/>
                  <a:pt x="325245" y="981429"/>
                  <a:pt x="329924" y="983768"/>
                </a:cubicBezTo>
                <a:cubicBezTo>
                  <a:pt x="343964" y="988446"/>
                  <a:pt x="343964" y="988446"/>
                  <a:pt x="343964" y="988446"/>
                </a:cubicBezTo>
                <a:cubicBezTo>
                  <a:pt x="355663" y="990784"/>
                  <a:pt x="362683" y="995462"/>
                  <a:pt x="374382" y="997801"/>
                </a:cubicBezTo>
                <a:cubicBezTo>
                  <a:pt x="402461" y="1004817"/>
                  <a:pt x="402461" y="1004817"/>
                  <a:pt x="402461" y="1004817"/>
                </a:cubicBezTo>
                <a:cubicBezTo>
                  <a:pt x="407141" y="1004817"/>
                  <a:pt x="411820" y="1007155"/>
                  <a:pt x="416500" y="1007155"/>
                </a:cubicBezTo>
                <a:cubicBezTo>
                  <a:pt x="432879" y="1009494"/>
                  <a:pt x="432879" y="1009494"/>
                  <a:pt x="432879" y="1009494"/>
                </a:cubicBezTo>
                <a:cubicBezTo>
                  <a:pt x="442239" y="1011833"/>
                  <a:pt x="451599" y="1011833"/>
                  <a:pt x="460958" y="1014172"/>
                </a:cubicBezTo>
                <a:cubicBezTo>
                  <a:pt x="470318" y="1014172"/>
                  <a:pt x="482017" y="1016510"/>
                  <a:pt x="491377" y="1016510"/>
                </a:cubicBezTo>
                <a:cubicBezTo>
                  <a:pt x="500736" y="1016510"/>
                  <a:pt x="510096" y="1016510"/>
                  <a:pt x="519455" y="1016510"/>
                </a:cubicBezTo>
                <a:cubicBezTo>
                  <a:pt x="531155" y="1016510"/>
                  <a:pt x="540514" y="1016510"/>
                  <a:pt x="549874" y="1016510"/>
                </a:cubicBezTo>
                <a:cubicBezTo>
                  <a:pt x="556894" y="1014172"/>
                  <a:pt x="556894" y="1014172"/>
                  <a:pt x="556894" y="1014172"/>
                </a:cubicBezTo>
                <a:cubicBezTo>
                  <a:pt x="563913" y="1014172"/>
                  <a:pt x="563913" y="1014172"/>
                  <a:pt x="563913" y="1014172"/>
                </a:cubicBezTo>
                <a:cubicBezTo>
                  <a:pt x="568593" y="1014172"/>
                  <a:pt x="573273" y="1011833"/>
                  <a:pt x="577953" y="1011833"/>
                </a:cubicBezTo>
                <a:cubicBezTo>
                  <a:pt x="587312" y="1011833"/>
                  <a:pt x="596672" y="1009494"/>
                  <a:pt x="606031" y="1007155"/>
                </a:cubicBezTo>
                <a:cubicBezTo>
                  <a:pt x="615391" y="1007155"/>
                  <a:pt x="624750" y="1004817"/>
                  <a:pt x="634110" y="1002478"/>
                </a:cubicBezTo>
                <a:cubicBezTo>
                  <a:pt x="643469" y="1000139"/>
                  <a:pt x="652829" y="997801"/>
                  <a:pt x="659849" y="995462"/>
                </a:cubicBezTo>
                <a:cubicBezTo>
                  <a:pt x="669208" y="993123"/>
                  <a:pt x="678568" y="988446"/>
                  <a:pt x="685587" y="986107"/>
                </a:cubicBezTo>
                <a:cubicBezTo>
                  <a:pt x="690267" y="986107"/>
                  <a:pt x="694947" y="983768"/>
                  <a:pt x="699627" y="981429"/>
                </a:cubicBezTo>
                <a:cubicBezTo>
                  <a:pt x="701967" y="981429"/>
                  <a:pt x="706646" y="979091"/>
                  <a:pt x="711326" y="976752"/>
                </a:cubicBezTo>
                <a:cubicBezTo>
                  <a:pt x="725366" y="969736"/>
                  <a:pt x="741745" y="962720"/>
                  <a:pt x="755784" y="955703"/>
                </a:cubicBezTo>
                <a:cubicBezTo>
                  <a:pt x="769823" y="946349"/>
                  <a:pt x="783863" y="939332"/>
                  <a:pt x="795562" y="932316"/>
                </a:cubicBezTo>
                <a:cubicBezTo>
                  <a:pt x="802582" y="927639"/>
                  <a:pt x="809602" y="922961"/>
                  <a:pt x="814281" y="918284"/>
                </a:cubicBezTo>
                <a:cubicBezTo>
                  <a:pt x="821301" y="913606"/>
                  <a:pt x="825981" y="911268"/>
                  <a:pt x="830661" y="906590"/>
                </a:cubicBezTo>
                <a:cubicBezTo>
                  <a:pt x="842360" y="897235"/>
                  <a:pt x="851720" y="887880"/>
                  <a:pt x="863419" y="880864"/>
                </a:cubicBezTo>
                <a:cubicBezTo>
                  <a:pt x="879798" y="864493"/>
                  <a:pt x="896177" y="848122"/>
                  <a:pt x="907877" y="834090"/>
                </a:cubicBezTo>
                <a:cubicBezTo>
                  <a:pt x="919576" y="820057"/>
                  <a:pt x="926596" y="808364"/>
                  <a:pt x="933616" y="801347"/>
                </a:cubicBezTo>
                <a:cubicBezTo>
                  <a:pt x="928936" y="810702"/>
                  <a:pt x="921916" y="822396"/>
                  <a:pt x="912557" y="838767"/>
                </a:cubicBezTo>
                <a:cubicBezTo>
                  <a:pt x="900857" y="852799"/>
                  <a:pt x="886818" y="869171"/>
                  <a:pt x="870439" y="887880"/>
                </a:cubicBezTo>
                <a:cubicBezTo>
                  <a:pt x="861079" y="897235"/>
                  <a:pt x="851720" y="906590"/>
                  <a:pt x="840020" y="915945"/>
                </a:cubicBezTo>
                <a:cubicBezTo>
                  <a:pt x="835340" y="920623"/>
                  <a:pt x="830661" y="925300"/>
                  <a:pt x="823641" y="929977"/>
                </a:cubicBezTo>
                <a:cubicBezTo>
                  <a:pt x="818961" y="934655"/>
                  <a:pt x="811941" y="939332"/>
                  <a:pt x="804922" y="944010"/>
                </a:cubicBezTo>
                <a:cubicBezTo>
                  <a:pt x="793222" y="953365"/>
                  <a:pt x="779183" y="962720"/>
                  <a:pt x="765144" y="972075"/>
                </a:cubicBezTo>
                <a:cubicBezTo>
                  <a:pt x="751104" y="981429"/>
                  <a:pt x="734725" y="988446"/>
                  <a:pt x="718346" y="995462"/>
                </a:cubicBezTo>
                <a:cubicBezTo>
                  <a:pt x="713666" y="997801"/>
                  <a:pt x="711326" y="1000139"/>
                  <a:pt x="706646" y="1002478"/>
                </a:cubicBezTo>
                <a:cubicBezTo>
                  <a:pt x="701967" y="1004817"/>
                  <a:pt x="697287" y="1004817"/>
                  <a:pt x="692607" y="1007155"/>
                </a:cubicBezTo>
                <a:cubicBezTo>
                  <a:pt x="685587" y="1009494"/>
                  <a:pt x="676228" y="1014172"/>
                  <a:pt x="666868" y="1016510"/>
                </a:cubicBezTo>
                <a:cubicBezTo>
                  <a:pt x="657509" y="1021188"/>
                  <a:pt x="648149" y="1023527"/>
                  <a:pt x="638790" y="1025865"/>
                </a:cubicBezTo>
                <a:cubicBezTo>
                  <a:pt x="629430" y="1028204"/>
                  <a:pt x="620071" y="1030543"/>
                  <a:pt x="610711" y="1032882"/>
                </a:cubicBezTo>
                <a:cubicBezTo>
                  <a:pt x="601351" y="1035220"/>
                  <a:pt x="591992" y="1035220"/>
                  <a:pt x="582632" y="1037559"/>
                </a:cubicBezTo>
                <a:cubicBezTo>
                  <a:pt x="577953" y="1037559"/>
                  <a:pt x="570933" y="1039898"/>
                  <a:pt x="566253" y="1039898"/>
                </a:cubicBezTo>
                <a:cubicBezTo>
                  <a:pt x="559233" y="1039898"/>
                  <a:pt x="559233" y="1039898"/>
                  <a:pt x="559233" y="1039898"/>
                </a:cubicBezTo>
                <a:cubicBezTo>
                  <a:pt x="552214" y="1042236"/>
                  <a:pt x="552214" y="1042236"/>
                  <a:pt x="552214" y="1042236"/>
                </a:cubicBezTo>
                <a:cubicBezTo>
                  <a:pt x="531155" y="1042236"/>
                  <a:pt x="510096" y="1044575"/>
                  <a:pt x="489037" y="1042236"/>
                </a:cubicBezTo>
                <a:cubicBezTo>
                  <a:pt x="479677" y="1042236"/>
                  <a:pt x="470318" y="1042236"/>
                  <a:pt x="458618" y="1042236"/>
                </a:cubicBezTo>
                <a:cubicBezTo>
                  <a:pt x="449259" y="1039898"/>
                  <a:pt x="437559" y="1037559"/>
                  <a:pt x="428200" y="1037559"/>
                </a:cubicBezTo>
                <a:cubicBezTo>
                  <a:pt x="411820" y="1035220"/>
                  <a:pt x="411820" y="1035220"/>
                  <a:pt x="411820" y="1035220"/>
                </a:cubicBezTo>
                <a:cubicBezTo>
                  <a:pt x="407141" y="1035220"/>
                  <a:pt x="402461" y="1032882"/>
                  <a:pt x="397781" y="1030543"/>
                </a:cubicBezTo>
                <a:cubicBezTo>
                  <a:pt x="365023" y="1023527"/>
                  <a:pt x="365023" y="1023527"/>
                  <a:pt x="365023" y="1023527"/>
                </a:cubicBezTo>
                <a:cubicBezTo>
                  <a:pt x="355663" y="1021188"/>
                  <a:pt x="346304" y="1016510"/>
                  <a:pt x="334604" y="1014172"/>
                </a:cubicBezTo>
                <a:cubicBezTo>
                  <a:pt x="320565" y="1009494"/>
                  <a:pt x="320565" y="1009494"/>
                  <a:pt x="320565" y="1009494"/>
                </a:cubicBezTo>
                <a:cubicBezTo>
                  <a:pt x="315885" y="1007155"/>
                  <a:pt x="311205" y="1004817"/>
                  <a:pt x="306526" y="1002478"/>
                </a:cubicBezTo>
                <a:cubicBezTo>
                  <a:pt x="297166" y="997801"/>
                  <a:pt x="287806" y="993123"/>
                  <a:pt x="278447" y="990784"/>
                </a:cubicBezTo>
                <a:cubicBezTo>
                  <a:pt x="273767" y="988446"/>
                  <a:pt x="269087" y="986107"/>
                  <a:pt x="264408" y="983768"/>
                </a:cubicBezTo>
                <a:cubicBezTo>
                  <a:pt x="250368" y="974413"/>
                  <a:pt x="250368" y="974413"/>
                  <a:pt x="250368" y="974413"/>
                </a:cubicBezTo>
                <a:cubicBezTo>
                  <a:pt x="241009" y="969736"/>
                  <a:pt x="231649" y="965058"/>
                  <a:pt x="224629" y="958042"/>
                </a:cubicBezTo>
                <a:cubicBezTo>
                  <a:pt x="215270" y="953365"/>
                  <a:pt x="205910" y="946349"/>
                  <a:pt x="198891" y="941671"/>
                </a:cubicBezTo>
                <a:cubicBezTo>
                  <a:pt x="187191" y="932316"/>
                  <a:pt x="187191" y="932316"/>
                  <a:pt x="187191" y="932316"/>
                </a:cubicBezTo>
                <a:cubicBezTo>
                  <a:pt x="182511" y="927639"/>
                  <a:pt x="177832" y="925300"/>
                  <a:pt x="175492" y="922961"/>
                </a:cubicBezTo>
                <a:cubicBezTo>
                  <a:pt x="168472" y="915945"/>
                  <a:pt x="161452" y="908929"/>
                  <a:pt x="152093" y="901913"/>
                </a:cubicBezTo>
                <a:cubicBezTo>
                  <a:pt x="149753" y="897235"/>
                  <a:pt x="145073" y="894897"/>
                  <a:pt x="142733" y="892558"/>
                </a:cubicBezTo>
                <a:cubicBezTo>
                  <a:pt x="138054" y="887880"/>
                  <a:pt x="135714" y="885542"/>
                  <a:pt x="131034" y="880864"/>
                </a:cubicBezTo>
                <a:cubicBezTo>
                  <a:pt x="128694" y="878525"/>
                  <a:pt x="126354" y="873848"/>
                  <a:pt x="121674" y="871509"/>
                </a:cubicBezTo>
                <a:cubicBezTo>
                  <a:pt x="119334" y="866832"/>
                  <a:pt x="116995" y="862154"/>
                  <a:pt x="112315" y="859816"/>
                </a:cubicBezTo>
                <a:cubicBezTo>
                  <a:pt x="107635" y="852799"/>
                  <a:pt x="100615" y="845783"/>
                  <a:pt x="95936" y="836428"/>
                </a:cubicBezTo>
                <a:cubicBezTo>
                  <a:pt x="91256" y="829412"/>
                  <a:pt x="84236" y="822396"/>
                  <a:pt x="79556" y="815380"/>
                </a:cubicBezTo>
                <a:cubicBezTo>
                  <a:pt x="60837" y="784976"/>
                  <a:pt x="44458" y="754573"/>
                  <a:pt x="32758" y="724169"/>
                </a:cubicBezTo>
                <a:cubicBezTo>
                  <a:pt x="21059" y="696105"/>
                  <a:pt x="14039" y="668040"/>
                  <a:pt x="9359" y="642314"/>
                </a:cubicBezTo>
                <a:cubicBezTo>
                  <a:pt x="4680" y="618927"/>
                  <a:pt x="2340" y="595539"/>
                  <a:pt x="0" y="579168"/>
                </a:cubicBezTo>
                <a:cubicBezTo>
                  <a:pt x="0" y="569813"/>
                  <a:pt x="0" y="560458"/>
                  <a:pt x="0" y="553442"/>
                </a:cubicBezTo>
                <a:cubicBezTo>
                  <a:pt x="0" y="546426"/>
                  <a:pt x="0" y="541749"/>
                  <a:pt x="0" y="537071"/>
                </a:cubicBezTo>
                <a:close/>
                <a:moveTo>
                  <a:pt x="705783" y="139618"/>
                </a:moveTo>
                <a:cubicBezTo>
                  <a:pt x="712787" y="141958"/>
                  <a:pt x="724460" y="146638"/>
                  <a:pt x="738467" y="153659"/>
                </a:cubicBezTo>
                <a:cubicBezTo>
                  <a:pt x="750140" y="163019"/>
                  <a:pt x="766482" y="172380"/>
                  <a:pt x="782824" y="184081"/>
                </a:cubicBezTo>
                <a:cubicBezTo>
                  <a:pt x="792162" y="191102"/>
                  <a:pt x="801500" y="198122"/>
                  <a:pt x="810839" y="207483"/>
                </a:cubicBezTo>
                <a:cubicBezTo>
                  <a:pt x="815508" y="209823"/>
                  <a:pt x="817842" y="214504"/>
                  <a:pt x="822511" y="219184"/>
                </a:cubicBezTo>
                <a:cubicBezTo>
                  <a:pt x="827181" y="223865"/>
                  <a:pt x="831850" y="228545"/>
                  <a:pt x="836519" y="233225"/>
                </a:cubicBezTo>
                <a:cubicBezTo>
                  <a:pt x="845857" y="242586"/>
                  <a:pt x="855195" y="254287"/>
                  <a:pt x="864533" y="265988"/>
                </a:cubicBezTo>
                <a:cubicBezTo>
                  <a:pt x="873872" y="275349"/>
                  <a:pt x="880875" y="289390"/>
                  <a:pt x="887879" y="301091"/>
                </a:cubicBezTo>
                <a:cubicBezTo>
                  <a:pt x="890214" y="305771"/>
                  <a:pt x="892548" y="308112"/>
                  <a:pt x="894883" y="310452"/>
                </a:cubicBezTo>
                <a:cubicBezTo>
                  <a:pt x="897217" y="315132"/>
                  <a:pt x="899552" y="317472"/>
                  <a:pt x="899552" y="322153"/>
                </a:cubicBezTo>
                <a:cubicBezTo>
                  <a:pt x="904221" y="329173"/>
                  <a:pt x="908890" y="336194"/>
                  <a:pt x="911225" y="343215"/>
                </a:cubicBezTo>
                <a:cubicBezTo>
                  <a:pt x="915894" y="350235"/>
                  <a:pt x="918228" y="357256"/>
                  <a:pt x="920563" y="366616"/>
                </a:cubicBezTo>
                <a:cubicBezTo>
                  <a:pt x="922897" y="373637"/>
                  <a:pt x="927567" y="380658"/>
                  <a:pt x="929901" y="390018"/>
                </a:cubicBezTo>
                <a:cubicBezTo>
                  <a:pt x="932236" y="397039"/>
                  <a:pt x="934570" y="404060"/>
                  <a:pt x="936905" y="413420"/>
                </a:cubicBezTo>
                <a:cubicBezTo>
                  <a:pt x="939239" y="425121"/>
                  <a:pt x="939239" y="425121"/>
                  <a:pt x="939239" y="425121"/>
                </a:cubicBezTo>
                <a:cubicBezTo>
                  <a:pt x="941574" y="429802"/>
                  <a:pt x="941574" y="434482"/>
                  <a:pt x="941574" y="439163"/>
                </a:cubicBezTo>
                <a:cubicBezTo>
                  <a:pt x="946243" y="455544"/>
                  <a:pt x="948578" y="471925"/>
                  <a:pt x="948578" y="490647"/>
                </a:cubicBezTo>
                <a:cubicBezTo>
                  <a:pt x="950912" y="500008"/>
                  <a:pt x="950912" y="507028"/>
                  <a:pt x="950912" y="516389"/>
                </a:cubicBezTo>
                <a:cubicBezTo>
                  <a:pt x="950912" y="525750"/>
                  <a:pt x="950912" y="535111"/>
                  <a:pt x="950912" y="544471"/>
                </a:cubicBezTo>
                <a:cubicBezTo>
                  <a:pt x="950912" y="560853"/>
                  <a:pt x="946243" y="579574"/>
                  <a:pt x="946243" y="595956"/>
                </a:cubicBezTo>
                <a:cubicBezTo>
                  <a:pt x="943908" y="605316"/>
                  <a:pt x="941574" y="614677"/>
                  <a:pt x="939239" y="624038"/>
                </a:cubicBezTo>
                <a:cubicBezTo>
                  <a:pt x="936905" y="631059"/>
                  <a:pt x="936905" y="640419"/>
                  <a:pt x="932236" y="649780"/>
                </a:cubicBezTo>
                <a:cubicBezTo>
                  <a:pt x="929901" y="656801"/>
                  <a:pt x="927567" y="666162"/>
                  <a:pt x="925232" y="675522"/>
                </a:cubicBezTo>
                <a:cubicBezTo>
                  <a:pt x="922897" y="677862"/>
                  <a:pt x="920563" y="682543"/>
                  <a:pt x="920563" y="687223"/>
                </a:cubicBezTo>
                <a:cubicBezTo>
                  <a:pt x="913559" y="698924"/>
                  <a:pt x="913559" y="698924"/>
                  <a:pt x="913559" y="698924"/>
                </a:cubicBezTo>
                <a:cubicBezTo>
                  <a:pt x="911225" y="708285"/>
                  <a:pt x="906556" y="715306"/>
                  <a:pt x="904221" y="722326"/>
                </a:cubicBezTo>
                <a:cubicBezTo>
                  <a:pt x="899552" y="731687"/>
                  <a:pt x="894883" y="738708"/>
                  <a:pt x="890214" y="745728"/>
                </a:cubicBezTo>
                <a:cubicBezTo>
                  <a:pt x="885544" y="752749"/>
                  <a:pt x="880875" y="759769"/>
                  <a:pt x="876206" y="766790"/>
                </a:cubicBezTo>
                <a:cubicBezTo>
                  <a:pt x="871537" y="773811"/>
                  <a:pt x="866868" y="780831"/>
                  <a:pt x="862199" y="787852"/>
                </a:cubicBezTo>
                <a:cubicBezTo>
                  <a:pt x="852861" y="797212"/>
                  <a:pt x="852861" y="797212"/>
                  <a:pt x="852861" y="797212"/>
                </a:cubicBezTo>
                <a:cubicBezTo>
                  <a:pt x="850526" y="801893"/>
                  <a:pt x="848192" y="804233"/>
                  <a:pt x="845857" y="806573"/>
                </a:cubicBezTo>
                <a:cubicBezTo>
                  <a:pt x="838853" y="815934"/>
                  <a:pt x="838853" y="815934"/>
                  <a:pt x="838853" y="815934"/>
                </a:cubicBezTo>
                <a:cubicBezTo>
                  <a:pt x="829515" y="825295"/>
                  <a:pt x="829515" y="825295"/>
                  <a:pt x="829515" y="825295"/>
                </a:cubicBezTo>
                <a:cubicBezTo>
                  <a:pt x="822511" y="829975"/>
                  <a:pt x="817842" y="836996"/>
                  <a:pt x="810839" y="841676"/>
                </a:cubicBezTo>
                <a:cubicBezTo>
                  <a:pt x="806169" y="846357"/>
                  <a:pt x="799166" y="851037"/>
                  <a:pt x="794497" y="855717"/>
                </a:cubicBezTo>
                <a:cubicBezTo>
                  <a:pt x="771151" y="876779"/>
                  <a:pt x="745471" y="890820"/>
                  <a:pt x="722125" y="904861"/>
                </a:cubicBezTo>
                <a:cubicBezTo>
                  <a:pt x="698780" y="916562"/>
                  <a:pt x="675434" y="925923"/>
                  <a:pt x="656758" y="930604"/>
                </a:cubicBezTo>
                <a:cubicBezTo>
                  <a:pt x="635747" y="937624"/>
                  <a:pt x="617070" y="942305"/>
                  <a:pt x="603063" y="944645"/>
                </a:cubicBezTo>
                <a:cubicBezTo>
                  <a:pt x="586721" y="946985"/>
                  <a:pt x="575048" y="949325"/>
                  <a:pt x="568044" y="949325"/>
                </a:cubicBezTo>
                <a:cubicBezTo>
                  <a:pt x="558706" y="949325"/>
                  <a:pt x="554037" y="949325"/>
                  <a:pt x="554037" y="949325"/>
                </a:cubicBezTo>
                <a:cubicBezTo>
                  <a:pt x="554037" y="949325"/>
                  <a:pt x="558706" y="949325"/>
                  <a:pt x="568044" y="946985"/>
                </a:cubicBezTo>
                <a:cubicBezTo>
                  <a:pt x="575048" y="946985"/>
                  <a:pt x="586721" y="942305"/>
                  <a:pt x="600728" y="939964"/>
                </a:cubicBezTo>
                <a:cubicBezTo>
                  <a:pt x="614736" y="935284"/>
                  <a:pt x="633412" y="928263"/>
                  <a:pt x="652089" y="921243"/>
                </a:cubicBezTo>
                <a:cubicBezTo>
                  <a:pt x="670765" y="914222"/>
                  <a:pt x="694111" y="902521"/>
                  <a:pt x="715122" y="890820"/>
                </a:cubicBezTo>
                <a:cubicBezTo>
                  <a:pt x="736133" y="876779"/>
                  <a:pt x="759478" y="860398"/>
                  <a:pt x="780489" y="841676"/>
                </a:cubicBezTo>
                <a:cubicBezTo>
                  <a:pt x="785158" y="836996"/>
                  <a:pt x="792162" y="829975"/>
                  <a:pt x="796831" y="825295"/>
                </a:cubicBezTo>
                <a:cubicBezTo>
                  <a:pt x="801500" y="820614"/>
                  <a:pt x="806169" y="815934"/>
                  <a:pt x="813173" y="808913"/>
                </a:cubicBezTo>
                <a:cubicBezTo>
                  <a:pt x="820177" y="801893"/>
                  <a:pt x="820177" y="801893"/>
                  <a:pt x="820177" y="801893"/>
                </a:cubicBezTo>
                <a:cubicBezTo>
                  <a:pt x="827181" y="792532"/>
                  <a:pt x="827181" y="792532"/>
                  <a:pt x="827181" y="792532"/>
                </a:cubicBezTo>
                <a:cubicBezTo>
                  <a:pt x="829515" y="787852"/>
                  <a:pt x="831850" y="785511"/>
                  <a:pt x="834184" y="783171"/>
                </a:cubicBezTo>
                <a:cubicBezTo>
                  <a:pt x="841188" y="773811"/>
                  <a:pt x="841188" y="773811"/>
                  <a:pt x="841188" y="773811"/>
                </a:cubicBezTo>
                <a:cubicBezTo>
                  <a:pt x="845857" y="766790"/>
                  <a:pt x="850526" y="759769"/>
                  <a:pt x="855195" y="752749"/>
                </a:cubicBezTo>
                <a:cubicBezTo>
                  <a:pt x="859864" y="745728"/>
                  <a:pt x="862199" y="738708"/>
                  <a:pt x="866868" y="731687"/>
                </a:cubicBezTo>
                <a:cubicBezTo>
                  <a:pt x="871537" y="724666"/>
                  <a:pt x="876206" y="717646"/>
                  <a:pt x="878541" y="710625"/>
                </a:cubicBezTo>
                <a:cubicBezTo>
                  <a:pt x="883210" y="703605"/>
                  <a:pt x="885544" y="696584"/>
                  <a:pt x="890214" y="687223"/>
                </a:cubicBezTo>
                <a:cubicBezTo>
                  <a:pt x="894883" y="677862"/>
                  <a:pt x="894883" y="677862"/>
                  <a:pt x="894883" y="677862"/>
                </a:cubicBezTo>
                <a:cubicBezTo>
                  <a:pt x="897217" y="673182"/>
                  <a:pt x="897217" y="668502"/>
                  <a:pt x="899552" y="666162"/>
                </a:cubicBezTo>
                <a:cubicBezTo>
                  <a:pt x="901886" y="656801"/>
                  <a:pt x="904221" y="649780"/>
                  <a:pt x="906556" y="640419"/>
                </a:cubicBezTo>
                <a:cubicBezTo>
                  <a:pt x="908890" y="633399"/>
                  <a:pt x="911225" y="624038"/>
                  <a:pt x="913559" y="617017"/>
                </a:cubicBezTo>
                <a:cubicBezTo>
                  <a:pt x="913559" y="607657"/>
                  <a:pt x="915894" y="600636"/>
                  <a:pt x="918228" y="591275"/>
                </a:cubicBezTo>
                <a:cubicBezTo>
                  <a:pt x="920563" y="574894"/>
                  <a:pt x="922897" y="558513"/>
                  <a:pt x="922897" y="542131"/>
                </a:cubicBezTo>
                <a:cubicBezTo>
                  <a:pt x="922897" y="532770"/>
                  <a:pt x="922897" y="525750"/>
                  <a:pt x="925232" y="516389"/>
                </a:cubicBezTo>
                <a:cubicBezTo>
                  <a:pt x="922897" y="509368"/>
                  <a:pt x="922897" y="500008"/>
                  <a:pt x="922897" y="492987"/>
                </a:cubicBezTo>
                <a:cubicBezTo>
                  <a:pt x="922897" y="483626"/>
                  <a:pt x="922897" y="476606"/>
                  <a:pt x="920563" y="467245"/>
                </a:cubicBezTo>
                <a:cubicBezTo>
                  <a:pt x="918228" y="460224"/>
                  <a:pt x="918228" y="450864"/>
                  <a:pt x="918228" y="443843"/>
                </a:cubicBezTo>
                <a:cubicBezTo>
                  <a:pt x="915894" y="439163"/>
                  <a:pt x="915894" y="434482"/>
                  <a:pt x="915894" y="432142"/>
                </a:cubicBezTo>
                <a:cubicBezTo>
                  <a:pt x="911225" y="420441"/>
                  <a:pt x="911225" y="420441"/>
                  <a:pt x="911225" y="420441"/>
                </a:cubicBezTo>
                <a:cubicBezTo>
                  <a:pt x="908890" y="411080"/>
                  <a:pt x="908890" y="404060"/>
                  <a:pt x="906556" y="397039"/>
                </a:cubicBezTo>
                <a:cubicBezTo>
                  <a:pt x="904221" y="390018"/>
                  <a:pt x="901886" y="380658"/>
                  <a:pt x="899552" y="373637"/>
                </a:cubicBezTo>
                <a:cubicBezTo>
                  <a:pt x="894883" y="366616"/>
                  <a:pt x="892548" y="359596"/>
                  <a:pt x="890214" y="352575"/>
                </a:cubicBezTo>
                <a:cubicBezTo>
                  <a:pt x="887879" y="345555"/>
                  <a:pt x="883210" y="338534"/>
                  <a:pt x="880875" y="331514"/>
                </a:cubicBezTo>
                <a:cubicBezTo>
                  <a:pt x="878541" y="329173"/>
                  <a:pt x="878541" y="324493"/>
                  <a:pt x="876206" y="322153"/>
                </a:cubicBezTo>
                <a:cubicBezTo>
                  <a:pt x="873872" y="317472"/>
                  <a:pt x="873872" y="315132"/>
                  <a:pt x="871537" y="312792"/>
                </a:cubicBezTo>
                <a:cubicBezTo>
                  <a:pt x="864533" y="298751"/>
                  <a:pt x="857530" y="287050"/>
                  <a:pt x="848192" y="275349"/>
                </a:cubicBezTo>
                <a:cubicBezTo>
                  <a:pt x="841188" y="265988"/>
                  <a:pt x="834184" y="254287"/>
                  <a:pt x="824846" y="244926"/>
                </a:cubicBezTo>
                <a:cubicBezTo>
                  <a:pt x="820177" y="240246"/>
                  <a:pt x="817842" y="235566"/>
                  <a:pt x="813173" y="230885"/>
                </a:cubicBezTo>
                <a:cubicBezTo>
                  <a:pt x="808504" y="226205"/>
                  <a:pt x="806169" y="221524"/>
                  <a:pt x="801500" y="216844"/>
                </a:cubicBezTo>
                <a:cubicBezTo>
                  <a:pt x="792162" y="207483"/>
                  <a:pt x="785158" y="200463"/>
                  <a:pt x="775820" y="193442"/>
                </a:cubicBezTo>
                <a:cubicBezTo>
                  <a:pt x="761813" y="179401"/>
                  <a:pt x="747806" y="167700"/>
                  <a:pt x="733798" y="158339"/>
                </a:cubicBezTo>
                <a:cubicBezTo>
                  <a:pt x="722125" y="151318"/>
                  <a:pt x="712787" y="144298"/>
                  <a:pt x="705783" y="139618"/>
                </a:cubicBezTo>
                <a:close/>
                <a:moveTo>
                  <a:pt x="449487" y="95250"/>
                </a:moveTo>
                <a:cubicBezTo>
                  <a:pt x="458862" y="95250"/>
                  <a:pt x="463550" y="95250"/>
                  <a:pt x="463550" y="95250"/>
                </a:cubicBezTo>
                <a:cubicBezTo>
                  <a:pt x="463550" y="95250"/>
                  <a:pt x="458862" y="95250"/>
                  <a:pt x="451831" y="97590"/>
                </a:cubicBezTo>
                <a:cubicBezTo>
                  <a:pt x="442455" y="97590"/>
                  <a:pt x="430736" y="99931"/>
                  <a:pt x="416672" y="104611"/>
                </a:cubicBezTo>
                <a:cubicBezTo>
                  <a:pt x="402609" y="109291"/>
                  <a:pt x="383858" y="113972"/>
                  <a:pt x="365106" y="123332"/>
                </a:cubicBezTo>
                <a:cubicBezTo>
                  <a:pt x="346355" y="130353"/>
                  <a:pt x="325260" y="139714"/>
                  <a:pt x="301821" y="153755"/>
                </a:cubicBezTo>
                <a:cubicBezTo>
                  <a:pt x="280726" y="167796"/>
                  <a:pt x="257287" y="184178"/>
                  <a:pt x="236192" y="202899"/>
                </a:cubicBezTo>
                <a:cubicBezTo>
                  <a:pt x="231504" y="207580"/>
                  <a:pt x="224472" y="212260"/>
                  <a:pt x="219785" y="219280"/>
                </a:cubicBezTo>
                <a:cubicBezTo>
                  <a:pt x="215097" y="223961"/>
                  <a:pt x="210409" y="228641"/>
                  <a:pt x="205721" y="235662"/>
                </a:cubicBezTo>
                <a:cubicBezTo>
                  <a:pt x="196346" y="242682"/>
                  <a:pt x="196346" y="242682"/>
                  <a:pt x="196346" y="242682"/>
                </a:cubicBezTo>
                <a:cubicBezTo>
                  <a:pt x="189314" y="252043"/>
                  <a:pt x="189314" y="252043"/>
                  <a:pt x="189314" y="252043"/>
                </a:cubicBezTo>
                <a:cubicBezTo>
                  <a:pt x="186970" y="254383"/>
                  <a:pt x="184626" y="259064"/>
                  <a:pt x="182282" y="261404"/>
                </a:cubicBezTo>
                <a:cubicBezTo>
                  <a:pt x="175250" y="270765"/>
                  <a:pt x="175250" y="270765"/>
                  <a:pt x="175250" y="270765"/>
                </a:cubicBezTo>
                <a:cubicBezTo>
                  <a:pt x="170563" y="277785"/>
                  <a:pt x="165875" y="284806"/>
                  <a:pt x="161187" y="291827"/>
                </a:cubicBezTo>
                <a:cubicBezTo>
                  <a:pt x="156499" y="296507"/>
                  <a:pt x="154155" y="303528"/>
                  <a:pt x="149468" y="310548"/>
                </a:cubicBezTo>
                <a:cubicBezTo>
                  <a:pt x="144780" y="319909"/>
                  <a:pt x="140092" y="326929"/>
                  <a:pt x="137748" y="333950"/>
                </a:cubicBezTo>
                <a:cubicBezTo>
                  <a:pt x="133060" y="340971"/>
                  <a:pt x="130716" y="347991"/>
                  <a:pt x="128372" y="355012"/>
                </a:cubicBezTo>
                <a:cubicBezTo>
                  <a:pt x="121341" y="366713"/>
                  <a:pt x="121341" y="366713"/>
                  <a:pt x="121341" y="366713"/>
                </a:cubicBezTo>
                <a:cubicBezTo>
                  <a:pt x="121341" y="371393"/>
                  <a:pt x="118997" y="376074"/>
                  <a:pt x="118997" y="378414"/>
                </a:cubicBezTo>
                <a:cubicBezTo>
                  <a:pt x="114309" y="387775"/>
                  <a:pt x="111965" y="394795"/>
                  <a:pt x="109621" y="401816"/>
                </a:cubicBezTo>
                <a:cubicBezTo>
                  <a:pt x="107277" y="411177"/>
                  <a:pt x="104933" y="418197"/>
                  <a:pt x="104933" y="427558"/>
                </a:cubicBezTo>
                <a:cubicBezTo>
                  <a:pt x="102590" y="434578"/>
                  <a:pt x="100246" y="443939"/>
                  <a:pt x="97902" y="450960"/>
                </a:cubicBezTo>
                <a:cubicBezTo>
                  <a:pt x="97902" y="467341"/>
                  <a:pt x="93214" y="486063"/>
                  <a:pt x="93214" y="502444"/>
                </a:cubicBezTo>
                <a:cubicBezTo>
                  <a:pt x="93214" y="509465"/>
                  <a:pt x="93214" y="518826"/>
                  <a:pt x="93214" y="525846"/>
                </a:cubicBezTo>
                <a:cubicBezTo>
                  <a:pt x="93214" y="535207"/>
                  <a:pt x="93214" y="544568"/>
                  <a:pt x="93214" y="551588"/>
                </a:cubicBezTo>
                <a:cubicBezTo>
                  <a:pt x="93214" y="560949"/>
                  <a:pt x="93214" y="567970"/>
                  <a:pt x="95558" y="577330"/>
                </a:cubicBezTo>
                <a:cubicBezTo>
                  <a:pt x="97902" y="584351"/>
                  <a:pt x="97902" y="593712"/>
                  <a:pt x="100246" y="600732"/>
                </a:cubicBezTo>
                <a:cubicBezTo>
                  <a:pt x="100246" y="605413"/>
                  <a:pt x="100246" y="607753"/>
                  <a:pt x="102590" y="612433"/>
                </a:cubicBezTo>
                <a:cubicBezTo>
                  <a:pt x="104933" y="624134"/>
                  <a:pt x="104933" y="624134"/>
                  <a:pt x="104933" y="624134"/>
                </a:cubicBezTo>
                <a:cubicBezTo>
                  <a:pt x="107277" y="631155"/>
                  <a:pt x="107277" y="640516"/>
                  <a:pt x="109621" y="647536"/>
                </a:cubicBezTo>
                <a:cubicBezTo>
                  <a:pt x="111965" y="654557"/>
                  <a:pt x="114309" y="661577"/>
                  <a:pt x="118997" y="670938"/>
                </a:cubicBezTo>
                <a:cubicBezTo>
                  <a:pt x="121341" y="677959"/>
                  <a:pt x="123685" y="684979"/>
                  <a:pt x="126029" y="692000"/>
                </a:cubicBezTo>
                <a:cubicBezTo>
                  <a:pt x="128372" y="699021"/>
                  <a:pt x="133060" y="706041"/>
                  <a:pt x="135404" y="713062"/>
                </a:cubicBezTo>
                <a:cubicBezTo>
                  <a:pt x="137748" y="715402"/>
                  <a:pt x="137748" y="720082"/>
                  <a:pt x="140092" y="722423"/>
                </a:cubicBezTo>
                <a:cubicBezTo>
                  <a:pt x="142436" y="724763"/>
                  <a:pt x="144780" y="729443"/>
                  <a:pt x="144780" y="731783"/>
                </a:cubicBezTo>
                <a:cubicBezTo>
                  <a:pt x="151811" y="743484"/>
                  <a:pt x="158843" y="757525"/>
                  <a:pt x="168219" y="766886"/>
                </a:cubicBezTo>
                <a:cubicBezTo>
                  <a:pt x="175250" y="778587"/>
                  <a:pt x="182282" y="790288"/>
                  <a:pt x="191658" y="799649"/>
                </a:cubicBezTo>
                <a:cubicBezTo>
                  <a:pt x="196346" y="804329"/>
                  <a:pt x="198689" y="809010"/>
                  <a:pt x="203377" y="813690"/>
                </a:cubicBezTo>
                <a:cubicBezTo>
                  <a:pt x="208065" y="818371"/>
                  <a:pt x="210409" y="823051"/>
                  <a:pt x="215097" y="827731"/>
                </a:cubicBezTo>
                <a:cubicBezTo>
                  <a:pt x="224472" y="834752"/>
                  <a:pt x="231504" y="844113"/>
                  <a:pt x="240880" y="851133"/>
                </a:cubicBezTo>
                <a:cubicBezTo>
                  <a:pt x="254943" y="865174"/>
                  <a:pt x="271350" y="876875"/>
                  <a:pt x="283070" y="883896"/>
                </a:cubicBezTo>
                <a:cubicBezTo>
                  <a:pt x="294789" y="893257"/>
                  <a:pt x="304165" y="900277"/>
                  <a:pt x="311197" y="902618"/>
                </a:cubicBezTo>
                <a:cubicBezTo>
                  <a:pt x="318228" y="907298"/>
                  <a:pt x="322916" y="909638"/>
                  <a:pt x="322916" y="909638"/>
                </a:cubicBezTo>
                <a:cubicBezTo>
                  <a:pt x="322916" y="909638"/>
                  <a:pt x="318228" y="907298"/>
                  <a:pt x="311197" y="904958"/>
                </a:cubicBezTo>
                <a:cubicBezTo>
                  <a:pt x="304165" y="902618"/>
                  <a:pt x="292445" y="897937"/>
                  <a:pt x="280726" y="888576"/>
                </a:cubicBezTo>
                <a:cubicBezTo>
                  <a:pt x="266663" y="881556"/>
                  <a:pt x="250255" y="872195"/>
                  <a:pt x="233848" y="858154"/>
                </a:cubicBezTo>
                <a:cubicBezTo>
                  <a:pt x="224472" y="851133"/>
                  <a:pt x="215097" y="844113"/>
                  <a:pt x="208065" y="837092"/>
                </a:cubicBezTo>
                <a:cubicBezTo>
                  <a:pt x="201033" y="834752"/>
                  <a:pt x="198689" y="830072"/>
                  <a:pt x="194002" y="825391"/>
                </a:cubicBezTo>
                <a:cubicBezTo>
                  <a:pt x="189314" y="820711"/>
                  <a:pt x="184626" y="816030"/>
                  <a:pt x="179938" y="811350"/>
                </a:cubicBezTo>
                <a:cubicBezTo>
                  <a:pt x="170563" y="801989"/>
                  <a:pt x="161187" y="790288"/>
                  <a:pt x="151811" y="778587"/>
                </a:cubicBezTo>
                <a:cubicBezTo>
                  <a:pt x="142436" y="766886"/>
                  <a:pt x="135404" y="755185"/>
                  <a:pt x="128372" y="741144"/>
                </a:cubicBezTo>
                <a:cubicBezTo>
                  <a:pt x="126029" y="738804"/>
                  <a:pt x="123685" y="736464"/>
                  <a:pt x="121341" y="731783"/>
                </a:cubicBezTo>
                <a:cubicBezTo>
                  <a:pt x="118997" y="729443"/>
                  <a:pt x="116653" y="724763"/>
                  <a:pt x="116653" y="722423"/>
                </a:cubicBezTo>
                <a:cubicBezTo>
                  <a:pt x="111965" y="715402"/>
                  <a:pt x="109621" y="708381"/>
                  <a:pt x="104933" y="701361"/>
                </a:cubicBezTo>
                <a:cubicBezTo>
                  <a:pt x="100246" y="694340"/>
                  <a:pt x="97902" y="684979"/>
                  <a:pt x="95558" y="677959"/>
                </a:cubicBezTo>
                <a:cubicBezTo>
                  <a:pt x="93214" y="670938"/>
                  <a:pt x="88526" y="663918"/>
                  <a:pt x="86182" y="654557"/>
                </a:cubicBezTo>
                <a:cubicBezTo>
                  <a:pt x="83838" y="647536"/>
                  <a:pt x="81494" y="638175"/>
                  <a:pt x="79151" y="631155"/>
                </a:cubicBezTo>
                <a:cubicBezTo>
                  <a:pt x="76807" y="617114"/>
                  <a:pt x="76807" y="617114"/>
                  <a:pt x="76807" y="617114"/>
                </a:cubicBezTo>
                <a:cubicBezTo>
                  <a:pt x="74463" y="614774"/>
                  <a:pt x="74463" y="610093"/>
                  <a:pt x="74463" y="605413"/>
                </a:cubicBezTo>
                <a:cubicBezTo>
                  <a:pt x="72119" y="589031"/>
                  <a:pt x="67431" y="570310"/>
                  <a:pt x="67431" y="553928"/>
                </a:cubicBezTo>
                <a:cubicBezTo>
                  <a:pt x="65087" y="544568"/>
                  <a:pt x="65087" y="535207"/>
                  <a:pt x="65087" y="528186"/>
                </a:cubicBezTo>
                <a:cubicBezTo>
                  <a:pt x="65087" y="518826"/>
                  <a:pt x="65087" y="509465"/>
                  <a:pt x="65087" y="500104"/>
                </a:cubicBezTo>
                <a:cubicBezTo>
                  <a:pt x="65087" y="481382"/>
                  <a:pt x="69775" y="465001"/>
                  <a:pt x="72119" y="446279"/>
                </a:cubicBezTo>
                <a:cubicBezTo>
                  <a:pt x="72119" y="436919"/>
                  <a:pt x="74463" y="429898"/>
                  <a:pt x="76807" y="420537"/>
                </a:cubicBezTo>
                <a:cubicBezTo>
                  <a:pt x="79151" y="411177"/>
                  <a:pt x="81494" y="404156"/>
                  <a:pt x="83838" y="394795"/>
                </a:cubicBezTo>
                <a:cubicBezTo>
                  <a:pt x="86182" y="385434"/>
                  <a:pt x="88526" y="378414"/>
                  <a:pt x="93214" y="369053"/>
                </a:cubicBezTo>
                <a:cubicBezTo>
                  <a:pt x="93214" y="364373"/>
                  <a:pt x="95558" y="362032"/>
                  <a:pt x="97902" y="357352"/>
                </a:cubicBezTo>
                <a:cubicBezTo>
                  <a:pt x="102590" y="345651"/>
                  <a:pt x="102590" y="345651"/>
                  <a:pt x="102590" y="345651"/>
                </a:cubicBezTo>
                <a:cubicBezTo>
                  <a:pt x="104933" y="336290"/>
                  <a:pt x="109621" y="329270"/>
                  <a:pt x="114309" y="319909"/>
                </a:cubicBezTo>
                <a:cubicBezTo>
                  <a:pt x="116653" y="312888"/>
                  <a:pt x="121341" y="305868"/>
                  <a:pt x="126029" y="298847"/>
                </a:cubicBezTo>
                <a:cubicBezTo>
                  <a:pt x="130716" y="291827"/>
                  <a:pt x="135404" y="282466"/>
                  <a:pt x="140092" y="277785"/>
                </a:cubicBezTo>
                <a:cubicBezTo>
                  <a:pt x="144780" y="270765"/>
                  <a:pt x="149468" y="263744"/>
                  <a:pt x="156499" y="256724"/>
                </a:cubicBezTo>
                <a:cubicBezTo>
                  <a:pt x="163531" y="247363"/>
                  <a:pt x="163531" y="247363"/>
                  <a:pt x="163531" y="247363"/>
                </a:cubicBezTo>
                <a:cubicBezTo>
                  <a:pt x="165875" y="242682"/>
                  <a:pt x="168219" y="240342"/>
                  <a:pt x="170563" y="235662"/>
                </a:cubicBezTo>
                <a:cubicBezTo>
                  <a:pt x="179938" y="228641"/>
                  <a:pt x="179938" y="228641"/>
                  <a:pt x="179938" y="228641"/>
                </a:cubicBezTo>
                <a:cubicBezTo>
                  <a:pt x="186970" y="219280"/>
                  <a:pt x="186970" y="219280"/>
                  <a:pt x="186970" y="219280"/>
                </a:cubicBezTo>
                <a:cubicBezTo>
                  <a:pt x="194002" y="212260"/>
                  <a:pt x="198689" y="207580"/>
                  <a:pt x="205721" y="202899"/>
                </a:cubicBezTo>
                <a:cubicBezTo>
                  <a:pt x="210409" y="195879"/>
                  <a:pt x="217441" y="191198"/>
                  <a:pt x="222128" y="186518"/>
                </a:cubicBezTo>
                <a:cubicBezTo>
                  <a:pt x="245567" y="167796"/>
                  <a:pt x="271350" y="151415"/>
                  <a:pt x="294789" y="139714"/>
                </a:cubicBezTo>
                <a:cubicBezTo>
                  <a:pt x="318228" y="128013"/>
                  <a:pt x="341667" y="118652"/>
                  <a:pt x="360419" y="111631"/>
                </a:cubicBezTo>
                <a:cubicBezTo>
                  <a:pt x="381514" y="106951"/>
                  <a:pt x="400265" y="102271"/>
                  <a:pt x="414328" y="99931"/>
                </a:cubicBezTo>
                <a:cubicBezTo>
                  <a:pt x="430736" y="97590"/>
                  <a:pt x="442455" y="95250"/>
                  <a:pt x="449487" y="95250"/>
                </a:cubicBezTo>
                <a:close/>
                <a:moveTo>
                  <a:pt x="528985" y="0"/>
                </a:moveTo>
                <a:cubicBezTo>
                  <a:pt x="538336" y="2335"/>
                  <a:pt x="550025" y="2335"/>
                  <a:pt x="559376" y="2335"/>
                </a:cubicBezTo>
                <a:cubicBezTo>
                  <a:pt x="568727" y="4670"/>
                  <a:pt x="580416" y="4670"/>
                  <a:pt x="589768" y="7005"/>
                </a:cubicBezTo>
                <a:cubicBezTo>
                  <a:pt x="606132" y="9340"/>
                  <a:pt x="606132" y="9340"/>
                  <a:pt x="606132" y="9340"/>
                </a:cubicBezTo>
                <a:cubicBezTo>
                  <a:pt x="610808" y="9340"/>
                  <a:pt x="615484" y="11675"/>
                  <a:pt x="622497" y="11675"/>
                </a:cubicBezTo>
                <a:cubicBezTo>
                  <a:pt x="652889" y="18680"/>
                  <a:pt x="652889" y="18680"/>
                  <a:pt x="652889" y="18680"/>
                </a:cubicBezTo>
                <a:cubicBezTo>
                  <a:pt x="662240" y="21015"/>
                  <a:pt x="671591" y="25685"/>
                  <a:pt x="683280" y="30355"/>
                </a:cubicBezTo>
                <a:cubicBezTo>
                  <a:pt x="697307" y="35025"/>
                  <a:pt x="697307" y="35025"/>
                  <a:pt x="697307" y="35025"/>
                </a:cubicBezTo>
                <a:cubicBezTo>
                  <a:pt x="701983" y="37360"/>
                  <a:pt x="706658" y="37360"/>
                  <a:pt x="711334" y="39694"/>
                </a:cubicBezTo>
                <a:cubicBezTo>
                  <a:pt x="720685" y="44364"/>
                  <a:pt x="730036" y="49034"/>
                  <a:pt x="739388" y="53704"/>
                </a:cubicBezTo>
                <a:cubicBezTo>
                  <a:pt x="744063" y="56039"/>
                  <a:pt x="751077" y="58374"/>
                  <a:pt x="753415" y="60709"/>
                </a:cubicBezTo>
                <a:cubicBezTo>
                  <a:pt x="767441" y="70049"/>
                  <a:pt x="767441" y="70049"/>
                  <a:pt x="767441" y="70049"/>
                </a:cubicBezTo>
                <a:cubicBezTo>
                  <a:pt x="776793" y="74719"/>
                  <a:pt x="786144" y="79389"/>
                  <a:pt x="795495" y="84059"/>
                </a:cubicBezTo>
                <a:cubicBezTo>
                  <a:pt x="802509" y="91064"/>
                  <a:pt x="811860" y="98069"/>
                  <a:pt x="818873" y="102739"/>
                </a:cubicBezTo>
                <a:cubicBezTo>
                  <a:pt x="830562" y="112079"/>
                  <a:pt x="830562" y="112079"/>
                  <a:pt x="830562" y="112079"/>
                </a:cubicBezTo>
                <a:cubicBezTo>
                  <a:pt x="835238" y="114414"/>
                  <a:pt x="839914" y="119084"/>
                  <a:pt x="842251" y="121419"/>
                </a:cubicBezTo>
                <a:cubicBezTo>
                  <a:pt x="849265" y="128424"/>
                  <a:pt x="858616" y="135429"/>
                  <a:pt x="865629" y="142434"/>
                </a:cubicBezTo>
                <a:cubicBezTo>
                  <a:pt x="867967" y="144769"/>
                  <a:pt x="872643" y="149439"/>
                  <a:pt x="874981" y="151774"/>
                </a:cubicBezTo>
                <a:cubicBezTo>
                  <a:pt x="879656" y="156444"/>
                  <a:pt x="881994" y="158779"/>
                  <a:pt x="886670" y="163449"/>
                </a:cubicBezTo>
                <a:cubicBezTo>
                  <a:pt x="889008" y="165784"/>
                  <a:pt x="891345" y="170453"/>
                  <a:pt x="896021" y="172788"/>
                </a:cubicBezTo>
                <a:cubicBezTo>
                  <a:pt x="898359" y="177458"/>
                  <a:pt x="900697" y="179793"/>
                  <a:pt x="905372" y="184463"/>
                </a:cubicBezTo>
                <a:cubicBezTo>
                  <a:pt x="910048" y="191468"/>
                  <a:pt x="917061" y="198473"/>
                  <a:pt x="921737" y="205478"/>
                </a:cubicBezTo>
                <a:cubicBezTo>
                  <a:pt x="928750" y="214818"/>
                  <a:pt x="933426" y="221823"/>
                  <a:pt x="938102" y="228828"/>
                </a:cubicBezTo>
                <a:cubicBezTo>
                  <a:pt x="956804" y="259183"/>
                  <a:pt x="973169" y="289537"/>
                  <a:pt x="984858" y="317557"/>
                </a:cubicBezTo>
                <a:cubicBezTo>
                  <a:pt x="996547" y="347912"/>
                  <a:pt x="1003560" y="375932"/>
                  <a:pt x="1008236" y="399281"/>
                </a:cubicBezTo>
                <a:cubicBezTo>
                  <a:pt x="1012912" y="424966"/>
                  <a:pt x="1015249" y="445981"/>
                  <a:pt x="1017587" y="464661"/>
                </a:cubicBezTo>
                <a:cubicBezTo>
                  <a:pt x="1017587" y="474001"/>
                  <a:pt x="1017587" y="481006"/>
                  <a:pt x="1017587" y="488010"/>
                </a:cubicBezTo>
                <a:cubicBezTo>
                  <a:pt x="1017587" y="495015"/>
                  <a:pt x="1017587" y="502020"/>
                  <a:pt x="1017587" y="506690"/>
                </a:cubicBezTo>
                <a:cubicBezTo>
                  <a:pt x="1015249" y="497350"/>
                  <a:pt x="1015249" y="483340"/>
                  <a:pt x="1012912" y="464661"/>
                </a:cubicBezTo>
                <a:cubicBezTo>
                  <a:pt x="1008236" y="448316"/>
                  <a:pt x="1003560" y="427301"/>
                  <a:pt x="998885" y="401616"/>
                </a:cubicBezTo>
                <a:cubicBezTo>
                  <a:pt x="991871" y="378267"/>
                  <a:pt x="982520" y="352582"/>
                  <a:pt x="968493" y="324562"/>
                </a:cubicBezTo>
                <a:cubicBezTo>
                  <a:pt x="956804" y="296542"/>
                  <a:pt x="940439" y="268523"/>
                  <a:pt x="919399" y="240503"/>
                </a:cubicBezTo>
                <a:cubicBezTo>
                  <a:pt x="914723" y="233498"/>
                  <a:pt x="910048" y="226493"/>
                  <a:pt x="905372" y="219488"/>
                </a:cubicBezTo>
                <a:cubicBezTo>
                  <a:pt x="898359" y="212483"/>
                  <a:pt x="893683" y="205478"/>
                  <a:pt x="886670" y="198473"/>
                </a:cubicBezTo>
                <a:cubicBezTo>
                  <a:pt x="884332" y="196138"/>
                  <a:pt x="881994" y="193803"/>
                  <a:pt x="877318" y="189133"/>
                </a:cubicBezTo>
                <a:cubicBezTo>
                  <a:pt x="874981" y="186798"/>
                  <a:pt x="872643" y="182128"/>
                  <a:pt x="867967" y="179793"/>
                </a:cubicBezTo>
                <a:cubicBezTo>
                  <a:pt x="865629" y="175123"/>
                  <a:pt x="860954" y="172788"/>
                  <a:pt x="858616" y="170453"/>
                </a:cubicBezTo>
                <a:cubicBezTo>
                  <a:pt x="846927" y="161114"/>
                  <a:pt x="846927" y="161114"/>
                  <a:pt x="846927" y="161114"/>
                </a:cubicBezTo>
                <a:cubicBezTo>
                  <a:pt x="839914" y="154109"/>
                  <a:pt x="832900" y="147104"/>
                  <a:pt x="825887" y="142434"/>
                </a:cubicBezTo>
                <a:cubicBezTo>
                  <a:pt x="823549" y="137764"/>
                  <a:pt x="818873" y="135429"/>
                  <a:pt x="816535" y="133094"/>
                </a:cubicBezTo>
                <a:cubicBezTo>
                  <a:pt x="802509" y="123754"/>
                  <a:pt x="802509" y="123754"/>
                  <a:pt x="802509" y="123754"/>
                </a:cubicBezTo>
                <a:cubicBezTo>
                  <a:pt x="795495" y="119084"/>
                  <a:pt x="788482" y="112079"/>
                  <a:pt x="779130" y="107409"/>
                </a:cubicBezTo>
                <a:cubicBezTo>
                  <a:pt x="772117" y="102739"/>
                  <a:pt x="762766" y="98069"/>
                  <a:pt x="753415" y="93399"/>
                </a:cubicBezTo>
                <a:cubicBezTo>
                  <a:pt x="741725" y="84059"/>
                  <a:pt x="741725" y="84059"/>
                  <a:pt x="741725" y="84059"/>
                </a:cubicBezTo>
                <a:cubicBezTo>
                  <a:pt x="737050" y="81724"/>
                  <a:pt x="732374" y="81724"/>
                  <a:pt x="727699" y="79389"/>
                </a:cubicBezTo>
                <a:cubicBezTo>
                  <a:pt x="718347" y="74719"/>
                  <a:pt x="711334" y="70049"/>
                  <a:pt x="701983" y="65379"/>
                </a:cubicBezTo>
                <a:cubicBezTo>
                  <a:pt x="697307" y="63044"/>
                  <a:pt x="692631" y="63044"/>
                  <a:pt x="687956" y="60709"/>
                </a:cubicBezTo>
                <a:cubicBezTo>
                  <a:pt x="673929" y="56039"/>
                  <a:pt x="673929" y="56039"/>
                  <a:pt x="673929" y="56039"/>
                </a:cubicBezTo>
                <a:cubicBezTo>
                  <a:pt x="664578" y="53704"/>
                  <a:pt x="655226" y="49034"/>
                  <a:pt x="645875" y="46699"/>
                </a:cubicBezTo>
                <a:cubicBezTo>
                  <a:pt x="615484" y="39694"/>
                  <a:pt x="615484" y="39694"/>
                  <a:pt x="615484" y="39694"/>
                </a:cubicBezTo>
                <a:cubicBezTo>
                  <a:pt x="610808" y="37360"/>
                  <a:pt x="606132" y="37360"/>
                  <a:pt x="601457" y="35025"/>
                </a:cubicBezTo>
                <a:cubicBezTo>
                  <a:pt x="585092" y="35025"/>
                  <a:pt x="585092" y="35025"/>
                  <a:pt x="585092" y="35025"/>
                </a:cubicBezTo>
                <a:cubicBezTo>
                  <a:pt x="575741" y="32690"/>
                  <a:pt x="566390" y="30355"/>
                  <a:pt x="557038" y="30355"/>
                </a:cubicBezTo>
                <a:cubicBezTo>
                  <a:pt x="547687" y="28020"/>
                  <a:pt x="535998" y="28020"/>
                  <a:pt x="526647" y="28020"/>
                </a:cubicBezTo>
                <a:cubicBezTo>
                  <a:pt x="517296" y="28020"/>
                  <a:pt x="507944" y="25685"/>
                  <a:pt x="498593" y="28020"/>
                </a:cubicBezTo>
                <a:cubicBezTo>
                  <a:pt x="486904" y="28020"/>
                  <a:pt x="477553" y="28020"/>
                  <a:pt x="468202" y="28020"/>
                </a:cubicBezTo>
                <a:cubicBezTo>
                  <a:pt x="461188" y="28020"/>
                  <a:pt x="461188" y="28020"/>
                  <a:pt x="461188" y="28020"/>
                </a:cubicBezTo>
                <a:cubicBezTo>
                  <a:pt x="454175" y="30355"/>
                  <a:pt x="454175" y="30355"/>
                  <a:pt x="454175" y="30355"/>
                </a:cubicBezTo>
                <a:cubicBezTo>
                  <a:pt x="449499" y="30355"/>
                  <a:pt x="444823" y="30355"/>
                  <a:pt x="440148" y="32690"/>
                </a:cubicBezTo>
                <a:cubicBezTo>
                  <a:pt x="430797" y="32690"/>
                  <a:pt x="421445" y="35025"/>
                  <a:pt x="412094" y="35025"/>
                </a:cubicBezTo>
                <a:cubicBezTo>
                  <a:pt x="402743" y="37360"/>
                  <a:pt x="393392" y="39694"/>
                  <a:pt x="384040" y="42029"/>
                </a:cubicBezTo>
                <a:cubicBezTo>
                  <a:pt x="374689" y="44364"/>
                  <a:pt x="367676" y="46699"/>
                  <a:pt x="358324" y="49034"/>
                </a:cubicBezTo>
                <a:cubicBezTo>
                  <a:pt x="348973" y="51369"/>
                  <a:pt x="341960" y="53704"/>
                  <a:pt x="332609" y="58374"/>
                </a:cubicBezTo>
                <a:cubicBezTo>
                  <a:pt x="327933" y="58374"/>
                  <a:pt x="323257" y="60709"/>
                  <a:pt x="320919" y="60709"/>
                </a:cubicBezTo>
                <a:cubicBezTo>
                  <a:pt x="316244" y="63044"/>
                  <a:pt x="311568" y="65379"/>
                  <a:pt x="309230" y="67714"/>
                </a:cubicBezTo>
                <a:cubicBezTo>
                  <a:pt x="292866" y="74719"/>
                  <a:pt x="276501" y="79389"/>
                  <a:pt x="262474" y="88729"/>
                </a:cubicBezTo>
                <a:cubicBezTo>
                  <a:pt x="248447" y="95734"/>
                  <a:pt x="234420" y="102739"/>
                  <a:pt x="222731" y="112079"/>
                </a:cubicBezTo>
                <a:cubicBezTo>
                  <a:pt x="215718" y="116749"/>
                  <a:pt x="208705" y="121419"/>
                  <a:pt x="204029" y="126089"/>
                </a:cubicBezTo>
                <a:cubicBezTo>
                  <a:pt x="197015" y="128424"/>
                  <a:pt x="192340" y="133094"/>
                  <a:pt x="187664" y="137764"/>
                </a:cubicBezTo>
                <a:cubicBezTo>
                  <a:pt x="175975" y="147104"/>
                  <a:pt x="166624" y="156444"/>
                  <a:pt x="157273" y="163449"/>
                </a:cubicBezTo>
                <a:cubicBezTo>
                  <a:pt x="138570" y="179793"/>
                  <a:pt x="122206" y="196138"/>
                  <a:pt x="110516" y="210148"/>
                </a:cubicBezTo>
                <a:cubicBezTo>
                  <a:pt x="98827" y="224158"/>
                  <a:pt x="91814" y="233498"/>
                  <a:pt x="84801" y="242838"/>
                </a:cubicBezTo>
                <a:cubicBezTo>
                  <a:pt x="80125" y="249843"/>
                  <a:pt x="77787" y="254513"/>
                  <a:pt x="77787" y="254513"/>
                </a:cubicBezTo>
                <a:cubicBezTo>
                  <a:pt x="77787" y="254513"/>
                  <a:pt x="80125" y="249843"/>
                  <a:pt x="84801" y="240503"/>
                </a:cubicBezTo>
                <a:cubicBezTo>
                  <a:pt x="89476" y="233498"/>
                  <a:pt x="96490" y="219488"/>
                  <a:pt x="108179" y="205478"/>
                </a:cubicBezTo>
                <a:cubicBezTo>
                  <a:pt x="117530" y="191468"/>
                  <a:pt x="131557" y="175123"/>
                  <a:pt x="147921" y="156444"/>
                </a:cubicBezTo>
                <a:cubicBezTo>
                  <a:pt x="157273" y="147104"/>
                  <a:pt x="166624" y="137764"/>
                  <a:pt x="178313" y="128424"/>
                </a:cubicBezTo>
                <a:cubicBezTo>
                  <a:pt x="182989" y="123754"/>
                  <a:pt x="187664" y="119084"/>
                  <a:pt x="194678" y="114414"/>
                </a:cubicBezTo>
                <a:cubicBezTo>
                  <a:pt x="199353" y="109744"/>
                  <a:pt x="206367" y="105074"/>
                  <a:pt x="213380" y="100404"/>
                </a:cubicBezTo>
                <a:cubicBezTo>
                  <a:pt x="225069" y="88729"/>
                  <a:pt x="239096" y="81724"/>
                  <a:pt x="253123" y="72384"/>
                </a:cubicBezTo>
                <a:cubicBezTo>
                  <a:pt x="267150" y="63044"/>
                  <a:pt x="283514" y="56039"/>
                  <a:pt x="299879" y="46699"/>
                </a:cubicBezTo>
                <a:cubicBezTo>
                  <a:pt x="304555" y="46699"/>
                  <a:pt x="306893" y="44364"/>
                  <a:pt x="311568" y="42029"/>
                </a:cubicBezTo>
                <a:cubicBezTo>
                  <a:pt x="316244" y="39694"/>
                  <a:pt x="320919" y="37360"/>
                  <a:pt x="325595" y="37360"/>
                </a:cubicBezTo>
                <a:cubicBezTo>
                  <a:pt x="332609" y="32690"/>
                  <a:pt x="341960" y="30355"/>
                  <a:pt x="351311" y="28020"/>
                </a:cubicBezTo>
                <a:cubicBezTo>
                  <a:pt x="360662" y="23350"/>
                  <a:pt x="370014" y="21015"/>
                  <a:pt x="379365" y="18680"/>
                </a:cubicBezTo>
                <a:cubicBezTo>
                  <a:pt x="388716" y="16345"/>
                  <a:pt x="398067" y="14010"/>
                  <a:pt x="407418" y="11675"/>
                </a:cubicBezTo>
                <a:cubicBezTo>
                  <a:pt x="416770" y="9340"/>
                  <a:pt x="426121" y="9340"/>
                  <a:pt x="435472" y="7005"/>
                </a:cubicBezTo>
                <a:cubicBezTo>
                  <a:pt x="442486" y="4670"/>
                  <a:pt x="447161" y="4670"/>
                  <a:pt x="451837" y="4670"/>
                </a:cubicBezTo>
                <a:cubicBezTo>
                  <a:pt x="458850" y="2335"/>
                  <a:pt x="458850" y="2335"/>
                  <a:pt x="458850" y="2335"/>
                </a:cubicBezTo>
                <a:cubicBezTo>
                  <a:pt x="465864" y="2335"/>
                  <a:pt x="465864" y="2335"/>
                  <a:pt x="465864" y="2335"/>
                </a:cubicBezTo>
                <a:cubicBezTo>
                  <a:pt x="486904" y="2335"/>
                  <a:pt x="507944" y="0"/>
                  <a:pt x="528985" y="0"/>
                </a:cubicBezTo>
                <a:close/>
              </a:path>
            </a:pathLst>
          </a:custGeom>
          <a:solidFill>
            <a:schemeClr val="accent1">
              <a:lumMod val="20000"/>
              <a:lumOff val="80000"/>
              <a:alpha val="30000"/>
            </a:schemeClr>
          </a:solidFill>
          <a:ln>
            <a:noFill/>
          </a:ln>
        </p:spPr>
        <p:txBody>
          <a:bodyPr/>
          <a:lstStyle/>
          <a:p>
            <a:pPr defTabSz="457154">
              <a:defRPr/>
            </a:pPr>
            <a:endParaRPr lang="en-US">
              <a:solidFill>
                <a:prstClr val="black"/>
              </a:solidFill>
              <a:latin typeface="Sulphur Point"/>
            </a:endParaRPr>
          </a:p>
        </p:txBody>
      </p:sp>
      <p:sp>
        <p:nvSpPr>
          <p:cNvPr id="13" name="Grand Title">
            <a:extLst>
              <a:ext uri="{FF2B5EF4-FFF2-40B4-BE49-F238E27FC236}">
                <a16:creationId xmlns:a16="http://schemas.microsoft.com/office/drawing/2014/main" id="{4F8B261D-182A-4071-9760-6861EBBC1113}"/>
              </a:ext>
            </a:extLst>
          </p:cNvPr>
          <p:cNvSpPr txBox="1"/>
          <p:nvPr/>
        </p:nvSpPr>
        <p:spPr>
          <a:xfrm>
            <a:off x="1289126" y="3978527"/>
            <a:ext cx="9957854" cy="2708434"/>
          </a:xfrm>
          <a:prstGeom prst="rect">
            <a:avLst/>
          </a:prstGeom>
          <a:noFill/>
        </p:spPr>
        <p:txBody>
          <a:bodyPr wrap="none" lIns="0" tIns="0" rIns="0" bIns="0">
            <a:spAutoFit/>
          </a:bodyPr>
          <a:lstStyle/>
          <a:p>
            <a:pPr algn="ctr" defTabSz="457154">
              <a:defRPr/>
            </a:pPr>
            <a:r>
              <a:rPr lang="ru-RU" sz="8800" b="1" dirty="0">
                <a:solidFill>
                  <a:schemeClr val="tx1">
                    <a:lumMod val="95000"/>
                    <a:lumOff val="5000"/>
                  </a:schemeClr>
                </a:solidFill>
                <a:latin typeface="Georgia" panose="02040502050405020303" pitchFamily="18" charset="0"/>
              </a:rPr>
              <a:t>НАЗВАНИЕ </a:t>
            </a:r>
          </a:p>
          <a:p>
            <a:pPr algn="ctr" defTabSz="457154">
              <a:defRPr/>
            </a:pPr>
            <a:r>
              <a:rPr lang="ru-RU" sz="8800" b="1" dirty="0">
                <a:solidFill>
                  <a:schemeClr val="tx1">
                    <a:lumMod val="95000"/>
                    <a:lumOff val="5000"/>
                  </a:schemeClr>
                </a:solidFill>
                <a:latin typeface="Georgia" panose="02040502050405020303" pitchFamily="18" charset="0"/>
              </a:rPr>
              <a:t>ПРЕЗЕНТАЦИИ</a:t>
            </a:r>
          </a:p>
        </p:txBody>
      </p:sp>
      <p:sp>
        <p:nvSpPr>
          <p:cNvPr id="2061" name="Graphic 20" descr="Leaf"/>
          <p:cNvSpPr>
            <a:spLocks/>
          </p:cNvSpPr>
          <p:nvPr/>
        </p:nvSpPr>
        <p:spPr bwMode="auto">
          <a:xfrm>
            <a:off x="5844414" y="2322658"/>
            <a:ext cx="503172" cy="484124"/>
          </a:xfrm>
          <a:custGeom>
            <a:avLst/>
            <a:gdLst>
              <a:gd name="T0" fmla="*/ 234420 w 504358"/>
              <a:gd name="T1" fmla="*/ 42622 h 483758"/>
              <a:gd name="T2" fmla="*/ 35518 w 504358"/>
              <a:gd name="T3" fmla="*/ 241524 h 483758"/>
              <a:gd name="T4" fmla="*/ 60381 w 504358"/>
              <a:gd name="T5" fmla="*/ 337423 h 483758"/>
              <a:gd name="T6" fmla="*/ 109396 w 504358"/>
              <a:gd name="T7" fmla="*/ 289118 h 483758"/>
              <a:gd name="T8" fmla="*/ 250759 w 504358"/>
              <a:gd name="T9" fmla="*/ 173329 h 483758"/>
              <a:gd name="T10" fmla="*/ 259993 w 504358"/>
              <a:gd name="T11" fmla="*/ 169777 h 483758"/>
              <a:gd name="T12" fmla="*/ 274201 w 504358"/>
              <a:gd name="T13" fmla="*/ 183984 h 483758"/>
              <a:gd name="T14" fmla="*/ 268518 w 504358"/>
              <a:gd name="T15" fmla="*/ 195350 h 483758"/>
              <a:gd name="T16" fmla="*/ 268518 w 504358"/>
              <a:gd name="T17" fmla="*/ 195350 h 483758"/>
              <a:gd name="T18" fmla="*/ 64643 w 504358"/>
              <a:gd name="T19" fmla="*/ 375073 h 483758"/>
              <a:gd name="T20" fmla="*/ 53277 w 504358"/>
              <a:gd name="T21" fmla="*/ 387859 h 483758"/>
              <a:gd name="T22" fmla="*/ 53277 w 504358"/>
              <a:gd name="T23" fmla="*/ 387859 h 483758"/>
              <a:gd name="T24" fmla="*/ 0 w 504358"/>
              <a:gd name="T25" fmla="*/ 483758 h 483758"/>
              <a:gd name="T26" fmla="*/ 42622 w 504358"/>
              <a:gd name="T27" fmla="*/ 483758 h 483758"/>
              <a:gd name="T28" fmla="*/ 105134 w 504358"/>
              <a:gd name="T29" fmla="*/ 393542 h 483758"/>
              <a:gd name="T30" fmla="*/ 234420 w 504358"/>
              <a:gd name="T31" fmla="*/ 441136 h 483758"/>
              <a:gd name="T32" fmla="*/ 333161 w 504358"/>
              <a:gd name="T33" fmla="*/ 414853 h 483758"/>
              <a:gd name="T34" fmla="*/ 333161 w 504358"/>
              <a:gd name="T35" fmla="*/ 414853 h 483758"/>
              <a:gd name="T36" fmla="*/ 504359 w 504358"/>
              <a:gd name="T37" fmla="*/ 0 h 483758"/>
              <a:gd name="T38" fmla="*/ 234420 w 504358"/>
              <a:gd name="T39" fmla="*/ 42622 h 4837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04358" h="483758">
                <a:moveTo>
                  <a:pt x="234420" y="42622"/>
                </a:moveTo>
                <a:cubicBezTo>
                  <a:pt x="124314" y="42622"/>
                  <a:pt x="35518" y="131417"/>
                  <a:pt x="35518" y="241524"/>
                </a:cubicBezTo>
                <a:cubicBezTo>
                  <a:pt x="35518" y="276332"/>
                  <a:pt x="44753" y="309009"/>
                  <a:pt x="60381" y="337423"/>
                </a:cubicBezTo>
                <a:cubicBezTo>
                  <a:pt x="75299" y="321795"/>
                  <a:pt x="91637" y="306167"/>
                  <a:pt x="109396" y="289118"/>
                </a:cubicBezTo>
                <a:cubicBezTo>
                  <a:pt x="154149" y="247207"/>
                  <a:pt x="206716" y="204585"/>
                  <a:pt x="250759" y="173329"/>
                </a:cubicBezTo>
                <a:cubicBezTo>
                  <a:pt x="253600" y="171198"/>
                  <a:pt x="256442" y="169777"/>
                  <a:pt x="259993" y="169777"/>
                </a:cubicBezTo>
                <a:cubicBezTo>
                  <a:pt x="267807" y="169777"/>
                  <a:pt x="274201" y="176170"/>
                  <a:pt x="274201" y="183984"/>
                </a:cubicBezTo>
                <a:cubicBezTo>
                  <a:pt x="274201" y="188957"/>
                  <a:pt x="272070" y="192509"/>
                  <a:pt x="268518" y="195350"/>
                </a:cubicBezTo>
                <a:cubicBezTo>
                  <a:pt x="205295" y="240814"/>
                  <a:pt x="121472" y="311140"/>
                  <a:pt x="64643" y="375073"/>
                </a:cubicBezTo>
                <a:cubicBezTo>
                  <a:pt x="64643" y="375073"/>
                  <a:pt x="56829" y="383597"/>
                  <a:pt x="53277" y="387859"/>
                </a:cubicBezTo>
                <a:cubicBezTo>
                  <a:pt x="21311" y="425508"/>
                  <a:pt x="0" y="459606"/>
                  <a:pt x="0" y="483758"/>
                </a:cubicBezTo>
                <a:lnTo>
                  <a:pt x="42622" y="483758"/>
                </a:lnTo>
                <a:cubicBezTo>
                  <a:pt x="42622" y="468130"/>
                  <a:pt x="67485" y="434033"/>
                  <a:pt x="105134" y="393542"/>
                </a:cubicBezTo>
                <a:cubicBezTo>
                  <a:pt x="139942" y="423377"/>
                  <a:pt x="184695" y="441136"/>
                  <a:pt x="234420" y="441136"/>
                </a:cubicBezTo>
                <a:cubicBezTo>
                  <a:pt x="269939" y="441136"/>
                  <a:pt x="304036" y="431902"/>
                  <a:pt x="333161" y="414853"/>
                </a:cubicBezTo>
                <a:cubicBezTo>
                  <a:pt x="485179" y="330320"/>
                  <a:pt x="504359" y="174750"/>
                  <a:pt x="504359" y="0"/>
                </a:cubicBezTo>
                <a:cubicBezTo>
                  <a:pt x="504359" y="0"/>
                  <a:pt x="338844" y="45463"/>
                  <a:pt x="234420" y="42622"/>
                </a:cubicBezTo>
                <a:close/>
              </a:path>
            </a:pathLst>
          </a:custGeom>
          <a:solidFill>
            <a:schemeClr val="bg1"/>
          </a:solidFill>
          <a:ln>
            <a:noFill/>
          </a:ln>
          <a:extLst>
            <a:ext uri="{91240B29-F687-4F45-9708-019B960494DF}">
              <a14:hiddenLine xmlns:a14="http://schemas.microsoft.com/office/drawing/2010/main" w="7045"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spTree>
    <p:extLst>
      <p:ext uri="{BB962C8B-B14F-4D97-AF65-F5344CB8AC3E}">
        <p14:creationId xmlns:p14="http://schemas.microsoft.com/office/powerpoint/2010/main" val="35240782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7514" r="27514"/>
          <a:stretch>
            <a:fillRect/>
          </a:stretch>
        </p:blipFill>
        <p:spPr bwMode="auto">
          <a:xfrm>
            <a:off x="0" y="0"/>
            <a:ext cx="5481638" cy="6856413"/>
          </a:xfrm>
          <a:custGeom>
            <a:avLst/>
            <a:gdLst>
              <a:gd name="T0" fmla="*/ 0 w 5481314"/>
              <a:gd name="T1" fmla="*/ 0 h 6856890"/>
              <a:gd name="T2" fmla="*/ 642939 w 5481314"/>
              <a:gd name="T3" fmla="*/ 0 h 6856890"/>
              <a:gd name="T4" fmla="*/ 642939 w 5481314"/>
              <a:gd name="T5" fmla="*/ 1 h 6856890"/>
              <a:gd name="T6" fmla="*/ 3074667 w 5481314"/>
              <a:gd name="T7" fmla="*/ 1 h 6856890"/>
              <a:gd name="T8" fmla="*/ 3133976 w 5481314"/>
              <a:gd name="T9" fmla="*/ 105404 h 6856890"/>
              <a:gd name="T10" fmla="*/ 3304078 w 5481314"/>
              <a:gd name="T11" fmla="*/ 342408 h 6856890"/>
              <a:gd name="T12" fmla="*/ 4482254 w 5481314"/>
              <a:gd name="T13" fmla="*/ 1067035 h 6856890"/>
              <a:gd name="T14" fmla="*/ 5438984 w 5481314"/>
              <a:gd name="T15" fmla="*/ 2015392 h 6856890"/>
              <a:gd name="T16" fmla="*/ 4637860 w 5481314"/>
              <a:gd name="T17" fmla="*/ 3874362 h 6856890"/>
              <a:gd name="T18" fmla="*/ 3061469 w 5481314"/>
              <a:gd name="T19" fmla="*/ 5258831 h 6856890"/>
              <a:gd name="T20" fmla="*/ 3289047 w 5481314"/>
              <a:gd name="T21" fmla="*/ 6856890 h 6856890"/>
              <a:gd name="T22" fmla="*/ 0 w 5481314"/>
              <a:gd name="T23" fmla="*/ 6846695 h 6856890"/>
              <a:gd name="T24" fmla="*/ 0 w 5481314"/>
              <a:gd name="T25" fmla="*/ 0 h 68568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81314" h="6856890">
                <a:moveTo>
                  <a:pt x="0" y="0"/>
                </a:moveTo>
                <a:lnTo>
                  <a:pt x="642939" y="0"/>
                </a:lnTo>
                <a:lnTo>
                  <a:pt x="642939" y="1"/>
                </a:lnTo>
                <a:lnTo>
                  <a:pt x="3074667" y="1"/>
                </a:lnTo>
                <a:lnTo>
                  <a:pt x="3133976" y="105404"/>
                </a:lnTo>
                <a:cubicBezTo>
                  <a:pt x="3185012" y="188457"/>
                  <a:pt x="3240410" y="268379"/>
                  <a:pt x="3304078" y="342408"/>
                </a:cubicBezTo>
                <a:cubicBezTo>
                  <a:pt x="3607279" y="691574"/>
                  <a:pt x="4064040" y="860917"/>
                  <a:pt x="4482254" y="1067035"/>
                </a:cubicBezTo>
                <a:cubicBezTo>
                  <a:pt x="4900460" y="1273151"/>
                  <a:pt x="5323694" y="1567556"/>
                  <a:pt x="5438984" y="2015392"/>
                </a:cubicBezTo>
                <a:cubicBezTo>
                  <a:pt x="5618113" y="2710756"/>
                  <a:pt x="5205562" y="3362364"/>
                  <a:pt x="4637860" y="3874362"/>
                </a:cubicBezTo>
                <a:cubicBezTo>
                  <a:pt x="4140132" y="4323252"/>
                  <a:pt x="3419621" y="4514093"/>
                  <a:pt x="3061469" y="5258831"/>
                </a:cubicBezTo>
                <a:cubicBezTo>
                  <a:pt x="2703317" y="6003569"/>
                  <a:pt x="3197631" y="6704662"/>
                  <a:pt x="3289047" y="6856890"/>
                </a:cubicBezTo>
                <a:lnTo>
                  <a:pt x="0" y="6846695"/>
                </a:lnTo>
                <a:lnTo>
                  <a:pt x="0" y="0"/>
                </a:lnTo>
                <a:close/>
              </a:path>
            </a:pathLst>
          </a:custGeom>
          <a:blipFill dpi="0" rotWithShape="1">
            <a:srcRect/>
          </a:blipFill>
          <a:extLst>
            <a:ext uri="{91240B29-F687-4F45-9708-019B960494DF}">
              <a14:hiddenLine xmlns:a14="http://schemas.microsoft.com/office/drawing/2010/main" w="9525">
                <a:solidFill>
                  <a:srgbClr val="000000"/>
                </a:solidFill>
                <a:round/>
                <a:headEnd/>
                <a:tailEnd/>
              </a14:hiddenLine>
            </a:ext>
          </a:extLst>
        </p:spPr>
      </p:pic>
      <p:sp>
        <p:nvSpPr>
          <p:cNvPr id="13315" name="Freeform: Shape 29"/>
          <p:cNvSpPr>
            <a:spLocks/>
          </p:cNvSpPr>
          <p:nvPr/>
        </p:nvSpPr>
        <p:spPr bwMode="auto">
          <a:xfrm flipH="1">
            <a:off x="5220608" y="4316298"/>
            <a:ext cx="5530130" cy="2530146"/>
          </a:xfrm>
          <a:custGeom>
            <a:avLst/>
            <a:gdLst>
              <a:gd name="T0" fmla="*/ 5513529 w 466278"/>
              <a:gd name="T1" fmla="*/ 0 h 213359"/>
              <a:gd name="T2" fmla="*/ 4496689 w 466278"/>
              <a:gd name="T3" fmla="*/ 1434877 h 213359"/>
              <a:gd name="T4" fmla="*/ 3638025 w 466278"/>
              <a:gd name="T5" fmla="*/ 1265398 h 213359"/>
              <a:gd name="T6" fmla="*/ 1920696 w 466278"/>
              <a:gd name="T7" fmla="*/ 937744 h 213359"/>
              <a:gd name="T8" fmla="*/ 0 w 466278"/>
              <a:gd name="T9" fmla="*/ 2530796 h 2133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6278" h="213359">
                <a:moveTo>
                  <a:pt x="464820" y="0"/>
                </a:moveTo>
                <a:cubicBezTo>
                  <a:pt x="474345" y="57150"/>
                  <a:pt x="436245" y="111443"/>
                  <a:pt x="379095" y="120968"/>
                </a:cubicBezTo>
                <a:cubicBezTo>
                  <a:pt x="353378" y="125730"/>
                  <a:pt x="327660" y="120015"/>
                  <a:pt x="306705" y="106680"/>
                </a:cubicBezTo>
                <a:cubicBezTo>
                  <a:pt x="264795" y="80963"/>
                  <a:pt x="214313" y="70485"/>
                  <a:pt x="161925" y="79057"/>
                </a:cubicBezTo>
                <a:cubicBezTo>
                  <a:pt x="84772" y="92393"/>
                  <a:pt x="24765" y="145733"/>
                  <a:pt x="0" y="213360"/>
                </a:cubicBezTo>
              </a:path>
            </a:pathLst>
          </a:custGeom>
          <a:noFill/>
          <a:ln w="25400" cap="flat">
            <a:solidFill>
              <a:schemeClr val="accent1"/>
            </a:solidFill>
            <a:prstDash val="sysDash"/>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sp>
        <p:nvSpPr>
          <p:cNvPr id="46" name="Grand Title">
            <a:extLst>
              <a:ext uri="{FF2B5EF4-FFF2-40B4-BE49-F238E27FC236}">
                <a16:creationId xmlns:a16="http://schemas.microsoft.com/office/drawing/2014/main" id="{E1B02491-0C28-45DF-840E-F41D0B65B256}"/>
              </a:ext>
            </a:extLst>
          </p:cNvPr>
          <p:cNvSpPr txBox="1"/>
          <p:nvPr/>
        </p:nvSpPr>
        <p:spPr>
          <a:xfrm>
            <a:off x="6758259" y="1438534"/>
            <a:ext cx="4268669" cy="615553"/>
          </a:xfrm>
          <a:prstGeom prst="rect">
            <a:avLst/>
          </a:prstGeom>
          <a:noFill/>
        </p:spPr>
        <p:txBody>
          <a:bodyPr wrap="none" lIns="0" tIns="0" rIns="0" bIns="0">
            <a:spAutoFit/>
          </a:bodyPr>
          <a:lstStyle/>
          <a:p>
            <a:pPr algn="r" defTabSz="457154">
              <a:defRPr/>
            </a:pPr>
            <a:r>
              <a:rPr lang="ru-RU" sz="4000" dirty="0">
                <a:solidFill>
                  <a:prstClr val="black">
                    <a:lumMod val="75000"/>
                    <a:lumOff val="25000"/>
                  </a:prstClr>
                </a:solidFill>
                <a:latin typeface="Georgia" panose="02040502050405020303" pitchFamily="18" charset="0"/>
              </a:rPr>
              <a:t>Заголовок слайда</a:t>
            </a:r>
            <a:endParaRPr lang="en-ID" sz="4000" dirty="0">
              <a:solidFill>
                <a:srgbClr val="BBCE3C"/>
              </a:solidFill>
              <a:latin typeface="Georgia" panose="02040502050405020303" pitchFamily="18" charset="0"/>
            </a:endParaRPr>
          </a:p>
        </p:txBody>
      </p:sp>
      <p:grpSp>
        <p:nvGrpSpPr>
          <p:cNvPr id="13319" name="Group 46"/>
          <p:cNvGrpSpPr>
            <a:grpSpLocks/>
          </p:cNvGrpSpPr>
          <p:nvPr/>
        </p:nvGrpSpPr>
        <p:grpSpPr bwMode="auto">
          <a:xfrm>
            <a:off x="4493628" y="2541703"/>
            <a:ext cx="1452373" cy="1452373"/>
            <a:chOff x="4038600" y="3638550"/>
            <a:chExt cx="1600200" cy="1600200"/>
          </a:xfrm>
        </p:grpSpPr>
        <p:sp>
          <p:nvSpPr>
            <p:cNvPr id="48" name="Oval 47">
              <a:extLst>
                <a:ext uri="{FF2B5EF4-FFF2-40B4-BE49-F238E27FC236}">
                  <a16:creationId xmlns:a16="http://schemas.microsoft.com/office/drawing/2014/main" id="{AE659C47-E541-4920-8F29-C2C5D6406787}"/>
                </a:ext>
              </a:extLst>
            </p:cNvPr>
            <p:cNvSpPr/>
            <p:nvPr/>
          </p:nvSpPr>
          <p:spPr>
            <a:xfrm>
              <a:off x="4038600" y="3638550"/>
              <a:ext cx="1600200" cy="1600200"/>
            </a:xfrm>
            <a:prstGeom prst="ellipse">
              <a:avLst/>
            </a:prstGeom>
            <a:ln w="698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endParaRPr lang="en-ID">
                <a:solidFill>
                  <a:prstClr val="white"/>
                </a:solidFill>
                <a:latin typeface="Sulphur Point"/>
              </a:endParaRPr>
            </a:p>
          </p:txBody>
        </p:sp>
        <p:sp>
          <p:nvSpPr>
            <p:cNvPr id="13329" name="Graphic 20" descr="Leaf"/>
            <p:cNvSpPr>
              <a:spLocks/>
            </p:cNvSpPr>
            <p:nvPr/>
          </p:nvSpPr>
          <p:spPr bwMode="auto">
            <a:xfrm>
              <a:off x="4552950" y="4164571"/>
              <a:ext cx="571500" cy="548158"/>
            </a:xfrm>
            <a:custGeom>
              <a:avLst/>
              <a:gdLst>
                <a:gd name="T0" fmla="*/ 265627 w 504358"/>
                <a:gd name="T1" fmla="*/ 48296 h 483758"/>
                <a:gd name="T2" fmla="*/ 40246 w 504358"/>
                <a:gd name="T3" fmla="*/ 273677 h 483758"/>
                <a:gd name="T4" fmla="*/ 68419 w 504358"/>
                <a:gd name="T5" fmla="*/ 382342 h 483758"/>
                <a:gd name="T6" fmla="*/ 123959 w 504358"/>
                <a:gd name="T7" fmla="*/ 327607 h 483758"/>
                <a:gd name="T8" fmla="*/ 284141 w 504358"/>
                <a:gd name="T9" fmla="*/ 196403 h 483758"/>
                <a:gd name="T10" fmla="*/ 294604 w 504358"/>
                <a:gd name="T11" fmla="*/ 192378 h 483758"/>
                <a:gd name="T12" fmla="*/ 310704 w 504358"/>
                <a:gd name="T13" fmla="*/ 208477 h 483758"/>
                <a:gd name="T14" fmla="*/ 304264 w 504358"/>
                <a:gd name="T15" fmla="*/ 221356 h 483758"/>
                <a:gd name="T16" fmla="*/ 304264 w 504358"/>
                <a:gd name="T17" fmla="*/ 221356 h 483758"/>
                <a:gd name="T18" fmla="*/ 73249 w 504358"/>
                <a:gd name="T19" fmla="*/ 425004 h 483758"/>
                <a:gd name="T20" fmla="*/ 60369 w 504358"/>
                <a:gd name="T21" fmla="*/ 439493 h 483758"/>
                <a:gd name="T22" fmla="*/ 60369 w 504358"/>
                <a:gd name="T23" fmla="*/ 439493 h 483758"/>
                <a:gd name="T24" fmla="*/ 0 w 504358"/>
                <a:gd name="T25" fmla="*/ 548158 h 483758"/>
                <a:gd name="T26" fmla="*/ 48296 w 504358"/>
                <a:gd name="T27" fmla="*/ 548158 h 483758"/>
                <a:gd name="T28" fmla="*/ 119130 w 504358"/>
                <a:gd name="T29" fmla="*/ 445932 h 483758"/>
                <a:gd name="T30" fmla="*/ 265627 w 504358"/>
                <a:gd name="T31" fmla="*/ 499862 h 483758"/>
                <a:gd name="T32" fmla="*/ 377513 w 504358"/>
                <a:gd name="T33" fmla="*/ 470080 h 483758"/>
                <a:gd name="T34" fmla="*/ 377513 w 504358"/>
                <a:gd name="T35" fmla="*/ 470080 h 483758"/>
                <a:gd name="T36" fmla="*/ 571501 w 504358"/>
                <a:gd name="T37" fmla="*/ 0 h 483758"/>
                <a:gd name="T38" fmla="*/ 265627 w 504358"/>
                <a:gd name="T39" fmla="*/ 48296 h 4837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04358" h="483758">
                  <a:moveTo>
                    <a:pt x="234420" y="42622"/>
                  </a:moveTo>
                  <a:cubicBezTo>
                    <a:pt x="124314" y="42622"/>
                    <a:pt x="35518" y="131417"/>
                    <a:pt x="35518" y="241524"/>
                  </a:cubicBezTo>
                  <a:cubicBezTo>
                    <a:pt x="35518" y="276332"/>
                    <a:pt x="44753" y="309009"/>
                    <a:pt x="60381" y="337423"/>
                  </a:cubicBezTo>
                  <a:cubicBezTo>
                    <a:pt x="75299" y="321795"/>
                    <a:pt x="91637" y="306167"/>
                    <a:pt x="109396" y="289118"/>
                  </a:cubicBezTo>
                  <a:cubicBezTo>
                    <a:pt x="154149" y="247207"/>
                    <a:pt x="206716" y="204585"/>
                    <a:pt x="250759" y="173329"/>
                  </a:cubicBezTo>
                  <a:cubicBezTo>
                    <a:pt x="253600" y="171198"/>
                    <a:pt x="256442" y="169777"/>
                    <a:pt x="259993" y="169777"/>
                  </a:cubicBezTo>
                  <a:cubicBezTo>
                    <a:pt x="267807" y="169777"/>
                    <a:pt x="274201" y="176170"/>
                    <a:pt x="274201" y="183984"/>
                  </a:cubicBezTo>
                  <a:cubicBezTo>
                    <a:pt x="274201" y="188957"/>
                    <a:pt x="272070" y="192509"/>
                    <a:pt x="268518" y="195350"/>
                  </a:cubicBezTo>
                  <a:cubicBezTo>
                    <a:pt x="205295" y="240814"/>
                    <a:pt x="121472" y="311140"/>
                    <a:pt x="64643" y="375073"/>
                  </a:cubicBezTo>
                  <a:cubicBezTo>
                    <a:pt x="64643" y="375073"/>
                    <a:pt x="56829" y="383597"/>
                    <a:pt x="53277" y="387859"/>
                  </a:cubicBezTo>
                  <a:cubicBezTo>
                    <a:pt x="21311" y="425508"/>
                    <a:pt x="0" y="459606"/>
                    <a:pt x="0" y="483758"/>
                  </a:cubicBezTo>
                  <a:lnTo>
                    <a:pt x="42622" y="483758"/>
                  </a:lnTo>
                  <a:cubicBezTo>
                    <a:pt x="42622" y="468130"/>
                    <a:pt x="67485" y="434033"/>
                    <a:pt x="105134" y="393542"/>
                  </a:cubicBezTo>
                  <a:cubicBezTo>
                    <a:pt x="139942" y="423377"/>
                    <a:pt x="184695" y="441136"/>
                    <a:pt x="234420" y="441136"/>
                  </a:cubicBezTo>
                  <a:cubicBezTo>
                    <a:pt x="269939" y="441136"/>
                    <a:pt x="304036" y="431902"/>
                    <a:pt x="333161" y="414853"/>
                  </a:cubicBezTo>
                  <a:cubicBezTo>
                    <a:pt x="485179" y="330320"/>
                    <a:pt x="504359" y="174750"/>
                    <a:pt x="504359" y="0"/>
                  </a:cubicBezTo>
                  <a:cubicBezTo>
                    <a:pt x="504359" y="0"/>
                    <a:pt x="338844" y="45463"/>
                    <a:pt x="234420" y="42622"/>
                  </a:cubicBezTo>
                  <a:close/>
                </a:path>
              </a:pathLst>
            </a:custGeom>
            <a:solidFill>
              <a:schemeClr val="bg1"/>
            </a:solidFill>
            <a:ln>
              <a:noFill/>
            </a:ln>
            <a:extLst>
              <a:ext uri="{91240B29-F687-4F45-9708-019B960494DF}">
                <a14:hiddenLine xmlns:a14="http://schemas.microsoft.com/office/drawing/2010/main" w="7045"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grpSp>
      <p:sp>
        <p:nvSpPr>
          <p:cNvPr id="55" name="Justify Text Body">
            <a:extLst>
              <a:ext uri="{FF2B5EF4-FFF2-40B4-BE49-F238E27FC236}">
                <a16:creationId xmlns:a16="http://schemas.microsoft.com/office/drawing/2014/main" id="{4A9DA385-4229-46F5-9F98-53A8B0E9C72C}"/>
              </a:ext>
            </a:extLst>
          </p:cNvPr>
          <p:cNvSpPr txBox="1"/>
          <p:nvPr/>
        </p:nvSpPr>
        <p:spPr>
          <a:xfrm>
            <a:off x="6530125" y="2698845"/>
            <a:ext cx="4496802" cy="1350819"/>
          </a:xfrm>
          <a:prstGeom prst="rect">
            <a:avLst/>
          </a:prstGeom>
          <a:noFill/>
        </p:spPr>
        <p:txBody>
          <a:bodyPr lIns="0" tIns="0" rIns="0" bIns="0">
            <a:spAutoFit/>
          </a:bodyPr>
          <a:lstStyle/>
          <a:p>
            <a:pPr lvl="0" algn="r" defTabSz="457154">
              <a:lnSpc>
                <a:spcPct val="150000"/>
              </a:lnSpc>
              <a:defRPr/>
            </a:pPr>
            <a:r>
              <a:rPr lang="ru-RU" sz="1200" dirty="0">
                <a:solidFill>
                  <a:srgbClr val="3C3C3C"/>
                </a:solidFill>
                <a:latin typeface="Georgia" panose="02040502050405020303" pitchFamily="18" charset="0"/>
              </a:rPr>
              <a:t>Место для вашего текста. Место для вашего текста. Место для вашего текста. Место для вашего текста. Место для вашего текста. Место для вашего текста. Место для вашего текста. Место для вашего текста. </a:t>
            </a:r>
          </a:p>
          <a:p>
            <a:pPr algn="r" defTabSz="457154">
              <a:lnSpc>
                <a:spcPct val="150000"/>
              </a:lnSpc>
              <a:defRPr/>
            </a:pPr>
            <a:endParaRPr lang="en-ID" sz="1200" dirty="0">
              <a:solidFill>
                <a:prstClr val="black">
                  <a:lumMod val="50000"/>
                  <a:lumOff val="50000"/>
                </a:prstClr>
              </a:solidFill>
              <a:latin typeface="Sulphur Point"/>
            </a:endParaRPr>
          </a:p>
        </p:txBody>
      </p:sp>
      <p:sp>
        <p:nvSpPr>
          <p:cNvPr id="13322" name="Shape"/>
          <p:cNvSpPr>
            <a:spLocks noChangeAspect="1"/>
          </p:cNvSpPr>
          <p:nvPr/>
        </p:nvSpPr>
        <p:spPr bwMode="auto">
          <a:xfrm>
            <a:off x="5512670" y="4573439"/>
            <a:ext cx="103174" cy="103174"/>
          </a:xfrm>
          <a:custGeom>
            <a:avLst/>
            <a:gdLst>
              <a:gd name="T0" fmla="*/ 47575 w 280837"/>
              <a:gd name="T1" fmla="*/ 27752 h 280837"/>
              <a:gd name="T2" fmla="*/ 55505 w 280837"/>
              <a:gd name="T3" fmla="*/ 27752 h 280837"/>
              <a:gd name="T4" fmla="*/ 55505 w 280837"/>
              <a:gd name="T5" fmla="*/ 47575 h 280837"/>
              <a:gd name="T6" fmla="*/ 75328 w 280837"/>
              <a:gd name="T7" fmla="*/ 47575 h 280837"/>
              <a:gd name="T8" fmla="*/ 75328 w 280837"/>
              <a:gd name="T9" fmla="*/ 55505 h 280837"/>
              <a:gd name="T10" fmla="*/ 55505 w 280837"/>
              <a:gd name="T11" fmla="*/ 55505 h 280837"/>
              <a:gd name="T12" fmla="*/ 55505 w 280837"/>
              <a:gd name="T13" fmla="*/ 75328 h 280837"/>
              <a:gd name="T14" fmla="*/ 47575 w 280837"/>
              <a:gd name="T15" fmla="*/ 75328 h 280837"/>
              <a:gd name="T16" fmla="*/ 47575 w 280837"/>
              <a:gd name="T17" fmla="*/ 55505 h 280837"/>
              <a:gd name="T18" fmla="*/ 27752 w 280837"/>
              <a:gd name="T19" fmla="*/ 55505 h 280837"/>
              <a:gd name="T20" fmla="*/ 27752 w 280837"/>
              <a:gd name="T21" fmla="*/ 47575 h 280837"/>
              <a:gd name="T22" fmla="*/ 47575 w 280837"/>
              <a:gd name="T23" fmla="*/ 47575 h 280837"/>
              <a:gd name="T24" fmla="*/ 51540 w 280837"/>
              <a:gd name="T25" fmla="*/ 7929 h 280837"/>
              <a:gd name="T26" fmla="*/ 7929 w 280837"/>
              <a:gd name="T27" fmla="*/ 51540 h 280837"/>
              <a:gd name="T28" fmla="*/ 51540 w 280837"/>
              <a:gd name="T29" fmla="*/ 95151 h 280837"/>
              <a:gd name="T30" fmla="*/ 95151 w 280837"/>
              <a:gd name="T31" fmla="*/ 51540 h 280837"/>
              <a:gd name="T32" fmla="*/ 51540 w 280837"/>
              <a:gd name="T33" fmla="*/ 7929 h 280837"/>
              <a:gd name="T34" fmla="*/ 51540 w 280837"/>
              <a:gd name="T35" fmla="*/ 0 h 280837"/>
              <a:gd name="T36" fmla="*/ 103080 w 280837"/>
              <a:gd name="T37" fmla="*/ 51540 h 280837"/>
              <a:gd name="T38" fmla="*/ 51540 w 280837"/>
              <a:gd name="T39" fmla="*/ 103080 h 280837"/>
              <a:gd name="T40" fmla="*/ 0 w 280837"/>
              <a:gd name="T41" fmla="*/ 51540 h 280837"/>
              <a:gd name="T42" fmla="*/ 51540 w 280837"/>
              <a:gd name="T43" fmla="*/ 0 h 2808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0837" h="280837">
                <a:moveTo>
                  <a:pt x="129617" y="75610"/>
                </a:moveTo>
                <a:lnTo>
                  <a:pt x="151220" y="75610"/>
                </a:lnTo>
                <a:lnTo>
                  <a:pt x="151220" y="129617"/>
                </a:lnTo>
                <a:lnTo>
                  <a:pt x="205227" y="129617"/>
                </a:lnTo>
                <a:lnTo>
                  <a:pt x="205227" y="151220"/>
                </a:lnTo>
                <a:lnTo>
                  <a:pt x="151220" y="151220"/>
                </a:lnTo>
                <a:lnTo>
                  <a:pt x="151220" y="205227"/>
                </a:lnTo>
                <a:lnTo>
                  <a:pt x="129617" y="205227"/>
                </a:lnTo>
                <a:lnTo>
                  <a:pt x="129617" y="151220"/>
                </a:lnTo>
                <a:lnTo>
                  <a:pt x="75610" y="151220"/>
                </a:lnTo>
                <a:lnTo>
                  <a:pt x="75610" y="129617"/>
                </a:lnTo>
                <a:lnTo>
                  <a:pt x="129617" y="129617"/>
                </a:lnTo>
                <a:lnTo>
                  <a:pt x="129617" y="75610"/>
                </a:lnTo>
                <a:close/>
                <a:moveTo>
                  <a:pt x="140419" y="21603"/>
                </a:moveTo>
                <a:cubicBezTo>
                  <a:pt x="74530" y="21603"/>
                  <a:pt x="21603" y="74530"/>
                  <a:pt x="21603" y="140419"/>
                </a:cubicBezTo>
                <a:cubicBezTo>
                  <a:pt x="21603" y="206307"/>
                  <a:pt x="74530" y="259234"/>
                  <a:pt x="140419" y="259234"/>
                </a:cubicBezTo>
                <a:cubicBezTo>
                  <a:pt x="206307" y="259234"/>
                  <a:pt x="259234" y="206307"/>
                  <a:pt x="259234" y="140419"/>
                </a:cubicBezTo>
                <a:cubicBezTo>
                  <a:pt x="259234" y="74530"/>
                  <a:pt x="206307" y="21603"/>
                  <a:pt x="140419" y="21603"/>
                </a:cubicBezTo>
                <a:close/>
                <a:moveTo>
                  <a:pt x="140419" y="0"/>
                </a:moveTo>
                <a:cubicBezTo>
                  <a:pt x="218189" y="0"/>
                  <a:pt x="280837" y="62648"/>
                  <a:pt x="280837" y="140419"/>
                </a:cubicBezTo>
                <a:cubicBezTo>
                  <a:pt x="280837" y="218189"/>
                  <a:pt x="218189" y="280837"/>
                  <a:pt x="140419" y="280837"/>
                </a:cubicBezTo>
                <a:cubicBezTo>
                  <a:pt x="62648" y="280837"/>
                  <a:pt x="0" y="218189"/>
                  <a:pt x="0" y="140419"/>
                </a:cubicBezTo>
                <a:cubicBezTo>
                  <a:pt x="0" y="62648"/>
                  <a:pt x="62648" y="0"/>
                  <a:pt x="140419" y="0"/>
                </a:cubicBezTo>
                <a:close/>
              </a:path>
            </a:pathLst>
          </a:custGeom>
          <a:solidFill>
            <a:schemeClr val="accent1"/>
          </a:solidFill>
          <a:ln>
            <a:noFill/>
          </a:ln>
          <a:extLst>
            <a:ext uri="{91240B29-F687-4F45-9708-019B960494DF}">
              <a14:hiddenLine xmlns:a14="http://schemas.microsoft.com/office/drawing/2010/main" w="10796"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sp>
        <p:nvSpPr>
          <p:cNvPr id="13323" name="Shape"/>
          <p:cNvSpPr>
            <a:spLocks noChangeAspect="1"/>
          </p:cNvSpPr>
          <p:nvPr/>
        </p:nvSpPr>
        <p:spPr bwMode="auto">
          <a:xfrm>
            <a:off x="5658701" y="4154394"/>
            <a:ext cx="152380" cy="153967"/>
          </a:xfrm>
          <a:custGeom>
            <a:avLst/>
            <a:gdLst>
              <a:gd name="T0" fmla="*/ 70829 w 280837"/>
              <a:gd name="T1" fmla="*/ 41317 h 280837"/>
              <a:gd name="T2" fmla="*/ 82635 w 280837"/>
              <a:gd name="T3" fmla="*/ 41317 h 280837"/>
              <a:gd name="T4" fmla="*/ 82635 w 280837"/>
              <a:gd name="T5" fmla="*/ 70829 h 280837"/>
              <a:gd name="T6" fmla="*/ 112147 w 280837"/>
              <a:gd name="T7" fmla="*/ 70829 h 280837"/>
              <a:gd name="T8" fmla="*/ 112147 w 280837"/>
              <a:gd name="T9" fmla="*/ 82635 h 280837"/>
              <a:gd name="T10" fmla="*/ 82635 w 280837"/>
              <a:gd name="T11" fmla="*/ 82635 h 280837"/>
              <a:gd name="T12" fmla="*/ 82635 w 280837"/>
              <a:gd name="T13" fmla="*/ 112147 h 280837"/>
              <a:gd name="T14" fmla="*/ 70829 w 280837"/>
              <a:gd name="T15" fmla="*/ 112147 h 280837"/>
              <a:gd name="T16" fmla="*/ 70829 w 280837"/>
              <a:gd name="T17" fmla="*/ 82635 h 280837"/>
              <a:gd name="T18" fmla="*/ 41317 w 280837"/>
              <a:gd name="T19" fmla="*/ 82635 h 280837"/>
              <a:gd name="T20" fmla="*/ 41317 w 280837"/>
              <a:gd name="T21" fmla="*/ 70829 h 280837"/>
              <a:gd name="T22" fmla="*/ 70829 w 280837"/>
              <a:gd name="T23" fmla="*/ 70829 h 280837"/>
              <a:gd name="T24" fmla="*/ 76732 w 280837"/>
              <a:gd name="T25" fmla="*/ 11805 h 280837"/>
              <a:gd name="T26" fmla="*/ 11805 w 280837"/>
              <a:gd name="T27" fmla="*/ 76732 h 280837"/>
              <a:gd name="T28" fmla="*/ 76732 w 280837"/>
              <a:gd name="T29" fmla="*/ 141659 h 280837"/>
              <a:gd name="T30" fmla="*/ 141659 w 280837"/>
              <a:gd name="T31" fmla="*/ 76732 h 280837"/>
              <a:gd name="T32" fmla="*/ 76732 w 280837"/>
              <a:gd name="T33" fmla="*/ 11805 h 280837"/>
              <a:gd name="T34" fmla="*/ 76732 w 280837"/>
              <a:gd name="T35" fmla="*/ 0 h 280837"/>
              <a:gd name="T36" fmla="*/ 153464 w 280837"/>
              <a:gd name="T37" fmla="*/ 76732 h 280837"/>
              <a:gd name="T38" fmla="*/ 76732 w 280837"/>
              <a:gd name="T39" fmla="*/ 153464 h 280837"/>
              <a:gd name="T40" fmla="*/ 0 w 280837"/>
              <a:gd name="T41" fmla="*/ 76732 h 280837"/>
              <a:gd name="T42" fmla="*/ 76732 w 280837"/>
              <a:gd name="T43" fmla="*/ 0 h 2808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0837" h="280837">
                <a:moveTo>
                  <a:pt x="129617" y="75610"/>
                </a:moveTo>
                <a:lnTo>
                  <a:pt x="151220" y="75610"/>
                </a:lnTo>
                <a:lnTo>
                  <a:pt x="151220" y="129617"/>
                </a:lnTo>
                <a:lnTo>
                  <a:pt x="205227" y="129617"/>
                </a:lnTo>
                <a:lnTo>
                  <a:pt x="205227" y="151220"/>
                </a:lnTo>
                <a:lnTo>
                  <a:pt x="151220" y="151220"/>
                </a:lnTo>
                <a:lnTo>
                  <a:pt x="151220" y="205227"/>
                </a:lnTo>
                <a:lnTo>
                  <a:pt x="129617" y="205227"/>
                </a:lnTo>
                <a:lnTo>
                  <a:pt x="129617" y="151220"/>
                </a:lnTo>
                <a:lnTo>
                  <a:pt x="75610" y="151220"/>
                </a:lnTo>
                <a:lnTo>
                  <a:pt x="75610" y="129617"/>
                </a:lnTo>
                <a:lnTo>
                  <a:pt x="129617" y="129617"/>
                </a:lnTo>
                <a:lnTo>
                  <a:pt x="129617" y="75610"/>
                </a:lnTo>
                <a:close/>
                <a:moveTo>
                  <a:pt x="140419" y="21603"/>
                </a:moveTo>
                <a:cubicBezTo>
                  <a:pt x="74530" y="21603"/>
                  <a:pt x="21603" y="74530"/>
                  <a:pt x="21603" y="140419"/>
                </a:cubicBezTo>
                <a:cubicBezTo>
                  <a:pt x="21603" y="206307"/>
                  <a:pt x="74530" y="259234"/>
                  <a:pt x="140419" y="259234"/>
                </a:cubicBezTo>
                <a:cubicBezTo>
                  <a:pt x="206307" y="259234"/>
                  <a:pt x="259234" y="206307"/>
                  <a:pt x="259234" y="140419"/>
                </a:cubicBezTo>
                <a:cubicBezTo>
                  <a:pt x="259234" y="74530"/>
                  <a:pt x="206307" y="21603"/>
                  <a:pt x="140419" y="21603"/>
                </a:cubicBezTo>
                <a:close/>
                <a:moveTo>
                  <a:pt x="140419" y="0"/>
                </a:moveTo>
                <a:cubicBezTo>
                  <a:pt x="218189" y="0"/>
                  <a:pt x="280837" y="62648"/>
                  <a:pt x="280837" y="140419"/>
                </a:cubicBezTo>
                <a:cubicBezTo>
                  <a:pt x="280837" y="218189"/>
                  <a:pt x="218189" y="280837"/>
                  <a:pt x="140419" y="280837"/>
                </a:cubicBezTo>
                <a:cubicBezTo>
                  <a:pt x="62648" y="280837"/>
                  <a:pt x="0" y="218189"/>
                  <a:pt x="0" y="140419"/>
                </a:cubicBezTo>
                <a:cubicBezTo>
                  <a:pt x="0" y="62648"/>
                  <a:pt x="62648" y="0"/>
                  <a:pt x="140419" y="0"/>
                </a:cubicBezTo>
                <a:close/>
              </a:path>
            </a:pathLst>
          </a:custGeom>
          <a:solidFill>
            <a:schemeClr val="accent1"/>
          </a:solidFill>
          <a:ln>
            <a:noFill/>
          </a:ln>
          <a:extLst>
            <a:ext uri="{91240B29-F687-4F45-9708-019B960494DF}">
              <a14:hiddenLine xmlns:a14="http://schemas.microsoft.com/office/drawing/2010/main" w="10796"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sp>
        <p:nvSpPr>
          <p:cNvPr id="13324" name="Shape"/>
          <p:cNvSpPr>
            <a:spLocks noChangeAspect="1"/>
          </p:cNvSpPr>
          <p:nvPr/>
        </p:nvSpPr>
        <p:spPr bwMode="auto">
          <a:xfrm>
            <a:off x="4755531" y="4189315"/>
            <a:ext cx="204761" cy="204760"/>
          </a:xfrm>
          <a:custGeom>
            <a:avLst/>
            <a:gdLst>
              <a:gd name="T0" fmla="*/ 94562 w 280837"/>
              <a:gd name="T1" fmla="*/ 55161 h 280837"/>
              <a:gd name="T2" fmla="*/ 110323 w 280837"/>
              <a:gd name="T3" fmla="*/ 55161 h 280837"/>
              <a:gd name="T4" fmla="*/ 110323 w 280837"/>
              <a:gd name="T5" fmla="*/ 94562 h 280837"/>
              <a:gd name="T6" fmla="*/ 149724 w 280837"/>
              <a:gd name="T7" fmla="*/ 94562 h 280837"/>
              <a:gd name="T8" fmla="*/ 149724 w 280837"/>
              <a:gd name="T9" fmla="*/ 110323 h 280837"/>
              <a:gd name="T10" fmla="*/ 110323 w 280837"/>
              <a:gd name="T11" fmla="*/ 110323 h 280837"/>
              <a:gd name="T12" fmla="*/ 110323 w 280837"/>
              <a:gd name="T13" fmla="*/ 149724 h 280837"/>
              <a:gd name="T14" fmla="*/ 94562 w 280837"/>
              <a:gd name="T15" fmla="*/ 149724 h 280837"/>
              <a:gd name="T16" fmla="*/ 94562 w 280837"/>
              <a:gd name="T17" fmla="*/ 110323 h 280837"/>
              <a:gd name="T18" fmla="*/ 55161 w 280837"/>
              <a:gd name="T19" fmla="*/ 110323 h 280837"/>
              <a:gd name="T20" fmla="*/ 55161 w 280837"/>
              <a:gd name="T21" fmla="*/ 94562 h 280837"/>
              <a:gd name="T22" fmla="*/ 94562 w 280837"/>
              <a:gd name="T23" fmla="*/ 94562 h 280837"/>
              <a:gd name="T24" fmla="*/ 102443 w 280837"/>
              <a:gd name="T25" fmla="*/ 15760 h 280837"/>
              <a:gd name="T26" fmla="*/ 15760 w 280837"/>
              <a:gd name="T27" fmla="*/ 102443 h 280837"/>
              <a:gd name="T28" fmla="*/ 102443 w 280837"/>
              <a:gd name="T29" fmla="*/ 189125 h 280837"/>
              <a:gd name="T30" fmla="*/ 189125 w 280837"/>
              <a:gd name="T31" fmla="*/ 102443 h 280837"/>
              <a:gd name="T32" fmla="*/ 102443 w 280837"/>
              <a:gd name="T33" fmla="*/ 15760 h 280837"/>
              <a:gd name="T34" fmla="*/ 102443 w 280837"/>
              <a:gd name="T35" fmla="*/ 0 h 280837"/>
              <a:gd name="T36" fmla="*/ 204885 w 280837"/>
              <a:gd name="T37" fmla="*/ 102443 h 280837"/>
              <a:gd name="T38" fmla="*/ 102443 w 280837"/>
              <a:gd name="T39" fmla="*/ 204885 h 280837"/>
              <a:gd name="T40" fmla="*/ 0 w 280837"/>
              <a:gd name="T41" fmla="*/ 102443 h 280837"/>
              <a:gd name="T42" fmla="*/ 102443 w 280837"/>
              <a:gd name="T43" fmla="*/ 0 h 2808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0837" h="280837">
                <a:moveTo>
                  <a:pt x="129617" y="75610"/>
                </a:moveTo>
                <a:lnTo>
                  <a:pt x="151220" y="75610"/>
                </a:lnTo>
                <a:lnTo>
                  <a:pt x="151220" y="129617"/>
                </a:lnTo>
                <a:lnTo>
                  <a:pt x="205227" y="129617"/>
                </a:lnTo>
                <a:lnTo>
                  <a:pt x="205227" y="151220"/>
                </a:lnTo>
                <a:lnTo>
                  <a:pt x="151220" y="151220"/>
                </a:lnTo>
                <a:lnTo>
                  <a:pt x="151220" y="205227"/>
                </a:lnTo>
                <a:lnTo>
                  <a:pt x="129617" y="205227"/>
                </a:lnTo>
                <a:lnTo>
                  <a:pt x="129617" y="151220"/>
                </a:lnTo>
                <a:lnTo>
                  <a:pt x="75610" y="151220"/>
                </a:lnTo>
                <a:lnTo>
                  <a:pt x="75610" y="129617"/>
                </a:lnTo>
                <a:lnTo>
                  <a:pt x="129617" y="129617"/>
                </a:lnTo>
                <a:lnTo>
                  <a:pt x="129617" y="75610"/>
                </a:lnTo>
                <a:close/>
                <a:moveTo>
                  <a:pt x="140419" y="21603"/>
                </a:moveTo>
                <a:cubicBezTo>
                  <a:pt x="74530" y="21603"/>
                  <a:pt x="21603" y="74530"/>
                  <a:pt x="21603" y="140419"/>
                </a:cubicBezTo>
                <a:cubicBezTo>
                  <a:pt x="21603" y="206307"/>
                  <a:pt x="74530" y="259234"/>
                  <a:pt x="140419" y="259234"/>
                </a:cubicBezTo>
                <a:cubicBezTo>
                  <a:pt x="206307" y="259234"/>
                  <a:pt x="259234" y="206307"/>
                  <a:pt x="259234" y="140419"/>
                </a:cubicBezTo>
                <a:cubicBezTo>
                  <a:pt x="259234" y="74530"/>
                  <a:pt x="206307" y="21603"/>
                  <a:pt x="140419" y="21603"/>
                </a:cubicBezTo>
                <a:close/>
                <a:moveTo>
                  <a:pt x="140419" y="0"/>
                </a:moveTo>
                <a:cubicBezTo>
                  <a:pt x="218189" y="0"/>
                  <a:pt x="280837" y="62648"/>
                  <a:pt x="280837" y="140419"/>
                </a:cubicBezTo>
                <a:cubicBezTo>
                  <a:pt x="280837" y="218189"/>
                  <a:pt x="218189" y="280837"/>
                  <a:pt x="140419" y="280837"/>
                </a:cubicBezTo>
                <a:cubicBezTo>
                  <a:pt x="62648" y="280837"/>
                  <a:pt x="0" y="218189"/>
                  <a:pt x="0" y="140419"/>
                </a:cubicBezTo>
                <a:cubicBezTo>
                  <a:pt x="0" y="62648"/>
                  <a:pt x="62648" y="0"/>
                  <a:pt x="140419" y="0"/>
                </a:cubicBezTo>
                <a:close/>
              </a:path>
            </a:pathLst>
          </a:custGeom>
          <a:solidFill>
            <a:schemeClr val="accent1"/>
          </a:solidFill>
          <a:ln>
            <a:noFill/>
          </a:ln>
          <a:extLst>
            <a:ext uri="{91240B29-F687-4F45-9708-019B960494DF}">
              <a14:hiddenLine xmlns:a14="http://schemas.microsoft.com/office/drawing/2010/main" w="10796"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sp>
        <p:nvSpPr>
          <p:cNvPr id="12" name="PpHeader">
            <a:extLst>
              <a:ext uri="{FF2B5EF4-FFF2-40B4-BE49-F238E27FC236}">
                <a16:creationId xmlns:a16="http://schemas.microsoft.com/office/drawing/2014/main" id="{39DC9C4B-B26D-4003-9EEB-FFD6CA529D3E}"/>
              </a:ext>
            </a:extLst>
          </p:cNvPr>
          <p:cNvSpPr/>
          <p:nvPr/>
        </p:nvSpPr>
        <p:spPr>
          <a:xfrm>
            <a:off x="6034694" y="177214"/>
            <a:ext cx="1561897" cy="8253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endParaRPr lang="en-ID">
              <a:solidFill>
                <a:prstClr val="white"/>
              </a:solidFill>
              <a:latin typeface="Sulphur Point"/>
            </a:endParaRPr>
          </a:p>
        </p:txBody>
      </p:sp>
    </p:spTree>
    <p:extLst>
      <p:ext uri="{BB962C8B-B14F-4D97-AF65-F5344CB8AC3E}">
        <p14:creationId xmlns:p14="http://schemas.microsoft.com/office/powerpoint/2010/main" val="5532860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3004" r="23004"/>
          <a:stretch>
            <a:fillRect/>
          </a:stretch>
        </p:blipFill>
        <p:spPr bwMode="auto">
          <a:xfrm>
            <a:off x="0" y="0"/>
            <a:ext cx="5030788" cy="5929313"/>
          </a:xfrm>
          <a:custGeom>
            <a:avLst/>
            <a:gdLst>
              <a:gd name="T0" fmla="*/ 0 w 5030672"/>
              <a:gd name="T1" fmla="*/ 0 h 5928653"/>
              <a:gd name="T2" fmla="*/ 3288470 w 5030672"/>
              <a:gd name="T3" fmla="*/ 0 h 5928653"/>
              <a:gd name="T4" fmla="*/ 3463769 w 5030672"/>
              <a:gd name="T5" fmla="*/ 201038 h 5928653"/>
              <a:gd name="T6" fmla="*/ 4252603 w 5030672"/>
              <a:gd name="T7" fmla="*/ 981887 h 5928653"/>
              <a:gd name="T8" fmla="*/ 4288609 w 5030672"/>
              <a:gd name="T9" fmla="*/ 1028952 h 5928653"/>
              <a:gd name="T10" fmla="*/ 4940849 w 5030672"/>
              <a:gd name="T11" fmla="*/ 2437491 h 5928653"/>
              <a:gd name="T12" fmla="*/ 4245435 w 5030672"/>
              <a:gd name="T13" fmla="*/ 5332077 h 5928653"/>
              <a:gd name="T14" fmla="*/ 2446095 w 5030672"/>
              <a:gd name="T15" fmla="*/ 5892828 h 5928653"/>
              <a:gd name="T16" fmla="*/ 1538681 w 5030672"/>
              <a:gd name="T17" fmla="*/ 5194294 h 5928653"/>
              <a:gd name="T18" fmla="*/ 1637323 w 5030672"/>
              <a:gd name="T19" fmla="*/ 3479932 h 5928653"/>
              <a:gd name="T20" fmla="*/ 1359660 w 5030672"/>
              <a:gd name="T21" fmla="*/ 2850280 h 5928653"/>
              <a:gd name="T22" fmla="*/ 1275523 w 5030672"/>
              <a:gd name="T23" fmla="*/ 2753863 h 5928653"/>
              <a:gd name="T24" fmla="*/ 1275523 w 5030672"/>
              <a:gd name="T25" fmla="*/ 2762735 h 5928653"/>
              <a:gd name="T26" fmla="*/ 1187078 w 5030672"/>
              <a:gd name="T27" fmla="*/ 2689760 h 5928653"/>
              <a:gd name="T28" fmla="*/ 752920 w 5030672"/>
              <a:gd name="T29" fmla="*/ 2557144 h 5928653"/>
              <a:gd name="T30" fmla="*/ 37428 w 5030672"/>
              <a:gd name="T31" fmla="*/ 3031404 h 5928653"/>
              <a:gd name="T32" fmla="*/ 0 w 5030672"/>
              <a:gd name="T33" fmla="*/ 3151975 h 5928653"/>
              <a:gd name="T34" fmla="*/ 0 w 5030672"/>
              <a:gd name="T35" fmla="*/ 1895476 h 5928653"/>
              <a:gd name="T36" fmla="*/ 0 w 5030672"/>
              <a:gd name="T37" fmla="*/ 1258433 h 592865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030672" h="5928653">
                <a:moveTo>
                  <a:pt x="0" y="0"/>
                </a:moveTo>
                <a:lnTo>
                  <a:pt x="3288470" y="0"/>
                </a:lnTo>
                <a:lnTo>
                  <a:pt x="3463769" y="201038"/>
                </a:lnTo>
                <a:cubicBezTo>
                  <a:pt x="3722885" y="470674"/>
                  <a:pt x="4033901" y="709001"/>
                  <a:pt x="4252603" y="981887"/>
                </a:cubicBezTo>
                <a:cubicBezTo>
                  <a:pt x="4265438" y="1001916"/>
                  <a:pt x="4277440" y="1017604"/>
                  <a:pt x="4288609" y="1028952"/>
                </a:cubicBezTo>
                <a:cubicBezTo>
                  <a:pt x="4597971" y="1446362"/>
                  <a:pt x="4831390" y="1936794"/>
                  <a:pt x="4940849" y="2437491"/>
                </a:cubicBezTo>
                <a:cubicBezTo>
                  <a:pt x="5159772" y="3438884"/>
                  <a:pt x="4997256" y="4585345"/>
                  <a:pt x="4245435" y="5332077"/>
                </a:cubicBezTo>
                <a:cubicBezTo>
                  <a:pt x="3799252" y="5772876"/>
                  <a:pt x="3060917" y="6026828"/>
                  <a:pt x="2446095" y="5892828"/>
                </a:cubicBezTo>
                <a:cubicBezTo>
                  <a:pt x="2037939" y="5804661"/>
                  <a:pt x="1668421" y="5542693"/>
                  <a:pt x="1538681" y="5194294"/>
                </a:cubicBezTo>
                <a:cubicBezTo>
                  <a:pt x="1334328" y="4644324"/>
                  <a:pt x="1720216" y="4053182"/>
                  <a:pt x="1637323" y="3479932"/>
                </a:cubicBezTo>
                <a:cubicBezTo>
                  <a:pt x="1601243" y="3232122"/>
                  <a:pt x="1501340" y="3027254"/>
                  <a:pt x="1359660" y="2850280"/>
                </a:cubicBezTo>
                <a:lnTo>
                  <a:pt x="1275523" y="2753863"/>
                </a:lnTo>
                <a:lnTo>
                  <a:pt x="1275523" y="2762735"/>
                </a:lnTo>
                <a:lnTo>
                  <a:pt x="1187078" y="2689760"/>
                </a:lnTo>
                <a:cubicBezTo>
                  <a:pt x="1063144" y="2606034"/>
                  <a:pt x="913741" y="2557144"/>
                  <a:pt x="752920" y="2557144"/>
                </a:cubicBezTo>
                <a:cubicBezTo>
                  <a:pt x="431277" y="2557144"/>
                  <a:pt x="155309" y="2752701"/>
                  <a:pt x="37428" y="3031404"/>
                </a:cubicBezTo>
                <a:lnTo>
                  <a:pt x="0" y="3151975"/>
                </a:lnTo>
                <a:lnTo>
                  <a:pt x="0" y="1895476"/>
                </a:lnTo>
                <a:lnTo>
                  <a:pt x="0" y="1258433"/>
                </a:lnTo>
                <a:lnTo>
                  <a:pt x="0" y="0"/>
                </a:lnTo>
                <a:close/>
              </a:path>
            </a:pathLst>
          </a:custGeom>
          <a:blipFill dpi="0" rotWithShape="1">
            <a:srcRect/>
          </a:blipFill>
          <a:extLst>
            <a:ext uri="{91240B29-F687-4F45-9708-019B960494DF}">
              <a14:hiddenLine xmlns:a14="http://schemas.microsoft.com/office/drawing/2010/main" w="9525">
                <a:solidFill>
                  <a:srgbClr val="000000"/>
                </a:solidFill>
                <a:round/>
                <a:headEnd/>
                <a:tailEnd/>
              </a14:hiddenLine>
            </a:ext>
          </a:extLst>
        </p:spPr>
      </p:pic>
      <p:sp>
        <p:nvSpPr>
          <p:cNvPr id="14341" name="Freeform: Shape 10"/>
          <p:cNvSpPr>
            <a:spLocks/>
          </p:cNvSpPr>
          <p:nvPr/>
        </p:nvSpPr>
        <p:spPr bwMode="auto">
          <a:xfrm flipH="1">
            <a:off x="1114279" y="447"/>
            <a:ext cx="9803124" cy="6857107"/>
          </a:xfrm>
          <a:custGeom>
            <a:avLst/>
            <a:gdLst>
              <a:gd name="T0" fmla="*/ 155103 w 826515"/>
              <a:gd name="T1" fmla="*/ 0 h 579119"/>
              <a:gd name="T2" fmla="*/ 30817 w 826515"/>
              <a:gd name="T3" fmla="*/ 1285877 h 579119"/>
              <a:gd name="T4" fmla="*/ 2911867 w 826515"/>
              <a:gd name="T5" fmla="*/ 3327495 h 579119"/>
              <a:gd name="T6" fmla="*/ 4335442 w 826515"/>
              <a:gd name="T7" fmla="*/ 2549195 h 579119"/>
              <a:gd name="T8" fmla="*/ 6143157 w 826515"/>
              <a:gd name="T9" fmla="*/ 1534029 h 579119"/>
              <a:gd name="T10" fmla="*/ 9758586 w 826515"/>
              <a:gd name="T11" fmla="*/ 4094509 h 579119"/>
              <a:gd name="T12" fmla="*/ 8854728 w 826515"/>
              <a:gd name="T13" fmla="*/ 6858011 h 5791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26515" h="579119">
                <a:moveTo>
                  <a:pt x="13076" y="0"/>
                </a:moveTo>
                <a:cubicBezTo>
                  <a:pt x="693" y="33338"/>
                  <a:pt x="-3117" y="70485"/>
                  <a:pt x="2598" y="108585"/>
                </a:cubicBezTo>
                <a:cubicBezTo>
                  <a:pt x="21648" y="222885"/>
                  <a:pt x="130233" y="300038"/>
                  <a:pt x="245486" y="280988"/>
                </a:cubicBezTo>
                <a:cubicBezTo>
                  <a:pt x="294063" y="272415"/>
                  <a:pt x="335021" y="248603"/>
                  <a:pt x="365501" y="215265"/>
                </a:cubicBezTo>
                <a:cubicBezTo>
                  <a:pt x="403601" y="172403"/>
                  <a:pt x="455988" y="140018"/>
                  <a:pt x="517901" y="129540"/>
                </a:cubicBezTo>
                <a:cubicBezTo>
                  <a:pt x="661728" y="104775"/>
                  <a:pt x="797936" y="201930"/>
                  <a:pt x="822701" y="345758"/>
                </a:cubicBezTo>
                <a:cubicBezTo>
                  <a:pt x="837941" y="434340"/>
                  <a:pt x="806508" y="521018"/>
                  <a:pt x="746501" y="579120"/>
                </a:cubicBezTo>
              </a:path>
            </a:pathLst>
          </a:custGeom>
          <a:noFill/>
          <a:ln w="25400" cap="flat">
            <a:solidFill>
              <a:schemeClr val="accent1"/>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sp>
        <p:nvSpPr>
          <p:cNvPr id="15" name="Grand Title">
            <a:extLst>
              <a:ext uri="{FF2B5EF4-FFF2-40B4-BE49-F238E27FC236}">
                <a16:creationId xmlns:a16="http://schemas.microsoft.com/office/drawing/2014/main" id="{BE37CE9A-4E82-4B8E-9507-3A416D8D6DAE}"/>
              </a:ext>
            </a:extLst>
          </p:cNvPr>
          <p:cNvSpPr txBox="1"/>
          <p:nvPr/>
        </p:nvSpPr>
        <p:spPr>
          <a:xfrm>
            <a:off x="8816386" y="3648046"/>
            <a:ext cx="2210542" cy="1046440"/>
          </a:xfrm>
          <a:prstGeom prst="rect">
            <a:avLst/>
          </a:prstGeom>
          <a:noFill/>
        </p:spPr>
        <p:txBody>
          <a:bodyPr wrap="none" lIns="0" tIns="0" rIns="0" bIns="0">
            <a:spAutoFit/>
          </a:bodyPr>
          <a:lstStyle/>
          <a:p>
            <a:pPr algn="r" defTabSz="457154">
              <a:defRPr/>
            </a:pPr>
            <a:r>
              <a:rPr lang="ru-RU" sz="3400" dirty="0">
                <a:solidFill>
                  <a:prstClr val="black">
                    <a:lumMod val="75000"/>
                    <a:lumOff val="25000"/>
                  </a:prstClr>
                </a:solidFill>
                <a:latin typeface="Georgia" panose="02040502050405020303" pitchFamily="18" charset="0"/>
              </a:rPr>
              <a:t>Заголовок </a:t>
            </a:r>
            <a:endParaRPr lang="en-US" sz="3400" dirty="0">
              <a:solidFill>
                <a:prstClr val="black">
                  <a:lumMod val="75000"/>
                  <a:lumOff val="25000"/>
                </a:prstClr>
              </a:solidFill>
              <a:latin typeface="Georgia" panose="02040502050405020303" pitchFamily="18" charset="0"/>
            </a:endParaRPr>
          </a:p>
          <a:p>
            <a:pPr algn="r" defTabSz="457154">
              <a:defRPr/>
            </a:pPr>
            <a:r>
              <a:rPr lang="ru-RU" sz="3400" dirty="0">
                <a:solidFill>
                  <a:prstClr val="black">
                    <a:lumMod val="75000"/>
                    <a:lumOff val="25000"/>
                  </a:prstClr>
                </a:solidFill>
                <a:latin typeface="Georgia" panose="02040502050405020303" pitchFamily="18" charset="0"/>
              </a:rPr>
              <a:t>слайда</a:t>
            </a:r>
            <a:endParaRPr lang="en-ID" sz="3400" dirty="0">
              <a:solidFill>
                <a:srgbClr val="BBCE3C"/>
              </a:solidFill>
              <a:latin typeface="Georgia" panose="02040502050405020303" pitchFamily="18" charset="0"/>
            </a:endParaRPr>
          </a:p>
        </p:txBody>
      </p:sp>
      <p:sp>
        <p:nvSpPr>
          <p:cNvPr id="16" name="Justify Text Body">
            <a:extLst>
              <a:ext uri="{FF2B5EF4-FFF2-40B4-BE49-F238E27FC236}">
                <a16:creationId xmlns:a16="http://schemas.microsoft.com/office/drawing/2014/main" id="{1C1BF340-FA3F-4D62-8E11-B3D445CE14FC}"/>
              </a:ext>
            </a:extLst>
          </p:cNvPr>
          <p:cNvSpPr txBox="1"/>
          <p:nvPr/>
        </p:nvSpPr>
        <p:spPr>
          <a:xfrm>
            <a:off x="6530125" y="4821057"/>
            <a:ext cx="4496802" cy="830997"/>
          </a:xfrm>
          <a:prstGeom prst="rect">
            <a:avLst/>
          </a:prstGeom>
          <a:noFill/>
        </p:spPr>
        <p:txBody>
          <a:bodyPr lIns="0" tIns="0" rIns="0" bIns="0">
            <a:spAutoFit/>
          </a:bodyPr>
          <a:lstStyle/>
          <a:p>
            <a:pPr lvl="0" algn="r" defTabSz="457154">
              <a:lnSpc>
                <a:spcPct val="150000"/>
              </a:lnSpc>
              <a:defRPr/>
            </a:pPr>
            <a:r>
              <a:rPr lang="ru-RU" sz="1200" dirty="0">
                <a:solidFill>
                  <a:srgbClr val="3C3C3C"/>
                </a:solidFill>
                <a:latin typeface="Georgia" panose="02040502050405020303" pitchFamily="18" charset="0"/>
              </a:rPr>
              <a:t>Место для вашего текста. Место для вашего текста. Место для вашего текста. Место для вашего текста. Место для вашего текста. Место для вашего текста. Место для вашего текста.</a:t>
            </a:r>
          </a:p>
        </p:txBody>
      </p:sp>
      <p:grpSp>
        <p:nvGrpSpPr>
          <p:cNvPr id="14345" name="Group 20"/>
          <p:cNvGrpSpPr>
            <a:grpSpLocks/>
          </p:cNvGrpSpPr>
          <p:nvPr/>
        </p:nvGrpSpPr>
        <p:grpSpPr bwMode="auto">
          <a:xfrm>
            <a:off x="3861885" y="929013"/>
            <a:ext cx="1452373" cy="1452373"/>
            <a:chOff x="4038600" y="3638550"/>
            <a:chExt cx="1600200" cy="1600200"/>
          </a:xfrm>
        </p:grpSpPr>
        <p:sp>
          <p:nvSpPr>
            <p:cNvPr id="22" name="Oval 21">
              <a:extLst>
                <a:ext uri="{FF2B5EF4-FFF2-40B4-BE49-F238E27FC236}">
                  <a16:creationId xmlns:a16="http://schemas.microsoft.com/office/drawing/2014/main" id="{17A356F9-5B0F-4744-A70F-BC82028570C3}"/>
                </a:ext>
              </a:extLst>
            </p:cNvPr>
            <p:cNvSpPr/>
            <p:nvPr/>
          </p:nvSpPr>
          <p:spPr>
            <a:xfrm>
              <a:off x="4038600" y="3638550"/>
              <a:ext cx="1600200" cy="1600200"/>
            </a:xfrm>
            <a:prstGeom prst="ellipse">
              <a:avLst/>
            </a:prstGeom>
            <a:ln w="698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endParaRPr lang="en-ID">
                <a:solidFill>
                  <a:prstClr val="white"/>
                </a:solidFill>
                <a:latin typeface="Sulphur Point"/>
              </a:endParaRPr>
            </a:p>
          </p:txBody>
        </p:sp>
        <p:sp>
          <p:nvSpPr>
            <p:cNvPr id="14351" name="Graphic 20" descr="Leaf"/>
            <p:cNvSpPr>
              <a:spLocks/>
            </p:cNvSpPr>
            <p:nvPr/>
          </p:nvSpPr>
          <p:spPr bwMode="auto">
            <a:xfrm>
              <a:off x="4552950" y="4164571"/>
              <a:ext cx="571500" cy="548158"/>
            </a:xfrm>
            <a:custGeom>
              <a:avLst/>
              <a:gdLst>
                <a:gd name="T0" fmla="*/ 265627 w 504358"/>
                <a:gd name="T1" fmla="*/ 48296 h 483758"/>
                <a:gd name="T2" fmla="*/ 40246 w 504358"/>
                <a:gd name="T3" fmla="*/ 273677 h 483758"/>
                <a:gd name="T4" fmla="*/ 68419 w 504358"/>
                <a:gd name="T5" fmla="*/ 382342 h 483758"/>
                <a:gd name="T6" fmla="*/ 123959 w 504358"/>
                <a:gd name="T7" fmla="*/ 327607 h 483758"/>
                <a:gd name="T8" fmla="*/ 284141 w 504358"/>
                <a:gd name="T9" fmla="*/ 196403 h 483758"/>
                <a:gd name="T10" fmla="*/ 294604 w 504358"/>
                <a:gd name="T11" fmla="*/ 192378 h 483758"/>
                <a:gd name="T12" fmla="*/ 310704 w 504358"/>
                <a:gd name="T13" fmla="*/ 208477 h 483758"/>
                <a:gd name="T14" fmla="*/ 304264 w 504358"/>
                <a:gd name="T15" fmla="*/ 221356 h 483758"/>
                <a:gd name="T16" fmla="*/ 304264 w 504358"/>
                <a:gd name="T17" fmla="*/ 221356 h 483758"/>
                <a:gd name="T18" fmla="*/ 73249 w 504358"/>
                <a:gd name="T19" fmla="*/ 425004 h 483758"/>
                <a:gd name="T20" fmla="*/ 60369 w 504358"/>
                <a:gd name="T21" fmla="*/ 439493 h 483758"/>
                <a:gd name="T22" fmla="*/ 60369 w 504358"/>
                <a:gd name="T23" fmla="*/ 439493 h 483758"/>
                <a:gd name="T24" fmla="*/ 0 w 504358"/>
                <a:gd name="T25" fmla="*/ 548158 h 483758"/>
                <a:gd name="T26" fmla="*/ 48296 w 504358"/>
                <a:gd name="T27" fmla="*/ 548158 h 483758"/>
                <a:gd name="T28" fmla="*/ 119130 w 504358"/>
                <a:gd name="T29" fmla="*/ 445932 h 483758"/>
                <a:gd name="T30" fmla="*/ 265627 w 504358"/>
                <a:gd name="T31" fmla="*/ 499862 h 483758"/>
                <a:gd name="T32" fmla="*/ 377513 w 504358"/>
                <a:gd name="T33" fmla="*/ 470080 h 483758"/>
                <a:gd name="T34" fmla="*/ 377513 w 504358"/>
                <a:gd name="T35" fmla="*/ 470080 h 483758"/>
                <a:gd name="T36" fmla="*/ 571501 w 504358"/>
                <a:gd name="T37" fmla="*/ 0 h 483758"/>
                <a:gd name="T38" fmla="*/ 265627 w 504358"/>
                <a:gd name="T39" fmla="*/ 48296 h 4837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04358" h="483758">
                  <a:moveTo>
                    <a:pt x="234420" y="42622"/>
                  </a:moveTo>
                  <a:cubicBezTo>
                    <a:pt x="124314" y="42622"/>
                    <a:pt x="35518" y="131417"/>
                    <a:pt x="35518" y="241524"/>
                  </a:cubicBezTo>
                  <a:cubicBezTo>
                    <a:pt x="35518" y="276332"/>
                    <a:pt x="44753" y="309009"/>
                    <a:pt x="60381" y="337423"/>
                  </a:cubicBezTo>
                  <a:cubicBezTo>
                    <a:pt x="75299" y="321795"/>
                    <a:pt x="91637" y="306167"/>
                    <a:pt x="109396" y="289118"/>
                  </a:cubicBezTo>
                  <a:cubicBezTo>
                    <a:pt x="154149" y="247207"/>
                    <a:pt x="206716" y="204585"/>
                    <a:pt x="250759" y="173329"/>
                  </a:cubicBezTo>
                  <a:cubicBezTo>
                    <a:pt x="253600" y="171198"/>
                    <a:pt x="256442" y="169777"/>
                    <a:pt x="259993" y="169777"/>
                  </a:cubicBezTo>
                  <a:cubicBezTo>
                    <a:pt x="267807" y="169777"/>
                    <a:pt x="274201" y="176170"/>
                    <a:pt x="274201" y="183984"/>
                  </a:cubicBezTo>
                  <a:cubicBezTo>
                    <a:pt x="274201" y="188957"/>
                    <a:pt x="272070" y="192509"/>
                    <a:pt x="268518" y="195350"/>
                  </a:cubicBezTo>
                  <a:cubicBezTo>
                    <a:pt x="205295" y="240814"/>
                    <a:pt x="121472" y="311140"/>
                    <a:pt x="64643" y="375073"/>
                  </a:cubicBezTo>
                  <a:cubicBezTo>
                    <a:pt x="64643" y="375073"/>
                    <a:pt x="56829" y="383597"/>
                    <a:pt x="53277" y="387859"/>
                  </a:cubicBezTo>
                  <a:cubicBezTo>
                    <a:pt x="21311" y="425508"/>
                    <a:pt x="0" y="459606"/>
                    <a:pt x="0" y="483758"/>
                  </a:cubicBezTo>
                  <a:lnTo>
                    <a:pt x="42622" y="483758"/>
                  </a:lnTo>
                  <a:cubicBezTo>
                    <a:pt x="42622" y="468130"/>
                    <a:pt x="67485" y="434033"/>
                    <a:pt x="105134" y="393542"/>
                  </a:cubicBezTo>
                  <a:cubicBezTo>
                    <a:pt x="139942" y="423377"/>
                    <a:pt x="184695" y="441136"/>
                    <a:pt x="234420" y="441136"/>
                  </a:cubicBezTo>
                  <a:cubicBezTo>
                    <a:pt x="269939" y="441136"/>
                    <a:pt x="304036" y="431902"/>
                    <a:pt x="333161" y="414853"/>
                  </a:cubicBezTo>
                  <a:cubicBezTo>
                    <a:pt x="485179" y="330320"/>
                    <a:pt x="504359" y="174750"/>
                    <a:pt x="504359" y="0"/>
                  </a:cubicBezTo>
                  <a:cubicBezTo>
                    <a:pt x="504359" y="0"/>
                    <a:pt x="338844" y="45463"/>
                    <a:pt x="234420" y="42622"/>
                  </a:cubicBezTo>
                  <a:close/>
                </a:path>
              </a:pathLst>
            </a:custGeom>
            <a:solidFill>
              <a:schemeClr val="bg1"/>
            </a:solidFill>
            <a:ln>
              <a:noFill/>
            </a:ln>
            <a:extLst>
              <a:ext uri="{91240B29-F687-4F45-9708-019B960494DF}">
                <a14:hiddenLine xmlns:a14="http://schemas.microsoft.com/office/drawing/2010/main" w="7045"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grpSp>
      <p:sp>
        <p:nvSpPr>
          <p:cNvPr id="14346" name="Shape"/>
          <p:cNvSpPr>
            <a:spLocks noChangeAspect="1"/>
          </p:cNvSpPr>
          <p:nvPr/>
        </p:nvSpPr>
        <p:spPr bwMode="auto">
          <a:xfrm>
            <a:off x="5111084" y="825839"/>
            <a:ext cx="103175" cy="103175"/>
          </a:xfrm>
          <a:custGeom>
            <a:avLst/>
            <a:gdLst>
              <a:gd name="T0" fmla="*/ 47575 w 280837"/>
              <a:gd name="T1" fmla="*/ 27752 h 280837"/>
              <a:gd name="T2" fmla="*/ 55505 w 280837"/>
              <a:gd name="T3" fmla="*/ 27752 h 280837"/>
              <a:gd name="T4" fmla="*/ 55505 w 280837"/>
              <a:gd name="T5" fmla="*/ 47575 h 280837"/>
              <a:gd name="T6" fmla="*/ 75328 w 280837"/>
              <a:gd name="T7" fmla="*/ 47575 h 280837"/>
              <a:gd name="T8" fmla="*/ 75328 w 280837"/>
              <a:gd name="T9" fmla="*/ 55505 h 280837"/>
              <a:gd name="T10" fmla="*/ 55505 w 280837"/>
              <a:gd name="T11" fmla="*/ 55505 h 280837"/>
              <a:gd name="T12" fmla="*/ 55505 w 280837"/>
              <a:gd name="T13" fmla="*/ 75328 h 280837"/>
              <a:gd name="T14" fmla="*/ 47575 w 280837"/>
              <a:gd name="T15" fmla="*/ 75328 h 280837"/>
              <a:gd name="T16" fmla="*/ 47575 w 280837"/>
              <a:gd name="T17" fmla="*/ 55505 h 280837"/>
              <a:gd name="T18" fmla="*/ 27752 w 280837"/>
              <a:gd name="T19" fmla="*/ 55505 h 280837"/>
              <a:gd name="T20" fmla="*/ 27752 w 280837"/>
              <a:gd name="T21" fmla="*/ 47575 h 280837"/>
              <a:gd name="T22" fmla="*/ 47575 w 280837"/>
              <a:gd name="T23" fmla="*/ 47575 h 280837"/>
              <a:gd name="T24" fmla="*/ 51540 w 280837"/>
              <a:gd name="T25" fmla="*/ 7929 h 280837"/>
              <a:gd name="T26" fmla="*/ 7929 w 280837"/>
              <a:gd name="T27" fmla="*/ 51540 h 280837"/>
              <a:gd name="T28" fmla="*/ 51540 w 280837"/>
              <a:gd name="T29" fmla="*/ 95151 h 280837"/>
              <a:gd name="T30" fmla="*/ 95151 w 280837"/>
              <a:gd name="T31" fmla="*/ 51540 h 280837"/>
              <a:gd name="T32" fmla="*/ 51540 w 280837"/>
              <a:gd name="T33" fmla="*/ 7929 h 280837"/>
              <a:gd name="T34" fmla="*/ 51540 w 280837"/>
              <a:gd name="T35" fmla="*/ 0 h 280837"/>
              <a:gd name="T36" fmla="*/ 103080 w 280837"/>
              <a:gd name="T37" fmla="*/ 51540 h 280837"/>
              <a:gd name="T38" fmla="*/ 51540 w 280837"/>
              <a:gd name="T39" fmla="*/ 103080 h 280837"/>
              <a:gd name="T40" fmla="*/ 0 w 280837"/>
              <a:gd name="T41" fmla="*/ 51540 h 280837"/>
              <a:gd name="T42" fmla="*/ 51540 w 280837"/>
              <a:gd name="T43" fmla="*/ 0 h 2808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0837" h="280837">
                <a:moveTo>
                  <a:pt x="129617" y="75610"/>
                </a:moveTo>
                <a:lnTo>
                  <a:pt x="151220" y="75610"/>
                </a:lnTo>
                <a:lnTo>
                  <a:pt x="151220" y="129617"/>
                </a:lnTo>
                <a:lnTo>
                  <a:pt x="205227" y="129617"/>
                </a:lnTo>
                <a:lnTo>
                  <a:pt x="205227" y="151220"/>
                </a:lnTo>
                <a:lnTo>
                  <a:pt x="151220" y="151220"/>
                </a:lnTo>
                <a:lnTo>
                  <a:pt x="151220" y="205227"/>
                </a:lnTo>
                <a:lnTo>
                  <a:pt x="129617" y="205227"/>
                </a:lnTo>
                <a:lnTo>
                  <a:pt x="129617" y="151220"/>
                </a:lnTo>
                <a:lnTo>
                  <a:pt x="75610" y="151220"/>
                </a:lnTo>
                <a:lnTo>
                  <a:pt x="75610" y="129617"/>
                </a:lnTo>
                <a:lnTo>
                  <a:pt x="129617" y="129617"/>
                </a:lnTo>
                <a:lnTo>
                  <a:pt x="129617" y="75610"/>
                </a:lnTo>
                <a:close/>
                <a:moveTo>
                  <a:pt x="140419" y="21603"/>
                </a:moveTo>
                <a:cubicBezTo>
                  <a:pt x="74530" y="21603"/>
                  <a:pt x="21603" y="74530"/>
                  <a:pt x="21603" y="140419"/>
                </a:cubicBezTo>
                <a:cubicBezTo>
                  <a:pt x="21603" y="206307"/>
                  <a:pt x="74530" y="259234"/>
                  <a:pt x="140419" y="259234"/>
                </a:cubicBezTo>
                <a:cubicBezTo>
                  <a:pt x="206307" y="259234"/>
                  <a:pt x="259234" y="206307"/>
                  <a:pt x="259234" y="140419"/>
                </a:cubicBezTo>
                <a:cubicBezTo>
                  <a:pt x="259234" y="74530"/>
                  <a:pt x="206307" y="21603"/>
                  <a:pt x="140419" y="21603"/>
                </a:cubicBezTo>
                <a:close/>
                <a:moveTo>
                  <a:pt x="140419" y="0"/>
                </a:moveTo>
                <a:cubicBezTo>
                  <a:pt x="218189" y="0"/>
                  <a:pt x="280837" y="62648"/>
                  <a:pt x="280837" y="140419"/>
                </a:cubicBezTo>
                <a:cubicBezTo>
                  <a:pt x="280837" y="218189"/>
                  <a:pt x="218189" y="280837"/>
                  <a:pt x="140419" y="280837"/>
                </a:cubicBezTo>
                <a:cubicBezTo>
                  <a:pt x="62648" y="280837"/>
                  <a:pt x="0" y="218189"/>
                  <a:pt x="0" y="140419"/>
                </a:cubicBezTo>
                <a:cubicBezTo>
                  <a:pt x="0" y="62648"/>
                  <a:pt x="62648" y="0"/>
                  <a:pt x="140419" y="0"/>
                </a:cubicBezTo>
                <a:close/>
              </a:path>
            </a:pathLst>
          </a:custGeom>
          <a:solidFill>
            <a:schemeClr val="accent1"/>
          </a:solidFill>
          <a:ln>
            <a:noFill/>
          </a:ln>
          <a:extLst>
            <a:ext uri="{91240B29-F687-4F45-9708-019B960494DF}">
              <a14:hiddenLine xmlns:a14="http://schemas.microsoft.com/office/drawing/2010/main" w="10796"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sp>
        <p:nvSpPr>
          <p:cNvPr id="14347" name="Shape"/>
          <p:cNvSpPr>
            <a:spLocks noChangeAspect="1"/>
          </p:cNvSpPr>
          <p:nvPr/>
        </p:nvSpPr>
        <p:spPr bwMode="auto">
          <a:xfrm>
            <a:off x="5414258" y="2227420"/>
            <a:ext cx="153967" cy="153967"/>
          </a:xfrm>
          <a:custGeom>
            <a:avLst/>
            <a:gdLst>
              <a:gd name="T0" fmla="*/ 70829 w 280837"/>
              <a:gd name="T1" fmla="*/ 41317 h 280837"/>
              <a:gd name="T2" fmla="*/ 82635 w 280837"/>
              <a:gd name="T3" fmla="*/ 41317 h 280837"/>
              <a:gd name="T4" fmla="*/ 82635 w 280837"/>
              <a:gd name="T5" fmla="*/ 70829 h 280837"/>
              <a:gd name="T6" fmla="*/ 112147 w 280837"/>
              <a:gd name="T7" fmla="*/ 70829 h 280837"/>
              <a:gd name="T8" fmla="*/ 112147 w 280837"/>
              <a:gd name="T9" fmla="*/ 82635 h 280837"/>
              <a:gd name="T10" fmla="*/ 82635 w 280837"/>
              <a:gd name="T11" fmla="*/ 82635 h 280837"/>
              <a:gd name="T12" fmla="*/ 82635 w 280837"/>
              <a:gd name="T13" fmla="*/ 112147 h 280837"/>
              <a:gd name="T14" fmla="*/ 70829 w 280837"/>
              <a:gd name="T15" fmla="*/ 112147 h 280837"/>
              <a:gd name="T16" fmla="*/ 70829 w 280837"/>
              <a:gd name="T17" fmla="*/ 82635 h 280837"/>
              <a:gd name="T18" fmla="*/ 41317 w 280837"/>
              <a:gd name="T19" fmla="*/ 82635 h 280837"/>
              <a:gd name="T20" fmla="*/ 41317 w 280837"/>
              <a:gd name="T21" fmla="*/ 70829 h 280837"/>
              <a:gd name="T22" fmla="*/ 70829 w 280837"/>
              <a:gd name="T23" fmla="*/ 70829 h 280837"/>
              <a:gd name="T24" fmla="*/ 76732 w 280837"/>
              <a:gd name="T25" fmla="*/ 11805 h 280837"/>
              <a:gd name="T26" fmla="*/ 11805 w 280837"/>
              <a:gd name="T27" fmla="*/ 76732 h 280837"/>
              <a:gd name="T28" fmla="*/ 76732 w 280837"/>
              <a:gd name="T29" fmla="*/ 141659 h 280837"/>
              <a:gd name="T30" fmla="*/ 141659 w 280837"/>
              <a:gd name="T31" fmla="*/ 76732 h 280837"/>
              <a:gd name="T32" fmla="*/ 76732 w 280837"/>
              <a:gd name="T33" fmla="*/ 11805 h 280837"/>
              <a:gd name="T34" fmla="*/ 76732 w 280837"/>
              <a:gd name="T35" fmla="*/ 0 h 280837"/>
              <a:gd name="T36" fmla="*/ 153464 w 280837"/>
              <a:gd name="T37" fmla="*/ 76732 h 280837"/>
              <a:gd name="T38" fmla="*/ 76732 w 280837"/>
              <a:gd name="T39" fmla="*/ 153464 h 280837"/>
              <a:gd name="T40" fmla="*/ 0 w 280837"/>
              <a:gd name="T41" fmla="*/ 76732 h 280837"/>
              <a:gd name="T42" fmla="*/ 76732 w 280837"/>
              <a:gd name="T43" fmla="*/ 0 h 2808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0837" h="280837">
                <a:moveTo>
                  <a:pt x="129617" y="75610"/>
                </a:moveTo>
                <a:lnTo>
                  <a:pt x="151220" y="75610"/>
                </a:lnTo>
                <a:lnTo>
                  <a:pt x="151220" y="129617"/>
                </a:lnTo>
                <a:lnTo>
                  <a:pt x="205227" y="129617"/>
                </a:lnTo>
                <a:lnTo>
                  <a:pt x="205227" y="151220"/>
                </a:lnTo>
                <a:lnTo>
                  <a:pt x="151220" y="151220"/>
                </a:lnTo>
                <a:lnTo>
                  <a:pt x="151220" y="205227"/>
                </a:lnTo>
                <a:lnTo>
                  <a:pt x="129617" y="205227"/>
                </a:lnTo>
                <a:lnTo>
                  <a:pt x="129617" y="151220"/>
                </a:lnTo>
                <a:lnTo>
                  <a:pt x="75610" y="151220"/>
                </a:lnTo>
                <a:lnTo>
                  <a:pt x="75610" y="129617"/>
                </a:lnTo>
                <a:lnTo>
                  <a:pt x="129617" y="129617"/>
                </a:lnTo>
                <a:lnTo>
                  <a:pt x="129617" y="75610"/>
                </a:lnTo>
                <a:close/>
                <a:moveTo>
                  <a:pt x="140419" y="21603"/>
                </a:moveTo>
                <a:cubicBezTo>
                  <a:pt x="74530" y="21603"/>
                  <a:pt x="21603" y="74530"/>
                  <a:pt x="21603" y="140419"/>
                </a:cubicBezTo>
                <a:cubicBezTo>
                  <a:pt x="21603" y="206307"/>
                  <a:pt x="74530" y="259234"/>
                  <a:pt x="140419" y="259234"/>
                </a:cubicBezTo>
                <a:cubicBezTo>
                  <a:pt x="206307" y="259234"/>
                  <a:pt x="259234" y="206307"/>
                  <a:pt x="259234" y="140419"/>
                </a:cubicBezTo>
                <a:cubicBezTo>
                  <a:pt x="259234" y="74530"/>
                  <a:pt x="206307" y="21603"/>
                  <a:pt x="140419" y="21603"/>
                </a:cubicBezTo>
                <a:close/>
                <a:moveTo>
                  <a:pt x="140419" y="0"/>
                </a:moveTo>
                <a:cubicBezTo>
                  <a:pt x="218189" y="0"/>
                  <a:pt x="280837" y="62648"/>
                  <a:pt x="280837" y="140419"/>
                </a:cubicBezTo>
                <a:cubicBezTo>
                  <a:pt x="280837" y="218189"/>
                  <a:pt x="218189" y="280837"/>
                  <a:pt x="140419" y="280837"/>
                </a:cubicBezTo>
                <a:cubicBezTo>
                  <a:pt x="62648" y="280837"/>
                  <a:pt x="0" y="218189"/>
                  <a:pt x="0" y="140419"/>
                </a:cubicBezTo>
                <a:cubicBezTo>
                  <a:pt x="0" y="62648"/>
                  <a:pt x="62648" y="0"/>
                  <a:pt x="140419" y="0"/>
                </a:cubicBezTo>
                <a:close/>
              </a:path>
            </a:pathLst>
          </a:custGeom>
          <a:solidFill>
            <a:schemeClr val="accent1"/>
          </a:solidFill>
          <a:ln>
            <a:noFill/>
          </a:ln>
          <a:extLst>
            <a:ext uri="{91240B29-F687-4F45-9708-019B960494DF}">
              <a14:hiddenLine xmlns:a14="http://schemas.microsoft.com/office/drawing/2010/main" w="10796"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sp>
        <p:nvSpPr>
          <p:cNvPr id="14348" name="Shape"/>
          <p:cNvSpPr>
            <a:spLocks noChangeAspect="1"/>
          </p:cNvSpPr>
          <p:nvPr/>
        </p:nvSpPr>
        <p:spPr bwMode="auto">
          <a:xfrm>
            <a:off x="5568225" y="1208378"/>
            <a:ext cx="204761" cy="204760"/>
          </a:xfrm>
          <a:custGeom>
            <a:avLst/>
            <a:gdLst>
              <a:gd name="T0" fmla="*/ 94562 w 280837"/>
              <a:gd name="T1" fmla="*/ 55161 h 280837"/>
              <a:gd name="T2" fmla="*/ 110323 w 280837"/>
              <a:gd name="T3" fmla="*/ 55161 h 280837"/>
              <a:gd name="T4" fmla="*/ 110323 w 280837"/>
              <a:gd name="T5" fmla="*/ 94562 h 280837"/>
              <a:gd name="T6" fmla="*/ 149724 w 280837"/>
              <a:gd name="T7" fmla="*/ 94562 h 280837"/>
              <a:gd name="T8" fmla="*/ 149724 w 280837"/>
              <a:gd name="T9" fmla="*/ 110323 h 280837"/>
              <a:gd name="T10" fmla="*/ 110323 w 280837"/>
              <a:gd name="T11" fmla="*/ 110323 h 280837"/>
              <a:gd name="T12" fmla="*/ 110323 w 280837"/>
              <a:gd name="T13" fmla="*/ 149724 h 280837"/>
              <a:gd name="T14" fmla="*/ 94562 w 280837"/>
              <a:gd name="T15" fmla="*/ 149724 h 280837"/>
              <a:gd name="T16" fmla="*/ 94562 w 280837"/>
              <a:gd name="T17" fmla="*/ 110323 h 280837"/>
              <a:gd name="T18" fmla="*/ 55161 w 280837"/>
              <a:gd name="T19" fmla="*/ 110323 h 280837"/>
              <a:gd name="T20" fmla="*/ 55161 w 280837"/>
              <a:gd name="T21" fmla="*/ 94562 h 280837"/>
              <a:gd name="T22" fmla="*/ 94562 w 280837"/>
              <a:gd name="T23" fmla="*/ 94562 h 280837"/>
              <a:gd name="T24" fmla="*/ 102443 w 280837"/>
              <a:gd name="T25" fmla="*/ 15760 h 280837"/>
              <a:gd name="T26" fmla="*/ 15760 w 280837"/>
              <a:gd name="T27" fmla="*/ 102443 h 280837"/>
              <a:gd name="T28" fmla="*/ 102443 w 280837"/>
              <a:gd name="T29" fmla="*/ 189125 h 280837"/>
              <a:gd name="T30" fmla="*/ 189125 w 280837"/>
              <a:gd name="T31" fmla="*/ 102443 h 280837"/>
              <a:gd name="T32" fmla="*/ 102443 w 280837"/>
              <a:gd name="T33" fmla="*/ 15760 h 280837"/>
              <a:gd name="T34" fmla="*/ 102443 w 280837"/>
              <a:gd name="T35" fmla="*/ 0 h 280837"/>
              <a:gd name="T36" fmla="*/ 204885 w 280837"/>
              <a:gd name="T37" fmla="*/ 102443 h 280837"/>
              <a:gd name="T38" fmla="*/ 102443 w 280837"/>
              <a:gd name="T39" fmla="*/ 204885 h 280837"/>
              <a:gd name="T40" fmla="*/ 0 w 280837"/>
              <a:gd name="T41" fmla="*/ 102443 h 280837"/>
              <a:gd name="T42" fmla="*/ 102443 w 280837"/>
              <a:gd name="T43" fmla="*/ 0 h 2808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0837" h="280837">
                <a:moveTo>
                  <a:pt x="129617" y="75610"/>
                </a:moveTo>
                <a:lnTo>
                  <a:pt x="151220" y="75610"/>
                </a:lnTo>
                <a:lnTo>
                  <a:pt x="151220" y="129617"/>
                </a:lnTo>
                <a:lnTo>
                  <a:pt x="205227" y="129617"/>
                </a:lnTo>
                <a:lnTo>
                  <a:pt x="205227" y="151220"/>
                </a:lnTo>
                <a:lnTo>
                  <a:pt x="151220" y="151220"/>
                </a:lnTo>
                <a:lnTo>
                  <a:pt x="151220" y="205227"/>
                </a:lnTo>
                <a:lnTo>
                  <a:pt x="129617" y="205227"/>
                </a:lnTo>
                <a:lnTo>
                  <a:pt x="129617" y="151220"/>
                </a:lnTo>
                <a:lnTo>
                  <a:pt x="75610" y="151220"/>
                </a:lnTo>
                <a:lnTo>
                  <a:pt x="75610" y="129617"/>
                </a:lnTo>
                <a:lnTo>
                  <a:pt x="129617" y="129617"/>
                </a:lnTo>
                <a:lnTo>
                  <a:pt x="129617" y="75610"/>
                </a:lnTo>
                <a:close/>
                <a:moveTo>
                  <a:pt x="140419" y="21603"/>
                </a:moveTo>
                <a:cubicBezTo>
                  <a:pt x="74530" y="21603"/>
                  <a:pt x="21603" y="74530"/>
                  <a:pt x="21603" y="140419"/>
                </a:cubicBezTo>
                <a:cubicBezTo>
                  <a:pt x="21603" y="206307"/>
                  <a:pt x="74530" y="259234"/>
                  <a:pt x="140419" y="259234"/>
                </a:cubicBezTo>
                <a:cubicBezTo>
                  <a:pt x="206307" y="259234"/>
                  <a:pt x="259234" y="206307"/>
                  <a:pt x="259234" y="140419"/>
                </a:cubicBezTo>
                <a:cubicBezTo>
                  <a:pt x="259234" y="74530"/>
                  <a:pt x="206307" y="21603"/>
                  <a:pt x="140419" y="21603"/>
                </a:cubicBezTo>
                <a:close/>
                <a:moveTo>
                  <a:pt x="140419" y="0"/>
                </a:moveTo>
                <a:cubicBezTo>
                  <a:pt x="218189" y="0"/>
                  <a:pt x="280837" y="62648"/>
                  <a:pt x="280837" y="140419"/>
                </a:cubicBezTo>
                <a:cubicBezTo>
                  <a:pt x="280837" y="218189"/>
                  <a:pt x="218189" y="280837"/>
                  <a:pt x="140419" y="280837"/>
                </a:cubicBezTo>
                <a:cubicBezTo>
                  <a:pt x="62648" y="280837"/>
                  <a:pt x="0" y="218189"/>
                  <a:pt x="0" y="140419"/>
                </a:cubicBezTo>
                <a:cubicBezTo>
                  <a:pt x="0" y="62648"/>
                  <a:pt x="62648" y="0"/>
                  <a:pt x="140419" y="0"/>
                </a:cubicBezTo>
                <a:close/>
              </a:path>
            </a:pathLst>
          </a:custGeom>
          <a:solidFill>
            <a:schemeClr val="accent1"/>
          </a:solidFill>
          <a:ln>
            <a:noFill/>
          </a:ln>
          <a:extLst>
            <a:ext uri="{91240B29-F687-4F45-9708-019B960494DF}">
              <a14:hiddenLine xmlns:a14="http://schemas.microsoft.com/office/drawing/2010/main" w="10796"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sp>
        <p:nvSpPr>
          <p:cNvPr id="14349" name="Shape"/>
          <p:cNvSpPr>
            <a:spLocks noChangeAspect="1"/>
          </p:cNvSpPr>
          <p:nvPr/>
        </p:nvSpPr>
        <p:spPr bwMode="auto">
          <a:xfrm>
            <a:off x="6263459" y="1259171"/>
            <a:ext cx="103175" cy="103174"/>
          </a:xfrm>
          <a:custGeom>
            <a:avLst/>
            <a:gdLst>
              <a:gd name="T0" fmla="*/ 47575 w 280837"/>
              <a:gd name="T1" fmla="*/ 27752 h 280837"/>
              <a:gd name="T2" fmla="*/ 55505 w 280837"/>
              <a:gd name="T3" fmla="*/ 27752 h 280837"/>
              <a:gd name="T4" fmla="*/ 55505 w 280837"/>
              <a:gd name="T5" fmla="*/ 47575 h 280837"/>
              <a:gd name="T6" fmla="*/ 75328 w 280837"/>
              <a:gd name="T7" fmla="*/ 47575 h 280837"/>
              <a:gd name="T8" fmla="*/ 75328 w 280837"/>
              <a:gd name="T9" fmla="*/ 55505 h 280837"/>
              <a:gd name="T10" fmla="*/ 55505 w 280837"/>
              <a:gd name="T11" fmla="*/ 55505 h 280837"/>
              <a:gd name="T12" fmla="*/ 55505 w 280837"/>
              <a:gd name="T13" fmla="*/ 75328 h 280837"/>
              <a:gd name="T14" fmla="*/ 47575 w 280837"/>
              <a:gd name="T15" fmla="*/ 75328 h 280837"/>
              <a:gd name="T16" fmla="*/ 47575 w 280837"/>
              <a:gd name="T17" fmla="*/ 55505 h 280837"/>
              <a:gd name="T18" fmla="*/ 27752 w 280837"/>
              <a:gd name="T19" fmla="*/ 55505 h 280837"/>
              <a:gd name="T20" fmla="*/ 27752 w 280837"/>
              <a:gd name="T21" fmla="*/ 47575 h 280837"/>
              <a:gd name="T22" fmla="*/ 47575 w 280837"/>
              <a:gd name="T23" fmla="*/ 47575 h 280837"/>
              <a:gd name="T24" fmla="*/ 51540 w 280837"/>
              <a:gd name="T25" fmla="*/ 7929 h 280837"/>
              <a:gd name="T26" fmla="*/ 7929 w 280837"/>
              <a:gd name="T27" fmla="*/ 51540 h 280837"/>
              <a:gd name="T28" fmla="*/ 51540 w 280837"/>
              <a:gd name="T29" fmla="*/ 95151 h 280837"/>
              <a:gd name="T30" fmla="*/ 95151 w 280837"/>
              <a:gd name="T31" fmla="*/ 51540 h 280837"/>
              <a:gd name="T32" fmla="*/ 51540 w 280837"/>
              <a:gd name="T33" fmla="*/ 7929 h 280837"/>
              <a:gd name="T34" fmla="*/ 51540 w 280837"/>
              <a:gd name="T35" fmla="*/ 0 h 280837"/>
              <a:gd name="T36" fmla="*/ 103080 w 280837"/>
              <a:gd name="T37" fmla="*/ 51540 h 280837"/>
              <a:gd name="T38" fmla="*/ 51540 w 280837"/>
              <a:gd name="T39" fmla="*/ 103080 h 280837"/>
              <a:gd name="T40" fmla="*/ 0 w 280837"/>
              <a:gd name="T41" fmla="*/ 51540 h 280837"/>
              <a:gd name="T42" fmla="*/ 51540 w 280837"/>
              <a:gd name="T43" fmla="*/ 0 h 2808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0837" h="280837">
                <a:moveTo>
                  <a:pt x="129617" y="75610"/>
                </a:moveTo>
                <a:lnTo>
                  <a:pt x="151220" y="75610"/>
                </a:lnTo>
                <a:lnTo>
                  <a:pt x="151220" y="129617"/>
                </a:lnTo>
                <a:lnTo>
                  <a:pt x="205227" y="129617"/>
                </a:lnTo>
                <a:lnTo>
                  <a:pt x="205227" y="151220"/>
                </a:lnTo>
                <a:lnTo>
                  <a:pt x="151220" y="151220"/>
                </a:lnTo>
                <a:lnTo>
                  <a:pt x="151220" y="205227"/>
                </a:lnTo>
                <a:lnTo>
                  <a:pt x="129617" y="205227"/>
                </a:lnTo>
                <a:lnTo>
                  <a:pt x="129617" y="151220"/>
                </a:lnTo>
                <a:lnTo>
                  <a:pt x="75610" y="151220"/>
                </a:lnTo>
                <a:lnTo>
                  <a:pt x="75610" y="129617"/>
                </a:lnTo>
                <a:lnTo>
                  <a:pt x="129617" y="129617"/>
                </a:lnTo>
                <a:lnTo>
                  <a:pt x="129617" y="75610"/>
                </a:lnTo>
                <a:close/>
                <a:moveTo>
                  <a:pt x="140419" y="21603"/>
                </a:moveTo>
                <a:cubicBezTo>
                  <a:pt x="74530" y="21603"/>
                  <a:pt x="21603" y="74530"/>
                  <a:pt x="21603" y="140419"/>
                </a:cubicBezTo>
                <a:cubicBezTo>
                  <a:pt x="21603" y="206307"/>
                  <a:pt x="74530" y="259234"/>
                  <a:pt x="140419" y="259234"/>
                </a:cubicBezTo>
                <a:cubicBezTo>
                  <a:pt x="206307" y="259234"/>
                  <a:pt x="259234" y="206307"/>
                  <a:pt x="259234" y="140419"/>
                </a:cubicBezTo>
                <a:cubicBezTo>
                  <a:pt x="259234" y="74530"/>
                  <a:pt x="206307" y="21603"/>
                  <a:pt x="140419" y="21603"/>
                </a:cubicBezTo>
                <a:close/>
                <a:moveTo>
                  <a:pt x="140419" y="0"/>
                </a:moveTo>
                <a:cubicBezTo>
                  <a:pt x="218189" y="0"/>
                  <a:pt x="280837" y="62648"/>
                  <a:pt x="280837" y="140419"/>
                </a:cubicBezTo>
                <a:cubicBezTo>
                  <a:pt x="280837" y="218189"/>
                  <a:pt x="218189" y="280837"/>
                  <a:pt x="140419" y="280837"/>
                </a:cubicBezTo>
                <a:cubicBezTo>
                  <a:pt x="62648" y="280837"/>
                  <a:pt x="0" y="218189"/>
                  <a:pt x="0" y="140419"/>
                </a:cubicBezTo>
                <a:cubicBezTo>
                  <a:pt x="0" y="62648"/>
                  <a:pt x="62648" y="0"/>
                  <a:pt x="140419" y="0"/>
                </a:cubicBezTo>
                <a:close/>
              </a:path>
            </a:pathLst>
          </a:custGeom>
          <a:solidFill>
            <a:schemeClr val="accent1"/>
          </a:solidFill>
          <a:ln>
            <a:noFill/>
          </a:ln>
          <a:extLst>
            <a:ext uri="{91240B29-F687-4F45-9708-019B960494DF}">
              <a14:hiddenLine xmlns:a14="http://schemas.microsoft.com/office/drawing/2010/main" w="10796"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spTree>
    <p:extLst>
      <p:ext uri="{BB962C8B-B14F-4D97-AF65-F5344CB8AC3E}">
        <p14:creationId xmlns:p14="http://schemas.microsoft.com/office/powerpoint/2010/main" val="26219428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1712" r="31712"/>
          <a:stretch>
            <a:fillRect/>
          </a:stretch>
        </p:blipFill>
        <p:spPr bwMode="auto">
          <a:xfrm>
            <a:off x="7734300" y="0"/>
            <a:ext cx="4457700" cy="6858000"/>
          </a:xfrm>
          <a:custGeom>
            <a:avLst/>
            <a:gdLst>
              <a:gd name="T0" fmla="*/ 2336875 w 4457791"/>
              <a:gd name="T1" fmla="*/ 0 h 6858000"/>
              <a:gd name="T2" fmla="*/ 4457791 w 4457791"/>
              <a:gd name="T3" fmla="*/ 0 h 6858000"/>
              <a:gd name="T4" fmla="*/ 4457791 w 4457791"/>
              <a:gd name="T5" fmla="*/ 6858000 h 6858000"/>
              <a:gd name="T6" fmla="*/ 2444637 w 4457791"/>
              <a:gd name="T7" fmla="*/ 6858000 h 6858000"/>
              <a:gd name="T8" fmla="*/ 2347573 w 4457791"/>
              <a:gd name="T9" fmla="*/ 6700614 h 6858000"/>
              <a:gd name="T10" fmla="*/ 2174815 w 4457791"/>
              <a:gd name="T11" fmla="*/ 6479216 h 6858000"/>
              <a:gd name="T12" fmla="*/ 1013639 w 4457791"/>
              <a:gd name="T13" fmla="*/ 5827696 h 6858000"/>
              <a:gd name="T14" fmla="*/ 56824 w 4457791"/>
              <a:gd name="T15" fmla="*/ 4952438 h 6858000"/>
              <a:gd name="T16" fmla="*/ 755656 w 4457791"/>
              <a:gd name="T17" fmla="*/ 3133491 h 6858000"/>
              <a:gd name="T18" fmla="*/ 2014161 w 4457791"/>
              <a:gd name="T19" fmla="*/ 2093696 h 6858000"/>
              <a:gd name="T20" fmla="*/ 2180022 w 4457791"/>
              <a:gd name="T21" fmla="*/ 1859643 h 6858000"/>
              <a:gd name="T22" fmla="*/ 2333993 w 4457791"/>
              <a:gd name="T23" fmla="*/ 33945 h 68580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457791" h="6858000">
                <a:moveTo>
                  <a:pt x="2336875" y="0"/>
                </a:moveTo>
                <a:lnTo>
                  <a:pt x="4457791" y="0"/>
                </a:lnTo>
                <a:lnTo>
                  <a:pt x="4457791" y="6858000"/>
                </a:lnTo>
                <a:lnTo>
                  <a:pt x="2444637" y="6858000"/>
                </a:lnTo>
                <a:lnTo>
                  <a:pt x="2347573" y="6700614"/>
                </a:lnTo>
                <a:cubicBezTo>
                  <a:pt x="2295280" y="6622700"/>
                  <a:pt x="2238912" y="6547964"/>
                  <a:pt x="2174815" y="6479216"/>
                </a:cubicBezTo>
                <a:cubicBezTo>
                  <a:pt x="1869713" y="6155073"/>
                  <a:pt x="1423846" y="6009814"/>
                  <a:pt x="1013639" y="5827696"/>
                </a:cubicBezTo>
                <a:cubicBezTo>
                  <a:pt x="603437" y="5645580"/>
                  <a:pt x="184994" y="5378738"/>
                  <a:pt x="56824" y="4952438"/>
                </a:cubicBezTo>
                <a:cubicBezTo>
                  <a:pt x="-142298" y="4290519"/>
                  <a:pt x="203628" y="3480679"/>
                  <a:pt x="755656" y="3133491"/>
                </a:cubicBezTo>
                <a:cubicBezTo>
                  <a:pt x="1196579" y="2854518"/>
                  <a:pt x="1684766" y="2495386"/>
                  <a:pt x="2014161" y="2093696"/>
                </a:cubicBezTo>
                <a:cubicBezTo>
                  <a:pt x="2069765" y="2020923"/>
                  <a:pt x="2127948" y="1938522"/>
                  <a:pt x="2180022" y="1859643"/>
                </a:cubicBezTo>
                <a:cubicBezTo>
                  <a:pt x="2551715" y="1242366"/>
                  <a:pt x="2312023" y="693357"/>
                  <a:pt x="2333993" y="33945"/>
                </a:cubicBezTo>
                <a:lnTo>
                  <a:pt x="2336875" y="0"/>
                </a:lnTo>
                <a:close/>
              </a:path>
            </a:pathLst>
          </a:custGeom>
          <a:blipFill dpi="0" rotWithShape="1">
            <a:srcRect/>
          </a:blipFill>
          <a:extLst>
            <a:ext uri="{91240B29-F687-4F45-9708-019B960494DF}">
              <a14:hiddenLine xmlns:a14="http://schemas.microsoft.com/office/drawing/2010/main" w="9525">
                <a:solidFill>
                  <a:srgbClr val="000000"/>
                </a:solidFill>
                <a:round/>
                <a:headEnd/>
                <a:tailEnd/>
              </a14:hiddenLine>
            </a:ext>
          </a:extLst>
        </p:spPr>
      </p:pic>
      <p:sp>
        <p:nvSpPr>
          <p:cNvPr id="8" name="PpHeader">
            <a:extLst>
              <a:ext uri="{FF2B5EF4-FFF2-40B4-BE49-F238E27FC236}">
                <a16:creationId xmlns:a16="http://schemas.microsoft.com/office/drawing/2014/main" id="{082C59B2-DB9C-4004-A6C5-A7B558832438}"/>
              </a:ext>
            </a:extLst>
          </p:cNvPr>
          <p:cNvSpPr/>
          <p:nvPr/>
        </p:nvSpPr>
        <p:spPr>
          <a:xfrm>
            <a:off x="5314258" y="170287"/>
            <a:ext cx="1561897" cy="8253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endParaRPr lang="en-ID">
              <a:solidFill>
                <a:prstClr val="white"/>
              </a:solidFill>
              <a:latin typeface="Sulphur Point"/>
            </a:endParaRPr>
          </a:p>
        </p:txBody>
      </p:sp>
      <p:sp>
        <p:nvSpPr>
          <p:cNvPr id="15365" name="Freeform: Shape 10"/>
          <p:cNvSpPr>
            <a:spLocks/>
          </p:cNvSpPr>
          <p:nvPr/>
        </p:nvSpPr>
        <p:spPr bwMode="auto">
          <a:xfrm flipH="1">
            <a:off x="2063481" y="446"/>
            <a:ext cx="6269809" cy="3309507"/>
          </a:xfrm>
          <a:custGeom>
            <a:avLst/>
            <a:gdLst>
              <a:gd name="T0" fmla="*/ 6270516 w 528637"/>
              <a:gd name="T1" fmla="*/ 0 h 279082"/>
              <a:gd name="T2" fmla="*/ 4609672 w 528637"/>
              <a:gd name="T3" fmla="*/ 847371 h 279082"/>
              <a:gd name="T4" fmla="*/ 3344272 w 528637"/>
              <a:gd name="T5" fmla="*/ 802178 h 279082"/>
              <a:gd name="T6" fmla="*/ 2259643 w 528637"/>
              <a:gd name="T7" fmla="*/ 768277 h 279082"/>
              <a:gd name="T8" fmla="*/ 0 w 528637"/>
              <a:gd name="T9" fmla="*/ 3310377 h 2790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8637" h="279082">
                <a:moveTo>
                  <a:pt x="528638" y="0"/>
                </a:moveTo>
                <a:cubicBezTo>
                  <a:pt x="491490" y="36195"/>
                  <a:pt x="443865" y="61913"/>
                  <a:pt x="388620" y="71438"/>
                </a:cubicBezTo>
                <a:cubicBezTo>
                  <a:pt x="352425" y="78105"/>
                  <a:pt x="316230" y="76200"/>
                  <a:pt x="281940" y="67628"/>
                </a:cubicBezTo>
                <a:cubicBezTo>
                  <a:pt x="252413" y="60960"/>
                  <a:pt x="221933" y="60008"/>
                  <a:pt x="190500" y="64770"/>
                </a:cubicBezTo>
                <a:cubicBezTo>
                  <a:pt x="82868" y="82868"/>
                  <a:pt x="4763" y="174308"/>
                  <a:pt x="0" y="279083"/>
                </a:cubicBezTo>
              </a:path>
            </a:pathLst>
          </a:custGeom>
          <a:noFill/>
          <a:ln w="25400" cap="flat">
            <a:solidFill>
              <a:schemeClr val="accent1"/>
            </a:solidFill>
            <a:prstDash val="sysDash"/>
            <a:miter lim="800000"/>
            <a:headEnd/>
            <a:tailEnd type="oval" w="med" len="med"/>
          </a:ln>
          <a:extLst>
            <a:ext uri="{909E8E84-426E-40DD-AFC4-6F175D3DCCD1}">
              <a14:hiddenFill xmlns:a14="http://schemas.microsoft.com/office/drawing/2010/main">
                <a:solidFill>
                  <a:srgbClr val="FFFFFF"/>
                </a:solidFill>
              </a14:hiddenFill>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sp>
        <p:nvSpPr>
          <p:cNvPr id="15" name="Grand Title">
            <a:extLst>
              <a:ext uri="{FF2B5EF4-FFF2-40B4-BE49-F238E27FC236}">
                <a16:creationId xmlns:a16="http://schemas.microsoft.com/office/drawing/2014/main" id="{45187192-0A13-4A4A-B7F0-894597C51850}"/>
              </a:ext>
            </a:extLst>
          </p:cNvPr>
          <p:cNvSpPr txBox="1"/>
          <p:nvPr/>
        </p:nvSpPr>
        <p:spPr>
          <a:xfrm>
            <a:off x="966662" y="1940119"/>
            <a:ext cx="2598468" cy="1231106"/>
          </a:xfrm>
          <a:prstGeom prst="rect">
            <a:avLst/>
          </a:prstGeom>
          <a:noFill/>
        </p:spPr>
        <p:txBody>
          <a:bodyPr wrap="none" lIns="0" tIns="0" rIns="0" bIns="0">
            <a:spAutoFit/>
          </a:bodyPr>
          <a:lstStyle/>
          <a:p>
            <a:pPr defTabSz="457154">
              <a:defRPr/>
            </a:pPr>
            <a:r>
              <a:rPr lang="ru-RU" sz="4000" dirty="0">
                <a:solidFill>
                  <a:prstClr val="black">
                    <a:lumMod val="75000"/>
                    <a:lumOff val="25000"/>
                  </a:prstClr>
                </a:solidFill>
                <a:latin typeface="Georgia" panose="02040502050405020303" pitchFamily="18" charset="0"/>
              </a:rPr>
              <a:t>Заголовок </a:t>
            </a:r>
            <a:endParaRPr lang="en-US" sz="4000" dirty="0">
              <a:solidFill>
                <a:prstClr val="black">
                  <a:lumMod val="75000"/>
                  <a:lumOff val="25000"/>
                </a:prstClr>
              </a:solidFill>
              <a:latin typeface="Georgia" panose="02040502050405020303" pitchFamily="18" charset="0"/>
            </a:endParaRPr>
          </a:p>
          <a:p>
            <a:pPr defTabSz="457154">
              <a:defRPr/>
            </a:pPr>
            <a:r>
              <a:rPr lang="ru-RU" sz="4000" dirty="0">
                <a:solidFill>
                  <a:prstClr val="black">
                    <a:lumMod val="75000"/>
                    <a:lumOff val="25000"/>
                  </a:prstClr>
                </a:solidFill>
                <a:latin typeface="Georgia" panose="02040502050405020303" pitchFamily="18" charset="0"/>
              </a:rPr>
              <a:t>слайда</a:t>
            </a:r>
            <a:endParaRPr lang="en-ID" sz="4000" dirty="0">
              <a:solidFill>
                <a:srgbClr val="BBCE3C"/>
              </a:solidFill>
              <a:latin typeface="Georgia" panose="02040502050405020303" pitchFamily="18" charset="0"/>
            </a:endParaRPr>
          </a:p>
        </p:txBody>
      </p:sp>
      <p:grpSp>
        <p:nvGrpSpPr>
          <p:cNvPr id="15367" name="Group 15"/>
          <p:cNvGrpSpPr>
            <a:grpSpLocks/>
          </p:cNvGrpSpPr>
          <p:nvPr/>
        </p:nvGrpSpPr>
        <p:grpSpPr bwMode="auto">
          <a:xfrm>
            <a:off x="7606310" y="2619481"/>
            <a:ext cx="1452374" cy="1452374"/>
            <a:chOff x="4038600" y="3638550"/>
            <a:chExt cx="1600200" cy="1600200"/>
          </a:xfrm>
        </p:grpSpPr>
        <p:sp>
          <p:nvSpPr>
            <p:cNvPr id="17" name="Oval 16">
              <a:extLst>
                <a:ext uri="{FF2B5EF4-FFF2-40B4-BE49-F238E27FC236}">
                  <a16:creationId xmlns:a16="http://schemas.microsoft.com/office/drawing/2014/main" id="{57A6ADBB-3EA9-4665-B657-8FD19D941C41}"/>
                </a:ext>
              </a:extLst>
            </p:cNvPr>
            <p:cNvSpPr/>
            <p:nvPr/>
          </p:nvSpPr>
          <p:spPr>
            <a:xfrm>
              <a:off x="4038600" y="3638550"/>
              <a:ext cx="1600200" cy="1600200"/>
            </a:xfrm>
            <a:prstGeom prst="ellipse">
              <a:avLst/>
            </a:prstGeom>
            <a:ln w="698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endParaRPr lang="en-ID">
                <a:solidFill>
                  <a:prstClr val="white"/>
                </a:solidFill>
                <a:latin typeface="Sulphur Point"/>
              </a:endParaRPr>
            </a:p>
          </p:txBody>
        </p:sp>
        <p:sp>
          <p:nvSpPr>
            <p:cNvPr id="15397" name="Graphic 20" descr="Leaf"/>
            <p:cNvSpPr>
              <a:spLocks/>
            </p:cNvSpPr>
            <p:nvPr/>
          </p:nvSpPr>
          <p:spPr bwMode="auto">
            <a:xfrm>
              <a:off x="4552950" y="4164571"/>
              <a:ext cx="571500" cy="548158"/>
            </a:xfrm>
            <a:custGeom>
              <a:avLst/>
              <a:gdLst>
                <a:gd name="T0" fmla="*/ 265627 w 504358"/>
                <a:gd name="T1" fmla="*/ 48296 h 483758"/>
                <a:gd name="T2" fmla="*/ 40246 w 504358"/>
                <a:gd name="T3" fmla="*/ 273677 h 483758"/>
                <a:gd name="T4" fmla="*/ 68419 w 504358"/>
                <a:gd name="T5" fmla="*/ 382342 h 483758"/>
                <a:gd name="T6" fmla="*/ 123959 w 504358"/>
                <a:gd name="T7" fmla="*/ 327607 h 483758"/>
                <a:gd name="T8" fmla="*/ 284141 w 504358"/>
                <a:gd name="T9" fmla="*/ 196403 h 483758"/>
                <a:gd name="T10" fmla="*/ 294604 w 504358"/>
                <a:gd name="T11" fmla="*/ 192378 h 483758"/>
                <a:gd name="T12" fmla="*/ 310704 w 504358"/>
                <a:gd name="T13" fmla="*/ 208477 h 483758"/>
                <a:gd name="T14" fmla="*/ 304264 w 504358"/>
                <a:gd name="T15" fmla="*/ 221356 h 483758"/>
                <a:gd name="T16" fmla="*/ 304264 w 504358"/>
                <a:gd name="T17" fmla="*/ 221356 h 483758"/>
                <a:gd name="T18" fmla="*/ 73249 w 504358"/>
                <a:gd name="T19" fmla="*/ 425004 h 483758"/>
                <a:gd name="T20" fmla="*/ 60369 w 504358"/>
                <a:gd name="T21" fmla="*/ 439493 h 483758"/>
                <a:gd name="T22" fmla="*/ 60369 w 504358"/>
                <a:gd name="T23" fmla="*/ 439493 h 483758"/>
                <a:gd name="T24" fmla="*/ 0 w 504358"/>
                <a:gd name="T25" fmla="*/ 548158 h 483758"/>
                <a:gd name="T26" fmla="*/ 48296 w 504358"/>
                <a:gd name="T27" fmla="*/ 548158 h 483758"/>
                <a:gd name="T28" fmla="*/ 119130 w 504358"/>
                <a:gd name="T29" fmla="*/ 445932 h 483758"/>
                <a:gd name="T30" fmla="*/ 265627 w 504358"/>
                <a:gd name="T31" fmla="*/ 499862 h 483758"/>
                <a:gd name="T32" fmla="*/ 377513 w 504358"/>
                <a:gd name="T33" fmla="*/ 470080 h 483758"/>
                <a:gd name="T34" fmla="*/ 377513 w 504358"/>
                <a:gd name="T35" fmla="*/ 470080 h 483758"/>
                <a:gd name="T36" fmla="*/ 571501 w 504358"/>
                <a:gd name="T37" fmla="*/ 0 h 483758"/>
                <a:gd name="T38" fmla="*/ 265627 w 504358"/>
                <a:gd name="T39" fmla="*/ 48296 h 4837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04358" h="483758">
                  <a:moveTo>
                    <a:pt x="234420" y="42622"/>
                  </a:moveTo>
                  <a:cubicBezTo>
                    <a:pt x="124314" y="42622"/>
                    <a:pt x="35518" y="131417"/>
                    <a:pt x="35518" y="241524"/>
                  </a:cubicBezTo>
                  <a:cubicBezTo>
                    <a:pt x="35518" y="276332"/>
                    <a:pt x="44753" y="309009"/>
                    <a:pt x="60381" y="337423"/>
                  </a:cubicBezTo>
                  <a:cubicBezTo>
                    <a:pt x="75299" y="321795"/>
                    <a:pt x="91637" y="306167"/>
                    <a:pt x="109396" y="289118"/>
                  </a:cubicBezTo>
                  <a:cubicBezTo>
                    <a:pt x="154149" y="247207"/>
                    <a:pt x="206716" y="204585"/>
                    <a:pt x="250759" y="173329"/>
                  </a:cubicBezTo>
                  <a:cubicBezTo>
                    <a:pt x="253600" y="171198"/>
                    <a:pt x="256442" y="169777"/>
                    <a:pt x="259993" y="169777"/>
                  </a:cubicBezTo>
                  <a:cubicBezTo>
                    <a:pt x="267807" y="169777"/>
                    <a:pt x="274201" y="176170"/>
                    <a:pt x="274201" y="183984"/>
                  </a:cubicBezTo>
                  <a:cubicBezTo>
                    <a:pt x="274201" y="188957"/>
                    <a:pt x="272070" y="192509"/>
                    <a:pt x="268518" y="195350"/>
                  </a:cubicBezTo>
                  <a:cubicBezTo>
                    <a:pt x="205295" y="240814"/>
                    <a:pt x="121472" y="311140"/>
                    <a:pt x="64643" y="375073"/>
                  </a:cubicBezTo>
                  <a:cubicBezTo>
                    <a:pt x="64643" y="375073"/>
                    <a:pt x="56829" y="383597"/>
                    <a:pt x="53277" y="387859"/>
                  </a:cubicBezTo>
                  <a:cubicBezTo>
                    <a:pt x="21311" y="425508"/>
                    <a:pt x="0" y="459606"/>
                    <a:pt x="0" y="483758"/>
                  </a:cubicBezTo>
                  <a:lnTo>
                    <a:pt x="42622" y="483758"/>
                  </a:lnTo>
                  <a:cubicBezTo>
                    <a:pt x="42622" y="468130"/>
                    <a:pt x="67485" y="434033"/>
                    <a:pt x="105134" y="393542"/>
                  </a:cubicBezTo>
                  <a:cubicBezTo>
                    <a:pt x="139942" y="423377"/>
                    <a:pt x="184695" y="441136"/>
                    <a:pt x="234420" y="441136"/>
                  </a:cubicBezTo>
                  <a:cubicBezTo>
                    <a:pt x="269939" y="441136"/>
                    <a:pt x="304036" y="431902"/>
                    <a:pt x="333161" y="414853"/>
                  </a:cubicBezTo>
                  <a:cubicBezTo>
                    <a:pt x="485179" y="330320"/>
                    <a:pt x="504359" y="174750"/>
                    <a:pt x="504359" y="0"/>
                  </a:cubicBezTo>
                  <a:cubicBezTo>
                    <a:pt x="504359" y="0"/>
                    <a:pt x="338844" y="45463"/>
                    <a:pt x="234420" y="42622"/>
                  </a:cubicBezTo>
                  <a:close/>
                </a:path>
              </a:pathLst>
            </a:custGeom>
            <a:solidFill>
              <a:schemeClr val="bg1"/>
            </a:solidFill>
            <a:ln>
              <a:noFill/>
            </a:ln>
            <a:extLst>
              <a:ext uri="{91240B29-F687-4F45-9708-019B960494DF}">
                <a14:hiddenLine xmlns:a14="http://schemas.microsoft.com/office/drawing/2010/main" w="7045"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grpSp>
      <p:sp>
        <p:nvSpPr>
          <p:cNvPr id="15368" name="Shape"/>
          <p:cNvSpPr>
            <a:spLocks noChangeAspect="1"/>
          </p:cNvSpPr>
          <p:nvPr/>
        </p:nvSpPr>
        <p:spPr bwMode="auto">
          <a:xfrm>
            <a:off x="6955519" y="2294086"/>
            <a:ext cx="103175" cy="101587"/>
          </a:xfrm>
          <a:custGeom>
            <a:avLst/>
            <a:gdLst>
              <a:gd name="T0" fmla="*/ 47575 w 280837"/>
              <a:gd name="T1" fmla="*/ 27752 h 280837"/>
              <a:gd name="T2" fmla="*/ 55505 w 280837"/>
              <a:gd name="T3" fmla="*/ 27752 h 280837"/>
              <a:gd name="T4" fmla="*/ 55505 w 280837"/>
              <a:gd name="T5" fmla="*/ 47575 h 280837"/>
              <a:gd name="T6" fmla="*/ 75328 w 280837"/>
              <a:gd name="T7" fmla="*/ 47575 h 280837"/>
              <a:gd name="T8" fmla="*/ 75328 w 280837"/>
              <a:gd name="T9" fmla="*/ 55505 h 280837"/>
              <a:gd name="T10" fmla="*/ 55505 w 280837"/>
              <a:gd name="T11" fmla="*/ 55505 h 280837"/>
              <a:gd name="T12" fmla="*/ 55505 w 280837"/>
              <a:gd name="T13" fmla="*/ 75328 h 280837"/>
              <a:gd name="T14" fmla="*/ 47575 w 280837"/>
              <a:gd name="T15" fmla="*/ 75328 h 280837"/>
              <a:gd name="T16" fmla="*/ 47575 w 280837"/>
              <a:gd name="T17" fmla="*/ 55505 h 280837"/>
              <a:gd name="T18" fmla="*/ 27752 w 280837"/>
              <a:gd name="T19" fmla="*/ 55505 h 280837"/>
              <a:gd name="T20" fmla="*/ 27752 w 280837"/>
              <a:gd name="T21" fmla="*/ 47575 h 280837"/>
              <a:gd name="T22" fmla="*/ 47575 w 280837"/>
              <a:gd name="T23" fmla="*/ 47575 h 280837"/>
              <a:gd name="T24" fmla="*/ 51540 w 280837"/>
              <a:gd name="T25" fmla="*/ 7929 h 280837"/>
              <a:gd name="T26" fmla="*/ 7929 w 280837"/>
              <a:gd name="T27" fmla="*/ 51540 h 280837"/>
              <a:gd name="T28" fmla="*/ 51540 w 280837"/>
              <a:gd name="T29" fmla="*/ 95151 h 280837"/>
              <a:gd name="T30" fmla="*/ 95151 w 280837"/>
              <a:gd name="T31" fmla="*/ 51540 h 280837"/>
              <a:gd name="T32" fmla="*/ 51540 w 280837"/>
              <a:gd name="T33" fmla="*/ 7929 h 280837"/>
              <a:gd name="T34" fmla="*/ 51540 w 280837"/>
              <a:gd name="T35" fmla="*/ 0 h 280837"/>
              <a:gd name="T36" fmla="*/ 103080 w 280837"/>
              <a:gd name="T37" fmla="*/ 51540 h 280837"/>
              <a:gd name="T38" fmla="*/ 51540 w 280837"/>
              <a:gd name="T39" fmla="*/ 103080 h 280837"/>
              <a:gd name="T40" fmla="*/ 0 w 280837"/>
              <a:gd name="T41" fmla="*/ 51540 h 280837"/>
              <a:gd name="T42" fmla="*/ 51540 w 280837"/>
              <a:gd name="T43" fmla="*/ 0 h 2808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0837" h="280837">
                <a:moveTo>
                  <a:pt x="129617" y="75610"/>
                </a:moveTo>
                <a:lnTo>
                  <a:pt x="151220" y="75610"/>
                </a:lnTo>
                <a:lnTo>
                  <a:pt x="151220" y="129617"/>
                </a:lnTo>
                <a:lnTo>
                  <a:pt x="205227" y="129617"/>
                </a:lnTo>
                <a:lnTo>
                  <a:pt x="205227" y="151220"/>
                </a:lnTo>
                <a:lnTo>
                  <a:pt x="151220" y="151220"/>
                </a:lnTo>
                <a:lnTo>
                  <a:pt x="151220" y="205227"/>
                </a:lnTo>
                <a:lnTo>
                  <a:pt x="129617" y="205227"/>
                </a:lnTo>
                <a:lnTo>
                  <a:pt x="129617" y="151220"/>
                </a:lnTo>
                <a:lnTo>
                  <a:pt x="75610" y="151220"/>
                </a:lnTo>
                <a:lnTo>
                  <a:pt x="75610" y="129617"/>
                </a:lnTo>
                <a:lnTo>
                  <a:pt x="129617" y="129617"/>
                </a:lnTo>
                <a:lnTo>
                  <a:pt x="129617" y="75610"/>
                </a:lnTo>
                <a:close/>
                <a:moveTo>
                  <a:pt x="140419" y="21603"/>
                </a:moveTo>
                <a:cubicBezTo>
                  <a:pt x="74530" y="21603"/>
                  <a:pt x="21603" y="74530"/>
                  <a:pt x="21603" y="140419"/>
                </a:cubicBezTo>
                <a:cubicBezTo>
                  <a:pt x="21603" y="206307"/>
                  <a:pt x="74530" y="259234"/>
                  <a:pt x="140419" y="259234"/>
                </a:cubicBezTo>
                <a:cubicBezTo>
                  <a:pt x="206307" y="259234"/>
                  <a:pt x="259234" y="206307"/>
                  <a:pt x="259234" y="140419"/>
                </a:cubicBezTo>
                <a:cubicBezTo>
                  <a:pt x="259234" y="74530"/>
                  <a:pt x="206307" y="21603"/>
                  <a:pt x="140419" y="21603"/>
                </a:cubicBezTo>
                <a:close/>
                <a:moveTo>
                  <a:pt x="140419" y="0"/>
                </a:moveTo>
                <a:cubicBezTo>
                  <a:pt x="218189" y="0"/>
                  <a:pt x="280837" y="62648"/>
                  <a:pt x="280837" y="140419"/>
                </a:cubicBezTo>
                <a:cubicBezTo>
                  <a:pt x="280837" y="218189"/>
                  <a:pt x="218189" y="280837"/>
                  <a:pt x="140419" y="280837"/>
                </a:cubicBezTo>
                <a:cubicBezTo>
                  <a:pt x="62648" y="280837"/>
                  <a:pt x="0" y="218189"/>
                  <a:pt x="0" y="140419"/>
                </a:cubicBezTo>
                <a:cubicBezTo>
                  <a:pt x="0" y="62648"/>
                  <a:pt x="62648" y="0"/>
                  <a:pt x="140419" y="0"/>
                </a:cubicBezTo>
                <a:close/>
              </a:path>
            </a:pathLst>
          </a:custGeom>
          <a:solidFill>
            <a:schemeClr val="accent1"/>
          </a:solidFill>
          <a:ln>
            <a:noFill/>
          </a:ln>
          <a:extLst>
            <a:ext uri="{91240B29-F687-4F45-9708-019B960494DF}">
              <a14:hiddenLine xmlns:a14="http://schemas.microsoft.com/office/drawing/2010/main" w="10796"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sp>
        <p:nvSpPr>
          <p:cNvPr id="15369" name="Shape"/>
          <p:cNvSpPr>
            <a:spLocks noChangeAspect="1"/>
          </p:cNvSpPr>
          <p:nvPr/>
        </p:nvSpPr>
        <p:spPr bwMode="auto">
          <a:xfrm>
            <a:off x="7361866" y="3143287"/>
            <a:ext cx="152380" cy="153968"/>
          </a:xfrm>
          <a:custGeom>
            <a:avLst/>
            <a:gdLst>
              <a:gd name="T0" fmla="*/ 70829 w 280837"/>
              <a:gd name="T1" fmla="*/ 41317 h 280837"/>
              <a:gd name="T2" fmla="*/ 82635 w 280837"/>
              <a:gd name="T3" fmla="*/ 41317 h 280837"/>
              <a:gd name="T4" fmla="*/ 82635 w 280837"/>
              <a:gd name="T5" fmla="*/ 70829 h 280837"/>
              <a:gd name="T6" fmla="*/ 112147 w 280837"/>
              <a:gd name="T7" fmla="*/ 70829 h 280837"/>
              <a:gd name="T8" fmla="*/ 112147 w 280837"/>
              <a:gd name="T9" fmla="*/ 82635 h 280837"/>
              <a:gd name="T10" fmla="*/ 82635 w 280837"/>
              <a:gd name="T11" fmla="*/ 82635 h 280837"/>
              <a:gd name="T12" fmla="*/ 82635 w 280837"/>
              <a:gd name="T13" fmla="*/ 112147 h 280837"/>
              <a:gd name="T14" fmla="*/ 70829 w 280837"/>
              <a:gd name="T15" fmla="*/ 112147 h 280837"/>
              <a:gd name="T16" fmla="*/ 70829 w 280837"/>
              <a:gd name="T17" fmla="*/ 82635 h 280837"/>
              <a:gd name="T18" fmla="*/ 41317 w 280837"/>
              <a:gd name="T19" fmla="*/ 82635 h 280837"/>
              <a:gd name="T20" fmla="*/ 41317 w 280837"/>
              <a:gd name="T21" fmla="*/ 70829 h 280837"/>
              <a:gd name="T22" fmla="*/ 70829 w 280837"/>
              <a:gd name="T23" fmla="*/ 70829 h 280837"/>
              <a:gd name="T24" fmla="*/ 76732 w 280837"/>
              <a:gd name="T25" fmla="*/ 11805 h 280837"/>
              <a:gd name="T26" fmla="*/ 11805 w 280837"/>
              <a:gd name="T27" fmla="*/ 76732 h 280837"/>
              <a:gd name="T28" fmla="*/ 76732 w 280837"/>
              <a:gd name="T29" fmla="*/ 141659 h 280837"/>
              <a:gd name="T30" fmla="*/ 141659 w 280837"/>
              <a:gd name="T31" fmla="*/ 76732 h 280837"/>
              <a:gd name="T32" fmla="*/ 76732 w 280837"/>
              <a:gd name="T33" fmla="*/ 11805 h 280837"/>
              <a:gd name="T34" fmla="*/ 76732 w 280837"/>
              <a:gd name="T35" fmla="*/ 0 h 280837"/>
              <a:gd name="T36" fmla="*/ 153464 w 280837"/>
              <a:gd name="T37" fmla="*/ 76732 h 280837"/>
              <a:gd name="T38" fmla="*/ 76732 w 280837"/>
              <a:gd name="T39" fmla="*/ 153464 h 280837"/>
              <a:gd name="T40" fmla="*/ 0 w 280837"/>
              <a:gd name="T41" fmla="*/ 76732 h 280837"/>
              <a:gd name="T42" fmla="*/ 76732 w 280837"/>
              <a:gd name="T43" fmla="*/ 0 h 2808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0837" h="280837">
                <a:moveTo>
                  <a:pt x="129617" y="75610"/>
                </a:moveTo>
                <a:lnTo>
                  <a:pt x="151220" y="75610"/>
                </a:lnTo>
                <a:lnTo>
                  <a:pt x="151220" y="129617"/>
                </a:lnTo>
                <a:lnTo>
                  <a:pt x="205227" y="129617"/>
                </a:lnTo>
                <a:lnTo>
                  <a:pt x="205227" y="151220"/>
                </a:lnTo>
                <a:lnTo>
                  <a:pt x="151220" y="151220"/>
                </a:lnTo>
                <a:lnTo>
                  <a:pt x="151220" y="205227"/>
                </a:lnTo>
                <a:lnTo>
                  <a:pt x="129617" y="205227"/>
                </a:lnTo>
                <a:lnTo>
                  <a:pt x="129617" y="151220"/>
                </a:lnTo>
                <a:lnTo>
                  <a:pt x="75610" y="151220"/>
                </a:lnTo>
                <a:lnTo>
                  <a:pt x="75610" y="129617"/>
                </a:lnTo>
                <a:lnTo>
                  <a:pt x="129617" y="129617"/>
                </a:lnTo>
                <a:lnTo>
                  <a:pt x="129617" y="75610"/>
                </a:lnTo>
                <a:close/>
                <a:moveTo>
                  <a:pt x="140419" y="21603"/>
                </a:moveTo>
                <a:cubicBezTo>
                  <a:pt x="74530" y="21603"/>
                  <a:pt x="21603" y="74530"/>
                  <a:pt x="21603" y="140419"/>
                </a:cubicBezTo>
                <a:cubicBezTo>
                  <a:pt x="21603" y="206307"/>
                  <a:pt x="74530" y="259234"/>
                  <a:pt x="140419" y="259234"/>
                </a:cubicBezTo>
                <a:cubicBezTo>
                  <a:pt x="206307" y="259234"/>
                  <a:pt x="259234" y="206307"/>
                  <a:pt x="259234" y="140419"/>
                </a:cubicBezTo>
                <a:cubicBezTo>
                  <a:pt x="259234" y="74530"/>
                  <a:pt x="206307" y="21603"/>
                  <a:pt x="140419" y="21603"/>
                </a:cubicBezTo>
                <a:close/>
                <a:moveTo>
                  <a:pt x="140419" y="0"/>
                </a:moveTo>
                <a:cubicBezTo>
                  <a:pt x="218189" y="0"/>
                  <a:pt x="280837" y="62648"/>
                  <a:pt x="280837" y="140419"/>
                </a:cubicBezTo>
                <a:cubicBezTo>
                  <a:pt x="280837" y="218189"/>
                  <a:pt x="218189" y="280837"/>
                  <a:pt x="140419" y="280837"/>
                </a:cubicBezTo>
                <a:cubicBezTo>
                  <a:pt x="62648" y="280837"/>
                  <a:pt x="0" y="218189"/>
                  <a:pt x="0" y="140419"/>
                </a:cubicBezTo>
                <a:cubicBezTo>
                  <a:pt x="0" y="62648"/>
                  <a:pt x="62648" y="0"/>
                  <a:pt x="140419" y="0"/>
                </a:cubicBezTo>
                <a:close/>
              </a:path>
            </a:pathLst>
          </a:custGeom>
          <a:solidFill>
            <a:schemeClr val="accent1"/>
          </a:solidFill>
          <a:ln>
            <a:noFill/>
          </a:ln>
          <a:extLst>
            <a:ext uri="{91240B29-F687-4F45-9708-019B960494DF}">
              <a14:hiddenLine xmlns:a14="http://schemas.microsoft.com/office/drawing/2010/main" w="10796"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sp>
        <p:nvSpPr>
          <p:cNvPr id="15370" name="Shape"/>
          <p:cNvSpPr>
            <a:spLocks noChangeAspect="1"/>
          </p:cNvSpPr>
          <p:nvPr/>
        </p:nvSpPr>
        <p:spPr bwMode="auto">
          <a:xfrm>
            <a:off x="7490438" y="2373451"/>
            <a:ext cx="204760" cy="204760"/>
          </a:xfrm>
          <a:custGeom>
            <a:avLst/>
            <a:gdLst>
              <a:gd name="T0" fmla="*/ 94562 w 280837"/>
              <a:gd name="T1" fmla="*/ 55161 h 280837"/>
              <a:gd name="T2" fmla="*/ 110323 w 280837"/>
              <a:gd name="T3" fmla="*/ 55161 h 280837"/>
              <a:gd name="T4" fmla="*/ 110323 w 280837"/>
              <a:gd name="T5" fmla="*/ 94562 h 280837"/>
              <a:gd name="T6" fmla="*/ 149724 w 280837"/>
              <a:gd name="T7" fmla="*/ 94562 h 280837"/>
              <a:gd name="T8" fmla="*/ 149724 w 280837"/>
              <a:gd name="T9" fmla="*/ 110323 h 280837"/>
              <a:gd name="T10" fmla="*/ 110323 w 280837"/>
              <a:gd name="T11" fmla="*/ 110323 h 280837"/>
              <a:gd name="T12" fmla="*/ 110323 w 280837"/>
              <a:gd name="T13" fmla="*/ 149724 h 280837"/>
              <a:gd name="T14" fmla="*/ 94562 w 280837"/>
              <a:gd name="T15" fmla="*/ 149724 h 280837"/>
              <a:gd name="T16" fmla="*/ 94562 w 280837"/>
              <a:gd name="T17" fmla="*/ 110323 h 280837"/>
              <a:gd name="T18" fmla="*/ 55161 w 280837"/>
              <a:gd name="T19" fmla="*/ 110323 h 280837"/>
              <a:gd name="T20" fmla="*/ 55161 w 280837"/>
              <a:gd name="T21" fmla="*/ 94562 h 280837"/>
              <a:gd name="T22" fmla="*/ 94562 w 280837"/>
              <a:gd name="T23" fmla="*/ 94562 h 280837"/>
              <a:gd name="T24" fmla="*/ 102443 w 280837"/>
              <a:gd name="T25" fmla="*/ 15760 h 280837"/>
              <a:gd name="T26" fmla="*/ 15760 w 280837"/>
              <a:gd name="T27" fmla="*/ 102443 h 280837"/>
              <a:gd name="T28" fmla="*/ 102443 w 280837"/>
              <a:gd name="T29" fmla="*/ 189125 h 280837"/>
              <a:gd name="T30" fmla="*/ 189125 w 280837"/>
              <a:gd name="T31" fmla="*/ 102443 h 280837"/>
              <a:gd name="T32" fmla="*/ 102443 w 280837"/>
              <a:gd name="T33" fmla="*/ 15760 h 280837"/>
              <a:gd name="T34" fmla="*/ 102443 w 280837"/>
              <a:gd name="T35" fmla="*/ 0 h 280837"/>
              <a:gd name="T36" fmla="*/ 204885 w 280837"/>
              <a:gd name="T37" fmla="*/ 102443 h 280837"/>
              <a:gd name="T38" fmla="*/ 102443 w 280837"/>
              <a:gd name="T39" fmla="*/ 204885 h 280837"/>
              <a:gd name="T40" fmla="*/ 0 w 280837"/>
              <a:gd name="T41" fmla="*/ 102443 h 280837"/>
              <a:gd name="T42" fmla="*/ 102443 w 280837"/>
              <a:gd name="T43" fmla="*/ 0 h 2808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0837" h="280837">
                <a:moveTo>
                  <a:pt x="129617" y="75610"/>
                </a:moveTo>
                <a:lnTo>
                  <a:pt x="151220" y="75610"/>
                </a:lnTo>
                <a:lnTo>
                  <a:pt x="151220" y="129617"/>
                </a:lnTo>
                <a:lnTo>
                  <a:pt x="205227" y="129617"/>
                </a:lnTo>
                <a:lnTo>
                  <a:pt x="205227" y="151220"/>
                </a:lnTo>
                <a:lnTo>
                  <a:pt x="151220" y="151220"/>
                </a:lnTo>
                <a:lnTo>
                  <a:pt x="151220" y="205227"/>
                </a:lnTo>
                <a:lnTo>
                  <a:pt x="129617" y="205227"/>
                </a:lnTo>
                <a:lnTo>
                  <a:pt x="129617" y="151220"/>
                </a:lnTo>
                <a:lnTo>
                  <a:pt x="75610" y="151220"/>
                </a:lnTo>
                <a:lnTo>
                  <a:pt x="75610" y="129617"/>
                </a:lnTo>
                <a:lnTo>
                  <a:pt x="129617" y="129617"/>
                </a:lnTo>
                <a:lnTo>
                  <a:pt x="129617" y="75610"/>
                </a:lnTo>
                <a:close/>
                <a:moveTo>
                  <a:pt x="140419" y="21603"/>
                </a:moveTo>
                <a:cubicBezTo>
                  <a:pt x="74530" y="21603"/>
                  <a:pt x="21603" y="74530"/>
                  <a:pt x="21603" y="140419"/>
                </a:cubicBezTo>
                <a:cubicBezTo>
                  <a:pt x="21603" y="206307"/>
                  <a:pt x="74530" y="259234"/>
                  <a:pt x="140419" y="259234"/>
                </a:cubicBezTo>
                <a:cubicBezTo>
                  <a:pt x="206307" y="259234"/>
                  <a:pt x="259234" y="206307"/>
                  <a:pt x="259234" y="140419"/>
                </a:cubicBezTo>
                <a:cubicBezTo>
                  <a:pt x="259234" y="74530"/>
                  <a:pt x="206307" y="21603"/>
                  <a:pt x="140419" y="21603"/>
                </a:cubicBezTo>
                <a:close/>
                <a:moveTo>
                  <a:pt x="140419" y="0"/>
                </a:moveTo>
                <a:cubicBezTo>
                  <a:pt x="218189" y="0"/>
                  <a:pt x="280837" y="62648"/>
                  <a:pt x="280837" y="140419"/>
                </a:cubicBezTo>
                <a:cubicBezTo>
                  <a:pt x="280837" y="218189"/>
                  <a:pt x="218189" y="280837"/>
                  <a:pt x="140419" y="280837"/>
                </a:cubicBezTo>
                <a:cubicBezTo>
                  <a:pt x="62648" y="280837"/>
                  <a:pt x="0" y="218189"/>
                  <a:pt x="0" y="140419"/>
                </a:cubicBezTo>
                <a:cubicBezTo>
                  <a:pt x="0" y="62648"/>
                  <a:pt x="62648" y="0"/>
                  <a:pt x="140419" y="0"/>
                </a:cubicBezTo>
                <a:close/>
              </a:path>
            </a:pathLst>
          </a:custGeom>
          <a:solidFill>
            <a:schemeClr val="accent1"/>
          </a:solidFill>
          <a:ln>
            <a:noFill/>
          </a:ln>
          <a:extLst>
            <a:ext uri="{91240B29-F687-4F45-9708-019B960494DF}">
              <a14:hiddenLine xmlns:a14="http://schemas.microsoft.com/office/drawing/2010/main" w="10796"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sp>
        <p:nvSpPr>
          <p:cNvPr id="15371" name="Shape"/>
          <p:cNvSpPr>
            <a:spLocks noChangeAspect="1"/>
          </p:cNvSpPr>
          <p:nvPr/>
        </p:nvSpPr>
        <p:spPr bwMode="auto">
          <a:xfrm>
            <a:off x="8358686" y="2227420"/>
            <a:ext cx="103175" cy="103174"/>
          </a:xfrm>
          <a:custGeom>
            <a:avLst/>
            <a:gdLst>
              <a:gd name="T0" fmla="*/ 47575 w 280837"/>
              <a:gd name="T1" fmla="*/ 27752 h 280837"/>
              <a:gd name="T2" fmla="*/ 55505 w 280837"/>
              <a:gd name="T3" fmla="*/ 27752 h 280837"/>
              <a:gd name="T4" fmla="*/ 55505 w 280837"/>
              <a:gd name="T5" fmla="*/ 47575 h 280837"/>
              <a:gd name="T6" fmla="*/ 75328 w 280837"/>
              <a:gd name="T7" fmla="*/ 47575 h 280837"/>
              <a:gd name="T8" fmla="*/ 75328 w 280837"/>
              <a:gd name="T9" fmla="*/ 55505 h 280837"/>
              <a:gd name="T10" fmla="*/ 55505 w 280837"/>
              <a:gd name="T11" fmla="*/ 55505 h 280837"/>
              <a:gd name="T12" fmla="*/ 55505 w 280837"/>
              <a:gd name="T13" fmla="*/ 75328 h 280837"/>
              <a:gd name="T14" fmla="*/ 47575 w 280837"/>
              <a:gd name="T15" fmla="*/ 75328 h 280837"/>
              <a:gd name="T16" fmla="*/ 47575 w 280837"/>
              <a:gd name="T17" fmla="*/ 55505 h 280837"/>
              <a:gd name="T18" fmla="*/ 27752 w 280837"/>
              <a:gd name="T19" fmla="*/ 55505 h 280837"/>
              <a:gd name="T20" fmla="*/ 27752 w 280837"/>
              <a:gd name="T21" fmla="*/ 47575 h 280837"/>
              <a:gd name="T22" fmla="*/ 47575 w 280837"/>
              <a:gd name="T23" fmla="*/ 47575 h 280837"/>
              <a:gd name="T24" fmla="*/ 51540 w 280837"/>
              <a:gd name="T25" fmla="*/ 7929 h 280837"/>
              <a:gd name="T26" fmla="*/ 7929 w 280837"/>
              <a:gd name="T27" fmla="*/ 51540 h 280837"/>
              <a:gd name="T28" fmla="*/ 51540 w 280837"/>
              <a:gd name="T29" fmla="*/ 95151 h 280837"/>
              <a:gd name="T30" fmla="*/ 95151 w 280837"/>
              <a:gd name="T31" fmla="*/ 51540 h 280837"/>
              <a:gd name="T32" fmla="*/ 51540 w 280837"/>
              <a:gd name="T33" fmla="*/ 7929 h 280837"/>
              <a:gd name="T34" fmla="*/ 51540 w 280837"/>
              <a:gd name="T35" fmla="*/ 0 h 280837"/>
              <a:gd name="T36" fmla="*/ 103080 w 280837"/>
              <a:gd name="T37" fmla="*/ 51540 h 280837"/>
              <a:gd name="T38" fmla="*/ 51540 w 280837"/>
              <a:gd name="T39" fmla="*/ 103080 h 280837"/>
              <a:gd name="T40" fmla="*/ 0 w 280837"/>
              <a:gd name="T41" fmla="*/ 51540 h 280837"/>
              <a:gd name="T42" fmla="*/ 51540 w 280837"/>
              <a:gd name="T43" fmla="*/ 0 h 2808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0837" h="280837">
                <a:moveTo>
                  <a:pt x="129617" y="75610"/>
                </a:moveTo>
                <a:lnTo>
                  <a:pt x="151220" y="75610"/>
                </a:lnTo>
                <a:lnTo>
                  <a:pt x="151220" y="129617"/>
                </a:lnTo>
                <a:lnTo>
                  <a:pt x="205227" y="129617"/>
                </a:lnTo>
                <a:lnTo>
                  <a:pt x="205227" y="151220"/>
                </a:lnTo>
                <a:lnTo>
                  <a:pt x="151220" y="151220"/>
                </a:lnTo>
                <a:lnTo>
                  <a:pt x="151220" y="205227"/>
                </a:lnTo>
                <a:lnTo>
                  <a:pt x="129617" y="205227"/>
                </a:lnTo>
                <a:lnTo>
                  <a:pt x="129617" y="151220"/>
                </a:lnTo>
                <a:lnTo>
                  <a:pt x="75610" y="151220"/>
                </a:lnTo>
                <a:lnTo>
                  <a:pt x="75610" y="129617"/>
                </a:lnTo>
                <a:lnTo>
                  <a:pt x="129617" y="129617"/>
                </a:lnTo>
                <a:lnTo>
                  <a:pt x="129617" y="75610"/>
                </a:lnTo>
                <a:close/>
                <a:moveTo>
                  <a:pt x="140419" y="21603"/>
                </a:moveTo>
                <a:cubicBezTo>
                  <a:pt x="74530" y="21603"/>
                  <a:pt x="21603" y="74530"/>
                  <a:pt x="21603" y="140419"/>
                </a:cubicBezTo>
                <a:cubicBezTo>
                  <a:pt x="21603" y="206307"/>
                  <a:pt x="74530" y="259234"/>
                  <a:pt x="140419" y="259234"/>
                </a:cubicBezTo>
                <a:cubicBezTo>
                  <a:pt x="206307" y="259234"/>
                  <a:pt x="259234" y="206307"/>
                  <a:pt x="259234" y="140419"/>
                </a:cubicBezTo>
                <a:cubicBezTo>
                  <a:pt x="259234" y="74530"/>
                  <a:pt x="206307" y="21603"/>
                  <a:pt x="140419" y="21603"/>
                </a:cubicBezTo>
                <a:close/>
                <a:moveTo>
                  <a:pt x="140419" y="0"/>
                </a:moveTo>
                <a:cubicBezTo>
                  <a:pt x="218189" y="0"/>
                  <a:pt x="280837" y="62648"/>
                  <a:pt x="280837" y="140419"/>
                </a:cubicBezTo>
                <a:cubicBezTo>
                  <a:pt x="280837" y="218189"/>
                  <a:pt x="218189" y="280837"/>
                  <a:pt x="140419" y="280837"/>
                </a:cubicBezTo>
                <a:cubicBezTo>
                  <a:pt x="62648" y="280837"/>
                  <a:pt x="0" y="218189"/>
                  <a:pt x="0" y="140419"/>
                </a:cubicBezTo>
                <a:cubicBezTo>
                  <a:pt x="0" y="62648"/>
                  <a:pt x="62648" y="0"/>
                  <a:pt x="140419" y="0"/>
                </a:cubicBezTo>
                <a:close/>
              </a:path>
            </a:pathLst>
          </a:custGeom>
          <a:solidFill>
            <a:schemeClr val="accent1"/>
          </a:solidFill>
          <a:ln>
            <a:noFill/>
          </a:ln>
          <a:extLst>
            <a:ext uri="{91240B29-F687-4F45-9708-019B960494DF}">
              <a14:hiddenLine xmlns:a14="http://schemas.microsoft.com/office/drawing/2010/main" w="10796"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grpSp>
        <p:nvGrpSpPr>
          <p:cNvPr id="15373" name="Group 52"/>
          <p:cNvGrpSpPr>
            <a:grpSpLocks/>
          </p:cNvGrpSpPr>
          <p:nvPr/>
        </p:nvGrpSpPr>
        <p:grpSpPr bwMode="auto">
          <a:xfrm>
            <a:off x="1042852" y="4028986"/>
            <a:ext cx="1800727" cy="202684"/>
            <a:chOff x="1591268" y="2817960"/>
            <a:chExt cx="1801629" cy="202991"/>
          </a:xfrm>
        </p:grpSpPr>
        <p:sp>
          <p:nvSpPr>
            <p:cNvPr id="15391" name="Freeform: Shape 53"/>
            <p:cNvSpPr>
              <a:spLocks/>
            </p:cNvSpPr>
            <p:nvPr/>
          </p:nvSpPr>
          <p:spPr bwMode="auto">
            <a:xfrm>
              <a:off x="1591268" y="2911355"/>
              <a:ext cx="141896" cy="100594"/>
            </a:xfrm>
            <a:custGeom>
              <a:avLst/>
              <a:gdLst>
                <a:gd name="T0" fmla="*/ 126308 w 4347305"/>
                <a:gd name="T1" fmla="*/ 0 h 3081915"/>
                <a:gd name="T2" fmla="*/ 137201 w 4347305"/>
                <a:gd name="T3" fmla="*/ 4527 h 3081915"/>
                <a:gd name="T4" fmla="*/ 137201 w 4347305"/>
                <a:gd name="T5" fmla="*/ 26406 h 3081915"/>
                <a:gd name="T6" fmla="*/ 74367 w 4347305"/>
                <a:gd name="T7" fmla="*/ 89738 h 3081915"/>
                <a:gd name="T8" fmla="*/ 68269 w 4347305"/>
                <a:gd name="T9" fmla="*/ 95885 h 3081915"/>
                <a:gd name="T10" fmla="*/ 68120 w 4347305"/>
                <a:gd name="T11" fmla="*/ 96068 h 3081915"/>
                <a:gd name="T12" fmla="*/ 57007 w 4347305"/>
                <a:gd name="T13" fmla="*/ 100594 h 3081915"/>
                <a:gd name="T14" fmla="*/ 56991 w 4347305"/>
                <a:gd name="T15" fmla="*/ 100592 h 3081915"/>
                <a:gd name="T16" fmla="*/ 56976 w 4347305"/>
                <a:gd name="T17" fmla="*/ 100594 h 3081915"/>
                <a:gd name="T18" fmla="*/ 46052 w 4347305"/>
                <a:gd name="T19" fmla="*/ 96067 h 3081915"/>
                <a:gd name="T20" fmla="*/ 35034 w 4347305"/>
                <a:gd name="T21" fmla="*/ 85002 h 3081915"/>
                <a:gd name="T22" fmla="*/ 24016 w 4347305"/>
                <a:gd name="T23" fmla="*/ 73936 h 3081915"/>
                <a:gd name="T24" fmla="*/ 24171 w 4347305"/>
                <a:gd name="T25" fmla="*/ 74068 h 3081915"/>
                <a:gd name="T26" fmla="*/ 23782 w 4347305"/>
                <a:gd name="T27" fmla="*/ 73678 h 3081915"/>
                <a:gd name="T28" fmla="*/ 4508 w 4347305"/>
                <a:gd name="T29" fmla="*/ 54325 h 3081915"/>
                <a:gd name="T30" fmla="*/ 4508 w 4347305"/>
                <a:gd name="T31" fmla="*/ 32448 h 3081915"/>
                <a:gd name="T32" fmla="*/ 26547 w 4347305"/>
                <a:gd name="T33" fmla="*/ 32448 h 3081915"/>
                <a:gd name="T34" fmla="*/ 54398 w 4347305"/>
                <a:gd name="T35" fmla="*/ 60412 h 3081915"/>
                <a:gd name="T36" fmla="*/ 56978 w 4347305"/>
                <a:gd name="T37" fmla="*/ 63003 h 3081915"/>
                <a:gd name="T38" fmla="*/ 58397 w 4347305"/>
                <a:gd name="T39" fmla="*/ 61583 h 3081915"/>
                <a:gd name="T40" fmla="*/ 115415 w 4347305"/>
                <a:gd name="T41" fmla="*/ 4527 h 3081915"/>
                <a:gd name="T42" fmla="*/ 126308 w 4347305"/>
                <a:gd name="T43" fmla="*/ 0 h 308191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347305" h="3081915">
                  <a:moveTo>
                    <a:pt x="3869732" y="0"/>
                  </a:moveTo>
                  <a:cubicBezTo>
                    <a:pt x="3990564" y="0"/>
                    <a:pt x="4111396" y="46228"/>
                    <a:pt x="4203458" y="138686"/>
                  </a:cubicBezTo>
                  <a:cubicBezTo>
                    <a:pt x="4395254" y="323600"/>
                    <a:pt x="4395254" y="624086"/>
                    <a:pt x="4203458" y="809001"/>
                  </a:cubicBezTo>
                  <a:cubicBezTo>
                    <a:pt x="4203458" y="809001"/>
                    <a:pt x="4203458" y="809001"/>
                    <a:pt x="2278397" y="2749328"/>
                  </a:cubicBezTo>
                  <a:lnTo>
                    <a:pt x="2091561" y="2937646"/>
                  </a:lnTo>
                  <a:lnTo>
                    <a:pt x="2087010" y="2943243"/>
                  </a:lnTo>
                  <a:cubicBezTo>
                    <a:pt x="1991100" y="3035691"/>
                    <a:pt x="1868334" y="3081915"/>
                    <a:pt x="1746528" y="3081915"/>
                  </a:cubicBezTo>
                  <a:lnTo>
                    <a:pt x="1746035" y="3081868"/>
                  </a:lnTo>
                  <a:lnTo>
                    <a:pt x="1745588" y="3081911"/>
                  </a:lnTo>
                  <a:cubicBezTo>
                    <a:pt x="1623798" y="3081910"/>
                    <a:pt x="1502966" y="3035682"/>
                    <a:pt x="1410904" y="2943224"/>
                  </a:cubicBezTo>
                  <a:cubicBezTo>
                    <a:pt x="1410904" y="2943224"/>
                    <a:pt x="1410904" y="2943224"/>
                    <a:pt x="1073342" y="2604214"/>
                  </a:cubicBezTo>
                  <a:cubicBezTo>
                    <a:pt x="1073342" y="2604214"/>
                    <a:pt x="1073342" y="2604214"/>
                    <a:pt x="735781" y="2265204"/>
                  </a:cubicBezTo>
                  <a:lnTo>
                    <a:pt x="740529" y="2269242"/>
                  </a:lnTo>
                  <a:lnTo>
                    <a:pt x="728623" y="2257288"/>
                  </a:lnTo>
                  <a:cubicBezTo>
                    <a:pt x="570967" y="2098990"/>
                    <a:pt x="376928" y="1904163"/>
                    <a:pt x="138111" y="1664375"/>
                  </a:cubicBezTo>
                  <a:cubicBezTo>
                    <a:pt x="-46037" y="1479479"/>
                    <a:pt x="-46037" y="1179022"/>
                    <a:pt x="138111" y="994126"/>
                  </a:cubicBezTo>
                  <a:cubicBezTo>
                    <a:pt x="322259" y="801525"/>
                    <a:pt x="621499" y="801525"/>
                    <a:pt x="813320" y="994126"/>
                  </a:cubicBezTo>
                  <a:cubicBezTo>
                    <a:pt x="813320" y="994126"/>
                    <a:pt x="813320" y="994126"/>
                    <a:pt x="1666593" y="1850867"/>
                  </a:cubicBezTo>
                  <a:lnTo>
                    <a:pt x="1745645" y="1930240"/>
                  </a:lnTo>
                  <a:lnTo>
                    <a:pt x="1789127" y="1886730"/>
                  </a:lnTo>
                  <a:cubicBezTo>
                    <a:pt x="2083300" y="1592361"/>
                    <a:pt x="2606274" y="1069038"/>
                    <a:pt x="3536007" y="138686"/>
                  </a:cubicBezTo>
                  <a:cubicBezTo>
                    <a:pt x="3628069" y="46228"/>
                    <a:pt x="3748901" y="0"/>
                    <a:pt x="386973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154" eaLnBrk="0" fontAlgn="base" hangingPunct="0">
                <a:spcBef>
                  <a:spcPct val="0"/>
                </a:spcBef>
                <a:spcAft>
                  <a:spcPct val="0"/>
                </a:spcAft>
              </a:pPr>
              <a:endParaRPr lang="ru-RU">
                <a:solidFill>
                  <a:prstClr val="black"/>
                </a:solidFill>
                <a:latin typeface="Sulphur Point"/>
              </a:endParaRPr>
            </a:p>
          </p:txBody>
        </p:sp>
        <p:sp>
          <p:nvSpPr>
            <p:cNvPr id="55" name="Justify Text Body">
              <a:extLst>
                <a:ext uri="{FF2B5EF4-FFF2-40B4-BE49-F238E27FC236}">
                  <a16:creationId xmlns:a16="http://schemas.microsoft.com/office/drawing/2014/main" id="{F5952F02-98E0-447C-AB43-B23A694815D6}"/>
                </a:ext>
              </a:extLst>
            </p:cNvPr>
            <p:cNvSpPr txBox="1"/>
            <p:nvPr/>
          </p:nvSpPr>
          <p:spPr>
            <a:xfrm>
              <a:off x="1875696" y="2817960"/>
              <a:ext cx="1517201" cy="202991"/>
            </a:xfrm>
            <a:prstGeom prst="rect">
              <a:avLst/>
            </a:prstGeom>
            <a:noFill/>
          </p:spPr>
          <p:txBody>
            <a:bodyPr wrap="none" lIns="0" tIns="0" rIns="0" bIns="0">
              <a:spAutoFit/>
            </a:bodyPr>
            <a:lstStyle/>
            <a:p>
              <a:pPr defTabSz="457154">
                <a:lnSpc>
                  <a:spcPct val="150000"/>
                </a:lnSpc>
                <a:defRPr/>
              </a:pPr>
              <a:r>
                <a:rPr lang="ru-RU" sz="1000" dirty="0">
                  <a:solidFill>
                    <a:srgbClr val="3C3C3C"/>
                  </a:solidFill>
                  <a:latin typeface="Georgia" panose="02040502050405020303" pitchFamily="18" charset="0"/>
                </a:rPr>
                <a:t>Место для вашего текста.</a:t>
              </a:r>
              <a:endParaRPr lang="en-ID" sz="1000" dirty="0">
                <a:solidFill>
                  <a:prstClr val="black">
                    <a:lumMod val="50000"/>
                    <a:lumOff val="50000"/>
                    <a:alpha val="0"/>
                  </a:prstClr>
                </a:solidFill>
                <a:latin typeface="Sulphur Point"/>
              </a:endParaRPr>
            </a:p>
          </p:txBody>
        </p:sp>
      </p:grpSp>
      <p:grpSp>
        <p:nvGrpSpPr>
          <p:cNvPr id="15374" name="Group 55"/>
          <p:cNvGrpSpPr>
            <a:grpSpLocks/>
          </p:cNvGrpSpPr>
          <p:nvPr/>
        </p:nvGrpSpPr>
        <p:grpSpPr bwMode="auto">
          <a:xfrm>
            <a:off x="1042852" y="4375016"/>
            <a:ext cx="1800748" cy="202684"/>
            <a:chOff x="1591268" y="2817960"/>
            <a:chExt cx="1801517" cy="202991"/>
          </a:xfrm>
        </p:grpSpPr>
        <p:sp>
          <p:nvSpPr>
            <p:cNvPr id="15389" name="Freeform: Shape 56"/>
            <p:cNvSpPr>
              <a:spLocks/>
            </p:cNvSpPr>
            <p:nvPr/>
          </p:nvSpPr>
          <p:spPr bwMode="auto">
            <a:xfrm>
              <a:off x="1591268" y="2911355"/>
              <a:ext cx="141896" cy="100594"/>
            </a:xfrm>
            <a:custGeom>
              <a:avLst/>
              <a:gdLst>
                <a:gd name="T0" fmla="*/ 126308 w 4347305"/>
                <a:gd name="T1" fmla="*/ 0 h 3081915"/>
                <a:gd name="T2" fmla="*/ 137201 w 4347305"/>
                <a:gd name="T3" fmla="*/ 4527 h 3081915"/>
                <a:gd name="T4" fmla="*/ 137201 w 4347305"/>
                <a:gd name="T5" fmla="*/ 26406 h 3081915"/>
                <a:gd name="T6" fmla="*/ 74367 w 4347305"/>
                <a:gd name="T7" fmla="*/ 89738 h 3081915"/>
                <a:gd name="T8" fmla="*/ 68269 w 4347305"/>
                <a:gd name="T9" fmla="*/ 95885 h 3081915"/>
                <a:gd name="T10" fmla="*/ 68120 w 4347305"/>
                <a:gd name="T11" fmla="*/ 96068 h 3081915"/>
                <a:gd name="T12" fmla="*/ 57007 w 4347305"/>
                <a:gd name="T13" fmla="*/ 100594 h 3081915"/>
                <a:gd name="T14" fmla="*/ 56991 w 4347305"/>
                <a:gd name="T15" fmla="*/ 100592 h 3081915"/>
                <a:gd name="T16" fmla="*/ 56976 w 4347305"/>
                <a:gd name="T17" fmla="*/ 100594 h 3081915"/>
                <a:gd name="T18" fmla="*/ 46052 w 4347305"/>
                <a:gd name="T19" fmla="*/ 96067 h 3081915"/>
                <a:gd name="T20" fmla="*/ 35034 w 4347305"/>
                <a:gd name="T21" fmla="*/ 85002 h 3081915"/>
                <a:gd name="T22" fmla="*/ 24016 w 4347305"/>
                <a:gd name="T23" fmla="*/ 73936 h 3081915"/>
                <a:gd name="T24" fmla="*/ 24171 w 4347305"/>
                <a:gd name="T25" fmla="*/ 74068 h 3081915"/>
                <a:gd name="T26" fmla="*/ 23782 w 4347305"/>
                <a:gd name="T27" fmla="*/ 73678 h 3081915"/>
                <a:gd name="T28" fmla="*/ 4508 w 4347305"/>
                <a:gd name="T29" fmla="*/ 54325 h 3081915"/>
                <a:gd name="T30" fmla="*/ 4508 w 4347305"/>
                <a:gd name="T31" fmla="*/ 32448 h 3081915"/>
                <a:gd name="T32" fmla="*/ 26547 w 4347305"/>
                <a:gd name="T33" fmla="*/ 32448 h 3081915"/>
                <a:gd name="T34" fmla="*/ 54398 w 4347305"/>
                <a:gd name="T35" fmla="*/ 60412 h 3081915"/>
                <a:gd name="T36" fmla="*/ 56978 w 4347305"/>
                <a:gd name="T37" fmla="*/ 63003 h 3081915"/>
                <a:gd name="T38" fmla="*/ 58397 w 4347305"/>
                <a:gd name="T39" fmla="*/ 61583 h 3081915"/>
                <a:gd name="T40" fmla="*/ 115415 w 4347305"/>
                <a:gd name="T41" fmla="*/ 4527 h 3081915"/>
                <a:gd name="T42" fmla="*/ 126308 w 4347305"/>
                <a:gd name="T43" fmla="*/ 0 h 308191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347305" h="3081915">
                  <a:moveTo>
                    <a:pt x="3869732" y="0"/>
                  </a:moveTo>
                  <a:cubicBezTo>
                    <a:pt x="3990564" y="0"/>
                    <a:pt x="4111396" y="46228"/>
                    <a:pt x="4203458" y="138686"/>
                  </a:cubicBezTo>
                  <a:cubicBezTo>
                    <a:pt x="4395254" y="323600"/>
                    <a:pt x="4395254" y="624086"/>
                    <a:pt x="4203458" y="809001"/>
                  </a:cubicBezTo>
                  <a:cubicBezTo>
                    <a:pt x="4203458" y="809001"/>
                    <a:pt x="4203458" y="809001"/>
                    <a:pt x="2278397" y="2749328"/>
                  </a:cubicBezTo>
                  <a:lnTo>
                    <a:pt x="2091561" y="2937646"/>
                  </a:lnTo>
                  <a:lnTo>
                    <a:pt x="2087010" y="2943243"/>
                  </a:lnTo>
                  <a:cubicBezTo>
                    <a:pt x="1991100" y="3035691"/>
                    <a:pt x="1868334" y="3081915"/>
                    <a:pt x="1746528" y="3081915"/>
                  </a:cubicBezTo>
                  <a:lnTo>
                    <a:pt x="1746035" y="3081868"/>
                  </a:lnTo>
                  <a:lnTo>
                    <a:pt x="1745588" y="3081911"/>
                  </a:lnTo>
                  <a:cubicBezTo>
                    <a:pt x="1623798" y="3081910"/>
                    <a:pt x="1502966" y="3035682"/>
                    <a:pt x="1410904" y="2943224"/>
                  </a:cubicBezTo>
                  <a:cubicBezTo>
                    <a:pt x="1410904" y="2943224"/>
                    <a:pt x="1410904" y="2943224"/>
                    <a:pt x="1073342" y="2604214"/>
                  </a:cubicBezTo>
                  <a:cubicBezTo>
                    <a:pt x="1073342" y="2604214"/>
                    <a:pt x="1073342" y="2604214"/>
                    <a:pt x="735781" y="2265204"/>
                  </a:cubicBezTo>
                  <a:lnTo>
                    <a:pt x="740529" y="2269242"/>
                  </a:lnTo>
                  <a:lnTo>
                    <a:pt x="728623" y="2257288"/>
                  </a:lnTo>
                  <a:cubicBezTo>
                    <a:pt x="570967" y="2098990"/>
                    <a:pt x="376928" y="1904163"/>
                    <a:pt x="138111" y="1664375"/>
                  </a:cubicBezTo>
                  <a:cubicBezTo>
                    <a:pt x="-46037" y="1479479"/>
                    <a:pt x="-46037" y="1179022"/>
                    <a:pt x="138111" y="994126"/>
                  </a:cubicBezTo>
                  <a:cubicBezTo>
                    <a:pt x="322259" y="801525"/>
                    <a:pt x="621499" y="801525"/>
                    <a:pt x="813320" y="994126"/>
                  </a:cubicBezTo>
                  <a:cubicBezTo>
                    <a:pt x="813320" y="994126"/>
                    <a:pt x="813320" y="994126"/>
                    <a:pt x="1666593" y="1850867"/>
                  </a:cubicBezTo>
                  <a:lnTo>
                    <a:pt x="1745645" y="1930240"/>
                  </a:lnTo>
                  <a:lnTo>
                    <a:pt x="1789127" y="1886730"/>
                  </a:lnTo>
                  <a:cubicBezTo>
                    <a:pt x="2083300" y="1592361"/>
                    <a:pt x="2606274" y="1069038"/>
                    <a:pt x="3536007" y="138686"/>
                  </a:cubicBezTo>
                  <a:cubicBezTo>
                    <a:pt x="3628069" y="46228"/>
                    <a:pt x="3748901" y="0"/>
                    <a:pt x="386973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154" eaLnBrk="0" fontAlgn="base" hangingPunct="0">
                <a:spcBef>
                  <a:spcPct val="0"/>
                </a:spcBef>
                <a:spcAft>
                  <a:spcPct val="0"/>
                </a:spcAft>
              </a:pPr>
              <a:endParaRPr lang="ru-RU">
                <a:solidFill>
                  <a:prstClr val="black"/>
                </a:solidFill>
                <a:latin typeface="Sulphur Point"/>
              </a:endParaRPr>
            </a:p>
          </p:txBody>
        </p:sp>
        <p:sp>
          <p:nvSpPr>
            <p:cNvPr id="58" name="Justify Text Body">
              <a:extLst>
                <a:ext uri="{FF2B5EF4-FFF2-40B4-BE49-F238E27FC236}">
                  <a16:creationId xmlns:a16="http://schemas.microsoft.com/office/drawing/2014/main" id="{0E82463F-523B-4057-9E52-7ACF47A5A36D}"/>
                </a:ext>
              </a:extLst>
            </p:cNvPr>
            <p:cNvSpPr txBox="1"/>
            <p:nvPr/>
          </p:nvSpPr>
          <p:spPr>
            <a:xfrm>
              <a:off x="1875696" y="2817960"/>
              <a:ext cx="1517089" cy="202991"/>
            </a:xfrm>
            <a:prstGeom prst="rect">
              <a:avLst/>
            </a:prstGeom>
            <a:noFill/>
          </p:spPr>
          <p:txBody>
            <a:bodyPr wrap="none" lIns="0" tIns="0" rIns="0" bIns="0">
              <a:spAutoFit/>
            </a:bodyPr>
            <a:lstStyle/>
            <a:p>
              <a:pPr defTabSz="457154">
                <a:lnSpc>
                  <a:spcPct val="150000"/>
                </a:lnSpc>
                <a:defRPr/>
              </a:pPr>
              <a:r>
                <a:rPr lang="ru-RU" sz="1000" dirty="0">
                  <a:solidFill>
                    <a:srgbClr val="3C3C3C"/>
                  </a:solidFill>
                  <a:latin typeface="Georgia" panose="02040502050405020303" pitchFamily="18" charset="0"/>
                </a:rPr>
                <a:t>Место для вашего текста.</a:t>
              </a:r>
              <a:endParaRPr lang="en-ID" sz="1000" dirty="0">
                <a:solidFill>
                  <a:prstClr val="black">
                    <a:lumMod val="50000"/>
                    <a:lumOff val="50000"/>
                    <a:alpha val="0"/>
                  </a:prstClr>
                </a:solidFill>
                <a:latin typeface="Sulphur Point"/>
              </a:endParaRPr>
            </a:p>
          </p:txBody>
        </p:sp>
      </p:grpSp>
      <p:grpSp>
        <p:nvGrpSpPr>
          <p:cNvPr id="15375" name="Group 58"/>
          <p:cNvGrpSpPr>
            <a:grpSpLocks/>
          </p:cNvGrpSpPr>
          <p:nvPr/>
        </p:nvGrpSpPr>
        <p:grpSpPr bwMode="auto">
          <a:xfrm>
            <a:off x="1042852" y="4719459"/>
            <a:ext cx="2028144" cy="202684"/>
            <a:chOff x="1591268" y="2817960"/>
            <a:chExt cx="2029028" cy="202991"/>
          </a:xfrm>
        </p:grpSpPr>
        <p:sp>
          <p:nvSpPr>
            <p:cNvPr id="15387" name="Freeform: Shape 59"/>
            <p:cNvSpPr>
              <a:spLocks/>
            </p:cNvSpPr>
            <p:nvPr/>
          </p:nvSpPr>
          <p:spPr bwMode="auto">
            <a:xfrm>
              <a:off x="1591268" y="2911355"/>
              <a:ext cx="141896" cy="100594"/>
            </a:xfrm>
            <a:custGeom>
              <a:avLst/>
              <a:gdLst>
                <a:gd name="T0" fmla="*/ 126308 w 4347305"/>
                <a:gd name="T1" fmla="*/ 0 h 3081915"/>
                <a:gd name="T2" fmla="*/ 137201 w 4347305"/>
                <a:gd name="T3" fmla="*/ 4527 h 3081915"/>
                <a:gd name="T4" fmla="*/ 137201 w 4347305"/>
                <a:gd name="T5" fmla="*/ 26406 h 3081915"/>
                <a:gd name="T6" fmla="*/ 74367 w 4347305"/>
                <a:gd name="T7" fmla="*/ 89738 h 3081915"/>
                <a:gd name="T8" fmla="*/ 68269 w 4347305"/>
                <a:gd name="T9" fmla="*/ 95885 h 3081915"/>
                <a:gd name="T10" fmla="*/ 68120 w 4347305"/>
                <a:gd name="T11" fmla="*/ 96068 h 3081915"/>
                <a:gd name="T12" fmla="*/ 57007 w 4347305"/>
                <a:gd name="T13" fmla="*/ 100594 h 3081915"/>
                <a:gd name="T14" fmla="*/ 56991 w 4347305"/>
                <a:gd name="T15" fmla="*/ 100592 h 3081915"/>
                <a:gd name="T16" fmla="*/ 56976 w 4347305"/>
                <a:gd name="T17" fmla="*/ 100594 h 3081915"/>
                <a:gd name="T18" fmla="*/ 46052 w 4347305"/>
                <a:gd name="T19" fmla="*/ 96067 h 3081915"/>
                <a:gd name="T20" fmla="*/ 35034 w 4347305"/>
                <a:gd name="T21" fmla="*/ 85002 h 3081915"/>
                <a:gd name="T22" fmla="*/ 24016 w 4347305"/>
                <a:gd name="T23" fmla="*/ 73936 h 3081915"/>
                <a:gd name="T24" fmla="*/ 24171 w 4347305"/>
                <a:gd name="T25" fmla="*/ 74068 h 3081915"/>
                <a:gd name="T26" fmla="*/ 23782 w 4347305"/>
                <a:gd name="T27" fmla="*/ 73678 h 3081915"/>
                <a:gd name="T28" fmla="*/ 4508 w 4347305"/>
                <a:gd name="T29" fmla="*/ 54325 h 3081915"/>
                <a:gd name="T30" fmla="*/ 4508 w 4347305"/>
                <a:gd name="T31" fmla="*/ 32448 h 3081915"/>
                <a:gd name="T32" fmla="*/ 26547 w 4347305"/>
                <a:gd name="T33" fmla="*/ 32448 h 3081915"/>
                <a:gd name="T34" fmla="*/ 54398 w 4347305"/>
                <a:gd name="T35" fmla="*/ 60412 h 3081915"/>
                <a:gd name="T36" fmla="*/ 56978 w 4347305"/>
                <a:gd name="T37" fmla="*/ 63003 h 3081915"/>
                <a:gd name="T38" fmla="*/ 58397 w 4347305"/>
                <a:gd name="T39" fmla="*/ 61583 h 3081915"/>
                <a:gd name="T40" fmla="*/ 115415 w 4347305"/>
                <a:gd name="T41" fmla="*/ 4527 h 3081915"/>
                <a:gd name="T42" fmla="*/ 126308 w 4347305"/>
                <a:gd name="T43" fmla="*/ 0 h 308191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347305" h="3081915">
                  <a:moveTo>
                    <a:pt x="3869732" y="0"/>
                  </a:moveTo>
                  <a:cubicBezTo>
                    <a:pt x="3990564" y="0"/>
                    <a:pt x="4111396" y="46228"/>
                    <a:pt x="4203458" y="138686"/>
                  </a:cubicBezTo>
                  <a:cubicBezTo>
                    <a:pt x="4395254" y="323600"/>
                    <a:pt x="4395254" y="624086"/>
                    <a:pt x="4203458" y="809001"/>
                  </a:cubicBezTo>
                  <a:cubicBezTo>
                    <a:pt x="4203458" y="809001"/>
                    <a:pt x="4203458" y="809001"/>
                    <a:pt x="2278397" y="2749328"/>
                  </a:cubicBezTo>
                  <a:lnTo>
                    <a:pt x="2091561" y="2937646"/>
                  </a:lnTo>
                  <a:lnTo>
                    <a:pt x="2087010" y="2943243"/>
                  </a:lnTo>
                  <a:cubicBezTo>
                    <a:pt x="1991100" y="3035691"/>
                    <a:pt x="1868334" y="3081915"/>
                    <a:pt x="1746528" y="3081915"/>
                  </a:cubicBezTo>
                  <a:lnTo>
                    <a:pt x="1746035" y="3081868"/>
                  </a:lnTo>
                  <a:lnTo>
                    <a:pt x="1745588" y="3081911"/>
                  </a:lnTo>
                  <a:cubicBezTo>
                    <a:pt x="1623798" y="3081910"/>
                    <a:pt x="1502966" y="3035682"/>
                    <a:pt x="1410904" y="2943224"/>
                  </a:cubicBezTo>
                  <a:cubicBezTo>
                    <a:pt x="1410904" y="2943224"/>
                    <a:pt x="1410904" y="2943224"/>
                    <a:pt x="1073342" y="2604214"/>
                  </a:cubicBezTo>
                  <a:cubicBezTo>
                    <a:pt x="1073342" y="2604214"/>
                    <a:pt x="1073342" y="2604214"/>
                    <a:pt x="735781" y="2265204"/>
                  </a:cubicBezTo>
                  <a:lnTo>
                    <a:pt x="740529" y="2269242"/>
                  </a:lnTo>
                  <a:lnTo>
                    <a:pt x="728623" y="2257288"/>
                  </a:lnTo>
                  <a:cubicBezTo>
                    <a:pt x="570967" y="2098990"/>
                    <a:pt x="376928" y="1904163"/>
                    <a:pt x="138111" y="1664375"/>
                  </a:cubicBezTo>
                  <a:cubicBezTo>
                    <a:pt x="-46037" y="1479479"/>
                    <a:pt x="-46037" y="1179022"/>
                    <a:pt x="138111" y="994126"/>
                  </a:cubicBezTo>
                  <a:cubicBezTo>
                    <a:pt x="322259" y="801525"/>
                    <a:pt x="621499" y="801525"/>
                    <a:pt x="813320" y="994126"/>
                  </a:cubicBezTo>
                  <a:cubicBezTo>
                    <a:pt x="813320" y="994126"/>
                    <a:pt x="813320" y="994126"/>
                    <a:pt x="1666593" y="1850867"/>
                  </a:cubicBezTo>
                  <a:lnTo>
                    <a:pt x="1745645" y="1930240"/>
                  </a:lnTo>
                  <a:lnTo>
                    <a:pt x="1789127" y="1886730"/>
                  </a:lnTo>
                  <a:cubicBezTo>
                    <a:pt x="2083300" y="1592361"/>
                    <a:pt x="2606274" y="1069038"/>
                    <a:pt x="3536007" y="138686"/>
                  </a:cubicBezTo>
                  <a:cubicBezTo>
                    <a:pt x="3628069" y="46228"/>
                    <a:pt x="3748901" y="0"/>
                    <a:pt x="386973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154" eaLnBrk="0" fontAlgn="base" hangingPunct="0">
                <a:spcBef>
                  <a:spcPct val="0"/>
                </a:spcBef>
                <a:spcAft>
                  <a:spcPct val="0"/>
                </a:spcAft>
              </a:pPr>
              <a:endParaRPr lang="ru-RU">
                <a:solidFill>
                  <a:prstClr val="black"/>
                </a:solidFill>
                <a:latin typeface="Sulphur Point"/>
              </a:endParaRPr>
            </a:p>
          </p:txBody>
        </p:sp>
        <p:sp>
          <p:nvSpPr>
            <p:cNvPr id="61" name="Justify Text Body">
              <a:extLst>
                <a:ext uri="{FF2B5EF4-FFF2-40B4-BE49-F238E27FC236}">
                  <a16:creationId xmlns:a16="http://schemas.microsoft.com/office/drawing/2014/main" id="{31EADCE6-5336-43AC-BE97-B96FD35A0C4F}"/>
                </a:ext>
              </a:extLst>
            </p:cNvPr>
            <p:cNvSpPr txBox="1"/>
            <p:nvPr/>
          </p:nvSpPr>
          <p:spPr>
            <a:xfrm>
              <a:off x="1875696" y="2817960"/>
              <a:ext cx="1744600" cy="202991"/>
            </a:xfrm>
            <a:prstGeom prst="rect">
              <a:avLst/>
            </a:prstGeom>
            <a:noFill/>
          </p:spPr>
          <p:txBody>
            <a:bodyPr wrap="square" lIns="0" tIns="0" rIns="0" bIns="0">
              <a:spAutoFit/>
            </a:bodyPr>
            <a:lstStyle/>
            <a:p>
              <a:pPr defTabSz="457154">
                <a:lnSpc>
                  <a:spcPct val="150000"/>
                </a:lnSpc>
                <a:defRPr/>
              </a:pPr>
              <a:r>
                <a:rPr lang="ru-RU" sz="1000" dirty="0">
                  <a:solidFill>
                    <a:srgbClr val="3C3C3C"/>
                  </a:solidFill>
                  <a:latin typeface="Georgia" panose="02040502050405020303" pitchFamily="18" charset="0"/>
                </a:rPr>
                <a:t>Место для вашего текста.</a:t>
              </a:r>
              <a:endParaRPr lang="en-ID" sz="1000" dirty="0">
                <a:solidFill>
                  <a:prstClr val="black">
                    <a:lumMod val="50000"/>
                    <a:lumOff val="50000"/>
                    <a:alpha val="0"/>
                  </a:prstClr>
                </a:solidFill>
                <a:latin typeface="Sulphur Point"/>
              </a:endParaRPr>
            </a:p>
          </p:txBody>
        </p:sp>
      </p:grpSp>
      <p:sp>
        <p:nvSpPr>
          <p:cNvPr id="15376" name="TextBox 61"/>
          <p:cNvSpPr txBox="1">
            <a:spLocks noChangeArrowheads="1"/>
          </p:cNvSpPr>
          <p:nvPr/>
        </p:nvSpPr>
        <p:spPr bwMode="auto">
          <a:xfrm>
            <a:off x="999995" y="3668682"/>
            <a:ext cx="930154" cy="23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Sulphur Point"/>
              </a:defRPr>
            </a:lvl1pPr>
            <a:lvl2pPr marL="742950" indent="-285750">
              <a:defRPr>
                <a:solidFill>
                  <a:schemeClr val="tx1"/>
                </a:solidFill>
                <a:latin typeface="Sulphur Point"/>
              </a:defRPr>
            </a:lvl2pPr>
            <a:lvl3pPr marL="1143000" indent="-228600">
              <a:defRPr>
                <a:solidFill>
                  <a:schemeClr val="tx1"/>
                </a:solidFill>
                <a:latin typeface="Sulphur Point"/>
              </a:defRPr>
            </a:lvl3pPr>
            <a:lvl4pPr marL="1600200" indent="-228600">
              <a:defRPr>
                <a:solidFill>
                  <a:schemeClr val="tx1"/>
                </a:solidFill>
                <a:latin typeface="Sulphur Point"/>
              </a:defRPr>
            </a:lvl4pPr>
            <a:lvl5pPr marL="2057400" indent="-228600">
              <a:defRPr>
                <a:solidFill>
                  <a:schemeClr val="tx1"/>
                </a:solidFill>
                <a:latin typeface="Sulphur Point"/>
              </a:defRPr>
            </a:lvl5pPr>
            <a:lvl6pPr marL="2514600" indent="-228600" defTabSz="457200" fontAlgn="base">
              <a:spcBef>
                <a:spcPct val="0"/>
              </a:spcBef>
              <a:spcAft>
                <a:spcPct val="0"/>
              </a:spcAft>
              <a:defRPr>
                <a:solidFill>
                  <a:schemeClr val="tx1"/>
                </a:solidFill>
                <a:latin typeface="Sulphur Point"/>
              </a:defRPr>
            </a:lvl6pPr>
            <a:lvl7pPr marL="2971800" indent="-228600" defTabSz="457200" fontAlgn="base">
              <a:spcBef>
                <a:spcPct val="0"/>
              </a:spcBef>
              <a:spcAft>
                <a:spcPct val="0"/>
              </a:spcAft>
              <a:defRPr>
                <a:solidFill>
                  <a:schemeClr val="tx1"/>
                </a:solidFill>
                <a:latin typeface="Sulphur Point"/>
              </a:defRPr>
            </a:lvl7pPr>
            <a:lvl8pPr marL="3429000" indent="-228600" defTabSz="457200" fontAlgn="base">
              <a:spcBef>
                <a:spcPct val="0"/>
              </a:spcBef>
              <a:spcAft>
                <a:spcPct val="0"/>
              </a:spcAft>
              <a:defRPr>
                <a:solidFill>
                  <a:schemeClr val="tx1"/>
                </a:solidFill>
                <a:latin typeface="Sulphur Point"/>
              </a:defRPr>
            </a:lvl8pPr>
            <a:lvl9pPr marL="3886200" indent="-228600" defTabSz="457200" fontAlgn="base">
              <a:spcBef>
                <a:spcPct val="0"/>
              </a:spcBef>
              <a:spcAft>
                <a:spcPct val="0"/>
              </a:spcAft>
              <a:defRPr>
                <a:solidFill>
                  <a:schemeClr val="tx1"/>
                </a:solidFill>
                <a:latin typeface="Sulphur Point"/>
              </a:defRPr>
            </a:lvl9pPr>
          </a:lstStyle>
          <a:p>
            <a:pPr algn="ctr" defTabSz="457154" fontAlgn="base">
              <a:lnSpc>
                <a:spcPct val="150000"/>
              </a:lnSpc>
              <a:spcBef>
                <a:spcPct val="0"/>
              </a:spcBef>
              <a:spcAft>
                <a:spcPct val="0"/>
              </a:spcAft>
            </a:pPr>
            <a:r>
              <a:rPr lang="ru-RU" sz="1100" dirty="0">
                <a:latin typeface="Georgia" panose="02040502050405020303" pitchFamily="18" charset="0"/>
              </a:rPr>
              <a:t>Подзаголовок</a:t>
            </a:r>
            <a:endParaRPr lang="en-ID" altLang="ru-RU" sz="1100" dirty="0">
              <a:solidFill>
                <a:srgbClr val="595959"/>
              </a:solidFill>
              <a:latin typeface="Montserrat Medium" pitchFamily="50" charset="0"/>
            </a:endParaRPr>
          </a:p>
        </p:txBody>
      </p:sp>
      <p:grpSp>
        <p:nvGrpSpPr>
          <p:cNvPr id="15377" name="Group 62"/>
          <p:cNvGrpSpPr>
            <a:grpSpLocks/>
          </p:cNvGrpSpPr>
          <p:nvPr/>
        </p:nvGrpSpPr>
        <p:grpSpPr bwMode="auto">
          <a:xfrm>
            <a:off x="3941250" y="4028986"/>
            <a:ext cx="1800727" cy="202684"/>
            <a:chOff x="1591268" y="2817960"/>
            <a:chExt cx="1801629" cy="202991"/>
          </a:xfrm>
        </p:grpSpPr>
        <p:sp>
          <p:nvSpPr>
            <p:cNvPr id="15385" name="Freeform: Shape 63"/>
            <p:cNvSpPr>
              <a:spLocks/>
            </p:cNvSpPr>
            <p:nvPr/>
          </p:nvSpPr>
          <p:spPr bwMode="auto">
            <a:xfrm>
              <a:off x="1591268" y="2911355"/>
              <a:ext cx="141896" cy="100594"/>
            </a:xfrm>
            <a:custGeom>
              <a:avLst/>
              <a:gdLst>
                <a:gd name="T0" fmla="*/ 126308 w 4347305"/>
                <a:gd name="T1" fmla="*/ 0 h 3081915"/>
                <a:gd name="T2" fmla="*/ 137201 w 4347305"/>
                <a:gd name="T3" fmla="*/ 4527 h 3081915"/>
                <a:gd name="T4" fmla="*/ 137201 w 4347305"/>
                <a:gd name="T5" fmla="*/ 26406 h 3081915"/>
                <a:gd name="T6" fmla="*/ 74367 w 4347305"/>
                <a:gd name="T7" fmla="*/ 89738 h 3081915"/>
                <a:gd name="T8" fmla="*/ 68269 w 4347305"/>
                <a:gd name="T9" fmla="*/ 95885 h 3081915"/>
                <a:gd name="T10" fmla="*/ 68120 w 4347305"/>
                <a:gd name="T11" fmla="*/ 96068 h 3081915"/>
                <a:gd name="T12" fmla="*/ 57007 w 4347305"/>
                <a:gd name="T13" fmla="*/ 100594 h 3081915"/>
                <a:gd name="T14" fmla="*/ 56991 w 4347305"/>
                <a:gd name="T15" fmla="*/ 100592 h 3081915"/>
                <a:gd name="T16" fmla="*/ 56976 w 4347305"/>
                <a:gd name="T17" fmla="*/ 100594 h 3081915"/>
                <a:gd name="T18" fmla="*/ 46052 w 4347305"/>
                <a:gd name="T19" fmla="*/ 96067 h 3081915"/>
                <a:gd name="T20" fmla="*/ 35034 w 4347305"/>
                <a:gd name="T21" fmla="*/ 85002 h 3081915"/>
                <a:gd name="T22" fmla="*/ 24016 w 4347305"/>
                <a:gd name="T23" fmla="*/ 73936 h 3081915"/>
                <a:gd name="T24" fmla="*/ 24171 w 4347305"/>
                <a:gd name="T25" fmla="*/ 74068 h 3081915"/>
                <a:gd name="T26" fmla="*/ 23782 w 4347305"/>
                <a:gd name="T27" fmla="*/ 73678 h 3081915"/>
                <a:gd name="T28" fmla="*/ 4508 w 4347305"/>
                <a:gd name="T29" fmla="*/ 54325 h 3081915"/>
                <a:gd name="T30" fmla="*/ 4508 w 4347305"/>
                <a:gd name="T31" fmla="*/ 32448 h 3081915"/>
                <a:gd name="T32" fmla="*/ 26547 w 4347305"/>
                <a:gd name="T33" fmla="*/ 32448 h 3081915"/>
                <a:gd name="T34" fmla="*/ 54398 w 4347305"/>
                <a:gd name="T35" fmla="*/ 60412 h 3081915"/>
                <a:gd name="T36" fmla="*/ 56978 w 4347305"/>
                <a:gd name="T37" fmla="*/ 63003 h 3081915"/>
                <a:gd name="T38" fmla="*/ 58397 w 4347305"/>
                <a:gd name="T39" fmla="*/ 61583 h 3081915"/>
                <a:gd name="T40" fmla="*/ 115415 w 4347305"/>
                <a:gd name="T41" fmla="*/ 4527 h 3081915"/>
                <a:gd name="T42" fmla="*/ 126308 w 4347305"/>
                <a:gd name="T43" fmla="*/ 0 h 308191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347305" h="3081915">
                  <a:moveTo>
                    <a:pt x="3869732" y="0"/>
                  </a:moveTo>
                  <a:cubicBezTo>
                    <a:pt x="3990564" y="0"/>
                    <a:pt x="4111396" y="46228"/>
                    <a:pt x="4203458" y="138686"/>
                  </a:cubicBezTo>
                  <a:cubicBezTo>
                    <a:pt x="4395254" y="323600"/>
                    <a:pt x="4395254" y="624086"/>
                    <a:pt x="4203458" y="809001"/>
                  </a:cubicBezTo>
                  <a:cubicBezTo>
                    <a:pt x="4203458" y="809001"/>
                    <a:pt x="4203458" y="809001"/>
                    <a:pt x="2278397" y="2749328"/>
                  </a:cubicBezTo>
                  <a:lnTo>
                    <a:pt x="2091561" y="2937646"/>
                  </a:lnTo>
                  <a:lnTo>
                    <a:pt x="2087010" y="2943243"/>
                  </a:lnTo>
                  <a:cubicBezTo>
                    <a:pt x="1991100" y="3035691"/>
                    <a:pt x="1868334" y="3081915"/>
                    <a:pt x="1746528" y="3081915"/>
                  </a:cubicBezTo>
                  <a:lnTo>
                    <a:pt x="1746035" y="3081868"/>
                  </a:lnTo>
                  <a:lnTo>
                    <a:pt x="1745588" y="3081911"/>
                  </a:lnTo>
                  <a:cubicBezTo>
                    <a:pt x="1623798" y="3081910"/>
                    <a:pt x="1502966" y="3035682"/>
                    <a:pt x="1410904" y="2943224"/>
                  </a:cubicBezTo>
                  <a:cubicBezTo>
                    <a:pt x="1410904" y="2943224"/>
                    <a:pt x="1410904" y="2943224"/>
                    <a:pt x="1073342" y="2604214"/>
                  </a:cubicBezTo>
                  <a:cubicBezTo>
                    <a:pt x="1073342" y="2604214"/>
                    <a:pt x="1073342" y="2604214"/>
                    <a:pt x="735781" y="2265204"/>
                  </a:cubicBezTo>
                  <a:lnTo>
                    <a:pt x="740529" y="2269242"/>
                  </a:lnTo>
                  <a:lnTo>
                    <a:pt x="728623" y="2257288"/>
                  </a:lnTo>
                  <a:cubicBezTo>
                    <a:pt x="570967" y="2098990"/>
                    <a:pt x="376928" y="1904163"/>
                    <a:pt x="138111" y="1664375"/>
                  </a:cubicBezTo>
                  <a:cubicBezTo>
                    <a:pt x="-46037" y="1479479"/>
                    <a:pt x="-46037" y="1179022"/>
                    <a:pt x="138111" y="994126"/>
                  </a:cubicBezTo>
                  <a:cubicBezTo>
                    <a:pt x="322259" y="801525"/>
                    <a:pt x="621499" y="801525"/>
                    <a:pt x="813320" y="994126"/>
                  </a:cubicBezTo>
                  <a:cubicBezTo>
                    <a:pt x="813320" y="994126"/>
                    <a:pt x="813320" y="994126"/>
                    <a:pt x="1666593" y="1850867"/>
                  </a:cubicBezTo>
                  <a:lnTo>
                    <a:pt x="1745645" y="1930240"/>
                  </a:lnTo>
                  <a:lnTo>
                    <a:pt x="1789127" y="1886730"/>
                  </a:lnTo>
                  <a:cubicBezTo>
                    <a:pt x="2083300" y="1592361"/>
                    <a:pt x="2606274" y="1069038"/>
                    <a:pt x="3536007" y="138686"/>
                  </a:cubicBezTo>
                  <a:cubicBezTo>
                    <a:pt x="3628069" y="46228"/>
                    <a:pt x="3748901" y="0"/>
                    <a:pt x="386973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154" eaLnBrk="0" fontAlgn="base" hangingPunct="0">
                <a:spcBef>
                  <a:spcPct val="0"/>
                </a:spcBef>
                <a:spcAft>
                  <a:spcPct val="0"/>
                </a:spcAft>
              </a:pPr>
              <a:endParaRPr lang="ru-RU">
                <a:solidFill>
                  <a:prstClr val="black"/>
                </a:solidFill>
                <a:latin typeface="Sulphur Point"/>
              </a:endParaRPr>
            </a:p>
          </p:txBody>
        </p:sp>
        <p:sp>
          <p:nvSpPr>
            <p:cNvPr id="65" name="Justify Text Body">
              <a:extLst>
                <a:ext uri="{FF2B5EF4-FFF2-40B4-BE49-F238E27FC236}">
                  <a16:creationId xmlns:a16="http://schemas.microsoft.com/office/drawing/2014/main" id="{26F7E2AC-641C-40CE-B915-5BAB4E6407A4}"/>
                </a:ext>
              </a:extLst>
            </p:cNvPr>
            <p:cNvSpPr txBox="1"/>
            <p:nvPr/>
          </p:nvSpPr>
          <p:spPr>
            <a:xfrm>
              <a:off x="1875696" y="2817960"/>
              <a:ext cx="1517201" cy="202991"/>
            </a:xfrm>
            <a:prstGeom prst="rect">
              <a:avLst/>
            </a:prstGeom>
            <a:noFill/>
          </p:spPr>
          <p:txBody>
            <a:bodyPr wrap="none" lIns="0" tIns="0" rIns="0" bIns="0">
              <a:spAutoFit/>
            </a:bodyPr>
            <a:lstStyle/>
            <a:p>
              <a:pPr defTabSz="457154">
                <a:lnSpc>
                  <a:spcPct val="150000"/>
                </a:lnSpc>
                <a:defRPr/>
              </a:pPr>
              <a:r>
                <a:rPr lang="ru-RU" sz="1000" dirty="0">
                  <a:solidFill>
                    <a:srgbClr val="3C3C3C"/>
                  </a:solidFill>
                  <a:latin typeface="Georgia" panose="02040502050405020303" pitchFamily="18" charset="0"/>
                </a:rPr>
                <a:t>Место для вашего текста.</a:t>
              </a:r>
              <a:endParaRPr lang="en-ID" sz="1000" dirty="0">
                <a:solidFill>
                  <a:prstClr val="black">
                    <a:lumMod val="50000"/>
                    <a:lumOff val="50000"/>
                    <a:alpha val="0"/>
                  </a:prstClr>
                </a:solidFill>
              </a:endParaRPr>
            </a:p>
          </p:txBody>
        </p:sp>
      </p:grpSp>
      <p:grpSp>
        <p:nvGrpSpPr>
          <p:cNvPr id="15378" name="Group 65"/>
          <p:cNvGrpSpPr>
            <a:grpSpLocks/>
          </p:cNvGrpSpPr>
          <p:nvPr/>
        </p:nvGrpSpPr>
        <p:grpSpPr bwMode="auto">
          <a:xfrm>
            <a:off x="3941249" y="4375017"/>
            <a:ext cx="1800747" cy="202684"/>
            <a:chOff x="1591268" y="2817960"/>
            <a:chExt cx="1801516" cy="202991"/>
          </a:xfrm>
        </p:grpSpPr>
        <p:sp>
          <p:nvSpPr>
            <p:cNvPr id="15383" name="Freeform: Shape 66"/>
            <p:cNvSpPr>
              <a:spLocks/>
            </p:cNvSpPr>
            <p:nvPr/>
          </p:nvSpPr>
          <p:spPr bwMode="auto">
            <a:xfrm>
              <a:off x="1591268" y="2911355"/>
              <a:ext cx="141896" cy="100594"/>
            </a:xfrm>
            <a:custGeom>
              <a:avLst/>
              <a:gdLst>
                <a:gd name="T0" fmla="*/ 126308 w 4347305"/>
                <a:gd name="T1" fmla="*/ 0 h 3081915"/>
                <a:gd name="T2" fmla="*/ 137201 w 4347305"/>
                <a:gd name="T3" fmla="*/ 4527 h 3081915"/>
                <a:gd name="T4" fmla="*/ 137201 w 4347305"/>
                <a:gd name="T5" fmla="*/ 26406 h 3081915"/>
                <a:gd name="T6" fmla="*/ 74367 w 4347305"/>
                <a:gd name="T7" fmla="*/ 89738 h 3081915"/>
                <a:gd name="T8" fmla="*/ 68269 w 4347305"/>
                <a:gd name="T9" fmla="*/ 95885 h 3081915"/>
                <a:gd name="T10" fmla="*/ 68120 w 4347305"/>
                <a:gd name="T11" fmla="*/ 96068 h 3081915"/>
                <a:gd name="T12" fmla="*/ 57007 w 4347305"/>
                <a:gd name="T13" fmla="*/ 100594 h 3081915"/>
                <a:gd name="T14" fmla="*/ 56991 w 4347305"/>
                <a:gd name="T15" fmla="*/ 100592 h 3081915"/>
                <a:gd name="T16" fmla="*/ 56976 w 4347305"/>
                <a:gd name="T17" fmla="*/ 100594 h 3081915"/>
                <a:gd name="T18" fmla="*/ 46052 w 4347305"/>
                <a:gd name="T19" fmla="*/ 96067 h 3081915"/>
                <a:gd name="T20" fmla="*/ 35034 w 4347305"/>
                <a:gd name="T21" fmla="*/ 85002 h 3081915"/>
                <a:gd name="T22" fmla="*/ 24016 w 4347305"/>
                <a:gd name="T23" fmla="*/ 73936 h 3081915"/>
                <a:gd name="T24" fmla="*/ 24171 w 4347305"/>
                <a:gd name="T25" fmla="*/ 74068 h 3081915"/>
                <a:gd name="T26" fmla="*/ 23782 w 4347305"/>
                <a:gd name="T27" fmla="*/ 73678 h 3081915"/>
                <a:gd name="T28" fmla="*/ 4508 w 4347305"/>
                <a:gd name="T29" fmla="*/ 54325 h 3081915"/>
                <a:gd name="T30" fmla="*/ 4508 w 4347305"/>
                <a:gd name="T31" fmla="*/ 32448 h 3081915"/>
                <a:gd name="T32" fmla="*/ 26547 w 4347305"/>
                <a:gd name="T33" fmla="*/ 32448 h 3081915"/>
                <a:gd name="T34" fmla="*/ 54398 w 4347305"/>
                <a:gd name="T35" fmla="*/ 60412 h 3081915"/>
                <a:gd name="T36" fmla="*/ 56978 w 4347305"/>
                <a:gd name="T37" fmla="*/ 63003 h 3081915"/>
                <a:gd name="T38" fmla="*/ 58397 w 4347305"/>
                <a:gd name="T39" fmla="*/ 61583 h 3081915"/>
                <a:gd name="T40" fmla="*/ 115415 w 4347305"/>
                <a:gd name="T41" fmla="*/ 4527 h 3081915"/>
                <a:gd name="T42" fmla="*/ 126308 w 4347305"/>
                <a:gd name="T43" fmla="*/ 0 h 308191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347305" h="3081915">
                  <a:moveTo>
                    <a:pt x="3869732" y="0"/>
                  </a:moveTo>
                  <a:cubicBezTo>
                    <a:pt x="3990564" y="0"/>
                    <a:pt x="4111396" y="46228"/>
                    <a:pt x="4203458" y="138686"/>
                  </a:cubicBezTo>
                  <a:cubicBezTo>
                    <a:pt x="4395254" y="323600"/>
                    <a:pt x="4395254" y="624086"/>
                    <a:pt x="4203458" y="809001"/>
                  </a:cubicBezTo>
                  <a:cubicBezTo>
                    <a:pt x="4203458" y="809001"/>
                    <a:pt x="4203458" y="809001"/>
                    <a:pt x="2278397" y="2749328"/>
                  </a:cubicBezTo>
                  <a:lnTo>
                    <a:pt x="2091561" y="2937646"/>
                  </a:lnTo>
                  <a:lnTo>
                    <a:pt x="2087010" y="2943243"/>
                  </a:lnTo>
                  <a:cubicBezTo>
                    <a:pt x="1991100" y="3035691"/>
                    <a:pt x="1868334" y="3081915"/>
                    <a:pt x="1746528" y="3081915"/>
                  </a:cubicBezTo>
                  <a:lnTo>
                    <a:pt x="1746035" y="3081868"/>
                  </a:lnTo>
                  <a:lnTo>
                    <a:pt x="1745588" y="3081911"/>
                  </a:lnTo>
                  <a:cubicBezTo>
                    <a:pt x="1623798" y="3081910"/>
                    <a:pt x="1502966" y="3035682"/>
                    <a:pt x="1410904" y="2943224"/>
                  </a:cubicBezTo>
                  <a:cubicBezTo>
                    <a:pt x="1410904" y="2943224"/>
                    <a:pt x="1410904" y="2943224"/>
                    <a:pt x="1073342" y="2604214"/>
                  </a:cubicBezTo>
                  <a:cubicBezTo>
                    <a:pt x="1073342" y="2604214"/>
                    <a:pt x="1073342" y="2604214"/>
                    <a:pt x="735781" y="2265204"/>
                  </a:cubicBezTo>
                  <a:lnTo>
                    <a:pt x="740529" y="2269242"/>
                  </a:lnTo>
                  <a:lnTo>
                    <a:pt x="728623" y="2257288"/>
                  </a:lnTo>
                  <a:cubicBezTo>
                    <a:pt x="570967" y="2098990"/>
                    <a:pt x="376928" y="1904163"/>
                    <a:pt x="138111" y="1664375"/>
                  </a:cubicBezTo>
                  <a:cubicBezTo>
                    <a:pt x="-46037" y="1479479"/>
                    <a:pt x="-46037" y="1179022"/>
                    <a:pt x="138111" y="994126"/>
                  </a:cubicBezTo>
                  <a:cubicBezTo>
                    <a:pt x="322259" y="801525"/>
                    <a:pt x="621499" y="801525"/>
                    <a:pt x="813320" y="994126"/>
                  </a:cubicBezTo>
                  <a:cubicBezTo>
                    <a:pt x="813320" y="994126"/>
                    <a:pt x="813320" y="994126"/>
                    <a:pt x="1666593" y="1850867"/>
                  </a:cubicBezTo>
                  <a:lnTo>
                    <a:pt x="1745645" y="1930240"/>
                  </a:lnTo>
                  <a:lnTo>
                    <a:pt x="1789127" y="1886730"/>
                  </a:lnTo>
                  <a:cubicBezTo>
                    <a:pt x="2083300" y="1592361"/>
                    <a:pt x="2606274" y="1069038"/>
                    <a:pt x="3536007" y="138686"/>
                  </a:cubicBezTo>
                  <a:cubicBezTo>
                    <a:pt x="3628069" y="46228"/>
                    <a:pt x="3748901" y="0"/>
                    <a:pt x="386973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154" eaLnBrk="0" fontAlgn="base" hangingPunct="0">
                <a:spcBef>
                  <a:spcPct val="0"/>
                </a:spcBef>
                <a:spcAft>
                  <a:spcPct val="0"/>
                </a:spcAft>
              </a:pPr>
              <a:endParaRPr lang="ru-RU">
                <a:solidFill>
                  <a:prstClr val="black"/>
                </a:solidFill>
                <a:latin typeface="Sulphur Point"/>
              </a:endParaRPr>
            </a:p>
          </p:txBody>
        </p:sp>
        <p:sp>
          <p:nvSpPr>
            <p:cNvPr id="68" name="Justify Text Body">
              <a:extLst>
                <a:ext uri="{FF2B5EF4-FFF2-40B4-BE49-F238E27FC236}">
                  <a16:creationId xmlns:a16="http://schemas.microsoft.com/office/drawing/2014/main" id="{824B5F3A-859C-439D-A519-9AB35A9F0FF6}"/>
                </a:ext>
              </a:extLst>
            </p:cNvPr>
            <p:cNvSpPr txBox="1"/>
            <p:nvPr/>
          </p:nvSpPr>
          <p:spPr>
            <a:xfrm>
              <a:off x="1875696" y="2817960"/>
              <a:ext cx="1517088" cy="202991"/>
            </a:xfrm>
            <a:prstGeom prst="rect">
              <a:avLst/>
            </a:prstGeom>
            <a:noFill/>
          </p:spPr>
          <p:txBody>
            <a:bodyPr wrap="none" lIns="0" tIns="0" rIns="0" bIns="0">
              <a:spAutoFit/>
            </a:bodyPr>
            <a:lstStyle/>
            <a:p>
              <a:pPr defTabSz="457154">
                <a:lnSpc>
                  <a:spcPct val="150000"/>
                </a:lnSpc>
                <a:defRPr/>
              </a:pPr>
              <a:r>
                <a:rPr lang="ru-RU" sz="1000" dirty="0">
                  <a:solidFill>
                    <a:srgbClr val="3C3C3C"/>
                  </a:solidFill>
                  <a:latin typeface="Georgia" panose="02040502050405020303" pitchFamily="18" charset="0"/>
                </a:rPr>
                <a:t>Место для вашего текста.</a:t>
              </a:r>
              <a:endParaRPr lang="en-ID" sz="1000" dirty="0">
                <a:solidFill>
                  <a:prstClr val="black">
                    <a:lumMod val="50000"/>
                    <a:lumOff val="50000"/>
                    <a:alpha val="0"/>
                  </a:prstClr>
                </a:solidFill>
              </a:endParaRPr>
            </a:p>
          </p:txBody>
        </p:sp>
      </p:grpSp>
      <p:grpSp>
        <p:nvGrpSpPr>
          <p:cNvPr id="15379" name="Group 68"/>
          <p:cNvGrpSpPr>
            <a:grpSpLocks/>
          </p:cNvGrpSpPr>
          <p:nvPr/>
        </p:nvGrpSpPr>
        <p:grpSpPr bwMode="auto">
          <a:xfrm>
            <a:off x="3941250" y="4719474"/>
            <a:ext cx="1800745" cy="202684"/>
            <a:chOff x="1591268" y="2817960"/>
            <a:chExt cx="1801530" cy="202990"/>
          </a:xfrm>
        </p:grpSpPr>
        <p:sp>
          <p:nvSpPr>
            <p:cNvPr id="15381" name="Freeform: Shape 69"/>
            <p:cNvSpPr>
              <a:spLocks/>
            </p:cNvSpPr>
            <p:nvPr/>
          </p:nvSpPr>
          <p:spPr bwMode="auto">
            <a:xfrm>
              <a:off x="1591268" y="2911355"/>
              <a:ext cx="141896" cy="100594"/>
            </a:xfrm>
            <a:custGeom>
              <a:avLst/>
              <a:gdLst>
                <a:gd name="T0" fmla="*/ 126308 w 4347305"/>
                <a:gd name="T1" fmla="*/ 0 h 3081915"/>
                <a:gd name="T2" fmla="*/ 137201 w 4347305"/>
                <a:gd name="T3" fmla="*/ 4527 h 3081915"/>
                <a:gd name="T4" fmla="*/ 137201 w 4347305"/>
                <a:gd name="T5" fmla="*/ 26406 h 3081915"/>
                <a:gd name="T6" fmla="*/ 74367 w 4347305"/>
                <a:gd name="T7" fmla="*/ 89738 h 3081915"/>
                <a:gd name="T8" fmla="*/ 68269 w 4347305"/>
                <a:gd name="T9" fmla="*/ 95885 h 3081915"/>
                <a:gd name="T10" fmla="*/ 68120 w 4347305"/>
                <a:gd name="T11" fmla="*/ 96068 h 3081915"/>
                <a:gd name="T12" fmla="*/ 57007 w 4347305"/>
                <a:gd name="T13" fmla="*/ 100594 h 3081915"/>
                <a:gd name="T14" fmla="*/ 56991 w 4347305"/>
                <a:gd name="T15" fmla="*/ 100592 h 3081915"/>
                <a:gd name="T16" fmla="*/ 56976 w 4347305"/>
                <a:gd name="T17" fmla="*/ 100594 h 3081915"/>
                <a:gd name="T18" fmla="*/ 46052 w 4347305"/>
                <a:gd name="T19" fmla="*/ 96067 h 3081915"/>
                <a:gd name="T20" fmla="*/ 35034 w 4347305"/>
                <a:gd name="T21" fmla="*/ 85002 h 3081915"/>
                <a:gd name="T22" fmla="*/ 24016 w 4347305"/>
                <a:gd name="T23" fmla="*/ 73936 h 3081915"/>
                <a:gd name="T24" fmla="*/ 24171 w 4347305"/>
                <a:gd name="T25" fmla="*/ 74068 h 3081915"/>
                <a:gd name="T26" fmla="*/ 23782 w 4347305"/>
                <a:gd name="T27" fmla="*/ 73678 h 3081915"/>
                <a:gd name="T28" fmla="*/ 4508 w 4347305"/>
                <a:gd name="T29" fmla="*/ 54325 h 3081915"/>
                <a:gd name="T30" fmla="*/ 4508 w 4347305"/>
                <a:gd name="T31" fmla="*/ 32448 h 3081915"/>
                <a:gd name="T32" fmla="*/ 26547 w 4347305"/>
                <a:gd name="T33" fmla="*/ 32448 h 3081915"/>
                <a:gd name="T34" fmla="*/ 54398 w 4347305"/>
                <a:gd name="T35" fmla="*/ 60412 h 3081915"/>
                <a:gd name="T36" fmla="*/ 56978 w 4347305"/>
                <a:gd name="T37" fmla="*/ 63003 h 3081915"/>
                <a:gd name="T38" fmla="*/ 58397 w 4347305"/>
                <a:gd name="T39" fmla="*/ 61583 h 3081915"/>
                <a:gd name="T40" fmla="*/ 115415 w 4347305"/>
                <a:gd name="T41" fmla="*/ 4527 h 3081915"/>
                <a:gd name="T42" fmla="*/ 126308 w 4347305"/>
                <a:gd name="T43" fmla="*/ 0 h 308191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347305" h="3081915">
                  <a:moveTo>
                    <a:pt x="3869732" y="0"/>
                  </a:moveTo>
                  <a:cubicBezTo>
                    <a:pt x="3990564" y="0"/>
                    <a:pt x="4111396" y="46228"/>
                    <a:pt x="4203458" y="138686"/>
                  </a:cubicBezTo>
                  <a:cubicBezTo>
                    <a:pt x="4395254" y="323600"/>
                    <a:pt x="4395254" y="624086"/>
                    <a:pt x="4203458" y="809001"/>
                  </a:cubicBezTo>
                  <a:cubicBezTo>
                    <a:pt x="4203458" y="809001"/>
                    <a:pt x="4203458" y="809001"/>
                    <a:pt x="2278397" y="2749328"/>
                  </a:cubicBezTo>
                  <a:lnTo>
                    <a:pt x="2091561" y="2937646"/>
                  </a:lnTo>
                  <a:lnTo>
                    <a:pt x="2087010" y="2943243"/>
                  </a:lnTo>
                  <a:cubicBezTo>
                    <a:pt x="1991100" y="3035691"/>
                    <a:pt x="1868334" y="3081915"/>
                    <a:pt x="1746528" y="3081915"/>
                  </a:cubicBezTo>
                  <a:lnTo>
                    <a:pt x="1746035" y="3081868"/>
                  </a:lnTo>
                  <a:lnTo>
                    <a:pt x="1745588" y="3081911"/>
                  </a:lnTo>
                  <a:cubicBezTo>
                    <a:pt x="1623798" y="3081910"/>
                    <a:pt x="1502966" y="3035682"/>
                    <a:pt x="1410904" y="2943224"/>
                  </a:cubicBezTo>
                  <a:cubicBezTo>
                    <a:pt x="1410904" y="2943224"/>
                    <a:pt x="1410904" y="2943224"/>
                    <a:pt x="1073342" y="2604214"/>
                  </a:cubicBezTo>
                  <a:cubicBezTo>
                    <a:pt x="1073342" y="2604214"/>
                    <a:pt x="1073342" y="2604214"/>
                    <a:pt x="735781" y="2265204"/>
                  </a:cubicBezTo>
                  <a:lnTo>
                    <a:pt x="740529" y="2269242"/>
                  </a:lnTo>
                  <a:lnTo>
                    <a:pt x="728623" y="2257288"/>
                  </a:lnTo>
                  <a:cubicBezTo>
                    <a:pt x="570967" y="2098990"/>
                    <a:pt x="376928" y="1904163"/>
                    <a:pt x="138111" y="1664375"/>
                  </a:cubicBezTo>
                  <a:cubicBezTo>
                    <a:pt x="-46037" y="1479479"/>
                    <a:pt x="-46037" y="1179022"/>
                    <a:pt x="138111" y="994126"/>
                  </a:cubicBezTo>
                  <a:cubicBezTo>
                    <a:pt x="322259" y="801525"/>
                    <a:pt x="621499" y="801525"/>
                    <a:pt x="813320" y="994126"/>
                  </a:cubicBezTo>
                  <a:cubicBezTo>
                    <a:pt x="813320" y="994126"/>
                    <a:pt x="813320" y="994126"/>
                    <a:pt x="1666593" y="1850867"/>
                  </a:cubicBezTo>
                  <a:lnTo>
                    <a:pt x="1745645" y="1930240"/>
                  </a:lnTo>
                  <a:lnTo>
                    <a:pt x="1789127" y="1886730"/>
                  </a:lnTo>
                  <a:cubicBezTo>
                    <a:pt x="2083300" y="1592361"/>
                    <a:pt x="2606274" y="1069038"/>
                    <a:pt x="3536007" y="138686"/>
                  </a:cubicBezTo>
                  <a:cubicBezTo>
                    <a:pt x="3628069" y="46228"/>
                    <a:pt x="3748901" y="0"/>
                    <a:pt x="386973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154" eaLnBrk="0" fontAlgn="base" hangingPunct="0">
                <a:spcBef>
                  <a:spcPct val="0"/>
                </a:spcBef>
                <a:spcAft>
                  <a:spcPct val="0"/>
                </a:spcAft>
              </a:pPr>
              <a:endParaRPr lang="ru-RU">
                <a:solidFill>
                  <a:prstClr val="black"/>
                </a:solidFill>
                <a:latin typeface="Sulphur Point"/>
              </a:endParaRPr>
            </a:p>
          </p:txBody>
        </p:sp>
        <p:sp>
          <p:nvSpPr>
            <p:cNvPr id="71" name="Justify Text Body">
              <a:extLst>
                <a:ext uri="{FF2B5EF4-FFF2-40B4-BE49-F238E27FC236}">
                  <a16:creationId xmlns:a16="http://schemas.microsoft.com/office/drawing/2014/main" id="{0BA8889C-D9B2-4EE1-A1B1-40A702ED5E8A}"/>
                </a:ext>
              </a:extLst>
            </p:cNvPr>
            <p:cNvSpPr txBox="1"/>
            <p:nvPr/>
          </p:nvSpPr>
          <p:spPr>
            <a:xfrm>
              <a:off x="1875696" y="2817960"/>
              <a:ext cx="1517102" cy="202990"/>
            </a:xfrm>
            <a:prstGeom prst="rect">
              <a:avLst/>
            </a:prstGeom>
            <a:noFill/>
          </p:spPr>
          <p:txBody>
            <a:bodyPr wrap="none" lIns="0" tIns="0" rIns="0" bIns="0">
              <a:spAutoFit/>
            </a:bodyPr>
            <a:lstStyle/>
            <a:p>
              <a:pPr defTabSz="457154">
                <a:lnSpc>
                  <a:spcPct val="150000"/>
                </a:lnSpc>
                <a:defRPr/>
              </a:pPr>
              <a:r>
                <a:rPr lang="ru-RU" sz="1000" dirty="0">
                  <a:solidFill>
                    <a:srgbClr val="3C3C3C"/>
                  </a:solidFill>
                  <a:latin typeface="Georgia" panose="02040502050405020303" pitchFamily="18" charset="0"/>
                </a:rPr>
                <a:t>Место для вашего текста.</a:t>
              </a:r>
              <a:endParaRPr lang="en-ID" sz="1000" dirty="0">
                <a:solidFill>
                  <a:prstClr val="black">
                    <a:lumMod val="50000"/>
                    <a:lumOff val="50000"/>
                    <a:alpha val="0"/>
                  </a:prstClr>
                </a:solidFill>
              </a:endParaRPr>
            </a:p>
          </p:txBody>
        </p:sp>
      </p:grpSp>
      <p:sp>
        <p:nvSpPr>
          <p:cNvPr id="15380" name="TextBox 71"/>
          <p:cNvSpPr txBox="1">
            <a:spLocks noChangeArrowheads="1"/>
          </p:cNvSpPr>
          <p:nvPr/>
        </p:nvSpPr>
        <p:spPr bwMode="auto">
          <a:xfrm>
            <a:off x="3898393" y="3668682"/>
            <a:ext cx="930154" cy="23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Sulphur Point"/>
              </a:defRPr>
            </a:lvl1pPr>
            <a:lvl2pPr marL="742950" indent="-285750">
              <a:defRPr>
                <a:solidFill>
                  <a:schemeClr val="tx1"/>
                </a:solidFill>
                <a:latin typeface="Sulphur Point"/>
              </a:defRPr>
            </a:lvl2pPr>
            <a:lvl3pPr marL="1143000" indent="-228600">
              <a:defRPr>
                <a:solidFill>
                  <a:schemeClr val="tx1"/>
                </a:solidFill>
                <a:latin typeface="Sulphur Point"/>
              </a:defRPr>
            </a:lvl3pPr>
            <a:lvl4pPr marL="1600200" indent="-228600">
              <a:defRPr>
                <a:solidFill>
                  <a:schemeClr val="tx1"/>
                </a:solidFill>
                <a:latin typeface="Sulphur Point"/>
              </a:defRPr>
            </a:lvl4pPr>
            <a:lvl5pPr marL="2057400" indent="-228600">
              <a:defRPr>
                <a:solidFill>
                  <a:schemeClr val="tx1"/>
                </a:solidFill>
                <a:latin typeface="Sulphur Point"/>
              </a:defRPr>
            </a:lvl5pPr>
            <a:lvl6pPr marL="2514600" indent="-228600" defTabSz="457200" fontAlgn="base">
              <a:spcBef>
                <a:spcPct val="0"/>
              </a:spcBef>
              <a:spcAft>
                <a:spcPct val="0"/>
              </a:spcAft>
              <a:defRPr>
                <a:solidFill>
                  <a:schemeClr val="tx1"/>
                </a:solidFill>
                <a:latin typeface="Sulphur Point"/>
              </a:defRPr>
            </a:lvl6pPr>
            <a:lvl7pPr marL="2971800" indent="-228600" defTabSz="457200" fontAlgn="base">
              <a:spcBef>
                <a:spcPct val="0"/>
              </a:spcBef>
              <a:spcAft>
                <a:spcPct val="0"/>
              </a:spcAft>
              <a:defRPr>
                <a:solidFill>
                  <a:schemeClr val="tx1"/>
                </a:solidFill>
                <a:latin typeface="Sulphur Point"/>
              </a:defRPr>
            </a:lvl7pPr>
            <a:lvl8pPr marL="3429000" indent="-228600" defTabSz="457200" fontAlgn="base">
              <a:spcBef>
                <a:spcPct val="0"/>
              </a:spcBef>
              <a:spcAft>
                <a:spcPct val="0"/>
              </a:spcAft>
              <a:defRPr>
                <a:solidFill>
                  <a:schemeClr val="tx1"/>
                </a:solidFill>
                <a:latin typeface="Sulphur Point"/>
              </a:defRPr>
            </a:lvl8pPr>
            <a:lvl9pPr marL="3886200" indent="-228600" defTabSz="457200" fontAlgn="base">
              <a:spcBef>
                <a:spcPct val="0"/>
              </a:spcBef>
              <a:spcAft>
                <a:spcPct val="0"/>
              </a:spcAft>
              <a:defRPr>
                <a:solidFill>
                  <a:schemeClr val="tx1"/>
                </a:solidFill>
                <a:latin typeface="Sulphur Point"/>
              </a:defRPr>
            </a:lvl9pPr>
          </a:lstStyle>
          <a:p>
            <a:pPr algn="ctr" defTabSz="457154" fontAlgn="base">
              <a:lnSpc>
                <a:spcPct val="150000"/>
              </a:lnSpc>
              <a:spcBef>
                <a:spcPct val="0"/>
              </a:spcBef>
              <a:spcAft>
                <a:spcPct val="0"/>
              </a:spcAft>
            </a:pPr>
            <a:r>
              <a:rPr lang="ru-RU" sz="1100" dirty="0">
                <a:latin typeface="Georgia" panose="02040502050405020303" pitchFamily="18" charset="0"/>
              </a:rPr>
              <a:t>Подзаголовок</a:t>
            </a:r>
            <a:endParaRPr lang="en-ID" altLang="ru-RU" sz="1100" dirty="0">
              <a:solidFill>
                <a:srgbClr val="595959"/>
              </a:solidFill>
              <a:latin typeface="Montserrat Medium" pitchFamily="50" charset="0"/>
            </a:endParaRPr>
          </a:p>
        </p:txBody>
      </p:sp>
    </p:spTree>
    <p:extLst>
      <p:ext uri="{BB962C8B-B14F-4D97-AF65-F5344CB8AC3E}">
        <p14:creationId xmlns:p14="http://schemas.microsoft.com/office/powerpoint/2010/main" val="6669903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2356" r="12356"/>
          <a:stretch/>
        </p:blipFill>
        <p:spPr bwMode="auto">
          <a:xfrm>
            <a:off x="5702300" y="0"/>
            <a:ext cx="6489700" cy="5740400"/>
          </a:xfrm>
          <a:custGeom>
            <a:avLst/>
            <a:gdLst>
              <a:gd name="T0" fmla="*/ 0 w 6491019"/>
              <a:gd name="T1" fmla="*/ 0 h 5740372"/>
              <a:gd name="T2" fmla="*/ 6491019 w 6491019"/>
              <a:gd name="T3" fmla="*/ 0 h 5740372"/>
              <a:gd name="T4" fmla="*/ 6491019 w 6491019"/>
              <a:gd name="T5" fmla="*/ 2375029 h 5740372"/>
              <a:gd name="T6" fmla="*/ 6357777 w 6491019"/>
              <a:gd name="T7" fmla="*/ 2389274 h 5740372"/>
              <a:gd name="T8" fmla="*/ 6039189 w 6491019"/>
              <a:gd name="T9" fmla="*/ 4836470 h 5740372"/>
              <a:gd name="T10" fmla="*/ 4489417 w 6491019"/>
              <a:gd name="T11" fmla="*/ 5733403 h 5740372"/>
              <a:gd name="T12" fmla="*/ 3187184 w 6491019"/>
              <a:gd name="T13" fmla="*/ 4897979 h 5740372"/>
              <a:gd name="T14" fmla="*/ 3160167 w 6491019"/>
              <a:gd name="T15" fmla="*/ 3090754 h 5740372"/>
              <a:gd name="T16" fmla="*/ 228886 w 6491019"/>
              <a:gd name="T17" fmla="*/ 718929 h 5740372"/>
              <a:gd name="T18" fmla="*/ 8336 w 6491019"/>
              <a:gd name="T19" fmla="*/ 127080 h 57403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491019" h="5740372">
                <a:moveTo>
                  <a:pt x="0" y="0"/>
                </a:moveTo>
                <a:lnTo>
                  <a:pt x="6491019" y="0"/>
                </a:lnTo>
                <a:lnTo>
                  <a:pt x="6491019" y="2375029"/>
                </a:lnTo>
                <a:lnTo>
                  <a:pt x="6357777" y="2389274"/>
                </a:lnTo>
                <a:cubicBezTo>
                  <a:pt x="5127721" y="2588166"/>
                  <a:pt x="6350582" y="4279115"/>
                  <a:pt x="6039189" y="4836470"/>
                </a:cubicBezTo>
                <a:cubicBezTo>
                  <a:pt x="5727797" y="5393825"/>
                  <a:pt x="5148479" y="5799013"/>
                  <a:pt x="4489417" y="5733403"/>
                </a:cubicBezTo>
                <a:cubicBezTo>
                  <a:pt x="3871932" y="5671931"/>
                  <a:pt x="3408725" y="5338421"/>
                  <a:pt x="3187184" y="4897979"/>
                </a:cubicBezTo>
                <a:cubicBezTo>
                  <a:pt x="2965643" y="4457538"/>
                  <a:pt x="3290847" y="3686230"/>
                  <a:pt x="3160167" y="3090754"/>
                </a:cubicBezTo>
                <a:cubicBezTo>
                  <a:pt x="2869607" y="1772869"/>
                  <a:pt x="908421" y="1764139"/>
                  <a:pt x="228886" y="718929"/>
                </a:cubicBezTo>
                <a:cubicBezTo>
                  <a:pt x="110833" y="538793"/>
                  <a:pt x="34675" y="335400"/>
                  <a:pt x="8336" y="127080"/>
                </a:cubicBezTo>
                <a:lnTo>
                  <a:pt x="0" y="0"/>
                </a:lnTo>
                <a:close/>
              </a:path>
            </a:pathLst>
          </a:custGeom>
          <a:blipFill dpi="0" rotWithShape="1">
            <a:srcRect/>
          </a:blipFill>
          <a:extLst>
            <a:ext uri="{91240B29-F687-4F45-9708-019B960494DF}">
              <a14:hiddenLine xmlns:a14="http://schemas.microsoft.com/office/drawing/2010/main" w="9525">
                <a:solidFill>
                  <a:srgbClr val="000000"/>
                </a:solidFill>
                <a:round/>
                <a:headEnd/>
                <a:tailEnd/>
              </a14:hiddenLine>
            </a:ext>
          </a:extLst>
        </p:spPr>
      </p:pic>
      <p:sp>
        <p:nvSpPr>
          <p:cNvPr id="8" name="PpHeader">
            <a:extLst>
              <a:ext uri="{FF2B5EF4-FFF2-40B4-BE49-F238E27FC236}">
                <a16:creationId xmlns:a16="http://schemas.microsoft.com/office/drawing/2014/main" id="{082C59B2-DB9C-4004-A6C5-A7B558832438}"/>
              </a:ext>
            </a:extLst>
          </p:cNvPr>
          <p:cNvSpPr/>
          <p:nvPr/>
        </p:nvSpPr>
        <p:spPr>
          <a:xfrm>
            <a:off x="5314258" y="170287"/>
            <a:ext cx="1561897" cy="8253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endParaRPr lang="en-ID">
              <a:solidFill>
                <a:prstClr val="white"/>
              </a:solidFill>
              <a:latin typeface="Sulphur Point"/>
            </a:endParaRPr>
          </a:p>
        </p:txBody>
      </p:sp>
      <p:grpSp>
        <p:nvGrpSpPr>
          <p:cNvPr id="19461" name="Group 16"/>
          <p:cNvGrpSpPr>
            <a:grpSpLocks/>
          </p:cNvGrpSpPr>
          <p:nvPr/>
        </p:nvGrpSpPr>
        <p:grpSpPr bwMode="auto">
          <a:xfrm>
            <a:off x="7979324" y="2887734"/>
            <a:ext cx="1452373" cy="1450786"/>
            <a:chOff x="4038600" y="3638550"/>
            <a:chExt cx="1600200" cy="1600200"/>
          </a:xfrm>
        </p:grpSpPr>
        <p:sp>
          <p:nvSpPr>
            <p:cNvPr id="18" name="Oval 17">
              <a:extLst>
                <a:ext uri="{FF2B5EF4-FFF2-40B4-BE49-F238E27FC236}">
                  <a16:creationId xmlns:a16="http://schemas.microsoft.com/office/drawing/2014/main" id="{273FA6FE-39A8-437F-82F8-2C4721988BE3}"/>
                </a:ext>
              </a:extLst>
            </p:cNvPr>
            <p:cNvSpPr/>
            <p:nvPr/>
          </p:nvSpPr>
          <p:spPr>
            <a:xfrm>
              <a:off x="4038600" y="3638550"/>
              <a:ext cx="1600200" cy="1600200"/>
            </a:xfrm>
            <a:prstGeom prst="ellipse">
              <a:avLst/>
            </a:prstGeom>
            <a:ln w="698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endParaRPr lang="en-ID">
                <a:solidFill>
                  <a:prstClr val="white"/>
                </a:solidFill>
                <a:latin typeface="Sulphur Point"/>
              </a:endParaRPr>
            </a:p>
          </p:txBody>
        </p:sp>
        <p:sp>
          <p:nvSpPr>
            <p:cNvPr id="19481" name="Graphic 20" descr="Leaf"/>
            <p:cNvSpPr>
              <a:spLocks/>
            </p:cNvSpPr>
            <p:nvPr/>
          </p:nvSpPr>
          <p:spPr bwMode="auto">
            <a:xfrm>
              <a:off x="4552950" y="4164571"/>
              <a:ext cx="571500" cy="548158"/>
            </a:xfrm>
            <a:custGeom>
              <a:avLst/>
              <a:gdLst>
                <a:gd name="T0" fmla="*/ 265627 w 504358"/>
                <a:gd name="T1" fmla="*/ 48296 h 483758"/>
                <a:gd name="T2" fmla="*/ 40246 w 504358"/>
                <a:gd name="T3" fmla="*/ 273677 h 483758"/>
                <a:gd name="T4" fmla="*/ 68419 w 504358"/>
                <a:gd name="T5" fmla="*/ 382342 h 483758"/>
                <a:gd name="T6" fmla="*/ 123959 w 504358"/>
                <a:gd name="T7" fmla="*/ 327607 h 483758"/>
                <a:gd name="T8" fmla="*/ 284141 w 504358"/>
                <a:gd name="T9" fmla="*/ 196403 h 483758"/>
                <a:gd name="T10" fmla="*/ 294604 w 504358"/>
                <a:gd name="T11" fmla="*/ 192378 h 483758"/>
                <a:gd name="T12" fmla="*/ 310704 w 504358"/>
                <a:gd name="T13" fmla="*/ 208477 h 483758"/>
                <a:gd name="T14" fmla="*/ 304264 w 504358"/>
                <a:gd name="T15" fmla="*/ 221356 h 483758"/>
                <a:gd name="T16" fmla="*/ 304264 w 504358"/>
                <a:gd name="T17" fmla="*/ 221356 h 483758"/>
                <a:gd name="T18" fmla="*/ 73249 w 504358"/>
                <a:gd name="T19" fmla="*/ 425004 h 483758"/>
                <a:gd name="T20" fmla="*/ 60369 w 504358"/>
                <a:gd name="T21" fmla="*/ 439493 h 483758"/>
                <a:gd name="T22" fmla="*/ 60369 w 504358"/>
                <a:gd name="T23" fmla="*/ 439493 h 483758"/>
                <a:gd name="T24" fmla="*/ 0 w 504358"/>
                <a:gd name="T25" fmla="*/ 548158 h 483758"/>
                <a:gd name="T26" fmla="*/ 48296 w 504358"/>
                <a:gd name="T27" fmla="*/ 548158 h 483758"/>
                <a:gd name="T28" fmla="*/ 119130 w 504358"/>
                <a:gd name="T29" fmla="*/ 445932 h 483758"/>
                <a:gd name="T30" fmla="*/ 265627 w 504358"/>
                <a:gd name="T31" fmla="*/ 499862 h 483758"/>
                <a:gd name="T32" fmla="*/ 377513 w 504358"/>
                <a:gd name="T33" fmla="*/ 470080 h 483758"/>
                <a:gd name="T34" fmla="*/ 377513 w 504358"/>
                <a:gd name="T35" fmla="*/ 470080 h 483758"/>
                <a:gd name="T36" fmla="*/ 571501 w 504358"/>
                <a:gd name="T37" fmla="*/ 0 h 483758"/>
                <a:gd name="T38" fmla="*/ 265627 w 504358"/>
                <a:gd name="T39" fmla="*/ 48296 h 4837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04358" h="483758">
                  <a:moveTo>
                    <a:pt x="234420" y="42622"/>
                  </a:moveTo>
                  <a:cubicBezTo>
                    <a:pt x="124314" y="42622"/>
                    <a:pt x="35518" y="131417"/>
                    <a:pt x="35518" y="241524"/>
                  </a:cubicBezTo>
                  <a:cubicBezTo>
                    <a:pt x="35518" y="276332"/>
                    <a:pt x="44753" y="309009"/>
                    <a:pt x="60381" y="337423"/>
                  </a:cubicBezTo>
                  <a:cubicBezTo>
                    <a:pt x="75299" y="321795"/>
                    <a:pt x="91637" y="306167"/>
                    <a:pt x="109396" y="289118"/>
                  </a:cubicBezTo>
                  <a:cubicBezTo>
                    <a:pt x="154149" y="247207"/>
                    <a:pt x="206716" y="204585"/>
                    <a:pt x="250759" y="173329"/>
                  </a:cubicBezTo>
                  <a:cubicBezTo>
                    <a:pt x="253600" y="171198"/>
                    <a:pt x="256442" y="169777"/>
                    <a:pt x="259993" y="169777"/>
                  </a:cubicBezTo>
                  <a:cubicBezTo>
                    <a:pt x="267807" y="169777"/>
                    <a:pt x="274201" y="176170"/>
                    <a:pt x="274201" y="183984"/>
                  </a:cubicBezTo>
                  <a:cubicBezTo>
                    <a:pt x="274201" y="188957"/>
                    <a:pt x="272070" y="192509"/>
                    <a:pt x="268518" y="195350"/>
                  </a:cubicBezTo>
                  <a:cubicBezTo>
                    <a:pt x="205295" y="240814"/>
                    <a:pt x="121472" y="311140"/>
                    <a:pt x="64643" y="375073"/>
                  </a:cubicBezTo>
                  <a:cubicBezTo>
                    <a:pt x="64643" y="375073"/>
                    <a:pt x="56829" y="383597"/>
                    <a:pt x="53277" y="387859"/>
                  </a:cubicBezTo>
                  <a:cubicBezTo>
                    <a:pt x="21311" y="425508"/>
                    <a:pt x="0" y="459606"/>
                    <a:pt x="0" y="483758"/>
                  </a:cubicBezTo>
                  <a:lnTo>
                    <a:pt x="42622" y="483758"/>
                  </a:lnTo>
                  <a:cubicBezTo>
                    <a:pt x="42622" y="468130"/>
                    <a:pt x="67485" y="434033"/>
                    <a:pt x="105134" y="393542"/>
                  </a:cubicBezTo>
                  <a:cubicBezTo>
                    <a:pt x="139942" y="423377"/>
                    <a:pt x="184695" y="441136"/>
                    <a:pt x="234420" y="441136"/>
                  </a:cubicBezTo>
                  <a:cubicBezTo>
                    <a:pt x="269939" y="441136"/>
                    <a:pt x="304036" y="431902"/>
                    <a:pt x="333161" y="414853"/>
                  </a:cubicBezTo>
                  <a:cubicBezTo>
                    <a:pt x="485179" y="330320"/>
                    <a:pt x="504359" y="174750"/>
                    <a:pt x="504359" y="0"/>
                  </a:cubicBezTo>
                  <a:cubicBezTo>
                    <a:pt x="504359" y="0"/>
                    <a:pt x="338844" y="45463"/>
                    <a:pt x="234420" y="42622"/>
                  </a:cubicBezTo>
                  <a:close/>
                </a:path>
              </a:pathLst>
            </a:custGeom>
            <a:solidFill>
              <a:schemeClr val="bg1"/>
            </a:solidFill>
            <a:ln>
              <a:noFill/>
            </a:ln>
            <a:extLst>
              <a:ext uri="{91240B29-F687-4F45-9708-019B960494DF}">
                <a14:hiddenLine xmlns:a14="http://schemas.microsoft.com/office/drawing/2010/main" w="7045"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grpSp>
      <p:sp>
        <p:nvSpPr>
          <p:cNvPr id="20" name="Grand Title">
            <a:extLst>
              <a:ext uri="{FF2B5EF4-FFF2-40B4-BE49-F238E27FC236}">
                <a16:creationId xmlns:a16="http://schemas.microsoft.com/office/drawing/2014/main" id="{4C085275-C696-4452-827C-3E306E8684C7}"/>
              </a:ext>
            </a:extLst>
          </p:cNvPr>
          <p:cNvSpPr txBox="1"/>
          <p:nvPr/>
        </p:nvSpPr>
        <p:spPr>
          <a:xfrm>
            <a:off x="1009519" y="1300440"/>
            <a:ext cx="2858155" cy="1354217"/>
          </a:xfrm>
          <a:prstGeom prst="rect">
            <a:avLst/>
          </a:prstGeom>
          <a:noFill/>
        </p:spPr>
        <p:txBody>
          <a:bodyPr wrap="none" lIns="0" tIns="0" rIns="0" bIns="0">
            <a:spAutoFit/>
          </a:bodyPr>
          <a:lstStyle/>
          <a:p>
            <a:pPr defTabSz="457154">
              <a:defRPr/>
            </a:pPr>
            <a:r>
              <a:rPr lang="ru-RU" sz="4400" dirty="0">
                <a:solidFill>
                  <a:prstClr val="black">
                    <a:lumMod val="75000"/>
                    <a:lumOff val="25000"/>
                  </a:prstClr>
                </a:solidFill>
                <a:latin typeface="Georgia" panose="02040502050405020303" pitchFamily="18" charset="0"/>
              </a:rPr>
              <a:t>Заголовок </a:t>
            </a:r>
            <a:endParaRPr lang="en-US" sz="4400" dirty="0">
              <a:solidFill>
                <a:prstClr val="black">
                  <a:lumMod val="75000"/>
                  <a:lumOff val="25000"/>
                </a:prstClr>
              </a:solidFill>
              <a:latin typeface="Georgia" panose="02040502050405020303" pitchFamily="18" charset="0"/>
            </a:endParaRPr>
          </a:p>
          <a:p>
            <a:pPr defTabSz="457154">
              <a:defRPr/>
            </a:pPr>
            <a:r>
              <a:rPr lang="ru-RU" sz="4400" dirty="0">
                <a:solidFill>
                  <a:prstClr val="black">
                    <a:lumMod val="75000"/>
                    <a:lumOff val="25000"/>
                  </a:prstClr>
                </a:solidFill>
                <a:latin typeface="Georgia" panose="02040502050405020303" pitchFamily="18" charset="0"/>
              </a:rPr>
              <a:t>слайда</a:t>
            </a:r>
            <a:endParaRPr lang="en-ID" sz="4400" dirty="0">
              <a:solidFill>
                <a:srgbClr val="BBCE3C"/>
              </a:solidFill>
              <a:latin typeface="Georgia" panose="02040502050405020303" pitchFamily="18" charset="0"/>
            </a:endParaRPr>
          </a:p>
        </p:txBody>
      </p:sp>
      <p:sp>
        <p:nvSpPr>
          <p:cNvPr id="21" name="Justify Text Body">
            <a:extLst>
              <a:ext uri="{FF2B5EF4-FFF2-40B4-BE49-F238E27FC236}">
                <a16:creationId xmlns:a16="http://schemas.microsoft.com/office/drawing/2014/main" id="{D95B3A9B-DD23-4302-B955-F18FD11145B8}"/>
              </a:ext>
            </a:extLst>
          </p:cNvPr>
          <p:cNvSpPr txBox="1"/>
          <p:nvPr/>
        </p:nvSpPr>
        <p:spPr>
          <a:xfrm>
            <a:off x="969837" y="2761935"/>
            <a:ext cx="4249184" cy="1576585"/>
          </a:xfrm>
          <a:prstGeom prst="rect">
            <a:avLst/>
          </a:prstGeom>
          <a:noFill/>
        </p:spPr>
        <p:txBody>
          <a:bodyPr lIns="0" tIns="0" rIns="0" bIns="0">
            <a:spAutoFit/>
          </a:bodyPr>
          <a:lstStyle/>
          <a:p>
            <a:pPr lvl="0" algn="ctr" defTabSz="457154">
              <a:lnSpc>
                <a:spcPct val="150000"/>
              </a:lnSpc>
              <a:defRPr/>
            </a:pPr>
            <a:r>
              <a:rPr lang="ru-RU" sz="1400" dirty="0">
                <a:solidFill>
                  <a:srgbClr val="3C3C3C"/>
                </a:solidFill>
                <a:latin typeface="Georgia" panose="02040502050405020303" pitchFamily="18" charset="0"/>
              </a:rPr>
              <a:t>Место для вашего текста. Место для вашего текста. Место для вашего текста. Место для вашего текста. Место для вашего текста. Место для вашего текста. Место для вашего текста. Место для вашего текста. </a:t>
            </a:r>
          </a:p>
        </p:txBody>
      </p:sp>
    </p:spTree>
    <p:extLst>
      <p:ext uri="{BB962C8B-B14F-4D97-AF65-F5344CB8AC3E}">
        <p14:creationId xmlns:p14="http://schemas.microsoft.com/office/powerpoint/2010/main" val="34619579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pHeader">
            <a:extLst>
              <a:ext uri="{FF2B5EF4-FFF2-40B4-BE49-F238E27FC236}">
                <a16:creationId xmlns:a16="http://schemas.microsoft.com/office/drawing/2014/main" id="{082C59B2-DB9C-4004-A6C5-A7B558832438}"/>
              </a:ext>
            </a:extLst>
          </p:cNvPr>
          <p:cNvSpPr/>
          <p:nvPr/>
        </p:nvSpPr>
        <p:spPr>
          <a:xfrm>
            <a:off x="5314258" y="170287"/>
            <a:ext cx="1561897" cy="8253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endParaRPr lang="en-ID">
              <a:solidFill>
                <a:prstClr val="white"/>
              </a:solidFill>
              <a:latin typeface="Sulphur Point"/>
            </a:endParaRPr>
          </a:p>
        </p:txBody>
      </p:sp>
      <p:grpSp>
        <p:nvGrpSpPr>
          <p:cNvPr id="24582" name="Group 57"/>
          <p:cNvGrpSpPr>
            <a:grpSpLocks/>
          </p:cNvGrpSpPr>
          <p:nvPr/>
        </p:nvGrpSpPr>
        <p:grpSpPr bwMode="auto">
          <a:xfrm>
            <a:off x="6650762" y="4830578"/>
            <a:ext cx="717235" cy="295658"/>
            <a:chOff x="6597205" y="4990435"/>
            <a:chExt cx="717209" cy="296116"/>
          </a:xfrm>
        </p:grpSpPr>
        <p:sp>
          <p:nvSpPr>
            <p:cNvPr id="25" name="RightSub">
              <a:extLst>
                <a:ext uri="{FF2B5EF4-FFF2-40B4-BE49-F238E27FC236}">
                  <a16:creationId xmlns:a16="http://schemas.microsoft.com/office/drawing/2014/main" id="{74BC35BC-E4F0-4F74-BE82-93127E1E00E6}"/>
                </a:ext>
              </a:extLst>
            </p:cNvPr>
            <p:cNvSpPr txBox="1"/>
            <p:nvPr/>
          </p:nvSpPr>
          <p:spPr>
            <a:xfrm>
              <a:off x="6851163" y="4990435"/>
              <a:ext cx="463251" cy="296116"/>
            </a:xfrm>
            <a:prstGeom prst="rect">
              <a:avLst/>
            </a:prstGeom>
            <a:noFill/>
          </p:spPr>
          <p:txBody>
            <a:bodyPr wrap="none" lIns="0" tIns="0" rIns="0" bIns="0">
              <a:spAutoFit/>
            </a:bodyPr>
            <a:lstStyle/>
            <a:p>
              <a:pPr defTabSz="457154">
                <a:lnSpc>
                  <a:spcPct val="150000"/>
                </a:lnSpc>
                <a:defRPr/>
              </a:pPr>
              <a:r>
                <a:rPr lang="ru-RU" sz="1400" dirty="0">
                  <a:latin typeface="Georgia" panose="02040502050405020303" pitchFamily="18" charset="0"/>
                </a:rPr>
                <a:t>Текст</a:t>
              </a:r>
              <a:endParaRPr lang="en-ID" sz="1400" dirty="0">
                <a:solidFill>
                  <a:prstClr val="black">
                    <a:lumMod val="65000"/>
                    <a:lumOff val="35000"/>
                  </a:prstClr>
                </a:solidFill>
                <a:latin typeface="Montserrat Medium" panose="00000600000000000000" pitchFamily="50" charset="0"/>
              </a:endParaRPr>
            </a:p>
          </p:txBody>
        </p:sp>
        <p:sp>
          <p:nvSpPr>
            <p:cNvPr id="24603" name="Freeform 133"/>
            <p:cNvSpPr>
              <a:spLocks/>
            </p:cNvSpPr>
            <p:nvPr/>
          </p:nvSpPr>
          <p:spPr bwMode="auto">
            <a:xfrm>
              <a:off x="6597205" y="5096552"/>
              <a:ext cx="128418" cy="131004"/>
            </a:xfrm>
            <a:custGeom>
              <a:avLst/>
              <a:gdLst>
                <a:gd name="T0" fmla="*/ 126380 w 63"/>
                <a:gd name="T1" fmla="*/ 100300 h 64"/>
                <a:gd name="T2" fmla="*/ 95804 w 63"/>
                <a:gd name="T3" fmla="*/ 83924 h 64"/>
                <a:gd name="T4" fmla="*/ 81535 w 63"/>
                <a:gd name="T5" fmla="*/ 77784 h 64"/>
                <a:gd name="T6" fmla="*/ 81535 w 63"/>
                <a:gd name="T7" fmla="*/ 65502 h 64"/>
                <a:gd name="T8" fmla="*/ 87650 w 63"/>
                <a:gd name="T9" fmla="*/ 51173 h 64"/>
                <a:gd name="T10" fmla="*/ 93766 w 63"/>
                <a:gd name="T11" fmla="*/ 42986 h 64"/>
                <a:gd name="T12" fmla="*/ 89689 w 63"/>
                <a:gd name="T13" fmla="*/ 32751 h 64"/>
                <a:gd name="T14" fmla="*/ 89689 w 63"/>
                <a:gd name="T15" fmla="*/ 20469 h 64"/>
                <a:gd name="T16" fmla="*/ 65228 w 63"/>
                <a:gd name="T17" fmla="*/ 0 h 64"/>
                <a:gd name="T18" fmla="*/ 38729 w 63"/>
                <a:gd name="T19" fmla="*/ 20469 h 64"/>
                <a:gd name="T20" fmla="*/ 40768 w 63"/>
                <a:gd name="T21" fmla="*/ 32751 h 64"/>
                <a:gd name="T22" fmla="*/ 36691 w 63"/>
                <a:gd name="T23" fmla="*/ 42986 h 64"/>
                <a:gd name="T24" fmla="*/ 42806 w 63"/>
                <a:gd name="T25" fmla="*/ 51173 h 64"/>
                <a:gd name="T26" fmla="*/ 48921 w 63"/>
                <a:gd name="T27" fmla="*/ 65502 h 64"/>
                <a:gd name="T28" fmla="*/ 48921 w 63"/>
                <a:gd name="T29" fmla="*/ 77784 h 64"/>
                <a:gd name="T30" fmla="*/ 32614 w 63"/>
                <a:gd name="T31" fmla="*/ 83924 h 64"/>
                <a:gd name="T32" fmla="*/ 4077 w 63"/>
                <a:gd name="T33" fmla="*/ 100300 h 64"/>
                <a:gd name="T34" fmla="*/ 2038 w 63"/>
                <a:gd name="T35" fmla="*/ 131004 h 64"/>
                <a:gd name="T36" fmla="*/ 128418 w 63"/>
                <a:gd name="T37" fmla="*/ 131004 h 64"/>
                <a:gd name="T38" fmla="*/ 126380 w 63"/>
                <a:gd name="T39" fmla="*/ 100300 h 6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3" h="64">
                  <a:moveTo>
                    <a:pt x="62" y="49"/>
                  </a:moveTo>
                  <a:cubicBezTo>
                    <a:pt x="60" y="46"/>
                    <a:pt x="54" y="44"/>
                    <a:pt x="47" y="41"/>
                  </a:cubicBezTo>
                  <a:cubicBezTo>
                    <a:pt x="41" y="39"/>
                    <a:pt x="40" y="38"/>
                    <a:pt x="40" y="38"/>
                  </a:cubicBezTo>
                  <a:cubicBezTo>
                    <a:pt x="40" y="32"/>
                    <a:pt x="40" y="32"/>
                    <a:pt x="40" y="32"/>
                  </a:cubicBezTo>
                  <a:cubicBezTo>
                    <a:pt x="40" y="32"/>
                    <a:pt x="42" y="30"/>
                    <a:pt x="43" y="25"/>
                  </a:cubicBezTo>
                  <a:cubicBezTo>
                    <a:pt x="44" y="25"/>
                    <a:pt x="46" y="22"/>
                    <a:pt x="46" y="21"/>
                  </a:cubicBezTo>
                  <a:cubicBezTo>
                    <a:pt x="46" y="20"/>
                    <a:pt x="46" y="16"/>
                    <a:pt x="44" y="16"/>
                  </a:cubicBezTo>
                  <a:cubicBezTo>
                    <a:pt x="44" y="14"/>
                    <a:pt x="44" y="11"/>
                    <a:pt x="44" y="10"/>
                  </a:cubicBezTo>
                  <a:cubicBezTo>
                    <a:pt x="44" y="5"/>
                    <a:pt x="39" y="0"/>
                    <a:pt x="32" y="0"/>
                  </a:cubicBezTo>
                  <a:cubicBezTo>
                    <a:pt x="25" y="0"/>
                    <a:pt x="20" y="5"/>
                    <a:pt x="19" y="10"/>
                  </a:cubicBezTo>
                  <a:cubicBezTo>
                    <a:pt x="19" y="11"/>
                    <a:pt x="20" y="14"/>
                    <a:pt x="20" y="16"/>
                  </a:cubicBezTo>
                  <a:cubicBezTo>
                    <a:pt x="18" y="16"/>
                    <a:pt x="18" y="20"/>
                    <a:pt x="18" y="21"/>
                  </a:cubicBezTo>
                  <a:cubicBezTo>
                    <a:pt x="18" y="22"/>
                    <a:pt x="20" y="25"/>
                    <a:pt x="21" y="25"/>
                  </a:cubicBezTo>
                  <a:cubicBezTo>
                    <a:pt x="22" y="30"/>
                    <a:pt x="24" y="32"/>
                    <a:pt x="24" y="32"/>
                  </a:cubicBezTo>
                  <a:cubicBezTo>
                    <a:pt x="24" y="38"/>
                    <a:pt x="24" y="38"/>
                    <a:pt x="24" y="38"/>
                  </a:cubicBezTo>
                  <a:cubicBezTo>
                    <a:pt x="24" y="38"/>
                    <a:pt x="23" y="39"/>
                    <a:pt x="16" y="41"/>
                  </a:cubicBezTo>
                  <a:cubicBezTo>
                    <a:pt x="10" y="44"/>
                    <a:pt x="4" y="46"/>
                    <a:pt x="2" y="49"/>
                  </a:cubicBezTo>
                  <a:cubicBezTo>
                    <a:pt x="0" y="51"/>
                    <a:pt x="1" y="64"/>
                    <a:pt x="1" y="64"/>
                  </a:cubicBezTo>
                  <a:cubicBezTo>
                    <a:pt x="63" y="64"/>
                    <a:pt x="63" y="64"/>
                    <a:pt x="63" y="64"/>
                  </a:cubicBezTo>
                  <a:cubicBezTo>
                    <a:pt x="63" y="64"/>
                    <a:pt x="63" y="51"/>
                    <a:pt x="62" y="4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154" eaLnBrk="0" fontAlgn="base" hangingPunct="0">
                <a:spcBef>
                  <a:spcPct val="0"/>
                </a:spcBef>
                <a:spcAft>
                  <a:spcPct val="0"/>
                </a:spcAft>
              </a:pPr>
              <a:endParaRPr lang="ru-RU">
                <a:solidFill>
                  <a:prstClr val="black"/>
                </a:solidFill>
                <a:latin typeface="Sulphur Point"/>
              </a:endParaRPr>
            </a:p>
          </p:txBody>
        </p:sp>
      </p:grpSp>
      <p:grpSp>
        <p:nvGrpSpPr>
          <p:cNvPr id="24583" name="Group 58"/>
          <p:cNvGrpSpPr>
            <a:grpSpLocks/>
          </p:cNvGrpSpPr>
          <p:nvPr/>
        </p:nvGrpSpPr>
        <p:grpSpPr bwMode="auto">
          <a:xfrm>
            <a:off x="4193628" y="5532161"/>
            <a:ext cx="717234" cy="295658"/>
            <a:chOff x="4058993" y="5706763"/>
            <a:chExt cx="717696" cy="296116"/>
          </a:xfrm>
        </p:grpSpPr>
        <p:sp>
          <p:nvSpPr>
            <p:cNvPr id="30" name="RightSub">
              <a:extLst>
                <a:ext uri="{FF2B5EF4-FFF2-40B4-BE49-F238E27FC236}">
                  <a16:creationId xmlns:a16="http://schemas.microsoft.com/office/drawing/2014/main" id="{7A7C29DE-0FA1-4161-9496-BFA50D7D84AB}"/>
                </a:ext>
              </a:extLst>
            </p:cNvPr>
            <p:cNvSpPr txBox="1"/>
            <p:nvPr/>
          </p:nvSpPr>
          <p:spPr>
            <a:xfrm>
              <a:off x="4313123" y="5706763"/>
              <a:ext cx="463566" cy="296116"/>
            </a:xfrm>
            <a:prstGeom prst="rect">
              <a:avLst/>
            </a:prstGeom>
            <a:noFill/>
          </p:spPr>
          <p:txBody>
            <a:bodyPr wrap="none" lIns="0" tIns="0" rIns="0" bIns="0">
              <a:spAutoFit/>
            </a:bodyPr>
            <a:lstStyle/>
            <a:p>
              <a:pPr defTabSz="457154">
                <a:lnSpc>
                  <a:spcPct val="150000"/>
                </a:lnSpc>
                <a:defRPr/>
              </a:pPr>
              <a:r>
                <a:rPr lang="ru-RU" sz="1400" dirty="0">
                  <a:latin typeface="Georgia" panose="02040502050405020303" pitchFamily="18" charset="0"/>
                </a:rPr>
                <a:t>Текст</a:t>
              </a:r>
              <a:endParaRPr lang="en-ID" sz="1400" dirty="0">
                <a:solidFill>
                  <a:prstClr val="black">
                    <a:lumMod val="65000"/>
                    <a:lumOff val="35000"/>
                  </a:prstClr>
                </a:solidFill>
                <a:latin typeface="Montserrat Medium" panose="00000600000000000000" pitchFamily="50" charset="0"/>
              </a:endParaRPr>
            </a:p>
          </p:txBody>
        </p:sp>
        <p:sp>
          <p:nvSpPr>
            <p:cNvPr id="24601" name="Freeform 133"/>
            <p:cNvSpPr>
              <a:spLocks/>
            </p:cNvSpPr>
            <p:nvPr/>
          </p:nvSpPr>
          <p:spPr bwMode="auto">
            <a:xfrm>
              <a:off x="4058993" y="5812880"/>
              <a:ext cx="128418" cy="131004"/>
            </a:xfrm>
            <a:custGeom>
              <a:avLst/>
              <a:gdLst>
                <a:gd name="T0" fmla="*/ 126380 w 63"/>
                <a:gd name="T1" fmla="*/ 100300 h 64"/>
                <a:gd name="T2" fmla="*/ 95804 w 63"/>
                <a:gd name="T3" fmla="*/ 83924 h 64"/>
                <a:gd name="T4" fmla="*/ 81535 w 63"/>
                <a:gd name="T5" fmla="*/ 77784 h 64"/>
                <a:gd name="T6" fmla="*/ 81535 w 63"/>
                <a:gd name="T7" fmla="*/ 65502 h 64"/>
                <a:gd name="T8" fmla="*/ 87650 w 63"/>
                <a:gd name="T9" fmla="*/ 51173 h 64"/>
                <a:gd name="T10" fmla="*/ 93766 w 63"/>
                <a:gd name="T11" fmla="*/ 42986 h 64"/>
                <a:gd name="T12" fmla="*/ 89689 w 63"/>
                <a:gd name="T13" fmla="*/ 32751 h 64"/>
                <a:gd name="T14" fmla="*/ 89689 w 63"/>
                <a:gd name="T15" fmla="*/ 20469 h 64"/>
                <a:gd name="T16" fmla="*/ 65228 w 63"/>
                <a:gd name="T17" fmla="*/ 0 h 64"/>
                <a:gd name="T18" fmla="*/ 38729 w 63"/>
                <a:gd name="T19" fmla="*/ 20469 h 64"/>
                <a:gd name="T20" fmla="*/ 40768 w 63"/>
                <a:gd name="T21" fmla="*/ 32751 h 64"/>
                <a:gd name="T22" fmla="*/ 36691 w 63"/>
                <a:gd name="T23" fmla="*/ 42986 h 64"/>
                <a:gd name="T24" fmla="*/ 42806 w 63"/>
                <a:gd name="T25" fmla="*/ 51173 h 64"/>
                <a:gd name="T26" fmla="*/ 48921 w 63"/>
                <a:gd name="T27" fmla="*/ 65502 h 64"/>
                <a:gd name="T28" fmla="*/ 48921 w 63"/>
                <a:gd name="T29" fmla="*/ 77784 h 64"/>
                <a:gd name="T30" fmla="*/ 32614 w 63"/>
                <a:gd name="T31" fmla="*/ 83924 h 64"/>
                <a:gd name="T32" fmla="*/ 4077 w 63"/>
                <a:gd name="T33" fmla="*/ 100300 h 64"/>
                <a:gd name="T34" fmla="*/ 2038 w 63"/>
                <a:gd name="T35" fmla="*/ 131004 h 64"/>
                <a:gd name="T36" fmla="*/ 128418 w 63"/>
                <a:gd name="T37" fmla="*/ 131004 h 64"/>
                <a:gd name="T38" fmla="*/ 126380 w 63"/>
                <a:gd name="T39" fmla="*/ 100300 h 6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3" h="64">
                  <a:moveTo>
                    <a:pt x="62" y="49"/>
                  </a:moveTo>
                  <a:cubicBezTo>
                    <a:pt x="60" y="46"/>
                    <a:pt x="54" y="44"/>
                    <a:pt x="47" y="41"/>
                  </a:cubicBezTo>
                  <a:cubicBezTo>
                    <a:pt x="41" y="39"/>
                    <a:pt x="40" y="38"/>
                    <a:pt x="40" y="38"/>
                  </a:cubicBezTo>
                  <a:cubicBezTo>
                    <a:pt x="40" y="32"/>
                    <a:pt x="40" y="32"/>
                    <a:pt x="40" y="32"/>
                  </a:cubicBezTo>
                  <a:cubicBezTo>
                    <a:pt x="40" y="32"/>
                    <a:pt x="42" y="30"/>
                    <a:pt x="43" y="25"/>
                  </a:cubicBezTo>
                  <a:cubicBezTo>
                    <a:pt x="44" y="25"/>
                    <a:pt x="46" y="22"/>
                    <a:pt x="46" y="21"/>
                  </a:cubicBezTo>
                  <a:cubicBezTo>
                    <a:pt x="46" y="20"/>
                    <a:pt x="46" y="16"/>
                    <a:pt x="44" y="16"/>
                  </a:cubicBezTo>
                  <a:cubicBezTo>
                    <a:pt x="44" y="14"/>
                    <a:pt x="44" y="11"/>
                    <a:pt x="44" y="10"/>
                  </a:cubicBezTo>
                  <a:cubicBezTo>
                    <a:pt x="44" y="5"/>
                    <a:pt x="39" y="0"/>
                    <a:pt x="32" y="0"/>
                  </a:cubicBezTo>
                  <a:cubicBezTo>
                    <a:pt x="25" y="0"/>
                    <a:pt x="20" y="5"/>
                    <a:pt x="19" y="10"/>
                  </a:cubicBezTo>
                  <a:cubicBezTo>
                    <a:pt x="19" y="11"/>
                    <a:pt x="20" y="14"/>
                    <a:pt x="20" y="16"/>
                  </a:cubicBezTo>
                  <a:cubicBezTo>
                    <a:pt x="18" y="16"/>
                    <a:pt x="18" y="20"/>
                    <a:pt x="18" y="21"/>
                  </a:cubicBezTo>
                  <a:cubicBezTo>
                    <a:pt x="18" y="22"/>
                    <a:pt x="20" y="25"/>
                    <a:pt x="21" y="25"/>
                  </a:cubicBezTo>
                  <a:cubicBezTo>
                    <a:pt x="22" y="30"/>
                    <a:pt x="24" y="32"/>
                    <a:pt x="24" y="32"/>
                  </a:cubicBezTo>
                  <a:cubicBezTo>
                    <a:pt x="24" y="38"/>
                    <a:pt x="24" y="38"/>
                    <a:pt x="24" y="38"/>
                  </a:cubicBezTo>
                  <a:cubicBezTo>
                    <a:pt x="24" y="38"/>
                    <a:pt x="23" y="39"/>
                    <a:pt x="16" y="41"/>
                  </a:cubicBezTo>
                  <a:cubicBezTo>
                    <a:pt x="10" y="44"/>
                    <a:pt x="4" y="46"/>
                    <a:pt x="2" y="49"/>
                  </a:cubicBezTo>
                  <a:cubicBezTo>
                    <a:pt x="0" y="51"/>
                    <a:pt x="1" y="64"/>
                    <a:pt x="1" y="64"/>
                  </a:cubicBezTo>
                  <a:cubicBezTo>
                    <a:pt x="63" y="64"/>
                    <a:pt x="63" y="64"/>
                    <a:pt x="63" y="64"/>
                  </a:cubicBezTo>
                  <a:cubicBezTo>
                    <a:pt x="63" y="64"/>
                    <a:pt x="63" y="51"/>
                    <a:pt x="62" y="4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154" eaLnBrk="0" fontAlgn="base" hangingPunct="0">
                <a:spcBef>
                  <a:spcPct val="0"/>
                </a:spcBef>
                <a:spcAft>
                  <a:spcPct val="0"/>
                </a:spcAft>
              </a:pPr>
              <a:endParaRPr lang="ru-RU">
                <a:solidFill>
                  <a:prstClr val="black"/>
                </a:solidFill>
                <a:latin typeface="Sulphur Point"/>
              </a:endParaRPr>
            </a:p>
          </p:txBody>
        </p:sp>
      </p:grpSp>
      <p:grpSp>
        <p:nvGrpSpPr>
          <p:cNvPr id="24584" name="Group 59"/>
          <p:cNvGrpSpPr>
            <a:grpSpLocks/>
          </p:cNvGrpSpPr>
          <p:nvPr/>
        </p:nvGrpSpPr>
        <p:grpSpPr bwMode="auto">
          <a:xfrm>
            <a:off x="1695230" y="4813131"/>
            <a:ext cx="717235" cy="283924"/>
            <a:chOff x="1610913" y="5265172"/>
            <a:chExt cx="717752" cy="284362"/>
          </a:xfrm>
        </p:grpSpPr>
        <p:sp>
          <p:nvSpPr>
            <p:cNvPr id="35" name="RightSub">
              <a:extLst>
                <a:ext uri="{FF2B5EF4-FFF2-40B4-BE49-F238E27FC236}">
                  <a16:creationId xmlns:a16="http://schemas.microsoft.com/office/drawing/2014/main" id="{18582B28-1C9C-44AB-A4ED-3A83375C18DD}"/>
                </a:ext>
              </a:extLst>
            </p:cNvPr>
            <p:cNvSpPr txBox="1"/>
            <p:nvPr/>
          </p:nvSpPr>
          <p:spPr>
            <a:xfrm>
              <a:off x="1865063" y="5265172"/>
              <a:ext cx="463602" cy="284362"/>
            </a:xfrm>
            <a:prstGeom prst="rect">
              <a:avLst/>
            </a:prstGeom>
            <a:noFill/>
          </p:spPr>
          <p:txBody>
            <a:bodyPr wrap="none" lIns="0" tIns="0" rIns="0" bIns="0">
              <a:spAutoFit/>
            </a:bodyPr>
            <a:lstStyle/>
            <a:p>
              <a:pPr defTabSz="457154">
                <a:lnSpc>
                  <a:spcPct val="150000"/>
                </a:lnSpc>
                <a:defRPr/>
              </a:pPr>
              <a:r>
                <a:rPr lang="ru-RU" sz="1400" dirty="0">
                  <a:latin typeface="Georgia" panose="02040502050405020303" pitchFamily="18" charset="0"/>
                </a:rPr>
                <a:t>Текст</a:t>
              </a:r>
              <a:endParaRPr lang="en-ID" sz="1400" dirty="0">
                <a:latin typeface="Georgia" panose="02040502050405020303" pitchFamily="18" charset="0"/>
              </a:endParaRPr>
            </a:p>
          </p:txBody>
        </p:sp>
        <p:sp>
          <p:nvSpPr>
            <p:cNvPr id="24599" name="Freeform 133"/>
            <p:cNvSpPr>
              <a:spLocks/>
            </p:cNvSpPr>
            <p:nvPr/>
          </p:nvSpPr>
          <p:spPr bwMode="auto">
            <a:xfrm>
              <a:off x="1610913" y="5371289"/>
              <a:ext cx="128418" cy="131004"/>
            </a:xfrm>
            <a:custGeom>
              <a:avLst/>
              <a:gdLst>
                <a:gd name="T0" fmla="*/ 126380 w 63"/>
                <a:gd name="T1" fmla="*/ 100300 h 64"/>
                <a:gd name="T2" fmla="*/ 95804 w 63"/>
                <a:gd name="T3" fmla="*/ 83924 h 64"/>
                <a:gd name="T4" fmla="*/ 81535 w 63"/>
                <a:gd name="T5" fmla="*/ 77784 h 64"/>
                <a:gd name="T6" fmla="*/ 81535 w 63"/>
                <a:gd name="T7" fmla="*/ 65502 h 64"/>
                <a:gd name="T8" fmla="*/ 87650 w 63"/>
                <a:gd name="T9" fmla="*/ 51173 h 64"/>
                <a:gd name="T10" fmla="*/ 93766 w 63"/>
                <a:gd name="T11" fmla="*/ 42986 h 64"/>
                <a:gd name="T12" fmla="*/ 89689 w 63"/>
                <a:gd name="T13" fmla="*/ 32751 h 64"/>
                <a:gd name="T14" fmla="*/ 89689 w 63"/>
                <a:gd name="T15" fmla="*/ 20469 h 64"/>
                <a:gd name="T16" fmla="*/ 65228 w 63"/>
                <a:gd name="T17" fmla="*/ 0 h 64"/>
                <a:gd name="T18" fmla="*/ 38729 w 63"/>
                <a:gd name="T19" fmla="*/ 20469 h 64"/>
                <a:gd name="T20" fmla="*/ 40768 w 63"/>
                <a:gd name="T21" fmla="*/ 32751 h 64"/>
                <a:gd name="T22" fmla="*/ 36691 w 63"/>
                <a:gd name="T23" fmla="*/ 42986 h 64"/>
                <a:gd name="T24" fmla="*/ 42806 w 63"/>
                <a:gd name="T25" fmla="*/ 51173 h 64"/>
                <a:gd name="T26" fmla="*/ 48921 w 63"/>
                <a:gd name="T27" fmla="*/ 65502 h 64"/>
                <a:gd name="T28" fmla="*/ 48921 w 63"/>
                <a:gd name="T29" fmla="*/ 77784 h 64"/>
                <a:gd name="T30" fmla="*/ 32614 w 63"/>
                <a:gd name="T31" fmla="*/ 83924 h 64"/>
                <a:gd name="T32" fmla="*/ 4077 w 63"/>
                <a:gd name="T33" fmla="*/ 100300 h 64"/>
                <a:gd name="T34" fmla="*/ 2038 w 63"/>
                <a:gd name="T35" fmla="*/ 131004 h 64"/>
                <a:gd name="T36" fmla="*/ 128418 w 63"/>
                <a:gd name="T37" fmla="*/ 131004 h 64"/>
                <a:gd name="T38" fmla="*/ 126380 w 63"/>
                <a:gd name="T39" fmla="*/ 100300 h 6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3" h="64">
                  <a:moveTo>
                    <a:pt x="62" y="49"/>
                  </a:moveTo>
                  <a:cubicBezTo>
                    <a:pt x="60" y="46"/>
                    <a:pt x="54" y="44"/>
                    <a:pt x="47" y="41"/>
                  </a:cubicBezTo>
                  <a:cubicBezTo>
                    <a:pt x="41" y="39"/>
                    <a:pt x="40" y="38"/>
                    <a:pt x="40" y="38"/>
                  </a:cubicBezTo>
                  <a:cubicBezTo>
                    <a:pt x="40" y="32"/>
                    <a:pt x="40" y="32"/>
                    <a:pt x="40" y="32"/>
                  </a:cubicBezTo>
                  <a:cubicBezTo>
                    <a:pt x="40" y="32"/>
                    <a:pt x="42" y="30"/>
                    <a:pt x="43" y="25"/>
                  </a:cubicBezTo>
                  <a:cubicBezTo>
                    <a:pt x="44" y="25"/>
                    <a:pt x="46" y="22"/>
                    <a:pt x="46" y="21"/>
                  </a:cubicBezTo>
                  <a:cubicBezTo>
                    <a:pt x="46" y="20"/>
                    <a:pt x="46" y="16"/>
                    <a:pt x="44" y="16"/>
                  </a:cubicBezTo>
                  <a:cubicBezTo>
                    <a:pt x="44" y="14"/>
                    <a:pt x="44" y="11"/>
                    <a:pt x="44" y="10"/>
                  </a:cubicBezTo>
                  <a:cubicBezTo>
                    <a:pt x="44" y="5"/>
                    <a:pt x="39" y="0"/>
                    <a:pt x="32" y="0"/>
                  </a:cubicBezTo>
                  <a:cubicBezTo>
                    <a:pt x="25" y="0"/>
                    <a:pt x="20" y="5"/>
                    <a:pt x="19" y="10"/>
                  </a:cubicBezTo>
                  <a:cubicBezTo>
                    <a:pt x="19" y="11"/>
                    <a:pt x="20" y="14"/>
                    <a:pt x="20" y="16"/>
                  </a:cubicBezTo>
                  <a:cubicBezTo>
                    <a:pt x="18" y="16"/>
                    <a:pt x="18" y="20"/>
                    <a:pt x="18" y="21"/>
                  </a:cubicBezTo>
                  <a:cubicBezTo>
                    <a:pt x="18" y="22"/>
                    <a:pt x="20" y="25"/>
                    <a:pt x="21" y="25"/>
                  </a:cubicBezTo>
                  <a:cubicBezTo>
                    <a:pt x="22" y="30"/>
                    <a:pt x="24" y="32"/>
                    <a:pt x="24" y="32"/>
                  </a:cubicBezTo>
                  <a:cubicBezTo>
                    <a:pt x="24" y="38"/>
                    <a:pt x="24" y="38"/>
                    <a:pt x="24" y="38"/>
                  </a:cubicBezTo>
                  <a:cubicBezTo>
                    <a:pt x="24" y="38"/>
                    <a:pt x="23" y="39"/>
                    <a:pt x="16" y="41"/>
                  </a:cubicBezTo>
                  <a:cubicBezTo>
                    <a:pt x="10" y="44"/>
                    <a:pt x="4" y="46"/>
                    <a:pt x="2" y="49"/>
                  </a:cubicBezTo>
                  <a:cubicBezTo>
                    <a:pt x="0" y="51"/>
                    <a:pt x="1" y="64"/>
                    <a:pt x="1" y="64"/>
                  </a:cubicBezTo>
                  <a:cubicBezTo>
                    <a:pt x="63" y="64"/>
                    <a:pt x="63" y="64"/>
                    <a:pt x="63" y="64"/>
                  </a:cubicBezTo>
                  <a:cubicBezTo>
                    <a:pt x="63" y="64"/>
                    <a:pt x="63" y="51"/>
                    <a:pt x="62" y="4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154" eaLnBrk="0" fontAlgn="base" hangingPunct="0">
                <a:spcBef>
                  <a:spcPct val="0"/>
                </a:spcBef>
                <a:spcAft>
                  <a:spcPct val="0"/>
                </a:spcAft>
              </a:pPr>
              <a:endParaRPr lang="ru-RU">
                <a:solidFill>
                  <a:prstClr val="black"/>
                </a:solidFill>
                <a:latin typeface="Sulphur Point"/>
              </a:endParaRPr>
            </a:p>
          </p:txBody>
        </p:sp>
      </p:grpSp>
      <p:grpSp>
        <p:nvGrpSpPr>
          <p:cNvPr id="24585" name="Group 56"/>
          <p:cNvGrpSpPr>
            <a:grpSpLocks/>
          </p:cNvGrpSpPr>
          <p:nvPr/>
        </p:nvGrpSpPr>
        <p:grpSpPr bwMode="auto">
          <a:xfrm>
            <a:off x="9101535" y="5532161"/>
            <a:ext cx="717235" cy="295658"/>
            <a:chOff x="9090351" y="5602432"/>
            <a:chExt cx="717617" cy="296116"/>
          </a:xfrm>
        </p:grpSpPr>
        <p:sp>
          <p:nvSpPr>
            <p:cNvPr id="20" name="RightSub">
              <a:extLst>
                <a:ext uri="{FF2B5EF4-FFF2-40B4-BE49-F238E27FC236}">
                  <a16:creationId xmlns:a16="http://schemas.microsoft.com/office/drawing/2014/main" id="{E8085ADA-1098-485F-9CFD-361D87703FDD}"/>
                </a:ext>
              </a:extLst>
            </p:cNvPr>
            <p:cNvSpPr txBox="1"/>
            <p:nvPr/>
          </p:nvSpPr>
          <p:spPr>
            <a:xfrm>
              <a:off x="9344453" y="5602432"/>
              <a:ext cx="463515" cy="296116"/>
            </a:xfrm>
            <a:prstGeom prst="rect">
              <a:avLst/>
            </a:prstGeom>
            <a:noFill/>
          </p:spPr>
          <p:txBody>
            <a:bodyPr wrap="none" lIns="0" tIns="0" rIns="0" bIns="0">
              <a:spAutoFit/>
            </a:bodyPr>
            <a:lstStyle/>
            <a:p>
              <a:pPr defTabSz="457154">
                <a:lnSpc>
                  <a:spcPct val="150000"/>
                </a:lnSpc>
                <a:defRPr/>
              </a:pPr>
              <a:r>
                <a:rPr lang="ru-RU" sz="1400" dirty="0">
                  <a:latin typeface="Georgia" panose="02040502050405020303" pitchFamily="18" charset="0"/>
                </a:rPr>
                <a:t>Текст</a:t>
              </a:r>
              <a:endParaRPr lang="en-ID" sz="1400" dirty="0">
                <a:solidFill>
                  <a:prstClr val="black">
                    <a:lumMod val="65000"/>
                    <a:lumOff val="35000"/>
                  </a:prstClr>
                </a:solidFill>
                <a:latin typeface="Montserrat Medium" panose="00000600000000000000" pitchFamily="50" charset="0"/>
              </a:endParaRPr>
            </a:p>
          </p:txBody>
        </p:sp>
        <p:sp>
          <p:nvSpPr>
            <p:cNvPr id="24597" name="Freeform 133"/>
            <p:cNvSpPr>
              <a:spLocks/>
            </p:cNvSpPr>
            <p:nvPr/>
          </p:nvSpPr>
          <p:spPr bwMode="auto">
            <a:xfrm>
              <a:off x="9090351" y="5708549"/>
              <a:ext cx="128418" cy="131004"/>
            </a:xfrm>
            <a:custGeom>
              <a:avLst/>
              <a:gdLst>
                <a:gd name="T0" fmla="*/ 126380 w 63"/>
                <a:gd name="T1" fmla="*/ 100300 h 64"/>
                <a:gd name="T2" fmla="*/ 95804 w 63"/>
                <a:gd name="T3" fmla="*/ 83924 h 64"/>
                <a:gd name="T4" fmla="*/ 81535 w 63"/>
                <a:gd name="T5" fmla="*/ 77784 h 64"/>
                <a:gd name="T6" fmla="*/ 81535 w 63"/>
                <a:gd name="T7" fmla="*/ 65502 h 64"/>
                <a:gd name="T8" fmla="*/ 87650 w 63"/>
                <a:gd name="T9" fmla="*/ 51173 h 64"/>
                <a:gd name="T10" fmla="*/ 93766 w 63"/>
                <a:gd name="T11" fmla="*/ 42986 h 64"/>
                <a:gd name="T12" fmla="*/ 89689 w 63"/>
                <a:gd name="T13" fmla="*/ 32751 h 64"/>
                <a:gd name="T14" fmla="*/ 89689 w 63"/>
                <a:gd name="T15" fmla="*/ 20469 h 64"/>
                <a:gd name="T16" fmla="*/ 65228 w 63"/>
                <a:gd name="T17" fmla="*/ 0 h 64"/>
                <a:gd name="T18" fmla="*/ 38729 w 63"/>
                <a:gd name="T19" fmla="*/ 20469 h 64"/>
                <a:gd name="T20" fmla="*/ 40768 w 63"/>
                <a:gd name="T21" fmla="*/ 32751 h 64"/>
                <a:gd name="T22" fmla="*/ 36691 w 63"/>
                <a:gd name="T23" fmla="*/ 42986 h 64"/>
                <a:gd name="T24" fmla="*/ 42806 w 63"/>
                <a:gd name="T25" fmla="*/ 51173 h 64"/>
                <a:gd name="T26" fmla="*/ 48921 w 63"/>
                <a:gd name="T27" fmla="*/ 65502 h 64"/>
                <a:gd name="T28" fmla="*/ 48921 w 63"/>
                <a:gd name="T29" fmla="*/ 77784 h 64"/>
                <a:gd name="T30" fmla="*/ 32614 w 63"/>
                <a:gd name="T31" fmla="*/ 83924 h 64"/>
                <a:gd name="T32" fmla="*/ 4077 w 63"/>
                <a:gd name="T33" fmla="*/ 100300 h 64"/>
                <a:gd name="T34" fmla="*/ 2038 w 63"/>
                <a:gd name="T35" fmla="*/ 131004 h 64"/>
                <a:gd name="T36" fmla="*/ 128418 w 63"/>
                <a:gd name="T37" fmla="*/ 131004 h 64"/>
                <a:gd name="T38" fmla="*/ 126380 w 63"/>
                <a:gd name="T39" fmla="*/ 100300 h 6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3" h="64">
                  <a:moveTo>
                    <a:pt x="62" y="49"/>
                  </a:moveTo>
                  <a:cubicBezTo>
                    <a:pt x="60" y="46"/>
                    <a:pt x="54" y="44"/>
                    <a:pt x="47" y="41"/>
                  </a:cubicBezTo>
                  <a:cubicBezTo>
                    <a:pt x="41" y="39"/>
                    <a:pt x="40" y="38"/>
                    <a:pt x="40" y="38"/>
                  </a:cubicBezTo>
                  <a:cubicBezTo>
                    <a:pt x="40" y="32"/>
                    <a:pt x="40" y="32"/>
                    <a:pt x="40" y="32"/>
                  </a:cubicBezTo>
                  <a:cubicBezTo>
                    <a:pt x="40" y="32"/>
                    <a:pt x="42" y="30"/>
                    <a:pt x="43" y="25"/>
                  </a:cubicBezTo>
                  <a:cubicBezTo>
                    <a:pt x="44" y="25"/>
                    <a:pt x="46" y="22"/>
                    <a:pt x="46" y="21"/>
                  </a:cubicBezTo>
                  <a:cubicBezTo>
                    <a:pt x="46" y="20"/>
                    <a:pt x="46" y="16"/>
                    <a:pt x="44" y="16"/>
                  </a:cubicBezTo>
                  <a:cubicBezTo>
                    <a:pt x="44" y="14"/>
                    <a:pt x="44" y="11"/>
                    <a:pt x="44" y="10"/>
                  </a:cubicBezTo>
                  <a:cubicBezTo>
                    <a:pt x="44" y="5"/>
                    <a:pt x="39" y="0"/>
                    <a:pt x="32" y="0"/>
                  </a:cubicBezTo>
                  <a:cubicBezTo>
                    <a:pt x="25" y="0"/>
                    <a:pt x="20" y="5"/>
                    <a:pt x="19" y="10"/>
                  </a:cubicBezTo>
                  <a:cubicBezTo>
                    <a:pt x="19" y="11"/>
                    <a:pt x="20" y="14"/>
                    <a:pt x="20" y="16"/>
                  </a:cubicBezTo>
                  <a:cubicBezTo>
                    <a:pt x="18" y="16"/>
                    <a:pt x="18" y="20"/>
                    <a:pt x="18" y="21"/>
                  </a:cubicBezTo>
                  <a:cubicBezTo>
                    <a:pt x="18" y="22"/>
                    <a:pt x="20" y="25"/>
                    <a:pt x="21" y="25"/>
                  </a:cubicBezTo>
                  <a:cubicBezTo>
                    <a:pt x="22" y="30"/>
                    <a:pt x="24" y="32"/>
                    <a:pt x="24" y="32"/>
                  </a:cubicBezTo>
                  <a:cubicBezTo>
                    <a:pt x="24" y="38"/>
                    <a:pt x="24" y="38"/>
                    <a:pt x="24" y="38"/>
                  </a:cubicBezTo>
                  <a:cubicBezTo>
                    <a:pt x="24" y="38"/>
                    <a:pt x="23" y="39"/>
                    <a:pt x="16" y="41"/>
                  </a:cubicBezTo>
                  <a:cubicBezTo>
                    <a:pt x="10" y="44"/>
                    <a:pt x="4" y="46"/>
                    <a:pt x="2" y="49"/>
                  </a:cubicBezTo>
                  <a:cubicBezTo>
                    <a:pt x="0" y="51"/>
                    <a:pt x="1" y="64"/>
                    <a:pt x="1" y="64"/>
                  </a:cubicBezTo>
                  <a:cubicBezTo>
                    <a:pt x="63" y="64"/>
                    <a:pt x="63" y="64"/>
                    <a:pt x="63" y="64"/>
                  </a:cubicBezTo>
                  <a:cubicBezTo>
                    <a:pt x="63" y="64"/>
                    <a:pt x="63" y="51"/>
                    <a:pt x="62" y="4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154" eaLnBrk="0" fontAlgn="base" hangingPunct="0">
                <a:spcBef>
                  <a:spcPct val="0"/>
                </a:spcBef>
                <a:spcAft>
                  <a:spcPct val="0"/>
                </a:spcAft>
              </a:pPr>
              <a:endParaRPr lang="ru-RU">
                <a:solidFill>
                  <a:prstClr val="black"/>
                </a:solidFill>
                <a:latin typeface="Sulphur Point"/>
              </a:endParaRPr>
            </a:p>
          </p:txBody>
        </p:sp>
      </p:grpSp>
      <p:sp>
        <p:nvSpPr>
          <p:cNvPr id="51" name="Grand Title">
            <a:extLst>
              <a:ext uri="{FF2B5EF4-FFF2-40B4-BE49-F238E27FC236}">
                <a16:creationId xmlns:a16="http://schemas.microsoft.com/office/drawing/2014/main" id="{53C56794-B406-4C97-862D-B3D40B03ADE4}"/>
              </a:ext>
            </a:extLst>
          </p:cNvPr>
          <p:cNvSpPr txBox="1"/>
          <p:nvPr/>
        </p:nvSpPr>
        <p:spPr>
          <a:xfrm>
            <a:off x="4282939" y="759173"/>
            <a:ext cx="3626121" cy="523220"/>
          </a:xfrm>
          <a:prstGeom prst="rect">
            <a:avLst/>
          </a:prstGeom>
          <a:noFill/>
        </p:spPr>
        <p:txBody>
          <a:bodyPr wrap="none" lIns="0" tIns="0" rIns="0" bIns="0">
            <a:spAutoFit/>
          </a:bodyPr>
          <a:lstStyle/>
          <a:p>
            <a:pPr algn="ctr" defTabSz="457154">
              <a:defRPr/>
            </a:pPr>
            <a:r>
              <a:rPr lang="ru-RU" sz="3400" dirty="0">
                <a:solidFill>
                  <a:prstClr val="black">
                    <a:lumMod val="75000"/>
                    <a:lumOff val="25000"/>
                  </a:prstClr>
                </a:solidFill>
                <a:latin typeface="Georgia" panose="02040502050405020303" pitchFamily="18" charset="0"/>
              </a:rPr>
              <a:t>Заголовок слайда</a:t>
            </a:r>
            <a:endParaRPr lang="en-ID" sz="3400" dirty="0">
              <a:solidFill>
                <a:srgbClr val="BBCE3C"/>
              </a:solidFill>
              <a:latin typeface="Georgia" panose="02040502050405020303" pitchFamily="18" charset="0"/>
            </a:endParaRPr>
          </a:p>
        </p:txBody>
      </p:sp>
      <p:sp>
        <p:nvSpPr>
          <p:cNvPr id="52" name="Justify Text Body">
            <a:extLst>
              <a:ext uri="{FF2B5EF4-FFF2-40B4-BE49-F238E27FC236}">
                <a16:creationId xmlns:a16="http://schemas.microsoft.com/office/drawing/2014/main" id="{4AAEA413-F74C-4BA9-A50E-1CBA68470D28}"/>
              </a:ext>
            </a:extLst>
          </p:cNvPr>
          <p:cNvSpPr txBox="1"/>
          <p:nvPr/>
        </p:nvSpPr>
        <p:spPr>
          <a:xfrm>
            <a:off x="1944435" y="1478217"/>
            <a:ext cx="8303131" cy="520399"/>
          </a:xfrm>
          <a:prstGeom prst="rect">
            <a:avLst/>
          </a:prstGeom>
          <a:noFill/>
        </p:spPr>
        <p:txBody>
          <a:bodyPr lIns="0" tIns="0" rIns="0" bIns="0">
            <a:spAutoFit/>
          </a:bodyPr>
          <a:lstStyle/>
          <a:p>
            <a:pPr lvl="0" algn="r" defTabSz="457154">
              <a:lnSpc>
                <a:spcPct val="150000"/>
              </a:lnSpc>
              <a:defRPr/>
            </a:pPr>
            <a:r>
              <a:rPr lang="ru-RU" sz="1200" dirty="0">
                <a:solidFill>
                  <a:srgbClr val="3C3C3C"/>
                </a:solidFill>
                <a:latin typeface="Georgia" panose="02040502050405020303" pitchFamily="18" charset="0"/>
              </a:rPr>
              <a:t>Место для вашего текста. Место для вашего текста. Место для вашего текста. Место для вашего текста. Место для вашего текста. Место для вашего текста. Место для вашего текста. Место для вашего текста. </a:t>
            </a:r>
          </a:p>
        </p:txBody>
      </p:sp>
      <p:pic>
        <p:nvPicPr>
          <p:cNvPr id="3" name="Рисунок 2" descr="Изображение выглядит как стол, внутренний, контейнер, стекло&#10;&#10;Автоматически созданное описание">
            <a:extLst>
              <a:ext uri="{FF2B5EF4-FFF2-40B4-BE49-F238E27FC236}">
                <a16:creationId xmlns:a16="http://schemas.microsoft.com/office/drawing/2014/main" id="{B7E13ADB-8BE6-489B-B1EB-15E0325E44FC}"/>
              </a:ext>
            </a:extLst>
          </p:cNvPr>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l="16733" r="16733"/>
          <a:stretch>
            <a:fillRect/>
          </a:stretch>
        </p:blipFill>
        <p:spPr bwMode="auto">
          <a:xfrm>
            <a:off x="1446213" y="2854325"/>
            <a:ext cx="1822450" cy="1822450"/>
          </a:xfrm>
          <a:custGeom>
            <a:avLst/>
            <a:gdLst>
              <a:gd name="T0" fmla="*/ 911635 w 1823268"/>
              <a:gd name="T1" fmla="*/ 0 h 1823266"/>
              <a:gd name="T2" fmla="*/ 1823268 w 1823268"/>
              <a:gd name="T3" fmla="*/ 911633 h 1823266"/>
              <a:gd name="T4" fmla="*/ 911635 w 1823268"/>
              <a:gd name="T5" fmla="*/ 1823266 h 1823266"/>
              <a:gd name="T6" fmla="*/ 0 w 1823268"/>
              <a:gd name="T7" fmla="*/ 911633 h 1823266"/>
              <a:gd name="T8" fmla="*/ 911635 w 1823268"/>
              <a:gd name="T9" fmla="*/ 0 h 18232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3268" h="1823266">
                <a:moveTo>
                  <a:pt x="911635" y="0"/>
                </a:moveTo>
                <a:cubicBezTo>
                  <a:pt x="1415116" y="0"/>
                  <a:pt x="1823268" y="408152"/>
                  <a:pt x="1823268" y="911633"/>
                </a:cubicBezTo>
                <a:cubicBezTo>
                  <a:pt x="1823268" y="1415114"/>
                  <a:pt x="1415116" y="1823266"/>
                  <a:pt x="911635" y="1823266"/>
                </a:cubicBezTo>
                <a:cubicBezTo>
                  <a:pt x="408152" y="1823266"/>
                  <a:pt x="0" y="1415114"/>
                  <a:pt x="0" y="911633"/>
                </a:cubicBezTo>
                <a:cubicBezTo>
                  <a:pt x="0" y="408152"/>
                  <a:pt x="408152" y="0"/>
                  <a:pt x="911635" y="0"/>
                </a:cubicBezTo>
                <a:close/>
              </a:path>
            </a:pathLst>
          </a:custGeom>
          <a:blipFill dpi="0" rotWithShape="1">
            <a:srcRect/>
          </a:blipFill>
          <a:extLst>
            <a:ext uri="{91240B29-F687-4F45-9708-019B960494DF}">
              <a14:hiddenLine xmlns:a14="http://schemas.microsoft.com/office/drawing/2010/main" w="9525">
                <a:solidFill>
                  <a:srgbClr val="000000"/>
                </a:solidFill>
                <a:round/>
                <a:headEnd/>
                <a:tailEnd/>
              </a14:hiddenLine>
            </a:ext>
          </a:extLst>
        </p:spPr>
      </p:pic>
      <p:pic>
        <p:nvPicPr>
          <p:cNvPr id="5" name="Рисунок 4" descr="Изображение выглядит как еда, напиток, питьевая вода, стекло&#10;&#10;Автоматически созданное описание">
            <a:extLst>
              <a:ext uri="{FF2B5EF4-FFF2-40B4-BE49-F238E27FC236}">
                <a16:creationId xmlns:a16="http://schemas.microsoft.com/office/drawing/2014/main" id="{361B0496-9DC0-4021-91DB-55D5E0D10055}"/>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593" r="16593"/>
          <a:stretch>
            <a:fillRect/>
          </a:stretch>
        </p:blipFill>
        <p:spPr bwMode="auto">
          <a:xfrm>
            <a:off x="3938588" y="3570288"/>
            <a:ext cx="1824037" cy="1822450"/>
          </a:xfrm>
          <a:custGeom>
            <a:avLst/>
            <a:gdLst>
              <a:gd name="T0" fmla="*/ 911635 w 1823268"/>
              <a:gd name="T1" fmla="*/ 0 h 1823266"/>
              <a:gd name="T2" fmla="*/ 1823268 w 1823268"/>
              <a:gd name="T3" fmla="*/ 911633 h 1823266"/>
              <a:gd name="T4" fmla="*/ 911635 w 1823268"/>
              <a:gd name="T5" fmla="*/ 1823266 h 1823266"/>
              <a:gd name="T6" fmla="*/ 0 w 1823268"/>
              <a:gd name="T7" fmla="*/ 911633 h 1823266"/>
              <a:gd name="T8" fmla="*/ 911635 w 1823268"/>
              <a:gd name="T9" fmla="*/ 0 h 18232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3268" h="1823266">
                <a:moveTo>
                  <a:pt x="911635" y="0"/>
                </a:moveTo>
                <a:cubicBezTo>
                  <a:pt x="1415116" y="0"/>
                  <a:pt x="1823268" y="408152"/>
                  <a:pt x="1823268" y="911633"/>
                </a:cubicBezTo>
                <a:cubicBezTo>
                  <a:pt x="1823268" y="1415114"/>
                  <a:pt x="1415116" y="1823266"/>
                  <a:pt x="911635" y="1823266"/>
                </a:cubicBezTo>
                <a:cubicBezTo>
                  <a:pt x="408152" y="1823266"/>
                  <a:pt x="0" y="1415114"/>
                  <a:pt x="0" y="911633"/>
                </a:cubicBezTo>
                <a:cubicBezTo>
                  <a:pt x="0" y="408152"/>
                  <a:pt x="408152" y="0"/>
                  <a:pt x="911635" y="0"/>
                </a:cubicBezTo>
                <a:close/>
              </a:path>
            </a:pathLst>
          </a:custGeom>
          <a:blipFill dpi="0" rotWithShape="1">
            <a:srcRect/>
          </a:blipFill>
          <a:extLst>
            <a:ext uri="{91240B29-F687-4F45-9708-019B960494DF}">
              <a14:hiddenLine xmlns:a14="http://schemas.microsoft.com/office/drawing/2010/main" w="9525">
                <a:solidFill>
                  <a:srgbClr val="000000"/>
                </a:solidFill>
                <a:round/>
                <a:headEnd/>
                <a:tailEnd/>
              </a14:hiddenLine>
            </a:ext>
          </a:extLst>
        </p:spPr>
      </p:pic>
      <p:pic>
        <p:nvPicPr>
          <p:cNvPr id="7" name="Рисунок 6" descr="Изображение выглядит как горох, овощ&#10;&#10;Автоматически созданное описание">
            <a:extLst>
              <a:ext uri="{FF2B5EF4-FFF2-40B4-BE49-F238E27FC236}">
                <a16:creationId xmlns:a16="http://schemas.microsoft.com/office/drawing/2014/main" id="{55252E3E-5625-4FC0-BB4B-4D9650685BFF}"/>
              </a:ext>
            </a:extLst>
          </p:cNvPr>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16593" r="16593"/>
          <a:stretch>
            <a:fillRect/>
          </a:stretch>
        </p:blipFill>
        <p:spPr bwMode="auto">
          <a:xfrm>
            <a:off x="6429375" y="2854325"/>
            <a:ext cx="1824038" cy="1822450"/>
          </a:xfrm>
          <a:custGeom>
            <a:avLst/>
            <a:gdLst>
              <a:gd name="T0" fmla="*/ 911633 w 1823266"/>
              <a:gd name="T1" fmla="*/ 0 h 1823266"/>
              <a:gd name="T2" fmla="*/ 1823266 w 1823266"/>
              <a:gd name="T3" fmla="*/ 911633 h 1823266"/>
              <a:gd name="T4" fmla="*/ 911633 w 1823266"/>
              <a:gd name="T5" fmla="*/ 1823266 h 1823266"/>
              <a:gd name="T6" fmla="*/ 0 w 1823266"/>
              <a:gd name="T7" fmla="*/ 911633 h 1823266"/>
              <a:gd name="T8" fmla="*/ 911633 w 1823266"/>
              <a:gd name="T9" fmla="*/ 0 h 18232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3266" h="1823266">
                <a:moveTo>
                  <a:pt x="911633" y="0"/>
                </a:moveTo>
                <a:cubicBezTo>
                  <a:pt x="1415114" y="0"/>
                  <a:pt x="1823266" y="408152"/>
                  <a:pt x="1823266" y="911633"/>
                </a:cubicBezTo>
                <a:cubicBezTo>
                  <a:pt x="1823266" y="1415114"/>
                  <a:pt x="1415114" y="1823266"/>
                  <a:pt x="911633" y="1823266"/>
                </a:cubicBezTo>
                <a:cubicBezTo>
                  <a:pt x="408152" y="1823266"/>
                  <a:pt x="0" y="1415114"/>
                  <a:pt x="0" y="911633"/>
                </a:cubicBezTo>
                <a:cubicBezTo>
                  <a:pt x="0" y="408152"/>
                  <a:pt x="408152" y="0"/>
                  <a:pt x="911633" y="0"/>
                </a:cubicBezTo>
                <a:close/>
              </a:path>
            </a:pathLst>
          </a:custGeom>
          <a:blipFill dpi="0" rotWithShape="1">
            <a:srcRect/>
          </a:blipFill>
          <a:extLst>
            <a:ext uri="{91240B29-F687-4F45-9708-019B960494DF}">
              <a14:hiddenLine xmlns:a14="http://schemas.microsoft.com/office/drawing/2010/main" w="9525">
                <a:solidFill>
                  <a:srgbClr val="000000"/>
                </a:solidFill>
                <a:round/>
                <a:headEnd/>
                <a:tailEnd/>
              </a14:hiddenLine>
            </a:ext>
          </a:extLst>
        </p:spPr>
      </p:pic>
      <p:pic>
        <p:nvPicPr>
          <p:cNvPr id="10" name="Рисунок 9">
            <a:extLst>
              <a:ext uri="{FF2B5EF4-FFF2-40B4-BE49-F238E27FC236}">
                <a16:creationId xmlns:a16="http://schemas.microsoft.com/office/drawing/2014/main" id="{8DBA04BF-9B10-42F8-BE46-7D125868E54A}"/>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44" r="44"/>
          <a:stretch/>
        </p:blipFill>
        <p:spPr bwMode="auto">
          <a:xfrm>
            <a:off x="8923338" y="3540125"/>
            <a:ext cx="1822450" cy="1824038"/>
          </a:xfrm>
          <a:custGeom>
            <a:avLst/>
            <a:gdLst>
              <a:gd name="T0" fmla="*/ 911633 w 1823266"/>
              <a:gd name="T1" fmla="*/ 0 h 1823266"/>
              <a:gd name="T2" fmla="*/ 1823266 w 1823266"/>
              <a:gd name="T3" fmla="*/ 911633 h 1823266"/>
              <a:gd name="T4" fmla="*/ 911633 w 1823266"/>
              <a:gd name="T5" fmla="*/ 1823266 h 1823266"/>
              <a:gd name="T6" fmla="*/ 0 w 1823266"/>
              <a:gd name="T7" fmla="*/ 911633 h 1823266"/>
              <a:gd name="T8" fmla="*/ 911633 w 1823266"/>
              <a:gd name="T9" fmla="*/ 0 h 18232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3266" h="1823266">
                <a:moveTo>
                  <a:pt x="911633" y="0"/>
                </a:moveTo>
                <a:cubicBezTo>
                  <a:pt x="1415114" y="0"/>
                  <a:pt x="1823266" y="408152"/>
                  <a:pt x="1823266" y="911633"/>
                </a:cubicBezTo>
                <a:cubicBezTo>
                  <a:pt x="1823266" y="1415114"/>
                  <a:pt x="1415114" y="1823266"/>
                  <a:pt x="911633" y="1823266"/>
                </a:cubicBezTo>
                <a:cubicBezTo>
                  <a:pt x="408152" y="1823266"/>
                  <a:pt x="0" y="1415114"/>
                  <a:pt x="0" y="911633"/>
                </a:cubicBezTo>
                <a:cubicBezTo>
                  <a:pt x="0" y="408152"/>
                  <a:pt x="408152" y="0"/>
                  <a:pt x="911633" y="0"/>
                </a:cubicBezTo>
                <a:close/>
              </a:path>
            </a:pathLst>
          </a:custGeom>
          <a:blipFill dpi="0" rotWithShape="1">
            <a:srcRect/>
          </a:blipFill>
          <a:extLs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8887582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7892" b="7892"/>
          <a:stretch/>
        </p:blipFill>
        <p:spPr bwMode="auto">
          <a:xfrm>
            <a:off x="0" y="0"/>
            <a:ext cx="12192000" cy="6858000"/>
          </a:xfrm>
          <a:custGeom>
            <a:avLst/>
            <a:gdLst>
              <a:gd name="T0" fmla="*/ 0 w 12193586"/>
              <a:gd name="T1" fmla="*/ 0 h 6858000"/>
              <a:gd name="T2" fmla="*/ 12193586 w 12193586"/>
              <a:gd name="T3" fmla="*/ 0 h 6858000"/>
              <a:gd name="T4" fmla="*/ 12193586 w 12193586"/>
              <a:gd name="T5" fmla="*/ 6858000 h 6858000"/>
              <a:gd name="T6" fmla="*/ 0 w 12193586"/>
              <a:gd name="T7" fmla="*/ 6858000 h 6858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193586" h="6858000">
                <a:moveTo>
                  <a:pt x="0" y="0"/>
                </a:moveTo>
                <a:lnTo>
                  <a:pt x="12193586" y="0"/>
                </a:lnTo>
                <a:lnTo>
                  <a:pt x="12193586" y="6858000"/>
                </a:lnTo>
                <a:lnTo>
                  <a:pt x="0" y="6858000"/>
                </a:lnTo>
                <a:lnTo>
                  <a:pt x="0" y="0"/>
                </a:lnTo>
                <a:close/>
              </a:path>
            </a:pathLst>
          </a:custGeom>
          <a:blipFill dpi="0" rotWithShape="1">
            <a:srcRect/>
          </a:blipFill>
          <a:extLst>
            <a:ext uri="{91240B29-F687-4F45-9708-019B960494DF}">
              <a14:hiddenLine xmlns:a14="http://schemas.microsoft.com/office/drawing/2010/main" w="9525">
                <a:solidFill>
                  <a:srgbClr val="000000"/>
                </a:solidFill>
                <a:round/>
                <a:headEnd/>
                <a:tailEnd/>
              </a14:hiddenLine>
            </a:ext>
          </a:extLst>
        </p:spPr>
      </p:pic>
      <p:sp>
        <p:nvSpPr>
          <p:cNvPr id="33" name="Freeform: Shape 32">
            <a:extLst>
              <a:ext uri="{FF2B5EF4-FFF2-40B4-BE49-F238E27FC236}">
                <a16:creationId xmlns:a16="http://schemas.microsoft.com/office/drawing/2014/main" id="{A0DCE67C-6475-4D3E-A402-3A894A996ED0}"/>
              </a:ext>
            </a:extLst>
          </p:cNvPr>
          <p:cNvSpPr>
            <a:spLocks/>
          </p:cNvSpPr>
          <p:nvPr/>
        </p:nvSpPr>
        <p:spPr>
          <a:xfrm>
            <a:off x="-7499" y="-1935"/>
            <a:ext cx="12191999" cy="6857107"/>
          </a:xfrm>
          <a:custGeom>
            <a:avLst/>
            <a:gdLst>
              <a:gd name="connsiteX0" fmla="*/ 6096795 w 12193586"/>
              <a:gd name="connsiteY0" fmla="*/ 1379221 h 6858000"/>
              <a:gd name="connsiteX1" fmla="*/ 4049536 w 12193586"/>
              <a:gd name="connsiteY1" fmla="*/ 3429000 h 6858000"/>
              <a:gd name="connsiteX2" fmla="*/ 6096795 w 12193586"/>
              <a:gd name="connsiteY2" fmla="*/ 5478779 h 6858000"/>
              <a:gd name="connsiteX3" fmla="*/ 8144054 w 12193586"/>
              <a:gd name="connsiteY3" fmla="*/ 3429000 h 6858000"/>
              <a:gd name="connsiteX4" fmla="*/ 6096795 w 12193586"/>
              <a:gd name="connsiteY4" fmla="*/ 1379221 h 6858000"/>
              <a:gd name="connsiteX5" fmla="*/ 0 w 12193586"/>
              <a:gd name="connsiteY5" fmla="*/ 0 h 6858000"/>
              <a:gd name="connsiteX6" fmla="*/ 12193586 w 12193586"/>
              <a:gd name="connsiteY6" fmla="*/ 0 h 6858000"/>
              <a:gd name="connsiteX7" fmla="*/ 12193586 w 12193586"/>
              <a:gd name="connsiteY7" fmla="*/ 6858000 h 6858000"/>
              <a:gd name="connsiteX8" fmla="*/ 0 w 12193586"/>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3586" h="6858000">
                <a:moveTo>
                  <a:pt x="6096795" y="1379221"/>
                </a:moveTo>
                <a:cubicBezTo>
                  <a:pt x="4966125" y="1379221"/>
                  <a:pt x="4049536" y="2296938"/>
                  <a:pt x="4049536" y="3429000"/>
                </a:cubicBezTo>
                <a:cubicBezTo>
                  <a:pt x="4049536" y="4561062"/>
                  <a:pt x="4966125" y="5478779"/>
                  <a:pt x="6096795" y="5478779"/>
                </a:cubicBezTo>
                <a:cubicBezTo>
                  <a:pt x="7227465" y="5478779"/>
                  <a:pt x="8144054" y="4561062"/>
                  <a:pt x="8144054" y="3429000"/>
                </a:cubicBezTo>
                <a:cubicBezTo>
                  <a:pt x="8144054" y="2296938"/>
                  <a:pt x="7227465" y="1379221"/>
                  <a:pt x="6096795" y="1379221"/>
                </a:cubicBezTo>
                <a:close/>
                <a:moveTo>
                  <a:pt x="0" y="0"/>
                </a:moveTo>
                <a:lnTo>
                  <a:pt x="12193586" y="0"/>
                </a:lnTo>
                <a:lnTo>
                  <a:pt x="12193586" y="6858000"/>
                </a:lnTo>
                <a:lnTo>
                  <a:pt x="0" y="6858000"/>
                </a:lnTo>
                <a:close/>
              </a:path>
            </a:pathLst>
          </a:custGeom>
          <a:gradFill>
            <a:gsLst>
              <a:gs pos="50000">
                <a:schemeClr val="bg1">
                  <a:alpha val="32000"/>
                </a:schemeClr>
              </a:gs>
              <a:gs pos="0">
                <a:schemeClr val="bg1">
                  <a:alpha val="95000"/>
                </a:schemeClr>
              </a:gs>
              <a:gs pos="100000">
                <a:schemeClr val="bg1">
                  <a:alpha val="2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endParaRPr lang="en-ID">
              <a:solidFill>
                <a:prstClr val="white"/>
              </a:solidFill>
              <a:latin typeface="Sulphur Point"/>
            </a:endParaRPr>
          </a:p>
        </p:txBody>
      </p:sp>
      <p:sp>
        <p:nvSpPr>
          <p:cNvPr id="36" name="Freeform: Shape 35">
            <a:extLst>
              <a:ext uri="{FF2B5EF4-FFF2-40B4-BE49-F238E27FC236}">
                <a16:creationId xmlns:a16="http://schemas.microsoft.com/office/drawing/2014/main" id="{0F08F092-FEC3-490B-A574-BCCCF7BD0DD4}"/>
              </a:ext>
            </a:extLst>
          </p:cNvPr>
          <p:cNvSpPr>
            <a:spLocks/>
          </p:cNvSpPr>
          <p:nvPr/>
        </p:nvSpPr>
        <p:spPr bwMode="auto">
          <a:xfrm>
            <a:off x="3266650" y="595682"/>
            <a:ext cx="5658701" cy="5666637"/>
          </a:xfrm>
          <a:custGeom>
            <a:avLst/>
            <a:gdLst>
              <a:gd name="connsiteX0" fmla="*/ 2830433 w 5660864"/>
              <a:gd name="connsiteY0" fmla="*/ 784135 h 5667832"/>
              <a:gd name="connsiteX1" fmla="*/ 783174 w 5660864"/>
              <a:gd name="connsiteY1" fmla="*/ 2833914 h 5667832"/>
              <a:gd name="connsiteX2" fmla="*/ 2830433 w 5660864"/>
              <a:gd name="connsiteY2" fmla="*/ 4883693 h 5667832"/>
              <a:gd name="connsiteX3" fmla="*/ 4877692 w 5660864"/>
              <a:gd name="connsiteY3" fmla="*/ 2833914 h 5667832"/>
              <a:gd name="connsiteX4" fmla="*/ 2830433 w 5660864"/>
              <a:gd name="connsiteY4" fmla="*/ 784135 h 5667832"/>
              <a:gd name="connsiteX5" fmla="*/ 2830432 w 5660864"/>
              <a:gd name="connsiteY5" fmla="*/ 0 h 5667832"/>
              <a:gd name="connsiteX6" fmla="*/ 5660864 w 5660864"/>
              <a:gd name="connsiteY6" fmla="*/ 2833916 h 5667832"/>
              <a:gd name="connsiteX7" fmla="*/ 2830432 w 5660864"/>
              <a:gd name="connsiteY7" fmla="*/ 5667832 h 5667832"/>
              <a:gd name="connsiteX8" fmla="*/ 0 w 5660864"/>
              <a:gd name="connsiteY8" fmla="*/ 2833916 h 5667832"/>
              <a:gd name="connsiteX9" fmla="*/ 2830432 w 5660864"/>
              <a:gd name="connsiteY9" fmla="*/ 0 h 566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60864" h="5667832">
                <a:moveTo>
                  <a:pt x="2830433" y="784135"/>
                </a:moveTo>
                <a:cubicBezTo>
                  <a:pt x="1699763" y="784135"/>
                  <a:pt x="783174" y="1701852"/>
                  <a:pt x="783174" y="2833914"/>
                </a:cubicBezTo>
                <a:cubicBezTo>
                  <a:pt x="783174" y="3965976"/>
                  <a:pt x="1699763" y="4883693"/>
                  <a:pt x="2830433" y="4883693"/>
                </a:cubicBezTo>
                <a:cubicBezTo>
                  <a:pt x="3961103" y="4883693"/>
                  <a:pt x="4877692" y="3965976"/>
                  <a:pt x="4877692" y="2833914"/>
                </a:cubicBezTo>
                <a:cubicBezTo>
                  <a:pt x="4877692" y="1701852"/>
                  <a:pt x="3961103" y="784135"/>
                  <a:pt x="2830433" y="784135"/>
                </a:cubicBezTo>
                <a:close/>
                <a:moveTo>
                  <a:pt x="2830432" y="0"/>
                </a:moveTo>
                <a:cubicBezTo>
                  <a:pt x="4393636" y="0"/>
                  <a:pt x="5660864" y="1268787"/>
                  <a:pt x="5660864" y="2833916"/>
                </a:cubicBezTo>
                <a:cubicBezTo>
                  <a:pt x="5660864" y="4399045"/>
                  <a:pt x="4393636" y="5667832"/>
                  <a:pt x="2830432" y="5667832"/>
                </a:cubicBezTo>
                <a:cubicBezTo>
                  <a:pt x="1267228" y="5667832"/>
                  <a:pt x="0" y="4399045"/>
                  <a:pt x="0" y="2833916"/>
                </a:cubicBezTo>
                <a:cubicBezTo>
                  <a:pt x="0" y="1268787"/>
                  <a:pt x="1267228" y="0"/>
                  <a:pt x="2830432" y="0"/>
                </a:cubicBezTo>
                <a:close/>
              </a:path>
            </a:pathLst>
          </a:custGeom>
          <a:solidFill>
            <a:schemeClr val="bg1">
              <a:lumMod val="95000"/>
              <a:alpha val="45000"/>
            </a:schemeClr>
          </a:solidFill>
          <a:ln>
            <a:noFill/>
          </a:ln>
        </p:spPr>
        <p:txBody>
          <a:bodyPr/>
          <a:lstStyle/>
          <a:p>
            <a:pPr defTabSz="457154">
              <a:defRPr/>
            </a:pPr>
            <a:endParaRPr lang="en-US">
              <a:solidFill>
                <a:prstClr val="black"/>
              </a:solidFill>
              <a:latin typeface="Sulphur Point"/>
            </a:endParaRPr>
          </a:p>
        </p:txBody>
      </p:sp>
      <p:sp>
        <p:nvSpPr>
          <p:cNvPr id="35" name="Freeform: Shape 34">
            <a:extLst>
              <a:ext uri="{FF2B5EF4-FFF2-40B4-BE49-F238E27FC236}">
                <a16:creationId xmlns:a16="http://schemas.microsoft.com/office/drawing/2014/main" id="{D368907D-D5E8-4C22-9A33-DB741CBCA529}"/>
              </a:ext>
            </a:extLst>
          </p:cNvPr>
          <p:cNvSpPr>
            <a:spLocks/>
          </p:cNvSpPr>
          <p:nvPr/>
        </p:nvSpPr>
        <p:spPr bwMode="auto">
          <a:xfrm>
            <a:off x="3720616" y="1055998"/>
            <a:ext cx="4828546" cy="4820609"/>
          </a:xfrm>
          <a:custGeom>
            <a:avLst/>
            <a:gdLst>
              <a:gd name="connsiteX0" fmla="*/ 2375362 w 4828679"/>
              <a:gd name="connsiteY0" fmla="*/ 323163 h 4820214"/>
              <a:gd name="connsiteX1" fmla="*/ 328103 w 4828679"/>
              <a:gd name="connsiteY1" fmla="*/ 2372942 h 4820214"/>
              <a:gd name="connsiteX2" fmla="*/ 2375362 w 4828679"/>
              <a:gd name="connsiteY2" fmla="*/ 4422721 h 4820214"/>
              <a:gd name="connsiteX3" fmla="*/ 4422621 w 4828679"/>
              <a:gd name="connsiteY3" fmla="*/ 2372942 h 4820214"/>
              <a:gd name="connsiteX4" fmla="*/ 2375362 w 4828679"/>
              <a:gd name="connsiteY4" fmla="*/ 323163 h 4820214"/>
              <a:gd name="connsiteX5" fmla="*/ 2375361 w 4828679"/>
              <a:gd name="connsiteY5" fmla="*/ 0 h 4820214"/>
              <a:gd name="connsiteX6" fmla="*/ 4052779 w 4828679"/>
              <a:gd name="connsiteY6" fmla="*/ 697235 h 4820214"/>
              <a:gd name="connsiteX7" fmla="*/ 4358131 w 4828679"/>
              <a:gd name="connsiteY7" fmla="*/ 3677784 h 4820214"/>
              <a:gd name="connsiteX8" fmla="*/ 4324415 w 4828679"/>
              <a:gd name="connsiteY8" fmla="*/ 3718733 h 4820214"/>
              <a:gd name="connsiteX9" fmla="*/ 4496784 w 4828679"/>
              <a:gd name="connsiteY9" fmla="*/ 3891336 h 4820214"/>
              <a:gd name="connsiteX10" fmla="*/ 4746647 w 4828679"/>
              <a:gd name="connsiteY10" fmla="*/ 4141546 h 4820214"/>
              <a:gd name="connsiteX11" fmla="*/ 4746647 w 4828679"/>
              <a:gd name="connsiteY11" fmla="*/ 4524887 h 4820214"/>
              <a:gd name="connsiteX12" fmla="*/ 4535708 w 4828679"/>
              <a:gd name="connsiteY12" fmla="*/ 4743937 h 4820214"/>
              <a:gd name="connsiteX13" fmla="*/ 4145079 w 4828679"/>
              <a:gd name="connsiteY13" fmla="*/ 4743937 h 4820214"/>
              <a:gd name="connsiteX14" fmla="*/ 3807262 w 4828679"/>
              <a:gd name="connsiteY14" fmla="*/ 4405657 h 4820214"/>
              <a:gd name="connsiteX15" fmla="*/ 3722089 w 4828679"/>
              <a:gd name="connsiteY15" fmla="*/ 4320366 h 4820214"/>
              <a:gd name="connsiteX16" fmla="*/ 3681537 w 4828679"/>
              <a:gd name="connsiteY16" fmla="*/ 4353687 h 4820214"/>
              <a:gd name="connsiteX17" fmla="*/ 697945 w 4828679"/>
              <a:gd name="connsiteY17" fmla="*/ 4048648 h 4820214"/>
              <a:gd name="connsiteX18" fmla="*/ 697945 w 4828679"/>
              <a:gd name="connsiteY18" fmla="*/ 697235 h 4820214"/>
              <a:gd name="connsiteX19" fmla="*/ 2375361 w 4828679"/>
              <a:gd name="connsiteY19" fmla="*/ 0 h 482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828679" h="4820214">
                <a:moveTo>
                  <a:pt x="2375362" y="323163"/>
                </a:moveTo>
                <a:cubicBezTo>
                  <a:pt x="1244692" y="323163"/>
                  <a:pt x="328103" y="1240880"/>
                  <a:pt x="328103" y="2372942"/>
                </a:cubicBezTo>
                <a:cubicBezTo>
                  <a:pt x="328103" y="3505004"/>
                  <a:pt x="1244692" y="4422721"/>
                  <a:pt x="2375362" y="4422721"/>
                </a:cubicBezTo>
                <a:cubicBezTo>
                  <a:pt x="3506032" y="4422721"/>
                  <a:pt x="4422621" y="3505004"/>
                  <a:pt x="4422621" y="2372942"/>
                </a:cubicBezTo>
                <a:cubicBezTo>
                  <a:pt x="4422621" y="1240880"/>
                  <a:pt x="3506032" y="323163"/>
                  <a:pt x="2375362" y="323163"/>
                </a:cubicBezTo>
                <a:close/>
                <a:moveTo>
                  <a:pt x="2375361" y="0"/>
                </a:moveTo>
                <a:cubicBezTo>
                  <a:pt x="2983375" y="0"/>
                  <a:pt x="3591390" y="232411"/>
                  <a:pt x="4052779" y="697235"/>
                </a:cubicBezTo>
                <a:cubicBezTo>
                  <a:pt x="4867050" y="1503840"/>
                  <a:pt x="4968833" y="2759032"/>
                  <a:pt x="4358131" y="3677784"/>
                </a:cubicBezTo>
                <a:lnTo>
                  <a:pt x="4324415" y="3718733"/>
                </a:lnTo>
                <a:lnTo>
                  <a:pt x="4496784" y="3891336"/>
                </a:lnTo>
                <a:cubicBezTo>
                  <a:pt x="4746647" y="4141546"/>
                  <a:pt x="4746647" y="4141546"/>
                  <a:pt x="4746647" y="4141546"/>
                </a:cubicBezTo>
                <a:cubicBezTo>
                  <a:pt x="4856023" y="4251073"/>
                  <a:pt x="4856023" y="4423185"/>
                  <a:pt x="4746647" y="4524887"/>
                </a:cubicBezTo>
                <a:cubicBezTo>
                  <a:pt x="4535708" y="4743937"/>
                  <a:pt x="4535708" y="4743937"/>
                  <a:pt x="4535708" y="4743937"/>
                </a:cubicBezTo>
                <a:cubicBezTo>
                  <a:pt x="4426331" y="4845640"/>
                  <a:pt x="4254456" y="4845640"/>
                  <a:pt x="4145079" y="4743937"/>
                </a:cubicBezTo>
                <a:cubicBezTo>
                  <a:pt x="4017148" y="4615833"/>
                  <a:pt x="3905208" y="4503739"/>
                  <a:pt x="3807262" y="4405657"/>
                </a:cubicBezTo>
                <a:lnTo>
                  <a:pt x="3722089" y="4320366"/>
                </a:lnTo>
                <a:lnTo>
                  <a:pt x="3681537" y="4353687"/>
                </a:lnTo>
                <a:cubicBezTo>
                  <a:pt x="2761848" y="4963767"/>
                  <a:pt x="1505374" y="4862088"/>
                  <a:pt x="697945" y="4048648"/>
                </a:cubicBezTo>
                <a:cubicBezTo>
                  <a:pt x="-232648" y="3126813"/>
                  <a:pt x="-232648" y="1619069"/>
                  <a:pt x="697945" y="697235"/>
                </a:cubicBezTo>
                <a:cubicBezTo>
                  <a:pt x="1159334" y="232411"/>
                  <a:pt x="1767349" y="0"/>
                  <a:pt x="2375361" y="0"/>
                </a:cubicBezTo>
                <a:close/>
              </a:path>
            </a:pathLst>
          </a:custGeom>
          <a:solidFill>
            <a:schemeClr val="bg1"/>
          </a:solidFill>
          <a:ln>
            <a:noFill/>
          </a:ln>
          <a:effectLst>
            <a:outerShdw blurRad="63500" dist="38100" dir="5400000" algn="t" rotWithShape="0">
              <a:prstClr val="black">
                <a:alpha val="30000"/>
              </a:prstClr>
            </a:outerShdw>
          </a:effectLst>
        </p:spPr>
        <p:txBody>
          <a:bodyPr/>
          <a:lstStyle/>
          <a:p>
            <a:pPr defTabSz="457154">
              <a:defRPr/>
            </a:pPr>
            <a:endParaRPr lang="en-US">
              <a:solidFill>
                <a:prstClr val="black"/>
              </a:solidFill>
              <a:latin typeface="Sulphur Point"/>
            </a:endParaRPr>
          </a:p>
        </p:txBody>
      </p:sp>
      <p:sp>
        <p:nvSpPr>
          <p:cNvPr id="23" name="Freeform 10">
            <a:extLst>
              <a:ext uri="{FF2B5EF4-FFF2-40B4-BE49-F238E27FC236}">
                <a16:creationId xmlns:a16="http://schemas.microsoft.com/office/drawing/2014/main" id="{A8CED293-C593-43AE-B145-C4CE991BC737}"/>
              </a:ext>
            </a:extLst>
          </p:cNvPr>
          <p:cNvSpPr>
            <a:spLocks/>
          </p:cNvSpPr>
          <p:nvPr/>
        </p:nvSpPr>
        <p:spPr bwMode="auto">
          <a:xfrm>
            <a:off x="4041509" y="1377107"/>
            <a:ext cx="4093985" cy="4099024"/>
          </a:xfrm>
          <a:prstGeom prst="ellipse">
            <a:avLst/>
          </a:prstGeom>
          <a:solidFill>
            <a:schemeClr val="accent1">
              <a:alpha val="80000"/>
            </a:schemeClr>
          </a:solidFill>
          <a:ln>
            <a:noFill/>
          </a:ln>
          <a:effectLst>
            <a:innerShdw blurRad="127000">
              <a:prstClr val="black">
                <a:alpha val="30000"/>
              </a:prstClr>
            </a:innerShdw>
          </a:effectLst>
        </p:spPr>
        <p:txBody>
          <a:bodyPr/>
          <a:lstStyle/>
          <a:p>
            <a:pPr defTabSz="457154">
              <a:defRPr/>
            </a:pPr>
            <a:endParaRPr lang="en-US">
              <a:solidFill>
                <a:prstClr val="black"/>
              </a:solidFill>
              <a:latin typeface="Sulphur Point"/>
            </a:endParaRPr>
          </a:p>
        </p:txBody>
      </p:sp>
      <p:sp>
        <p:nvSpPr>
          <p:cNvPr id="8" name="Freeform: Shape 7">
            <a:extLst>
              <a:ext uri="{FF2B5EF4-FFF2-40B4-BE49-F238E27FC236}">
                <a16:creationId xmlns:a16="http://schemas.microsoft.com/office/drawing/2014/main" id="{0BB74830-E946-4E51-AA42-721A99E67F0F}"/>
              </a:ext>
            </a:extLst>
          </p:cNvPr>
          <p:cNvSpPr>
            <a:spLocks/>
          </p:cNvSpPr>
          <p:nvPr/>
        </p:nvSpPr>
        <p:spPr bwMode="auto">
          <a:xfrm>
            <a:off x="4395216" y="1682977"/>
            <a:ext cx="3401569" cy="3487284"/>
          </a:xfrm>
          <a:custGeom>
            <a:avLst/>
            <a:gdLst>
              <a:gd name="connsiteX0" fmla="*/ 0 w 1017587"/>
              <a:gd name="connsiteY0" fmla="*/ 537071 h 1043275"/>
              <a:gd name="connsiteX1" fmla="*/ 7020 w 1017587"/>
              <a:gd name="connsiteY1" fmla="*/ 576830 h 1043275"/>
              <a:gd name="connsiteX2" fmla="*/ 18719 w 1017587"/>
              <a:gd name="connsiteY2" fmla="*/ 639975 h 1043275"/>
              <a:gd name="connsiteX3" fmla="*/ 49138 w 1017587"/>
              <a:gd name="connsiteY3" fmla="*/ 719492 h 1043275"/>
              <a:gd name="connsiteX4" fmla="*/ 98275 w 1017587"/>
              <a:gd name="connsiteY4" fmla="*/ 803686 h 1043275"/>
              <a:gd name="connsiteX5" fmla="*/ 112315 w 1017587"/>
              <a:gd name="connsiteY5" fmla="*/ 824735 h 1043275"/>
              <a:gd name="connsiteX6" fmla="*/ 131034 w 1017587"/>
              <a:gd name="connsiteY6" fmla="*/ 843445 h 1043275"/>
              <a:gd name="connsiteX7" fmla="*/ 140393 w 1017587"/>
              <a:gd name="connsiteY7" fmla="*/ 855138 h 1043275"/>
              <a:gd name="connsiteX8" fmla="*/ 149753 w 1017587"/>
              <a:gd name="connsiteY8" fmla="*/ 864493 h 1043275"/>
              <a:gd name="connsiteX9" fmla="*/ 159113 w 1017587"/>
              <a:gd name="connsiteY9" fmla="*/ 873848 h 1043275"/>
              <a:gd name="connsiteX10" fmla="*/ 170812 w 1017587"/>
              <a:gd name="connsiteY10" fmla="*/ 883203 h 1043275"/>
              <a:gd name="connsiteX11" fmla="*/ 191871 w 1017587"/>
              <a:gd name="connsiteY11" fmla="*/ 901913 h 1043275"/>
              <a:gd name="connsiteX12" fmla="*/ 203570 w 1017587"/>
              <a:gd name="connsiteY12" fmla="*/ 911268 h 1043275"/>
              <a:gd name="connsiteX13" fmla="*/ 215270 w 1017587"/>
              <a:gd name="connsiteY13" fmla="*/ 920623 h 1043275"/>
              <a:gd name="connsiteX14" fmla="*/ 238669 w 1017587"/>
              <a:gd name="connsiteY14" fmla="*/ 936994 h 1043275"/>
              <a:gd name="connsiteX15" fmla="*/ 264408 w 1017587"/>
              <a:gd name="connsiteY15" fmla="*/ 951026 h 1043275"/>
              <a:gd name="connsiteX16" fmla="*/ 276107 w 1017587"/>
              <a:gd name="connsiteY16" fmla="*/ 958042 h 1043275"/>
              <a:gd name="connsiteX17" fmla="*/ 290146 w 1017587"/>
              <a:gd name="connsiteY17" fmla="*/ 965058 h 1043275"/>
              <a:gd name="connsiteX18" fmla="*/ 315885 w 1017587"/>
              <a:gd name="connsiteY18" fmla="*/ 976752 h 1043275"/>
              <a:gd name="connsiteX19" fmla="*/ 329924 w 1017587"/>
              <a:gd name="connsiteY19" fmla="*/ 983768 h 1043275"/>
              <a:gd name="connsiteX20" fmla="*/ 343964 w 1017587"/>
              <a:gd name="connsiteY20" fmla="*/ 988446 h 1043275"/>
              <a:gd name="connsiteX21" fmla="*/ 374382 w 1017587"/>
              <a:gd name="connsiteY21" fmla="*/ 997801 h 1043275"/>
              <a:gd name="connsiteX22" fmla="*/ 402461 w 1017587"/>
              <a:gd name="connsiteY22" fmla="*/ 1004817 h 1043275"/>
              <a:gd name="connsiteX23" fmla="*/ 416500 w 1017587"/>
              <a:gd name="connsiteY23" fmla="*/ 1007155 h 1043275"/>
              <a:gd name="connsiteX24" fmla="*/ 432879 w 1017587"/>
              <a:gd name="connsiteY24" fmla="*/ 1009494 h 1043275"/>
              <a:gd name="connsiteX25" fmla="*/ 460958 w 1017587"/>
              <a:gd name="connsiteY25" fmla="*/ 1014172 h 1043275"/>
              <a:gd name="connsiteX26" fmla="*/ 491377 w 1017587"/>
              <a:gd name="connsiteY26" fmla="*/ 1016510 h 1043275"/>
              <a:gd name="connsiteX27" fmla="*/ 519455 w 1017587"/>
              <a:gd name="connsiteY27" fmla="*/ 1016510 h 1043275"/>
              <a:gd name="connsiteX28" fmla="*/ 549874 w 1017587"/>
              <a:gd name="connsiteY28" fmla="*/ 1016510 h 1043275"/>
              <a:gd name="connsiteX29" fmla="*/ 556894 w 1017587"/>
              <a:gd name="connsiteY29" fmla="*/ 1014172 h 1043275"/>
              <a:gd name="connsiteX30" fmla="*/ 563913 w 1017587"/>
              <a:gd name="connsiteY30" fmla="*/ 1014172 h 1043275"/>
              <a:gd name="connsiteX31" fmla="*/ 577953 w 1017587"/>
              <a:gd name="connsiteY31" fmla="*/ 1011833 h 1043275"/>
              <a:gd name="connsiteX32" fmla="*/ 606031 w 1017587"/>
              <a:gd name="connsiteY32" fmla="*/ 1007155 h 1043275"/>
              <a:gd name="connsiteX33" fmla="*/ 634110 w 1017587"/>
              <a:gd name="connsiteY33" fmla="*/ 1002478 h 1043275"/>
              <a:gd name="connsiteX34" fmla="*/ 659849 w 1017587"/>
              <a:gd name="connsiteY34" fmla="*/ 995462 h 1043275"/>
              <a:gd name="connsiteX35" fmla="*/ 685587 w 1017587"/>
              <a:gd name="connsiteY35" fmla="*/ 986107 h 1043275"/>
              <a:gd name="connsiteX36" fmla="*/ 699627 w 1017587"/>
              <a:gd name="connsiteY36" fmla="*/ 981429 h 1043275"/>
              <a:gd name="connsiteX37" fmla="*/ 711326 w 1017587"/>
              <a:gd name="connsiteY37" fmla="*/ 976752 h 1043275"/>
              <a:gd name="connsiteX38" fmla="*/ 755784 w 1017587"/>
              <a:gd name="connsiteY38" fmla="*/ 955703 h 1043275"/>
              <a:gd name="connsiteX39" fmla="*/ 795562 w 1017587"/>
              <a:gd name="connsiteY39" fmla="*/ 932316 h 1043275"/>
              <a:gd name="connsiteX40" fmla="*/ 814281 w 1017587"/>
              <a:gd name="connsiteY40" fmla="*/ 918284 h 1043275"/>
              <a:gd name="connsiteX41" fmla="*/ 830661 w 1017587"/>
              <a:gd name="connsiteY41" fmla="*/ 906590 h 1043275"/>
              <a:gd name="connsiteX42" fmla="*/ 863419 w 1017587"/>
              <a:gd name="connsiteY42" fmla="*/ 880864 h 1043275"/>
              <a:gd name="connsiteX43" fmla="*/ 907877 w 1017587"/>
              <a:gd name="connsiteY43" fmla="*/ 834090 h 1043275"/>
              <a:gd name="connsiteX44" fmla="*/ 933616 w 1017587"/>
              <a:gd name="connsiteY44" fmla="*/ 801347 h 1043275"/>
              <a:gd name="connsiteX45" fmla="*/ 912557 w 1017587"/>
              <a:gd name="connsiteY45" fmla="*/ 838767 h 1043275"/>
              <a:gd name="connsiteX46" fmla="*/ 870439 w 1017587"/>
              <a:gd name="connsiteY46" fmla="*/ 887880 h 1043275"/>
              <a:gd name="connsiteX47" fmla="*/ 840020 w 1017587"/>
              <a:gd name="connsiteY47" fmla="*/ 915945 h 1043275"/>
              <a:gd name="connsiteX48" fmla="*/ 823641 w 1017587"/>
              <a:gd name="connsiteY48" fmla="*/ 929977 h 1043275"/>
              <a:gd name="connsiteX49" fmla="*/ 804922 w 1017587"/>
              <a:gd name="connsiteY49" fmla="*/ 944010 h 1043275"/>
              <a:gd name="connsiteX50" fmla="*/ 765144 w 1017587"/>
              <a:gd name="connsiteY50" fmla="*/ 972075 h 1043275"/>
              <a:gd name="connsiteX51" fmla="*/ 718346 w 1017587"/>
              <a:gd name="connsiteY51" fmla="*/ 995462 h 1043275"/>
              <a:gd name="connsiteX52" fmla="*/ 706646 w 1017587"/>
              <a:gd name="connsiteY52" fmla="*/ 1002478 h 1043275"/>
              <a:gd name="connsiteX53" fmla="*/ 692607 w 1017587"/>
              <a:gd name="connsiteY53" fmla="*/ 1007155 h 1043275"/>
              <a:gd name="connsiteX54" fmla="*/ 666868 w 1017587"/>
              <a:gd name="connsiteY54" fmla="*/ 1016510 h 1043275"/>
              <a:gd name="connsiteX55" fmla="*/ 638790 w 1017587"/>
              <a:gd name="connsiteY55" fmla="*/ 1025865 h 1043275"/>
              <a:gd name="connsiteX56" fmla="*/ 610711 w 1017587"/>
              <a:gd name="connsiteY56" fmla="*/ 1032882 h 1043275"/>
              <a:gd name="connsiteX57" fmla="*/ 582632 w 1017587"/>
              <a:gd name="connsiteY57" fmla="*/ 1037559 h 1043275"/>
              <a:gd name="connsiteX58" fmla="*/ 566253 w 1017587"/>
              <a:gd name="connsiteY58" fmla="*/ 1039898 h 1043275"/>
              <a:gd name="connsiteX59" fmla="*/ 559233 w 1017587"/>
              <a:gd name="connsiteY59" fmla="*/ 1039898 h 1043275"/>
              <a:gd name="connsiteX60" fmla="*/ 552214 w 1017587"/>
              <a:gd name="connsiteY60" fmla="*/ 1042236 h 1043275"/>
              <a:gd name="connsiteX61" fmla="*/ 489037 w 1017587"/>
              <a:gd name="connsiteY61" fmla="*/ 1042236 h 1043275"/>
              <a:gd name="connsiteX62" fmla="*/ 458618 w 1017587"/>
              <a:gd name="connsiteY62" fmla="*/ 1042236 h 1043275"/>
              <a:gd name="connsiteX63" fmla="*/ 428200 w 1017587"/>
              <a:gd name="connsiteY63" fmla="*/ 1037559 h 1043275"/>
              <a:gd name="connsiteX64" fmla="*/ 411820 w 1017587"/>
              <a:gd name="connsiteY64" fmla="*/ 1035220 h 1043275"/>
              <a:gd name="connsiteX65" fmla="*/ 397781 w 1017587"/>
              <a:gd name="connsiteY65" fmla="*/ 1030543 h 1043275"/>
              <a:gd name="connsiteX66" fmla="*/ 365023 w 1017587"/>
              <a:gd name="connsiteY66" fmla="*/ 1023527 h 1043275"/>
              <a:gd name="connsiteX67" fmla="*/ 334604 w 1017587"/>
              <a:gd name="connsiteY67" fmla="*/ 1014172 h 1043275"/>
              <a:gd name="connsiteX68" fmla="*/ 320565 w 1017587"/>
              <a:gd name="connsiteY68" fmla="*/ 1009494 h 1043275"/>
              <a:gd name="connsiteX69" fmla="*/ 306526 w 1017587"/>
              <a:gd name="connsiteY69" fmla="*/ 1002478 h 1043275"/>
              <a:gd name="connsiteX70" fmla="*/ 278447 w 1017587"/>
              <a:gd name="connsiteY70" fmla="*/ 990784 h 1043275"/>
              <a:gd name="connsiteX71" fmla="*/ 264408 w 1017587"/>
              <a:gd name="connsiteY71" fmla="*/ 983768 h 1043275"/>
              <a:gd name="connsiteX72" fmla="*/ 250368 w 1017587"/>
              <a:gd name="connsiteY72" fmla="*/ 974413 h 1043275"/>
              <a:gd name="connsiteX73" fmla="*/ 224629 w 1017587"/>
              <a:gd name="connsiteY73" fmla="*/ 958042 h 1043275"/>
              <a:gd name="connsiteX74" fmla="*/ 198891 w 1017587"/>
              <a:gd name="connsiteY74" fmla="*/ 941671 h 1043275"/>
              <a:gd name="connsiteX75" fmla="*/ 187191 w 1017587"/>
              <a:gd name="connsiteY75" fmla="*/ 932316 h 1043275"/>
              <a:gd name="connsiteX76" fmla="*/ 175492 w 1017587"/>
              <a:gd name="connsiteY76" fmla="*/ 922961 h 1043275"/>
              <a:gd name="connsiteX77" fmla="*/ 152093 w 1017587"/>
              <a:gd name="connsiteY77" fmla="*/ 901913 h 1043275"/>
              <a:gd name="connsiteX78" fmla="*/ 142733 w 1017587"/>
              <a:gd name="connsiteY78" fmla="*/ 892558 h 1043275"/>
              <a:gd name="connsiteX79" fmla="*/ 131034 w 1017587"/>
              <a:gd name="connsiteY79" fmla="*/ 880864 h 1043275"/>
              <a:gd name="connsiteX80" fmla="*/ 121674 w 1017587"/>
              <a:gd name="connsiteY80" fmla="*/ 871509 h 1043275"/>
              <a:gd name="connsiteX81" fmla="*/ 112315 w 1017587"/>
              <a:gd name="connsiteY81" fmla="*/ 859816 h 1043275"/>
              <a:gd name="connsiteX82" fmla="*/ 95936 w 1017587"/>
              <a:gd name="connsiteY82" fmla="*/ 836428 h 1043275"/>
              <a:gd name="connsiteX83" fmla="*/ 79556 w 1017587"/>
              <a:gd name="connsiteY83" fmla="*/ 815380 h 1043275"/>
              <a:gd name="connsiteX84" fmla="*/ 32758 w 1017587"/>
              <a:gd name="connsiteY84" fmla="*/ 724169 h 1043275"/>
              <a:gd name="connsiteX85" fmla="*/ 9359 w 1017587"/>
              <a:gd name="connsiteY85" fmla="*/ 642314 h 1043275"/>
              <a:gd name="connsiteX86" fmla="*/ 0 w 1017587"/>
              <a:gd name="connsiteY86" fmla="*/ 579168 h 1043275"/>
              <a:gd name="connsiteX87" fmla="*/ 0 w 1017587"/>
              <a:gd name="connsiteY87" fmla="*/ 553442 h 1043275"/>
              <a:gd name="connsiteX88" fmla="*/ 0 w 1017587"/>
              <a:gd name="connsiteY88" fmla="*/ 537071 h 1043275"/>
              <a:gd name="connsiteX89" fmla="*/ 705783 w 1017587"/>
              <a:gd name="connsiteY89" fmla="*/ 139618 h 1043275"/>
              <a:gd name="connsiteX90" fmla="*/ 738467 w 1017587"/>
              <a:gd name="connsiteY90" fmla="*/ 153659 h 1043275"/>
              <a:gd name="connsiteX91" fmla="*/ 782824 w 1017587"/>
              <a:gd name="connsiteY91" fmla="*/ 184081 h 1043275"/>
              <a:gd name="connsiteX92" fmla="*/ 810839 w 1017587"/>
              <a:gd name="connsiteY92" fmla="*/ 207483 h 1043275"/>
              <a:gd name="connsiteX93" fmla="*/ 822511 w 1017587"/>
              <a:gd name="connsiteY93" fmla="*/ 219184 h 1043275"/>
              <a:gd name="connsiteX94" fmla="*/ 836519 w 1017587"/>
              <a:gd name="connsiteY94" fmla="*/ 233225 h 1043275"/>
              <a:gd name="connsiteX95" fmla="*/ 864533 w 1017587"/>
              <a:gd name="connsiteY95" fmla="*/ 265988 h 1043275"/>
              <a:gd name="connsiteX96" fmla="*/ 887879 w 1017587"/>
              <a:gd name="connsiteY96" fmla="*/ 301091 h 1043275"/>
              <a:gd name="connsiteX97" fmla="*/ 894883 w 1017587"/>
              <a:gd name="connsiteY97" fmla="*/ 310452 h 1043275"/>
              <a:gd name="connsiteX98" fmla="*/ 899552 w 1017587"/>
              <a:gd name="connsiteY98" fmla="*/ 322153 h 1043275"/>
              <a:gd name="connsiteX99" fmla="*/ 911225 w 1017587"/>
              <a:gd name="connsiteY99" fmla="*/ 343215 h 1043275"/>
              <a:gd name="connsiteX100" fmla="*/ 920563 w 1017587"/>
              <a:gd name="connsiteY100" fmla="*/ 366616 h 1043275"/>
              <a:gd name="connsiteX101" fmla="*/ 929901 w 1017587"/>
              <a:gd name="connsiteY101" fmla="*/ 390018 h 1043275"/>
              <a:gd name="connsiteX102" fmla="*/ 936905 w 1017587"/>
              <a:gd name="connsiteY102" fmla="*/ 413420 h 1043275"/>
              <a:gd name="connsiteX103" fmla="*/ 939239 w 1017587"/>
              <a:gd name="connsiteY103" fmla="*/ 425121 h 1043275"/>
              <a:gd name="connsiteX104" fmla="*/ 941574 w 1017587"/>
              <a:gd name="connsiteY104" fmla="*/ 439163 h 1043275"/>
              <a:gd name="connsiteX105" fmla="*/ 948578 w 1017587"/>
              <a:gd name="connsiteY105" fmla="*/ 490647 h 1043275"/>
              <a:gd name="connsiteX106" fmla="*/ 950912 w 1017587"/>
              <a:gd name="connsiteY106" fmla="*/ 516389 h 1043275"/>
              <a:gd name="connsiteX107" fmla="*/ 950912 w 1017587"/>
              <a:gd name="connsiteY107" fmla="*/ 544471 h 1043275"/>
              <a:gd name="connsiteX108" fmla="*/ 946243 w 1017587"/>
              <a:gd name="connsiteY108" fmla="*/ 595956 h 1043275"/>
              <a:gd name="connsiteX109" fmla="*/ 939239 w 1017587"/>
              <a:gd name="connsiteY109" fmla="*/ 624038 h 1043275"/>
              <a:gd name="connsiteX110" fmla="*/ 932236 w 1017587"/>
              <a:gd name="connsiteY110" fmla="*/ 649780 h 1043275"/>
              <a:gd name="connsiteX111" fmla="*/ 925232 w 1017587"/>
              <a:gd name="connsiteY111" fmla="*/ 675522 h 1043275"/>
              <a:gd name="connsiteX112" fmla="*/ 920563 w 1017587"/>
              <a:gd name="connsiteY112" fmla="*/ 687223 h 1043275"/>
              <a:gd name="connsiteX113" fmla="*/ 913559 w 1017587"/>
              <a:gd name="connsiteY113" fmla="*/ 698924 h 1043275"/>
              <a:gd name="connsiteX114" fmla="*/ 904221 w 1017587"/>
              <a:gd name="connsiteY114" fmla="*/ 722326 h 1043275"/>
              <a:gd name="connsiteX115" fmla="*/ 890214 w 1017587"/>
              <a:gd name="connsiteY115" fmla="*/ 745728 h 1043275"/>
              <a:gd name="connsiteX116" fmla="*/ 876206 w 1017587"/>
              <a:gd name="connsiteY116" fmla="*/ 766790 h 1043275"/>
              <a:gd name="connsiteX117" fmla="*/ 862199 w 1017587"/>
              <a:gd name="connsiteY117" fmla="*/ 787852 h 1043275"/>
              <a:gd name="connsiteX118" fmla="*/ 852861 w 1017587"/>
              <a:gd name="connsiteY118" fmla="*/ 797212 h 1043275"/>
              <a:gd name="connsiteX119" fmla="*/ 845857 w 1017587"/>
              <a:gd name="connsiteY119" fmla="*/ 806573 h 1043275"/>
              <a:gd name="connsiteX120" fmla="*/ 838853 w 1017587"/>
              <a:gd name="connsiteY120" fmla="*/ 815934 h 1043275"/>
              <a:gd name="connsiteX121" fmla="*/ 829515 w 1017587"/>
              <a:gd name="connsiteY121" fmla="*/ 825295 h 1043275"/>
              <a:gd name="connsiteX122" fmla="*/ 810839 w 1017587"/>
              <a:gd name="connsiteY122" fmla="*/ 841676 h 1043275"/>
              <a:gd name="connsiteX123" fmla="*/ 794497 w 1017587"/>
              <a:gd name="connsiteY123" fmla="*/ 855717 h 1043275"/>
              <a:gd name="connsiteX124" fmla="*/ 722125 w 1017587"/>
              <a:gd name="connsiteY124" fmla="*/ 904861 h 1043275"/>
              <a:gd name="connsiteX125" fmla="*/ 656758 w 1017587"/>
              <a:gd name="connsiteY125" fmla="*/ 930604 h 1043275"/>
              <a:gd name="connsiteX126" fmla="*/ 603063 w 1017587"/>
              <a:gd name="connsiteY126" fmla="*/ 944645 h 1043275"/>
              <a:gd name="connsiteX127" fmla="*/ 568044 w 1017587"/>
              <a:gd name="connsiteY127" fmla="*/ 949325 h 1043275"/>
              <a:gd name="connsiteX128" fmla="*/ 554037 w 1017587"/>
              <a:gd name="connsiteY128" fmla="*/ 949325 h 1043275"/>
              <a:gd name="connsiteX129" fmla="*/ 568044 w 1017587"/>
              <a:gd name="connsiteY129" fmla="*/ 946985 h 1043275"/>
              <a:gd name="connsiteX130" fmla="*/ 600728 w 1017587"/>
              <a:gd name="connsiteY130" fmla="*/ 939964 h 1043275"/>
              <a:gd name="connsiteX131" fmla="*/ 652089 w 1017587"/>
              <a:gd name="connsiteY131" fmla="*/ 921243 h 1043275"/>
              <a:gd name="connsiteX132" fmla="*/ 715122 w 1017587"/>
              <a:gd name="connsiteY132" fmla="*/ 890820 h 1043275"/>
              <a:gd name="connsiteX133" fmla="*/ 780489 w 1017587"/>
              <a:gd name="connsiteY133" fmla="*/ 841676 h 1043275"/>
              <a:gd name="connsiteX134" fmla="*/ 796831 w 1017587"/>
              <a:gd name="connsiteY134" fmla="*/ 825295 h 1043275"/>
              <a:gd name="connsiteX135" fmla="*/ 813173 w 1017587"/>
              <a:gd name="connsiteY135" fmla="*/ 808913 h 1043275"/>
              <a:gd name="connsiteX136" fmla="*/ 820177 w 1017587"/>
              <a:gd name="connsiteY136" fmla="*/ 801893 h 1043275"/>
              <a:gd name="connsiteX137" fmla="*/ 827181 w 1017587"/>
              <a:gd name="connsiteY137" fmla="*/ 792532 h 1043275"/>
              <a:gd name="connsiteX138" fmla="*/ 834184 w 1017587"/>
              <a:gd name="connsiteY138" fmla="*/ 783171 h 1043275"/>
              <a:gd name="connsiteX139" fmla="*/ 841188 w 1017587"/>
              <a:gd name="connsiteY139" fmla="*/ 773811 h 1043275"/>
              <a:gd name="connsiteX140" fmla="*/ 855195 w 1017587"/>
              <a:gd name="connsiteY140" fmla="*/ 752749 h 1043275"/>
              <a:gd name="connsiteX141" fmla="*/ 866868 w 1017587"/>
              <a:gd name="connsiteY141" fmla="*/ 731687 h 1043275"/>
              <a:gd name="connsiteX142" fmla="*/ 878541 w 1017587"/>
              <a:gd name="connsiteY142" fmla="*/ 710625 h 1043275"/>
              <a:gd name="connsiteX143" fmla="*/ 890214 w 1017587"/>
              <a:gd name="connsiteY143" fmla="*/ 687223 h 1043275"/>
              <a:gd name="connsiteX144" fmla="*/ 894883 w 1017587"/>
              <a:gd name="connsiteY144" fmla="*/ 677862 h 1043275"/>
              <a:gd name="connsiteX145" fmla="*/ 899552 w 1017587"/>
              <a:gd name="connsiteY145" fmla="*/ 666162 h 1043275"/>
              <a:gd name="connsiteX146" fmla="*/ 906556 w 1017587"/>
              <a:gd name="connsiteY146" fmla="*/ 640419 h 1043275"/>
              <a:gd name="connsiteX147" fmla="*/ 913559 w 1017587"/>
              <a:gd name="connsiteY147" fmla="*/ 617017 h 1043275"/>
              <a:gd name="connsiteX148" fmla="*/ 918228 w 1017587"/>
              <a:gd name="connsiteY148" fmla="*/ 591275 h 1043275"/>
              <a:gd name="connsiteX149" fmla="*/ 922897 w 1017587"/>
              <a:gd name="connsiteY149" fmla="*/ 542131 h 1043275"/>
              <a:gd name="connsiteX150" fmla="*/ 925232 w 1017587"/>
              <a:gd name="connsiteY150" fmla="*/ 516389 h 1043275"/>
              <a:gd name="connsiteX151" fmla="*/ 922897 w 1017587"/>
              <a:gd name="connsiteY151" fmla="*/ 492987 h 1043275"/>
              <a:gd name="connsiteX152" fmla="*/ 920563 w 1017587"/>
              <a:gd name="connsiteY152" fmla="*/ 467245 h 1043275"/>
              <a:gd name="connsiteX153" fmla="*/ 918228 w 1017587"/>
              <a:gd name="connsiteY153" fmla="*/ 443843 h 1043275"/>
              <a:gd name="connsiteX154" fmla="*/ 915894 w 1017587"/>
              <a:gd name="connsiteY154" fmla="*/ 432142 h 1043275"/>
              <a:gd name="connsiteX155" fmla="*/ 911225 w 1017587"/>
              <a:gd name="connsiteY155" fmla="*/ 420441 h 1043275"/>
              <a:gd name="connsiteX156" fmla="*/ 906556 w 1017587"/>
              <a:gd name="connsiteY156" fmla="*/ 397039 h 1043275"/>
              <a:gd name="connsiteX157" fmla="*/ 899552 w 1017587"/>
              <a:gd name="connsiteY157" fmla="*/ 373637 h 1043275"/>
              <a:gd name="connsiteX158" fmla="*/ 890214 w 1017587"/>
              <a:gd name="connsiteY158" fmla="*/ 352575 h 1043275"/>
              <a:gd name="connsiteX159" fmla="*/ 880875 w 1017587"/>
              <a:gd name="connsiteY159" fmla="*/ 331514 h 1043275"/>
              <a:gd name="connsiteX160" fmla="*/ 876206 w 1017587"/>
              <a:gd name="connsiteY160" fmla="*/ 322153 h 1043275"/>
              <a:gd name="connsiteX161" fmla="*/ 871537 w 1017587"/>
              <a:gd name="connsiteY161" fmla="*/ 312792 h 1043275"/>
              <a:gd name="connsiteX162" fmla="*/ 848192 w 1017587"/>
              <a:gd name="connsiteY162" fmla="*/ 275349 h 1043275"/>
              <a:gd name="connsiteX163" fmla="*/ 824846 w 1017587"/>
              <a:gd name="connsiteY163" fmla="*/ 244926 h 1043275"/>
              <a:gd name="connsiteX164" fmla="*/ 813173 w 1017587"/>
              <a:gd name="connsiteY164" fmla="*/ 230885 h 1043275"/>
              <a:gd name="connsiteX165" fmla="*/ 801500 w 1017587"/>
              <a:gd name="connsiteY165" fmla="*/ 216844 h 1043275"/>
              <a:gd name="connsiteX166" fmla="*/ 775820 w 1017587"/>
              <a:gd name="connsiteY166" fmla="*/ 193442 h 1043275"/>
              <a:gd name="connsiteX167" fmla="*/ 733798 w 1017587"/>
              <a:gd name="connsiteY167" fmla="*/ 158339 h 1043275"/>
              <a:gd name="connsiteX168" fmla="*/ 705783 w 1017587"/>
              <a:gd name="connsiteY168" fmla="*/ 139618 h 1043275"/>
              <a:gd name="connsiteX169" fmla="*/ 449487 w 1017587"/>
              <a:gd name="connsiteY169" fmla="*/ 95250 h 1043275"/>
              <a:gd name="connsiteX170" fmla="*/ 463550 w 1017587"/>
              <a:gd name="connsiteY170" fmla="*/ 95250 h 1043275"/>
              <a:gd name="connsiteX171" fmla="*/ 451831 w 1017587"/>
              <a:gd name="connsiteY171" fmla="*/ 97590 h 1043275"/>
              <a:gd name="connsiteX172" fmla="*/ 416672 w 1017587"/>
              <a:gd name="connsiteY172" fmla="*/ 104611 h 1043275"/>
              <a:gd name="connsiteX173" fmla="*/ 365106 w 1017587"/>
              <a:gd name="connsiteY173" fmla="*/ 123332 h 1043275"/>
              <a:gd name="connsiteX174" fmla="*/ 301821 w 1017587"/>
              <a:gd name="connsiteY174" fmla="*/ 153755 h 1043275"/>
              <a:gd name="connsiteX175" fmla="*/ 236192 w 1017587"/>
              <a:gd name="connsiteY175" fmla="*/ 202899 h 1043275"/>
              <a:gd name="connsiteX176" fmla="*/ 219785 w 1017587"/>
              <a:gd name="connsiteY176" fmla="*/ 219280 h 1043275"/>
              <a:gd name="connsiteX177" fmla="*/ 205721 w 1017587"/>
              <a:gd name="connsiteY177" fmla="*/ 235662 h 1043275"/>
              <a:gd name="connsiteX178" fmla="*/ 196346 w 1017587"/>
              <a:gd name="connsiteY178" fmla="*/ 242682 h 1043275"/>
              <a:gd name="connsiteX179" fmla="*/ 189314 w 1017587"/>
              <a:gd name="connsiteY179" fmla="*/ 252043 h 1043275"/>
              <a:gd name="connsiteX180" fmla="*/ 182282 w 1017587"/>
              <a:gd name="connsiteY180" fmla="*/ 261404 h 1043275"/>
              <a:gd name="connsiteX181" fmla="*/ 175250 w 1017587"/>
              <a:gd name="connsiteY181" fmla="*/ 270765 h 1043275"/>
              <a:gd name="connsiteX182" fmla="*/ 161187 w 1017587"/>
              <a:gd name="connsiteY182" fmla="*/ 291827 h 1043275"/>
              <a:gd name="connsiteX183" fmla="*/ 149468 w 1017587"/>
              <a:gd name="connsiteY183" fmla="*/ 310548 h 1043275"/>
              <a:gd name="connsiteX184" fmla="*/ 137748 w 1017587"/>
              <a:gd name="connsiteY184" fmla="*/ 333950 h 1043275"/>
              <a:gd name="connsiteX185" fmla="*/ 128372 w 1017587"/>
              <a:gd name="connsiteY185" fmla="*/ 355012 h 1043275"/>
              <a:gd name="connsiteX186" fmla="*/ 121341 w 1017587"/>
              <a:gd name="connsiteY186" fmla="*/ 366713 h 1043275"/>
              <a:gd name="connsiteX187" fmla="*/ 118997 w 1017587"/>
              <a:gd name="connsiteY187" fmla="*/ 378414 h 1043275"/>
              <a:gd name="connsiteX188" fmla="*/ 109621 w 1017587"/>
              <a:gd name="connsiteY188" fmla="*/ 401816 h 1043275"/>
              <a:gd name="connsiteX189" fmla="*/ 104933 w 1017587"/>
              <a:gd name="connsiteY189" fmla="*/ 427558 h 1043275"/>
              <a:gd name="connsiteX190" fmla="*/ 97902 w 1017587"/>
              <a:gd name="connsiteY190" fmla="*/ 450960 h 1043275"/>
              <a:gd name="connsiteX191" fmla="*/ 93214 w 1017587"/>
              <a:gd name="connsiteY191" fmla="*/ 502444 h 1043275"/>
              <a:gd name="connsiteX192" fmla="*/ 93214 w 1017587"/>
              <a:gd name="connsiteY192" fmla="*/ 525846 h 1043275"/>
              <a:gd name="connsiteX193" fmla="*/ 93214 w 1017587"/>
              <a:gd name="connsiteY193" fmla="*/ 551588 h 1043275"/>
              <a:gd name="connsiteX194" fmla="*/ 95558 w 1017587"/>
              <a:gd name="connsiteY194" fmla="*/ 577330 h 1043275"/>
              <a:gd name="connsiteX195" fmla="*/ 100246 w 1017587"/>
              <a:gd name="connsiteY195" fmla="*/ 600732 h 1043275"/>
              <a:gd name="connsiteX196" fmla="*/ 102590 w 1017587"/>
              <a:gd name="connsiteY196" fmla="*/ 612433 h 1043275"/>
              <a:gd name="connsiteX197" fmla="*/ 104933 w 1017587"/>
              <a:gd name="connsiteY197" fmla="*/ 624134 h 1043275"/>
              <a:gd name="connsiteX198" fmla="*/ 109621 w 1017587"/>
              <a:gd name="connsiteY198" fmla="*/ 647536 h 1043275"/>
              <a:gd name="connsiteX199" fmla="*/ 118997 w 1017587"/>
              <a:gd name="connsiteY199" fmla="*/ 670938 h 1043275"/>
              <a:gd name="connsiteX200" fmla="*/ 126029 w 1017587"/>
              <a:gd name="connsiteY200" fmla="*/ 692000 h 1043275"/>
              <a:gd name="connsiteX201" fmla="*/ 135404 w 1017587"/>
              <a:gd name="connsiteY201" fmla="*/ 713062 h 1043275"/>
              <a:gd name="connsiteX202" fmla="*/ 140092 w 1017587"/>
              <a:gd name="connsiteY202" fmla="*/ 722423 h 1043275"/>
              <a:gd name="connsiteX203" fmla="*/ 144780 w 1017587"/>
              <a:gd name="connsiteY203" fmla="*/ 731783 h 1043275"/>
              <a:gd name="connsiteX204" fmla="*/ 168219 w 1017587"/>
              <a:gd name="connsiteY204" fmla="*/ 766886 h 1043275"/>
              <a:gd name="connsiteX205" fmla="*/ 191658 w 1017587"/>
              <a:gd name="connsiteY205" fmla="*/ 799649 h 1043275"/>
              <a:gd name="connsiteX206" fmla="*/ 203377 w 1017587"/>
              <a:gd name="connsiteY206" fmla="*/ 813690 h 1043275"/>
              <a:gd name="connsiteX207" fmla="*/ 215097 w 1017587"/>
              <a:gd name="connsiteY207" fmla="*/ 827731 h 1043275"/>
              <a:gd name="connsiteX208" fmla="*/ 240880 w 1017587"/>
              <a:gd name="connsiteY208" fmla="*/ 851133 h 1043275"/>
              <a:gd name="connsiteX209" fmla="*/ 283070 w 1017587"/>
              <a:gd name="connsiteY209" fmla="*/ 883896 h 1043275"/>
              <a:gd name="connsiteX210" fmla="*/ 311197 w 1017587"/>
              <a:gd name="connsiteY210" fmla="*/ 902618 h 1043275"/>
              <a:gd name="connsiteX211" fmla="*/ 322916 w 1017587"/>
              <a:gd name="connsiteY211" fmla="*/ 909638 h 1043275"/>
              <a:gd name="connsiteX212" fmla="*/ 311197 w 1017587"/>
              <a:gd name="connsiteY212" fmla="*/ 904958 h 1043275"/>
              <a:gd name="connsiteX213" fmla="*/ 280726 w 1017587"/>
              <a:gd name="connsiteY213" fmla="*/ 888576 h 1043275"/>
              <a:gd name="connsiteX214" fmla="*/ 233848 w 1017587"/>
              <a:gd name="connsiteY214" fmla="*/ 858154 h 1043275"/>
              <a:gd name="connsiteX215" fmla="*/ 208065 w 1017587"/>
              <a:gd name="connsiteY215" fmla="*/ 837092 h 1043275"/>
              <a:gd name="connsiteX216" fmla="*/ 194002 w 1017587"/>
              <a:gd name="connsiteY216" fmla="*/ 825391 h 1043275"/>
              <a:gd name="connsiteX217" fmla="*/ 179938 w 1017587"/>
              <a:gd name="connsiteY217" fmla="*/ 811350 h 1043275"/>
              <a:gd name="connsiteX218" fmla="*/ 151811 w 1017587"/>
              <a:gd name="connsiteY218" fmla="*/ 778587 h 1043275"/>
              <a:gd name="connsiteX219" fmla="*/ 128372 w 1017587"/>
              <a:gd name="connsiteY219" fmla="*/ 741144 h 1043275"/>
              <a:gd name="connsiteX220" fmla="*/ 121341 w 1017587"/>
              <a:gd name="connsiteY220" fmla="*/ 731783 h 1043275"/>
              <a:gd name="connsiteX221" fmla="*/ 116653 w 1017587"/>
              <a:gd name="connsiteY221" fmla="*/ 722423 h 1043275"/>
              <a:gd name="connsiteX222" fmla="*/ 104933 w 1017587"/>
              <a:gd name="connsiteY222" fmla="*/ 701361 h 1043275"/>
              <a:gd name="connsiteX223" fmla="*/ 95558 w 1017587"/>
              <a:gd name="connsiteY223" fmla="*/ 677959 h 1043275"/>
              <a:gd name="connsiteX224" fmla="*/ 86182 w 1017587"/>
              <a:gd name="connsiteY224" fmla="*/ 654557 h 1043275"/>
              <a:gd name="connsiteX225" fmla="*/ 79151 w 1017587"/>
              <a:gd name="connsiteY225" fmla="*/ 631155 h 1043275"/>
              <a:gd name="connsiteX226" fmla="*/ 76807 w 1017587"/>
              <a:gd name="connsiteY226" fmla="*/ 617114 h 1043275"/>
              <a:gd name="connsiteX227" fmla="*/ 74463 w 1017587"/>
              <a:gd name="connsiteY227" fmla="*/ 605413 h 1043275"/>
              <a:gd name="connsiteX228" fmla="*/ 67431 w 1017587"/>
              <a:gd name="connsiteY228" fmla="*/ 553928 h 1043275"/>
              <a:gd name="connsiteX229" fmla="*/ 65087 w 1017587"/>
              <a:gd name="connsiteY229" fmla="*/ 528186 h 1043275"/>
              <a:gd name="connsiteX230" fmla="*/ 65087 w 1017587"/>
              <a:gd name="connsiteY230" fmla="*/ 500104 h 1043275"/>
              <a:gd name="connsiteX231" fmla="*/ 72119 w 1017587"/>
              <a:gd name="connsiteY231" fmla="*/ 446279 h 1043275"/>
              <a:gd name="connsiteX232" fmla="*/ 76807 w 1017587"/>
              <a:gd name="connsiteY232" fmla="*/ 420537 h 1043275"/>
              <a:gd name="connsiteX233" fmla="*/ 83838 w 1017587"/>
              <a:gd name="connsiteY233" fmla="*/ 394795 h 1043275"/>
              <a:gd name="connsiteX234" fmla="*/ 93214 w 1017587"/>
              <a:gd name="connsiteY234" fmla="*/ 369053 h 1043275"/>
              <a:gd name="connsiteX235" fmla="*/ 97902 w 1017587"/>
              <a:gd name="connsiteY235" fmla="*/ 357352 h 1043275"/>
              <a:gd name="connsiteX236" fmla="*/ 102590 w 1017587"/>
              <a:gd name="connsiteY236" fmla="*/ 345651 h 1043275"/>
              <a:gd name="connsiteX237" fmla="*/ 114309 w 1017587"/>
              <a:gd name="connsiteY237" fmla="*/ 319909 h 1043275"/>
              <a:gd name="connsiteX238" fmla="*/ 126029 w 1017587"/>
              <a:gd name="connsiteY238" fmla="*/ 298847 h 1043275"/>
              <a:gd name="connsiteX239" fmla="*/ 140092 w 1017587"/>
              <a:gd name="connsiteY239" fmla="*/ 277785 h 1043275"/>
              <a:gd name="connsiteX240" fmla="*/ 156499 w 1017587"/>
              <a:gd name="connsiteY240" fmla="*/ 256724 h 1043275"/>
              <a:gd name="connsiteX241" fmla="*/ 163531 w 1017587"/>
              <a:gd name="connsiteY241" fmla="*/ 247363 h 1043275"/>
              <a:gd name="connsiteX242" fmla="*/ 170563 w 1017587"/>
              <a:gd name="connsiteY242" fmla="*/ 235662 h 1043275"/>
              <a:gd name="connsiteX243" fmla="*/ 179938 w 1017587"/>
              <a:gd name="connsiteY243" fmla="*/ 228641 h 1043275"/>
              <a:gd name="connsiteX244" fmla="*/ 186970 w 1017587"/>
              <a:gd name="connsiteY244" fmla="*/ 219280 h 1043275"/>
              <a:gd name="connsiteX245" fmla="*/ 205721 w 1017587"/>
              <a:gd name="connsiteY245" fmla="*/ 202899 h 1043275"/>
              <a:gd name="connsiteX246" fmla="*/ 222128 w 1017587"/>
              <a:gd name="connsiteY246" fmla="*/ 186518 h 1043275"/>
              <a:gd name="connsiteX247" fmla="*/ 294789 w 1017587"/>
              <a:gd name="connsiteY247" fmla="*/ 139714 h 1043275"/>
              <a:gd name="connsiteX248" fmla="*/ 360419 w 1017587"/>
              <a:gd name="connsiteY248" fmla="*/ 111631 h 1043275"/>
              <a:gd name="connsiteX249" fmla="*/ 414328 w 1017587"/>
              <a:gd name="connsiteY249" fmla="*/ 99931 h 1043275"/>
              <a:gd name="connsiteX250" fmla="*/ 449487 w 1017587"/>
              <a:gd name="connsiteY250" fmla="*/ 95250 h 1043275"/>
              <a:gd name="connsiteX251" fmla="*/ 528985 w 1017587"/>
              <a:gd name="connsiteY251" fmla="*/ 0 h 1043275"/>
              <a:gd name="connsiteX252" fmla="*/ 559376 w 1017587"/>
              <a:gd name="connsiteY252" fmla="*/ 2335 h 1043275"/>
              <a:gd name="connsiteX253" fmla="*/ 589768 w 1017587"/>
              <a:gd name="connsiteY253" fmla="*/ 7005 h 1043275"/>
              <a:gd name="connsiteX254" fmla="*/ 606132 w 1017587"/>
              <a:gd name="connsiteY254" fmla="*/ 9340 h 1043275"/>
              <a:gd name="connsiteX255" fmla="*/ 622497 w 1017587"/>
              <a:gd name="connsiteY255" fmla="*/ 11675 h 1043275"/>
              <a:gd name="connsiteX256" fmla="*/ 652889 w 1017587"/>
              <a:gd name="connsiteY256" fmla="*/ 18680 h 1043275"/>
              <a:gd name="connsiteX257" fmla="*/ 683280 w 1017587"/>
              <a:gd name="connsiteY257" fmla="*/ 30355 h 1043275"/>
              <a:gd name="connsiteX258" fmla="*/ 697307 w 1017587"/>
              <a:gd name="connsiteY258" fmla="*/ 35025 h 1043275"/>
              <a:gd name="connsiteX259" fmla="*/ 711334 w 1017587"/>
              <a:gd name="connsiteY259" fmla="*/ 39694 h 1043275"/>
              <a:gd name="connsiteX260" fmla="*/ 739388 w 1017587"/>
              <a:gd name="connsiteY260" fmla="*/ 53704 h 1043275"/>
              <a:gd name="connsiteX261" fmla="*/ 753415 w 1017587"/>
              <a:gd name="connsiteY261" fmla="*/ 60709 h 1043275"/>
              <a:gd name="connsiteX262" fmla="*/ 767441 w 1017587"/>
              <a:gd name="connsiteY262" fmla="*/ 70049 h 1043275"/>
              <a:gd name="connsiteX263" fmla="*/ 795495 w 1017587"/>
              <a:gd name="connsiteY263" fmla="*/ 84059 h 1043275"/>
              <a:gd name="connsiteX264" fmla="*/ 818873 w 1017587"/>
              <a:gd name="connsiteY264" fmla="*/ 102739 h 1043275"/>
              <a:gd name="connsiteX265" fmla="*/ 830562 w 1017587"/>
              <a:gd name="connsiteY265" fmla="*/ 112079 h 1043275"/>
              <a:gd name="connsiteX266" fmla="*/ 842251 w 1017587"/>
              <a:gd name="connsiteY266" fmla="*/ 121419 h 1043275"/>
              <a:gd name="connsiteX267" fmla="*/ 865629 w 1017587"/>
              <a:gd name="connsiteY267" fmla="*/ 142434 h 1043275"/>
              <a:gd name="connsiteX268" fmla="*/ 874981 w 1017587"/>
              <a:gd name="connsiteY268" fmla="*/ 151774 h 1043275"/>
              <a:gd name="connsiteX269" fmla="*/ 886670 w 1017587"/>
              <a:gd name="connsiteY269" fmla="*/ 163449 h 1043275"/>
              <a:gd name="connsiteX270" fmla="*/ 896021 w 1017587"/>
              <a:gd name="connsiteY270" fmla="*/ 172788 h 1043275"/>
              <a:gd name="connsiteX271" fmla="*/ 905372 w 1017587"/>
              <a:gd name="connsiteY271" fmla="*/ 184463 h 1043275"/>
              <a:gd name="connsiteX272" fmla="*/ 921737 w 1017587"/>
              <a:gd name="connsiteY272" fmla="*/ 205478 h 1043275"/>
              <a:gd name="connsiteX273" fmla="*/ 938102 w 1017587"/>
              <a:gd name="connsiteY273" fmla="*/ 228828 h 1043275"/>
              <a:gd name="connsiteX274" fmla="*/ 984858 w 1017587"/>
              <a:gd name="connsiteY274" fmla="*/ 317557 h 1043275"/>
              <a:gd name="connsiteX275" fmla="*/ 1008236 w 1017587"/>
              <a:gd name="connsiteY275" fmla="*/ 399281 h 1043275"/>
              <a:gd name="connsiteX276" fmla="*/ 1017587 w 1017587"/>
              <a:gd name="connsiteY276" fmla="*/ 464661 h 1043275"/>
              <a:gd name="connsiteX277" fmla="*/ 1017587 w 1017587"/>
              <a:gd name="connsiteY277" fmla="*/ 488010 h 1043275"/>
              <a:gd name="connsiteX278" fmla="*/ 1017587 w 1017587"/>
              <a:gd name="connsiteY278" fmla="*/ 506690 h 1043275"/>
              <a:gd name="connsiteX279" fmla="*/ 1012912 w 1017587"/>
              <a:gd name="connsiteY279" fmla="*/ 464661 h 1043275"/>
              <a:gd name="connsiteX280" fmla="*/ 998885 w 1017587"/>
              <a:gd name="connsiteY280" fmla="*/ 401616 h 1043275"/>
              <a:gd name="connsiteX281" fmla="*/ 968493 w 1017587"/>
              <a:gd name="connsiteY281" fmla="*/ 324562 h 1043275"/>
              <a:gd name="connsiteX282" fmla="*/ 919399 w 1017587"/>
              <a:gd name="connsiteY282" fmla="*/ 240503 h 1043275"/>
              <a:gd name="connsiteX283" fmla="*/ 905372 w 1017587"/>
              <a:gd name="connsiteY283" fmla="*/ 219488 h 1043275"/>
              <a:gd name="connsiteX284" fmla="*/ 886670 w 1017587"/>
              <a:gd name="connsiteY284" fmla="*/ 198473 h 1043275"/>
              <a:gd name="connsiteX285" fmla="*/ 877318 w 1017587"/>
              <a:gd name="connsiteY285" fmla="*/ 189133 h 1043275"/>
              <a:gd name="connsiteX286" fmla="*/ 867967 w 1017587"/>
              <a:gd name="connsiteY286" fmla="*/ 179793 h 1043275"/>
              <a:gd name="connsiteX287" fmla="*/ 858616 w 1017587"/>
              <a:gd name="connsiteY287" fmla="*/ 170453 h 1043275"/>
              <a:gd name="connsiteX288" fmla="*/ 846927 w 1017587"/>
              <a:gd name="connsiteY288" fmla="*/ 161114 h 1043275"/>
              <a:gd name="connsiteX289" fmla="*/ 825887 w 1017587"/>
              <a:gd name="connsiteY289" fmla="*/ 142434 h 1043275"/>
              <a:gd name="connsiteX290" fmla="*/ 816535 w 1017587"/>
              <a:gd name="connsiteY290" fmla="*/ 133094 h 1043275"/>
              <a:gd name="connsiteX291" fmla="*/ 802509 w 1017587"/>
              <a:gd name="connsiteY291" fmla="*/ 123754 h 1043275"/>
              <a:gd name="connsiteX292" fmla="*/ 779130 w 1017587"/>
              <a:gd name="connsiteY292" fmla="*/ 107409 h 1043275"/>
              <a:gd name="connsiteX293" fmla="*/ 753415 w 1017587"/>
              <a:gd name="connsiteY293" fmla="*/ 93399 h 1043275"/>
              <a:gd name="connsiteX294" fmla="*/ 741725 w 1017587"/>
              <a:gd name="connsiteY294" fmla="*/ 84059 h 1043275"/>
              <a:gd name="connsiteX295" fmla="*/ 727699 w 1017587"/>
              <a:gd name="connsiteY295" fmla="*/ 79389 h 1043275"/>
              <a:gd name="connsiteX296" fmla="*/ 701983 w 1017587"/>
              <a:gd name="connsiteY296" fmla="*/ 65379 h 1043275"/>
              <a:gd name="connsiteX297" fmla="*/ 687956 w 1017587"/>
              <a:gd name="connsiteY297" fmla="*/ 60709 h 1043275"/>
              <a:gd name="connsiteX298" fmla="*/ 673929 w 1017587"/>
              <a:gd name="connsiteY298" fmla="*/ 56039 h 1043275"/>
              <a:gd name="connsiteX299" fmla="*/ 645875 w 1017587"/>
              <a:gd name="connsiteY299" fmla="*/ 46699 h 1043275"/>
              <a:gd name="connsiteX300" fmla="*/ 615484 w 1017587"/>
              <a:gd name="connsiteY300" fmla="*/ 39694 h 1043275"/>
              <a:gd name="connsiteX301" fmla="*/ 601457 w 1017587"/>
              <a:gd name="connsiteY301" fmla="*/ 35025 h 1043275"/>
              <a:gd name="connsiteX302" fmla="*/ 585092 w 1017587"/>
              <a:gd name="connsiteY302" fmla="*/ 35025 h 1043275"/>
              <a:gd name="connsiteX303" fmla="*/ 557038 w 1017587"/>
              <a:gd name="connsiteY303" fmla="*/ 30355 h 1043275"/>
              <a:gd name="connsiteX304" fmla="*/ 526647 w 1017587"/>
              <a:gd name="connsiteY304" fmla="*/ 28020 h 1043275"/>
              <a:gd name="connsiteX305" fmla="*/ 498593 w 1017587"/>
              <a:gd name="connsiteY305" fmla="*/ 28020 h 1043275"/>
              <a:gd name="connsiteX306" fmla="*/ 468202 w 1017587"/>
              <a:gd name="connsiteY306" fmla="*/ 28020 h 1043275"/>
              <a:gd name="connsiteX307" fmla="*/ 461188 w 1017587"/>
              <a:gd name="connsiteY307" fmla="*/ 28020 h 1043275"/>
              <a:gd name="connsiteX308" fmla="*/ 454175 w 1017587"/>
              <a:gd name="connsiteY308" fmla="*/ 30355 h 1043275"/>
              <a:gd name="connsiteX309" fmla="*/ 440148 w 1017587"/>
              <a:gd name="connsiteY309" fmla="*/ 32690 h 1043275"/>
              <a:gd name="connsiteX310" fmla="*/ 412094 w 1017587"/>
              <a:gd name="connsiteY310" fmla="*/ 35025 h 1043275"/>
              <a:gd name="connsiteX311" fmla="*/ 384040 w 1017587"/>
              <a:gd name="connsiteY311" fmla="*/ 42029 h 1043275"/>
              <a:gd name="connsiteX312" fmla="*/ 358324 w 1017587"/>
              <a:gd name="connsiteY312" fmla="*/ 49034 h 1043275"/>
              <a:gd name="connsiteX313" fmla="*/ 332609 w 1017587"/>
              <a:gd name="connsiteY313" fmla="*/ 58374 h 1043275"/>
              <a:gd name="connsiteX314" fmla="*/ 320919 w 1017587"/>
              <a:gd name="connsiteY314" fmla="*/ 60709 h 1043275"/>
              <a:gd name="connsiteX315" fmla="*/ 309230 w 1017587"/>
              <a:gd name="connsiteY315" fmla="*/ 67714 h 1043275"/>
              <a:gd name="connsiteX316" fmla="*/ 262474 w 1017587"/>
              <a:gd name="connsiteY316" fmla="*/ 88729 h 1043275"/>
              <a:gd name="connsiteX317" fmla="*/ 222731 w 1017587"/>
              <a:gd name="connsiteY317" fmla="*/ 112079 h 1043275"/>
              <a:gd name="connsiteX318" fmla="*/ 204029 w 1017587"/>
              <a:gd name="connsiteY318" fmla="*/ 126089 h 1043275"/>
              <a:gd name="connsiteX319" fmla="*/ 187664 w 1017587"/>
              <a:gd name="connsiteY319" fmla="*/ 137764 h 1043275"/>
              <a:gd name="connsiteX320" fmla="*/ 157273 w 1017587"/>
              <a:gd name="connsiteY320" fmla="*/ 163449 h 1043275"/>
              <a:gd name="connsiteX321" fmla="*/ 110516 w 1017587"/>
              <a:gd name="connsiteY321" fmla="*/ 210148 h 1043275"/>
              <a:gd name="connsiteX322" fmla="*/ 84801 w 1017587"/>
              <a:gd name="connsiteY322" fmla="*/ 242838 h 1043275"/>
              <a:gd name="connsiteX323" fmla="*/ 77787 w 1017587"/>
              <a:gd name="connsiteY323" fmla="*/ 254513 h 1043275"/>
              <a:gd name="connsiteX324" fmla="*/ 84801 w 1017587"/>
              <a:gd name="connsiteY324" fmla="*/ 240503 h 1043275"/>
              <a:gd name="connsiteX325" fmla="*/ 108179 w 1017587"/>
              <a:gd name="connsiteY325" fmla="*/ 205478 h 1043275"/>
              <a:gd name="connsiteX326" fmla="*/ 147921 w 1017587"/>
              <a:gd name="connsiteY326" fmla="*/ 156444 h 1043275"/>
              <a:gd name="connsiteX327" fmla="*/ 178313 w 1017587"/>
              <a:gd name="connsiteY327" fmla="*/ 128424 h 1043275"/>
              <a:gd name="connsiteX328" fmla="*/ 194678 w 1017587"/>
              <a:gd name="connsiteY328" fmla="*/ 114414 h 1043275"/>
              <a:gd name="connsiteX329" fmla="*/ 213380 w 1017587"/>
              <a:gd name="connsiteY329" fmla="*/ 100404 h 1043275"/>
              <a:gd name="connsiteX330" fmla="*/ 253123 w 1017587"/>
              <a:gd name="connsiteY330" fmla="*/ 72384 h 1043275"/>
              <a:gd name="connsiteX331" fmla="*/ 299879 w 1017587"/>
              <a:gd name="connsiteY331" fmla="*/ 46699 h 1043275"/>
              <a:gd name="connsiteX332" fmla="*/ 311568 w 1017587"/>
              <a:gd name="connsiteY332" fmla="*/ 42029 h 1043275"/>
              <a:gd name="connsiteX333" fmla="*/ 325595 w 1017587"/>
              <a:gd name="connsiteY333" fmla="*/ 37360 h 1043275"/>
              <a:gd name="connsiteX334" fmla="*/ 351311 w 1017587"/>
              <a:gd name="connsiteY334" fmla="*/ 28020 h 1043275"/>
              <a:gd name="connsiteX335" fmla="*/ 379365 w 1017587"/>
              <a:gd name="connsiteY335" fmla="*/ 18680 h 1043275"/>
              <a:gd name="connsiteX336" fmla="*/ 407418 w 1017587"/>
              <a:gd name="connsiteY336" fmla="*/ 11675 h 1043275"/>
              <a:gd name="connsiteX337" fmla="*/ 435472 w 1017587"/>
              <a:gd name="connsiteY337" fmla="*/ 7005 h 1043275"/>
              <a:gd name="connsiteX338" fmla="*/ 451837 w 1017587"/>
              <a:gd name="connsiteY338" fmla="*/ 4670 h 1043275"/>
              <a:gd name="connsiteX339" fmla="*/ 458850 w 1017587"/>
              <a:gd name="connsiteY339" fmla="*/ 2335 h 1043275"/>
              <a:gd name="connsiteX340" fmla="*/ 465864 w 1017587"/>
              <a:gd name="connsiteY340" fmla="*/ 2335 h 1043275"/>
              <a:gd name="connsiteX341" fmla="*/ 528985 w 1017587"/>
              <a:gd name="connsiteY341" fmla="*/ 0 h 104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Lst>
            <a:rect l="l" t="t" r="r" b="b"/>
            <a:pathLst>
              <a:path w="1017587" h="1043275">
                <a:moveTo>
                  <a:pt x="0" y="537071"/>
                </a:moveTo>
                <a:cubicBezTo>
                  <a:pt x="2340" y="546426"/>
                  <a:pt x="2340" y="560458"/>
                  <a:pt x="7020" y="576830"/>
                </a:cubicBezTo>
                <a:cubicBezTo>
                  <a:pt x="9359" y="595539"/>
                  <a:pt x="14039" y="616588"/>
                  <a:pt x="18719" y="639975"/>
                </a:cubicBezTo>
                <a:cubicBezTo>
                  <a:pt x="25739" y="663363"/>
                  <a:pt x="35098" y="691427"/>
                  <a:pt x="49138" y="719492"/>
                </a:cubicBezTo>
                <a:cubicBezTo>
                  <a:pt x="60837" y="745218"/>
                  <a:pt x="77216" y="775621"/>
                  <a:pt x="98275" y="803686"/>
                </a:cubicBezTo>
                <a:cubicBezTo>
                  <a:pt x="102955" y="810702"/>
                  <a:pt x="107635" y="817719"/>
                  <a:pt x="112315" y="824735"/>
                </a:cubicBezTo>
                <a:cubicBezTo>
                  <a:pt x="119334" y="831751"/>
                  <a:pt x="124014" y="838767"/>
                  <a:pt x="131034" y="843445"/>
                </a:cubicBezTo>
                <a:cubicBezTo>
                  <a:pt x="133374" y="848122"/>
                  <a:pt x="135714" y="850461"/>
                  <a:pt x="140393" y="855138"/>
                </a:cubicBezTo>
                <a:cubicBezTo>
                  <a:pt x="142733" y="857477"/>
                  <a:pt x="147413" y="862154"/>
                  <a:pt x="149753" y="864493"/>
                </a:cubicBezTo>
                <a:cubicBezTo>
                  <a:pt x="152093" y="866832"/>
                  <a:pt x="156773" y="871509"/>
                  <a:pt x="159113" y="873848"/>
                </a:cubicBezTo>
                <a:cubicBezTo>
                  <a:pt x="170812" y="883203"/>
                  <a:pt x="170812" y="883203"/>
                  <a:pt x="170812" y="883203"/>
                </a:cubicBezTo>
                <a:cubicBezTo>
                  <a:pt x="177832" y="890219"/>
                  <a:pt x="184851" y="894897"/>
                  <a:pt x="191871" y="901913"/>
                </a:cubicBezTo>
                <a:cubicBezTo>
                  <a:pt x="194211" y="906590"/>
                  <a:pt x="198891" y="908929"/>
                  <a:pt x="203570" y="911268"/>
                </a:cubicBezTo>
                <a:cubicBezTo>
                  <a:pt x="215270" y="920623"/>
                  <a:pt x="215270" y="920623"/>
                  <a:pt x="215270" y="920623"/>
                </a:cubicBezTo>
                <a:cubicBezTo>
                  <a:pt x="222290" y="925300"/>
                  <a:pt x="229309" y="929977"/>
                  <a:pt x="238669" y="936994"/>
                </a:cubicBezTo>
                <a:cubicBezTo>
                  <a:pt x="245688" y="941671"/>
                  <a:pt x="255048" y="946349"/>
                  <a:pt x="264408" y="951026"/>
                </a:cubicBezTo>
                <a:cubicBezTo>
                  <a:pt x="276107" y="958042"/>
                  <a:pt x="276107" y="958042"/>
                  <a:pt x="276107" y="958042"/>
                </a:cubicBezTo>
                <a:cubicBezTo>
                  <a:pt x="280787" y="960381"/>
                  <a:pt x="285467" y="962720"/>
                  <a:pt x="290146" y="965058"/>
                </a:cubicBezTo>
                <a:cubicBezTo>
                  <a:pt x="299506" y="969736"/>
                  <a:pt x="308865" y="974413"/>
                  <a:pt x="315885" y="976752"/>
                </a:cubicBezTo>
                <a:cubicBezTo>
                  <a:pt x="320565" y="979091"/>
                  <a:pt x="325245" y="981429"/>
                  <a:pt x="329924" y="983768"/>
                </a:cubicBezTo>
                <a:cubicBezTo>
                  <a:pt x="343964" y="988446"/>
                  <a:pt x="343964" y="988446"/>
                  <a:pt x="343964" y="988446"/>
                </a:cubicBezTo>
                <a:cubicBezTo>
                  <a:pt x="355663" y="990784"/>
                  <a:pt x="362683" y="995462"/>
                  <a:pt x="374382" y="997801"/>
                </a:cubicBezTo>
                <a:cubicBezTo>
                  <a:pt x="402461" y="1004817"/>
                  <a:pt x="402461" y="1004817"/>
                  <a:pt x="402461" y="1004817"/>
                </a:cubicBezTo>
                <a:cubicBezTo>
                  <a:pt x="407141" y="1004817"/>
                  <a:pt x="411820" y="1007155"/>
                  <a:pt x="416500" y="1007155"/>
                </a:cubicBezTo>
                <a:cubicBezTo>
                  <a:pt x="432879" y="1009494"/>
                  <a:pt x="432879" y="1009494"/>
                  <a:pt x="432879" y="1009494"/>
                </a:cubicBezTo>
                <a:cubicBezTo>
                  <a:pt x="442239" y="1011833"/>
                  <a:pt x="451599" y="1011833"/>
                  <a:pt x="460958" y="1014172"/>
                </a:cubicBezTo>
                <a:cubicBezTo>
                  <a:pt x="470318" y="1014172"/>
                  <a:pt x="482017" y="1016510"/>
                  <a:pt x="491377" y="1016510"/>
                </a:cubicBezTo>
                <a:cubicBezTo>
                  <a:pt x="500736" y="1016510"/>
                  <a:pt x="510096" y="1016510"/>
                  <a:pt x="519455" y="1016510"/>
                </a:cubicBezTo>
                <a:cubicBezTo>
                  <a:pt x="531155" y="1016510"/>
                  <a:pt x="540514" y="1016510"/>
                  <a:pt x="549874" y="1016510"/>
                </a:cubicBezTo>
                <a:cubicBezTo>
                  <a:pt x="556894" y="1014172"/>
                  <a:pt x="556894" y="1014172"/>
                  <a:pt x="556894" y="1014172"/>
                </a:cubicBezTo>
                <a:cubicBezTo>
                  <a:pt x="563913" y="1014172"/>
                  <a:pt x="563913" y="1014172"/>
                  <a:pt x="563913" y="1014172"/>
                </a:cubicBezTo>
                <a:cubicBezTo>
                  <a:pt x="568593" y="1014172"/>
                  <a:pt x="573273" y="1011833"/>
                  <a:pt x="577953" y="1011833"/>
                </a:cubicBezTo>
                <a:cubicBezTo>
                  <a:pt x="587312" y="1011833"/>
                  <a:pt x="596672" y="1009494"/>
                  <a:pt x="606031" y="1007155"/>
                </a:cubicBezTo>
                <a:cubicBezTo>
                  <a:pt x="615391" y="1007155"/>
                  <a:pt x="624750" y="1004817"/>
                  <a:pt x="634110" y="1002478"/>
                </a:cubicBezTo>
                <a:cubicBezTo>
                  <a:pt x="643469" y="1000139"/>
                  <a:pt x="652829" y="997801"/>
                  <a:pt x="659849" y="995462"/>
                </a:cubicBezTo>
                <a:cubicBezTo>
                  <a:pt x="669208" y="993123"/>
                  <a:pt x="678568" y="988446"/>
                  <a:pt x="685587" y="986107"/>
                </a:cubicBezTo>
                <a:cubicBezTo>
                  <a:pt x="690267" y="986107"/>
                  <a:pt x="694947" y="983768"/>
                  <a:pt x="699627" y="981429"/>
                </a:cubicBezTo>
                <a:cubicBezTo>
                  <a:pt x="701967" y="981429"/>
                  <a:pt x="706646" y="979091"/>
                  <a:pt x="711326" y="976752"/>
                </a:cubicBezTo>
                <a:cubicBezTo>
                  <a:pt x="725366" y="969736"/>
                  <a:pt x="741745" y="962720"/>
                  <a:pt x="755784" y="955703"/>
                </a:cubicBezTo>
                <a:cubicBezTo>
                  <a:pt x="769823" y="946349"/>
                  <a:pt x="783863" y="939332"/>
                  <a:pt x="795562" y="932316"/>
                </a:cubicBezTo>
                <a:cubicBezTo>
                  <a:pt x="802582" y="927639"/>
                  <a:pt x="809602" y="922961"/>
                  <a:pt x="814281" y="918284"/>
                </a:cubicBezTo>
                <a:cubicBezTo>
                  <a:pt x="821301" y="913606"/>
                  <a:pt x="825981" y="911268"/>
                  <a:pt x="830661" y="906590"/>
                </a:cubicBezTo>
                <a:cubicBezTo>
                  <a:pt x="842360" y="897235"/>
                  <a:pt x="851720" y="887880"/>
                  <a:pt x="863419" y="880864"/>
                </a:cubicBezTo>
                <a:cubicBezTo>
                  <a:pt x="879798" y="864493"/>
                  <a:pt x="896177" y="848122"/>
                  <a:pt x="907877" y="834090"/>
                </a:cubicBezTo>
                <a:cubicBezTo>
                  <a:pt x="919576" y="820057"/>
                  <a:pt x="926596" y="808364"/>
                  <a:pt x="933616" y="801347"/>
                </a:cubicBezTo>
                <a:cubicBezTo>
                  <a:pt x="928936" y="810702"/>
                  <a:pt x="921916" y="822396"/>
                  <a:pt x="912557" y="838767"/>
                </a:cubicBezTo>
                <a:cubicBezTo>
                  <a:pt x="900857" y="852799"/>
                  <a:pt x="886818" y="869171"/>
                  <a:pt x="870439" y="887880"/>
                </a:cubicBezTo>
                <a:cubicBezTo>
                  <a:pt x="861079" y="897235"/>
                  <a:pt x="851720" y="906590"/>
                  <a:pt x="840020" y="915945"/>
                </a:cubicBezTo>
                <a:cubicBezTo>
                  <a:pt x="835340" y="920623"/>
                  <a:pt x="830661" y="925300"/>
                  <a:pt x="823641" y="929977"/>
                </a:cubicBezTo>
                <a:cubicBezTo>
                  <a:pt x="818961" y="934655"/>
                  <a:pt x="811941" y="939332"/>
                  <a:pt x="804922" y="944010"/>
                </a:cubicBezTo>
                <a:cubicBezTo>
                  <a:pt x="793222" y="953365"/>
                  <a:pt x="779183" y="962720"/>
                  <a:pt x="765144" y="972075"/>
                </a:cubicBezTo>
                <a:cubicBezTo>
                  <a:pt x="751104" y="981429"/>
                  <a:pt x="734725" y="988446"/>
                  <a:pt x="718346" y="995462"/>
                </a:cubicBezTo>
                <a:cubicBezTo>
                  <a:pt x="713666" y="997801"/>
                  <a:pt x="711326" y="1000139"/>
                  <a:pt x="706646" y="1002478"/>
                </a:cubicBezTo>
                <a:cubicBezTo>
                  <a:pt x="701967" y="1004817"/>
                  <a:pt x="697287" y="1004817"/>
                  <a:pt x="692607" y="1007155"/>
                </a:cubicBezTo>
                <a:cubicBezTo>
                  <a:pt x="685587" y="1009494"/>
                  <a:pt x="676228" y="1014172"/>
                  <a:pt x="666868" y="1016510"/>
                </a:cubicBezTo>
                <a:cubicBezTo>
                  <a:pt x="657509" y="1021188"/>
                  <a:pt x="648149" y="1023527"/>
                  <a:pt x="638790" y="1025865"/>
                </a:cubicBezTo>
                <a:cubicBezTo>
                  <a:pt x="629430" y="1028204"/>
                  <a:pt x="620071" y="1030543"/>
                  <a:pt x="610711" y="1032882"/>
                </a:cubicBezTo>
                <a:cubicBezTo>
                  <a:pt x="601351" y="1035220"/>
                  <a:pt x="591992" y="1035220"/>
                  <a:pt x="582632" y="1037559"/>
                </a:cubicBezTo>
                <a:cubicBezTo>
                  <a:pt x="577953" y="1037559"/>
                  <a:pt x="570933" y="1039898"/>
                  <a:pt x="566253" y="1039898"/>
                </a:cubicBezTo>
                <a:cubicBezTo>
                  <a:pt x="559233" y="1039898"/>
                  <a:pt x="559233" y="1039898"/>
                  <a:pt x="559233" y="1039898"/>
                </a:cubicBezTo>
                <a:cubicBezTo>
                  <a:pt x="552214" y="1042236"/>
                  <a:pt x="552214" y="1042236"/>
                  <a:pt x="552214" y="1042236"/>
                </a:cubicBezTo>
                <a:cubicBezTo>
                  <a:pt x="531155" y="1042236"/>
                  <a:pt x="510096" y="1044575"/>
                  <a:pt x="489037" y="1042236"/>
                </a:cubicBezTo>
                <a:cubicBezTo>
                  <a:pt x="479677" y="1042236"/>
                  <a:pt x="470318" y="1042236"/>
                  <a:pt x="458618" y="1042236"/>
                </a:cubicBezTo>
                <a:cubicBezTo>
                  <a:pt x="449259" y="1039898"/>
                  <a:pt x="437559" y="1037559"/>
                  <a:pt x="428200" y="1037559"/>
                </a:cubicBezTo>
                <a:cubicBezTo>
                  <a:pt x="411820" y="1035220"/>
                  <a:pt x="411820" y="1035220"/>
                  <a:pt x="411820" y="1035220"/>
                </a:cubicBezTo>
                <a:cubicBezTo>
                  <a:pt x="407141" y="1035220"/>
                  <a:pt x="402461" y="1032882"/>
                  <a:pt x="397781" y="1030543"/>
                </a:cubicBezTo>
                <a:cubicBezTo>
                  <a:pt x="365023" y="1023527"/>
                  <a:pt x="365023" y="1023527"/>
                  <a:pt x="365023" y="1023527"/>
                </a:cubicBezTo>
                <a:cubicBezTo>
                  <a:pt x="355663" y="1021188"/>
                  <a:pt x="346304" y="1016510"/>
                  <a:pt x="334604" y="1014172"/>
                </a:cubicBezTo>
                <a:cubicBezTo>
                  <a:pt x="320565" y="1009494"/>
                  <a:pt x="320565" y="1009494"/>
                  <a:pt x="320565" y="1009494"/>
                </a:cubicBezTo>
                <a:cubicBezTo>
                  <a:pt x="315885" y="1007155"/>
                  <a:pt x="311205" y="1004817"/>
                  <a:pt x="306526" y="1002478"/>
                </a:cubicBezTo>
                <a:cubicBezTo>
                  <a:pt x="297166" y="997801"/>
                  <a:pt x="287806" y="993123"/>
                  <a:pt x="278447" y="990784"/>
                </a:cubicBezTo>
                <a:cubicBezTo>
                  <a:pt x="273767" y="988446"/>
                  <a:pt x="269087" y="986107"/>
                  <a:pt x="264408" y="983768"/>
                </a:cubicBezTo>
                <a:cubicBezTo>
                  <a:pt x="250368" y="974413"/>
                  <a:pt x="250368" y="974413"/>
                  <a:pt x="250368" y="974413"/>
                </a:cubicBezTo>
                <a:cubicBezTo>
                  <a:pt x="241009" y="969736"/>
                  <a:pt x="231649" y="965058"/>
                  <a:pt x="224629" y="958042"/>
                </a:cubicBezTo>
                <a:cubicBezTo>
                  <a:pt x="215270" y="953365"/>
                  <a:pt x="205910" y="946349"/>
                  <a:pt x="198891" y="941671"/>
                </a:cubicBezTo>
                <a:cubicBezTo>
                  <a:pt x="187191" y="932316"/>
                  <a:pt x="187191" y="932316"/>
                  <a:pt x="187191" y="932316"/>
                </a:cubicBezTo>
                <a:cubicBezTo>
                  <a:pt x="182511" y="927639"/>
                  <a:pt x="177832" y="925300"/>
                  <a:pt x="175492" y="922961"/>
                </a:cubicBezTo>
                <a:cubicBezTo>
                  <a:pt x="168472" y="915945"/>
                  <a:pt x="161452" y="908929"/>
                  <a:pt x="152093" y="901913"/>
                </a:cubicBezTo>
                <a:cubicBezTo>
                  <a:pt x="149753" y="897235"/>
                  <a:pt x="145073" y="894897"/>
                  <a:pt x="142733" y="892558"/>
                </a:cubicBezTo>
                <a:cubicBezTo>
                  <a:pt x="138054" y="887880"/>
                  <a:pt x="135714" y="885542"/>
                  <a:pt x="131034" y="880864"/>
                </a:cubicBezTo>
                <a:cubicBezTo>
                  <a:pt x="128694" y="878525"/>
                  <a:pt x="126354" y="873848"/>
                  <a:pt x="121674" y="871509"/>
                </a:cubicBezTo>
                <a:cubicBezTo>
                  <a:pt x="119334" y="866832"/>
                  <a:pt x="116995" y="862154"/>
                  <a:pt x="112315" y="859816"/>
                </a:cubicBezTo>
                <a:cubicBezTo>
                  <a:pt x="107635" y="852799"/>
                  <a:pt x="100615" y="845783"/>
                  <a:pt x="95936" y="836428"/>
                </a:cubicBezTo>
                <a:cubicBezTo>
                  <a:pt x="91256" y="829412"/>
                  <a:pt x="84236" y="822396"/>
                  <a:pt x="79556" y="815380"/>
                </a:cubicBezTo>
                <a:cubicBezTo>
                  <a:pt x="60837" y="784976"/>
                  <a:pt x="44458" y="754573"/>
                  <a:pt x="32758" y="724169"/>
                </a:cubicBezTo>
                <a:cubicBezTo>
                  <a:pt x="21059" y="696105"/>
                  <a:pt x="14039" y="668040"/>
                  <a:pt x="9359" y="642314"/>
                </a:cubicBezTo>
                <a:cubicBezTo>
                  <a:pt x="4680" y="618927"/>
                  <a:pt x="2340" y="595539"/>
                  <a:pt x="0" y="579168"/>
                </a:cubicBezTo>
                <a:cubicBezTo>
                  <a:pt x="0" y="569813"/>
                  <a:pt x="0" y="560458"/>
                  <a:pt x="0" y="553442"/>
                </a:cubicBezTo>
                <a:cubicBezTo>
                  <a:pt x="0" y="546426"/>
                  <a:pt x="0" y="541749"/>
                  <a:pt x="0" y="537071"/>
                </a:cubicBezTo>
                <a:close/>
                <a:moveTo>
                  <a:pt x="705783" y="139618"/>
                </a:moveTo>
                <a:cubicBezTo>
                  <a:pt x="712787" y="141958"/>
                  <a:pt x="724460" y="146638"/>
                  <a:pt x="738467" y="153659"/>
                </a:cubicBezTo>
                <a:cubicBezTo>
                  <a:pt x="750140" y="163019"/>
                  <a:pt x="766482" y="172380"/>
                  <a:pt x="782824" y="184081"/>
                </a:cubicBezTo>
                <a:cubicBezTo>
                  <a:pt x="792162" y="191102"/>
                  <a:pt x="801500" y="198122"/>
                  <a:pt x="810839" y="207483"/>
                </a:cubicBezTo>
                <a:cubicBezTo>
                  <a:pt x="815508" y="209823"/>
                  <a:pt x="817842" y="214504"/>
                  <a:pt x="822511" y="219184"/>
                </a:cubicBezTo>
                <a:cubicBezTo>
                  <a:pt x="827181" y="223865"/>
                  <a:pt x="831850" y="228545"/>
                  <a:pt x="836519" y="233225"/>
                </a:cubicBezTo>
                <a:cubicBezTo>
                  <a:pt x="845857" y="242586"/>
                  <a:pt x="855195" y="254287"/>
                  <a:pt x="864533" y="265988"/>
                </a:cubicBezTo>
                <a:cubicBezTo>
                  <a:pt x="873872" y="275349"/>
                  <a:pt x="880875" y="289390"/>
                  <a:pt x="887879" y="301091"/>
                </a:cubicBezTo>
                <a:cubicBezTo>
                  <a:pt x="890214" y="305771"/>
                  <a:pt x="892548" y="308112"/>
                  <a:pt x="894883" y="310452"/>
                </a:cubicBezTo>
                <a:cubicBezTo>
                  <a:pt x="897217" y="315132"/>
                  <a:pt x="899552" y="317472"/>
                  <a:pt x="899552" y="322153"/>
                </a:cubicBezTo>
                <a:cubicBezTo>
                  <a:pt x="904221" y="329173"/>
                  <a:pt x="908890" y="336194"/>
                  <a:pt x="911225" y="343215"/>
                </a:cubicBezTo>
                <a:cubicBezTo>
                  <a:pt x="915894" y="350235"/>
                  <a:pt x="918228" y="357256"/>
                  <a:pt x="920563" y="366616"/>
                </a:cubicBezTo>
                <a:cubicBezTo>
                  <a:pt x="922897" y="373637"/>
                  <a:pt x="927567" y="380658"/>
                  <a:pt x="929901" y="390018"/>
                </a:cubicBezTo>
                <a:cubicBezTo>
                  <a:pt x="932236" y="397039"/>
                  <a:pt x="934570" y="404060"/>
                  <a:pt x="936905" y="413420"/>
                </a:cubicBezTo>
                <a:cubicBezTo>
                  <a:pt x="939239" y="425121"/>
                  <a:pt x="939239" y="425121"/>
                  <a:pt x="939239" y="425121"/>
                </a:cubicBezTo>
                <a:cubicBezTo>
                  <a:pt x="941574" y="429802"/>
                  <a:pt x="941574" y="434482"/>
                  <a:pt x="941574" y="439163"/>
                </a:cubicBezTo>
                <a:cubicBezTo>
                  <a:pt x="946243" y="455544"/>
                  <a:pt x="948578" y="471925"/>
                  <a:pt x="948578" y="490647"/>
                </a:cubicBezTo>
                <a:cubicBezTo>
                  <a:pt x="950912" y="500008"/>
                  <a:pt x="950912" y="507028"/>
                  <a:pt x="950912" y="516389"/>
                </a:cubicBezTo>
                <a:cubicBezTo>
                  <a:pt x="950912" y="525750"/>
                  <a:pt x="950912" y="535111"/>
                  <a:pt x="950912" y="544471"/>
                </a:cubicBezTo>
                <a:cubicBezTo>
                  <a:pt x="950912" y="560853"/>
                  <a:pt x="946243" y="579574"/>
                  <a:pt x="946243" y="595956"/>
                </a:cubicBezTo>
                <a:cubicBezTo>
                  <a:pt x="943908" y="605316"/>
                  <a:pt x="941574" y="614677"/>
                  <a:pt x="939239" y="624038"/>
                </a:cubicBezTo>
                <a:cubicBezTo>
                  <a:pt x="936905" y="631059"/>
                  <a:pt x="936905" y="640419"/>
                  <a:pt x="932236" y="649780"/>
                </a:cubicBezTo>
                <a:cubicBezTo>
                  <a:pt x="929901" y="656801"/>
                  <a:pt x="927567" y="666162"/>
                  <a:pt x="925232" y="675522"/>
                </a:cubicBezTo>
                <a:cubicBezTo>
                  <a:pt x="922897" y="677862"/>
                  <a:pt x="920563" y="682543"/>
                  <a:pt x="920563" y="687223"/>
                </a:cubicBezTo>
                <a:cubicBezTo>
                  <a:pt x="913559" y="698924"/>
                  <a:pt x="913559" y="698924"/>
                  <a:pt x="913559" y="698924"/>
                </a:cubicBezTo>
                <a:cubicBezTo>
                  <a:pt x="911225" y="708285"/>
                  <a:pt x="906556" y="715306"/>
                  <a:pt x="904221" y="722326"/>
                </a:cubicBezTo>
                <a:cubicBezTo>
                  <a:pt x="899552" y="731687"/>
                  <a:pt x="894883" y="738708"/>
                  <a:pt x="890214" y="745728"/>
                </a:cubicBezTo>
                <a:cubicBezTo>
                  <a:pt x="885544" y="752749"/>
                  <a:pt x="880875" y="759769"/>
                  <a:pt x="876206" y="766790"/>
                </a:cubicBezTo>
                <a:cubicBezTo>
                  <a:pt x="871537" y="773811"/>
                  <a:pt x="866868" y="780831"/>
                  <a:pt x="862199" y="787852"/>
                </a:cubicBezTo>
                <a:cubicBezTo>
                  <a:pt x="852861" y="797212"/>
                  <a:pt x="852861" y="797212"/>
                  <a:pt x="852861" y="797212"/>
                </a:cubicBezTo>
                <a:cubicBezTo>
                  <a:pt x="850526" y="801893"/>
                  <a:pt x="848192" y="804233"/>
                  <a:pt x="845857" y="806573"/>
                </a:cubicBezTo>
                <a:cubicBezTo>
                  <a:pt x="838853" y="815934"/>
                  <a:pt x="838853" y="815934"/>
                  <a:pt x="838853" y="815934"/>
                </a:cubicBezTo>
                <a:cubicBezTo>
                  <a:pt x="829515" y="825295"/>
                  <a:pt x="829515" y="825295"/>
                  <a:pt x="829515" y="825295"/>
                </a:cubicBezTo>
                <a:cubicBezTo>
                  <a:pt x="822511" y="829975"/>
                  <a:pt x="817842" y="836996"/>
                  <a:pt x="810839" y="841676"/>
                </a:cubicBezTo>
                <a:cubicBezTo>
                  <a:pt x="806169" y="846357"/>
                  <a:pt x="799166" y="851037"/>
                  <a:pt x="794497" y="855717"/>
                </a:cubicBezTo>
                <a:cubicBezTo>
                  <a:pt x="771151" y="876779"/>
                  <a:pt x="745471" y="890820"/>
                  <a:pt x="722125" y="904861"/>
                </a:cubicBezTo>
                <a:cubicBezTo>
                  <a:pt x="698780" y="916562"/>
                  <a:pt x="675434" y="925923"/>
                  <a:pt x="656758" y="930604"/>
                </a:cubicBezTo>
                <a:cubicBezTo>
                  <a:pt x="635747" y="937624"/>
                  <a:pt x="617070" y="942305"/>
                  <a:pt x="603063" y="944645"/>
                </a:cubicBezTo>
                <a:cubicBezTo>
                  <a:pt x="586721" y="946985"/>
                  <a:pt x="575048" y="949325"/>
                  <a:pt x="568044" y="949325"/>
                </a:cubicBezTo>
                <a:cubicBezTo>
                  <a:pt x="558706" y="949325"/>
                  <a:pt x="554037" y="949325"/>
                  <a:pt x="554037" y="949325"/>
                </a:cubicBezTo>
                <a:cubicBezTo>
                  <a:pt x="554037" y="949325"/>
                  <a:pt x="558706" y="949325"/>
                  <a:pt x="568044" y="946985"/>
                </a:cubicBezTo>
                <a:cubicBezTo>
                  <a:pt x="575048" y="946985"/>
                  <a:pt x="586721" y="942305"/>
                  <a:pt x="600728" y="939964"/>
                </a:cubicBezTo>
                <a:cubicBezTo>
                  <a:pt x="614736" y="935284"/>
                  <a:pt x="633412" y="928263"/>
                  <a:pt x="652089" y="921243"/>
                </a:cubicBezTo>
                <a:cubicBezTo>
                  <a:pt x="670765" y="914222"/>
                  <a:pt x="694111" y="902521"/>
                  <a:pt x="715122" y="890820"/>
                </a:cubicBezTo>
                <a:cubicBezTo>
                  <a:pt x="736133" y="876779"/>
                  <a:pt x="759478" y="860398"/>
                  <a:pt x="780489" y="841676"/>
                </a:cubicBezTo>
                <a:cubicBezTo>
                  <a:pt x="785158" y="836996"/>
                  <a:pt x="792162" y="829975"/>
                  <a:pt x="796831" y="825295"/>
                </a:cubicBezTo>
                <a:cubicBezTo>
                  <a:pt x="801500" y="820614"/>
                  <a:pt x="806169" y="815934"/>
                  <a:pt x="813173" y="808913"/>
                </a:cubicBezTo>
                <a:cubicBezTo>
                  <a:pt x="820177" y="801893"/>
                  <a:pt x="820177" y="801893"/>
                  <a:pt x="820177" y="801893"/>
                </a:cubicBezTo>
                <a:cubicBezTo>
                  <a:pt x="827181" y="792532"/>
                  <a:pt x="827181" y="792532"/>
                  <a:pt x="827181" y="792532"/>
                </a:cubicBezTo>
                <a:cubicBezTo>
                  <a:pt x="829515" y="787852"/>
                  <a:pt x="831850" y="785511"/>
                  <a:pt x="834184" y="783171"/>
                </a:cubicBezTo>
                <a:cubicBezTo>
                  <a:pt x="841188" y="773811"/>
                  <a:pt x="841188" y="773811"/>
                  <a:pt x="841188" y="773811"/>
                </a:cubicBezTo>
                <a:cubicBezTo>
                  <a:pt x="845857" y="766790"/>
                  <a:pt x="850526" y="759769"/>
                  <a:pt x="855195" y="752749"/>
                </a:cubicBezTo>
                <a:cubicBezTo>
                  <a:pt x="859864" y="745728"/>
                  <a:pt x="862199" y="738708"/>
                  <a:pt x="866868" y="731687"/>
                </a:cubicBezTo>
                <a:cubicBezTo>
                  <a:pt x="871537" y="724666"/>
                  <a:pt x="876206" y="717646"/>
                  <a:pt x="878541" y="710625"/>
                </a:cubicBezTo>
                <a:cubicBezTo>
                  <a:pt x="883210" y="703605"/>
                  <a:pt x="885544" y="696584"/>
                  <a:pt x="890214" y="687223"/>
                </a:cubicBezTo>
                <a:cubicBezTo>
                  <a:pt x="894883" y="677862"/>
                  <a:pt x="894883" y="677862"/>
                  <a:pt x="894883" y="677862"/>
                </a:cubicBezTo>
                <a:cubicBezTo>
                  <a:pt x="897217" y="673182"/>
                  <a:pt x="897217" y="668502"/>
                  <a:pt x="899552" y="666162"/>
                </a:cubicBezTo>
                <a:cubicBezTo>
                  <a:pt x="901886" y="656801"/>
                  <a:pt x="904221" y="649780"/>
                  <a:pt x="906556" y="640419"/>
                </a:cubicBezTo>
                <a:cubicBezTo>
                  <a:pt x="908890" y="633399"/>
                  <a:pt x="911225" y="624038"/>
                  <a:pt x="913559" y="617017"/>
                </a:cubicBezTo>
                <a:cubicBezTo>
                  <a:pt x="913559" y="607657"/>
                  <a:pt x="915894" y="600636"/>
                  <a:pt x="918228" y="591275"/>
                </a:cubicBezTo>
                <a:cubicBezTo>
                  <a:pt x="920563" y="574894"/>
                  <a:pt x="922897" y="558513"/>
                  <a:pt x="922897" y="542131"/>
                </a:cubicBezTo>
                <a:cubicBezTo>
                  <a:pt x="922897" y="532770"/>
                  <a:pt x="922897" y="525750"/>
                  <a:pt x="925232" y="516389"/>
                </a:cubicBezTo>
                <a:cubicBezTo>
                  <a:pt x="922897" y="509368"/>
                  <a:pt x="922897" y="500008"/>
                  <a:pt x="922897" y="492987"/>
                </a:cubicBezTo>
                <a:cubicBezTo>
                  <a:pt x="922897" y="483626"/>
                  <a:pt x="922897" y="476606"/>
                  <a:pt x="920563" y="467245"/>
                </a:cubicBezTo>
                <a:cubicBezTo>
                  <a:pt x="918228" y="460224"/>
                  <a:pt x="918228" y="450864"/>
                  <a:pt x="918228" y="443843"/>
                </a:cubicBezTo>
                <a:cubicBezTo>
                  <a:pt x="915894" y="439163"/>
                  <a:pt x="915894" y="434482"/>
                  <a:pt x="915894" y="432142"/>
                </a:cubicBezTo>
                <a:cubicBezTo>
                  <a:pt x="911225" y="420441"/>
                  <a:pt x="911225" y="420441"/>
                  <a:pt x="911225" y="420441"/>
                </a:cubicBezTo>
                <a:cubicBezTo>
                  <a:pt x="908890" y="411080"/>
                  <a:pt x="908890" y="404060"/>
                  <a:pt x="906556" y="397039"/>
                </a:cubicBezTo>
                <a:cubicBezTo>
                  <a:pt x="904221" y="390018"/>
                  <a:pt x="901886" y="380658"/>
                  <a:pt x="899552" y="373637"/>
                </a:cubicBezTo>
                <a:cubicBezTo>
                  <a:pt x="894883" y="366616"/>
                  <a:pt x="892548" y="359596"/>
                  <a:pt x="890214" y="352575"/>
                </a:cubicBezTo>
                <a:cubicBezTo>
                  <a:pt x="887879" y="345555"/>
                  <a:pt x="883210" y="338534"/>
                  <a:pt x="880875" y="331514"/>
                </a:cubicBezTo>
                <a:cubicBezTo>
                  <a:pt x="878541" y="329173"/>
                  <a:pt x="878541" y="324493"/>
                  <a:pt x="876206" y="322153"/>
                </a:cubicBezTo>
                <a:cubicBezTo>
                  <a:pt x="873872" y="317472"/>
                  <a:pt x="873872" y="315132"/>
                  <a:pt x="871537" y="312792"/>
                </a:cubicBezTo>
                <a:cubicBezTo>
                  <a:pt x="864533" y="298751"/>
                  <a:pt x="857530" y="287050"/>
                  <a:pt x="848192" y="275349"/>
                </a:cubicBezTo>
                <a:cubicBezTo>
                  <a:pt x="841188" y="265988"/>
                  <a:pt x="834184" y="254287"/>
                  <a:pt x="824846" y="244926"/>
                </a:cubicBezTo>
                <a:cubicBezTo>
                  <a:pt x="820177" y="240246"/>
                  <a:pt x="817842" y="235566"/>
                  <a:pt x="813173" y="230885"/>
                </a:cubicBezTo>
                <a:cubicBezTo>
                  <a:pt x="808504" y="226205"/>
                  <a:pt x="806169" y="221524"/>
                  <a:pt x="801500" y="216844"/>
                </a:cubicBezTo>
                <a:cubicBezTo>
                  <a:pt x="792162" y="207483"/>
                  <a:pt x="785158" y="200463"/>
                  <a:pt x="775820" y="193442"/>
                </a:cubicBezTo>
                <a:cubicBezTo>
                  <a:pt x="761813" y="179401"/>
                  <a:pt x="747806" y="167700"/>
                  <a:pt x="733798" y="158339"/>
                </a:cubicBezTo>
                <a:cubicBezTo>
                  <a:pt x="722125" y="151318"/>
                  <a:pt x="712787" y="144298"/>
                  <a:pt x="705783" y="139618"/>
                </a:cubicBezTo>
                <a:close/>
                <a:moveTo>
                  <a:pt x="449487" y="95250"/>
                </a:moveTo>
                <a:cubicBezTo>
                  <a:pt x="458862" y="95250"/>
                  <a:pt x="463550" y="95250"/>
                  <a:pt x="463550" y="95250"/>
                </a:cubicBezTo>
                <a:cubicBezTo>
                  <a:pt x="463550" y="95250"/>
                  <a:pt x="458862" y="95250"/>
                  <a:pt x="451831" y="97590"/>
                </a:cubicBezTo>
                <a:cubicBezTo>
                  <a:pt x="442455" y="97590"/>
                  <a:pt x="430736" y="99931"/>
                  <a:pt x="416672" y="104611"/>
                </a:cubicBezTo>
                <a:cubicBezTo>
                  <a:pt x="402609" y="109291"/>
                  <a:pt x="383858" y="113972"/>
                  <a:pt x="365106" y="123332"/>
                </a:cubicBezTo>
                <a:cubicBezTo>
                  <a:pt x="346355" y="130353"/>
                  <a:pt x="325260" y="139714"/>
                  <a:pt x="301821" y="153755"/>
                </a:cubicBezTo>
                <a:cubicBezTo>
                  <a:pt x="280726" y="167796"/>
                  <a:pt x="257287" y="184178"/>
                  <a:pt x="236192" y="202899"/>
                </a:cubicBezTo>
                <a:cubicBezTo>
                  <a:pt x="231504" y="207580"/>
                  <a:pt x="224472" y="212260"/>
                  <a:pt x="219785" y="219280"/>
                </a:cubicBezTo>
                <a:cubicBezTo>
                  <a:pt x="215097" y="223961"/>
                  <a:pt x="210409" y="228641"/>
                  <a:pt x="205721" y="235662"/>
                </a:cubicBezTo>
                <a:cubicBezTo>
                  <a:pt x="196346" y="242682"/>
                  <a:pt x="196346" y="242682"/>
                  <a:pt x="196346" y="242682"/>
                </a:cubicBezTo>
                <a:cubicBezTo>
                  <a:pt x="189314" y="252043"/>
                  <a:pt x="189314" y="252043"/>
                  <a:pt x="189314" y="252043"/>
                </a:cubicBezTo>
                <a:cubicBezTo>
                  <a:pt x="186970" y="254383"/>
                  <a:pt x="184626" y="259064"/>
                  <a:pt x="182282" y="261404"/>
                </a:cubicBezTo>
                <a:cubicBezTo>
                  <a:pt x="175250" y="270765"/>
                  <a:pt x="175250" y="270765"/>
                  <a:pt x="175250" y="270765"/>
                </a:cubicBezTo>
                <a:cubicBezTo>
                  <a:pt x="170563" y="277785"/>
                  <a:pt x="165875" y="284806"/>
                  <a:pt x="161187" y="291827"/>
                </a:cubicBezTo>
                <a:cubicBezTo>
                  <a:pt x="156499" y="296507"/>
                  <a:pt x="154155" y="303528"/>
                  <a:pt x="149468" y="310548"/>
                </a:cubicBezTo>
                <a:cubicBezTo>
                  <a:pt x="144780" y="319909"/>
                  <a:pt x="140092" y="326929"/>
                  <a:pt x="137748" y="333950"/>
                </a:cubicBezTo>
                <a:cubicBezTo>
                  <a:pt x="133060" y="340971"/>
                  <a:pt x="130716" y="347991"/>
                  <a:pt x="128372" y="355012"/>
                </a:cubicBezTo>
                <a:cubicBezTo>
                  <a:pt x="121341" y="366713"/>
                  <a:pt x="121341" y="366713"/>
                  <a:pt x="121341" y="366713"/>
                </a:cubicBezTo>
                <a:cubicBezTo>
                  <a:pt x="121341" y="371393"/>
                  <a:pt x="118997" y="376074"/>
                  <a:pt x="118997" y="378414"/>
                </a:cubicBezTo>
                <a:cubicBezTo>
                  <a:pt x="114309" y="387775"/>
                  <a:pt x="111965" y="394795"/>
                  <a:pt x="109621" y="401816"/>
                </a:cubicBezTo>
                <a:cubicBezTo>
                  <a:pt x="107277" y="411177"/>
                  <a:pt x="104933" y="418197"/>
                  <a:pt x="104933" y="427558"/>
                </a:cubicBezTo>
                <a:cubicBezTo>
                  <a:pt x="102590" y="434578"/>
                  <a:pt x="100246" y="443939"/>
                  <a:pt x="97902" y="450960"/>
                </a:cubicBezTo>
                <a:cubicBezTo>
                  <a:pt x="97902" y="467341"/>
                  <a:pt x="93214" y="486063"/>
                  <a:pt x="93214" y="502444"/>
                </a:cubicBezTo>
                <a:cubicBezTo>
                  <a:pt x="93214" y="509465"/>
                  <a:pt x="93214" y="518826"/>
                  <a:pt x="93214" y="525846"/>
                </a:cubicBezTo>
                <a:cubicBezTo>
                  <a:pt x="93214" y="535207"/>
                  <a:pt x="93214" y="544568"/>
                  <a:pt x="93214" y="551588"/>
                </a:cubicBezTo>
                <a:cubicBezTo>
                  <a:pt x="93214" y="560949"/>
                  <a:pt x="93214" y="567970"/>
                  <a:pt x="95558" y="577330"/>
                </a:cubicBezTo>
                <a:cubicBezTo>
                  <a:pt x="97902" y="584351"/>
                  <a:pt x="97902" y="593712"/>
                  <a:pt x="100246" y="600732"/>
                </a:cubicBezTo>
                <a:cubicBezTo>
                  <a:pt x="100246" y="605413"/>
                  <a:pt x="100246" y="607753"/>
                  <a:pt x="102590" y="612433"/>
                </a:cubicBezTo>
                <a:cubicBezTo>
                  <a:pt x="104933" y="624134"/>
                  <a:pt x="104933" y="624134"/>
                  <a:pt x="104933" y="624134"/>
                </a:cubicBezTo>
                <a:cubicBezTo>
                  <a:pt x="107277" y="631155"/>
                  <a:pt x="107277" y="640516"/>
                  <a:pt x="109621" y="647536"/>
                </a:cubicBezTo>
                <a:cubicBezTo>
                  <a:pt x="111965" y="654557"/>
                  <a:pt x="114309" y="661577"/>
                  <a:pt x="118997" y="670938"/>
                </a:cubicBezTo>
                <a:cubicBezTo>
                  <a:pt x="121341" y="677959"/>
                  <a:pt x="123685" y="684979"/>
                  <a:pt x="126029" y="692000"/>
                </a:cubicBezTo>
                <a:cubicBezTo>
                  <a:pt x="128372" y="699021"/>
                  <a:pt x="133060" y="706041"/>
                  <a:pt x="135404" y="713062"/>
                </a:cubicBezTo>
                <a:cubicBezTo>
                  <a:pt x="137748" y="715402"/>
                  <a:pt x="137748" y="720082"/>
                  <a:pt x="140092" y="722423"/>
                </a:cubicBezTo>
                <a:cubicBezTo>
                  <a:pt x="142436" y="724763"/>
                  <a:pt x="144780" y="729443"/>
                  <a:pt x="144780" y="731783"/>
                </a:cubicBezTo>
                <a:cubicBezTo>
                  <a:pt x="151811" y="743484"/>
                  <a:pt x="158843" y="757525"/>
                  <a:pt x="168219" y="766886"/>
                </a:cubicBezTo>
                <a:cubicBezTo>
                  <a:pt x="175250" y="778587"/>
                  <a:pt x="182282" y="790288"/>
                  <a:pt x="191658" y="799649"/>
                </a:cubicBezTo>
                <a:cubicBezTo>
                  <a:pt x="196346" y="804329"/>
                  <a:pt x="198689" y="809010"/>
                  <a:pt x="203377" y="813690"/>
                </a:cubicBezTo>
                <a:cubicBezTo>
                  <a:pt x="208065" y="818371"/>
                  <a:pt x="210409" y="823051"/>
                  <a:pt x="215097" y="827731"/>
                </a:cubicBezTo>
                <a:cubicBezTo>
                  <a:pt x="224472" y="834752"/>
                  <a:pt x="231504" y="844113"/>
                  <a:pt x="240880" y="851133"/>
                </a:cubicBezTo>
                <a:cubicBezTo>
                  <a:pt x="254943" y="865174"/>
                  <a:pt x="271350" y="876875"/>
                  <a:pt x="283070" y="883896"/>
                </a:cubicBezTo>
                <a:cubicBezTo>
                  <a:pt x="294789" y="893257"/>
                  <a:pt x="304165" y="900277"/>
                  <a:pt x="311197" y="902618"/>
                </a:cubicBezTo>
                <a:cubicBezTo>
                  <a:pt x="318228" y="907298"/>
                  <a:pt x="322916" y="909638"/>
                  <a:pt x="322916" y="909638"/>
                </a:cubicBezTo>
                <a:cubicBezTo>
                  <a:pt x="322916" y="909638"/>
                  <a:pt x="318228" y="907298"/>
                  <a:pt x="311197" y="904958"/>
                </a:cubicBezTo>
                <a:cubicBezTo>
                  <a:pt x="304165" y="902618"/>
                  <a:pt x="292445" y="897937"/>
                  <a:pt x="280726" y="888576"/>
                </a:cubicBezTo>
                <a:cubicBezTo>
                  <a:pt x="266663" y="881556"/>
                  <a:pt x="250255" y="872195"/>
                  <a:pt x="233848" y="858154"/>
                </a:cubicBezTo>
                <a:cubicBezTo>
                  <a:pt x="224472" y="851133"/>
                  <a:pt x="215097" y="844113"/>
                  <a:pt x="208065" y="837092"/>
                </a:cubicBezTo>
                <a:cubicBezTo>
                  <a:pt x="201033" y="834752"/>
                  <a:pt x="198689" y="830072"/>
                  <a:pt x="194002" y="825391"/>
                </a:cubicBezTo>
                <a:cubicBezTo>
                  <a:pt x="189314" y="820711"/>
                  <a:pt x="184626" y="816030"/>
                  <a:pt x="179938" y="811350"/>
                </a:cubicBezTo>
                <a:cubicBezTo>
                  <a:pt x="170563" y="801989"/>
                  <a:pt x="161187" y="790288"/>
                  <a:pt x="151811" y="778587"/>
                </a:cubicBezTo>
                <a:cubicBezTo>
                  <a:pt x="142436" y="766886"/>
                  <a:pt x="135404" y="755185"/>
                  <a:pt x="128372" y="741144"/>
                </a:cubicBezTo>
                <a:cubicBezTo>
                  <a:pt x="126029" y="738804"/>
                  <a:pt x="123685" y="736464"/>
                  <a:pt x="121341" y="731783"/>
                </a:cubicBezTo>
                <a:cubicBezTo>
                  <a:pt x="118997" y="729443"/>
                  <a:pt x="116653" y="724763"/>
                  <a:pt x="116653" y="722423"/>
                </a:cubicBezTo>
                <a:cubicBezTo>
                  <a:pt x="111965" y="715402"/>
                  <a:pt x="109621" y="708381"/>
                  <a:pt x="104933" y="701361"/>
                </a:cubicBezTo>
                <a:cubicBezTo>
                  <a:pt x="100246" y="694340"/>
                  <a:pt x="97902" y="684979"/>
                  <a:pt x="95558" y="677959"/>
                </a:cubicBezTo>
                <a:cubicBezTo>
                  <a:pt x="93214" y="670938"/>
                  <a:pt x="88526" y="663918"/>
                  <a:pt x="86182" y="654557"/>
                </a:cubicBezTo>
                <a:cubicBezTo>
                  <a:pt x="83838" y="647536"/>
                  <a:pt x="81494" y="638175"/>
                  <a:pt x="79151" y="631155"/>
                </a:cubicBezTo>
                <a:cubicBezTo>
                  <a:pt x="76807" y="617114"/>
                  <a:pt x="76807" y="617114"/>
                  <a:pt x="76807" y="617114"/>
                </a:cubicBezTo>
                <a:cubicBezTo>
                  <a:pt x="74463" y="614774"/>
                  <a:pt x="74463" y="610093"/>
                  <a:pt x="74463" y="605413"/>
                </a:cubicBezTo>
                <a:cubicBezTo>
                  <a:pt x="72119" y="589031"/>
                  <a:pt x="67431" y="570310"/>
                  <a:pt x="67431" y="553928"/>
                </a:cubicBezTo>
                <a:cubicBezTo>
                  <a:pt x="65087" y="544568"/>
                  <a:pt x="65087" y="535207"/>
                  <a:pt x="65087" y="528186"/>
                </a:cubicBezTo>
                <a:cubicBezTo>
                  <a:pt x="65087" y="518826"/>
                  <a:pt x="65087" y="509465"/>
                  <a:pt x="65087" y="500104"/>
                </a:cubicBezTo>
                <a:cubicBezTo>
                  <a:pt x="65087" y="481382"/>
                  <a:pt x="69775" y="465001"/>
                  <a:pt x="72119" y="446279"/>
                </a:cubicBezTo>
                <a:cubicBezTo>
                  <a:pt x="72119" y="436919"/>
                  <a:pt x="74463" y="429898"/>
                  <a:pt x="76807" y="420537"/>
                </a:cubicBezTo>
                <a:cubicBezTo>
                  <a:pt x="79151" y="411177"/>
                  <a:pt x="81494" y="404156"/>
                  <a:pt x="83838" y="394795"/>
                </a:cubicBezTo>
                <a:cubicBezTo>
                  <a:pt x="86182" y="385434"/>
                  <a:pt x="88526" y="378414"/>
                  <a:pt x="93214" y="369053"/>
                </a:cubicBezTo>
                <a:cubicBezTo>
                  <a:pt x="93214" y="364373"/>
                  <a:pt x="95558" y="362032"/>
                  <a:pt x="97902" y="357352"/>
                </a:cubicBezTo>
                <a:cubicBezTo>
                  <a:pt x="102590" y="345651"/>
                  <a:pt x="102590" y="345651"/>
                  <a:pt x="102590" y="345651"/>
                </a:cubicBezTo>
                <a:cubicBezTo>
                  <a:pt x="104933" y="336290"/>
                  <a:pt x="109621" y="329270"/>
                  <a:pt x="114309" y="319909"/>
                </a:cubicBezTo>
                <a:cubicBezTo>
                  <a:pt x="116653" y="312888"/>
                  <a:pt x="121341" y="305868"/>
                  <a:pt x="126029" y="298847"/>
                </a:cubicBezTo>
                <a:cubicBezTo>
                  <a:pt x="130716" y="291827"/>
                  <a:pt x="135404" y="282466"/>
                  <a:pt x="140092" y="277785"/>
                </a:cubicBezTo>
                <a:cubicBezTo>
                  <a:pt x="144780" y="270765"/>
                  <a:pt x="149468" y="263744"/>
                  <a:pt x="156499" y="256724"/>
                </a:cubicBezTo>
                <a:cubicBezTo>
                  <a:pt x="163531" y="247363"/>
                  <a:pt x="163531" y="247363"/>
                  <a:pt x="163531" y="247363"/>
                </a:cubicBezTo>
                <a:cubicBezTo>
                  <a:pt x="165875" y="242682"/>
                  <a:pt x="168219" y="240342"/>
                  <a:pt x="170563" y="235662"/>
                </a:cubicBezTo>
                <a:cubicBezTo>
                  <a:pt x="179938" y="228641"/>
                  <a:pt x="179938" y="228641"/>
                  <a:pt x="179938" y="228641"/>
                </a:cubicBezTo>
                <a:cubicBezTo>
                  <a:pt x="186970" y="219280"/>
                  <a:pt x="186970" y="219280"/>
                  <a:pt x="186970" y="219280"/>
                </a:cubicBezTo>
                <a:cubicBezTo>
                  <a:pt x="194002" y="212260"/>
                  <a:pt x="198689" y="207580"/>
                  <a:pt x="205721" y="202899"/>
                </a:cubicBezTo>
                <a:cubicBezTo>
                  <a:pt x="210409" y="195879"/>
                  <a:pt x="217441" y="191198"/>
                  <a:pt x="222128" y="186518"/>
                </a:cubicBezTo>
                <a:cubicBezTo>
                  <a:pt x="245567" y="167796"/>
                  <a:pt x="271350" y="151415"/>
                  <a:pt x="294789" y="139714"/>
                </a:cubicBezTo>
                <a:cubicBezTo>
                  <a:pt x="318228" y="128013"/>
                  <a:pt x="341667" y="118652"/>
                  <a:pt x="360419" y="111631"/>
                </a:cubicBezTo>
                <a:cubicBezTo>
                  <a:pt x="381514" y="106951"/>
                  <a:pt x="400265" y="102271"/>
                  <a:pt x="414328" y="99931"/>
                </a:cubicBezTo>
                <a:cubicBezTo>
                  <a:pt x="430736" y="97590"/>
                  <a:pt x="442455" y="95250"/>
                  <a:pt x="449487" y="95250"/>
                </a:cubicBezTo>
                <a:close/>
                <a:moveTo>
                  <a:pt x="528985" y="0"/>
                </a:moveTo>
                <a:cubicBezTo>
                  <a:pt x="538336" y="2335"/>
                  <a:pt x="550025" y="2335"/>
                  <a:pt x="559376" y="2335"/>
                </a:cubicBezTo>
                <a:cubicBezTo>
                  <a:pt x="568727" y="4670"/>
                  <a:pt x="580416" y="4670"/>
                  <a:pt x="589768" y="7005"/>
                </a:cubicBezTo>
                <a:cubicBezTo>
                  <a:pt x="606132" y="9340"/>
                  <a:pt x="606132" y="9340"/>
                  <a:pt x="606132" y="9340"/>
                </a:cubicBezTo>
                <a:cubicBezTo>
                  <a:pt x="610808" y="9340"/>
                  <a:pt x="615484" y="11675"/>
                  <a:pt x="622497" y="11675"/>
                </a:cubicBezTo>
                <a:cubicBezTo>
                  <a:pt x="652889" y="18680"/>
                  <a:pt x="652889" y="18680"/>
                  <a:pt x="652889" y="18680"/>
                </a:cubicBezTo>
                <a:cubicBezTo>
                  <a:pt x="662240" y="21015"/>
                  <a:pt x="671591" y="25685"/>
                  <a:pt x="683280" y="30355"/>
                </a:cubicBezTo>
                <a:cubicBezTo>
                  <a:pt x="697307" y="35025"/>
                  <a:pt x="697307" y="35025"/>
                  <a:pt x="697307" y="35025"/>
                </a:cubicBezTo>
                <a:cubicBezTo>
                  <a:pt x="701983" y="37360"/>
                  <a:pt x="706658" y="37360"/>
                  <a:pt x="711334" y="39694"/>
                </a:cubicBezTo>
                <a:cubicBezTo>
                  <a:pt x="720685" y="44364"/>
                  <a:pt x="730036" y="49034"/>
                  <a:pt x="739388" y="53704"/>
                </a:cubicBezTo>
                <a:cubicBezTo>
                  <a:pt x="744063" y="56039"/>
                  <a:pt x="751077" y="58374"/>
                  <a:pt x="753415" y="60709"/>
                </a:cubicBezTo>
                <a:cubicBezTo>
                  <a:pt x="767441" y="70049"/>
                  <a:pt x="767441" y="70049"/>
                  <a:pt x="767441" y="70049"/>
                </a:cubicBezTo>
                <a:cubicBezTo>
                  <a:pt x="776793" y="74719"/>
                  <a:pt x="786144" y="79389"/>
                  <a:pt x="795495" y="84059"/>
                </a:cubicBezTo>
                <a:cubicBezTo>
                  <a:pt x="802509" y="91064"/>
                  <a:pt x="811860" y="98069"/>
                  <a:pt x="818873" y="102739"/>
                </a:cubicBezTo>
                <a:cubicBezTo>
                  <a:pt x="830562" y="112079"/>
                  <a:pt x="830562" y="112079"/>
                  <a:pt x="830562" y="112079"/>
                </a:cubicBezTo>
                <a:cubicBezTo>
                  <a:pt x="835238" y="114414"/>
                  <a:pt x="839914" y="119084"/>
                  <a:pt x="842251" y="121419"/>
                </a:cubicBezTo>
                <a:cubicBezTo>
                  <a:pt x="849265" y="128424"/>
                  <a:pt x="858616" y="135429"/>
                  <a:pt x="865629" y="142434"/>
                </a:cubicBezTo>
                <a:cubicBezTo>
                  <a:pt x="867967" y="144769"/>
                  <a:pt x="872643" y="149439"/>
                  <a:pt x="874981" y="151774"/>
                </a:cubicBezTo>
                <a:cubicBezTo>
                  <a:pt x="879656" y="156444"/>
                  <a:pt x="881994" y="158779"/>
                  <a:pt x="886670" y="163449"/>
                </a:cubicBezTo>
                <a:cubicBezTo>
                  <a:pt x="889008" y="165784"/>
                  <a:pt x="891345" y="170453"/>
                  <a:pt x="896021" y="172788"/>
                </a:cubicBezTo>
                <a:cubicBezTo>
                  <a:pt x="898359" y="177458"/>
                  <a:pt x="900697" y="179793"/>
                  <a:pt x="905372" y="184463"/>
                </a:cubicBezTo>
                <a:cubicBezTo>
                  <a:pt x="910048" y="191468"/>
                  <a:pt x="917061" y="198473"/>
                  <a:pt x="921737" y="205478"/>
                </a:cubicBezTo>
                <a:cubicBezTo>
                  <a:pt x="928750" y="214818"/>
                  <a:pt x="933426" y="221823"/>
                  <a:pt x="938102" y="228828"/>
                </a:cubicBezTo>
                <a:cubicBezTo>
                  <a:pt x="956804" y="259183"/>
                  <a:pt x="973169" y="289537"/>
                  <a:pt x="984858" y="317557"/>
                </a:cubicBezTo>
                <a:cubicBezTo>
                  <a:pt x="996547" y="347912"/>
                  <a:pt x="1003560" y="375932"/>
                  <a:pt x="1008236" y="399281"/>
                </a:cubicBezTo>
                <a:cubicBezTo>
                  <a:pt x="1012912" y="424966"/>
                  <a:pt x="1015249" y="445981"/>
                  <a:pt x="1017587" y="464661"/>
                </a:cubicBezTo>
                <a:cubicBezTo>
                  <a:pt x="1017587" y="474001"/>
                  <a:pt x="1017587" y="481006"/>
                  <a:pt x="1017587" y="488010"/>
                </a:cubicBezTo>
                <a:cubicBezTo>
                  <a:pt x="1017587" y="495015"/>
                  <a:pt x="1017587" y="502020"/>
                  <a:pt x="1017587" y="506690"/>
                </a:cubicBezTo>
                <a:cubicBezTo>
                  <a:pt x="1015249" y="497350"/>
                  <a:pt x="1015249" y="483340"/>
                  <a:pt x="1012912" y="464661"/>
                </a:cubicBezTo>
                <a:cubicBezTo>
                  <a:pt x="1008236" y="448316"/>
                  <a:pt x="1003560" y="427301"/>
                  <a:pt x="998885" y="401616"/>
                </a:cubicBezTo>
                <a:cubicBezTo>
                  <a:pt x="991871" y="378267"/>
                  <a:pt x="982520" y="352582"/>
                  <a:pt x="968493" y="324562"/>
                </a:cubicBezTo>
                <a:cubicBezTo>
                  <a:pt x="956804" y="296542"/>
                  <a:pt x="940439" y="268523"/>
                  <a:pt x="919399" y="240503"/>
                </a:cubicBezTo>
                <a:cubicBezTo>
                  <a:pt x="914723" y="233498"/>
                  <a:pt x="910048" y="226493"/>
                  <a:pt x="905372" y="219488"/>
                </a:cubicBezTo>
                <a:cubicBezTo>
                  <a:pt x="898359" y="212483"/>
                  <a:pt x="893683" y="205478"/>
                  <a:pt x="886670" y="198473"/>
                </a:cubicBezTo>
                <a:cubicBezTo>
                  <a:pt x="884332" y="196138"/>
                  <a:pt x="881994" y="193803"/>
                  <a:pt x="877318" y="189133"/>
                </a:cubicBezTo>
                <a:cubicBezTo>
                  <a:pt x="874981" y="186798"/>
                  <a:pt x="872643" y="182128"/>
                  <a:pt x="867967" y="179793"/>
                </a:cubicBezTo>
                <a:cubicBezTo>
                  <a:pt x="865629" y="175123"/>
                  <a:pt x="860954" y="172788"/>
                  <a:pt x="858616" y="170453"/>
                </a:cubicBezTo>
                <a:cubicBezTo>
                  <a:pt x="846927" y="161114"/>
                  <a:pt x="846927" y="161114"/>
                  <a:pt x="846927" y="161114"/>
                </a:cubicBezTo>
                <a:cubicBezTo>
                  <a:pt x="839914" y="154109"/>
                  <a:pt x="832900" y="147104"/>
                  <a:pt x="825887" y="142434"/>
                </a:cubicBezTo>
                <a:cubicBezTo>
                  <a:pt x="823549" y="137764"/>
                  <a:pt x="818873" y="135429"/>
                  <a:pt x="816535" y="133094"/>
                </a:cubicBezTo>
                <a:cubicBezTo>
                  <a:pt x="802509" y="123754"/>
                  <a:pt x="802509" y="123754"/>
                  <a:pt x="802509" y="123754"/>
                </a:cubicBezTo>
                <a:cubicBezTo>
                  <a:pt x="795495" y="119084"/>
                  <a:pt x="788482" y="112079"/>
                  <a:pt x="779130" y="107409"/>
                </a:cubicBezTo>
                <a:cubicBezTo>
                  <a:pt x="772117" y="102739"/>
                  <a:pt x="762766" y="98069"/>
                  <a:pt x="753415" y="93399"/>
                </a:cubicBezTo>
                <a:cubicBezTo>
                  <a:pt x="741725" y="84059"/>
                  <a:pt x="741725" y="84059"/>
                  <a:pt x="741725" y="84059"/>
                </a:cubicBezTo>
                <a:cubicBezTo>
                  <a:pt x="737050" y="81724"/>
                  <a:pt x="732374" y="81724"/>
                  <a:pt x="727699" y="79389"/>
                </a:cubicBezTo>
                <a:cubicBezTo>
                  <a:pt x="718347" y="74719"/>
                  <a:pt x="711334" y="70049"/>
                  <a:pt x="701983" y="65379"/>
                </a:cubicBezTo>
                <a:cubicBezTo>
                  <a:pt x="697307" y="63044"/>
                  <a:pt x="692631" y="63044"/>
                  <a:pt x="687956" y="60709"/>
                </a:cubicBezTo>
                <a:cubicBezTo>
                  <a:pt x="673929" y="56039"/>
                  <a:pt x="673929" y="56039"/>
                  <a:pt x="673929" y="56039"/>
                </a:cubicBezTo>
                <a:cubicBezTo>
                  <a:pt x="664578" y="53704"/>
                  <a:pt x="655226" y="49034"/>
                  <a:pt x="645875" y="46699"/>
                </a:cubicBezTo>
                <a:cubicBezTo>
                  <a:pt x="615484" y="39694"/>
                  <a:pt x="615484" y="39694"/>
                  <a:pt x="615484" y="39694"/>
                </a:cubicBezTo>
                <a:cubicBezTo>
                  <a:pt x="610808" y="37360"/>
                  <a:pt x="606132" y="37360"/>
                  <a:pt x="601457" y="35025"/>
                </a:cubicBezTo>
                <a:cubicBezTo>
                  <a:pt x="585092" y="35025"/>
                  <a:pt x="585092" y="35025"/>
                  <a:pt x="585092" y="35025"/>
                </a:cubicBezTo>
                <a:cubicBezTo>
                  <a:pt x="575741" y="32690"/>
                  <a:pt x="566390" y="30355"/>
                  <a:pt x="557038" y="30355"/>
                </a:cubicBezTo>
                <a:cubicBezTo>
                  <a:pt x="547687" y="28020"/>
                  <a:pt x="535998" y="28020"/>
                  <a:pt x="526647" y="28020"/>
                </a:cubicBezTo>
                <a:cubicBezTo>
                  <a:pt x="517296" y="28020"/>
                  <a:pt x="507944" y="25685"/>
                  <a:pt x="498593" y="28020"/>
                </a:cubicBezTo>
                <a:cubicBezTo>
                  <a:pt x="486904" y="28020"/>
                  <a:pt x="477553" y="28020"/>
                  <a:pt x="468202" y="28020"/>
                </a:cubicBezTo>
                <a:cubicBezTo>
                  <a:pt x="461188" y="28020"/>
                  <a:pt x="461188" y="28020"/>
                  <a:pt x="461188" y="28020"/>
                </a:cubicBezTo>
                <a:cubicBezTo>
                  <a:pt x="454175" y="30355"/>
                  <a:pt x="454175" y="30355"/>
                  <a:pt x="454175" y="30355"/>
                </a:cubicBezTo>
                <a:cubicBezTo>
                  <a:pt x="449499" y="30355"/>
                  <a:pt x="444823" y="30355"/>
                  <a:pt x="440148" y="32690"/>
                </a:cubicBezTo>
                <a:cubicBezTo>
                  <a:pt x="430797" y="32690"/>
                  <a:pt x="421445" y="35025"/>
                  <a:pt x="412094" y="35025"/>
                </a:cubicBezTo>
                <a:cubicBezTo>
                  <a:pt x="402743" y="37360"/>
                  <a:pt x="393392" y="39694"/>
                  <a:pt x="384040" y="42029"/>
                </a:cubicBezTo>
                <a:cubicBezTo>
                  <a:pt x="374689" y="44364"/>
                  <a:pt x="367676" y="46699"/>
                  <a:pt x="358324" y="49034"/>
                </a:cubicBezTo>
                <a:cubicBezTo>
                  <a:pt x="348973" y="51369"/>
                  <a:pt x="341960" y="53704"/>
                  <a:pt x="332609" y="58374"/>
                </a:cubicBezTo>
                <a:cubicBezTo>
                  <a:pt x="327933" y="58374"/>
                  <a:pt x="323257" y="60709"/>
                  <a:pt x="320919" y="60709"/>
                </a:cubicBezTo>
                <a:cubicBezTo>
                  <a:pt x="316244" y="63044"/>
                  <a:pt x="311568" y="65379"/>
                  <a:pt x="309230" y="67714"/>
                </a:cubicBezTo>
                <a:cubicBezTo>
                  <a:pt x="292866" y="74719"/>
                  <a:pt x="276501" y="79389"/>
                  <a:pt x="262474" y="88729"/>
                </a:cubicBezTo>
                <a:cubicBezTo>
                  <a:pt x="248447" y="95734"/>
                  <a:pt x="234420" y="102739"/>
                  <a:pt x="222731" y="112079"/>
                </a:cubicBezTo>
                <a:cubicBezTo>
                  <a:pt x="215718" y="116749"/>
                  <a:pt x="208705" y="121419"/>
                  <a:pt x="204029" y="126089"/>
                </a:cubicBezTo>
                <a:cubicBezTo>
                  <a:pt x="197015" y="128424"/>
                  <a:pt x="192340" y="133094"/>
                  <a:pt x="187664" y="137764"/>
                </a:cubicBezTo>
                <a:cubicBezTo>
                  <a:pt x="175975" y="147104"/>
                  <a:pt x="166624" y="156444"/>
                  <a:pt x="157273" y="163449"/>
                </a:cubicBezTo>
                <a:cubicBezTo>
                  <a:pt x="138570" y="179793"/>
                  <a:pt x="122206" y="196138"/>
                  <a:pt x="110516" y="210148"/>
                </a:cubicBezTo>
                <a:cubicBezTo>
                  <a:pt x="98827" y="224158"/>
                  <a:pt x="91814" y="233498"/>
                  <a:pt x="84801" y="242838"/>
                </a:cubicBezTo>
                <a:cubicBezTo>
                  <a:pt x="80125" y="249843"/>
                  <a:pt x="77787" y="254513"/>
                  <a:pt x="77787" y="254513"/>
                </a:cubicBezTo>
                <a:cubicBezTo>
                  <a:pt x="77787" y="254513"/>
                  <a:pt x="80125" y="249843"/>
                  <a:pt x="84801" y="240503"/>
                </a:cubicBezTo>
                <a:cubicBezTo>
                  <a:pt x="89476" y="233498"/>
                  <a:pt x="96490" y="219488"/>
                  <a:pt x="108179" y="205478"/>
                </a:cubicBezTo>
                <a:cubicBezTo>
                  <a:pt x="117530" y="191468"/>
                  <a:pt x="131557" y="175123"/>
                  <a:pt x="147921" y="156444"/>
                </a:cubicBezTo>
                <a:cubicBezTo>
                  <a:pt x="157273" y="147104"/>
                  <a:pt x="166624" y="137764"/>
                  <a:pt x="178313" y="128424"/>
                </a:cubicBezTo>
                <a:cubicBezTo>
                  <a:pt x="182989" y="123754"/>
                  <a:pt x="187664" y="119084"/>
                  <a:pt x="194678" y="114414"/>
                </a:cubicBezTo>
                <a:cubicBezTo>
                  <a:pt x="199353" y="109744"/>
                  <a:pt x="206367" y="105074"/>
                  <a:pt x="213380" y="100404"/>
                </a:cubicBezTo>
                <a:cubicBezTo>
                  <a:pt x="225069" y="88729"/>
                  <a:pt x="239096" y="81724"/>
                  <a:pt x="253123" y="72384"/>
                </a:cubicBezTo>
                <a:cubicBezTo>
                  <a:pt x="267150" y="63044"/>
                  <a:pt x="283514" y="56039"/>
                  <a:pt x="299879" y="46699"/>
                </a:cubicBezTo>
                <a:cubicBezTo>
                  <a:pt x="304555" y="46699"/>
                  <a:pt x="306893" y="44364"/>
                  <a:pt x="311568" y="42029"/>
                </a:cubicBezTo>
                <a:cubicBezTo>
                  <a:pt x="316244" y="39694"/>
                  <a:pt x="320919" y="37360"/>
                  <a:pt x="325595" y="37360"/>
                </a:cubicBezTo>
                <a:cubicBezTo>
                  <a:pt x="332609" y="32690"/>
                  <a:pt x="341960" y="30355"/>
                  <a:pt x="351311" y="28020"/>
                </a:cubicBezTo>
                <a:cubicBezTo>
                  <a:pt x="360662" y="23350"/>
                  <a:pt x="370014" y="21015"/>
                  <a:pt x="379365" y="18680"/>
                </a:cubicBezTo>
                <a:cubicBezTo>
                  <a:pt x="388716" y="16345"/>
                  <a:pt x="398067" y="14010"/>
                  <a:pt x="407418" y="11675"/>
                </a:cubicBezTo>
                <a:cubicBezTo>
                  <a:pt x="416770" y="9340"/>
                  <a:pt x="426121" y="9340"/>
                  <a:pt x="435472" y="7005"/>
                </a:cubicBezTo>
                <a:cubicBezTo>
                  <a:pt x="442486" y="4670"/>
                  <a:pt x="447161" y="4670"/>
                  <a:pt x="451837" y="4670"/>
                </a:cubicBezTo>
                <a:cubicBezTo>
                  <a:pt x="458850" y="2335"/>
                  <a:pt x="458850" y="2335"/>
                  <a:pt x="458850" y="2335"/>
                </a:cubicBezTo>
                <a:cubicBezTo>
                  <a:pt x="465864" y="2335"/>
                  <a:pt x="465864" y="2335"/>
                  <a:pt x="465864" y="2335"/>
                </a:cubicBezTo>
                <a:cubicBezTo>
                  <a:pt x="486904" y="2335"/>
                  <a:pt x="507944" y="0"/>
                  <a:pt x="528985" y="0"/>
                </a:cubicBezTo>
                <a:close/>
              </a:path>
            </a:pathLst>
          </a:custGeom>
          <a:solidFill>
            <a:schemeClr val="accent1">
              <a:lumMod val="20000"/>
              <a:lumOff val="80000"/>
              <a:alpha val="30000"/>
            </a:schemeClr>
          </a:solidFill>
          <a:ln>
            <a:noFill/>
          </a:ln>
        </p:spPr>
        <p:txBody>
          <a:bodyPr/>
          <a:lstStyle/>
          <a:p>
            <a:pPr defTabSz="457154">
              <a:defRPr/>
            </a:pPr>
            <a:endParaRPr lang="en-US">
              <a:solidFill>
                <a:prstClr val="black"/>
              </a:solidFill>
              <a:latin typeface="Sulphur Point"/>
            </a:endParaRPr>
          </a:p>
        </p:txBody>
      </p:sp>
      <p:sp>
        <p:nvSpPr>
          <p:cNvPr id="13" name="Grand Title">
            <a:extLst>
              <a:ext uri="{FF2B5EF4-FFF2-40B4-BE49-F238E27FC236}">
                <a16:creationId xmlns:a16="http://schemas.microsoft.com/office/drawing/2014/main" id="{4F8B261D-182A-4071-9760-6861EBBC1113}"/>
              </a:ext>
            </a:extLst>
          </p:cNvPr>
          <p:cNvSpPr txBox="1"/>
          <p:nvPr/>
        </p:nvSpPr>
        <p:spPr>
          <a:xfrm>
            <a:off x="4317185" y="2624988"/>
            <a:ext cx="3542637" cy="1661993"/>
          </a:xfrm>
          <a:prstGeom prst="rect">
            <a:avLst/>
          </a:prstGeom>
          <a:noFill/>
        </p:spPr>
        <p:txBody>
          <a:bodyPr wrap="none" lIns="0" tIns="0" rIns="0" bIns="0">
            <a:spAutoFit/>
          </a:bodyPr>
          <a:lstStyle/>
          <a:p>
            <a:pPr algn="ctr" defTabSz="457154">
              <a:defRPr/>
            </a:pPr>
            <a:r>
              <a:rPr lang="ru-RU" sz="5400" dirty="0">
                <a:solidFill>
                  <a:prstClr val="black">
                    <a:lumMod val="75000"/>
                    <a:lumOff val="25000"/>
                  </a:prstClr>
                </a:solidFill>
                <a:latin typeface="Georgia" panose="02040502050405020303" pitchFamily="18" charset="0"/>
              </a:rPr>
              <a:t>Спасибо за</a:t>
            </a:r>
            <a:endParaRPr lang="en-US" sz="5400" dirty="0">
              <a:solidFill>
                <a:prstClr val="black">
                  <a:lumMod val="75000"/>
                  <a:lumOff val="25000"/>
                </a:prstClr>
              </a:solidFill>
              <a:latin typeface="Georgia" panose="02040502050405020303" pitchFamily="18" charset="0"/>
            </a:endParaRPr>
          </a:p>
          <a:p>
            <a:pPr algn="ctr" defTabSz="457154">
              <a:defRPr/>
            </a:pPr>
            <a:r>
              <a:rPr lang="ru-RU" sz="5400" dirty="0">
                <a:solidFill>
                  <a:prstClr val="black">
                    <a:lumMod val="75000"/>
                    <a:lumOff val="25000"/>
                  </a:prstClr>
                </a:solidFill>
                <a:latin typeface="Georgia" panose="02040502050405020303" pitchFamily="18" charset="0"/>
              </a:rPr>
              <a:t>внимание!</a:t>
            </a:r>
            <a:endParaRPr lang="en-ID" sz="5400" dirty="0">
              <a:solidFill>
                <a:prstClr val="white"/>
              </a:solidFill>
              <a:latin typeface="Georgia" panose="02040502050405020303" pitchFamily="18" charset="0"/>
            </a:endParaRPr>
          </a:p>
        </p:txBody>
      </p:sp>
      <p:sp>
        <p:nvSpPr>
          <p:cNvPr id="31757" name="Graphic 20" descr="Leaf"/>
          <p:cNvSpPr>
            <a:spLocks/>
          </p:cNvSpPr>
          <p:nvPr/>
        </p:nvSpPr>
        <p:spPr bwMode="auto">
          <a:xfrm>
            <a:off x="5844414" y="2322658"/>
            <a:ext cx="503172" cy="484124"/>
          </a:xfrm>
          <a:custGeom>
            <a:avLst/>
            <a:gdLst>
              <a:gd name="T0" fmla="*/ 234420 w 504358"/>
              <a:gd name="T1" fmla="*/ 42622 h 483758"/>
              <a:gd name="T2" fmla="*/ 35518 w 504358"/>
              <a:gd name="T3" fmla="*/ 241524 h 483758"/>
              <a:gd name="T4" fmla="*/ 60381 w 504358"/>
              <a:gd name="T5" fmla="*/ 337423 h 483758"/>
              <a:gd name="T6" fmla="*/ 109396 w 504358"/>
              <a:gd name="T7" fmla="*/ 289118 h 483758"/>
              <a:gd name="T8" fmla="*/ 250759 w 504358"/>
              <a:gd name="T9" fmla="*/ 173329 h 483758"/>
              <a:gd name="T10" fmla="*/ 259993 w 504358"/>
              <a:gd name="T11" fmla="*/ 169777 h 483758"/>
              <a:gd name="T12" fmla="*/ 274201 w 504358"/>
              <a:gd name="T13" fmla="*/ 183984 h 483758"/>
              <a:gd name="T14" fmla="*/ 268518 w 504358"/>
              <a:gd name="T15" fmla="*/ 195350 h 483758"/>
              <a:gd name="T16" fmla="*/ 268518 w 504358"/>
              <a:gd name="T17" fmla="*/ 195350 h 483758"/>
              <a:gd name="T18" fmla="*/ 64643 w 504358"/>
              <a:gd name="T19" fmla="*/ 375073 h 483758"/>
              <a:gd name="T20" fmla="*/ 53277 w 504358"/>
              <a:gd name="T21" fmla="*/ 387859 h 483758"/>
              <a:gd name="T22" fmla="*/ 53277 w 504358"/>
              <a:gd name="T23" fmla="*/ 387859 h 483758"/>
              <a:gd name="T24" fmla="*/ 0 w 504358"/>
              <a:gd name="T25" fmla="*/ 483758 h 483758"/>
              <a:gd name="T26" fmla="*/ 42622 w 504358"/>
              <a:gd name="T27" fmla="*/ 483758 h 483758"/>
              <a:gd name="T28" fmla="*/ 105134 w 504358"/>
              <a:gd name="T29" fmla="*/ 393542 h 483758"/>
              <a:gd name="T30" fmla="*/ 234420 w 504358"/>
              <a:gd name="T31" fmla="*/ 441136 h 483758"/>
              <a:gd name="T32" fmla="*/ 333161 w 504358"/>
              <a:gd name="T33" fmla="*/ 414853 h 483758"/>
              <a:gd name="T34" fmla="*/ 333161 w 504358"/>
              <a:gd name="T35" fmla="*/ 414853 h 483758"/>
              <a:gd name="T36" fmla="*/ 504359 w 504358"/>
              <a:gd name="T37" fmla="*/ 0 h 483758"/>
              <a:gd name="T38" fmla="*/ 234420 w 504358"/>
              <a:gd name="T39" fmla="*/ 42622 h 4837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04358" h="483758">
                <a:moveTo>
                  <a:pt x="234420" y="42622"/>
                </a:moveTo>
                <a:cubicBezTo>
                  <a:pt x="124314" y="42622"/>
                  <a:pt x="35518" y="131417"/>
                  <a:pt x="35518" y="241524"/>
                </a:cubicBezTo>
                <a:cubicBezTo>
                  <a:pt x="35518" y="276332"/>
                  <a:pt x="44753" y="309009"/>
                  <a:pt x="60381" y="337423"/>
                </a:cubicBezTo>
                <a:cubicBezTo>
                  <a:pt x="75299" y="321795"/>
                  <a:pt x="91637" y="306167"/>
                  <a:pt x="109396" y="289118"/>
                </a:cubicBezTo>
                <a:cubicBezTo>
                  <a:pt x="154149" y="247207"/>
                  <a:pt x="206716" y="204585"/>
                  <a:pt x="250759" y="173329"/>
                </a:cubicBezTo>
                <a:cubicBezTo>
                  <a:pt x="253600" y="171198"/>
                  <a:pt x="256442" y="169777"/>
                  <a:pt x="259993" y="169777"/>
                </a:cubicBezTo>
                <a:cubicBezTo>
                  <a:pt x="267807" y="169777"/>
                  <a:pt x="274201" y="176170"/>
                  <a:pt x="274201" y="183984"/>
                </a:cubicBezTo>
                <a:cubicBezTo>
                  <a:pt x="274201" y="188957"/>
                  <a:pt x="272070" y="192509"/>
                  <a:pt x="268518" y="195350"/>
                </a:cubicBezTo>
                <a:cubicBezTo>
                  <a:pt x="205295" y="240814"/>
                  <a:pt x="121472" y="311140"/>
                  <a:pt x="64643" y="375073"/>
                </a:cubicBezTo>
                <a:cubicBezTo>
                  <a:pt x="64643" y="375073"/>
                  <a:pt x="56829" y="383597"/>
                  <a:pt x="53277" y="387859"/>
                </a:cubicBezTo>
                <a:cubicBezTo>
                  <a:pt x="21311" y="425508"/>
                  <a:pt x="0" y="459606"/>
                  <a:pt x="0" y="483758"/>
                </a:cubicBezTo>
                <a:lnTo>
                  <a:pt x="42622" y="483758"/>
                </a:lnTo>
                <a:cubicBezTo>
                  <a:pt x="42622" y="468130"/>
                  <a:pt x="67485" y="434033"/>
                  <a:pt x="105134" y="393542"/>
                </a:cubicBezTo>
                <a:cubicBezTo>
                  <a:pt x="139942" y="423377"/>
                  <a:pt x="184695" y="441136"/>
                  <a:pt x="234420" y="441136"/>
                </a:cubicBezTo>
                <a:cubicBezTo>
                  <a:pt x="269939" y="441136"/>
                  <a:pt x="304036" y="431902"/>
                  <a:pt x="333161" y="414853"/>
                </a:cubicBezTo>
                <a:cubicBezTo>
                  <a:pt x="485179" y="330320"/>
                  <a:pt x="504359" y="174750"/>
                  <a:pt x="504359" y="0"/>
                </a:cubicBezTo>
                <a:cubicBezTo>
                  <a:pt x="504359" y="0"/>
                  <a:pt x="338844" y="45463"/>
                  <a:pt x="234420" y="42622"/>
                </a:cubicBezTo>
                <a:close/>
              </a:path>
            </a:pathLst>
          </a:custGeom>
          <a:solidFill>
            <a:schemeClr val="bg1"/>
          </a:solidFill>
          <a:ln>
            <a:noFill/>
          </a:ln>
          <a:extLst>
            <a:ext uri="{91240B29-F687-4F45-9708-019B960494DF}">
              <a14:hiddenLine xmlns:a14="http://schemas.microsoft.com/office/drawing/2010/main" w="7045"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spTree>
    <p:extLst>
      <p:ext uri="{BB962C8B-B14F-4D97-AF65-F5344CB8AC3E}">
        <p14:creationId xmlns:p14="http://schemas.microsoft.com/office/powerpoint/2010/main" val="176192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Grand Title">
            <a:extLst>
              <a:ext uri="{FF2B5EF4-FFF2-40B4-BE49-F238E27FC236}">
                <a16:creationId xmlns:a16="http://schemas.microsoft.com/office/drawing/2014/main" id="{0B9B0C0A-3813-42E6-83CA-C83643FDCCA8}"/>
              </a:ext>
            </a:extLst>
          </p:cNvPr>
          <p:cNvSpPr txBox="1"/>
          <p:nvPr/>
        </p:nvSpPr>
        <p:spPr>
          <a:xfrm>
            <a:off x="8022776" y="3053129"/>
            <a:ext cx="3838167" cy="553998"/>
          </a:xfrm>
          <a:prstGeom prst="rect">
            <a:avLst/>
          </a:prstGeom>
          <a:noFill/>
        </p:spPr>
        <p:txBody>
          <a:bodyPr wrap="none" lIns="0" tIns="0" rIns="0" bIns="0">
            <a:spAutoFit/>
          </a:bodyPr>
          <a:lstStyle/>
          <a:p>
            <a:pPr defTabSz="457154">
              <a:defRPr/>
            </a:pPr>
            <a:r>
              <a:rPr lang="ru-RU" sz="3600" dirty="0">
                <a:solidFill>
                  <a:prstClr val="black">
                    <a:lumMod val="75000"/>
                    <a:lumOff val="25000"/>
                  </a:prstClr>
                </a:solidFill>
                <a:latin typeface="Georgia" panose="02040502050405020303" pitchFamily="18" charset="0"/>
              </a:rPr>
              <a:t>Заголовок слайда</a:t>
            </a:r>
            <a:endParaRPr lang="en-ID" sz="3600" dirty="0">
              <a:solidFill>
                <a:srgbClr val="BBCE3C"/>
              </a:solidFill>
              <a:latin typeface="Georgia" panose="02040502050405020303" pitchFamily="18" charset="0"/>
            </a:endParaRPr>
          </a:p>
        </p:txBody>
      </p:sp>
      <p:grpSp>
        <p:nvGrpSpPr>
          <p:cNvPr id="3076" name="Group 56"/>
          <p:cNvGrpSpPr>
            <a:grpSpLocks/>
          </p:cNvGrpSpPr>
          <p:nvPr/>
        </p:nvGrpSpPr>
        <p:grpSpPr bwMode="auto">
          <a:xfrm>
            <a:off x="7092026" y="2959161"/>
            <a:ext cx="831742" cy="831742"/>
            <a:chOff x="10102958" y="2918320"/>
            <a:chExt cx="831744" cy="830285"/>
          </a:xfrm>
        </p:grpSpPr>
        <p:sp>
          <p:nvSpPr>
            <p:cNvPr id="53" name="Freeform: Shape 52">
              <a:extLst>
                <a:ext uri="{FF2B5EF4-FFF2-40B4-BE49-F238E27FC236}">
                  <a16:creationId xmlns:a16="http://schemas.microsoft.com/office/drawing/2014/main" id="{589A6F8E-FB16-49B0-84CF-4AD0C98388E6}"/>
                </a:ext>
              </a:extLst>
            </p:cNvPr>
            <p:cNvSpPr>
              <a:spLocks/>
            </p:cNvSpPr>
            <p:nvPr/>
          </p:nvSpPr>
          <p:spPr bwMode="auto">
            <a:xfrm>
              <a:off x="10102958" y="2918320"/>
              <a:ext cx="831744" cy="830285"/>
            </a:xfrm>
            <a:custGeom>
              <a:avLst/>
              <a:gdLst>
                <a:gd name="connsiteX0" fmla="*/ 2375361 w 4828679"/>
                <a:gd name="connsiteY0" fmla="*/ 0 h 4820214"/>
                <a:gd name="connsiteX1" fmla="*/ 4052779 w 4828679"/>
                <a:gd name="connsiteY1" fmla="*/ 697235 h 4820214"/>
                <a:gd name="connsiteX2" fmla="*/ 4358131 w 4828679"/>
                <a:gd name="connsiteY2" fmla="*/ 3677784 h 4820214"/>
                <a:gd name="connsiteX3" fmla="*/ 4324415 w 4828679"/>
                <a:gd name="connsiteY3" fmla="*/ 3718733 h 4820214"/>
                <a:gd name="connsiteX4" fmla="*/ 4496784 w 4828679"/>
                <a:gd name="connsiteY4" fmla="*/ 3891336 h 4820214"/>
                <a:gd name="connsiteX5" fmla="*/ 4746647 w 4828679"/>
                <a:gd name="connsiteY5" fmla="*/ 4141546 h 4820214"/>
                <a:gd name="connsiteX6" fmla="*/ 4746647 w 4828679"/>
                <a:gd name="connsiteY6" fmla="*/ 4524887 h 4820214"/>
                <a:gd name="connsiteX7" fmla="*/ 4535708 w 4828679"/>
                <a:gd name="connsiteY7" fmla="*/ 4743937 h 4820214"/>
                <a:gd name="connsiteX8" fmla="*/ 4145079 w 4828679"/>
                <a:gd name="connsiteY8" fmla="*/ 4743937 h 4820214"/>
                <a:gd name="connsiteX9" fmla="*/ 3807262 w 4828679"/>
                <a:gd name="connsiteY9" fmla="*/ 4405657 h 4820214"/>
                <a:gd name="connsiteX10" fmla="*/ 3722089 w 4828679"/>
                <a:gd name="connsiteY10" fmla="*/ 4320366 h 4820214"/>
                <a:gd name="connsiteX11" fmla="*/ 3681537 w 4828679"/>
                <a:gd name="connsiteY11" fmla="*/ 4353687 h 4820214"/>
                <a:gd name="connsiteX12" fmla="*/ 697945 w 4828679"/>
                <a:gd name="connsiteY12" fmla="*/ 4048648 h 4820214"/>
                <a:gd name="connsiteX13" fmla="*/ 697945 w 4828679"/>
                <a:gd name="connsiteY13" fmla="*/ 697235 h 4820214"/>
                <a:gd name="connsiteX14" fmla="*/ 2375361 w 4828679"/>
                <a:gd name="connsiteY14" fmla="*/ 0 h 482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28679" h="4820214">
                  <a:moveTo>
                    <a:pt x="2375361" y="0"/>
                  </a:moveTo>
                  <a:cubicBezTo>
                    <a:pt x="2983375" y="0"/>
                    <a:pt x="3591390" y="232411"/>
                    <a:pt x="4052779" y="697235"/>
                  </a:cubicBezTo>
                  <a:cubicBezTo>
                    <a:pt x="4867050" y="1503840"/>
                    <a:pt x="4968833" y="2759032"/>
                    <a:pt x="4358131" y="3677784"/>
                  </a:cubicBezTo>
                  <a:lnTo>
                    <a:pt x="4324415" y="3718733"/>
                  </a:lnTo>
                  <a:lnTo>
                    <a:pt x="4496784" y="3891336"/>
                  </a:lnTo>
                  <a:cubicBezTo>
                    <a:pt x="4746647" y="4141546"/>
                    <a:pt x="4746647" y="4141546"/>
                    <a:pt x="4746647" y="4141546"/>
                  </a:cubicBezTo>
                  <a:cubicBezTo>
                    <a:pt x="4856023" y="4251073"/>
                    <a:pt x="4856023" y="4423185"/>
                    <a:pt x="4746647" y="4524887"/>
                  </a:cubicBezTo>
                  <a:cubicBezTo>
                    <a:pt x="4535708" y="4743937"/>
                    <a:pt x="4535708" y="4743937"/>
                    <a:pt x="4535708" y="4743937"/>
                  </a:cubicBezTo>
                  <a:cubicBezTo>
                    <a:pt x="4426331" y="4845640"/>
                    <a:pt x="4254456" y="4845640"/>
                    <a:pt x="4145079" y="4743937"/>
                  </a:cubicBezTo>
                  <a:cubicBezTo>
                    <a:pt x="4017148" y="4615833"/>
                    <a:pt x="3905208" y="4503739"/>
                    <a:pt x="3807262" y="4405657"/>
                  </a:cubicBezTo>
                  <a:lnTo>
                    <a:pt x="3722089" y="4320366"/>
                  </a:lnTo>
                  <a:lnTo>
                    <a:pt x="3681537" y="4353687"/>
                  </a:lnTo>
                  <a:cubicBezTo>
                    <a:pt x="2761848" y="4963767"/>
                    <a:pt x="1505374" y="4862088"/>
                    <a:pt x="697945" y="4048648"/>
                  </a:cubicBezTo>
                  <a:cubicBezTo>
                    <a:pt x="-232648" y="3126813"/>
                    <a:pt x="-232648" y="1619069"/>
                    <a:pt x="697945" y="697235"/>
                  </a:cubicBezTo>
                  <a:cubicBezTo>
                    <a:pt x="1159334" y="232411"/>
                    <a:pt x="1767349" y="0"/>
                    <a:pt x="2375361" y="0"/>
                  </a:cubicBezTo>
                  <a:close/>
                </a:path>
              </a:pathLst>
            </a:custGeom>
            <a:solidFill>
              <a:schemeClr val="bg1"/>
            </a:solidFill>
            <a:ln>
              <a:noFill/>
            </a:ln>
            <a:effectLst>
              <a:outerShdw blurRad="38100" dist="38100" dir="5400000" algn="t" rotWithShape="0">
                <a:prstClr val="black">
                  <a:alpha val="20000"/>
                </a:prstClr>
              </a:outerShdw>
            </a:effectLst>
          </p:spPr>
          <p:txBody>
            <a:bodyPr/>
            <a:lstStyle/>
            <a:p>
              <a:pPr defTabSz="457154">
                <a:defRPr/>
              </a:pPr>
              <a:endParaRPr lang="en-US">
                <a:solidFill>
                  <a:prstClr val="black"/>
                </a:solidFill>
                <a:latin typeface="Sulphur Point"/>
              </a:endParaRPr>
            </a:p>
          </p:txBody>
        </p:sp>
        <p:sp>
          <p:nvSpPr>
            <p:cNvPr id="54" name="Freeform 10">
              <a:extLst>
                <a:ext uri="{FF2B5EF4-FFF2-40B4-BE49-F238E27FC236}">
                  <a16:creationId xmlns:a16="http://schemas.microsoft.com/office/drawing/2014/main" id="{44A71EEC-2A7E-401F-AF2C-E7EF921C41D9}"/>
                </a:ext>
              </a:extLst>
            </p:cNvPr>
            <p:cNvSpPr>
              <a:spLocks/>
            </p:cNvSpPr>
            <p:nvPr/>
          </p:nvSpPr>
          <p:spPr bwMode="auto">
            <a:xfrm>
              <a:off x="10159474" y="2973985"/>
              <a:ext cx="705284" cy="706152"/>
            </a:xfrm>
            <a:prstGeom prst="ellipse">
              <a:avLst/>
            </a:prstGeom>
            <a:solidFill>
              <a:schemeClr val="accent1">
                <a:alpha val="80000"/>
              </a:schemeClr>
            </a:solidFill>
            <a:ln>
              <a:noFill/>
            </a:ln>
            <a:effectLst>
              <a:innerShdw blurRad="76200">
                <a:prstClr val="black">
                  <a:alpha val="30000"/>
                </a:prstClr>
              </a:innerShdw>
            </a:effectLst>
          </p:spPr>
          <p:txBody>
            <a:bodyPr/>
            <a:lstStyle/>
            <a:p>
              <a:pPr defTabSz="457154">
                <a:defRPr/>
              </a:pPr>
              <a:endParaRPr lang="en-US">
                <a:solidFill>
                  <a:prstClr val="black"/>
                </a:solidFill>
                <a:latin typeface="Sulphur Point"/>
              </a:endParaRPr>
            </a:p>
          </p:txBody>
        </p:sp>
        <p:sp>
          <p:nvSpPr>
            <p:cNvPr id="51" name="Freeform: Shape 50">
              <a:extLst>
                <a:ext uri="{FF2B5EF4-FFF2-40B4-BE49-F238E27FC236}">
                  <a16:creationId xmlns:a16="http://schemas.microsoft.com/office/drawing/2014/main" id="{A6B5E289-A59F-4FAC-994C-B574FB86787A}"/>
                </a:ext>
              </a:extLst>
            </p:cNvPr>
            <p:cNvSpPr>
              <a:spLocks/>
            </p:cNvSpPr>
            <p:nvPr/>
          </p:nvSpPr>
          <p:spPr bwMode="auto">
            <a:xfrm>
              <a:off x="10218831" y="3026067"/>
              <a:ext cx="585712" cy="600531"/>
            </a:xfrm>
            <a:custGeom>
              <a:avLst/>
              <a:gdLst>
                <a:gd name="connsiteX0" fmla="*/ 0 w 1017587"/>
                <a:gd name="connsiteY0" fmla="*/ 537071 h 1043275"/>
                <a:gd name="connsiteX1" fmla="*/ 7020 w 1017587"/>
                <a:gd name="connsiteY1" fmla="*/ 576830 h 1043275"/>
                <a:gd name="connsiteX2" fmla="*/ 18719 w 1017587"/>
                <a:gd name="connsiteY2" fmla="*/ 639975 h 1043275"/>
                <a:gd name="connsiteX3" fmla="*/ 49138 w 1017587"/>
                <a:gd name="connsiteY3" fmla="*/ 719492 h 1043275"/>
                <a:gd name="connsiteX4" fmla="*/ 98275 w 1017587"/>
                <a:gd name="connsiteY4" fmla="*/ 803686 h 1043275"/>
                <a:gd name="connsiteX5" fmla="*/ 112315 w 1017587"/>
                <a:gd name="connsiteY5" fmla="*/ 824735 h 1043275"/>
                <a:gd name="connsiteX6" fmla="*/ 131034 w 1017587"/>
                <a:gd name="connsiteY6" fmla="*/ 843445 h 1043275"/>
                <a:gd name="connsiteX7" fmla="*/ 140393 w 1017587"/>
                <a:gd name="connsiteY7" fmla="*/ 855138 h 1043275"/>
                <a:gd name="connsiteX8" fmla="*/ 149753 w 1017587"/>
                <a:gd name="connsiteY8" fmla="*/ 864493 h 1043275"/>
                <a:gd name="connsiteX9" fmla="*/ 159113 w 1017587"/>
                <a:gd name="connsiteY9" fmla="*/ 873848 h 1043275"/>
                <a:gd name="connsiteX10" fmla="*/ 170812 w 1017587"/>
                <a:gd name="connsiteY10" fmla="*/ 883203 h 1043275"/>
                <a:gd name="connsiteX11" fmla="*/ 191871 w 1017587"/>
                <a:gd name="connsiteY11" fmla="*/ 901913 h 1043275"/>
                <a:gd name="connsiteX12" fmla="*/ 203570 w 1017587"/>
                <a:gd name="connsiteY12" fmla="*/ 911268 h 1043275"/>
                <a:gd name="connsiteX13" fmla="*/ 215270 w 1017587"/>
                <a:gd name="connsiteY13" fmla="*/ 920623 h 1043275"/>
                <a:gd name="connsiteX14" fmla="*/ 238669 w 1017587"/>
                <a:gd name="connsiteY14" fmla="*/ 936994 h 1043275"/>
                <a:gd name="connsiteX15" fmla="*/ 264408 w 1017587"/>
                <a:gd name="connsiteY15" fmla="*/ 951026 h 1043275"/>
                <a:gd name="connsiteX16" fmla="*/ 276107 w 1017587"/>
                <a:gd name="connsiteY16" fmla="*/ 958042 h 1043275"/>
                <a:gd name="connsiteX17" fmla="*/ 290146 w 1017587"/>
                <a:gd name="connsiteY17" fmla="*/ 965058 h 1043275"/>
                <a:gd name="connsiteX18" fmla="*/ 315885 w 1017587"/>
                <a:gd name="connsiteY18" fmla="*/ 976752 h 1043275"/>
                <a:gd name="connsiteX19" fmla="*/ 329924 w 1017587"/>
                <a:gd name="connsiteY19" fmla="*/ 983768 h 1043275"/>
                <a:gd name="connsiteX20" fmla="*/ 343964 w 1017587"/>
                <a:gd name="connsiteY20" fmla="*/ 988446 h 1043275"/>
                <a:gd name="connsiteX21" fmla="*/ 374382 w 1017587"/>
                <a:gd name="connsiteY21" fmla="*/ 997801 h 1043275"/>
                <a:gd name="connsiteX22" fmla="*/ 402461 w 1017587"/>
                <a:gd name="connsiteY22" fmla="*/ 1004817 h 1043275"/>
                <a:gd name="connsiteX23" fmla="*/ 416500 w 1017587"/>
                <a:gd name="connsiteY23" fmla="*/ 1007155 h 1043275"/>
                <a:gd name="connsiteX24" fmla="*/ 432879 w 1017587"/>
                <a:gd name="connsiteY24" fmla="*/ 1009494 h 1043275"/>
                <a:gd name="connsiteX25" fmla="*/ 460958 w 1017587"/>
                <a:gd name="connsiteY25" fmla="*/ 1014172 h 1043275"/>
                <a:gd name="connsiteX26" fmla="*/ 491377 w 1017587"/>
                <a:gd name="connsiteY26" fmla="*/ 1016510 h 1043275"/>
                <a:gd name="connsiteX27" fmla="*/ 519455 w 1017587"/>
                <a:gd name="connsiteY27" fmla="*/ 1016510 h 1043275"/>
                <a:gd name="connsiteX28" fmla="*/ 549874 w 1017587"/>
                <a:gd name="connsiteY28" fmla="*/ 1016510 h 1043275"/>
                <a:gd name="connsiteX29" fmla="*/ 556894 w 1017587"/>
                <a:gd name="connsiteY29" fmla="*/ 1014172 h 1043275"/>
                <a:gd name="connsiteX30" fmla="*/ 563913 w 1017587"/>
                <a:gd name="connsiteY30" fmla="*/ 1014172 h 1043275"/>
                <a:gd name="connsiteX31" fmla="*/ 577953 w 1017587"/>
                <a:gd name="connsiteY31" fmla="*/ 1011833 h 1043275"/>
                <a:gd name="connsiteX32" fmla="*/ 606031 w 1017587"/>
                <a:gd name="connsiteY32" fmla="*/ 1007155 h 1043275"/>
                <a:gd name="connsiteX33" fmla="*/ 634110 w 1017587"/>
                <a:gd name="connsiteY33" fmla="*/ 1002478 h 1043275"/>
                <a:gd name="connsiteX34" fmla="*/ 659849 w 1017587"/>
                <a:gd name="connsiteY34" fmla="*/ 995462 h 1043275"/>
                <a:gd name="connsiteX35" fmla="*/ 685587 w 1017587"/>
                <a:gd name="connsiteY35" fmla="*/ 986107 h 1043275"/>
                <a:gd name="connsiteX36" fmla="*/ 699627 w 1017587"/>
                <a:gd name="connsiteY36" fmla="*/ 981429 h 1043275"/>
                <a:gd name="connsiteX37" fmla="*/ 711326 w 1017587"/>
                <a:gd name="connsiteY37" fmla="*/ 976752 h 1043275"/>
                <a:gd name="connsiteX38" fmla="*/ 755784 w 1017587"/>
                <a:gd name="connsiteY38" fmla="*/ 955703 h 1043275"/>
                <a:gd name="connsiteX39" fmla="*/ 795562 w 1017587"/>
                <a:gd name="connsiteY39" fmla="*/ 932316 h 1043275"/>
                <a:gd name="connsiteX40" fmla="*/ 814281 w 1017587"/>
                <a:gd name="connsiteY40" fmla="*/ 918284 h 1043275"/>
                <a:gd name="connsiteX41" fmla="*/ 830661 w 1017587"/>
                <a:gd name="connsiteY41" fmla="*/ 906590 h 1043275"/>
                <a:gd name="connsiteX42" fmla="*/ 863419 w 1017587"/>
                <a:gd name="connsiteY42" fmla="*/ 880864 h 1043275"/>
                <a:gd name="connsiteX43" fmla="*/ 907877 w 1017587"/>
                <a:gd name="connsiteY43" fmla="*/ 834090 h 1043275"/>
                <a:gd name="connsiteX44" fmla="*/ 933616 w 1017587"/>
                <a:gd name="connsiteY44" fmla="*/ 801347 h 1043275"/>
                <a:gd name="connsiteX45" fmla="*/ 912557 w 1017587"/>
                <a:gd name="connsiteY45" fmla="*/ 838767 h 1043275"/>
                <a:gd name="connsiteX46" fmla="*/ 870439 w 1017587"/>
                <a:gd name="connsiteY46" fmla="*/ 887880 h 1043275"/>
                <a:gd name="connsiteX47" fmla="*/ 840020 w 1017587"/>
                <a:gd name="connsiteY47" fmla="*/ 915945 h 1043275"/>
                <a:gd name="connsiteX48" fmla="*/ 823641 w 1017587"/>
                <a:gd name="connsiteY48" fmla="*/ 929977 h 1043275"/>
                <a:gd name="connsiteX49" fmla="*/ 804922 w 1017587"/>
                <a:gd name="connsiteY49" fmla="*/ 944010 h 1043275"/>
                <a:gd name="connsiteX50" fmla="*/ 765144 w 1017587"/>
                <a:gd name="connsiteY50" fmla="*/ 972075 h 1043275"/>
                <a:gd name="connsiteX51" fmla="*/ 718346 w 1017587"/>
                <a:gd name="connsiteY51" fmla="*/ 995462 h 1043275"/>
                <a:gd name="connsiteX52" fmla="*/ 706646 w 1017587"/>
                <a:gd name="connsiteY52" fmla="*/ 1002478 h 1043275"/>
                <a:gd name="connsiteX53" fmla="*/ 692607 w 1017587"/>
                <a:gd name="connsiteY53" fmla="*/ 1007155 h 1043275"/>
                <a:gd name="connsiteX54" fmla="*/ 666868 w 1017587"/>
                <a:gd name="connsiteY54" fmla="*/ 1016510 h 1043275"/>
                <a:gd name="connsiteX55" fmla="*/ 638790 w 1017587"/>
                <a:gd name="connsiteY55" fmla="*/ 1025865 h 1043275"/>
                <a:gd name="connsiteX56" fmla="*/ 610711 w 1017587"/>
                <a:gd name="connsiteY56" fmla="*/ 1032882 h 1043275"/>
                <a:gd name="connsiteX57" fmla="*/ 582632 w 1017587"/>
                <a:gd name="connsiteY57" fmla="*/ 1037559 h 1043275"/>
                <a:gd name="connsiteX58" fmla="*/ 566253 w 1017587"/>
                <a:gd name="connsiteY58" fmla="*/ 1039898 h 1043275"/>
                <a:gd name="connsiteX59" fmla="*/ 559233 w 1017587"/>
                <a:gd name="connsiteY59" fmla="*/ 1039898 h 1043275"/>
                <a:gd name="connsiteX60" fmla="*/ 552214 w 1017587"/>
                <a:gd name="connsiteY60" fmla="*/ 1042236 h 1043275"/>
                <a:gd name="connsiteX61" fmla="*/ 489037 w 1017587"/>
                <a:gd name="connsiteY61" fmla="*/ 1042236 h 1043275"/>
                <a:gd name="connsiteX62" fmla="*/ 458618 w 1017587"/>
                <a:gd name="connsiteY62" fmla="*/ 1042236 h 1043275"/>
                <a:gd name="connsiteX63" fmla="*/ 428200 w 1017587"/>
                <a:gd name="connsiteY63" fmla="*/ 1037559 h 1043275"/>
                <a:gd name="connsiteX64" fmla="*/ 411820 w 1017587"/>
                <a:gd name="connsiteY64" fmla="*/ 1035220 h 1043275"/>
                <a:gd name="connsiteX65" fmla="*/ 397781 w 1017587"/>
                <a:gd name="connsiteY65" fmla="*/ 1030543 h 1043275"/>
                <a:gd name="connsiteX66" fmla="*/ 365023 w 1017587"/>
                <a:gd name="connsiteY66" fmla="*/ 1023527 h 1043275"/>
                <a:gd name="connsiteX67" fmla="*/ 334604 w 1017587"/>
                <a:gd name="connsiteY67" fmla="*/ 1014172 h 1043275"/>
                <a:gd name="connsiteX68" fmla="*/ 320565 w 1017587"/>
                <a:gd name="connsiteY68" fmla="*/ 1009494 h 1043275"/>
                <a:gd name="connsiteX69" fmla="*/ 306526 w 1017587"/>
                <a:gd name="connsiteY69" fmla="*/ 1002478 h 1043275"/>
                <a:gd name="connsiteX70" fmla="*/ 278447 w 1017587"/>
                <a:gd name="connsiteY70" fmla="*/ 990784 h 1043275"/>
                <a:gd name="connsiteX71" fmla="*/ 264408 w 1017587"/>
                <a:gd name="connsiteY71" fmla="*/ 983768 h 1043275"/>
                <a:gd name="connsiteX72" fmla="*/ 250368 w 1017587"/>
                <a:gd name="connsiteY72" fmla="*/ 974413 h 1043275"/>
                <a:gd name="connsiteX73" fmla="*/ 224629 w 1017587"/>
                <a:gd name="connsiteY73" fmla="*/ 958042 h 1043275"/>
                <a:gd name="connsiteX74" fmla="*/ 198891 w 1017587"/>
                <a:gd name="connsiteY74" fmla="*/ 941671 h 1043275"/>
                <a:gd name="connsiteX75" fmla="*/ 187191 w 1017587"/>
                <a:gd name="connsiteY75" fmla="*/ 932316 h 1043275"/>
                <a:gd name="connsiteX76" fmla="*/ 175492 w 1017587"/>
                <a:gd name="connsiteY76" fmla="*/ 922961 h 1043275"/>
                <a:gd name="connsiteX77" fmla="*/ 152093 w 1017587"/>
                <a:gd name="connsiteY77" fmla="*/ 901913 h 1043275"/>
                <a:gd name="connsiteX78" fmla="*/ 142733 w 1017587"/>
                <a:gd name="connsiteY78" fmla="*/ 892558 h 1043275"/>
                <a:gd name="connsiteX79" fmla="*/ 131034 w 1017587"/>
                <a:gd name="connsiteY79" fmla="*/ 880864 h 1043275"/>
                <a:gd name="connsiteX80" fmla="*/ 121674 w 1017587"/>
                <a:gd name="connsiteY80" fmla="*/ 871509 h 1043275"/>
                <a:gd name="connsiteX81" fmla="*/ 112315 w 1017587"/>
                <a:gd name="connsiteY81" fmla="*/ 859816 h 1043275"/>
                <a:gd name="connsiteX82" fmla="*/ 95936 w 1017587"/>
                <a:gd name="connsiteY82" fmla="*/ 836428 h 1043275"/>
                <a:gd name="connsiteX83" fmla="*/ 79556 w 1017587"/>
                <a:gd name="connsiteY83" fmla="*/ 815380 h 1043275"/>
                <a:gd name="connsiteX84" fmla="*/ 32758 w 1017587"/>
                <a:gd name="connsiteY84" fmla="*/ 724169 h 1043275"/>
                <a:gd name="connsiteX85" fmla="*/ 9359 w 1017587"/>
                <a:gd name="connsiteY85" fmla="*/ 642314 h 1043275"/>
                <a:gd name="connsiteX86" fmla="*/ 0 w 1017587"/>
                <a:gd name="connsiteY86" fmla="*/ 579168 h 1043275"/>
                <a:gd name="connsiteX87" fmla="*/ 0 w 1017587"/>
                <a:gd name="connsiteY87" fmla="*/ 553442 h 1043275"/>
                <a:gd name="connsiteX88" fmla="*/ 0 w 1017587"/>
                <a:gd name="connsiteY88" fmla="*/ 537071 h 1043275"/>
                <a:gd name="connsiteX89" fmla="*/ 705783 w 1017587"/>
                <a:gd name="connsiteY89" fmla="*/ 139618 h 1043275"/>
                <a:gd name="connsiteX90" fmla="*/ 738467 w 1017587"/>
                <a:gd name="connsiteY90" fmla="*/ 153659 h 1043275"/>
                <a:gd name="connsiteX91" fmla="*/ 782824 w 1017587"/>
                <a:gd name="connsiteY91" fmla="*/ 184081 h 1043275"/>
                <a:gd name="connsiteX92" fmla="*/ 810839 w 1017587"/>
                <a:gd name="connsiteY92" fmla="*/ 207483 h 1043275"/>
                <a:gd name="connsiteX93" fmla="*/ 822511 w 1017587"/>
                <a:gd name="connsiteY93" fmla="*/ 219184 h 1043275"/>
                <a:gd name="connsiteX94" fmla="*/ 836519 w 1017587"/>
                <a:gd name="connsiteY94" fmla="*/ 233225 h 1043275"/>
                <a:gd name="connsiteX95" fmla="*/ 864533 w 1017587"/>
                <a:gd name="connsiteY95" fmla="*/ 265988 h 1043275"/>
                <a:gd name="connsiteX96" fmla="*/ 887879 w 1017587"/>
                <a:gd name="connsiteY96" fmla="*/ 301091 h 1043275"/>
                <a:gd name="connsiteX97" fmla="*/ 894883 w 1017587"/>
                <a:gd name="connsiteY97" fmla="*/ 310452 h 1043275"/>
                <a:gd name="connsiteX98" fmla="*/ 899552 w 1017587"/>
                <a:gd name="connsiteY98" fmla="*/ 322153 h 1043275"/>
                <a:gd name="connsiteX99" fmla="*/ 911225 w 1017587"/>
                <a:gd name="connsiteY99" fmla="*/ 343215 h 1043275"/>
                <a:gd name="connsiteX100" fmla="*/ 920563 w 1017587"/>
                <a:gd name="connsiteY100" fmla="*/ 366616 h 1043275"/>
                <a:gd name="connsiteX101" fmla="*/ 929901 w 1017587"/>
                <a:gd name="connsiteY101" fmla="*/ 390018 h 1043275"/>
                <a:gd name="connsiteX102" fmla="*/ 936905 w 1017587"/>
                <a:gd name="connsiteY102" fmla="*/ 413420 h 1043275"/>
                <a:gd name="connsiteX103" fmla="*/ 939239 w 1017587"/>
                <a:gd name="connsiteY103" fmla="*/ 425121 h 1043275"/>
                <a:gd name="connsiteX104" fmla="*/ 941574 w 1017587"/>
                <a:gd name="connsiteY104" fmla="*/ 439163 h 1043275"/>
                <a:gd name="connsiteX105" fmla="*/ 948578 w 1017587"/>
                <a:gd name="connsiteY105" fmla="*/ 490647 h 1043275"/>
                <a:gd name="connsiteX106" fmla="*/ 950912 w 1017587"/>
                <a:gd name="connsiteY106" fmla="*/ 516389 h 1043275"/>
                <a:gd name="connsiteX107" fmla="*/ 950912 w 1017587"/>
                <a:gd name="connsiteY107" fmla="*/ 544471 h 1043275"/>
                <a:gd name="connsiteX108" fmla="*/ 946243 w 1017587"/>
                <a:gd name="connsiteY108" fmla="*/ 595956 h 1043275"/>
                <a:gd name="connsiteX109" fmla="*/ 939239 w 1017587"/>
                <a:gd name="connsiteY109" fmla="*/ 624038 h 1043275"/>
                <a:gd name="connsiteX110" fmla="*/ 932236 w 1017587"/>
                <a:gd name="connsiteY110" fmla="*/ 649780 h 1043275"/>
                <a:gd name="connsiteX111" fmla="*/ 925232 w 1017587"/>
                <a:gd name="connsiteY111" fmla="*/ 675522 h 1043275"/>
                <a:gd name="connsiteX112" fmla="*/ 920563 w 1017587"/>
                <a:gd name="connsiteY112" fmla="*/ 687223 h 1043275"/>
                <a:gd name="connsiteX113" fmla="*/ 913559 w 1017587"/>
                <a:gd name="connsiteY113" fmla="*/ 698924 h 1043275"/>
                <a:gd name="connsiteX114" fmla="*/ 904221 w 1017587"/>
                <a:gd name="connsiteY114" fmla="*/ 722326 h 1043275"/>
                <a:gd name="connsiteX115" fmla="*/ 890214 w 1017587"/>
                <a:gd name="connsiteY115" fmla="*/ 745728 h 1043275"/>
                <a:gd name="connsiteX116" fmla="*/ 876206 w 1017587"/>
                <a:gd name="connsiteY116" fmla="*/ 766790 h 1043275"/>
                <a:gd name="connsiteX117" fmla="*/ 862199 w 1017587"/>
                <a:gd name="connsiteY117" fmla="*/ 787852 h 1043275"/>
                <a:gd name="connsiteX118" fmla="*/ 852861 w 1017587"/>
                <a:gd name="connsiteY118" fmla="*/ 797212 h 1043275"/>
                <a:gd name="connsiteX119" fmla="*/ 845857 w 1017587"/>
                <a:gd name="connsiteY119" fmla="*/ 806573 h 1043275"/>
                <a:gd name="connsiteX120" fmla="*/ 838853 w 1017587"/>
                <a:gd name="connsiteY120" fmla="*/ 815934 h 1043275"/>
                <a:gd name="connsiteX121" fmla="*/ 829515 w 1017587"/>
                <a:gd name="connsiteY121" fmla="*/ 825295 h 1043275"/>
                <a:gd name="connsiteX122" fmla="*/ 810839 w 1017587"/>
                <a:gd name="connsiteY122" fmla="*/ 841676 h 1043275"/>
                <a:gd name="connsiteX123" fmla="*/ 794497 w 1017587"/>
                <a:gd name="connsiteY123" fmla="*/ 855717 h 1043275"/>
                <a:gd name="connsiteX124" fmla="*/ 722125 w 1017587"/>
                <a:gd name="connsiteY124" fmla="*/ 904861 h 1043275"/>
                <a:gd name="connsiteX125" fmla="*/ 656758 w 1017587"/>
                <a:gd name="connsiteY125" fmla="*/ 930604 h 1043275"/>
                <a:gd name="connsiteX126" fmla="*/ 603063 w 1017587"/>
                <a:gd name="connsiteY126" fmla="*/ 944645 h 1043275"/>
                <a:gd name="connsiteX127" fmla="*/ 568044 w 1017587"/>
                <a:gd name="connsiteY127" fmla="*/ 949325 h 1043275"/>
                <a:gd name="connsiteX128" fmla="*/ 554037 w 1017587"/>
                <a:gd name="connsiteY128" fmla="*/ 949325 h 1043275"/>
                <a:gd name="connsiteX129" fmla="*/ 568044 w 1017587"/>
                <a:gd name="connsiteY129" fmla="*/ 946985 h 1043275"/>
                <a:gd name="connsiteX130" fmla="*/ 600728 w 1017587"/>
                <a:gd name="connsiteY130" fmla="*/ 939964 h 1043275"/>
                <a:gd name="connsiteX131" fmla="*/ 652089 w 1017587"/>
                <a:gd name="connsiteY131" fmla="*/ 921243 h 1043275"/>
                <a:gd name="connsiteX132" fmla="*/ 715122 w 1017587"/>
                <a:gd name="connsiteY132" fmla="*/ 890820 h 1043275"/>
                <a:gd name="connsiteX133" fmla="*/ 780489 w 1017587"/>
                <a:gd name="connsiteY133" fmla="*/ 841676 h 1043275"/>
                <a:gd name="connsiteX134" fmla="*/ 796831 w 1017587"/>
                <a:gd name="connsiteY134" fmla="*/ 825295 h 1043275"/>
                <a:gd name="connsiteX135" fmla="*/ 813173 w 1017587"/>
                <a:gd name="connsiteY135" fmla="*/ 808913 h 1043275"/>
                <a:gd name="connsiteX136" fmla="*/ 820177 w 1017587"/>
                <a:gd name="connsiteY136" fmla="*/ 801893 h 1043275"/>
                <a:gd name="connsiteX137" fmla="*/ 827181 w 1017587"/>
                <a:gd name="connsiteY137" fmla="*/ 792532 h 1043275"/>
                <a:gd name="connsiteX138" fmla="*/ 834184 w 1017587"/>
                <a:gd name="connsiteY138" fmla="*/ 783171 h 1043275"/>
                <a:gd name="connsiteX139" fmla="*/ 841188 w 1017587"/>
                <a:gd name="connsiteY139" fmla="*/ 773811 h 1043275"/>
                <a:gd name="connsiteX140" fmla="*/ 855195 w 1017587"/>
                <a:gd name="connsiteY140" fmla="*/ 752749 h 1043275"/>
                <a:gd name="connsiteX141" fmla="*/ 866868 w 1017587"/>
                <a:gd name="connsiteY141" fmla="*/ 731687 h 1043275"/>
                <a:gd name="connsiteX142" fmla="*/ 878541 w 1017587"/>
                <a:gd name="connsiteY142" fmla="*/ 710625 h 1043275"/>
                <a:gd name="connsiteX143" fmla="*/ 890214 w 1017587"/>
                <a:gd name="connsiteY143" fmla="*/ 687223 h 1043275"/>
                <a:gd name="connsiteX144" fmla="*/ 894883 w 1017587"/>
                <a:gd name="connsiteY144" fmla="*/ 677862 h 1043275"/>
                <a:gd name="connsiteX145" fmla="*/ 899552 w 1017587"/>
                <a:gd name="connsiteY145" fmla="*/ 666162 h 1043275"/>
                <a:gd name="connsiteX146" fmla="*/ 906556 w 1017587"/>
                <a:gd name="connsiteY146" fmla="*/ 640419 h 1043275"/>
                <a:gd name="connsiteX147" fmla="*/ 913559 w 1017587"/>
                <a:gd name="connsiteY147" fmla="*/ 617017 h 1043275"/>
                <a:gd name="connsiteX148" fmla="*/ 918228 w 1017587"/>
                <a:gd name="connsiteY148" fmla="*/ 591275 h 1043275"/>
                <a:gd name="connsiteX149" fmla="*/ 922897 w 1017587"/>
                <a:gd name="connsiteY149" fmla="*/ 542131 h 1043275"/>
                <a:gd name="connsiteX150" fmla="*/ 925232 w 1017587"/>
                <a:gd name="connsiteY150" fmla="*/ 516389 h 1043275"/>
                <a:gd name="connsiteX151" fmla="*/ 922897 w 1017587"/>
                <a:gd name="connsiteY151" fmla="*/ 492987 h 1043275"/>
                <a:gd name="connsiteX152" fmla="*/ 920563 w 1017587"/>
                <a:gd name="connsiteY152" fmla="*/ 467245 h 1043275"/>
                <a:gd name="connsiteX153" fmla="*/ 918228 w 1017587"/>
                <a:gd name="connsiteY153" fmla="*/ 443843 h 1043275"/>
                <a:gd name="connsiteX154" fmla="*/ 915894 w 1017587"/>
                <a:gd name="connsiteY154" fmla="*/ 432142 h 1043275"/>
                <a:gd name="connsiteX155" fmla="*/ 911225 w 1017587"/>
                <a:gd name="connsiteY155" fmla="*/ 420441 h 1043275"/>
                <a:gd name="connsiteX156" fmla="*/ 906556 w 1017587"/>
                <a:gd name="connsiteY156" fmla="*/ 397039 h 1043275"/>
                <a:gd name="connsiteX157" fmla="*/ 899552 w 1017587"/>
                <a:gd name="connsiteY157" fmla="*/ 373637 h 1043275"/>
                <a:gd name="connsiteX158" fmla="*/ 890214 w 1017587"/>
                <a:gd name="connsiteY158" fmla="*/ 352575 h 1043275"/>
                <a:gd name="connsiteX159" fmla="*/ 880875 w 1017587"/>
                <a:gd name="connsiteY159" fmla="*/ 331514 h 1043275"/>
                <a:gd name="connsiteX160" fmla="*/ 876206 w 1017587"/>
                <a:gd name="connsiteY160" fmla="*/ 322153 h 1043275"/>
                <a:gd name="connsiteX161" fmla="*/ 871537 w 1017587"/>
                <a:gd name="connsiteY161" fmla="*/ 312792 h 1043275"/>
                <a:gd name="connsiteX162" fmla="*/ 848192 w 1017587"/>
                <a:gd name="connsiteY162" fmla="*/ 275349 h 1043275"/>
                <a:gd name="connsiteX163" fmla="*/ 824846 w 1017587"/>
                <a:gd name="connsiteY163" fmla="*/ 244926 h 1043275"/>
                <a:gd name="connsiteX164" fmla="*/ 813173 w 1017587"/>
                <a:gd name="connsiteY164" fmla="*/ 230885 h 1043275"/>
                <a:gd name="connsiteX165" fmla="*/ 801500 w 1017587"/>
                <a:gd name="connsiteY165" fmla="*/ 216844 h 1043275"/>
                <a:gd name="connsiteX166" fmla="*/ 775820 w 1017587"/>
                <a:gd name="connsiteY166" fmla="*/ 193442 h 1043275"/>
                <a:gd name="connsiteX167" fmla="*/ 733798 w 1017587"/>
                <a:gd name="connsiteY167" fmla="*/ 158339 h 1043275"/>
                <a:gd name="connsiteX168" fmla="*/ 705783 w 1017587"/>
                <a:gd name="connsiteY168" fmla="*/ 139618 h 1043275"/>
                <a:gd name="connsiteX169" fmla="*/ 449487 w 1017587"/>
                <a:gd name="connsiteY169" fmla="*/ 95250 h 1043275"/>
                <a:gd name="connsiteX170" fmla="*/ 463550 w 1017587"/>
                <a:gd name="connsiteY170" fmla="*/ 95250 h 1043275"/>
                <a:gd name="connsiteX171" fmla="*/ 451831 w 1017587"/>
                <a:gd name="connsiteY171" fmla="*/ 97590 h 1043275"/>
                <a:gd name="connsiteX172" fmla="*/ 416672 w 1017587"/>
                <a:gd name="connsiteY172" fmla="*/ 104611 h 1043275"/>
                <a:gd name="connsiteX173" fmla="*/ 365106 w 1017587"/>
                <a:gd name="connsiteY173" fmla="*/ 123332 h 1043275"/>
                <a:gd name="connsiteX174" fmla="*/ 301821 w 1017587"/>
                <a:gd name="connsiteY174" fmla="*/ 153755 h 1043275"/>
                <a:gd name="connsiteX175" fmla="*/ 236192 w 1017587"/>
                <a:gd name="connsiteY175" fmla="*/ 202899 h 1043275"/>
                <a:gd name="connsiteX176" fmla="*/ 219785 w 1017587"/>
                <a:gd name="connsiteY176" fmla="*/ 219280 h 1043275"/>
                <a:gd name="connsiteX177" fmla="*/ 205721 w 1017587"/>
                <a:gd name="connsiteY177" fmla="*/ 235662 h 1043275"/>
                <a:gd name="connsiteX178" fmla="*/ 196346 w 1017587"/>
                <a:gd name="connsiteY178" fmla="*/ 242682 h 1043275"/>
                <a:gd name="connsiteX179" fmla="*/ 189314 w 1017587"/>
                <a:gd name="connsiteY179" fmla="*/ 252043 h 1043275"/>
                <a:gd name="connsiteX180" fmla="*/ 182282 w 1017587"/>
                <a:gd name="connsiteY180" fmla="*/ 261404 h 1043275"/>
                <a:gd name="connsiteX181" fmla="*/ 175250 w 1017587"/>
                <a:gd name="connsiteY181" fmla="*/ 270765 h 1043275"/>
                <a:gd name="connsiteX182" fmla="*/ 161187 w 1017587"/>
                <a:gd name="connsiteY182" fmla="*/ 291827 h 1043275"/>
                <a:gd name="connsiteX183" fmla="*/ 149468 w 1017587"/>
                <a:gd name="connsiteY183" fmla="*/ 310548 h 1043275"/>
                <a:gd name="connsiteX184" fmla="*/ 137748 w 1017587"/>
                <a:gd name="connsiteY184" fmla="*/ 333950 h 1043275"/>
                <a:gd name="connsiteX185" fmla="*/ 128372 w 1017587"/>
                <a:gd name="connsiteY185" fmla="*/ 355012 h 1043275"/>
                <a:gd name="connsiteX186" fmla="*/ 121341 w 1017587"/>
                <a:gd name="connsiteY186" fmla="*/ 366713 h 1043275"/>
                <a:gd name="connsiteX187" fmla="*/ 118997 w 1017587"/>
                <a:gd name="connsiteY187" fmla="*/ 378414 h 1043275"/>
                <a:gd name="connsiteX188" fmla="*/ 109621 w 1017587"/>
                <a:gd name="connsiteY188" fmla="*/ 401816 h 1043275"/>
                <a:gd name="connsiteX189" fmla="*/ 104933 w 1017587"/>
                <a:gd name="connsiteY189" fmla="*/ 427558 h 1043275"/>
                <a:gd name="connsiteX190" fmla="*/ 97902 w 1017587"/>
                <a:gd name="connsiteY190" fmla="*/ 450960 h 1043275"/>
                <a:gd name="connsiteX191" fmla="*/ 93214 w 1017587"/>
                <a:gd name="connsiteY191" fmla="*/ 502444 h 1043275"/>
                <a:gd name="connsiteX192" fmla="*/ 93214 w 1017587"/>
                <a:gd name="connsiteY192" fmla="*/ 525846 h 1043275"/>
                <a:gd name="connsiteX193" fmla="*/ 93214 w 1017587"/>
                <a:gd name="connsiteY193" fmla="*/ 551588 h 1043275"/>
                <a:gd name="connsiteX194" fmla="*/ 95558 w 1017587"/>
                <a:gd name="connsiteY194" fmla="*/ 577330 h 1043275"/>
                <a:gd name="connsiteX195" fmla="*/ 100246 w 1017587"/>
                <a:gd name="connsiteY195" fmla="*/ 600732 h 1043275"/>
                <a:gd name="connsiteX196" fmla="*/ 102590 w 1017587"/>
                <a:gd name="connsiteY196" fmla="*/ 612433 h 1043275"/>
                <a:gd name="connsiteX197" fmla="*/ 104933 w 1017587"/>
                <a:gd name="connsiteY197" fmla="*/ 624134 h 1043275"/>
                <a:gd name="connsiteX198" fmla="*/ 109621 w 1017587"/>
                <a:gd name="connsiteY198" fmla="*/ 647536 h 1043275"/>
                <a:gd name="connsiteX199" fmla="*/ 118997 w 1017587"/>
                <a:gd name="connsiteY199" fmla="*/ 670938 h 1043275"/>
                <a:gd name="connsiteX200" fmla="*/ 126029 w 1017587"/>
                <a:gd name="connsiteY200" fmla="*/ 692000 h 1043275"/>
                <a:gd name="connsiteX201" fmla="*/ 135404 w 1017587"/>
                <a:gd name="connsiteY201" fmla="*/ 713062 h 1043275"/>
                <a:gd name="connsiteX202" fmla="*/ 140092 w 1017587"/>
                <a:gd name="connsiteY202" fmla="*/ 722423 h 1043275"/>
                <a:gd name="connsiteX203" fmla="*/ 144780 w 1017587"/>
                <a:gd name="connsiteY203" fmla="*/ 731783 h 1043275"/>
                <a:gd name="connsiteX204" fmla="*/ 168219 w 1017587"/>
                <a:gd name="connsiteY204" fmla="*/ 766886 h 1043275"/>
                <a:gd name="connsiteX205" fmla="*/ 191658 w 1017587"/>
                <a:gd name="connsiteY205" fmla="*/ 799649 h 1043275"/>
                <a:gd name="connsiteX206" fmla="*/ 203377 w 1017587"/>
                <a:gd name="connsiteY206" fmla="*/ 813690 h 1043275"/>
                <a:gd name="connsiteX207" fmla="*/ 215097 w 1017587"/>
                <a:gd name="connsiteY207" fmla="*/ 827731 h 1043275"/>
                <a:gd name="connsiteX208" fmla="*/ 240880 w 1017587"/>
                <a:gd name="connsiteY208" fmla="*/ 851133 h 1043275"/>
                <a:gd name="connsiteX209" fmla="*/ 283070 w 1017587"/>
                <a:gd name="connsiteY209" fmla="*/ 883896 h 1043275"/>
                <a:gd name="connsiteX210" fmla="*/ 311197 w 1017587"/>
                <a:gd name="connsiteY210" fmla="*/ 902618 h 1043275"/>
                <a:gd name="connsiteX211" fmla="*/ 322916 w 1017587"/>
                <a:gd name="connsiteY211" fmla="*/ 909638 h 1043275"/>
                <a:gd name="connsiteX212" fmla="*/ 311197 w 1017587"/>
                <a:gd name="connsiteY212" fmla="*/ 904958 h 1043275"/>
                <a:gd name="connsiteX213" fmla="*/ 280726 w 1017587"/>
                <a:gd name="connsiteY213" fmla="*/ 888576 h 1043275"/>
                <a:gd name="connsiteX214" fmla="*/ 233848 w 1017587"/>
                <a:gd name="connsiteY214" fmla="*/ 858154 h 1043275"/>
                <a:gd name="connsiteX215" fmla="*/ 208065 w 1017587"/>
                <a:gd name="connsiteY215" fmla="*/ 837092 h 1043275"/>
                <a:gd name="connsiteX216" fmla="*/ 194002 w 1017587"/>
                <a:gd name="connsiteY216" fmla="*/ 825391 h 1043275"/>
                <a:gd name="connsiteX217" fmla="*/ 179938 w 1017587"/>
                <a:gd name="connsiteY217" fmla="*/ 811350 h 1043275"/>
                <a:gd name="connsiteX218" fmla="*/ 151811 w 1017587"/>
                <a:gd name="connsiteY218" fmla="*/ 778587 h 1043275"/>
                <a:gd name="connsiteX219" fmla="*/ 128372 w 1017587"/>
                <a:gd name="connsiteY219" fmla="*/ 741144 h 1043275"/>
                <a:gd name="connsiteX220" fmla="*/ 121341 w 1017587"/>
                <a:gd name="connsiteY220" fmla="*/ 731783 h 1043275"/>
                <a:gd name="connsiteX221" fmla="*/ 116653 w 1017587"/>
                <a:gd name="connsiteY221" fmla="*/ 722423 h 1043275"/>
                <a:gd name="connsiteX222" fmla="*/ 104933 w 1017587"/>
                <a:gd name="connsiteY222" fmla="*/ 701361 h 1043275"/>
                <a:gd name="connsiteX223" fmla="*/ 95558 w 1017587"/>
                <a:gd name="connsiteY223" fmla="*/ 677959 h 1043275"/>
                <a:gd name="connsiteX224" fmla="*/ 86182 w 1017587"/>
                <a:gd name="connsiteY224" fmla="*/ 654557 h 1043275"/>
                <a:gd name="connsiteX225" fmla="*/ 79151 w 1017587"/>
                <a:gd name="connsiteY225" fmla="*/ 631155 h 1043275"/>
                <a:gd name="connsiteX226" fmla="*/ 76807 w 1017587"/>
                <a:gd name="connsiteY226" fmla="*/ 617114 h 1043275"/>
                <a:gd name="connsiteX227" fmla="*/ 74463 w 1017587"/>
                <a:gd name="connsiteY227" fmla="*/ 605413 h 1043275"/>
                <a:gd name="connsiteX228" fmla="*/ 67431 w 1017587"/>
                <a:gd name="connsiteY228" fmla="*/ 553928 h 1043275"/>
                <a:gd name="connsiteX229" fmla="*/ 65087 w 1017587"/>
                <a:gd name="connsiteY229" fmla="*/ 528186 h 1043275"/>
                <a:gd name="connsiteX230" fmla="*/ 65087 w 1017587"/>
                <a:gd name="connsiteY230" fmla="*/ 500104 h 1043275"/>
                <a:gd name="connsiteX231" fmla="*/ 72119 w 1017587"/>
                <a:gd name="connsiteY231" fmla="*/ 446279 h 1043275"/>
                <a:gd name="connsiteX232" fmla="*/ 76807 w 1017587"/>
                <a:gd name="connsiteY232" fmla="*/ 420537 h 1043275"/>
                <a:gd name="connsiteX233" fmla="*/ 83838 w 1017587"/>
                <a:gd name="connsiteY233" fmla="*/ 394795 h 1043275"/>
                <a:gd name="connsiteX234" fmla="*/ 93214 w 1017587"/>
                <a:gd name="connsiteY234" fmla="*/ 369053 h 1043275"/>
                <a:gd name="connsiteX235" fmla="*/ 97902 w 1017587"/>
                <a:gd name="connsiteY235" fmla="*/ 357352 h 1043275"/>
                <a:gd name="connsiteX236" fmla="*/ 102590 w 1017587"/>
                <a:gd name="connsiteY236" fmla="*/ 345651 h 1043275"/>
                <a:gd name="connsiteX237" fmla="*/ 114309 w 1017587"/>
                <a:gd name="connsiteY237" fmla="*/ 319909 h 1043275"/>
                <a:gd name="connsiteX238" fmla="*/ 126029 w 1017587"/>
                <a:gd name="connsiteY238" fmla="*/ 298847 h 1043275"/>
                <a:gd name="connsiteX239" fmla="*/ 140092 w 1017587"/>
                <a:gd name="connsiteY239" fmla="*/ 277785 h 1043275"/>
                <a:gd name="connsiteX240" fmla="*/ 156499 w 1017587"/>
                <a:gd name="connsiteY240" fmla="*/ 256724 h 1043275"/>
                <a:gd name="connsiteX241" fmla="*/ 163531 w 1017587"/>
                <a:gd name="connsiteY241" fmla="*/ 247363 h 1043275"/>
                <a:gd name="connsiteX242" fmla="*/ 170563 w 1017587"/>
                <a:gd name="connsiteY242" fmla="*/ 235662 h 1043275"/>
                <a:gd name="connsiteX243" fmla="*/ 179938 w 1017587"/>
                <a:gd name="connsiteY243" fmla="*/ 228641 h 1043275"/>
                <a:gd name="connsiteX244" fmla="*/ 186970 w 1017587"/>
                <a:gd name="connsiteY244" fmla="*/ 219280 h 1043275"/>
                <a:gd name="connsiteX245" fmla="*/ 205721 w 1017587"/>
                <a:gd name="connsiteY245" fmla="*/ 202899 h 1043275"/>
                <a:gd name="connsiteX246" fmla="*/ 222128 w 1017587"/>
                <a:gd name="connsiteY246" fmla="*/ 186518 h 1043275"/>
                <a:gd name="connsiteX247" fmla="*/ 294789 w 1017587"/>
                <a:gd name="connsiteY247" fmla="*/ 139714 h 1043275"/>
                <a:gd name="connsiteX248" fmla="*/ 360419 w 1017587"/>
                <a:gd name="connsiteY248" fmla="*/ 111631 h 1043275"/>
                <a:gd name="connsiteX249" fmla="*/ 414328 w 1017587"/>
                <a:gd name="connsiteY249" fmla="*/ 99931 h 1043275"/>
                <a:gd name="connsiteX250" fmla="*/ 449487 w 1017587"/>
                <a:gd name="connsiteY250" fmla="*/ 95250 h 1043275"/>
                <a:gd name="connsiteX251" fmla="*/ 528985 w 1017587"/>
                <a:gd name="connsiteY251" fmla="*/ 0 h 1043275"/>
                <a:gd name="connsiteX252" fmla="*/ 559376 w 1017587"/>
                <a:gd name="connsiteY252" fmla="*/ 2335 h 1043275"/>
                <a:gd name="connsiteX253" fmla="*/ 589768 w 1017587"/>
                <a:gd name="connsiteY253" fmla="*/ 7005 h 1043275"/>
                <a:gd name="connsiteX254" fmla="*/ 606132 w 1017587"/>
                <a:gd name="connsiteY254" fmla="*/ 9340 h 1043275"/>
                <a:gd name="connsiteX255" fmla="*/ 622497 w 1017587"/>
                <a:gd name="connsiteY255" fmla="*/ 11675 h 1043275"/>
                <a:gd name="connsiteX256" fmla="*/ 652889 w 1017587"/>
                <a:gd name="connsiteY256" fmla="*/ 18680 h 1043275"/>
                <a:gd name="connsiteX257" fmla="*/ 683280 w 1017587"/>
                <a:gd name="connsiteY257" fmla="*/ 30355 h 1043275"/>
                <a:gd name="connsiteX258" fmla="*/ 697307 w 1017587"/>
                <a:gd name="connsiteY258" fmla="*/ 35025 h 1043275"/>
                <a:gd name="connsiteX259" fmla="*/ 711334 w 1017587"/>
                <a:gd name="connsiteY259" fmla="*/ 39694 h 1043275"/>
                <a:gd name="connsiteX260" fmla="*/ 739388 w 1017587"/>
                <a:gd name="connsiteY260" fmla="*/ 53704 h 1043275"/>
                <a:gd name="connsiteX261" fmla="*/ 753415 w 1017587"/>
                <a:gd name="connsiteY261" fmla="*/ 60709 h 1043275"/>
                <a:gd name="connsiteX262" fmla="*/ 767441 w 1017587"/>
                <a:gd name="connsiteY262" fmla="*/ 70049 h 1043275"/>
                <a:gd name="connsiteX263" fmla="*/ 795495 w 1017587"/>
                <a:gd name="connsiteY263" fmla="*/ 84059 h 1043275"/>
                <a:gd name="connsiteX264" fmla="*/ 818873 w 1017587"/>
                <a:gd name="connsiteY264" fmla="*/ 102739 h 1043275"/>
                <a:gd name="connsiteX265" fmla="*/ 830562 w 1017587"/>
                <a:gd name="connsiteY265" fmla="*/ 112079 h 1043275"/>
                <a:gd name="connsiteX266" fmla="*/ 842251 w 1017587"/>
                <a:gd name="connsiteY266" fmla="*/ 121419 h 1043275"/>
                <a:gd name="connsiteX267" fmla="*/ 865629 w 1017587"/>
                <a:gd name="connsiteY267" fmla="*/ 142434 h 1043275"/>
                <a:gd name="connsiteX268" fmla="*/ 874981 w 1017587"/>
                <a:gd name="connsiteY268" fmla="*/ 151774 h 1043275"/>
                <a:gd name="connsiteX269" fmla="*/ 886670 w 1017587"/>
                <a:gd name="connsiteY269" fmla="*/ 163449 h 1043275"/>
                <a:gd name="connsiteX270" fmla="*/ 896021 w 1017587"/>
                <a:gd name="connsiteY270" fmla="*/ 172788 h 1043275"/>
                <a:gd name="connsiteX271" fmla="*/ 905372 w 1017587"/>
                <a:gd name="connsiteY271" fmla="*/ 184463 h 1043275"/>
                <a:gd name="connsiteX272" fmla="*/ 921737 w 1017587"/>
                <a:gd name="connsiteY272" fmla="*/ 205478 h 1043275"/>
                <a:gd name="connsiteX273" fmla="*/ 938102 w 1017587"/>
                <a:gd name="connsiteY273" fmla="*/ 228828 h 1043275"/>
                <a:gd name="connsiteX274" fmla="*/ 984858 w 1017587"/>
                <a:gd name="connsiteY274" fmla="*/ 317557 h 1043275"/>
                <a:gd name="connsiteX275" fmla="*/ 1008236 w 1017587"/>
                <a:gd name="connsiteY275" fmla="*/ 399281 h 1043275"/>
                <a:gd name="connsiteX276" fmla="*/ 1017587 w 1017587"/>
                <a:gd name="connsiteY276" fmla="*/ 464661 h 1043275"/>
                <a:gd name="connsiteX277" fmla="*/ 1017587 w 1017587"/>
                <a:gd name="connsiteY277" fmla="*/ 488010 h 1043275"/>
                <a:gd name="connsiteX278" fmla="*/ 1017587 w 1017587"/>
                <a:gd name="connsiteY278" fmla="*/ 506690 h 1043275"/>
                <a:gd name="connsiteX279" fmla="*/ 1012912 w 1017587"/>
                <a:gd name="connsiteY279" fmla="*/ 464661 h 1043275"/>
                <a:gd name="connsiteX280" fmla="*/ 998885 w 1017587"/>
                <a:gd name="connsiteY280" fmla="*/ 401616 h 1043275"/>
                <a:gd name="connsiteX281" fmla="*/ 968493 w 1017587"/>
                <a:gd name="connsiteY281" fmla="*/ 324562 h 1043275"/>
                <a:gd name="connsiteX282" fmla="*/ 919399 w 1017587"/>
                <a:gd name="connsiteY282" fmla="*/ 240503 h 1043275"/>
                <a:gd name="connsiteX283" fmla="*/ 905372 w 1017587"/>
                <a:gd name="connsiteY283" fmla="*/ 219488 h 1043275"/>
                <a:gd name="connsiteX284" fmla="*/ 886670 w 1017587"/>
                <a:gd name="connsiteY284" fmla="*/ 198473 h 1043275"/>
                <a:gd name="connsiteX285" fmla="*/ 877318 w 1017587"/>
                <a:gd name="connsiteY285" fmla="*/ 189133 h 1043275"/>
                <a:gd name="connsiteX286" fmla="*/ 867967 w 1017587"/>
                <a:gd name="connsiteY286" fmla="*/ 179793 h 1043275"/>
                <a:gd name="connsiteX287" fmla="*/ 858616 w 1017587"/>
                <a:gd name="connsiteY287" fmla="*/ 170453 h 1043275"/>
                <a:gd name="connsiteX288" fmla="*/ 846927 w 1017587"/>
                <a:gd name="connsiteY288" fmla="*/ 161114 h 1043275"/>
                <a:gd name="connsiteX289" fmla="*/ 825887 w 1017587"/>
                <a:gd name="connsiteY289" fmla="*/ 142434 h 1043275"/>
                <a:gd name="connsiteX290" fmla="*/ 816535 w 1017587"/>
                <a:gd name="connsiteY290" fmla="*/ 133094 h 1043275"/>
                <a:gd name="connsiteX291" fmla="*/ 802509 w 1017587"/>
                <a:gd name="connsiteY291" fmla="*/ 123754 h 1043275"/>
                <a:gd name="connsiteX292" fmla="*/ 779130 w 1017587"/>
                <a:gd name="connsiteY292" fmla="*/ 107409 h 1043275"/>
                <a:gd name="connsiteX293" fmla="*/ 753415 w 1017587"/>
                <a:gd name="connsiteY293" fmla="*/ 93399 h 1043275"/>
                <a:gd name="connsiteX294" fmla="*/ 741725 w 1017587"/>
                <a:gd name="connsiteY294" fmla="*/ 84059 h 1043275"/>
                <a:gd name="connsiteX295" fmla="*/ 727699 w 1017587"/>
                <a:gd name="connsiteY295" fmla="*/ 79389 h 1043275"/>
                <a:gd name="connsiteX296" fmla="*/ 701983 w 1017587"/>
                <a:gd name="connsiteY296" fmla="*/ 65379 h 1043275"/>
                <a:gd name="connsiteX297" fmla="*/ 687956 w 1017587"/>
                <a:gd name="connsiteY297" fmla="*/ 60709 h 1043275"/>
                <a:gd name="connsiteX298" fmla="*/ 673929 w 1017587"/>
                <a:gd name="connsiteY298" fmla="*/ 56039 h 1043275"/>
                <a:gd name="connsiteX299" fmla="*/ 645875 w 1017587"/>
                <a:gd name="connsiteY299" fmla="*/ 46699 h 1043275"/>
                <a:gd name="connsiteX300" fmla="*/ 615484 w 1017587"/>
                <a:gd name="connsiteY300" fmla="*/ 39694 h 1043275"/>
                <a:gd name="connsiteX301" fmla="*/ 601457 w 1017587"/>
                <a:gd name="connsiteY301" fmla="*/ 35025 h 1043275"/>
                <a:gd name="connsiteX302" fmla="*/ 585092 w 1017587"/>
                <a:gd name="connsiteY302" fmla="*/ 35025 h 1043275"/>
                <a:gd name="connsiteX303" fmla="*/ 557038 w 1017587"/>
                <a:gd name="connsiteY303" fmla="*/ 30355 h 1043275"/>
                <a:gd name="connsiteX304" fmla="*/ 526647 w 1017587"/>
                <a:gd name="connsiteY304" fmla="*/ 28020 h 1043275"/>
                <a:gd name="connsiteX305" fmla="*/ 498593 w 1017587"/>
                <a:gd name="connsiteY305" fmla="*/ 28020 h 1043275"/>
                <a:gd name="connsiteX306" fmla="*/ 468202 w 1017587"/>
                <a:gd name="connsiteY306" fmla="*/ 28020 h 1043275"/>
                <a:gd name="connsiteX307" fmla="*/ 461188 w 1017587"/>
                <a:gd name="connsiteY307" fmla="*/ 28020 h 1043275"/>
                <a:gd name="connsiteX308" fmla="*/ 454175 w 1017587"/>
                <a:gd name="connsiteY308" fmla="*/ 30355 h 1043275"/>
                <a:gd name="connsiteX309" fmla="*/ 440148 w 1017587"/>
                <a:gd name="connsiteY309" fmla="*/ 32690 h 1043275"/>
                <a:gd name="connsiteX310" fmla="*/ 412094 w 1017587"/>
                <a:gd name="connsiteY310" fmla="*/ 35025 h 1043275"/>
                <a:gd name="connsiteX311" fmla="*/ 384040 w 1017587"/>
                <a:gd name="connsiteY311" fmla="*/ 42029 h 1043275"/>
                <a:gd name="connsiteX312" fmla="*/ 358324 w 1017587"/>
                <a:gd name="connsiteY312" fmla="*/ 49034 h 1043275"/>
                <a:gd name="connsiteX313" fmla="*/ 332609 w 1017587"/>
                <a:gd name="connsiteY313" fmla="*/ 58374 h 1043275"/>
                <a:gd name="connsiteX314" fmla="*/ 320919 w 1017587"/>
                <a:gd name="connsiteY314" fmla="*/ 60709 h 1043275"/>
                <a:gd name="connsiteX315" fmla="*/ 309230 w 1017587"/>
                <a:gd name="connsiteY315" fmla="*/ 67714 h 1043275"/>
                <a:gd name="connsiteX316" fmla="*/ 262474 w 1017587"/>
                <a:gd name="connsiteY316" fmla="*/ 88729 h 1043275"/>
                <a:gd name="connsiteX317" fmla="*/ 222731 w 1017587"/>
                <a:gd name="connsiteY317" fmla="*/ 112079 h 1043275"/>
                <a:gd name="connsiteX318" fmla="*/ 204029 w 1017587"/>
                <a:gd name="connsiteY318" fmla="*/ 126089 h 1043275"/>
                <a:gd name="connsiteX319" fmla="*/ 187664 w 1017587"/>
                <a:gd name="connsiteY319" fmla="*/ 137764 h 1043275"/>
                <a:gd name="connsiteX320" fmla="*/ 157273 w 1017587"/>
                <a:gd name="connsiteY320" fmla="*/ 163449 h 1043275"/>
                <a:gd name="connsiteX321" fmla="*/ 110516 w 1017587"/>
                <a:gd name="connsiteY321" fmla="*/ 210148 h 1043275"/>
                <a:gd name="connsiteX322" fmla="*/ 84801 w 1017587"/>
                <a:gd name="connsiteY322" fmla="*/ 242838 h 1043275"/>
                <a:gd name="connsiteX323" fmla="*/ 77787 w 1017587"/>
                <a:gd name="connsiteY323" fmla="*/ 254513 h 1043275"/>
                <a:gd name="connsiteX324" fmla="*/ 84801 w 1017587"/>
                <a:gd name="connsiteY324" fmla="*/ 240503 h 1043275"/>
                <a:gd name="connsiteX325" fmla="*/ 108179 w 1017587"/>
                <a:gd name="connsiteY325" fmla="*/ 205478 h 1043275"/>
                <a:gd name="connsiteX326" fmla="*/ 147921 w 1017587"/>
                <a:gd name="connsiteY326" fmla="*/ 156444 h 1043275"/>
                <a:gd name="connsiteX327" fmla="*/ 178313 w 1017587"/>
                <a:gd name="connsiteY327" fmla="*/ 128424 h 1043275"/>
                <a:gd name="connsiteX328" fmla="*/ 194678 w 1017587"/>
                <a:gd name="connsiteY328" fmla="*/ 114414 h 1043275"/>
                <a:gd name="connsiteX329" fmla="*/ 213380 w 1017587"/>
                <a:gd name="connsiteY329" fmla="*/ 100404 h 1043275"/>
                <a:gd name="connsiteX330" fmla="*/ 253123 w 1017587"/>
                <a:gd name="connsiteY330" fmla="*/ 72384 h 1043275"/>
                <a:gd name="connsiteX331" fmla="*/ 299879 w 1017587"/>
                <a:gd name="connsiteY331" fmla="*/ 46699 h 1043275"/>
                <a:gd name="connsiteX332" fmla="*/ 311568 w 1017587"/>
                <a:gd name="connsiteY332" fmla="*/ 42029 h 1043275"/>
                <a:gd name="connsiteX333" fmla="*/ 325595 w 1017587"/>
                <a:gd name="connsiteY333" fmla="*/ 37360 h 1043275"/>
                <a:gd name="connsiteX334" fmla="*/ 351311 w 1017587"/>
                <a:gd name="connsiteY334" fmla="*/ 28020 h 1043275"/>
                <a:gd name="connsiteX335" fmla="*/ 379365 w 1017587"/>
                <a:gd name="connsiteY335" fmla="*/ 18680 h 1043275"/>
                <a:gd name="connsiteX336" fmla="*/ 407418 w 1017587"/>
                <a:gd name="connsiteY336" fmla="*/ 11675 h 1043275"/>
                <a:gd name="connsiteX337" fmla="*/ 435472 w 1017587"/>
                <a:gd name="connsiteY337" fmla="*/ 7005 h 1043275"/>
                <a:gd name="connsiteX338" fmla="*/ 451837 w 1017587"/>
                <a:gd name="connsiteY338" fmla="*/ 4670 h 1043275"/>
                <a:gd name="connsiteX339" fmla="*/ 458850 w 1017587"/>
                <a:gd name="connsiteY339" fmla="*/ 2335 h 1043275"/>
                <a:gd name="connsiteX340" fmla="*/ 465864 w 1017587"/>
                <a:gd name="connsiteY340" fmla="*/ 2335 h 1043275"/>
                <a:gd name="connsiteX341" fmla="*/ 528985 w 1017587"/>
                <a:gd name="connsiteY341" fmla="*/ 0 h 104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Lst>
              <a:rect l="l" t="t" r="r" b="b"/>
              <a:pathLst>
                <a:path w="1017587" h="1043275">
                  <a:moveTo>
                    <a:pt x="0" y="537071"/>
                  </a:moveTo>
                  <a:cubicBezTo>
                    <a:pt x="2340" y="546426"/>
                    <a:pt x="2340" y="560458"/>
                    <a:pt x="7020" y="576830"/>
                  </a:cubicBezTo>
                  <a:cubicBezTo>
                    <a:pt x="9359" y="595539"/>
                    <a:pt x="14039" y="616588"/>
                    <a:pt x="18719" y="639975"/>
                  </a:cubicBezTo>
                  <a:cubicBezTo>
                    <a:pt x="25739" y="663363"/>
                    <a:pt x="35098" y="691427"/>
                    <a:pt x="49138" y="719492"/>
                  </a:cubicBezTo>
                  <a:cubicBezTo>
                    <a:pt x="60837" y="745218"/>
                    <a:pt x="77216" y="775621"/>
                    <a:pt x="98275" y="803686"/>
                  </a:cubicBezTo>
                  <a:cubicBezTo>
                    <a:pt x="102955" y="810702"/>
                    <a:pt x="107635" y="817719"/>
                    <a:pt x="112315" y="824735"/>
                  </a:cubicBezTo>
                  <a:cubicBezTo>
                    <a:pt x="119334" y="831751"/>
                    <a:pt x="124014" y="838767"/>
                    <a:pt x="131034" y="843445"/>
                  </a:cubicBezTo>
                  <a:cubicBezTo>
                    <a:pt x="133374" y="848122"/>
                    <a:pt x="135714" y="850461"/>
                    <a:pt x="140393" y="855138"/>
                  </a:cubicBezTo>
                  <a:cubicBezTo>
                    <a:pt x="142733" y="857477"/>
                    <a:pt x="147413" y="862154"/>
                    <a:pt x="149753" y="864493"/>
                  </a:cubicBezTo>
                  <a:cubicBezTo>
                    <a:pt x="152093" y="866832"/>
                    <a:pt x="156773" y="871509"/>
                    <a:pt x="159113" y="873848"/>
                  </a:cubicBezTo>
                  <a:cubicBezTo>
                    <a:pt x="170812" y="883203"/>
                    <a:pt x="170812" y="883203"/>
                    <a:pt x="170812" y="883203"/>
                  </a:cubicBezTo>
                  <a:cubicBezTo>
                    <a:pt x="177832" y="890219"/>
                    <a:pt x="184851" y="894897"/>
                    <a:pt x="191871" y="901913"/>
                  </a:cubicBezTo>
                  <a:cubicBezTo>
                    <a:pt x="194211" y="906590"/>
                    <a:pt x="198891" y="908929"/>
                    <a:pt x="203570" y="911268"/>
                  </a:cubicBezTo>
                  <a:cubicBezTo>
                    <a:pt x="215270" y="920623"/>
                    <a:pt x="215270" y="920623"/>
                    <a:pt x="215270" y="920623"/>
                  </a:cubicBezTo>
                  <a:cubicBezTo>
                    <a:pt x="222290" y="925300"/>
                    <a:pt x="229309" y="929977"/>
                    <a:pt x="238669" y="936994"/>
                  </a:cubicBezTo>
                  <a:cubicBezTo>
                    <a:pt x="245688" y="941671"/>
                    <a:pt x="255048" y="946349"/>
                    <a:pt x="264408" y="951026"/>
                  </a:cubicBezTo>
                  <a:cubicBezTo>
                    <a:pt x="276107" y="958042"/>
                    <a:pt x="276107" y="958042"/>
                    <a:pt x="276107" y="958042"/>
                  </a:cubicBezTo>
                  <a:cubicBezTo>
                    <a:pt x="280787" y="960381"/>
                    <a:pt x="285467" y="962720"/>
                    <a:pt x="290146" y="965058"/>
                  </a:cubicBezTo>
                  <a:cubicBezTo>
                    <a:pt x="299506" y="969736"/>
                    <a:pt x="308865" y="974413"/>
                    <a:pt x="315885" y="976752"/>
                  </a:cubicBezTo>
                  <a:cubicBezTo>
                    <a:pt x="320565" y="979091"/>
                    <a:pt x="325245" y="981429"/>
                    <a:pt x="329924" y="983768"/>
                  </a:cubicBezTo>
                  <a:cubicBezTo>
                    <a:pt x="343964" y="988446"/>
                    <a:pt x="343964" y="988446"/>
                    <a:pt x="343964" y="988446"/>
                  </a:cubicBezTo>
                  <a:cubicBezTo>
                    <a:pt x="355663" y="990784"/>
                    <a:pt x="362683" y="995462"/>
                    <a:pt x="374382" y="997801"/>
                  </a:cubicBezTo>
                  <a:cubicBezTo>
                    <a:pt x="402461" y="1004817"/>
                    <a:pt x="402461" y="1004817"/>
                    <a:pt x="402461" y="1004817"/>
                  </a:cubicBezTo>
                  <a:cubicBezTo>
                    <a:pt x="407141" y="1004817"/>
                    <a:pt x="411820" y="1007155"/>
                    <a:pt x="416500" y="1007155"/>
                  </a:cubicBezTo>
                  <a:cubicBezTo>
                    <a:pt x="432879" y="1009494"/>
                    <a:pt x="432879" y="1009494"/>
                    <a:pt x="432879" y="1009494"/>
                  </a:cubicBezTo>
                  <a:cubicBezTo>
                    <a:pt x="442239" y="1011833"/>
                    <a:pt x="451599" y="1011833"/>
                    <a:pt x="460958" y="1014172"/>
                  </a:cubicBezTo>
                  <a:cubicBezTo>
                    <a:pt x="470318" y="1014172"/>
                    <a:pt x="482017" y="1016510"/>
                    <a:pt x="491377" y="1016510"/>
                  </a:cubicBezTo>
                  <a:cubicBezTo>
                    <a:pt x="500736" y="1016510"/>
                    <a:pt x="510096" y="1016510"/>
                    <a:pt x="519455" y="1016510"/>
                  </a:cubicBezTo>
                  <a:cubicBezTo>
                    <a:pt x="531155" y="1016510"/>
                    <a:pt x="540514" y="1016510"/>
                    <a:pt x="549874" y="1016510"/>
                  </a:cubicBezTo>
                  <a:cubicBezTo>
                    <a:pt x="556894" y="1014172"/>
                    <a:pt x="556894" y="1014172"/>
                    <a:pt x="556894" y="1014172"/>
                  </a:cubicBezTo>
                  <a:cubicBezTo>
                    <a:pt x="563913" y="1014172"/>
                    <a:pt x="563913" y="1014172"/>
                    <a:pt x="563913" y="1014172"/>
                  </a:cubicBezTo>
                  <a:cubicBezTo>
                    <a:pt x="568593" y="1014172"/>
                    <a:pt x="573273" y="1011833"/>
                    <a:pt x="577953" y="1011833"/>
                  </a:cubicBezTo>
                  <a:cubicBezTo>
                    <a:pt x="587312" y="1011833"/>
                    <a:pt x="596672" y="1009494"/>
                    <a:pt x="606031" y="1007155"/>
                  </a:cubicBezTo>
                  <a:cubicBezTo>
                    <a:pt x="615391" y="1007155"/>
                    <a:pt x="624750" y="1004817"/>
                    <a:pt x="634110" y="1002478"/>
                  </a:cubicBezTo>
                  <a:cubicBezTo>
                    <a:pt x="643469" y="1000139"/>
                    <a:pt x="652829" y="997801"/>
                    <a:pt x="659849" y="995462"/>
                  </a:cubicBezTo>
                  <a:cubicBezTo>
                    <a:pt x="669208" y="993123"/>
                    <a:pt x="678568" y="988446"/>
                    <a:pt x="685587" y="986107"/>
                  </a:cubicBezTo>
                  <a:cubicBezTo>
                    <a:pt x="690267" y="986107"/>
                    <a:pt x="694947" y="983768"/>
                    <a:pt x="699627" y="981429"/>
                  </a:cubicBezTo>
                  <a:cubicBezTo>
                    <a:pt x="701967" y="981429"/>
                    <a:pt x="706646" y="979091"/>
                    <a:pt x="711326" y="976752"/>
                  </a:cubicBezTo>
                  <a:cubicBezTo>
                    <a:pt x="725366" y="969736"/>
                    <a:pt x="741745" y="962720"/>
                    <a:pt x="755784" y="955703"/>
                  </a:cubicBezTo>
                  <a:cubicBezTo>
                    <a:pt x="769823" y="946349"/>
                    <a:pt x="783863" y="939332"/>
                    <a:pt x="795562" y="932316"/>
                  </a:cubicBezTo>
                  <a:cubicBezTo>
                    <a:pt x="802582" y="927639"/>
                    <a:pt x="809602" y="922961"/>
                    <a:pt x="814281" y="918284"/>
                  </a:cubicBezTo>
                  <a:cubicBezTo>
                    <a:pt x="821301" y="913606"/>
                    <a:pt x="825981" y="911268"/>
                    <a:pt x="830661" y="906590"/>
                  </a:cubicBezTo>
                  <a:cubicBezTo>
                    <a:pt x="842360" y="897235"/>
                    <a:pt x="851720" y="887880"/>
                    <a:pt x="863419" y="880864"/>
                  </a:cubicBezTo>
                  <a:cubicBezTo>
                    <a:pt x="879798" y="864493"/>
                    <a:pt x="896177" y="848122"/>
                    <a:pt x="907877" y="834090"/>
                  </a:cubicBezTo>
                  <a:cubicBezTo>
                    <a:pt x="919576" y="820057"/>
                    <a:pt x="926596" y="808364"/>
                    <a:pt x="933616" y="801347"/>
                  </a:cubicBezTo>
                  <a:cubicBezTo>
                    <a:pt x="928936" y="810702"/>
                    <a:pt x="921916" y="822396"/>
                    <a:pt x="912557" y="838767"/>
                  </a:cubicBezTo>
                  <a:cubicBezTo>
                    <a:pt x="900857" y="852799"/>
                    <a:pt x="886818" y="869171"/>
                    <a:pt x="870439" y="887880"/>
                  </a:cubicBezTo>
                  <a:cubicBezTo>
                    <a:pt x="861079" y="897235"/>
                    <a:pt x="851720" y="906590"/>
                    <a:pt x="840020" y="915945"/>
                  </a:cubicBezTo>
                  <a:cubicBezTo>
                    <a:pt x="835340" y="920623"/>
                    <a:pt x="830661" y="925300"/>
                    <a:pt x="823641" y="929977"/>
                  </a:cubicBezTo>
                  <a:cubicBezTo>
                    <a:pt x="818961" y="934655"/>
                    <a:pt x="811941" y="939332"/>
                    <a:pt x="804922" y="944010"/>
                  </a:cubicBezTo>
                  <a:cubicBezTo>
                    <a:pt x="793222" y="953365"/>
                    <a:pt x="779183" y="962720"/>
                    <a:pt x="765144" y="972075"/>
                  </a:cubicBezTo>
                  <a:cubicBezTo>
                    <a:pt x="751104" y="981429"/>
                    <a:pt x="734725" y="988446"/>
                    <a:pt x="718346" y="995462"/>
                  </a:cubicBezTo>
                  <a:cubicBezTo>
                    <a:pt x="713666" y="997801"/>
                    <a:pt x="711326" y="1000139"/>
                    <a:pt x="706646" y="1002478"/>
                  </a:cubicBezTo>
                  <a:cubicBezTo>
                    <a:pt x="701967" y="1004817"/>
                    <a:pt x="697287" y="1004817"/>
                    <a:pt x="692607" y="1007155"/>
                  </a:cubicBezTo>
                  <a:cubicBezTo>
                    <a:pt x="685587" y="1009494"/>
                    <a:pt x="676228" y="1014172"/>
                    <a:pt x="666868" y="1016510"/>
                  </a:cubicBezTo>
                  <a:cubicBezTo>
                    <a:pt x="657509" y="1021188"/>
                    <a:pt x="648149" y="1023527"/>
                    <a:pt x="638790" y="1025865"/>
                  </a:cubicBezTo>
                  <a:cubicBezTo>
                    <a:pt x="629430" y="1028204"/>
                    <a:pt x="620071" y="1030543"/>
                    <a:pt x="610711" y="1032882"/>
                  </a:cubicBezTo>
                  <a:cubicBezTo>
                    <a:pt x="601351" y="1035220"/>
                    <a:pt x="591992" y="1035220"/>
                    <a:pt x="582632" y="1037559"/>
                  </a:cubicBezTo>
                  <a:cubicBezTo>
                    <a:pt x="577953" y="1037559"/>
                    <a:pt x="570933" y="1039898"/>
                    <a:pt x="566253" y="1039898"/>
                  </a:cubicBezTo>
                  <a:cubicBezTo>
                    <a:pt x="559233" y="1039898"/>
                    <a:pt x="559233" y="1039898"/>
                    <a:pt x="559233" y="1039898"/>
                  </a:cubicBezTo>
                  <a:cubicBezTo>
                    <a:pt x="552214" y="1042236"/>
                    <a:pt x="552214" y="1042236"/>
                    <a:pt x="552214" y="1042236"/>
                  </a:cubicBezTo>
                  <a:cubicBezTo>
                    <a:pt x="531155" y="1042236"/>
                    <a:pt x="510096" y="1044575"/>
                    <a:pt x="489037" y="1042236"/>
                  </a:cubicBezTo>
                  <a:cubicBezTo>
                    <a:pt x="479677" y="1042236"/>
                    <a:pt x="470318" y="1042236"/>
                    <a:pt x="458618" y="1042236"/>
                  </a:cubicBezTo>
                  <a:cubicBezTo>
                    <a:pt x="449259" y="1039898"/>
                    <a:pt x="437559" y="1037559"/>
                    <a:pt x="428200" y="1037559"/>
                  </a:cubicBezTo>
                  <a:cubicBezTo>
                    <a:pt x="411820" y="1035220"/>
                    <a:pt x="411820" y="1035220"/>
                    <a:pt x="411820" y="1035220"/>
                  </a:cubicBezTo>
                  <a:cubicBezTo>
                    <a:pt x="407141" y="1035220"/>
                    <a:pt x="402461" y="1032882"/>
                    <a:pt x="397781" y="1030543"/>
                  </a:cubicBezTo>
                  <a:cubicBezTo>
                    <a:pt x="365023" y="1023527"/>
                    <a:pt x="365023" y="1023527"/>
                    <a:pt x="365023" y="1023527"/>
                  </a:cubicBezTo>
                  <a:cubicBezTo>
                    <a:pt x="355663" y="1021188"/>
                    <a:pt x="346304" y="1016510"/>
                    <a:pt x="334604" y="1014172"/>
                  </a:cubicBezTo>
                  <a:cubicBezTo>
                    <a:pt x="320565" y="1009494"/>
                    <a:pt x="320565" y="1009494"/>
                    <a:pt x="320565" y="1009494"/>
                  </a:cubicBezTo>
                  <a:cubicBezTo>
                    <a:pt x="315885" y="1007155"/>
                    <a:pt x="311205" y="1004817"/>
                    <a:pt x="306526" y="1002478"/>
                  </a:cubicBezTo>
                  <a:cubicBezTo>
                    <a:pt x="297166" y="997801"/>
                    <a:pt x="287806" y="993123"/>
                    <a:pt x="278447" y="990784"/>
                  </a:cubicBezTo>
                  <a:cubicBezTo>
                    <a:pt x="273767" y="988446"/>
                    <a:pt x="269087" y="986107"/>
                    <a:pt x="264408" y="983768"/>
                  </a:cubicBezTo>
                  <a:cubicBezTo>
                    <a:pt x="250368" y="974413"/>
                    <a:pt x="250368" y="974413"/>
                    <a:pt x="250368" y="974413"/>
                  </a:cubicBezTo>
                  <a:cubicBezTo>
                    <a:pt x="241009" y="969736"/>
                    <a:pt x="231649" y="965058"/>
                    <a:pt x="224629" y="958042"/>
                  </a:cubicBezTo>
                  <a:cubicBezTo>
                    <a:pt x="215270" y="953365"/>
                    <a:pt x="205910" y="946349"/>
                    <a:pt x="198891" y="941671"/>
                  </a:cubicBezTo>
                  <a:cubicBezTo>
                    <a:pt x="187191" y="932316"/>
                    <a:pt x="187191" y="932316"/>
                    <a:pt x="187191" y="932316"/>
                  </a:cubicBezTo>
                  <a:cubicBezTo>
                    <a:pt x="182511" y="927639"/>
                    <a:pt x="177832" y="925300"/>
                    <a:pt x="175492" y="922961"/>
                  </a:cubicBezTo>
                  <a:cubicBezTo>
                    <a:pt x="168472" y="915945"/>
                    <a:pt x="161452" y="908929"/>
                    <a:pt x="152093" y="901913"/>
                  </a:cubicBezTo>
                  <a:cubicBezTo>
                    <a:pt x="149753" y="897235"/>
                    <a:pt x="145073" y="894897"/>
                    <a:pt x="142733" y="892558"/>
                  </a:cubicBezTo>
                  <a:cubicBezTo>
                    <a:pt x="138054" y="887880"/>
                    <a:pt x="135714" y="885542"/>
                    <a:pt x="131034" y="880864"/>
                  </a:cubicBezTo>
                  <a:cubicBezTo>
                    <a:pt x="128694" y="878525"/>
                    <a:pt x="126354" y="873848"/>
                    <a:pt x="121674" y="871509"/>
                  </a:cubicBezTo>
                  <a:cubicBezTo>
                    <a:pt x="119334" y="866832"/>
                    <a:pt x="116995" y="862154"/>
                    <a:pt x="112315" y="859816"/>
                  </a:cubicBezTo>
                  <a:cubicBezTo>
                    <a:pt x="107635" y="852799"/>
                    <a:pt x="100615" y="845783"/>
                    <a:pt x="95936" y="836428"/>
                  </a:cubicBezTo>
                  <a:cubicBezTo>
                    <a:pt x="91256" y="829412"/>
                    <a:pt x="84236" y="822396"/>
                    <a:pt x="79556" y="815380"/>
                  </a:cubicBezTo>
                  <a:cubicBezTo>
                    <a:pt x="60837" y="784976"/>
                    <a:pt x="44458" y="754573"/>
                    <a:pt x="32758" y="724169"/>
                  </a:cubicBezTo>
                  <a:cubicBezTo>
                    <a:pt x="21059" y="696105"/>
                    <a:pt x="14039" y="668040"/>
                    <a:pt x="9359" y="642314"/>
                  </a:cubicBezTo>
                  <a:cubicBezTo>
                    <a:pt x="4680" y="618927"/>
                    <a:pt x="2340" y="595539"/>
                    <a:pt x="0" y="579168"/>
                  </a:cubicBezTo>
                  <a:cubicBezTo>
                    <a:pt x="0" y="569813"/>
                    <a:pt x="0" y="560458"/>
                    <a:pt x="0" y="553442"/>
                  </a:cubicBezTo>
                  <a:cubicBezTo>
                    <a:pt x="0" y="546426"/>
                    <a:pt x="0" y="541749"/>
                    <a:pt x="0" y="537071"/>
                  </a:cubicBezTo>
                  <a:close/>
                  <a:moveTo>
                    <a:pt x="705783" y="139618"/>
                  </a:moveTo>
                  <a:cubicBezTo>
                    <a:pt x="712787" y="141958"/>
                    <a:pt x="724460" y="146638"/>
                    <a:pt x="738467" y="153659"/>
                  </a:cubicBezTo>
                  <a:cubicBezTo>
                    <a:pt x="750140" y="163019"/>
                    <a:pt x="766482" y="172380"/>
                    <a:pt x="782824" y="184081"/>
                  </a:cubicBezTo>
                  <a:cubicBezTo>
                    <a:pt x="792162" y="191102"/>
                    <a:pt x="801500" y="198122"/>
                    <a:pt x="810839" y="207483"/>
                  </a:cubicBezTo>
                  <a:cubicBezTo>
                    <a:pt x="815508" y="209823"/>
                    <a:pt x="817842" y="214504"/>
                    <a:pt x="822511" y="219184"/>
                  </a:cubicBezTo>
                  <a:cubicBezTo>
                    <a:pt x="827181" y="223865"/>
                    <a:pt x="831850" y="228545"/>
                    <a:pt x="836519" y="233225"/>
                  </a:cubicBezTo>
                  <a:cubicBezTo>
                    <a:pt x="845857" y="242586"/>
                    <a:pt x="855195" y="254287"/>
                    <a:pt x="864533" y="265988"/>
                  </a:cubicBezTo>
                  <a:cubicBezTo>
                    <a:pt x="873872" y="275349"/>
                    <a:pt x="880875" y="289390"/>
                    <a:pt x="887879" y="301091"/>
                  </a:cubicBezTo>
                  <a:cubicBezTo>
                    <a:pt x="890214" y="305771"/>
                    <a:pt x="892548" y="308112"/>
                    <a:pt x="894883" y="310452"/>
                  </a:cubicBezTo>
                  <a:cubicBezTo>
                    <a:pt x="897217" y="315132"/>
                    <a:pt x="899552" y="317472"/>
                    <a:pt x="899552" y="322153"/>
                  </a:cubicBezTo>
                  <a:cubicBezTo>
                    <a:pt x="904221" y="329173"/>
                    <a:pt x="908890" y="336194"/>
                    <a:pt x="911225" y="343215"/>
                  </a:cubicBezTo>
                  <a:cubicBezTo>
                    <a:pt x="915894" y="350235"/>
                    <a:pt x="918228" y="357256"/>
                    <a:pt x="920563" y="366616"/>
                  </a:cubicBezTo>
                  <a:cubicBezTo>
                    <a:pt x="922897" y="373637"/>
                    <a:pt x="927567" y="380658"/>
                    <a:pt x="929901" y="390018"/>
                  </a:cubicBezTo>
                  <a:cubicBezTo>
                    <a:pt x="932236" y="397039"/>
                    <a:pt x="934570" y="404060"/>
                    <a:pt x="936905" y="413420"/>
                  </a:cubicBezTo>
                  <a:cubicBezTo>
                    <a:pt x="939239" y="425121"/>
                    <a:pt x="939239" y="425121"/>
                    <a:pt x="939239" y="425121"/>
                  </a:cubicBezTo>
                  <a:cubicBezTo>
                    <a:pt x="941574" y="429802"/>
                    <a:pt x="941574" y="434482"/>
                    <a:pt x="941574" y="439163"/>
                  </a:cubicBezTo>
                  <a:cubicBezTo>
                    <a:pt x="946243" y="455544"/>
                    <a:pt x="948578" y="471925"/>
                    <a:pt x="948578" y="490647"/>
                  </a:cubicBezTo>
                  <a:cubicBezTo>
                    <a:pt x="950912" y="500008"/>
                    <a:pt x="950912" y="507028"/>
                    <a:pt x="950912" y="516389"/>
                  </a:cubicBezTo>
                  <a:cubicBezTo>
                    <a:pt x="950912" y="525750"/>
                    <a:pt x="950912" y="535111"/>
                    <a:pt x="950912" y="544471"/>
                  </a:cubicBezTo>
                  <a:cubicBezTo>
                    <a:pt x="950912" y="560853"/>
                    <a:pt x="946243" y="579574"/>
                    <a:pt x="946243" y="595956"/>
                  </a:cubicBezTo>
                  <a:cubicBezTo>
                    <a:pt x="943908" y="605316"/>
                    <a:pt x="941574" y="614677"/>
                    <a:pt x="939239" y="624038"/>
                  </a:cubicBezTo>
                  <a:cubicBezTo>
                    <a:pt x="936905" y="631059"/>
                    <a:pt x="936905" y="640419"/>
                    <a:pt x="932236" y="649780"/>
                  </a:cubicBezTo>
                  <a:cubicBezTo>
                    <a:pt x="929901" y="656801"/>
                    <a:pt x="927567" y="666162"/>
                    <a:pt x="925232" y="675522"/>
                  </a:cubicBezTo>
                  <a:cubicBezTo>
                    <a:pt x="922897" y="677862"/>
                    <a:pt x="920563" y="682543"/>
                    <a:pt x="920563" y="687223"/>
                  </a:cubicBezTo>
                  <a:cubicBezTo>
                    <a:pt x="913559" y="698924"/>
                    <a:pt x="913559" y="698924"/>
                    <a:pt x="913559" y="698924"/>
                  </a:cubicBezTo>
                  <a:cubicBezTo>
                    <a:pt x="911225" y="708285"/>
                    <a:pt x="906556" y="715306"/>
                    <a:pt x="904221" y="722326"/>
                  </a:cubicBezTo>
                  <a:cubicBezTo>
                    <a:pt x="899552" y="731687"/>
                    <a:pt x="894883" y="738708"/>
                    <a:pt x="890214" y="745728"/>
                  </a:cubicBezTo>
                  <a:cubicBezTo>
                    <a:pt x="885544" y="752749"/>
                    <a:pt x="880875" y="759769"/>
                    <a:pt x="876206" y="766790"/>
                  </a:cubicBezTo>
                  <a:cubicBezTo>
                    <a:pt x="871537" y="773811"/>
                    <a:pt x="866868" y="780831"/>
                    <a:pt x="862199" y="787852"/>
                  </a:cubicBezTo>
                  <a:cubicBezTo>
                    <a:pt x="852861" y="797212"/>
                    <a:pt x="852861" y="797212"/>
                    <a:pt x="852861" y="797212"/>
                  </a:cubicBezTo>
                  <a:cubicBezTo>
                    <a:pt x="850526" y="801893"/>
                    <a:pt x="848192" y="804233"/>
                    <a:pt x="845857" y="806573"/>
                  </a:cubicBezTo>
                  <a:cubicBezTo>
                    <a:pt x="838853" y="815934"/>
                    <a:pt x="838853" y="815934"/>
                    <a:pt x="838853" y="815934"/>
                  </a:cubicBezTo>
                  <a:cubicBezTo>
                    <a:pt x="829515" y="825295"/>
                    <a:pt x="829515" y="825295"/>
                    <a:pt x="829515" y="825295"/>
                  </a:cubicBezTo>
                  <a:cubicBezTo>
                    <a:pt x="822511" y="829975"/>
                    <a:pt x="817842" y="836996"/>
                    <a:pt x="810839" y="841676"/>
                  </a:cubicBezTo>
                  <a:cubicBezTo>
                    <a:pt x="806169" y="846357"/>
                    <a:pt x="799166" y="851037"/>
                    <a:pt x="794497" y="855717"/>
                  </a:cubicBezTo>
                  <a:cubicBezTo>
                    <a:pt x="771151" y="876779"/>
                    <a:pt x="745471" y="890820"/>
                    <a:pt x="722125" y="904861"/>
                  </a:cubicBezTo>
                  <a:cubicBezTo>
                    <a:pt x="698780" y="916562"/>
                    <a:pt x="675434" y="925923"/>
                    <a:pt x="656758" y="930604"/>
                  </a:cubicBezTo>
                  <a:cubicBezTo>
                    <a:pt x="635747" y="937624"/>
                    <a:pt x="617070" y="942305"/>
                    <a:pt x="603063" y="944645"/>
                  </a:cubicBezTo>
                  <a:cubicBezTo>
                    <a:pt x="586721" y="946985"/>
                    <a:pt x="575048" y="949325"/>
                    <a:pt x="568044" y="949325"/>
                  </a:cubicBezTo>
                  <a:cubicBezTo>
                    <a:pt x="558706" y="949325"/>
                    <a:pt x="554037" y="949325"/>
                    <a:pt x="554037" y="949325"/>
                  </a:cubicBezTo>
                  <a:cubicBezTo>
                    <a:pt x="554037" y="949325"/>
                    <a:pt x="558706" y="949325"/>
                    <a:pt x="568044" y="946985"/>
                  </a:cubicBezTo>
                  <a:cubicBezTo>
                    <a:pt x="575048" y="946985"/>
                    <a:pt x="586721" y="942305"/>
                    <a:pt x="600728" y="939964"/>
                  </a:cubicBezTo>
                  <a:cubicBezTo>
                    <a:pt x="614736" y="935284"/>
                    <a:pt x="633412" y="928263"/>
                    <a:pt x="652089" y="921243"/>
                  </a:cubicBezTo>
                  <a:cubicBezTo>
                    <a:pt x="670765" y="914222"/>
                    <a:pt x="694111" y="902521"/>
                    <a:pt x="715122" y="890820"/>
                  </a:cubicBezTo>
                  <a:cubicBezTo>
                    <a:pt x="736133" y="876779"/>
                    <a:pt x="759478" y="860398"/>
                    <a:pt x="780489" y="841676"/>
                  </a:cubicBezTo>
                  <a:cubicBezTo>
                    <a:pt x="785158" y="836996"/>
                    <a:pt x="792162" y="829975"/>
                    <a:pt x="796831" y="825295"/>
                  </a:cubicBezTo>
                  <a:cubicBezTo>
                    <a:pt x="801500" y="820614"/>
                    <a:pt x="806169" y="815934"/>
                    <a:pt x="813173" y="808913"/>
                  </a:cubicBezTo>
                  <a:cubicBezTo>
                    <a:pt x="820177" y="801893"/>
                    <a:pt x="820177" y="801893"/>
                    <a:pt x="820177" y="801893"/>
                  </a:cubicBezTo>
                  <a:cubicBezTo>
                    <a:pt x="827181" y="792532"/>
                    <a:pt x="827181" y="792532"/>
                    <a:pt x="827181" y="792532"/>
                  </a:cubicBezTo>
                  <a:cubicBezTo>
                    <a:pt x="829515" y="787852"/>
                    <a:pt x="831850" y="785511"/>
                    <a:pt x="834184" y="783171"/>
                  </a:cubicBezTo>
                  <a:cubicBezTo>
                    <a:pt x="841188" y="773811"/>
                    <a:pt x="841188" y="773811"/>
                    <a:pt x="841188" y="773811"/>
                  </a:cubicBezTo>
                  <a:cubicBezTo>
                    <a:pt x="845857" y="766790"/>
                    <a:pt x="850526" y="759769"/>
                    <a:pt x="855195" y="752749"/>
                  </a:cubicBezTo>
                  <a:cubicBezTo>
                    <a:pt x="859864" y="745728"/>
                    <a:pt x="862199" y="738708"/>
                    <a:pt x="866868" y="731687"/>
                  </a:cubicBezTo>
                  <a:cubicBezTo>
                    <a:pt x="871537" y="724666"/>
                    <a:pt x="876206" y="717646"/>
                    <a:pt x="878541" y="710625"/>
                  </a:cubicBezTo>
                  <a:cubicBezTo>
                    <a:pt x="883210" y="703605"/>
                    <a:pt x="885544" y="696584"/>
                    <a:pt x="890214" y="687223"/>
                  </a:cubicBezTo>
                  <a:cubicBezTo>
                    <a:pt x="894883" y="677862"/>
                    <a:pt x="894883" y="677862"/>
                    <a:pt x="894883" y="677862"/>
                  </a:cubicBezTo>
                  <a:cubicBezTo>
                    <a:pt x="897217" y="673182"/>
                    <a:pt x="897217" y="668502"/>
                    <a:pt x="899552" y="666162"/>
                  </a:cubicBezTo>
                  <a:cubicBezTo>
                    <a:pt x="901886" y="656801"/>
                    <a:pt x="904221" y="649780"/>
                    <a:pt x="906556" y="640419"/>
                  </a:cubicBezTo>
                  <a:cubicBezTo>
                    <a:pt x="908890" y="633399"/>
                    <a:pt x="911225" y="624038"/>
                    <a:pt x="913559" y="617017"/>
                  </a:cubicBezTo>
                  <a:cubicBezTo>
                    <a:pt x="913559" y="607657"/>
                    <a:pt x="915894" y="600636"/>
                    <a:pt x="918228" y="591275"/>
                  </a:cubicBezTo>
                  <a:cubicBezTo>
                    <a:pt x="920563" y="574894"/>
                    <a:pt x="922897" y="558513"/>
                    <a:pt x="922897" y="542131"/>
                  </a:cubicBezTo>
                  <a:cubicBezTo>
                    <a:pt x="922897" y="532770"/>
                    <a:pt x="922897" y="525750"/>
                    <a:pt x="925232" y="516389"/>
                  </a:cubicBezTo>
                  <a:cubicBezTo>
                    <a:pt x="922897" y="509368"/>
                    <a:pt x="922897" y="500008"/>
                    <a:pt x="922897" y="492987"/>
                  </a:cubicBezTo>
                  <a:cubicBezTo>
                    <a:pt x="922897" y="483626"/>
                    <a:pt x="922897" y="476606"/>
                    <a:pt x="920563" y="467245"/>
                  </a:cubicBezTo>
                  <a:cubicBezTo>
                    <a:pt x="918228" y="460224"/>
                    <a:pt x="918228" y="450864"/>
                    <a:pt x="918228" y="443843"/>
                  </a:cubicBezTo>
                  <a:cubicBezTo>
                    <a:pt x="915894" y="439163"/>
                    <a:pt x="915894" y="434482"/>
                    <a:pt x="915894" y="432142"/>
                  </a:cubicBezTo>
                  <a:cubicBezTo>
                    <a:pt x="911225" y="420441"/>
                    <a:pt x="911225" y="420441"/>
                    <a:pt x="911225" y="420441"/>
                  </a:cubicBezTo>
                  <a:cubicBezTo>
                    <a:pt x="908890" y="411080"/>
                    <a:pt x="908890" y="404060"/>
                    <a:pt x="906556" y="397039"/>
                  </a:cubicBezTo>
                  <a:cubicBezTo>
                    <a:pt x="904221" y="390018"/>
                    <a:pt x="901886" y="380658"/>
                    <a:pt x="899552" y="373637"/>
                  </a:cubicBezTo>
                  <a:cubicBezTo>
                    <a:pt x="894883" y="366616"/>
                    <a:pt x="892548" y="359596"/>
                    <a:pt x="890214" y="352575"/>
                  </a:cubicBezTo>
                  <a:cubicBezTo>
                    <a:pt x="887879" y="345555"/>
                    <a:pt x="883210" y="338534"/>
                    <a:pt x="880875" y="331514"/>
                  </a:cubicBezTo>
                  <a:cubicBezTo>
                    <a:pt x="878541" y="329173"/>
                    <a:pt x="878541" y="324493"/>
                    <a:pt x="876206" y="322153"/>
                  </a:cubicBezTo>
                  <a:cubicBezTo>
                    <a:pt x="873872" y="317472"/>
                    <a:pt x="873872" y="315132"/>
                    <a:pt x="871537" y="312792"/>
                  </a:cubicBezTo>
                  <a:cubicBezTo>
                    <a:pt x="864533" y="298751"/>
                    <a:pt x="857530" y="287050"/>
                    <a:pt x="848192" y="275349"/>
                  </a:cubicBezTo>
                  <a:cubicBezTo>
                    <a:pt x="841188" y="265988"/>
                    <a:pt x="834184" y="254287"/>
                    <a:pt x="824846" y="244926"/>
                  </a:cubicBezTo>
                  <a:cubicBezTo>
                    <a:pt x="820177" y="240246"/>
                    <a:pt x="817842" y="235566"/>
                    <a:pt x="813173" y="230885"/>
                  </a:cubicBezTo>
                  <a:cubicBezTo>
                    <a:pt x="808504" y="226205"/>
                    <a:pt x="806169" y="221524"/>
                    <a:pt x="801500" y="216844"/>
                  </a:cubicBezTo>
                  <a:cubicBezTo>
                    <a:pt x="792162" y="207483"/>
                    <a:pt x="785158" y="200463"/>
                    <a:pt x="775820" y="193442"/>
                  </a:cubicBezTo>
                  <a:cubicBezTo>
                    <a:pt x="761813" y="179401"/>
                    <a:pt x="747806" y="167700"/>
                    <a:pt x="733798" y="158339"/>
                  </a:cubicBezTo>
                  <a:cubicBezTo>
                    <a:pt x="722125" y="151318"/>
                    <a:pt x="712787" y="144298"/>
                    <a:pt x="705783" y="139618"/>
                  </a:cubicBezTo>
                  <a:close/>
                  <a:moveTo>
                    <a:pt x="449487" y="95250"/>
                  </a:moveTo>
                  <a:cubicBezTo>
                    <a:pt x="458862" y="95250"/>
                    <a:pt x="463550" y="95250"/>
                    <a:pt x="463550" y="95250"/>
                  </a:cubicBezTo>
                  <a:cubicBezTo>
                    <a:pt x="463550" y="95250"/>
                    <a:pt x="458862" y="95250"/>
                    <a:pt x="451831" y="97590"/>
                  </a:cubicBezTo>
                  <a:cubicBezTo>
                    <a:pt x="442455" y="97590"/>
                    <a:pt x="430736" y="99931"/>
                    <a:pt x="416672" y="104611"/>
                  </a:cubicBezTo>
                  <a:cubicBezTo>
                    <a:pt x="402609" y="109291"/>
                    <a:pt x="383858" y="113972"/>
                    <a:pt x="365106" y="123332"/>
                  </a:cubicBezTo>
                  <a:cubicBezTo>
                    <a:pt x="346355" y="130353"/>
                    <a:pt x="325260" y="139714"/>
                    <a:pt x="301821" y="153755"/>
                  </a:cubicBezTo>
                  <a:cubicBezTo>
                    <a:pt x="280726" y="167796"/>
                    <a:pt x="257287" y="184178"/>
                    <a:pt x="236192" y="202899"/>
                  </a:cubicBezTo>
                  <a:cubicBezTo>
                    <a:pt x="231504" y="207580"/>
                    <a:pt x="224472" y="212260"/>
                    <a:pt x="219785" y="219280"/>
                  </a:cubicBezTo>
                  <a:cubicBezTo>
                    <a:pt x="215097" y="223961"/>
                    <a:pt x="210409" y="228641"/>
                    <a:pt x="205721" y="235662"/>
                  </a:cubicBezTo>
                  <a:cubicBezTo>
                    <a:pt x="196346" y="242682"/>
                    <a:pt x="196346" y="242682"/>
                    <a:pt x="196346" y="242682"/>
                  </a:cubicBezTo>
                  <a:cubicBezTo>
                    <a:pt x="189314" y="252043"/>
                    <a:pt x="189314" y="252043"/>
                    <a:pt x="189314" y="252043"/>
                  </a:cubicBezTo>
                  <a:cubicBezTo>
                    <a:pt x="186970" y="254383"/>
                    <a:pt x="184626" y="259064"/>
                    <a:pt x="182282" y="261404"/>
                  </a:cubicBezTo>
                  <a:cubicBezTo>
                    <a:pt x="175250" y="270765"/>
                    <a:pt x="175250" y="270765"/>
                    <a:pt x="175250" y="270765"/>
                  </a:cubicBezTo>
                  <a:cubicBezTo>
                    <a:pt x="170563" y="277785"/>
                    <a:pt x="165875" y="284806"/>
                    <a:pt x="161187" y="291827"/>
                  </a:cubicBezTo>
                  <a:cubicBezTo>
                    <a:pt x="156499" y="296507"/>
                    <a:pt x="154155" y="303528"/>
                    <a:pt x="149468" y="310548"/>
                  </a:cubicBezTo>
                  <a:cubicBezTo>
                    <a:pt x="144780" y="319909"/>
                    <a:pt x="140092" y="326929"/>
                    <a:pt x="137748" y="333950"/>
                  </a:cubicBezTo>
                  <a:cubicBezTo>
                    <a:pt x="133060" y="340971"/>
                    <a:pt x="130716" y="347991"/>
                    <a:pt x="128372" y="355012"/>
                  </a:cubicBezTo>
                  <a:cubicBezTo>
                    <a:pt x="121341" y="366713"/>
                    <a:pt x="121341" y="366713"/>
                    <a:pt x="121341" y="366713"/>
                  </a:cubicBezTo>
                  <a:cubicBezTo>
                    <a:pt x="121341" y="371393"/>
                    <a:pt x="118997" y="376074"/>
                    <a:pt x="118997" y="378414"/>
                  </a:cubicBezTo>
                  <a:cubicBezTo>
                    <a:pt x="114309" y="387775"/>
                    <a:pt x="111965" y="394795"/>
                    <a:pt x="109621" y="401816"/>
                  </a:cubicBezTo>
                  <a:cubicBezTo>
                    <a:pt x="107277" y="411177"/>
                    <a:pt x="104933" y="418197"/>
                    <a:pt x="104933" y="427558"/>
                  </a:cubicBezTo>
                  <a:cubicBezTo>
                    <a:pt x="102590" y="434578"/>
                    <a:pt x="100246" y="443939"/>
                    <a:pt x="97902" y="450960"/>
                  </a:cubicBezTo>
                  <a:cubicBezTo>
                    <a:pt x="97902" y="467341"/>
                    <a:pt x="93214" y="486063"/>
                    <a:pt x="93214" y="502444"/>
                  </a:cubicBezTo>
                  <a:cubicBezTo>
                    <a:pt x="93214" y="509465"/>
                    <a:pt x="93214" y="518826"/>
                    <a:pt x="93214" y="525846"/>
                  </a:cubicBezTo>
                  <a:cubicBezTo>
                    <a:pt x="93214" y="535207"/>
                    <a:pt x="93214" y="544568"/>
                    <a:pt x="93214" y="551588"/>
                  </a:cubicBezTo>
                  <a:cubicBezTo>
                    <a:pt x="93214" y="560949"/>
                    <a:pt x="93214" y="567970"/>
                    <a:pt x="95558" y="577330"/>
                  </a:cubicBezTo>
                  <a:cubicBezTo>
                    <a:pt x="97902" y="584351"/>
                    <a:pt x="97902" y="593712"/>
                    <a:pt x="100246" y="600732"/>
                  </a:cubicBezTo>
                  <a:cubicBezTo>
                    <a:pt x="100246" y="605413"/>
                    <a:pt x="100246" y="607753"/>
                    <a:pt x="102590" y="612433"/>
                  </a:cubicBezTo>
                  <a:cubicBezTo>
                    <a:pt x="104933" y="624134"/>
                    <a:pt x="104933" y="624134"/>
                    <a:pt x="104933" y="624134"/>
                  </a:cubicBezTo>
                  <a:cubicBezTo>
                    <a:pt x="107277" y="631155"/>
                    <a:pt x="107277" y="640516"/>
                    <a:pt x="109621" y="647536"/>
                  </a:cubicBezTo>
                  <a:cubicBezTo>
                    <a:pt x="111965" y="654557"/>
                    <a:pt x="114309" y="661577"/>
                    <a:pt x="118997" y="670938"/>
                  </a:cubicBezTo>
                  <a:cubicBezTo>
                    <a:pt x="121341" y="677959"/>
                    <a:pt x="123685" y="684979"/>
                    <a:pt x="126029" y="692000"/>
                  </a:cubicBezTo>
                  <a:cubicBezTo>
                    <a:pt x="128372" y="699021"/>
                    <a:pt x="133060" y="706041"/>
                    <a:pt x="135404" y="713062"/>
                  </a:cubicBezTo>
                  <a:cubicBezTo>
                    <a:pt x="137748" y="715402"/>
                    <a:pt x="137748" y="720082"/>
                    <a:pt x="140092" y="722423"/>
                  </a:cubicBezTo>
                  <a:cubicBezTo>
                    <a:pt x="142436" y="724763"/>
                    <a:pt x="144780" y="729443"/>
                    <a:pt x="144780" y="731783"/>
                  </a:cubicBezTo>
                  <a:cubicBezTo>
                    <a:pt x="151811" y="743484"/>
                    <a:pt x="158843" y="757525"/>
                    <a:pt x="168219" y="766886"/>
                  </a:cubicBezTo>
                  <a:cubicBezTo>
                    <a:pt x="175250" y="778587"/>
                    <a:pt x="182282" y="790288"/>
                    <a:pt x="191658" y="799649"/>
                  </a:cubicBezTo>
                  <a:cubicBezTo>
                    <a:pt x="196346" y="804329"/>
                    <a:pt x="198689" y="809010"/>
                    <a:pt x="203377" y="813690"/>
                  </a:cubicBezTo>
                  <a:cubicBezTo>
                    <a:pt x="208065" y="818371"/>
                    <a:pt x="210409" y="823051"/>
                    <a:pt x="215097" y="827731"/>
                  </a:cubicBezTo>
                  <a:cubicBezTo>
                    <a:pt x="224472" y="834752"/>
                    <a:pt x="231504" y="844113"/>
                    <a:pt x="240880" y="851133"/>
                  </a:cubicBezTo>
                  <a:cubicBezTo>
                    <a:pt x="254943" y="865174"/>
                    <a:pt x="271350" y="876875"/>
                    <a:pt x="283070" y="883896"/>
                  </a:cubicBezTo>
                  <a:cubicBezTo>
                    <a:pt x="294789" y="893257"/>
                    <a:pt x="304165" y="900277"/>
                    <a:pt x="311197" y="902618"/>
                  </a:cubicBezTo>
                  <a:cubicBezTo>
                    <a:pt x="318228" y="907298"/>
                    <a:pt x="322916" y="909638"/>
                    <a:pt x="322916" y="909638"/>
                  </a:cubicBezTo>
                  <a:cubicBezTo>
                    <a:pt x="322916" y="909638"/>
                    <a:pt x="318228" y="907298"/>
                    <a:pt x="311197" y="904958"/>
                  </a:cubicBezTo>
                  <a:cubicBezTo>
                    <a:pt x="304165" y="902618"/>
                    <a:pt x="292445" y="897937"/>
                    <a:pt x="280726" y="888576"/>
                  </a:cubicBezTo>
                  <a:cubicBezTo>
                    <a:pt x="266663" y="881556"/>
                    <a:pt x="250255" y="872195"/>
                    <a:pt x="233848" y="858154"/>
                  </a:cubicBezTo>
                  <a:cubicBezTo>
                    <a:pt x="224472" y="851133"/>
                    <a:pt x="215097" y="844113"/>
                    <a:pt x="208065" y="837092"/>
                  </a:cubicBezTo>
                  <a:cubicBezTo>
                    <a:pt x="201033" y="834752"/>
                    <a:pt x="198689" y="830072"/>
                    <a:pt x="194002" y="825391"/>
                  </a:cubicBezTo>
                  <a:cubicBezTo>
                    <a:pt x="189314" y="820711"/>
                    <a:pt x="184626" y="816030"/>
                    <a:pt x="179938" y="811350"/>
                  </a:cubicBezTo>
                  <a:cubicBezTo>
                    <a:pt x="170563" y="801989"/>
                    <a:pt x="161187" y="790288"/>
                    <a:pt x="151811" y="778587"/>
                  </a:cubicBezTo>
                  <a:cubicBezTo>
                    <a:pt x="142436" y="766886"/>
                    <a:pt x="135404" y="755185"/>
                    <a:pt x="128372" y="741144"/>
                  </a:cubicBezTo>
                  <a:cubicBezTo>
                    <a:pt x="126029" y="738804"/>
                    <a:pt x="123685" y="736464"/>
                    <a:pt x="121341" y="731783"/>
                  </a:cubicBezTo>
                  <a:cubicBezTo>
                    <a:pt x="118997" y="729443"/>
                    <a:pt x="116653" y="724763"/>
                    <a:pt x="116653" y="722423"/>
                  </a:cubicBezTo>
                  <a:cubicBezTo>
                    <a:pt x="111965" y="715402"/>
                    <a:pt x="109621" y="708381"/>
                    <a:pt x="104933" y="701361"/>
                  </a:cubicBezTo>
                  <a:cubicBezTo>
                    <a:pt x="100246" y="694340"/>
                    <a:pt x="97902" y="684979"/>
                    <a:pt x="95558" y="677959"/>
                  </a:cubicBezTo>
                  <a:cubicBezTo>
                    <a:pt x="93214" y="670938"/>
                    <a:pt x="88526" y="663918"/>
                    <a:pt x="86182" y="654557"/>
                  </a:cubicBezTo>
                  <a:cubicBezTo>
                    <a:pt x="83838" y="647536"/>
                    <a:pt x="81494" y="638175"/>
                    <a:pt x="79151" y="631155"/>
                  </a:cubicBezTo>
                  <a:cubicBezTo>
                    <a:pt x="76807" y="617114"/>
                    <a:pt x="76807" y="617114"/>
                    <a:pt x="76807" y="617114"/>
                  </a:cubicBezTo>
                  <a:cubicBezTo>
                    <a:pt x="74463" y="614774"/>
                    <a:pt x="74463" y="610093"/>
                    <a:pt x="74463" y="605413"/>
                  </a:cubicBezTo>
                  <a:cubicBezTo>
                    <a:pt x="72119" y="589031"/>
                    <a:pt x="67431" y="570310"/>
                    <a:pt x="67431" y="553928"/>
                  </a:cubicBezTo>
                  <a:cubicBezTo>
                    <a:pt x="65087" y="544568"/>
                    <a:pt x="65087" y="535207"/>
                    <a:pt x="65087" y="528186"/>
                  </a:cubicBezTo>
                  <a:cubicBezTo>
                    <a:pt x="65087" y="518826"/>
                    <a:pt x="65087" y="509465"/>
                    <a:pt x="65087" y="500104"/>
                  </a:cubicBezTo>
                  <a:cubicBezTo>
                    <a:pt x="65087" y="481382"/>
                    <a:pt x="69775" y="465001"/>
                    <a:pt x="72119" y="446279"/>
                  </a:cubicBezTo>
                  <a:cubicBezTo>
                    <a:pt x="72119" y="436919"/>
                    <a:pt x="74463" y="429898"/>
                    <a:pt x="76807" y="420537"/>
                  </a:cubicBezTo>
                  <a:cubicBezTo>
                    <a:pt x="79151" y="411177"/>
                    <a:pt x="81494" y="404156"/>
                    <a:pt x="83838" y="394795"/>
                  </a:cubicBezTo>
                  <a:cubicBezTo>
                    <a:pt x="86182" y="385434"/>
                    <a:pt x="88526" y="378414"/>
                    <a:pt x="93214" y="369053"/>
                  </a:cubicBezTo>
                  <a:cubicBezTo>
                    <a:pt x="93214" y="364373"/>
                    <a:pt x="95558" y="362032"/>
                    <a:pt x="97902" y="357352"/>
                  </a:cubicBezTo>
                  <a:cubicBezTo>
                    <a:pt x="102590" y="345651"/>
                    <a:pt x="102590" y="345651"/>
                    <a:pt x="102590" y="345651"/>
                  </a:cubicBezTo>
                  <a:cubicBezTo>
                    <a:pt x="104933" y="336290"/>
                    <a:pt x="109621" y="329270"/>
                    <a:pt x="114309" y="319909"/>
                  </a:cubicBezTo>
                  <a:cubicBezTo>
                    <a:pt x="116653" y="312888"/>
                    <a:pt x="121341" y="305868"/>
                    <a:pt x="126029" y="298847"/>
                  </a:cubicBezTo>
                  <a:cubicBezTo>
                    <a:pt x="130716" y="291827"/>
                    <a:pt x="135404" y="282466"/>
                    <a:pt x="140092" y="277785"/>
                  </a:cubicBezTo>
                  <a:cubicBezTo>
                    <a:pt x="144780" y="270765"/>
                    <a:pt x="149468" y="263744"/>
                    <a:pt x="156499" y="256724"/>
                  </a:cubicBezTo>
                  <a:cubicBezTo>
                    <a:pt x="163531" y="247363"/>
                    <a:pt x="163531" y="247363"/>
                    <a:pt x="163531" y="247363"/>
                  </a:cubicBezTo>
                  <a:cubicBezTo>
                    <a:pt x="165875" y="242682"/>
                    <a:pt x="168219" y="240342"/>
                    <a:pt x="170563" y="235662"/>
                  </a:cubicBezTo>
                  <a:cubicBezTo>
                    <a:pt x="179938" y="228641"/>
                    <a:pt x="179938" y="228641"/>
                    <a:pt x="179938" y="228641"/>
                  </a:cubicBezTo>
                  <a:cubicBezTo>
                    <a:pt x="186970" y="219280"/>
                    <a:pt x="186970" y="219280"/>
                    <a:pt x="186970" y="219280"/>
                  </a:cubicBezTo>
                  <a:cubicBezTo>
                    <a:pt x="194002" y="212260"/>
                    <a:pt x="198689" y="207580"/>
                    <a:pt x="205721" y="202899"/>
                  </a:cubicBezTo>
                  <a:cubicBezTo>
                    <a:pt x="210409" y="195879"/>
                    <a:pt x="217441" y="191198"/>
                    <a:pt x="222128" y="186518"/>
                  </a:cubicBezTo>
                  <a:cubicBezTo>
                    <a:pt x="245567" y="167796"/>
                    <a:pt x="271350" y="151415"/>
                    <a:pt x="294789" y="139714"/>
                  </a:cubicBezTo>
                  <a:cubicBezTo>
                    <a:pt x="318228" y="128013"/>
                    <a:pt x="341667" y="118652"/>
                    <a:pt x="360419" y="111631"/>
                  </a:cubicBezTo>
                  <a:cubicBezTo>
                    <a:pt x="381514" y="106951"/>
                    <a:pt x="400265" y="102271"/>
                    <a:pt x="414328" y="99931"/>
                  </a:cubicBezTo>
                  <a:cubicBezTo>
                    <a:pt x="430736" y="97590"/>
                    <a:pt x="442455" y="95250"/>
                    <a:pt x="449487" y="95250"/>
                  </a:cubicBezTo>
                  <a:close/>
                  <a:moveTo>
                    <a:pt x="528985" y="0"/>
                  </a:moveTo>
                  <a:cubicBezTo>
                    <a:pt x="538336" y="2335"/>
                    <a:pt x="550025" y="2335"/>
                    <a:pt x="559376" y="2335"/>
                  </a:cubicBezTo>
                  <a:cubicBezTo>
                    <a:pt x="568727" y="4670"/>
                    <a:pt x="580416" y="4670"/>
                    <a:pt x="589768" y="7005"/>
                  </a:cubicBezTo>
                  <a:cubicBezTo>
                    <a:pt x="606132" y="9340"/>
                    <a:pt x="606132" y="9340"/>
                    <a:pt x="606132" y="9340"/>
                  </a:cubicBezTo>
                  <a:cubicBezTo>
                    <a:pt x="610808" y="9340"/>
                    <a:pt x="615484" y="11675"/>
                    <a:pt x="622497" y="11675"/>
                  </a:cubicBezTo>
                  <a:cubicBezTo>
                    <a:pt x="652889" y="18680"/>
                    <a:pt x="652889" y="18680"/>
                    <a:pt x="652889" y="18680"/>
                  </a:cubicBezTo>
                  <a:cubicBezTo>
                    <a:pt x="662240" y="21015"/>
                    <a:pt x="671591" y="25685"/>
                    <a:pt x="683280" y="30355"/>
                  </a:cubicBezTo>
                  <a:cubicBezTo>
                    <a:pt x="697307" y="35025"/>
                    <a:pt x="697307" y="35025"/>
                    <a:pt x="697307" y="35025"/>
                  </a:cubicBezTo>
                  <a:cubicBezTo>
                    <a:pt x="701983" y="37360"/>
                    <a:pt x="706658" y="37360"/>
                    <a:pt x="711334" y="39694"/>
                  </a:cubicBezTo>
                  <a:cubicBezTo>
                    <a:pt x="720685" y="44364"/>
                    <a:pt x="730036" y="49034"/>
                    <a:pt x="739388" y="53704"/>
                  </a:cubicBezTo>
                  <a:cubicBezTo>
                    <a:pt x="744063" y="56039"/>
                    <a:pt x="751077" y="58374"/>
                    <a:pt x="753415" y="60709"/>
                  </a:cubicBezTo>
                  <a:cubicBezTo>
                    <a:pt x="767441" y="70049"/>
                    <a:pt x="767441" y="70049"/>
                    <a:pt x="767441" y="70049"/>
                  </a:cubicBezTo>
                  <a:cubicBezTo>
                    <a:pt x="776793" y="74719"/>
                    <a:pt x="786144" y="79389"/>
                    <a:pt x="795495" y="84059"/>
                  </a:cubicBezTo>
                  <a:cubicBezTo>
                    <a:pt x="802509" y="91064"/>
                    <a:pt x="811860" y="98069"/>
                    <a:pt x="818873" y="102739"/>
                  </a:cubicBezTo>
                  <a:cubicBezTo>
                    <a:pt x="830562" y="112079"/>
                    <a:pt x="830562" y="112079"/>
                    <a:pt x="830562" y="112079"/>
                  </a:cubicBezTo>
                  <a:cubicBezTo>
                    <a:pt x="835238" y="114414"/>
                    <a:pt x="839914" y="119084"/>
                    <a:pt x="842251" y="121419"/>
                  </a:cubicBezTo>
                  <a:cubicBezTo>
                    <a:pt x="849265" y="128424"/>
                    <a:pt x="858616" y="135429"/>
                    <a:pt x="865629" y="142434"/>
                  </a:cubicBezTo>
                  <a:cubicBezTo>
                    <a:pt x="867967" y="144769"/>
                    <a:pt x="872643" y="149439"/>
                    <a:pt x="874981" y="151774"/>
                  </a:cubicBezTo>
                  <a:cubicBezTo>
                    <a:pt x="879656" y="156444"/>
                    <a:pt x="881994" y="158779"/>
                    <a:pt x="886670" y="163449"/>
                  </a:cubicBezTo>
                  <a:cubicBezTo>
                    <a:pt x="889008" y="165784"/>
                    <a:pt x="891345" y="170453"/>
                    <a:pt x="896021" y="172788"/>
                  </a:cubicBezTo>
                  <a:cubicBezTo>
                    <a:pt x="898359" y="177458"/>
                    <a:pt x="900697" y="179793"/>
                    <a:pt x="905372" y="184463"/>
                  </a:cubicBezTo>
                  <a:cubicBezTo>
                    <a:pt x="910048" y="191468"/>
                    <a:pt x="917061" y="198473"/>
                    <a:pt x="921737" y="205478"/>
                  </a:cubicBezTo>
                  <a:cubicBezTo>
                    <a:pt x="928750" y="214818"/>
                    <a:pt x="933426" y="221823"/>
                    <a:pt x="938102" y="228828"/>
                  </a:cubicBezTo>
                  <a:cubicBezTo>
                    <a:pt x="956804" y="259183"/>
                    <a:pt x="973169" y="289537"/>
                    <a:pt x="984858" y="317557"/>
                  </a:cubicBezTo>
                  <a:cubicBezTo>
                    <a:pt x="996547" y="347912"/>
                    <a:pt x="1003560" y="375932"/>
                    <a:pt x="1008236" y="399281"/>
                  </a:cubicBezTo>
                  <a:cubicBezTo>
                    <a:pt x="1012912" y="424966"/>
                    <a:pt x="1015249" y="445981"/>
                    <a:pt x="1017587" y="464661"/>
                  </a:cubicBezTo>
                  <a:cubicBezTo>
                    <a:pt x="1017587" y="474001"/>
                    <a:pt x="1017587" y="481006"/>
                    <a:pt x="1017587" y="488010"/>
                  </a:cubicBezTo>
                  <a:cubicBezTo>
                    <a:pt x="1017587" y="495015"/>
                    <a:pt x="1017587" y="502020"/>
                    <a:pt x="1017587" y="506690"/>
                  </a:cubicBezTo>
                  <a:cubicBezTo>
                    <a:pt x="1015249" y="497350"/>
                    <a:pt x="1015249" y="483340"/>
                    <a:pt x="1012912" y="464661"/>
                  </a:cubicBezTo>
                  <a:cubicBezTo>
                    <a:pt x="1008236" y="448316"/>
                    <a:pt x="1003560" y="427301"/>
                    <a:pt x="998885" y="401616"/>
                  </a:cubicBezTo>
                  <a:cubicBezTo>
                    <a:pt x="991871" y="378267"/>
                    <a:pt x="982520" y="352582"/>
                    <a:pt x="968493" y="324562"/>
                  </a:cubicBezTo>
                  <a:cubicBezTo>
                    <a:pt x="956804" y="296542"/>
                    <a:pt x="940439" y="268523"/>
                    <a:pt x="919399" y="240503"/>
                  </a:cubicBezTo>
                  <a:cubicBezTo>
                    <a:pt x="914723" y="233498"/>
                    <a:pt x="910048" y="226493"/>
                    <a:pt x="905372" y="219488"/>
                  </a:cubicBezTo>
                  <a:cubicBezTo>
                    <a:pt x="898359" y="212483"/>
                    <a:pt x="893683" y="205478"/>
                    <a:pt x="886670" y="198473"/>
                  </a:cubicBezTo>
                  <a:cubicBezTo>
                    <a:pt x="884332" y="196138"/>
                    <a:pt x="881994" y="193803"/>
                    <a:pt x="877318" y="189133"/>
                  </a:cubicBezTo>
                  <a:cubicBezTo>
                    <a:pt x="874981" y="186798"/>
                    <a:pt x="872643" y="182128"/>
                    <a:pt x="867967" y="179793"/>
                  </a:cubicBezTo>
                  <a:cubicBezTo>
                    <a:pt x="865629" y="175123"/>
                    <a:pt x="860954" y="172788"/>
                    <a:pt x="858616" y="170453"/>
                  </a:cubicBezTo>
                  <a:cubicBezTo>
                    <a:pt x="846927" y="161114"/>
                    <a:pt x="846927" y="161114"/>
                    <a:pt x="846927" y="161114"/>
                  </a:cubicBezTo>
                  <a:cubicBezTo>
                    <a:pt x="839914" y="154109"/>
                    <a:pt x="832900" y="147104"/>
                    <a:pt x="825887" y="142434"/>
                  </a:cubicBezTo>
                  <a:cubicBezTo>
                    <a:pt x="823549" y="137764"/>
                    <a:pt x="818873" y="135429"/>
                    <a:pt x="816535" y="133094"/>
                  </a:cubicBezTo>
                  <a:cubicBezTo>
                    <a:pt x="802509" y="123754"/>
                    <a:pt x="802509" y="123754"/>
                    <a:pt x="802509" y="123754"/>
                  </a:cubicBezTo>
                  <a:cubicBezTo>
                    <a:pt x="795495" y="119084"/>
                    <a:pt x="788482" y="112079"/>
                    <a:pt x="779130" y="107409"/>
                  </a:cubicBezTo>
                  <a:cubicBezTo>
                    <a:pt x="772117" y="102739"/>
                    <a:pt x="762766" y="98069"/>
                    <a:pt x="753415" y="93399"/>
                  </a:cubicBezTo>
                  <a:cubicBezTo>
                    <a:pt x="741725" y="84059"/>
                    <a:pt x="741725" y="84059"/>
                    <a:pt x="741725" y="84059"/>
                  </a:cubicBezTo>
                  <a:cubicBezTo>
                    <a:pt x="737050" y="81724"/>
                    <a:pt x="732374" y="81724"/>
                    <a:pt x="727699" y="79389"/>
                  </a:cubicBezTo>
                  <a:cubicBezTo>
                    <a:pt x="718347" y="74719"/>
                    <a:pt x="711334" y="70049"/>
                    <a:pt x="701983" y="65379"/>
                  </a:cubicBezTo>
                  <a:cubicBezTo>
                    <a:pt x="697307" y="63044"/>
                    <a:pt x="692631" y="63044"/>
                    <a:pt x="687956" y="60709"/>
                  </a:cubicBezTo>
                  <a:cubicBezTo>
                    <a:pt x="673929" y="56039"/>
                    <a:pt x="673929" y="56039"/>
                    <a:pt x="673929" y="56039"/>
                  </a:cubicBezTo>
                  <a:cubicBezTo>
                    <a:pt x="664578" y="53704"/>
                    <a:pt x="655226" y="49034"/>
                    <a:pt x="645875" y="46699"/>
                  </a:cubicBezTo>
                  <a:cubicBezTo>
                    <a:pt x="615484" y="39694"/>
                    <a:pt x="615484" y="39694"/>
                    <a:pt x="615484" y="39694"/>
                  </a:cubicBezTo>
                  <a:cubicBezTo>
                    <a:pt x="610808" y="37360"/>
                    <a:pt x="606132" y="37360"/>
                    <a:pt x="601457" y="35025"/>
                  </a:cubicBezTo>
                  <a:cubicBezTo>
                    <a:pt x="585092" y="35025"/>
                    <a:pt x="585092" y="35025"/>
                    <a:pt x="585092" y="35025"/>
                  </a:cubicBezTo>
                  <a:cubicBezTo>
                    <a:pt x="575741" y="32690"/>
                    <a:pt x="566390" y="30355"/>
                    <a:pt x="557038" y="30355"/>
                  </a:cubicBezTo>
                  <a:cubicBezTo>
                    <a:pt x="547687" y="28020"/>
                    <a:pt x="535998" y="28020"/>
                    <a:pt x="526647" y="28020"/>
                  </a:cubicBezTo>
                  <a:cubicBezTo>
                    <a:pt x="517296" y="28020"/>
                    <a:pt x="507944" y="25685"/>
                    <a:pt x="498593" y="28020"/>
                  </a:cubicBezTo>
                  <a:cubicBezTo>
                    <a:pt x="486904" y="28020"/>
                    <a:pt x="477553" y="28020"/>
                    <a:pt x="468202" y="28020"/>
                  </a:cubicBezTo>
                  <a:cubicBezTo>
                    <a:pt x="461188" y="28020"/>
                    <a:pt x="461188" y="28020"/>
                    <a:pt x="461188" y="28020"/>
                  </a:cubicBezTo>
                  <a:cubicBezTo>
                    <a:pt x="454175" y="30355"/>
                    <a:pt x="454175" y="30355"/>
                    <a:pt x="454175" y="30355"/>
                  </a:cubicBezTo>
                  <a:cubicBezTo>
                    <a:pt x="449499" y="30355"/>
                    <a:pt x="444823" y="30355"/>
                    <a:pt x="440148" y="32690"/>
                  </a:cubicBezTo>
                  <a:cubicBezTo>
                    <a:pt x="430797" y="32690"/>
                    <a:pt x="421445" y="35025"/>
                    <a:pt x="412094" y="35025"/>
                  </a:cubicBezTo>
                  <a:cubicBezTo>
                    <a:pt x="402743" y="37360"/>
                    <a:pt x="393392" y="39694"/>
                    <a:pt x="384040" y="42029"/>
                  </a:cubicBezTo>
                  <a:cubicBezTo>
                    <a:pt x="374689" y="44364"/>
                    <a:pt x="367676" y="46699"/>
                    <a:pt x="358324" y="49034"/>
                  </a:cubicBezTo>
                  <a:cubicBezTo>
                    <a:pt x="348973" y="51369"/>
                    <a:pt x="341960" y="53704"/>
                    <a:pt x="332609" y="58374"/>
                  </a:cubicBezTo>
                  <a:cubicBezTo>
                    <a:pt x="327933" y="58374"/>
                    <a:pt x="323257" y="60709"/>
                    <a:pt x="320919" y="60709"/>
                  </a:cubicBezTo>
                  <a:cubicBezTo>
                    <a:pt x="316244" y="63044"/>
                    <a:pt x="311568" y="65379"/>
                    <a:pt x="309230" y="67714"/>
                  </a:cubicBezTo>
                  <a:cubicBezTo>
                    <a:pt x="292866" y="74719"/>
                    <a:pt x="276501" y="79389"/>
                    <a:pt x="262474" y="88729"/>
                  </a:cubicBezTo>
                  <a:cubicBezTo>
                    <a:pt x="248447" y="95734"/>
                    <a:pt x="234420" y="102739"/>
                    <a:pt x="222731" y="112079"/>
                  </a:cubicBezTo>
                  <a:cubicBezTo>
                    <a:pt x="215718" y="116749"/>
                    <a:pt x="208705" y="121419"/>
                    <a:pt x="204029" y="126089"/>
                  </a:cubicBezTo>
                  <a:cubicBezTo>
                    <a:pt x="197015" y="128424"/>
                    <a:pt x="192340" y="133094"/>
                    <a:pt x="187664" y="137764"/>
                  </a:cubicBezTo>
                  <a:cubicBezTo>
                    <a:pt x="175975" y="147104"/>
                    <a:pt x="166624" y="156444"/>
                    <a:pt x="157273" y="163449"/>
                  </a:cubicBezTo>
                  <a:cubicBezTo>
                    <a:pt x="138570" y="179793"/>
                    <a:pt x="122206" y="196138"/>
                    <a:pt x="110516" y="210148"/>
                  </a:cubicBezTo>
                  <a:cubicBezTo>
                    <a:pt x="98827" y="224158"/>
                    <a:pt x="91814" y="233498"/>
                    <a:pt x="84801" y="242838"/>
                  </a:cubicBezTo>
                  <a:cubicBezTo>
                    <a:pt x="80125" y="249843"/>
                    <a:pt x="77787" y="254513"/>
                    <a:pt x="77787" y="254513"/>
                  </a:cubicBezTo>
                  <a:cubicBezTo>
                    <a:pt x="77787" y="254513"/>
                    <a:pt x="80125" y="249843"/>
                    <a:pt x="84801" y="240503"/>
                  </a:cubicBezTo>
                  <a:cubicBezTo>
                    <a:pt x="89476" y="233498"/>
                    <a:pt x="96490" y="219488"/>
                    <a:pt x="108179" y="205478"/>
                  </a:cubicBezTo>
                  <a:cubicBezTo>
                    <a:pt x="117530" y="191468"/>
                    <a:pt x="131557" y="175123"/>
                    <a:pt x="147921" y="156444"/>
                  </a:cubicBezTo>
                  <a:cubicBezTo>
                    <a:pt x="157273" y="147104"/>
                    <a:pt x="166624" y="137764"/>
                    <a:pt x="178313" y="128424"/>
                  </a:cubicBezTo>
                  <a:cubicBezTo>
                    <a:pt x="182989" y="123754"/>
                    <a:pt x="187664" y="119084"/>
                    <a:pt x="194678" y="114414"/>
                  </a:cubicBezTo>
                  <a:cubicBezTo>
                    <a:pt x="199353" y="109744"/>
                    <a:pt x="206367" y="105074"/>
                    <a:pt x="213380" y="100404"/>
                  </a:cubicBezTo>
                  <a:cubicBezTo>
                    <a:pt x="225069" y="88729"/>
                    <a:pt x="239096" y="81724"/>
                    <a:pt x="253123" y="72384"/>
                  </a:cubicBezTo>
                  <a:cubicBezTo>
                    <a:pt x="267150" y="63044"/>
                    <a:pt x="283514" y="56039"/>
                    <a:pt x="299879" y="46699"/>
                  </a:cubicBezTo>
                  <a:cubicBezTo>
                    <a:pt x="304555" y="46699"/>
                    <a:pt x="306893" y="44364"/>
                    <a:pt x="311568" y="42029"/>
                  </a:cubicBezTo>
                  <a:cubicBezTo>
                    <a:pt x="316244" y="39694"/>
                    <a:pt x="320919" y="37360"/>
                    <a:pt x="325595" y="37360"/>
                  </a:cubicBezTo>
                  <a:cubicBezTo>
                    <a:pt x="332609" y="32690"/>
                    <a:pt x="341960" y="30355"/>
                    <a:pt x="351311" y="28020"/>
                  </a:cubicBezTo>
                  <a:cubicBezTo>
                    <a:pt x="360662" y="23350"/>
                    <a:pt x="370014" y="21015"/>
                    <a:pt x="379365" y="18680"/>
                  </a:cubicBezTo>
                  <a:cubicBezTo>
                    <a:pt x="388716" y="16345"/>
                    <a:pt x="398067" y="14010"/>
                    <a:pt x="407418" y="11675"/>
                  </a:cubicBezTo>
                  <a:cubicBezTo>
                    <a:pt x="416770" y="9340"/>
                    <a:pt x="426121" y="9340"/>
                    <a:pt x="435472" y="7005"/>
                  </a:cubicBezTo>
                  <a:cubicBezTo>
                    <a:pt x="442486" y="4670"/>
                    <a:pt x="447161" y="4670"/>
                    <a:pt x="451837" y="4670"/>
                  </a:cubicBezTo>
                  <a:cubicBezTo>
                    <a:pt x="458850" y="2335"/>
                    <a:pt x="458850" y="2335"/>
                    <a:pt x="458850" y="2335"/>
                  </a:cubicBezTo>
                  <a:cubicBezTo>
                    <a:pt x="465864" y="2335"/>
                    <a:pt x="465864" y="2335"/>
                    <a:pt x="465864" y="2335"/>
                  </a:cubicBezTo>
                  <a:cubicBezTo>
                    <a:pt x="486904" y="2335"/>
                    <a:pt x="507944" y="0"/>
                    <a:pt x="528985" y="0"/>
                  </a:cubicBezTo>
                  <a:close/>
                </a:path>
              </a:pathLst>
            </a:custGeom>
            <a:solidFill>
              <a:schemeClr val="accent1">
                <a:lumMod val="20000"/>
                <a:lumOff val="80000"/>
                <a:alpha val="30000"/>
              </a:schemeClr>
            </a:solidFill>
            <a:ln>
              <a:noFill/>
            </a:ln>
          </p:spPr>
          <p:txBody>
            <a:bodyPr/>
            <a:lstStyle/>
            <a:p>
              <a:pPr defTabSz="457154">
                <a:defRPr/>
              </a:pPr>
              <a:endParaRPr lang="en-US">
                <a:solidFill>
                  <a:prstClr val="black"/>
                </a:solidFill>
                <a:latin typeface="Sulphur Point"/>
              </a:endParaRPr>
            </a:p>
          </p:txBody>
        </p:sp>
        <p:sp>
          <p:nvSpPr>
            <p:cNvPr id="3089" name="Graphic 20" descr="Leaf"/>
            <p:cNvSpPr>
              <a:spLocks/>
            </p:cNvSpPr>
            <p:nvPr/>
          </p:nvSpPr>
          <p:spPr bwMode="auto">
            <a:xfrm>
              <a:off x="10387784" y="3219460"/>
              <a:ext cx="251565" cy="241290"/>
            </a:xfrm>
            <a:custGeom>
              <a:avLst/>
              <a:gdLst>
                <a:gd name="T0" fmla="*/ 116925 w 504358"/>
                <a:gd name="T1" fmla="*/ 21259 h 483758"/>
                <a:gd name="T2" fmla="*/ 17716 w 504358"/>
                <a:gd name="T3" fmla="*/ 120468 h 483758"/>
                <a:gd name="T4" fmla="*/ 30117 w 504358"/>
                <a:gd name="T5" fmla="*/ 168301 h 483758"/>
                <a:gd name="T6" fmla="*/ 54565 w 504358"/>
                <a:gd name="T7" fmla="*/ 144207 h 483758"/>
                <a:gd name="T8" fmla="*/ 125074 w 504358"/>
                <a:gd name="T9" fmla="*/ 86453 h 483758"/>
                <a:gd name="T10" fmla="*/ 129680 w 504358"/>
                <a:gd name="T11" fmla="*/ 84682 h 483758"/>
                <a:gd name="T12" fmla="*/ 136767 w 504358"/>
                <a:gd name="T13" fmla="*/ 91768 h 483758"/>
                <a:gd name="T14" fmla="*/ 133932 w 504358"/>
                <a:gd name="T15" fmla="*/ 97437 h 483758"/>
                <a:gd name="T16" fmla="*/ 133932 w 504358"/>
                <a:gd name="T17" fmla="*/ 97437 h 483758"/>
                <a:gd name="T18" fmla="*/ 32243 w 504358"/>
                <a:gd name="T19" fmla="*/ 187080 h 483758"/>
                <a:gd name="T20" fmla="*/ 26574 w 504358"/>
                <a:gd name="T21" fmla="*/ 193457 h 483758"/>
                <a:gd name="T22" fmla="*/ 26574 w 504358"/>
                <a:gd name="T23" fmla="*/ 193457 h 483758"/>
                <a:gd name="T24" fmla="*/ 0 w 504358"/>
                <a:gd name="T25" fmla="*/ 241290 h 483758"/>
                <a:gd name="T26" fmla="*/ 21259 w 504358"/>
                <a:gd name="T27" fmla="*/ 241290 h 483758"/>
                <a:gd name="T28" fmla="*/ 52439 w 504358"/>
                <a:gd name="T29" fmla="*/ 196292 h 483758"/>
                <a:gd name="T30" fmla="*/ 116925 w 504358"/>
                <a:gd name="T31" fmla="*/ 220031 h 483758"/>
                <a:gd name="T32" fmla="*/ 166175 w 504358"/>
                <a:gd name="T33" fmla="*/ 206921 h 483758"/>
                <a:gd name="T34" fmla="*/ 166175 w 504358"/>
                <a:gd name="T35" fmla="*/ 206921 h 483758"/>
                <a:gd name="T36" fmla="*/ 251565 w 504358"/>
                <a:gd name="T37" fmla="*/ 0 h 483758"/>
                <a:gd name="T38" fmla="*/ 116925 w 504358"/>
                <a:gd name="T39" fmla="*/ 21259 h 4837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04358" h="483758">
                  <a:moveTo>
                    <a:pt x="234420" y="42622"/>
                  </a:moveTo>
                  <a:cubicBezTo>
                    <a:pt x="124314" y="42622"/>
                    <a:pt x="35518" y="131417"/>
                    <a:pt x="35518" y="241524"/>
                  </a:cubicBezTo>
                  <a:cubicBezTo>
                    <a:pt x="35518" y="276332"/>
                    <a:pt x="44753" y="309009"/>
                    <a:pt x="60381" y="337423"/>
                  </a:cubicBezTo>
                  <a:cubicBezTo>
                    <a:pt x="75299" y="321795"/>
                    <a:pt x="91637" y="306167"/>
                    <a:pt x="109396" y="289118"/>
                  </a:cubicBezTo>
                  <a:cubicBezTo>
                    <a:pt x="154149" y="247207"/>
                    <a:pt x="206716" y="204585"/>
                    <a:pt x="250759" y="173329"/>
                  </a:cubicBezTo>
                  <a:cubicBezTo>
                    <a:pt x="253600" y="171198"/>
                    <a:pt x="256442" y="169777"/>
                    <a:pt x="259993" y="169777"/>
                  </a:cubicBezTo>
                  <a:cubicBezTo>
                    <a:pt x="267807" y="169777"/>
                    <a:pt x="274201" y="176170"/>
                    <a:pt x="274201" y="183984"/>
                  </a:cubicBezTo>
                  <a:cubicBezTo>
                    <a:pt x="274201" y="188957"/>
                    <a:pt x="272070" y="192509"/>
                    <a:pt x="268518" y="195350"/>
                  </a:cubicBezTo>
                  <a:cubicBezTo>
                    <a:pt x="205295" y="240814"/>
                    <a:pt x="121472" y="311140"/>
                    <a:pt x="64643" y="375073"/>
                  </a:cubicBezTo>
                  <a:cubicBezTo>
                    <a:pt x="64643" y="375073"/>
                    <a:pt x="56829" y="383597"/>
                    <a:pt x="53277" y="387859"/>
                  </a:cubicBezTo>
                  <a:cubicBezTo>
                    <a:pt x="21311" y="425508"/>
                    <a:pt x="0" y="459606"/>
                    <a:pt x="0" y="483758"/>
                  </a:cubicBezTo>
                  <a:lnTo>
                    <a:pt x="42622" y="483758"/>
                  </a:lnTo>
                  <a:cubicBezTo>
                    <a:pt x="42622" y="468130"/>
                    <a:pt x="67485" y="434033"/>
                    <a:pt x="105134" y="393542"/>
                  </a:cubicBezTo>
                  <a:cubicBezTo>
                    <a:pt x="139942" y="423377"/>
                    <a:pt x="184695" y="441136"/>
                    <a:pt x="234420" y="441136"/>
                  </a:cubicBezTo>
                  <a:cubicBezTo>
                    <a:pt x="269939" y="441136"/>
                    <a:pt x="304036" y="431902"/>
                    <a:pt x="333161" y="414853"/>
                  </a:cubicBezTo>
                  <a:cubicBezTo>
                    <a:pt x="485179" y="330320"/>
                    <a:pt x="504359" y="174750"/>
                    <a:pt x="504359" y="0"/>
                  </a:cubicBezTo>
                  <a:cubicBezTo>
                    <a:pt x="504359" y="0"/>
                    <a:pt x="338844" y="45463"/>
                    <a:pt x="234420" y="42622"/>
                  </a:cubicBezTo>
                  <a:close/>
                </a:path>
              </a:pathLst>
            </a:custGeom>
            <a:solidFill>
              <a:schemeClr val="bg1"/>
            </a:solidFill>
            <a:ln>
              <a:noFill/>
            </a:ln>
            <a:extLst>
              <a:ext uri="{91240B29-F687-4F45-9708-019B960494DF}">
                <a14:hiddenLine xmlns:a14="http://schemas.microsoft.com/office/drawing/2010/main" w="7045"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grpSp>
      <p:sp>
        <p:nvSpPr>
          <p:cNvPr id="58" name="Loose Subtitle">
            <a:extLst>
              <a:ext uri="{FF2B5EF4-FFF2-40B4-BE49-F238E27FC236}">
                <a16:creationId xmlns:a16="http://schemas.microsoft.com/office/drawing/2014/main" id="{A8123012-5BBD-403B-A4C8-5D5033A11B8A}"/>
              </a:ext>
            </a:extLst>
          </p:cNvPr>
          <p:cNvSpPr txBox="1"/>
          <p:nvPr/>
        </p:nvSpPr>
        <p:spPr>
          <a:xfrm>
            <a:off x="8121137" y="3903654"/>
            <a:ext cx="3739806" cy="192360"/>
          </a:xfrm>
          <a:prstGeom prst="rect">
            <a:avLst/>
          </a:prstGeom>
          <a:noFill/>
        </p:spPr>
        <p:txBody>
          <a:bodyPr wrap="none" lIns="0" tIns="0" rIns="0" bIns="0">
            <a:spAutoFit/>
          </a:bodyPr>
          <a:lstStyle/>
          <a:p>
            <a:pPr algn="r" defTabSz="457154">
              <a:defRPr/>
            </a:pPr>
            <a:r>
              <a:rPr lang="ru-RU" sz="1250" spc="600" dirty="0">
                <a:solidFill>
                  <a:prstClr val="black">
                    <a:lumMod val="65000"/>
                    <a:lumOff val="35000"/>
                  </a:prstClr>
                </a:solidFill>
                <a:latin typeface="Georgia" panose="02040502050405020303" pitchFamily="18" charset="0"/>
              </a:rPr>
              <a:t>Место для вашего текста.</a:t>
            </a:r>
          </a:p>
        </p:txBody>
      </p:sp>
      <p:sp>
        <p:nvSpPr>
          <p:cNvPr id="59" name="Justify Text Body">
            <a:extLst>
              <a:ext uri="{FF2B5EF4-FFF2-40B4-BE49-F238E27FC236}">
                <a16:creationId xmlns:a16="http://schemas.microsoft.com/office/drawing/2014/main" id="{D1B2C99C-1D6F-4ADC-9227-9CBC840B3E61}"/>
              </a:ext>
            </a:extLst>
          </p:cNvPr>
          <p:cNvSpPr txBox="1"/>
          <p:nvPr/>
        </p:nvSpPr>
        <p:spPr>
          <a:xfrm>
            <a:off x="7573818" y="4272863"/>
            <a:ext cx="4230100" cy="1384995"/>
          </a:xfrm>
          <a:prstGeom prst="rect">
            <a:avLst/>
          </a:prstGeom>
          <a:noFill/>
        </p:spPr>
        <p:txBody>
          <a:bodyPr wrap="square" lIns="0" tIns="0" rIns="0" bIns="0">
            <a:spAutoFit/>
          </a:bodyPr>
          <a:lstStyle/>
          <a:p>
            <a:pPr lvl="0" algn="r" defTabSz="457154">
              <a:lnSpc>
                <a:spcPct val="150000"/>
              </a:lnSpc>
              <a:defRPr/>
            </a:pPr>
            <a:r>
              <a:rPr lang="ru-RU" sz="1200" dirty="0">
                <a:solidFill>
                  <a:srgbClr val="3C3C3C"/>
                </a:solidFill>
                <a:latin typeface="Georgia" panose="02040502050405020303" pitchFamily="18" charset="0"/>
              </a:rPr>
              <a:t>Место для вашего текста. Место для вашего текста. Место для вашего текста. Место для вашего текста. Место для вашего текста. Место для вашего текста. Место для вашего текста. Место для вашего текста. </a:t>
            </a:r>
          </a:p>
          <a:p>
            <a:pPr algn="r" defTabSz="457154">
              <a:lnSpc>
                <a:spcPct val="150000"/>
              </a:lnSpc>
              <a:defRPr/>
            </a:pPr>
            <a:endParaRPr lang="en-ID" sz="1200" dirty="0">
              <a:solidFill>
                <a:prstClr val="black">
                  <a:lumMod val="50000"/>
                  <a:lumOff val="50000"/>
                </a:prstClr>
              </a:solidFill>
              <a:latin typeface="Sulphur Point"/>
            </a:endParaRPr>
          </a:p>
        </p:txBody>
      </p:sp>
      <p:pic>
        <p:nvPicPr>
          <p:cNvPr id="2" name="Рисунок 1"/>
          <p:cNvPicPr>
            <a:picLocks noGrp="1" noChangeAspect="1"/>
          </p:cNvPicPr>
          <p:nvPr>
            <p:ph type="pic" sz="quarter" idx="10"/>
          </p:nvPr>
        </p:nvPicPr>
        <p:blipFill>
          <a:blip r:embed="rId2">
            <a:extLst>
              <a:ext uri="{28A0092B-C50C-407E-A947-70E740481C1C}">
                <a14:useLocalDpi xmlns:a14="http://schemas.microsoft.com/office/drawing/2010/main" val="0"/>
              </a:ext>
            </a:extLst>
          </a:blip>
          <a:stretch>
            <a:fillRect/>
          </a:stretch>
        </p:blipFill>
        <p:spPr bwMode="auto">
          <a:xfrm>
            <a:off x="0" y="1383344"/>
            <a:ext cx="6189663" cy="4154811"/>
          </a:xfrm>
          <a:custGeom>
            <a:avLst/>
            <a:gdLst>
              <a:gd name="T0" fmla="*/ 5853836 w 6191249"/>
              <a:gd name="T1" fmla="*/ 2380273 h 5453249"/>
              <a:gd name="T2" fmla="*/ 6191249 w 6191249"/>
              <a:gd name="T3" fmla="*/ 2717687 h 5453249"/>
              <a:gd name="T4" fmla="*/ 6073155 w 6191249"/>
              <a:gd name="T5" fmla="*/ 2979183 h 5453249"/>
              <a:gd name="T6" fmla="*/ 3753432 w 6191249"/>
              <a:gd name="T7" fmla="*/ 4674690 h 5453249"/>
              <a:gd name="T8" fmla="*/ 3550982 w 6191249"/>
              <a:gd name="T9" fmla="*/ 4742174 h 5453249"/>
              <a:gd name="T10" fmla="*/ 1973569 w 6191249"/>
              <a:gd name="T11" fmla="*/ 4742174 h 5453249"/>
              <a:gd name="T12" fmla="*/ 53742 w 6191249"/>
              <a:gd name="T13" fmla="*/ 5402473 h 5453249"/>
              <a:gd name="T14" fmla="*/ 0 w 6191249"/>
              <a:gd name="T15" fmla="*/ 5453249 h 5453249"/>
              <a:gd name="T16" fmla="*/ 0 w 6191249"/>
              <a:gd name="T17" fmla="*/ 3724060 h 5453249"/>
              <a:gd name="T18" fmla="*/ 1155339 w 6191249"/>
              <a:gd name="T19" fmla="*/ 3164761 h 5453249"/>
              <a:gd name="T20" fmla="*/ 1344082 w 6191249"/>
              <a:gd name="T21" fmla="*/ 3084625 h 5453249"/>
              <a:gd name="T22" fmla="*/ 1406617 w 6191249"/>
              <a:gd name="T23" fmla="*/ 3071196 h 5453249"/>
              <a:gd name="T24" fmla="*/ 1447185 w 6191249"/>
              <a:gd name="T25" fmla="*/ 3058603 h 5453249"/>
              <a:gd name="T26" fmla="*/ 1527809 w 6191249"/>
              <a:gd name="T27" fmla="*/ 3050475 h 5453249"/>
              <a:gd name="T28" fmla="*/ 3613150 w 6191249"/>
              <a:gd name="T29" fmla="*/ 3050475 h 5453249"/>
              <a:gd name="T30" fmla="*/ 4013199 w 6191249"/>
              <a:gd name="T31" fmla="*/ 3450525 h 5453249"/>
              <a:gd name="T32" fmla="*/ 3613150 w 6191249"/>
              <a:gd name="T33" fmla="*/ 3850575 h 5453249"/>
              <a:gd name="T34" fmla="*/ 2057922 w 6191249"/>
              <a:gd name="T35" fmla="*/ 3850575 h 5453249"/>
              <a:gd name="T36" fmla="*/ 2057922 w 6191249"/>
              <a:gd name="T37" fmla="*/ 3863276 h 5453249"/>
              <a:gd name="T38" fmla="*/ 2066924 w 6191249"/>
              <a:gd name="T39" fmla="*/ 3863276 h 5453249"/>
              <a:gd name="T40" fmla="*/ 2066924 w 6191249"/>
              <a:gd name="T41" fmla="*/ 3943611 h 5453249"/>
              <a:gd name="T42" fmla="*/ 3626856 w 6191249"/>
              <a:gd name="T43" fmla="*/ 3943611 h 5453249"/>
              <a:gd name="T44" fmla="*/ 4114796 w 6191249"/>
              <a:gd name="T45" fmla="*/ 3455673 h 5453249"/>
              <a:gd name="T46" fmla="*/ 4114796 w 6191249"/>
              <a:gd name="T47" fmla="*/ 3455673 h 5453249"/>
              <a:gd name="T48" fmla="*/ 4104884 w 6191249"/>
              <a:gd name="T49" fmla="*/ 3357337 h 5453249"/>
              <a:gd name="T50" fmla="*/ 4093739 w 6191249"/>
              <a:gd name="T51" fmla="*/ 3321433 h 5453249"/>
              <a:gd name="T52" fmla="*/ 4277673 w 6191249"/>
              <a:gd name="T53" fmla="*/ 3232663 h 5453249"/>
              <a:gd name="T54" fmla="*/ 5676692 w 6191249"/>
              <a:gd name="T55" fmla="*/ 2430884 h 5453249"/>
              <a:gd name="T56" fmla="*/ 5853836 w 6191249"/>
              <a:gd name="T57" fmla="*/ 2380273 h 5453249"/>
              <a:gd name="T58" fmla="*/ 4759144 w 6191249"/>
              <a:gd name="T59" fmla="*/ 78 h 5453249"/>
              <a:gd name="T60" fmla="*/ 5018734 w 6191249"/>
              <a:gd name="T61" fmla="*/ 14391 h 5453249"/>
              <a:gd name="T62" fmla="*/ 4596965 w 6191249"/>
              <a:gd name="T63" fmla="*/ 1633980 h 5453249"/>
              <a:gd name="T64" fmla="*/ 3238873 w 6191249"/>
              <a:gd name="T65" fmla="*/ 2072617 h 5453249"/>
              <a:gd name="T66" fmla="*/ 2842411 w 6191249"/>
              <a:gd name="T67" fmla="*/ 2544999 h 5453249"/>
              <a:gd name="T68" fmla="*/ 2741186 w 6191249"/>
              <a:gd name="T69" fmla="*/ 2966766 h 5453249"/>
              <a:gd name="T70" fmla="*/ 2395337 w 6191249"/>
              <a:gd name="T71" fmla="*/ 2966766 h 5453249"/>
              <a:gd name="T72" fmla="*/ 2378465 w 6191249"/>
              <a:gd name="T73" fmla="*/ 2806494 h 5453249"/>
              <a:gd name="T74" fmla="*/ 2192888 w 6191249"/>
              <a:gd name="T75" fmla="*/ 2460644 h 5453249"/>
              <a:gd name="T76" fmla="*/ 1138467 w 6191249"/>
              <a:gd name="T77" fmla="*/ 2097924 h 5453249"/>
              <a:gd name="T78" fmla="*/ 792617 w 6191249"/>
              <a:gd name="T79" fmla="*/ 773573 h 5453249"/>
              <a:gd name="T80" fmla="*/ 2116970 w 6191249"/>
              <a:gd name="T81" fmla="*/ 1119423 h 5453249"/>
              <a:gd name="T82" fmla="*/ 2479691 w 6191249"/>
              <a:gd name="T83" fmla="*/ 2258196 h 5453249"/>
              <a:gd name="T84" fmla="*/ 2547173 w 6191249"/>
              <a:gd name="T85" fmla="*/ 2359421 h 5453249"/>
              <a:gd name="T86" fmla="*/ 2977376 w 6191249"/>
              <a:gd name="T87" fmla="*/ 1827992 h 5453249"/>
              <a:gd name="T88" fmla="*/ 3416014 w 6191249"/>
              <a:gd name="T89" fmla="*/ 436159 h 5453249"/>
              <a:gd name="T90" fmla="*/ 4759144 w 6191249"/>
              <a:gd name="T91" fmla="*/ 78 h 545324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1249" h="5453249">
                <a:moveTo>
                  <a:pt x="5853836" y="2380273"/>
                </a:moveTo>
                <a:cubicBezTo>
                  <a:pt x="6039413" y="2380273"/>
                  <a:pt x="6191249" y="2532109"/>
                  <a:pt x="6191249" y="2717687"/>
                </a:cubicBezTo>
                <a:cubicBezTo>
                  <a:pt x="6191249" y="2818911"/>
                  <a:pt x="6140638" y="2911700"/>
                  <a:pt x="6073155" y="2979183"/>
                </a:cubicBezTo>
                <a:lnTo>
                  <a:pt x="3753432" y="4674690"/>
                </a:lnTo>
                <a:cubicBezTo>
                  <a:pt x="3694383" y="4716867"/>
                  <a:pt x="3626899" y="4742174"/>
                  <a:pt x="3550982" y="4742174"/>
                </a:cubicBezTo>
                <a:lnTo>
                  <a:pt x="1973569" y="4742174"/>
                </a:lnTo>
                <a:cubicBezTo>
                  <a:pt x="1253927" y="4742174"/>
                  <a:pt x="586183" y="4927521"/>
                  <a:pt x="53742" y="5402473"/>
                </a:cubicBezTo>
                <a:lnTo>
                  <a:pt x="0" y="5453249"/>
                </a:lnTo>
                <a:lnTo>
                  <a:pt x="0" y="3724060"/>
                </a:lnTo>
                <a:lnTo>
                  <a:pt x="1155339" y="3164761"/>
                </a:lnTo>
                <a:cubicBezTo>
                  <a:pt x="1214388" y="3131020"/>
                  <a:pt x="1277652" y="3103605"/>
                  <a:pt x="1344082" y="3084625"/>
                </a:cubicBezTo>
                <a:lnTo>
                  <a:pt x="1406617" y="3071196"/>
                </a:lnTo>
                <a:lnTo>
                  <a:pt x="1447185" y="3058603"/>
                </a:lnTo>
                <a:cubicBezTo>
                  <a:pt x="1473227" y="3053274"/>
                  <a:pt x="1500192" y="3050475"/>
                  <a:pt x="1527809" y="3050475"/>
                </a:cubicBezTo>
                <a:lnTo>
                  <a:pt x="3613150" y="3050475"/>
                </a:lnTo>
                <a:cubicBezTo>
                  <a:pt x="3834092" y="3050475"/>
                  <a:pt x="4013199" y="3229583"/>
                  <a:pt x="4013199" y="3450525"/>
                </a:cubicBezTo>
                <a:cubicBezTo>
                  <a:pt x="4013199" y="3671467"/>
                  <a:pt x="3834092" y="3850575"/>
                  <a:pt x="3613150" y="3850575"/>
                </a:cubicBezTo>
                <a:lnTo>
                  <a:pt x="2057922" y="3850575"/>
                </a:lnTo>
                <a:lnTo>
                  <a:pt x="2057922" y="3863276"/>
                </a:lnTo>
                <a:lnTo>
                  <a:pt x="2066924" y="3863276"/>
                </a:lnTo>
                <a:lnTo>
                  <a:pt x="2066924" y="3943611"/>
                </a:lnTo>
                <a:lnTo>
                  <a:pt x="3626856" y="3943611"/>
                </a:lnTo>
                <a:cubicBezTo>
                  <a:pt x="3896337" y="3943611"/>
                  <a:pt x="4114796" y="3725154"/>
                  <a:pt x="4114796" y="3455673"/>
                </a:cubicBezTo>
                <a:cubicBezTo>
                  <a:pt x="4114796" y="3421988"/>
                  <a:pt x="4111383" y="3389100"/>
                  <a:pt x="4104884" y="3357337"/>
                </a:cubicBezTo>
                <a:lnTo>
                  <a:pt x="4093739" y="3321433"/>
                </a:lnTo>
                <a:lnTo>
                  <a:pt x="4277673" y="3232663"/>
                </a:lnTo>
                <a:lnTo>
                  <a:pt x="5676692" y="2430884"/>
                </a:lnTo>
                <a:cubicBezTo>
                  <a:pt x="5727305" y="2397144"/>
                  <a:pt x="5786353" y="2380273"/>
                  <a:pt x="5853836" y="2380273"/>
                </a:cubicBezTo>
                <a:close/>
                <a:moveTo>
                  <a:pt x="4759144" y="78"/>
                </a:moveTo>
                <a:cubicBezTo>
                  <a:pt x="4916587" y="1211"/>
                  <a:pt x="5018734" y="14391"/>
                  <a:pt x="5018734" y="14391"/>
                </a:cubicBezTo>
                <a:cubicBezTo>
                  <a:pt x="5018734" y="14391"/>
                  <a:pt x="5153699" y="1060375"/>
                  <a:pt x="4596965" y="1633980"/>
                </a:cubicBezTo>
                <a:cubicBezTo>
                  <a:pt x="4208940" y="2022007"/>
                  <a:pt x="3584722" y="2081055"/>
                  <a:pt x="3238873" y="2072617"/>
                </a:cubicBezTo>
                <a:cubicBezTo>
                  <a:pt x="3070165" y="2173843"/>
                  <a:pt x="2926765" y="2342550"/>
                  <a:pt x="2842411" y="2544999"/>
                </a:cubicBezTo>
                <a:cubicBezTo>
                  <a:pt x="2774929" y="2688399"/>
                  <a:pt x="2749622" y="2789623"/>
                  <a:pt x="2741186" y="2966766"/>
                </a:cubicBezTo>
                <a:lnTo>
                  <a:pt x="2395337" y="2966766"/>
                </a:lnTo>
                <a:cubicBezTo>
                  <a:pt x="2395337" y="2890848"/>
                  <a:pt x="2386901" y="2831800"/>
                  <a:pt x="2378465" y="2806494"/>
                </a:cubicBezTo>
                <a:cubicBezTo>
                  <a:pt x="2336289" y="2688399"/>
                  <a:pt x="2277242" y="2553434"/>
                  <a:pt x="2192888" y="2460644"/>
                </a:cubicBezTo>
                <a:cubicBezTo>
                  <a:pt x="1906085" y="2452209"/>
                  <a:pt x="1433704" y="2393163"/>
                  <a:pt x="1138467" y="2097924"/>
                </a:cubicBezTo>
                <a:cubicBezTo>
                  <a:pt x="682957" y="1633980"/>
                  <a:pt x="792617" y="773573"/>
                  <a:pt x="792617" y="773573"/>
                </a:cubicBezTo>
                <a:cubicBezTo>
                  <a:pt x="792617" y="773573"/>
                  <a:pt x="1653024" y="655478"/>
                  <a:pt x="2116970" y="1119423"/>
                </a:cubicBezTo>
                <a:cubicBezTo>
                  <a:pt x="2445947" y="1448402"/>
                  <a:pt x="2488126" y="1979829"/>
                  <a:pt x="2479691" y="2258196"/>
                </a:cubicBezTo>
                <a:cubicBezTo>
                  <a:pt x="2504996" y="2291938"/>
                  <a:pt x="2521867" y="2325679"/>
                  <a:pt x="2547173" y="2359421"/>
                </a:cubicBezTo>
                <a:cubicBezTo>
                  <a:pt x="2648396" y="2140101"/>
                  <a:pt x="2800234" y="1954524"/>
                  <a:pt x="2977376" y="1827992"/>
                </a:cubicBezTo>
                <a:cubicBezTo>
                  <a:pt x="2968940" y="1490578"/>
                  <a:pt x="3011117" y="841055"/>
                  <a:pt x="3416014" y="436159"/>
                </a:cubicBezTo>
                <a:cubicBezTo>
                  <a:pt x="3798769" y="53404"/>
                  <a:pt x="4412770" y="-2414"/>
                  <a:pt x="4759144" y="78"/>
                </a:cubicBezTo>
                <a:close/>
              </a:path>
            </a:pathLst>
          </a:custGeom>
          <a:blipFill dpi="0" rotWithShape="1">
            <a:srcRect/>
          </a:blipFill>
          <a:extLs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7706872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8"/>
          <p:cNvPicPr>
            <a:picLocks noChangeAspect="1"/>
          </p:cNvPicPr>
          <p:nvPr/>
        </p:nvPicPr>
        <p:blipFill>
          <a:blip r:embed="rId2">
            <a:lum contrast="-100000"/>
            <a:extLst>
              <a:ext uri="{28A0092B-C50C-407E-A947-70E740481C1C}">
                <a14:useLocalDpi xmlns:a14="http://schemas.microsoft.com/office/drawing/2010/main" val="0"/>
              </a:ext>
            </a:extLst>
          </a:blip>
          <a:srcRect/>
          <a:stretch>
            <a:fillRect/>
          </a:stretch>
        </p:blipFill>
        <p:spPr bwMode="auto">
          <a:xfrm>
            <a:off x="8107894" y="867109"/>
            <a:ext cx="3155539" cy="5990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Grand Title">
            <a:extLst>
              <a:ext uri="{FF2B5EF4-FFF2-40B4-BE49-F238E27FC236}">
                <a16:creationId xmlns:a16="http://schemas.microsoft.com/office/drawing/2014/main" id="{3E297E04-D837-43E0-9535-E6AA217295BC}"/>
              </a:ext>
            </a:extLst>
          </p:cNvPr>
          <p:cNvSpPr txBox="1"/>
          <p:nvPr/>
        </p:nvSpPr>
        <p:spPr>
          <a:xfrm>
            <a:off x="1453960" y="1159170"/>
            <a:ext cx="4661631" cy="677020"/>
          </a:xfrm>
          <a:prstGeom prst="rect">
            <a:avLst/>
          </a:prstGeom>
          <a:noFill/>
        </p:spPr>
        <p:txBody>
          <a:bodyPr wrap="none" lIns="0" tIns="0" rIns="0" bIns="0">
            <a:spAutoFit/>
          </a:bodyPr>
          <a:lstStyle/>
          <a:p>
            <a:pPr defTabSz="457154">
              <a:defRPr/>
            </a:pPr>
            <a:r>
              <a:rPr lang="ru-RU" sz="4400" dirty="0">
                <a:solidFill>
                  <a:prstClr val="black">
                    <a:lumMod val="75000"/>
                    <a:lumOff val="25000"/>
                  </a:prstClr>
                </a:solidFill>
                <a:latin typeface="Georgia" panose="02040502050405020303" pitchFamily="18" charset="0"/>
              </a:rPr>
              <a:t>Заголовок слайда</a:t>
            </a:r>
            <a:endParaRPr lang="en-ID" sz="4400" dirty="0">
              <a:solidFill>
                <a:srgbClr val="BBCE3C"/>
              </a:solidFill>
              <a:latin typeface="Georgia" panose="02040502050405020303" pitchFamily="18" charset="0"/>
            </a:endParaRPr>
          </a:p>
        </p:txBody>
      </p:sp>
      <p:sp>
        <p:nvSpPr>
          <p:cNvPr id="13" name="Justify Text Body">
            <a:extLst>
              <a:ext uri="{FF2B5EF4-FFF2-40B4-BE49-F238E27FC236}">
                <a16:creationId xmlns:a16="http://schemas.microsoft.com/office/drawing/2014/main" id="{937C53B0-5876-4782-B86E-8F1EC2BAF93E}"/>
              </a:ext>
            </a:extLst>
          </p:cNvPr>
          <p:cNvSpPr txBox="1"/>
          <p:nvPr/>
        </p:nvSpPr>
        <p:spPr>
          <a:xfrm>
            <a:off x="1453960" y="1963929"/>
            <a:ext cx="5961874" cy="1252715"/>
          </a:xfrm>
          <a:prstGeom prst="rect">
            <a:avLst/>
          </a:prstGeom>
          <a:noFill/>
        </p:spPr>
        <p:txBody>
          <a:bodyPr lIns="0" tIns="0" rIns="0" bIns="0">
            <a:spAutoFit/>
          </a:bodyPr>
          <a:lstStyle/>
          <a:p>
            <a:pPr lvl="0" algn="just" defTabSz="457154">
              <a:lnSpc>
                <a:spcPct val="150000"/>
              </a:lnSpc>
              <a:defRPr/>
            </a:pPr>
            <a:r>
              <a:rPr lang="ru-RU" sz="1400" dirty="0">
                <a:solidFill>
                  <a:srgbClr val="3C3C3C"/>
                </a:solidFill>
                <a:latin typeface="Georgia" panose="02040502050405020303" pitchFamily="18" charset="0"/>
              </a:rPr>
              <a:t>Место для вашего текста. Место для вашего текста. Место для вашего текста. Место для вашего текста. Место для вашего текста. Место для вашего текста. Место для вашего текста. Место для вашего текста. </a:t>
            </a:r>
          </a:p>
          <a:p>
            <a:pPr algn="just" defTabSz="457154">
              <a:lnSpc>
                <a:spcPct val="150000"/>
              </a:lnSpc>
              <a:defRPr/>
            </a:pPr>
            <a:endParaRPr lang="en-ID" sz="1400" dirty="0">
              <a:solidFill>
                <a:prstClr val="black">
                  <a:lumMod val="50000"/>
                  <a:lumOff val="50000"/>
                </a:prstClr>
              </a:solidFill>
              <a:latin typeface="Georgia" panose="02040502050405020303" pitchFamily="18" charset="0"/>
            </a:endParaRPr>
          </a:p>
        </p:txBody>
      </p:sp>
      <p:sp>
        <p:nvSpPr>
          <p:cNvPr id="25" name="Freeform 10">
            <a:extLst>
              <a:ext uri="{FF2B5EF4-FFF2-40B4-BE49-F238E27FC236}">
                <a16:creationId xmlns:a16="http://schemas.microsoft.com/office/drawing/2014/main" id="{8BB92196-6F4A-4BBE-B250-340293455873}"/>
              </a:ext>
            </a:extLst>
          </p:cNvPr>
          <p:cNvSpPr>
            <a:spLocks noEditPoints="1"/>
          </p:cNvSpPr>
          <p:nvPr/>
        </p:nvSpPr>
        <p:spPr bwMode="auto">
          <a:xfrm>
            <a:off x="1792055" y="4555979"/>
            <a:ext cx="312696" cy="341269"/>
          </a:xfrm>
          <a:custGeom>
            <a:avLst/>
            <a:gdLst>
              <a:gd name="T0" fmla="*/ 233 w 251"/>
              <a:gd name="T1" fmla="*/ 167 h 272"/>
              <a:gd name="T2" fmla="*/ 242 w 251"/>
              <a:gd name="T3" fmla="*/ 160 h 272"/>
              <a:gd name="T4" fmla="*/ 224 w 251"/>
              <a:gd name="T5" fmla="*/ 196 h 272"/>
              <a:gd name="T6" fmla="*/ 180 w 251"/>
              <a:gd name="T7" fmla="*/ 232 h 272"/>
              <a:gd name="T8" fmla="*/ 191 w 251"/>
              <a:gd name="T9" fmla="*/ 235 h 272"/>
              <a:gd name="T10" fmla="*/ 130 w 251"/>
              <a:gd name="T11" fmla="*/ 261 h 272"/>
              <a:gd name="T12" fmla="*/ 62 w 251"/>
              <a:gd name="T13" fmla="*/ 248 h 272"/>
              <a:gd name="T14" fmla="*/ 48 w 251"/>
              <a:gd name="T15" fmla="*/ 272 h 272"/>
              <a:gd name="T16" fmla="*/ 26 w 251"/>
              <a:gd name="T17" fmla="*/ 272 h 272"/>
              <a:gd name="T18" fmla="*/ 57 w 251"/>
              <a:gd name="T19" fmla="*/ 226 h 272"/>
              <a:gd name="T20" fmla="*/ 111 w 251"/>
              <a:gd name="T21" fmla="*/ 199 h 272"/>
              <a:gd name="T22" fmla="*/ 218 w 251"/>
              <a:gd name="T23" fmla="*/ 114 h 272"/>
              <a:gd name="T24" fmla="*/ 128 w 251"/>
              <a:gd name="T25" fmla="*/ 178 h 272"/>
              <a:gd name="T26" fmla="*/ 35 w 251"/>
              <a:gd name="T27" fmla="*/ 227 h 272"/>
              <a:gd name="T28" fmla="*/ 58 w 251"/>
              <a:gd name="T29" fmla="*/ 144 h 272"/>
              <a:gd name="T30" fmla="*/ 96 w 251"/>
              <a:gd name="T31" fmla="*/ 113 h 272"/>
              <a:gd name="T32" fmla="*/ 93 w 251"/>
              <a:gd name="T33" fmla="*/ 123 h 272"/>
              <a:gd name="T34" fmla="*/ 144 w 251"/>
              <a:gd name="T35" fmla="*/ 103 h 272"/>
              <a:gd name="T36" fmla="*/ 186 w 251"/>
              <a:gd name="T37" fmla="*/ 89 h 272"/>
              <a:gd name="T38" fmla="*/ 183 w 251"/>
              <a:gd name="T39" fmla="*/ 99 h 272"/>
              <a:gd name="T40" fmla="*/ 192 w 251"/>
              <a:gd name="T41" fmla="*/ 96 h 272"/>
              <a:gd name="T42" fmla="*/ 242 w 251"/>
              <a:gd name="T43" fmla="*/ 54 h 272"/>
              <a:gd name="T44" fmla="*/ 233 w 251"/>
              <a:gd name="T45" fmla="*/ 167 h 272"/>
              <a:gd name="T46" fmla="*/ 84 w 251"/>
              <a:gd name="T47" fmla="*/ 108 h 272"/>
              <a:gd name="T48" fmla="*/ 87 w 251"/>
              <a:gd name="T49" fmla="*/ 82 h 272"/>
              <a:gd name="T50" fmla="*/ 82 w 251"/>
              <a:gd name="T51" fmla="*/ 37 h 272"/>
              <a:gd name="T52" fmla="*/ 98 w 251"/>
              <a:gd name="T53" fmla="*/ 92 h 272"/>
              <a:gd name="T54" fmla="*/ 99 w 251"/>
              <a:gd name="T55" fmla="*/ 101 h 272"/>
              <a:gd name="T56" fmla="*/ 125 w 251"/>
              <a:gd name="T57" fmla="*/ 90 h 272"/>
              <a:gd name="T58" fmla="*/ 119 w 251"/>
              <a:gd name="T59" fmla="*/ 99 h 272"/>
              <a:gd name="T60" fmla="*/ 135 w 251"/>
              <a:gd name="T61" fmla="*/ 94 h 272"/>
              <a:gd name="T62" fmla="*/ 135 w 251"/>
              <a:gd name="T63" fmla="*/ 91 h 272"/>
              <a:gd name="T64" fmla="*/ 124 w 251"/>
              <a:gd name="T65" fmla="*/ 60 h 272"/>
              <a:gd name="T66" fmla="*/ 123 w 251"/>
              <a:gd name="T67" fmla="*/ 69 h 272"/>
              <a:gd name="T68" fmla="*/ 60 w 251"/>
              <a:gd name="T69" fmla="*/ 0 h 272"/>
              <a:gd name="T70" fmla="*/ 55 w 251"/>
              <a:gd name="T71" fmla="*/ 54 h 272"/>
              <a:gd name="T72" fmla="*/ 51 w 251"/>
              <a:gd name="T73" fmla="*/ 60 h 272"/>
              <a:gd name="T74" fmla="*/ 47 w 251"/>
              <a:gd name="T75" fmla="*/ 53 h 272"/>
              <a:gd name="T76" fmla="*/ 29 w 251"/>
              <a:gd name="T77" fmla="*/ 86 h 272"/>
              <a:gd name="T78" fmla="*/ 10 w 251"/>
              <a:gd name="T79" fmla="*/ 128 h 272"/>
              <a:gd name="T80" fmla="*/ 6 w 251"/>
              <a:gd name="T81" fmla="*/ 121 h 272"/>
              <a:gd name="T82" fmla="*/ 2 w 251"/>
              <a:gd name="T83" fmla="*/ 161 h 272"/>
              <a:gd name="T84" fmla="*/ 25 w 251"/>
              <a:gd name="T85" fmla="*/ 208 h 272"/>
              <a:gd name="T86" fmla="*/ 50 w 251"/>
              <a:gd name="T87" fmla="*/ 138 h 272"/>
              <a:gd name="T88" fmla="*/ 84 w 251"/>
              <a:gd name="T89" fmla="*/ 10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1" h="272">
                <a:moveTo>
                  <a:pt x="233" y="167"/>
                </a:moveTo>
                <a:cubicBezTo>
                  <a:pt x="238" y="164"/>
                  <a:pt x="242" y="160"/>
                  <a:pt x="242" y="160"/>
                </a:cubicBezTo>
                <a:cubicBezTo>
                  <a:pt x="242" y="160"/>
                  <a:pt x="241" y="175"/>
                  <a:pt x="224" y="196"/>
                </a:cubicBezTo>
                <a:cubicBezTo>
                  <a:pt x="206" y="217"/>
                  <a:pt x="187" y="228"/>
                  <a:pt x="180" y="232"/>
                </a:cubicBezTo>
                <a:cubicBezTo>
                  <a:pt x="187" y="237"/>
                  <a:pt x="191" y="235"/>
                  <a:pt x="191" y="235"/>
                </a:cubicBezTo>
                <a:cubicBezTo>
                  <a:pt x="191" y="235"/>
                  <a:pt x="169" y="258"/>
                  <a:pt x="130" y="261"/>
                </a:cubicBezTo>
                <a:cubicBezTo>
                  <a:pt x="81" y="264"/>
                  <a:pt x="62" y="248"/>
                  <a:pt x="62" y="248"/>
                </a:cubicBezTo>
                <a:cubicBezTo>
                  <a:pt x="50" y="259"/>
                  <a:pt x="48" y="271"/>
                  <a:pt x="48" y="272"/>
                </a:cubicBezTo>
                <a:cubicBezTo>
                  <a:pt x="26" y="272"/>
                  <a:pt x="26" y="272"/>
                  <a:pt x="26" y="272"/>
                </a:cubicBezTo>
                <a:cubicBezTo>
                  <a:pt x="26" y="271"/>
                  <a:pt x="30" y="248"/>
                  <a:pt x="57" y="226"/>
                </a:cubicBezTo>
                <a:cubicBezTo>
                  <a:pt x="69" y="217"/>
                  <a:pt x="87" y="207"/>
                  <a:pt x="111" y="199"/>
                </a:cubicBezTo>
                <a:cubicBezTo>
                  <a:pt x="191" y="173"/>
                  <a:pt x="218" y="114"/>
                  <a:pt x="218" y="114"/>
                </a:cubicBezTo>
                <a:cubicBezTo>
                  <a:pt x="218" y="114"/>
                  <a:pt x="192" y="159"/>
                  <a:pt x="128" y="178"/>
                </a:cubicBezTo>
                <a:cubicBezTo>
                  <a:pt x="90" y="189"/>
                  <a:pt x="56" y="203"/>
                  <a:pt x="35" y="227"/>
                </a:cubicBezTo>
                <a:cubicBezTo>
                  <a:pt x="35" y="227"/>
                  <a:pt x="30" y="179"/>
                  <a:pt x="58" y="144"/>
                </a:cubicBezTo>
                <a:cubicBezTo>
                  <a:pt x="78" y="121"/>
                  <a:pt x="96" y="113"/>
                  <a:pt x="96" y="113"/>
                </a:cubicBezTo>
                <a:cubicBezTo>
                  <a:pt x="96" y="113"/>
                  <a:pt x="93" y="117"/>
                  <a:pt x="93" y="123"/>
                </a:cubicBezTo>
                <a:cubicBezTo>
                  <a:pt x="93" y="122"/>
                  <a:pt x="106" y="112"/>
                  <a:pt x="144" y="103"/>
                </a:cubicBezTo>
                <a:cubicBezTo>
                  <a:pt x="183" y="93"/>
                  <a:pt x="186" y="89"/>
                  <a:pt x="186" y="89"/>
                </a:cubicBezTo>
                <a:cubicBezTo>
                  <a:pt x="186" y="89"/>
                  <a:pt x="186" y="93"/>
                  <a:pt x="183" y="99"/>
                </a:cubicBezTo>
                <a:cubicBezTo>
                  <a:pt x="186" y="98"/>
                  <a:pt x="189" y="97"/>
                  <a:pt x="192" y="96"/>
                </a:cubicBezTo>
                <a:cubicBezTo>
                  <a:pt x="228" y="87"/>
                  <a:pt x="242" y="54"/>
                  <a:pt x="242" y="54"/>
                </a:cubicBezTo>
                <a:cubicBezTo>
                  <a:pt x="242" y="54"/>
                  <a:pt x="251" y="115"/>
                  <a:pt x="233" y="167"/>
                </a:cubicBezTo>
                <a:close/>
                <a:moveTo>
                  <a:pt x="84" y="108"/>
                </a:moveTo>
                <a:cubicBezTo>
                  <a:pt x="85" y="99"/>
                  <a:pt x="87" y="90"/>
                  <a:pt x="87" y="82"/>
                </a:cubicBezTo>
                <a:cubicBezTo>
                  <a:pt x="88" y="46"/>
                  <a:pt x="82" y="37"/>
                  <a:pt x="82" y="37"/>
                </a:cubicBezTo>
                <a:cubicBezTo>
                  <a:pt x="82" y="37"/>
                  <a:pt x="95" y="57"/>
                  <a:pt x="98" y="92"/>
                </a:cubicBezTo>
                <a:cubicBezTo>
                  <a:pt x="98" y="95"/>
                  <a:pt x="99" y="98"/>
                  <a:pt x="99" y="101"/>
                </a:cubicBezTo>
                <a:cubicBezTo>
                  <a:pt x="125" y="90"/>
                  <a:pt x="125" y="90"/>
                  <a:pt x="125" y="90"/>
                </a:cubicBezTo>
                <a:cubicBezTo>
                  <a:pt x="119" y="99"/>
                  <a:pt x="119" y="99"/>
                  <a:pt x="119" y="99"/>
                </a:cubicBezTo>
                <a:cubicBezTo>
                  <a:pt x="124" y="97"/>
                  <a:pt x="129" y="96"/>
                  <a:pt x="135" y="94"/>
                </a:cubicBezTo>
                <a:cubicBezTo>
                  <a:pt x="135" y="93"/>
                  <a:pt x="135" y="92"/>
                  <a:pt x="135" y="91"/>
                </a:cubicBezTo>
                <a:cubicBezTo>
                  <a:pt x="133" y="69"/>
                  <a:pt x="124" y="60"/>
                  <a:pt x="124" y="60"/>
                </a:cubicBezTo>
                <a:cubicBezTo>
                  <a:pt x="124" y="60"/>
                  <a:pt x="124" y="64"/>
                  <a:pt x="123" y="69"/>
                </a:cubicBezTo>
                <a:cubicBezTo>
                  <a:pt x="103" y="29"/>
                  <a:pt x="60" y="0"/>
                  <a:pt x="60" y="0"/>
                </a:cubicBezTo>
                <a:cubicBezTo>
                  <a:pt x="60" y="0"/>
                  <a:pt x="71" y="27"/>
                  <a:pt x="55" y="54"/>
                </a:cubicBezTo>
                <a:cubicBezTo>
                  <a:pt x="53" y="56"/>
                  <a:pt x="52" y="58"/>
                  <a:pt x="51" y="60"/>
                </a:cubicBezTo>
                <a:cubicBezTo>
                  <a:pt x="49" y="55"/>
                  <a:pt x="47" y="53"/>
                  <a:pt x="47" y="53"/>
                </a:cubicBezTo>
                <a:cubicBezTo>
                  <a:pt x="47" y="53"/>
                  <a:pt x="47" y="57"/>
                  <a:pt x="29" y="86"/>
                </a:cubicBezTo>
                <a:cubicBezTo>
                  <a:pt x="11" y="114"/>
                  <a:pt x="10" y="128"/>
                  <a:pt x="10" y="128"/>
                </a:cubicBezTo>
                <a:cubicBezTo>
                  <a:pt x="7" y="124"/>
                  <a:pt x="6" y="121"/>
                  <a:pt x="6" y="121"/>
                </a:cubicBezTo>
                <a:cubicBezTo>
                  <a:pt x="6" y="121"/>
                  <a:pt x="0" y="136"/>
                  <a:pt x="2" y="161"/>
                </a:cubicBezTo>
                <a:cubicBezTo>
                  <a:pt x="4" y="181"/>
                  <a:pt x="15" y="198"/>
                  <a:pt x="25" y="208"/>
                </a:cubicBezTo>
                <a:cubicBezTo>
                  <a:pt x="26" y="190"/>
                  <a:pt x="31" y="161"/>
                  <a:pt x="50" y="138"/>
                </a:cubicBezTo>
                <a:cubicBezTo>
                  <a:pt x="63" y="122"/>
                  <a:pt x="76" y="113"/>
                  <a:pt x="84" y="108"/>
                </a:cubicBezTo>
                <a:close/>
              </a:path>
            </a:pathLst>
          </a:custGeom>
          <a:solidFill>
            <a:schemeClr val="tx1">
              <a:lumMod val="75000"/>
              <a:lumOff val="25000"/>
            </a:schemeClr>
          </a:solidFill>
          <a:ln>
            <a:noFill/>
          </a:ln>
        </p:spPr>
        <p:txBody>
          <a:bodyPr lIns="45714" tIns="22857" rIns="45714" bIns="22857"/>
          <a:lstStyle/>
          <a:p>
            <a:pPr defTabSz="457154">
              <a:defRPr/>
            </a:pPr>
            <a:endParaRPr lang="en-US" sz="900">
              <a:solidFill>
                <a:prstClr val="black"/>
              </a:solidFill>
              <a:latin typeface="Sulphur Point"/>
            </a:endParaRPr>
          </a:p>
        </p:txBody>
      </p:sp>
      <p:sp>
        <p:nvSpPr>
          <p:cNvPr id="26" name="Freeform 16">
            <a:extLst>
              <a:ext uri="{FF2B5EF4-FFF2-40B4-BE49-F238E27FC236}">
                <a16:creationId xmlns:a16="http://schemas.microsoft.com/office/drawing/2014/main" id="{1F5654F6-DAA9-4C67-90C8-1421723850CE}"/>
              </a:ext>
            </a:extLst>
          </p:cNvPr>
          <p:cNvSpPr>
            <a:spLocks noEditPoints="1"/>
          </p:cNvSpPr>
          <p:nvPr/>
        </p:nvSpPr>
        <p:spPr bwMode="auto">
          <a:xfrm>
            <a:off x="3484110" y="4563915"/>
            <a:ext cx="199999" cy="323808"/>
          </a:xfrm>
          <a:custGeom>
            <a:avLst/>
            <a:gdLst>
              <a:gd name="T0" fmla="*/ 80 w 160"/>
              <a:gd name="T1" fmla="*/ 0 h 258"/>
              <a:gd name="T2" fmla="*/ 0 w 160"/>
              <a:gd name="T3" fmla="*/ 177 h 258"/>
              <a:gd name="T4" fmla="*/ 80 w 160"/>
              <a:gd name="T5" fmla="*/ 258 h 258"/>
              <a:gd name="T6" fmla="*/ 160 w 160"/>
              <a:gd name="T7" fmla="*/ 177 h 258"/>
              <a:gd name="T8" fmla="*/ 80 w 160"/>
              <a:gd name="T9" fmla="*/ 0 h 258"/>
              <a:gd name="T10" fmla="*/ 45 w 160"/>
              <a:gd name="T11" fmla="*/ 221 h 258"/>
              <a:gd name="T12" fmla="*/ 39 w 160"/>
              <a:gd name="T13" fmla="*/ 224 h 258"/>
              <a:gd name="T14" fmla="*/ 33 w 160"/>
              <a:gd name="T15" fmla="*/ 221 h 258"/>
              <a:gd name="T16" fmla="*/ 16 w 160"/>
              <a:gd name="T17" fmla="*/ 177 h 258"/>
              <a:gd name="T18" fmla="*/ 68 w 160"/>
              <a:gd name="T19" fmla="*/ 42 h 258"/>
              <a:gd name="T20" fmla="*/ 33 w 160"/>
              <a:gd name="T21" fmla="*/ 177 h 258"/>
              <a:gd name="T22" fmla="*/ 45 w 160"/>
              <a:gd name="T23" fmla="*/ 210 h 258"/>
              <a:gd name="T24" fmla="*/ 45 w 160"/>
              <a:gd name="T25" fmla="*/ 2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258">
                <a:moveTo>
                  <a:pt x="80" y="0"/>
                </a:moveTo>
                <a:cubicBezTo>
                  <a:pt x="80" y="0"/>
                  <a:pt x="0" y="133"/>
                  <a:pt x="0" y="177"/>
                </a:cubicBezTo>
                <a:cubicBezTo>
                  <a:pt x="0" y="222"/>
                  <a:pt x="35" y="258"/>
                  <a:pt x="80" y="258"/>
                </a:cubicBezTo>
                <a:cubicBezTo>
                  <a:pt x="124" y="258"/>
                  <a:pt x="160" y="222"/>
                  <a:pt x="160" y="177"/>
                </a:cubicBezTo>
                <a:cubicBezTo>
                  <a:pt x="160" y="133"/>
                  <a:pt x="80" y="0"/>
                  <a:pt x="80" y="0"/>
                </a:cubicBezTo>
                <a:close/>
                <a:moveTo>
                  <a:pt x="45" y="221"/>
                </a:moveTo>
                <a:cubicBezTo>
                  <a:pt x="43" y="223"/>
                  <a:pt x="41" y="224"/>
                  <a:pt x="39" y="224"/>
                </a:cubicBezTo>
                <a:cubicBezTo>
                  <a:pt x="37" y="224"/>
                  <a:pt x="35" y="223"/>
                  <a:pt x="33" y="221"/>
                </a:cubicBezTo>
                <a:cubicBezTo>
                  <a:pt x="22" y="209"/>
                  <a:pt x="15" y="193"/>
                  <a:pt x="16" y="177"/>
                </a:cubicBezTo>
                <a:cubicBezTo>
                  <a:pt x="17" y="144"/>
                  <a:pt x="68" y="42"/>
                  <a:pt x="68" y="42"/>
                </a:cubicBezTo>
                <a:cubicBezTo>
                  <a:pt x="68" y="42"/>
                  <a:pt x="32" y="152"/>
                  <a:pt x="33" y="177"/>
                </a:cubicBezTo>
                <a:cubicBezTo>
                  <a:pt x="33" y="191"/>
                  <a:pt x="37" y="201"/>
                  <a:pt x="45" y="210"/>
                </a:cubicBezTo>
                <a:cubicBezTo>
                  <a:pt x="48" y="213"/>
                  <a:pt x="48" y="218"/>
                  <a:pt x="45" y="221"/>
                </a:cubicBezTo>
                <a:close/>
              </a:path>
            </a:pathLst>
          </a:custGeom>
          <a:solidFill>
            <a:schemeClr val="tx1">
              <a:lumMod val="75000"/>
              <a:lumOff val="25000"/>
            </a:schemeClr>
          </a:solidFill>
          <a:ln>
            <a:noFill/>
          </a:ln>
        </p:spPr>
        <p:txBody>
          <a:bodyPr lIns="45714" tIns="22857" rIns="45714" bIns="22857"/>
          <a:lstStyle/>
          <a:p>
            <a:pPr defTabSz="457154">
              <a:defRPr/>
            </a:pPr>
            <a:endParaRPr lang="en-US" sz="900">
              <a:solidFill>
                <a:prstClr val="black"/>
              </a:solidFill>
              <a:latin typeface="Sulphur Point"/>
            </a:endParaRPr>
          </a:p>
        </p:txBody>
      </p:sp>
      <p:graphicFrame>
        <p:nvGraphicFramePr>
          <p:cNvPr id="4106" name="Chart 19"/>
          <p:cNvGraphicFramePr>
            <a:graphicFrameLocks/>
          </p:cNvGraphicFramePr>
          <p:nvPr/>
        </p:nvGraphicFramePr>
        <p:xfrm>
          <a:off x="1226979" y="4036935"/>
          <a:ext cx="1442849" cy="1379357"/>
        </p:xfrm>
        <a:graphic>
          <a:graphicData uri="http://schemas.openxmlformats.org/presentationml/2006/ole">
            <mc:AlternateContent xmlns:mc="http://schemas.openxmlformats.org/markup-compatibility/2006">
              <mc:Choice xmlns:v="urn:schemas-microsoft-com:vml" Requires="v">
                <p:oleObj name="Chart" r:id="rId3" imgW="1450974" imgH="1383912" progId="Excel.Chart.8">
                  <p:embed/>
                </p:oleObj>
              </mc:Choice>
              <mc:Fallback>
                <p:oleObj name="Chart" r:id="rId3" imgW="1450974" imgH="1383912" progId="Excel.Chart.8">
                  <p:embed/>
                  <p:pic>
                    <p:nvPicPr>
                      <p:cNvPr id="4106" name="Chart 1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6979" y="4036935"/>
                        <a:ext cx="1442849" cy="137935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LeftSub">
            <a:extLst>
              <a:ext uri="{FF2B5EF4-FFF2-40B4-BE49-F238E27FC236}">
                <a16:creationId xmlns:a16="http://schemas.microsoft.com/office/drawing/2014/main" id="{C4B80735-2F17-4862-B345-EB76A6AE53C3}"/>
              </a:ext>
            </a:extLst>
          </p:cNvPr>
          <p:cNvSpPr txBox="1"/>
          <p:nvPr/>
        </p:nvSpPr>
        <p:spPr>
          <a:xfrm>
            <a:off x="1727903" y="5340102"/>
            <a:ext cx="464810" cy="276963"/>
          </a:xfrm>
          <a:prstGeom prst="rect">
            <a:avLst/>
          </a:prstGeom>
          <a:noFill/>
        </p:spPr>
        <p:txBody>
          <a:bodyPr wrap="none" lIns="0" tIns="0" rIns="0" bIns="0">
            <a:spAutoFit/>
          </a:bodyPr>
          <a:lstStyle/>
          <a:p>
            <a:pPr algn="ctr" defTabSz="457154">
              <a:lnSpc>
                <a:spcPct val="150000"/>
              </a:lnSpc>
              <a:defRPr/>
            </a:pPr>
            <a:r>
              <a:rPr lang="en-US" sz="1200">
                <a:solidFill>
                  <a:prstClr val="black">
                    <a:lumMod val="65000"/>
                    <a:lumOff val="35000"/>
                  </a:prstClr>
                </a:solidFill>
                <a:latin typeface="Montserrat Medium" panose="00000600000000000000" pitchFamily="50" charset="0"/>
              </a:rPr>
              <a:t>25,4%</a:t>
            </a:r>
            <a:endParaRPr lang="en-ID" sz="1200">
              <a:solidFill>
                <a:prstClr val="black">
                  <a:lumMod val="65000"/>
                  <a:lumOff val="35000"/>
                </a:prstClr>
              </a:solidFill>
              <a:latin typeface="Montserrat Medium" panose="00000600000000000000" pitchFamily="50" charset="0"/>
            </a:endParaRPr>
          </a:p>
        </p:txBody>
      </p:sp>
      <p:graphicFrame>
        <p:nvGraphicFramePr>
          <p:cNvPr id="4108" name="Chart 33"/>
          <p:cNvGraphicFramePr>
            <a:graphicFrameLocks/>
          </p:cNvGraphicFramePr>
          <p:nvPr/>
        </p:nvGraphicFramePr>
        <p:xfrm>
          <a:off x="2863477" y="4036935"/>
          <a:ext cx="1441262" cy="1379357"/>
        </p:xfrm>
        <a:graphic>
          <a:graphicData uri="http://schemas.openxmlformats.org/presentationml/2006/ole">
            <mc:AlternateContent xmlns:mc="http://schemas.openxmlformats.org/markup-compatibility/2006">
              <mc:Choice xmlns:v="urn:schemas-microsoft-com:vml" Requires="v">
                <p:oleObj name="Chart" r:id="rId5" imgW="1450974" imgH="1383912" progId="Excel.Chart.8">
                  <p:embed/>
                </p:oleObj>
              </mc:Choice>
              <mc:Fallback>
                <p:oleObj name="Chart" r:id="rId5" imgW="1450974" imgH="1383912" progId="Excel.Chart.8">
                  <p:embed/>
                  <p:pic>
                    <p:nvPicPr>
                      <p:cNvPr id="4108" name="Chart 3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63477" y="4036935"/>
                        <a:ext cx="1441262" cy="137935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 name="LeftSub">
            <a:extLst>
              <a:ext uri="{FF2B5EF4-FFF2-40B4-BE49-F238E27FC236}">
                <a16:creationId xmlns:a16="http://schemas.microsoft.com/office/drawing/2014/main" id="{060A958A-1B1C-4983-9EAA-5413ED9D5ED9}"/>
              </a:ext>
            </a:extLst>
          </p:cNvPr>
          <p:cNvSpPr txBox="1"/>
          <p:nvPr/>
        </p:nvSpPr>
        <p:spPr>
          <a:xfrm>
            <a:off x="3362815" y="5340102"/>
            <a:ext cx="464810" cy="276963"/>
          </a:xfrm>
          <a:prstGeom prst="rect">
            <a:avLst/>
          </a:prstGeom>
          <a:noFill/>
        </p:spPr>
        <p:txBody>
          <a:bodyPr wrap="none" lIns="0" tIns="0" rIns="0" bIns="0">
            <a:spAutoFit/>
          </a:bodyPr>
          <a:lstStyle/>
          <a:p>
            <a:pPr algn="ctr" defTabSz="457154">
              <a:lnSpc>
                <a:spcPct val="150000"/>
              </a:lnSpc>
              <a:defRPr/>
            </a:pPr>
            <a:r>
              <a:rPr lang="en-US" sz="1200">
                <a:solidFill>
                  <a:prstClr val="black">
                    <a:lumMod val="65000"/>
                    <a:lumOff val="35000"/>
                  </a:prstClr>
                </a:solidFill>
                <a:latin typeface="Montserrat Medium" panose="00000600000000000000" pitchFamily="50" charset="0"/>
              </a:rPr>
              <a:t>25,4%</a:t>
            </a:r>
            <a:endParaRPr lang="en-ID" sz="1200">
              <a:solidFill>
                <a:prstClr val="black">
                  <a:lumMod val="65000"/>
                  <a:lumOff val="35000"/>
                </a:prstClr>
              </a:solidFill>
              <a:latin typeface="Montserrat Medium" panose="00000600000000000000" pitchFamily="50" charset="0"/>
            </a:endParaRPr>
          </a:p>
        </p:txBody>
      </p:sp>
      <p:sp>
        <p:nvSpPr>
          <p:cNvPr id="40" name="PpHeader">
            <a:extLst>
              <a:ext uri="{FF2B5EF4-FFF2-40B4-BE49-F238E27FC236}">
                <a16:creationId xmlns:a16="http://schemas.microsoft.com/office/drawing/2014/main" id="{E5E4D178-96F9-488E-80ED-C9A3DE672504}"/>
              </a:ext>
            </a:extLst>
          </p:cNvPr>
          <p:cNvSpPr/>
          <p:nvPr/>
        </p:nvSpPr>
        <p:spPr>
          <a:xfrm>
            <a:off x="5314258" y="170287"/>
            <a:ext cx="1561897" cy="8253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endParaRPr lang="en-ID">
              <a:solidFill>
                <a:prstClr val="white"/>
              </a:solidFill>
              <a:latin typeface="Sulphur Point"/>
            </a:endParaRPr>
          </a:p>
        </p:txBody>
      </p:sp>
    </p:spTree>
    <p:extLst>
      <p:ext uri="{BB962C8B-B14F-4D97-AF65-F5344CB8AC3E}">
        <p14:creationId xmlns:p14="http://schemas.microsoft.com/office/powerpoint/2010/main" val="657286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3067" b="13067"/>
          <a:stretch>
            <a:fillRect/>
          </a:stretch>
        </p:blipFill>
        <p:spPr bwMode="auto">
          <a:xfrm>
            <a:off x="0" y="0"/>
            <a:ext cx="12192000" cy="5065713"/>
          </a:xfrm>
          <a:custGeom>
            <a:avLst/>
            <a:gdLst>
              <a:gd name="T0" fmla="*/ 0 w 12193588"/>
              <a:gd name="T1" fmla="*/ 0 h 5065486"/>
              <a:gd name="T2" fmla="*/ 12193588 w 12193588"/>
              <a:gd name="T3" fmla="*/ 0 h 5065486"/>
              <a:gd name="T4" fmla="*/ 12193588 w 12193588"/>
              <a:gd name="T5" fmla="*/ 5065486 h 5065486"/>
              <a:gd name="T6" fmla="*/ 0 w 12193588"/>
              <a:gd name="T7" fmla="*/ 5065486 h 506548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193588" h="5065486">
                <a:moveTo>
                  <a:pt x="0" y="0"/>
                </a:moveTo>
                <a:lnTo>
                  <a:pt x="12193588" y="0"/>
                </a:lnTo>
                <a:lnTo>
                  <a:pt x="12193588" y="5065486"/>
                </a:lnTo>
                <a:lnTo>
                  <a:pt x="0" y="5065486"/>
                </a:lnTo>
                <a:lnTo>
                  <a:pt x="0" y="0"/>
                </a:lnTo>
                <a:close/>
              </a:path>
            </a:pathLst>
          </a:custGeom>
          <a:blipFill dpi="0" rotWithShape="1">
            <a:srcRect/>
          </a:blipFill>
          <a:extLst>
            <a:ext uri="{91240B29-F687-4F45-9708-019B960494DF}">
              <a14:hiddenLine xmlns:a14="http://schemas.microsoft.com/office/drawing/2010/main" w="9525">
                <a:solidFill>
                  <a:srgbClr val="000000"/>
                </a:solidFill>
                <a:round/>
                <a:headEnd/>
                <a:tailEnd/>
              </a14:hiddenLine>
            </a:ext>
          </a:extLst>
        </p:spPr>
      </p:pic>
      <p:sp>
        <p:nvSpPr>
          <p:cNvPr id="3" name="Shapes">
            <a:extLst>
              <a:ext uri="{FF2B5EF4-FFF2-40B4-BE49-F238E27FC236}">
                <a16:creationId xmlns:a16="http://schemas.microsoft.com/office/drawing/2014/main" id="{7249A962-F21B-4715-A576-A51362A49EF6}"/>
              </a:ext>
            </a:extLst>
          </p:cNvPr>
          <p:cNvSpPr/>
          <p:nvPr/>
        </p:nvSpPr>
        <p:spPr>
          <a:xfrm>
            <a:off x="0" y="447"/>
            <a:ext cx="12192000" cy="5065053"/>
          </a:xfrm>
          <a:prstGeom prst="rect">
            <a:avLst/>
          </a:prstGeom>
          <a:solidFill>
            <a:schemeClr val="tx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en-ID">
              <a:solidFill>
                <a:prstClr val="white"/>
              </a:solidFill>
              <a:latin typeface="Sulphur Point"/>
            </a:endParaRPr>
          </a:p>
        </p:txBody>
      </p:sp>
      <p:sp>
        <p:nvSpPr>
          <p:cNvPr id="4" name="Rectangle: Rounded Corners 3">
            <a:extLst>
              <a:ext uri="{FF2B5EF4-FFF2-40B4-BE49-F238E27FC236}">
                <a16:creationId xmlns:a16="http://schemas.microsoft.com/office/drawing/2014/main" id="{1282CA32-91F2-46B4-A7DF-FAD62B7F79CD}"/>
              </a:ext>
            </a:extLst>
          </p:cNvPr>
          <p:cNvSpPr/>
          <p:nvPr/>
        </p:nvSpPr>
        <p:spPr>
          <a:xfrm>
            <a:off x="1716657" y="3860744"/>
            <a:ext cx="9157096" cy="2187290"/>
          </a:xfrm>
          <a:prstGeom prst="roundRect">
            <a:avLst>
              <a:gd name="adj" fmla="val 4803"/>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endParaRPr lang="en-ID">
              <a:solidFill>
                <a:prstClr val="white"/>
              </a:solidFill>
              <a:latin typeface="Sulphur Point"/>
            </a:endParaRPr>
          </a:p>
        </p:txBody>
      </p:sp>
      <p:sp>
        <p:nvSpPr>
          <p:cNvPr id="11" name="PpHeader">
            <a:extLst>
              <a:ext uri="{FF2B5EF4-FFF2-40B4-BE49-F238E27FC236}">
                <a16:creationId xmlns:a16="http://schemas.microsoft.com/office/drawing/2014/main" id="{C713149D-ADAD-43B6-A94B-5EE36A918728}"/>
              </a:ext>
            </a:extLst>
          </p:cNvPr>
          <p:cNvSpPr/>
          <p:nvPr/>
        </p:nvSpPr>
        <p:spPr>
          <a:xfrm>
            <a:off x="5314258" y="170287"/>
            <a:ext cx="1561897" cy="8253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endParaRPr lang="en-ID">
              <a:solidFill>
                <a:prstClr val="white"/>
              </a:solidFill>
              <a:latin typeface="Sulphur Point"/>
            </a:endParaRPr>
          </a:p>
        </p:txBody>
      </p:sp>
      <p:sp>
        <p:nvSpPr>
          <p:cNvPr id="5127" name="Freeform 10"/>
          <p:cNvSpPr>
            <a:spLocks noEditPoints="1"/>
          </p:cNvSpPr>
          <p:nvPr/>
        </p:nvSpPr>
        <p:spPr bwMode="auto">
          <a:xfrm>
            <a:off x="4119459" y="4230584"/>
            <a:ext cx="485712" cy="528568"/>
          </a:xfrm>
          <a:custGeom>
            <a:avLst/>
            <a:gdLst>
              <a:gd name="T0" fmla="*/ 451095 w 251"/>
              <a:gd name="T1" fmla="*/ 324014 h 272"/>
              <a:gd name="T2" fmla="*/ 468520 w 251"/>
              <a:gd name="T3" fmla="*/ 310433 h 272"/>
              <a:gd name="T4" fmla="*/ 433671 w 251"/>
              <a:gd name="T5" fmla="*/ 380280 h 272"/>
              <a:gd name="T6" fmla="*/ 348486 w 251"/>
              <a:gd name="T7" fmla="*/ 450128 h 272"/>
              <a:gd name="T8" fmla="*/ 369782 w 251"/>
              <a:gd name="T9" fmla="*/ 455948 h 272"/>
              <a:gd name="T10" fmla="*/ 251684 w 251"/>
              <a:gd name="T11" fmla="*/ 506394 h 272"/>
              <a:gd name="T12" fmla="*/ 120034 w 251"/>
              <a:gd name="T13" fmla="*/ 481171 h 272"/>
              <a:gd name="T14" fmla="*/ 92930 w 251"/>
              <a:gd name="T15" fmla="*/ 527736 h 272"/>
              <a:gd name="T16" fmla="*/ 50337 w 251"/>
              <a:gd name="T17" fmla="*/ 527736 h 272"/>
              <a:gd name="T18" fmla="*/ 110354 w 251"/>
              <a:gd name="T19" fmla="*/ 438487 h 272"/>
              <a:gd name="T20" fmla="*/ 214900 w 251"/>
              <a:gd name="T21" fmla="*/ 386101 h 272"/>
              <a:gd name="T22" fmla="*/ 422055 w 251"/>
              <a:gd name="T23" fmla="*/ 221183 h 272"/>
              <a:gd name="T24" fmla="*/ 247812 w 251"/>
              <a:gd name="T25" fmla="*/ 345357 h 272"/>
              <a:gd name="T26" fmla="*/ 67761 w 251"/>
              <a:gd name="T27" fmla="*/ 440427 h 272"/>
              <a:gd name="T28" fmla="*/ 112290 w 251"/>
              <a:gd name="T29" fmla="*/ 279390 h 272"/>
              <a:gd name="T30" fmla="*/ 185859 w 251"/>
              <a:gd name="T31" fmla="*/ 219243 h 272"/>
              <a:gd name="T32" fmla="*/ 180051 w 251"/>
              <a:gd name="T33" fmla="*/ 238645 h 272"/>
              <a:gd name="T34" fmla="*/ 278789 w 251"/>
              <a:gd name="T35" fmla="*/ 199841 h 272"/>
              <a:gd name="T36" fmla="*/ 360102 w 251"/>
              <a:gd name="T37" fmla="*/ 172678 h 272"/>
              <a:gd name="T38" fmla="*/ 354294 w 251"/>
              <a:gd name="T39" fmla="*/ 192080 h 272"/>
              <a:gd name="T40" fmla="*/ 371718 w 251"/>
              <a:gd name="T41" fmla="*/ 186260 h 272"/>
              <a:gd name="T42" fmla="*/ 468520 w 251"/>
              <a:gd name="T43" fmla="*/ 104771 h 272"/>
              <a:gd name="T44" fmla="*/ 451095 w 251"/>
              <a:gd name="T45" fmla="*/ 324014 h 272"/>
              <a:gd name="T46" fmla="*/ 162627 w 251"/>
              <a:gd name="T47" fmla="*/ 209542 h 272"/>
              <a:gd name="T48" fmla="*/ 168435 w 251"/>
              <a:gd name="T49" fmla="*/ 159097 h 272"/>
              <a:gd name="T50" fmla="*/ 158755 w 251"/>
              <a:gd name="T51" fmla="*/ 71788 h 272"/>
              <a:gd name="T52" fmla="*/ 189731 w 251"/>
              <a:gd name="T53" fmla="*/ 178499 h 272"/>
              <a:gd name="T54" fmla="*/ 191667 w 251"/>
              <a:gd name="T55" fmla="*/ 195961 h 272"/>
              <a:gd name="T56" fmla="*/ 242004 w 251"/>
              <a:gd name="T57" fmla="*/ 174619 h 272"/>
              <a:gd name="T58" fmla="*/ 230388 w 251"/>
              <a:gd name="T59" fmla="*/ 192080 h 272"/>
              <a:gd name="T60" fmla="*/ 261364 w 251"/>
              <a:gd name="T61" fmla="*/ 182379 h 272"/>
              <a:gd name="T62" fmla="*/ 261364 w 251"/>
              <a:gd name="T63" fmla="*/ 176559 h 272"/>
              <a:gd name="T64" fmla="*/ 240068 w 251"/>
              <a:gd name="T65" fmla="*/ 116412 h 272"/>
              <a:gd name="T66" fmla="*/ 238132 w 251"/>
              <a:gd name="T67" fmla="*/ 133874 h 272"/>
              <a:gd name="T68" fmla="*/ 116162 w 251"/>
              <a:gd name="T69" fmla="*/ 0 h 272"/>
              <a:gd name="T70" fmla="*/ 106482 w 251"/>
              <a:gd name="T71" fmla="*/ 104771 h 272"/>
              <a:gd name="T72" fmla="*/ 98738 w 251"/>
              <a:gd name="T73" fmla="*/ 116412 h 272"/>
              <a:gd name="T74" fmla="*/ 90993 w 251"/>
              <a:gd name="T75" fmla="*/ 102831 h 272"/>
              <a:gd name="T76" fmla="*/ 56145 w 251"/>
              <a:gd name="T77" fmla="*/ 166858 h 272"/>
              <a:gd name="T78" fmla="*/ 19360 w 251"/>
              <a:gd name="T79" fmla="*/ 248346 h 272"/>
              <a:gd name="T80" fmla="*/ 11616 w 251"/>
              <a:gd name="T81" fmla="*/ 234765 h 272"/>
              <a:gd name="T82" fmla="*/ 3872 w 251"/>
              <a:gd name="T83" fmla="*/ 312373 h 272"/>
              <a:gd name="T84" fmla="*/ 48401 w 251"/>
              <a:gd name="T85" fmla="*/ 403563 h 272"/>
              <a:gd name="T86" fmla="*/ 96802 w 251"/>
              <a:gd name="T87" fmla="*/ 267748 h 272"/>
              <a:gd name="T88" fmla="*/ 162627 w 251"/>
              <a:gd name="T89" fmla="*/ 209542 h 2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51" h="272">
                <a:moveTo>
                  <a:pt x="233" y="167"/>
                </a:moveTo>
                <a:cubicBezTo>
                  <a:pt x="238" y="164"/>
                  <a:pt x="242" y="160"/>
                  <a:pt x="242" y="160"/>
                </a:cubicBezTo>
                <a:cubicBezTo>
                  <a:pt x="242" y="160"/>
                  <a:pt x="241" y="175"/>
                  <a:pt x="224" y="196"/>
                </a:cubicBezTo>
                <a:cubicBezTo>
                  <a:pt x="206" y="217"/>
                  <a:pt x="187" y="228"/>
                  <a:pt x="180" y="232"/>
                </a:cubicBezTo>
                <a:cubicBezTo>
                  <a:pt x="187" y="237"/>
                  <a:pt x="191" y="235"/>
                  <a:pt x="191" y="235"/>
                </a:cubicBezTo>
                <a:cubicBezTo>
                  <a:pt x="191" y="235"/>
                  <a:pt x="169" y="258"/>
                  <a:pt x="130" y="261"/>
                </a:cubicBezTo>
                <a:cubicBezTo>
                  <a:pt x="81" y="264"/>
                  <a:pt x="62" y="248"/>
                  <a:pt x="62" y="248"/>
                </a:cubicBezTo>
                <a:cubicBezTo>
                  <a:pt x="50" y="259"/>
                  <a:pt x="48" y="271"/>
                  <a:pt x="48" y="272"/>
                </a:cubicBezTo>
                <a:cubicBezTo>
                  <a:pt x="26" y="272"/>
                  <a:pt x="26" y="272"/>
                  <a:pt x="26" y="272"/>
                </a:cubicBezTo>
                <a:cubicBezTo>
                  <a:pt x="26" y="271"/>
                  <a:pt x="30" y="248"/>
                  <a:pt x="57" y="226"/>
                </a:cubicBezTo>
                <a:cubicBezTo>
                  <a:pt x="69" y="217"/>
                  <a:pt x="87" y="207"/>
                  <a:pt x="111" y="199"/>
                </a:cubicBezTo>
                <a:cubicBezTo>
                  <a:pt x="191" y="173"/>
                  <a:pt x="218" y="114"/>
                  <a:pt x="218" y="114"/>
                </a:cubicBezTo>
                <a:cubicBezTo>
                  <a:pt x="218" y="114"/>
                  <a:pt x="192" y="159"/>
                  <a:pt x="128" y="178"/>
                </a:cubicBezTo>
                <a:cubicBezTo>
                  <a:pt x="90" y="189"/>
                  <a:pt x="56" y="203"/>
                  <a:pt x="35" y="227"/>
                </a:cubicBezTo>
                <a:cubicBezTo>
                  <a:pt x="35" y="227"/>
                  <a:pt x="30" y="179"/>
                  <a:pt x="58" y="144"/>
                </a:cubicBezTo>
                <a:cubicBezTo>
                  <a:pt x="78" y="121"/>
                  <a:pt x="96" y="113"/>
                  <a:pt x="96" y="113"/>
                </a:cubicBezTo>
                <a:cubicBezTo>
                  <a:pt x="96" y="113"/>
                  <a:pt x="93" y="117"/>
                  <a:pt x="93" y="123"/>
                </a:cubicBezTo>
                <a:cubicBezTo>
                  <a:pt x="93" y="122"/>
                  <a:pt x="106" y="112"/>
                  <a:pt x="144" y="103"/>
                </a:cubicBezTo>
                <a:cubicBezTo>
                  <a:pt x="183" y="93"/>
                  <a:pt x="186" y="89"/>
                  <a:pt x="186" y="89"/>
                </a:cubicBezTo>
                <a:cubicBezTo>
                  <a:pt x="186" y="89"/>
                  <a:pt x="186" y="93"/>
                  <a:pt x="183" y="99"/>
                </a:cubicBezTo>
                <a:cubicBezTo>
                  <a:pt x="186" y="98"/>
                  <a:pt x="189" y="97"/>
                  <a:pt x="192" y="96"/>
                </a:cubicBezTo>
                <a:cubicBezTo>
                  <a:pt x="228" y="87"/>
                  <a:pt x="242" y="54"/>
                  <a:pt x="242" y="54"/>
                </a:cubicBezTo>
                <a:cubicBezTo>
                  <a:pt x="242" y="54"/>
                  <a:pt x="251" y="115"/>
                  <a:pt x="233" y="167"/>
                </a:cubicBezTo>
                <a:close/>
                <a:moveTo>
                  <a:pt x="84" y="108"/>
                </a:moveTo>
                <a:cubicBezTo>
                  <a:pt x="85" y="99"/>
                  <a:pt x="87" y="90"/>
                  <a:pt x="87" y="82"/>
                </a:cubicBezTo>
                <a:cubicBezTo>
                  <a:pt x="88" y="46"/>
                  <a:pt x="82" y="37"/>
                  <a:pt x="82" y="37"/>
                </a:cubicBezTo>
                <a:cubicBezTo>
                  <a:pt x="82" y="37"/>
                  <a:pt x="95" y="57"/>
                  <a:pt x="98" y="92"/>
                </a:cubicBezTo>
                <a:cubicBezTo>
                  <a:pt x="98" y="95"/>
                  <a:pt x="99" y="98"/>
                  <a:pt x="99" y="101"/>
                </a:cubicBezTo>
                <a:cubicBezTo>
                  <a:pt x="125" y="90"/>
                  <a:pt x="125" y="90"/>
                  <a:pt x="125" y="90"/>
                </a:cubicBezTo>
                <a:cubicBezTo>
                  <a:pt x="119" y="99"/>
                  <a:pt x="119" y="99"/>
                  <a:pt x="119" y="99"/>
                </a:cubicBezTo>
                <a:cubicBezTo>
                  <a:pt x="124" y="97"/>
                  <a:pt x="129" y="96"/>
                  <a:pt x="135" y="94"/>
                </a:cubicBezTo>
                <a:cubicBezTo>
                  <a:pt x="135" y="93"/>
                  <a:pt x="135" y="92"/>
                  <a:pt x="135" y="91"/>
                </a:cubicBezTo>
                <a:cubicBezTo>
                  <a:pt x="133" y="69"/>
                  <a:pt x="124" y="60"/>
                  <a:pt x="124" y="60"/>
                </a:cubicBezTo>
                <a:cubicBezTo>
                  <a:pt x="124" y="60"/>
                  <a:pt x="124" y="64"/>
                  <a:pt x="123" y="69"/>
                </a:cubicBezTo>
                <a:cubicBezTo>
                  <a:pt x="103" y="29"/>
                  <a:pt x="60" y="0"/>
                  <a:pt x="60" y="0"/>
                </a:cubicBezTo>
                <a:cubicBezTo>
                  <a:pt x="60" y="0"/>
                  <a:pt x="71" y="27"/>
                  <a:pt x="55" y="54"/>
                </a:cubicBezTo>
                <a:cubicBezTo>
                  <a:pt x="53" y="56"/>
                  <a:pt x="52" y="58"/>
                  <a:pt x="51" y="60"/>
                </a:cubicBezTo>
                <a:cubicBezTo>
                  <a:pt x="49" y="55"/>
                  <a:pt x="47" y="53"/>
                  <a:pt x="47" y="53"/>
                </a:cubicBezTo>
                <a:cubicBezTo>
                  <a:pt x="47" y="53"/>
                  <a:pt x="47" y="57"/>
                  <a:pt x="29" y="86"/>
                </a:cubicBezTo>
                <a:cubicBezTo>
                  <a:pt x="11" y="114"/>
                  <a:pt x="10" y="128"/>
                  <a:pt x="10" y="128"/>
                </a:cubicBezTo>
                <a:cubicBezTo>
                  <a:pt x="7" y="124"/>
                  <a:pt x="6" y="121"/>
                  <a:pt x="6" y="121"/>
                </a:cubicBezTo>
                <a:cubicBezTo>
                  <a:pt x="6" y="121"/>
                  <a:pt x="0" y="136"/>
                  <a:pt x="2" y="161"/>
                </a:cubicBezTo>
                <a:cubicBezTo>
                  <a:pt x="4" y="181"/>
                  <a:pt x="15" y="198"/>
                  <a:pt x="25" y="208"/>
                </a:cubicBezTo>
                <a:cubicBezTo>
                  <a:pt x="26" y="190"/>
                  <a:pt x="31" y="161"/>
                  <a:pt x="50" y="138"/>
                </a:cubicBezTo>
                <a:cubicBezTo>
                  <a:pt x="63" y="122"/>
                  <a:pt x="76" y="113"/>
                  <a:pt x="84" y="10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45714" tIns="22857" rIns="45714" bIns="22857"/>
          <a:lstStyle/>
          <a:p>
            <a:pPr defTabSz="457154" eaLnBrk="0" fontAlgn="base" hangingPunct="0">
              <a:spcBef>
                <a:spcPct val="0"/>
              </a:spcBef>
              <a:spcAft>
                <a:spcPct val="0"/>
              </a:spcAft>
            </a:pPr>
            <a:endParaRPr lang="ru-RU">
              <a:solidFill>
                <a:prstClr val="black"/>
              </a:solidFill>
              <a:latin typeface="Sulphur Point"/>
            </a:endParaRPr>
          </a:p>
        </p:txBody>
      </p:sp>
      <p:sp>
        <p:nvSpPr>
          <p:cNvPr id="5128" name="Freeform 16"/>
          <p:cNvSpPr>
            <a:spLocks noEditPoints="1"/>
          </p:cNvSpPr>
          <p:nvPr/>
        </p:nvSpPr>
        <p:spPr bwMode="auto">
          <a:xfrm>
            <a:off x="8455840" y="4259154"/>
            <a:ext cx="309522" cy="499998"/>
          </a:xfrm>
          <a:custGeom>
            <a:avLst/>
            <a:gdLst>
              <a:gd name="T0" fmla="*/ 154880 w 160"/>
              <a:gd name="T1" fmla="*/ 0 h 258"/>
              <a:gd name="T2" fmla="*/ 0 w 160"/>
              <a:gd name="T3" fmla="*/ 343499 h 258"/>
              <a:gd name="T4" fmla="*/ 154880 w 160"/>
              <a:gd name="T5" fmla="*/ 500694 h 258"/>
              <a:gd name="T6" fmla="*/ 309760 w 160"/>
              <a:gd name="T7" fmla="*/ 343499 h 258"/>
              <a:gd name="T8" fmla="*/ 154880 w 160"/>
              <a:gd name="T9" fmla="*/ 0 h 258"/>
              <a:gd name="T10" fmla="*/ 87120 w 160"/>
              <a:gd name="T11" fmla="*/ 428889 h 258"/>
              <a:gd name="T12" fmla="*/ 75504 w 160"/>
              <a:gd name="T13" fmla="*/ 434711 h 258"/>
              <a:gd name="T14" fmla="*/ 63888 w 160"/>
              <a:gd name="T15" fmla="*/ 428889 h 258"/>
              <a:gd name="T16" fmla="*/ 30976 w 160"/>
              <a:gd name="T17" fmla="*/ 343499 h 258"/>
              <a:gd name="T18" fmla="*/ 131648 w 160"/>
              <a:gd name="T19" fmla="*/ 81508 h 258"/>
              <a:gd name="T20" fmla="*/ 63888 w 160"/>
              <a:gd name="T21" fmla="*/ 343499 h 258"/>
              <a:gd name="T22" fmla="*/ 87120 w 160"/>
              <a:gd name="T23" fmla="*/ 407542 h 258"/>
              <a:gd name="T24" fmla="*/ 87120 w 160"/>
              <a:gd name="T25" fmla="*/ 428889 h 2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0" h="258">
                <a:moveTo>
                  <a:pt x="80" y="0"/>
                </a:moveTo>
                <a:cubicBezTo>
                  <a:pt x="80" y="0"/>
                  <a:pt x="0" y="133"/>
                  <a:pt x="0" y="177"/>
                </a:cubicBezTo>
                <a:cubicBezTo>
                  <a:pt x="0" y="222"/>
                  <a:pt x="35" y="258"/>
                  <a:pt x="80" y="258"/>
                </a:cubicBezTo>
                <a:cubicBezTo>
                  <a:pt x="124" y="258"/>
                  <a:pt x="160" y="222"/>
                  <a:pt x="160" y="177"/>
                </a:cubicBezTo>
                <a:cubicBezTo>
                  <a:pt x="160" y="133"/>
                  <a:pt x="80" y="0"/>
                  <a:pt x="80" y="0"/>
                </a:cubicBezTo>
                <a:close/>
                <a:moveTo>
                  <a:pt x="45" y="221"/>
                </a:moveTo>
                <a:cubicBezTo>
                  <a:pt x="43" y="223"/>
                  <a:pt x="41" y="224"/>
                  <a:pt x="39" y="224"/>
                </a:cubicBezTo>
                <a:cubicBezTo>
                  <a:pt x="37" y="224"/>
                  <a:pt x="35" y="223"/>
                  <a:pt x="33" y="221"/>
                </a:cubicBezTo>
                <a:cubicBezTo>
                  <a:pt x="22" y="209"/>
                  <a:pt x="15" y="193"/>
                  <a:pt x="16" y="177"/>
                </a:cubicBezTo>
                <a:cubicBezTo>
                  <a:pt x="17" y="144"/>
                  <a:pt x="68" y="42"/>
                  <a:pt x="68" y="42"/>
                </a:cubicBezTo>
                <a:cubicBezTo>
                  <a:pt x="68" y="42"/>
                  <a:pt x="32" y="152"/>
                  <a:pt x="33" y="177"/>
                </a:cubicBezTo>
                <a:cubicBezTo>
                  <a:pt x="33" y="191"/>
                  <a:pt x="37" y="201"/>
                  <a:pt x="45" y="210"/>
                </a:cubicBezTo>
                <a:cubicBezTo>
                  <a:pt x="48" y="213"/>
                  <a:pt x="48" y="218"/>
                  <a:pt x="45" y="22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45714" tIns="22857" rIns="45714" bIns="22857"/>
          <a:lstStyle/>
          <a:p>
            <a:pPr defTabSz="457154" eaLnBrk="0" fontAlgn="base" hangingPunct="0">
              <a:spcBef>
                <a:spcPct val="0"/>
              </a:spcBef>
              <a:spcAft>
                <a:spcPct val="0"/>
              </a:spcAft>
            </a:pPr>
            <a:endParaRPr lang="ru-RU">
              <a:solidFill>
                <a:prstClr val="black"/>
              </a:solidFill>
              <a:latin typeface="Sulphur Point"/>
            </a:endParaRPr>
          </a:p>
        </p:txBody>
      </p:sp>
      <p:sp>
        <p:nvSpPr>
          <p:cNvPr id="15" name="Left Text Body">
            <a:extLst>
              <a:ext uri="{FF2B5EF4-FFF2-40B4-BE49-F238E27FC236}">
                <a16:creationId xmlns:a16="http://schemas.microsoft.com/office/drawing/2014/main" id="{BEFB5C73-6C47-40DF-BF9E-81B2FD155372}"/>
              </a:ext>
            </a:extLst>
          </p:cNvPr>
          <p:cNvSpPr txBox="1"/>
          <p:nvPr/>
        </p:nvSpPr>
        <p:spPr>
          <a:xfrm>
            <a:off x="3430141" y="5422020"/>
            <a:ext cx="1884117" cy="243272"/>
          </a:xfrm>
          <a:prstGeom prst="rect">
            <a:avLst/>
          </a:prstGeom>
          <a:noFill/>
        </p:spPr>
        <p:txBody>
          <a:bodyPr lIns="0" tIns="0" rIns="0" bIns="0">
            <a:spAutoFit/>
          </a:bodyPr>
          <a:lstStyle/>
          <a:p>
            <a:pPr algn="ctr" defTabSz="457154">
              <a:lnSpc>
                <a:spcPct val="150000"/>
              </a:lnSpc>
              <a:defRPr/>
            </a:pPr>
            <a:r>
              <a:rPr lang="ru-RU" sz="1200" dirty="0">
                <a:solidFill>
                  <a:srgbClr val="3C3C3C"/>
                </a:solidFill>
                <a:latin typeface="Georgia" panose="02040502050405020303" pitchFamily="18" charset="0"/>
              </a:rPr>
              <a:t>Место для вашего текста</a:t>
            </a:r>
            <a:endParaRPr lang="en-ID" sz="1200" dirty="0">
              <a:solidFill>
                <a:prstClr val="black">
                  <a:lumMod val="50000"/>
                  <a:lumOff val="50000"/>
                </a:prstClr>
              </a:solidFill>
              <a:latin typeface="Sulphur Point"/>
            </a:endParaRPr>
          </a:p>
        </p:txBody>
      </p:sp>
      <p:sp>
        <p:nvSpPr>
          <p:cNvPr id="16" name="LeftSub">
            <a:extLst>
              <a:ext uri="{FF2B5EF4-FFF2-40B4-BE49-F238E27FC236}">
                <a16:creationId xmlns:a16="http://schemas.microsoft.com/office/drawing/2014/main" id="{841C7EEB-3F65-473A-82E3-5296F1C818AD}"/>
              </a:ext>
            </a:extLst>
          </p:cNvPr>
          <p:cNvSpPr txBox="1"/>
          <p:nvPr/>
        </p:nvSpPr>
        <p:spPr>
          <a:xfrm>
            <a:off x="3931392" y="4788702"/>
            <a:ext cx="700422" cy="646247"/>
          </a:xfrm>
          <a:prstGeom prst="rect">
            <a:avLst/>
          </a:prstGeom>
          <a:noFill/>
        </p:spPr>
        <p:txBody>
          <a:bodyPr wrap="none" lIns="0" tIns="0" rIns="0" bIns="0">
            <a:spAutoFit/>
          </a:bodyPr>
          <a:lstStyle/>
          <a:p>
            <a:pPr algn="ctr" defTabSz="457154">
              <a:lnSpc>
                <a:spcPct val="150000"/>
              </a:lnSpc>
              <a:defRPr/>
            </a:pPr>
            <a:r>
              <a:rPr lang="en-US" sz="2800" dirty="0">
                <a:solidFill>
                  <a:prstClr val="black">
                    <a:lumMod val="65000"/>
                    <a:lumOff val="35000"/>
                  </a:prstClr>
                </a:solidFill>
                <a:latin typeface="Montserrat SemiBold"/>
              </a:rPr>
              <a:t>25.4</a:t>
            </a:r>
            <a:endParaRPr lang="en-ID" sz="2800" dirty="0">
              <a:solidFill>
                <a:prstClr val="black">
                  <a:lumMod val="65000"/>
                  <a:lumOff val="35000"/>
                </a:prstClr>
              </a:solidFill>
              <a:latin typeface="Montserrat SemiBold"/>
            </a:endParaRPr>
          </a:p>
        </p:txBody>
      </p:sp>
      <p:sp>
        <p:nvSpPr>
          <p:cNvPr id="18" name="Left Text Body">
            <a:extLst>
              <a:ext uri="{FF2B5EF4-FFF2-40B4-BE49-F238E27FC236}">
                <a16:creationId xmlns:a16="http://schemas.microsoft.com/office/drawing/2014/main" id="{2634AF70-FBFB-4C3B-9580-AC52A3C2013F}"/>
              </a:ext>
            </a:extLst>
          </p:cNvPr>
          <p:cNvSpPr txBox="1"/>
          <p:nvPr/>
        </p:nvSpPr>
        <p:spPr>
          <a:xfrm>
            <a:off x="7823303" y="5422020"/>
            <a:ext cx="1884117" cy="243272"/>
          </a:xfrm>
          <a:prstGeom prst="rect">
            <a:avLst/>
          </a:prstGeom>
          <a:noFill/>
        </p:spPr>
        <p:txBody>
          <a:bodyPr lIns="0" tIns="0" rIns="0" bIns="0">
            <a:spAutoFit/>
          </a:bodyPr>
          <a:lstStyle/>
          <a:p>
            <a:pPr algn="ctr" defTabSz="457154">
              <a:lnSpc>
                <a:spcPct val="150000"/>
              </a:lnSpc>
              <a:defRPr/>
            </a:pPr>
            <a:r>
              <a:rPr lang="ru-RU" sz="1200" dirty="0">
                <a:solidFill>
                  <a:srgbClr val="3C3C3C"/>
                </a:solidFill>
                <a:latin typeface="Georgia" panose="02040502050405020303" pitchFamily="18" charset="0"/>
              </a:rPr>
              <a:t>Место для вашего текста</a:t>
            </a:r>
            <a:endParaRPr lang="en-ID" sz="1200" dirty="0">
              <a:solidFill>
                <a:prstClr val="black">
                  <a:lumMod val="50000"/>
                  <a:lumOff val="50000"/>
                </a:prstClr>
              </a:solidFill>
              <a:latin typeface="Sulphur Point"/>
            </a:endParaRPr>
          </a:p>
        </p:txBody>
      </p:sp>
      <p:sp>
        <p:nvSpPr>
          <p:cNvPr id="19" name="LeftSub">
            <a:extLst>
              <a:ext uri="{FF2B5EF4-FFF2-40B4-BE49-F238E27FC236}">
                <a16:creationId xmlns:a16="http://schemas.microsoft.com/office/drawing/2014/main" id="{90BD822A-1C5E-445C-B36A-A42780B2A037}"/>
              </a:ext>
            </a:extLst>
          </p:cNvPr>
          <p:cNvSpPr txBox="1"/>
          <p:nvPr/>
        </p:nvSpPr>
        <p:spPr>
          <a:xfrm>
            <a:off x="8221317" y="4788702"/>
            <a:ext cx="900771" cy="646247"/>
          </a:xfrm>
          <a:prstGeom prst="rect">
            <a:avLst/>
          </a:prstGeom>
          <a:noFill/>
        </p:spPr>
        <p:txBody>
          <a:bodyPr wrap="none" lIns="0" tIns="0" rIns="0" bIns="0">
            <a:spAutoFit/>
          </a:bodyPr>
          <a:lstStyle/>
          <a:p>
            <a:pPr algn="ctr" defTabSz="457154">
              <a:lnSpc>
                <a:spcPct val="150000"/>
              </a:lnSpc>
              <a:defRPr/>
            </a:pPr>
            <a:r>
              <a:rPr lang="en-US" sz="2800" dirty="0">
                <a:solidFill>
                  <a:prstClr val="black">
                    <a:lumMod val="65000"/>
                    <a:lumOff val="35000"/>
                  </a:prstClr>
                </a:solidFill>
                <a:latin typeface="Montserrat SemiBold"/>
              </a:rPr>
              <a:t>712.5</a:t>
            </a:r>
            <a:endParaRPr lang="en-ID" sz="2800" dirty="0">
              <a:solidFill>
                <a:prstClr val="black">
                  <a:lumMod val="65000"/>
                  <a:lumOff val="35000"/>
                </a:prstClr>
              </a:solidFill>
              <a:latin typeface="Montserrat SemiBold"/>
            </a:endParaRPr>
          </a:p>
        </p:txBody>
      </p:sp>
      <p:sp>
        <p:nvSpPr>
          <p:cNvPr id="23" name="Rectangle 22">
            <a:extLst>
              <a:ext uri="{FF2B5EF4-FFF2-40B4-BE49-F238E27FC236}">
                <a16:creationId xmlns:a16="http://schemas.microsoft.com/office/drawing/2014/main" id="{6C21C2D2-3865-438B-A58E-C75C5020061E}"/>
              </a:ext>
            </a:extLst>
          </p:cNvPr>
          <p:cNvSpPr/>
          <p:nvPr/>
        </p:nvSpPr>
        <p:spPr>
          <a:xfrm>
            <a:off x="1576182" y="1178219"/>
            <a:ext cx="9038048" cy="2554545"/>
          </a:xfrm>
          <a:prstGeom prst="rect">
            <a:avLst/>
          </a:prstGeom>
        </p:spPr>
        <p:txBody>
          <a:bodyPr wrap="square">
            <a:spAutoFit/>
          </a:bodyPr>
          <a:lstStyle/>
          <a:p>
            <a:pPr algn="ctr" defTabSz="457154">
              <a:defRPr/>
            </a:pPr>
            <a:r>
              <a:rPr lang="ru-RU" sz="3200" dirty="0">
                <a:solidFill>
                  <a:prstClr val="white"/>
                </a:solidFill>
                <a:latin typeface="Georgia" panose="02040502050405020303" pitchFamily="18" charset="0"/>
              </a:rPr>
              <a:t>Место для вашего текста. Место для вашего текста. Место для вашего текста. Место для вашего текста. Место для вашего текста. Место для вашего текста. Место для вашего текста. </a:t>
            </a:r>
          </a:p>
        </p:txBody>
      </p:sp>
      <p:sp>
        <p:nvSpPr>
          <p:cNvPr id="28" name="Quote Sign">
            <a:extLst>
              <a:ext uri="{FF2B5EF4-FFF2-40B4-BE49-F238E27FC236}">
                <a16:creationId xmlns:a16="http://schemas.microsoft.com/office/drawing/2014/main" id="{3418519C-D3A5-4DE9-8DF7-313C044602F4}"/>
              </a:ext>
            </a:extLst>
          </p:cNvPr>
          <p:cNvSpPr/>
          <p:nvPr/>
        </p:nvSpPr>
        <p:spPr>
          <a:xfrm rot="10800000" flipV="1">
            <a:off x="5895207" y="809966"/>
            <a:ext cx="399998" cy="339681"/>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chemeClr val="bg1">
              <a:lumMod val="85000"/>
              <a:alpha val="50000"/>
            </a:schemeClr>
          </a:solidFill>
          <a:ln>
            <a:noFill/>
          </a:ln>
        </p:spPr>
        <p:txBody>
          <a:bodyPr/>
          <a:lstStyle/>
          <a:p>
            <a:pPr algn="r" defTabSz="457154">
              <a:defRPr/>
            </a:pPr>
            <a:endParaRPr>
              <a:solidFill>
                <a:prstClr val="black">
                  <a:lumMod val="65000"/>
                  <a:lumOff val="35000"/>
                </a:prstClr>
              </a:solidFill>
              <a:latin typeface="Sulphur Point"/>
            </a:endParaRPr>
          </a:p>
        </p:txBody>
      </p:sp>
    </p:spTree>
    <p:extLst>
      <p:ext uri="{BB962C8B-B14F-4D97-AF65-F5344CB8AC3E}">
        <p14:creationId xmlns:p14="http://schemas.microsoft.com/office/powerpoint/2010/main" val="14582779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Quote Sign">
            <a:extLst>
              <a:ext uri="{FF2B5EF4-FFF2-40B4-BE49-F238E27FC236}">
                <a16:creationId xmlns:a16="http://schemas.microsoft.com/office/drawing/2014/main" id="{C3E7F3CA-78AB-4652-9588-9835F42A2195}"/>
              </a:ext>
            </a:extLst>
          </p:cNvPr>
          <p:cNvSpPr/>
          <p:nvPr/>
        </p:nvSpPr>
        <p:spPr>
          <a:xfrm flipV="1">
            <a:off x="6574569" y="3309954"/>
            <a:ext cx="544442" cy="460315"/>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chemeClr val="bg1">
              <a:lumMod val="85000"/>
              <a:alpha val="50000"/>
            </a:schemeClr>
          </a:solidFill>
          <a:ln>
            <a:noFill/>
          </a:ln>
        </p:spPr>
        <p:txBody>
          <a:bodyPr/>
          <a:lstStyle/>
          <a:p>
            <a:pPr algn="r" defTabSz="457154">
              <a:defRPr/>
            </a:pPr>
            <a:endParaRPr>
              <a:solidFill>
                <a:prstClr val="black">
                  <a:lumMod val="65000"/>
                  <a:lumOff val="35000"/>
                </a:prstClr>
              </a:solidFill>
              <a:latin typeface="Sulphur Point"/>
            </a:endParaRPr>
          </a:p>
        </p:txBody>
      </p:sp>
      <p:pic>
        <p:nvPicPr>
          <p:cNvPr id="2" name="Рисунок 1"/>
          <p:cNvPicPr>
            <a:picLocks noGrp="1" noChangeAspect="1"/>
          </p:cNvPicPr>
          <p:nvPr>
            <p:ph type="pic" sz="quarter" idx="10"/>
          </p:nvPr>
        </p:nvPicPr>
        <p:blipFill>
          <a:blip r:embed="rId2">
            <a:extLst>
              <a:ext uri="{28A0092B-C50C-407E-A947-70E740481C1C}">
                <a14:useLocalDpi xmlns:a14="http://schemas.microsoft.com/office/drawing/2010/main" val="0"/>
              </a:ext>
            </a:extLst>
          </a:blip>
          <a:stretch>
            <a:fillRect/>
          </a:stretch>
        </p:blipFill>
        <p:spPr bwMode="auto">
          <a:xfrm>
            <a:off x="-9524" y="1596721"/>
            <a:ext cx="5502274" cy="3664557"/>
          </a:xfrm>
          <a:custGeom>
            <a:avLst/>
            <a:gdLst>
              <a:gd name="T0" fmla="*/ 0 w 5841490"/>
              <a:gd name="T1" fmla="*/ 0 h 6858000"/>
              <a:gd name="T2" fmla="*/ 2400299 w 5841490"/>
              <a:gd name="T3" fmla="*/ 0 h 6858000"/>
              <a:gd name="T4" fmla="*/ 3366062 w 5841490"/>
              <a:gd name="T5" fmla="*/ 0 h 6858000"/>
              <a:gd name="T6" fmla="*/ 3380021 w 5841490"/>
              <a:gd name="T7" fmla="*/ 12255 h 6858000"/>
              <a:gd name="T8" fmla="*/ 3981417 w 5841490"/>
              <a:gd name="T9" fmla="*/ 1152470 h 6858000"/>
              <a:gd name="T10" fmla="*/ 3588145 w 5841490"/>
              <a:gd name="T11" fmla="*/ 2746208 h 6858000"/>
              <a:gd name="T12" fmla="*/ 4147682 w 5841490"/>
              <a:gd name="T13" fmla="*/ 3828742 h 6858000"/>
              <a:gd name="T14" fmla="*/ 5080798 w 5841490"/>
              <a:gd name="T15" fmla="*/ 4656227 h 6858000"/>
              <a:gd name="T16" fmla="*/ 5840656 w 5841490"/>
              <a:gd name="T17" fmla="*/ 6697419 h 6858000"/>
              <a:gd name="T18" fmla="*/ 5828169 w 5841490"/>
              <a:gd name="T19" fmla="*/ 6858000 h 6858000"/>
              <a:gd name="T20" fmla="*/ 2400299 w 5841490"/>
              <a:gd name="T21" fmla="*/ 6858000 h 6858000"/>
              <a:gd name="T22" fmla="*/ 2130650 w 5841490"/>
              <a:gd name="T23" fmla="*/ 6858000 h 6858000"/>
              <a:gd name="T24" fmla="*/ 0 w 5841490"/>
              <a:gd name="T25" fmla="*/ 6858000 h 6858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841490" h="6858000">
                <a:moveTo>
                  <a:pt x="0" y="0"/>
                </a:moveTo>
                <a:lnTo>
                  <a:pt x="2400299" y="0"/>
                </a:lnTo>
                <a:lnTo>
                  <a:pt x="3366062" y="0"/>
                </a:lnTo>
                <a:lnTo>
                  <a:pt x="3380021" y="12255"/>
                </a:lnTo>
                <a:cubicBezTo>
                  <a:pt x="3704575" y="308618"/>
                  <a:pt x="3976626" y="709721"/>
                  <a:pt x="3981417" y="1152470"/>
                </a:cubicBezTo>
                <a:cubicBezTo>
                  <a:pt x="3984789" y="1703934"/>
                  <a:pt x="3575605" y="2196041"/>
                  <a:pt x="3588145" y="2746208"/>
                </a:cubicBezTo>
                <a:cubicBezTo>
                  <a:pt x="3596893" y="3164070"/>
                  <a:pt x="3851944" y="3537646"/>
                  <a:pt x="4147682" y="3828742"/>
                </a:cubicBezTo>
                <a:cubicBezTo>
                  <a:pt x="4443424" y="4119836"/>
                  <a:pt x="4792928" y="4354661"/>
                  <a:pt x="5080798" y="4656227"/>
                </a:cubicBezTo>
                <a:cubicBezTo>
                  <a:pt x="5596023" y="5195442"/>
                  <a:pt x="5858300" y="5951023"/>
                  <a:pt x="5840656" y="6697419"/>
                </a:cubicBezTo>
                <a:lnTo>
                  <a:pt x="5828169" y="6858000"/>
                </a:lnTo>
                <a:lnTo>
                  <a:pt x="2400299" y="6858000"/>
                </a:lnTo>
                <a:lnTo>
                  <a:pt x="2130650" y="6858000"/>
                </a:lnTo>
                <a:lnTo>
                  <a:pt x="0" y="6858000"/>
                </a:lnTo>
                <a:lnTo>
                  <a:pt x="0" y="0"/>
                </a:lnTo>
                <a:close/>
              </a:path>
            </a:pathLst>
          </a:custGeom>
          <a:blipFill dpi="0" rotWithShape="1">
            <a:srcRect/>
          </a:blipFill>
          <a:extLst>
            <a:ext uri="{91240B29-F687-4F45-9708-019B960494DF}">
              <a14:hiddenLine xmlns:a14="http://schemas.microsoft.com/office/drawing/2010/main" w="9525">
                <a:solidFill>
                  <a:srgbClr val="000000"/>
                </a:solidFill>
                <a:round/>
                <a:headEnd/>
                <a:tailEnd/>
              </a14:hiddenLine>
            </a:ext>
          </a:extLst>
        </p:spPr>
      </p:pic>
      <p:sp>
        <p:nvSpPr>
          <p:cNvPr id="17" name="Grand Title">
            <a:extLst>
              <a:ext uri="{FF2B5EF4-FFF2-40B4-BE49-F238E27FC236}">
                <a16:creationId xmlns:a16="http://schemas.microsoft.com/office/drawing/2014/main" id="{B463D613-C78F-4787-92AE-4A5D04A9B393}"/>
              </a:ext>
            </a:extLst>
          </p:cNvPr>
          <p:cNvSpPr txBox="1"/>
          <p:nvPr/>
        </p:nvSpPr>
        <p:spPr>
          <a:xfrm>
            <a:off x="7347491" y="1475042"/>
            <a:ext cx="3838166" cy="553998"/>
          </a:xfrm>
          <a:prstGeom prst="rect">
            <a:avLst/>
          </a:prstGeom>
          <a:noFill/>
        </p:spPr>
        <p:txBody>
          <a:bodyPr wrap="none" lIns="0" tIns="0" rIns="0" bIns="0">
            <a:spAutoFit/>
          </a:bodyPr>
          <a:lstStyle/>
          <a:p>
            <a:pPr algn="r" defTabSz="457154">
              <a:defRPr/>
            </a:pPr>
            <a:r>
              <a:rPr lang="ru-RU" sz="3600" dirty="0">
                <a:solidFill>
                  <a:prstClr val="black">
                    <a:lumMod val="75000"/>
                    <a:lumOff val="25000"/>
                  </a:prstClr>
                </a:solidFill>
                <a:latin typeface="Georgia" panose="02040502050405020303" pitchFamily="18" charset="0"/>
              </a:rPr>
              <a:t>Заголовок слайда</a:t>
            </a:r>
            <a:endParaRPr lang="en-ID" sz="3600" dirty="0">
              <a:solidFill>
                <a:srgbClr val="BBCE3C"/>
              </a:solidFill>
              <a:latin typeface="Georgia" panose="02040502050405020303" pitchFamily="18" charset="0"/>
            </a:endParaRPr>
          </a:p>
        </p:txBody>
      </p:sp>
      <p:sp>
        <p:nvSpPr>
          <p:cNvPr id="18" name="Justify Text Body">
            <a:extLst>
              <a:ext uri="{FF2B5EF4-FFF2-40B4-BE49-F238E27FC236}">
                <a16:creationId xmlns:a16="http://schemas.microsoft.com/office/drawing/2014/main" id="{6D80F8D1-3AC5-4138-9248-C320EC7DDF40}"/>
              </a:ext>
            </a:extLst>
          </p:cNvPr>
          <p:cNvSpPr txBox="1"/>
          <p:nvPr/>
        </p:nvSpPr>
        <p:spPr>
          <a:xfrm>
            <a:off x="6077747" y="2251228"/>
            <a:ext cx="5088862" cy="1615827"/>
          </a:xfrm>
          <a:prstGeom prst="rect">
            <a:avLst/>
          </a:prstGeom>
          <a:noFill/>
        </p:spPr>
        <p:txBody>
          <a:bodyPr lIns="0" tIns="0" rIns="0" bIns="0">
            <a:spAutoFit/>
          </a:bodyPr>
          <a:lstStyle/>
          <a:p>
            <a:pPr lvl="0" algn="r" defTabSz="457154">
              <a:lnSpc>
                <a:spcPct val="150000"/>
              </a:lnSpc>
              <a:defRPr/>
            </a:pPr>
            <a:r>
              <a:rPr lang="uk-UA" sz="1400" dirty="0">
                <a:solidFill>
                  <a:srgbClr val="3C3C3C"/>
                </a:solidFill>
                <a:latin typeface="Georgia" panose="02040502050405020303" pitchFamily="18" charset="0"/>
              </a:rPr>
              <a:t>Цитата. </a:t>
            </a:r>
            <a:r>
              <a:rPr lang="ru-RU" sz="1400" dirty="0">
                <a:solidFill>
                  <a:srgbClr val="3C3C3C"/>
                </a:solidFill>
                <a:latin typeface="Georgia" panose="02040502050405020303" pitchFamily="18" charset="0"/>
              </a:rPr>
              <a:t>Место для вашего текста. Место для вашего текста. Место для вашего текста. Место для вашего текста. Место для вашего текста. Место для вашего текста. Место для вашего текста. Место для вашего текста. </a:t>
            </a:r>
          </a:p>
          <a:p>
            <a:pPr algn="r" defTabSz="457154">
              <a:lnSpc>
                <a:spcPct val="150000"/>
              </a:lnSpc>
              <a:defRPr/>
            </a:pPr>
            <a:endParaRPr lang="en-ID" sz="1400" dirty="0">
              <a:solidFill>
                <a:prstClr val="black">
                  <a:lumMod val="50000"/>
                  <a:lumOff val="50000"/>
                </a:prstClr>
              </a:solidFill>
              <a:latin typeface="Sulphur Point"/>
            </a:endParaRPr>
          </a:p>
        </p:txBody>
      </p:sp>
      <p:grpSp>
        <p:nvGrpSpPr>
          <p:cNvPr id="6152" name="Group 35"/>
          <p:cNvGrpSpPr>
            <a:grpSpLocks/>
          </p:cNvGrpSpPr>
          <p:nvPr/>
        </p:nvGrpSpPr>
        <p:grpSpPr bwMode="auto">
          <a:xfrm>
            <a:off x="4038074" y="3638523"/>
            <a:ext cx="1599992" cy="1599992"/>
            <a:chOff x="4038600" y="3638550"/>
            <a:chExt cx="1600200" cy="1600200"/>
          </a:xfrm>
        </p:grpSpPr>
        <p:sp>
          <p:nvSpPr>
            <p:cNvPr id="16" name="Oval 15">
              <a:extLst>
                <a:ext uri="{FF2B5EF4-FFF2-40B4-BE49-F238E27FC236}">
                  <a16:creationId xmlns:a16="http://schemas.microsoft.com/office/drawing/2014/main" id="{8316FBA6-0309-4873-9B13-615A5277D9F3}"/>
                </a:ext>
              </a:extLst>
            </p:cNvPr>
            <p:cNvSpPr/>
            <p:nvPr/>
          </p:nvSpPr>
          <p:spPr>
            <a:xfrm>
              <a:off x="4038600" y="3638550"/>
              <a:ext cx="1600200" cy="1600200"/>
            </a:xfrm>
            <a:prstGeom prst="ellipse">
              <a:avLst/>
            </a:prstGeom>
            <a:ln w="698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endParaRPr lang="en-ID">
                <a:solidFill>
                  <a:prstClr val="white"/>
                </a:solidFill>
                <a:latin typeface="Sulphur Point"/>
              </a:endParaRPr>
            </a:p>
          </p:txBody>
        </p:sp>
        <p:sp>
          <p:nvSpPr>
            <p:cNvPr id="6162" name="Graphic 20" descr="Leaf"/>
            <p:cNvSpPr>
              <a:spLocks/>
            </p:cNvSpPr>
            <p:nvPr/>
          </p:nvSpPr>
          <p:spPr bwMode="auto">
            <a:xfrm>
              <a:off x="4552950" y="4164571"/>
              <a:ext cx="571500" cy="548158"/>
            </a:xfrm>
            <a:custGeom>
              <a:avLst/>
              <a:gdLst>
                <a:gd name="T0" fmla="*/ 265627 w 504358"/>
                <a:gd name="T1" fmla="*/ 48296 h 483758"/>
                <a:gd name="T2" fmla="*/ 40246 w 504358"/>
                <a:gd name="T3" fmla="*/ 273677 h 483758"/>
                <a:gd name="T4" fmla="*/ 68419 w 504358"/>
                <a:gd name="T5" fmla="*/ 382342 h 483758"/>
                <a:gd name="T6" fmla="*/ 123959 w 504358"/>
                <a:gd name="T7" fmla="*/ 327607 h 483758"/>
                <a:gd name="T8" fmla="*/ 284141 w 504358"/>
                <a:gd name="T9" fmla="*/ 196403 h 483758"/>
                <a:gd name="T10" fmla="*/ 294604 w 504358"/>
                <a:gd name="T11" fmla="*/ 192378 h 483758"/>
                <a:gd name="T12" fmla="*/ 310704 w 504358"/>
                <a:gd name="T13" fmla="*/ 208477 h 483758"/>
                <a:gd name="T14" fmla="*/ 304264 w 504358"/>
                <a:gd name="T15" fmla="*/ 221356 h 483758"/>
                <a:gd name="T16" fmla="*/ 304264 w 504358"/>
                <a:gd name="T17" fmla="*/ 221356 h 483758"/>
                <a:gd name="T18" fmla="*/ 73249 w 504358"/>
                <a:gd name="T19" fmla="*/ 425004 h 483758"/>
                <a:gd name="T20" fmla="*/ 60369 w 504358"/>
                <a:gd name="T21" fmla="*/ 439493 h 483758"/>
                <a:gd name="T22" fmla="*/ 60369 w 504358"/>
                <a:gd name="T23" fmla="*/ 439493 h 483758"/>
                <a:gd name="T24" fmla="*/ 0 w 504358"/>
                <a:gd name="T25" fmla="*/ 548158 h 483758"/>
                <a:gd name="T26" fmla="*/ 48296 w 504358"/>
                <a:gd name="T27" fmla="*/ 548158 h 483758"/>
                <a:gd name="T28" fmla="*/ 119130 w 504358"/>
                <a:gd name="T29" fmla="*/ 445932 h 483758"/>
                <a:gd name="T30" fmla="*/ 265627 w 504358"/>
                <a:gd name="T31" fmla="*/ 499862 h 483758"/>
                <a:gd name="T32" fmla="*/ 377513 w 504358"/>
                <a:gd name="T33" fmla="*/ 470080 h 483758"/>
                <a:gd name="T34" fmla="*/ 377513 w 504358"/>
                <a:gd name="T35" fmla="*/ 470080 h 483758"/>
                <a:gd name="T36" fmla="*/ 571501 w 504358"/>
                <a:gd name="T37" fmla="*/ 0 h 483758"/>
                <a:gd name="T38" fmla="*/ 265627 w 504358"/>
                <a:gd name="T39" fmla="*/ 48296 h 4837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04358" h="483758">
                  <a:moveTo>
                    <a:pt x="234420" y="42622"/>
                  </a:moveTo>
                  <a:cubicBezTo>
                    <a:pt x="124314" y="42622"/>
                    <a:pt x="35518" y="131417"/>
                    <a:pt x="35518" y="241524"/>
                  </a:cubicBezTo>
                  <a:cubicBezTo>
                    <a:pt x="35518" y="276332"/>
                    <a:pt x="44753" y="309009"/>
                    <a:pt x="60381" y="337423"/>
                  </a:cubicBezTo>
                  <a:cubicBezTo>
                    <a:pt x="75299" y="321795"/>
                    <a:pt x="91637" y="306167"/>
                    <a:pt x="109396" y="289118"/>
                  </a:cubicBezTo>
                  <a:cubicBezTo>
                    <a:pt x="154149" y="247207"/>
                    <a:pt x="206716" y="204585"/>
                    <a:pt x="250759" y="173329"/>
                  </a:cubicBezTo>
                  <a:cubicBezTo>
                    <a:pt x="253600" y="171198"/>
                    <a:pt x="256442" y="169777"/>
                    <a:pt x="259993" y="169777"/>
                  </a:cubicBezTo>
                  <a:cubicBezTo>
                    <a:pt x="267807" y="169777"/>
                    <a:pt x="274201" y="176170"/>
                    <a:pt x="274201" y="183984"/>
                  </a:cubicBezTo>
                  <a:cubicBezTo>
                    <a:pt x="274201" y="188957"/>
                    <a:pt x="272070" y="192509"/>
                    <a:pt x="268518" y="195350"/>
                  </a:cubicBezTo>
                  <a:cubicBezTo>
                    <a:pt x="205295" y="240814"/>
                    <a:pt x="121472" y="311140"/>
                    <a:pt x="64643" y="375073"/>
                  </a:cubicBezTo>
                  <a:cubicBezTo>
                    <a:pt x="64643" y="375073"/>
                    <a:pt x="56829" y="383597"/>
                    <a:pt x="53277" y="387859"/>
                  </a:cubicBezTo>
                  <a:cubicBezTo>
                    <a:pt x="21311" y="425508"/>
                    <a:pt x="0" y="459606"/>
                    <a:pt x="0" y="483758"/>
                  </a:cubicBezTo>
                  <a:lnTo>
                    <a:pt x="42622" y="483758"/>
                  </a:lnTo>
                  <a:cubicBezTo>
                    <a:pt x="42622" y="468130"/>
                    <a:pt x="67485" y="434033"/>
                    <a:pt x="105134" y="393542"/>
                  </a:cubicBezTo>
                  <a:cubicBezTo>
                    <a:pt x="139942" y="423377"/>
                    <a:pt x="184695" y="441136"/>
                    <a:pt x="234420" y="441136"/>
                  </a:cubicBezTo>
                  <a:cubicBezTo>
                    <a:pt x="269939" y="441136"/>
                    <a:pt x="304036" y="431902"/>
                    <a:pt x="333161" y="414853"/>
                  </a:cubicBezTo>
                  <a:cubicBezTo>
                    <a:pt x="485179" y="330320"/>
                    <a:pt x="504359" y="174750"/>
                    <a:pt x="504359" y="0"/>
                  </a:cubicBezTo>
                  <a:cubicBezTo>
                    <a:pt x="504359" y="0"/>
                    <a:pt x="338844" y="45463"/>
                    <a:pt x="234420" y="42622"/>
                  </a:cubicBezTo>
                  <a:close/>
                </a:path>
              </a:pathLst>
            </a:custGeom>
            <a:solidFill>
              <a:schemeClr val="bg1"/>
            </a:solidFill>
            <a:ln>
              <a:noFill/>
            </a:ln>
            <a:extLst>
              <a:ext uri="{91240B29-F687-4F45-9708-019B960494DF}">
                <a14:hiddenLine xmlns:a14="http://schemas.microsoft.com/office/drawing/2010/main" w="7045"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grpSp>
      <p:sp>
        <p:nvSpPr>
          <p:cNvPr id="6154" name="Freeform 177"/>
          <p:cNvSpPr>
            <a:spLocks noEditPoints="1"/>
          </p:cNvSpPr>
          <p:nvPr/>
        </p:nvSpPr>
        <p:spPr bwMode="auto">
          <a:xfrm>
            <a:off x="10939625" y="4498835"/>
            <a:ext cx="241269" cy="241269"/>
          </a:xfrm>
          <a:custGeom>
            <a:avLst/>
            <a:gdLst>
              <a:gd name="T0" fmla="*/ 120741 w 232"/>
              <a:gd name="T1" fmla="*/ 0 h 232"/>
              <a:gd name="T2" fmla="*/ 0 w 232"/>
              <a:gd name="T3" fmla="*/ 120740 h 232"/>
              <a:gd name="T4" fmla="*/ 120741 w 232"/>
              <a:gd name="T5" fmla="*/ 241480 h 232"/>
              <a:gd name="T6" fmla="*/ 241482 w 232"/>
              <a:gd name="T7" fmla="*/ 120740 h 232"/>
              <a:gd name="T8" fmla="*/ 120741 w 232"/>
              <a:gd name="T9" fmla="*/ 0 h 232"/>
              <a:gd name="T10" fmla="*/ 120741 w 232"/>
              <a:gd name="T11" fmla="*/ 39553 h 232"/>
              <a:gd name="T12" fmla="*/ 145722 w 232"/>
              <a:gd name="T13" fmla="*/ 64533 h 232"/>
              <a:gd name="T14" fmla="*/ 120741 w 232"/>
              <a:gd name="T15" fmla="*/ 89514 h 232"/>
              <a:gd name="T16" fmla="*/ 95760 w 232"/>
              <a:gd name="T17" fmla="*/ 64533 h 232"/>
              <a:gd name="T18" fmla="*/ 120741 w 232"/>
              <a:gd name="T19" fmla="*/ 39553 h 232"/>
              <a:gd name="T20" fmla="*/ 160294 w 232"/>
              <a:gd name="T21" fmla="*/ 140516 h 232"/>
              <a:gd name="T22" fmla="*/ 149885 w 232"/>
              <a:gd name="T23" fmla="*/ 159252 h 232"/>
              <a:gd name="T24" fmla="*/ 149885 w 232"/>
              <a:gd name="T25" fmla="*/ 198805 h 232"/>
              <a:gd name="T26" fmla="*/ 120741 w 232"/>
              <a:gd name="T27" fmla="*/ 201927 h 232"/>
              <a:gd name="T28" fmla="*/ 91597 w 232"/>
              <a:gd name="T29" fmla="*/ 198805 h 232"/>
              <a:gd name="T30" fmla="*/ 91597 w 232"/>
              <a:gd name="T31" fmla="*/ 159252 h 232"/>
              <a:gd name="T32" fmla="*/ 81188 w 232"/>
              <a:gd name="T33" fmla="*/ 140516 h 232"/>
              <a:gd name="T34" fmla="*/ 75984 w 232"/>
              <a:gd name="T35" fmla="*/ 102004 h 232"/>
              <a:gd name="T36" fmla="*/ 102005 w 232"/>
              <a:gd name="T37" fmla="*/ 96800 h 232"/>
              <a:gd name="T38" fmla="*/ 120741 w 232"/>
              <a:gd name="T39" fmla="*/ 92637 h 232"/>
              <a:gd name="T40" fmla="*/ 139477 w 232"/>
              <a:gd name="T41" fmla="*/ 96800 h 232"/>
              <a:gd name="T42" fmla="*/ 165498 w 232"/>
              <a:gd name="T43" fmla="*/ 102004 h 232"/>
              <a:gd name="T44" fmla="*/ 160294 w 232"/>
              <a:gd name="T45" fmla="*/ 140516 h 232"/>
              <a:gd name="T46" fmla="*/ 133231 w 232"/>
              <a:gd name="T47" fmla="*/ 103045 h 232"/>
              <a:gd name="T48" fmla="*/ 125945 w 232"/>
              <a:gd name="T49" fmla="*/ 107209 h 232"/>
              <a:gd name="T50" fmla="*/ 125945 w 232"/>
              <a:gd name="T51" fmla="*/ 108250 h 232"/>
              <a:gd name="T52" fmla="*/ 123864 w 232"/>
              <a:gd name="T53" fmla="*/ 112413 h 232"/>
              <a:gd name="T54" fmla="*/ 129068 w 232"/>
              <a:gd name="T55" fmla="*/ 146762 h 232"/>
              <a:gd name="T56" fmla="*/ 120741 w 232"/>
              <a:gd name="T57" fmla="*/ 156129 h 232"/>
              <a:gd name="T58" fmla="*/ 112414 w 232"/>
              <a:gd name="T59" fmla="*/ 146762 h 232"/>
              <a:gd name="T60" fmla="*/ 118659 w 232"/>
              <a:gd name="T61" fmla="*/ 112413 h 232"/>
              <a:gd name="T62" fmla="*/ 115537 w 232"/>
              <a:gd name="T63" fmla="*/ 108250 h 232"/>
              <a:gd name="T64" fmla="*/ 115537 w 232"/>
              <a:gd name="T65" fmla="*/ 107209 h 232"/>
              <a:gd name="T66" fmla="*/ 108251 w 232"/>
              <a:gd name="T67" fmla="*/ 103045 h 232"/>
              <a:gd name="T68" fmla="*/ 111373 w 232"/>
              <a:gd name="T69" fmla="*/ 99923 h 232"/>
              <a:gd name="T70" fmla="*/ 118659 w 232"/>
              <a:gd name="T71" fmla="*/ 102004 h 232"/>
              <a:gd name="T72" fmla="*/ 122823 w 232"/>
              <a:gd name="T73" fmla="*/ 102004 h 232"/>
              <a:gd name="T74" fmla="*/ 130109 w 232"/>
              <a:gd name="T75" fmla="*/ 99923 h 232"/>
              <a:gd name="T76" fmla="*/ 133231 w 232"/>
              <a:gd name="T77" fmla="*/ 103045 h 23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2" h="232">
                <a:moveTo>
                  <a:pt x="116" y="0"/>
                </a:moveTo>
                <a:cubicBezTo>
                  <a:pt x="52" y="0"/>
                  <a:pt x="0" y="53"/>
                  <a:pt x="0" y="116"/>
                </a:cubicBezTo>
                <a:cubicBezTo>
                  <a:pt x="0" y="180"/>
                  <a:pt x="52" y="232"/>
                  <a:pt x="116" y="232"/>
                </a:cubicBezTo>
                <a:cubicBezTo>
                  <a:pt x="180" y="232"/>
                  <a:pt x="232" y="180"/>
                  <a:pt x="232" y="116"/>
                </a:cubicBezTo>
                <a:cubicBezTo>
                  <a:pt x="232" y="53"/>
                  <a:pt x="180" y="0"/>
                  <a:pt x="116" y="0"/>
                </a:cubicBezTo>
                <a:close/>
                <a:moveTo>
                  <a:pt x="116" y="38"/>
                </a:moveTo>
                <a:cubicBezTo>
                  <a:pt x="129" y="38"/>
                  <a:pt x="140" y="49"/>
                  <a:pt x="140" y="62"/>
                </a:cubicBezTo>
                <a:cubicBezTo>
                  <a:pt x="140" y="75"/>
                  <a:pt x="129" y="86"/>
                  <a:pt x="116" y="86"/>
                </a:cubicBezTo>
                <a:cubicBezTo>
                  <a:pt x="103" y="86"/>
                  <a:pt x="92" y="75"/>
                  <a:pt x="92" y="62"/>
                </a:cubicBezTo>
                <a:cubicBezTo>
                  <a:pt x="92" y="49"/>
                  <a:pt x="103" y="38"/>
                  <a:pt x="116" y="38"/>
                </a:cubicBezTo>
                <a:close/>
                <a:moveTo>
                  <a:pt x="154" y="135"/>
                </a:moveTo>
                <a:cubicBezTo>
                  <a:pt x="152" y="142"/>
                  <a:pt x="144" y="146"/>
                  <a:pt x="144" y="153"/>
                </a:cubicBezTo>
                <a:cubicBezTo>
                  <a:pt x="144" y="191"/>
                  <a:pt x="144" y="191"/>
                  <a:pt x="144" y="191"/>
                </a:cubicBezTo>
                <a:cubicBezTo>
                  <a:pt x="144" y="191"/>
                  <a:pt x="130" y="194"/>
                  <a:pt x="116" y="194"/>
                </a:cubicBezTo>
                <a:cubicBezTo>
                  <a:pt x="102" y="194"/>
                  <a:pt x="88" y="191"/>
                  <a:pt x="88" y="191"/>
                </a:cubicBezTo>
                <a:cubicBezTo>
                  <a:pt x="88" y="153"/>
                  <a:pt x="88" y="153"/>
                  <a:pt x="88" y="153"/>
                </a:cubicBezTo>
                <a:cubicBezTo>
                  <a:pt x="88" y="146"/>
                  <a:pt x="80" y="142"/>
                  <a:pt x="78" y="135"/>
                </a:cubicBezTo>
                <a:cubicBezTo>
                  <a:pt x="76" y="128"/>
                  <a:pt x="73" y="98"/>
                  <a:pt x="73" y="98"/>
                </a:cubicBezTo>
                <a:cubicBezTo>
                  <a:pt x="73" y="98"/>
                  <a:pt x="81" y="95"/>
                  <a:pt x="98" y="93"/>
                </a:cubicBezTo>
                <a:cubicBezTo>
                  <a:pt x="101" y="92"/>
                  <a:pt x="108" y="89"/>
                  <a:pt x="116" y="89"/>
                </a:cubicBezTo>
                <a:cubicBezTo>
                  <a:pt x="124" y="89"/>
                  <a:pt x="131" y="92"/>
                  <a:pt x="134" y="93"/>
                </a:cubicBezTo>
                <a:cubicBezTo>
                  <a:pt x="151" y="95"/>
                  <a:pt x="159" y="98"/>
                  <a:pt x="159" y="98"/>
                </a:cubicBezTo>
                <a:cubicBezTo>
                  <a:pt x="159" y="98"/>
                  <a:pt x="156" y="128"/>
                  <a:pt x="154" y="135"/>
                </a:cubicBezTo>
                <a:close/>
                <a:moveTo>
                  <a:pt x="128" y="99"/>
                </a:moveTo>
                <a:cubicBezTo>
                  <a:pt x="126" y="100"/>
                  <a:pt x="124" y="102"/>
                  <a:pt x="121" y="103"/>
                </a:cubicBezTo>
                <a:cubicBezTo>
                  <a:pt x="121" y="104"/>
                  <a:pt x="121" y="104"/>
                  <a:pt x="121" y="104"/>
                </a:cubicBezTo>
                <a:cubicBezTo>
                  <a:pt x="119" y="108"/>
                  <a:pt x="119" y="108"/>
                  <a:pt x="119" y="108"/>
                </a:cubicBezTo>
                <a:cubicBezTo>
                  <a:pt x="124" y="141"/>
                  <a:pt x="124" y="141"/>
                  <a:pt x="124" y="141"/>
                </a:cubicBezTo>
                <a:cubicBezTo>
                  <a:pt x="116" y="150"/>
                  <a:pt x="116" y="150"/>
                  <a:pt x="116" y="150"/>
                </a:cubicBezTo>
                <a:cubicBezTo>
                  <a:pt x="108" y="141"/>
                  <a:pt x="108" y="141"/>
                  <a:pt x="108" y="141"/>
                </a:cubicBezTo>
                <a:cubicBezTo>
                  <a:pt x="114" y="108"/>
                  <a:pt x="114" y="108"/>
                  <a:pt x="114" y="108"/>
                </a:cubicBezTo>
                <a:cubicBezTo>
                  <a:pt x="111" y="104"/>
                  <a:pt x="111" y="104"/>
                  <a:pt x="111" y="104"/>
                </a:cubicBezTo>
                <a:cubicBezTo>
                  <a:pt x="111" y="103"/>
                  <a:pt x="111" y="103"/>
                  <a:pt x="111" y="103"/>
                </a:cubicBezTo>
                <a:cubicBezTo>
                  <a:pt x="108" y="102"/>
                  <a:pt x="106" y="100"/>
                  <a:pt x="104" y="99"/>
                </a:cubicBezTo>
                <a:cubicBezTo>
                  <a:pt x="107" y="96"/>
                  <a:pt x="107" y="96"/>
                  <a:pt x="107" y="96"/>
                </a:cubicBezTo>
                <a:cubicBezTo>
                  <a:pt x="109" y="97"/>
                  <a:pt x="111" y="98"/>
                  <a:pt x="114" y="98"/>
                </a:cubicBezTo>
                <a:cubicBezTo>
                  <a:pt x="118" y="98"/>
                  <a:pt x="118" y="98"/>
                  <a:pt x="118" y="98"/>
                </a:cubicBezTo>
                <a:cubicBezTo>
                  <a:pt x="121" y="98"/>
                  <a:pt x="123" y="97"/>
                  <a:pt x="125" y="96"/>
                </a:cubicBezTo>
                <a:lnTo>
                  <a:pt x="128" y="9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45714" tIns="22857" rIns="45714" bIns="22857"/>
          <a:lstStyle/>
          <a:p>
            <a:pPr defTabSz="457154" eaLnBrk="0" fontAlgn="base" hangingPunct="0">
              <a:spcBef>
                <a:spcPct val="0"/>
              </a:spcBef>
              <a:spcAft>
                <a:spcPct val="0"/>
              </a:spcAft>
            </a:pPr>
            <a:endParaRPr lang="ru-RU">
              <a:solidFill>
                <a:prstClr val="black"/>
              </a:solidFill>
              <a:latin typeface="Sulphur Point"/>
            </a:endParaRPr>
          </a:p>
        </p:txBody>
      </p:sp>
      <p:sp>
        <p:nvSpPr>
          <p:cNvPr id="28" name="LeftSub">
            <a:extLst>
              <a:ext uri="{FF2B5EF4-FFF2-40B4-BE49-F238E27FC236}">
                <a16:creationId xmlns:a16="http://schemas.microsoft.com/office/drawing/2014/main" id="{E3982019-D00C-454D-8939-8089474C9E9A}"/>
              </a:ext>
            </a:extLst>
          </p:cNvPr>
          <p:cNvSpPr txBox="1"/>
          <p:nvPr/>
        </p:nvSpPr>
        <p:spPr>
          <a:xfrm>
            <a:off x="9837875" y="4475027"/>
            <a:ext cx="989053" cy="253467"/>
          </a:xfrm>
          <a:prstGeom prst="rect">
            <a:avLst/>
          </a:prstGeom>
          <a:noFill/>
        </p:spPr>
        <p:txBody>
          <a:bodyPr wrap="none" lIns="0" tIns="0" rIns="0" bIns="0">
            <a:spAutoFit/>
          </a:bodyPr>
          <a:lstStyle/>
          <a:p>
            <a:pPr algn="r" defTabSz="457154">
              <a:lnSpc>
                <a:spcPct val="150000"/>
              </a:lnSpc>
              <a:defRPr/>
            </a:pPr>
            <a:r>
              <a:rPr lang="ru-RU" sz="1200" dirty="0">
                <a:latin typeface="Georgia" panose="02040502050405020303" pitchFamily="18" charset="0"/>
              </a:rPr>
              <a:t>Автор цитаты</a:t>
            </a:r>
            <a:endParaRPr lang="en-ID" sz="1200" dirty="0">
              <a:solidFill>
                <a:prstClr val="black">
                  <a:lumMod val="65000"/>
                  <a:lumOff val="35000"/>
                </a:prstClr>
              </a:solidFill>
              <a:latin typeface="Montserrat Medium" panose="00000600000000000000" pitchFamily="50" charset="0"/>
            </a:endParaRPr>
          </a:p>
        </p:txBody>
      </p:sp>
    </p:spTree>
    <p:extLst>
      <p:ext uri="{BB962C8B-B14F-4D97-AF65-F5344CB8AC3E}">
        <p14:creationId xmlns:p14="http://schemas.microsoft.com/office/powerpoint/2010/main" val="1945491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5007" r="25007"/>
          <a:stretch>
            <a:fillRect/>
          </a:stretch>
        </p:blipFill>
        <p:spPr bwMode="auto">
          <a:xfrm>
            <a:off x="6097588" y="0"/>
            <a:ext cx="6094412" cy="6858000"/>
          </a:xfrm>
          <a:custGeom>
            <a:avLst/>
            <a:gdLst>
              <a:gd name="T0" fmla="*/ 0 w 6096794"/>
              <a:gd name="T1" fmla="*/ 0 h 6858000"/>
              <a:gd name="T2" fmla="*/ 6096794 w 6096794"/>
              <a:gd name="T3" fmla="*/ 0 h 6858000"/>
              <a:gd name="T4" fmla="*/ 6096794 w 6096794"/>
              <a:gd name="T5" fmla="*/ 6858000 h 6858000"/>
              <a:gd name="T6" fmla="*/ 0 w 6096794"/>
              <a:gd name="T7" fmla="*/ 6858000 h 6858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096794" h="6858000">
                <a:moveTo>
                  <a:pt x="0" y="0"/>
                </a:moveTo>
                <a:lnTo>
                  <a:pt x="6096794" y="0"/>
                </a:lnTo>
                <a:lnTo>
                  <a:pt x="6096794" y="6858000"/>
                </a:lnTo>
                <a:lnTo>
                  <a:pt x="0" y="6858000"/>
                </a:lnTo>
                <a:lnTo>
                  <a:pt x="0" y="0"/>
                </a:lnTo>
                <a:close/>
              </a:path>
            </a:pathLst>
          </a:custGeom>
          <a:blipFill dpi="0" rotWithShape="1">
            <a:srcRect/>
          </a:blipFill>
          <a:extLst>
            <a:ext uri="{91240B29-F687-4F45-9708-019B960494DF}">
              <a14:hiddenLine xmlns:a14="http://schemas.microsoft.com/office/drawing/2010/main" w="9525">
                <a:solidFill>
                  <a:srgbClr val="000000"/>
                </a:solidFill>
                <a:round/>
                <a:headEnd/>
                <a:tailEnd/>
              </a14:hiddenLine>
            </a:ext>
          </a:extLst>
        </p:spPr>
      </p:pic>
      <p:sp>
        <p:nvSpPr>
          <p:cNvPr id="8" name="PpHeader">
            <a:extLst>
              <a:ext uri="{FF2B5EF4-FFF2-40B4-BE49-F238E27FC236}">
                <a16:creationId xmlns:a16="http://schemas.microsoft.com/office/drawing/2014/main" id="{E423AEEA-595C-483A-A63E-5F27818DECDA}"/>
              </a:ext>
            </a:extLst>
          </p:cNvPr>
          <p:cNvSpPr/>
          <p:nvPr/>
        </p:nvSpPr>
        <p:spPr>
          <a:xfrm>
            <a:off x="5314258" y="170287"/>
            <a:ext cx="1561897" cy="8253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endParaRPr lang="en-ID">
              <a:solidFill>
                <a:prstClr val="white"/>
              </a:solidFill>
              <a:latin typeface="Sulphur Point"/>
            </a:endParaRPr>
          </a:p>
        </p:txBody>
      </p:sp>
      <p:sp>
        <p:nvSpPr>
          <p:cNvPr id="9" name="Grand Title">
            <a:extLst>
              <a:ext uri="{FF2B5EF4-FFF2-40B4-BE49-F238E27FC236}">
                <a16:creationId xmlns:a16="http://schemas.microsoft.com/office/drawing/2014/main" id="{A2A2068D-2362-42D9-9E75-509604D5435A}"/>
              </a:ext>
            </a:extLst>
          </p:cNvPr>
          <p:cNvSpPr txBox="1"/>
          <p:nvPr/>
        </p:nvSpPr>
        <p:spPr>
          <a:xfrm>
            <a:off x="1009518" y="1979802"/>
            <a:ext cx="4694490" cy="677108"/>
          </a:xfrm>
          <a:prstGeom prst="rect">
            <a:avLst/>
          </a:prstGeom>
          <a:noFill/>
        </p:spPr>
        <p:txBody>
          <a:bodyPr wrap="none" lIns="0" tIns="0" rIns="0" bIns="0">
            <a:spAutoFit/>
          </a:bodyPr>
          <a:lstStyle/>
          <a:p>
            <a:pPr defTabSz="457154">
              <a:defRPr/>
            </a:pPr>
            <a:r>
              <a:rPr lang="ru-RU" sz="4400" dirty="0">
                <a:solidFill>
                  <a:prstClr val="black">
                    <a:lumMod val="75000"/>
                    <a:lumOff val="25000"/>
                  </a:prstClr>
                </a:solidFill>
                <a:latin typeface="Georgia" panose="02040502050405020303" pitchFamily="18" charset="0"/>
              </a:rPr>
              <a:t>Заголовок слайда</a:t>
            </a:r>
            <a:endParaRPr lang="en-ID" sz="4400" dirty="0">
              <a:solidFill>
                <a:srgbClr val="BBCE3C"/>
              </a:solidFill>
              <a:latin typeface="Georgia" panose="02040502050405020303" pitchFamily="18" charset="0"/>
            </a:endParaRPr>
          </a:p>
        </p:txBody>
      </p:sp>
      <p:sp>
        <p:nvSpPr>
          <p:cNvPr id="10" name="Justify Text Body">
            <a:extLst>
              <a:ext uri="{FF2B5EF4-FFF2-40B4-BE49-F238E27FC236}">
                <a16:creationId xmlns:a16="http://schemas.microsoft.com/office/drawing/2014/main" id="{E1F95C3C-4679-429F-90B2-33A344E7323F}"/>
              </a:ext>
            </a:extLst>
          </p:cNvPr>
          <p:cNvSpPr txBox="1"/>
          <p:nvPr/>
        </p:nvSpPr>
        <p:spPr>
          <a:xfrm>
            <a:off x="1007932" y="3186144"/>
            <a:ext cx="4249184" cy="1899046"/>
          </a:xfrm>
          <a:prstGeom prst="rect">
            <a:avLst/>
          </a:prstGeom>
          <a:noFill/>
        </p:spPr>
        <p:txBody>
          <a:bodyPr lIns="0" tIns="0" rIns="0" bIns="0">
            <a:spAutoFit/>
          </a:bodyPr>
          <a:lstStyle/>
          <a:p>
            <a:pPr lvl="0" algn="just" defTabSz="457154">
              <a:lnSpc>
                <a:spcPct val="150000"/>
              </a:lnSpc>
              <a:defRPr/>
            </a:pPr>
            <a:r>
              <a:rPr lang="ru-RU" sz="1400" dirty="0">
                <a:solidFill>
                  <a:srgbClr val="3C3C3C"/>
                </a:solidFill>
                <a:latin typeface="Georgia" panose="02040502050405020303" pitchFamily="18" charset="0"/>
              </a:rPr>
              <a:t>Место для вашего текста. Место для вашего текста. Место для вашего текста. Место для вашего текста. Место для вашего текста. Место для вашего текста. Место для вашего текста. Место для вашего текста. </a:t>
            </a:r>
          </a:p>
          <a:p>
            <a:pPr algn="just" defTabSz="457154">
              <a:lnSpc>
                <a:spcPct val="150000"/>
              </a:lnSpc>
              <a:defRPr/>
            </a:pPr>
            <a:endParaRPr lang="en-ID" sz="1400" dirty="0">
              <a:solidFill>
                <a:prstClr val="black">
                  <a:lumMod val="50000"/>
                  <a:lumOff val="50000"/>
                </a:prstClr>
              </a:solidFill>
              <a:latin typeface="Sulphur Point"/>
            </a:endParaRPr>
          </a:p>
        </p:txBody>
      </p:sp>
      <p:sp>
        <p:nvSpPr>
          <p:cNvPr id="16" name="Rectangle: Rounded Corners 15">
            <a:extLst>
              <a:ext uri="{FF2B5EF4-FFF2-40B4-BE49-F238E27FC236}">
                <a16:creationId xmlns:a16="http://schemas.microsoft.com/office/drawing/2014/main" id="{0AD76551-44B7-4D05-BA96-25179793FB01}"/>
              </a:ext>
            </a:extLst>
          </p:cNvPr>
          <p:cNvSpPr/>
          <p:nvPr/>
        </p:nvSpPr>
        <p:spPr>
          <a:xfrm>
            <a:off x="6815837" y="1367107"/>
            <a:ext cx="4655532" cy="4692039"/>
          </a:xfrm>
          <a:prstGeom prst="roundRect">
            <a:avLst>
              <a:gd name="adj" fmla="val 1490"/>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endParaRPr lang="en-ID">
              <a:solidFill>
                <a:prstClr val="white"/>
              </a:solidFill>
              <a:latin typeface="Sulphur Point"/>
            </a:endParaRPr>
          </a:p>
        </p:txBody>
      </p:sp>
      <p:sp>
        <p:nvSpPr>
          <p:cNvPr id="18" name="Graphic 16" descr="Plant">
            <a:extLst>
              <a:ext uri="{FF2B5EF4-FFF2-40B4-BE49-F238E27FC236}">
                <a16:creationId xmlns:a16="http://schemas.microsoft.com/office/drawing/2014/main" id="{7FFDDFA9-9936-4205-A996-6A86F3E42783}"/>
              </a:ext>
            </a:extLst>
          </p:cNvPr>
          <p:cNvSpPr/>
          <p:nvPr/>
        </p:nvSpPr>
        <p:spPr>
          <a:xfrm>
            <a:off x="7598374" y="1870278"/>
            <a:ext cx="3057127" cy="4180931"/>
          </a:xfrm>
          <a:custGeom>
            <a:avLst/>
            <a:gdLst>
              <a:gd name="connsiteX0" fmla="*/ 1522354 w 1940255"/>
              <a:gd name="connsiteY0" fmla="*/ 2424490 h 2653340"/>
              <a:gd name="connsiteX1" fmla="*/ 1184053 w 1940255"/>
              <a:gd name="connsiteY1" fmla="*/ 2288507 h 2653340"/>
              <a:gd name="connsiteX2" fmla="*/ 1134303 w 1940255"/>
              <a:gd name="connsiteY2" fmla="*/ 2291823 h 2653340"/>
              <a:gd name="connsiteX3" fmla="*/ 1084553 w 1940255"/>
              <a:gd name="connsiteY3" fmla="*/ 1781055 h 2653340"/>
              <a:gd name="connsiteX4" fmla="*/ 1147570 w 1940255"/>
              <a:gd name="connsiteY4" fmla="*/ 1718038 h 2653340"/>
              <a:gd name="connsiteX5" fmla="*/ 1465971 w 1940255"/>
              <a:gd name="connsiteY5" fmla="*/ 1923672 h 2653340"/>
              <a:gd name="connsiteX6" fmla="*/ 1638438 w 1940255"/>
              <a:gd name="connsiteY6" fmla="*/ 1877239 h 2653340"/>
              <a:gd name="connsiteX7" fmla="*/ 1638438 w 1940255"/>
              <a:gd name="connsiteY7" fmla="*/ 1877239 h 2653340"/>
              <a:gd name="connsiteX8" fmla="*/ 1940256 w 1940255"/>
              <a:gd name="connsiteY8" fmla="*/ 1150887 h 2653340"/>
              <a:gd name="connsiteX9" fmla="*/ 1469288 w 1940255"/>
              <a:gd name="connsiteY9" fmla="*/ 1223854 h 2653340"/>
              <a:gd name="connsiteX10" fmla="*/ 1121037 w 1940255"/>
              <a:gd name="connsiteY10" fmla="*/ 1572105 h 2653340"/>
              <a:gd name="connsiteX11" fmla="*/ 1121037 w 1940255"/>
              <a:gd name="connsiteY11" fmla="*/ 1578738 h 2653340"/>
              <a:gd name="connsiteX12" fmla="*/ 1061336 w 1940255"/>
              <a:gd name="connsiteY12" fmla="*/ 1618538 h 2653340"/>
              <a:gd name="connsiteX13" fmla="*/ 1077920 w 1940255"/>
              <a:gd name="connsiteY13" fmla="*/ 845752 h 2653340"/>
              <a:gd name="connsiteX14" fmla="*/ 1187370 w 1940255"/>
              <a:gd name="connsiteY14" fmla="*/ 819219 h 2653340"/>
              <a:gd name="connsiteX15" fmla="*/ 1253704 w 1940255"/>
              <a:gd name="connsiteY15" fmla="*/ 938619 h 2653340"/>
              <a:gd name="connsiteX16" fmla="*/ 1336620 w 1940255"/>
              <a:gd name="connsiteY16" fmla="*/ 971786 h 2653340"/>
              <a:gd name="connsiteX17" fmla="*/ 1336620 w 1940255"/>
              <a:gd name="connsiteY17" fmla="*/ 971786 h 2653340"/>
              <a:gd name="connsiteX18" fmla="*/ 1674922 w 1940255"/>
              <a:gd name="connsiteY18" fmla="*/ 772786 h 2653340"/>
              <a:gd name="connsiteX19" fmla="*/ 1462654 w 1940255"/>
              <a:gd name="connsiteY19" fmla="*/ 660019 h 2653340"/>
              <a:gd name="connsiteX20" fmla="*/ 1230487 w 1940255"/>
              <a:gd name="connsiteY20" fmla="*/ 679919 h 2653340"/>
              <a:gd name="connsiteX21" fmla="*/ 1127670 w 1940255"/>
              <a:gd name="connsiteY21" fmla="*/ 689869 h 2653340"/>
              <a:gd name="connsiteX22" fmla="*/ 1286870 w 1940255"/>
              <a:gd name="connsiteY22" fmla="*/ 401318 h 2653340"/>
              <a:gd name="connsiteX23" fmla="*/ 1323354 w 1940255"/>
              <a:gd name="connsiteY23" fmla="*/ 404635 h 2653340"/>
              <a:gd name="connsiteX24" fmla="*/ 1495821 w 1940255"/>
              <a:gd name="connsiteY24" fmla="*/ 232167 h 2653340"/>
              <a:gd name="connsiteX25" fmla="*/ 1535621 w 1940255"/>
              <a:gd name="connsiteY25" fmla="*/ 0 h 2653340"/>
              <a:gd name="connsiteX26" fmla="*/ 1174103 w 1940255"/>
              <a:gd name="connsiteY26" fmla="*/ 149250 h 2653340"/>
              <a:gd name="connsiteX27" fmla="*/ 1174103 w 1940255"/>
              <a:gd name="connsiteY27" fmla="*/ 149250 h 2653340"/>
              <a:gd name="connsiteX28" fmla="*/ 1150887 w 1940255"/>
              <a:gd name="connsiteY28" fmla="*/ 235484 h 2653340"/>
              <a:gd name="connsiteX29" fmla="*/ 1180737 w 1940255"/>
              <a:gd name="connsiteY29" fmla="*/ 331668 h 2653340"/>
              <a:gd name="connsiteX30" fmla="*/ 1071286 w 1940255"/>
              <a:gd name="connsiteY30" fmla="*/ 510768 h 2653340"/>
              <a:gd name="connsiteX31" fmla="*/ 1028170 w 1940255"/>
              <a:gd name="connsiteY31" fmla="*/ 464335 h 2653340"/>
              <a:gd name="connsiteX32" fmla="*/ 1031486 w 1940255"/>
              <a:gd name="connsiteY32" fmla="*/ 444435 h 2653340"/>
              <a:gd name="connsiteX33" fmla="*/ 859019 w 1940255"/>
              <a:gd name="connsiteY33" fmla="*/ 271967 h 2653340"/>
              <a:gd name="connsiteX34" fmla="*/ 623535 w 1940255"/>
              <a:gd name="connsiteY34" fmla="*/ 235484 h 2653340"/>
              <a:gd name="connsiteX35" fmla="*/ 772786 w 1940255"/>
              <a:gd name="connsiteY35" fmla="*/ 597002 h 2653340"/>
              <a:gd name="connsiteX36" fmla="*/ 772786 w 1940255"/>
              <a:gd name="connsiteY36" fmla="*/ 597002 h 2653340"/>
              <a:gd name="connsiteX37" fmla="*/ 859019 w 1940255"/>
              <a:gd name="connsiteY37" fmla="*/ 620218 h 2653340"/>
              <a:gd name="connsiteX38" fmla="*/ 961836 w 1940255"/>
              <a:gd name="connsiteY38" fmla="*/ 587052 h 2653340"/>
              <a:gd name="connsiteX39" fmla="*/ 1008270 w 1940255"/>
              <a:gd name="connsiteY39" fmla="*/ 650069 h 2653340"/>
              <a:gd name="connsiteX40" fmla="*/ 892186 w 1940255"/>
              <a:gd name="connsiteY40" fmla="*/ 1346570 h 2653340"/>
              <a:gd name="connsiteX41" fmla="*/ 878919 w 1940255"/>
              <a:gd name="connsiteY41" fmla="*/ 1339937 h 2653340"/>
              <a:gd name="connsiteX42" fmla="*/ 812586 w 1940255"/>
              <a:gd name="connsiteY42" fmla="*/ 1306770 h 2653340"/>
              <a:gd name="connsiteX43" fmla="*/ 815902 w 1940255"/>
              <a:gd name="connsiteY43" fmla="*/ 1250387 h 2653340"/>
              <a:gd name="connsiteX44" fmla="*/ 467651 w 1940255"/>
              <a:gd name="connsiteY44" fmla="*/ 902136 h 2653340"/>
              <a:gd name="connsiteX45" fmla="*/ 0 w 1940255"/>
              <a:gd name="connsiteY45" fmla="*/ 829169 h 2653340"/>
              <a:gd name="connsiteX46" fmla="*/ 301818 w 1940255"/>
              <a:gd name="connsiteY46" fmla="*/ 1555521 h 2653340"/>
              <a:gd name="connsiteX47" fmla="*/ 301818 w 1940255"/>
              <a:gd name="connsiteY47" fmla="*/ 1555521 h 2653340"/>
              <a:gd name="connsiteX48" fmla="*/ 474285 w 1940255"/>
              <a:gd name="connsiteY48" fmla="*/ 1601955 h 2653340"/>
              <a:gd name="connsiteX49" fmla="*/ 772786 w 1940255"/>
              <a:gd name="connsiteY49" fmla="*/ 1436121 h 2653340"/>
              <a:gd name="connsiteX50" fmla="*/ 825852 w 1940255"/>
              <a:gd name="connsiteY50" fmla="*/ 1462654 h 2653340"/>
              <a:gd name="connsiteX51" fmla="*/ 912086 w 1940255"/>
              <a:gd name="connsiteY51" fmla="*/ 1502454 h 2653340"/>
              <a:gd name="connsiteX52" fmla="*/ 955203 w 1940255"/>
              <a:gd name="connsiteY52" fmla="*/ 1784372 h 2653340"/>
              <a:gd name="connsiteX53" fmla="*/ 1001636 w 1940255"/>
              <a:gd name="connsiteY53" fmla="*/ 2324990 h 2653340"/>
              <a:gd name="connsiteX54" fmla="*/ 832486 w 1940255"/>
              <a:gd name="connsiteY54" fmla="*/ 2434440 h 2653340"/>
              <a:gd name="connsiteX55" fmla="*/ 620218 w 1940255"/>
              <a:gd name="connsiteY55" fmla="*/ 2388007 h 2653340"/>
              <a:gd name="connsiteX56" fmla="*/ 179101 w 1940255"/>
              <a:gd name="connsiteY56" fmla="*/ 2653341 h 2653340"/>
              <a:gd name="connsiteX57" fmla="*/ 1900455 w 1940255"/>
              <a:gd name="connsiteY57" fmla="*/ 2653341 h 2653340"/>
              <a:gd name="connsiteX58" fmla="*/ 1522354 w 1940255"/>
              <a:gd name="connsiteY58" fmla="*/ 2424490 h 26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940255" h="2653340">
                <a:moveTo>
                  <a:pt x="1522354" y="2424490"/>
                </a:moveTo>
                <a:cubicBezTo>
                  <a:pt x="1432804" y="2341573"/>
                  <a:pt x="1313404" y="2288507"/>
                  <a:pt x="1184053" y="2288507"/>
                </a:cubicBezTo>
                <a:cubicBezTo>
                  <a:pt x="1167470" y="2288507"/>
                  <a:pt x="1150887" y="2288507"/>
                  <a:pt x="1134303" y="2291823"/>
                </a:cubicBezTo>
                <a:cubicBezTo>
                  <a:pt x="1144253" y="2125989"/>
                  <a:pt x="1117720" y="1956839"/>
                  <a:pt x="1084553" y="1781055"/>
                </a:cubicBezTo>
                <a:cubicBezTo>
                  <a:pt x="1094503" y="1761155"/>
                  <a:pt x="1117720" y="1737938"/>
                  <a:pt x="1147570" y="1718038"/>
                </a:cubicBezTo>
                <a:cubicBezTo>
                  <a:pt x="1203953" y="1837439"/>
                  <a:pt x="1323354" y="1923672"/>
                  <a:pt x="1465971" y="1923672"/>
                </a:cubicBezTo>
                <a:cubicBezTo>
                  <a:pt x="1528988" y="1923672"/>
                  <a:pt x="1588688" y="1907089"/>
                  <a:pt x="1638438" y="1877239"/>
                </a:cubicBezTo>
                <a:lnTo>
                  <a:pt x="1638438" y="1877239"/>
                </a:lnTo>
                <a:cubicBezTo>
                  <a:pt x="1907089" y="1731305"/>
                  <a:pt x="1940256" y="1456021"/>
                  <a:pt x="1940256" y="1150887"/>
                </a:cubicBezTo>
                <a:cubicBezTo>
                  <a:pt x="1940256" y="1150887"/>
                  <a:pt x="1651705" y="1230487"/>
                  <a:pt x="1469288" y="1223854"/>
                </a:cubicBezTo>
                <a:cubicBezTo>
                  <a:pt x="1276920" y="1223854"/>
                  <a:pt x="1121037" y="1379737"/>
                  <a:pt x="1121037" y="1572105"/>
                </a:cubicBezTo>
                <a:cubicBezTo>
                  <a:pt x="1121037" y="1575421"/>
                  <a:pt x="1121037" y="1575421"/>
                  <a:pt x="1121037" y="1578738"/>
                </a:cubicBezTo>
                <a:cubicBezTo>
                  <a:pt x="1101137" y="1588688"/>
                  <a:pt x="1081237" y="1601955"/>
                  <a:pt x="1061336" y="1618538"/>
                </a:cubicBezTo>
                <a:cubicBezTo>
                  <a:pt x="1021536" y="1373104"/>
                  <a:pt x="998320" y="1121037"/>
                  <a:pt x="1077920" y="845752"/>
                </a:cubicBezTo>
                <a:cubicBezTo>
                  <a:pt x="1111087" y="832486"/>
                  <a:pt x="1150887" y="822536"/>
                  <a:pt x="1187370" y="819219"/>
                </a:cubicBezTo>
                <a:cubicBezTo>
                  <a:pt x="1190687" y="865652"/>
                  <a:pt x="1213904" y="908769"/>
                  <a:pt x="1253704" y="938619"/>
                </a:cubicBezTo>
                <a:cubicBezTo>
                  <a:pt x="1280237" y="958519"/>
                  <a:pt x="1306770" y="968469"/>
                  <a:pt x="1336620" y="971786"/>
                </a:cubicBezTo>
                <a:lnTo>
                  <a:pt x="1336620" y="971786"/>
                </a:lnTo>
                <a:cubicBezTo>
                  <a:pt x="1485871" y="995003"/>
                  <a:pt x="1582055" y="895503"/>
                  <a:pt x="1674922" y="772786"/>
                </a:cubicBezTo>
                <a:cubicBezTo>
                  <a:pt x="1674922" y="772786"/>
                  <a:pt x="1535621" y="716402"/>
                  <a:pt x="1462654" y="660019"/>
                </a:cubicBezTo>
                <a:cubicBezTo>
                  <a:pt x="1389687" y="603635"/>
                  <a:pt x="1290187" y="616902"/>
                  <a:pt x="1230487" y="679919"/>
                </a:cubicBezTo>
                <a:cubicBezTo>
                  <a:pt x="1197320" y="679919"/>
                  <a:pt x="1160837" y="683235"/>
                  <a:pt x="1127670" y="689869"/>
                </a:cubicBezTo>
                <a:cubicBezTo>
                  <a:pt x="1167470" y="597002"/>
                  <a:pt x="1220537" y="500818"/>
                  <a:pt x="1286870" y="401318"/>
                </a:cubicBezTo>
                <a:cubicBezTo>
                  <a:pt x="1300137" y="404635"/>
                  <a:pt x="1310087" y="404635"/>
                  <a:pt x="1323354" y="404635"/>
                </a:cubicBezTo>
                <a:cubicBezTo>
                  <a:pt x="1419537" y="404635"/>
                  <a:pt x="1495821" y="325034"/>
                  <a:pt x="1495821" y="232167"/>
                </a:cubicBezTo>
                <a:cubicBezTo>
                  <a:pt x="1495821" y="145934"/>
                  <a:pt x="1535621" y="0"/>
                  <a:pt x="1535621" y="0"/>
                </a:cubicBezTo>
                <a:cubicBezTo>
                  <a:pt x="1383054" y="0"/>
                  <a:pt x="1247070" y="16583"/>
                  <a:pt x="1174103" y="149250"/>
                </a:cubicBezTo>
                <a:lnTo>
                  <a:pt x="1174103" y="149250"/>
                </a:lnTo>
                <a:cubicBezTo>
                  <a:pt x="1160837" y="175784"/>
                  <a:pt x="1150887" y="205634"/>
                  <a:pt x="1150887" y="235484"/>
                </a:cubicBezTo>
                <a:cubicBezTo>
                  <a:pt x="1150887" y="271967"/>
                  <a:pt x="1160837" y="301818"/>
                  <a:pt x="1180737" y="331668"/>
                </a:cubicBezTo>
                <a:cubicBezTo>
                  <a:pt x="1140937" y="391368"/>
                  <a:pt x="1104453" y="451068"/>
                  <a:pt x="1071286" y="510768"/>
                </a:cubicBezTo>
                <a:cubicBezTo>
                  <a:pt x="1058020" y="494185"/>
                  <a:pt x="1044753" y="480918"/>
                  <a:pt x="1028170" y="464335"/>
                </a:cubicBezTo>
                <a:cubicBezTo>
                  <a:pt x="1028170" y="457701"/>
                  <a:pt x="1031486" y="451068"/>
                  <a:pt x="1031486" y="444435"/>
                </a:cubicBezTo>
                <a:cubicBezTo>
                  <a:pt x="1031486" y="348251"/>
                  <a:pt x="951886" y="271967"/>
                  <a:pt x="859019" y="271967"/>
                </a:cubicBezTo>
                <a:cubicBezTo>
                  <a:pt x="766152" y="275284"/>
                  <a:pt x="623535" y="235484"/>
                  <a:pt x="623535" y="235484"/>
                </a:cubicBezTo>
                <a:cubicBezTo>
                  <a:pt x="623535" y="388051"/>
                  <a:pt x="640118" y="524035"/>
                  <a:pt x="772786" y="597002"/>
                </a:cubicBezTo>
                <a:lnTo>
                  <a:pt x="772786" y="597002"/>
                </a:lnTo>
                <a:cubicBezTo>
                  <a:pt x="799319" y="610268"/>
                  <a:pt x="829169" y="620218"/>
                  <a:pt x="859019" y="620218"/>
                </a:cubicBezTo>
                <a:cubicBezTo>
                  <a:pt x="898819" y="620218"/>
                  <a:pt x="931986" y="606952"/>
                  <a:pt x="961836" y="587052"/>
                </a:cubicBezTo>
                <a:cubicBezTo>
                  <a:pt x="981736" y="606952"/>
                  <a:pt x="995003" y="626852"/>
                  <a:pt x="1008270" y="650069"/>
                </a:cubicBezTo>
                <a:cubicBezTo>
                  <a:pt x="902136" y="895503"/>
                  <a:pt x="878919" y="1127670"/>
                  <a:pt x="892186" y="1346570"/>
                </a:cubicBezTo>
                <a:cubicBezTo>
                  <a:pt x="888869" y="1343254"/>
                  <a:pt x="885553" y="1343254"/>
                  <a:pt x="878919" y="1339937"/>
                </a:cubicBezTo>
                <a:cubicBezTo>
                  <a:pt x="855702" y="1329987"/>
                  <a:pt x="835802" y="1316720"/>
                  <a:pt x="812586" y="1306770"/>
                </a:cubicBezTo>
                <a:cubicBezTo>
                  <a:pt x="815902" y="1286870"/>
                  <a:pt x="815902" y="1270287"/>
                  <a:pt x="815902" y="1250387"/>
                </a:cubicBezTo>
                <a:cubicBezTo>
                  <a:pt x="815902" y="1058020"/>
                  <a:pt x="660019" y="902136"/>
                  <a:pt x="467651" y="902136"/>
                </a:cubicBezTo>
                <a:cubicBezTo>
                  <a:pt x="288551" y="908769"/>
                  <a:pt x="0" y="829169"/>
                  <a:pt x="0" y="829169"/>
                </a:cubicBezTo>
                <a:cubicBezTo>
                  <a:pt x="0" y="1134303"/>
                  <a:pt x="33167" y="1406271"/>
                  <a:pt x="301818" y="1555521"/>
                </a:cubicBezTo>
                <a:lnTo>
                  <a:pt x="301818" y="1555521"/>
                </a:lnTo>
                <a:cubicBezTo>
                  <a:pt x="351568" y="1585371"/>
                  <a:pt x="411268" y="1601955"/>
                  <a:pt x="474285" y="1601955"/>
                </a:cubicBezTo>
                <a:cubicBezTo>
                  <a:pt x="600318" y="1601955"/>
                  <a:pt x="709769" y="1535621"/>
                  <a:pt x="772786" y="1436121"/>
                </a:cubicBezTo>
                <a:cubicBezTo>
                  <a:pt x="789369" y="1446071"/>
                  <a:pt x="809269" y="1452704"/>
                  <a:pt x="825852" y="1462654"/>
                </a:cubicBezTo>
                <a:cubicBezTo>
                  <a:pt x="852386" y="1475921"/>
                  <a:pt x="882236" y="1489188"/>
                  <a:pt x="912086" y="1502454"/>
                </a:cubicBezTo>
                <a:cubicBezTo>
                  <a:pt x="925353" y="1598638"/>
                  <a:pt x="941936" y="1694821"/>
                  <a:pt x="955203" y="1784372"/>
                </a:cubicBezTo>
                <a:cubicBezTo>
                  <a:pt x="988369" y="1973422"/>
                  <a:pt x="1021536" y="2155840"/>
                  <a:pt x="1001636" y="2324990"/>
                </a:cubicBezTo>
                <a:cubicBezTo>
                  <a:pt x="938619" y="2351523"/>
                  <a:pt x="882236" y="2388007"/>
                  <a:pt x="832486" y="2434440"/>
                </a:cubicBezTo>
                <a:cubicBezTo>
                  <a:pt x="769469" y="2404590"/>
                  <a:pt x="696502" y="2388007"/>
                  <a:pt x="620218" y="2388007"/>
                </a:cubicBezTo>
                <a:cubicBezTo>
                  <a:pt x="427851" y="2388007"/>
                  <a:pt x="265334" y="2494140"/>
                  <a:pt x="179101" y="2653341"/>
                </a:cubicBezTo>
                <a:lnTo>
                  <a:pt x="1900455" y="2653341"/>
                </a:lnTo>
                <a:cubicBezTo>
                  <a:pt x="1820855" y="2523991"/>
                  <a:pt x="1684871" y="2437757"/>
                  <a:pt x="1522354" y="2424490"/>
                </a:cubicBezTo>
                <a:close/>
              </a:path>
            </a:pathLst>
          </a:custGeom>
          <a:solidFill>
            <a:schemeClr val="accent1">
              <a:lumMod val="20000"/>
              <a:lumOff val="80000"/>
              <a:alpha val="16000"/>
            </a:schemeClr>
          </a:solidFill>
          <a:ln>
            <a:noFill/>
          </a:ln>
        </p:spPr>
        <p:txBody>
          <a:bodyPr/>
          <a:lstStyle/>
          <a:p>
            <a:pPr defTabSz="457154">
              <a:defRPr/>
            </a:pPr>
            <a:endParaRPr lang="en-ID">
              <a:solidFill>
                <a:prstClr val="black"/>
              </a:solidFill>
              <a:latin typeface="Sulphur Point"/>
            </a:endParaRPr>
          </a:p>
        </p:txBody>
      </p:sp>
      <p:sp>
        <p:nvSpPr>
          <p:cNvPr id="19" name="Oval 18">
            <a:extLst>
              <a:ext uri="{FF2B5EF4-FFF2-40B4-BE49-F238E27FC236}">
                <a16:creationId xmlns:a16="http://schemas.microsoft.com/office/drawing/2014/main" id="{F8145747-0D7E-42B7-BA2E-7897AE232245}"/>
              </a:ext>
            </a:extLst>
          </p:cNvPr>
          <p:cNvSpPr/>
          <p:nvPr/>
        </p:nvSpPr>
        <p:spPr>
          <a:xfrm>
            <a:off x="7131709" y="2282975"/>
            <a:ext cx="417458" cy="415871"/>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r>
              <a:rPr lang="en-US" sz="1000">
                <a:solidFill>
                  <a:prstClr val="black">
                    <a:lumMod val="65000"/>
                    <a:lumOff val="35000"/>
                  </a:prstClr>
                </a:solidFill>
                <a:latin typeface="Montserrat SemiBold"/>
              </a:rPr>
              <a:t>1</a:t>
            </a:r>
          </a:p>
        </p:txBody>
      </p:sp>
      <p:sp>
        <p:nvSpPr>
          <p:cNvPr id="20" name="Oval 19">
            <a:extLst>
              <a:ext uri="{FF2B5EF4-FFF2-40B4-BE49-F238E27FC236}">
                <a16:creationId xmlns:a16="http://schemas.microsoft.com/office/drawing/2014/main" id="{D649747F-BC73-4010-8E9E-72A8D36DF0ED}"/>
              </a:ext>
            </a:extLst>
          </p:cNvPr>
          <p:cNvSpPr/>
          <p:nvPr/>
        </p:nvSpPr>
        <p:spPr>
          <a:xfrm>
            <a:off x="7131709" y="3135351"/>
            <a:ext cx="417458" cy="417458"/>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r>
              <a:rPr lang="en-US" sz="1000">
                <a:solidFill>
                  <a:prstClr val="black">
                    <a:lumMod val="65000"/>
                    <a:lumOff val="35000"/>
                  </a:prstClr>
                </a:solidFill>
                <a:latin typeface="Montserrat SemiBold"/>
              </a:rPr>
              <a:t>2</a:t>
            </a:r>
          </a:p>
        </p:txBody>
      </p:sp>
      <p:sp>
        <p:nvSpPr>
          <p:cNvPr id="21" name="Oval 20">
            <a:extLst>
              <a:ext uri="{FF2B5EF4-FFF2-40B4-BE49-F238E27FC236}">
                <a16:creationId xmlns:a16="http://schemas.microsoft.com/office/drawing/2014/main" id="{F54A6097-0666-4535-A7FF-27384116F469}"/>
              </a:ext>
            </a:extLst>
          </p:cNvPr>
          <p:cNvSpPr/>
          <p:nvPr/>
        </p:nvSpPr>
        <p:spPr>
          <a:xfrm>
            <a:off x="7131709" y="3989315"/>
            <a:ext cx="417458" cy="415871"/>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r>
              <a:rPr lang="en-US" sz="1000">
                <a:solidFill>
                  <a:prstClr val="black">
                    <a:lumMod val="65000"/>
                    <a:lumOff val="35000"/>
                  </a:prstClr>
                </a:solidFill>
                <a:latin typeface="Montserrat SemiBold"/>
              </a:rPr>
              <a:t>3</a:t>
            </a:r>
          </a:p>
        </p:txBody>
      </p:sp>
      <p:sp>
        <p:nvSpPr>
          <p:cNvPr id="22" name="Oval 21">
            <a:extLst>
              <a:ext uri="{FF2B5EF4-FFF2-40B4-BE49-F238E27FC236}">
                <a16:creationId xmlns:a16="http://schemas.microsoft.com/office/drawing/2014/main" id="{F200E989-2B20-417B-A264-2EA4C561D28B}"/>
              </a:ext>
            </a:extLst>
          </p:cNvPr>
          <p:cNvSpPr/>
          <p:nvPr/>
        </p:nvSpPr>
        <p:spPr>
          <a:xfrm>
            <a:off x="7131709" y="4841691"/>
            <a:ext cx="417458" cy="41745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r>
              <a:rPr lang="en-US" sz="1000">
                <a:solidFill>
                  <a:prstClr val="black">
                    <a:lumMod val="65000"/>
                    <a:lumOff val="35000"/>
                  </a:prstClr>
                </a:solidFill>
                <a:latin typeface="Montserrat SemiBold"/>
              </a:rPr>
              <a:t>4</a:t>
            </a:r>
          </a:p>
        </p:txBody>
      </p:sp>
      <p:cxnSp>
        <p:nvCxnSpPr>
          <p:cNvPr id="23" name="Straight Connector 22">
            <a:extLst>
              <a:ext uri="{FF2B5EF4-FFF2-40B4-BE49-F238E27FC236}">
                <a16:creationId xmlns:a16="http://schemas.microsoft.com/office/drawing/2014/main" id="{43FC7B5F-2FAE-474E-9368-5C3CBDAA2CDB}"/>
              </a:ext>
            </a:extLst>
          </p:cNvPr>
          <p:cNvCxnSpPr>
            <a:stCxn id="19" idx="4"/>
            <a:endCxn id="20" idx="0"/>
          </p:cNvCxnSpPr>
          <p:nvPr/>
        </p:nvCxnSpPr>
        <p:spPr>
          <a:xfrm>
            <a:off x="7339644" y="2698846"/>
            <a:ext cx="0" cy="436506"/>
          </a:xfrm>
          <a:prstGeom prst="line">
            <a:avLst/>
          </a:prstGeom>
          <a:ln w="1270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F36DABD-F0DA-4645-8BA1-041695163499}"/>
              </a:ext>
            </a:extLst>
          </p:cNvPr>
          <p:cNvCxnSpPr>
            <a:stCxn id="20" idx="4"/>
            <a:endCxn id="21" idx="0"/>
          </p:cNvCxnSpPr>
          <p:nvPr/>
        </p:nvCxnSpPr>
        <p:spPr>
          <a:xfrm>
            <a:off x="7339644" y="3552809"/>
            <a:ext cx="0" cy="436506"/>
          </a:xfrm>
          <a:prstGeom prst="line">
            <a:avLst/>
          </a:prstGeom>
          <a:ln w="1270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103103C7-D805-44B1-8AA5-91F947D520C3}"/>
              </a:ext>
            </a:extLst>
          </p:cNvPr>
          <p:cNvCxnSpPr>
            <a:stCxn id="21" idx="4"/>
            <a:endCxn id="22" idx="0"/>
          </p:cNvCxnSpPr>
          <p:nvPr/>
        </p:nvCxnSpPr>
        <p:spPr>
          <a:xfrm>
            <a:off x="7339644" y="4405186"/>
            <a:ext cx="0" cy="436505"/>
          </a:xfrm>
          <a:prstGeom prst="line">
            <a:avLst/>
          </a:prstGeom>
          <a:ln w="1270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7185" name="LeftSub"/>
          <p:cNvSpPr txBox="1">
            <a:spLocks noChangeArrowheads="1"/>
          </p:cNvSpPr>
          <p:nvPr/>
        </p:nvSpPr>
        <p:spPr bwMode="auto">
          <a:xfrm>
            <a:off x="7793611" y="4875025"/>
            <a:ext cx="1070806" cy="23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Sulphur Point"/>
              </a:defRPr>
            </a:lvl1pPr>
            <a:lvl2pPr marL="742950" indent="-285750">
              <a:defRPr>
                <a:solidFill>
                  <a:schemeClr val="tx1"/>
                </a:solidFill>
                <a:latin typeface="Sulphur Point"/>
              </a:defRPr>
            </a:lvl2pPr>
            <a:lvl3pPr marL="1143000" indent="-228600">
              <a:defRPr>
                <a:solidFill>
                  <a:schemeClr val="tx1"/>
                </a:solidFill>
                <a:latin typeface="Sulphur Point"/>
              </a:defRPr>
            </a:lvl3pPr>
            <a:lvl4pPr marL="1600200" indent="-228600">
              <a:defRPr>
                <a:solidFill>
                  <a:schemeClr val="tx1"/>
                </a:solidFill>
                <a:latin typeface="Sulphur Point"/>
              </a:defRPr>
            </a:lvl4pPr>
            <a:lvl5pPr marL="2057400" indent="-228600">
              <a:defRPr>
                <a:solidFill>
                  <a:schemeClr val="tx1"/>
                </a:solidFill>
                <a:latin typeface="Sulphur Point"/>
              </a:defRPr>
            </a:lvl5pPr>
            <a:lvl6pPr marL="2514600" indent="-228600" defTabSz="457200" fontAlgn="base">
              <a:spcBef>
                <a:spcPct val="0"/>
              </a:spcBef>
              <a:spcAft>
                <a:spcPct val="0"/>
              </a:spcAft>
              <a:defRPr>
                <a:solidFill>
                  <a:schemeClr val="tx1"/>
                </a:solidFill>
                <a:latin typeface="Sulphur Point"/>
              </a:defRPr>
            </a:lvl6pPr>
            <a:lvl7pPr marL="2971800" indent="-228600" defTabSz="457200" fontAlgn="base">
              <a:spcBef>
                <a:spcPct val="0"/>
              </a:spcBef>
              <a:spcAft>
                <a:spcPct val="0"/>
              </a:spcAft>
              <a:defRPr>
                <a:solidFill>
                  <a:schemeClr val="tx1"/>
                </a:solidFill>
                <a:latin typeface="Sulphur Point"/>
              </a:defRPr>
            </a:lvl7pPr>
            <a:lvl8pPr marL="3429000" indent="-228600" defTabSz="457200" fontAlgn="base">
              <a:spcBef>
                <a:spcPct val="0"/>
              </a:spcBef>
              <a:spcAft>
                <a:spcPct val="0"/>
              </a:spcAft>
              <a:defRPr>
                <a:solidFill>
                  <a:schemeClr val="tx1"/>
                </a:solidFill>
                <a:latin typeface="Sulphur Point"/>
              </a:defRPr>
            </a:lvl8pPr>
            <a:lvl9pPr marL="3886200" indent="-228600" defTabSz="457200" fontAlgn="base">
              <a:spcBef>
                <a:spcPct val="0"/>
              </a:spcBef>
              <a:spcAft>
                <a:spcPct val="0"/>
              </a:spcAft>
              <a:defRPr>
                <a:solidFill>
                  <a:schemeClr val="tx1"/>
                </a:solidFill>
                <a:latin typeface="Sulphur Point"/>
              </a:defRPr>
            </a:lvl9pPr>
          </a:lstStyle>
          <a:p>
            <a:pPr defTabSz="457154" fontAlgn="base">
              <a:lnSpc>
                <a:spcPct val="150000"/>
              </a:lnSpc>
              <a:spcBef>
                <a:spcPct val="0"/>
              </a:spcBef>
              <a:spcAft>
                <a:spcPct val="0"/>
              </a:spcAft>
            </a:pPr>
            <a:r>
              <a:rPr lang="ru-RU" sz="1100" b="1" dirty="0">
                <a:solidFill>
                  <a:srgbClr val="FFFFFF"/>
                </a:solidFill>
                <a:latin typeface="Georgia" panose="02040502050405020303" pitchFamily="18" charset="0"/>
              </a:rPr>
              <a:t>Подзаголовок</a:t>
            </a:r>
            <a:endParaRPr lang="en-ID" altLang="ru-RU" sz="1200" dirty="0">
              <a:solidFill>
                <a:prstClr val="white"/>
              </a:solidFill>
              <a:latin typeface="Montserrat Medium" pitchFamily="50" charset="0"/>
            </a:endParaRPr>
          </a:p>
        </p:txBody>
      </p:sp>
      <p:sp>
        <p:nvSpPr>
          <p:cNvPr id="7186" name="Left Text Body"/>
          <p:cNvSpPr txBox="1">
            <a:spLocks noChangeArrowheads="1"/>
          </p:cNvSpPr>
          <p:nvPr/>
        </p:nvSpPr>
        <p:spPr bwMode="auto">
          <a:xfrm>
            <a:off x="7819452" y="5208679"/>
            <a:ext cx="2399988" cy="433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Sulphur Point"/>
              </a:defRPr>
            </a:lvl1pPr>
            <a:lvl2pPr marL="742950" indent="-285750">
              <a:defRPr>
                <a:solidFill>
                  <a:schemeClr val="tx1"/>
                </a:solidFill>
                <a:latin typeface="Sulphur Point"/>
              </a:defRPr>
            </a:lvl2pPr>
            <a:lvl3pPr marL="1143000" indent="-228600">
              <a:defRPr>
                <a:solidFill>
                  <a:schemeClr val="tx1"/>
                </a:solidFill>
                <a:latin typeface="Sulphur Point"/>
              </a:defRPr>
            </a:lvl3pPr>
            <a:lvl4pPr marL="1600200" indent="-228600">
              <a:defRPr>
                <a:solidFill>
                  <a:schemeClr val="tx1"/>
                </a:solidFill>
                <a:latin typeface="Sulphur Point"/>
              </a:defRPr>
            </a:lvl4pPr>
            <a:lvl5pPr marL="2057400" indent="-228600">
              <a:defRPr>
                <a:solidFill>
                  <a:schemeClr val="tx1"/>
                </a:solidFill>
                <a:latin typeface="Sulphur Point"/>
              </a:defRPr>
            </a:lvl5pPr>
            <a:lvl6pPr marL="2514600" indent="-228600" defTabSz="457200" fontAlgn="base">
              <a:spcBef>
                <a:spcPct val="0"/>
              </a:spcBef>
              <a:spcAft>
                <a:spcPct val="0"/>
              </a:spcAft>
              <a:defRPr>
                <a:solidFill>
                  <a:schemeClr val="tx1"/>
                </a:solidFill>
                <a:latin typeface="Sulphur Point"/>
              </a:defRPr>
            </a:lvl6pPr>
            <a:lvl7pPr marL="2971800" indent="-228600" defTabSz="457200" fontAlgn="base">
              <a:spcBef>
                <a:spcPct val="0"/>
              </a:spcBef>
              <a:spcAft>
                <a:spcPct val="0"/>
              </a:spcAft>
              <a:defRPr>
                <a:solidFill>
                  <a:schemeClr val="tx1"/>
                </a:solidFill>
                <a:latin typeface="Sulphur Point"/>
              </a:defRPr>
            </a:lvl7pPr>
            <a:lvl8pPr marL="3429000" indent="-228600" defTabSz="457200" fontAlgn="base">
              <a:spcBef>
                <a:spcPct val="0"/>
              </a:spcBef>
              <a:spcAft>
                <a:spcPct val="0"/>
              </a:spcAft>
              <a:defRPr>
                <a:solidFill>
                  <a:schemeClr val="tx1"/>
                </a:solidFill>
                <a:latin typeface="Sulphur Point"/>
              </a:defRPr>
            </a:lvl8pPr>
            <a:lvl9pPr marL="3886200" indent="-228600" defTabSz="457200" fontAlgn="base">
              <a:spcBef>
                <a:spcPct val="0"/>
              </a:spcBef>
              <a:spcAft>
                <a:spcPct val="0"/>
              </a:spcAft>
              <a:defRPr>
                <a:solidFill>
                  <a:schemeClr val="tx1"/>
                </a:solidFill>
                <a:latin typeface="Sulphur Point"/>
              </a:defRPr>
            </a:lvl9pPr>
          </a:lstStyle>
          <a:p>
            <a:pPr defTabSz="457154" fontAlgn="base">
              <a:lnSpc>
                <a:spcPct val="150000"/>
              </a:lnSpc>
              <a:spcBef>
                <a:spcPct val="0"/>
              </a:spcBef>
              <a:spcAft>
                <a:spcPct val="0"/>
              </a:spcAft>
            </a:pPr>
            <a:r>
              <a:rPr lang="ru-RU" sz="1000" dirty="0">
                <a:solidFill>
                  <a:schemeClr val="bg1"/>
                </a:solidFill>
                <a:latin typeface="Georgia" panose="02040502050405020303" pitchFamily="18" charset="0"/>
              </a:rPr>
              <a:t>Место для вашего текста. Место для вашего текста.</a:t>
            </a:r>
            <a:endParaRPr lang="en-ID" altLang="ru-RU" sz="1000" dirty="0">
              <a:solidFill>
                <a:schemeClr val="bg1"/>
              </a:solidFill>
            </a:endParaRPr>
          </a:p>
        </p:txBody>
      </p:sp>
      <p:sp>
        <p:nvSpPr>
          <p:cNvPr id="7187" name="LeftSub"/>
          <p:cNvSpPr txBox="1">
            <a:spLocks noChangeArrowheads="1"/>
          </p:cNvSpPr>
          <p:nvPr/>
        </p:nvSpPr>
        <p:spPr bwMode="auto">
          <a:xfrm>
            <a:off x="7793611" y="4027411"/>
            <a:ext cx="992259"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Sulphur Point"/>
              </a:defRPr>
            </a:lvl1pPr>
            <a:lvl2pPr marL="742950" indent="-285750">
              <a:defRPr>
                <a:solidFill>
                  <a:schemeClr val="tx1"/>
                </a:solidFill>
                <a:latin typeface="Sulphur Point"/>
              </a:defRPr>
            </a:lvl2pPr>
            <a:lvl3pPr marL="1143000" indent="-228600">
              <a:defRPr>
                <a:solidFill>
                  <a:schemeClr val="tx1"/>
                </a:solidFill>
                <a:latin typeface="Sulphur Point"/>
              </a:defRPr>
            </a:lvl3pPr>
            <a:lvl4pPr marL="1600200" indent="-228600">
              <a:defRPr>
                <a:solidFill>
                  <a:schemeClr val="tx1"/>
                </a:solidFill>
                <a:latin typeface="Sulphur Point"/>
              </a:defRPr>
            </a:lvl4pPr>
            <a:lvl5pPr marL="2057400" indent="-228600">
              <a:defRPr>
                <a:solidFill>
                  <a:schemeClr val="tx1"/>
                </a:solidFill>
                <a:latin typeface="Sulphur Point"/>
              </a:defRPr>
            </a:lvl5pPr>
            <a:lvl6pPr marL="2514600" indent="-228600" defTabSz="457200" fontAlgn="base">
              <a:spcBef>
                <a:spcPct val="0"/>
              </a:spcBef>
              <a:spcAft>
                <a:spcPct val="0"/>
              </a:spcAft>
              <a:defRPr>
                <a:solidFill>
                  <a:schemeClr val="tx1"/>
                </a:solidFill>
                <a:latin typeface="Sulphur Point"/>
              </a:defRPr>
            </a:lvl6pPr>
            <a:lvl7pPr marL="2971800" indent="-228600" defTabSz="457200" fontAlgn="base">
              <a:spcBef>
                <a:spcPct val="0"/>
              </a:spcBef>
              <a:spcAft>
                <a:spcPct val="0"/>
              </a:spcAft>
              <a:defRPr>
                <a:solidFill>
                  <a:schemeClr val="tx1"/>
                </a:solidFill>
                <a:latin typeface="Sulphur Point"/>
              </a:defRPr>
            </a:lvl7pPr>
            <a:lvl8pPr marL="3429000" indent="-228600" defTabSz="457200" fontAlgn="base">
              <a:spcBef>
                <a:spcPct val="0"/>
              </a:spcBef>
              <a:spcAft>
                <a:spcPct val="0"/>
              </a:spcAft>
              <a:defRPr>
                <a:solidFill>
                  <a:schemeClr val="tx1"/>
                </a:solidFill>
                <a:latin typeface="Sulphur Point"/>
              </a:defRPr>
            </a:lvl8pPr>
            <a:lvl9pPr marL="3886200" indent="-228600" defTabSz="457200" fontAlgn="base">
              <a:spcBef>
                <a:spcPct val="0"/>
              </a:spcBef>
              <a:spcAft>
                <a:spcPct val="0"/>
              </a:spcAft>
              <a:defRPr>
                <a:solidFill>
                  <a:schemeClr val="tx1"/>
                </a:solidFill>
                <a:latin typeface="Sulphur Point"/>
              </a:defRPr>
            </a:lvl9pPr>
          </a:lstStyle>
          <a:p>
            <a:pPr lvl="0" defTabSz="457154" fontAlgn="base">
              <a:lnSpc>
                <a:spcPct val="150000"/>
              </a:lnSpc>
              <a:spcBef>
                <a:spcPct val="0"/>
              </a:spcBef>
              <a:spcAft>
                <a:spcPct val="0"/>
              </a:spcAft>
            </a:pPr>
            <a:r>
              <a:rPr lang="ru-RU" sz="1100" b="1" dirty="0">
                <a:solidFill>
                  <a:srgbClr val="FFFFFF"/>
                </a:solidFill>
                <a:latin typeface="Open Sans"/>
              </a:rPr>
              <a:t>Подзаголовок</a:t>
            </a:r>
            <a:endParaRPr lang="en-ID" sz="1200" b="1" dirty="0">
              <a:solidFill>
                <a:srgbClr val="FFFFFF"/>
              </a:solidFill>
              <a:latin typeface="Open Sans"/>
            </a:endParaRPr>
          </a:p>
          <a:p>
            <a:pPr defTabSz="457154" fontAlgn="base">
              <a:lnSpc>
                <a:spcPct val="150000"/>
              </a:lnSpc>
              <a:spcBef>
                <a:spcPct val="0"/>
              </a:spcBef>
              <a:spcAft>
                <a:spcPct val="0"/>
              </a:spcAft>
            </a:pPr>
            <a:endParaRPr lang="en-ID" altLang="ru-RU" sz="1200" dirty="0">
              <a:solidFill>
                <a:prstClr val="white"/>
              </a:solidFill>
              <a:latin typeface="Montserrat Medium" pitchFamily="50" charset="0"/>
            </a:endParaRPr>
          </a:p>
        </p:txBody>
      </p:sp>
      <p:sp>
        <p:nvSpPr>
          <p:cNvPr id="7188" name="Left Text Body"/>
          <p:cNvSpPr txBox="1">
            <a:spLocks noChangeArrowheads="1"/>
          </p:cNvSpPr>
          <p:nvPr/>
        </p:nvSpPr>
        <p:spPr bwMode="auto">
          <a:xfrm>
            <a:off x="7793611" y="4283158"/>
            <a:ext cx="2399988" cy="433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Sulphur Point"/>
              </a:defRPr>
            </a:lvl1pPr>
            <a:lvl2pPr marL="742950" indent="-285750">
              <a:defRPr>
                <a:solidFill>
                  <a:schemeClr val="tx1"/>
                </a:solidFill>
                <a:latin typeface="Sulphur Point"/>
              </a:defRPr>
            </a:lvl2pPr>
            <a:lvl3pPr marL="1143000" indent="-228600">
              <a:defRPr>
                <a:solidFill>
                  <a:schemeClr val="tx1"/>
                </a:solidFill>
                <a:latin typeface="Sulphur Point"/>
              </a:defRPr>
            </a:lvl3pPr>
            <a:lvl4pPr marL="1600200" indent="-228600">
              <a:defRPr>
                <a:solidFill>
                  <a:schemeClr val="tx1"/>
                </a:solidFill>
                <a:latin typeface="Sulphur Point"/>
              </a:defRPr>
            </a:lvl4pPr>
            <a:lvl5pPr marL="2057400" indent="-228600">
              <a:defRPr>
                <a:solidFill>
                  <a:schemeClr val="tx1"/>
                </a:solidFill>
                <a:latin typeface="Sulphur Point"/>
              </a:defRPr>
            </a:lvl5pPr>
            <a:lvl6pPr marL="2514600" indent="-228600" defTabSz="457200" fontAlgn="base">
              <a:spcBef>
                <a:spcPct val="0"/>
              </a:spcBef>
              <a:spcAft>
                <a:spcPct val="0"/>
              </a:spcAft>
              <a:defRPr>
                <a:solidFill>
                  <a:schemeClr val="tx1"/>
                </a:solidFill>
                <a:latin typeface="Sulphur Point"/>
              </a:defRPr>
            </a:lvl6pPr>
            <a:lvl7pPr marL="2971800" indent="-228600" defTabSz="457200" fontAlgn="base">
              <a:spcBef>
                <a:spcPct val="0"/>
              </a:spcBef>
              <a:spcAft>
                <a:spcPct val="0"/>
              </a:spcAft>
              <a:defRPr>
                <a:solidFill>
                  <a:schemeClr val="tx1"/>
                </a:solidFill>
                <a:latin typeface="Sulphur Point"/>
              </a:defRPr>
            </a:lvl7pPr>
            <a:lvl8pPr marL="3429000" indent="-228600" defTabSz="457200" fontAlgn="base">
              <a:spcBef>
                <a:spcPct val="0"/>
              </a:spcBef>
              <a:spcAft>
                <a:spcPct val="0"/>
              </a:spcAft>
              <a:defRPr>
                <a:solidFill>
                  <a:schemeClr val="tx1"/>
                </a:solidFill>
                <a:latin typeface="Sulphur Point"/>
              </a:defRPr>
            </a:lvl8pPr>
            <a:lvl9pPr marL="3886200" indent="-228600" defTabSz="457200" fontAlgn="base">
              <a:spcBef>
                <a:spcPct val="0"/>
              </a:spcBef>
              <a:spcAft>
                <a:spcPct val="0"/>
              </a:spcAft>
              <a:defRPr>
                <a:solidFill>
                  <a:schemeClr val="tx1"/>
                </a:solidFill>
                <a:latin typeface="Sulphur Point"/>
              </a:defRPr>
            </a:lvl9pPr>
          </a:lstStyle>
          <a:p>
            <a:pPr defTabSz="457154" fontAlgn="base">
              <a:lnSpc>
                <a:spcPct val="150000"/>
              </a:lnSpc>
              <a:spcBef>
                <a:spcPct val="0"/>
              </a:spcBef>
              <a:spcAft>
                <a:spcPct val="0"/>
              </a:spcAft>
            </a:pPr>
            <a:r>
              <a:rPr lang="ru-RU" sz="1000" dirty="0">
                <a:solidFill>
                  <a:schemeClr val="bg1"/>
                </a:solidFill>
                <a:latin typeface="Georgia" panose="02040502050405020303" pitchFamily="18" charset="0"/>
              </a:rPr>
              <a:t>Место для вашего текста. Место для вашего текста.</a:t>
            </a:r>
            <a:endParaRPr lang="en-ID" altLang="ru-RU" sz="1000" dirty="0">
              <a:solidFill>
                <a:schemeClr val="bg1"/>
              </a:solidFill>
            </a:endParaRPr>
          </a:p>
        </p:txBody>
      </p:sp>
      <p:sp>
        <p:nvSpPr>
          <p:cNvPr id="7189" name="LeftSub"/>
          <p:cNvSpPr txBox="1">
            <a:spLocks noChangeArrowheads="1"/>
          </p:cNvSpPr>
          <p:nvPr/>
        </p:nvSpPr>
        <p:spPr bwMode="auto">
          <a:xfrm>
            <a:off x="7793611" y="3181383"/>
            <a:ext cx="992259"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Sulphur Point"/>
              </a:defRPr>
            </a:lvl1pPr>
            <a:lvl2pPr marL="742950" indent="-285750">
              <a:defRPr>
                <a:solidFill>
                  <a:schemeClr val="tx1"/>
                </a:solidFill>
                <a:latin typeface="Sulphur Point"/>
              </a:defRPr>
            </a:lvl2pPr>
            <a:lvl3pPr marL="1143000" indent="-228600">
              <a:defRPr>
                <a:solidFill>
                  <a:schemeClr val="tx1"/>
                </a:solidFill>
                <a:latin typeface="Sulphur Point"/>
              </a:defRPr>
            </a:lvl3pPr>
            <a:lvl4pPr marL="1600200" indent="-228600">
              <a:defRPr>
                <a:solidFill>
                  <a:schemeClr val="tx1"/>
                </a:solidFill>
                <a:latin typeface="Sulphur Point"/>
              </a:defRPr>
            </a:lvl4pPr>
            <a:lvl5pPr marL="2057400" indent="-228600">
              <a:defRPr>
                <a:solidFill>
                  <a:schemeClr val="tx1"/>
                </a:solidFill>
                <a:latin typeface="Sulphur Point"/>
              </a:defRPr>
            </a:lvl5pPr>
            <a:lvl6pPr marL="2514600" indent="-228600" defTabSz="457200" fontAlgn="base">
              <a:spcBef>
                <a:spcPct val="0"/>
              </a:spcBef>
              <a:spcAft>
                <a:spcPct val="0"/>
              </a:spcAft>
              <a:defRPr>
                <a:solidFill>
                  <a:schemeClr val="tx1"/>
                </a:solidFill>
                <a:latin typeface="Sulphur Point"/>
              </a:defRPr>
            </a:lvl6pPr>
            <a:lvl7pPr marL="2971800" indent="-228600" defTabSz="457200" fontAlgn="base">
              <a:spcBef>
                <a:spcPct val="0"/>
              </a:spcBef>
              <a:spcAft>
                <a:spcPct val="0"/>
              </a:spcAft>
              <a:defRPr>
                <a:solidFill>
                  <a:schemeClr val="tx1"/>
                </a:solidFill>
                <a:latin typeface="Sulphur Point"/>
              </a:defRPr>
            </a:lvl7pPr>
            <a:lvl8pPr marL="3429000" indent="-228600" defTabSz="457200" fontAlgn="base">
              <a:spcBef>
                <a:spcPct val="0"/>
              </a:spcBef>
              <a:spcAft>
                <a:spcPct val="0"/>
              </a:spcAft>
              <a:defRPr>
                <a:solidFill>
                  <a:schemeClr val="tx1"/>
                </a:solidFill>
                <a:latin typeface="Sulphur Point"/>
              </a:defRPr>
            </a:lvl8pPr>
            <a:lvl9pPr marL="3886200" indent="-228600" defTabSz="457200" fontAlgn="base">
              <a:spcBef>
                <a:spcPct val="0"/>
              </a:spcBef>
              <a:spcAft>
                <a:spcPct val="0"/>
              </a:spcAft>
              <a:defRPr>
                <a:solidFill>
                  <a:schemeClr val="tx1"/>
                </a:solidFill>
                <a:latin typeface="Sulphur Point"/>
              </a:defRPr>
            </a:lvl9pPr>
          </a:lstStyle>
          <a:p>
            <a:pPr lvl="0" defTabSz="457154" fontAlgn="base">
              <a:lnSpc>
                <a:spcPct val="150000"/>
              </a:lnSpc>
              <a:spcBef>
                <a:spcPct val="0"/>
              </a:spcBef>
              <a:spcAft>
                <a:spcPct val="0"/>
              </a:spcAft>
            </a:pPr>
            <a:r>
              <a:rPr lang="ru-RU" sz="1100" b="1" dirty="0">
                <a:solidFill>
                  <a:srgbClr val="FFFFFF"/>
                </a:solidFill>
                <a:latin typeface="Open Sans"/>
              </a:rPr>
              <a:t>Подзаголовок</a:t>
            </a:r>
            <a:endParaRPr lang="en-ID" sz="1200" b="1" dirty="0">
              <a:solidFill>
                <a:srgbClr val="FFFFFF"/>
              </a:solidFill>
              <a:latin typeface="Open Sans"/>
            </a:endParaRPr>
          </a:p>
          <a:p>
            <a:pPr defTabSz="457154" fontAlgn="base">
              <a:lnSpc>
                <a:spcPct val="150000"/>
              </a:lnSpc>
              <a:spcBef>
                <a:spcPct val="0"/>
              </a:spcBef>
              <a:spcAft>
                <a:spcPct val="0"/>
              </a:spcAft>
            </a:pPr>
            <a:endParaRPr lang="en-ID" altLang="ru-RU" sz="1200" dirty="0">
              <a:solidFill>
                <a:prstClr val="white"/>
              </a:solidFill>
              <a:latin typeface="Montserrat Medium" pitchFamily="50" charset="0"/>
            </a:endParaRPr>
          </a:p>
        </p:txBody>
      </p:sp>
      <p:sp>
        <p:nvSpPr>
          <p:cNvPr id="7190" name="Left Text Body"/>
          <p:cNvSpPr txBox="1">
            <a:spLocks noChangeArrowheads="1"/>
          </p:cNvSpPr>
          <p:nvPr/>
        </p:nvSpPr>
        <p:spPr bwMode="auto">
          <a:xfrm>
            <a:off x="7807896" y="3408055"/>
            <a:ext cx="2399988" cy="433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Sulphur Point"/>
              </a:defRPr>
            </a:lvl1pPr>
            <a:lvl2pPr marL="742950" indent="-285750">
              <a:defRPr>
                <a:solidFill>
                  <a:schemeClr val="tx1"/>
                </a:solidFill>
                <a:latin typeface="Sulphur Point"/>
              </a:defRPr>
            </a:lvl2pPr>
            <a:lvl3pPr marL="1143000" indent="-228600">
              <a:defRPr>
                <a:solidFill>
                  <a:schemeClr val="tx1"/>
                </a:solidFill>
                <a:latin typeface="Sulphur Point"/>
              </a:defRPr>
            </a:lvl3pPr>
            <a:lvl4pPr marL="1600200" indent="-228600">
              <a:defRPr>
                <a:solidFill>
                  <a:schemeClr val="tx1"/>
                </a:solidFill>
                <a:latin typeface="Sulphur Point"/>
              </a:defRPr>
            </a:lvl4pPr>
            <a:lvl5pPr marL="2057400" indent="-228600">
              <a:defRPr>
                <a:solidFill>
                  <a:schemeClr val="tx1"/>
                </a:solidFill>
                <a:latin typeface="Sulphur Point"/>
              </a:defRPr>
            </a:lvl5pPr>
            <a:lvl6pPr marL="2514600" indent="-228600" defTabSz="457200" fontAlgn="base">
              <a:spcBef>
                <a:spcPct val="0"/>
              </a:spcBef>
              <a:spcAft>
                <a:spcPct val="0"/>
              </a:spcAft>
              <a:defRPr>
                <a:solidFill>
                  <a:schemeClr val="tx1"/>
                </a:solidFill>
                <a:latin typeface="Sulphur Point"/>
              </a:defRPr>
            </a:lvl6pPr>
            <a:lvl7pPr marL="2971800" indent="-228600" defTabSz="457200" fontAlgn="base">
              <a:spcBef>
                <a:spcPct val="0"/>
              </a:spcBef>
              <a:spcAft>
                <a:spcPct val="0"/>
              </a:spcAft>
              <a:defRPr>
                <a:solidFill>
                  <a:schemeClr val="tx1"/>
                </a:solidFill>
                <a:latin typeface="Sulphur Point"/>
              </a:defRPr>
            </a:lvl7pPr>
            <a:lvl8pPr marL="3429000" indent="-228600" defTabSz="457200" fontAlgn="base">
              <a:spcBef>
                <a:spcPct val="0"/>
              </a:spcBef>
              <a:spcAft>
                <a:spcPct val="0"/>
              </a:spcAft>
              <a:defRPr>
                <a:solidFill>
                  <a:schemeClr val="tx1"/>
                </a:solidFill>
                <a:latin typeface="Sulphur Point"/>
              </a:defRPr>
            </a:lvl8pPr>
            <a:lvl9pPr marL="3886200" indent="-228600" defTabSz="457200" fontAlgn="base">
              <a:spcBef>
                <a:spcPct val="0"/>
              </a:spcBef>
              <a:spcAft>
                <a:spcPct val="0"/>
              </a:spcAft>
              <a:defRPr>
                <a:solidFill>
                  <a:schemeClr val="tx1"/>
                </a:solidFill>
                <a:latin typeface="Sulphur Point"/>
              </a:defRPr>
            </a:lvl9pPr>
          </a:lstStyle>
          <a:p>
            <a:pPr defTabSz="457154" fontAlgn="base">
              <a:lnSpc>
                <a:spcPct val="150000"/>
              </a:lnSpc>
              <a:spcBef>
                <a:spcPct val="0"/>
              </a:spcBef>
              <a:spcAft>
                <a:spcPct val="0"/>
              </a:spcAft>
            </a:pPr>
            <a:r>
              <a:rPr lang="ru-RU" sz="1000" dirty="0">
                <a:solidFill>
                  <a:schemeClr val="bg1"/>
                </a:solidFill>
                <a:latin typeface="Georgia" panose="02040502050405020303" pitchFamily="18" charset="0"/>
              </a:rPr>
              <a:t>Место для вашего текста. Место для вашего текста.</a:t>
            </a:r>
            <a:endParaRPr lang="en-ID" altLang="ru-RU" sz="1000" dirty="0">
              <a:solidFill>
                <a:schemeClr val="bg1"/>
              </a:solidFill>
            </a:endParaRPr>
          </a:p>
        </p:txBody>
      </p:sp>
      <p:sp>
        <p:nvSpPr>
          <p:cNvPr id="7191" name="LeftSub"/>
          <p:cNvSpPr txBox="1">
            <a:spLocks noChangeArrowheads="1"/>
          </p:cNvSpPr>
          <p:nvPr/>
        </p:nvSpPr>
        <p:spPr bwMode="auto">
          <a:xfrm>
            <a:off x="7793611" y="2333768"/>
            <a:ext cx="1070806"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Sulphur Point"/>
              </a:defRPr>
            </a:lvl1pPr>
            <a:lvl2pPr marL="742950" indent="-285750">
              <a:defRPr>
                <a:solidFill>
                  <a:schemeClr val="tx1"/>
                </a:solidFill>
                <a:latin typeface="Sulphur Point"/>
              </a:defRPr>
            </a:lvl2pPr>
            <a:lvl3pPr marL="1143000" indent="-228600">
              <a:defRPr>
                <a:solidFill>
                  <a:schemeClr val="tx1"/>
                </a:solidFill>
                <a:latin typeface="Sulphur Point"/>
              </a:defRPr>
            </a:lvl3pPr>
            <a:lvl4pPr marL="1600200" indent="-228600">
              <a:defRPr>
                <a:solidFill>
                  <a:schemeClr val="tx1"/>
                </a:solidFill>
                <a:latin typeface="Sulphur Point"/>
              </a:defRPr>
            </a:lvl4pPr>
            <a:lvl5pPr marL="2057400" indent="-228600">
              <a:defRPr>
                <a:solidFill>
                  <a:schemeClr val="tx1"/>
                </a:solidFill>
                <a:latin typeface="Sulphur Point"/>
              </a:defRPr>
            </a:lvl5pPr>
            <a:lvl6pPr marL="2514600" indent="-228600" defTabSz="457200" fontAlgn="base">
              <a:spcBef>
                <a:spcPct val="0"/>
              </a:spcBef>
              <a:spcAft>
                <a:spcPct val="0"/>
              </a:spcAft>
              <a:defRPr>
                <a:solidFill>
                  <a:schemeClr val="tx1"/>
                </a:solidFill>
                <a:latin typeface="Sulphur Point"/>
              </a:defRPr>
            </a:lvl6pPr>
            <a:lvl7pPr marL="2971800" indent="-228600" defTabSz="457200" fontAlgn="base">
              <a:spcBef>
                <a:spcPct val="0"/>
              </a:spcBef>
              <a:spcAft>
                <a:spcPct val="0"/>
              </a:spcAft>
              <a:defRPr>
                <a:solidFill>
                  <a:schemeClr val="tx1"/>
                </a:solidFill>
                <a:latin typeface="Sulphur Point"/>
              </a:defRPr>
            </a:lvl7pPr>
            <a:lvl8pPr marL="3429000" indent="-228600" defTabSz="457200" fontAlgn="base">
              <a:spcBef>
                <a:spcPct val="0"/>
              </a:spcBef>
              <a:spcAft>
                <a:spcPct val="0"/>
              </a:spcAft>
              <a:defRPr>
                <a:solidFill>
                  <a:schemeClr val="tx1"/>
                </a:solidFill>
                <a:latin typeface="Sulphur Point"/>
              </a:defRPr>
            </a:lvl8pPr>
            <a:lvl9pPr marL="3886200" indent="-228600" defTabSz="457200" fontAlgn="base">
              <a:spcBef>
                <a:spcPct val="0"/>
              </a:spcBef>
              <a:spcAft>
                <a:spcPct val="0"/>
              </a:spcAft>
              <a:defRPr>
                <a:solidFill>
                  <a:schemeClr val="tx1"/>
                </a:solidFill>
                <a:latin typeface="Sulphur Point"/>
              </a:defRPr>
            </a:lvl9pPr>
          </a:lstStyle>
          <a:p>
            <a:pPr lvl="0" defTabSz="457154" fontAlgn="base">
              <a:lnSpc>
                <a:spcPct val="150000"/>
              </a:lnSpc>
              <a:spcBef>
                <a:spcPct val="0"/>
              </a:spcBef>
              <a:spcAft>
                <a:spcPct val="0"/>
              </a:spcAft>
            </a:pPr>
            <a:r>
              <a:rPr lang="ru-RU" sz="1100" b="1" dirty="0">
                <a:solidFill>
                  <a:srgbClr val="FFFFFF"/>
                </a:solidFill>
                <a:latin typeface="Georgia" panose="02040502050405020303" pitchFamily="18" charset="0"/>
              </a:rPr>
              <a:t>Подзаголовок</a:t>
            </a:r>
            <a:endParaRPr lang="en-ID" sz="1200" b="1" dirty="0">
              <a:solidFill>
                <a:srgbClr val="FFFFFF"/>
              </a:solidFill>
              <a:latin typeface="Georgia" panose="02040502050405020303" pitchFamily="18" charset="0"/>
            </a:endParaRPr>
          </a:p>
          <a:p>
            <a:pPr defTabSz="457154" fontAlgn="base">
              <a:lnSpc>
                <a:spcPct val="150000"/>
              </a:lnSpc>
              <a:spcBef>
                <a:spcPct val="0"/>
              </a:spcBef>
              <a:spcAft>
                <a:spcPct val="0"/>
              </a:spcAft>
            </a:pPr>
            <a:endParaRPr lang="en-ID" altLang="ru-RU" sz="1200" dirty="0">
              <a:solidFill>
                <a:prstClr val="white"/>
              </a:solidFill>
              <a:latin typeface="Montserrat Medium" pitchFamily="50" charset="0"/>
            </a:endParaRPr>
          </a:p>
        </p:txBody>
      </p:sp>
      <p:sp>
        <p:nvSpPr>
          <p:cNvPr id="7192" name="Left Text Body"/>
          <p:cNvSpPr txBox="1">
            <a:spLocks noChangeArrowheads="1"/>
          </p:cNvSpPr>
          <p:nvPr/>
        </p:nvSpPr>
        <p:spPr bwMode="auto">
          <a:xfrm>
            <a:off x="7793611" y="2598080"/>
            <a:ext cx="2399988" cy="433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Sulphur Point"/>
              </a:defRPr>
            </a:lvl1pPr>
            <a:lvl2pPr marL="742950" indent="-285750">
              <a:defRPr>
                <a:solidFill>
                  <a:schemeClr val="tx1"/>
                </a:solidFill>
                <a:latin typeface="Sulphur Point"/>
              </a:defRPr>
            </a:lvl2pPr>
            <a:lvl3pPr marL="1143000" indent="-228600">
              <a:defRPr>
                <a:solidFill>
                  <a:schemeClr val="tx1"/>
                </a:solidFill>
                <a:latin typeface="Sulphur Point"/>
              </a:defRPr>
            </a:lvl3pPr>
            <a:lvl4pPr marL="1600200" indent="-228600">
              <a:defRPr>
                <a:solidFill>
                  <a:schemeClr val="tx1"/>
                </a:solidFill>
                <a:latin typeface="Sulphur Point"/>
              </a:defRPr>
            </a:lvl4pPr>
            <a:lvl5pPr marL="2057400" indent="-228600">
              <a:defRPr>
                <a:solidFill>
                  <a:schemeClr val="tx1"/>
                </a:solidFill>
                <a:latin typeface="Sulphur Point"/>
              </a:defRPr>
            </a:lvl5pPr>
            <a:lvl6pPr marL="2514600" indent="-228600" defTabSz="457200" fontAlgn="base">
              <a:spcBef>
                <a:spcPct val="0"/>
              </a:spcBef>
              <a:spcAft>
                <a:spcPct val="0"/>
              </a:spcAft>
              <a:defRPr>
                <a:solidFill>
                  <a:schemeClr val="tx1"/>
                </a:solidFill>
                <a:latin typeface="Sulphur Point"/>
              </a:defRPr>
            </a:lvl6pPr>
            <a:lvl7pPr marL="2971800" indent="-228600" defTabSz="457200" fontAlgn="base">
              <a:spcBef>
                <a:spcPct val="0"/>
              </a:spcBef>
              <a:spcAft>
                <a:spcPct val="0"/>
              </a:spcAft>
              <a:defRPr>
                <a:solidFill>
                  <a:schemeClr val="tx1"/>
                </a:solidFill>
                <a:latin typeface="Sulphur Point"/>
              </a:defRPr>
            </a:lvl7pPr>
            <a:lvl8pPr marL="3429000" indent="-228600" defTabSz="457200" fontAlgn="base">
              <a:spcBef>
                <a:spcPct val="0"/>
              </a:spcBef>
              <a:spcAft>
                <a:spcPct val="0"/>
              </a:spcAft>
              <a:defRPr>
                <a:solidFill>
                  <a:schemeClr val="tx1"/>
                </a:solidFill>
                <a:latin typeface="Sulphur Point"/>
              </a:defRPr>
            </a:lvl8pPr>
            <a:lvl9pPr marL="3886200" indent="-228600" defTabSz="457200" fontAlgn="base">
              <a:spcBef>
                <a:spcPct val="0"/>
              </a:spcBef>
              <a:spcAft>
                <a:spcPct val="0"/>
              </a:spcAft>
              <a:defRPr>
                <a:solidFill>
                  <a:schemeClr val="tx1"/>
                </a:solidFill>
                <a:latin typeface="Sulphur Point"/>
              </a:defRPr>
            </a:lvl9pPr>
          </a:lstStyle>
          <a:p>
            <a:pPr defTabSz="457154" fontAlgn="base">
              <a:lnSpc>
                <a:spcPct val="150000"/>
              </a:lnSpc>
              <a:spcBef>
                <a:spcPct val="0"/>
              </a:spcBef>
              <a:spcAft>
                <a:spcPct val="0"/>
              </a:spcAft>
            </a:pPr>
            <a:r>
              <a:rPr lang="ru-RU" sz="1000" dirty="0">
                <a:solidFill>
                  <a:schemeClr val="bg1"/>
                </a:solidFill>
                <a:latin typeface="Georgia" panose="02040502050405020303" pitchFamily="18" charset="0"/>
              </a:rPr>
              <a:t>Место для вашего текста. Место для вашего текста.</a:t>
            </a:r>
            <a:endParaRPr lang="en-ID" altLang="ru-RU" sz="1000" dirty="0">
              <a:solidFill>
                <a:schemeClr val="bg1"/>
              </a:solidFill>
            </a:endParaRPr>
          </a:p>
        </p:txBody>
      </p:sp>
      <p:grpSp>
        <p:nvGrpSpPr>
          <p:cNvPr id="7193" name="Group 33"/>
          <p:cNvGrpSpPr>
            <a:grpSpLocks/>
          </p:cNvGrpSpPr>
          <p:nvPr/>
        </p:nvGrpSpPr>
        <p:grpSpPr bwMode="auto">
          <a:xfrm>
            <a:off x="8563448" y="798856"/>
            <a:ext cx="1160311" cy="1158724"/>
            <a:chOff x="4038600" y="3638550"/>
            <a:chExt cx="1600200" cy="1600200"/>
          </a:xfrm>
        </p:grpSpPr>
        <p:sp>
          <p:nvSpPr>
            <p:cNvPr id="35" name="Oval 34">
              <a:extLst>
                <a:ext uri="{FF2B5EF4-FFF2-40B4-BE49-F238E27FC236}">
                  <a16:creationId xmlns:a16="http://schemas.microsoft.com/office/drawing/2014/main" id="{8EA23A47-E68D-447E-9084-8830A723F181}"/>
                </a:ext>
              </a:extLst>
            </p:cNvPr>
            <p:cNvSpPr/>
            <p:nvPr/>
          </p:nvSpPr>
          <p:spPr>
            <a:xfrm>
              <a:off x="4038600" y="3638550"/>
              <a:ext cx="1600200" cy="1600200"/>
            </a:xfrm>
            <a:prstGeom prst="ellipse">
              <a:avLst/>
            </a:prstGeom>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endParaRPr lang="en-ID">
                <a:solidFill>
                  <a:prstClr val="white"/>
                </a:solidFill>
                <a:latin typeface="Sulphur Point"/>
              </a:endParaRPr>
            </a:p>
          </p:txBody>
        </p:sp>
        <p:sp>
          <p:nvSpPr>
            <p:cNvPr id="7195" name="Graphic 20" descr="Leaf"/>
            <p:cNvSpPr>
              <a:spLocks/>
            </p:cNvSpPr>
            <p:nvPr/>
          </p:nvSpPr>
          <p:spPr bwMode="auto">
            <a:xfrm>
              <a:off x="4552950" y="4164571"/>
              <a:ext cx="571500" cy="548158"/>
            </a:xfrm>
            <a:custGeom>
              <a:avLst/>
              <a:gdLst>
                <a:gd name="T0" fmla="*/ 265627 w 504358"/>
                <a:gd name="T1" fmla="*/ 48296 h 483758"/>
                <a:gd name="T2" fmla="*/ 40246 w 504358"/>
                <a:gd name="T3" fmla="*/ 273677 h 483758"/>
                <a:gd name="T4" fmla="*/ 68419 w 504358"/>
                <a:gd name="T5" fmla="*/ 382342 h 483758"/>
                <a:gd name="T6" fmla="*/ 123959 w 504358"/>
                <a:gd name="T7" fmla="*/ 327607 h 483758"/>
                <a:gd name="T8" fmla="*/ 284141 w 504358"/>
                <a:gd name="T9" fmla="*/ 196403 h 483758"/>
                <a:gd name="T10" fmla="*/ 294604 w 504358"/>
                <a:gd name="T11" fmla="*/ 192378 h 483758"/>
                <a:gd name="T12" fmla="*/ 310704 w 504358"/>
                <a:gd name="T13" fmla="*/ 208477 h 483758"/>
                <a:gd name="T14" fmla="*/ 304264 w 504358"/>
                <a:gd name="T15" fmla="*/ 221356 h 483758"/>
                <a:gd name="T16" fmla="*/ 304264 w 504358"/>
                <a:gd name="T17" fmla="*/ 221356 h 483758"/>
                <a:gd name="T18" fmla="*/ 73249 w 504358"/>
                <a:gd name="T19" fmla="*/ 425004 h 483758"/>
                <a:gd name="T20" fmla="*/ 60369 w 504358"/>
                <a:gd name="T21" fmla="*/ 439493 h 483758"/>
                <a:gd name="T22" fmla="*/ 60369 w 504358"/>
                <a:gd name="T23" fmla="*/ 439493 h 483758"/>
                <a:gd name="T24" fmla="*/ 0 w 504358"/>
                <a:gd name="T25" fmla="*/ 548158 h 483758"/>
                <a:gd name="T26" fmla="*/ 48296 w 504358"/>
                <a:gd name="T27" fmla="*/ 548158 h 483758"/>
                <a:gd name="T28" fmla="*/ 119130 w 504358"/>
                <a:gd name="T29" fmla="*/ 445932 h 483758"/>
                <a:gd name="T30" fmla="*/ 265627 w 504358"/>
                <a:gd name="T31" fmla="*/ 499862 h 483758"/>
                <a:gd name="T32" fmla="*/ 377513 w 504358"/>
                <a:gd name="T33" fmla="*/ 470080 h 483758"/>
                <a:gd name="T34" fmla="*/ 377513 w 504358"/>
                <a:gd name="T35" fmla="*/ 470080 h 483758"/>
                <a:gd name="T36" fmla="*/ 571501 w 504358"/>
                <a:gd name="T37" fmla="*/ 0 h 483758"/>
                <a:gd name="T38" fmla="*/ 265627 w 504358"/>
                <a:gd name="T39" fmla="*/ 48296 h 4837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04358" h="483758">
                  <a:moveTo>
                    <a:pt x="234420" y="42622"/>
                  </a:moveTo>
                  <a:cubicBezTo>
                    <a:pt x="124314" y="42622"/>
                    <a:pt x="35518" y="131417"/>
                    <a:pt x="35518" y="241524"/>
                  </a:cubicBezTo>
                  <a:cubicBezTo>
                    <a:pt x="35518" y="276332"/>
                    <a:pt x="44753" y="309009"/>
                    <a:pt x="60381" y="337423"/>
                  </a:cubicBezTo>
                  <a:cubicBezTo>
                    <a:pt x="75299" y="321795"/>
                    <a:pt x="91637" y="306167"/>
                    <a:pt x="109396" y="289118"/>
                  </a:cubicBezTo>
                  <a:cubicBezTo>
                    <a:pt x="154149" y="247207"/>
                    <a:pt x="206716" y="204585"/>
                    <a:pt x="250759" y="173329"/>
                  </a:cubicBezTo>
                  <a:cubicBezTo>
                    <a:pt x="253600" y="171198"/>
                    <a:pt x="256442" y="169777"/>
                    <a:pt x="259993" y="169777"/>
                  </a:cubicBezTo>
                  <a:cubicBezTo>
                    <a:pt x="267807" y="169777"/>
                    <a:pt x="274201" y="176170"/>
                    <a:pt x="274201" y="183984"/>
                  </a:cubicBezTo>
                  <a:cubicBezTo>
                    <a:pt x="274201" y="188957"/>
                    <a:pt x="272070" y="192509"/>
                    <a:pt x="268518" y="195350"/>
                  </a:cubicBezTo>
                  <a:cubicBezTo>
                    <a:pt x="205295" y="240814"/>
                    <a:pt x="121472" y="311140"/>
                    <a:pt x="64643" y="375073"/>
                  </a:cubicBezTo>
                  <a:cubicBezTo>
                    <a:pt x="64643" y="375073"/>
                    <a:pt x="56829" y="383597"/>
                    <a:pt x="53277" y="387859"/>
                  </a:cubicBezTo>
                  <a:cubicBezTo>
                    <a:pt x="21311" y="425508"/>
                    <a:pt x="0" y="459606"/>
                    <a:pt x="0" y="483758"/>
                  </a:cubicBezTo>
                  <a:lnTo>
                    <a:pt x="42622" y="483758"/>
                  </a:lnTo>
                  <a:cubicBezTo>
                    <a:pt x="42622" y="468130"/>
                    <a:pt x="67485" y="434033"/>
                    <a:pt x="105134" y="393542"/>
                  </a:cubicBezTo>
                  <a:cubicBezTo>
                    <a:pt x="139942" y="423377"/>
                    <a:pt x="184695" y="441136"/>
                    <a:pt x="234420" y="441136"/>
                  </a:cubicBezTo>
                  <a:cubicBezTo>
                    <a:pt x="269939" y="441136"/>
                    <a:pt x="304036" y="431902"/>
                    <a:pt x="333161" y="414853"/>
                  </a:cubicBezTo>
                  <a:cubicBezTo>
                    <a:pt x="485179" y="330320"/>
                    <a:pt x="504359" y="174750"/>
                    <a:pt x="504359" y="0"/>
                  </a:cubicBezTo>
                  <a:cubicBezTo>
                    <a:pt x="504359" y="0"/>
                    <a:pt x="338844" y="45463"/>
                    <a:pt x="234420" y="42622"/>
                  </a:cubicBezTo>
                  <a:close/>
                </a:path>
              </a:pathLst>
            </a:custGeom>
            <a:solidFill>
              <a:schemeClr val="bg1"/>
            </a:solidFill>
            <a:ln>
              <a:noFill/>
            </a:ln>
            <a:extLst>
              <a:ext uri="{91240B29-F687-4F45-9708-019B960494DF}">
                <a14:hiddenLine xmlns:a14="http://schemas.microsoft.com/office/drawing/2010/main" w="7045"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grpSp>
    </p:spTree>
    <p:extLst>
      <p:ext uri="{BB962C8B-B14F-4D97-AF65-F5344CB8AC3E}">
        <p14:creationId xmlns:p14="http://schemas.microsoft.com/office/powerpoint/2010/main" val="31255386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0" name="Graphic 20">
            <a:extLst>
              <a:ext uri="{FF2B5EF4-FFF2-40B4-BE49-F238E27FC236}">
                <a16:creationId xmlns:a16="http://schemas.microsoft.com/office/drawing/2014/main" id="{572010F0-137F-4056-8807-B5F769191195}"/>
              </a:ext>
            </a:extLst>
          </p:cNvPr>
          <p:cNvSpPr/>
          <p:nvPr/>
        </p:nvSpPr>
        <p:spPr>
          <a:xfrm>
            <a:off x="7138058" y="447"/>
            <a:ext cx="5053942" cy="5380924"/>
          </a:xfrm>
          <a:custGeom>
            <a:avLst/>
            <a:gdLst>
              <a:gd name="connsiteX0" fmla="*/ 4846173 w 5055352"/>
              <a:gd name="connsiteY0" fmla="*/ 0 h 5381329"/>
              <a:gd name="connsiteX1" fmla="*/ 5055352 w 5055352"/>
              <a:gd name="connsiteY1" fmla="*/ 0 h 5381329"/>
              <a:gd name="connsiteX2" fmla="*/ 5055352 w 5055352"/>
              <a:gd name="connsiteY2" fmla="*/ 409293 h 5381329"/>
              <a:gd name="connsiteX3" fmla="*/ 4970382 w 5055352"/>
              <a:gd name="connsiteY3" fmla="*/ 462767 h 5381329"/>
              <a:gd name="connsiteX4" fmla="*/ 4325057 w 5055352"/>
              <a:gd name="connsiteY4" fmla="*/ 993816 h 5381329"/>
              <a:gd name="connsiteX5" fmla="*/ 4848119 w 5055352"/>
              <a:gd name="connsiteY5" fmla="*/ 2414679 h 5381329"/>
              <a:gd name="connsiteX6" fmla="*/ 4559267 w 5055352"/>
              <a:gd name="connsiteY6" fmla="*/ 3499850 h 5381329"/>
              <a:gd name="connsiteX7" fmla="*/ 0 w 5055352"/>
              <a:gd name="connsiteY7" fmla="*/ 5381329 h 5381329"/>
              <a:gd name="connsiteX8" fmla="*/ 468419 w 5055352"/>
              <a:gd name="connsiteY8" fmla="*/ 2414679 h 5381329"/>
              <a:gd name="connsiteX9" fmla="*/ 2654367 w 5055352"/>
              <a:gd name="connsiteY9" fmla="*/ 228731 h 5381329"/>
              <a:gd name="connsiteX10" fmla="*/ 3708305 w 5055352"/>
              <a:gd name="connsiteY10" fmla="*/ 501977 h 5381329"/>
              <a:gd name="connsiteX11" fmla="*/ 3177429 w 5055352"/>
              <a:gd name="connsiteY11" fmla="*/ 1040656 h 5381329"/>
              <a:gd name="connsiteX12" fmla="*/ 1904899 w 5055352"/>
              <a:gd name="connsiteY12" fmla="*/ 2594246 h 5381329"/>
              <a:gd name="connsiteX13" fmla="*/ 1865862 w 5055352"/>
              <a:gd name="connsiteY13" fmla="*/ 2695728 h 5381329"/>
              <a:gd name="connsiteX14" fmla="*/ 2021998 w 5055352"/>
              <a:gd name="connsiteY14" fmla="*/ 2851875 h 5381329"/>
              <a:gd name="connsiteX15" fmla="*/ 2146911 w 5055352"/>
              <a:gd name="connsiteY15" fmla="*/ 2789418 h 5381329"/>
              <a:gd name="connsiteX16" fmla="*/ 4122082 w 5055352"/>
              <a:gd name="connsiteY16" fmla="*/ 548817 h 5381329"/>
              <a:gd name="connsiteX17" fmla="*/ 4262601 w 5055352"/>
              <a:gd name="connsiteY17" fmla="*/ 423904 h 5381329"/>
              <a:gd name="connsiteX18" fmla="*/ 4777373 w 5055352"/>
              <a:gd name="connsiteY18" fmla="*/ 39859 h 5381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55352" h="5381329">
                <a:moveTo>
                  <a:pt x="4846173" y="0"/>
                </a:moveTo>
                <a:lnTo>
                  <a:pt x="5055352" y="0"/>
                </a:lnTo>
                <a:lnTo>
                  <a:pt x="5055352" y="409293"/>
                </a:lnTo>
                <a:lnTo>
                  <a:pt x="4970382" y="462767"/>
                </a:lnTo>
                <a:cubicBezTo>
                  <a:pt x="4790759" y="583286"/>
                  <a:pt x="4568416" y="767539"/>
                  <a:pt x="4325057" y="993816"/>
                </a:cubicBezTo>
                <a:cubicBezTo>
                  <a:pt x="4652947" y="1376359"/>
                  <a:pt x="4848119" y="1868197"/>
                  <a:pt x="4848119" y="2414679"/>
                </a:cubicBezTo>
                <a:cubicBezTo>
                  <a:pt x="4848119" y="2805035"/>
                  <a:pt x="4746637" y="3179764"/>
                  <a:pt x="4559267" y="3499850"/>
                </a:cubicBezTo>
                <a:cubicBezTo>
                  <a:pt x="3630243" y="5170539"/>
                  <a:pt x="1920516" y="5381329"/>
                  <a:pt x="0" y="5381329"/>
                </a:cubicBezTo>
                <a:cubicBezTo>
                  <a:pt x="0" y="5381329"/>
                  <a:pt x="499642" y="3562306"/>
                  <a:pt x="468419" y="2414679"/>
                </a:cubicBezTo>
                <a:cubicBezTo>
                  <a:pt x="468419" y="1204606"/>
                  <a:pt x="1444283" y="228731"/>
                  <a:pt x="2654367" y="228731"/>
                </a:cubicBezTo>
                <a:cubicBezTo>
                  <a:pt x="3036910" y="228731"/>
                  <a:pt x="3396033" y="330224"/>
                  <a:pt x="3708305" y="501977"/>
                </a:cubicBezTo>
                <a:cubicBezTo>
                  <a:pt x="3536552" y="665927"/>
                  <a:pt x="3364799" y="845483"/>
                  <a:pt x="3177429" y="1040656"/>
                </a:cubicBezTo>
                <a:cubicBezTo>
                  <a:pt x="2716824" y="1532495"/>
                  <a:pt x="2248405" y="2110210"/>
                  <a:pt x="1904899" y="2594246"/>
                </a:cubicBezTo>
                <a:cubicBezTo>
                  <a:pt x="1881479" y="2625469"/>
                  <a:pt x="1865862" y="2656702"/>
                  <a:pt x="1865862" y="2695728"/>
                </a:cubicBezTo>
                <a:cubicBezTo>
                  <a:pt x="1865862" y="2781605"/>
                  <a:pt x="1936122" y="2851875"/>
                  <a:pt x="2021998" y="2851875"/>
                </a:cubicBezTo>
                <a:cubicBezTo>
                  <a:pt x="2076652" y="2851875"/>
                  <a:pt x="2115689" y="2828455"/>
                  <a:pt x="2146911" y="2789418"/>
                </a:cubicBezTo>
                <a:cubicBezTo>
                  <a:pt x="2646565" y="2094593"/>
                  <a:pt x="3419453" y="1173372"/>
                  <a:pt x="4122082" y="548817"/>
                </a:cubicBezTo>
                <a:cubicBezTo>
                  <a:pt x="4122082" y="548817"/>
                  <a:pt x="4215761" y="462941"/>
                  <a:pt x="4262601" y="423904"/>
                </a:cubicBezTo>
                <a:cubicBezTo>
                  <a:pt x="4443624" y="270207"/>
                  <a:pt x="4617176" y="138923"/>
                  <a:pt x="4777373" y="39859"/>
                </a:cubicBezTo>
                <a:close/>
              </a:path>
            </a:pathLst>
          </a:custGeom>
          <a:solidFill>
            <a:schemeClr val="accent1">
              <a:lumMod val="75000"/>
              <a:alpha val="10000"/>
            </a:schemeClr>
          </a:solidFill>
          <a:ln w="7045" cap="flat">
            <a:noFill/>
            <a:prstDash val="solid"/>
            <a:miter/>
          </a:ln>
        </p:spPr>
        <p:txBody>
          <a:bodyPr anchor="ctr"/>
          <a:lstStyle/>
          <a:p>
            <a:pPr defTabSz="457154">
              <a:defRPr/>
            </a:pPr>
            <a:endParaRPr lang="en-ID">
              <a:solidFill>
                <a:prstClr val="black"/>
              </a:solidFill>
              <a:latin typeface="Sulphur Point"/>
            </a:endParaRPr>
          </a:p>
        </p:txBody>
      </p:sp>
      <p:sp>
        <p:nvSpPr>
          <p:cNvPr id="2" name="Freeform: Shape 1">
            <a:extLst>
              <a:ext uri="{FF2B5EF4-FFF2-40B4-BE49-F238E27FC236}">
                <a16:creationId xmlns:a16="http://schemas.microsoft.com/office/drawing/2014/main" id="{10CF5090-7F3B-4818-AD50-8CDD8E16DF41}"/>
              </a:ext>
            </a:extLst>
          </p:cNvPr>
          <p:cNvSpPr>
            <a:spLocks/>
          </p:cNvSpPr>
          <p:nvPr/>
        </p:nvSpPr>
        <p:spPr bwMode="auto">
          <a:xfrm rot="16200000">
            <a:off x="-1209517" y="1244885"/>
            <a:ext cx="6707902" cy="6695203"/>
          </a:xfrm>
          <a:custGeom>
            <a:avLst/>
            <a:gdLst>
              <a:gd name="connsiteX0" fmla="*/ 2375361 w 4828679"/>
              <a:gd name="connsiteY0" fmla="*/ 0 h 4820214"/>
              <a:gd name="connsiteX1" fmla="*/ 4052779 w 4828679"/>
              <a:gd name="connsiteY1" fmla="*/ 697235 h 4820214"/>
              <a:gd name="connsiteX2" fmla="*/ 4358131 w 4828679"/>
              <a:gd name="connsiteY2" fmla="*/ 3677784 h 4820214"/>
              <a:gd name="connsiteX3" fmla="*/ 4324415 w 4828679"/>
              <a:gd name="connsiteY3" fmla="*/ 3718733 h 4820214"/>
              <a:gd name="connsiteX4" fmla="*/ 4496784 w 4828679"/>
              <a:gd name="connsiteY4" fmla="*/ 3891336 h 4820214"/>
              <a:gd name="connsiteX5" fmla="*/ 4746647 w 4828679"/>
              <a:gd name="connsiteY5" fmla="*/ 4141546 h 4820214"/>
              <a:gd name="connsiteX6" fmla="*/ 4746647 w 4828679"/>
              <a:gd name="connsiteY6" fmla="*/ 4524887 h 4820214"/>
              <a:gd name="connsiteX7" fmla="*/ 4535708 w 4828679"/>
              <a:gd name="connsiteY7" fmla="*/ 4743937 h 4820214"/>
              <a:gd name="connsiteX8" fmla="*/ 4145079 w 4828679"/>
              <a:gd name="connsiteY8" fmla="*/ 4743937 h 4820214"/>
              <a:gd name="connsiteX9" fmla="*/ 3807262 w 4828679"/>
              <a:gd name="connsiteY9" fmla="*/ 4405657 h 4820214"/>
              <a:gd name="connsiteX10" fmla="*/ 3722089 w 4828679"/>
              <a:gd name="connsiteY10" fmla="*/ 4320366 h 4820214"/>
              <a:gd name="connsiteX11" fmla="*/ 3681537 w 4828679"/>
              <a:gd name="connsiteY11" fmla="*/ 4353687 h 4820214"/>
              <a:gd name="connsiteX12" fmla="*/ 697945 w 4828679"/>
              <a:gd name="connsiteY12" fmla="*/ 4048648 h 4820214"/>
              <a:gd name="connsiteX13" fmla="*/ 697945 w 4828679"/>
              <a:gd name="connsiteY13" fmla="*/ 697235 h 4820214"/>
              <a:gd name="connsiteX14" fmla="*/ 2375361 w 4828679"/>
              <a:gd name="connsiteY14" fmla="*/ 0 h 482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28679" h="4820214">
                <a:moveTo>
                  <a:pt x="2375361" y="0"/>
                </a:moveTo>
                <a:cubicBezTo>
                  <a:pt x="2983375" y="0"/>
                  <a:pt x="3591390" y="232411"/>
                  <a:pt x="4052779" y="697235"/>
                </a:cubicBezTo>
                <a:cubicBezTo>
                  <a:pt x="4867050" y="1503840"/>
                  <a:pt x="4968833" y="2759032"/>
                  <a:pt x="4358131" y="3677784"/>
                </a:cubicBezTo>
                <a:lnTo>
                  <a:pt x="4324415" y="3718733"/>
                </a:lnTo>
                <a:lnTo>
                  <a:pt x="4496784" y="3891336"/>
                </a:lnTo>
                <a:cubicBezTo>
                  <a:pt x="4746647" y="4141546"/>
                  <a:pt x="4746647" y="4141546"/>
                  <a:pt x="4746647" y="4141546"/>
                </a:cubicBezTo>
                <a:cubicBezTo>
                  <a:pt x="4856023" y="4251073"/>
                  <a:pt x="4856023" y="4423185"/>
                  <a:pt x="4746647" y="4524887"/>
                </a:cubicBezTo>
                <a:cubicBezTo>
                  <a:pt x="4535708" y="4743937"/>
                  <a:pt x="4535708" y="4743937"/>
                  <a:pt x="4535708" y="4743937"/>
                </a:cubicBezTo>
                <a:cubicBezTo>
                  <a:pt x="4426331" y="4845640"/>
                  <a:pt x="4254456" y="4845640"/>
                  <a:pt x="4145079" y="4743937"/>
                </a:cubicBezTo>
                <a:cubicBezTo>
                  <a:pt x="4017148" y="4615833"/>
                  <a:pt x="3905208" y="4503739"/>
                  <a:pt x="3807262" y="4405657"/>
                </a:cubicBezTo>
                <a:lnTo>
                  <a:pt x="3722089" y="4320366"/>
                </a:lnTo>
                <a:lnTo>
                  <a:pt x="3681537" y="4353687"/>
                </a:lnTo>
                <a:cubicBezTo>
                  <a:pt x="2761848" y="4963767"/>
                  <a:pt x="1505374" y="4862088"/>
                  <a:pt x="697945" y="4048648"/>
                </a:cubicBezTo>
                <a:cubicBezTo>
                  <a:pt x="-232648" y="3126813"/>
                  <a:pt x="-232648" y="1619069"/>
                  <a:pt x="697945" y="697235"/>
                </a:cubicBezTo>
                <a:cubicBezTo>
                  <a:pt x="1159334" y="232411"/>
                  <a:pt x="1767349" y="0"/>
                  <a:pt x="2375361" y="0"/>
                </a:cubicBezTo>
                <a:close/>
              </a:path>
            </a:pathLst>
          </a:custGeom>
          <a:solidFill>
            <a:schemeClr val="bg1"/>
          </a:solidFill>
          <a:ln>
            <a:noFill/>
          </a:ln>
          <a:effectLst>
            <a:outerShdw blurRad="63500" dist="63500" algn="t" rotWithShape="0">
              <a:prstClr val="black">
                <a:alpha val="20000"/>
              </a:prstClr>
            </a:outerShdw>
          </a:effectLst>
        </p:spPr>
        <p:txBody>
          <a:bodyPr/>
          <a:lstStyle/>
          <a:p>
            <a:pPr defTabSz="457154">
              <a:defRPr/>
            </a:pPr>
            <a:endParaRPr lang="en-US">
              <a:solidFill>
                <a:prstClr val="black"/>
              </a:solidFill>
              <a:latin typeface="Sulphur Point"/>
            </a:endParaRPr>
          </a:p>
        </p:txBody>
      </p:sp>
      <p:pic>
        <p:nvPicPr>
          <p:cNvPr id="7" name="Рисунок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2449" r="12449"/>
          <a:stretch>
            <a:fillRect/>
          </a:stretch>
        </p:blipFill>
        <p:spPr bwMode="auto">
          <a:xfrm>
            <a:off x="-806450" y="1752600"/>
            <a:ext cx="5797550" cy="5789613"/>
          </a:xfrm>
          <a:custGeom>
            <a:avLst/>
            <a:gdLst>
              <a:gd name="T0" fmla="*/ 2898480 w 5796961"/>
              <a:gd name="T1" fmla="*/ 0 h 5789856"/>
              <a:gd name="T2" fmla="*/ 5796961 w 5796961"/>
              <a:gd name="T3" fmla="*/ 2894928 h 5789856"/>
              <a:gd name="T4" fmla="*/ 2898480 w 5796961"/>
              <a:gd name="T5" fmla="*/ 5789856 h 5789856"/>
              <a:gd name="T6" fmla="*/ 0 w 5796961"/>
              <a:gd name="T7" fmla="*/ 2894928 h 5789856"/>
              <a:gd name="T8" fmla="*/ 2898480 w 5796961"/>
              <a:gd name="T9" fmla="*/ 0 h 57898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96961" h="5789856">
                <a:moveTo>
                  <a:pt x="2898480" y="0"/>
                </a:moveTo>
                <a:cubicBezTo>
                  <a:pt x="4499266" y="0"/>
                  <a:pt x="5796961" y="1296103"/>
                  <a:pt x="5796961" y="2894928"/>
                </a:cubicBezTo>
                <a:cubicBezTo>
                  <a:pt x="5796961" y="4493753"/>
                  <a:pt x="4499266" y="5789856"/>
                  <a:pt x="2898480" y="5789856"/>
                </a:cubicBezTo>
                <a:cubicBezTo>
                  <a:pt x="1297695" y="5789856"/>
                  <a:pt x="0" y="4493753"/>
                  <a:pt x="0" y="2894928"/>
                </a:cubicBezTo>
                <a:cubicBezTo>
                  <a:pt x="0" y="1296103"/>
                  <a:pt x="1297695" y="0"/>
                  <a:pt x="2898480" y="0"/>
                </a:cubicBezTo>
                <a:close/>
              </a:path>
            </a:pathLst>
          </a:custGeom>
          <a:blipFill dpi="0" rotWithShape="1">
            <a:srcRect/>
          </a:blipFill>
          <a:extLst>
            <a:ext uri="{91240B29-F687-4F45-9708-019B960494DF}">
              <a14:hiddenLine xmlns:a14="http://schemas.microsoft.com/office/drawing/2010/main" w="9525">
                <a:solidFill>
                  <a:srgbClr val="000000"/>
                </a:solidFill>
                <a:round/>
                <a:headEnd/>
                <a:tailEnd/>
              </a14:hiddenLine>
            </a:ext>
          </a:extLst>
        </p:spPr>
      </p:pic>
      <p:sp>
        <p:nvSpPr>
          <p:cNvPr id="5" name="Grand Title">
            <a:extLst>
              <a:ext uri="{FF2B5EF4-FFF2-40B4-BE49-F238E27FC236}">
                <a16:creationId xmlns:a16="http://schemas.microsoft.com/office/drawing/2014/main" id="{E16AC04D-3162-4DED-89F9-A52208934C7B}"/>
              </a:ext>
            </a:extLst>
          </p:cNvPr>
          <p:cNvSpPr txBox="1"/>
          <p:nvPr/>
        </p:nvSpPr>
        <p:spPr>
          <a:xfrm>
            <a:off x="8768517" y="1884564"/>
            <a:ext cx="2721900" cy="1354217"/>
          </a:xfrm>
          <a:prstGeom prst="rect">
            <a:avLst/>
          </a:prstGeom>
          <a:noFill/>
        </p:spPr>
        <p:txBody>
          <a:bodyPr wrap="none" lIns="0" tIns="0" rIns="0" bIns="0">
            <a:spAutoFit/>
          </a:bodyPr>
          <a:lstStyle/>
          <a:p>
            <a:pPr algn="r" defTabSz="457154">
              <a:defRPr/>
            </a:pPr>
            <a:r>
              <a:rPr lang="ru-RU" sz="4400" dirty="0">
                <a:solidFill>
                  <a:prstClr val="black">
                    <a:lumMod val="75000"/>
                    <a:lumOff val="25000"/>
                  </a:prstClr>
                </a:solidFill>
                <a:latin typeface="Georgia" panose="02040502050405020303" pitchFamily="18" charset="0"/>
              </a:rPr>
              <a:t>Заголовок</a:t>
            </a:r>
            <a:endParaRPr lang="en-US" sz="4400" dirty="0">
              <a:solidFill>
                <a:prstClr val="black">
                  <a:lumMod val="75000"/>
                  <a:lumOff val="25000"/>
                </a:prstClr>
              </a:solidFill>
              <a:latin typeface="Georgia" panose="02040502050405020303" pitchFamily="18" charset="0"/>
            </a:endParaRPr>
          </a:p>
          <a:p>
            <a:pPr algn="r" defTabSz="457154">
              <a:defRPr/>
            </a:pPr>
            <a:r>
              <a:rPr lang="ru-RU" sz="4400" dirty="0">
                <a:solidFill>
                  <a:prstClr val="black">
                    <a:lumMod val="75000"/>
                    <a:lumOff val="25000"/>
                  </a:prstClr>
                </a:solidFill>
                <a:latin typeface="Georgia" panose="02040502050405020303" pitchFamily="18" charset="0"/>
              </a:rPr>
              <a:t> слайда</a:t>
            </a:r>
            <a:endParaRPr lang="en-ID" sz="4400" dirty="0">
              <a:solidFill>
                <a:prstClr val="white"/>
              </a:solidFill>
              <a:latin typeface="Georgia" panose="02040502050405020303" pitchFamily="18" charset="0"/>
            </a:endParaRPr>
          </a:p>
        </p:txBody>
      </p:sp>
      <p:sp>
        <p:nvSpPr>
          <p:cNvPr id="8199" name="Justify Text Body"/>
          <p:cNvSpPr txBox="1">
            <a:spLocks noChangeArrowheads="1"/>
          </p:cNvSpPr>
          <p:nvPr/>
        </p:nvSpPr>
        <p:spPr bwMode="auto">
          <a:xfrm>
            <a:off x="6399967" y="3379794"/>
            <a:ext cx="5090450" cy="1575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Sulphur Point"/>
              </a:defRPr>
            </a:lvl1pPr>
            <a:lvl2pPr marL="742950" indent="-285750">
              <a:defRPr>
                <a:solidFill>
                  <a:schemeClr val="tx1"/>
                </a:solidFill>
                <a:latin typeface="Sulphur Point"/>
              </a:defRPr>
            </a:lvl2pPr>
            <a:lvl3pPr marL="1143000" indent="-228600">
              <a:defRPr>
                <a:solidFill>
                  <a:schemeClr val="tx1"/>
                </a:solidFill>
                <a:latin typeface="Sulphur Point"/>
              </a:defRPr>
            </a:lvl3pPr>
            <a:lvl4pPr marL="1600200" indent="-228600">
              <a:defRPr>
                <a:solidFill>
                  <a:schemeClr val="tx1"/>
                </a:solidFill>
                <a:latin typeface="Sulphur Point"/>
              </a:defRPr>
            </a:lvl4pPr>
            <a:lvl5pPr marL="2057400" indent="-228600">
              <a:defRPr>
                <a:solidFill>
                  <a:schemeClr val="tx1"/>
                </a:solidFill>
                <a:latin typeface="Sulphur Point"/>
              </a:defRPr>
            </a:lvl5pPr>
            <a:lvl6pPr marL="2514600" indent="-228600" defTabSz="457200" fontAlgn="base">
              <a:spcBef>
                <a:spcPct val="0"/>
              </a:spcBef>
              <a:spcAft>
                <a:spcPct val="0"/>
              </a:spcAft>
              <a:defRPr>
                <a:solidFill>
                  <a:schemeClr val="tx1"/>
                </a:solidFill>
                <a:latin typeface="Sulphur Point"/>
              </a:defRPr>
            </a:lvl6pPr>
            <a:lvl7pPr marL="2971800" indent="-228600" defTabSz="457200" fontAlgn="base">
              <a:spcBef>
                <a:spcPct val="0"/>
              </a:spcBef>
              <a:spcAft>
                <a:spcPct val="0"/>
              </a:spcAft>
              <a:defRPr>
                <a:solidFill>
                  <a:schemeClr val="tx1"/>
                </a:solidFill>
                <a:latin typeface="Sulphur Point"/>
              </a:defRPr>
            </a:lvl7pPr>
            <a:lvl8pPr marL="3429000" indent="-228600" defTabSz="457200" fontAlgn="base">
              <a:spcBef>
                <a:spcPct val="0"/>
              </a:spcBef>
              <a:spcAft>
                <a:spcPct val="0"/>
              </a:spcAft>
              <a:defRPr>
                <a:solidFill>
                  <a:schemeClr val="tx1"/>
                </a:solidFill>
                <a:latin typeface="Sulphur Point"/>
              </a:defRPr>
            </a:lvl8pPr>
            <a:lvl9pPr marL="3886200" indent="-228600" defTabSz="457200" fontAlgn="base">
              <a:spcBef>
                <a:spcPct val="0"/>
              </a:spcBef>
              <a:spcAft>
                <a:spcPct val="0"/>
              </a:spcAft>
              <a:defRPr>
                <a:solidFill>
                  <a:schemeClr val="tx1"/>
                </a:solidFill>
                <a:latin typeface="Sulphur Point"/>
              </a:defRPr>
            </a:lvl9pPr>
          </a:lstStyle>
          <a:p>
            <a:pPr lvl="0" algn="r" defTabSz="457154" fontAlgn="base">
              <a:lnSpc>
                <a:spcPct val="150000"/>
              </a:lnSpc>
              <a:spcBef>
                <a:spcPct val="0"/>
              </a:spcBef>
              <a:spcAft>
                <a:spcPct val="0"/>
              </a:spcAft>
            </a:pPr>
            <a:r>
              <a:rPr lang="ru-RU" sz="1400" dirty="0">
                <a:solidFill>
                  <a:srgbClr val="3C3C3C"/>
                </a:solidFill>
                <a:latin typeface="Georgia" panose="02040502050405020303" pitchFamily="18" charset="0"/>
              </a:rPr>
              <a:t>Место для вашего текста. Место для вашего текста. Место для вашего текста. Место для вашего текста. Место для вашего текста. Место для вашего текста. Место для вашего текста. Место для вашего текста. </a:t>
            </a:r>
          </a:p>
          <a:p>
            <a:pPr algn="r" defTabSz="457154" fontAlgn="base">
              <a:lnSpc>
                <a:spcPct val="150000"/>
              </a:lnSpc>
              <a:spcBef>
                <a:spcPct val="0"/>
              </a:spcBef>
              <a:spcAft>
                <a:spcPct val="0"/>
              </a:spcAft>
            </a:pPr>
            <a:endParaRPr lang="en-ID" altLang="ru-RU" sz="1400" dirty="0">
              <a:solidFill>
                <a:prstClr val="white"/>
              </a:solidFill>
            </a:endParaRPr>
          </a:p>
        </p:txBody>
      </p:sp>
    </p:spTree>
    <p:extLst>
      <p:ext uri="{BB962C8B-B14F-4D97-AF65-F5344CB8AC3E}">
        <p14:creationId xmlns:p14="http://schemas.microsoft.com/office/powerpoint/2010/main" val="42050743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8396" r="18396"/>
          <a:stretch>
            <a:fillRect/>
          </a:stretch>
        </p:blipFill>
        <p:spPr bwMode="auto">
          <a:xfrm>
            <a:off x="5394325" y="0"/>
            <a:ext cx="6797675" cy="6858000"/>
          </a:xfrm>
          <a:custGeom>
            <a:avLst/>
            <a:gdLst>
              <a:gd name="T0" fmla="*/ 116342 w 6799842"/>
              <a:gd name="T1" fmla="*/ 0 h 6858000"/>
              <a:gd name="T2" fmla="*/ 5539532 w 6799842"/>
              <a:gd name="T3" fmla="*/ 0 h 6858000"/>
              <a:gd name="T4" fmla="*/ 5546619 w 6799842"/>
              <a:gd name="T5" fmla="*/ 0 h 6858000"/>
              <a:gd name="T6" fmla="*/ 6799842 w 6799842"/>
              <a:gd name="T7" fmla="*/ 0 h 6858000"/>
              <a:gd name="T8" fmla="*/ 6799842 w 6799842"/>
              <a:gd name="T9" fmla="*/ 6858000 h 6858000"/>
              <a:gd name="T10" fmla="*/ 5546619 w 6799842"/>
              <a:gd name="T11" fmla="*/ 6858000 h 6858000"/>
              <a:gd name="T12" fmla="*/ 5539532 w 6799842"/>
              <a:gd name="T13" fmla="*/ 6858000 h 6858000"/>
              <a:gd name="T14" fmla="*/ 5539532 w 6799842"/>
              <a:gd name="T15" fmla="*/ 6856837 h 6858000"/>
              <a:gd name="T16" fmla="*/ 5334800 w 6799842"/>
              <a:gd name="T17" fmla="*/ 6823223 h 6858000"/>
              <a:gd name="T18" fmla="*/ 4755602 w 6799842"/>
              <a:gd name="T19" fmla="*/ 6547049 h 6858000"/>
              <a:gd name="T20" fmla="*/ 4204620 w 6799842"/>
              <a:gd name="T21" fmla="*/ 5390530 h 6858000"/>
              <a:gd name="T22" fmla="*/ 4275539 w 6799842"/>
              <a:gd name="T23" fmla="*/ 4899556 h 6858000"/>
              <a:gd name="T24" fmla="*/ 4466472 w 6799842"/>
              <a:gd name="T25" fmla="*/ 3721213 h 6858000"/>
              <a:gd name="T26" fmla="*/ 3544531 w 6799842"/>
              <a:gd name="T27" fmla="*/ 2570150 h 6858000"/>
              <a:gd name="T28" fmla="*/ 2077060 w 6799842"/>
              <a:gd name="T29" fmla="*/ 2150095 h 6858000"/>
              <a:gd name="T30" fmla="*/ 647776 w 6799842"/>
              <a:gd name="T31" fmla="*/ 1626386 h 6858000"/>
              <a:gd name="T32" fmla="*/ 14962 w 6799842"/>
              <a:gd name="T33" fmla="*/ 317119 h 6858000"/>
              <a:gd name="T34" fmla="*/ 66107 w 6799842"/>
              <a:gd name="T35" fmla="*/ 119365 h 6858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799842" h="6858000">
                <a:moveTo>
                  <a:pt x="116342" y="0"/>
                </a:moveTo>
                <a:lnTo>
                  <a:pt x="5539532" y="0"/>
                </a:lnTo>
                <a:lnTo>
                  <a:pt x="5546619" y="0"/>
                </a:lnTo>
                <a:lnTo>
                  <a:pt x="6799842" y="0"/>
                </a:lnTo>
                <a:lnTo>
                  <a:pt x="6799842" y="6858000"/>
                </a:lnTo>
                <a:lnTo>
                  <a:pt x="5546619" y="6858000"/>
                </a:lnTo>
                <a:lnTo>
                  <a:pt x="5539532" y="6858000"/>
                </a:lnTo>
                <a:lnTo>
                  <a:pt x="5539532" y="6856837"/>
                </a:lnTo>
                <a:lnTo>
                  <a:pt x="5334800" y="6823223"/>
                </a:lnTo>
                <a:cubicBezTo>
                  <a:pt x="5124857" y="6774125"/>
                  <a:pt x="4923352" y="6682067"/>
                  <a:pt x="4755602" y="6547049"/>
                </a:cubicBezTo>
                <a:cubicBezTo>
                  <a:pt x="4411920" y="6268830"/>
                  <a:pt x="4199164" y="5832408"/>
                  <a:pt x="4204620" y="5390530"/>
                </a:cubicBezTo>
                <a:cubicBezTo>
                  <a:pt x="4204620" y="5221415"/>
                  <a:pt x="4237352" y="5063212"/>
                  <a:pt x="4275539" y="4899556"/>
                </a:cubicBezTo>
                <a:cubicBezTo>
                  <a:pt x="4368279" y="4506774"/>
                  <a:pt x="4521027" y="4119448"/>
                  <a:pt x="4466472" y="3721213"/>
                </a:cubicBezTo>
                <a:cubicBezTo>
                  <a:pt x="4395555" y="3213875"/>
                  <a:pt x="3997318" y="2804728"/>
                  <a:pt x="3544531" y="2570150"/>
                </a:cubicBezTo>
                <a:cubicBezTo>
                  <a:pt x="3091741" y="2341030"/>
                  <a:pt x="2578946" y="2253744"/>
                  <a:pt x="2077060" y="2150095"/>
                </a:cubicBezTo>
                <a:cubicBezTo>
                  <a:pt x="1575171" y="2051900"/>
                  <a:pt x="1062377" y="1920972"/>
                  <a:pt x="647776" y="1626386"/>
                </a:cubicBezTo>
                <a:cubicBezTo>
                  <a:pt x="233173" y="1331803"/>
                  <a:pt x="-72322" y="824461"/>
                  <a:pt x="14962" y="317119"/>
                </a:cubicBezTo>
                <a:cubicBezTo>
                  <a:pt x="25873" y="248929"/>
                  <a:pt x="43603" y="183466"/>
                  <a:pt x="66107" y="119365"/>
                </a:cubicBezTo>
                <a:lnTo>
                  <a:pt x="116342" y="0"/>
                </a:lnTo>
                <a:close/>
              </a:path>
            </a:pathLst>
          </a:custGeom>
          <a:blipFill dpi="0" rotWithShape="1">
            <a:srcRect/>
          </a:blipFill>
          <a:extLst>
            <a:ext uri="{91240B29-F687-4F45-9708-019B960494DF}">
              <a14:hiddenLine xmlns:a14="http://schemas.microsoft.com/office/drawing/2010/main" w="9525">
                <a:solidFill>
                  <a:srgbClr val="000000"/>
                </a:solidFill>
                <a:round/>
                <a:headEnd/>
                <a:tailEnd/>
              </a14:hiddenLine>
            </a:ext>
          </a:extLst>
        </p:spPr>
      </p:pic>
      <p:sp>
        <p:nvSpPr>
          <p:cNvPr id="8" name="PpHeader">
            <a:extLst>
              <a:ext uri="{FF2B5EF4-FFF2-40B4-BE49-F238E27FC236}">
                <a16:creationId xmlns:a16="http://schemas.microsoft.com/office/drawing/2014/main" id="{082C59B2-DB9C-4004-A6C5-A7B558832438}"/>
              </a:ext>
            </a:extLst>
          </p:cNvPr>
          <p:cNvSpPr/>
          <p:nvPr/>
        </p:nvSpPr>
        <p:spPr>
          <a:xfrm>
            <a:off x="5314258" y="170287"/>
            <a:ext cx="1561897" cy="8253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endParaRPr lang="en-ID">
              <a:solidFill>
                <a:prstClr val="white"/>
              </a:solidFill>
              <a:latin typeface="Sulphur Point"/>
            </a:endParaRPr>
          </a:p>
        </p:txBody>
      </p:sp>
      <p:sp>
        <p:nvSpPr>
          <p:cNvPr id="9" name="Grand Title">
            <a:extLst>
              <a:ext uri="{FF2B5EF4-FFF2-40B4-BE49-F238E27FC236}">
                <a16:creationId xmlns:a16="http://schemas.microsoft.com/office/drawing/2014/main" id="{3946878C-DC2F-4993-BBB7-9C4745A3B5F0}"/>
              </a:ext>
            </a:extLst>
          </p:cNvPr>
          <p:cNvSpPr txBox="1"/>
          <p:nvPr/>
        </p:nvSpPr>
        <p:spPr>
          <a:xfrm>
            <a:off x="1080067" y="1394590"/>
            <a:ext cx="4268669" cy="615553"/>
          </a:xfrm>
          <a:prstGeom prst="rect">
            <a:avLst/>
          </a:prstGeom>
          <a:noFill/>
        </p:spPr>
        <p:txBody>
          <a:bodyPr wrap="none" lIns="0" tIns="0" rIns="0" bIns="0">
            <a:spAutoFit/>
          </a:bodyPr>
          <a:lstStyle/>
          <a:p>
            <a:pPr defTabSz="457154">
              <a:defRPr/>
            </a:pPr>
            <a:r>
              <a:rPr lang="ru-RU" sz="4000" dirty="0">
                <a:solidFill>
                  <a:prstClr val="black">
                    <a:lumMod val="75000"/>
                    <a:lumOff val="25000"/>
                  </a:prstClr>
                </a:solidFill>
                <a:latin typeface="Georgia" panose="02040502050405020303" pitchFamily="18" charset="0"/>
              </a:rPr>
              <a:t>Заголовок слайда</a:t>
            </a:r>
            <a:endParaRPr lang="en-ID" sz="4000" dirty="0">
              <a:solidFill>
                <a:srgbClr val="BBCE3C"/>
              </a:solidFill>
              <a:latin typeface="Georgia" panose="02040502050405020303" pitchFamily="18" charset="0"/>
            </a:endParaRPr>
          </a:p>
        </p:txBody>
      </p:sp>
      <p:sp>
        <p:nvSpPr>
          <p:cNvPr id="9224" name="TextBox 11"/>
          <p:cNvSpPr txBox="1">
            <a:spLocks noChangeArrowheads="1"/>
          </p:cNvSpPr>
          <p:nvPr/>
        </p:nvSpPr>
        <p:spPr bwMode="auto">
          <a:xfrm>
            <a:off x="1451046" y="2707825"/>
            <a:ext cx="1598404" cy="253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Sulphur Point"/>
              </a:defRPr>
            </a:lvl1pPr>
            <a:lvl2pPr marL="742950" indent="-285750">
              <a:defRPr>
                <a:solidFill>
                  <a:schemeClr val="tx1"/>
                </a:solidFill>
                <a:latin typeface="Sulphur Point"/>
              </a:defRPr>
            </a:lvl2pPr>
            <a:lvl3pPr marL="1143000" indent="-228600">
              <a:defRPr>
                <a:solidFill>
                  <a:schemeClr val="tx1"/>
                </a:solidFill>
                <a:latin typeface="Sulphur Point"/>
              </a:defRPr>
            </a:lvl3pPr>
            <a:lvl4pPr marL="1600200" indent="-228600">
              <a:defRPr>
                <a:solidFill>
                  <a:schemeClr val="tx1"/>
                </a:solidFill>
                <a:latin typeface="Sulphur Point"/>
              </a:defRPr>
            </a:lvl4pPr>
            <a:lvl5pPr marL="2057400" indent="-228600">
              <a:defRPr>
                <a:solidFill>
                  <a:schemeClr val="tx1"/>
                </a:solidFill>
                <a:latin typeface="Sulphur Point"/>
              </a:defRPr>
            </a:lvl5pPr>
            <a:lvl6pPr marL="2514600" indent="-228600" defTabSz="457200" fontAlgn="base">
              <a:spcBef>
                <a:spcPct val="0"/>
              </a:spcBef>
              <a:spcAft>
                <a:spcPct val="0"/>
              </a:spcAft>
              <a:defRPr>
                <a:solidFill>
                  <a:schemeClr val="tx1"/>
                </a:solidFill>
                <a:latin typeface="Sulphur Point"/>
              </a:defRPr>
            </a:lvl6pPr>
            <a:lvl7pPr marL="2971800" indent="-228600" defTabSz="457200" fontAlgn="base">
              <a:spcBef>
                <a:spcPct val="0"/>
              </a:spcBef>
              <a:spcAft>
                <a:spcPct val="0"/>
              </a:spcAft>
              <a:defRPr>
                <a:solidFill>
                  <a:schemeClr val="tx1"/>
                </a:solidFill>
                <a:latin typeface="Sulphur Point"/>
              </a:defRPr>
            </a:lvl7pPr>
            <a:lvl8pPr marL="3429000" indent="-228600" defTabSz="457200" fontAlgn="base">
              <a:spcBef>
                <a:spcPct val="0"/>
              </a:spcBef>
              <a:spcAft>
                <a:spcPct val="0"/>
              </a:spcAft>
              <a:defRPr>
                <a:solidFill>
                  <a:schemeClr val="tx1"/>
                </a:solidFill>
                <a:latin typeface="Sulphur Point"/>
              </a:defRPr>
            </a:lvl8pPr>
            <a:lvl9pPr marL="3886200" indent="-228600" defTabSz="457200" fontAlgn="base">
              <a:spcBef>
                <a:spcPct val="0"/>
              </a:spcBef>
              <a:spcAft>
                <a:spcPct val="0"/>
              </a:spcAft>
              <a:defRPr>
                <a:solidFill>
                  <a:schemeClr val="tx1"/>
                </a:solidFill>
                <a:latin typeface="Sulphur Point"/>
              </a:defRPr>
            </a:lvl9pPr>
          </a:lstStyle>
          <a:p>
            <a:pPr defTabSz="457154" fontAlgn="base">
              <a:lnSpc>
                <a:spcPct val="150000"/>
              </a:lnSpc>
              <a:spcBef>
                <a:spcPct val="0"/>
              </a:spcBef>
              <a:spcAft>
                <a:spcPct val="0"/>
              </a:spcAft>
            </a:pPr>
            <a:r>
              <a:rPr lang="ru-RU" sz="1200" dirty="0">
                <a:latin typeface="Georgia" panose="02040502050405020303" pitchFamily="18" charset="0"/>
              </a:rPr>
              <a:t>Подзаголовок</a:t>
            </a:r>
            <a:endParaRPr lang="en-ID" altLang="ru-RU" sz="1200" dirty="0">
              <a:latin typeface="Montserrat Medium" pitchFamily="50" charset="0"/>
            </a:endParaRPr>
          </a:p>
        </p:txBody>
      </p:sp>
      <p:sp>
        <p:nvSpPr>
          <p:cNvPr id="13" name="TextBox 12">
            <a:extLst>
              <a:ext uri="{FF2B5EF4-FFF2-40B4-BE49-F238E27FC236}">
                <a16:creationId xmlns:a16="http://schemas.microsoft.com/office/drawing/2014/main" id="{67A601FF-7F8D-4A5E-91D8-59669F8A2EE6}"/>
              </a:ext>
            </a:extLst>
          </p:cNvPr>
          <p:cNvSpPr txBox="1"/>
          <p:nvPr/>
        </p:nvSpPr>
        <p:spPr>
          <a:xfrm>
            <a:off x="1298406" y="3024241"/>
            <a:ext cx="3882519" cy="889731"/>
          </a:xfrm>
          <a:prstGeom prst="rect">
            <a:avLst/>
          </a:prstGeom>
          <a:noFill/>
        </p:spPr>
        <p:txBody>
          <a:bodyPr>
            <a:spAutoFit/>
          </a:bodyPr>
          <a:lstStyle/>
          <a:p>
            <a:pPr lvl="0" algn="r" defTabSz="457154">
              <a:lnSpc>
                <a:spcPct val="150000"/>
              </a:lnSpc>
              <a:defRPr/>
            </a:pPr>
            <a:r>
              <a:rPr lang="ru-RU" sz="1200" dirty="0">
                <a:solidFill>
                  <a:srgbClr val="3C3C3C"/>
                </a:solidFill>
                <a:latin typeface="Georgia" panose="02040502050405020303" pitchFamily="18" charset="0"/>
              </a:rPr>
              <a:t>Место для вашего текста. Место для вашего текста. Место для вашего текста. Место для вашего текста. Место для вашего текста. Место для вашего текста. </a:t>
            </a:r>
          </a:p>
        </p:txBody>
      </p:sp>
      <p:sp>
        <p:nvSpPr>
          <p:cNvPr id="9226" name="Shape"/>
          <p:cNvSpPr>
            <a:spLocks noChangeAspect="1"/>
          </p:cNvSpPr>
          <p:nvPr/>
        </p:nvSpPr>
        <p:spPr bwMode="auto">
          <a:xfrm>
            <a:off x="1007932" y="4516297"/>
            <a:ext cx="193650" cy="193650"/>
          </a:xfrm>
          <a:custGeom>
            <a:avLst/>
            <a:gdLst>
              <a:gd name="T0" fmla="*/ 89330 w 280837"/>
              <a:gd name="T1" fmla="*/ 52109 h 280837"/>
              <a:gd name="T2" fmla="*/ 104218 w 280837"/>
              <a:gd name="T3" fmla="*/ 52109 h 280837"/>
              <a:gd name="T4" fmla="*/ 104218 w 280837"/>
              <a:gd name="T5" fmla="*/ 89330 h 280837"/>
              <a:gd name="T6" fmla="*/ 141439 w 280837"/>
              <a:gd name="T7" fmla="*/ 89330 h 280837"/>
              <a:gd name="T8" fmla="*/ 141439 w 280837"/>
              <a:gd name="T9" fmla="*/ 104218 h 280837"/>
              <a:gd name="T10" fmla="*/ 104218 w 280837"/>
              <a:gd name="T11" fmla="*/ 104218 h 280837"/>
              <a:gd name="T12" fmla="*/ 104218 w 280837"/>
              <a:gd name="T13" fmla="*/ 141439 h 280837"/>
              <a:gd name="T14" fmla="*/ 89330 w 280837"/>
              <a:gd name="T15" fmla="*/ 141439 h 280837"/>
              <a:gd name="T16" fmla="*/ 89330 w 280837"/>
              <a:gd name="T17" fmla="*/ 104218 h 280837"/>
              <a:gd name="T18" fmla="*/ 52109 w 280837"/>
              <a:gd name="T19" fmla="*/ 104218 h 280837"/>
              <a:gd name="T20" fmla="*/ 52109 w 280837"/>
              <a:gd name="T21" fmla="*/ 89330 h 280837"/>
              <a:gd name="T22" fmla="*/ 89330 w 280837"/>
              <a:gd name="T23" fmla="*/ 89330 h 280837"/>
              <a:gd name="T24" fmla="*/ 96774 w 280837"/>
              <a:gd name="T25" fmla="*/ 14888 h 280837"/>
              <a:gd name="T26" fmla="*/ 14888 w 280837"/>
              <a:gd name="T27" fmla="*/ 96774 h 280837"/>
              <a:gd name="T28" fmla="*/ 96774 w 280837"/>
              <a:gd name="T29" fmla="*/ 178660 h 280837"/>
              <a:gd name="T30" fmla="*/ 178660 w 280837"/>
              <a:gd name="T31" fmla="*/ 96774 h 280837"/>
              <a:gd name="T32" fmla="*/ 96774 w 280837"/>
              <a:gd name="T33" fmla="*/ 14888 h 280837"/>
              <a:gd name="T34" fmla="*/ 96774 w 280837"/>
              <a:gd name="T35" fmla="*/ 0 h 280837"/>
              <a:gd name="T36" fmla="*/ 193548 w 280837"/>
              <a:gd name="T37" fmla="*/ 96774 h 280837"/>
              <a:gd name="T38" fmla="*/ 96774 w 280837"/>
              <a:gd name="T39" fmla="*/ 193548 h 280837"/>
              <a:gd name="T40" fmla="*/ 0 w 280837"/>
              <a:gd name="T41" fmla="*/ 96774 h 280837"/>
              <a:gd name="T42" fmla="*/ 96774 w 280837"/>
              <a:gd name="T43" fmla="*/ 0 h 2808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0837" h="280837">
                <a:moveTo>
                  <a:pt x="129617" y="75610"/>
                </a:moveTo>
                <a:lnTo>
                  <a:pt x="151220" y="75610"/>
                </a:lnTo>
                <a:lnTo>
                  <a:pt x="151220" y="129617"/>
                </a:lnTo>
                <a:lnTo>
                  <a:pt x="205227" y="129617"/>
                </a:lnTo>
                <a:lnTo>
                  <a:pt x="205227" y="151220"/>
                </a:lnTo>
                <a:lnTo>
                  <a:pt x="151220" y="151220"/>
                </a:lnTo>
                <a:lnTo>
                  <a:pt x="151220" y="205227"/>
                </a:lnTo>
                <a:lnTo>
                  <a:pt x="129617" y="205227"/>
                </a:lnTo>
                <a:lnTo>
                  <a:pt x="129617" y="151220"/>
                </a:lnTo>
                <a:lnTo>
                  <a:pt x="75610" y="151220"/>
                </a:lnTo>
                <a:lnTo>
                  <a:pt x="75610" y="129617"/>
                </a:lnTo>
                <a:lnTo>
                  <a:pt x="129617" y="129617"/>
                </a:lnTo>
                <a:lnTo>
                  <a:pt x="129617" y="75610"/>
                </a:lnTo>
                <a:close/>
                <a:moveTo>
                  <a:pt x="140419" y="21603"/>
                </a:moveTo>
                <a:cubicBezTo>
                  <a:pt x="74530" y="21603"/>
                  <a:pt x="21603" y="74530"/>
                  <a:pt x="21603" y="140419"/>
                </a:cubicBezTo>
                <a:cubicBezTo>
                  <a:pt x="21603" y="206307"/>
                  <a:pt x="74530" y="259234"/>
                  <a:pt x="140419" y="259234"/>
                </a:cubicBezTo>
                <a:cubicBezTo>
                  <a:pt x="206307" y="259234"/>
                  <a:pt x="259234" y="206307"/>
                  <a:pt x="259234" y="140419"/>
                </a:cubicBezTo>
                <a:cubicBezTo>
                  <a:pt x="259234" y="74530"/>
                  <a:pt x="206307" y="21603"/>
                  <a:pt x="140419" y="21603"/>
                </a:cubicBezTo>
                <a:close/>
                <a:moveTo>
                  <a:pt x="140419" y="0"/>
                </a:moveTo>
                <a:cubicBezTo>
                  <a:pt x="218189" y="0"/>
                  <a:pt x="280837" y="62648"/>
                  <a:pt x="280837" y="140419"/>
                </a:cubicBezTo>
                <a:cubicBezTo>
                  <a:pt x="280837" y="218189"/>
                  <a:pt x="218189" y="280837"/>
                  <a:pt x="140419" y="280837"/>
                </a:cubicBezTo>
                <a:cubicBezTo>
                  <a:pt x="62648" y="280837"/>
                  <a:pt x="0" y="218189"/>
                  <a:pt x="0" y="140419"/>
                </a:cubicBezTo>
                <a:cubicBezTo>
                  <a:pt x="0" y="62648"/>
                  <a:pt x="62648" y="0"/>
                  <a:pt x="140419" y="0"/>
                </a:cubicBezTo>
                <a:close/>
              </a:path>
            </a:pathLst>
          </a:custGeom>
          <a:solidFill>
            <a:schemeClr val="accent1"/>
          </a:solidFill>
          <a:ln>
            <a:noFill/>
          </a:ln>
          <a:extLst>
            <a:ext uri="{91240B29-F687-4F45-9708-019B960494DF}">
              <a14:hiddenLine xmlns:a14="http://schemas.microsoft.com/office/drawing/2010/main" w="10796"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sp>
        <p:nvSpPr>
          <p:cNvPr id="9227" name="Shape"/>
          <p:cNvSpPr>
            <a:spLocks noChangeAspect="1"/>
          </p:cNvSpPr>
          <p:nvPr/>
        </p:nvSpPr>
        <p:spPr bwMode="auto">
          <a:xfrm>
            <a:off x="5377921" y="4580437"/>
            <a:ext cx="193650" cy="193650"/>
          </a:xfrm>
          <a:custGeom>
            <a:avLst/>
            <a:gdLst>
              <a:gd name="T0" fmla="*/ 89330 w 280837"/>
              <a:gd name="T1" fmla="*/ 52109 h 280837"/>
              <a:gd name="T2" fmla="*/ 104218 w 280837"/>
              <a:gd name="T3" fmla="*/ 52109 h 280837"/>
              <a:gd name="T4" fmla="*/ 104218 w 280837"/>
              <a:gd name="T5" fmla="*/ 89330 h 280837"/>
              <a:gd name="T6" fmla="*/ 141439 w 280837"/>
              <a:gd name="T7" fmla="*/ 89330 h 280837"/>
              <a:gd name="T8" fmla="*/ 141439 w 280837"/>
              <a:gd name="T9" fmla="*/ 104218 h 280837"/>
              <a:gd name="T10" fmla="*/ 104218 w 280837"/>
              <a:gd name="T11" fmla="*/ 104218 h 280837"/>
              <a:gd name="T12" fmla="*/ 104218 w 280837"/>
              <a:gd name="T13" fmla="*/ 141439 h 280837"/>
              <a:gd name="T14" fmla="*/ 89330 w 280837"/>
              <a:gd name="T15" fmla="*/ 141439 h 280837"/>
              <a:gd name="T16" fmla="*/ 89330 w 280837"/>
              <a:gd name="T17" fmla="*/ 104218 h 280837"/>
              <a:gd name="T18" fmla="*/ 52109 w 280837"/>
              <a:gd name="T19" fmla="*/ 104218 h 280837"/>
              <a:gd name="T20" fmla="*/ 52109 w 280837"/>
              <a:gd name="T21" fmla="*/ 89330 h 280837"/>
              <a:gd name="T22" fmla="*/ 89330 w 280837"/>
              <a:gd name="T23" fmla="*/ 89330 h 280837"/>
              <a:gd name="T24" fmla="*/ 96774 w 280837"/>
              <a:gd name="T25" fmla="*/ 14888 h 280837"/>
              <a:gd name="T26" fmla="*/ 14888 w 280837"/>
              <a:gd name="T27" fmla="*/ 96774 h 280837"/>
              <a:gd name="T28" fmla="*/ 96774 w 280837"/>
              <a:gd name="T29" fmla="*/ 178660 h 280837"/>
              <a:gd name="T30" fmla="*/ 178660 w 280837"/>
              <a:gd name="T31" fmla="*/ 96774 h 280837"/>
              <a:gd name="T32" fmla="*/ 96774 w 280837"/>
              <a:gd name="T33" fmla="*/ 14888 h 280837"/>
              <a:gd name="T34" fmla="*/ 96774 w 280837"/>
              <a:gd name="T35" fmla="*/ 0 h 280837"/>
              <a:gd name="T36" fmla="*/ 193548 w 280837"/>
              <a:gd name="T37" fmla="*/ 96774 h 280837"/>
              <a:gd name="T38" fmla="*/ 96774 w 280837"/>
              <a:gd name="T39" fmla="*/ 193548 h 280837"/>
              <a:gd name="T40" fmla="*/ 0 w 280837"/>
              <a:gd name="T41" fmla="*/ 96774 h 280837"/>
              <a:gd name="T42" fmla="*/ 96774 w 280837"/>
              <a:gd name="T43" fmla="*/ 0 h 2808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0837" h="280837">
                <a:moveTo>
                  <a:pt x="129617" y="75610"/>
                </a:moveTo>
                <a:lnTo>
                  <a:pt x="151220" y="75610"/>
                </a:lnTo>
                <a:lnTo>
                  <a:pt x="151220" y="129617"/>
                </a:lnTo>
                <a:lnTo>
                  <a:pt x="205227" y="129617"/>
                </a:lnTo>
                <a:lnTo>
                  <a:pt x="205227" y="151220"/>
                </a:lnTo>
                <a:lnTo>
                  <a:pt x="151220" y="151220"/>
                </a:lnTo>
                <a:lnTo>
                  <a:pt x="151220" y="205227"/>
                </a:lnTo>
                <a:lnTo>
                  <a:pt x="129617" y="205227"/>
                </a:lnTo>
                <a:lnTo>
                  <a:pt x="129617" y="151220"/>
                </a:lnTo>
                <a:lnTo>
                  <a:pt x="75610" y="151220"/>
                </a:lnTo>
                <a:lnTo>
                  <a:pt x="75610" y="129617"/>
                </a:lnTo>
                <a:lnTo>
                  <a:pt x="129617" y="129617"/>
                </a:lnTo>
                <a:lnTo>
                  <a:pt x="129617" y="75610"/>
                </a:lnTo>
                <a:close/>
                <a:moveTo>
                  <a:pt x="140419" y="21603"/>
                </a:moveTo>
                <a:cubicBezTo>
                  <a:pt x="74530" y="21603"/>
                  <a:pt x="21603" y="74530"/>
                  <a:pt x="21603" y="140419"/>
                </a:cubicBezTo>
                <a:cubicBezTo>
                  <a:pt x="21603" y="206307"/>
                  <a:pt x="74530" y="259234"/>
                  <a:pt x="140419" y="259234"/>
                </a:cubicBezTo>
                <a:cubicBezTo>
                  <a:pt x="206307" y="259234"/>
                  <a:pt x="259234" y="206307"/>
                  <a:pt x="259234" y="140419"/>
                </a:cubicBezTo>
                <a:cubicBezTo>
                  <a:pt x="259234" y="74530"/>
                  <a:pt x="206307" y="21603"/>
                  <a:pt x="140419" y="21603"/>
                </a:cubicBezTo>
                <a:close/>
                <a:moveTo>
                  <a:pt x="140419" y="0"/>
                </a:moveTo>
                <a:cubicBezTo>
                  <a:pt x="218189" y="0"/>
                  <a:pt x="280837" y="62648"/>
                  <a:pt x="280837" y="140419"/>
                </a:cubicBezTo>
                <a:cubicBezTo>
                  <a:pt x="280837" y="218189"/>
                  <a:pt x="218189" y="280837"/>
                  <a:pt x="140419" y="280837"/>
                </a:cubicBezTo>
                <a:cubicBezTo>
                  <a:pt x="62648" y="280837"/>
                  <a:pt x="0" y="218189"/>
                  <a:pt x="0" y="140419"/>
                </a:cubicBezTo>
                <a:cubicBezTo>
                  <a:pt x="0" y="62648"/>
                  <a:pt x="62648" y="0"/>
                  <a:pt x="140419" y="0"/>
                </a:cubicBezTo>
                <a:close/>
              </a:path>
            </a:pathLst>
          </a:custGeom>
          <a:solidFill>
            <a:schemeClr val="accent1"/>
          </a:solidFill>
          <a:ln>
            <a:noFill/>
          </a:ln>
          <a:extLst>
            <a:ext uri="{91240B29-F687-4F45-9708-019B960494DF}">
              <a14:hiddenLine xmlns:a14="http://schemas.microsoft.com/office/drawing/2010/main" w="10796"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sp>
        <p:nvSpPr>
          <p:cNvPr id="9228" name="TextBox 15"/>
          <p:cNvSpPr txBox="1">
            <a:spLocks noChangeArrowheads="1"/>
          </p:cNvSpPr>
          <p:nvPr/>
        </p:nvSpPr>
        <p:spPr bwMode="auto">
          <a:xfrm>
            <a:off x="5730565" y="4528900"/>
            <a:ext cx="2149195" cy="253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Sulphur Point"/>
              </a:defRPr>
            </a:lvl1pPr>
            <a:lvl2pPr marL="742950" indent="-285750">
              <a:defRPr>
                <a:solidFill>
                  <a:schemeClr val="tx1"/>
                </a:solidFill>
                <a:latin typeface="Sulphur Point"/>
              </a:defRPr>
            </a:lvl2pPr>
            <a:lvl3pPr marL="1143000" indent="-228600">
              <a:defRPr>
                <a:solidFill>
                  <a:schemeClr val="tx1"/>
                </a:solidFill>
                <a:latin typeface="Sulphur Point"/>
              </a:defRPr>
            </a:lvl3pPr>
            <a:lvl4pPr marL="1600200" indent="-228600">
              <a:defRPr>
                <a:solidFill>
                  <a:schemeClr val="tx1"/>
                </a:solidFill>
                <a:latin typeface="Sulphur Point"/>
              </a:defRPr>
            </a:lvl4pPr>
            <a:lvl5pPr marL="2057400" indent="-228600">
              <a:defRPr>
                <a:solidFill>
                  <a:schemeClr val="tx1"/>
                </a:solidFill>
                <a:latin typeface="Sulphur Point"/>
              </a:defRPr>
            </a:lvl5pPr>
            <a:lvl6pPr marL="2514600" indent="-228600" defTabSz="457200" fontAlgn="base">
              <a:spcBef>
                <a:spcPct val="0"/>
              </a:spcBef>
              <a:spcAft>
                <a:spcPct val="0"/>
              </a:spcAft>
              <a:defRPr>
                <a:solidFill>
                  <a:schemeClr val="tx1"/>
                </a:solidFill>
                <a:latin typeface="Sulphur Point"/>
              </a:defRPr>
            </a:lvl6pPr>
            <a:lvl7pPr marL="2971800" indent="-228600" defTabSz="457200" fontAlgn="base">
              <a:spcBef>
                <a:spcPct val="0"/>
              </a:spcBef>
              <a:spcAft>
                <a:spcPct val="0"/>
              </a:spcAft>
              <a:defRPr>
                <a:solidFill>
                  <a:schemeClr val="tx1"/>
                </a:solidFill>
                <a:latin typeface="Sulphur Point"/>
              </a:defRPr>
            </a:lvl7pPr>
            <a:lvl8pPr marL="3429000" indent="-228600" defTabSz="457200" fontAlgn="base">
              <a:spcBef>
                <a:spcPct val="0"/>
              </a:spcBef>
              <a:spcAft>
                <a:spcPct val="0"/>
              </a:spcAft>
              <a:defRPr>
                <a:solidFill>
                  <a:schemeClr val="tx1"/>
                </a:solidFill>
                <a:latin typeface="Sulphur Point"/>
              </a:defRPr>
            </a:lvl8pPr>
            <a:lvl9pPr marL="3886200" indent="-228600" defTabSz="457200" fontAlgn="base">
              <a:spcBef>
                <a:spcPct val="0"/>
              </a:spcBef>
              <a:spcAft>
                <a:spcPct val="0"/>
              </a:spcAft>
              <a:defRPr>
                <a:solidFill>
                  <a:schemeClr val="tx1"/>
                </a:solidFill>
                <a:latin typeface="Sulphur Point"/>
              </a:defRPr>
            </a:lvl9pPr>
          </a:lstStyle>
          <a:p>
            <a:pPr defTabSz="457154" fontAlgn="base">
              <a:lnSpc>
                <a:spcPct val="150000"/>
              </a:lnSpc>
              <a:spcBef>
                <a:spcPct val="0"/>
              </a:spcBef>
              <a:spcAft>
                <a:spcPct val="0"/>
              </a:spcAft>
            </a:pPr>
            <a:r>
              <a:rPr lang="ru-RU" sz="1200" dirty="0">
                <a:latin typeface="Georgia" panose="02040502050405020303" pitchFamily="18" charset="0"/>
              </a:rPr>
              <a:t>Подзаголовок</a:t>
            </a:r>
            <a:endParaRPr lang="en-ID" altLang="ru-RU" sz="1200" dirty="0">
              <a:solidFill>
                <a:srgbClr val="595959"/>
              </a:solidFill>
              <a:latin typeface="Montserrat Medium" pitchFamily="50" charset="0"/>
            </a:endParaRPr>
          </a:p>
        </p:txBody>
      </p:sp>
      <p:sp>
        <p:nvSpPr>
          <p:cNvPr id="9229" name="TextBox 16"/>
          <p:cNvSpPr txBox="1">
            <a:spLocks noChangeArrowheads="1"/>
          </p:cNvSpPr>
          <p:nvPr/>
        </p:nvSpPr>
        <p:spPr bwMode="auto">
          <a:xfrm>
            <a:off x="1376183" y="4476614"/>
            <a:ext cx="1293644" cy="253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Sulphur Point"/>
              </a:defRPr>
            </a:lvl1pPr>
            <a:lvl2pPr marL="742950" indent="-285750">
              <a:defRPr>
                <a:solidFill>
                  <a:schemeClr val="tx1"/>
                </a:solidFill>
                <a:latin typeface="Sulphur Point"/>
              </a:defRPr>
            </a:lvl2pPr>
            <a:lvl3pPr marL="1143000" indent="-228600">
              <a:defRPr>
                <a:solidFill>
                  <a:schemeClr val="tx1"/>
                </a:solidFill>
                <a:latin typeface="Sulphur Point"/>
              </a:defRPr>
            </a:lvl3pPr>
            <a:lvl4pPr marL="1600200" indent="-228600">
              <a:defRPr>
                <a:solidFill>
                  <a:schemeClr val="tx1"/>
                </a:solidFill>
                <a:latin typeface="Sulphur Point"/>
              </a:defRPr>
            </a:lvl4pPr>
            <a:lvl5pPr marL="2057400" indent="-228600">
              <a:defRPr>
                <a:solidFill>
                  <a:schemeClr val="tx1"/>
                </a:solidFill>
                <a:latin typeface="Sulphur Point"/>
              </a:defRPr>
            </a:lvl5pPr>
            <a:lvl6pPr marL="2514600" indent="-228600" defTabSz="457200" fontAlgn="base">
              <a:spcBef>
                <a:spcPct val="0"/>
              </a:spcBef>
              <a:spcAft>
                <a:spcPct val="0"/>
              </a:spcAft>
              <a:defRPr>
                <a:solidFill>
                  <a:schemeClr val="tx1"/>
                </a:solidFill>
                <a:latin typeface="Sulphur Point"/>
              </a:defRPr>
            </a:lvl6pPr>
            <a:lvl7pPr marL="2971800" indent="-228600" defTabSz="457200" fontAlgn="base">
              <a:spcBef>
                <a:spcPct val="0"/>
              </a:spcBef>
              <a:spcAft>
                <a:spcPct val="0"/>
              </a:spcAft>
              <a:defRPr>
                <a:solidFill>
                  <a:schemeClr val="tx1"/>
                </a:solidFill>
                <a:latin typeface="Sulphur Point"/>
              </a:defRPr>
            </a:lvl7pPr>
            <a:lvl8pPr marL="3429000" indent="-228600" defTabSz="457200" fontAlgn="base">
              <a:spcBef>
                <a:spcPct val="0"/>
              </a:spcBef>
              <a:spcAft>
                <a:spcPct val="0"/>
              </a:spcAft>
              <a:defRPr>
                <a:solidFill>
                  <a:schemeClr val="tx1"/>
                </a:solidFill>
                <a:latin typeface="Sulphur Point"/>
              </a:defRPr>
            </a:lvl8pPr>
            <a:lvl9pPr marL="3886200" indent="-228600" defTabSz="457200" fontAlgn="base">
              <a:spcBef>
                <a:spcPct val="0"/>
              </a:spcBef>
              <a:spcAft>
                <a:spcPct val="0"/>
              </a:spcAft>
              <a:defRPr>
                <a:solidFill>
                  <a:schemeClr val="tx1"/>
                </a:solidFill>
                <a:latin typeface="Sulphur Point"/>
              </a:defRPr>
            </a:lvl9pPr>
          </a:lstStyle>
          <a:p>
            <a:pPr defTabSz="457154" fontAlgn="base">
              <a:lnSpc>
                <a:spcPct val="150000"/>
              </a:lnSpc>
              <a:spcBef>
                <a:spcPct val="0"/>
              </a:spcBef>
              <a:spcAft>
                <a:spcPct val="0"/>
              </a:spcAft>
            </a:pPr>
            <a:r>
              <a:rPr lang="ru-RU" sz="1200" dirty="0">
                <a:latin typeface="Georgia" panose="02040502050405020303" pitchFamily="18" charset="0"/>
              </a:rPr>
              <a:t>Подзаголовок</a:t>
            </a:r>
            <a:endParaRPr lang="en-ID" altLang="ru-RU" sz="1200" dirty="0">
              <a:solidFill>
                <a:srgbClr val="595959"/>
              </a:solidFill>
              <a:latin typeface="Montserrat Medium" pitchFamily="50" charset="0"/>
            </a:endParaRPr>
          </a:p>
        </p:txBody>
      </p:sp>
      <p:sp>
        <p:nvSpPr>
          <p:cNvPr id="18" name="Justify Text Body">
            <a:extLst>
              <a:ext uri="{FF2B5EF4-FFF2-40B4-BE49-F238E27FC236}">
                <a16:creationId xmlns:a16="http://schemas.microsoft.com/office/drawing/2014/main" id="{AD7F593E-E66A-476D-933D-39AE5F789D64}"/>
              </a:ext>
            </a:extLst>
          </p:cNvPr>
          <p:cNvSpPr txBox="1"/>
          <p:nvPr/>
        </p:nvSpPr>
        <p:spPr>
          <a:xfrm>
            <a:off x="5699052" y="3097737"/>
            <a:ext cx="3577759" cy="797398"/>
          </a:xfrm>
          <a:prstGeom prst="rect">
            <a:avLst/>
          </a:prstGeom>
          <a:noFill/>
        </p:spPr>
        <p:txBody>
          <a:bodyPr lIns="0" tIns="0" rIns="0" bIns="0">
            <a:spAutoFit/>
          </a:bodyPr>
          <a:lstStyle/>
          <a:p>
            <a:pPr lvl="0" defTabSz="457154">
              <a:lnSpc>
                <a:spcPct val="150000"/>
              </a:lnSpc>
              <a:defRPr/>
            </a:pPr>
            <a:r>
              <a:rPr lang="ru-RU" sz="1200" dirty="0">
                <a:solidFill>
                  <a:srgbClr val="3C3C3C"/>
                </a:solidFill>
                <a:latin typeface="Georgia" panose="02040502050405020303" pitchFamily="18" charset="0"/>
              </a:rPr>
              <a:t>Место для вашего текста. Место для вашего текста. Место для вашего текста. Место для вашего текста. </a:t>
            </a:r>
          </a:p>
        </p:txBody>
      </p:sp>
      <p:sp>
        <p:nvSpPr>
          <p:cNvPr id="23" name="TextBox 22">
            <a:extLst>
              <a:ext uri="{FF2B5EF4-FFF2-40B4-BE49-F238E27FC236}">
                <a16:creationId xmlns:a16="http://schemas.microsoft.com/office/drawing/2014/main" id="{63979B5C-8CA8-46C7-92EE-1821094AD520}"/>
              </a:ext>
            </a:extLst>
          </p:cNvPr>
          <p:cNvSpPr txBox="1"/>
          <p:nvPr/>
        </p:nvSpPr>
        <p:spPr>
          <a:xfrm>
            <a:off x="1274598" y="4847857"/>
            <a:ext cx="4028550" cy="889731"/>
          </a:xfrm>
          <a:prstGeom prst="rect">
            <a:avLst/>
          </a:prstGeom>
          <a:noFill/>
        </p:spPr>
        <p:txBody>
          <a:bodyPr>
            <a:spAutoFit/>
          </a:bodyPr>
          <a:lstStyle/>
          <a:p>
            <a:pPr lvl="0" defTabSz="457154">
              <a:lnSpc>
                <a:spcPct val="150000"/>
              </a:lnSpc>
              <a:defRPr/>
            </a:pPr>
            <a:r>
              <a:rPr lang="ru-RU" sz="1200" dirty="0">
                <a:solidFill>
                  <a:srgbClr val="3C3C3C"/>
                </a:solidFill>
                <a:latin typeface="Georgia" panose="02040502050405020303" pitchFamily="18" charset="0"/>
              </a:rPr>
              <a:t>Место для вашего текста. Место для вашего текста. Место для вашего текста. Место для вашего текста. Место для вашего текста. </a:t>
            </a:r>
          </a:p>
        </p:txBody>
      </p:sp>
      <p:sp>
        <p:nvSpPr>
          <p:cNvPr id="9233" name="Shape"/>
          <p:cNvSpPr>
            <a:spLocks noChangeAspect="1"/>
          </p:cNvSpPr>
          <p:nvPr/>
        </p:nvSpPr>
        <p:spPr bwMode="auto">
          <a:xfrm>
            <a:off x="5303148" y="2775036"/>
            <a:ext cx="193650" cy="193650"/>
          </a:xfrm>
          <a:custGeom>
            <a:avLst/>
            <a:gdLst>
              <a:gd name="T0" fmla="*/ 89330 w 280837"/>
              <a:gd name="T1" fmla="*/ 52109 h 280837"/>
              <a:gd name="T2" fmla="*/ 104218 w 280837"/>
              <a:gd name="T3" fmla="*/ 52109 h 280837"/>
              <a:gd name="T4" fmla="*/ 104218 w 280837"/>
              <a:gd name="T5" fmla="*/ 89330 h 280837"/>
              <a:gd name="T6" fmla="*/ 141439 w 280837"/>
              <a:gd name="T7" fmla="*/ 89330 h 280837"/>
              <a:gd name="T8" fmla="*/ 141439 w 280837"/>
              <a:gd name="T9" fmla="*/ 104218 h 280837"/>
              <a:gd name="T10" fmla="*/ 104218 w 280837"/>
              <a:gd name="T11" fmla="*/ 104218 h 280837"/>
              <a:gd name="T12" fmla="*/ 104218 w 280837"/>
              <a:gd name="T13" fmla="*/ 141439 h 280837"/>
              <a:gd name="T14" fmla="*/ 89330 w 280837"/>
              <a:gd name="T15" fmla="*/ 141439 h 280837"/>
              <a:gd name="T16" fmla="*/ 89330 w 280837"/>
              <a:gd name="T17" fmla="*/ 104218 h 280837"/>
              <a:gd name="T18" fmla="*/ 52109 w 280837"/>
              <a:gd name="T19" fmla="*/ 104218 h 280837"/>
              <a:gd name="T20" fmla="*/ 52109 w 280837"/>
              <a:gd name="T21" fmla="*/ 89330 h 280837"/>
              <a:gd name="T22" fmla="*/ 89330 w 280837"/>
              <a:gd name="T23" fmla="*/ 89330 h 280837"/>
              <a:gd name="T24" fmla="*/ 96774 w 280837"/>
              <a:gd name="T25" fmla="*/ 14888 h 280837"/>
              <a:gd name="T26" fmla="*/ 14888 w 280837"/>
              <a:gd name="T27" fmla="*/ 96774 h 280837"/>
              <a:gd name="T28" fmla="*/ 96774 w 280837"/>
              <a:gd name="T29" fmla="*/ 178660 h 280837"/>
              <a:gd name="T30" fmla="*/ 178660 w 280837"/>
              <a:gd name="T31" fmla="*/ 96774 h 280837"/>
              <a:gd name="T32" fmla="*/ 96774 w 280837"/>
              <a:gd name="T33" fmla="*/ 14888 h 280837"/>
              <a:gd name="T34" fmla="*/ 96774 w 280837"/>
              <a:gd name="T35" fmla="*/ 0 h 280837"/>
              <a:gd name="T36" fmla="*/ 193548 w 280837"/>
              <a:gd name="T37" fmla="*/ 96774 h 280837"/>
              <a:gd name="T38" fmla="*/ 96774 w 280837"/>
              <a:gd name="T39" fmla="*/ 193548 h 280837"/>
              <a:gd name="T40" fmla="*/ 0 w 280837"/>
              <a:gd name="T41" fmla="*/ 96774 h 280837"/>
              <a:gd name="T42" fmla="*/ 96774 w 280837"/>
              <a:gd name="T43" fmla="*/ 0 h 2808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0837" h="280837">
                <a:moveTo>
                  <a:pt x="129617" y="75610"/>
                </a:moveTo>
                <a:lnTo>
                  <a:pt x="151220" y="75610"/>
                </a:lnTo>
                <a:lnTo>
                  <a:pt x="151220" y="129617"/>
                </a:lnTo>
                <a:lnTo>
                  <a:pt x="205227" y="129617"/>
                </a:lnTo>
                <a:lnTo>
                  <a:pt x="205227" y="151220"/>
                </a:lnTo>
                <a:lnTo>
                  <a:pt x="151220" y="151220"/>
                </a:lnTo>
                <a:lnTo>
                  <a:pt x="151220" y="205227"/>
                </a:lnTo>
                <a:lnTo>
                  <a:pt x="129617" y="205227"/>
                </a:lnTo>
                <a:lnTo>
                  <a:pt x="129617" y="151220"/>
                </a:lnTo>
                <a:lnTo>
                  <a:pt x="75610" y="151220"/>
                </a:lnTo>
                <a:lnTo>
                  <a:pt x="75610" y="129617"/>
                </a:lnTo>
                <a:lnTo>
                  <a:pt x="129617" y="129617"/>
                </a:lnTo>
                <a:lnTo>
                  <a:pt x="129617" y="75610"/>
                </a:lnTo>
                <a:close/>
                <a:moveTo>
                  <a:pt x="140419" y="21603"/>
                </a:moveTo>
                <a:cubicBezTo>
                  <a:pt x="74530" y="21603"/>
                  <a:pt x="21603" y="74530"/>
                  <a:pt x="21603" y="140419"/>
                </a:cubicBezTo>
                <a:cubicBezTo>
                  <a:pt x="21603" y="206307"/>
                  <a:pt x="74530" y="259234"/>
                  <a:pt x="140419" y="259234"/>
                </a:cubicBezTo>
                <a:cubicBezTo>
                  <a:pt x="206307" y="259234"/>
                  <a:pt x="259234" y="206307"/>
                  <a:pt x="259234" y="140419"/>
                </a:cubicBezTo>
                <a:cubicBezTo>
                  <a:pt x="259234" y="74530"/>
                  <a:pt x="206307" y="21603"/>
                  <a:pt x="140419" y="21603"/>
                </a:cubicBezTo>
                <a:close/>
                <a:moveTo>
                  <a:pt x="140419" y="0"/>
                </a:moveTo>
                <a:cubicBezTo>
                  <a:pt x="218189" y="0"/>
                  <a:pt x="280837" y="62648"/>
                  <a:pt x="280837" y="140419"/>
                </a:cubicBezTo>
                <a:cubicBezTo>
                  <a:pt x="280837" y="218189"/>
                  <a:pt x="218189" y="280837"/>
                  <a:pt x="140419" y="280837"/>
                </a:cubicBezTo>
                <a:cubicBezTo>
                  <a:pt x="62648" y="280837"/>
                  <a:pt x="0" y="218189"/>
                  <a:pt x="0" y="140419"/>
                </a:cubicBezTo>
                <a:cubicBezTo>
                  <a:pt x="0" y="62648"/>
                  <a:pt x="62648" y="0"/>
                  <a:pt x="140419" y="0"/>
                </a:cubicBezTo>
                <a:close/>
              </a:path>
            </a:pathLst>
          </a:custGeom>
          <a:solidFill>
            <a:schemeClr val="accent1"/>
          </a:solidFill>
          <a:ln>
            <a:noFill/>
          </a:ln>
          <a:extLst>
            <a:ext uri="{91240B29-F687-4F45-9708-019B960494DF}">
              <a14:hiddenLine xmlns:a14="http://schemas.microsoft.com/office/drawing/2010/main" w="10796"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sp>
        <p:nvSpPr>
          <p:cNvPr id="9234" name="TextBox 24"/>
          <p:cNvSpPr txBox="1">
            <a:spLocks noChangeArrowheads="1"/>
          </p:cNvSpPr>
          <p:nvPr/>
        </p:nvSpPr>
        <p:spPr bwMode="auto">
          <a:xfrm>
            <a:off x="5671399" y="2711544"/>
            <a:ext cx="1598404" cy="253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Sulphur Point"/>
              </a:defRPr>
            </a:lvl1pPr>
            <a:lvl2pPr marL="742950" indent="-285750">
              <a:defRPr>
                <a:solidFill>
                  <a:schemeClr val="tx1"/>
                </a:solidFill>
                <a:latin typeface="Sulphur Point"/>
              </a:defRPr>
            </a:lvl2pPr>
            <a:lvl3pPr marL="1143000" indent="-228600">
              <a:defRPr>
                <a:solidFill>
                  <a:schemeClr val="tx1"/>
                </a:solidFill>
                <a:latin typeface="Sulphur Point"/>
              </a:defRPr>
            </a:lvl3pPr>
            <a:lvl4pPr marL="1600200" indent="-228600">
              <a:defRPr>
                <a:solidFill>
                  <a:schemeClr val="tx1"/>
                </a:solidFill>
                <a:latin typeface="Sulphur Point"/>
              </a:defRPr>
            </a:lvl4pPr>
            <a:lvl5pPr marL="2057400" indent="-228600">
              <a:defRPr>
                <a:solidFill>
                  <a:schemeClr val="tx1"/>
                </a:solidFill>
                <a:latin typeface="Sulphur Point"/>
              </a:defRPr>
            </a:lvl5pPr>
            <a:lvl6pPr marL="2514600" indent="-228600" defTabSz="457200" fontAlgn="base">
              <a:spcBef>
                <a:spcPct val="0"/>
              </a:spcBef>
              <a:spcAft>
                <a:spcPct val="0"/>
              </a:spcAft>
              <a:defRPr>
                <a:solidFill>
                  <a:schemeClr val="tx1"/>
                </a:solidFill>
                <a:latin typeface="Sulphur Point"/>
              </a:defRPr>
            </a:lvl6pPr>
            <a:lvl7pPr marL="2971800" indent="-228600" defTabSz="457200" fontAlgn="base">
              <a:spcBef>
                <a:spcPct val="0"/>
              </a:spcBef>
              <a:spcAft>
                <a:spcPct val="0"/>
              </a:spcAft>
              <a:defRPr>
                <a:solidFill>
                  <a:schemeClr val="tx1"/>
                </a:solidFill>
                <a:latin typeface="Sulphur Point"/>
              </a:defRPr>
            </a:lvl7pPr>
            <a:lvl8pPr marL="3429000" indent="-228600" defTabSz="457200" fontAlgn="base">
              <a:spcBef>
                <a:spcPct val="0"/>
              </a:spcBef>
              <a:spcAft>
                <a:spcPct val="0"/>
              </a:spcAft>
              <a:defRPr>
                <a:solidFill>
                  <a:schemeClr val="tx1"/>
                </a:solidFill>
                <a:latin typeface="Sulphur Point"/>
              </a:defRPr>
            </a:lvl8pPr>
            <a:lvl9pPr marL="3886200" indent="-228600" defTabSz="457200" fontAlgn="base">
              <a:spcBef>
                <a:spcPct val="0"/>
              </a:spcBef>
              <a:spcAft>
                <a:spcPct val="0"/>
              </a:spcAft>
              <a:defRPr>
                <a:solidFill>
                  <a:schemeClr val="tx1"/>
                </a:solidFill>
                <a:latin typeface="Sulphur Point"/>
              </a:defRPr>
            </a:lvl9pPr>
          </a:lstStyle>
          <a:p>
            <a:pPr defTabSz="457154" fontAlgn="base">
              <a:lnSpc>
                <a:spcPct val="150000"/>
              </a:lnSpc>
              <a:spcBef>
                <a:spcPct val="0"/>
              </a:spcBef>
              <a:spcAft>
                <a:spcPct val="0"/>
              </a:spcAft>
            </a:pPr>
            <a:r>
              <a:rPr lang="ru-RU" sz="1200" dirty="0">
                <a:latin typeface="Georgia" panose="02040502050405020303" pitchFamily="18" charset="0"/>
              </a:rPr>
              <a:t>Подзаголовок</a:t>
            </a:r>
            <a:endParaRPr lang="en-ID" altLang="ru-RU" sz="1200" dirty="0">
              <a:solidFill>
                <a:srgbClr val="595959"/>
              </a:solidFill>
              <a:latin typeface="Montserrat Medium" pitchFamily="50" charset="0"/>
            </a:endParaRPr>
          </a:p>
        </p:txBody>
      </p:sp>
      <p:grpSp>
        <p:nvGrpSpPr>
          <p:cNvPr id="9235" name="Group 33"/>
          <p:cNvGrpSpPr>
            <a:grpSpLocks/>
          </p:cNvGrpSpPr>
          <p:nvPr/>
        </p:nvGrpSpPr>
        <p:grpSpPr bwMode="auto">
          <a:xfrm>
            <a:off x="9247570" y="3200430"/>
            <a:ext cx="1047614" cy="1047614"/>
            <a:chOff x="4038600" y="3638550"/>
            <a:chExt cx="1600200" cy="1600200"/>
          </a:xfrm>
        </p:grpSpPr>
        <p:sp>
          <p:nvSpPr>
            <p:cNvPr id="35" name="Oval 34">
              <a:extLst>
                <a:ext uri="{FF2B5EF4-FFF2-40B4-BE49-F238E27FC236}">
                  <a16:creationId xmlns:a16="http://schemas.microsoft.com/office/drawing/2014/main" id="{677710D4-6881-403B-B705-A218790F74B2}"/>
                </a:ext>
              </a:extLst>
            </p:cNvPr>
            <p:cNvSpPr/>
            <p:nvPr/>
          </p:nvSpPr>
          <p:spPr>
            <a:xfrm>
              <a:off x="4038600" y="3638550"/>
              <a:ext cx="1600200" cy="1600200"/>
            </a:xfrm>
            <a:prstGeom prst="ellipse">
              <a:avLst/>
            </a:prstGeom>
            <a:ln w="698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endParaRPr lang="en-ID">
                <a:solidFill>
                  <a:prstClr val="white"/>
                </a:solidFill>
                <a:latin typeface="Sulphur Point"/>
              </a:endParaRPr>
            </a:p>
          </p:txBody>
        </p:sp>
        <p:sp>
          <p:nvSpPr>
            <p:cNvPr id="9237" name="Graphic 20" descr="Leaf"/>
            <p:cNvSpPr>
              <a:spLocks/>
            </p:cNvSpPr>
            <p:nvPr/>
          </p:nvSpPr>
          <p:spPr bwMode="auto">
            <a:xfrm>
              <a:off x="4552950" y="4164571"/>
              <a:ext cx="571500" cy="548158"/>
            </a:xfrm>
            <a:custGeom>
              <a:avLst/>
              <a:gdLst>
                <a:gd name="T0" fmla="*/ 265627 w 504358"/>
                <a:gd name="T1" fmla="*/ 48296 h 483758"/>
                <a:gd name="T2" fmla="*/ 40246 w 504358"/>
                <a:gd name="T3" fmla="*/ 273677 h 483758"/>
                <a:gd name="T4" fmla="*/ 68419 w 504358"/>
                <a:gd name="T5" fmla="*/ 382342 h 483758"/>
                <a:gd name="T6" fmla="*/ 123959 w 504358"/>
                <a:gd name="T7" fmla="*/ 327607 h 483758"/>
                <a:gd name="T8" fmla="*/ 284141 w 504358"/>
                <a:gd name="T9" fmla="*/ 196403 h 483758"/>
                <a:gd name="T10" fmla="*/ 294604 w 504358"/>
                <a:gd name="T11" fmla="*/ 192378 h 483758"/>
                <a:gd name="T12" fmla="*/ 310704 w 504358"/>
                <a:gd name="T13" fmla="*/ 208477 h 483758"/>
                <a:gd name="T14" fmla="*/ 304264 w 504358"/>
                <a:gd name="T15" fmla="*/ 221356 h 483758"/>
                <a:gd name="T16" fmla="*/ 304264 w 504358"/>
                <a:gd name="T17" fmla="*/ 221356 h 483758"/>
                <a:gd name="T18" fmla="*/ 73249 w 504358"/>
                <a:gd name="T19" fmla="*/ 425004 h 483758"/>
                <a:gd name="T20" fmla="*/ 60369 w 504358"/>
                <a:gd name="T21" fmla="*/ 439493 h 483758"/>
                <a:gd name="T22" fmla="*/ 60369 w 504358"/>
                <a:gd name="T23" fmla="*/ 439493 h 483758"/>
                <a:gd name="T24" fmla="*/ 0 w 504358"/>
                <a:gd name="T25" fmla="*/ 548158 h 483758"/>
                <a:gd name="T26" fmla="*/ 48296 w 504358"/>
                <a:gd name="T27" fmla="*/ 548158 h 483758"/>
                <a:gd name="T28" fmla="*/ 119130 w 504358"/>
                <a:gd name="T29" fmla="*/ 445932 h 483758"/>
                <a:gd name="T30" fmla="*/ 265627 w 504358"/>
                <a:gd name="T31" fmla="*/ 499862 h 483758"/>
                <a:gd name="T32" fmla="*/ 377513 w 504358"/>
                <a:gd name="T33" fmla="*/ 470080 h 483758"/>
                <a:gd name="T34" fmla="*/ 377513 w 504358"/>
                <a:gd name="T35" fmla="*/ 470080 h 483758"/>
                <a:gd name="T36" fmla="*/ 571501 w 504358"/>
                <a:gd name="T37" fmla="*/ 0 h 483758"/>
                <a:gd name="T38" fmla="*/ 265627 w 504358"/>
                <a:gd name="T39" fmla="*/ 48296 h 4837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04358" h="483758">
                  <a:moveTo>
                    <a:pt x="234420" y="42622"/>
                  </a:moveTo>
                  <a:cubicBezTo>
                    <a:pt x="124314" y="42622"/>
                    <a:pt x="35518" y="131417"/>
                    <a:pt x="35518" y="241524"/>
                  </a:cubicBezTo>
                  <a:cubicBezTo>
                    <a:pt x="35518" y="276332"/>
                    <a:pt x="44753" y="309009"/>
                    <a:pt x="60381" y="337423"/>
                  </a:cubicBezTo>
                  <a:cubicBezTo>
                    <a:pt x="75299" y="321795"/>
                    <a:pt x="91637" y="306167"/>
                    <a:pt x="109396" y="289118"/>
                  </a:cubicBezTo>
                  <a:cubicBezTo>
                    <a:pt x="154149" y="247207"/>
                    <a:pt x="206716" y="204585"/>
                    <a:pt x="250759" y="173329"/>
                  </a:cubicBezTo>
                  <a:cubicBezTo>
                    <a:pt x="253600" y="171198"/>
                    <a:pt x="256442" y="169777"/>
                    <a:pt x="259993" y="169777"/>
                  </a:cubicBezTo>
                  <a:cubicBezTo>
                    <a:pt x="267807" y="169777"/>
                    <a:pt x="274201" y="176170"/>
                    <a:pt x="274201" y="183984"/>
                  </a:cubicBezTo>
                  <a:cubicBezTo>
                    <a:pt x="274201" y="188957"/>
                    <a:pt x="272070" y="192509"/>
                    <a:pt x="268518" y="195350"/>
                  </a:cubicBezTo>
                  <a:cubicBezTo>
                    <a:pt x="205295" y="240814"/>
                    <a:pt x="121472" y="311140"/>
                    <a:pt x="64643" y="375073"/>
                  </a:cubicBezTo>
                  <a:cubicBezTo>
                    <a:pt x="64643" y="375073"/>
                    <a:pt x="56829" y="383597"/>
                    <a:pt x="53277" y="387859"/>
                  </a:cubicBezTo>
                  <a:cubicBezTo>
                    <a:pt x="21311" y="425508"/>
                    <a:pt x="0" y="459606"/>
                    <a:pt x="0" y="483758"/>
                  </a:cubicBezTo>
                  <a:lnTo>
                    <a:pt x="42622" y="483758"/>
                  </a:lnTo>
                  <a:cubicBezTo>
                    <a:pt x="42622" y="468130"/>
                    <a:pt x="67485" y="434033"/>
                    <a:pt x="105134" y="393542"/>
                  </a:cubicBezTo>
                  <a:cubicBezTo>
                    <a:pt x="139942" y="423377"/>
                    <a:pt x="184695" y="441136"/>
                    <a:pt x="234420" y="441136"/>
                  </a:cubicBezTo>
                  <a:cubicBezTo>
                    <a:pt x="269939" y="441136"/>
                    <a:pt x="304036" y="431902"/>
                    <a:pt x="333161" y="414853"/>
                  </a:cubicBezTo>
                  <a:cubicBezTo>
                    <a:pt x="485179" y="330320"/>
                    <a:pt x="504359" y="174750"/>
                    <a:pt x="504359" y="0"/>
                  </a:cubicBezTo>
                  <a:cubicBezTo>
                    <a:pt x="504359" y="0"/>
                    <a:pt x="338844" y="45463"/>
                    <a:pt x="234420" y="42622"/>
                  </a:cubicBezTo>
                  <a:close/>
                </a:path>
              </a:pathLst>
            </a:custGeom>
            <a:solidFill>
              <a:schemeClr val="bg1"/>
            </a:solidFill>
            <a:ln>
              <a:noFill/>
            </a:ln>
            <a:extLst>
              <a:ext uri="{91240B29-F687-4F45-9708-019B960494DF}">
                <a14:hiddenLine xmlns:a14="http://schemas.microsoft.com/office/drawing/2010/main" w="7045"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grpSp>
      <p:sp>
        <p:nvSpPr>
          <p:cNvPr id="20" name="Justify Text Body">
            <a:extLst>
              <a:ext uri="{FF2B5EF4-FFF2-40B4-BE49-F238E27FC236}">
                <a16:creationId xmlns:a16="http://schemas.microsoft.com/office/drawing/2014/main" id="{CB1C6473-D3D0-4F7C-8C87-ECF3B97D1208}"/>
              </a:ext>
            </a:extLst>
          </p:cNvPr>
          <p:cNvSpPr txBox="1"/>
          <p:nvPr/>
        </p:nvSpPr>
        <p:spPr>
          <a:xfrm>
            <a:off x="5713491" y="4885213"/>
            <a:ext cx="3577759" cy="797398"/>
          </a:xfrm>
          <a:prstGeom prst="rect">
            <a:avLst/>
          </a:prstGeom>
          <a:noFill/>
        </p:spPr>
        <p:txBody>
          <a:bodyPr lIns="0" tIns="0" rIns="0" bIns="0">
            <a:spAutoFit/>
          </a:bodyPr>
          <a:lstStyle/>
          <a:p>
            <a:pPr lvl="0" defTabSz="457154">
              <a:lnSpc>
                <a:spcPct val="150000"/>
              </a:lnSpc>
              <a:defRPr/>
            </a:pPr>
            <a:r>
              <a:rPr lang="ru-RU" sz="1200" dirty="0">
                <a:solidFill>
                  <a:srgbClr val="3C3C3C"/>
                </a:solidFill>
                <a:latin typeface="Georgia" panose="02040502050405020303" pitchFamily="18" charset="0"/>
              </a:rPr>
              <a:t>Место для вашего текста. Место для вашего текста. Место для вашего текста. Место для вашего текста. Место для вашего текста. </a:t>
            </a:r>
          </a:p>
        </p:txBody>
      </p:sp>
      <p:sp>
        <p:nvSpPr>
          <p:cNvPr id="21" name="Shape">
            <a:extLst>
              <a:ext uri="{FF2B5EF4-FFF2-40B4-BE49-F238E27FC236}">
                <a16:creationId xmlns:a16="http://schemas.microsoft.com/office/drawing/2014/main" id="{4CC7B3FE-049B-4B51-A650-75AB58BE622F}"/>
              </a:ext>
            </a:extLst>
          </p:cNvPr>
          <p:cNvSpPr>
            <a:spLocks noChangeAspect="1"/>
          </p:cNvSpPr>
          <p:nvPr/>
        </p:nvSpPr>
        <p:spPr bwMode="auto">
          <a:xfrm>
            <a:off x="1043996" y="2741452"/>
            <a:ext cx="193650" cy="193650"/>
          </a:xfrm>
          <a:custGeom>
            <a:avLst/>
            <a:gdLst>
              <a:gd name="T0" fmla="*/ 89330 w 280837"/>
              <a:gd name="T1" fmla="*/ 52109 h 280837"/>
              <a:gd name="T2" fmla="*/ 104218 w 280837"/>
              <a:gd name="T3" fmla="*/ 52109 h 280837"/>
              <a:gd name="T4" fmla="*/ 104218 w 280837"/>
              <a:gd name="T5" fmla="*/ 89330 h 280837"/>
              <a:gd name="T6" fmla="*/ 141439 w 280837"/>
              <a:gd name="T7" fmla="*/ 89330 h 280837"/>
              <a:gd name="T8" fmla="*/ 141439 w 280837"/>
              <a:gd name="T9" fmla="*/ 104218 h 280837"/>
              <a:gd name="T10" fmla="*/ 104218 w 280837"/>
              <a:gd name="T11" fmla="*/ 104218 h 280837"/>
              <a:gd name="T12" fmla="*/ 104218 w 280837"/>
              <a:gd name="T13" fmla="*/ 141439 h 280837"/>
              <a:gd name="T14" fmla="*/ 89330 w 280837"/>
              <a:gd name="T15" fmla="*/ 141439 h 280837"/>
              <a:gd name="T16" fmla="*/ 89330 w 280837"/>
              <a:gd name="T17" fmla="*/ 104218 h 280837"/>
              <a:gd name="T18" fmla="*/ 52109 w 280837"/>
              <a:gd name="T19" fmla="*/ 104218 h 280837"/>
              <a:gd name="T20" fmla="*/ 52109 w 280837"/>
              <a:gd name="T21" fmla="*/ 89330 h 280837"/>
              <a:gd name="T22" fmla="*/ 89330 w 280837"/>
              <a:gd name="T23" fmla="*/ 89330 h 280837"/>
              <a:gd name="T24" fmla="*/ 96774 w 280837"/>
              <a:gd name="T25" fmla="*/ 14888 h 280837"/>
              <a:gd name="T26" fmla="*/ 14888 w 280837"/>
              <a:gd name="T27" fmla="*/ 96774 h 280837"/>
              <a:gd name="T28" fmla="*/ 96774 w 280837"/>
              <a:gd name="T29" fmla="*/ 178660 h 280837"/>
              <a:gd name="T30" fmla="*/ 178660 w 280837"/>
              <a:gd name="T31" fmla="*/ 96774 h 280837"/>
              <a:gd name="T32" fmla="*/ 96774 w 280837"/>
              <a:gd name="T33" fmla="*/ 14888 h 280837"/>
              <a:gd name="T34" fmla="*/ 96774 w 280837"/>
              <a:gd name="T35" fmla="*/ 0 h 280837"/>
              <a:gd name="T36" fmla="*/ 193548 w 280837"/>
              <a:gd name="T37" fmla="*/ 96774 h 280837"/>
              <a:gd name="T38" fmla="*/ 96774 w 280837"/>
              <a:gd name="T39" fmla="*/ 193548 h 280837"/>
              <a:gd name="T40" fmla="*/ 0 w 280837"/>
              <a:gd name="T41" fmla="*/ 96774 h 280837"/>
              <a:gd name="T42" fmla="*/ 96774 w 280837"/>
              <a:gd name="T43" fmla="*/ 0 h 2808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0837" h="280837">
                <a:moveTo>
                  <a:pt x="129617" y="75610"/>
                </a:moveTo>
                <a:lnTo>
                  <a:pt x="151220" y="75610"/>
                </a:lnTo>
                <a:lnTo>
                  <a:pt x="151220" y="129617"/>
                </a:lnTo>
                <a:lnTo>
                  <a:pt x="205227" y="129617"/>
                </a:lnTo>
                <a:lnTo>
                  <a:pt x="205227" y="151220"/>
                </a:lnTo>
                <a:lnTo>
                  <a:pt x="151220" y="151220"/>
                </a:lnTo>
                <a:lnTo>
                  <a:pt x="151220" y="205227"/>
                </a:lnTo>
                <a:lnTo>
                  <a:pt x="129617" y="205227"/>
                </a:lnTo>
                <a:lnTo>
                  <a:pt x="129617" y="151220"/>
                </a:lnTo>
                <a:lnTo>
                  <a:pt x="75610" y="151220"/>
                </a:lnTo>
                <a:lnTo>
                  <a:pt x="75610" y="129617"/>
                </a:lnTo>
                <a:lnTo>
                  <a:pt x="129617" y="129617"/>
                </a:lnTo>
                <a:lnTo>
                  <a:pt x="129617" y="75610"/>
                </a:lnTo>
                <a:close/>
                <a:moveTo>
                  <a:pt x="140419" y="21603"/>
                </a:moveTo>
                <a:cubicBezTo>
                  <a:pt x="74530" y="21603"/>
                  <a:pt x="21603" y="74530"/>
                  <a:pt x="21603" y="140419"/>
                </a:cubicBezTo>
                <a:cubicBezTo>
                  <a:pt x="21603" y="206307"/>
                  <a:pt x="74530" y="259234"/>
                  <a:pt x="140419" y="259234"/>
                </a:cubicBezTo>
                <a:cubicBezTo>
                  <a:pt x="206307" y="259234"/>
                  <a:pt x="259234" y="206307"/>
                  <a:pt x="259234" y="140419"/>
                </a:cubicBezTo>
                <a:cubicBezTo>
                  <a:pt x="259234" y="74530"/>
                  <a:pt x="206307" y="21603"/>
                  <a:pt x="140419" y="21603"/>
                </a:cubicBezTo>
                <a:close/>
                <a:moveTo>
                  <a:pt x="140419" y="0"/>
                </a:moveTo>
                <a:cubicBezTo>
                  <a:pt x="218189" y="0"/>
                  <a:pt x="280837" y="62648"/>
                  <a:pt x="280837" y="140419"/>
                </a:cubicBezTo>
                <a:cubicBezTo>
                  <a:pt x="280837" y="218189"/>
                  <a:pt x="218189" y="280837"/>
                  <a:pt x="140419" y="280837"/>
                </a:cubicBezTo>
                <a:cubicBezTo>
                  <a:pt x="62648" y="280837"/>
                  <a:pt x="0" y="218189"/>
                  <a:pt x="0" y="140419"/>
                </a:cubicBezTo>
                <a:cubicBezTo>
                  <a:pt x="0" y="62648"/>
                  <a:pt x="62648" y="0"/>
                  <a:pt x="140419" y="0"/>
                </a:cubicBezTo>
                <a:close/>
              </a:path>
            </a:pathLst>
          </a:custGeom>
          <a:solidFill>
            <a:schemeClr val="accent1"/>
          </a:solidFill>
          <a:ln>
            <a:noFill/>
          </a:ln>
          <a:extLst>
            <a:ext uri="{91240B29-F687-4F45-9708-019B960494DF}">
              <a14:hiddenLine xmlns:a14="http://schemas.microsoft.com/office/drawing/2010/main" w="10796"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spTree>
    <p:extLst>
      <p:ext uri="{BB962C8B-B14F-4D97-AF65-F5344CB8AC3E}">
        <p14:creationId xmlns:p14="http://schemas.microsoft.com/office/powerpoint/2010/main" val="24910249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69" b="169"/>
          <a:stretch>
            <a:fillRect/>
          </a:stretch>
        </p:blipFill>
        <p:spPr bwMode="auto">
          <a:xfrm>
            <a:off x="7031038" y="0"/>
            <a:ext cx="5160962" cy="6858000"/>
          </a:xfrm>
          <a:custGeom>
            <a:avLst/>
            <a:gdLst>
              <a:gd name="T0" fmla="*/ 2893786 w 5160245"/>
              <a:gd name="T1" fmla="*/ 0 h 6858000"/>
              <a:gd name="T2" fmla="*/ 4024172 w 5160245"/>
              <a:gd name="T3" fmla="*/ 0 h 6858000"/>
              <a:gd name="T4" fmla="*/ 4656032 w 5160245"/>
              <a:gd name="T5" fmla="*/ 0 h 6858000"/>
              <a:gd name="T6" fmla="*/ 5160245 w 5160245"/>
              <a:gd name="T7" fmla="*/ 0 h 6858000"/>
              <a:gd name="T8" fmla="*/ 5160245 w 5160245"/>
              <a:gd name="T9" fmla="*/ 6858000 h 6858000"/>
              <a:gd name="T10" fmla="*/ 4656032 w 5160245"/>
              <a:gd name="T11" fmla="*/ 6858000 h 6858000"/>
              <a:gd name="T12" fmla="*/ 4147370 w 5160245"/>
              <a:gd name="T13" fmla="*/ 6858000 h 6858000"/>
              <a:gd name="T14" fmla="*/ 4024172 w 5160245"/>
              <a:gd name="T15" fmla="*/ 6858000 h 6858000"/>
              <a:gd name="T16" fmla="*/ 3183451 w 5160245"/>
              <a:gd name="T17" fmla="*/ 6858000 h 6858000"/>
              <a:gd name="T18" fmla="*/ 1481916 w 5160245"/>
              <a:gd name="T19" fmla="*/ 6858000 h 6858000"/>
              <a:gd name="T20" fmla="*/ 1453765 w 5160245"/>
              <a:gd name="T21" fmla="*/ 6820309 h 6858000"/>
              <a:gd name="T22" fmla="*/ 987807 w 5160245"/>
              <a:gd name="T23" fmla="*/ 6351324 h 6858000"/>
              <a:gd name="T24" fmla="*/ 107233 w 5160245"/>
              <a:gd name="T25" fmla="*/ 5443033 h 6858000"/>
              <a:gd name="T26" fmla="*/ 178971 w 5160245"/>
              <a:gd name="T27" fmla="*/ 4306018 h 6858000"/>
              <a:gd name="T28" fmla="*/ 2790230 w 5160245"/>
              <a:gd name="T29" fmla="*/ 1950499 h 6858000"/>
              <a:gd name="T30" fmla="*/ 2724985 w 5160245"/>
              <a:gd name="T31" fmla="*/ 266077 h 6858000"/>
              <a:gd name="T32" fmla="*/ 2866017 w 5160245"/>
              <a:gd name="T33" fmla="*/ 29425 h 68580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160245" h="6858000">
                <a:moveTo>
                  <a:pt x="2893786" y="0"/>
                </a:moveTo>
                <a:lnTo>
                  <a:pt x="4024172" y="0"/>
                </a:lnTo>
                <a:lnTo>
                  <a:pt x="4656032" y="0"/>
                </a:lnTo>
                <a:lnTo>
                  <a:pt x="5160245" y="0"/>
                </a:lnTo>
                <a:lnTo>
                  <a:pt x="5160245" y="6858000"/>
                </a:lnTo>
                <a:lnTo>
                  <a:pt x="4656032" y="6858000"/>
                </a:lnTo>
                <a:lnTo>
                  <a:pt x="4147370" y="6858000"/>
                </a:lnTo>
                <a:lnTo>
                  <a:pt x="4024172" y="6858000"/>
                </a:lnTo>
                <a:lnTo>
                  <a:pt x="3183451" y="6858000"/>
                </a:lnTo>
                <a:lnTo>
                  <a:pt x="1481916" y="6858000"/>
                </a:lnTo>
                <a:lnTo>
                  <a:pt x="1453765" y="6820309"/>
                </a:lnTo>
                <a:cubicBezTo>
                  <a:pt x="1314532" y="6650760"/>
                  <a:pt x="1159325" y="6493902"/>
                  <a:pt x="987807" y="6351324"/>
                </a:cubicBezTo>
                <a:cubicBezTo>
                  <a:pt x="663294" y="6083377"/>
                  <a:pt x="295229" y="5832817"/>
                  <a:pt x="107233" y="5443033"/>
                </a:cubicBezTo>
                <a:cubicBezTo>
                  <a:pt x="-64031" y="5078939"/>
                  <a:pt x="-22892" y="4653350"/>
                  <a:pt x="178971" y="4306018"/>
                </a:cubicBezTo>
                <a:cubicBezTo>
                  <a:pt x="759538" y="3298619"/>
                  <a:pt x="2585556" y="3192383"/>
                  <a:pt x="2790230" y="1950499"/>
                </a:cubicBezTo>
                <a:cubicBezTo>
                  <a:pt x="2882144" y="1389394"/>
                  <a:pt x="2514290" y="802096"/>
                  <a:pt x="2724985" y="266077"/>
                </a:cubicBezTo>
                <a:cubicBezTo>
                  <a:pt x="2758423" y="181188"/>
                  <a:pt x="2806470" y="101876"/>
                  <a:pt x="2866017" y="29425"/>
                </a:cubicBezTo>
                <a:lnTo>
                  <a:pt x="2893786" y="0"/>
                </a:lnTo>
                <a:close/>
              </a:path>
            </a:pathLst>
          </a:custGeom>
          <a:blipFill dpi="0" rotWithShape="1">
            <a:srcRect/>
          </a:blipFill>
          <a:extLst>
            <a:ext uri="{91240B29-F687-4F45-9708-019B960494DF}">
              <a14:hiddenLine xmlns:a14="http://schemas.microsoft.com/office/drawing/2010/main" w="9525">
                <a:solidFill>
                  <a:srgbClr val="000000"/>
                </a:solidFill>
                <a:round/>
                <a:headEnd/>
                <a:tailEnd/>
              </a14:hiddenLine>
            </a:ext>
          </a:extLst>
        </p:spPr>
      </p:pic>
      <p:sp>
        <p:nvSpPr>
          <p:cNvPr id="8" name="PpHeader">
            <a:extLst>
              <a:ext uri="{FF2B5EF4-FFF2-40B4-BE49-F238E27FC236}">
                <a16:creationId xmlns:a16="http://schemas.microsoft.com/office/drawing/2014/main" id="{082C59B2-DB9C-4004-A6C5-A7B558832438}"/>
              </a:ext>
            </a:extLst>
          </p:cNvPr>
          <p:cNvSpPr/>
          <p:nvPr/>
        </p:nvSpPr>
        <p:spPr>
          <a:xfrm>
            <a:off x="5314258" y="170287"/>
            <a:ext cx="1561897" cy="8253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endParaRPr lang="en-ID">
              <a:solidFill>
                <a:prstClr val="white"/>
              </a:solidFill>
              <a:latin typeface="Sulphur Point"/>
            </a:endParaRPr>
          </a:p>
        </p:txBody>
      </p:sp>
      <p:grpSp>
        <p:nvGrpSpPr>
          <p:cNvPr id="11269" name="Group 13"/>
          <p:cNvGrpSpPr>
            <a:grpSpLocks/>
          </p:cNvGrpSpPr>
          <p:nvPr/>
        </p:nvGrpSpPr>
        <p:grpSpPr bwMode="auto">
          <a:xfrm>
            <a:off x="8480908" y="2381386"/>
            <a:ext cx="1047614" cy="1047614"/>
            <a:chOff x="4038600" y="3638550"/>
            <a:chExt cx="1600200" cy="1600200"/>
          </a:xfrm>
        </p:grpSpPr>
        <p:sp>
          <p:nvSpPr>
            <p:cNvPr id="15" name="Oval 14">
              <a:extLst>
                <a:ext uri="{FF2B5EF4-FFF2-40B4-BE49-F238E27FC236}">
                  <a16:creationId xmlns:a16="http://schemas.microsoft.com/office/drawing/2014/main" id="{B27DEC5C-538A-41C8-B4F8-4717A590697C}"/>
                </a:ext>
              </a:extLst>
            </p:cNvPr>
            <p:cNvSpPr/>
            <p:nvPr/>
          </p:nvSpPr>
          <p:spPr>
            <a:xfrm>
              <a:off x="4038600" y="3638550"/>
              <a:ext cx="1600200" cy="1600200"/>
            </a:xfrm>
            <a:prstGeom prst="ellipse">
              <a:avLst/>
            </a:prstGeom>
            <a:ln w="698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154">
                <a:defRPr/>
              </a:pPr>
              <a:endParaRPr lang="en-ID">
                <a:solidFill>
                  <a:prstClr val="white"/>
                </a:solidFill>
                <a:latin typeface="Sulphur Point"/>
              </a:endParaRPr>
            </a:p>
          </p:txBody>
        </p:sp>
        <p:sp>
          <p:nvSpPr>
            <p:cNvPr id="11282" name="Graphic 20" descr="Leaf"/>
            <p:cNvSpPr>
              <a:spLocks/>
            </p:cNvSpPr>
            <p:nvPr/>
          </p:nvSpPr>
          <p:spPr bwMode="auto">
            <a:xfrm>
              <a:off x="4552950" y="4164571"/>
              <a:ext cx="571500" cy="548158"/>
            </a:xfrm>
            <a:custGeom>
              <a:avLst/>
              <a:gdLst>
                <a:gd name="T0" fmla="*/ 265627 w 504358"/>
                <a:gd name="T1" fmla="*/ 48296 h 483758"/>
                <a:gd name="T2" fmla="*/ 40246 w 504358"/>
                <a:gd name="T3" fmla="*/ 273677 h 483758"/>
                <a:gd name="T4" fmla="*/ 68419 w 504358"/>
                <a:gd name="T5" fmla="*/ 382342 h 483758"/>
                <a:gd name="T6" fmla="*/ 123959 w 504358"/>
                <a:gd name="T7" fmla="*/ 327607 h 483758"/>
                <a:gd name="T8" fmla="*/ 284141 w 504358"/>
                <a:gd name="T9" fmla="*/ 196403 h 483758"/>
                <a:gd name="T10" fmla="*/ 294604 w 504358"/>
                <a:gd name="T11" fmla="*/ 192378 h 483758"/>
                <a:gd name="T12" fmla="*/ 310704 w 504358"/>
                <a:gd name="T13" fmla="*/ 208477 h 483758"/>
                <a:gd name="T14" fmla="*/ 304264 w 504358"/>
                <a:gd name="T15" fmla="*/ 221356 h 483758"/>
                <a:gd name="T16" fmla="*/ 304264 w 504358"/>
                <a:gd name="T17" fmla="*/ 221356 h 483758"/>
                <a:gd name="T18" fmla="*/ 73249 w 504358"/>
                <a:gd name="T19" fmla="*/ 425004 h 483758"/>
                <a:gd name="T20" fmla="*/ 60369 w 504358"/>
                <a:gd name="T21" fmla="*/ 439493 h 483758"/>
                <a:gd name="T22" fmla="*/ 60369 w 504358"/>
                <a:gd name="T23" fmla="*/ 439493 h 483758"/>
                <a:gd name="T24" fmla="*/ 0 w 504358"/>
                <a:gd name="T25" fmla="*/ 548158 h 483758"/>
                <a:gd name="T26" fmla="*/ 48296 w 504358"/>
                <a:gd name="T27" fmla="*/ 548158 h 483758"/>
                <a:gd name="T28" fmla="*/ 119130 w 504358"/>
                <a:gd name="T29" fmla="*/ 445932 h 483758"/>
                <a:gd name="T30" fmla="*/ 265627 w 504358"/>
                <a:gd name="T31" fmla="*/ 499862 h 483758"/>
                <a:gd name="T32" fmla="*/ 377513 w 504358"/>
                <a:gd name="T33" fmla="*/ 470080 h 483758"/>
                <a:gd name="T34" fmla="*/ 377513 w 504358"/>
                <a:gd name="T35" fmla="*/ 470080 h 483758"/>
                <a:gd name="T36" fmla="*/ 571501 w 504358"/>
                <a:gd name="T37" fmla="*/ 0 h 483758"/>
                <a:gd name="T38" fmla="*/ 265627 w 504358"/>
                <a:gd name="T39" fmla="*/ 48296 h 4837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04358" h="483758">
                  <a:moveTo>
                    <a:pt x="234420" y="42622"/>
                  </a:moveTo>
                  <a:cubicBezTo>
                    <a:pt x="124314" y="42622"/>
                    <a:pt x="35518" y="131417"/>
                    <a:pt x="35518" y="241524"/>
                  </a:cubicBezTo>
                  <a:cubicBezTo>
                    <a:pt x="35518" y="276332"/>
                    <a:pt x="44753" y="309009"/>
                    <a:pt x="60381" y="337423"/>
                  </a:cubicBezTo>
                  <a:cubicBezTo>
                    <a:pt x="75299" y="321795"/>
                    <a:pt x="91637" y="306167"/>
                    <a:pt x="109396" y="289118"/>
                  </a:cubicBezTo>
                  <a:cubicBezTo>
                    <a:pt x="154149" y="247207"/>
                    <a:pt x="206716" y="204585"/>
                    <a:pt x="250759" y="173329"/>
                  </a:cubicBezTo>
                  <a:cubicBezTo>
                    <a:pt x="253600" y="171198"/>
                    <a:pt x="256442" y="169777"/>
                    <a:pt x="259993" y="169777"/>
                  </a:cubicBezTo>
                  <a:cubicBezTo>
                    <a:pt x="267807" y="169777"/>
                    <a:pt x="274201" y="176170"/>
                    <a:pt x="274201" y="183984"/>
                  </a:cubicBezTo>
                  <a:cubicBezTo>
                    <a:pt x="274201" y="188957"/>
                    <a:pt x="272070" y="192509"/>
                    <a:pt x="268518" y="195350"/>
                  </a:cubicBezTo>
                  <a:cubicBezTo>
                    <a:pt x="205295" y="240814"/>
                    <a:pt x="121472" y="311140"/>
                    <a:pt x="64643" y="375073"/>
                  </a:cubicBezTo>
                  <a:cubicBezTo>
                    <a:pt x="64643" y="375073"/>
                    <a:pt x="56829" y="383597"/>
                    <a:pt x="53277" y="387859"/>
                  </a:cubicBezTo>
                  <a:cubicBezTo>
                    <a:pt x="21311" y="425508"/>
                    <a:pt x="0" y="459606"/>
                    <a:pt x="0" y="483758"/>
                  </a:cubicBezTo>
                  <a:lnTo>
                    <a:pt x="42622" y="483758"/>
                  </a:lnTo>
                  <a:cubicBezTo>
                    <a:pt x="42622" y="468130"/>
                    <a:pt x="67485" y="434033"/>
                    <a:pt x="105134" y="393542"/>
                  </a:cubicBezTo>
                  <a:cubicBezTo>
                    <a:pt x="139942" y="423377"/>
                    <a:pt x="184695" y="441136"/>
                    <a:pt x="234420" y="441136"/>
                  </a:cubicBezTo>
                  <a:cubicBezTo>
                    <a:pt x="269939" y="441136"/>
                    <a:pt x="304036" y="431902"/>
                    <a:pt x="333161" y="414853"/>
                  </a:cubicBezTo>
                  <a:cubicBezTo>
                    <a:pt x="485179" y="330320"/>
                    <a:pt x="504359" y="174750"/>
                    <a:pt x="504359" y="0"/>
                  </a:cubicBezTo>
                  <a:cubicBezTo>
                    <a:pt x="504359" y="0"/>
                    <a:pt x="338844" y="45463"/>
                    <a:pt x="234420" y="42622"/>
                  </a:cubicBezTo>
                  <a:close/>
                </a:path>
              </a:pathLst>
            </a:custGeom>
            <a:solidFill>
              <a:schemeClr val="bg1"/>
            </a:solidFill>
            <a:ln>
              <a:noFill/>
            </a:ln>
            <a:extLst>
              <a:ext uri="{91240B29-F687-4F45-9708-019B960494DF}">
                <a14:hiddenLine xmlns:a14="http://schemas.microsoft.com/office/drawing/2010/main" w="7045" cap="flat">
                  <a:solidFill>
                    <a:srgbClr val="000000"/>
                  </a:solidFill>
                  <a:prstDash val="solid"/>
                  <a:miter lim="800000"/>
                  <a:headEnd/>
                  <a:tailEnd/>
                </a14:hiddenLine>
              </a:ext>
            </a:extLst>
          </p:spPr>
          <p:txBody>
            <a:bodyPr anchor="ctr"/>
            <a:lstStyle/>
            <a:p>
              <a:pPr defTabSz="457154" eaLnBrk="0" fontAlgn="base" hangingPunct="0">
                <a:spcBef>
                  <a:spcPct val="0"/>
                </a:spcBef>
                <a:spcAft>
                  <a:spcPct val="0"/>
                </a:spcAft>
              </a:pPr>
              <a:endParaRPr lang="ru-RU">
                <a:solidFill>
                  <a:prstClr val="black"/>
                </a:solidFill>
                <a:latin typeface="Sulphur Point"/>
              </a:endParaRPr>
            </a:p>
          </p:txBody>
        </p:sp>
      </p:grpSp>
      <p:sp>
        <p:nvSpPr>
          <p:cNvPr id="17" name="Grand Title">
            <a:extLst>
              <a:ext uri="{FF2B5EF4-FFF2-40B4-BE49-F238E27FC236}">
                <a16:creationId xmlns:a16="http://schemas.microsoft.com/office/drawing/2014/main" id="{EA24FCC8-2BCB-445C-B42A-2B1EEFE36B79}"/>
              </a:ext>
            </a:extLst>
          </p:cNvPr>
          <p:cNvSpPr txBox="1"/>
          <p:nvPr/>
        </p:nvSpPr>
        <p:spPr>
          <a:xfrm>
            <a:off x="1165074" y="1497264"/>
            <a:ext cx="2598468" cy="1231106"/>
          </a:xfrm>
          <a:prstGeom prst="rect">
            <a:avLst/>
          </a:prstGeom>
          <a:noFill/>
        </p:spPr>
        <p:txBody>
          <a:bodyPr wrap="none" lIns="0" tIns="0" rIns="0" bIns="0">
            <a:spAutoFit/>
          </a:bodyPr>
          <a:lstStyle/>
          <a:p>
            <a:pPr defTabSz="457154">
              <a:defRPr/>
            </a:pPr>
            <a:r>
              <a:rPr lang="ru-RU" sz="4000" dirty="0">
                <a:solidFill>
                  <a:prstClr val="black">
                    <a:lumMod val="75000"/>
                    <a:lumOff val="25000"/>
                  </a:prstClr>
                </a:solidFill>
                <a:latin typeface="Georgia" panose="02040502050405020303" pitchFamily="18" charset="0"/>
              </a:rPr>
              <a:t>Заголовок </a:t>
            </a:r>
            <a:endParaRPr lang="en-US" sz="4000" dirty="0">
              <a:solidFill>
                <a:prstClr val="black">
                  <a:lumMod val="75000"/>
                  <a:lumOff val="25000"/>
                </a:prstClr>
              </a:solidFill>
              <a:latin typeface="Georgia" panose="02040502050405020303" pitchFamily="18" charset="0"/>
            </a:endParaRPr>
          </a:p>
          <a:p>
            <a:pPr defTabSz="457154">
              <a:defRPr/>
            </a:pPr>
            <a:r>
              <a:rPr lang="ru-RU" sz="4000" dirty="0">
                <a:solidFill>
                  <a:prstClr val="black">
                    <a:lumMod val="75000"/>
                    <a:lumOff val="25000"/>
                  </a:prstClr>
                </a:solidFill>
                <a:latin typeface="Georgia" panose="02040502050405020303" pitchFamily="18" charset="0"/>
              </a:rPr>
              <a:t>слайда</a:t>
            </a:r>
            <a:endParaRPr lang="en-ID" sz="4000" dirty="0">
              <a:solidFill>
                <a:srgbClr val="BBCE3C"/>
              </a:solidFill>
              <a:latin typeface="Georgia" panose="02040502050405020303" pitchFamily="18" charset="0"/>
            </a:endParaRPr>
          </a:p>
        </p:txBody>
      </p:sp>
      <p:sp>
        <p:nvSpPr>
          <p:cNvPr id="11272" name="Freeform 10"/>
          <p:cNvSpPr>
            <a:spLocks noEditPoints="1"/>
          </p:cNvSpPr>
          <p:nvPr/>
        </p:nvSpPr>
        <p:spPr bwMode="auto">
          <a:xfrm>
            <a:off x="3982519" y="3489317"/>
            <a:ext cx="317459" cy="344443"/>
          </a:xfrm>
          <a:custGeom>
            <a:avLst/>
            <a:gdLst>
              <a:gd name="T0" fmla="*/ 294826 w 251"/>
              <a:gd name="T1" fmla="*/ 211770 h 272"/>
              <a:gd name="T2" fmla="*/ 306214 w 251"/>
              <a:gd name="T3" fmla="*/ 202893 h 272"/>
              <a:gd name="T4" fmla="*/ 283438 w 251"/>
              <a:gd name="T5" fmla="*/ 248544 h 272"/>
              <a:gd name="T6" fmla="*/ 227762 w 251"/>
              <a:gd name="T7" fmla="*/ 294195 h 272"/>
              <a:gd name="T8" fmla="*/ 241681 w 251"/>
              <a:gd name="T9" fmla="*/ 297999 h 272"/>
              <a:gd name="T10" fmla="*/ 164495 w 251"/>
              <a:gd name="T11" fmla="*/ 330969 h 272"/>
              <a:gd name="T12" fmla="*/ 78451 w 251"/>
              <a:gd name="T13" fmla="*/ 314484 h 272"/>
              <a:gd name="T14" fmla="*/ 60737 w 251"/>
              <a:gd name="T15" fmla="*/ 344918 h 272"/>
              <a:gd name="T16" fmla="*/ 32899 w 251"/>
              <a:gd name="T17" fmla="*/ 344918 h 272"/>
              <a:gd name="T18" fmla="*/ 72125 w 251"/>
              <a:gd name="T19" fmla="*/ 286586 h 272"/>
              <a:gd name="T20" fmla="*/ 140453 w 251"/>
              <a:gd name="T21" fmla="*/ 252348 h 272"/>
              <a:gd name="T22" fmla="*/ 275846 w 251"/>
              <a:gd name="T23" fmla="*/ 144561 h 272"/>
              <a:gd name="T24" fmla="*/ 161964 w 251"/>
              <a:gd name="T25" fmla="*/ 225718 h 272"/>
              <a:gd name="T26" fmla="*/ 44287 w 251"/>
              <a:gd name="T27" fmla="*/ 287854 h 272"/>
              <a:gd name="T28" fmla="*/ 73390 w 251"/>
              <a:gd name="T29" fmla="*/ 182604 h 272"/>
              <a:gd name="T30" fmla="*/ 121473 w 251"/>
              <a:gd name="T31" fmla="*/ 143293 h 272"/>
              <a:gd name="T32" fmla="*/ 117677 w 251"/>
              <a:gd name="T33" fmla="*/ 155974 h 272"/>
              <a:gd name="T34" fmla="*/ 182210 w 251"/>
              <a:gd name="T35" fmla="*/ 130612 h 272"/>
              <a:gd name="T36" fmla="*/ 235354 w 251"/>
              <a:gd name="T37" fmla="*/ 112859 h 272"/>
              <a:gd name="T38" fmla="*/ 231558 w 251"/>
              <a:gd name="T39" fmla="*/ 125540 h 272"/>
              <a:gd name="T40" fmla="*/ 242947 w 251"/>
              <a:gd name="T41" fmla="*/ 121736 h 272"/>
              <a:gd name="T42" fmla="*/ 306214 w 251"/>
              <a:gd name="T43" fmla="*/ 68476 h 272"/>
              <a:gd name="T44" fmla="*/ 294826 w 251"/>
              <a:gd name="T45" fmla="*/ 211770 h 272"/>
              <a:gd name="T46" fmla="*/ 106289 w 251"/>
              <a:gd name="T47" fmla="*/ 136953 h 272"/>
              <a:gd name="T48" fmla="*/ 110085 w 251"/>
              <a:gd name="T49" fmla="*/ 103983 h 272"/>
              <a:gd name="T50" fmla="*/ 103758 w 251"/>
              <a:gd name="T51" fmla="*/ 46919 h 272"/>
              <a:gd name="T52" fmla="*/ 124004 w 251"/>
              <a:gd name="T53" fmla="*/ 116663 h 272"/>
              <a:gd name="T54" fmla="*/ 125269 w 251"/>
              <a:gd name="T55" fmla="*/ 128076 h 272"/>
              <a:gd name="T56" fmla="*/ 158168 w 251"/>
              <a:gd name="T57" fmla="*/ 114127 h 272"/>
              <a:gd name="T58" fmla="*/ 150576 w 251"/>
              <a:gd name="T59" fmla="*/ 125540 h 272"/>
              <a:gd name="T60" fmla="*/ 170822 w 251"/>
              <a:gd name="T61" fmla="*/ 119200 h 272"/>
              <a:gd name="T62" fmla="*/ 170822 w 251"/>
              <a:gd name="T63" fmla="*/ 115395 h 272"/>
              <a:gd name="T64" fmla="*/ 156903 w 251"/>
              <a:gd name="T65" fmla="*/ 76085 h 272"/>
              <a:gd name="T66" fmla="*/ 155638 w 251"/>
              <a:gd name="T67" fmla="*/ 87498 h 272"/>
              <a:gd name="T68" fmla="*/ 75921 w 251"/>
              <a:gd name="T69" fmla="*/ 0 h 272"/>
              <a:gd name="T70" fmla="*/ 69594 w 251"/>
              <a:gd name="T71" fmla="*/ 68476 h 272"/>
              <a:gd name="T72" fmla="*/ 64533 w 251"/>
              <a:gd name="T73" fmla="*/ 76085 h 272"/>
              <a:gd name="T74" fmla="*/ 59471 w 251"/>
              <a:gd name="T75" fmla="*/ 67208 h 272"/>
              <a:gd name="T76" fmla="*/ 36695 w 251"/>
              <a:gd name="T77" fmla="*/ 109055 h 272"/>
              <a:gd name="T78" fmla="*/ 12653 w 251"/>
              <a:gd name="T79" fmla="*/ 162314 h 272"/>
              <a:gd name="T80" fmla="*/ 7592 w 251"/>
              <a:gd name="T81" fmla="*/ 153438 h 272"/>
              <a:gd name="T82" fmla="*/ 2531 w 251"/>
              <a:gd name="T83" fmla="*/ 204161 h 272"/>
              <a:gd name="T84" fmla="*/ 31634 w 251"/>
              <a:gd name="T85" fmla="*/ 263761 h 272"/>
              <a:gd name="T86" fmla="*/ 63267 w 251"/>
              <a:gd name="T87" fmla="*/ 174995 h 272"/>
              <a:gd name="T88" fmla="*/ 106289 w 251"/>
              <a:gd name="T89" fmla="*/ 136953 h 2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51" h="272">
                <a:moveTo>
                  <a:pt x="233" y="167"/>
                </a:moveTo>
                <a:cubicBezTo>
                  <a:pt x="238" y="164"/>
                  <a:pt x="242" y="160"/>
                  <a:pt x="242" y="160"/>
                </a:cubicBezTo>
                <a:cubicBezTo>
                  <a:pt x="242" y="160"/>
                  <a:pt x="241" y="175"/>
                  <a:pt x="224" y="196"/>
                </a:cubicBezTo>
                <a:cubicBezTo>
                  <a:pt x="206" y="217"/>
                  <a:pt x="187" y="228"/>
                  <a:pt x="180" y="232"/>
                </a:cubicBezTo>
                <a:cubicBezTo>
                  <a:pt x="187" y="237"/>
                  <a:pt x="191" y="235"/>
                  <a:pt x="191" y="235"/>
                </a:cubicBezTo>
                <a:cubicBezTo>
                  <a:pt x="191" y="235"/>
                  <a:pt x="169" y="258"/>
                  <a:pt x="130" y="261"/>
                </a:cubicBezTo>
                <a:cubicBezTo>
                  <a:pt x="81" y="264"/>
                  <a:pt x="62" y="248"/>
                  <a:pt x="62" y="248"/>
                </a:cubicBezTo>
                <a:cubicBezTo>
                  <a:pt x="50" y="259"/>
                  <a:pt x="48" y="271"/>
                  <a:pt x="48" y="272"/>
                </a:cubicBezTo>
                <a:cubicBezTo>
                  <a:pt x="26" y="272"/>
                  <a:pt x="26" y="272"/>
                  <a:pt x="26" y="272"/>
                </a:cubicBezTo>
                <a:cubicBezTo>
                  <a:pt x="26" y="271"/>
                  <a:pt x="30" y="248"/>
                  <a:pt x="57" y="226"/>
                </a:cubicBezTo>
                <a:cubicBezTo>
                  <a:pt x="69" y="217"/>
                  <a:pt x="87" y="207"/>
                  <a:pt x="111" y="199"/>
                </a:cubicBezTo>
                <a:cubicBezTo>
                  <a:pt x="191" y="173"/>
                  <a:pt x="218" y="114"/>
                  <a:pt x="218" y="114"/>
                </a:cubicBezTo>
                <a:cubicBezTo>
                  <a:pt x="218" y="114"/>
                  <a:pt x="192" y="159"/>
                  <a:pt x="128" y="178"/>
                </a:cubicBezTo>
                <a:cubicBezTo>
                  <a:pt x="90" y="189"/>
                  <a:pt x="56" y="203"/>
                  <a:pt x="35" y="227"/>
                </a:cubicBezTo>
                <a:cubicBezTo>
                  <a:pt x="35" y="227"/>
                  <a:pt x="30" y="179"/>
                  <a:pt x="58" y="144"/>
                </a:cubicBezTo>
                <a:cubicBezTo>
                  <a:pt x="78" y="121"/>
                  <a:pt x="96" y="113"/>
                  <a:pt x="96" y="113"/>
                </a:cubicBezTo>
                <a:cubicBezTo>
                  <a:pt x="96" y="113"/>
                  <a:pt x="93" y="117"/>
                  <a:pt x="93" y="123"/>
                </a:cubicBezTo>
                <a:cubicBezTo>
                  <a:pt x="93" y="122"/>
                  <a:pt x="106" y="112"/>
                  <a:pt x="144" y="103"/>
                </a:cubicBezTo>
                <a:cubicBezTo>
                  <a:pt x="183" y="93"/>
                  <a:pt x="186" y="89"/>
                  <a:pt x="186" y="89"/>
                </a:cubicBezTo>
                <a:cubicBezTo>
                  <a:pt x="186" y="89"/>
                  <a:pt x="186" y="93"/>
                  <a:pt x="183" y="99"/>
                </a:cubicBezTo>
                <a:cubicBezTo>
                  <a:pt x="186" y="98"/>
                  <a:pt x="189" y="97"/>
                  <a:pt x="192" y="96"/>
                </a:cubicBezTo>
                <a:cubicBezTo>
                  <a:pt x="228" y="87"/>
                  <a:pt x="242" y="54"/>
                  <a:pt x="242" y="54"/>
                </a:cubicBezTo>
                <a:cubicBezTo>
                  <a:pt x="242" y="54"/>
                  <a:pt x="251" y="115"/>
                  <a:pt x="233" y="167"/>
                </a:cubicBezTo>
                <a:close/>
                <a:moveTo>
                  <a:pt x="84" y="108"/>
                </a:moveTo>
                <a:cubicBezTo>
                  <a:pt x="85" y="99"/>
                  <a:pt x="87" y="90"/>
                  <a:pt x="87" y="82"/>
                </a:cubicBezTo>
                <a:cubicBezTo>
                  <a:pt x="88" y="46"/>
                  <a:pt x="82" y="37"/>
                  <a:pt x="82" y="37"/>
                </a:cubicBezTo>
                <a:cubicBezTo>
                  <a:pt x="82" y="37"/>
                  <a:pt x="95" y="57"/>
                  <a:pt x="98" y="92"/>
                </a:cubicBezTo>
                <a:cubicBezTo>
                  <a:pt x="98" y="95"/>
                  <a:pt x="99" y="98"/>
                  <a:pt x="99" y="101"/>
                </a:cubicBezTo>
                <a:cubicBezTo>
                  <a:pt x="125" y="90"/>
                  <a:pt x="125" y="90"/>
                  <a:pt x="125" y="90"/>
                </a:cubicBezTo>
                <a:cubicBezTo>
                  <a:pt x="119" y="99"/>
                  <a:pt x="119" y="99"/>
                  <a:pt x="119" y="99"/>
                </a:cubicBezTo>
                <a:cubicBezTo>
                  <a:pt x="124" y="97"/>
                  <a:pt x="129" y="96"/>
                  <a:pt x="135" y="94"/>
                </a:cubicBezTo>
                <a:cubicBezTo>
                  <a:pt x="135" y="93"/>
                  <a:pt x="135" y="92"/>
                  <a:pt x="135" y="91"/>
                </a:cubicBezTo>
                <a:cubicBezTo>
                  <a:pt x="133" y="69"/>
                  <a:pt x="124" y="60"/>
                  <a:pt x="124" y="60"/>
                </a:cubicBezTo>
                <a:cubicBezTo>
                  <a:pt x="124" y="60"/>
                  <a:pt x="124" y="64"/>
                  <a:pt x="123" y="69"/>
                </a:cubicBezTo>
                <a:cubicBezTo>
                  <a:pt x="103" y="29"/>
                  <a:pt x="60" y="0"/>
                  <a:pt x="60" y="0"/>
                </a:cubicBezTo>
                <a:cubicBezTo>
                  <a:pt x="60" y="0"/>
                  <a:pt x="71" y="27"/>
                  <a:pt x="55" y="54"/>
                </a:cubicBezTo>
                <a:cubicBezTo>
                  <a:pt x="53" y="56"/>
                  <a:pt x="52" y="58"/>
                  <a:pt x="51" y="60"/>
                </a:cubicBezTo>
                <a:cubicBezTo>
                  <a:pt x="49" y="55"/>
                  <a:pt x="47" y="53"/>
                  <a:pt x="47" y="53"/>
                </a:cubicBezTo>
                <a:cubicBezTo>
                  <a:pt x="47" y="53"/>
                  <a:pt x="47" y="57"/>
                  <a:pt x="29" y="86"/>
                </a:cubicBezTo>
                <a:cubicBezTo>
                  <a:pt x="11" y="114"/>
                  <a:pt x="10" y="128"/>
                  <a:pt x="10" y="128"/>
                </a:cubicBezTo>
                <a:cubicBezTo>
                  <a:pt x="7" y="124"/>
                  <a:pt x="6" y="121"/>
                  <a:pt x="6" y="121"/>
                </a:cubicBezTo>
                <a:cubicBezTo>
                  <a:pt x="6" y="121"/>
                  <a:pt x="0" y="136"/>
                  <a:pt x="2" y="161"/>
                </a:cubicBezTo>
                <a:cubicBezTo>
                  <a:pt x="4" y="181"/>
                  <a:pt x="15" y="198"/>
                  <a:pt x="25" y="208"/>
                </a:cubicBezTo>
                <a:cubicBezTo>
                  <a:pt x="26" y="190"/>
                  <a:pt x="31" y="161"/>
                  <a:pt x="50" y="138"/>
                </a:cubicBezTo>
                <a:cubicBezTo>
                  <a:pt x="63" y="122"/>
                  <a:pt x="76" y="113"/>
                  <a:pt x="84" y="10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45714" tIns="22857" rIns="45714" bIns="22857"/>
          <a:lstStyle/>
          <a:p>
            <a:pPr defTabSz="457154" eaLnBrk="0" fontAlgn="base" hangingPunct="0">
              <a:spcBef>
                <a:spcPct val="0"/>
              </a:spcBef>
              <a:spcAft>
                <a:spcPct val="0"/>
              </a:spcAft>
            </a:pPr>
            <a:endParaRPr lang="ru-RU">
              <a:solidFill>
                <a:prstClr val="black"/>
              </a:solidFill>
              <a:latin typeface="Sulphur Point"/>
            </a:endParaRPr>
          </a:p>
        </p:txBody>
      </p:sp>
      <p:sp>
        <p:nvSpPr>
          <p:cNvPr id="11273" name="Freeform 16"/>
          <p:cNvSpPr>
            <a:spLocks noEditPoints="1"/>
          </p:cNvSpPr>
          <p:nvPr/>
        </p:nvSpPr>
        <p:spPr bwMode="auto">
          <a:xfrm>
            <a:off x="1185708" y="3497254"/>
            <a:ext cx="201586" cy="328569"/>
          </a:xfrm>
          <a:custGeom>
            <a:avLst/>
            <a:gdLst>
              <a:gd name="T0" fmla="*/ 101226 w 160"/>
              <a:gd name="T1" fmla="*/ 0 h 258"/>
              <a:gd name="T2" fmla="*/ 0 w 160"/>
              <a:gd name="T3" fmla="*/ 224503 h 258"/>
              <a:gd name="T4" fmla="*/ 101226 w 160"/>
              <a:gd name="T5" fmla="*/ 327242 h 258"/>
              <a:gd name="T6" fmla="*/ 202452 w 160"/>
              <a:gd name="T7" fmla="*/ 224503 h 258"/>
              <a:gd name="T8" fmla="*/ 101226 w 160"/>
              <a:gd name="T9" fmla="*/ 0 h 258"/>
              <a:gd name="T10" fmla="*/ 56940 w 160"/>
              <a:gd name="T11" fmla="*/ 280312 h 258"/>
              <a:gd name="T12" fmla="*/ 49348 w 160"/>
              <a:gd name="T13" fmla="*/ 284117 h 258"/>
              <a:gd name="T14" fmla="*/ 41756 w 160"/>
              <a:gd name="T15" fmla="*/ 280312 h 258"/>
              <a:gd name="T16" fmla="*/ 20245 w 160"/>
              <a:gd name="T17" fmla="*/ 224503 h 258"/>
              <a:gd name="T18" fmla="*/ 86042 w 160"/>
              <a:gd name="T19" fmla="*/ 53272 h 258"/>
              <a:gd name="T20" fmla="*/ 41756 w 160"/>
              <a:gd name="T21" fmla="*/ 224503 h 258"/>
              <a:gd name="T22" fmla="*/ 56940 w 160"/>
              <a:gd name="T23" fmla="*/ 266360 h 258"/>
              <a:gd name="T24" fmla="*/ 56940 w 160"/>
              <a:gd name="T25" fmla="*/ 280312 h 2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0" h="258">
                <a:moveTo>
                  <a:pt x="80" y="0"/>
                </a:moveTo>
                <a:cubicBezTo>
                  <a:pt x="80" y="0"/>
                  <a:pt x="0" y="133"/>
                  <a:pt x="0" y="177"/>
                </a:cubicBezTo>
                <a:cubicBezTo>
                  <a:pt x="0" y="222"/>
                  <a:pt x="35" y="258"/>
                  <a:pt x="80" y="258"/>
                </a:cubicBezTo>
                <a:cubicBezTo>
                  <a:pt x="124" y="258"/>
                  <a:pt x="160" y="222"/>
                  <a:pt x="160" y="177"/>
                </a:cubicBezTo>
                <a:cubicBezTo>
                  <a:pt x="160" y="133"/>
                  <a:pt x="80" y="0"/>
                  <a:pt x="80" y="0"/>
                </a:cubicBezTo>
                <a:close/>
                <a:moveTo>
                  <a:pt x="45" y="221"/>
                </a:moveTo>
                <a:cubicBezTo>
                  <a:pt x="43" y="223"/>
                  <a:pt x="41" y="224"/>
                  <a:pt x="39" y="224"/>
                </a:cubicBezTo>
                <a:cubicBezTo>
                  <a:pt x="37" y="224"/>
                  <a:pt x="35" y="223"/>
                  <a:pt x="33" y="221"/>
                </a:cubicBezTo>
                <a:cubicBezTo>
                  <a:pt x="22" y="209"/>
                  <a:pt x="15" y="193"/>
                  <a:pt x="16" y="177"/>
                </a:cubicBezTo>
                <a:cubicBezTo>
                  <a:pt x="17" y="144"/>
                  <a:pt x="68" y="42"/>
                  <a:pt x="68" y="42"/>
                </a:cubicBezTo>
                <a:cubicBezTo>
                  <a:pt x="68" y="42"/>
                  <a:pt x="32" y="152"/>
                  <a:pt x="33" y="177"/>
                </a:cubicBezTo>
                <a:cubicBezTo>
                  <a:pt x="33" y="191"/>
                  <a:pt x="37" y="201"/>
                  <a:pt x="45" y="210"/>
                </a:cubicBezTo>
                <a:cubicBezTo>
                  <a:pt x="48" y="213"/>
                  <a:pt x="48" y="218"/>
                  <a:pt x="45" y="22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45714" tIns="22857" rIns="45714" bIns="22857"/>
          <a:lstStyle/>
          <a:p>
            <a:pPr defTabSz="457154" eaLnBrk="0" fontAlgn="base" hangingPunct="0">
              <a:spcBef>
                <a:spcPct val="0"/>
              </a:spcBef>
              <a:spcAft>
                <a:spcPct val="0"/>
              </a:spcAft>
            </a:pPr>
            <a:endParaRPr lang="ru-RU">
              <a:solidFill>
                <a:prstClr val="black"/>
              </a:solidFill>
              <a:latin typeface="Sulphur Point"/>
            </a:endParaRPr>
          </a:p>
        </p:txBody>
      </p:sp>
      <p:sp>
        <p:nvSpPr>
          <p:cNvPr id="26" name="LeftSub">
            <a:extLst>
              <a:ext uri="{FF2B5EF4-FFF2-40B4-BE49-F238E27FC236}">
                <a16:creationId xmlns:a16="http://schemas.microsoft.com/office/drawing/2014/main" id="{BEC03FD0-C94B-4E35-8CF0-B621A4C1814A}"/>
              </a:ext>
            </a:extLst>
          </p:cNvPr>
          <p:cNvSpPr txBox="1"/>
          <p:nvPr/>
        </p:nvSpPr>
        <p:spPr>
          <a:xfrm>
            <a:off x="4452359" y="3448048"/>
            <a:ext cx="750789" cy="461605"/>
          </a:xfrm>
          <a:prstGeom prst="rect">
            <a:avLst/>
          </a:prstGeom>
          <a:noFill/>
        </p:spPr>
        <p:txBody>
          <a:bodyPr lIns="0" tIns="0" rIns="0" bIns="0">
            <a:spAutoFit/>
          </a:bodyPr>
          <a:lstStyle/>
          <a:p>
            <a:pPr defTabSz="457154">
              <a:lnSpc>
                <a:spcPct val="150000"/>
              </a:lnSpc>
              <a:defRPr/>
            </a:pPr>
            <a:r>
              <a:rPr lang="en-US" sz="2000">
                <a:solidFill>
                  <a:prstClr val="black">
                    <a:lumMod val="65000"/>
                    <a:lumOff val="35000"/>
                  </a:prstClr>
                </a:solidFill>
                <a:latin typeface="Montserrat SemiBold"/>
              </a:rPr>
              <a:t>25.4</a:t>
            </a:r>
            <a:endParaRPr lang="en-ID" sz="2000">
              <a:solidFill>
                <a:prstClr val="black">
                  <a:lumMod val="65000"/>
                  <a:lumOff val="35000"/>
                </a:prstClr>
              </a:solidFill>
              <a:latin typeface="Montserrat SemiBold"/>
            </a:endParaRPr>
          </a:p>
        </p:txBody>
      </p:sp>
      <p:sp>
        <p:nvSpPr>
          <p:cNvPr id="27" name="LeftSub">
            <a:extLst>
              <a:ext uri="{FF2B5EF4-FFF2-40B4-BE49-F238E27FC236}">
                <a16:creationId xmlns:a16="http://schemas.microsoft.com/office/drawing/2014/main" id="{B77BB4CE-040E-4EE0-83F5-2D48C67EEA2E}"/>
              </a:ext>
            </a:extLst>
          </p:cNvPr>
          <p:cNvSpPr txBox="1"/>
          <p:nvPr/>
        </p:nvSpPr>
        <p:spPr>
          <a:xfrm>
            <a:off x="1542849" y="3448048"/>
            <a:ext cx="860313" cy="461605"/>
          </a:xfrm>
          <a:prstGeom prst="rect">
            <a:avLst/>
          </a:prstGeom>
          <a:noFill/>
        </p:spPr>
        <p:txBody>
          <a:bodyPr lIns="0" tIns="0" rIns="0" bIns="0">
            <a:spAutoFit/>
          </a:bodyPr>
          <a:lstStyle/>
          <a:p>
            <a:pPr defTabSz="457154">
              <a:lnSpc>
                <a:spcPct val="150000"/>
              </a:lnSpc>
              <a:defRPr/>
            </a:pPr>
            <a:r>
              <a:rPr lang="en-US" sz="2000">
                <a:solidFill>
                  <a:prstClr val="black">
                    <a:lumMod val="65000"/>
                    <a:lumOff val="35000"/>
                  </a:prstClr>
                </a:solidFill>
                <a:latin typeface="Montserrat SemiBold"/>
              </a:rPr>
              <a:t>712.5</a:t>
            </a:r>
            <a:endParaRPr lang="en-ID" sz="2000">
              <a:solidFill>
                <a:prstClr val="black">
                  <a:lumMod val="65000"/>
                  <a:lumOff val="35000"/>
                </a:prstClr>
              </a:solidFill>
              <a:latin typeface="Montserrat SemiBold"/>
            </a:endParaRPr>
          </a:p>
        </p:txBody>
      </p:sp>
      <p:sp>
        <p:nvSpPr>
          <p:cNvPr id="28" name="Justify Text Body">
            <a:extLst>
              <a:ext uri="{FF2B5EF4-FFF2-40B4-BE49-F238E27FC236}">
                <a16:creationId xmlns:a16="http://schemas.microsoft.com/office/drawing/2014/main" id="{ACFE4C11-360B-4221-8EE2-797299F0B098}"/>
              </a:ext>
            </a:extLst>
          </p:cNvPr>
          <p:cNvSpPr txBox="1"/>
          <p:nvPr/>
        </p:nvSpPr>
        <p:spPr>
          <a:xfrm>
            <a:off x="1165074" y="4090902"/>
            <a:ext cx="2549193" cy="1074397"/>
          </a:xfrm>
          <a:prstGeom prst="rect">
            <a:avLst/>
          </a:prstGeom>
          <a:noFill/>
        </p:spPr>
        <p:txBody>
          <a:bodyPr lIns="0" tIns="0" rIns="0" bIns="0">
            <a:spAutoFit/>
          </a:bodyPr>
          <a:lstStyle/>
          <a:p>
            <a:pPr lvl="0" algn="r" defTabSz="457154">
              <a:lnSpc>
                <a:spcPct val="150000"/>
              </a:lnSpc>
              <a:defRPr/>
            </a:pPr>
            <a:r>
              <a:rPr lang="ru-RU" sz="1200" dirty="0">
                <a:solidFill>
                  <a:srgbClr val="3C3C3C"/>
                </a:solidFill>
                <a:latin typeface="Georgia" panose="02040502050405020303" pitchFamily="18" charset="0"/>
              </a:rPr>
              <a:t>Место для вашего текста. Место для вашего текста. Место для вашего текста. Место для вашего текста. Место для вашего текста. </a:t>
            </a:r>
          </a:p>
        </p:txBody>
      </p:sp>
      <p:sp>
        <p:nvSpPr>
          <p:cNvPr id="29" name="Justify Text Body">
            <a:extLst>
              <a:ext uri="{FF2B5EF4-FFF2-40B4-BE49-F238E27FC236}">
                <a16:creationId xmlns:a16="http://schemas.microsoft.com/office/drawing/2014/main" id="{5B7A2AC8-DD05-405D-AB5D-82110911658F}"/>
              </a:ext>
            </a:extLst>
          </p:cNvPr>
          <p:cNvSpPr txBox="1"/>
          <p:nvPr/>
        </p:nvSpPr>
        <p:spPr>
          <a:xfrm>
            <a:off x="3928552" y="4090902"/>
            <a:ext cx="2549193" cy="1074397"/>
          </a:xfrm>
          <a:prstGeom prst="rect">
            <a:avLst/>
          </a:prstGeom>
          <a:noFill/>
        </p:spPr>
        <p:txBody>
          <a:bodyPr lIns="0" tIns="0" rIns="0" bIns="0">
            <a:spAutoFit/>
          </a:bodyPr>
          <a:lstStyle/>
          <a:p>
            <a:pPr lvl="0" algn="r" defTabSz="457154">
              <a:lnSpc>
                <a:spcPct val="150000"/>
              </a:lnSpc>
              <a:defRPr/>
            </a:pPr>
            <a:r>
              <a:rPr lang="ru-RU" sz="1200" dirty="0">
                <a:solidFill>
                  <a:srgbClr val="3C3C3C"/>
                </a:solidFill>
                <a:latin typeface="Georgia" panose="02040502050405020303" pitchFamily="18" charset="0"/>
              </a:rPr>
              <a:t>Место для вашего текста. Место для вашего текста. Место для вашего текста. Место для вашего текста. Место для вашего текста. </a:t>
            </a:r>
          </a:p>
        </p:txBody>
      </p:sp>
    </p:spTree>
    <p:extLst>
      <p:ext uri="{BB962C8B-B14F-4D97-AF65-F5344CB8AC3E}">
        <p14:creationId xmlns:p14="http://schemas.microsoft.com/office/powerpoint/2010/main" val="175337088"/>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apUsedclr">
      <a:dk1>
        <a:sysClr val="windowText" lastClr="000000"/>
      </a:dk1>
      <a:lt1>
        <a:sysClr val="window" lastClr="FFFFFF"/>
      </a:lt1>
      <a:dk2>
        <a:srgbClr val="464646"/>
      </a:dk2>
      <a:lt2>
        <a:srgbClr val="FFFFFF"/>
      </a:lt2>
      <a:accent1>
        <a:srgbClr val="BBCE3C"/>
      </a:accent1>
      <a:accent2>
        <a:srgbClr val="FDC30E"/>
      </a:accent2>
      <a:accent3>
        <a:srgbClr val="E8A0B8"/>
      </a:accent3>
      <a:accent4>
        <a:srgbClr val="34BEC2"/>
      </a:accent4>
      <a:accent5>
        <a:srgbClr val="FF9F6E"/>
      </a:accent5>
      <a:accent6>
        <a:srgbClr val="C83288"/>
      </a:accent6>
      <a:hlink>
        <a:srgbClr val="A05024"/>
      </a:hlink>
      <a:folHlink>
        <a:srgbClr val="FEC037"/>
      </a:folHlink>
    </a:clrScheme>
    <a:fontScheme name="Custom 22">
      <a:majorFont>
        <a:latin typeface="Montserrat SemiBold"/>
        <a:ea typeface=""/>
        <a:cs typeface=""/>
      </a:majorFont>
      <a:minorFont>
        <a:latin typeface="Sulphur Poin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just">
          <a:lnSpc>
            <a:spcPct val="150000"/>
          </a:lnSpc>
          <a:defRPr sz="1400"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TotalTime>
  <Words>685</Words>
  <Application>Microsoft Office PowerPoint</Application>
  <PresentationFormat>Широкоэкранный</PresentationFormat>
  <Paragraphs>76</Paragraphs>
  <Slides>15</Slides>
  <Notes>1</Notes>
  <HiddenSlides>0</HiddenSlides>
  <MMClips>0</MMClips>
  <ScaleCrop>false</ScaleCrop>
  <HeadingPairs>
    <vt:vector size="8" baseType="variant">
      <vt:variant>
        <vt:lpstr>Использованные шрифты</vt:lpstr>
      </vt:variant>
      <vt:variant>
        <vt:i4>8</vt:i4>
      </vt:variant>
      <vt:variant>
        <vt:lpstr>Тема</vt:lpstr>
      </vt:variant>
      <vt:variant>
        <vt:i4>2</vt:i4>
      </vt:variant>
      <vt:variant>
        <vt:lpstr>Внедренные серверы OLE</vt:lpstr>
      </vt:variant>
      <vt:variant>
        <vt:i4>1</vt:i4>
      </vt:variant>
      <vt:variant>
        <vt:lpstr>Заголовки слайдов</vt:lpstr>
      </vt:variant>
      <vt:variant>
        <vt:i4>15</vt:i4>
      </vt:variant>
    </vt:vector>
  </HeadingPairs>
  <TitlesOfParts>
    <vt:vector size="26" baseType="lpstr">
      <vt:lpstr>Arial</vt:lpstr>
      <vt:lpstr>Calibri</vt:lpstr>
      <vt:lpstr>Calibri Light</vt:lpstr>
      <vt:lpstr>Georgia</vt:lpstr>
      <vt:lpstr>Montserrat Medium</vt:lpstr>
      <vt:lpstr>Montserrat SemiBold</vt:lpstr>
      <vt:lpstr>Open Sans</vt:lpstr>
      <vt:lpstr>Sulphur Point</vt:lpstr>
      <vt:lpstr>Тема Office</vt:lpstr>
      <vt:lpstr>Office Theme</vt:lpstr>
      <vt:lpstr>Chart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Марусина Дарья Владимировна</dc:creator>
  <cp:lastModifiedBy>Марусина Дарья</cp:lastModifiedBy>
  <cp:revision>22</cp:revision>
  <dcterms:created xsi:type="dcterms:W3CDTF">2021-09-27T08:52:27Z</dcterms:created>
  <dcterms:modified xsi:type="dcterms:W3CDTF">2024-02-01T17:45:06Z</dcterms:modified>
</cp:coreProperties>
</file>