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437" r:id="rId3"/>
    <p:sldId id="2466" r:id="rId4"/>
    <p:sldId id="2467" r:id="rId5"/>
    <p:sldId id="2469" r:id="rId6"/>
    <p:sldId id="2470" r:id="rId7"/>
    <p:sldId id="2465" r:id="rId8"/>
    <p:sldId id="2463" r:id="rId9"/>
    <p:sldId id="2462" r:id="rId10"/>
    <p:sldId id="2461" r:id="rId11"/>
    <p:sldId id="2460" r:id="rId12"/>
    <p:sldId id="2459" r:id="rId13"/>
    <p:sldId id="2457" r:id="rId14"/>
    <p:sldId id="2456" r:id="rId15"/>
    <p:sldId id="2452" r:id="rId16"/>
    <p:sldId id="2451" r:id="rId17"/>
    <p:sldId id="2450" r:id="rId18"/>
    <p:sldId id="2448" r:id="rId19"/>
    <p:sldId id="2444" r:id="rId20"/>
    <p:sldId id="2446" r:id="rId21"/>
    <p:sldId id="2473"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6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F708A8-2911-47FC-B683-491A578BEAA2}" type="datetimeFigureOut">
              <a:rPr lang="ru-RU" smtClean="0"/>
              <a:t>03.11.2021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54B2BE-DAEE-4355-BDE3-BDE5E023C60E}" type="slidenum">
              <a:rPr lang="ru-RU" smtClean="0"/>
              <a:t>‹#›</a:t>
            </a:fld>
            <a:endParaRPr lang="ru-RU"/>
          </a:p>
        </p:txBody>
      </p:sp>
    </p:spTree>
    <p:extLst>
      <p:ext uri="{BB962C8B-B14F-4D97-AF65-F5344CB8AC3E}">
        <p14:creationId xmlns:p14="http://schemas.microsoft.com/office/powerpoint/2010/main" val="1074180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396937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10</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018605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11</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82828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043965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0073221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263278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172100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16</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8006202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17</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966527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18</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291683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19</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368661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2</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721704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20</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668170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3</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237245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4</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703463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5</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543208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6</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358900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7</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948141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8</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596661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2173204" rtl="0" eaLnBrk="1" fontAlgn="auto" latinLnBrk="0" hangingPunct="1">
              <a:lnSpc>
                <a:spcPct val="100000"/>
              </a:lnSpc>
              <a:spcBef>
                <a:spcPts val="0"/>
              </a:spcBef>
              <a:spcAft>
                <a:spcPts val="0"/>
              </a:spcAft>
              <a:buClrTx/>
              <a:buSzTx/>
              <a:buFontTx/>
              <a:buNone/>
              <a:tabLst/>
              <a:defRPr/>
            </a:pPr>
            <a:fld id="{6B8CD501-6BB7-45B6-B183-6435F0E3813A}" type="slidenum">
              <a:rPr kumimoji="0" lang="th-TH" sz="1200" b="0" i="0" u="none" strike="noStrike" kern="1200" cap="none" spc="0" normalizeH="0" baseline="0" noProof="0" smtClean="0">
                <a:ln>
                  <a:noFill/>
                </a:ln>
                <a:solidFill>
                  <a:prstClr val="black"/>
                </a:solidFill>
                <a:effectLst/>
                <a:uLnTx/>
                <a:uFillTx/>
                <a:latin typeface="Calibri"/>
                <a:ea typeface="+mn-ea"/>
                <a:cs typeface="Cordia New" panose="020B0304020202020204" pitchFamily="34" charset="-34"/>
              </a:rPr>
              <a:pPr marL="0" marR="0" lvl="0" indent="0" algn="r" defTabSz="2173204" rtl="0" eaLnBrk="1" fontAlgn="auto" latinLnBrk="0" hangingPunct="1">
                <a:lnSpc>
                  <a:spcPct val="100000"/>
                </a:lnSpc>
                <a:spcBef>
                  <a:spcPts val="0"/>
                </a:spcBef>
                <a:spcAft>
                  <a:spcPts val="0"/>
                </a:spcAft>
                <a:buClrTx/>
                <a:buSzTx/>
                <a:buFontTx/>
                <a:buNone/>
                <a:tabLst/>
                <a:defRPr/>
              </a:pPr>
              <a:t>9</a:t>
            </a:fld>
            <a:endParaRPr kumimoji="0" lang="th-TH" sz="1200" b="0" i="0" u="none" strike="noStrike" kern="1200" cap="none" spc="0" normalizeH="0" baseline="0" noProof="0">
              <a:ln>
                <a:noFill/>
              </a:ln>
              <a:solidFill>
                <a:prstClr val="black"/>
              </a:solidFill>
              <a:effectLst/>
              <a:uLnTx/>
              <a:uFillTx/>
              <a:latin typeface="Calibri"/>
              <a:ea typeface="+mn-ea"/>
              <a:cs typeface="Cordia New" panose="020B0304020202020204" pitchFamily="34" charset="-34"/>
            </a:endParaRPr>
          </a:p>
        </p:txBody>
      </p:sp>
    </p:spTree>
    <p:extLst>
      <p:ext uri="{BB962C8B-B14F-4D97-AF65-F5344CB8AC3E}">
        <p14:creationId xmlns:p14="http://schemas.microsoft.com/office/powerpoint/2010/main" val="1787621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95CB9A-9BE3-4A63-8463-74599ED8FAF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E7002F12-7E45-4FAC-A42F-252B840B22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43C6DE5-85F1-4531-8CF5-0163A30CB078}"/>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5243D90D-016F-4BD7-9B85-9F4999A9BA7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EDFD909-97C1-41A5-B384-93953C25089E}"/>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1566560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1089A8-EA90-4DE2-8ECB-C42247C0568D}"/>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F096741-1BCA-4033-BBF1-6D4E4E532C9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24D2BB4-F974-46CC-B3B3-841807CE3BED}"/>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F7634995-08B1-4C7F-8D74-560078DEA9D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11A3A0B-1D9E-45A1-9344-95796A61D03C}"/>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752394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7826706-005A-47B8-9946-714C1AFDB4E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EE57C935-623B-4B02-9188-356636A64B4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7C27909-6536-443F-9C9D-8FA838DD64E4}"/>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20D49EC5-A46F-4DE5-AF9A-42D2AF26FB8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E4E7E48-4DA0-4B15-BDE0-9D778B7BB0B7}"/>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2258041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0412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3918915" y="-1399"/>
            <a:ext cx="8271855" cy="4801999"/>
          </a:xfrm>
          <a:custGeom>
            <a:avLst/>
            <a:gdLst>
              <a:gd name="connsiteX0" fmla="*/ 6411961 w 16502781"/>
              <a:gd name="connsiteY0" fmla="*/ 0 h 9603997"/>
              <a:gd name="connsiteX1" fmla="*/ 16502781 w 16502781"/>
              <a:gd name="connsiteY1" fmla="*/ 0 h 9603997"/>
              <a:gd name="connsiteX2" fmla="*/ 16502781 w 16502781"/>
              <a:gd name="connsiteY2" fmla="*/ 188667 h 9603997"/>
              <a:gd name="connsiteX3" fmla="*/ 16502781 w 16502781"/>
              <a:gd name="connsiteY3" fmla="*/ 9517447 h 9603997"/>
              <a:gd name="connsiteX4" fmla="*/ 13025935 w 16502781"/>
              <a:gd name="connsiteY4" fmla="*/ 9517447 h 9603997"/>
              <a:gd name="connsiteX5" fmla="*/ 8667633 w 16502781"/>
              <a:gd name="connsiteY5" fmla="*/ 9517447 h 9603997"/>
              <a:gd name="connsiteX6" fmla="*/ 7590299 w 16502781"/>
              <a:gd name="connsiteY6" fmla="*/ 9076664 h 9603997"/>
              <a:gd name="connsiteX7" fmla="*/ 7492359 w 16502781"/>
              <a:gd name="connsiteY7" fmla="*/ 8978712 h 9603997"/>
              <a:gd name="connsiteX8" fmla="*/ 7443389 w 16502781"/>
              <a:gd name="connsiteY8" fmla="*/ 9076664 h 9603997"/>
              <a:gd name="connsiteX9" fmla="*/ 4701087 w 16502781"/>
              <a:gd name="connsiteY9" fmla="*/ 9321542 h 9603997"/>
              <a:gd name="connsiteX10" fmla="*/ 3036118 w 16502781"/>
              <a:gd name="connsiteY10" fmla="*/ 9370519 h 9603997"/>
              <a:gd name="connsiteX11" fmla="*/ 4456239 w 16502781"/>
              <a:gd name="connsiteY11" fmla="*/ 8439977 h 9603997"/>
              <a:gd name="connsiteX12" fmla="*/ 6317087 w 16502781"/>
              <a:gd name="connsiteY12" fmla="*/ 7852265 h 9603997"/>
              <a:gd name="connsiteX13" fmla="*/ 3721693 w 16502781"/>
              <a:gd name="connsiteY13" fmla="*/ 7852265 h 9603997"/>
              <a:gd name="connsiteX14" fmla="*/ 783513 w 16502781"/>
              <a:gd name="connsiteY14" fmla="*/ 6480939 h 9603997"/>
              <a:gd name="connsiteX15" fmla="*/ 4162421 w 16502781"/>
              <a:gd name="connsiteY15" fmla="*/ 5697324 h 9603997"/>
              <a:gd name="connsiteX16" fmla="*/ 3966543 w 16502781"/>
              <a:gd name="connsiteY16" fmla="*/ 5599372 h 9603997"/>
              <a:gd name="connsiteX17" fmla="*/ 1811876 w 16502781"/>
              <a:gd name="connsiteY17" fmla="*/ 5795276 h 9603997"/>
              <a:gd name="connsiteX18" fmla="*/ 5288723 w 16502781"/>
              <a:gd name="connsiteY18" fmla="*/ 4374975 h 9603997"/>
              <a:gd name="connsiteX19" fmla="*/ 4945937 w 16502781"/>
              <a:gd name="connsiteY19" fmla="*/ 2856721 h 9603997"/>
              <a:gd name="connsiteX20" fmla="*/ 2742301 w 16502781"/>
              <a:gd name="connsiteY20" fmla="*/ 3738286 h 9603997"/>
              <a:gd name="connsiteX21" fmla="*/ 538664 w 16502781"/>
              <a:gd name="connsiteY21" fmla="*/ 3199553 h 9603997"/>
              <a:gd name="connsiteX22" fmla="*/ 1518058 w 16502781"/>
              <a:gd name="connsiteY22" fmla="*/ 2513889 h 9603997"/>
              <a:gd name="connsiteX23" fmla="*/ 69770 w 16502781"/>
              <a:gd name="connsiteY23" fmla="*/ 2563391 h 9603997"/>
              <a:gd name="connsiteX24" fmla="*/ 0 w 16502781"/>
              <a:gd name="connsiteY24" fmla="*/ 2660815 h 9603997"/>
              <a:gd name="connsiteX25" fmla="*/ 0 w 16502781"/>
              <a:gd name="connsiteY25" fmla="*/ 2660813 h 9603997"/>
              <a:gd name="connsiteX26" fmla="*/ 60302 w 16502781"/>
              <a:gd name="connsiteY26" fmla="*/ 2474419 h 9603997"/>
              <a:gd name="connsiteX27" fmla="*/ 2399512 w 16502781"/>
              <a:gd name="connsiteY27" fmla="*/ 1730274 h 9603997"/>
              <a:gd name="connsiteX28" fmla="*/ 4847997 w 16502781"/>
              <a:gd name="connsiteY28" fmla="*/ 1142563 h 9603997"/>
              <a:gd name="connsiteX29" fmla="*/ 3427876 w 16502781"/>
              <a:gd name="connsiteY29" fmla="*/ 1093587 h 9603997"/>
              <a:gd name="connsiteX30" fmla="*/ 6415027 w 16502781"/>
              <a:gd name="connsiteY30" fmla="*/ 65093 h 9603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502781" h="9603997">
                <a:moveTo>
                  <a:pt x="6411961" y="0"/>
                </a:moveTo>
                <a:lnTo>
                  <a:pt x="16502781" y="0"/>
                </a:lnTo>
                <a:lnTo>
                  <a:pt x="16502781" y="188667"/>
                </a:lnTo>
                <a:cubicBezTo>
                  <a:pt x="16502781" y="2787323"/>
                  <a:pt x="16502781" y="5867210"/>
                  <a:pt x="16502781" y="9517447"/>
                </a:cubicBezTo>
                <a:cubicBezTo>
                  <a:pt x="16502781" y="9517447"/>
                  <a:pt x="16502781" y="9517447"/>
                  <a:pt x="13025935" y="9517447"/>
                </a:cubicBezTo>
                <a:cubicBezTo>
                  <a:pt x="13025935" y="9517447"/>
                  <a:pt x="13025935" y="9517447"/>
                  <a:pt x="8667633" y="9517447"/>
                </a:cubicBezTo>
                <a:cubicBezTo>
                  <a:pt x="8275875" y="9517447"/>
                  <a:pt x="7884117" y="9370519"/>
                  <a:pt x="7590299" y="9076664"/>
                </a:cubicBezTo>
                <a:cubicBezTo>
                  <a:pt x="7541329" y="9076664"/>
                  <a:pt x="7541329" y="9027687"/>
                  <a:pt x="7492359" y="8978712"/>
                </a:cubicBezTo>
                <a:cubicBezTo>
                  <a:pt x="7492359" y="9027687"/>
                  <a:pt x="7443389" y="9027687"/>
                  <a:pt x="7443389" y="9076664"/>
                </a:cubicBezTo>
                <a:cubicBezTo>
                  <a:pt x="6561937" y="9811302"/>
                  <a:pt x="5631512" y="9664374"/>
                  <a:pt x="4701087" y="9321542"/>
                </a:cubicBezTo>
                <a:cubicBezTo>
                  <a:pt x="4211391" y="9174615"/>
                  <a:pt x="3574784" y="9027687"/>
                  <a:pt x="3036118" y="9370519"/>
                </a:cubicBezTo>
                <a:cubicBezTo>
                  <a:pt x="3525815" y="8782808"/>
                  <a:pt x="3721693" y="8537928"/>
                  <a:pt x="4456239" y="8439977"/>
                </a:cubicBezTo>
                <a:cubicBezTo>
                  <a:pt x="5141815" y="8293049"/>
                  <a:pt x="6317087" y="8684855"/>
                  <a:pt x="6317087" y="7852265"/>
                </a:cubicBezTo>
                <a:cubicBezTo>
                  <a:pt x="6317087" y="6236059"/>
                  <a:pt x="4211391" y="7754313"/>
                  <a:pt x="3721693" y="7852265"/>
                </a:cubicBezTo>
                <a:cubicBezTo>
                  <a:pt x="2840239" y="8048169"/>
                  <a:pt x="1126301" y="7607385"/>
                  <a:pt x="783513" y="6480939"/>
                </a:cubicBezTo>
                <a:cubicBezTo>
                  <a:pt x="2203633" y="7558410"/>
                  <a:pt x="3329937" y="6382988"/>
                  <a:pt x="4162421" y="5697324"/>
                </a:cubicBezTo>
                <a:cubicBezTo>
                  <a:pt x="4113452" y="5648349"/>
                  <a:pt x="4015512" y="5648349"/>
                  <a:pt x="3966543" y="5599372"/>
                </a:cubicBezTo>
                <a:cubicBezTo>
                  <a:pt x="3231997" y="5354494"/>
                  <a:pt x="2301573" y="4815758"/>
                  <a:pt x="1811876" y="5795276"/>
                </a:cubicBezTo>
                <a:cubicBezTo>
                  <a:pt x="2497452" y="3150576"/>
                  <a:pt x="4309329" y="5011662"/>
                  <a:pt x="5288723" y="4374975"/>
                </a:cubicBezTo>
                <a:cubicBezTo>
                  <a:pt x="6072239" y="3885215"/>
                  <a:pt x="5778421" y="2954672"/>
                  <a:pt x="4945937" y="2856721"/>
                </a:cubicBezTo>
                <a:cubicBezTo>
                  <a:pt x="4162421" y="2807744"/>
                  <a:pt x="3427876" y="3542383"/>
                  <a:pt x="2742301" y="3738286"/>
                </a:cubicBezTo>
                <a:cubicBezTo>
                  <a:pt x="1811876" y="4032143"/>
                  <a:pt x="1224241" y="4228047"/>
                  <a:pt x="538664" y="3199553"/>
                </a:cubicBezTo>
                <a:cubicBezTo>
                  <a:pt x="979392" y="3787263"/>
                  <a:pt x="1860846" y="3248528"/>
                  <a:pt x="1518058" y="2513889"/>
                </a:cubicBezTo>
                <a:cubicBezTo>
                  <a:pt x="1196695" y="1916995"/>
                  <a:pt x="444934" y="2094915"/>
                  <a:pt x="69770" y="2563391"/>
                </a:cubicBezTo>
                <a:lnTo>
                  <a:pt x="0" y="2660815"/>
                </a:lnTo>
                <a:lnTo>
                  <a:pt x="0" y="2660813"/>
                </a:lnTo>
                <a:lnTo>
                  <a:pt x="60302" y="2474419"/>
                </a:lnTo>
                <a:cubicBezTo>
                  <a:pt x="388121" y="1575311"/>
                  <a:pt x="1114058" y="1179295"/>
                  <a:pt x="2399512" y="1730274"/>
                </a:cubicBezTo>
                <a:cubicBezTo>
                  <a:pt x="2791269" y="1877202"/>
                  <a:pt x="4847997" y="2317985"/>
                  <a:pt x="4847997" y="1142563"/>
                </a:cubicBezTo>
                <a:cubicBezTo>
                  <a:pt x="4847997" y="652803"/>
                  <a:pt x="3770663" y="897683"/>
                  <a:pt x="3427876" y="1093587"/>
                </a:cubicBezTo>
                <a:cubicBezTo>
                  <a:pt x="4750057" y="-571594"/>
                  <a:pt x="6415027" y="1436418"/>
                  <a:pt x="6415027" y="65093"/>
                </a:cubicBezTo>
                <a:close/>
              </a:path>
            </a:pathLst>
          </a:custGeom>
        </p:spPr>
        <p:txBody>
          <a:bodyPr wrap="square">
            <a:noAutofit/>
          </a:bodyPr>
          <a:lstStyle/>
          <a:p>
            <a:endParaRPr lang="en-US"/>
          </a:p>
        </p:txBody>
      </p:sp>
    </p:spTree>
    <p:extLst>
      <p:ext uri="{BB962C8B-B14F-4D97-AF65-F5344CB8AC3E}">
        <p14:creationId xmlns:p14="http://schemas.microsoft.com/office/powerpoint/2010/main" val="12991059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592529" y="150049"/>
            <a:ext cx="5587825" cy="6707952"/>
          </a:xfrm>
          <a:custGeom>
            <a:avLst/>
            <a:gdLst>
              <a:gd name="connsiteX0" fmla="*/ 8059412 w 11148002"/>
              <a:gd name="connsiteY0" fmla="*/ 0 h 13415903"/>
              <a:gd name="connsiteX1" fmla="*/ 9139558 w 11148002"/>
              <a:gd name="connsiteY1" fmla="*/ 2785277 h 13415903"/>
              <a:gd name="connsiteX2" fmla="*/ 9821752 w 11148002"/>
              <a:gd name="connsiteY2" fmla="*/ 5627396 h 13415903"/>
              <a:gd name="connsiteX3" fmla="*/ 9878602 w 11148002"/>
              <a:gd name="connsiteY3" fmla="*/ 3978968 h 13415903"/>
              <a:gd name="connsiteX4" fmla="*/ 11072442 w 11148002"/>
              <a:gd name="connsiteY4" fmla="*/ 7446352 h 13415903"/>
              <a:gd name="connsiteX5" fmla="*/ 11148002 w 11148002"/>
              <a:gd name="connsiteY5" fmla="*/ 7442795 h 13415903"/>
              <a:gd name="connsiteX6" fmla="*/ 11148002 w 11148002"/>
              <a:gd name="connsiteY6" fmla="*/ 13415903 h 13415903"/>
              <a:gd name="connsiteX7" fmla="*/ 100466 w 11148002"/>
              <a:gd name="connsiteY7" fmla="*/ 13415903 h 13415903"/>
              <a:gd name="connsiteX8" fmla="*/ 100466 w 11148002"/>
              <a:gd name="connsiteY8" fmla="*/ 13241639 h 13415903"/>
              <a:gd name="connsiteX9" fmla="*/ 100466 w 11148002"/>
              <a:gd name="connsiteY9" fmla="*/ 10061102 h 13415903"/>
              <a:gd name="connsiteX10" fmla="*/ 612112 w 11148002"/>
              <a:gd name="connsiteY10" fmla="*/ 8810569 h 13415903"/>
              <a:gd name="connsiteX11" fmla="*/ 725811 w 11148002"/>
              <a:gd name="connsiteY11" fmla="*/ 8696883 h 13415903"/>
              <a:gd name="connsiteX12" fmla="*/ 612112 w 11148002"/>
              <a:gd name="connsiteY12" fmla="*/ 8640041 h 13415903"/>
              <a:gd name="connsiteX13" fmla="*/ 327866 w 11148002"/>
              <a:gd name="connsiteY13" fmla="*/ 5456869 h 13415903"/>
              <a:gd name="connsiteX14" fmla="*/ 271013 w 11148002"/>
              <a:gd name="connsiteY14" fmla="*/ 3524229 h 13415903"/>
              <a:gd name="connsiteX15" fmla="*/ 1351156 w 11148002"/>
              <a:gd name="connsiteY15" fmla="*/ 5172657 h 13415903"/>
              <a:gd name="connsiteX16" fmla="*/ 2033354 w 11148002"/>
              <a:gd name="connsiteY16" fmla="*/ 7332668 h 13415903"/>
              <a:gd name="connsiteX17" fmla="*/ 2033354 w 11148002"/>
              <a:gd name="connsiteY17" fmla="*/ 4320022 h 13415903"/>
              <a:gd name="connsiteX18" fmla="*/ 3625142 w 11148002"/>
              <a:gd name="connsiteY18" fmla="*/ 909479 h 13415903"/>
              <a:gd name="connsiteX19" fmla="*/ 4534738 w 11148002"/>
              <a:gd name="connsiteY19" fmla="*/ 4831604 h 13415903"/>
              <a:gd name="connsiteX20" fmla="*/ 4648436 w 11148002"/>
              <a:gd name="connsiteY20" fmla="*/ 4604234 h 13415903"/>
              <a:gd name="connsiteX21" fmla="*/ 4421038 w 11148002"/>
              <a:gd name="connsiteY21" fmla="*/ 2103170 h 13415903"/>
              <a:gd name="connsiteX22" fmla="*/ 6069674 w 11148002"/>
              <a:gd name="connsiteY22" fmla="*/ 6138978 h 13415903"/>
              <a:gd name="connsiteX23" fmla="*/ 7832014 w 11148002"/>
              <a:gd name="connsiteY23" fmla="*/ 5741082 h 13415903"/>
              <a:gd name="connsiteX24" fmla="*/ 6808722 w 11148002"/>
              <a:gd name="connsiteY24" fmla="*/ 3183175 h 13415903"/>
              <a:gd name="connsiteX25" fmla="*/ 7434066 w 11148002"/>
              <a:gd name="connsiteY25" fmla="*/ 625266 h 13415903"/>
              <a:gd name="connsiteX26" fmla="*/ 8229962 w 11148002"/>
              <a:gd name="connsiteY26" fmla="*/ 1762114 h 13415903"/>
              <a:gd name="connsiteX27" fmla="*/ 8059412 w 11148002"/>
              <a:gd name="connsiteY27" fmla="*/ 0 h 1341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148002" h="13415903">
                <a:moveTo>
                  <a:pt x="8059412" y="0"/>
                </a:moveTo>
                <a:cubicBezTo>
                  <a:pt x="9253256" y="341055"/>
                  <a:pt x="9821752" y="1193691"/>
                  <a:pt x="9139558" y="2785277"/>
                </a:cubicBezTo>
                <a:cubicBezTo>
                  <a:pt x="8969006" y="3240015"/>
                  <a:pt x="8457360" y="5627396"/>
                  <a:pt x="9821752" y="5627396"/>
                </a:cubicBezTo>
                <a:cubicBezTo>
                  <a:pt x="10390248" y="5627396"/>
                  <a:pt x="10105998" y="4376864"/>
                  <a:pt x="9878602" y="3978968"/>
                </a:cubicBezTo>
                <a:cubicBezTo>
                  <a:pt x="11811490" y="5513711"/>
                  <a:pt x="9480654" y="7446352"/>
                  <a:pt x="11072442" y="7446352"/>
                </a:cubicBezTo>
                <a:lnTo>
                  <a:pt x="11148002" y="7442795"/>
                </a:lnTo>
                <a:lnTo>
                  <a:pt x="11148002" y="13415903"/>
                </a:lnTo>
                <a:lnTo>
                  <a:pt x="100466" y="13415903"/>
                </a:lnTo>
                <a:lnTo>
                  <a:pt x="100466" y="13241639"/>
                </a:lnTo>
                <a:cubicBezTo>
                  <a:pt x="100466" y="12506601"/>
                  <a:pt x="100466" y="11483938"/>
                  <a:pt x="100466" y="10061102"/>
                </a:cubicBezTo>
                <a:cubicBezTo>
                  <a:pt x="100466" y="9606362"/>
                  <a:pt x="271013" y="9151624"/>
                  <a:pt x="612112" y="8810569"/>
                </a:cubicBezTo>
                <a:cubicBezTo>
                  <a:pt x="612112" y="8753727"/>
                  <a:pt x="668962" y="8753727"/>
                  <a:pt x="725811" y="8696883"/>
                </a:cubicBezTo>
                <a:cubicBezTo>
                  <a:pt x="668962" y="8696883"/>
                  <a:pt x="668962" y="8640041"/>
                  <a:pt x="612112" y="8640041"/>
                </a:cubicBezTo>
                <a:cubicBezTo>
                  <a:pt x="-240632" y="7616880"/>
                  <a:pt x="-70082" y="6536875"/>
                  <a:pt x="327866" y="5456869"/>
                </a:cubicBezTo>
                <a:cubicBezTo>
                  <a:pt x="498414" y="4888445"/>
                  <a:pt x="668962" y="4149495"/>
                  <a:pt x="271013" y="3524229"/>
                </a:cubicBezTo>
                <a:cubicBezTo>
                  <a:pt x="953208" y="4092650"/>
                  <a:pt x="1237458" y="4320022"/>
                  <a:pt x="1351156" y="5172657"/>
                </a:cubicBezTo>
                <a:cubicBezTo>
                  <a:pt x="1521707" y="5968450"/>
                  <a:pt x="1066910" y="7332668"/>
                  <a:pt x="2033354" y="7332668"/>
                </a:cubicBezTo>
                <a:cubicBezTo>
                  <a:pt x="3909390" y="7332668"/>
                  <a:pt x="2147052" y="4888445"/>
                  <a:pt x="2033354" y="4320022"/>
                </a:cubicBezTo>
                <a:cubicBezTo>
                  <a:pt x="1805953" y="3296857"/>
                  <a:pt x="2317603" y="1307376"/>
                  <a:pt x="3625142" y="909479"/>
                </a:cubicBezTo>
                <a:cubicBezTo>
                  <a:pt x="2374449" y="2557907"/>
                  <a:pt x="3738842" y="3865282"/>
                  <a:pt x="4534738" y="4831604"/>
                </a:cubicBezTo>
                <a:cubicBezTo>
                  <a:pt x="4591586" y="4774761"/>
                  <a:pt x="4591586" y="4661075"/>
                  <a:pt x="4648436" y="4604234"/>
                </a:cubicBezTo>
                <a:cubicBezTo>
                  <a:pt x="4932682" y="3751598"/>
                  <a:pt x="5558028" y="2671592"/>
                  <a:pt x="4421038" y="2103170"/>
                </a:cubicBezTo>
                <a:cubicBezTo>
                  <a:pt x="7490916" y="2898963"/>
                  <a:pt x="5330630" y="5002130"/>
                  <a:pt x="6069674" y="6138978"/>
                </a:cubicBezTo>
                <a:cubicBezTo>
                  <a:pt x="6638174" y="7048455"/>
                  <a:pt x="7718316" y="6707403"/>
                  <a:pt x="7832014" y="5741082"/>
                </a:cubicBezTo>
                <a:cubicBezTo>
                  <a:pt x="7888864" y="4831604"/>
                  <a:pt x="7036122" y="3978968"/>
                  <a:pt x="6808722" y="3183175"/>
                </a:cubicBezTo>
                <a:cubicBezTo>
                  <a:pt x="6467622" y="2103170"/>
                  <a:pt x="6240226" y="1421060"/>
                  <a:pt x="7434066" y="625266"/>
                </a:cubicBezTo>
                <a:cubicBezTo>
                  <a:pt x="6751872" y="1136849"/>
                  <a:pt x="7377218" y="2160012"/>
                  <a:pt x="8229962" y="1762114"/>
                </a:cubicBezTo>
                <a:cubicBezTo>
                  <a:pt x="8969006" y="1364219"/>
                  <a:pt x="8684760" y="397898"/>
                  <a:pt x="805941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930574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1"/>
            <a:ext cx="5587825" cy="6707952"/>
          </a:xfrm>
          <a:custGeom>
            <a:avLst/>
            <a:gdLst>
              <a:gd name="connsiteX0" fmla="*/ 0 w 11148001"/>
              <a:gd name="connsiteY0" fmla="*/ 0 h 13415903"/>
              <a:gd name="connsiteX1" fmla="*/ 11047536 w 11148001"/>
              <a:gd name="connsiteY1" fmla="*/ 0 h 13415903"/>
              <a:gd name="connsiteX2" fmla="*/ 11047536 w 11148001"/>
              <a:gd name="connsiteY2" fmla="*/ 174264 h 13415903"/>
              <a:gd name="connsiteX3" fmla="*/ 11047536 w 11148001"/>
              <a:gd name="connsiteY3" fmla="*/ 3354801 h 13415903"/>
              <a:gd name="connsiteX4" fmla="*/ 10535890 w 11148001"/>
              <a:gd name="connsiteY4" fmla="*/ 4605334 h 13415903"/>
              <a:gd name="connsiteX5" fmla="*/ 10422191 w 11148001"/>
              <a:gd name="connsiteY5" fmla="*/ 4719020 h 13415903"/>
              <a:gd name="connsiteX6" fmla="*/ 10535890 w 11148001"/>
              <a:gd name="connsiteY6" fmla="*/ 4775863 h 13415903"/>
              <a:gd name="connsiteX7" fmla="*/ 10820136 w 11148001"/>
              <a:gd name="connsiteY7" fmla="*/ 7959035 h 13415903"/>
              <a:gd name="connsiteX8" fmla="*/ 10876989 w 11148001"/>
              <a:gd name="connsiteY8" fmla="*/ 9891675 h 13415903"/>
              <a:gd name="connsiteX9" fmla="*/ 9796846 w 11148001"/>
              <a:gd name="connsiteY9" fmla="*/ 8243246 h 13415903"/>
              <a:gd name="connsiteX10" fmla="*/ 9114648 w 11148001"/>
              <a:gd name="connsiteY10" fmla="*/ 6083235 h 13415903"/>
              <a:gd name="connsiteX11" fmla="*/ 9114648 w 11148001"/>
              <a:gd name="connsiteY11" fmla="*/ 9095882 h 13415903"/>
              <a:gd name="connsiteX12" fmla="*/ 7522859 w 11148001"/>
              <a:gd name="connsiteY12" fmla="*/ 12506424 h 13415903"/>
              <a:gd name="connsiteX13" fmla="*/ 6613265 w 11148001"/>
              <a:gd name="connsiteY13" fmla="*/ 8584300 h 13415903"/>
              <a:gd name="connsiteX14" fmla="*/ 6499566 w 11148001"/>
              <a:gd name="connsiteY14" fmla="*/ 8811670 h 13415903"/>
              <a:gd name="connsiteX15" fmla="*/ 6726963 w 11148001"/>
              <a:gd name="connsiteY15" fmla="*/ 11312734 h 13415903"/>
              <a:gd name="connsiteX16" fmla="*/ 5078328 w 11148001"/>
              <a:gd name="connsiteY16" fmla="*/ 7276926 h 13415903"/>
              <a:gd name="connsiteX17" fmla="*/ 3315988 w 11148001"/>
              <a:gd name="connsiteY17" fmla="*/ 7674822 h 13415903"/>
              <a:gd name="connsiteX18" fmla="*/ 4339281 w 11148001"/>
              <a:gd name="connsiteY18" fmla="*/ 10232729 h 13415903"/>
              <a:gd name="connsiteX19" fmla="*/ 3713936 w 11148001"/>
              <a:gd name="connsiteY19" fmla="*/ 12790637 h 13415903"/>
              <a:gd name="connsiteX20" fmla="*/ 2918040 w 11148001"/>
              <a:gd name="connsiteY20" fmla="*/ 11653789 h 13415903"/>
              <a:gd name="connsiteX21" fmla="*/ 3088590 w 11148001"/>
              <a:gd name="connsiteY21" fmla="*/ 13415903 h 13415903"/>
              <a:gd name="connsiteX22" fmla="*/ 2008445 w 11148001"/>
              <a:gd name="connsiteY22" fmla="*/ 10630626 h 13415903"/>
              <a:gd name="connsiteX23" fmla="*/ 1326250 w 11148001"/>
              <a:gd name="connsiteY23" fmla="*/ 7788507 h 13415903"/>
              <a:gd name="connsiteX24" fmla="*/ 1269401 w 11148001"/>
              <a:gd name="connsiteY24" fmla="*/ 9436936 h 13415903"/>
              <a:gd name="connsiteX25" fmla="*/ 75560 w 11148001"/>
              <a:gd name="connsiteY25" fmla="*/ 5969551 h 13415903"/>
              <a:gd name="connsiteX26" fmla="*/ 0 w 11148001"/>
              <a:gd name="connsiteY26" fmla="*/ 5973109 h 1341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48001" h="13415903">
                <a:moveTo>
                  <a:pt x="0" y="0"/>
                </a:moveTo>
                <a:lnTo>
                  <a:pt x="11047536" y="0"/>
                </a:lnTo>
                <a:lnTo>
                  <a:pt x="11047536" y="174264"/>
                </a:lnTo>
                <a:cubicBezTo>
                  <a:pt x="11047536" y="909302"/>
                  <a:pt x="11047536" y="1931965"/>
                  <a:pt x="11047536" y="3354801"/>
                </a:cubicBezTo>
                <a:cubicBezTo>
                  <a:pt x="11047536" y="3809541"/>
                  <a:pt x="10876989" y="4264280"/>
                  <a:pt x="10535890" y="4605334"/>
                </a:cubicBezTo>
                <a:cubicBezTo>
                  <a:pt x="10535890" y="4662176"/>
                  <a:pt x="10479040" y="4662176"/>
                  <a:pt x="10422191" y="4719020"/>
                </a:cubicBezTo>
                <a:cubicBezTo>
                  <a:pt x="10479040" y="4719020"/>
                  <a:pt x="10479040" y="4775863"/>
                  <a:pt x="10535890" y="4775863"/>
                </a:cubicBezTo>
                <a:cubicBezTo>
                  <a:pt x="11388634" y="5799024"/>
                  <a:pt x="11218084" y="6879028"/>
                  <a:pt x="10820136" y="7959035"/>
                </a:cubicBezTo>
                <a:cubicBezTo>
                  <a:pt x="10649588" y="8527458"/>
                  <a:pt x="10479040" y="9266409"/>
                  <a:pt x="10876989" y="9891675"/>
                </a:cubicBezTo>
                <a:cubicBezTo>
                  <a:pt x="10194794" y="9323253"/>
                  <a:pt x="9910544" y="9095882"/>
                  <a:pt x="9796846" y="8243246"/>
                </a:cubicBezTo>
                <a:cubicBezTo>
                  <a:pt x="9626295" y="7447453"/>
                  <a:pt x="10081092" y="6083235"/>
                  <a:pt x="9114648" y="6083235"/>
                </a:cubicBezTo>
                <a:cubicBezTo>
                  <a:pt x="7238613" y="6083235"/>
                  <a:pt x="9000950" y="8527458"/>
                  <a:pt x="9114648" y="9095882"/>
                </a:cubicBezTo>
                <a:cubicBezTo>
                  <a:pt x="9342049" y="10119046"/>
                  <a:pt x="8830399" y="12108527"/>
                  <a:pt x="7522859" y="12506424"/>
                </a:cubicBezTo>
                <a:cubicBezTo>
                  <a:pt x="8773553" y="10857996"/>
                  <a:pt x="7409161" y="9550621"/>
                  <a:pt x="6613265" y="8584300"/>
                </a:cubicBezTo>
                <a:cubicBezTo>
                  <a:pt x="6556415" y="8641142"/>
                  <a:pt x="6556415" y="8754828"/>
                  <a:pt x="6499566" y="8811670"/>
                </a:cubicBezTo>
                <a:cubicBezTo>
                  <a:pt x="6215320" y="9664305"/>
                  <a:pt x="5589974" y="10744312"/>
                  <a:pt x="6726963" y="11312734"/>
                </a:cubicBezTo>
                <a:cubicBezTo>
                  <a:pt x="3657086" y="10516940"/>
                  <a:pt x="5817372" y="8413774"/>
                  <a:pt x="5078328" y="7276926"/>
                </a:cubicBezTo>
                <a:cubicBezTo>
                  <a:pt x="4509829" y="6367448"/>
                  <a:pt x="3429686" y="6708501"/>
                  <a:pt x="3315988" y="7674822"/>
                </a:cubicBezTo>
                <a:cubicBezTo>
                  <a:pt x="3259138" y="8584300"/>
                  <a:pt x="4111881" y="9436936"/>
                  <a:pt x="4339281" y="10232729"/>
                </a:cubicBezTo>
                <a:cubicBezTo>
                  <a:pt x="4680380" y="11312734"/>
                  <a:pt x="4907777" y="11994843"/>
                  <a:pt x="3713936" y="12790637"/>
                </a:cubicBezTo>
                <a:cubicBezTo>
                  <a:pt x="4396130" y="12279054"/>
                  <a:pt x="3770785" y="11255892"/>
                  <a:pt x="2918040" y="11653789"/>
                </a:cubicBezTo>
                <a:cubicBezTo>
                  <a:pt x="2178995" y="12051685"/>
                  <a:pt x="2463242" y="13018006"/>
                  <a:pt x="3088590" y="13415903"/>
                </a:cubicBezTo>
                <a:cubicBezTo>
                  <a:pt x="1894746" y="13074848"/>
                  <a:pt x="1326250" y="12222213"/>
                  <a:pt x="2008445" y="10630626"/>
                </a:cubicBezTo>
                <a:cubicBezTo>
                  <a:pt x="2178995" y="10175888"/>
                  <a:pt x="2690642" y="7788507"/>
                  <a:pt x="1326250" y="7788507"/>
                </a:cubicBezTo>
                <a:cubicBezTo>
                  <a:pt x="757754" y="7788507"/>
                  <a:pt x="1042004" y="9039040"/>
                  <a:pt x="1269401" y="9436936"/>
                </a:cubicBezTo>
                <a:cubicBezTo>
                  <a:pt x="-663487" y="7902193"/>
                  <a:pt x="1667349" y="5969551"/>
                  <a:pt x="75560" y="5969551"/>
                </a:cubicBezTo>
                <a:lnTo>
                  <a:pt x="0" y="5973109"/>
                </a:lnTo>
                <a:close/>
              </a:path>
            </a:pathLst>
          </a:custGeom>
        </p:spPr>
        <p:txBody>
          <a:bodyPr wrap="square">
            <a:noAutofit/>
          </a:bodyPr>
          <a:lstStyle/>
          <a:p>
            <a:endParaRPr lang="en-US"/>
          </a:p>
        </p:txBody>
      </p:sp>
    </p:spTree>
    <p:extLst>
      <p:ext uri="{BB962C8B-B14F-4D97-AF65-F5344CB8AC3E}">
        <p14:creationId xmlns:p14="http://schemas.microsoft.com/office/powerpoint/2010/main" val="2699442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1714500"/>
            <a:ext cx="8860121" cy="5143500"/>
          </a:xfrm>
          <a:custGeom>
            <a:avLst/>
            <a:gdLst>
              <a:gd name="connsiteX0" fmla="*/ 11152657 w 17676403"/>
              <a:gd name="connsiteY0" fmla="*/ 903 h 10287000"/>
              <a:gd name="connsiteX1" fmla="*/ 12640989 w 17676403"/>
              <a:gd name="connsiteY1" fmla="*/ 302543 h 10287000"/>
              <a:gd name="connsiteX2" fmla="*/ 14424366 w 17676403"/>
              <a:gd name="connsiteY2" fmla="*/ 250083 h 10287000"/>
              <a:gd name="connsiteX3" fmla="*/ 12903251 w 17676403"/>
              <a:gd name="connsiteY3" fmla="*/ 1246802 h 10287000"/>
              <a:gd name="connsiteX4" fmla="*/ 10910065 w 17676403"/>
              <a:gd name="connsiteY4" fmla="*/ 1876310 h 10287000"/>
              <a:gd name="connsiteX5" fmla="*/ 13690034 w 17676403"/>
              <a:gd name="connsiteY5" fmla="*/ 1876310 h 10287000"/>
              <a:gd name="connsiteX6" fmla="*/ 16837167 w 17676403"/>
              <a:gd name="connsiteY6" fmla="*/ 3345159 h 10287000"/>
              <a:gd name="connsiteX7" fmla="*/ 13217964 w 17676403"/>
              <a:gd name="connsiteY7" fmla="*/ 4184502 h 10287000"/>
              <a:gd name="connsiteX8" fmla="*/ 13427772 w 17676403"/>
              <a:gd name="connsiteY8" fmla="*/ 4289420 h 10287000"/>
              <a:gd name="connsiteX9" fmla="*/ 15735671 w 17676403"/>
              <a:gd name="connsiteY9" fmla="*/ 4079585 h 10287000"/>
              <a:gd name="connsiteX10" fmla="*/ 12011562 w 17676403"/>
              <a:gd name="connsiteY10" fmla="*/ 5600892 h 10287000"/>
              <a:gd name="connsiteX11" fmla="*/ 12378728 w 17676403"/>
              <a:gd name="connsiteY11" fmla="*/ 7227119 h 10287000"/>
              <a:gd name="connsiteX12" fmla="*/ 14739078 w 17676403"/>
              <a:gd name="connsiteY12" fmla="*/ 6282860 h 10287000"/>
              <a:gd name="connsiteX13" fmla="*/ 17099431 w 17676403"/>
              <a:gd name="connsiteY13" fmla="*/ 6859906 h 10287000"/>
              <a:gd name="connsiteX14" fmla="*/ 16050385 w 17676403"/>
              <a:gd name="connsiteY14" fmla="*/ 7594332 h 10287000"/>
              <a:gd name="connsiteX15" fmla="*/ 17676403 w 17676403"/>
              <a:gd name="connsiteY15" fmla="*/ 7436954 h 10287000"/>
              <a:gd name="connsiteX16" fmla="*/ 15106244 w 17676403"/>
              <a:gd name="connsiteY16" fmla="*/ 8433675 h 10287000"/>
              <a:gd name="connsiteX17" fmla="*/ 12483632 w 17676403"/>
              <a:gd name="connsiteY17" fmla="*/ 9063182 h 10287000"/>
              <a:gd name="connsiteX18" fmla="*/ 14004747 w 17676403"/>
              <a:gd name="connsiteY18" fmla="*/ 9115641 h 10287000"/>
              <a:gd name="connsiteX19" fmla="*/ 10805160 w 17676403"/>
              <a:gd name="connsiteY19" fmla="*/ 10217278 h 10287000"/>
              <a:gd name="connsiteX20" fmla="*/ 10808444 w 17676403"/>
              <a:gd name="connsiteY20" fmla="*/ 10287000 h 10287000"/>
              <a:gd name="connsiteX21" fmla="*/ 0 w 17676403"/>
              <a:gd name="connsiteY21" fmla="*/ 10287000 h 10287000"/>
              <a:gd name="connsiteX22" fmla="*/ 0 w 17676403"/>
              <a:gd name="connsiteY22" fmla="*/ 10084915 h 10287000"/>
              <a:gd name="connsiteX23" fmla="*/ 0 w 17676403"/>
              <a:gd name="connsiteY23" fmla="*/ 92706 h 10287000"/>
              <a:gd name="connsiteX24" fmla="*/ 3724109 w 17676403"/>
              <a:gd name="connsiteY24" fmla="*/ 92706 h 10287000"/>
              <a:gd name="connsiteX25" fmla="*/ 8392358 w 17676403"/>
              <a:gd name="connsiteY25" fmla="*/ 92706 h 10287000"/>
              <a:gd name="connsiteX26" fmla="*/ 9546308 w 17676403"/>
              <a:gd name="connsiteY26" fmla="*/ 564836 h 10287000"/>
              <a:gd name="connsiteX27" fmla="*/ 9651212 w 17676403"/>
              <a:gd name="connsiteY27" fmla="*/ 669754 h 10287000"/>
              <a:gd name="connsiteX28" fmla="*/ 9703664 w 17676403"/>
              <a:gd name="connsiteY28" fmla="*/ 564836 h 10287000"/>
              <a:gd name="connsiteX29" fmla="*/ 11152657 w 17676403"/>
              <a:gd name="connsiteY29" fmla="*/ 903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7676403" h="10287000">
                <a:moveTo>
                  <a:pt x="11152657" y="903"/>
                </a:moveTo>
                <a:cubicBezTo>
                  <a:pt x="11644396" y="-12211"/>
                  <a:pt x="12142692" y="118936"/>
                  <a:pt x="12640989" y="302543"/>
                </a:cubicBezTo>
                <a:cubicBezTo>
                  <a:pt x="13165511" y="459918"/>
                  <a:pt x="13847391" y="617296"/>
                  <a:pt x="14424366" y="250083"/>
                </a:cubicBezTo>
                <a:cubicBezTo>
                  <a:pt x="13899844" y="879589"/>
                  <a:pt x="13690034" y="1141884"/>
                  <a:pt x="12903251" y="1246802"/>
                </a:cubicBezTo>
                <a:cubicBezTo>
                  <a:pt x="12168920" y="1404179"/>
                  <a:pt x="10910065" y="984508"/>
                  <a:pt x="10910065" y="1876310"/>
                </a:cubicBezTo>
                <a:cubicBezTo>
                  <a:pt x="10910065" y="3607454"/>
                  <a:pt x="13165511" y="1981227"/>
                  <a:pt x="13690034" y="1876310"/>
                </a:cubicBezTo>
                <a:cubicBezTo>
                  <a:pt x="14634175" y="1666474"/>
                  <a:pt x="16470003" y="2138605"/>
                  <a:pt x="16837167" y="3345159"/>
                </a:cubicBezTo>
                <a:cubicBezTo>
                  <a:pt x="15316054" y="2191063"/>
                  <a:pt x="14109652" y="3450077"/>
                  <a:pt x="13217964" y="4184502"/>
                </a:cubicBezTo>
                <a:cubicBezTo>
                  <a:pt x="13270416" y="4236961"/>
                  <a:pt x="13375320" y="4236961"/>
                  <a:pt x="13427772" y="4289420"/>
                </a:cubicBezTo>
                <a:cubicBezTo>
                  <a:pt x="14214556" y="4551714"/>
                  <a:pt x="15211149" y="5128762"/>
                  <a:pt x="15735671" y="4079585"/>
                </a:cubicBezTo>
                <a:cubicBezTo>
                  <a:pt x="15001340" y="6912366"/>
                  <a:pt x="13060608" y="4918927"/>
                  <a:pt x="12011562" y="5600892"/>
                </a:cubicBezTo>
                <a:cubicBezTo>
                  <a:pt x="11172327" y="6125482"/>
                  <a:pt x="11487040" y="7122202"/>
                  <a:pt x="12378728" y="7227119"/>
                </a:cubicBezTo>
                <a:cubicBezTo>
                  <a:pt x="13217964" y="7279579"/>
                  <a:pt x="14004747" y="6492695"/>
                  <a:pt x="14739078" y="6282860"/>
                </a:cubicBezTo>
                <a:cubicBezTo>
                  <a:pt x="15735671" y="5968105"/>
                  <a:pt x="16365097" y="5758270"/>
                  <a:pt x="17099431" y="6859906"/>
                </a:cubicBezTo>
                <a:cubicBezTo>
                  <a:pt x="16627359" y="6230400"/>
                  <a:pt x="15683218" y="6807448"/>
                  <a:pt x="16050385" y="7594332"/>
                </a:cubicBezTo>
                <a:cubicBezTo>
                  <a:pt x="16417551" y="8276298"/>
                  <a:pt x="17309239" y="8014003"/>
                  <a:pt x="17676403" y="7436954"/>
                </a:cubicBezTo>
                <a:cubicBezTo>
                  <a:pt x="17361691" y="8538593"/>
                  <a:pt x="16574907" y="9063182"/>
                  <a:pt x="15106244" y="8433675"/>
                </a:cubicBezTo>
                <a:cubicBezTo>
                  <a:pt x="14686627" y="8276298"/>
                  <a:pt x="12483632" y="7804168"/>
                  <a:pt x="12483632" y="9063182"/>
                </a:cubicBezTo>
                <a:cubicBezTo>
                  <a:pt x="12483632" y="9587772"/>
                  <a:pt x="13637582" y="9325477"/>
                  <a:pt x="14004747" y="9115641"/>
                </a:cubicBezTo>
                <a:cubicBezTo>
                  <a:pt x="12588537" y="10899244"/>
                  <a:pt x="10805160" y="8748428"/>
                  <a:pt x="10805160" y="10217278"/>
                </a:cubicBezTo>
                <a:lnTo>
                  <a:pt x="10808444" y="10287000"/>
                </a:lnTo>
                <a:lnTo>
                  <a:pt x="0" y="10287000"/>
                </a:lnTo>
                <a:lnTo>
                  <a:pt x="0" y="10084915"/>
                </a:lnTo>
                <a:cubicBezTo>
                  <a:pt x="0" y="7301452"/>
                  <a:pt x="0" y="4002534"/>
                  <a:pt x="0" y="92706"/>
                </a:cubicBezTo>
                <a:cubicBezTo>
                  <a:pt x="0" y="92706"/>
                  <a:pt x="0" y="92706"/>
                  <a:pt x="3724109" y="92706"/>
                </a:cubicBezTo>
                <a:cubicBezTo>
                  <a:pt x="3724109" y="92706"/>
                  <a:pt x="3724109" y="92706"/>
                  <a:pt x="8392358" y="92706"/>
                </a:cubicBezTo>
                <a:cubicBezTo>
                  <a:pt x="8811976" y="92706"/>
                  <a:pt x="9231594" y="250083"/>
                  <a:pt x="9546308" y="564836"/>
                </a:cubicBezTo>
                <a:cubicBezTo>
                  <a:pt x="9598760" y="564836"/>
                  <a:pt x="9598760" y="617296"/>
                  <a:pt x="9651212" y="669754"/>
                </a:cubicBezTo>
                <a:cubicBezTo>
                  <a:pt x="9651212" y="617296"/>
                  <a:pt x="9703664" y="617296"/>
                  <a:pt x="9703664" y="564836"/>
                </a:cubicBezTo>
                <a:cubicBezTo>
                  <a:pt x="10175734" y="171394"/>
                  <a:pt x="10660917" y="14018"/>
                  <a:pt x="11152657" y="903"/>
                </a:cubicBezTo>
                <a:close/>
              </a:path>
            </a:pathLst>
          </a:custGeom>
        </p:spPr>
        <p:txBody>
          <a:bodyPr wrap="square">
            <a:noAutofit/>
          </a:bodyPr>
          <a:lstStyle/>
          <a:p>
            <a:endParaRPr lang="en-US"/>
          </a:p>
        </p:txBody>
      </p:sp>
    </p:spTree>
    <p:extLst>
      <p:ext uri="{BB962C8B-B14F-4D97-AF65-F5344CB8AC3E}">
        <p14:creationId xmlns:p14="http://schemas.microsoft.com/office/powerpoint/2010/main" val="14868274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15" name="Picture Placeholder 14"/>
          <p:cNvSpPr>
            <a:spLocks noGrp="1"/>
          </p:cNvSpPr>
          <p:nvPr>
            <p:ph type="pic" sz="quarter" idx="10"/>
          </p:nvPr>
        </p:nvSpPr>
        <p:spPr>
          <a:xfrm>
            <a:off x="0" y="670343"/>
            <a:ext cx="6765001" cy="6187657"/>
          </a:xfrm>
          <a:custGeom>
            <a:avLst/>
            <a:gdLst>
              <a:gd name="connsiteX0" fmla="*/ 7351825 w 13496530"/>
              <a:gd name="connsiteY0" fmla="*/ 823 h 12375314"/>
              <a:gd name="connsiteX1" fmla="*/ 7565416 w 13496530"/>
              <a:gd name="connsiteY1" fmla="*/ 46432 h 12375314"/>
              <a:gd name="connsiteX2" fmla="*/ 6369625 w 13496530"/>
              <a:gd name="connsiteY2" fmla="*/ 1800853 h 12375314"/>
              <a:gd name="connsiteX3" fmla="*/ 6487459 w 13496530"/>
              <a:gd name="connsiteY3" fmla="*/ 1746542 h 12375314"/>
              <a:gd name="connsiteX4" fmla="*/ 7352781 w 13496530"/>
              <a:gd name="connsiteY4" fmla="*/ 728200 h 12375314"/>
              <a:gd name="connsiteX5" fmla="*/ 6330069 w 13496530"/>
              <a:gd name="connsiteY5" fmla="*/ 2736425 h 12375314"/>
              <a:gd name="connsiteX6" fmla="*/ 6991984 w 13496530"/>
              <a:gd name="connsiteY6" fmla="*/ 3086585 h 12375314"/>
              <a:gd name="connsiteX7" fmla="*/ 7646483 w 13496530"/>
              <a:gd name="connsiteY7" fmla="*/ 1819921 h 12375314"/>
              <a:gd name="connsiteX8" fmla="*/ 8781545 w 13496530"/>
              <a:gd name="connsiteY8" fmla="*/ 1022746 h 12375314"/>
              <a:gd name="connsiteX9" fmla="*/ 8590083 w 13496530"/>
              <a:gd name="connsiteY9" fmla="*/ 1682842 h 12375314"/>
              <a:gd name="connsiteX10" fmla="*/ 9196729 w 13496530"/>
              <a:gd name="connsiteY10" fmla="*/ 962431 h 12375314"/>
              <a:gd name="connsiteX11" fmla="*/ 8474109 w 13496530"/>
              <a:gd name="connsiteY11" fmla="*/ 2331972 h 12375314"/>
              <a:gd name="connsiteX12" fmla="*/ 7614319 w 13496530"/>
              <a:gd name="connsiteY12" fmla="*/ 3609861 h 12375314"/>
              <a:gd name="connsiteX13" fmla="*/ 8244903 w 13496530"/>
              <a:gd name="connsiteY13" fmla="*/ 2997551 h 12375314"/>
              <a:gd name="connsiteX14" fmla="*/ 7301352 w 13496530"/>
              <a:gd name="connsiteY14" fmla="*/ 4659539 h 12375314"/>
              <a:gd name="connsiteX15" fmla="*/ 8536745 w 13496530"/>
              <a:gd name="connsiteY15" fmla="*/ 3494454 h 12375314"/>
              <a:gd name="connsiteX16" fmla="*/ 9904709 w 13496530"/>
              <a:gd name="connsiteY16" fmla="*/ 2458882 h 12375314"/>
              <a:gd name="connsiteX17" fmla="*/ 8754030 w 13496530"/>
              <a:gd name="connsiteY17" fmla="*/ 4299732 h 12375314"/>
              <a:gd name="connsiteX18" fmla="*/ 8956555 w 13496530"/>
              <a:gd name="connsiteY18" fmla="*/ 4158731 h 12375314"/>
              <a:gd name="connsiteX19" fmla="*/ 9786898 w 13496530"/>
              <a:gd name="connsiteY19" fmla="*/ 3275647 h 12375314"/>
              <a:gd name="connsiteX20" fmla="*/ 9448157 w 13496530"/>
              <a:gd name="connsiteY20" fmla="*/ 4384861 h 12375314"/>
              <a:gd name="connsiteX21" fmla="*/ 8647283 w 13496530"/>
              <a:gd name="connsiteY21" fmla="*/ 5635593 h 12375314"/>
              <a:gd name="connsiteX22" fmla="*/ 9990378 w 13496530"/>
              <a:gd name="connsiteY22" fmla="*/ 4194509 h 12375314"/>
              <a:gd name="connsiteX23" fmla="*/ 11758813 w 13496530"/>
              <a:gd name="connsiteY23" fmla="*/ 3677253 h 12375314"/>
              <a:gd name="connsiteX24" fmla="*/ 10357756 w 13496530"/>
              <a:gd name="connsiteY24" fmla="*/ 6205355 h 12375314"/>
              <a:gd name="connsiteX25" fmla="*/ 11480849 w 13496530"/>
              <a:gd name="connsiteY25" fmla="*/ 5354128 h 12375314"/>
              <a:gd name="connsiteX26" fmla="*/ 12833171 w 13496530"/>
              <a:gd name="connsiteY26" fmla="*/ 4599776 h 12375314"/>
              <a:gd name="connsiteX27" fmla="*/ 12148271 w 13496530"/>
              <a:gd name="connsiteY27" fmla="*/ 5201381 h 12375314"/>
              <a:gd name="connsiteX28" fmla="*/ 12803725 w 13496530"/>
              <a:gd name="connsiteY28" fmla="*/ 4994581 h 12375314"/>
              <a:gd name="connsiteX29" fmla="*/ 12033227 w 13496530"/>
              <a:gd name="connsiteY29" fmla="*/ 6147919 h 12375314"/>
              <a:gd name="connsiteX30" fmla="*/ 10782168 w 13496530"/>
              <a:gd name="connsiteY30" fmla="*/ 6831770 h 12375314"/>
              <a:gd name="connsiteX31" fmla="*/ 10970912 w 13496530"/>
              <a:gd name="connsiteY31" fmla="*/ 7566808 h 12375314"/>
              <a:gd name="connsiteX32" fmla="*/ 11509437 w 13496530"/>
              <a:gd name="connsiteY32" fmla="*/ 6949275 h 12375314"/>
              <a:gd name="connsiteX33" fmla="*/ 12150155 w 13496530"/>
              <a:gd name="connsiteY33" fmla="*/ 6558652 h 12375314"/>
              <a:gd name="connsiteX34" fmla="*/ 11916347 w 13496530"/>
              <a:gd name="connsiteY34" fmla="*/ 7262093 h 12375314"/>
              <a:gd name="connsiteX35" fmla="*/ 12566245 w 13496530"/>
              <a:gd name="connsiteY35" fmla="*/ 6033293 h 12375314"/>
              <a:gd name="connsiteX36" fmla="*/ 13421457 w 13496530"/>
              <a:gd name="connsiteY36" fmla="*/ 5555720 h 12375314"/>
              <a:gd name="connsiteX37" fmla="*/ 12704345 w 13496530"/>
              <a:gd name="connsiteY37" fmla="*/ 6422354 h 12375314"/>
              <a:gd name="connsiteX38" fmla="*/ 13202385 w 13496530"/>
              <a:gd name="connsiteY38" fmla="*/ 6442985 h 12375314"/>
              <a:gd name="connsiteX39" fmla="*/ 13488673 w 13496530"/>
              <a:gd name="connsiteY39" fmla="*/ 5917886 h 12375314"/>
              <a:gd name="connsiteX40" fmla="*/ 12259737 w 13496530"/>
              <a:gd name="connsiteY40" fmla="*/ 7639928 h 12375314"/>
              <a:gd name="connsiteX41" fmla="*/ 11650327 w 13496530"/>
              <a:gd name="connsiteY41" fmla="*/ 8230565 h 12375314"/>
              <a:gd name="connsiteX42" fmla="*/ 11948607 w 13496530"/>
              <a:gd name="connsiteY42" fmla="*/ 8521970 h 12375314"/>
              <a:gd name="connsiteX43" fmla="*/ 12691493 w 13496530"/>
              <a:gd name="connsiteY43" fmla="*/ 7595801 h 12375314"/>
              <a:gd name="connsiteX44" fmla="*/ 11583161 w 13496530"/>
              <a:gd name="connsiteY44" fmla="*/ 9393306 h 12375314"/>
              <a:gd name="connsiteX45" fmla="*/ 11330921 w 13496530"/>
              <a:gd name="connsiteY45" fmla="*/ 9485740 h 12375314"/>
              <a:gd name="connsiteX46" fmla="*/ 11333689 w 13496530"/>
              <a:gd name="connsiteY46" fmla="*/ 9615514 h 12375314"/>
              <a:gd name="connsiteX47" fmla="*/ 11033597 w 13496530"/>
              <a:gd name="connsiteY47" fmla="*/ 10254198 h 12375314"/>
              <a:gd name="connsiteX48" fmla="*/ 8961367 w 13496530"/>
              <a:gd name="connsiteY48" fmla="*/ 12375314 h 12375314"/>
              <a:gd name="connsiteX49" fmla="*/ 0 w 13496530"/>
              <a:gd name="connsiteY49" fmla="*/ 12375314 h 12375314"/>
              <a:gd name="connsiteX50" fmla="*/ 0 w 13496530"/>
              <a:gd name="connsiteY50" fmla="*/ 5690039 h 12375314"/>
              <a:gd name="connsiteX51" fmla="*/ 59995 w 13496530"/>
              <a:gd name="connsiteY51" fmla="*/ 5628627 h 12375314"/>
              <a:gd name="connsiteX52" fmla="*/ 1244788 w 13496530"/>
              <a:gd name="connsiteY52" fmla="*/ 4460795 h 12375314"/>
              <a:gd name="connsiteX53" fmla="*/ 3129174 w 13496530"/>
              <a:gd name="connsiteY53" fmla="*/ 2531954 h 12375314"/>
              <a:gd name="connsiteX54" fmla="*/ 3744118 w 13496530"/>
              <a:gd name="connsiteY54" fmla="*/ 2200865 h 12375314"/>
              <a:gd name="connsiteX55" fmla="*/ 3819605 w 13496530"/>
              <a:gd name="connsiteY55" fmla="*/ 2189899 h 12375314"/>
              <a:gd name="connsiteX56" fmla="*/ 3807637 w 13496530"/>
              <a:gd name="connsiteY56" fmla="*/ 2135848 h 12375314"/>
              <a:gd name="connsiteX57" fmla="*/ 4910462 w 13496530"/>
              <a:gd name="connsiteY57" fmla="*/ 841249 h 12375314"/>
              <a:gd name="connsiteX58" fmla="*/ 5613768 w 13496530"/>
              <a:gd name="connsiteY58" fmla="*/ 88199 h 12375314"/>
              <a:gd name="connsiteX59" fmla="*/ 5314606 w 13496530"/>
              <a:gd name="connsiteY59" fmla="*/ 1024292 h 12375314"/>
              <a:gd name="connsiteX60" fmla="*/ 4708891 w 13496530"/>
              <a:gd name="connsiteY60" fmla="*/ 2042114 h 12375314"/>
              <a:gd name="connsiteX61" fmla="*/ 5831053 w 13496530"/>
              <a:gd name="connsiteY61" fmla="*/ 893477 h 12375314"/>
              <a:gd name="connsiteX62" fmla="*/ 7351825 w 13496530"/>
              <a:gd name="connsiteY62" fmla="*/ 823 h 123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496530" h="12375314">
                <a:moveTo>
                  <a:pt x="7351825" y="823"/>
                </a:moveTo>
                <a:cubicBezTo>
                  <a:pt x="7427441" y="4294"/>
                  <a:pt x="7499248" y="18851"/>
                  <a:pt x="7565416" y="46432"/>
                </a:cubicBezTo>
                <a:cubicBezTo>
                  <a:pt x="6586838" y="318769"/>
                  <a:pt x="6497569" y="1205773"/>
                  <a:pt x="6369625" y="1800853"/>
                </a:cubicBezTo>
                <a:cubicBezTo>
                  <a:pt x="6407370" y="1795369"/>
                  <a:pt x="6449715" y="1752025"/>
                  <a:pt x="6487459" y="1746542"/>
                </a:cubicBezTo>
                <a:cubicBezTo>
                  <a:pt x="6887908" y="1502402"/>
                  <a:pt x="7472474" y="1268708"/>
                  <a:pt x="7352781" y="728200"/>
                </a:cubicBezTo>
                <a:cubicBezTo>
                  <a:pt x="7951201" y="1905830"/>
                  <a:pt x="6538104" y="2092519"/>
                  <a:pt x="6330069" y="2736425"/>
                </a:cubicBezTo>
                <a:cubicBezTo>
                  <a:pt x="6157016" y="3245075"/>
                  <a:pt x="6598903" y="3422636"/>
                  <a:pt x="6991984" y="3086585"/>
                </a:cubicBezTo>
                <a:cubicBezTo>
                  <a:pt x="7347321" y="2756015"/>
                  <a:pt x="7416348" y="2188091"/>
                  <a:pt x="7646483" y="1819921"/>
                </a:cubicBezTo>
                <a:cubicBezTo>
                  <a:pt x="7949341" y="1311011"/>
                  <a:pt x="8137132" y="986187"/>
                  <a:pt x="8781545" y="1022746"/>
                </a:cubicBezTo>
                <a:cubicBezTo>
                  <a:pt x="8392136" y="1023527"/>
                  <a:pt x="8193306" y="1591710"/>
                  <a:pt x="8590083" y="1682842"/>
                </a:cubicBezTo>
                <a:cubicBezTo>
                  <a:pt x="8953718" y="1741595"/>
                  <a:pt x="9230800" y="1292218"/>
                  <a:pt x="9196729" y="962431"/>
                </a:cubicBezTo>
                <a:cubicBezTo>
                  <a:pt x="9417685" y="1432438"/>
                  <a:pt x="9265803" y="1919416"/>
                  <a:pt x="8474109" y="2331972"/>
                </a:cubicBezTo>
                <a:cubicBezTo>
                  <a:pt x="8255013" y="2456783"/>
                  <a:pt x="7216612" y="3221320"/>
                  <a:pt x="7614319" y="3609861"/>
                </a:cubicBezTo>
                <a:cubicBezTo>
                  <a:pt x="7780030" y="3771753"/>
                  <a:pt x="8162977" y="3214014"/>
                  <a:pt x="8244903" y="2997551"/>
                </a:cubicBezTo>
                <a:cubicBezTo>
                  <a:pt x="8236653" y="4133137"/>
                  <a:pt x="6837360" y="4206242"/>
                  <a:pt x="7301352" y="4659539"/>
                </a:cubicBezTo>
                <a:cubicBezTo>
                  <a:pt x="7815055" y="5161404"/>
                  <a:pt x="8370128" y="3797606"/>
                  <a:pt x="8536745" y="3494454"/>
                </a:cubicBezTo>
                <a:cubicBezTo>
                  <a:pt x="8738341" y="3056045"/>
                  <a:pt x="9220715" y="2595440"/>
                  <a:pt x="9904709" y="2458882"/>
                </a:cubicBezTo>
                <a:cubicBezTo>
                  <a:pt x="9280561" y="2865694"/>
                  <a:pt x="9075295" y="3639376"/>
                  <a:pt x="8754030" y="4299732"/>
                </a:cubicBezTo>
                <a:cubicBezTo>
                  <a:pt x="8817549" y="4234715"/>
                  <a:pt x="8897638" y="4185886"/>
                  <a:pt x="8956555" y="4158731"/>
                </a:cubicBezTo>
                <a:cubicBezTo>
                  <a:pt x="9276914" y="3963421"/>
                  <a:pt x="9660792" y="3703091"/>
                  <a:pt x="9786898" y="3275647"/>
                </a:cubicBezTo>
                <a:cubicBezTo>
                  <a:pt x="9781391" y="3778554"/>
                  <a:pt x="9779555" y="3946189"/>
                  <a:pt x="9448157" y="4384861"/>
                </a:cubicBezTo>
                <a:cubicBezTo>
                  <a:pt x="9159104" y="4780185"/>
                  <a:pt x="8332433" y="5327998"/>
                  <a:pt x="8647283" y="5635593"/>
                </a:cubicBezTo>
                <a:cubicBezTo>
                  <a:pt x="9293557" y="6266971"/>
                  <a:pt x="9621235" y="4638663"/>
                  <a:pt x="9990378" y="4194509"/>
                </a:cubicBezTo>
                <a:cubicBezTo>
                  <a:pt x="10397265" y="3744873"/>
                  <a:pt x="10796784" y="3203324"/>
                  <a:pt x="11758813" y="3677253"/>
                </a:cubicBezTo>
                <a:cubicBezTo>
                  <a:pt x="10858465" y="3305942"/>
                  <a:pt x="10012529" y="5995156"/>
                  <a:pt x="10357756" y="6205355"/>
                </a:cubicBezTo>
                <a:cubicBezTo>
                  <a:pt x="10856726" y="6523395"/>
                  <a:pt x="11382353" y="5554402"/>
                  <a:pt x="11480849" y="5354128"/>
                </a:cubicBezTo>
                <a:cubicBezTo>
                  <a:pt x="11896009" y="4531359"/>
                  <a:pt x="12379313" y="4368166"/>
                  <a:pt x="12833171" y="4599776"/>
                </a:cubicBezTo>
                <a:cubicBezTo>
                  <a:pt x="12523851" y="4551729"/>
                  <a:pt x="12059885" y="4860886"/>
                  <a:pt x="12148271" y="5201381"/>
                </a:cubicBezTo>
                <a:cubicBezTo>
                  <a:pt x="12248629" y="5595926"/>
                  <a:pt x="12812021" y="5383903"/>
                  <a:pt x="12803725" y="4994581"/>
                </a:cubicBezTo>
                <a:cubicBezTo>
                  <a:pt x="12834125" y="5659641"/>
                  <a:pt x="12513765" y="5854951"/>
                  <a:pt x="12033227" y="6147919"/>
                </a:cubicBezTo>
                <a:cubicBezTo>
                  <a:pt x="11670521" y="6386575"/>
                  <a:pt x="11104363" y="6468823"/>
                  <a:pt x="10782168" y="6831770"/>
                </a:cubicBezTo>
                <a:cubicBezTo>
                  <a:pt x="10455371" y="7232579"/>
                  <a:pt x="10501412" y="7616417"/>
                  <a:pt x="10970912" y="7566808"/>
                </a:cubicBezTo>
                <a:cubicBezTo>
                  <a:pt x="11294037" y="7501270"/>
                  <a:pt x="11398971" y="7095499"/>
                  <a:pt x="11509437" y="6949275"/>
                </a:cubicBezTo>
                <a:cubicBezTo>
                  <a:pt x="11619903" y="6803052"/>
                  <a:pt x="11978005" y="6602258"/>
                  <a:pt x="12150155" y="6558652"/>
                </a:cubicBezTo>
                <a:cubicBezTo>
                  <a:pt x="11648445" y="6873292"/>
                  <a:pt x="11390697" y="7468632"/>
                  <a:pt x="11916347" y="7262093"/>
                </a:cubicBezTo>
                <a:cubicBezTo>
                  <a:pt x="12269849" y="7099159"/>
                  <a:pt x="12324141" y="6347412"/>
                  <a:pt x="12566245" y="6033293"/>
                </a:cubicBezTo>
                <a:cubicBezTo>
                  <a:pt x="12744831" y="5784190"/>
                  <a:pt x="13010875" y="5578174"/>
                  <a:pt x="13421457" y="5555720"/>
                </a:cubicBezTo>
                <a:cubicBezTo>
                  <a:pt x="13030213" y="5724136"/>
                  <a:pt x="12552439" y="6146877"/>
                  <a:pt x="12704345" y="6422354"/>
                </a:cubicBezTo>
                <a:cubicBezTo>
                  <a:pt x="12777997" y="6579023"/>
                  <a:pt x="12960281" y="6757104"/>
                  <a:pt x="13202385" y="6442985"/>
                </a:cubicBezTo>
                <a:cubicBezTo>
                  <a:pt x="13329421" y="6312951"/>
                  <a:pt x="13449091" y="6091004"/>
                  <a:pt x="13488673" y="5917886"/>
                </a:cubicBezTo>
                <a:cubicBezTo>
                  <a:pt x="13581685" y="6982972"/>
                  <a:pt x="12829569" y="7222409"/>
                  <a:pt x="12259737" y="7639928"/>
                </a:cubicBezTo>
                <a:cubicBezTo>
                  <a:pt x="12073785" y="7797118"/>
                  <a:pt x="11720283" y="7960051"/>
                  <a:pt x="11650327" y="8230565"/>
                </a:cubicBezTo>
                <a:cubicBezTo>
                  <a:pt x="11559197" y="8522751"/>
                  <a:pt x="11691767" y="8652265"/>
                  <a:pt x="11948607" y="8521970"/>
                </a:cubicBezTo>
                <a:cubicBezTo>
                  <a:pt x="12306709" y="8321175"/>
                  <a:pt x="12523041" y="8066590"/>
                  <a:pt x="12691493" y="7595801"/>
                </a:cubicBezTo>
                <a:cubicBezTo>
                  <a:pt x="12615101" y="8071813"/>
                  <a:pt x="12113413" y="9148907"/>
                  <a:pt x="11583161" y="9393306"/>
                </a:cubicBezTo>
                <a:cubicBezTo>
                  <a:pt x="11503071" y="9442135"/>
                  <a:pt x="11406409" y="9474773"/>
                  <a:pt x="11330921" y="9485740"/>
                </a:cubicBezTo>
                <a:cubicBezTo>
                  <a:pt x="11342891" y="9539791"/>
                  <a:pt x="11338289" y="9577652"/>
                  <a:pt x="11333689" y="9615514"/>
                </a:cubicBezTo>
                <a:cubicBezTo>
                  <a:pt x="11306077" y="9842683"/>
                  <a:pt x="11202977" y="10080819"/>
                  <a:pt x="11033597" y="10254198"/>
                </a:cubicBezTo>
                <a:lnTo>
                  <a:pt x="8961367" y="12375314"/>
                </a:lnTo>
                <a:lnTo>
                  <a:pt x="0" y="12375314"/>
                </a:lnTo>
                <a:lnTo>
                  <a:pt x="0" y="5690039"/>
                </a:lnTo>
                <a:lnTo>
                  <a:pt x="59995" y="5628627"/>
                </a:lnTo>
                <a:lnTo>
                  <a:pt x="1244788" y="4460795"/>
                </a:lnTo>
                <a:lnTo>
                  <a:pt x="3129174" y="2531954"/>
                </a:lnTo>
                <a:cubicBezTo>
                  <a:pt x="3298556" y="2358575"/>
                  <a:pt x="3517653" y="2233764"/>
                  <a:pt x="3744118" y="2200865"/>
                </a:cubicBezTo>
                <a:cubicBezTo>
                  <a:pt x="3765291" y="2179193"/>
                  <a:pt x="3781862" y="2195382"/>
                  <a:pt x="3819605" y="2189899"/>
                </a:cubicBezTo>
                <a:cubicBezTo>
                  <a:pt x="3803034" y="2173710"/>
                  <a:pt x="3824208" y="2152037"/>
                  <a:pt x="3807637" y="2135848"/>
                </a:cubicBezTo>
                <a:cubicBezTo>
                  <a:pt x="3940181" y="1502907"/>
                  <a:pt x="4392179" y="1139700"/>
                  <a:pt x="4910462" y="841249"/>
                </a:cubicBezTo>
                <a:cubicBezTo>
                  <a:pt x="5171904" y="673092"/>
                  <a:pt x="5496865" y="439920"/>
                  <a:pt x="5613768" y="88199"/>
                </a:cubicBezTo>
                <a:cubicBezTo>
                  <a:pt x="5600893" y="499193"/>
                  <a:pt x="5599058" y="666828"/>
                  <a:pt x="5314606" y="1024292"/>
                </a:cubicBezTo>
                <a:cubicBezTo>
                  <a:pt x="5067899" y="1376273"/>
                  <a:pt x="4427181" y="1766897"/>
                  <a:pt x="4708891" y="2042114"/>
                </a:cubicBezTo>
                <a:cubicBezTo>
                  <a:pt x="5255737" y="2576357"/>
                  <a:pt x="5652466" y="1142579"/>
                  <a:pt x="5831053" y="893477"/>
                </a:cubicBezTo>
                <a:cubicBezTo>
                  <a:pt x="6106527" y="495475"/>
                  <a:pt x="6822513" y="-23474"/>
                  <a:pt x="7351825" y="823"/>
                </a:cubicBezTo>
                <a:close/>
              </a:path>
            </a:pathLst>
          </a:custGeom>
        </p:spPr>
        <p:txBody>
          <a:bodyPr wrap="square">
            <a:noAutofit/>
          </a:bodyPr>
          <a:lstStyle/>
          <a:p>
            <a:endParaRPr lang="en-US"/>
          </a:p>
        </p:txBody>
      </p:sp>
    </p:spTree>
    <p:extLst>
      <p:ext uri="{BB962C8B-B14F-4D97-AF65-F5344CB8AC3E}">
        <p14:creationId xmlns:p14="http://schemas.microsoft.com/office/powerpoint/2010/main" val="3008641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48523" y="380999"/>
            <a:ext cx="5944440" cy="6466975"/>
          </a:xfrm>
          <a:custGeom>
            <a:avLst/>
            <a:gdLst>
              <a:gd name="connsiteX0" fmla="*/ 5853550 w 11859468"/>
              <a:gd name="connsiteY0" fmla="*/ 69 h 12933949"/>
              <a:gd name="connsiteX1" fmla="*/ 7321468 w 11859468"/>
              <a:gd name="connsiteY1" fmla="*/ 1185241 h 12933949"/>
              <a:gd name="connsiteX2" fmla="*/ 7887486 w 11859468"/>
              <a:gd name="connsiteY2" fmla="*/ 1769249 h 12933949"/>
              <a:gd name="connsiteX3" fmla="*/ 8166744 w 11859468"/>
              <a:gd name="connsiteY3" fmla="*/ 1483402 h 12933949"/>
              <a:gd name="connsiteX4" fmla="*/ 7279180 w 11859468"/>
              <a:gd name="connsiteY4" fmla="*/ 771482 h 12933949"/>
              <a:gd name="connsiteX5" fmla="*/ 9001760 w 11859468"/>
              <a:gd name="connsiteY5" fmla="*/ 1833615 h 12933949"/>
              <a:gd name="connsiteX6" fmla="*/ 9090340 w 11859468"/>
              <a:gd name="connsiteY6" fmla="*/ 2075341 h 12933949"/>
              <a:gd name="connsiteX7" fmla="*/ 9214704 w 11859468"/>
              <a:gd name="connsiteY7" fmla="*/ 2072688 h 12933949"/>
              <a:gd name="connsiteX8" fmla="*/ 9826768 w 11859468"/>
              <a:gd name="connsiteY8" fmla="*/ 2360271 h 12933949"/>
              <a:gd name="connsiteX9" fmla="*/ 11859468 w 11859468"/>
              <a:gd name="connsiteY9" fmla="*/ 4346123 h 12933949"/>
              <a:gd name="connsiteX10" fmla="*/ 11859468 w 11859468"/>
              <a:gd name="connsiteY10" fmla="*/ 12933949 h 12933949"/>
              <a:gd name="connsiteX11" fmla="*/ 5452856 w 11859468"/>
              <a:gd name="connsiteY11" fmla="*/ 12933949 h 12933949"/>
              <a:gd name="connsiteX12" fmla="*/ 5394006 w 11859468"/>
              <a:gd name="connsiteY12" fmla="*/ 12876455 h 12933949"/>
              <a:gd name="connsiteX13" fmla="*/ 4274853 w 11859468"/>
              <a:gd name="connsiteY13" fmla="*/ 11741048 h 12933949"/>
              <a:gd name="connsiteX14" fmla="*/ 2426413 w 11859468"/>
              <a:gd name="connsiteY14" fmla="*/ 9935210 h 12933949"/>
              <a:gd name="connsiteX15" fmla="*/ 2109125 w 11859468"/>
              <a:gd name="connsiteY15" fmla="*/ 9345899 h 12933949"/>
              <a:gd name="connsiteX16" fmla="*/ 2098616 w 11859468"/>
              <a:gd name="connsiteY16" fmla="*/ 9273559 h 12933949"/>
              <a:gd name="connsiteX17" fmla="*/ 2046818 w 11859468"/>
              <a:gd name="connsiteY17" fmla="*/ 9285028 h 12933949"/>
              <a:gd name="connsiteX18" fmla="*/ 806183 w 11859468"/>
              <a:gd name="connsiteY18" fmla="*/ 8228173 h 12933949"/>
              <a:gd name="connsiteX19" fmla="*/ 84523 w 11859468"/>
              <a:gd name="connsiteY19" fmla="*/ 7554183 h 12933949"/>
              <a:gd name="connsiteX20" fmla="*/ 981596 w 11859468"/>
              <a:gd name="connsiteY20" fmla="*/ 7840875 h 12933949"/>
              <a:gd name="connsiteX21" fmla="*/ 1956992 w 11859468"/>
              <a:gd name="connsiteY21" fmla="*/ 8421342 h 12933949"/>
              <a:gd name="connsiteX22" fmla="*/ 856234 w 11859468"/>
              <a:gd name="connsiteY22" fmla="*/ 7345955 h 12933949"/>
              <a:gd name="connsiteX23" fmla="*/ 789 w 11859468"/>
              <a:gd name="connsiteY23" fmla="*/ 5888574 h 12933949"/>
              <a:gd name="connsiteX24" fmla="*/ 44497 w 11859468"/>
              <a:gd name="connsiteY24" fmla="*/ 5683886 h 12933949"/>
              <a:gd name="connsiteX25" fmla="*/ 1725787 w 11859468"/>
              <a:gd name="connsiteY25" fmla="*/ 6829833 h 12933949"/>
              <a:gd name="connsiteX26" fmla="*/ 1673740 w 11859468"/>
              <a:gd name="connsiteY26" fmla="*/ 6716910 h 12933949"/>
              <a:gd name="connsiteX27" fmla="*/ 697846 w 11859468"/>
              <a:gd name="connsiteY27" fmla="*/ 5887658 h 12933949"/>
              <a:gd name="connsiteX28" fmla="*/ 2622361 w 11859468"/>
              <a:gd name="connsiteY28" fmla="*/ 6867740 h 12933949"/>
              <a:gd name="connsiteX29" fmla="*/ 2957924 w 11859468"/>
              <a:gd name="connsiteY29" fmla="*/ 6233416 h 12933949"/>
              <a:gd name="connsiteX30" fmla="*/ 1744060 w 11859468"/>
              <a:gd name="connsiteY30" fmla="*/ 5606199 h 12933949"/>
              <a:gd name="connsiteX31" fmla="*/ 980114 w 11859468"/>
              <a:gd name="connsiteY31" fmla="*/ 4518450 h 12933949"/>
              <a:gd name="connsiteX32" fmla="*/ 1612695 w 11859468"/>
              <a:gd name="connsiteY32" fmla="*/ 4701932 h 12933949"/>
              <a:gd name="connsiteX33" fmla="*/ 922313 w 11859468"/>
              <a:gd name="connsiteY33" fmla="*/ 4120572 h 12933949"/>
              <a:gd name="connsiteX34" fmla="*/ 2234767 w 11859468"/>
              <a:gd name="connsiteY34" fmla="*/ 4813072 h 12933949"/>
              <a:gd name="connsiteX35" fmla="*/ 3459389 w 11859468"/>
              <a:gd name="connsiteY35" fmla="*/ 5637022 h 12933949"/>
              <a:gd name="connsiteX36" fmla="*/ 2872602 w 11859468"/>
              <a:gd name="connsiteY36" fmla="*/ 5032723 h 12933949"/>
              <a:gd name="connsiteX37" fmla="*/ 4465312 w 11859468"/>
              <a:gd name="connsiteY37" fmla="*/ 5936944 h 12933949"/>
              <a:gd name="connsiteX38" fmla="*/ 3348792 w 11859468"/>
              <a:gd name="connsiteY38" fmla="*/ 4753046 h 12933949"/>
              <a:gd name="connsiteX39" fmla="*/ 2356387 w 11859468"/>
              <a:gd name="connsiteY39" fmla="*/ 3442104 h 12933949"/>
              <a:gd name="connsiteX40" fmla="*/ 4120504 w 11859468"/>
              <a:gd name="connsiteY40" fmla="*/ 4544818 h 12933949"/>
              <a:gd name="connsiteX41" fmla="*/ 3985380 w 11859468"/>
              <a:gd name="connsiteY41" fmla="*/ 4350735 h 12933949"/>
              <a:gd name="connsiteX42" fmla="*/ 3139106 w 11859468"/>
              <a:gd name="connsiteY42" fmla="*/ 3555004 h 12933949"/>
              <a:gd name="connsiteX43" fmla="*/ 4202083 w 11859468"/>
              <a:gd name="connsiteY43" fmla="*/ 3879625 h 12933949"/>
              <a:gd name="connsiteX44" fmla="*/ 5400680 w 11859468"/>
              <a:gd name="connsiteY44" fmla="*/ 4647116 h 12933949"/>
              <a:gd name="connsiteX45" fmla="*/ 4019667 w 11859468"/>
              <a:gd name="connsiteY45" fmla="*/ 3360005 h 12933949"/>
              <a:gd name="connsiteX46" fmla="*/ 3523972 w 11859468"/>
              <a:gd name="connsiteY46" fmla="*/ 1665285 h 12933949"/>
              <a:gd name="connsiteX47" fmla="*/ 5946694 w 11859468"/>
              <a:gd name="connsiteY47" fmla="*/ 3007941 h 12933949"/>
              <a:gd name="connsiteX48" fmla="*/ 5130948 w 11859468"/>
              <a:gd name="connsiteY48" fmla="*/ 1931662 h 12933949"/>
              <a:gd name="connsiteX49" fmla="*/ 4408040 w 11859468"/>
              <a:gd name="connsiteY49" fmla="*/ 635710 h 12933949"/>
              <a:gd name="connsiteX50" fmla="*/ 4984568 w 11859468"/>
              <a:gd name="connsiteY50" fmla="*/ 1292061 h 12933949"/>
              <a:gd name="connsiteX51" fmla="*/ 4786388 w 11859468"/>
              <a:gd name="connsiteY51" fmla="*/ 663928 h 12933949"/>
              <a:gd name="connsiteX52" fmla="*/ 5891652 w 11859468"/>
              <a:gd name="connsiteY52" fmla="*/ 1402309 h 12933949"/>
              <a:gd name="connsiteX53" fmla="*/ 6546998 w 11859468"/>
              <a:gd name="connsiteY53" fmla="*/ 2601220 h 12933949"/>
              <a:gd name="connsiteX54" fmla="*/ 7251396 w 11859468"/>
              <a:gd name="connsiteY54" fmla="*/ 2420343 h 12933949"/>
              <a:gd name="connsiteX55" fmla="*/ 6659604 w 11859468"/>
              <a:gd name="connsiteY55" fmla="*/ 1904266 h 12933949"/>
              <a:gd name="connsiteX56" fmla="*/ 6285264 w 11859468"/>
              <a:gd name="connsiteY56" fmla="*/ 1290255 h 12933949"/>
              <a:gd name="connsiteX57" fmla="*/ 6959384 w 11859468"/>
              <a:gd name="connsiteY57" fmla="*/ 1514317 h 12933949"/>
              <a:gd name="connsiteX58" fmla="*/ 5781804 w 11859468"/>
              <a:gd name="connsiteY58" fmla="*/ 891509 h 12933949"/>
              <a:gd name="connsiteX59" fmla="*/ 5324138 w 11859468"/>
              <a:gd name="connsiteY59" fmla="*/ 71946 h 12933949"/>
              <a:gd name="connsiteX60" fmla="*/ 6154648 w 11859468"/>
              <a:gd name="connsiteY60" fmla="*/ 759166 h 12933949"/>
              <a:gd name="connsiteX61" fmla="*/ 6174418 w 11859468"/>
              <a:gd name="connsiteY61" fmla="*/ 281886 h 12933949"/>
              <a:gd name="connsiteX62" fmla="*/ 5671208 w 11859468"/>
              <a:gd name="connsiteY62" fmla="*/ 7531 h 12933949"/>
              <a:gd name="connsiteX63" fmla="*/ 5853550 w 11859468"/>
              <a:gd name="connsiteY63" fmla="*/ 69 h 1293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859468" h="12933949">
                <a:moveTo>
                  <a:pt x="5853550" y="69"/>
                </a:moveTo>
                <a:cubicBezTo>
                  <a:pt x="6721244" y="7810"/>
                  <a:pt x="6946362" y="673292"/>
                  <a:pt x="7321468" y="1185241"/>
                </a:cubicBezTo>
                <a:cubicBezTo>
                  <a:pt x="7472106" y="1363442"/>
                  <a:pt x="7628248" y="1702209"/>
                  <a:pt x="7887486" y="1769249"/>
                </a:cubicBezTo>
                <a:cubicBezTo>
                  <a:pt x="8167492" y="1856580"/>
                  <a:pt x="8291608" y="1729536"/>
                  <a:pt x="8166744" y="1483402"/>
                </a:cubicBezTo>
                <a:cubicBezTo>
                  <a:pt x="7974320" y="1140227"/>
                  <a:pt x="7730346" y="932913"/>
                  <a:pt x="7279180" y="771482"/>
                </a:cubicBezTo>
                <a:cubicBezTo>
                  <a:pt x="7735352" y="844690"/>
                  <a:pt x="8767548" y="1325466"/>
                  <a:pt x="9001760" y="1833615"/>
                </a:cubicBezTo>
                <a:cubicBezTo>
                  <a:pt x="9048552" y="1910367"/>
                  <a:pt x="9079832" y="2002999"/>
                  <a:pt x="9090340" y="2075341"/>
                </a:cubicBezTo>
                <a:cubicBezTo>
                  <a:pt x="9142140" y="2063870"/>
                  <a:pt x="9178420" y="2068280"/>
                  <a:pt x="9214704" y="2072688"/>
                </a:cubicBezTo>
                <a:cubicBezTo>
                  <a:pt x="9432404" y="2099149"/>
                  <a:pt x="9660616" y="2197952"/>
                  <a:pt x="9826768" y="2360271"/>
                </a:cubicBezTo>
                <a:lnTo>
                  <a:pt x="11859468" y="4346123"/>
                </a:lnTo>
                <a:lnTo>
                  <a:pt x="11859468" y="12933949"/>
                </a:lnTo>
                <a:lnTo>
                  <a:pt x="5452856" y="12933949"/>
                </a:lnTo>
                <a:lnTo>
                  <a:pt x="5394006" y="12876455"/>
                </a:lnTo>
                <a:lnTo>
                  <a:pt x="4274853" y="11741048"/>
                </a:lnTo>
                <a:lnTo>
                  <a:pt x="2426413" y="9935210"/>
                </a:lnTo>
                <a:cubicBezTo>
                  <a:pt x="2260261" y="9772889"/>
                  <a:pt x="2140653" y="9562924"/>
                  <a:pt x="2109125" y="9345899"/>
                </a:cubicBezTo>
                <a:cubicBezTo>
                  <a:pt x="2088356" y="9325609"/>
                  <a:pt x="2103871" y="9309728"/>
                  <a:pt x="2098616" y="9273559"/>
                </a:cubicBezTo>
                <a:cubicBezTo>
                  <a:pt x="2083102" y="9289439"/>
                  <a:pt x="2062332" y="9269147"/>
                  <a:pt x="2046818" y="9285028"/>
                </a:cubicBezTo>
                <a:cubicBezTo>
                  <a:pt x="1440260" y="9158009"/>
                  <a:pt x="1092193" y="8724851"/>
                  <a:pt x="806183" y="8228173"/>
                </a:cubicBezTo>
                <a:cubicBezTo>
                  <a:pt x="645035" y="7977628"/>
                  <a:pt x="421583" y="7666213"/>
                  <a:pt x="84523" y="7554183"/>
                </a:cubicBezTo>
                <a:cubicBezTo>
                  <a:pt x="478385" y="7566521"/>
                  <a:pt x="639032" y="7568281"/>
                  <a:pt x="981596" y="7840875"/>
                </a:cubicBezTo>
                <a:cubicBezTo>
                  <a:pt x="1318905" y="8077298"/>
                  <a:pt x="1693246" y="8691309"/>
                  <a:pt x="1956992" y="8421342"/>
                </a:cubicBezTo>
                <a:cubicBezTo>
                  <a:pt x="2468965" y="7897289"/>
                  <a:pt x="1094952" y="7517098"/>
                  <a:pt x="856234" y="7345955"/>
                </a:cubicBezTo>
                <a:cubicBezTo>
                  <a:pt x="474822" y="7081964"/>
                  <a:pt x="-22496" y="6395823"/>
                  <a:pt x="789" y="5888574"/>
                </a:cubicBezTo>
                <a:cubicBezTo>
                  <a:pt x="4115" y="5816110"/>
                  <a:pt x="18065" y="5747296"/>
                  <a:pt x="44497" y="5683886"/>
                </a:cubicBezTo>
                <a:cubicBezTo>
                  <a:pt x="305482" y="6621674"/>
                  <a:pt x="1155512" y="6707222"/>
                  <a:pt x="1725787" y="6829833"/>
                </a:cubicBezTo>
                <a:cubicBezTo>
                  <a:pt x="1720532" y="6793661"/>
                  <a:pt x="1678994" y="6753081"/>
                  <a:pt x="1673740" y="6716910"/>
                </a:cubicBezTo>
                <a:cubicBezTo>
                  <a:pt x="1439776" y="6333154"/>
                  <a:pt x="1215824" y="5772954"/>
                  <a:pt x="697846" y="5887658"/>
                </a:cubicBezTo>
                <a:cubicBezTo>
                  <a:pt x="1826388" y="5314182"/>
                  <a:pt x="2005295" y="6668377"/>
                  <a:pt x="2622361" y="6867740"/>
                </a:cubicBezTo>
                <a:cubicBezTo>
                  <a:pt x="3109809" y="7033580"/>
                  <a:pt x="3279968" y="6610113"/>
                  <a:pt x="2957924" y="6233416"/>
                </a:cubicBezTo>
                <a:cubicBezTo>
                  <a:pt x="2641134" y="5892891"/>
                  <a:pt x="2096884" y="5826741"/>
                  <a:pt x="1744060" y="5606199"/>
                </a:cubicBezTo>
                <a:cubicBezTo>
                  <a:pt x="1256363" y="5315965"/>
                  <a:pt x="945079" y="5136002"/>
                  <a:pt x="980114" y="4518450"/>
                </a:cubicBezTo>
                <a:cubicBezTo>
                  <a:pt x="980863" y="4891627"/>
                  <a:pt x="1525362" y="5082169"/>
                  <a:pt x="1612695" y="4701932"/>
                </a:cubicBezTo>
                <a:cubicBezTo>
                  <a:pt x="1668999" y="4353454"/>
                  <a:pt x="1238354" y="4087921"/>
                  <a:pt x="922313" y="4120572"/>
                </a:cubicBezTo>
                <a:cubicBezTo>
                  <a:pt x="1372729" y="3908826"/>
                  <a:pt x="1839408" y="4054377"/>
                  <a:pt x="2234767" y="4813072"/>
                </a:cubicBezTo>
                <a:cubicBezTo>
                  <a:pt x="2354375" y="5023034"/>
                  <a:pt x="3087044" y="6018151"/>
                  <a:pt x="3459389" y="5637022"/>
                </a:cubicBezTo>
                <a:cubicBezTo>
                  <a:pt x="3614533" y="5478219"/>
                  <a:pt x="3080042" y="5111234"/>
                  <a:pt x="2872602" y="5032723"/>
                </a:cubicBezTo>
                <a:cubicBezTo>
                  <a:pt x="3960853" y="5040630"/>
                  <a:pt x="4030911" y="6381595"/>
                  <a:pt x="4465312" y="5936944"/>
                </a:cubicBezTo>
                <a:cubicBezTo>
                  <a:pt x="4946258" y="5444653"/>
                  <a:pt x="3639308" y="4912718"/>
                  <a:pt x="3348792" y="4753046"/>
                </a:cubicBezTo>
                <a:cubicBezTo>
                  <a:pt x="2928658" y="4559854"/>
                  <a:pt x="2487253" y="4097586"/>
                  <a:pt x="2356387" y="3442104"/>
                </a:cubicBezTo>
                <a:cubicBezTo>
                  <a:pt x="2746242" y="4040235"/>
                  <a:pt x="3487674" y="4236945"/>
                  <a:pt x="4120504" y="4544818"/>
                </a:cubicBezTo>
                <a:cubicBezTo>
                  <a:pt x="4058197" y="4483947"/>
                  <a:pt x="4011403" y="4407196"/>
                  <a:pt x="3985380" y="4350735"/>
                </a:cubicBezTo>
                <a:cubicBezTo>
                  <a:pt x="3798210" y="4043730"/>
                  <a:pt x="3548733" y="3675853"/>
                  <a:pt x="3139106" y="3555004"/>
                </a:cubicBezTo>
                <a:cubicBezTo>
                  <a:pt x="3621050" y="3560281"/>
                  <a:pt x="3781697" y="3562040"/>
                  <a:pt x="4202083" y="3879625"/>
                </a:cubicBezTo>
                <a:cubicBezTo>
                  <a:pt x="4580928" y="4156629"/>
                  <a:pt x="5105908" y="4948841"/>
                  <a:pt x="5400680" y="4647116"/>
                </a:cubicBezTo>
                <a:cubicBezTo>
                  <a:pt x="6005742" y="4027780"/>
                  <a:pt x="4445308" y="3713761"/>
                  <a:pt x="4019667" y="3360005"/>
                </a:cubicBezTo>
                <a:cubicBezTo>
                  <a:pt x="3588773" y="2970079"/>
                  <a:pt x="3069798" y="2587213"/>
                  <a:pt x="3523972" y="1665285"/>
                </a:cubicBezTo>
                <a:cubicBezTo>
                  <a:pt x="3168138" y="2528103"/>
                  <a:pt x="5745256" y="3338778"/>
                  <a:pt x="5946694" y="3007941"/>
                </a:cubicBezTo>
                <a:cubicBezTo>
                  <a:pt x="6251476" y="2529770"/>
                  <a:pt x="5322876" y="2026053"/>
                  <a:pt x="5130948" y="1931662"/>
                </a:cubicBezTo>
                <a:cubicBezTo>
                  <a:pt x="4342476" y="1533808"/>
                  <a:pt x="4186084" y="1070649"/>
                  <a:pt x="4408040" y="635710"/>
                </a:cubicBezTo>
                <a:cubicBezTo>
                  <a:pt x="4361996" y="932136"/>
                  <a:pt x="4658268" y="1376763"/>
                  <a:pt x="4984568" y="1292061"/>
                </a:cubicBezTo>
                <a:cubicBezTo>
                  <a:pt x="5362668" y="1195886"/>
                  <a:pt x="5159484" y="655978"/>
                  <a:pt x="4786388" y="663928"/>
                </a:cubicBezTo>
                <a:cubicBezTo>
                  <a:pt x="5423726" y="634796"/>
                  <a:pt x="5610896" y="941802"/>
                  <a:pt x="5891652" y="1402309"/>
                </a:cubicBezTo>
                <a:cubicBezTo>
                  <a:pt x="6120360" y="1749897"/>
                  <a:pt x="6199180" y="2292455"/>
                  <a:pt x="6546998" y="2601220"/>
                </a:cubicBezTo>
                <a:cubicBezTo>
                  <a:pt x="6931100" y="2914395"/>
                  <a:pt x="7298938" y="2870273"/>
                  <a:pt x="7251396" y="2420343"/>
                </a:cubicBezTo>
                <a:cubicBezTo>
                  <a:pt x="7188590" y="2110687"/>
                  <a:pt x="6799734" y="2010127"/>
                  <a:pt x="6659604" y="1904266"/>
                </a:cubicBezTo>
                <a:cubicBezTo>
                  <a:pt x="6519476" y="1798405"/>
                  <a:pt x="6327052" y="1455230"/>
                  <a:pt x="6285264" y="1290255"/>
                </a:cubicBezTo>
                <a:cubicBezTo>
                  <a:pt x="6586788" y="1771052"/>
                  <a:pt x="7157312" y="2018056"/>
                  <a:pt x="6959384" y="1514317"/>
                </a:cubicBezTo>
                <a:cubicBezTo>
                  <a:pt x="6803240" y="1175551"/>
                  <a:pt x="6082830" y="1123522"/>
                  <a:pt x="5781804" y="891509"/>
                </a:cubicBezTo>
                <a:cubicBezTo>
                  <a:pt x="5543084" y="720368"/>
                  <a:pt x="5345656" y="465413"/>
                  <a:pt x="5324138" y="71946"/>
                </a:cubicBezTo>
                <a:cubicBezTo>
                  <a:pt x="5485534" y="446881"/>
                  <a:pt x="5890654" y="904740"/>
                  <a:pt x="6154648" y="759166"/>
                </a:cubicBezTo>
                <a:cubicBezTo>
                  <a:pt x="6304786" y="688584"/>
                  <a:pt x="6475444" y="513898"/>
                  <a:pt x="6174418" y="281886"/>
                </a:cubicBezTo>
                <a:cubicBezTo>
                  <a:pt x="6049804" y="160145"/>
                  <a:pt x="5837110" y="45464"/>
                  <a:pt x="5671208" y="7531"/>
                </a:cubicBezTo>
                <a:cubicBezTo>
                  <a:pt x="5735002" y="1960"/>
                  <a:pt x="5795704" y="-447"/>
                  <a:pt x="5853550" y="69"/>
                </a:cubicBezTo>
                <a:close/>
              </a:path>
            </a:pathLst>
          </a:custGeom>
        </p:spPr>
        <p:txBody>
          <a:bodyPr wrap="square">
            <a:noAutofit/>
          </a:bodyPr>
          <a:lstStyle/>
          <a:p>
            <a:endParaRPr lang="en-US"/>
          </a:p>
        </p:txBody>
      </p:sp>
    </p:spTree>
    <p:extLst>
      <p:ext uri="{BB962C8B-B14F-4D97-AF65-F5344CB8AC3E}">
        <p14:creationId xmlns:p14="http://schemas.microsoft.com/office/powerpoint/2010/main" val="1004453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1098" y="0"/>
            <a:ext cx="4683665" cy="5095373"/>
          </a:xfrm>
          <a:custGeom>
            <a:avLst/>
            <a:gdLst>
              <a:gd name="connsiteX0" fmla="*/ 0 w 9344156"/>
              <a:gd name="connsiteY0" fmla="*/ 0 h 10190746"/>
              <a:gd name="connsiteX1" fmla="*/ 5047813 w 9344156"/>
              <a:gd name="connsiteY1" fmla="*/ 0 h 10190746"/>
              <a:gd name="connsiteX2" fmla="*/ 5094182 w 9344156"/>
              <a:gd name="connsiteY2" fmla="*/ 45300 h 10190746"/>
              <a:gd name="connsiteX3" fmla="*/ 5975970 w 9344156"/>
              <a:gd name="connsiteY3" fmla="*/ 939895 h 10190746"/>
              <a:gd name="connsiteX4" fmla="*/ 7432368 w 9344156"/>
              <a:gd name="connsiteY4" fmla="*/ 2362727 h 10190746"/>
              <a:gd name="connsiteX5" fmla="*/ 7682362 w 9344156"/>
              <a:gd name="connsiteY5" fmla="*/ 2827050 h 10190746"/>
              <a:gd name="connsiteX6" fmla="*/ 7690642 w 9344156"/>
              <a:gd name="connsiteY6" fmla="*/ 2884047 h 10190746"/>
              <a:gd name="connsiteX7" fmla="*/ 7731454 w 9344156"/>
              <a:gd name="connsiteY7" fmla="*/ 2875011 h 10190746"/>
              <a:gd name="connsiteX8" fmla="*/ 8708959 w 9344156"/>
              <a:gd name="connsiteY8" fmla="*/ 3707713 h 10190746"/>
              <a:gd name="connsiteX9" fmla="*/ 9277560 w 9344156"/>
              <a:gd name="connsiteY9" fmla="*/ 4238755 h 10190746"/>
              <a:gd name="connsiteX10" fmla="*/ 8570750 w 9344156"/>
              <a:gd name="connsiteY10" fmla="*/ 4012869 h 10190746"/>
              <a:gd name="connsiteX11" fmla="*/ 7802229 w 9344156"/>
              <a:gd name="connsiteY11" fmla="*/ 3555514 h 10190746"/>
              <a:gd name="connsiteX12" fmla="*/ 8669524 w 9344156"/>
              <a:gd name="connsiteY12" fmla="*/ 4402819 h 10190746"/>
              <a:gd name="connsiteX13" fmla="*/ 9343535 w 9344156"/>
              <a:gd name="connsiteY13" fmla="*/ 5551100 h 10190746"/>
              <a:gd name="connsiteX14" fmla="*/ 9309097 w 9344156"/>
              <a:gd name="connsiteY14" fmla="*/ 5712375 h 10190746"/>
              <a:gd name="connsiteX15" fmla="*/ 7984397 w 9344156"/>
              <a:gd name="connsiteY15" fmla="*/ 4809476 h 10190746"/>
              <a:gd name="connsiteX16" fmla="*/ 8025405 w 9344156"/>
              <a:gd name="connsiteY16" fmla="*/ 4898448 h 10190746"/>
              <a:gd name="connsiteX17" fmla="*/ 8794318 w 9344156"/>
              <a:gd name="connsiteY17" fmla="*/ 5551822 h 10190746"/>
              <a:gd name="connsiteX18" fmla="*/ 7277980 w 9344156"/>
              <a:gd name="connsiteY18" fmla="*/ 4779608 h 10190746"/>
              <a:gd name="connsiteX19" fmla="*/ 7013587 w 9344156"/>
              <a:gd name="connsiteY19" fmla="*/ 5279397 h 10190746"/>
              <a:gd name="connsiteX20" fmla="*/ 7969999 w 9344156"/>
              <a:gd name="connsiteY20" fmla="*/ 5773585 h 10190746"/>
              <a:gd name="connsiteX21" fmla="*/ 8571917 w 9344156"/>
              <a:gd name="connsiteY21" fmla="*/ 6630630 h 10190746"/>
              <a:gd name="connsiteX22" fmla="*/ 8073503 w 9344156"/>
              <a:gd name="connsiteY22" fmla="*/ 6486064 h 10190746"/>
              <a:gd name="connsiteX23" fmla="*/ 8617459 w 9344156"/>
              <a:gd name="connsiteY23" fmla="*/ 6944121 h 10190746"/>
              <a:gd name="connsiteX24" fmla="*/ 7583368 w 9344156"/>
              <a:gd name="connsiteY24" fmla="*/ 6398496 h 10190746"/>
              <a:gd name="connsiteX25" fmla="*/ 6618479 w 9344156"/>
              <a:gd name="connsiteY25" fmla="*/ 5749300 h 10190746"/>
              <a:gd name="connsiteX26" fmla="*/ 7080813 w 9344156"/>
              <a:gd name="connsiteY26" fmla="*/ 6225431 h 10190746"/>
              <a:gd name="connsiteX27" fmla="*/ 5825905 w 9344156"/>
              <a:gd name="connsiteY27" fmla="*/ 5512989 h 10190746"/>
              <a:gd name="connsiteX28" fmla="*/ 6705620 w 9344156"/>
              <a:gd name="connsiteY28" fmla="*/ 6445790 h 10190746"/>
              <a:gd name="connsiteX29" fmla="*/ 7487543 w 9344156"/>
              <a:gd name="connsiteY29" fmla="*/ 7478691 h 10190746"/>
              <a:gd name="connsiteX30" fmla="*/ 6097583 w 9344156"/>
              <a:gd name="connsiteY30" fmla="*/ 6609855 h 10190746"/>
              <a:gd name="connsiteX31" fmla="*/ 6204047 w 9344156"/>
              <a:gd name="connsiteY31" fmla="*/ 6762774 h 10190746"/>
              <a:gd name="connsiteX32" fmla="*/ 6870832 w 9344156"/>
              <a:gd name="connsiteY32" fmla="*/ 7389736 h 10190746"/>
              <a:gd name="connsiteX33" fmla="*/ 6033306 w 9344156"/>
              <a:gd name="connsiteY33" fmla="*/ 7133965 h 10190746"/>
              <a:gd name="connsiteX34" fmla="*/ 5088923 w 9344156"/>
              <a:gd name="connsiteY34" fmla="*/ 6529254 h 10190746"/>
              <a:gd name="connsiteX35" fmla="*/ 6177033 w 9344156"/>
              <a:gd name="connsiteY35" fmla="*/ 7543377 h 10190746"/>
              <a:gd name="connsiteX36" fmla="*/ 6567594 w 9344156"/>
              <a:gd name="connsiteY36" fmla="*/ 8878658 h 10190746"/>
              <a:gd name="connsiteX37" fmla="*/ 4658715 w 9344156"/>
              <a:gd name="connsiteY37" fmla="*/ 7820771 h 10190746"/>
              <a:gd name="connsiteX38" fmla="*/ 5301446 w 9344156"/>
              <a:gd name="connsiteY38" fmla="*/ 8668778 h 10190746"/>
              <a:gd name="connsiteX39" fmla="*/ 5871030 w 9344156"/>
              <a:gd name="connsiteY39" fmla="*/ 9689867 h 10190746"/>
              <a:gd name="connsiteX40" fmla="*/ 5416781 w 9344156"/>
              <a:gd name="connsiteY40" fmla="*/ 9172724 h 10190746"/>
              <a:gd name="connsiteX41" fmla="*/ 5572927 w 9344156"/>
              <a:gd name="connsiteY41" fmla="*/ 9667634 h 10190746"/>
              <a:gd name="connsiteX42" fmla="*/ 4702083 w 9344156"/>
              <a:gd name="connsiteY42" fmla="*/ 9085858 h 10190746"/>
              <a:gd name="connsiteX43" fmla="*/ 4185732 w 9344156"/>
              <a:gd name="connsiteY43" fmla="*/ 8141229 h 10190746"/>
              <a:gd name="connsiteX44" fmla="*/ 3630731 w 9344156"/>
              <a:gd name="connsiteY44" fmla="*/ 8283742 h 10190746"/>
              <a:gd name="connsiteX45" fmla="*/ 4097008 w 9344156"/>
              <a:gd name="connsiteY45" fmla="*/ 8690363 h 10190746"/>
              <a:gd name="connsiteX46" fmla="*/ 4391953 w 9344156"/>
              <a:gd name="connsiteY46" fmla="*/ 9174147 h 10190746"/>
              <a:gd name="connsiteX47" fmla="*/ 3860810 w 9344156"/>
              <a:gd name="connsiteY47" fmla="*/ 8997606 h 10190746"/>
              <a:gd name="connsiteX48" fmla="*/ 4788634 w 9344156"/>
              <a:gd name="connsiteY48" fmla="*/ 9488321 h 10190746"/>
              <a:gd name="connsiteX49" fmla="*/ 5149231 w 9344156"/>
              <a:gd name="connsiteY49" fmla="*/ 10134061 h 10190746"/>
              <a:gd name="connsiteX50" fmla="*/ 4494867 w 9344156"/>
              <a:gd name="connsiteY50" fmla="*/ 9592596 h 10190746"/>
              <a:gd name="connsiteX51" fmla="*/ 4479289 w 9344156"/>
              <a:gd name="connsiteY51" fmla="*/ 9968648 h 10190746"/>
              <a:gd name="connsiteX52" fmla="*/ 4875773 w 9344156"/>
              <a:gd name="connsiteY52" fmla="*/ 10184813 h 10190746"/>
              <a:gd name="connsiteX53" fmla="*/ 3575520 w 9344156"/>
              <a:gd name="connsiteY53" fmla="*/ 9256888 h 10190746"/>
              <a:gd name="connsiteX54" fmla="*/ 3129552 w 9344156"/>
              <a:gd name="connsiteY54" fmla="*/ 8796744 h 10190746"/>
              <a:gd name="connsiteX55" fmla="*/ 2909522 w 9344156"/>
              <a:gd name="connsiteY55" fmla="*/ 9021965 h 10190746"/>
              <a:gd name="connsiteX56" fmla="*/ 3608839 w 9344156"/>
              <a:gd name="connsiteY56" fmla="*/ 9582891 h 10190746"/>
              <a:gd name="connsiteX57" fmla="*/ 2251608 w 9344156"/>
              <a:gd name="connsiteY57" fmla="*/ 8746030 h 10190746"/>
              <a:gd name="connsiteX58" fmla="*/ 2181814 w 9344156"/>
              <a:gd name="connsiteY58" fmla="*/ 8555572 h 10190746"/>
              <a:gd name="connsiteX59" fmla="*/ 2083826 w 9344156"/>
              <a:gd name="connsiteY59" fmla="*/ 8557662 h 10190746"/>
              <a:gd name="connsiteX60" fmla="*/ 1601579 w 9344156"/>
              <a:gd name="connsiteY60" fmla="*/ 8331074 h 10190746"/>
              <a:gd name="connsiteX61" fmla="*/ 0 w 9344156"/>
              <a:gd name="connsiteY61" fmla="*/ 6766407 h 10190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344156" h="10190746">
                <a:moveTo>
                  <a:pt x="0" y="0"/>
                </a:moveTo>
                <a:lnTo>
                  <a:pt x="5047813" y="0"/>
                </a:lnTo>
                <a:lnTo>
                  <a:pt x="5094182" y="45300"/>
                </a:lnTo>
                <a:lnTo>
                  <a:pt x="5975970" y="939895"/>
                </a:lnTo>
                <a:lnTo>
                  <a:pt x="7432368" y="2362727"/>
                </a:lnTo>
                <a:cubicBezTo>
                  <a:pt x="7563281" y="2490622"/>
                  <a:pt x="7657521" y="2656054"/>
                  <a:pt x="7682362" y="2827050"/>
                </a:cubicBezTo>
                <a:cubicBezTo>
                  <a:pt x="7698726" y="2843037"/>
                  <a:pt x="7686502" y="2855549"/>
                  <a:pt x="7690642" y="2884047"/>
                </a:cubicBezTo>
                <a:cubicBezTo>
                  <a:pt x="7702866" y="2871535"/>
                  <a:pt x="7719230" y="2887523"/>
                  <a:pt x="7731454" y="2875011"/>
                </a:cubicBezTo>
                <a:cubicBezTo>
                  <a:pt x="8209365" y="2975090"/>
                  <a:pt x="8483609" y="3316377"/>
                  <a:pt x="8708959" y="3707713"/>
                </a:cubicBezTo>
                <a:cubicBezTo>
                  <a:pt x="8835928" y="3905120"/>
                  <a:pt x="9011988" y="4150486"/>
                  <a:pt x="9277560" y="4238755"/>
                </a:cubicBezTo>
                <a:cubicBezTo>
                  <a:pt x="8967233" y="4229034"/>
                  <a:pt x="8840658" y="4227647"/>
                  <a:pt x="8570750" y="4012869"/>
                </a:cubicBezTo>
                <a:cubicBezTo>
                  <a:pt x="8304981" y="3826589"/>
                  <a:pt x="8010035" y="3342806"/>
                  <a:pt x="7802229" y="3555514"/>
                </a:cubicBezTo>
                <a:cubicBezTo>
                  <a:pt x="7398841" y="3968419"/>
                  <a:pt x="8481436" y="4267975"/>
                  <a:pt x="8669524" y="4402819"/>
                </a:cubicBezTo>
                <a:cubicBezTo>
                  <a:pt x="8970041" y="4610820"/>
                  <a:pt x="9361880" y="5151435"/>
                  <a:pt x="9343535" y="5551100"/>
                </a:cubicBezTo>
                <a:cubicBezTo>
                  <a:pt x="9340914" y="5608195"/>
                  <a:pt x="9329922" y="5662414"/>
                  <a:pt x="9309097" y="5712375"/>
                </a:cubicBezTo>
                <a:cubicBezTo>
                  <a:pt x="9103465" y="4973486"/>
                  <a:pt x="8433720" y="4906082"/>
                  <a:pt x="7984397" y="4809476"/>
                </a:cubicBezTo>
                <a:cubicBezTo>
                  <a:pt x="7988537" y="4837976"/>
                  <a:pt x="8021265" y="4869949"/>
                  <a:pt x="8025405" y="4898448"/>
                </a:cubicBezTo>
                <a:cubicBezTo>
                  <a:pt x="8209746" y="5200813"/>
                  <a:pt x="8386200" y="5642198"/>
                  <a:pt x="8794318" y="5551822"/>
                </a:cubicBezTo>
                <a:cubicBezTo>
                  <a:pt x="7905132" y="6003667"/>
                  <a:pt x="7764170" y="4936687"/>
                  <a:pt x="7277980" y="4779608"/>
                </a:cubicBezTo>
                <a:cubicBezTo>
                  <a:pt x="6893916" y="4648942"/>
                  <a:pt x="6759846" y="4982595"/>
                  <a:pt x="7013587" y="5279397"/>
                </a:cubicBezTo>
                <a:cubicBezTo>
                  <a:pt x="7263188" y="5547699"/>
                  <a:pt x="7692007" y="5599819"/>
                  <a:pt x="7969999" y="5773585"/>
                </a:cubicBezTo>
                <a:cubicBezTo>
                  <a:pt x="8354259" y="6002263"/>
                  <a:pt x="8599522" y="6144057"/>
                  <a:pt x="8571917" y="6630630"/>
                </a:cubicBezTo>
                <a:cubicBezTo>
                  <a:pt x="8571327" y="6336601"/>
                  <a:pt x="8142313" y="6186472"/>
                  <a:pt x="8073503" y="6486064"/>
                </a:cubicBezTo>
                <a:cubicBezTo>
                  <a:pt x="8029140" y="6760632"/>
                  <a:pt x="8368449" y="6969846"/>
                  <a:pt x="8617459" y="6944121"/>
                </a:cubicBezTo>
                <a:cubicBezTo>
                  <a:pt x="8262573" y="7110957"/>
                  <a:pt x="7894874" y="6996276"/>
                  <a:pt x="7583368" y="6398496"/>
                </a:cubicBezTo>
                <a:cubicBezTo>
                  <a:pt x="7489127" y="6233065"/>
                  <a:pt x="6911853" y="5449005"/>
                  <a:pt x="6618479" y="5749300"/>
                </a:cubicBezTo>
                <a:cubicBezTo>
                  <a:pt x="6496241" y="5874422"/>
                  <a:pt x="6917369" y="6163572"/>
                  <a:pt x="7080813" y="6225431"/>
                </a:cubicBezTo>
                <a:cubicBezTo>
                  <a:pt x="6223373" y="6219202"/>
                  <a:pt x="6168174" y="5162646"/>
                  <a:pt x="5825905" y="5512989"/>
                </a:cubicBezTo>
                <a:cubicBezTo>
                  <a:pt x="5446966" y="5900868"/>
                  <a:pt x="6476720" y="6319984"/>
                  <a:pt x="6705620" y="6445790"/>
                </a:cubicBezTo>
                <a:cubicBezTo>
                  <a:pt x="7036646" y="6598008"/>
                  <a:pt x="7384432" y="6962232"/>
                  <a:pt x="7487543" y="7478691"/>
                </a:cubicBezTo>
                <a:cubicBezTo>
                  <a:pt x="7180373" y="7007419"/>
                  <a:pt x="6596194" y="6852430"/>
                  <a:pt x="6097583" y="6609855"/>
                </a:cubicBezTo>
                <a:cubicBezTo>
                  <a:pt x="6146675" y="6657815"/>
                  <a:pt x="6183544" y="6718288"/>
                  <a:pt x="6204047" y="6762774"/>
                </a:cubicBezTo>
                <a:cubicBezTo>
                  <a:pt x="6351520" y="7004665"/>
                  <a:pt x="6548085" y="7294518"/>
                  <a:pt x="6870832" y="7389736"/>
                </a:cubicBezTo>
                <a:cubicBezTo>
                  <a:pt x="6491105" y="7385578"/>
                  <a:pt x="6364531" y="7384192"/>
                  <a:pt x="6033306" y="7133965"/>
                </a:cubicBezTo>
                <a:cubicBezTo>
                  <a:pt x="5734811" y="6915711"/>
                  <a:pt x="5321176" y="6291522"/>
                  <a:pt x="5088923" y="6529254"/>
                </a:cubicBezTo>
                <a:cubicBezTo>
                  <a:pt x="4612191" y="7017232"/>
                  <a:pt x="5841668" y="7264650"/>
                  <a:pt x="6177033" y="7543377"/>
                </a:cubicBezTo>
                <a:cubicBezTo>
                  <a:pt x="6516537" y="7850602"/>
                  <a:pt x="6925441" y="8152265"/>
                  <a:pt x="6567594" y="8878658"/>
                </a:cubicBezTo>
                <a:cubicBezTo>
                  <a:pt x="6847958" y="8198838"/>
                  <a:pt x="4817430" y="7560102"/>
                  <a:pt x="4658715" y="7820771"/>
                </a:cubicBezTo>
                <a:cubicBezTo>
                  <a:pt x="4418575" y="8197525"/>
                  <a:pt x="5150226" y="8594407"/>
                  <a:pt x="5301446" y="8668778"/>
                </a:cubicBezTo>
                <a:cubicBezTo>
                  <a:pt x="5922689" y="8982250"/>
                  <a:pt x="6045911" y="9347175"/>
                  <a:pt x="5871030" y="9689867"/>
                </a:cubicBezTo>
                <a:cubicBezTo>
                  <a:pt x="5907309" y="9456311"/>
                  <a:pt x="5673875" y="9105987"/>
                  <a:pt x="5416781" y="9172724"/>
                </a:cubicBezTo>
                <a:cubicBezTo>
                  <a:pt x="5118874" y="9248501"/>
                  <a:pt x="5278964" y="9673898"/>
                  <a:pt x="5572927" y="9667634"/>
                </a:cubicBezTo>
                <a:cubicBezTo>
                  <a:pt x="5070765" y="9690588"/>
                  <a:pt x="4923293" y="9448695"/>
                  <a:pt x="4702083" y="9085858"/>
                </a:cubicBezTo>
                <a:cubicBezTo>
                  <a:pt x="4521882" y="8811992"/>
                  <a:pt x="4459780" y="8384506"/>
                  <a:pt x="4185732" y="8141229"/>
                </a:cubicBezTo>
                <a:cubicBezTo>
                  <a:pt x="3883095" y="7894476"/>
                  <a:pt x="3593273" y="7929240"/>
                  <a:pt x="3630731" y="8283742"/>
                </a:cubicBezTo>
                <a:cubicBezTo>
                  <a:pt x="3680216" y="8527722"/>
                  <a:pt x="3986599" y="8606954"/>
                  <a:pt x="4097008" y="8690363"/>
                </a:cubicBezTo>
                <a:cubicBezTo>
                  <a:pt x="4207416" y="8773772"/>
                  <a:pt x="4359028" y="9044162"/>
                  <a:pt x="4391953" y="9174147"/>
                </a:cubicBezTo>
                <a:cubicBezTo>
                  <a:pt x="4154380" y="8795323"/>
                  <a:pt x="3704860" y="8600707"/>
                  <a:pt x="3860810" y="8997606"/>
                </a:cubicBezTo>
                <a:cubicBezTo>
                  <a:pt x="3983836" y="9264523"/>
                  <a:pt x="4551453" y="9305517"/>
                  <a:pt x="4788634" y="9488321"/>
                </a:cubicBezTo>
                <a:cubicBezTo>
                  <a:pt x="4976722" y="9623165"/>
                  <a:pt x="5132278" y="9824045"/>
                  <a:pt x="5149231" y="10134061"/>
                </a:cubicBezTo>
                <a:cubicBezTo>
                  <a:pt x="5022066" y="9838647"/>
                  <a:pt x="4702870" y="9477897"/>
                  <a:pt x="4494867" y="9592596"/>
                </a:cubicBezTo>
                <a:cubicBezTo>
                  <a:pt x="4376572" y="9648207"/>
                  <a:pt x="4242109" y="9785844"/>
                  <a:pt x="4479289" y="9968648"/>
                </a:cubicBezTo>
                <a:cubicBezTo>
                  <a:pt x="4577473" y="10064568"/>
                  <a:pt x="4745057" y="10154927"/>
                  <a:pt x="4875773" y="10184813"/>
                </a:cubicBezTo>
                <a:cubicBezTo>
                  <a:pt x="4071564" y="10255043"/>
                  <a:pt x="3890774" y="9687148"/>
                  <a:pt x="3575520" y="9256888"/>
                </a:cubicBezTo>
                <a:cubicBezTo>
                  <a:pt x="3456832" y="9116482"/>
                  <a:pt x="3333807" y="8849566"/>
                  <a:pt x="3129552" y="8796744"/>
                </a:cubicBezTo>
                <a:cubicBezTo>
                  <a:pt x="2908932" y="8727935"/>
                  <a:pt x="2811141" y="8828034"/>
                  <a:pt x="2909522" y="9021965"/>
                </a:cubicBezTo>
                <a:cubicBezTo>
                  <a:pt x="3061135" y="9292355"/>
                  <a:pt x="3253363" y="9455699"/>
                  <a:pt x="3608839" y="9582891"/>
                </a:cubicBezTo>
                <a:cubicBezTo>
                  <a:pt x="3249420" y="9525211"/>
                  <a:pt x="2436145" y="9146404"/>
                  <a:pt x="2251608" y="8746030"/>
                </a:cubicBezTo>
                <a:cubicBezTo>
                  <a:pt x="2214739" y="8685557"/>
                  <a:pt x="2190095" y="8612571"/>
                  <a:pt x="2181814" y="8555572"/>
                </a:cubicBezTo>
                <a:cubicBezTo>
                  <a:pt x="2141002" y="8564610"/>
                  <a:pt x="2112415" y="8561136"/>
                  <a:pt x="2083826" y="8557662"/>
                </a:cubicBezTo>
                <a:cubicBezTo>
                  <a:pt x="1912299" y="8536813"/>
                  <a:pt x="1732491" y="8458966"/>
                  <a:pt x="1601579" y="8331074"/>
                </a:cubicBezTo>
                <a:lnTo>
                  <a:pt x="0" y="6766407"/>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509297" y="1752600"/>
            <a:ext cx="4683666" cy="5095373"/>
          </a:xfrm>
          <a:custGeom>
            <a:avLst/>
            <a:gdLst>
              <a:gd name="connsiteX0" fmla="*/ 4612052 w 9344158"/>
              <a:gd name="connsiteY0" fmla="*/ 54 h 10190746"/>
              <a:gd name="connsiteX1" fmla="*/ 5768638 w 9344158"/>
              <a:gd name="connsiteY1" fmla="*/ 933858 h 10190746"/>
              <a:gd name="connsiteX2" fmla="*/ 6214606 w 9344158"/>
              <a:gd name="connsiteY2" fmla="*/ 1394002 h 10190746"/>
              <a:gd name="connsiteX3" fmla="*/ 6434634 w 9344158"/>
              <a:gd name="connsiteY3" fmla="*/ 1168781 h 10190746"/>
              <a:gd name="connsiteX4" fmla="*/ 5735318 w 9344158"/>
              <a:gd name="connsiteY4" fmla="*/ 607855 h 10190746"/>
              <a:gd name="connsiteX5" fmla="*/ 7092550 w 9344158"/>
              <a:gd name="connsiteY5" fmla="*/ 1444716 h 10190746"/>
              <a:gd name="connsiteX6" fmla="*/ 7162344 w 9344158"/>
              <a:gd name="connsiteY6" fmla="*/ 1635174 h 10190746"/>
              <a:gd name="connsiteX7" fmla="*/ 7260330 w 9344158"/>
              <a:gd name="connsiteY7" fmla="*/ 1633084 h 10190746"/>
              <a:gd name="connsiteX8" fmla="*/ 7742578 w 9344158"/>
              <a:gd name="connsiteY8" fmla="*/ 1859673 h 10190746"/>
              <a:gd name="connsiteX9" fmla="*/ 9344158 w 9344158"/>
              <a:gd name="connsiteY9" fmla="*/ 3424339 h 10190746"/>
              <a:gd name="connsiteX10" fmla="*/ 9344158 w 9344158"/>
              <a:gd name="connsiteY10" fmla="*/ 10190746 h 10190746"/>
              <a:gd name="connsiteX11" fmla="*/ 4296344 w 9344158"/>
              <a:gd name="connsiteY11" fmla="*/ 10190746 h 10190746"/>
              <a:gd name="connsiteX12" fmla="*/ 4249976 w 9344158"/>
              <a:gd name="connsiteY12" fmla="*/ 10145446 h 10190746"/>
              <a:gd name="connsiteX13" fmla="*/ 3368188 w 9344158"/>
              <a:gd name="connsiteY13" fmla="*/ 9250851 h 10190746"/>
              <a:gd name="connsiteX14" fmla="*/ 1911788 w 9344158"/>
              <a:gd name="connsiteY14" fmla="*/ 7828019 h 10190746"/>
              <a:gd name="connsiteX15" fmla="*/ 1661795 w 9344158"/>
              <a:gd name="connsiteY15" fmla="*/ 7363697 h 10190746"/>
              <a:gd name="connsiteX16" fmla="*/ 1653515 w 9344158"/>
              <a:gd name="connsiteY16" fmla="*/ 7306699 h 10190746"/>
              <a:gd name="connsiteX17" fmla="*/ 1612703 w 9344158"/>
              <a:gd name="connsiteY17" fmla="*/ 7315736 h 10190746"/>
              <a:gd name="connsiteX18" fmla="*/ 635198 w 9344158"/>
              <a:gd name="connsiteY18" fmla="*/ 6483033 h 10190746"/>
              <a:gd name="connsiteX19" fmla="*/ 66597 w 9344158"/>
              <a:gd name="connsiteY19" fmla="*/ 5951991 h 10190746"/>
              <a:gd name="connsiteX20" fmla="*/ 773407 w 9344158"/>
              <a:gd name="connsiteY20" fmla="*/ 6177877 h 10190746"/>
              <a:gd name="connsiteX21" fmla="*/ 1541928 w 9344158"/>
              <a:gd name="connsiteY21" fmla="*/ 6635232 h 10190746"/>
              <a:gd name="connsiteX22" fmla="*/ 674633 w 9344158"/>
              <a:gd name="connsiteY22" fmla="*/ 5787927 h 10190746"/>
              <a:gd name="connsiteX23" fmla="*/ 622 w 9344158"/>
              <a:gd name="connsiteY23" fmla="*/ 4639647 h 10190746"/>
              <a:gd name="connsiteX24" fmla="*/ 35060 w 9344158"/>
              <a:gd name="connsiteY24" fmla="*/ 4478372 h 10190746"/>
              <a:gd name="connsiteX25" fmla="*/ 1359760 w 9344158"/>
              <a:gd name="connsiteY25" fmla="*/ 5381271 h 10190746"/>
              <a:gd name="connsiteX26" fmla="*/ 1318752 w 9344158"/>
              <a:gd name="connsiteY26" fmla="*/ 5292299 h 10190746"/>
              <a:gd name="connsiteX27" fmla="*/ 549839 w 9344158"/>
              <a:gd name="connsiteY27" fmla="*/ 4638925 h 10190746"/>
              <a:gd name="connsiteX28" fmla="*/ 2066178 w 9344158"/>
              <a:gd name="connsiteY28" fmla="*/ 5411138 h 10190746"/>
              <a:gd name="connsiteX29" fmla="*/ 2330570 w 9344158"/>
              <a:gd name="connsiteY29" fmla="*/ 4911349 h 10190746"/>
              <a:gd name="connsiteX30" fmla="*/ 1374158 w 9344158"/>
              <a:gd name="connsiteY30" fmla="*/ 4417161 h 10190746"/>
              <a:gd name="connsiteX31" fmla="*/ 772240 w 9344158"/>
              <a:gd name="connsiteY31" fmla="*/ 3560116 h 10190746"/>
              <a:gd name="connsiteX32" fmla="*/ 1270655 w 9344158"/>
              <a:gd name="connsiteY32" fmla="*/ 3704683 h 10190746"/>
              <a:gd name="connsiteX33" fmla="*/ 726698 w 9344158"/>
              <a:gd name="connsiteY33" fmla="*/ 3246626 h 10190746"/>
              <a:gd name="connsiteX34" fmla="*/ 1760789 w 9344158"/>
              <a:gd name="connsiteY34" fmla="*/ 3792250 h 10190746"/>
              <a:gd name="connsiteX35" fmla="*/ 2725678 w 9344158"/>
              <a:gd name="connsiteY35" fmla="*/ 4441447 h 10190746"/>
              <a:gd name="connsiteX36" fmla="*/ 2263344 w 9344158"/>
              <a:gd name="connsiteY36" fmla="*/ 3965316 h 10190746"/>
              <a:gd name="connsiteX37" fmla="*/ 3518252 w 9344158"/>
              <a:gd name="connsiteY37" fmla="*/ 4677757 h 10190746"/>
              <a:gd name="connsiteX38" fmla="*/ 2638538 w 9344158"/>
              <a:gd name="connsiteY38" fmla="*/ 3744956 h 10190746"/>
              <a:gd name="connsiteX39" fmla="*/ 1856614 w 9344158"/>
              <a:gd name="connsiteY39" fmla="*/ 2712056 h 10190746"/>
              <a:gd name="connsiteX40" fmla="*/ 3246574 w 9344158"/>
              <a:gd name="connsiteY40" fmla="*/ 3580892 h 10190746"/>
              <a:gd name="connsiteX41" fmla="*/ 3140110 w 9344158"/>
              <a:gd name="connsiteY41" fmla="*/ 3427973 h 10190746"/>
              <a:gd name="connsiteX42" fmla="*/ 2473324 w 9344158"/>
              <a:gd name="connsiteY42" fmla="*/ 2801010 h 10190746"/>
              <a:gd name="connsiteX43" fmla="*/ 3310852 w 9344158"/>
              <a:gd name="connsiteY43" fmla="*/ 3056782 h 10190746"/>
              <a:gd name="connsiteX44" fmla="*/ 4255234 w 9344158"/>
              <a:gd name="connsiteY44" fmla="*/ 3661493 h 10190746"/>
              <a:gd name="connsiteX45" fmla="*/ 3167124 w 9344158"/>
              <a:gd name="connsiteY45" fmla="*/ 2647370 h 10190746"/>
              <a:gd name="connsiteX46" fmla="*/ 2776562 w 9344158"/>
              <a:gd name="connsiteY46" fmla="*/ 1312088 h 10190746"/>
              <a:gd name="connsiteX47" fmla="*/ 4685442 w 9344158"/>
              <a:gd name="connsiteY47" fmla="*/ 2369976 h 10190746"/>
              <a:gd name="connsiteX48" fmla="*/ 4042712 w 9344158"/>
              <a:gd name="connsiteY48" fmla="*/ 1521968 h 10190746"/>
              <a:gd name="connsiteX49" fmla="*/ 3473126 w 9344158"/>
              <a:gd name="connsiteY49" fmla="*/ 500879 h 10190746"/>
              <a:gd name="connsiteX50" fmla="*/ 3927376 w 9344158"/>
              <a:gd name="connsiteY50" fmla="*/ 1018022 h 10190746"/>
              <a:gd name="connsiteX51" fmla="*/ 3771230 w 9344158"/>
              <a:gd name="connsiteY51" fmla="*/ 523112 h 10190746"/>
              <a:gd name="connsiteX52" fmla="*/ 4642074 w 9344158"/>
              <a:gd name="connsiteY52" fmla="*/ 1104888 h 10190746"/>
              <a:gd name="connsiteX53" fmla="*/ 5158426 w 9344158"/>
              <a:gd name="connsiteY53" fmla="*/ 2049518 h 10190746"/>
              <a:gd name="connsiteX54" fmla="*/ 5713426 w 9344158"/>
              <a:gd name="connsiteY54" fmla="*/ 1907004 h 10190746"/>
              <a:gd name="connsiteX55" fmla="*/ 5247150 w 9344158"/>
              <a:gd name="connsiteY55" fmla="*/ 1500383 h 10190746"/>
              <a:gd name="connsiteX56" fmla="*/ 4952204 w 9344158"/>
              <a:gd name="connsiteY56" fmla="*/ 1016599 h 10190746"/>
              <a:gd name="connsiteX57" fmla="*/ 5483346 w 9344158"/>
              <a:gd name="connsiteY57" fmla="*/ 1193140 h 10190746"/>
              <a:gd name="connsiteX58" fmla="*/ 4555524 w 9344158"/>
              <a:gd name="connsiteY58" fmla="*/ 702425 h 10190746"/>
              <a:gd name="connsiteX59" fmla="*/ 4194926 w 9344158"/>
              <a:gd name="connsiteY59" fmla="*/ 56685 h 10190746"/>
              <a:gd name="connsiteX60" fmla="*/ 4849290 w 9344158"/>
              <a:gd name="connsiteY60" fmla="*/ 598150 h 10190746"/>
              <a:gd name="connsiteX61" fmla="*/ 4864868 w 9344158"/>
              <a:gd name="connsiteY61" fmla="*/ 222098 h 10190746"/>
              <a:gd name="connsiteX62" fmla="*/ 4468384 w 9344158"/>
              <a:gd name="connsiteY62" fmla="*/ 5933 h 10190746"/>
              <a:gd name="connsiteX63" fmla="*/ 4612052 w 9344158"/>
              <a:gd name="connsiteY63" fmla="*/ 54 h 10190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9344158" h="10190746">
                <a:moveTo>
                  <a:pt x="4612052" y="54"/>
                </a:moveTo>
                <a:cubicBezTo>
                  <a:pt x="5295718" y="6152"/>
                  <a:pt x="5473086" y="530489"/>
                  <a:pt x="5768638" y="933858"/>
                </a:cubicBezTo>
                <a:cubicBezTo>
                  <a:pt x="5887326" y="1074264"/>
                  <a:pt x="6010350" y="1341180"/>
                  <a:pt x="6214606" y="1394002"/>
                </a:cubicBezTo>
                <a:cubicBezTo>
                  <a:pt x="6435226" y="1462811"/>
                  <a:pt x="6533016" y="1362712"/>
                  <a:pt x="6434634" y="1168781"/>
                </a:cubicBezTo>
                <a:cubicBezTo>
                  <a:pt x="6283022" y="898391"/>
                  <a:pt x="6090794" y="735047"/>
                  <a:pt x="5735318" y="607855"/>
                </a:cubicBezTo>
                <a:cubicBezTo>
                  <a:pt x="6094738" y="665535"/>
                  <a:pt x="6908012" y="1044342"/>
                  <a:pt x="7092550" y="1444716"/>
                </a:cubicBezTo>
                <a:cubicBezTo>
                  <a:pt x="7129418" y="1505189"/>
                  <a:pt x="7154062" y="1578175"/>
                  <a:pt x="7162344" y="1635174"/>
                </a:cubicBezTo>
                <a:cubicBezTo>
                  <a:pt x="7203154" y="1626136"/>
                  <a:pt x="7231742" y="1629610"/>
                  <a:pt x="7260330" y="1633084"/>
                </a:cubicBezTo>
                <a:cubicBezTo>
                  <a:pt x="7431858" y="1653933"/>
                  <a:pt x="7611666" y="1731780"/>
                  <a:pt x="7742578" y="1859673"/>
                </a:cubicBezTo>
                <a:lnTo>
                  <a:pt x="9344158" y="3424339"/>
                </a:lnTo>
                <a:lnTo>
                  <a:pt x="9344158" y="10190746"/>
                </a:lnTo>
                <a:lnTo>
                  <a:pt x="4296344" y="10190746"/>
                </a:lnTo>
                <a:lnTo>
                  <a:pt x="4249976" y="10145446"/>
                </a:lnTo>
                <a:lnTo>
                  <a:pt x="3368188" y="9250851"/>
                </a:lnTo>
                <a:lnTo>
                  <a:pt x="1911788" y="7828019"/>
                </a:lnTo>
                <a:cubicBezTo>
                  <a:pt x="1780876" y="7700125"/>
                  <a:pt x="1686636" y="7534692"/>
                  <a:pt x="1661795" y="7363697"/>
                </a:cubicBezTo>
                <a:cubicBezTo>
                  <a:pt x="1645432" y="7347710"/>
                  <a:pt x="1657655" y="7335197"/>
                  <a:pt x="1653515" y="7306699"/>
                </a:cubicBezTo>
                <a:cubicBezTo>
                  <a:pt x="1641292" y="7319211"/>
                  <a:pt x="1624927" y="7303223"/>
                  <a:pt x="1612703" y="7315736"/>
                </a:cubicBezTo>
                <a:cubicBezTo>
                  <a:pt x="1134792" y="7215657"/>
                  <a:pt x="860548" y="6874369"/>
                  <a:pt x="635198" y="6483033"/>
                </a:cubicBezTo>
                <a:cubicBezTo>
                  <a:pt x="508229" y="6285627"/>
                  <a:pt x="332169" y="6040260"/>
                  <a:pt x="66597" y="5951991"/>
                </a:cubicBezTo>
                <a:cubicBezTo>
                  <a:pt x="376924" y="5961713"/>
                  <a:pt x="503499" y="5963099"/>
                  <a:pt x="773407" y="6177877"/>
                </a:cubicBezTo>
                <a:cubicBezTo>
                  <a:pt x="1039175" y="6364157"/>
                  <a:pt x="1334122" y="6847940"/>
                  <a:pt x="1541928" y="6635232"/>
                </a:cubicBezTo>
                <a:cubicBezTo>
                  <a:pt x="1945316" y="6222327"/>
                  <a:pt x="862721" y="5922771"/>
                  <a:pt x="674633" y="5787927"/>
                </a:cubicBezTo>
                <a:cubicBezTo>
                  <a:pt x="374116" y="5579927"/>
                  <a:pt x="-17723" y="5039311"/>
                  <a:pt x="622" y="4639647"/>
                </a:cubicBezTo>
                <a:cubicBezTo>
                  <a:pt x="3243" y="4582552"/>
                  <a:pt x="14235" y="4528333"/>
                  <a:pt x="35060" y="4478372"/>
                </a:cubicBezTo>
                <a:cubicBezTo>
                  <a:pt x="240692" y="5217261"/>
                  <a:pt x="910437" y="5284665"/>
                  <a:pt x="1359760" y="5381271"/>
                </a:cubicBezTo>
                <a:cubicBezTo>
                  <a:pt x="1355620" y="5352771"/>
                  <a:pt x="1322892" y="5320797"/>
                  <a:pt x="1318752" y="5292299"/>
                </a:cubicBezTo>
                <a:cubicBezTo>
                  <a:pt x="1134411" y="4989933"/>
                  <a:pt x="957957" y="4548549"/>
                  <a:pt x="549839" y="4638925"/>
                </a:cubicBezTo>
                <a:cubicBezTo>
                  <a:pt x="1439025" y="4187079"/>
                  <a:pt x="1579987" y="5254059"/>
                  <a:pt x="2066178" y="5411138"/>
                </a:cubicBezTo>
                <a:cubicBezTo>
                  <a:pt x="2450240" y="5541805"/>
                  <a:pt x="2584310" y="5208151"/>
                  <a:pt x="2330570" y="4911349"/>
                </a:cubicBezTo>
                <a:cubicBezTo>
                  <a:pt x="2080970" y="4643048"/>
                  <a:pt x="1652150" y="4590928"/>
                  <a:pt x="1374158" y="4417161"/>
                </a:cubicBezTo>
                <a:cubicBezTo>
                  <a:pt x="989898" y="4188484"/>
                  <a:pt x="744635" y="4046690"/>
                  <a:pt x="772240" y="3560116"/>
                </a:cubicBezTo>
                <a:cubicBezTo>
                  <a:pt x="772830" y="3854145"/>
                  <a:pt x="1201844" y="4004275"/>
                  <a:pt x="1270655" y="3704683"/>
                </a:cubicBezTo>
                <a:cubicBezTo>
                  <a:pt x="1315017" y="3430115"/>
                  <a:pt x="975708" y="3220900"/>
                  <a:pt x="726698" y="3246626"/>
                </a:cubicBezTo>
                <a:cubicBezTo>
                  <a:pt x="1081584" y="3079790"/>
                  <a:pt x="1449283" y="3194471"/>
                  <a:pt x="1760789" y="3792250"/>
                </a:cubicBezTo>
                <a:cubicBezTo>
                  <a:pt x="1855030" y="3957682"/>
                  <a:pt x="2432304" y="4741741"/>
                  <a:pt x="2725678" y="4441447"/>
                </a:cubicBezTo>
                <a:cubicBezTo>
                  <a:pt x="2847916" y="4316324"/>
                  <a:pt x="2426788" y="4027175"/>
                  <a:pt x="2263344" y="3965316"/>
                </a:cubicBezTo>
                <a:cubicBezTo>
                  <a:pt x="3120784" y="3971545"/>
                  <a:pt x="3175984" y="5028101"/>
                  <a:pt x="3518252" y="4677757"/>
                </a:cubicBezTo>
                <a:cubicBezTo>
                  <a:pt x="3897192" y="4289878"/>
                  <a:pt x="2867438" y="3870763"/>
                  <a:pt x="2638538" y="3744956"/>
                </a:cubicBezTo>
                <a:cubicBezTo>
                  <a:pt x="2307510" y="3592738"/>
                  <a:pt x="1959724" y="3228515"/>
                  <a:pt x="1856614" y="2712056"/>
                </a:cubicBezTo>
                <a:cubicBezTo>
                  <a:pt x="2163784" y="3183327"/>
                  <a:pt x="2747964" y="3338316"/>
                  <a:pt x="3246574" y="3580892"/>
                </a:cubicBezTo>
                <a:cubicBezTo>
                  <a:pt x="3197482" y="3532931"/>
                  <a:pt x="3160614" y="3472459"/>
                  <a:pt x="3140110" y="3427973"/>
                </a:cubicBezTo>
                <a:cubicBezTo>
                  <a:pt x="2992638" y="3186081"/>
                  <a:pt x="2796072" y="2896229"/>
                  <a:pt x="2473324" y="2801010"/>
                </a:cubicBezTo>
                <a:cubicBezTo>
                  <a:pt x="2853052" y="2805169"/>
                  <a:pt x="2979626" y="2806555"/>
                  <a:pt x="3310852" y="3056782"/>
                </a:cubicBezTo>
                <a:cubicBezTo>
                  <a:pt x="3609346" y="3275035"/>
                  <a:pt x="4022982" y="3899225"/>
                  <a:pt x="4255234" y="3661493"/>
                </a:cubicBezTo>
                <a:cubicBezTo>
                  <a:pt x="4731966" y="3173515"/>
                  <a:pt x="3502490" y="2926097"/>
                  <a:pt x="3167124" y="2647370"/>
                </a:cubicBezTo>
                <a:cubicBezTo>
                  <a:pt x="2827620" y="2340144"/>
                  <a:pt x="2418716" y="2038482"/>
                  <a:pt x="2776562" y="1312088"/>
                </a:cubicBezTo>
                <a:cubicBezTo>
                  <a:pt x="2496200" y="1991909"/>
                  <a:pt x="4526728" y="2630645"/>
                  <a:pt x="4685442" y="2369976"/>
                </a:cubicBezTo>
                <a:cubicBezTo>
                  <a:pt x="4925582" y="1993222"/>
                  <a:pt x="4193930" y="1596339"/>
                  <a:pt x="4042712" y="1521968"/>
                </a:cubicBezTo>
                <a:cubicBezTo>
                  <a:pt x="3421468" y="1208496"/>
                  <a:pt x="3298246" y="843571"/>
                  <a:pt x="3473126" y="500879"/>
                </a:cubicBezTo>
                <a:cubicBezTo>
                  <a:pt x="3436848" y="734435"/>
                  <a:pt x="3670282" y="1084759"/>
                  <a:pt x="3927376" y="1018022"/>
                </a:cubicBezTo>
                <a:cubicBezTo>
                  <a:pt x="4225284" y="942245"/>
                  <a:pt x="4065194" y="516848"/>
                  <a:pt x="3771230" y="523112"/>
                </a:cubicBezTo>
                <a:cubicBezTo>
                  <a:pt x="4273392" y="500158"/>
                  <a:pt x="4420864" y="742051"/>
                  <a:pt x="4642074" y="1104888"/>
                </a:cubicBezTo>
                <a:cubicBezTo>
                  <a:pt x="4822274" y="1378754"/>
                  <a:pt x="4884378" y="1806240"/>
                  <a:pt x="5158426" y="2049518"/>
                </a:cubicBezTo>
                <a:cubicBezTo>
                  <a:pt x="5461062" y="2296270"/>
                  <a:pt x="5750884" y="2261506"/>
                  <a:pt x="5713426" y="1907004"/>
                </a:cubicBezTo>
                <a:cubicBezTo>
                  <a:pt x="5663942" y="1663024"/>
                  <a:pt x="5357558" y="1583792"/>
                  <a:pt x="5247150" y="1500383"/>
                </a:cubicBezTo>
                <a:cubicBezTo>
                  <a:pt x="5136742" y="1416974"/>
                  <a:pt x="4985130" y="1146584"/>
                  <a:pt x="4952204" y="1016599"/>
                </a:cubicBezTo>
                <a:cubicBezTo>
                  <a:pt x="5189778" y="1395423"/>
                  <a:pt x="5639298" y="1590039"/>
                  <a:pt x="5483346" y="1193140"/>
                </a:cubicBezTo>
                <a:cubicBezTo>
                  <a:pt x="5360322" y="926223"/>
                  <a:pt x="4792704" y="885229"/>
                  <a:pt x="4555524" y="702425"/>
                </a:cubicBezTo>
                <a:cubicBezTo>
                  <a:pt x="4367436" y="567581"/>
                  <a:pt x="4211880" y="366701"/>
                  <a:pt x="4194926" y="56685"/>
                </a:cubicBezTo>
                <a:cubicBezTo>
                  <a:pt x="4322090" y="352099"/>
                  <a:pt x="4641288" y="712849"/>
                  <a:pt x="4849290" y="598150"/>
                </a:cubicBezTo>
                <a:cubicBezTo>
                  <a:pt x="4967586" y="542539"/>
                  <a:pt x="5102048" y="404902"/>
                  <a:pt x="4864868" y="222098"/>
                </a:cubicBezTo>
                <a:cubicBezTo>
                  <a:pt x="4766684" y="126178"/>
                  <a:pt x="4599100" y="35819"/>
                  <a:pt x="4468384" y="5933"/>
                </a:cubicBezTo>
                <a:cubicBezTo>
                  <a:pt x="4518648" y="1544"/>
                  <a:pt x="4566476" y="-353"/>
                  <a:pt x="4612052" y="54"/>
                </a:cubicBezTo>
                <a:close/>
              </a:path>
            </a:pathLst>
          </a:custGeom>
        </p:spPr>
        <p:txBody>
          <a:bodyPr wrap="square">
            <a:noAutofit/>
          </a:bodyPr>
          <a:lstStyle/>
          <a:p>
            <a:endParaRPr lang="en-US"/>
          </a:p>
        </p:txBody>
      </p:sp>
    </p:spTree>
    <p:extLst>
      <p:ext uri="{BB962C8B-B14F-4D97-AF65-F5344CB8AC3E}">
        <p14:creationId xmlns:p14="http://schemas.microsoft.com/office/powerpoint/2010/main" val="201948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587FD5-8A01-4019-A4FC-D1FF3A43571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E49CA5D-93C0-43DF-8C1E-47397260D783}"/>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D4EA328-209A-48BB-9F0D-4DF4FA58302C}"/>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C2B62A8D-316A-427E-93A7-D711D1913EA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8502CB9-9419-46DF-AABB-29B7A5A18C3F}"/>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73790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537425"/>
            <a:ext cx="3193218" cy="6320576"/>
          </a:xfrm>
          <a:custGeom>
            <a:avLst/>
            <a:gdLst>
              <a:gd name="connsiteX0" fmla="*/ 3820176 w 6370637"/>
              <a:gd name="connsiteY0" fmla="*/ 0 h 12641151"/>
              <a:gd name="connsiteX1" fmla="*/ 3753643 w 6370637"/>
              <a:gd name="connsiteY1" fmla="*/ 743629 h 12641151"/>
              <a:gd name="connsiteX2" fmla="*/ 4064133 w 6370637"/>
              <a:gd name="connsiteY2" fmla="*/ 247877 h 12641151"/>
              <a:gd name="connsiteX3" fmla="*/ 4308091 w 6370637"/>
              <a:gd name="connsiteY3" fmla="*/ 1363321 h 12641151"/>
              <a:gd name="connsiteX4" fmla="*/ 3908888 w 6370637"/>
              <a:gd name="connsiteY4" fmla="*/ 2478764 h 12641151"/>
              <a:gd name="connsiteX5" fmla="*/ 4529869 w 6370637"/>
              <a:gd name="connsiteY5" fmla="*/ 2801003 h 12641151"/>
              <a:gd name="connsiteX6" fmla="*/ 4485515 w 6370637"/>
              <a:gd name="connsiteY6" fmla="*/ 2131738 h 12641151"/>
              <a:gd name="connsiteX7" fmla="*/ 4662938 w 6370637"/>
              <a:gd name="connsiteY7" fmla="*/ 1536834 h 12641151"/>
              <a:gd name="connsiteX8" fmla="*/ 4973428 w 6370637"/>
              <a:gd name="connsiteY8" fmla="*/ 2082161 h 12641151"/>
              <a:gd name="connsiteX9" fmla="*/ 4596404 w 6370637"/>
              <a:gd name="connsiteY9" fmla="*/ 991506 h 12641151"/>
              <a:gd name="connsiteX10" fmla="*/ 4862539 w 6370637"/>
              <a:gd name="connsiteY10" fmla="*/ 223090 h 12641151"/>
              <a:gd name="connsiteX11" fmla="*/ 4951250 w 6370637"/>
              <a:gd name="connsiteY11" fmla="*/ 1140232 h 12641151"/>
              <a:gd name="connsiteX12" fmla="*/ 5306097 w 6370637"/>
              <a:gd name="connsiteY12" fmla="*/ 867569 h 12641151"/>
              <a:gd name="connsiteX13" fmla="*/ 5150852 w 6370637"/>
              <a:gd name="connsiteY13" fmla="*/ 396603 h 12641151"/>
              <a:gd name="connsiteX14" fmla="*/ 5461342 w 6370637"/>
              <a:gd name="connsiteY14" fmla="*/ 2106950 h 12641151"/>
              <a:gd name="connsiteX15" fmla="*/ 5439164 w 6370637"/>
              <a:gd name="connsiteY15" fmla="*/ 2801003 h 12641151"/>
              <a:gd name="connsiteX16" fmla="*/ 5838367 w 6370637"/>
              <a:gd name="connsiteY16" fmla="*/ 2801003 h 12641151"/>
              <a:gd name="connsiteX17" fmla="*/ 5727478 w 6370637"/>
              <a:gd name="connsiteY17" fmla="*/ 1834286 h 12641151"/>
              <a:gd name="connsiteX18" fmla="*/ 6171036 w 6370637"/>
              <a:gd name="connsiteY18" fmla="*/ 3519844 h 12641151"/>
              <a:gd name="connsiteX19" fmla="*/ 6060147 w 6370637"/>
              <a:gd name="connsiteY19" fmla="*/ 3718145 h 12641151"/>
              <a:gd name="connsiteX20" fmla="*/ 6148858 w 6370637"/>
              <a:gd name="connsiteY20" fmla="*/ 3792509 h 12641151"/>
              <a:gd name="connsiteX21" fmla="*/ 6370637 w 6370637"/>
              <a:gd name="connsiteY21" fmla="*/ 4337836 h 12641151"/>
              <a:gd name="connsiteX22" fmla="*/ 6370637 w 6370637"/>
              <a:gd name="connsiteY22" fmla="*/ 8303857 h 12641151"/>
              <a:gd name="connsiteX23" fmla="*/ 6349976 w 6370637"/>
              <a:gd name="connsiteY23" fmla="*/ 8303857 h 12641151"/>
              <a:gd name="connsiteX24" fmla="*/ 6330803 w 6370637"/>
              <a:gd name="connsiteY24" fmla="*/ 12641151 h 12641151"/>
              <a:gd name="connsiteX25" fmla="*/ 0 w 6370637"/>
              <a:gd name="connsiteY25" fmla="*/ 12641151 h 12641151"/>
              <a:gd name="connsiteX26" fmla="*/ 0 w 6370637"/>
              <a:gd name="connsiteY26" fmla="*/ 3190613 h 12641151"/>
              <a:gd name="connsiteX27" fmla="*/ 72107 w 6370637"/>
              <a:gd name="connsiteY27" fmla="*/ 3197605 h 12641151"/>
              <a:gd name="connsiteX28" fmla="*/ 138640 w 6370637"/>
              <a:gd name="connsiteY28" fmla="*/ 1809499 h 12641151"/>
              <a:gd name="connsiteX29" fmla="*/ 382598 w 6370637"/>
              <a:gd name="connsiteY29" fmla="*/ 421391 h 12641151"/>
              <a:gd name="connsiteX30" fmla="*/ 826155 w 6370637"/>
              <a:gd name="connsiteY30" fmla="*/ 2156525 h 12641151"/>
              <a:gd name="connsiteX31" fmla="*/ 870512 w 6370637"/>
              <a:gd name="connsiteY31" fmla="*/ 1958224 h 12641151"/>
              <a:gd name="connsiteX32" fmla="*/ 848334 w 6370637"/>
              <a:gd name="connsiteY32" fmla="*/ 966718 h 12641151"/>
              <a:gd name="connsiteX33" fmla="*/ 1358427 w 6370637"/>
              <a:gd name="connsiteY33" fmla="*/ 1809499 h 12641151"/>
              <a:gd name="connsiteX34" fmla="*/ 1646738 w 6370637"/>
              <a:gd name="connsiteY34" fmla="*/ 2999305 h 12641151"/>
              <a:gd name="connsiteX35" fmla="*/ 1602383 w 6370637"/>
              <a:gd name="connsiteY35" fmla="*/ 1388108 h 12641151"/>
              <a:gd name="connsiteX36" fmla="*/ 2467323 w 6370637"/>
              <a:gd name="connsiteY36" fmla="*/ 74364 h 12641151"/>
              <a:gd name="connsiteX37" fmla="*/ 3199195 w 6370637"/>
              <a:gd name="connsiteY37" fmla="*/ 2354826 h 12641151"/>
              <a:gd name="connsiteX38" fmla="*/ 3398796 w 6370637"/>
              <a:gd name="connsiteY38" fmla="*/ 1214595 h 12641151"/>
              <a:gd name="connsiteX39" fmla="*/ 3820176 w 6370637"/>
              <a:gd name="connsiteY39" fmla="*/ 0 h 1264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370637" h="12641151">
                <a:moveTo>
                  <a:pt x="3820176" y="0"/>
                </a:moveTo>
                <a:cubicBezTo>
                  <a:pt x="3576220" y="148726"/>
                  <a:pt x="3465329" y="594903"/>
                  <a:pt x="3753643" y="743629"/>
                </a:cubicBezTo>
                <a:cubicBezTo>
                  <a:pt x="4086312" y="917144"/>
                  <a:pt x="4330268" y="470966"/>
                  <a:pt x="4064133" y="247877"/>
                </a:cubicBezTo>
                <a:cubicBezTo>
                  <a:pt x="4529869" y="619692"/>
                  <a:pt x="4441158" y="917144"/>
                  <a:pt x="4308091" y="1363321"/>
                </a:cubicBezTo>
                <a:cubicBezTo>
                  <a:pt x="4219379" y="1710348"/>
                  <a:pt x="3886710" y="2082161"/>
                  <a:pt x="3908888" y="2478764"/>
                </a:cubicBezTo>
                <a:cubicBezTo>
                  <a:pt x="3953243" y="2900154"/>
                  <a:pt x="4241557" y="3098455"/>
                  <a:pt x="4529869" y="2801003"/>
                </a:cubicBezTo>
                <a:cubicBezTo>
                  <a:pt x="4707293" y="2577915"/>
                  <a:pt x="4507691" y="2280463"/>
                  <a:pt x="4485515" y="2131738"/>
                </a:cubicBezTo>
                <a:cubicBezTo>
                  <a:pt x="4463336" y="1983012"/>
                  <a:pt x="4574226" y="1660773"/>
                  <a:pt x="4662938" y="1536834"/>
                </a:cubicBezTo>
                <a:cubicBezTo>
                  <a:pt x="4529869" y="2007798"/>
                  <a:pt x="4751649" y="2503552"/>
                  <a:pt x="4973428" y="2082161"/>
                </a:cubicBezTo>
                <a:cubicBezTo>
                  <a:pt x="5106496" y="1784710"/>
                  <a:pt x="4640760" y="1313746"/>
                  <a:pt x="4596404" y="991506"/>
                </a:cubicBezTo>
                <a:cubicBezTo>
                  <a:pt x="4552047" y="743629"/>
                  <a:pt x="4596404" y="470966"/>
                  <a:pt x="4862539" y="223090"/>
                </a:cubicBezTo>
                <a:cubicBezTo>
                  <a:pt x="4707293" y="545328"/>
                  <a:pt x="4662938" y="1065870"/>
                  <a:pt x="4951250" y="1140232"/>
                </a:cubicBezTo>
                <a:cubicBezTo>
                  <a:pt x="5106496" y="1189807"/>
                  <a:pt x="5350453" y="1189807"/>
                  <a:pt x="5306097" y="867569"/>
                </a:cubicBezTo>
                <a:cubicBezTo>
                  <a:pt x="5306097" y="718843"/>
                  <a:pt x="5239563" y="520541"/>
                  <a:pt x="5150852" y="396603"/>
                </a:cubicBezTo>
                <a:cubicBezTo>
                  <a:pt x="5927080" y="966718"/>
                  <a:pt x="5572233" y="1536834"/>
                  <a:pt x="5461342" y="2106950"/>
                </a:cubicBezTo>
                <a:cubicBezTo>
                  <a:pt x="5439164" y="2305251"/>
                  <a:pt x="5306097" y="2602702"/>
                  <a:pt x="5439164" y="2801003"/>
                </a:cubicBezTo>
                <a:cubicBezTo>
                  <a:pt x="5572233" y="3024091"/>
                  <a:pt x="5749656" y="3024091"/>
                  <a:pt x="5838367" y="2801003"/>
                </a:cubicBezTo>
                <a:cubicBezTo>
                  <a:pt x="5949258" y="2478764"/>
                  <a:pt x="5927080" y="2206100"/>
                  <a:pt x="5727478" y="1834286"/>
                </a:cubicBezTo>
                <a:cubicBezTo>
                  <a:pt x="5993612" y="2156525"/>
                  <a:pt x="6370637" y="3073667"/>
                  <a:pt x="6171036" y="3519844"/>
                </a:cubicBezTo>
                <a:cubicBezTo>
                  <a:pt x="6148858" y="3594208"/>
                  <a:pt x="6104503" y="3668570"/>
                  <a:pt x="6060147" y="3718145"/>
                </a:cubicBezTo>
                <a:cubicBezTo>
                  <a:pt x="6104503" y="3742934"/>
                  <a:pt x="6126681" y="3767720"/>
                  <a:pt x="6148858" y="3792509"/>
                </a:cubicBezTo>
                <a:cubicBezTo>
                  <a:pt x="6281926" y="3941234"/>
                  <a:pt x="6370637" y="4139535"/>
                  <a:pt x="6370637" y="4337836"/>
                </a:cubicBezTo>
                <a:lnTo>
                  <a:pt x="6370637" y="8303857"/>
                </a:lnTo>
                <a:lnTo>
                  <a:pt x="6349976" y="8303857"/>
                </a:lnTo>
                <a:cubicBezTo>
                  <a:pt x="6343585" y="9749623"/>
                  <a:pt x="6337194" y="11195387"/>
                  <a:pt x="6330803" y="12641151"/>
                </a:cubicBezTo>
                <a:lnTo>
                  <a:pt x="0" y="12641151"/>
                </a:lnTo>
                <a:lnTo>
                  <a:pt x="0" y="3190613"/>
                </a:lnTo>
                <a:lnTo>
                  <a:pt x="72107" y="3197605"/>
                </a:lnTo>
                <a:cubicBezTo>
                  <a:pt x="759621" y="3197605"/>
                  <a:pt x="227351" y="2082161"/>
                  <a:pt x="138640" y="1809499"/>
                </a:cubicBezTo>
                <a:cubicBezTo>
                  <a:pt x="-16605" y="1437685"/>
                  <a:pt x="5572" y="892355"/>
                  <a:pt x="382598" y="421391"/>
                </a:cubicBezTo>
                <a:cubicBezTo>
                  <a:pt x="227351" y="1016295"/>
                  <a:pt x="604377" y="1586409"/>
                  <a:pt x="826155" y="2156525"/>
                </a:cubicBezTo>
                <a:cubicBezTo>
                  <a:pt x="826155" y="2082161"/>
                  <a:pt x="848334" y="2007798"/>
                  <a:pt x="870512" y="1958224"/>
                </a:cubicBezTo>
                <a:cubicBezTo>
                  <a:pt x="959224" y="1660773"/>
                  <a:pt x="1047935" y="1288958"/>
                  <a:pt x="848334" y="966718"/>
                </a:cubicBezTo>
                <a:cubicBezTo>
                  <a:pt x="1181004" y="1264170"/>
                  <a:pt x="1291891" y="1363321"/>
                  <a:pt x="1358427" y="1809499"/>
                </a:cubicBezTo>
                <a:cubicBezTo>
                  <a:pt x="1424960" y="2206100"/>
                  <a:pt x="1225358" y="2999305"/>
                  <a:pt x="1646738" y="2999305"/>
                </a:cubicBezTo>
                <a:cubicBezTo>
                  <a:pt x="2511678" y="2999305"/>
                  <a:pt x="1646738" y="1859073"/>
                  <a:pt x="1602383" y="1388108"/>
                </a:cubicBezTo>
                <a:cubicBezTo>
                  <a:pt x="1580205" y="892355"/>
                  <a:pt x="1491494" y="347028"/>
                  <a:pt x="2467323" y="74364"/>
                </a:cubicBezTo>
                <a:cubicBezTo>
                  <a:pt x="1602383" y="371815"/>
                  <a:pt x="2822170" y="2429189"/>
                  <a:pt x="3199195" y="2354826"/>
                </a:cubicBezTo>
                <a:cubicBezTo>
                  <a:pt x="3753643" y="2255676"/>
                  <a:pt x="3465329" y="1388108"/>
                  <a:pt x="3398796" y="1214595"/>
                </a:cubicBezTo>
                <a:cubicBezTo>
                  <a:pt x="3132660" y="495754"/>
                  <a:pt x="3354440" y="123940"/>
                  <a:pt x="3820176" y="0"/>
                </a:cubicBezTo>
                <a:close/>
              </a:path>
            </a:pathLst>
          </a:custGeom>
        </p:spPr>
        <p:txBody>
          <a:bodyPr wrap="square">
            <a:noAutofit/>
          </a:bodyPr>
          <a:lstStyle/>
          <a:p>
            <a:endParaRPr lang="en-US"/>
          </a:p>
        </p:txBody>
      </p:sp>
      <p:sp>
        <p:nvSpPr>
          <p:cNvPr id="14" name="Picture Placeholder 13"/>
          <p:cNvSpPr>
            <a:spLocks noGrp="1"/>
          </p:cNvSpPr>
          <p:nvPr>
            <p:ph type="pic" sz="quarter" idx="11"/>
          </p:nvPr>
        </p:nvSpPr>
        <p:spPr>
          <a:xfrm>
            <a:off x="8983663" y="-6016"/>
            <a:ext cx="3193218" cy="6320576"/>
          </a:xfrm>
          <a:custGeom>
            <a:avLst/>
            <a:gdLst>
              <a:gd name="connsiteX0" fmla="*/ 39834 w 6370636"/>
              <a:gd name="connsiteY0" fmla="*/ 0 h 12641151"/>
              <a:gd name="connsiteX1" fmla="*/ 6370636 w 6370636"/>
              <a:gd name="connsiteY1" fmla="*/ 0 h 12641151"/>
              <a:gd name="connsiteX2" fmla="*/ 6370636 w 6370636"/>
              <a:gd name="connsiteY2" fmla="*/ 9450538 h 12641151"/>
              <a:gd name="connsiteX3" fmla="*/ 6298530 w 6370636"/>
              <a:gd name="connsiteY3" fmla="*/ 9443546 h 12641151"/>
              <a:gd name="connsiteX4" fmla="*/ 6231996 w 6370636"/>
              <a:gd name="connsiteY4" fmla="*/ 10831653 h 12641151"/>
              <a:gd name="connsiteX5" fmla="*/ 5988038 w 6370636"/>
              <a:gd name="connsiteY5" fmla="*/ 12219760 h 12641151"/>
              <a:gd name="connsiteX6" fmla="*/ 5544480 w 6370636"/>
              <a:gd name="connsiteY6" fmla="*/ 10484626 h 12641151"/>
              <a:gd name="connsiteX7" fmla="*/ 5500124 w 6370636"/>
              <a:gd name="connsiteY7" fmla="*/ 10682927 h 12641151"/>
              <a:gd name="connsiteX8" fmla="*/ 5522302 w 6370636"/>
              <a:gd name="connsiteY8" fmla="*/ 11674433 h 12641151"/>
              <a:gd name="connsiteX9" fmla="*/ 5012210 w 6370636"/>
              <a:gd name="connsiteY9" fmla="*/ 10831653 h 12641151"/>
              <a:gd name="connsiteX10" fmla="*/ 4723898 w 6370636"/>
              <a:gd name="connsiteY10" fmla="*/ 9641846 h 12641151"/>
              <a:gd name="connsiteX11" fmla="*/ 4768252 w 6370636"/>
              <a:gd name="connsiteY11" fmla="*/ 11253043 h 12641151"/>
              <a:gd name="connsiteX12" fmla="*/ 3903312 w 6370636"/>
              <a:gd name="connsiteY12" fmla="*/ 12566788 h 12641151"/>
              <a:gd name="connsiteX13" fmla="*/ 3171442 w 6370636"/>
              <a:gd name="connsiteY13" fmla="*/ 10286326 h 12641151"/>
              <a:gd name="connsiteX14" fmla="*/ 2971840 w 6370636"/>
              <a:gd name="connsiteY14" fmla="*/ 11426556 h 12641151"/>
              <a:gd name="connsiteX15" fmla="*/ 2550460 w 6370636"/>
              <a:gd name="connsiteY15" fmla="*/ 12641151 h 12641151"/>
              <a:gd name="connsiteX16" fmla="*/ 2616994 w 6370636"/>
              <a:gd name="connsiteY16" fmla="*/ 11897522 h 12641151"/>
              <a:gd name="connsiteX17" fmla="*/ 2306502 w 6370636"/>
              <a:gd name="connsiteY17" fmla="*/ 12393274 h 12641151"/>
              <a:gd name="connsiteX18" fmla="*/ 2062544 w 6370636"/>
              <a:gd name="connsiteY18" fmla="*/ 11277830 h 12641151"/>
              <a:gd name="connsiteX19" fmla="*/ 2461748 w 6370636"/>
              <a:gd name="connsiteY19" fmla="*/ 10162387 h 12641151"/>
              <a:gd name="connsiteX20" fmla="*/ 1840768 w 6370636"/>
              <a:gd name="connsiteY20" fmla="*/ 9840148 h 12641151"/>
              <a:gd name="connsiteX21" fmla="*/ 1885122 w 6370636"/>
              <a:gd name="connsiteY21" fmla="*/ 10509414 h 12641151"/>
              <a:gd name="connsiteX22" fmla="*/ 1707698 w 6370636"/>
              <a:gd name="connsiteY22" fmla="*/ 11104317 h 12641151"/>
              <a:gd name="connsiteX23" fmla="*/ 1397208 w 6370636"/>
              <a:gd name="connsiteY23" fmla="*/ 10558990 h 12641151"/>
              <a:gd name="connsiteX24" fmla="*/ 1774232 w 6370636"/>
              <a:gd name="connsiteY24" fmla="*/ 11649645 h 12641151"/>
              <a:gd name="connsiteX25" fmla="*/ 1508096 w 6370636"/>
              <a:gd name="connsiteY25" fmla="*/ 12418062 h 12641151"/>
              <a:gd name="connsiteX26" fmla="*/ 1419386 w 6370636"/>
              <a:gd name="connsiteY26" fmla="*/ 11500920 h 12641151"/>
              <a:gd name="connsiteX27" fmla="*/ 1064540 w 6370636"/>
              <a:gd name="connsiteY27" fmla="*/ 11773582 h 12641151"/>
              <a:gd name="connsiteX28" fmla="*/ 1219784 w 6370636"/>
              <a:gd name="connsiteY28" fmla="*/ 12244548 h 12641151"/>
              <a:gd name="connsiteX29" fmla="*/ 909294 w 6370636"/>
              <a:gd name="connsiteY29" fmla="*/ 10534201 h 12641151"/>
              <a:gd name="connsiteX30" fmla="*/ 931472 w 6370636"/>
              <a:gd name="connsiteY30" fmla="*/ 9840148 h 12641151"/>
              <a:gd name="connsiteX31" fmla="*/ 532268 w 6370636"/>
              <a:gd name="connsiteY31" fmla="*/ 9840148 h 12641151"/>
              <a:gd name="connsiteX32" fmla="*/ 643158 w 6370636"/>
              <a:gd name="connsiteY32" fmla="*/ 10806865 h 12641151"/>
              <a:gd name="connsiteX33" fmla="*/ 199600 w 6370636"/>
              <a:gd name="connsiteY33" fmla="*/ 9121307 h 12641151"/>
              <a:gd name="connsiteX34" fmla="*/ 310490 w 6370636"/>
              <a:gd name="connsiteY34" fmla="*/ 8923006 h 12641151"/>
              <a:gd name="connsiteX35" fmla="*/ 221778 w 6370636"/>
              <a:gd name="connsiteY35" fmla="*/ 8848642 h 12641151"/>
              <a:gd name="connsiteX36" fmla="*/ 0 w 6370636"/>
              <a:gd name="connsiteY36" fmla="*/ 8303316 h 12641151"/>
              <a:gd name="connsiteX37" fmla="*/ 0 w 6370636"/>
              <a:gd name="connsiteY37" fmla="*/ 4337294 h 12641151"/>
              <a:gd name="connsiteX38" fmla="*/ 20660 w 6370636"/>
              <a:gd name="connsiteY38" fmla="*/ 4337294 h 12641151"/>
              <a:gd name="connsiteX39" fmla="*/ 39834 w 6370636"/>
              <a:gd name="connsiteY39" fmla="*/ 0 h 1264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370636" h="12641151">
                <a:moveTo>
                  <a:pt x="39834" y="0"/>
                </a:moveTo>
                <a:lnTo>
                  <a:pt x="6370636" y="0"/>
                </a:lnTo>
                <a:lnTo>
                  <a:pt x="6370636" y="9450538"/>
                </a:lnTo>
                <a:lnTo>
                  <a:pt x="6298530" y="9443546"/>
                </a:lnTo>
                <a:cubicBezTo>
                  <a:pt x="5611016" y="9443546"/>
                  <a:pt x="6143286" y="10558990"/>
                  <a:pt x="6231996" y="10831653"/>
                </a:cubicBezTo>
                <a:cubicBezTo>
                  <a:pt x="6387242" y="11203467"/>
                  <a:pt x="6365064" y="11748796"/>
                  <a:pt x="5988038" y="12219760"/>
                </a:cubicBezTo>
                <a:cubicBezTo>
                  <a:pt x="6143286" y="11624857"/>
                  <a:pt x="5766258" y="11054742"/>
                  <a:pt x="5544480" y="10484626"/>
                </a:cubicBezTo>
                <a:cubicBezTo>
                  <a:pt x="5544480" y="10558990"/>
                  <a:pt x="5522302" y="10633353"/>
                  <a:pt x="5500124" y="10682927"/>
                </a:cubicBezTo>
                <a:cubicBezTo>
                  <a:pt x="5411412" y="10980379"/>
                  <a:pt x="5322702" y="11352194"/>
                  <a:pt x="5522302" y="11674433"/>
                </a:cubicBezTo>
                <a:cubicBezTo>
                  <a:pt x="5189632" y="11376981"/>
                  <a:pt x="5078744" y="11277830"/>
                  <a:pt x="5012210" y="10831653"/>
                </a:cubicBezTo>
                <a:cubicBezTo>
                  <a:pt x="4945676" y="10435052"/>
                  <a:pt x="5145278" y="9641846"/>
                  <a:pt x="4723898" y="9641846"/>
                </a:cubicBezTo>
                <a:cubicBezTo>
                  <a:pt x="3858958" y="9641846"/>
                  <a:pt x="4723898" y="10782078"/>
                  <a:pt x="4768252" y="11253043"/>
                </a:cubicBezTo>
                <a:cubicBezTo>
                  <a:pt x="4790432" y="11748796"/>
                  <a:pt x="4879142" y="12294123"/>
                  <a:pt x="3903312" y="12566788"/>
                </a:cubicBezTo>
                <a:cubicBezTo>
                  <a:pt x="4768252" y="12269336"/>
                  <a:pt x="3548466" y="10211962"/>
                  <a:pt x="3171442" y="10286326"/>
                </a:cubicBezTo>
                <a:cubicBezTo>
                  <a:pt x="2616994" y="10385476"/>
                  <a:pt x="2905308" y="11253043"/>
                  <a:pt x="2971840" y="11426556"/>
                </a:cubicBezTo>
                <a:cubicBezTo>
                  <a:pt x="3237976" y="12145398"/>
                  <a:pt x="3016196" y="12517212"/>
                  <a:pt x="2550460" y="12641151"/>
                </a:cubicBezTo>
                <a:cubicBezTo>
                  <a:pt x="2794416" y="12492425"/>
                  <a:pt x="2905308" y="12046248"/>
                  <a:pt x="2616994" y="11897522"/>
                </a:cubicBezTo>
                <a:cubicBezTo>
                  <a:pt x="2284324" y="11724008"/>
                  <a:pt x="2040368" y="12170185"/>
                  <a:pt x="2306502" y="12393274"/>
                </a:cubicBezTo>
                <a:cubicBezTo>
                  <a:pt x="1840768" y="12021459"/>
                  <a:pt x="1929478" y="11724008"/>
                  <a:pt x="2062544" y="11277830"/>
                </a:cubicBezTo>
                <a:cubicBezTo>
                  <a:pt x="2151258" y="10930804"/>
                  <a:pt x="2483926" y="10558990"/>
                  <a:pt x="2461748" y="10162387"/>
                </a:cubicBezTo>
                <a:cubicBezTo>
                  <a:pt x="2417394" y="9740997"/>
                  <a:pt x="2129080" y="9542696"/>
                  <a:pt x="1840768" y="9840148"/>
                </a:cubicBezTo>
                <a:cubicBezTo>
                  <a:pt x="1663344" y="10063236"/>
                  <a:pt x="1862944" y="10360688"/>
                  <a:pt x="1885122" y="10509414"/>
                </a:cubicBezTo>
                <a:cubicBezTo>
                  <a:pt x="1907300" y="10658140"/>
                  <a:pt x="1796410" y="10980379"/>
                  <a:pt x="1707698" y="11104317"/>
                </a:cubicBezTo>
                <a:cubicBezTo>
                  <a:pt x="1840768" y="10633353"/>
                  <a:pt x="1618988" y="10137600"/>
                  <a:pt x="1397208" y="10558990"/>
                </a:cubicBezTo>
                <a:cubicBezTo>
                  <a:pt x="1264140" y="10856441"/>
                  <a:pt x="1729876" y="11327405"/>
                  <a:pt x="1774232" y="11649645"/>
                </a:cubicBezTo>
                <a:cubicBezTo>
                  <a:pt x="1818588" y="11897522"/>
                  <a:pt x="1774232" y="12170185"/>
                  <a:pt x="1508096" y="12418062"/>
                </a:cubicBezTo>
                <a:cubicBezTo>
                  <a:pt x="1663344" y="12095823"/>
                  <a:pt x="1707698" y="11575282"/>
                  <a:pt x="1419386" y="11500920"/>
                </a:cubicBezTo>
                <a:cubicBezTo>
                  <a:pt x="1264140" y="11451345"/>
                  <a:pt x="1020184" y="11451345"/>
                  <a:pt x="1064540" y="11773582"/>
                </a:cubicBezTo>
                <a:cubicBezTo>
                  <a:pt x="1064540" y="11922308"/>
                  <a:pt x="1131074" y="12120610"/>
                  <a:pt x="1219784" y="12244548"/>
                </a:cubicBezTo>
                <a:cubicBezTo>
                  <a:pt x="443556" y="11674433"/>
                  <a:pt x="798404" y="11104317"/>
                  <a:pt x="909294" y="10534201"/>
                </a:cubicBezTo>
                <a:cubicBezTo>
                  <a:pt x="931472" y="10335900"/>
                  <a:pt x="1064540" y="10038449"/>
                  <a:pt x="931472" y="9840148"/>
                </a:cubicBezTo>
                <a:cubicBezTo>
                  <a:pt x="798404" y="9617060"/>
                  <a:pt x="620980" y="9617060"/>
                  <a:pt x="532268" y="9840148"/>
                </a:cubicBezTo>
                <a:cubicBezTo>
                  <a:pt x="421378" y="10162387"/>
                  <a:pt x="443556" y="10435052"/>
                  <a:pt x="643158" y="10806865"/>
                </a:cubicBezTo>
                <a:cubicBezTo>
                  <a:pt x="377024" y="10484626"/>
                  <a:pt x="0" y="9567484"/>
                  <a:pt x="199600" y="9121307"/>
                </a:cubicBezTo>
                <a:cubicBezTo>
                  <a:pt x="221778" y="9046943"/>
                  <a:pt x="266134" y="8972581"/>
                  <a:pt x="310490" y="8923006"/>
                </a:cubicBezTo>
                <a:cubicBezTo>
                  <a:pt x="266134" y="8898218"/>
                  <a:pt x="243956" y="8873431"/>
                  <a:pt x="221778" y="8848642"/>
                </a:cubicBezTo>
                <a:cubicBezTo>
                  <a:pt x="88710" y="8699917"/>
                  <a:pt x="0" y="8501616"/>
                  <a:pt x="0" y="8303316"/>
                </a:cubicBezTo>
                <a:lnTo>
                  <a:pt x="0" y="4337294"/>
                </a:lnTo>
                <a:lnTo>
                  <a:pt x="20660" y="4337294"/>
                </a:lnTo>
                <a:cubicBezTo>
                  <a:pt x="27052" y="2891528"/>
                  <a:pt x="33442" y="1445764"/>
                  <a:pt x="3983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623972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7_ส่วนหัวของส่วน">
    <p:spTree>
      <p:nvGrpSpPr>
        <p:cNvPr id="1" name=""/>
        <p:cNvGrpSpPr/>
        <p:nvPr/>
      </p:nvGrpSpPr>
      <p:grpSpPr>
        <a:xfrm>
          <a:off x="0" y="0"/>
          <a:ext cx="0" cy="0"/>
          <a:chOff x="0" y="0"/>
          <a:chExt cx="0" cy="0"/>
        </a:xfrm>
      </p:grpSpPr>
      <p:sp>
        <p:nvSpPr>
          <p:cNvPr id="8" name="Freeform 7"/>
          <p:cNvSpPr>
            <a:spLocks/>
          </p:cNvSpPr>
          <p:nvPr userDrawn="1"/>
        </p:nvSpPr>
        <p:spPr bwMode="auto">
          <a:xfrm rot="4669891">
            <a:off x="1116136" y="14687879"/>
            <a:ext cx="40486" cy="10576"/>
          </a:xfrm>
          <a:custGeom>
            <a:avLst/>
            <a:gdLst>
              <a:gd name="connsiteX0" fmla="*/ 0 w 80972"/>
              <a:gd name="connsiteY0" fmla="*/ 13115 h 21099"/>
              <a:gd name="connsiteX1" fmla="*/ 61862 w 80972"/>
              <a:gd name="connsiteY1" fmla="*/ 0 h 21099"/>
              <a:gd name="connsiteX2" fmla="*/ 80972 w 80972"/>
              <a:gd name="connsiteY2" fmla="*/ 21099 h 21099"/>
              <a:gd name="connsiteX3" fmla="*/ 0 w 80972"/>
              <a:gd name="connsiteY3" fmla="*/ 13115 h 21099"/>
            </a:gdLst>
            <a:ahLst/>
            <a:cxnLst>
              <a:cxn ang="0">
                <a:pos x="connsiteX0" y="connsiteY0"/>
              </a:cxn>
              <a:cxn ang="0">
                <a:pos x="connsiteX1" y="connsiteY1"/>
              </a:cxn>
              <a:cxn ang="0">
                <a:pos x="connsiteX2" y="connsiteY2"/>
              </a:cxn>
              <a:cxn ang="0">
                <a:pos x="connsiteX3" y="connsiteY3"/>
              </a:cxn>
            </a:cxnLst>
            <a:rect l="l" t="t" r="r" b="b"/>
            <a:pathLst>
              <a:path w="80972" h="21099">
                <a:moveTo>
                  <a:pt x="0" y="13115"/>
                </a:moveTo>
                <a:lnTo>
                  <a:pt x="61862" y="0"/>
                </a:lnTo>
                <a:lnTo>
                  <a:pt x="80972" y="21099"/>
                </a:lnTo>
                <a:lnTo>
                  <a:pt x="0" y="13115"/>
                </a:lnTo>
                <a:close/>
              </a:path>
            </a:pathLst>
          </a:custGeom>
          <a:solidFill>
            <a:schemeClr val="accent1"/>
          </a:solidFill>
          <a:ln>
            <a:noFill/>
          </a:ln>
        </p:spPr>
        <p:txBody>
          <a:bodyPr vert="horz" wrap="square" lIns="45720" tIns="22860" rIns="45720" bIns="22860" numCol="1" anchor="t" anchorCtr="0" compatLnSpc="1">
            <a:prstTxWarp prst="textNoShape">
              <a:avLst/>
            </a:prstTxWarp>
            <a:noAutofit/>
          </a:bodyPr>
          <a:lstStyle/>
          <a:p>
            <a:endParaRPr lang="en-US" sz="900"/>
          </a:p>
        </p:txBody>
      </p:sp>
      <p:sp>
        <p:nvSpPr>
          <p:cNvPr id="13" name="Picture Placeholder 12"/>
          <p:cNvSpPr>
            <a:spLocks noGrp="1"/>
          </p:cNvSpPr>
          <p:nvPr>
            <p:ph type="pic" sz="quarter" idx="10"/>
          </p:nvPr>
        </p:nvSpPr>
        <p:spPr>
          <a:xfrm>
            <a:off x="328632" y="228600"/>
            <a:ext cx="11611125" cy="6316921"/>
          </a:xfrm>
          <a:custGeom>
            <a:avLst/>
            <a:gdLst>
              <a:gd name="connsiteX0" fmla="*/ 0 w 23164799"/>
              <a:gd name="connsiteY0" fmla="*/ 0 h 12633841"/>
              <a:gd name="connsiteX1" fmla="*/ 23164799 w 23164799"/>
              <a:gd name="connsiteY1" fmla="*/ 0 h 12633841"/>
              <a:gd name="connsiteX2" fmla="*/ 23164799 w 23164799"/>
              <a:gd name="connsiteY2" fmla="*/ 12633841 h 12633841"/>
              <a:gd name="connsiteX3" fmla="*/ 0 w 23164799"/>
              <a:gd name="connsiteY3" fmla="*/ 12633841 h 12633841"/>
            </a:gdLst>
            <a:ahLst/>
            <a:cxnLst>
              <a:cxn ang="0">
                <a:pos x="connsiteX0" y="connsiteY0"/>
              </a:cxn>
              <a:cxn ang="0">
                <a:pos x="connsiteX1" y="connsiteY1"/>
              </a:cxn>
              <a:cxn ang="0">
                <a:pos x="connsiteX2" y="connsiteY2"/>
              </a:cxn>
              <a:cxn ang="0">
                <a:pos x="connsiteX3" y="connsiteY3"/>
              </a:cxn>
            </a:cxnLst>
            <a:rect l="l" t="t" r="r" b="b"/>
            <a:pathLst>
              <a:path w="23164799" h="12633841">
                <a:moveTo>
                  <a:pt x="0" y="0"/>
                </a:moveTo>
                <a:lnTo>
                  <a:pt x="23164799" y="0"/>
                </a:lnTo>
                <a:lnTo>
                  <a:pt x="23164799" y="12633841"/>
                </a:lnTo>
                <a:lnTo>
                  <a:pt x="0" y="12633841"/>
                </a:lnTo>
                <a:close/>
              </a:path>
            </a:pathLst>
          </a:custGeom>
        </p:spPr>
        <p:txBody>
          <a:bodyPr wrap="square">
            <a:noAutofit/>
          </a:bodyPr>
          <a:lstStyle/>
          <a:p>
            <a:endParaRPr lang="en-US"/>
          </a:p>
        </p:txBody>
      </p:sp>
    </p:spTree>
    <p:extLst>
      <p:ext uri="{BB962C8B-B14F-4D97-AF65-F5344CB8AC3E}">
        <p14:creationId xmlns:p14="http://schemas.microsoft.com/office/powerpoint/2010/main" val="34349529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0" y="1"/>
            <a:ext cx="6099207" cy="68580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376908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6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3957108" y="1028700"/>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20208472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8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1321688" y="1183795"/>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3" name="Picture Placeholder 13"/>
          <p:cNvSpPr>
            <a:spLocks noGrp="1"/>
          </p:cNvSpPr>
          <p:nvPr>
            <p:ph type="pic" sz="quarter" idx="12" hasCustomPrompt="1"/>
          </p:nvPr>
        </p:nvSpPr>
        <p:spPr>
          <a:xfrm>
            <a:off x="6477944" y="1183795"/>
            <a:ext cx="4239589" cy="4226406"/>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30752291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9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977938" y="22348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3" name="Picture Placeholder 13"/>
          <p:cNvSpPr>
            <a:spLocks noGrp="1"/>
          </p:cNvSpPr>
          <p:nvPr>
            <p:ph type="pic" sz="quarter" idx="12" hasCustomPrompt="1"/>
          </p:nvPr>
        </p:nvSpPr>
        <p:spPr>
          <a:xfrm>
            <a:off x="4453637" y="22348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
        <p:nvSpPr>
          <p:cNvPr id="4" name="Picture Placeholder 13"/>
          <p:cNvSpPr>
            <a:spLocks noGrp="1"/>
          </p:cNvSpPr>
          <p:nvPr>
            <p:ph type="pic" sz="quarter" idx="13" hasCustomPrompt="1"/>
          </p:nvPr>
        </p:nvSpPr>
        <p:spPr>
          <a:xfrm>
            <a:off x="7952411" y="2234867"/>
            <a:ext cx="3223456" cy="3213433"/>
          </a:xfrm>
          <a:prstGeom prst="ellipse">
            <a:avLst/>
          </a:prstGeom>
        </p:spPr>
        <p:txBody>
          <a:bodyPr/>
          <a:lstStyle>
            <a:lvl1pPr marL="0" marR="0" indent="0" algn="l" defTabSz="914217"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r>
              <a:rPr lang="en-US" dirty="0"/>
              <a:t>Drag  Your Picture Here</a:t>
            </a:r>
          </a:p>
          <a:p>
            <a:endParaRPr lang="en-US" dirty="0"/>
          </a:p>
        </p:txBody>
      </p:sp>
    </p:spTree>
    <p:extLst>
      <p:ext uri="{BB962C8B-B14F-4D97-AF65-F5344CB8AC3E}">
        <p14:creationId xmlns:p14="http://schemas.microsoft.com/office/powerpoint/2010/main" val="6739607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7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595993"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3498775"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6361822" y="1844565"/>
            <a:ext cx="3095293" cy="4156138"/>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956293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4491831" y="1219200"/>
            <a:ext cx="3513893" cy="471820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7625319" y="1219200"/>
            <a:ext cx="3513893" cy="4718204"/>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458330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207105" y="696454"/>
            <a:ext cx="4163200" cy="5590046"/>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684862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1711416"/>
            <a:ext cx="6630722" cy="369878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05077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44E81E-632C-4FF7-A6AF-66C12AB65E3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D777DCD-EB89-41BF-82D4-3AFCFB64E3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56793EA-4181-41D5-8369-EF308D2DB917}"/>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DD7A7005-4AC3-41D9-9F6F-EE59B951F45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A934B1B-D128-4B02-B31E-44BFF491F12B}"/>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12685118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6083070" y="1593"/>
            <a:ext cx="6097790" cy="6856408"/>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078969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6099207" cy="6858000"/>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027273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4348582" cy="6858000"/>
          </a:xfrm>
          <a:prstGeom prst="rect">
            <a:avLst/>
          </a:prstGeom>
        </p:spPr>
        <p:txBody>
          <a:bodyPr/>
          <a:lstStyle/>
          <a:p>
            <a:endParaRPr lang="en-US"/>
          </a:p>
        </p:txBody>
      </p:sp>
    </p:spTree>
    <p:extLst>
      <p:ext uri="{BB962C8B-B14F-4D97-AF65-F5344CB8AC3E}">
        <p14:creationId xmlns:p14="http://schemas.microsoft.com/office/powerpoint/2010/main" val="2487363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3619500"/>
            <a:ext cx="6109527" cy="3213100"/>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6109528" y="3619500"/>
            <a:ext cx="6109527" cy="3213100"/>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805110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38100"/>
            <a:ext cx="12207119" cy="4457700"/>
          </a:xfrm>
          <a:prstGeom prst="rect">
            <a:avLst/>
          </a:prstGeom>
        </p:spPr>
        <p:txBody>
          <a:bodyPr/>
          <a:lstStyle/>
          <a:p>
            <a:endParaRPr lang="th-TH"/>
          </a:p>
        </p:txBody>
      </p:sp>
    </p:spTree>
    <p:extLst>
      <p:ext uri="{BB962C8B-B14F-4D97-AF65-F5344CB8AC3E}">
        <p14:creationId xmlns:p14="http://schemas.microsoft.com/office/powerpoint/2010/main" val="29410787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2897982"/>
            <a:ext cx="12204731" cy="3960019"/>
          </a:xfrm>
          <a:prstGeom prst="rect">
            <a:avLst/>
          </a:prstGeom>
        </p:spPr>
        <p:txBody>
          <a:bodyPr/>
          <a:lstStyle/>
          <a:p>
            <a:endParaRPr lang="th-TH"/>
          </a:p>
        </p:txBody>
      </p:sp>
    </p:spTree>
    <p:extLst>
      <p:ext uri="{BB962C8B-B14F-4D97-AF65-F5344CB8AC3E}">
        <p14:creationId xmlns:p14="http://schemas.microsoft.com/office/powerpoint/2010/main" val="26192219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12192000" cy="3619500"/>
          </a:xfrm>
          <a:prstGeom prst="rect">
            <a:avLst/>
          </a:prstGeom>
        </p:spPr>
        <p:txBody>
          <a:bodyPr/>
          <a:lstStyle/>
          <a:p>
            <a:endParaRPr lang="th-TH"/>
          </a:p>
        </p:txBody>
      </p:sp>
    </p:spTree>
    <p:extLst>
      <p:ext uri="{BB962C8B-B14F-4D97-AF65-F5344CB8AC3E}">
        <p14:creationId xmlns:p14="http://schemas.microsoft.com/office/powerpoint/2010/main" val="42100659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485900"/>
            <a:ext cx="12192000" cy="2362200"/>
          </a:xfrm>
          <a:prstGeom prst="rect">
            <a:avLst/>
          </a:prstGeom>
        </p:spPr>
        <p:txBody>
          <a:bodyPr/>
          <a:lstStyle/>
          <a:p>
            <a:endParaRPr lang="th-TH" dirty="0"/>
          </a:p>
        </p:txBody>
      </p:sp>
    </p:spTree>
    <p:extLst>
      <p:ext uri="{BB962C8B-B14F-4D97-AF65-F5344CB8AC3E}">
        <p14:creationId xmlns:p14="http://schemas.microsoft.com/office/powerpoint/2010/main" val="37594374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1104900"/>
            <a:ext cx="10297394" cy="3352800"/>
          </a:xfrm>
          <a:prstGeom prst="rect">
            <a:avLst/>
          </a:prstGeom>
        </p:spPr>
        <p:txBody>
          <a:bodyPr/>
          <a:lstStyle/>
          <a:p>
            <a:endParaRPr lang="th-TH" dirty="0"/>
          </a:p>
        </p:txBody>
      </p:sp>
    </p:spTree>
    <p:extLst>
      <p:ext uri="{BB962C8B-B14F-4D97-AF65-F5344CB8AC3E}">
        <p14:creationId xmlns:p14="http://schemas.microsoft.com/office/powerpoint/2010/main" val="27779553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3009900"/>
            <a:ext cx="12192000" cy="3859213"/>
          </a:xfrm>
          <a:prstGeom prst="rect">
            <a:avLst/>
          </a:prstGeom>
        </p:spPr>
        <p:txBody>
          <a:bodyPr/>
          <a:lstStyle/>
          <a:p>
            <a:endParaRPr lang="th-TH"/>
          </a:p>
        </p:txBody>
      </p:sp>
    </p:spTree>
    <p:extLst>
      <p:ext uri="{BB962C8B-B14F-4D97-AF65-F5344CB8AC3E}">
        <p14:creationId xmlns:p14="http://schemas.microsoft.com/office/powerpoint/2010/main" val="3211066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634B7F-691E-4D22-A883-62D9D3465E1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CAB015A3-797F-4CAD-9A60-185EF0EE930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2C2F77BE-14BC-447B-A5A3-51EE8953997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E74DE31F-53E3-4AC0-9059-91197712BC08}"/>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6" name="Нижний колонтитул 5">
            <a:extLst>
              <a:ext uri="{FF2B5EF4-FFF2-40B4-BE49-F238E27FC236}">
                <a16:creationId xmlns:a16="http://schemas.microsoft.com/office/drawing/2014/main" id="{434E5C25-A817-4F1D-BFEE-D623C81DE0A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5937568-628E-41CD-BE80-F59418EB0C43}"/>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35718529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7486120" y="0"/>
            <a:ext cx="4720999" cy="4610100"/>
          </a:xfrm>
          <a:prstGeom prst="rect">
            <a:avLst/>
          </a:prstGeom>
        </p:spPr>
        <p:txBody>
          <a:bodyPr/>
          <a:lstStyle/>
          <a:p>
            <a:endParaRPr lang="th-TH"/>
          </a:p>
        </p:txBody>
      </p:sp>
      <p:sp>
        <p:nvSpPr>
          <p:cNvPr id="5" name="ตัวแทนรูปภาพ 2"/>
          <p:cNvSpPr>
            <a:spLocks noGrp="1"/>
          </p:cNvSpPr>
          <p:nvPr>
            <p:ph type="pic" sz="quarter" idx="11"/>
          </p:nvPr>
        </p:nvSpPr>
        <p:spPr>
          <a:xfrm>
            <a:off x="2750003" y="0"/>
            <a:ext cx="4720999" cy="4610100"/>
          </a:xfrm>
          <a:prstGeom prst="rect">
            <a:avLst/>
          </a:prstGeom>
        </p:spPr>
        <p:txBody>
          <a:bodyPr/>
          <a:lstStyle/>
          <a:p>
            <a:endParaRPr lang="th-TH"/>
          </a:p>
        </p:txBody>
      </p:sp>
    </p:spTree>
    <p:extLst>
      <p:ext uri="{BB962C8B-B14F-4D97-AF65-F5344CB8AC3E}">
        <p14:creationId xmlns:p14="http://schemas.microsoft.com/office/powerpoint/2010/main" val="7629740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4829273"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2414637" y="4839629"/>
            <a:ext cx="2414637" cy="2018371"/>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6"/>
          <p:cNvSpPr>
            <a:spLocks noGrp="1"/>
          </p:cNvSpPr>
          <p:nvPr>
            <p:ph type="pic" sz="quarter" idx="27"/>
          </p:nvPr>
        </p:nvSpPr>
        <p:spPr>
          <a:xfrm>
            <a:off x="0" y="0"/>
            <a:ext cx="7244222" cy="4839494"/>
          </a:xfrm>
          <a:prstGeom prst="rect">
            <a:avLst/>
          </a:prstGeom>
        </p:spPr>
        <p:txBody>
          <a:bodyPr/>
          <a:lstStyle/>
          <a:p>
            <a:endParaRPr lang="en-US"/>
          </a:p>
        </p:txBody>
      </p:sp>
    </p:spTree>
    <p:extLst>
      <p:ext uri="{BB962C8B-B14F-4D97-AF65-F5344CB8AC3E}">
        <p14:creationId xmlns:p14="http://schemas.microsoft.com/office/powerpoint/2010/main" val="20557587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72676"/>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72676"/>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4076712" y="-38100"/>
            <a:ext cx="4058250" cy="351077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8134961" y="-38100"/>
            <a:ext cx="4084093" cy="3510776"/>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4921" y="-38100"/>
            <a:ext cx="4084093" cy="3510776"/>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72676"/>
            <a:ext cx="4058250"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5244666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8134961" y="3429000"/>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4921" y="3429000"/>
            <a:ext cx="4084093"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4076712" y="3429000"/>
            <a:ext cx="4058250" cy="3423425"/>
          </a:xfrm>
          <a:prstGeom prst="rect">
            <a:avLst/>
          </a:prstGeo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77559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9134279" y="4565058"/>
            <a:ext cx="3034645" cy="2292943"/>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9134279" y="10137"/>
            <a:ext cx="3034645" cy="4523764"/>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6054428" y="-1297"/>
            <a:ext cx="3008806" cy="2287297"/>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6054428" y="2339813"/>
            <a:ext cx="3008806" cy="4523764"/>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418655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2_เค้าโครงแบบกำหนดเอง">
    <p:spTree>
      <p:nvGrpSpPr>
        <p:cNvPr id="1" name=""/>
        <p:cNvGrpSpPr/>
        <p:nvPr/>
      </p:nvGrpSpPr>
      <p:grpSpPr>
        <a:xfrm>
          <a:off x="0" y="0"/>
          <a:ext cx="0" cy="0"/>
          <a:chOff x="0" y="0"/>
          <a:chExt cx="0" cy="0"/>
        </a:xfrm>
      </p:grpSpPr>
      <p:sp>
        <p:nvSpPr>
          <p:cNvPr id="12" name="Picture Placeholder 13"/>
          <p:cNvSpPr>
            <a:spLocks noGrp="1"/>
          </p:cNvSpPr>
          <p:nvPr>
            <p:ph type="pic" sz="quarter" idx="15"/>
          </p:nvPr>
        </p:nvSpPr>
        <p:spPr>
          <a:xfrm>
            <a:off x="2438476"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1487"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7310760"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4875476" y="1714500"/>
            <a:ext cx="2437000" cy="2235726"/>
          </a:xfrm>
          <a:prstGeom prst="rect">
            <a:avLst/>
          </a:prstGeom>
          <a:effectLst/>
        </p:spPr>
        <p:txBody>
          <a:bodyPr>
            <a:normAutofit/>
          </a:bodyPr>
          <a:lstStyle>
            <a:lvl1pPr marL="0" indent="0">
              <a:buNone/>
              <a:defRPr sz="1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6740957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3_เค้าโครงแบบกำหนดเอง">
    <p:spTree>
      <p:nvGrpSpPr>
        <p:cNvPr id="1" name=""/>
        <p:cNvGrpSpPr/>
        <p:nvPr/>
      </p:nvGrpSpPr>
      <p:grpSpPr>
        <a:xfrm>
          <a:off x="0" y="0"/>
          <a:ext cx="0" cy="0"/>
          <a:chOff x="0" y="0"/>
          <a:chExt cx="0" cy="0"/>
        </a:xfrm>
      </p:grpSpPr>
      <p:sp>
        <p:nvSpPr>
          <p:cNvPr id="17" name="Picture Placeholder 10"/>
          <p:cNvSpPr>
            <a:spLocks noGrp="1"/>
          </p:cNvSpPr>
          <p:nvPr>
            <p:ph type="pic" sz="quarter" idx="10"/>
          </p:nvPr>
        </p:nvSpPr>
        <p:spPr>
          <a:xfrm>
            <a:off x="752721" y="1187399"/>
            <a:ext cx="6187508" cy="3657600"/>
          </a:xfrm>
          <a:prstGeom prst="rect">
            <a:avLst/>
          </a:prstGeom>
        </p:spPr>
        <p:txBody>
          <a:bodyPr/>
          <a:lstStyle/>
          <a:p>
            <a:endParaRPr lang="en-US"/>
          </a:p>
        </p:txBody>
      </p:sp>
    </p:spTree>
    <p:extLst>
      <p:ext uri="{BB962C8B-B14F-4D97-AF65-F5344CB8AC3E}">
        <p14:creationId xmlns:p14="http://schemas.microsoft.com/office/powerpoint/2010/main" val="14803100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4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255721" y="1143000"/>
            <a:ext cx="6187508" cy="3657600"/>
          </a:xfrm>
          <a:prstGeom prst="rect">
            <a:avLst/>
          </a:prstGeom>
        </p:spPr>
        <p:txBody>
          <a:bodyPr/>
          <a:lstStyle/>
          <a:p>
            <a:endParaRPr lang="en-US"/>
          </a:p>
        </p:txBody>
      </p:sp>
    </p:spTree>
    <p:extLst>
      <p:ext uri="{BB962C8B-B14F-4D97-AF65-F5344CB8AC3E}">
        <p14:creationId xmlns:p14="http://schemas.microsoft.com/office/powerpoint/2010/main" val="27375438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เค้าโครงแบบกำหนดเอง">
    <p:spTree>
      <p:nvGrpSpPr>
        <p:cNvPr id="1" name=""/>
        <p:cNvGrpSpPr/>
        <p:nvPr/>
      </p:nvGrpSpPr>
      <p:grpSpPr>
        <a:xfrm>
          <a:off x="0" y="0"/>
          <a:ext cx="0" cy="0"/>
          <a:chOff x="0" y="0"/>
          <a:chExt cx="0" cy="0"/>
        </a:xfrm>
      </p:grpSpPr>
      <p:sp>
        <p:nvSpPr>
          <p:cNvPr id="18" name="Picture Placeholder 18"/>
          <p:cNvSpPr>
            <a:spLocks noGrp="1"/>
          </p:cNvSpPr>
          <p:nvPr>
            <p:ph type="pic" sz="quarter" idx="10"/>
          </p:nvPr>
        </p:nvSpPr>
        <p:spPr>
          <a:xfrm>
            <a:off x="1398077" y="1943100"/>
            <a:ext cx="5500007" cy="3467100"/>
          </a:xfrm>
          <a:prstGeom prst="rect">
            <a:avLst/>
          </a:prstGeom>
        </p:spPr>
        <p:txBody>
          <a:bodyPr/>
          <a:lstStyle/>
          <a:p>
            <a:endParaRPr lang="en-US"/>
          </a:p>
        </p:txBody>
      </p:sp>
    </p:spTree>
    <p:extLst>
      <p:ext uri="{BB962C8B-B14F-4D97-AF65-F5344CB8AC3E}">
        <p14:creationId xmlns:p14="http://schemas.microsoft.com/office/powerpoint/2010/main" val="1267395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เค้าโครงแบบกำหนดเอง">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5332110" y="1790700"/>
            <a:ext cx="5500007" cy="3467100"/>
          </a:xfrm>
          <a:prstGeom prst="rect">
            <a:avLst/>
          </a:prstGeom>
        </p:spPr>
        <p:txBody>
          <a:bodyPr/>
          <a:lstStyle/>
          <a:p>
            <a:endParaRPr lang="en-US"/>
          </a:p>
        </p:txBody>
      </p:sp>
    </p:spTree>
    <p:extLst>
      <p:ext uri="{BB962C8B-B14F-4D97-AF65-F5344CB8AC3E}">
        <p14:creationId xmlns:p14="http://schemas.microsoft.com/office/powerpoint/2010/main" val="347514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4D6ED2-3137-4CE3-A28C-040ECF73963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7ADBA349-B3BF-452E-B97D-DBA5C1E57D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2AC8557-D7D1-4E38-90D4-CFC20191222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69D6B74-4CE5-436D-B161-4469C78A25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803CA66-7188-4BA6-B6B0-6C971123AE3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DBABFBC5-7B67-4881-BB9C-E6DCA7084A62}"/>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8" name="Нижний колонтитул 7">
            <a:extLst>
              <a:ext uri="{FF2B5EF4-FFF2-40B4-BE49-F238E27FC236}">
                <a16:creationId xmlns:a16="http://schemas.microsoft.com/office/drawing/2014/main" id="{9B49CAE0-68C8-43E1-A6BA-AE285ECDA7E6}"/>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A3487D7A-E49B-4889-A5FC-967DA19DADCA}"/>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40235208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7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350451" y="917049"/>
            <a:ext cx="3055559" cy="5039235"/>
          </a:xfrm>
          <a:prstGeom prst="rect">
            <a:avLst/>
          </a:prstGeom>
        </p:spPr>
        <p:txBody>
          <a:bodyPr/>
          <a:lstStyle/>
          <a:p>
            <a:endParaRPr lang="en-US"/>
          </a:p>
        </p:txBody>
      </p:sp>
    </p:spTree>
    <p:extLst>
      <p:ext uri="{BB962C8B-B14F-4D97-AF65-F5344CB8AC3E}">
        <p14:creationId xmlns:p14="http://schemas.microsoft.com/office/powerpoint/2010/main" val="901301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8_เค้าโครงแบบกำหนดเอง">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8005724" y="952500"/>
            <a:ext cx="3055559" cy="5039235"/>
          </a:xfrm>
          <a:prstGeom prst="rect">
            <a:avLst/>
          </a:prstGeom>
        </p:spPr>
        <p:txBody>
          <a:bodyPr/>
          <a:lstStyle/>
          <a:p>
            <a:endParaRPr lang="en-US"/>
          </a:p>
        </p:txBody>
      </p:sp>
    </p:spTree>
    <p:extLst>
      <p:ext uri="{BB962C8B-B14F-4D97-AF65-F5344CB8AC3E}">
        <p14:creationId xmlns:p14="http://schemas.microsoft.com/office/powerpoint/2010/main" val="2592920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84A471C-B40E-4565-944D-3801ECC6266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914F822-600B-4A38-9233-3CF22755AEDB}"/>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4" name="Нижний колонтитул 3">
            <a:extLst>
              <a:ext uri="{FF2B5EF4-FFF2-40B4-BE49-F238E27FC236}">
                <a16:creationId xmlns:a16="http://schemas.microsoft.com/office/drawing/2014/main" id="{75AD133E-D5A0-4961-BAA3-7C5C789F38B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94130827-4706-42F4-AAF0-E5D84211D05A}"/>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2082980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63D126C-C2C5-41E9-B901-B77F075CC1AB}"/>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3" name="Нижний колонтитул 2">
            <a:extLst>
              <a:ext uri="{FF2B5EF4-FFF2-40B4-BE49-F238E27FC236}">
                <a16:creationId xmlns:a16="http://schemas.microsoft.com/office/drawing/2014/main" id="{DAC32051-54D1-4EFF-80CC-49B02079DD6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6095C0C9-5596-47F4-ACD3-AEB711A3E432}"/>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1570130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95D01C-9A98-44B6-BCD3-07902B772C3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7376AC07-BBCE-4B9B-A597-334AEF5DC6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29D1148E-095F-406A-B046-E36F9FF0B1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BA74900-918A-4C62-81CD-E7F6E6C42B58}"/>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6" name="Нижний колонтитул 5">
            <a:extLst>
              <a:ext uri="{FF2B5EF4-FFF2-40B4-BE49-F238E27FC236}">
                <a16:creationId xmlns:a16="http://schemas.microsoft.com/office/drawing/2014/main" id="{96FE4F9F-C5BD-4FC7-93F6-57952CAF51A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A864BC0-F562-4DD5-B0C5-270572CE64E9}"/>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1146851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ADD719-8265-4214-90AE-9E20BA4CF4B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5601B43-4C7C-45C5-94DA-261D43FC51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1235BA1A-B92A-40CE-8A06-7C18306B3D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634A7D4-9CDE-42E2-89E5-88A27363545A}"/>
              </a:ext>
            </a:extLst>
          </p:cNvPr>
          <p:cNvSpPr>
            <a:spLocks noGrp="1"/>
          </p:cNvSpPr>
          <p:nvPr>
            <p:ph type="dt" sz="half" idx="10"/>
          </p:nvPr>
        </p:nvSpPr>
        <p:spPr/>
        <p:txBody>
          <a:bodyPr/>
          <a:lstStyle/>
          <a:p>
            <a:fld id="{89A20FA8-89F3-43FF-8B74-913DF37DBFD1}" type="datetimeFigureOut">
              <a:rPr lang="ru-RU" smtClean="0"/>
              <a:t>03.11.2021</a:t>
            </a:fld>
            <a:endParaRPr lang="ru-RU"/>
          </a:p>
        </p:txBody>
      </p:sp>
      <p:sp>
        <p:nvSpPr>
          <p:cNvPr id="6" name="Нижний колонтитул 5">
            <a:extLst>
              <a:ext uri="{FF2B5EF4-FFF2-40B4-BE49-F238E27FC236}">
                <a16:creationId xmlns:a16="http://schemas.microsoft.com/office/drawing/2014/main" id="{8062EE06-5C8E-4B02-BB3C-AC5F244CF1B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CBF35B1-2B48-4D01-8DDA-67846B202BC0}"/>
              </a:ext>
            </a:extLst>
          </p:cNvPr>
          <p:cNvSpPr>
            <a:spLocks noGrp="1"/>
          </p:cNvSpPr>
          <p:nvPr>
            <p:ph type="sldNum" sz="quarter" idx="12"/>
          </p:nvPr>
        </p:nvSpPr>
        <p:spPr/>
        <p:txBody>
          <a:bodyPr/>
          <a:lstStyle/>
          <a:p>
            <a:fld id="{930B12E5-9BBA-4DF8-B1E8-91CBFFFD2458}" type="slidenum">
              <a:rPr lang="ru-RU" smtClean="0"/>
              <a:t>‹#›</a:t>
            </a:fld>
            <a:endParaRPr lang="ru-RU"/>
          </a:p>
        </p:txBody>
      </p:sp>
    </p:spTree>
    <p:extLst>
      <p:ext uri="{BB962C8B-B14F-4D97-AF65-F5344CB8AC3E}">
        <p14:creationId xmlns:p14="http://schemas.microsoft.com/office/powerpoint/2010/main" val="3497618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image" Target="../media/image1.jpg"/><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41"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B2AE4E-1A28-4788-AB23-704177A835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3F3D2AF-71E1-4A17-8BA9-260E9E0753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B8EF773-FD8D-440E-9825-10AC8F76A0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20FA8-89F3-43FF-8B74-913DF37DBFD1}" type="datetimeFigureOut">
              <a:rPr lang="ru-RU" smtClean="0"/>
              <a:t>03.11.2021</a:t>
            </a:fld>
            <a:endParaRPr lang="ru-RU"/>
          </a:p>
        </p:txBody>
      </p:sp>
      <p:sp>
        <p:nvSpPr>
          <p:cNvPr id="5" name="Нижний колонтитул 4">
            <a:extLst>
              <a:ext uri="{FF2B5EF4-FFF2-40B4-BE49-F238E27FC236}">
                <a16:creationId xmlns:a16="http://schemas.microsoft.com/office/drawing/2014/main" id="{E1260969-7551-4AC3-BD87-6C6BF3DC02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2FF4488-6554-4E8C-8325-3B20AA4213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B12E5-9BBA-4DF8-B1E8-91CBFFFD2458}" type="slidenum">
              <a:rPr lang="ru-RU" smtClean="0"/>
              <a:t>‹#›</a:t>
            </a:fld>
            <a:endParaRPr lang="ru-RU"/>
          </a:p>
        </p:txBody>
      </p:sp>
    </p:spTree>
    <p:extLst>
      <p:ext uri="{BB962C8B-B14F-4D97-AF65-F5344CB8AC3E}">
        <p14:creationId xmlns:p14="http://schemas.microsoft.com/office/powerpoint/2010/main" val="2213934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41645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Lst>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th-TH"/>
      </a:defPPr>
      <a:lvl1pPr marL="0" algn="l" defTabSz="457200" rtl="0" eaLnBrk="1" latinLnBrk="0" hangingPunct="1">
        <a:defRPr sz="1400" kern="1200">
          <a:solidFill>
            <a:schemeClr val="tx1"/>
          </a:solidFill>
          <a:latin typeface="+mn-lt"/>
          <a:ea typeface="+mn-ea"/>
          <a:cs typeface="+mn-cs"/>
        </a:defRPr>
      </a:lvl1pPr>
      <a:lvl2pPr marL="228600" algn="l" defTabSz="457200" rtl="0" eaLnBrk="1" latinLnBrk="0" hangingPunct="1">
        <a:defRPr sz="1400" kern="1200">
          <a:solidFill>
            <a:schemeClr val="tx1"/>
          </a:solidFill>
          <a:latin typeface="+mn-lt"/>
          <a:ea typeface="+mn-ea"/>
          <a:cs typeface="+mn-cs"/>
        </a:defRPr>
      </a:lvl2pPr>
      <a:lvl3pPr marL="457200" algn="l" defTabSz="457200" rtl="0" eaLnBrk="1" latinLnBrk="0" hangingPunct="1">
        <a:defRPr sz="1400" kern="1200">
          <a:solidFill>
            <a:schemeClr val="tx1"/>
          </a:solidFill>
          <a:latin typeface="+mn-lt"/>
          <a:ea typeface="+mn-ea"/>
          <a:cs typeface="+mn-cs"/>
        </a:defRPr>
      </a:lvl3pPr>
      <a:lvl4pPr marL="685800" algn="l" defTabSz="457200" rtl="0" eaLnBrk="1" latinLnBrk="0" hangingPunct="1">
        <a:defRPr sz="1400" kern="1200">
          <a:solidFill>
            <a:schemeClr val="tx1"/>
          </a:solidFill>
          <a:latin typeface="+mn-lt"/>
          <a:ea typeface="+mn-ea"/>
          <a:cs typeface="+mn-cs"/>
        </a:defRPr>
      </a:lvl4pPr>
      <a:lvl5pPr marL="914400" algn="l" defTabSz="457200" rtl="0" eaLnBrk="1" latinLnBrk="0" hangingPunct="1">
        <a:defRPr sz="1400" kern="1200">
          <a:solidFill>
            <a:schemeClr val="tx1"/>
          </a:solidFill>
          <a:latin typeface="+mn-lt"/>
          <a:ea typeface="+mn-ea"/>
          <a:cs typeface="+mn-cs"/>
        </a:defRPr>
      </a:lvl5pPr>
      <a:lvl6pPr marL="1143000" algn="l" defTabSz="457200" rtl="0" eaLnBrk="1" latinLnBrk="0" hangingPunct="1">
        <a:defRPr sz="1400" kern="1200">
          <a:solidFill>
            <a:schemeClr val="tx1"/>
          </a:solidFill>
          <a:latin typeface="+mn-lt"/>
          <a:ea typeface="+mn-ea"/>
          <a:cs typeface="+mn-cs"/>
        </a:defRPr>
      </a:lvl6pPr>
      <a:lvl7pPr marL="1371600" algn="l" defTabSz="457200" rtl="0" eaLnBrk="1" latinLnBrk="0" hangingPunct="1">
        <a:defRPr sz="1400" kern="1200">
          <a:solidFill>
            <a:schemeClr val="tx1"/>
          </a:solidFill>
          <a:latin typeface="+mn-lt"/>
          <a:ea typeface="+mn-ea"/>
          <a:cs typeface="+mn-cs"/>
        </a:defRPr>
      </a:lvl7pPr>
      <a:lvl8pPr marL="1600200" algn="l" defTabSz="457200" rtl="0" eaLnBrk="1" latinLnBrk="0" hangingPunct="1">
        <a:defRPr sz="1400" kern="1200">
          <a:solidFill>
            <a:schemeClr val="tx1"/>
          </a:solidFill>
          <a:latin typeface="+mn-lt"/>
          <a:ea typeface="+mn-ea"/>
          <a:cs typeface="+mn-cs"/>
        </a:defRPr>
      </a:lvl8pPr>
      <a:lvl9pPr marL="1828800" algn="l" defTabSz="4572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883226" y="3235358"/>
            <a:ext cx="6224155" cy="2554545"/>
          </a:xfrm>
          <a:prstGeom prst="rect">
            <a:avLst/>
          </a:prstGeom>
          <a:noFill/>
        </p:spPr>
        <p:txBody>
          <a:bodyPr wrap="square" rtlCol="0">
            <a:spAutoFit/>
          </a:bodyPr>
          <a:lstStyle/>
          <a:p>
            <a:pPr defTabSz="1086602"/>
            <a:r>
              <a:rPr lang="ru-RU" sz="8000" b="1" dirty="0">
                <a:solidFill>
                  <a:srgbClr val="FF0000"/>
                </a:solidFill>
                <a:latin typeface="+mj-lt"/>
                <a:ea typeface="Lato Black" charset="0"/>
                <a:cs typeface="Lato Black" charset="0"/>
              </a:rPr>
              <a:t>ЛЕСНЫЕ ПОЖАРЫ</a:t>
            </a:r>
            <a:endParaRPr lang="en-US" sz="8000" b="1" dirty="0">
              <a:solidFill>
                <a:srgbClr val="FF0000"/>
              </a:solidFill>
              <a:latin typeface="+mj-lt"/>
              <a:ea typeface="Lato Black" charset="0"/>
              <a:cs typeface="Lato Black" charset="0"/>
            </a:endParaRPr>
          </a:p>
        </p:txBody>
      </p:sp>
    </p:spTree>
    <p:extLst>
      <p:ext uri="{BB962C8B-B14F-4D97-AF65-F5344CB8AC3E}">
        <p14:creationId xmlns:p14="http://schemas.microsoft.com/office/powerpoint/2010/main" val="1127238512"/>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Picture Placeholder 98"/>
          <p:cNvSpPr>
            <a:spLocks noGrp="1"/>
          </p:cNvSpPr>
          <p:nvPr>
            <p:ph type="pic" sz="quarter" idx="22"/>
          </p:nvPr>
        </p:nvSpPr>
        <p:spPr/>
      </p:sp>
      <p:sp>
        <p:nvSpPr>
          <p:cNvPr id="100" name="Picture Placeholder 99"/>
          <p:cNvSpPr>
            <a:spLocks noGrp="1"/>
          </p:cNvSpPr>
          <p:nvPr>
            <p:ph type="pic" sz="quarter" idx="23"/>
          </p:nvPr>
        </p:nvSpPr>
        <p:spPr/>
      </p:sp>
      <p:sp>
        <p:nvSpPr>
          <p:cNvPr id="91" name="TextBox 90"/>
          <p:cNvSpPr txBox="1"/>
          <p:nvPr/>
        </p:nvSpPr>
        <p:spPr>
          <a:xfrm>
            <a:off x="1297637" y="3532748"/>
            <a:ext cx="2986511"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92" name="กลุ่ม 35"/>
          <p:cNvGrpSpPr/>
          <p:nvPr/>
        </p:nvGrpSpPr>
        <p:grpSpPr>
          <a:xfrm>
            <a:off x="649937" y="3681363"/>
            <a:ext cx="463652" cy="463652"/>
            <a:chOff x="1095022" y="-1242008"/>
            <a:chExt cx="1371600" cy="1371600"/>
          </a:xfrm>
        </p:grpSpPr>
        <p:sp>
          <p:nvSpPr>
            <p:cNvPr id="93"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95" name="TextBox 94"/>
          <p:cNvSpPr txBox="1"/>
          <p:nvPr/>
        </p:nvSpPr>
        <p:spPr>
          <a:xfrm>
            <a:off x="1312718" y="4486090"/>
            <a:ext cx="2986511"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96" name="กลุ่ม 35"/>
          <p:cNvGrpSpPr/>
          <p:nvPr/>
        </p:nvGrpSpPr>
        <p:grpSpPr>
          <a:xfrm>
            <a:off x="665018" y="4634705"/>
            <a:ext cx="463652" cy="463652"/>
            <a:chOff x="1095022" y="-1242008"/>
            <a:chExt cx="1371600" cy="1371600"/>
          </a:xfrm>
        </p:grpSpPr>
        <p:sp>
          <p:nvSpPr>
            <p:cNvPr id="97"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9" name="Rectangle 18"/>
          <p:cNvSpPr/>
          <p:nvPr/>
        </p:nvSpPr>
        <p:spPr>
          <a:xfrm>
            <a:off x="15082" y="925876"/>
            <a:ext cx="4480718" cy="2117182"/>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20" name="Title 20"/>
          <p:cNvSpPr txBox="1">
            <a:spLocks/>
          </p:cNvSpPr>
          <p:nvPr/>
        </p:nvSpPr>
        <p:spPr bwMode="auto">
          <a:xfrm>
            <a:off x="474223" y="1477035"/>
            <a:ext cx="3640577" cy="1297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defTabSz="228600">
              <a:lnSpc>
                <a:spcPct val="130000"/>
              </a:lnSpc>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prstClr val="white"/>
              </a:solidFill>
              <a:latin typeface="Lato" pitchFamily="34" charset="0"/>
              <a:ea typeface="Lato" pitchFamily="34" charset="0"/>
              <a:cs typeface="Lato" pitchFamily="34" charset="0"/>
            </a:endParaRPr>
          </a:p>
        </p:txBody>
      </p:sp>
      <p:sp>
        <p:nvSpPr>
          <p:cNvPr id="21" name="TextBox 20"/>
          <p:cNvSpPr txBox="1"/>
          <p:nvPr/>
        </p:nvSpPr>
        <p:spPr>
          <a:xfrm>
            <a:off x="513673" y="1028700"/>
            <a:ext cx="3294792" cy="430887"/>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nvGrpSpPr>
          <p:cNvPr id="18" name="กลุ่ม 54"/>
          <p:cNvGrpSpPr/>
          <p:nvPr/>
        </p:nvGrpSpPr>
        <p:grpSpPr>
          <a:xfrm>
            <a:off x="3911218" y="38100"/>
            <a:ext cx="4623183" cy="592181"/>
            <a:chOff x="12593106" y="3054233"/>
            <a:chExt cx="9377738" cy="1184362"/>
          </a:xfrm>
        </p:grpSpPr>
        <p:sp>
          <p:nvSpPr>
            <p:cNvPr id="22" name="TextBox 21"/>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cs typeface="Lato Light"/>
                </a:rPr>
                <a:t>Место для текста</a:t>
              </a:r>
              <a:endParaRPr lang="en-US" sz="900" dirty="0">
                <a:solidFill>
                  <a:prstClr val="white"/>
                </a:solidFill>
                <a:cs typeface="Lato Light"/>
              </a:endParaRPr>
            </a:p>
          </p:txBody>
        </p:sp>
        <p:sp>
          <p:nvSpPr>
            <p:cNvPr id="23" name="TextBox 22"/>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633875022"/>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icture Placeholder 89"/>
          <p:cNvSpPr>
            <a:spLocks noGrp="1"/>
          </p:cNvSpPr>
          <p:nvPr>
            <p:ph type="pic" sz="quarter" idx="22"/>
          </p:nvPr>
        </p:nvSpPr>
        <p:spPr/>
      </p:sp>
      <p:sp>
        <p:nvSpPr>
          <p:cNvPr id="91" name="TextBox 90"/>
          <p:cNvSpPr txBox="1"/>
          <p:nvPr/>
        </p:nvSpPr>
        <p:spPr>
          <a:xfrm>
            <a:off x="6333943" y="4148439"/>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92" name="กลุ่ม 35"/>
          <p:cNvGrpSpPr/>
          <p:nvPr/>
        </p:nvGrpSpPr>
        <p:grpSpPr>
          <a:xfrm>
            <a:off x="5686243" y="4297054"/>
            <a:ext cx="463652" cy="463652"/>
            <a:chOff x="1095022" y="-1242008"/>
            <a:chExt cx="1371600" cy="1371600"/>
          </a:xfrm>
        </p:grpSpPr>
        <p:sp>
          <p:nvSpPr>
            <p:cNvPr id="93"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95" name="TextBox 94"/>
          <p:cNvSpPr txBox="1"/>
          <p:nvPr/>
        </p:nvSpPr>
        <p:spPr>
          <a:xfrm>
            <a:off x="6349025" y="5101781"/>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96" name="กลุ่ม 35"/>
          <p:cNvGrpSpPr/>
          <p:nvPr/>
        </p:nvGrpSpPr>
        <p:grpSpPr>
          <a:xfrm>
            <a:off x="5701325" y="5250396"/>
            <a:ext cx="463652" cy="463652"/>
            <a:chOff x="1095022" y="-1242008"/>
            <a:chExt cx="1371600" cy="1371600"/>
          </a:xfrm>
        </p:grpSpPr>
        <p:sp>
          <p:nvSpPr>
            <p:cNvPr id="97"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7" name="Rectangle 16"/>
          <p:cNvSpPr/>
          <p:nvPr/>
        </p:nvSpPr>
        <p:spPr>
          <a:xfrm>
            <a:off x="6059379" y="1502319"/>
            <a:ext cx="6117541" cy="1850482"/>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9" name="TextBox 18"/>
          <p:cNvSpPr txBox="1"/>
          <p:nvPr/>
        </p:nvSpPr>
        <p:spPr>
          <a:xfrm>
            <a:off x="6349985" y="1681636"/>
            <a:ext cx="3294792" cy="430887"/>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sp>
        <p:nvSpPr>
          <p:cNvPr id="20" name="Title 20"/>
          <p:cNvSpPr txBox="1">
            <a:spLocks/>
          </p:cNvSpPr>
          <p:nvPr/>
        </p:nvSpPr>
        <p:spPr bwMode="auto">
          <a:xfrm>
            <a:off x="6318862" y="2016346"/>
            <a:ext cx="5606439" cy="1056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defTabSz="228600">
              <a:lnSpc>
                <a:spcPct val="130000"/>
              </a:lnSpc>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prstClr val="white"/>
              </a:solidFill>
              <a:latin typeface="Lato" pitchFamily="34" charset="0"/>
              <a:ea typeface="Lato" pitchFamily="34" charset="0"/>
              <a:cs typeface="Lato" pitchFamily="34" charset="0"/>
            </a:endParaRPr>
          </a:p>
        </p:txBody>
      </p:sp>
      <p:grpSp>
        <p:nvGrpSpPr>
          <p:cNvPr id="18" name="กลุ่ม 54"/>
          <p:cNvGrpSpPr/>
          <p:nvPr/>
        </p:nvGrpSpPr>
        <p:grpSpPr>
          <a:xfrm>
            <a:off x="3911218" y="38100"/>
            <a:ext cx="4623183" cy="592181"/>
            <a:chOff x="12593106" y="3054233"/>
            <a:chExt cx="9377738" cy="1184362"/>
          </a:xfrm>
        </p:grpSpPr>
        <p:sp>
          <p:nvSpPr>
            <p:cNvPr id="21" name="TextBox 20"/>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cs typeface="Lato Light"/>
                </a:rPr>
                <a:t>Место для текста</a:t>
              </a:r>
              <a:endParaRPr lang="en-US" sz="900" dirty="0">
                <a:solidFill>
                  <a:prstClr val="white"/>
                </a:solidFill>
                <a:cs typeface="Lato Light"/>
              </a:endParaRPr>
            </a:p>
          </p:txBody>
        </p:sp>
        <p:sp>
          <p:nvSpPr>
            <p:cNvPr id="22" name="TextBox 21"/>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93709052"/>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Picture Placeholder 81"/>
          <p:cNvSpPr>
            <a:spLocks noGrp="1"/>
          </p:cNvSpPr>
          <p:nvPr>
            <p:ph type="pic" sz="quarter" idx="13"/>
          </p:nvPr>
        </p:nvSpPr>
        <p:spPr/>
      </p:sp>
      <p:sp>
        <p:nvSpPr>
          <p:cNvPr id="73" name="TextBox 72"/>
          <p:cNvSpPr txBox="1"/>
          <p:nvPr/>
        </p:nvSpPr>
        <p:spPr>
          <a:xfrm>
            <a:off x="1752600" y="4102714"/>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74" name="กลุ่ม 35"/>
          <p:cNvGrpSpPr/>
          <p:nvPr/>
        </p:nvGrpSpPr>
        <p:grpSpPr>
          <a:xfrm>
            <a:off x="1104900" y="4251330"/>
            <a:ext cx="463652" cy="463652"/>
            <a:chOff x="1095022" y="-1242008"/>
            <a:chExt cx="1371600" cy="1371600"/>
          </a:xfrm>
        </p:grpSpPr>
        <p:sp>
          <p:nvSpPr>
            <p:cNvPr id="75"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78" name="TextBox 77"/>
          <p:cNvSpPr txBox="1"/>
          <p:nvPr/>
        </p:nvSpPr>
        <p:spPr>
          <a:xfrm>
            <a:off x="1767682" y="5056056"/>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79" name="กลุ่ม 35"/>
          <p:cNvGrpSpPr/>
          <p:nvPr/>
        </p:nvGrpSpPr>
        <p:grpSpPr>
          <a:xfrm>
            <a:off x="1119982" y="5204672"/>
            <a:ext cx="463652" cy="463652"/>
            <a:chOff x="1095022" y="-1242008"/>
            <a:chExt cx="1371600" cy="1371600"/>
          </a:xfrm>
        </p:grpSpPr>
        <p:sp>
          <p:nvSpPr>
            <p:cNvPr id="80"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8" name="Rectangle 17"/>
          <p:cNvSpPr/>
          <p:nvPr/>
        </p:nvSpPr>
        <p:spPr>
          <a:xfrm>
            <a:off x="1028700" y="1447800"/>
            <a:ext cx="4480718" cy="2117182"/>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9" name="Title 20"/>
          <p:cNvSpPr txBox="1">
            <a:spLocks/>
          </p:cNvSpPr>
          <p:nvPr/>
        </p:nvSpPr>
        <p:spPr bwMode="auto">
          <a:xfrm>
            <a:off x="1487841" y="1879664"/>
            <a:ext cx="3640577" cy="1536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defTabSz="228600">
              <a:lnSpc>
                <a:spcPct val="130000"/>
              </a:lnSpc>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prstClr val="white"/>
              </a:solidFill>
              <a:latin typeface="Lato" pitchFamily="34" charset="0"/>
              <a:ea typeface="Lato" pitchFamily="34" charset="0"/>
              <a:cs typeface="Lato" pitchFamily="34" charset="0"/>
            </a:endParaRPr>
          </a:p>
        </p:txBody>
      </p:sp>
      <p:sp>
        <p:nvSpPr>
          <p:cNvPr id="20" name="TextBox 19"/>
          <p:cNvSpPr txBox="1"/>
          <p:nvPr/>
        </p:nvSpPr>
        <p:spPr>
          <a:xfrm>
            <a:off x="1527291" y="1550624"/>
            <a:ext cx="3294792" cy="430887"/>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spTree>
    <p:extLst>
      <p:ext uri="{BB962C8B-B14F-4D97-AF65-F5344CB8AC3E}">
        <p14:creationId xmlns:p14="http://schemas.microsoft.com/office/powerpoint/2010/main" val="1586553277"/>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Picture Placeholder 62"/>
          <p:cNvSpPr>
            <a:spLocks noGrp="1"/>
          </p:cNvSpPr>
          <p:nvPr>
            <p:ph type="pic" sz="quarter" idx="13"/>
          </p:nvPr>
        </p:nvSpPr>
        <p:spPr/>
      </p:sp>
      <p:sp>
        <p:nvSpPr>
          <p:cNvPr id="68" name="TextBox 67"/>
          <p:cNvSpPr txBox="1"/>
          <p:nvPr/>
        </p:nvSpPr>
        <p:spPr>
          <a:xfrm>
            <a:off x="7620000" y="3233239"/>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69" name="กลุ่ม 35"/>
          <p:cNvGrpSpPr/>
          <p:nvPr/>
        </p:nvGrpSpPr>
        <p:grpSpPr>
          <a:xfrm>
            <a:off x="6972300" y="3381854"/>
            <a:ext cx="463652" cy="463652"/>
            <a:chOff x="1095022" y="-1242008"/>
            <a:chExt cx="1371600" cy="1371600"/>
          </a:xfrm>
        </p:grpSpPr>
        <p:sp>
          <p:nvSpPr>
            <p:cNvPr id="70"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7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73" name="TextBox 72"/>
          <p:cNvSpPr txBox="1"/>
          <p:nvPr/>
        </p:nvSpPr>
        <p:spPr>
          <a:xfrm>
            <a:off x="7620000" y="4178913"/>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74" name="กลุ่ม 35"/>
          <p:cNvGrpSpPr/>
          <p:nvPr/>
        </p:nvGrpSpPr>
        <p:grpSpPr>
          <a:xfrm>
            <a:off x="6972300" y="4327529"/>
            <a:ext cx="463652" cy="463652"/>
            <a:chOff x="1095022" y="-1242008"/>
            <a:chExt cx="1371600" cy="1371600"/>
          </a:xfrm>
        </p:grpSpPr>
        <p:sp>
          <p:nvSpPr>
            <p:cNvPr id="75"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76"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78" name="TextBox 77"/>
          <p:cNvSpPr txBox="1"/>
          <p:nvPr/>
        </p:nvSpPr>
        <p:spPr>
          <a:xfrm>
            <a:off x="7635082" y="5132255"/>
            <a:ext cx="3429000"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79" name="กลุ่ม 35"/>
          <p:cNvGrpSpPr/>
          <p:nvPr/>
        </p:nvGrpSpPr>
        <p:grpSpPr>
          <a:xfrm>
            <a:off x="6987382" y="5280871"/>
            <a:ext cx="463652" cy="463652"/>
            <a:chOff x="1095022" y="-1242008"/>
            <a:chExt cx="1371600" cy="1371600"/>
          </a:xfrm>
        </p:grpSpPr>
        <p:sp>
          <p:nvSpPr>
            <p:cNvPr id="80"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8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8" name="Rectangle 17"/>
          <p:cNvSpPr/>
          <p:nvPr/>
        </p:nvSpPr>
        <p:spPr>
          <a:xfrm>
            <a:off x="6972300" y="782650"/>
            <a:ext cx="4480718" cy="2117182"/>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9" name="Title 20"/>
          <p:cNvSpPr txBox="1">
            <a:spLocks/>
          </p:cNvSpPr>
          <p:nvPr/>
        </p:nvSpPr>
        <p:spPr bwMode="auto">
          <a:xfrm>
            <a:off x="7431441" y="1214514"/>
            <a:ext cx="3640577" cy="1536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Lato" pitchFamily="34" charset="0"/>
              <a:ea typeface="Lato" pitchFamily="34" charset="0"/>
              <a:cs typeface="Lato" pitchFamily="34" charset="0"/>
            </a:endParaRPr>
          </a:p>
        </p:txBody>
      </p:sp>
      <p:sp>
        <p:nvSpPr>
          <p:cNvPr id="20" name="TextBox 19"/>
          <p:cNvSpPr txBox="1"/>
          <p:nvPr/>
        </p:nvSpPr>
        <p:spPr>
          <a:xfrm>
            <a:off x="7470891" y="885474"/>
            <a:ext cx="3294792" cy="430887"/>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spTree>
    <p:extLst>
      <p:ext uri="{BB962C8B-B14F-4D97-AF65-F5344CB8AC3E}">
        <p14:creationId xmlns:p14="http://schemas.microsoft.com/office/powerpoint/2010/main" val="1036939199"/>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p:cNvSpPr>
            <a:spLocks noGrp="1"/>
          </p:cNvSpPr>
          <p:nvPr>
            <p:ph type="pic" sz="quarter" idx="10"/>
          </p:nvPr>
        </p:nvSpPr>
        <p:spPr/>
      </p:sp>
      <p:grpSp>
        <p:nvGrpSpPr>
          <p:cNvPr id="23" name="Group 22"/>
          <p:cNvGrpSpPr/>
          <p:nvPr/>
        </p:nvGrpSpPr>
        <p:grpSpPr>
          <a:xfrm>
            <a:off x="914400" y="4267200"/>
            <a:ext cx="10325100" cy="1394556"/>
            <a:chOff x="13075148" y="6750903"/>
            <a:chExt cx="20650200" cy="2789112"/>
          </a:xfrm>
        </p:grpSpPr>
        <p:sp>
          <p:nvSpPr>
            <p:cNvPr id="24" name="Title 20"/>
            <p:cNvSpPr txBox="1">
              <a:spLocks/>
            </p:cNvSpPr>
            <p:nvPr/>
          </p:nvSpPr>
          <p:spPr bwMode="auto">
            <a:xfrm>
              <a:off x="13075148" y="8185787"/>
              <a:ext cx="20650200" cy="135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sp>
          <p:nvSpPr>
            <p:cNvPr id="25" name="TextBox 24"/>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CC9900"/>
                  </a:solidFill>
                  <a:latin typeface="+mj-lt"/>
                  <a:ea typeface="Lato Black" charset="0"/>
                  <a:cs typeface="Lato Black" charset="0"/>
                </a:rPr>
                <a:t>Подзаголовок</a:t>
              </a:r>
              <a:endParaRPr lang="en-US" sz="1750" b="1" dirty="0">
                <a:solidFill>
                  <a:srgbClr val="CC9900"/>
                </a:solidFill>
                <a:latin typeface="+mj-lt"/>
                <a:ea typeface="Lato Black" charset="0"/>
                <a:cs typeface="Lato Black" charset="0"/>
              </a:endParaRPr>
            </a:p>
          </p:txBody>
        </p:sp>
      </p:grpSp>
    </p:spTree>
    <p:extLst>
      <p:ext uri="{BB962C8B-B14F-4D97-AF65-F5344CB8AC3E}">
        <p14:creationId xmlns:p14="http://schemas.microsoft.com/office/powerpoint/2010/main" val="165550433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icture Placeholder 27"/>
          <p:cNvSpPr>
            <a:spLocks noGrp="1"/>
          </p:cNvSpPr>
          <p:nvPr>
            <p:ph type="pic" sz="quarter" idx="10"/>
          </p:nvPr>
        </p:nvSpPr>
        <p:spPr/>
      </p:sp>
      <p:grpSp>
        <p:nvGrpSpPr>
          <p:cNvPr id="9" name="Group 8"/>
          <p:cNvGrpSpPr/>
          <p:nvPr/>
        </p:nvGrpSpPr>
        <p:grpSpPr>
          <a:xfrm>
            <a:off x="3009900" y="4234833"/>
            <a:ext cx="9167019" cy="1442067"/>
            <a:chOff x="-30162" y="9047182"/>
            <a:chExt cx="13716000" cy="2884134"/>
          </a:xfrm>
        </p:grpSpPr>
        <p:sp>
          <p:nvSpPr>
            <p:cNvPr id="10" name="Rectangle 9"/>
            <p:cNvSpPr/>
            <p:nvPr/>
          </p:nvSpPr>
          <p:spPr>
            <a:xfrm>
              <a:off x="-30162" y="9047182"/>
              <a:ext cx="13716000" cy="288413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1" name="Title 20"/>
            <p:cNvSpPr txBox="1">
              <a:spLocks/>
            </p:cNvSpPr>
            <p:nvPr/>
          </p:nvSpPr>
          <p:spPr bwMode="auto">
            <a:xfrm>
              <a:off x="655637" y="9987758"/>
              <a:ext cx="12725401" cy="163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Lato" pitchFamily="34" charset="0"/>
                <a:ea typeface="Lato" pitchFamily="34" charset="0"/>
                <a:cs typeface="Lato" pitchFamily="34" charset="0"/>
              </a:endParaRPr>
            </a:p>
          </p:txBody>
        </p:sp>
        <p:sp>
          <p:nvSpPr>
            <p:cNvPr id="12" name="TextBox 11"/>
            <p:cNvSpPr txBox="1"/>
            <p:nvPr/>
          </p:nvSpPr>
          <p:spPr>
            <a:xfrm>
              <a:off x="715847" y="9307802"/>
              <a:ext cx="9921990"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13" name="กลุ่ม 54"/>
          <p:cNvGrpSpPr/>
          <p:nvPr/>
        </p:nvGrpSpPr>
        <p:grpSpPr>
          <a:xfrm>
            <a:off x="3911218" y="38100"/>
            <a:ext cx="4623183" cy="592181"/>
            <a:chOff x="12593106" y="3054233"/>
            <a:chExt cx="9377738" cy="1184362"/>
          </a:xfrm>
        </p:grpSpPr>
        <p:sp>
          <p:nvSpPr>
            <p:cNvPr id="14" name="TextBox 13"/>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latin typeface="+mj-lt"/>
                  <a:cs typeface="Lato Light"/>
                </a:rPr>
                <a:t>Место для текста</a:t>
              </a:r>
              <a:endParaRPr lang="en-US" sz="900" dirty="0">
                <a:solidFill>
                  <a:prstClr val="white"/>
                </a:solidFill>
                <a:latin typeface="+mj-lt"/>
                <a:cs typeface="Lato Light"/>
              </a:endParaRPr>
            </a:p>
          </p:txBody>
        </p:sp>
        <p:sp>
          <p:nvSpPr>
            <p:cNvPr id="15" name="TextBox 14"/>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273073819"/>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icture Placeholder 26"/>
          <p:cNvSpPr>
            <a:spLocks noGrp="1"/>
          </p:cNvSpPr>
          <p:nvPr>
            <p:ph type="pic" sz="quarter" idx="10"/>
          </p:nvPr>
        </p:nvSpPr>
        <p:spPr/>
      </p:sp>
      <p:grpSp>
        <p:nvGrpSpPr>
          <p:cNvPr id="9" name="Group 8"/>
          <p:cNvGrpSpPr/>
          <p:nvPr/>
        </p:nvGrpSpPr>
        <p:grpSpPr>
          <a:xfrm>
            <a:off x="24063" y="4932319"/>
            <a:ext cx="9167019" cy="1442067"/>
            <a:chOff x="-30162" y="9047182"/>
            <a:chExt cx="13716000" cy="2884134"/>
          </a:xfrm>
        </p:grpSpPr>
        <p:sp>
          <p:nvSpPr>
            <p:cNvPr id="10" name="Rectangle 9"/>
            <p:cNvSpPr/>
            <p:nvPr/>
          </p:nvSpPr>
          <p:spPr>
            <a:xfrm>
              <a:off x="-30162" y="9047182"/>
              <a:ext cx="13716000" cy="288413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1" name="Title 20"/>
            <p:cNvSpPr txBox="1">
              <a:spLocks/>
            </p:cNvSpPr>
            <p:nvPr/>
          </p:nvSpPr>
          <p:spPr bwMode="auto">
            <a:xfrm>
              <a:off x="655637" y="9987758"/>
              <a:ext cx="12725401" cy="163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Lato" pitchFamily="34" charset="0"/>
                <a:ea typeface="Lato" pitchFamily="34" charset="0"/>
                <a:cs typeface="Lato" pitchFamily="34" charset="0"/>
              </a:endParaRPr>
            </a:p>
          </p:txBody>
        </p:sp>
        <p:sp>
          <p:nvSpPr>
            <p:cNvPr id="12" name="TextBox 11"/>
            <p:cNvSpPr txBox="1"/>
            <p:nvPr/>
          </p:nvSpPr>
          <p:spPr>
            <a:xfrm>
              <a:off x="715847" y="9307802"/>
              <a:ext cx="9921990"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13" name="กลุ่ม 54"/>
          <p:cNvGrpSpPr/>
          <p:nvPr/>
        </p:nvGrpSpPr>
        <p:grpSpPr>
          <a:xfrm>
            <a:off x="3911218" y="38100"/>
            <a:ext cx="4623183" cy="592181"/>
            <a:chOff x="12593106" y="3054233"/>
            <a:chExt cx="9377738" cy="1184362"/>
          </a:xfrm>
        </p:grpSpPr>
        <p:sp>
          <p:nvSpPr>
            <p:cNvPr id="14" name="TextBox 13"/>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cs typeface="Lato Light"/>
                </a:rPr>
                <a:t>Место для текста</a:t>
              </a:r>
              <a:endParaRPr lang="en-US" sz="900" dirty="0">
                <a:solidFill>
                  <a:prstClr val="white"/>
                </a:solidFill>
                <a:cs typeface="Lato Light"/>
              </a:endParaRPr>
            </a:p>
          </p:txBody>
        </p:sp>
        <p:sp>
          <p:nvSpPr>
            <p:cNvPr id="15" name="TextBox 14"/>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174410830"/>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4" name="กลุ่ม 33"/>
          <p:cNvGrpSpPr/>
          <p:nvPr/>
        </p:nvGrpSpPr>
        <p:grpSpPr>
          <a:xfrm>
            <a:off x="2758281" y="5164521"/>
            <a:ext cx="4442619" cy="664779"/>
            <a:chOff x="1084743" y="43080"/>
            <a:chExt cx="8885238" cy="1329557"/>
          </a:xfrm>
        </p:grpSpPr>
        <p:sp>
          <p:nvSpPr>
            <p:cNvPr id="5" name="TextBox 4"/>
            <p:cNvSpPr txBox="1"/>
            <p:nvPr/>
          </p:nvSpPr>
          <p:spPr>
            <a:xfrm>
              <a:off x="2380143" y="43080"/>
              <a:ext cx="7589838" cy="1329557"/>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6" name="กลุ่ม 35"/>
            <p:cNvGrpSpPr/>
            <p:nvPr/>
          </p:nvGrpSpPr>
          <p:grpSpPr>
            <a:xfrm>
              <a:off x="1084743" y="222069"/>
              <a:ext cx="927304" cy="927304"/>
              <a:chOff x="1095022" y="-1242008"/>
              <a:chExt cx="1371600" cy="1371600"/>
            </a:xfrm>
          </p:grpSpPr>
          <p:sp>
            <p:nvSpPr>
              <p:cNvPr id="7"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14" name="กลุ่ม 33"/>
          <p:cNvGrpSpPr/>
          <p:nvPr/>
        </p:nvGrpSpPr>
        <p:grpSpPr>
          <a:xfrm>
            <a:off x="7384948" y="5208752"/>
            <a:ext cx="4442619" cy="664779"/>
            <a:chOff x="1084743" y="43080"/>
            <a:chExt cx="8885238" cy="1329557"/>
          </a:xfrm>
        </p:grpSpPr>
        <p:sp>
          <p:nvSpPr>
            <p:cNvPr id="15" name="TextBox 14"/>
            <p:cNvSpPr txBox="1"/>
            <p:nvPr/>
          </p:nvSpPr>
          <p:spPr>
            <a:xfrm>
              <a:off x="2380143" y="43080"/>
              <a:ext cx="7589838" cy="1329557"/>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16" name="กลุ่ม 35"/>
            <p:cNvGrpSpPr/>
            <p:nvPr/>
          </p:nvGrpSpPr>
          <p:grpSpPr>
            <a:xfrm>
              <a:off x="1084743" y="222069"/>
              <a:ext cx="927304" cy="927304"/>
              <a:chOff x="1095022" y="-1242008"/>
              <a:chExt cx="1371600" cy="1371600"/>
            </a:xfrm>
          </p:grpSpPr>
          <p:sp>
            <p:nvSpPr>
              <p:cNvPr id="17"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spTree>
    <p:extLst>
      <p:ext uri="{BB962C8B-B14F-4D97-AF65-F5344CB8AC3E}">
        <p14:creationId xmlns:p14="http://schemas.microsoft.com/office/powerpoint/2010/main" val="1256706622"/>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0" name="Group 279"/>
          <p:cNvGrpSpPr/>
          <p:nvPr/>
        </p:nvGrpSpPr>
        <p:grpSpPr>
          <a:xfrm>
            <a:off x="1053422" y="781090"/>
            <a:ext cx="10287000" cy="833557"/>
            <a:chOff x="13075148" y="6750903"/>
            <a:chExt cx="20574000" cy="1667114"/>
          </a:xfrm>
        </p:grpSpPr>
        <p:sp>
          <p:nvSpPr>
            <p:cNvPr id="281" name="Title 20"/>
            <p:cNvSpPr txBox="1">
              <a:spLocks/>
            </p:cNvSpPr>
            <p:nvPr/>
          </p:nvSpPr>
          <p:spPr bwMode="auto">
            <a:xfrm>
              <a:off x="13075148" y="7433119"/>
              <a:ext cx="20574000" cy="98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sp>
          <p:nvSpPr>
            <p:cNvPr id="282" name="TextBox 281"/>
            <p:cNvSpPr txBox="1"/>
            <p:nvPr/>
          </p:nvSpPr>
          <p:spPr>
            <a:xfrm>
              <a:off x="13188468" y="6750903"/>
              <a:ext cx="7124938" cy="723274"/>
            </a:xfrm>
            <a:prstGeom prst="rect">
              <a:avLst/>
            </a:prstGeom>
            <a:noFill/>
          </p:spPr>
          <p:txBody>
            <a:bodyPr wrap="square" rtlCol="0">
              <a:spAutoFit/>
            </a:bodyPr>
            <a:lstStyle/>
            <a:p>
              <a:pPr defTabSz="1086602"/>
              <a:r>
                <a:rPr lang="ru-RU" sz="1750" b="1" dirty="0">
                  <a:solidFill>
                    <a:srgbClr val="CC9900"/>
                  </a:solidFill>
                  <a:latin typeface="+mj-lt"/>
                  <a:ea typeface="Lato Black" charset="0"/>
                  <a:cs typeface="Lato Black" charset="0"/>
                </a:rPr>
                <a:t>Подзаголовок</a:t>
              </a:r>
              <a:endParaRPr lang="en-US" sz="1750" b="1" dirty="0">
                <a:solidFill>
                  <a:srgbClr val="CC9900"/>
                </a:solidFill>
                <a:latin typeface="+mj-lt"/>
                <a:ea typeface="Lato Black" charset="0"/>
                <a:cs typeface="Lato Black" charset="0"/>
              </a:endParaRPr>
            </a:p>
          </p:txBody>
        </p:sp>
      </p:grpSp>
      <p:sp>
        <p:nvSpPr>
          <p:cNvPr id="2" name="Picture Placeholder 1"/>
          <p:cNvSpPr>
            <a:spLocks noGrp="1"/>
          </p:cNvSpPr>
          <p:nvPr>
            <p:ph type="pic" sz="quarter" idx="13"/>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9"/>
          </p:nvPr>
        </p:nvSpPr>
        <p:spPr/>
      </p:sp>
      <p:grpSp>
        <p:nvGrpSpPr>
          <p:cNvPr id="11" name="กลุ่ม 33"/>
          <p:cNvGrpSpPr/>
          <p:nvPr/>
        </p:nvGrpSpPr>
        <p:grpSpPr>
          <a:xfrm>
            <a:off x="1065365" y="2095500"/>
            <a:ext cx="3239936" cy="849445"/>
            <a:chOff x="1084743" y="-75162"/>
            <a:chExt cx="6479871" cy="1698889"/>
          </a:xfrm>
        </p:grpSpPr>
        <p:sp>
          <p:nvSpPr>
            <p:cNvPr id="12" name="TextBox 11"/>
            <p:cNvSpPr txBox="1"/>
            <p:nvPr/>
          </p:nvSpPr>
          <p:spPr>
            <a:xfrm>
              <a:off x="2380143" y="-75162"/>
              <a:ext cx="5184471" cy="169888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13" name="กลุ่ม 35"/>
            <p:cNvGrpSpPr/>
            <p:nvPr/>
          </p:nvGrpSpPr>
          <p:grpSpPr>
            <a:xfrm>
              <a:off x="1084743" y="222069"/>
              <a:ext cx="927304" cy="927304"/>
              <a:chOff x="1095022" y="-1242008"/>
              <a:chExt cx="1371600" cy="1371600"/>
            </a:xfrm>
          </p:grpSpPr>
          <p:sp>
            <p:nvSpPr>
              <p:cNvPr id="14"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21" name="กลุ่ม 33"/>
          <p:cNvGrpSpPr/>
          <p:nvPr/>
        </p:nvGrpSpPr>
        <p:grpSpPr>
          <a:xfrm>
            <a:off x="4546867" y="2040480"/>
            <a:ext cx="3239936" cy="849445"/>
            <a:chOff x="1084743" y="-75162"/>
            <a:chExt cx="6479871" cy="1698889"/>
          </a:xfrm>
        </p:grpSpPr>
        <p:sp>
          <p:nvSpPr>
            <p:cNvPr id="22" name="TextBox 21"/>
            <p:cNvSpPr txBox="1"/>
            <p:nvPr/>
          </p:nvSpPr>
          <p:spPr>
            <a:xfrm>
              <a:off x="2380143" y="-75162"/>
              <a:ext cx="5184471" cy="169888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23" name="กลุ่ม 35"/>
            <p:cNvGrpSpPr/>
            <p:nvPr/>
          </p:nvGrpSpPr>
          <p:grpSpPr>
            <a:xfrm>
              <a:off x="1084743" y="222069"/>
              <a:ext cx="927304" cy="927304"/>
              <a:chOff x="1095022" y="-1242008"/>
              <a:chExt cx="1371600" cy="1371600"/>
            </a:xfrm>
          </p:grpSpPr>
          <p:sp>
            <p:nvSpPr>
              <p:cNvPr id="24"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25"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26" name="กลุ่ม 33"/>
          <p:cNvGrpSpPr/>
          <p:nvPr/>
        </p:nvGrpSpPr>
        <p:grpSpPr>
          <a:xfrm>
            <a:off x="7786803" y="2021578"/>
            <a:ext cx="3239936" cy="849445"/>
            <a:chOff x="1084743" y="-75162"/>
            <a:chExt cx="6479871" cy="1698889"/>
          </a:xfrm>
        </p:grpSpPr>
        <p:sp>
          <p:nvSpPr>
            <p:cNvPr id="27" name="TextBox 26"/>
            <p:cNvSpPr txBox="1"/>
            <p:nvPr/>
          </p:nvSpPr>
          <p:spPr>
            <a:xfrm>
              <a:off x="2380143" y="-75162"/>
              <a:ext cx="5184471" cy="169888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28" name="กลุ่ม 35"/>
            <p:cNvGrpSpPr/>
            <p:nvPr/>
          </p:nvGrpSpPr>
          <p:grpSpPr>
            <a:xfrm>
              <a:off x="1084743" y="222069"/>
              <a:ext cx="927304" cy="927304"/>
              <a:chOff x="1095022" y="-1242008"/>
              <a:chExt cx="1371600" cy="1371600"/>
            </a:xfrm>
          </p:grpSpPr>
          <p:sp>
            <p:nvSpPr>
              <p:cNvPr id="29"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30"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grpSp>
        <p:nvGrpSpPr>
          <p:cNvPr id="31" name="กลุ่ม 54"/>
          <p:cNvGrpSpPr/>
          <p:nvPr/>
        </p:nvGrpSpPr>
        <p:grpSpPr>
          <a:xfrm>
            <a:off x="3911218" y="38100"/>
            <a:ext cx="4623183" cy="592181"/>
            <a:chOff x="12593106" y="3054233"/>
            <a:chExt cx="9377738" cy="1184362"/>
          </a:xfrm>
        </p:grpSpPr>
        <p:sp>
          <p:nvSpPr>
            <p:cNvPr id="32" name="TextBox 31"/>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cs typeface="Lato Light"/>
                </a:rPr>
                <a:t>Место для текста</a:t>
              </a:r>
              <a:endParaRPr lang="en-US" sz="900" dirty="0">
                <a:solidFill>
                  <a:prstClr val="white"/>
                </a:solidFill>
                <a:cs typeface="Lato Light"/>
              </a:endParaRPr>
            </a:p>
          </p:txBody>
        </p:sp>
        <p:sp>
          <p:nvSpPr>
            <p:cNvPr id="33" name="TextBox 32"/>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87218155"/>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Picture Placeholder 2"/>
          <p:cNvSpPr>
            <a:spLocks noGrp="1"/>
          </p:cNvSpPr>
          <p:nvPr>
            <p:ph type="pic" sz="quarter" idx="17"/>
          </p:nvPr>
        </p:nvSpPr>
        <p:spPr/>
      </p:sp>
      <p:sp>
        <p:nvSpPr>
          <p:cNvPr id="4" name="Picture Placeholder 3"/>
          <p:cNvSpPr>
            <a:spLocks noGrp="1"/>
          </p:cNvSpPr>
          <p:nvPr>
            <p:ph type="pic" sz="quarter" idx="18"/>
          </p:nvPr>
        </p:nvSpPr>
        <p:spPr/>
      </p:sp>
      <p:sp>
        <p:nvSpPr>
          <p:cNvPr id="5" name="Picture Placeholder 4"/>
          <p:cNvSpPr>
            <a:spLocks noGrp="1"/>
          </p:cNvSpPr>
          <p:nvPr>
            <p:ph type="pic" sz="quarter" idx="19"/>
          </p:nvPr>
        </p:nvSpPr>
        <p:spPr/>
      </p:sp>
      <p:grpSp>
        <p:nvGrpSpPr>
          <p:cNvPr id="12" name="Group 11"/>
          <p:cNvGrpSpPr/>
          <p:nvPr/>
        </p:nvGrpSpPr>
        <p:grpSpPr>
          <a:xfrm>
            <a:off x="3009900" y="4505501"/>
            <a:ext cx="9167019" cy="1442067"/>
            <a:chOff x="-30162" y="9047182"/>
            <a:chExt cx="13716000" cy="2884134"/>
          </a:xfrm>
        </p:grpSpPr>
        <p:sp>
          <p:nvSpPr>
            <p:cNvPr id="13" name="Rectangle 12"/>
            <p:cNvSpPr/>
            <p:nvPr/>
          </p:nvSpPr>
          <p:spPr>
            <a:xfrm>
              <a:off x="-30162" y="9047182"/>
              <a:ext cx="13716000" cy="288413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4" name="Title 20"/>
            <p:cNvSpPr txBox="1">
              <a:spLocks/>
            </p:cNvSpPr>
            <p:nvPr/>
          </p:nvSpPr>
          <p:spPr bwMode="auto">
            <a:xfrm>
              <a:off x="655637" y="9987758"/>
              <a:ext cx="12725401" cy="163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Lato" pitchFamily="34" charset="0"/>
                <a:ea typeface="Lato" pitchFamily="34" charset="0"/>
                <a:cs typeface="Lato" pitchFamily="34" charset="0"/>
              </a:endParaRPr>
            </a:p>
          </p:txBody>
        </p:sp>
        <p:sp>
          <p:nvSpPr>
            <p:cNvPr id="15" name="TextBox 14"/>
            <p:cNvSpPr txBox="1"/>
            <p:nvPr/>
          </p:nvSpPr>
          <p:spPr>
            <a:xfrm>
              <a:off x="715847" y="9307802"/>
              <a:ext cx="9921990"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16" name="กลุ่ม 54"/>
          <p:cNvGrpSpPr/>
          <p:nvPr/>
        </p:nvGrpSpPr>
        <p:grpSpPr>
          <a:xfrm>
            <a:off x="3911218" y="38100"/>
            <a:ext cx="4623183" cy="592181"/>
            <a:chOff x="12593106" y="3054233"/>
            <a:chExt cx="9377738" cy="1184362"/>
          </a:xfrm>
        </p:grpSpPr>
        <p:sp>
          <p:nvSpPr>
            <p:cNvPr id="17" name="TextBox 16"/>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latin typeface="+mj-lt"/>
                  <a:cs typeface="Lato Light"/>
                </a:rPr>
                <a:t>Место для текста</a:t>
              </a:r>
              <a:endParaRPr lang="en-US" sz="900" dirty="0">
                <a:solidFill>
                  <a:prstClr val="white"/>
                </a:solidFill>
                <a:latin typeface="+mj-lt"/>
                <a:cs typeface="Lato Light"/>
              </a:endParaRPr>
            </a:p>
          </p:txBody>
        </p:sp>
        <p:sp>
          <p:nvSpPr>
            <p:cNvPr id="18" name="TextBox 17"/>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880263612"/>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7" name="Group 6"/>
          <p:cNvGrpSpPr/>
          <p:nvPr/>
        </p:nvGrpSpPr>
        <p:grpSpPr>
          <a:xfrm>
            <a:off x="533400" y="1143000"/>
            <a:ext cx="5829300" cy="2517768"/>
            <a:chOff x="12649614" y="457200"/>
            <a:chExt cx="15285582" cy="5035536"/>
          </a:xfrm>
        </p:grpSpPr>
        <p:sp>
          <p:nvSpPr>
            <p:cNvPr id="8" name="TextBox 7"/>
            <p:cNvSpPr txBox="1"/>
            <p:nvPr/>
          </p:nvSpPr>
          <p:spPr>
            <a:xfrm>
              <a:off x="12649614" y="457200"/>
              <a:ext cx="15285582" cy="3877984"/>
            </a:xfrm>
            <a:prstGeom prst="rect">
              <a:avLst/>
            </a:prstGeom>
            <a:noFill/>
          </p:spPr>
          <p:txBody>
            <a:bodyPr wrap="square" rtlCol="0">
              <a:spAutoFit/>
            </a:bodyPr>
            <a:lstStyle/>
            <a:p>
              <a:pPr defTabSz="1086602"/>
              <a:r>
                <a:rPr lang="ru-RU" sz="6000" b="1" dirty="0">
                  <a:solidFill>
                    <a:srgbClr val="FF0000"/>
                  </a:solidFill>
                  <a:latin typeface="+mj-lt"/>
                  <a:ea typeface="Lato Black" charset="0"/>
                  <a:cs typeface="Lato Black" charset="0"/>
                </a:rPr>
                <a:t>Заголовок слайда</a:t>
              </a:r>
              <a:endParaRPr lang="en-US" sz="6000" b="1" dirty="0">
                <a:solidFill>
                  <a:srgbClr val="FF0000"/>
                </a:solidFill>
                <a:latin typeface="+mj-lt"/>
                <a:ea typeface="Lato Black" charset="0"/>
                <a:cs typeface="Lato Black" charset="0"/>
              </a:endParaRPr>
            </a:p>
          </p:txBody>
        </p:sp>
        <p:sp>
          <p:nvSpPr>
            <p:cNvPr id="9" name="TextBox 8"/>
            <p:cNvSpPr txBox="1"/>
            <p:nvPr/>
          </p:nvSpPr>
          <p:spPr>
            <a:xfrm>
              <a:off x="12740132" y="1950928"/>
              <a:ext cx="10799213" cy="2031326"/>
            </a:xfrm>
            <a:prstGeom prst="rect">
              <a:avLst/>
            </a:prstGeom>
            <a:noFill/>
          </p:spPr>
          <p:txBody>
            <a:bodyPr wrap="square" rtlCol="0">
              <a:spAutoFit/>
            </a:bodyPr>
            <a:lstStyle/>
            <a:p>
              <a:pPr defTabSz="1086602"/>
              <a:endParaRPr lang="en-US" sz="6000" b="1" dirty="0">
                <a:solidFill>
                  <a:srgbClr val="FF0000"/>
                </a:solidFill>
                <a:latin typeface="Lato Black" charset="0"/>
                <a:ea typeface="Lato Black" charset="0"/>
                <a:cs typeface="Lato Black" charset="0"/>
              </a:endParaRPr>
            </a:p>
          </p:txBody>
        </p:sp>
        <p:sp>
          <p:nvSpPr>
            <p:cNvPr id="10" name="TextBox 9"/>
            <p:cNvSpPr txBox="1"/>
            <p:nvPr/>
          </p:nvSpPr>
          <p:spPr>
            <a:xfrm>
              <a:off x="12649614" y="3461410"/>
              <a:ext cx="10880341" cy="2031326"/>
            </a:xfrm>
            <a:prstGeom prst="rect">
              <a:avLst/>
            </a:prstGeom>
            <a:noFill/>
          </p:spPr>
          <p:txBody>
            <a:bodyPr wrap="square" rtlCol="0">
              <a:spAutoFit/>
            </a:bodyPr>
            <a:lstStyle/>
            <a:p>
              <a:pPr defTabSz="1086602"/>
              <a:endParaRPr lang="en-US" sz="6000" b="1" dirty="0">
                <a:solidFill>
                  <a:srgbClr val="FF0000"/>
                </a:solidFill>
                <a:latin typeface="Lato Black" charset="0"/>
                <a:ea typeface="Lato Black" charset="0"/>
                <a:cs typeface="Lato Black" charset="0"/>
              </a:endParaRPr>
            </a:p>
          </p:txBody>
        </p:sp>
      </p:grpSp>
      <p:grpSp>
        <p:nvGrpSpPr>
          <p:cNvPr id="11" name="กลุ่ม 22"/>
          <p:cNvGrpSpPr/>
          <p:nvPr/>
        </p:nvGrpSpPr>
        <p:grpSpPr>
          <a:xfrm>
            <a:off x="647700" y="4147209"/>
            <a:ext cx="4533900" cy="2350393"/>
            <a:chOff x="3867168" y="3431190"/>
            <a:chExt cx="7495758" cy="5896039"/>
          </a:xfrm>
        </p:grpSpPr>
        <p:sp>
          <p:nvSpPr>
            <p:cNvPr id="12" name="Title 20"/>
            <p:cNvSpPr txBox="1">
              <a:spLocks/>
            </p:cNvSpPr>
            <p:nvPr/>
          </p:nvSpPr>
          <p:spPr bwMode="auto">
            <a:xfrm>
              <a:off x="3867168" y="4263895"/>
              <a:ext cx="7495758" cy="5063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mn-lt"/>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a:t>
              </a: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a:t>
              </a:r>
            </a:p>
            <a:p>
              <a:pPr marL="0" marR="0" lvl="0" indent="0" algn="l" defTabSz="228600" rtl="0" eaLnBrk="1" fontAlgn="auto" latinLnBrk="0" hangingPunct="1">
                <a:lnSpc>
                  <a:spcPct val="130000"/>
                </a:lnSpc>
                <a:spcBef>
                  <a:spcPts val="0"/>
                </a:spcBef>
                <a:spcAft>
                  <a:spcPts val="0"/>
                </a:spcAft>
                <a:buClrTx/>
                <a:buSzTx/>
                <a:buFontTx/>
                <a:buNone/>
                <a:tabLst/>
                <a:defRPr/>
              </a:pPr>
              <a:endParaRPr kumimoji="0" lang="ru-RU" sz="1200" b="0" i="0" u="none" strike="noStrike" kern="1200" cap="none" spc="0" normalizeH="0" baseline="0" noProof="0" dirty="0">
                <a:ln>
                  <a:noFill/>
                </a:ln>
                <a:solidFill>
                  <a:prstClr val="white">
                    <a:lumMod val="75000"/>
                  </a:prstClr>
                </a:solidFill>
                <a:effectLst/>
                <a:uLnTx/>
                <a:uFillTx/>
                <a:latin typeface="+mn-lt"/>
                <a:ea typeface="Lato" pitchFamily="34" charset="0"/>
                <a:cs typeface="Lato" pitchFamily="34" charset="0"/>
              </a:endParaRPr>
            </a:p>
            <a:p>
              <a:pPr defTabSz="228600">
                <a:lnSpc>
                  <a:spcPct val="130000"/>
                </a:lnSpc>
              </a:pPr>
              <a:endParaRPr lang="en-US" sz="1200" dirty="0">
                <a:solidFill>
                  <a:prstClr val="white"/>
                </a:solidFill>
                <a:latin typeface="Lato" pitchFamily="34" charset="0"/>
                <a:ea typeface="Lato" pitchFamily="34" charset="0"/>
                <a:cs typeface="Lato" pitchFamily="34" charset="0"/>
              </a:endParaRPr>
            </a:p>
          </p:txBody>
        </p:sp>
        <p:sp>
          <p:nvSpPr>
            <p:cNvPr id="13" name="TextBox 12"/>
            <p:cNvSpPr txBox="1"/>
            <p:nvPr/>
          </p:nvSpPr>
          <p:spPr>
            <a:xfrm>
              <a:off x="3977745" y="3431190"/>
              <a:ext cx="5407411" cy="1080894"/>
            </a:xfrm>
            <a:prstGeom prst="rect">
              <a:avLst/>
            </a:prstGeom>
            <a:noFill/>
          </p:spPr>
          <p:txBody>
            <a:bodyPr wrap="square" rtlCol="0">
              <a:spAutoFit/>
            </a:bodyPr>
            <a:lstStyle/>
            <a:p>
              <a:pPr defTabSz="1086602"/>
              <a:r>
                <a:rPr lang="ru-RU" sz="2200" b="1" dirty="0">
                  <a:solidFill>
                    <a:srgbClr val="FF8427"/>
                  </a:solidFill>
                  <a:latin typeface="+mj-lt"/>
                  <a:ea typeface="Lato Black" charset="0"/>
                  <a:cs typeface="Lato Black" charset="0"/>
                </a:rPr>
                <a:t>Подзаголовок</a:t>
              </a:r>
              <a:endParaRPr lang="en-US" sz="2200" b="1" dirty="0">
                <a:solidFill>
                  <a:srgbClr val="FF8427"/>
                </a:solidFill>
                <a:latin typeface="+mj-lt"/>
                <a:ea typeface="Lato Black" charset="0"/>
                <a:cs typeface="Lato Black" charset="0"/>
              </a:endParaRPr>
            </a:p>
          </p:txBody>
        </p:sp>
      </p:grpSp>
      <p:sp>
        <p:nvSpPr>
          <p:cNvPr id="4" name="Rectangle 3"/>
          <p:cNvSpPr/>
          <p:nvPr/>
        </p:nvSpPr>
        <p:spPr>
          <a:xfrm>
            <a:off x="533400" y="3923509"/>
            <a:ext cx="4876800" cy="2553492"/>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5" name="Rectangle 14"/>
          <p:cNvSpPr/>
          <p:nvPr/>
        </p:nvSpPr>
        <p:spPr>
          <a:xfrm rot="18775335">
            <a:off x="5283477" y="2885783"/>
            <a:ext cx="579742" cy="654427"/>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6" name="Rectangle 15"/>
          <p:cNvSpPr/>
          <p:nvPr/>
        </p:nvSpPr>
        <p:spPr>
          <a:xfrm>
            <a:off x="618235" y="643614"/>
            <a:ext cx="448566" cy="423187"/>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Tree>
    <p:extLst>
      <p:ext uri="{BB962C8B-B14F-4D97-AF65-F5344CB8AC3E}">
        <p14:creationId xmlns:p14="http://schemas.microsoft.com/office/powerpoint/2010/main" val="325924020"/>
      </p:ext>
    </p:extLst>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23898" y="2492406"/>
            <a:ext cx="7436428" cy="2554545"/>
          </a:xfrm>
          <a:prstGeom prst="rect">
            <a:avLst/>
          </a:prstGeom>
          <a:noFill/>
        </p:spPr>
        <p:txBody>
          <a:bodyPr wrap="square"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8000" b="1" i="0" u="none" strike="noStrike" kern="1200" cap="none" spc="0" normalizeH="0" baseline="0" noProof="0" dirty="0">
                <a:ln>
                  <a:noFill/>
                </a:ln>
                <a:solidFill>
                  <a:srgbClr val="FF0000"/>
                </a:solidFill>
                <a:effectLst/>
                <a:uLnTx/>
                <a:uFillTx/>
                <a:latin typeface="+mj-lt"/>
                <a:ea typeface="Lato Black" charset="0"/>
                <a:cs typeface="Lato Black" charset="0"/>
              </a:rPr>
              <a:t>СПАСИБО ЗА ВНИМАНИЕ!</a:t>
            </a:r>
            <a:endParaRPr kumimoji="0" lang="en-US" sz="8000" b="1" i="0" u="none" strike="noStrike" kern="1200" cap="none" spc="0" normalizeH="0" baseline="0" noProof="0" dirty="0">
              <a:ln>
                <a:noFill/>
              </a:ln>
              <a:solidFill>
                <a:srgbClr val="FF0000"/>
              </a:solidFill>
              <a:effectLst/>
              <a:uLnTx/>
              <a:uFillTx/>
              <a:latin typeface="+mj-lt"/>
              <a:ea typeface="Lato Black" charset="0"/>
              <a:cs typeface="Lato Black" charset="0"/>
            </a:endParaRPr>
          </a:p>
        </p:txBody>
      </p:sp>
      <p:sp>
        <p:nvSpPr>
          <p:cNvPr id="4" name="Picture Placeholder 1">
            <a:extLst>
              <a:ext uri="{FF2B5EF4-FFF2-40B4-BE49-F238E27FC236}">
                <a16:creationId xmlns:a16="http://schemas.microsoft.com/office/drawing/2014/main" id="{6571C994-8D3F-4B23-BC85-727B9AD81A89}"/>
              </a:ext>
            </a:extLst>
          </p:cNvPr>
          <p:cNvSpPr>
            <a:spLocks noGrp="1"/>
          </p:cNvSpPr>
          <p:nvPr>
            <p:ph type="pic" sz="quarter" idx="10"/>
          </p:nvPr>
        </p:nvSpPr>
        <p:spPr>
          <a:xfrm rot="19367200">
            <a:off x="7378475" y="635043"/>
            <a:ext cx="3729589" cy="4840165"/>
          </a:xfrm>
        </p:spPr>
      </p:sp>
    </p:spTree>
    <p:extLst>
      <p:ext uri="{BB962C8B-B14F-4D97-AF65-F5344CB8AC3E}">
        <p14:creationId xmlns:p14="http://schemas.microsoft.com/office/powerpoint/2010/main" val="2098995297"/>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1"/>
          <p:cNvSpPr/>
          <p:nvPr/>
        </p:nvSpPr>
        <p:spPr>
          <a:xfrm>
            <a:off x="7107173" y="-25547"/>
            <a:ext cx="5084828" cy="6883547"/>
          </a:xfrm>
          <a:custGeom>
            <a:avLst/>
            <a:gdLst>
              <a:gd name="connsiteX0" fmla="*/ 0 w 10591800"/>
              <a:gd name="connsiteY0" fmla="*/ 0 h 13716000"/>
              <a:gd name="connsiteX1" fmla="*/ 10591800 w 10591800"/>
              <a:gd name="connsiteY1" fmla="*/ 0 h 13716000"/>
              <a:gd name="connsiteX2" fmla="*/ 10591800 w 10591800"/>
              <a:gd name="connsiteY2" fmla="*/ 13716000 h 13716000"/>
              <a:gd name="connsiteX3" fmla="*/ 0 w 10591800"/>
              <a:gd name="connsiteY3" fmla="*/ 13716000 h 13716000"/>
              <a:gd name="connsiteX4" fmla="*/ 0 w 10591800"/>
              <a:gd name="connsiteY4" fmla="*/ 0 h 13716000"/>
              <a:gd name="connsiteX0" fmla="*/ 49085 w 10640885"/>
              <a:gd name="connsiteY0" fmla="*/ 0 h 13716000"/>
              <a:gd name="connsiteX1" fmla="*/ 10640885 w 10640885"/>
              <a:gd name="connsiteY1" fmla="*/ 0 h 13716000"/>
              <a:gd name="connsiteX2" fmla="*/ 10640885 w 10640885"/>
              <a:gd name="connsiteY2" fmla="*/ 13716000 h 13716000"/>
              <a:gd name="connsiteX3" fmla="*/ 49085 w 10640885"/>
              <a:gd name="connsiteY3" fmla="*/ 13716000 h 13716000"/>
              <a:gd name="connsiteX4" fmla="*/ 0 w 10640885"/>
              <a:gd name="connsiteY4" fmla="*/ 6038088 h 13716000"/>
              <a:gd name="connsiteX5" fmla="*/ 49085 w 10640885"/>
              <a:gd name="connsiteY5" fmla="*/ 0 h 13716000"/>
              <a:gd name="connsiteX0" fmla="*/ 0 w 19114008"/>
              <a:gd name="connsiteY0" fmla="*/ 73152 h 13716000"/>
              <a:gd name="connsiteX1" fmla="*/ 19114008 w 19114008"/>
              <a:gd name="connsiteY1" fmla="*/ 0 h 13716000"/>
              <a:gd name="connsiteX2" fmla="*/ 19114008 w 19114008"/>
              <a:gd name="connsiteY2" fmla="*/ 13716000 h 13716000"/>
              <a:gd name="connsiteX3" fmla="*/ 8522208 w 19114008"/>
              <a:gd name="connsiteY3" fmla="*/ 13716000 h 13716000"/>
              <a:gd name="connsiteX4" fmla="*/ 8473123 w 19114008"/>
              <a:gd name="connsiteY4" fmla="*/ 6038088 h 13716000"/>
              <a:gd name="connsiteX5" fmla="*/ 0 w 19114008"/>
              <a:gd name="connsiteY5" fmla="*/ 73152 h 13716000"/>
              <a:gd name="connsiteX0" fmla="*/ 0 w 19149047"/>
              <a:gd name="connsiteY0" fmla="*/ 0 h 13789152"/>
              <a:gd name="connsiteX1" fmla="*/ 19149047 w 19149047"/>
              <a:gd name="connsiteY1" fmla="*/ 73152 h 13789152"/>
              <a:gd name="connsiteX2" fmla="*/ 19149047 w 19149047"/>
              <a:gd name="connsiteY2" fmla="*/ 13789152 h 13789152"/>
              <a:gd name="connsiteX3" fmla="*/ 8557247 w 19149047"/>
              <a:gd name="connsiteY3" fmla="*/ 13789152 h 13789152"/>
              <a:gd name="connsiteX4" fmla="*/ 8508162 w 19149047"/>
              <a:gd name="connsiteY4" fmla="*/ 6111240 h 13789152"/>
              <a:gd name="connsiteX5" fmla="*/ 0 w 19149047"/>
              <a:gd name="connsiteY5" fmla="*/ 0 h 13789152"/>
              <a:gd name="connsiteX0" fmla="*/ 0 w 19149047"/>
              <a:gd name="connsiteY0" fmla="*/ 0 h 13789152"/>
              <a:gd name="connsiteX1" fmla="*/ 19114009 w 19149047"/>
              <a:gd name="connsiteY1" fmla="*/ 548640 h 13789152"/>
              <a:gd name="connsiteX2" fmla="*/ 19149047 w 19149047"/>
              <a:gd name="connsiteY2" fmla="*/ 13789152 h 13789152"/>
              <a:gd name="connsiteX3" fmla="*/ 8557247 w 19149047"/>
              <a:gd name="connsiteY3" fmla="*/ 13789152 h 13789152"/>
              <a:gd name="connsiteX4" fmla="*/ 8508162 w 19149047"/>
              <a:gd name="connsiteY4" fmla="*/ 6111240 h 13789152"/>
              <a:gd name="connsiteX5" fmla="*/ 0 w 19149047"/>
              <a:gd name="connsiteY5" fmla="*/ 0 h 13789152"/>
              <a:gd name="connsiteX0" fmla="*/ 0 w 19152418"/>
              <a:gd name="connsiteY0" fmla="*/ 0 h 13789152"/>
              <a:gd name="connsiteX1" fmla="*/ 19149047 w 19152418"/>
              <a:gd name="connsiteY1" fmla="*/ 36576 h 13789152"/>
              <a:gd name="connsiteX2" fmla="*/ 19149047 w 19152418"/>
              <a:gd name="connsiteY2" fmla="*/ 13789152 h 13789152"/>
              <a:gd name="connsiteX3" fmla="*/ 8557247 w 19152418"/>
              <a:gd name="connsiteY3" fmla="*/ 13789152 h 13789152"/>
              <a:gd name="connsiteX4" fmla="*/ 8508162 w 19152418"/>
              <a:gd name="connsiteY4" fmla="*/ 6111240 h 13789152"/>
              <a:gd name="connsiteX5" fmla="*/ 0 w 19152418"/>
              <a:gd name="connsiteY5" fmla="*/ 0 h 13789152"/>
              <a:gd name="connsiteX0" fmla="*/ 0 w 19152418"/>
              <a:gd name="connsiteY0" fmla="*/ 0 h 13789152"/>
              <a:gd name="connsiteX1" fmla="*/ 19149047 w 19152418"/>
              <a:gd name="connsiteY1" fmla="*/ 36576 h 13789152"/>
              <a:gd name="connsiteX2" fmla="*/ 19149047 w 19152418"/>
              <a:gd name="connsiteY2" fmla="*/ 13789152 h 13789152"/>
              <a:gd name="connsiteX3" fmla="*/ 10939928 w 19152418"/>
              <a:gd name="connsiteY3" fmla="*/ 13789152 h 13789152"/>
              <a:gd name="connsiteX4" fmla="*/ 8508162 w 19152418"/>
              <a:gd name="connsiteY4" fmla="*/ 6111240 h 13789152"/>
              <a:gd name="connsiteX5" fmla="*/ 0 w 19152418"/>
              <a:gd name="connsiteY5" fmla="*/ 0 h 13789152"/>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8508162 w 19152418"/>
              <a:gd name="connsiteY4" fmla="*/ 6111240 h 13825980"/>
              <a:gd name="connsiteX5" fmla="*/ 0 w 19152418"/>
              <a:gd name="connsiteY5"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8229839 w 19152418"/>
              <a:gd name="connsiteY4" fmla="*/ 6479518 h 13825980"/>
              <a:gd name="connsiteX5" fmla="*/ 0 w 19152418"/>
              <a:gd name="connsiteY5"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8229839 w 19152418"/>
              <a:gd name="connsiteY4" fmla="*/ 6479518 h 13825980"/>
              <a:gd name="connsiteX5" fmla="*/ 6435821 w 19152418"/>
              <a:gd name="connsiteY5" fmla="*/ 5045400 h 13825980"/>
              <a:gd name="connsiteX6" fmla="*/ 0 w 19152418"/>
              <a:gd name="connsiteY6"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8229839 w 19152418"/>
              <a:gd name="connsiteY4" fmla="*/ 6479518 h 13825980"/>
              <a:gd name="connsiteX5" fmla="*/ 6714144 w 19152418"/>
              <a:gd name="connsiteY5" fmla="*/ 2983047 h 13825980"/>
              <a:gd name="connsiteX6" fmla="*/ 0 w 19152418"/>
              <a:gd name="connsiteY6"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8229839 w 19152418"/>
              <a:gd name="connsiteY4" fmla="*/ 6479518 h 13825980"/>
              <a:gd name="connsiteX5" fmla="*/ 8940730 w 19152418"/>
              <a:gd name="connsiteY5" fmla="*/ 3830086 h 13825980"/>
              <a:gd name="connsiteX6" fmla="*/ 0 w 19152418"/>
              <a:gd name="connsiteY6"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7023771 w 19152418"/>
              <a:gd name="connsiteY4" fmla="*/ 5853446 h 13825980"/>
              <a:gd name="connsiteX5" fmla="*/ 8940730 w 19152418"/>
              <a:gd name="connsiteY5" fmla="*/ 3830086 h 13825980"/>
              <a:gd name="connsiteX6" fmla="*/ 0 w 19152418"/>
              <a:gd name="connsiteY6"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7321726 w 19152418"/>
              <a:gd name="connsiteY3" fmla="*/ 13825980 h 13825980"/>
              <a:gd name="connsiteX4" fmla="*/ 6977384 w 19152418"/>
              <a:gd name="connsiteY4" fmla="*/ 6332207 h 13825980"/>
              <a:gd name="connsiteX5" fmla="*/ 8940730 w 19152418"/>
              <a:gd name="connsiteY5" fmla="*/ 3830086 h 13825980"/>
              <a:gd name="connsiteX6" fmla="*/ 0 w 19152418"/>
              <a:gd name="connsiteY6" fmla="*/ 0 h 13825980"/>
              <a:gd name="connsiteX0" fmla="*/ 0 w 19152418"/>
              <a:gd name="connsiteY0" fmla="*/ 0 h 13825980"/>
              <a:gd name="connsiteX1" fmla="*/ 19149047 w 19152418"/>
              <a:gd name="connsiteY1" fmla="*/ 36576 h 13825980"/>
              <a:gd name="connsiteX2" fmla="*/ 19149047 w 19152418"/>
              <a:gd name="connsiteY2" fmla="*/ 13789152 h 13825980"/>
              <a:gd name="connsiteX3" fmla="*/ 8713342 w 19152418"/>
              <a:gd name="connsiteY3" fmla="*/ 13825980 h 13825980"/>
              <a:gd name="connsiteX4" fmla="*/ 6977384 w 19152418"/>
              <a:gd name="connsiteY4" fmla="*/ 6332207 h 13825980"/>
              <a:gd name="connsiteX5" fmla="*/ 8940730 w 19152418"/>
              <a:gd name="connsiteY5" fmla="*/ 3830086 h 13825980"/>
              <a:gd name="connsiteX6" fmla="*/ 0 w 19152418"/>
              <a:gd name="connsiteY6" fmla="*/ 0 h 13825980"/>
              <a:gd name="connsiteX0" fmla="*/ 0 w 19152419"/>
              <a:gd name="connsiteY0" fmla="*/ 0 h 13825980"/>
              <a:gd name="connsiteX1" fmla="*/ 19149048 w 19152419"/>
              <a:gd name="connsiteY1" fmla="*/ 36576 h 13825980"/>
              <a:gd name="connsiteX2" fmla="*/ 19149047 w 19152419"/>
              <a:gd name="connsiteY2" fmla="*/ 13789152 h 13825980"/>
              <a:gd name="connsiteX3" fmla="*/ 8713342 w 19152419"/>
              <a:gd name="connsiteY3" fmla="*/ 13825980 h 13825980"/>
              <a:gd name="connsiteX4" fmla="*/ 6977384 w 19152419"/>
              <a:gd name="connsiteY4" fmla="*/ 6332207 h 13825980"/>
              <a:gd name="connsiteX5" fmla="*/ 8940730 w 19152419"/>
              <a:gd name="connsiteY5" fmla="*/ 3830086 h 13825980"/>
              <a:gd name="connsiteX6" fmla="*/ 0 w 19152419"/>
              <a:gd name="connsiteY6" fmla="*/ 0 h 13825980"/>
              <a:gd name="connsiteX0" fmla="*/ 0 w 19152419"/>
              <a:gd name="connsiteY0" fmla="*/ 0 h 13862808"/>
              <a:gd name="connsiteX1" fmla="*/ 19149048 w 19152419"/>
              <a:gd name="connsiteY1" fmla="*/ 36576 h 13862808"/>
              <a:gd name="connsiteX2" fmla="*/ 19149048 w 19152419"/>
              <a:gd name="connsiteY2" fmla="*/ 13862808 h 13862808"/>
              <a:gd name="connsiteX3" fmla="*/ 8713342 w 19152419"/>
              <a:gd name="connsiteY3" fmla="*/ 13825980 h 13862808"/>
              <a:gd name="connsiteX4" fmla="*/ 6977384 w 19152419"/>
              <a:gd name="connsiteY4" fmla="*/ 6332207 h 13862808"/>
              <a:gd name="connsiteX5" fmla="*/ 8940730 w 19152419"/>
              <a:gd name="connsiteY5" fmla="*/ 3830086 h 13862808"/>
              <a:gd name="connsiteX6" fmla="*/ 0 w 19152419"/>
              <a:gd name="connsiteY6" fmla="*/ 0 h 13862808"/>
              <a:gd name="connsiteX0" fmla="*/ 0 w 19152419"/>
              <a:gd name="connsiteY0" fmla="*/ 0 h 13862808"/>
              <a:gd name="connsiteX1" fmla="*/ 19149048 w 19152419"/>
              <a:gd name="connsiteY1" fmla="*/ 36576 h 13862808"/>
              <a:gd name="connsiteX2" fmla="*/ 19149048 w 19152419"/>
              <a:gd name="connsiteY2" fmla="*/ 13862808 h 13862808"/>
              <a:gd name="connsiteX3" fmla="*/ 8713342 w 19152419"/>
              <a:gd name="connsiteY3" fmla="*/ 13825980 h 13862808"/>
              <a:gd name="connsiteX4" fmla="*/ 6977384 w 19152419"/>
              <a:gd name="connsiteY4" fmla="*/ 6332207 h 13862808"/>
              <a:gd name="connsiteX5" fmla="*/ 8940730 w 19152419"/>
              <a:gd name="connsiteY5" fmla="*/ 3830086 h 13862808"/>
              <a:gd name="connsiteX6" fmla="*/ 0 w 19152419"/>
              <a:gd name="connsiteY6" fmla="*/ 0 h 13862808"/>
              <a:gd name="connsiteX0" fmla="*/ 0 w 19152419"/>
              <a:gd name="connsiteY0" fmla="*/ 0 h 13862947"/>
              <a:gd name="connsiteX1" fmla="*/ 19149048 w 19152419"/>
              <a:gd name="connsiteY1" fmla="*/ 36576 h 13862947"/>
              <a:gd name="connsiteX2" fmla="*/ 19149048 w 19152419"/>
              <a:gd name="connsiteY2" fmla="*/ 13862808 h 13862947"/>
              <a:gd name="connsiteX3" fmla="*/ 8968708 w 19152419"/>
              <a:gd name="connsiteY3" fmla="*/ 13862947 h 13862947"/>
              <a:gd name="connsiteX4" fmla="*/ 6977384 w 19152419"/>
              <a:gd name="connsiteY4" fmla="*/ 6332207 h 13862947"/>
              <a:gd name="connsiteX5" fmla="*/ 8940730 w 19152419"/>
              <a:gd name="connsiteY5" fmla="*/ 3830086 h 13862947"/>
              <a:gd name="connsiteX6" fmla="*/ 0 w 19152419"/>
              <a:gd name="connsiteY6" fmla="*/ 0 h 13862947"/>
              <a:gd name="connsiteX0" fmla="*/ 0 w 20633539"/>
              <a:gd name="connsiteY0" fmla="*/ 0 h 13899914"/>
              <a:gd name="connsiteX1" fmla="*/ 20630168 w 20633539"/>
              <a:gd name="connsiteY1" fmla="*/ 73543 h 13899914"/>
              <a:gd name="connsiteX2" fmla="*/ 20630168 w 20633539"/>
              <a:gd name="connsiteY2" fmla="*/ 13899775 h 13899914"/>
              <a:gd name="connsiteX3" fmla="*/ 10449828 w 20633539"/>
              <a:gd name="connsiteY3" fmla="*/ 13899914 h 13899914"/>
              <a:gd name="connsiteX4" fmla="*/ 8458504 w 20633539"/>
              <a:gd name="connsiteY4" fmla="*/ 6369174 h 13899914"/>
              <a:gd name="connsiteX5" fmla="*/ 10421850 w 20633539"/>
              <a:gd name="connsiteY5" fmla="*/ 3867053 h 13899914"/>
              <a:gd name="connsiteX6" fmla="*/ 0 w 20633539"/>
              <a:gd name="connsiteY6" fmla="*/ 0 h 13899914"/>
              <a:gd name="connsiteX0" fmla="*/ 3543677 w 12175034"/>
              <a:gd name="connsiteY0" fmla="*/ 0 h 13899914"/>
              <a:gd name="connsiteX1" fmla="*/ 12171663 w 12175034"/>
              <a:gd name="connsiteY1" fmla="*/ 73543 h 13899914"/>
              <a:gd name="connsiteX2" fmla="*/ 12171663 w 12175034"/>
              <a:gd name="connsiteY2" fmla="*/ 13899775 h 13899914"/>
              <a:gd name="connsiteX3" fmla="*/ 1991323 w 12175034"/>
              <a:gd name="connsiteY3" fmla="*/ 13899914 h 13899914"/>
              <a:gd name="connsiteX4" fmla="*/ -1 w 12175034"/>
              <a:gd name="connsiteY4" fmla="*/ 6369174 h 13899914"/>
              <a:gd name="connsiteX5" fmla="*/ 1963345 w 12175034"/>
              <a:gd name="connsiteY5" fmla="*/ 3867053 h 13899914"/>
              <a:gd name="connsiteX6" fmla="*/ 3543677 w 12175034"/>
              <a:gd name="connsiteY6" fmla="*/ 0 h 13899914"/>
              <a:gd name="connsiteX0" fmla="*/ 3543678 w 12175035"/>
              <a:gd name="connsiteY0" fmla="*/ 14533 h 13914447"/>
              <a:gd name="connsiteX1" fmla="*/ 12171664 w 12175035"/>
              <a:gd name="connsiteY1" fmla="*/ 88076 h 13914447"/>
              <a:gd name="connsiteX2" fmla="*/ 12171664 w 12175035"/>
              <a:gd name="connsiteY2" fmla="*/ 13914308 h 13914447"/>
              <a:gd name="connsiteX3" fmla="*/ 1991324 w 12175035"/>
              <a:gd name="connsiteY3" fmla="*/ 13914447 h 13914447"/>
              <a:gd name="connsiteX4" fmla="*/ 0 w 12175035"/>
              <a:gd name="connsiteY4" fmla="*/ 6383707 h 13914447"/>
              <a:gd name="connsiteX5" fmla="*/ 1299395 w 12175035"/>
              <a:gd name="connsiteY5" fmla="*/ 0 h 13914447"/>
              <a:gd name="connsiteX6" fmla="*/ 3543678 w 12175035"/>
              <a:gd name="connsiteY6" fmla="*/ 14533 h 13914447"/>
              <a:gd name="connsiteX0" fmla="*/ 1299395 w 12175035"/>
              <a:gd name="connsiteY0" fmla="*/ 0 h 13914447"/>
              <a:gd name="connsiteX1" fmla="*/ 12171664 w 12175035"/>
              <a:gd name="connsiteY1" fmla="*/ 88076 h 13914447"/>
              <a:gd name="connsiteX2" fmla="*/ 12171664 w 12175035"/>
              <a:gd name="connsiteY2" fmla="*/ 13914308 h 13914447"/>
              <a:gd name="connsiteX3" fmla="*/ 1991324 w 12175035"/>
              <a:gd name="connsiteY3" fmla="*/ 13914447 h 13914447"/>
              <a:gd name="connsiteX4" fmla="*/ 0 w 12175035"/>
              <a:gd name="connsiteY4" fmla="*/ 6383707 h 13914447"/>
              <a:gd name="connsiteX5" fmla="*/ 1299395 w 12175035"/>
              <a:gd name="connsiteY5" fmla="*/ 0 h 13914447"/>
              <a:gd name="connsiteX0" fmla="*/ 1044029 w 11919669"/>
              <a:gd name="connsiteY0" fmla="*/ 0 h 13914447"/>
              <a:gd name="connsiteX1" fmla="*/ 11916298 w 11919669"/>
              <a:gd name="connsiteY1" fmla="*/ 88076 h 13914447"/>
              <a:gd name="connsiteX2" fmla="*/ 11916298 w 11919669"/>
              <a:gd name="connsiteY2" fmla="*/ 13914308 h 13914447"/>
              <a:gd name="connsiteX3" fmla="*/ 1735958 w 11919669"/>
              <a:gd name="connsiteY3" fmla="*/ 13914447 h 13914447"/>
              <a:gd name="connsiteX4" fmla="*/ 0 w 11919669"/>
              <a:gd name="connsiteY4" fmla="*/ 9673814 h 13914447"/>
              <a:gd name="connsiteX5" fmla="*/ 1044029 w 11919669"/>
              <a:gd name="connsiteY5" fmla="*/ 0 h 13914447"/>
              <a:gd name="connsiteX0" fmla="*/ 1861198 w 11919669"/>
              <a:gd name="connsiteY0" fmla="*/ 0 h 13914447"/>
              <a:gd name="connsiteX1" fmla="*/ 11916298 w 11919669"/>
              <a:gd name="connsiteY1" fmla="*/ 88076 h 13914447"/>
              <a:gd name="connsiteX2" fmla="*/ 11916298 w 11919669"/>
              <a:gd name="connsiteY2" fmla="*/ 13914308 h 13914447"/>
              <a:gd name="connsiteX3" fmla="*/ 1735958 w 11919669"/>
              <a:gd name="connsiteY3" fmla="*/ 13914447 h 13914447"/>
              <a:gd name="connsiteX4" fmla="*/ 0 w 11919669"/>
              <a:gd name="connsiteY4" fmla="*/ 9673814 h 13914447"/>
              <a:gd name="connsiteX5" fmla="*/ 1861198 w 11919669"/>
              <a:gd name="connsiteY5" fmla="*/ 0 h 13914447"/>
              <a:gd name="connsiteX0" fmla="*/ 1861198 w 11968620"/>
              <a:gd name="connsiteY0" fmla="*/ 0 h 13914447"/>
              <a:gd name="connsiteX1" fmla="*/ 11967371 w 11968620"/>
              <a:gd name="connsiteY1" fmla="*/ 51108 h 13914447"/>
              <a:gd name="connsiteX2" fmla="*/ 11916298 w 11968620"/>
              <a:gd name="connsiteY2" fmla="*/ 13914308 h 13914447"/>
              <a:gd name="connsiteX3" fmla="*/ 1735958 w 11968620"/>
              <a:gd name="connsiteY3" fmla="*/ 13914447 h 13914447"/>
              <a:gd name="connsiteX4" fmla="*/ 0 w 11968620"/>
              <a:gd name="connsiteY4" fmla="*/ 9673814 h 13914447"/>
              <a:gd name="connsiteX5" fmla="*/ 1861198 w 11968620"/>
              <a:gd name="connsiteY5" fmla="*/ 0 h 1391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68620" h="13914447">
                <a:moveTo>
                  <a:pt x="1861198" y="0"/>
                </a:moveTo>
                <a:lnTo>
                  <a:pt x="11967371" y="51108"/>
                </a:lnTo>
                <a:cubicBezTo>
                  <a:pt x="11979050" y="4464612"/>
                  <a:pt x="11904619" y="9500804"/>
                  <a:pt x="11916298" y="13914308"/>
                </a:cubicBezTo>
                <a:lnTo>
                  <a:pt x="1735958" y="13914447"/>
                </a:lnTo>
                <a:lnTo>
                  <a:pt x="0" y="9673814"/>
                </a:lnTo>
                <a:lnTo>
                  <a:pt x="1861198" y="0"/>
                </a:lnTo>
                <a:close/>
              </a:path>
            </a:pathLst>
          </a:cu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8" name="กลุ่ม 22"/>
          <p:cNvGrpSpPr/>
          <p:nvPr/>
        </p:nvGrpSpPr>
        <p:grpSpPr>
          <a:xfrm>
            <a:off x="7962900" y="3518469"/>
            <a:ext cx="3738708" cy="1555531"/>
            <a:chOff x="3040439" y="3431190"/>
            <a:chExt cx="6509872" cy="3433148"/>
          </a:xfrm>
        </p:grpSpPr>
        <p:sp>
          <p:nvSpPr>
            <p:cNvPr id="9" name="Title 20"/>
            <p:cNvSpPr txBox="1">
              <a:spLocks/>
            </p:cNvSpPr>
            <p:nvPr/>
          </p:nvSpPr>
          <p:spPr bwMode="auto">
            <a:xfrm>
              <a:off x="3040439" y="5065786"/>
              <a:ext cx="6509872" cy="179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defTabSz="228600">
                <a:lnSpc>
                  <a:spcPct val="130000"/>
                </a:lnSpc>
              </a:pPr>
              <a:r>
                <a:rPr lang="ru-RU" sz="1200" dirty="0">
                  <a:solidFill>
                    <a:prstClr val="white"/>
                  </a:solidFill>
                  <a:latin typeface="+mn-lt"/>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a:t>
              </a:r>
              <a:endParaRPr lang="en-US" sz="1200" dirty="0">
                <a:solidFill>
                  <a:prstClr val="white"/>
                </a:solidFill>
                <a:latin typeface="+mn-lt"/>
                <a:ea typeface="Lato" pitchFamily="34" charset="0"/>
                <a:cs typeface="Lato" pitchFamily="34" charset="0"/>
              </a:endParaRPr>
            </a:p>
          </p:txBody>
        </p:sp>
        <p:sp>
          <p:nvSpPr>
            <p:cNvPr id="10" name="TextBox 9"/>
            <p:cNvSpPr txBox="1"/>
            <p:nvPr/>
          </p:nvSpPr>
          <p:spPr>
            <a:xfrm>
              <a:off x="3977746" y="3431190"/>
              <a:ext cx="5407412" cy="950993"/>
            </a:xfrm>
            <a:prstGeom prst="rect">
              <a:avLst/>
            </a:prstGeom>
            <a:noFill/>
          </p:spPr>
          <p:txBody>
            <a:bodyPr wrap="square" rtlCol="0">
              <a:spAutoFit/>
            </a:bodyPr>
            <a:lstStyle/>
            <a:p>
              <a:pPr algn="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11" name="Group 10"/>
          <p:cNvGrpSpPr/>
          <p:nvPr/>
        </p:nvGrpSpPr>
        <p:grpSpPr>
          <a:xfrm>
            <a:off x="7962900" y="874889"/>
            <a:ext cx="3686021" cy="2103566"/>
            <a:chOff x="13850157" y="685800"/>
            <a:chExt cx="9665479" cy="4207132"/>
          </a:xfrm>
        </p:grpSpPr>
        <p:sp>
          <p:nvSpPr>
            <p:cNvPr id="12" name="TextBox 11"/>
            <p:cNvSpPr txBox="1"/>
            <p:nvPr/>
          </p:nvSpPr>
          <p:spPr>
            <a:xfrm>
              <a:off x="13850157" y="685800"/>
              <a:ext cx="9665479" cy="3108544"/>
            </a:xfrm>
            <a:prstGeom prst="rect">
              <a:avLst/>
            </a:prstGeom>
            <a:noFill/>
          </p:spPr>
          <p:txBody>
            <a:bodyPr wrap="square" rtlCol="0">
              <a:spAutoFit/>
            </a:bodyPr>
            <a:lstStyle/>
            <a:p>
              <a:pPr algn="r" defTabSz="1086602"/>
              <a:r>
                <a:rPr lang="ru-RU" sz="4750" b="1" dirty="0">
                  <a:solidFill>
                    <a:prstClr val="white"/>
                  </a:solidFill>
                  <a:latin typeface="+mj-lt"/>
                  <a:ea typeface="Lato Black" charset="0"/>
                  <a:cs typeface="Lato Black" charset="0"/>
                </a:rPr>
                <a:t>Заголовок слайда</a:t>
              </a:r>
              <a:endParaRPr lang="en-US" sz="4750" b="1" dirty="0">
                <a:solidFill>
                  <a:prstClr val="white"/>
                </a:solidFill>
                <a:latin typeface="+mj-lt"/>
                <a:ea typeface="Lato Black" charset="0"/>
                <a:cs typeface="Lato Black" charset="0"/>
              </a:endParaRPr>
            </a:p>
          </p:txBody>
        </p:sp>
        <p:sp>
          <p:nvSpPr>
            <p:cNvPr id="13" name="TextBox 12"/>
            <p:cNvSpPr txBox="1"/>
            <p:nvPr/>
          </p:nvSpPr>
          <p:spPr>
            <a:xfrm>
              <a:off x="14002559" y="1950928"/>
              <a:ext cx="9436881" cy="1646604"/>
            </a:xfrm>
            <a:prstGeom prst="rect">
              <a:avLst/>
            </a:prstGeom>
            <a:noFill/>
          </p:spPr>
          <p:txBody>
            <a:bodyPr wrap="square" rtlCol="0">
              <a:spAutoFit/>
            </a:bodyPr>
            <a:lstStyle/>
            <a:p>
              <a:pPr algn="r" defTabSz="1086602"/>
              <a:endParaRPr lang="en-US" sz="4750" b="1" dirty="0">
                <a:solidFill>
                  <a:prstClr val="white"/>
                </a:solidFill>
                <a:latin typeface="Lato Black" charset="0"/>
                <a:ea typeface="Lato Black" charset="0"/>
                <a:cs typeface="Lato Black" charset="0"/>
              </a:endParaRPr>
            </a:p>
          </p:txBody>
        </p:sp>
        <p:sp>
          <p:nvSpPr>
            <p:cNvPr id="14" name="TextBox 13"/>
            <p:cNvSpPr txBox="1"/>
            <p:nvPr/>
          </p:nvSpPr>
          <p:spPr>
            <a:xfrm>
              <a:off x="15819439" y="3246328"/>
              <a:ext cx="7467599" cy="1646604"/>
            </a:xfrm>
            <a:prstGeom prst="rect">
              <a:avLst/>
            </a:prstGeom>
            <a:noFill/>
          </p:spPr>
          <p:txBody>
            <a:bodyPr wrap="square" rtlCol="0">
              <a:spAutoFit/>
            </a:bodyPr>
            <a:lstStyle/>
            <a:p>
              <a:pPr algn="r" defTabSz="1086602"/>
              <a:endParaRPr lang="en-US" sz="4750" b="1" dirty="0">
                <a:solidFill>
                  <a:prstClr val="white"/>
                </a:solidFill>
                <a:latin typeface="Lato Black" charset="0"/>
                <a:ea typeface="Lato Black" charset="0"/>
                <a:cs typeface="Lato Black" charset="0"/>
              </a:endParaRPr>
            </a:p>
          </p:txBody>
        </p:sp>
      </p:grpSp>
      <p:sp>
        <p:nvSpPr>
          <p:cNvPr id="15" name="Rectangle 14"/>
          <p:cNvSpPr/>
          <p:nvPr/>
        </p:nvSpPr>
        <p:spPr>
          <a:xfrm rot="18775335">
            <a:off x="5767980" y="4953706"/>
            <a:ext cx="876300" cy="989189"/>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6" name="Rectangle 15"/>
          <p:cNvSpPr/>
          <p:nvPr/>
        </p:nvSpPr>
        <p:spPr>
          <a:xfrm>
            <a:off x="6206130" y="1896021"/>
            <a:ext cx="678023" cy="639662"/>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Tree>
    <p:extLst>
      <p:ext uri="{BB962C8B-B14F-4D97-AF65-F5344CB8AC3E}">
        <p14:creationId xmlns:p14="http://schemas.microsoft.com/office/powerpoint/2010/main" val="777002755"/>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7" name="Group 6"/>
          <p:cNvGrpSpPr/>
          <p:nvPr/>
        </p:nvGrpSpPr>
        <p:grpSpPr>
          <a:xfrm>
            <a:off x="6858000" y="892705"/>
            <a:ext cx="4953000" cy="2425435"/>
            <a:chOff x="12649614" y="457200"/>
            <a:chExt cx="12987749" cy="4850870"/>
          </a:xfrm>
        </p:grpSpPr>
        <p:sp>
          <p:nvSpPr>
            <p:cNvPr id="8" name="TextBox 7"/>
            <p:cNvSpPr txBox="1"/>
            <p:nvPr/>
          </p:nvSpPr>
          <p:spPr>
            <a:xfrm>
              <a:off x="12649614" y="457200"/>
              <a:ext cx="12987749" cy="1846660"/>
            </a:xfrm>
            <a:prstGeom prst="rect">
              <a:avLst/>
            </a:prstGeom>
            <a:noFill/>
          </p:spPr>
          <p:txBody>
            <a:bodyPr wrap="square" rtlCol="0">
              <a:spAutoFit/>
            </a:bodyPr>
            <a:lstStyle/>
            <a:p>
              <a:pPr defTabSz="1086602"/>
              <a:endParaRPr lang="en-US" sz="5400" b="1" dirty="0">
                <a:solidFill>
                  <a:srgbClr val="FF0000"/>
                </a:solidFill>
                <a:latin typeface="Lato Black" charset="0"/>
                <a:ea typeface="Lato Black" charset="0"/>
                <a:cs typeface="Lato Black" charset="0"/>
              </a:endParaRPr>
            </a:p>
          </p:txBody>
        </p:sp>
        <p:sp>
          <p:nvSpPr>
            <p:cNvPr id="9" name="TextBox 8"/>
            <p:cNvSpPr txBox="1"/>
            <p:nvPr/>
          </p:nvSpPr>
          <p:spPr>
            <a:xfrm>
              <a:off x="12849426" y="476776"/>
              <a:ext cx="10799215" cy="3508652"/>
            </a:xfrm>
            <a:prstGeom prst="rect">
              <a:avLst/>
            </a:prstGeom>
            <a:noFill/>
          </p:spPr>
          <p:txBody>
            <a:bodyPr wrap="square" rtlCol="0">
              <a:spAutoFit/>
            </a:bodyPr>
            <a:lstStyle/>
            <a:p>
              <a:pPr defTabSz="1086602"/>
              <a:r>
                <a:rPr lang="ru-RU" sz="5400" b="1" dirty="0">
                  <a:solidFill>
                    <a:srgbClr val="FF0000"/>
                  </a:solidFill>
                  <a:latin typeface="+mj-lt"/>
                  <a:ea typeface="Lato Black" charset="0"/>
                  <a:cs typeface="Lato Black" charset="0"/>
                </a:rPr>
                <a:t>Место для текста</a:t>
              </a:r>
              <a:endParaRPr lang="en-US" sz="5400" b="1" dirty="0">
                <a:solidFill>
                  <a:srgbClr val="FF0000"/>
                </a:solidFill>
                <a:latin typeface="+mj-lt"/>
                <a:ea typeface="Lato Black" charset="0"/>
                <a:cs typeface="Lato Black" charset="0"/>
              </a:endParaRPr>
            </a:p>
          </p:txBody>
        </p:sp>
        <p:sp>
          <p:nvSpPr>
            <p:cNvPr id="10" name="TextBox 9"/>
            <p:cNvSpPr txBox="1"/>
            <p:nvPr/>
          </p:nvSpPr>
          <p:spPr>
            <a:xfrm>
              <a:off x="12649614" y="3461410"/>
              <a:ext cx="10880341" cy="1846660"/>
            </a:xfrm>
            <a:prstGeom prst="rect">
              <a:avLst/>
            </a:prstGeom>
            <a:noFill/>
          </p:spPr>
          <p:txBody>
            <a:bodyPr wrap="square" rtlCol="0">
              <a:spAutoFit/>
            </a:bodyPr>
            <a:lstStyle/>
            <a:p>
              <a:pPr defTabSz="1086602"/>
              <a:endParaRPr lang="en-US" sz="5400" b="1" dirty="0">
                <a:solidFill>
                  <a:srgbClr val="FF0000"/>
                </a:solidFill>
                <a:latin typeface="Lato Black" charset="0"/>
                <a:ea typeface="Lato Black" charset="0"/>
                <a:cs typeface="Lato Black" charset="0"/>
              </a:endParaRPr>
            </a:p>
          </p:txBody>
        </p:sp>
      </p:grpSp>
      <p:grpSp>
        <p:nvGrpSpPr>
          <p:cNvPr id="11" name="กลุ่ม 22"/>
          <p:cNvGrpSpPr/>
          <p:nvPr/>
        </p:nvGrpSpPr>
        <p:grpSpPr>
          <a:xfrm>
            <a:off x="7048500" y="4151296"/>
            <a:ext cx="4533900" cy="2350393"/>
            <a:chOff x="3867168" y="3431190"/>
            <a:chExt cx="7495758" cy="5896038"/>
          </a:xfrm>
        </p:grpSpPr>
        <p:sp>
          <p:nvSpPr>
            <p:cNvPr id="12" name="Title 20"/>
            <p:cNvSpPr txBox="1">
              <a:spLocks/>
            </p:cNvSpPr>
            <p:nvPr/>
          </p:nvSpPr>
          <p:spPr bwMode="auto">
            <a:xfrm>
              <a:off x="3867168" y="4263895"/>
              <a:ext cx="7495758" cy="5063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defTabSz="228600">
                <a:lnSpc>
                  <a:spcPct val="130000"/>
                </a:lnSpc>
              </a:pPr>
              <a:endParaRPr lang="en-US" sz="1200" dirty="0">
                <a:solidFill>
                  <a:prstClr val="white"/>
                </a:solidFill>
                <a:latin typeface="Lato" pitchFamily="34" charset="0"/>
                <a:ea typeface="Lato" pitchFamily="34" charset="0"/>
                <a:cs typeface="Lato" pitchFamily="34" charset="0"/>
              </a:endParaRPr>
            </a:p>
          </p:txBody>
        </p:sp>
        <p:sp>
          <p:nvSpPr>
            <p:cNvPr id="13" name="TextBox 12"/>
            <p:cNvSpPr txBox="1"/>
            <p:nvPr/>
          </p:nvSpPr>
          <p:spPr>
            <a:xfrm>
              <a:off x="3977745" y="3431190"/>
              <a:ext cx="5407411" cy="1080894"/>
            </a:xfrm>
            <a:prstGeom prst="rect">
              <a:avLst/>
            </a:prstGeom>
            <a:noFill/>
          </p:spPr>
          <p:txBody>
            <a:bodyPr wrap="square" rtlCol="0">
              <a:spAutoFit/>
            </a:bodyPr>
            <a:lstStyle/>
            <a:p>
              <a:pPr defTabSz="1086602"/>
              <a:r>
                <a:rPr lang="ru-RU" sz="2200" b="1" dirty="0">
                  <a:solidFill>
                    <a:srgbClr val="FF8427"/>
                  </a:solidFill>
                  <a:latin typeface="+mj-lt"/>
                  <a:ea typeface="Lato Black" charset="0"/>
                  <a:cs typeface="Lato Black" charset="0"/>
                </a:rPr>
                <a:t>Подзаголовок</a:t>
              </a:r>
              <a:endParaRPr lang="en-US" sz="2200" b="1" dirty="0">
                <a:solidFill>
                  <a:srgbClr val="FF8427"/>
                </a:solidFill>
                <a:latin typeface="+mj-lt"/>
                <a:ea typeface="Lato Black" charset="0"/>
                <a:cs typeface="Lato Black" charset="0"/>
              </a:endParaRPr>
            </a:p>
          </p:txBody>
        </p:sp>
      </p:grpSp>
      <p:sp>
        <p:nvSpPr>
          <p:cNvPr id="14" name="Rectangle 13"/>
          <p:cNvSpPr/>
          <p:nvPr/>
        </p:nvSpPr>
        <p:spPr>
          <a:xfrm>
            <a:off x="6934200" y="3927595"/>
            <a:ext cx="4876800" cy="2553492"/>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6" name="Rectangle 15"/>
          <p:cNvSpPr/>
          <p:nvPr/>
        </p:nvSpPr>
        <p:spPr>
          <a:xfrm>
            <a:off x="10862818" y="419100"/>
            <a:ext cx="448566" cy="423187"/>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15" name="กลุ่ม 54"/>
          <p:cNvGrpSpPr/>
          <p:nvPr/>
        </p:nvGrpSpPr>
        <p:grpSpPr>
          <a:xfrm>
            <a:off x="3911218" y="38100"/>
            <a:ext cx="4623183" cy="619890"/>
            <a:chOff x="12593106" y="3054233"/>
            <a:chExt cx="9377738" cy="1239780"/>
          </a:xfrm>
        </p:grpSpPr>
        <p:sp>
          <p:nvSpPr>
            <p:cNvPr id="17" name="TextBox 16"/>
            <p:cNvSpPr txBox="1"/>
            <p:nvPr/>
          </p:nvSpPr>
          <p:spPr>
            <a:xfrm>
              <a:off x="13483802" y="3795451"/>
              <a:ext cx="7531910" cy="498562"/>
            </a:xfrm>
            <a:prstGeom prst="rect">
              <a:avLst/>
            </a:prstGeom>
            <a:noFill/>
          </p:spPr>
          <p:txBody>
            <a:bodyPr wrap="square" lIns="109710" tIns="54855" rIns="109710" bIns="54855" rtlCol="0">
              <a:spAutoFit/>
            </a:bodyPr>
            <a:lstStyle/>
            <a:p>
              <a:pPr algn="ctr" defTabSz="1086602"/>
              <a:r>
                <a:rPr lang="ru-RU" sz="900" dirty="0">
                  <a:solidFill>
                    <a:prstClr val="white"/>
                  </a:solidFill>
                  <a:cs typeface="Lato Light"/>
                </a:rPr>
                <a:t>Место для текста</a:t>
              </a:r>
              <a:endParaRPr lang="en-US" sz="900" dirty="0">
                <a:solidFill>
                  <a:prstClr val="white"/>
                </a:solidFill>
                <a:cs typeface="Lato Light"/>
              </a:endParaRPr>
            </a:p>
          </p:txBody>
        </p:sp>
        <p:sp>
          <p:nvSpPr>
            <p:cNvPr id="18" name="TextBox 17"/>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508148566"/>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7" name="Group 6"/>
          <p:cNvGrpSpPr/>
          <p:nvPr/>
        </p:nvGrpSpPr>
        <p:grpSpPr>
          <a:xfrm>
            <a:off x="571500" y="1062489"/>
            <a:ext cx="4953000" cy="2517768"/>
            <a:chOff x="12649614" y="457200"/>
            <a:chExt cx="12987749" cy="5035536"/>
          </a:xfrm>
        </p:grpSpPr>
        <p:sp>
          <p:nvSpPr>
            <p:cNvPr id="8" name="TextBox 7"/>
            <p:cNvSpPr txBox="1"/>
            <p:nvPr/>
          </p:nvSpPr>
          <p:spPr>
            <a:xfrm>
              <a:off x="12649614" y="457200"/>
              <a:ext cx="12987749" cy="3877984"/>
            </a:xfrm>
            <a:prstGeom prst="rect">
              <a:avLst/>
            </a:prstGeom>
            <a:noFill/>
          </p:spPr>
          <p:txBody>
            <a:bodyPr wrap="square" rtlCol="0">
              <a:spAutoFit/>
            </a:bodyPr>
            <a:lstStyle/>
            <a:p>
              <a:pPr defTabSz="1086602"/>
              <a:r>
                <a:rPr lang="ru-RU" sz="6000" b="1" dirty="0">
                  <a:solidFill>
                    <a:srgbClr val="FF0000"/>
                  </a:solidFill>
                  <a:latin typeface="+mj-lt"/>
                  <a:ea typeface="Lato Black" charset="0"/>
                  <a:cs typeface="Lato Black" charset="0"/>
                </a:rPr>
                <a:t>Место для текста</a:t>
              </a:r>
              <a:endParaRPr lang="en-US" sz="6000" b="1" dirty="0">
                <a:solidFill>
                  <a:srgbClr val="FF0000"/>
                </a:solidFill>
                <a:latin typeface="+mj-lt"/>
                <a:ea typeface="Lato Black" charset="0"/>
                <a:cs typeface="Lato Black" charset="0"/>
              </a:endParaRPr>
            </a:p>
          </p:txBody>
        </p:sp>
        <p:sp>
          <p:nvSpPr>
            <p:cNvPr id="9" name="TextBox 8"/>
            <p:cNvSpPr txBox="1"/>
            <p:nvPr/>
          </p:nvSpPr>
          <p:spPr>
            <a:xfrm>
              <a:off x="12740132" y="1950928"/>
              <a:ext cx="10799215" cy="2031326"/>
            </a:xfrm>
            <a:prstGeom prst="rect">
              <a:avLst/>
            </a:prstGeom>
            <a:noFill/>
          </p:spPr>
          <p:txBody>
            <a:bodyPr wrap="square" rtlCol="0">
              <a:spAutoFit/>
            </a:bodyPr>
            <a:lstStyle/>
            <a:p>
              <a:pPr defTabSz="1086602"/>
              <a:endParaRPr lang="en-US" sz="6000" b="1" dirty="0">
                <a:solidFill>
                  <a:srgbClr val="FF0000"/>
                </a:solidFill>
                <a:latin typeface="Lato Black" charset="0"/>
                <a:ea typeface="Lato Black" charset="0"/>
                <a:cs typeface="Lato Black" charset="0"/>
              </a:endParaRPr>
            </a:p>
          </p:txBody>
        </p:sp>
        <p:sp>
          <p:nvSpPr>
            <p:cNvPr id="10" name="TextBox 9"/>
            <p:cNvSpPr txBox="1"/>
            <p:nvPr/>
          </p:nvSpPr>
          <p:spPr>
            <a:xfrm>
              <a:off x="12649614" y="3461410"/>
              <a:ext cx="10880341" cy="2031326"/>
            </a:xfrm>
            <a:prstGeom prst="rect">
              <a:avLst/>
            </a:prstGeom>
            <a:noFill/>
          </p:spPr>
          <p:txBody>
            <a:bodyPr wrap="square" rtlCol="0">
              <a:spAutoFit/>
            </a:bodyPr>
            <a:lstStyle/>
            <a:p>
              <a:pPr defTabSz="1086602"/>
              <a:endParaRPr lang="en-US" sz="6000" b="1" dirty="0">
                <a:solidFill>
                  <a:srgbClr val="FF0000"/>
                </a:solidFill>
                <a:latin typeface="Lato Black" charset="0"/>
                <a:ea typeface="Lato Black" charset="0"/>
                <a:cs typeface="Lato Black" charset="0"/>
              </a:endParaRPr>
            </a:p>
          </p:txBody>
        </p:sp>
      </p:grpSp>
      <p:grpSp>
        <p:nvGrpSpPr>
          <p:cNvPr id="11" name="กลุ่ม 22"/>
          <p:cNvGrpSpPr/>
          <p:nvPr/>
        </p:nvGrpSpPr>
        <p:grpSpPr>
          <a:xfrm>
            <a:off x="762000" y="4066698"/>
            <a:ext cx="4533900" cy="2230360"/>
            <a:chOff x="3867168" y="3431190"/>
            <a:chExt cx="7495758" cy="5594932"/>
          </a:xfrm>
        </p:grpSpPr>
        <p:sp>
          <p:nvSpPr>
            <p:cNvPr id="12" name="Title 20"/>
            <p:cNvSpPr txBox="1">
              <a:spLocks/>
            </p:cNvSpPr>
            <p:nvPr/>
          </p:nvSpPr>
          <p:spPr bwMode="auto">
            <a:xfrm>
              <a:off x="3867168" y="4565002"/>
              <a:ext cx="7495758" cy="446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marL="0" marR="0" lvl="0" indent="0"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 </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a:p>
              <a:pPr defTabSz="228600">
                <a:lnSpc>
                  <a:spcPct val="130000"/>
                </a:lnSpc>
              </a:pPr>
              <a:endParaRPr lang="en-US" sz="1200" dirty="0">
                <a:solidFill>
                  <a:prstClr val="white"/>
                </a:solidFill>
                <a:latin typeface="Lato" pitchFamily="34" charset="0"/>
                <a:ea typeface="Lato" pitchFamily="34" charset="0"/>
                <a:cs typeface="Lato" pitchFamily="34" charset="0"/>
              </a:endParaRPr>
            </a:p>
          </p:txBody>
        </p:sp>
        <p:sp>
          <p:nvSpPr>
            <p:cNvPr id="13" name="TextBox 12"/>
            <p:cNvSpPr txBox="1"/>
            <p:nvPr/>
          </p:nvSpPr>
          <p:spPr>
            <a:xfrm>
              <a:off x="3977745" y="3431190"/>
              <a:ext cx="5407411" cy="1080894"/>
            </a:xfrm>
            <a:prstGeom prst="rect">
              <a:avLst/>
            </a:prstGeom>
            <a:noFill/>
          </p:spPr>
          <p:txBody>
            <a:bodyPr wrap="square" rtlCol="0">
              <a:spAutoFit/>
            </a:bodyPr>
            <a:lstStyle/>
            <a:p>
              <a:pPr defTabSz="1086602"/>
              <a:r>
                <a:rPr lang="ru-RU" sz="2200" b="1" dirty="0">
                  <a:solidFill>
                    <a:srgbClr val="FF8427"/>
                  </a:solidFill>
                  <a:latin typeface="+mj-lt"/>
                  <a:ea typeface="Lato Black" charset="0"/>
                  <a:cs typeface="Lato Black" charset="0"/>
                </a:rPr>
                <a:t>Подзаголовок</a:t>
              </a:r>
              <a:endParaRPr lang="en-US" sz="2200" b="1" dirty="0">
                <a:solidFill>
                  <a:srgbClr val="FF8427"/>
                </a:solidFill>
                <a:latin typeface="+mj-lt"/>
                <a:ea typeface="Lato Black" charset="0"/>
                <a:cs typeface="Lato Black" charset="0"/>
              </a:endParaRPr>
            </a:p>
          </p:txBody>
        </p:sp>
      </p:grpSp>
      <p:sp>
        <p:nvSpPr>
          <p:cNvPr id="14" name="Rectangle 13"/>
          <p:cNvSpPr/>
          <p:nvPr/>
        </p:nvSpPr>
        <p:spPr>
          <a:xfrm>
            <a:off x="647700" y="3842997"/>
            <a:ext cx="4876800" cy="2553492"/>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5" name="Rectangle 14"/>
          <p:cNvSpPr/>
          <p:nvPr/>
        </p:nvSpPr>
        <p:spPr>
          <a:xfrm>
            <a:off x="685800" y="533400"/>
            <a:ext cx="571500" cy="410702"/>
          </a:xfrm>
          <a:prstGeom prst="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grpSp>
        <p:nvGrpSpPr>
          <p:cNvPr id="16" name="กลุ่ม 54"/>
          <p:cNvGrpSpPr/>
          <p:nvPr/>
        </p:nvGrpSpPr>
        <p:grpSpPr>
          <a:xfrm>
            <a:off x="3911218" y="38100"/>
            <a:ext cx="4623183" cy="592181"/>
            <a:chOff x="12593106" y="3054233"/>
            <a:chExt cx="9377738" cy="1184362"/>
          </a:xfrm>
        </p:grpSpPr>
        <p:sp>
          <p:nvSpPr>
            <p:cNvPr id="17" name="TextBox 16"/>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latin typeface="+mj-lt"/>
                  <a:cs typeface="Lato Light"/>
                </a:rPr>
                <a:t>Место для текста</a:t>
              </a:r>
              <a:endParaRPr lang="en-US" sz="900" dirty="0">
                <a:solidFill>
                  <a:prstClr val="white"/>
                </a:solidFill>
                <a:latin typeface="+mj-lt"/>
                <a:cs typeface="Lato Light"/>
              </a:endParaRPr>
            </a:p>
          </p:txBody>
        </p:sp>
        <p:sp>
          <p:nvSpPr>
            <p:cNvPr id="18" name="TextBox 17"/>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1034867214"/>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icture Placeholder 147"/>
          <p:cNvSpPr>
            <a:spLocks noGrp="1"/>
          </p:cNvSpPr>
          <p:nvPr>
            <p:ph type="pic" sz="quarter" idx="10"/>
          </p:nvPr>
        </p:nvSpPr>
        <p:spPr/>
      </p:sp>
      <p:grpSp>
        <p:nvGrpSpPr>
          <p:cNvPr id="3" name="Group 2"/>
          <p:cNvGrpSpPr/>
          <p:nvPr/>
        </p:nvGrpSpPr>
        <p:grpSpPr>
          <a:xfrm>
            <a:off x="1" y="4381500"/>
            <a:ext cx="6858000" cy="1790700"/>
            <a:chOff x="-30162" y="8763000"/>
            <a:chExt cx="13716000" cy="3581400"/>
          </a:xfrm>
        </p:grpSpPr>
        <p:sp>
          <p:nvSpPr>
            <p:cNvPr id="2" name="Rectangle 1"/>
            <p:cNvSpPr/>
            <p:nvPr/>
          </p:nvSpPr>
          <p:spPr>
            <a:xfrm>
              <a:off x="-30162" y="8763000"/>
              <a:ext cx="13716000" cy="3581400"/>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5" name="Title 20"/>
            <p:cNvSpPr txBox="1">
              <a:spLocks/>
            </p:cNvSpPr>
            <p:nvPr/>
          </p:nvSpPr>
          <p:spPr bwMode="auto">
            <a:xfrm>
              <a:off x="655636" y="9748846"/>
              <a:ext cx="12725402" cy="21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r>
                <a:rPr lang="ru-RU" sz="1200" dirty="0">
                  <a:solidFill>
                    <a:prstClr val="white"/>
                  </a:solidFill>
                  <a:latin typeface="Tahoma"/>
                  <a:ea typeface="Lato" pitchFamily="34" charset="0"/>
                  <a:cs typeface="Lato" pitchFamily="34" charset="0"/>
                </a:rPr>
                <a:t> </a:t>
              </a: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6" name="TextBox 5"/>
            <p:cNvSpPr txBox="1"/>
            <p:nvPr/>
          </p:nvSpPr>
          <p:spPr>
            <a:xfrm>
              <a:off x="715846" y="9035086"/>
              <a:ext cx="9921992"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spTree>
    <p:extLst>
      <p:ext uri="{BB962C8B-B14F-4D97-AF65-F5344CB8AC3E}">
        <p14:creationId xmlns:p14="http://schemas.microsoft.com/office/powerpoint/2010/main" val="1600635839"/>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icture Placeholder 142"/>
          <p:cNvSpPr>
            <a:spLocks noGrp="1"/>
          </p:cNvSpPr>
          <p:nvPr>
            <p:ph type="pic" sz="quarter" idx="11"/>
          </p:nvPr>
        </p:nvSpPr>
        <p:spPr/>
      </p:sp>
      <p:sp>
        <p:nvSpPr>
          <p:cNvPr id="144" name="Picture Placeholder 143"/>
          <p:cNvSpPr>
            <a:spLocks noGrp="1"/>
          </p:cNvSpPr>
          <p:nvPr>
            <p:ph type="pic" sz="quarter" idx="12"/>
          </p:nvPr>
        </p:nvSpPr>
        <p:spPr/>
      </p:sp>
      <p:grpSp>
        <p:nvGrpSpPr>
          <p:cNvPr id="10" name="Group 9"/>
          <p:cNvGrpSpPr/>
          <p:nvPr/>
        </p:nvGrpSpPr>
        <p:grpSpPr>
          <a:xfrm>
            <a:off x="15081" y="5663370"/>
            <a:ext cx="10424319" cy="1194631"/>
            <a:chOff x="-30163" y="9047182"/>
            <a:chExt cx="15597213" cy="2389261"/>
          </a:xfrm>
        </p:grpSpPr>
        <p:sp>
          <p:nvSpPr>
            <p:cNvPr id="11" name="Rectangle 10"/>
            <p:cNvSpPr/>
            <p:nvPr/>
          </p:nvSpPr>
          <p:spPr>
            <a:xfrm>
              <a:off x="-30163" y="9047182"/>
              <a:ext cx="15597213" cy="2389261"/>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12" name="Title 20"/>
            <p:cNvSpPr txBox="1">
              <a:spLocks/>
            </p:cNvSpPr>
            <p:nvPr/>
          </p:nvSpPr>
          <p:spPr bwMode="auto">
            <a:xfrm>
              <a:off x="655636" y="9940850"/>
              <a:ext cx="14569377" cy="1149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13" name="TextBox 12"/>
            <p:cNvSpPr txBox="1"/>
            <p:nvPr/>
          </p:nvSpPr>
          <p:spPr>
            <a:xfrm>
              <a:off x="715845" y="9307802"/>
              <a:ext cx="9921991"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14" name="กลุ่ม 54"/>
          <p:cNvGrpSpPr/>
          <p:nvPr/>
        </p:nvGrpSpPr>
        <p:grpSpPr>
          <a:xfrm>
            <a:off x="3911218" y="38100"/>
            <a:ext cx="4623183" cy="592181"/>
            <a:chOff x="12593106" y="3054233"/>
            <a:chExt cx="9377738" cy="1184362"/>
          </a:xfrm>
        </p:grpSpPr>
        <p:sp>
          <p:nvSpPr>
            <p:cNvPr id="15" name="TextBox 14"/>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latin typeface="+mj-lt"/>
                  <a:cs typeface="Lato Light"/>
                </a:rPr>
                <a:t>Место для текста</a:t>
              </a:r>
              <a:endParaRPr lang="en-US" sz="900" dirty="0">
                <a:solidFill>
                  <a:prstClr val="white"/>
                </a:solidFill>
                <a:latin typeface="+mj-lt"/>
                <a:cs typeface="Lato Light"/>
              </a:endParaRPr>
            </a:p>
          </p:txBody>
        </p:sp>
        <p:sp>
          <p:nvSpPr>
            <p:cNvPr id="16" name="TextBox 15"/>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638087344"/>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Picture Placeholder 127"/>
          <p:cNvSpPr>
            <a:spLocks noGrp="1"/>
          </p:cNvSpPr>
          <p:nvPr>
            <p:ph type="pic" sz="quarter" idx="11"/>
          </p:nvPr>
        </p:nvSpPr>
        <p:spPr/>
      </p:sp>
      <p:sp>
        <p:nvSpPr>
          <p:cNvPr id="129" name="Picture Placeholder 128"/>
          <p:cNvSpPr>
            <a:spLocks noGrp="1"/>
          </p:cNvSpPr>
          <p:nvPr>
            <p:ph type="pic" sz="quarter" idx="12"/>
          </p:nvPr>
        </p:nvSpPr>
        <p:spPr/>
      </p:sp>
      <p:sp>
        <p:nvSpPr>
          <p:cNvPr id="130" name="Picture Placeholder 129"/>
          <p:cNvSpPr>
            <a:spLocks noGrp="1"/>
          </p:cNvSpPr>
          <p:nvPr>
            <p:ph type="pic" sz="quarter" idx="13"/>
          </p:nvPr>
        </p:nvSpPr>
        <p:spPr/>
      </p:sp>
      <p:sp>
        <p:nvSpPr>
          <p:cNvPr id="131" name="TextBox 130"/>
          <p:cNvSpPr txBox="1"/>
          <p:nvPr/>
        </p:nvSpPr>
        <p:spPr>
          <a:xfrm>
            <a:off x="1479259" y="5627555"/>
            <a:ext cx="2514230" cy="849445"/>
          </a:xfrm>
          <a:prstGeom prst="rect">
            <a:avLst/>
          </a:prstGeom>
          <a:noFill/>
        </p:spPr>
        <p:txBody>
          <a:bodyPr wrap="square" lIns="109710" tIns="54855" rIns="109710" bIns="54855" rtlCol="0">
            <a:spAutoFit/>
          </a:bodyPr>
          <a:lstStyle/>
          <a:p>
            <a:pPr defTabSz="1086602"/>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lang="en-US" sz="1200" dirty="0">
              <a:solidFill>
                <a:prstClr val="white">
                  <a:lumMod val="75000"/>
                </a:prstClr>
              </a:solidFill>
              <a:latin typeface="Lato" pitchFamily="34" charset="0"/>
              <a:ea typeface="Lato" pitchFamily="34" charset="0"/>
              <a:cs typeface="Lato" pitchFamily="34" charset="0"/>
            </a:endParaRPr>
          </a:p>
        </p:txBody>
      </p:sp>
      <p:grpSp>
        <p:nvGrpSpPr>
          <p:cNvPr id="132" name="กลุ่ม 35"/>
          <p:cNvGrpSpPr/>
          <p:nvPr/>
        </p:nvGrpSpPr>
        <p:grpSpPr>
          <a:xfrm>
            <a:off x="831559" y="5776171"/>
            <a:ext cx="463652" cy="463652"/>
            <a:chOff x="1095022" y="-1242008"/>
            <a:chExt cx="1371600" cy="1371600"/>
          </a:xfrm>
        </p:grpSpPr>
        <p:sp>
          <p:nvSpPr>
            <p:cNvPr id="133"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34"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35" name="TextBox 134"/>
          <p:cNvSpPr txBox="1"/>
          <p:nvPr/>
        </p:nvSpPr>
        <p:spPr>
          <a:xfrm>
            <a:off x="5032581" y="5627555"/>
            <a:ext cx="2514230" cy="849445"/>
          </a:xfrm>
          <a:prstGeom prst="rect">
            <a:avLst/>
          </a:prstGeom>
          <a:noFill/>
        </p:spPr>
        <p:txBody>
          <a:bodyPr wrap="square" lIns="109710" tIns="54855" rIns="109710" bIns="54855" rtlCol="0">
            <a:spAutoFit/>
          </a:bodyPr>
          <a:lstStyle/>
          <a:p>
            <a:pPr defTabSz="1086602"/>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lang="en-US" sz="1200" dirty="0">
              <a:solidFill>
                <a:prstClr val="white">
                  <a:lumMod val="75000"/>
                </a:prstClr>
              </a:solidFill>
              <a:latin typeface="Lato" pitchFamily="34" charset="0"/>
              <a:ea typeface="Lato" pitchFamily="34" charset="0"/>
              <a:cs typeface="Lato" pitchFamily="34" charset="0"/>
            </a:endParaRPr>
          </a:p>
        </p:txBody>
      </p:sp>
      <p:grpSp>
        <p:nvGrpSpPr>
          <p:cNvPr id="136" name="กลุ่ม 35"/>
          <p:cNvGrpSpPr/>
          <p:nvPr/>
        </p:nvGrpSpPr>
        <p:grpSpPr>
          <a:xfrm>
            <a:off x="4384881" y="5776171"/>
            <a:ext cx="463652" cy="463652"/>
            <a:chOff x="1095022" y="-1242008"/>
            <a:chExt cx="1371600" cy="1371600"/>
          </a:xfrm>
        </p:grpSpPr>
        <p:sp>
          <p:nvSpPr>
            <p:cNvPr id="137" name="วงรี 3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3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39" name="TextBox 138"/>
          <p:cNvSpPr txBox="1"/>
          <p:nvPr/>
        </p:nvSpPr>
        <p:spPr>
          <a:xfrm>
            <a:off x="8610971" y="5627555"/>
            <a:ext cx="2514230" cy="849445"/>
          </a:xfrm>
          <a:prstGeom prst="rect">
            <a:avLst/>
          </a:prstGeom>
          <a:noFill/>
        </p:spPr>
        <p:txBody>
          <a:bodyPr wrap="square" lIns="109710" tIns="54855" rIns="109710" bIns="54855" rtlCol="0">
            <a:spAutoFit/>
          </a:bodyPr>
          <a:lstStyle/>
          <a:p>
            <a:pPr defTabSz="1086602"/>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a:t>
            </a:r>
            <a:endParaRPr lang="en-US" sz="1200" dirty="0">
              <a:solidFill>
                <a:prstClr val="white">
                  <a:lumMod val="75000"/>
                </a:prstClr>
              </a:solidFill>
              <a:latin typeface="Lato" pitchFamily="34" charset="0"/>
              <a:ea typeface="Lato" pitchFamily="34" charset="0"/>
              <a:cs typeface="Lato" pitchFamily="34" charset="0"/>
            </a:endParaRPr>
          </a:p>
        </p:txBody>
      </p:sp>
      <p:grpSp>
        <p:nvGrpSpPr>
          <p:cNvPr id="140" name="กลุ่ม 35"/>
          <p:cNvGrpSpPr/>
          <p:nvPr/>
        </p:nvGrpSpPr>
        <p:grpSpPr>
          <a:xfrm>
            <a:off x="7963271" y="5776171"/>
            <a:ext cx="463652" cy="463652"/>
            <a:chOff x="1095022" y="-1242008"/>
            <a:chExt cx="1371600" cy="1371600"/>
          </a:xfrm>
        </p:grpSpPr>
        <p:sp>
          <p:nvSpPr>
            <p:cNvPr id="141" name="วงรี 36"/>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42"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nvGrpSpPr>
          <p:cNvPr id="23" name="Group 22"/>
          <p:cNvGrpSpPr/>
          <p:nvPr/>
        </p:nvGrpSpPr>
        <p:grpSpPr>
          <a:xfrm>
            <a:off x="15082" y="685800"/>
            <a:ext cx="10424319" cy="1194631"/>
            <a:chOff x="-30163" y="9047182"/>
            <a:chExt cx="15597213" cy="2389261"/>
          </a:xfrm>
        </p:grpSpPr>
        <p:sp>
          <p:nvSpPr>
            <p:cNvPr id="24" name="Rectangle 23"/>
            <p:cNvSpPr/>
            <p:nvPr/>
          </p:nvSpPr>
          <p:spPr>
            <a:xfrm>
              <a:off x="-30163" y="9047182"/>
              <a:ext cx="15597213" cy="2389261"/>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25" name="Title 20"/>
            <p:cNvSpPr txBox="1">
              <a:spLocks/>
            </p:cNvSpPr>
            <p:nvPr/>
          </p:nvSpPr>
          <p:spPr bwMode="auto">
            <a:xfrm>
              <a:off x="655636" y="9940850"/>
              <a:ext cx="14569377" cy="1149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marL="0" marR="0" lvl="0" indent="0" algn="l" defTabSz="228600" rtl="0" eaLnBrk="1" fontAlgn="auto" latinLnBrk="0" hangingPunct="1">
                <a:lnSpc>
                  <a:spcPct val="13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kumimoji="0" lang="en-US"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endParaRPr>
            </a:p>
          </p:txBody>
        </p:sp>
        <p:sp>
          <p:nvSpPr>
            <p:cNvPr id="26" name="TextBox 25"/>
            <p:cNvSpPr txBox="1"/>
            <p:nvPr/>
          </p:nvSpPr>
          <p:spPr>
            <a:xfrm>
              <a:off x="715845" y="9307802"/>
              <a:ext cx="9921991"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grpSp>
        <p:nvGrpSpPr>
          <p:cNvPr id="27" name="กลุ่ม 54"/>
          <p:cNvGrpSpPr/>
          <p:nvPr/>
        </p:nvGrpSpPr>
        <p:grpSpPr>
          <a:xfrm>
            <a:off x="3911218" y="38100"/>
            <a:ext cx="4623183" cy="592181"/>
            <a:chOff x="12593106" y="3054233"/>
            <a:chExt cx="9377738" cy="1184362"/>
          </a:xfrm>
        </p:grpSpPr>
        <p:sp>
          <p:nvSpPr>
            <p:cNvPr id="28" name="TextBox 27"/>
            <p:cNvSpPr txBox="1"/>
            <p:nvPr/>
          </p:nvSpPr>
          <p:spPr>
            <a:xfrm>
              <a:off x="13443217" y="3740033"/>
              <a:ext cx="7572494" cy="498562"/>
            </a:xfrm>
            <a:prstGeom prst="rect">
              <a:avLst/>
            </a:prstGeom>
            <a:noFill/>
          </p:spPr>
          <p:txBody>
            <a:bodyPr wrap="square" lIns="109710" tIns="54855" rIns="109710" bIns="54855" rtlCol="0">
              <a:spAutoFit/>
            </a:bodyPr>
            <a:lstStyle/>
            <a:p>
              <a:pPr algn="ctr" defTabSz="1086602"/>
              <a:r>
                <a:rPr lang="ru-RU" sz="900" dirty="0">
                  <a:solidFill>
                    <a:prstClr val="white"/>
                  </a:solidFill>
                  <a:latin typeface="+mj-lt"/>
                  <a:cs typeface="Lato Light"/>
                </a:rPr>
                <a:t>Место для текста</a:t>
              </a:r>
              <a:endParaRPr lang="en-US" sz="900" dirty="0">
                <a:solidFill>
                  <a:prstClr val="white"/>
                </a:solidFill>
                <a:latin typeface="+mj-lt"/>
                <a:cs typeface="Lato Light"/>
              </a:endParaRPr>
            </a:p>
          </p:txBody>
        </p:sp>
        <p:sp>
          <p:nvSpPr>
            <p:cNvPr id="29" name="TextBox 28"/>
            <p:cNvSpPr txBox="1"/>
            <p:nvPr/>
          </p:nvSpPr>
          <p:spPr>
            <a:xfrm>
              <a:off x="12593106" y="3054233"/>
              <a:ext cx="9377738" cy="800182"/>
            </a:xfrm>
            <a:prstGeom prst="rect">
              <a:avLst/>
            </a:prstGeom>
            <a:noFill/>
          </p:spPr>
          <p:txBody>
            <a:bodyPr wrap="square" lIns="91422" tIns="45711" rIns="91422" bIns="45711" rtlCol="0">
              <a:spAutoFit/>
            </a:bodyPr>
            <a:lstStyle/>
            <a:p>
              <a:pPr algn="ctr" defTabSz="1086602"/>
              <a:r>
                <a:rPr lang="ru-RU" sz="2000" b="1" dirty="0">
                  <a:solidFill>
                    <a:srgbClr val="FF0000"/>
                  </a:solidFill>
                  <a:latin typeface="+mj-lt"/>
                  <a:ea typeface="Lato Black" pitchFamily="34" charset="0"/>
                  <a:cs typeface="Lato Black" pitchFamily="34" charset="0"/>
                </a:rPr>
                <a:t>Заголовок слайда</a:t>
              </a:r>
              <a:endParaRPr lang="id-ID" sz="2000" b="1" dirty="0">
                <a:solidFill>
                  <a:srgbClr val="FF0000"/>
                </a:solidFill>
                <a:latin typeface="+mj-lt"/>
                <a:ea typeface="Lato Black" pitchFamily="34" charset="0"/>
                <a:cs typeface="Lato Black" pitchFamily="34" charset="0"/>
              </a:endParaRPr>
            </a:p>
          </p:txBody>
        </p:sp>
      </p:grpSp>
    </p:spTree>
    <p:extLst>
      <p:ext uri="{BB962C8B-B14F-4D97-AF65-F5344CB8AC3E}">
        <p14:creationId xmlns:p14="http://schemas.microsoft.com/office/powerpoint/2010/main" val="2006074250"/>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Picture Placeholder 100"/>
          <p:cNvSpPr>
            <a:spLocks noGrp="1"/>
          </p:cNvSpPr>
          <p:nvPr>
            <p:ph type="pic" sz="quarter" idx="22"/>
          </p:nvPr>
        </p:nvSpPr>
        <p:spPr/>
      </p:sp>
      <p:sp>
        <p:nvSpPr>
          <p:cNvPr id="102" name="Picture Placeholder 101"/>
          <p:cNvSpPr>
            <a:spLocks noGrp="1"/>
          </p:cNvSpPr>
          <p:nvPr>
            <p:ph type="pic" sz="quarter" idx="23"/>
          </p:nvPr>
        </p:nvSpPr>
        <p:spPr/>
      </p:sp>
      <p:sp>
        <p:nvSpPr>
          <p:cNvPr id="103" name="Picture Placeholder 102"/>
          <p:cNvSpPr>
            <a:spLocks noGrp="1"/>
          </p:cNvSpPr>
          <p:nvPr>
            <p:ph type="pic" sz="quarter" idx="24"/>
          </p:nvPr>
        </p:nvSpPr>
        <p:spPr/>
      </p:sp>
      <p:sp>
        <p:nvSpPr>
          <p:cNvPr id="104" name="TextBox 103"/>
          <p:cNvSpPr txBox="1"/>
          <p:nvPr/>
        </p:nvSpPr>
        <p:spPr>
          <a:xfrm>
            <a:off x="9985199" y="2933700"/>
            <a:ext cx="1871922" cy="664779"/>
          </a:xfrm>
          <a:prstGeom prst="rect">
            <a:avLst/>
          </a:prstGeom>
          <a:noFill/>
        </p:spPr>
        <p:txBody>
          <a:bodyPr wrap="square" lIns="109710" tIns="54855" rIns="109710" bIns="54855" rtlCol="0">
            <a:spAutoFit/>
          </a:bodyPr>
          <a:lstStyle/>
          <a:p>
            <a:pPr defTabSz="1086602"/>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a:t>
            </a:r>
            <a:endParaRPr lang="en-US" sz="1200" dirty="0">
              <a:solidFill>
                <a:prstClr val="white">
                  <a:lumMod val="75000"/>
                </a:prstClr>
              </a:solidFill>
              <a:latin typeface="Lato" pitchFamily="34" charset="0"/>
              <a:ea typeface="Lato" pitchFamily="34" charset="0"/>
              <a:cs typeface="Lato" pitchFamily="34" charset="0"/>
            </a:endParaRPr>
          </a:p>
        </p:txBody>
      </p:sp>
      <p:grpSp>
        <p:nvGrpSpPr>
          <p:cNvPr id="105" name="กลุ่ม 35"/>
          <p:cNvGrpSpPr/>
          <p:nvPr/>
        </p:nvGrpSpPr>
        <p:grpSpPr>
          <a:xfrm>
            <a:off x="9424863" y="3005901"/>
            <a:ext cx="463652" cy="463652"/>
            <a:chOff x="1095022" y="-1242008"/>
            <a:chExt cx="1371600" cy="1371600"/>
          </a:xfrm>
        </p:grpSpPr>
        <p:sp>
          <p:nvSpPr>
            <p:cNvPr id="106" name="วงรี 36"/>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07"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grpSp>
        <p:nvGrpSpPr>
          <p:cNvPr id="109" name="กลุ่ม 35"/>
          <p:cNvGrpSpPr/>
          <p:nvPr/>
        </p:nvGrpSpPr>
        <p:grpSpPr>
          <a:xfrm>
            <a:off x="9433017" y="3634564"/>
            <a:ext cx="463652" cy="463652"/>
            <a:chOff x="1095022" y="-1242008"/>
            <a:chExt cx="1371600" cy="1371600"/>
          </a:xfrm>
        </p:grpSpPr>
        <p:sp>
          <p:nvSpPr>
            <p:cNvPr id="110" name="วงรี 36"/>
            <p:cNvSpPr/>
            <p:nvPr/>
          </p:nvSpPr>
          <p:spPr>
            <a:xfrm>
              <a:off x="1095022" y="-1242008"/>
              <a:ext cx="1371600" cy="1371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11"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20" name="TextBox 119"/>
          <p:cNvSpPr txBox="1"/>
          <p:nvPr/>
        </p:nvSpPr>
        <p:spPr>
          <a:xfrm>
            <a:off x="9956417" y="3562363"/>
            <a:ext cx="1871922"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121" name="กลุ่ม 35"/>
          <p:cNvGrpSpPr/>
          <p:nvPr/>
        </p:nvGrpSpPr>
        <p:grpSpPr>
          <a:xfrm>
            <a:off x="9424863" y="4271268"/>
            <a:ext cx="463652" cy="463652"/>
            <a:chOff x="1095022" y="-1242008"/>
            <a:chExt cx="1371600" cy="1371600"/>
          </a:xfrm>
        </p:grpSpPr>
        <p:sp>
          <p:nvSpPr>
            <p:cNvPr id="122" name="วงรี 36"/>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th-TH" sz="3350" dirty="0">
                <a:solidFill>
                  <a:prstClr val="white"/>
                </a:solidFill>
                <a:latin typeface="Calibri"/>
                <a:cs typeface="Cordia New" panose="020B0304020202020204" pitchFamily="34" charset="-34"/>
              </a:endParaRPr>
            </a:p>
          </p:txBody>
        </p:sp>
        <p:sp>
          <p:nvSpPr>
            <p:cNvPr id="12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lIns="17145" tIns="8573" rIns="17145" bIns="8573" anchor="ctr"/>
            <a:lstStyle/>
            <a:p>
              <a:pPr defTabSz="1086602">
                <a:defRPr/>
              </a:pPr>
              <a:endParaRPr lang="en-US" sz="3350" dirty="0">
                <a:solidFill>
                  <a:prstClr val="black"/>
                </a:solidFill>
                <a:latin typeface="Calibri"/>
              </a:endParaRPr>
            </a:p>
          </p:txBody>
        </p:sp>
      </p:grpSp>
      <p:sp>
        <p:nvSpPr>
          <p:cNvPr id="124" name="TextBox 123"/>
          <p:cNvSpPr txBox="1"/>
          <p:nvPr/>
        </p:nvSpPr>
        <p:spPr>
          <a:xfrm>
            <a:off x="9948263" y="4199067"/>
            <a:ext cx="1871922" cy="664779"/>
          </a:xfrm>
          <a:prstGeom prst="rect">
            <a:avLst/>
          </a:prstGeom>
          <a:noFill/>
        </p:spPr>
        <p:txBody>
          <a:bodyPr wrap="square" lIns="109710" tIns="54855" rIns="109710" bIns="54855" rtlCol="0">
            <a:spAutoFit/>
          </a:bodyPr>
          <a:lstStyle/>
          <a:p>
            <a:pPr marL="0" marR="0" lvl="0" indent="0" algn="l" defTabSz="1086602"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prstClr val="white">
                    <a:lumMod val="75000"/>
                  </a:prstClr>
                </a:solidFill>
                <a:effectLst/>
                <a:uLnTx/>
                <a:uFillTx/>
                <a:latin typeface="Tahoma"/>
                <a:ea typeface="Lato" pitchFamily="34" charset="0"/>
                <a:cs typeface="Lato" pitchFamily="34" charset="0"/>
              </a:rPr>
              <a:t>Место для вашего текста. Место для вашего текста.</a:t>
            </a:r>
            <a:endParaRPr kumimoji="0" lang="en-US" sz="1200" b="0" i="0" u="none" strike="noStrike" kern="1200" cap="none" spc="0" normalizeH="0" baseline="0" noProof="0" dirty="0">
              <a:ln>
                <a:noFill/>
              </a:ln>
              <a:solidFill>
                <a:prstClr val="white">
                  <a:lumMod val="75000"/>
                </a:prstClr>
              </a:solidFill>
              <a:effectLst/>
              <a:uLnTx/>
              <a:uFillTx/>
              <a:latin typeface="Lato" pitchFamily="34" charset="0"/>
              <a:ea typeface="Lato" pitchFamily="34" charset="0"/>
              <a:cs typeface="Lato" pitchFamily="34" charset="0"/>
            </a:endParaRPr>
          </a:p>
        </p:txBody>
      </p:sp>
      <p:grpSp>
        <p:nvGrpSpPr>
          <p:cNvPr id="23" name="Group 22"/>
          <p:cNvGrpSpPr/>
          <p:nvPr/>
        </p:nvGrpSpPr>
        <p:grpSpPr>
          <a:xfrm>
            <a:off x="15082" y="0"/>
            <a:ext cx="10424319" cy="1194631"/>
            <a:chOff x="-30163" y="9047182"/>
            <a:chExt cx="15597213" cy="2389261"/>
          </a:xfrm>
        </p:grpSpPr>
        <p:sp>
          <p:nvSpPr>
            <p:cNvPr id="24" name="Rectangle 23"/>
            <p:cNvSpPr/>
            <p:nvPr/>
          </p:nvSpPr>
          <p:spPr>
            <a:xfrm>
              <a:off x="-30163" y="9047182"/>
              <a:ext cx="15597213" cy="2389261"/>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86602"/>
              <a:endParaRPr lang="en-US" sz="3350">
                <a:solidFill>
                  <a:prstClr val="white"/>
                </a:solidFill>
                <a:latin typeface="Calibri"/>
              </a:endParaRPr>
            </a:p>
          </p:txBody>
        </p:sp>
        <p:sp>
          <p:nvSpPr>
            <p:cNvPr id="25" name="Title 20"/>
            <p:cNvSpPr txBox="1">
              <a:spLocks/>
            </p:cNvSpPr>
            <p:nvPr/>
          </p:nvSpPr>
          <p:spPr bwMode="auto">
            <a:xfrm>
              <a:off x="655636" y="9939694"/>
              <a:ext cx="14569377" cy="115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6" tIns="60963" rIns="121926"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defTabSz="228600">
                <a:lnSpc>
                  <a:spcPct val="130000"/>
                </a:lnSpc>
              </a:pPr>
              <a:r>
                <a:rPr kumimoji="0" lang="ru-RU" sz="1200" b="0" i="0" u="none" strike="noStrike" kern="1200" cap="none" spc="0" normalizeH="0" baseline="0" noProof="0" dirty="0">
                  <a:ln>
                    <a:noFill/>
                  </a:ln>
                  <a:solidFill>
                    <a:prstClr val="white"/>
                  </a:solidFill>
                  <a:effectLst/>
                  <a:uLnTx/>
                  <a:uFillTx/>
                  <a:latin typeface="Tahoma"/>
                  <a:ea typeface="Lato" pitchFamily="34" charset="0"/>
                  <a:cs typeface="Lato" pitchFamily="34" charset="0"/>
                </a:rPr>
                <a:t>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 Место для вашего текста.</a:t>
              </a:r>
              <a:endParaRPr lang="en-US" sz="1200" dirty="0">
                <a:solidFill>
                  <a:prstClr val="white"/>
                </a:solidFill>
                <a:latin typeface="Lato" pitchFamily="34" charset="0"/>
                <a:ea typeface="Lato" pitchFamily="34" charset="0"/>
                <a:cs typeface="Lato" pitchFamily="34" charset="0"/>
              </a:endParaRPr>
            </a:p>
          </p:txBody>
        </p:sp>
        <p:sp>
          <p:nvSpPr>
            <p:cNvPr id="26" name="TextBox 25"/>
            <p:cNvSpPr txBox="1"/>
            <p:nvPr/>
          </p:nvSpPr>
          <p:spPr>
            <a:xfrm>
              <a:off x="715845" y="9307802"/>
              <a:ext cx="9921991" cy="861774"/>
            </a:xfrm>
            <a:prstGeom prst="rect">
              <a:avLst/>
            </a:prstGeom>
            <a:noFill/>
          </p:spPr>
          <p:txBody>
            <a:bodyPr wrap="square" rtlCol="0">
              <a:spAutoFit/>
            </a:bodyPr>
            <a:lstStyle/>
            <a:p>
              <a:pPr defTabSz="1086602"/>
              <a:r>
                <a:rPr lang="ru-RU" sz="2200" b="1" dirty="0">
                  <a:solidFill>
                    <a:prstClr val="white"/>
                  </a:solidFill>
                  <a:latin typeface="+mj-lt"/>
                  <a:ea typeface="Lato Black" charset="0"/>
                  <a:cs typeface="Lato Black" charset="0"/>
                </a:rPr>
                <a:t>Подзаголовок</a:t>
              </a:r>
              <a:endParaRPr lang="en-US" sz="2200" b="1" dirty="0">
                <a:solidFill>
                  <a:prstClr val="white"/>
                </a:solidFill>
                <a:latin typeface="+mj-lt"/>
                <a:ea typeface="Lato Black" charset="0"/>
                <a:cs typeface="Lato Black" charset="0"/>
              </a:endParaRPr>
            </a:p>
          </p:txBody>
        </p:sp>
      </p:grpSp>
    </p:spTree>
    <p:extLst>
      <p:ext uri="{BB962C8B-B14F-4D97-AF65-F5344CB8AC3E}">
        <p14:creationId xmlns:p14="http://schemas.microsoft.com/office/powerpoint/2010/main" val="1402672435"/>
      </p:ext>
    </p:extLst>
  </p:cSld>
  <p:clrMapOvr>
    <a:masterClrMapping/>
  </p:clrMapOvr>
  <p:transition spd="slow">
    <p:push/>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การออกแบบที่กำหนดเอง">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Другая 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1309</Words>
  <Application>Microsoft Office PowerPoint</Application>
  <PresentationFormat>Широкоэкранный</PresentationFormat>
  <Paragraphs>102</Paragraphs>
  <Slides>20</Slides>
  <Notes>20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20</vt:i4>
      </vt:variant>
    </vt:vector>
  </HeadingPairs>
  <TitlesOfParts>
    <vt:vector size="29" baseType="lpstr">
      <vt:lpstr>Arial</vt:lpstr>
      <vt:lpstr>Calibri</vt:lpstr>
      <vt:lpstr>Calibri Light</vt:lpstr>
      <vt:lpstr>Lato</vt:lpstr>
      <vt:lpstr>Lato Black</vt:lpstr>
      <vt:lpstr>Lato Light</vt:lpstr>
      <vt:lpstr>Tahoma</vt:lpstr>
      <vt:lpstr>Тема Office</vt:lpstr>
      <vt:lpstr>การออกแบบที่กำหนดเอง</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Марусина Дарья</dc:creator>
  <cp:lastModifiedBy>Марусина Дарья</cp:lastModifiedBy>
  <cp:revision>16</cp:revision>
  <dcterms:created xsi:type="dcterms:W3CDTF">2021-09-28T06:19:34Z</dcterms:created>
  <dcterms:modified xsi:type="dcterms:W3CDTF">2021-11-03T12:53:07Z</dcterms:modified>
</cp:coreProperties>
</file>