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AC Steelfish" charset="1" panose="00000000000000000000"/>
      <p:regular r:id="rId19"/>
    </p:embeddedFont>
    <p:embeddedFont>
      <p:font typeface="Gentlemens Script" charset="1" panose="00000500000000000000"/>
      <p:regular r:id="rId20"/>
    </p:embeddedFont>
    <p:embeddedFont>
      <p:font typeface="Rosario Bold" charset="1" panose="02000503060000020004"/>
      <p:regular r:id="rId21"/>
    </p:embeddedFont>
    <p:embeddedFont>
      <p:font typeface="Rosario" charset="1" panose="02000503040000020003"/>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svg" Type="http://schemas.openxmlformats.org/officeDocument/2006/relationships/image"/><Relationship Id="rId11" Target="../media/image10.png" Type="http://schemas.openxmlformats.org/officeDocument/2006/relationships/image"/><Relationship Id="rId12" Target="../media/image11.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 Id="rId7" Target="../media/image6.png" Type="http://schemas.openxmlformats.org/officeDocument/2006/relationships/image"/><Relationship Id="rId8" Target="../media/image7.sv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17.png" Type="http://schemas.openxmlformats.org/officeDocument/2006/relationships/image"/><Relationship Id="rId5" Target="../media/image18.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6.png" Type="http://schemas.openxmlformats.org/officeDocument/2006/relationships/image"/><Relationship Id="rId9" Target="../media/image7.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4.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17.png" Type="http://schemas.openxmlformats.org/officeDocument/2006/relationships/image"/><Relationship Id="rId5" Target="../media/image18.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42.jpeg" Type="http://schemas.openxmlformats.org/officeDocument/2006/relationships/image"/><Relationship Id="rId9" Target="../media/image43.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17.png" Type="http://schemas.openxmlformats.org/officeDocument/2006/relationships/image"/><Relationship Id="rId5" Target="../media/image18.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43.png" Type="http://schemas.openxmlformats.org/officeDocument/2006/relationships/image"/><Relationship Id="rId9" Target="../media/image44.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svg" Type="http://schemas.openxmlformats.org/officeDocument/2006/relationships/image"/><Relationship Id="rId11" Target="../media/image46.png" Type="http://schemas.openxmlformats.org/officeDocument/2006/relationships/image"/><Relationship Id="rId12" Target="../media/image47.svg" Type="http://schemas.openxmlformats.org/officeDocument/2006/relationships/image"/><Relationship Id="rId13" Target="../media/image48.png" Type="http://schemas.openxmlformats.org/officeDocument/2006/relationships/image"/><Relationship Id="rId14" Target="../media/image49.svg" Type="http://schemas.openxmlformats.org/officeDocument/2006/relationships/image"/><Relationship Id="rId15" Target="../media/image50.png" Type="http://schemas.openxmlformats.org/officeDocument/2006/relationships/image"/><Relationship Id="rId16" Target="../media/image51.svg" Type="http://schemas.openxmlformats.org/officeDocument/2006/relationships/image"/><Relationship Id="rId17" Target="../media/image52.png" Type="http://schemas.openxmlformats.org/officeDocument/2006/relationships/image"/><Relationship Id="rId18" Target="../media/image53.svg" Type="http://schemas.openxmlformats.org/officeDocument/2006/relationships/image"/><Relationship Id="rId19" Target="../media/image10.png" Type="http://schemas.openxmlformats.org/officeDocument/2006/relationships/image"/><Relationship Id="rId2" Target="../media/image1.png" Type="http://schemas.openxmlformats.org/officeDocument/2006/relationships/image"/><Relationship Id="rId20" Target="../media/image11.svg" Type="http://schemas.openxmlformats.org/officeDocument/2006/relationships/image"/><Relationship Id="rId3" Target="../media/image2.svg" Type="http://schemas.openxmlformats.org/officeDocument/2006/relationships/image"/><Relationship Id="rId4" Target="../media/image45.jpe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 Id="rId7" Target="../media/image8.png" Type="http://schemas.openxmlformats.org/officeDocument/2006/relationships/image"/><Relationship Id="rId8" Target="../media/image9.svg" Type="http://schemas.openxmlformats.org/officeDocument/2006/relationships/image"/><Relationship Id="rId9" Target="../media/image12.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4.png" Type="http://schemas.openxmlformats.org/officeDocument/2006/relationships/image"/><Relationship Id="rId5" Target="../media/image5.svg" Type="http://schemas.openxmlformats.org/officeDocument/2006/relationships/image"/><Relationship Id="rId6" Target="../media/image12.png" Type="http://schemas.openxmlformats.org/officeDocument/2006/relationships/image"/><Relationship Id="rId7" Target="../media/image13.svg" Type="http://schemas.openxmlformats.org/officeDocument/2006/relationships/image"/><Relationship Id="rId8" Target="../media/image10.png" Type="http://schemas.openxmlformats.org/officeDocument/2006/relationships/image"/><Relationship Id="rId9" Target="../media/image11.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svg" Type="http://schemas.openxmlformats.org/officeDocument/2006/relationships/image"/><Relationship Id="rId2" Target="../media/image14.png" Type="http://schemas.openxmlformats.org/officeDocument/2006/relationships/image"/><Relationship Id="rId3" Target="../media/image15.svg" Type="http://schemas.openxmlformats.org/officeDocument/2006/relationships/image"/><Relationship Id="rId4" Target="../media/image16.jpeg" Type="http://schemas.openxmlformats.org/officeDocument/2006/relationships/image"/><Relationship Id="rId5" Target="../media/image17.png" Type="http://schemas.openxmlformats.org/officeDocument/2006/relationships/image"/><Relationship Id="rId6" Target="../media/image18.svg" Type="http://schemas.openxmlformats.org/officeDocument/2006/relationships/image"/><Relationship Id="rId7" Target="../media/image19.png" Type="http://schemas.openxmlformats.org/officeDocument/2006/relationships/image"/><Relationship Id="rId8" Target="../media/image20.svg" Type="http://schemas.openxmlformats.org/officeDocument/2006/relationships/image"/><Relationship Id="rId9" Target="../media/image1.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23.png" Type="http://schemas.openxmlformats.org/officeDocument/2006/relationships/image"/><Relationship Id="rId9" Target="../media/image24.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png" Type="http://schemas.openxmlformats.org/officeDocument/2006/relationships/image"/><Relationship Id="rId11" Target="../media/image7.svg" Type="http://schemas.openxmlformats.org/officeDocument/2006/relationships/image"/><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5.png" Type="http://schemas.openxmlformats.org/officeDocument/2006/relationships/image"/><Relationship Id="rId7" Target="../media/image26.svg" Type="http://schemas.openxmlformats.org/officeDocument/2006/relationships/image"/><Relationship Id="rId8" Target="../media/image27.jpeg" Type="http://schemas.openxmlformats.org/officeDocument/2006/relationships/image"/><Relationship Id="rId9" Target="../media/image28.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9.png" Type="http://schemas.openxmlformats.org/officeDocument/2006/relationships/image"/><Relationship Id="rId7" Target="../media/image30.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6.png" Type="http://schemas.openxmlformats.org/officeDocument/2006/relationships/image"/><Relationship Id="rId7" Target="../media/image7.svg" Type="http://schemas.openxmlformats.org/officeDocument/2006/relationships/image"/><Relationship Id="rId8" Target="../media/image1.png" Type="http://schemas.openxmlformats.org/officeDocument/2006/relationships/image"/><Relationship Id="rId9" Target="../media/image2.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5.png" Type="http://schemas.openxmlformats.org/officeDocument/2006/relationships/image"/><Relationship Id="rId11" Target="../media/image36.svg" Type="http://schemas.openxmlformats.org/officeDocument/2006/relationships/image"/><Relationship Id="rId12" Target="../media/image37.png" Type="http://schemas.openxmlformats.org/officeDocument/2006/relationships/image"/><Relationship Id="rId13" Target="../media/image38.svg" Type="http://schemas.openxmlformats.org/officeDocument/2006/relationships/image"/><Relationship Id="rId14" Target="../media/image39.png" Type="http://schemas.openxmlformats.org/officeDocument/2006/relationships/image"/><Relationship Id="rId15" Target="../media/image40.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17.png" Type="http://schemas.openxmlformats.org/officeDocument/2006/relationships/image"/><Relationship Id="rId5" Target="../media/image18.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33.png" Type="http://schemas.openxmlformats.org/officeDocument/2006/relationships/image"/><Relationship Id="rId9" Target="../media/image34.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1.png" Type="http://schemas.openxmlformats.org/officeDocument/2006/relationships/image"/><Relationship Id="rId7" Target="../media/image2.svg" Type="http://schemas.openxmlformats.org/officeDocument/2006/relationships/image"/><Relationship Id="rId8" Target="../media/image41.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0">
            <a:off x="-980065" y="-461512"/>
            <a:ext cx="7412723" cy="11210025"/>
            <a:chOff x="0" y="0"/>
            <a:chExt cx="1952322" cy="2952434"/>
          </a:xfrm>
        </p:grpSpPr>
        <p:sp>
          <p:nvSpPr>
            <p:cNvPr name="Freeform 3" id="3"/>
            <p:cNvSpPr/>
            <p:nvPr/>
          </p:nvSpPr>
          <p:spPr>
            <a:xfrm flipH="false" flipV="false" rot="0">
              <a:off x="0" y="0"/>
              <a:ext cx="1952322" cy="2952435"/>
            </a:xfrm>
            <a:custGeom>
              <a:avLst/>
              <a:gdLst/>
              <a:ahLst/>
              <a:cxnLst/>
              <a:rect r="r" b="b" t="t" l="l"/>
              <a:pathLst>
                <a:path h="2952435" w="1952322">
                  <a:moveTo>
                    <a:pt x="0" y="0"/>
                  </a:moveTo>
                  <a:lnTo>
                    <a:pt x="1952322" y="0"/>
                  </a:lnTo>
                  <a:lnTo>
                    <a:pt x="1952322" y="2952435"/>
                  </a:lnTo>
                  <a:lnTo>
                    <a:pt x="0" y="2952435"/>
                  </a:lnTo>
                  <a:close/>
                </a:path>
              </a:pathLst>
            </a:custGeom>
            <a:solidFill>
              <a:srgbClr val="34520D"/>
            </a:solidFill>
          </p:spPr>
        </p:sp>
        <p:sp>
          <p:nvSpPr>
            <p:cNvPr name="TextBox 4" id="4"/>
            <p:cNvSpPr txBox="true"/>
            <p:nvPr/>
          </p:nvSpPr>
          <p:spPr>
            <a:xfrm>
              <a:off x="0" y="-47625"/>
              <a:ext cx="1952322" cy="3000059"/>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true" rot="5400000">
            <a:off x="-3063056" y="6517192"/>
            <a:ext cx="6126112" cy="3540036"/>
          </a:xfrm>
          <a:custGeom>
            <a:avLst/>
            <a:gdLst/>
            <a:ahLst/>
            <a:cxnLst/>
            <a:rect r="r" b="b" t="t" l="l"/>
            <a:pathLst>
              <a:path h="3540036" w="6126112">
                <a:moveTo>
                  <a:pt x="0" y="3540037"/>
                </a:moveTo>
                <a:lnTo>
                  <a:pt x="6126112" y="3540037"/>
                </a:lnTo>
                <a:lnTo>
                  <a:pt x="6126112" y="0"/>
                </a:lnTo>
                <a:lnTo>
                  <a:pt x="0" y="0"/>
                </a:lnTo>
                <a:lnTo>
                  <a:pt x="0" y="3540037"/>
                </a:lnTo>
                <a:close/>
              </a:path>
            </a:pathLst>
          </a:custGeom>
          <a:blipFill>
            <a:blip r:embed="rId2">
              <a:extLst>
                <a:ext uri="{96DAC541-7B7A-43D3-8B79-37D633B846F1}">
                  <asvg:svgBlip xmlns:asvg="http://schemas.microsoft.com/office/drawing/2016/SVG/main" r:embed="rId3"/>
                </a:ext>
              </a:extLst>
            </a:blip>
            <a:stretch>
              <a:fillRect l="0" t="-6643" r="0" b="0"/>
            </a:stretch>
          </a:blipFill>
        </p:spPr>
      </p:sp>
      <p:grpSp>
        <p:nvGrpSpPr>
          <p:cNvPr name="Group 6" id="6"/>
          <p:cNvGrpSpPr/>
          <p:nvPr/>
        </p:nvGrpSpPr>
        <p:grpSpPr>
          <a:xfrm rot="-5400000">
            <a:off x="809361" y="3253281"/>
            <a:ext cx="10724565" cy="3780438"/>
            <a:chOff x="0" y="0"/>
            <a:chExt cx="1276328" cy="449909"/>
          </a:xfrm>
        </p:grpSpPr>
        <p:sp>
          <p:nvSpPr>
            <p:cNvPr name="Freeform 7" id="7"/>
            <p:cNvSpPr/>
            <p:nvPr/>
          </p:nvSpPr>
          <p:spPr>
            <a:xfrm flipH="false" flipV="false" rot="0">
              <a:off x="0" y="0"/>
              <a:ext cx="1276328" cy="449909"/>
            </a:xfrm>
            <a:custGeom>
              <a:avLst/>
              <a:gdLst/>
              <a:ahLst/>
              <a:cxnLst/>
              <a:rect r="r" b="b" t="t" l="l"/>
              <a:pathLst>
                <a:path h="449909" w="1276328">
                  <a:moveTo>
                    <a:pt x="425673" y="19070"/>
                  </a:moveTo>
                  <a:cubicBezTo>
                    <a:pt x="490895" y="7556"/>
                    <a:pt x="565497" y="0"/>
                    <a:pt x="638508" y="0"/>
                  </a:cubicBezTo>
                  <a:cubicBezTo>
                    <a:pt x="711521" y="0"/>
                    <a:pt x="781778" y="6476"/>
                    <a:pt x="846522" y="17990"/>
                  </a:cubicBezTo>
                  <a:cubicBezTo>
                    <a:pt x="847902" y="18350"/>
                    <a:pt x="849278" y="18350"/>
                    <a:pt x="850655" y="18710"/>
                  </a:cubicBezTo>
                  <a:cubicBezTo>
                    <a:pt x="1093798" y="64765"/>
                    <a:pt x="1272884" y="186379"/>
                    <a:pt x="1276328" y="320441"/>
                  </a:cubicBezTo>
                  <a:lnTo>
                    <a:pt x="1276328" y="449909"/>
                  </a:lnTo>
                  <a:lnTo>
                    <a:pt x="0" y="449909"/>
                  </a:lnTo>
                  <a:lnTo>
                    <a:pt x="0" y="320537"/>
                  </a:lnTo>
                  <a:cubicBezTo>
                    <a:pt x="3444" y="185660"/>
                    <a:pt x="179774" y="64045"/>
                    <a:pt x="425673" y="19070"/>
                  </a:cubicBezTo>
                  <a:close/>
                </a:path>
              </a:pathLst>
            </a:custGeom>
            <a:solidFill>
              <a:srgbClr val="FFFFEF"/>
            </a:solidFill>
          </p:spPr>
        </p:sp>
        <p:sp>
          <p:nvSpPr>
            <p:cNvPr name="TextBox 8" id="8"/>
            <p:cNvSpPr txBox="true"/>
            <p:nvPr/>
          </p:nvSpPr>
          <p:spPr>
            <a:xfrm>
              <a:off x="0" y="79375"/>
              <a:ext cx="1276328" cy="370534"/>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true" rot="5400000">
            <a:off x="-3063056" y="337862"/>
            <a:ext cx="6126112" cy="3540036"/>
          </a:xfrm>
          <a:custGeom>
            <a:avLst/>
            <a:gdLst/>
            <a:ahLst/>
            <a:cxnLst/>
            <a:rect r="r" b="b" t="t" l="l"/>
            <a:pathLst>
              <a:path h="3540036" w="6126112">
                <a:moveTo>
                  <a:pt x="0" y="3540037"/>
                </a:moveTo>
                <a:lnTo>
                  <a:pt x="6126112" y="3540037"/>
                </a:lnTo>
                <a:lnTo>
                  <a:pt x="6126112" y="0"/>
                </a:lnTo>
                <a:lnTo>
                  <a:pt x="0" y="0"/>
                </a:lnTo>
                <a:lnTo>
                  <a:pt x="0" y="3540037"/>
                </a:lnTo>
                <a:close/>
              </a:path>
            </a:pathLst>
          </a:custGeom>
          <a:blipFill>
            <a:blip r:embed="rId2">
              <a:extLst>
                <a:ext uri="{96DAC541-7B7A-43D3-8B79-37D633B846F1}">
                  <asvg:svgBlip xmlns:asvg="http://schemas.microsoft.com/office/drawing/2016/SVG/main" r:embed="rId3"/>
                </a:ext>
              </a:extLst>
            </a:blip>
            <a:stretch>
              <a:fillRect l="0" t="-6643" r="0" b="0"/>
            </a:stretch>
          </a:blipFill>
        </p:spPr>
      </p:sp>
      <p:grpSp>
        <p:nvGrpSpPr>
          <p:cNvPr name="Group 10" id="10"/>
          <p:cNvGrpSpPr>
            <a:grpSpLocks noChangeAspect="true"/>
          </p:cNvGrpSpPr>
          <p:nvPr/>
        </p:nvGrpSpPr>
        <p:grpSpPr>
          <a:xfrm rot="0">
            <a:off x="1655205" y="1677446"/>
            <a:ext cx="7806416" cy="7775922"/>
            <a:chOff x="0" y="0"/>
            <a:chExt cx="6502400" cy="6477000"/>
          </a:xfrm>
        </p:grpSpPr>
        <p:sp>
          <p:nvSpPr>
            <p:cNvPr name="Freeform 11" id="11"/>
            <p:cNvSpPr/>
            <p:nvPr/>
          </p:nvSpPr>
          <p:spPr>
            <a:xfrm flipH="false" flipV="false" rot="0">
              <a:off x="-23042" y="119185"/>
              <a:ext cx="6542159" cy="6244242"/>
            </a:xfrm>
            <a:custGeom>
              <a:avLst/>
              <a:gdLst/>
              <a:ahLst/>
              <a:cxnLst/>
              <a:rect r="r" b="b" t="t" l="l"/>
              <a:pathLst>
                <a:path h="6244242" w="6542159">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19874" t="-20878" r="-30550" b="0"/>
              </a:stretch>
            </a:blipFill>
          </p:spPr>
        </p:sp>
        <p:sp>
          <p:nvSpPr>
            <p:cNvPr name="Freeform 12" id="12"/>
            <p:cNvSpPr/>
            <p:nvPr/>
          </p:nvSpPr>
          <p:spPr>
            <a:xfrm flipH="false" flipV="false" rot="0">
              <a:off x="73038" y="66269"/>
              <a:ext cx="6350000" cy="6349987"/>
            </a:xfrm>
            <a:custGeom>
              <a:avLst/>
              <a:gdLst/>
              <a:ahLst/>
              <a:cxnLst/>
              <a:rect r="r" b="b" t="t" l="l"/>
              <a:pathLst>
                <a:path h="6349987" w="6350000">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EF"/>
            </a:solidFill>
          </p:spPr>
        </p:sp>
      </p:grpSp>
      <p:sp>
        <p:nvSpPr>
          <p:cNvPr name="Freeform 13" id="13"/>
          <p:cNvSpPr/>
          <p:nvPr/>
        </p:nvSpPr>
        <p:spPr>
          <a:xfrm flipH="false" flipV="false" rot="0">
            <a:off x="521471" y="786007"/>
            <a:ext cx="5650172" cy="8714987"/>
          </a:xfrm>
          <a:custGeom>
            <a:avLst/>
            <a:gdLst/>
            <a:ahLst/>
            <a:cxnLst/>
            <a:rect r="r" b="b" t="t" l="l"/>
            <a:pathLst>
              <a:path h="8714987" w="5650172">
                <a:moveTo>
                  <a:pt x="0" y="0"/>
                </a:moveTo>
                <a:lnTo>
                  <a:pt x="5650173" y="0"/>
                </a:lnTo>
                <a:lnTo>
                  <a:pt x="5650173" y="8714986"/>
                </a:lnTo>
                <a:lnTo>
                  <a:pt x="0" y="8714986"/>
                </a:lnTo>
                <a:lnTo>
                  <a:pt x="0" y="0"/>
                </a:lnTo>
                <a:close/>
              </a:path>
            </a:pathLst>
          </a:custGeom>
          <a:blipFill>
            <a:blip r:embed="rId5">
              <a:extLst>
                <a:ext uri="{96DAC541-7B7A-43D3-8B79-37D633B846F1}">
                  <asvg:svgBlip xmlns:asvg="http://schemas.microsoft.com/office/drawing/2016/SVG/main" r:embed="rId6"/>
                </a:ext>
              </a:extLst>
            </a:blip>
            <a:stretch>
              <a:fillRect l="0" t="0" r="-54629" b="0"/>
            </a:stretch>
          </a:blipFill>
        </p:spPr>
      </p:sp>
      <p:sp>
        <p:nvSpPr>
          <p:cNvPr name="Freeform 14" id="14"/>
          <p:cNvSpPr/>
          <p:nvPr/>
        </p:nvSpPr>
        <p:spPr>
          <a:xfrm flipH="false" flipV="false" rot="0">
            <a:off x="4445597" y="6806736"/>
            <a:ext cx="4812703" cy="2694258"/>
          </a:xfrm>
          <a:custGeom>
            <a:avLst/>
            <a:gdLst/>
            <a:ahLst/>
            <a:cxnLst/>
            <a:rect r="r" b="b" t="t" l="l"/>
            <a:pathLst>
              <a:path h="2694258" w="4812703">
                <a:moveTo>
                  <a:pt x="0" y="0"/>
                </a:moveTo>
                <a:lnTo>
                  <a:pt x="4812703" y="0"/>
                </a:lnTo>
                <a:lnTo>
                  <a:pt x="4812703" y="2694257"/>
                </a:lnTo>
                <a:lnTo>
                  <a:pt x="0" y="2694257"/>
                </a:lnTo>
                <a:lnTo>
                  <a:pt x="0" y="0"/>
                </a:lnTo>
                <a:close/>
              </a:path>
            </a:pathLst>
          </a:custGeom>
          <a:blipFill>
            <a:blip r:embed="rId5">
              <a:extLst>
                <a:ext uri="{96DAC541-7B7A-43D3-8B79-37D633B846F1}">
                  <asvg:svgBlip xmlns:asvg="http://schemas.microsoft.com/office/drawing/2016/SVG/main" r:embed="rId6"/>
                </a:ext>
              </a:extLst>
            </a:blip>
            <a:stretch>
              <a:fillRect l="-81536" t="-223465" r="0" b="0"/>
            </a:stretch>
          </a:blipFill>
        </p:spPr>
      </p:sp>
      <p:sp>
        <p:nvSpPr>
          <p:cNvPr name="Freeform 15" id="15"/>
          <p:cNvSpPr/>
          <p:nvPr/>
        </p:nvSpPr>
        <p:spPr>
          <a:xfrm flipH="true" flipV="false" rot="0">
            <a:off x="12137103" y="6801402"/>
            <a:ext cx="6882460" cy="1225802"/>
          </a:xfrm>
          <a:custGeom>
            <a:avLst/>
            <a:gdLst/>
            <a:ahLst/>
            <a:cxnLst/>
            <a:rect r="r" b="b" t="t" l="l"/>
            <a:pathLst>
              <a:path h="1225802" w="6882460">
                <a:moveTo>
                  <a:pt x="6882460" y="0"/>
                </a:moveTo>
                <a:lnTo>
                  <a:pt x="0" y="0"/>
                </a:lnTo>
                <a:lnTo>
                  <a:pt x="0" y="1225802"/>
                </a:lnTo>
                <a:lnTo>
                  <a:pt x="6882460" y="1225802"/>
                </a:lnTo>
                <a:lnTo>
                  <a:pt x="6882460" y="0"/>
                </a:lnTo>
                <a:close/>
              </a:path>
            </a:pathLst>
          </a:custGeom>
          <a:blipFill>
            <a:blip r:embed="rId7">
              <a:extLst>
                <a:ext uri="{96DAC541-7B7A-43D3-8B79-37D633B846F1}">
                  <asvg:svgBlip xmlns:asvg="http://schemas.microsoft.com/office/drawing/2016/SVG/main" r:embed="rId8"/>
                </a:ext>
              </a:extLst>
            </a:blip>
            <a:stretch>
              <a:fillRect l="-15840" t="0" r="0" b="0"/>
            </a:stretch>
          </a:blipFill>
        </p:spPr>
      </p:sp>
      <p:sp>
        <p:nvSpPr>
          <p:cNvPr name="Freeform 16" id="16"/>
          <p:cNvSpPr/>
          <p:nvPr/>
        </p:nvSpPr>
        <p:spPr>
          <a:xfrm flipH="true" flipV="false" rot="0">
            <a:off x="10093208" y="6796151"/>
            <a:ext cx="6882460" cy="1225802"/>
          </a:xfrm>
          <a:custGeom>
            <a:avLst/>
            <a:gdLst/>
            <a:ahLst/>
            <a:cxnLst/>
            <a:rect r="r" b="b" t="t" l="l"/>
            <a:pathLst>
              <a:path h="1225802" w="6882460">
                <a:moveTo>
                  <a:pt x="6882460" y="0"/>
                </a:moveTo>
                <a:lnTo>
                  <a:pt x="0" y="0"/>
                </a:lnTo>
                <a:lnTo>
                  <a:pt x="0" y="1225802"/>
                </a:lnTo>
                <a:lnTo>
                  <a:pt x="6882460" y="1225802"/>
                </a:lnTo>
                <a:lnTo>
                  <a:pt x="6882460" y="0"/>
                </a:lnTo>
                <a:close/>
              </a:path>
            </a:pathLst>
          </a:custGeom>
          <a:blipFill>
            <a:blip r:embed="rId7">
              <a:extLst>
                <a:ext uri="{96DAC541-7B7A-43D3-8B79-37D633B846F1}">
                  <asvg:svgBlip xmlns:asvg="http://schemas.microsoft.com/office/drawing/2016/SVG/main" r:embed="rId8"/>
                </a:ext>
              </a:extLst>
            </a:blip>
            <a:stretch>
              <a:fillRect l="-15840" t="0" r="0" b="0"/>
            </a:stretch>
          </a:blipFill>
        </p:spPr>
      </p:sp>
      <p:sp>
        <p:nvSpPr>
          <p:cNvPr name="Freeform 17" id="17"/>
          <p:cNvSpPr/>
          <p:nvPr/>
        </p:nvSpPr>
        <p:spPr>
          <a:xfrm flipH="false" flipV="false" rot="0">
            <a:off x="16345715" y="1123950"/>
            <a:ext cx="827860" cy="713109"/>
          </a:xfrm>
          <a:custGeom>
            <a:avLst/>
            <a:gdLst/>
            <a:ahLst/>
            <a:cxnLst/>
            <a:rect r="r" b="b" t="t" l="l"/>
            <a:pathLst>
              <a:path h="713109" w="827860">
                <a:moveTo>
                  <a:pt x="0" y="0"/>
                </a:moveTo>
                <a:lnTo>
                  <a:pt x="827860" y="0"/>
                </a:lnTo>
                <a:lnTo>
                  <a:pt x="827860" y="713109"/>
                </a:lnTo>
                <a:lnTo>
                  <a:pt x="0" y="713109"/>
                </a:lnTo>
                <a:lnTo>
                  <a:pt x="0" y="0"/>
                </a:lnTo>
                <a:close/>
              </a:path>
            </a:pathLst>
          </a:custGeom>
          <a:blipFill>
            <a:blip r:embed="rId9">
              <a:extLst>
                <a:ext uri="{96DAC541-7B7A-43D3-8B79-37D633B846F1}">
                  <asvg:svgBlip xmlns:asvg="http://schemas.microsoft.com/office/drawing/2016/SVG/main" r:embed="rId10"/>
                </a:ext>
              </a:extLst>
            </a:blip>
            <a:stretch>
              <a:fillRect l="-9407" t="0" r="-19158" b="0"/>
            </a:stretch>
          </a:blipFill>
        </p:spPr>
      </p:sp>
      <p:sp>
        <p:nvSpPr>
          <p:cNvPr name="Freeform 18" id="18"/>
          <p:cNvSpPr/>
          <p:nvPr/>
        </p:nvSpPr>
        <p:spPr>
          <a:xfrm flipH="false" flipV="false" rot="0">
            <a:off x="7172818" y="2008509"/>
            <a:ext cx="1778089" cy="1613616"/>
          </a:xfrm>
          <a:custGeom>
            <a:avLst/>
            <a:gdLst/>
            <a:ahLst/>
            <a:cxnLst/>
            <a:rect r="r" b="b" t="t" l="l"/>
            <a:pathLst>
              <a:path h="1613616" w="1778089">
                <a:moveTo>
                  <a:pt x="0" y="0"/>
                </a:moveTo>
                <a:lnTo>
                  <a:pt x="1778089" y="0"/>
                </a:lnTo>
                <a:lnTo>
                  <a:pt x="1778089" y="1613616"/>
                </a:lnTo>
                <a:lnTo>
                  <a:pt x="0" y="1613616"/>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19" id="19"/>
          <p:cNvSpPr txBox="true"/>
          <p:nvPr/>
        </p:nvSpPr>
        <p:spPr>
          <a:xfrm rot="0">
            <a:off x="7291130" y="3756735"/>
            <a:ext cx="9882445" cy="3590894"/>
          </a:xfrm>
          <a:prstGeom prst="rect">
            <a:avLst/>
          </a:prstGeom>
        </p:spPr>
        <p:txBody>
          <a:bodyPr anchor="t" rtlCol="false" tIns="0" lIns="0" bIns="0" rIns="0">
            <a:spAutoFit/>
          </a:bodyPr>
          <a:lstStyle/>
          <a:p>
            <a:pPr algn="r">
              <a:lnSpc>
                <a:spcPts val="29399"/>
              </a:lnSpc>
              <a:spcBef>
                <a:spcPct val="0"/>
              </a:spcBef>
            </a:pPr>
            <a:r>
              <a:rPr lang="en-US" sz="20999">
                <a:solidFill>
                  <a:srgbClr val="34520D"/>
                </a:solidFill>
                <a:latin typeface="AC Steelfish"/>
                <a:ea typeface="AC Steelfish"/>
                <a:cs typeface="AC Steelfish"/>
                <a:sym typeface="AC Steelfish"/>
              </a:rPr>
              <a:t>RECYCLING</a:t>
            </a:r>
          </a:p>
        </p:txBody>
      </p:sp>
      <p:sp>
        <p:nvSpPr>
          <p:cNvPr name="TextBox 20" id="20"/>
          <p:cNvSpPr txBox="true"/>
          <p:nvPr/>
        </p:nvSpPr>
        <p:spPr>
          <a:xfrm rot="0">
            <a:off x="11596850" y="1751334"/>
            <a:ext cx="5576725" cy="2231951"/>
          </a:xfrm>
          <a:prstGeom prst="rect">
            <a:avLst/>
          </a:prstGeom>
        </p:spPr>
        <p:txBody>
          <a:bodyPr anchor="t" rtlCol="false" tIns="0" lIns="0" bIns="0" rIns="0">
            <a:spAutoFit/>
          </a:bodyPr>
          <a:lstStyle/>
          <a:p>
            <a:pPr algn="r">
              <a:lnSpc>
                <a:spcPts val="18199"/>
              </a:lnSpc>
              <a:spcBef>
                <a:spcPct val="0"/>
              </a:spcBef>
            </a:pPr>
            <a:r>
              <a:rPr lang="en-US" sz="12999">
                <a:solidFill>
                  <a:srgbClr val="172900"/>
                </a:solidFill>
                <a:latin typeface="Gentlemens Script"/>
                <a:ea typeface="Gentlemens Script"/>
                <a:cs typeface="Gentlemens Script"/>
                <a:sym typeface="Gentlemens Script"/>
              </a:rPr>
              <a:t>Redefining</a:t>
            </a:r>
          </a:p>
        </p:txBody>
      </p:sp>
      <p:sp>
        <p:nvSpPr>
          <p:cNvPr name="TextBox 21" id="21"/>
          <p:cNvSpPr txBox="true"/>
          <p:nvPr/>
        </p:nvSpPr>
        <p:spPr>
          <a:xfrm rot="0">
            <a:off x="8438156" y="7011121"/>
            <a:ext cx="8735419" cy="847053"/>
          </a:xfrm>
          <a:prstGeom prst="rect">
            <a:avLst/>
          </a:prstGeom>
        </p:spPr>
        <p:txBody>
          <a:bodyPr anchor="t" rtlCol="false" tIns="0" lIns="0" bIns="0" rIns="0">
            <a:spAutoFit/>
          </a:bodyPr>
          <a:lstStyle/>
          <a:p>
            <a:pPr algn="r">
              <a:lnSpc>
                <a:spcPts val="6860"/>
              </a:lnSpc>
              <a:spcBef>
                <a:spcPct val="0"/>
              </a:spcBef>
            </a:pPr>
            <a:r>
              <a:rPr lang="en-US" sz="4900">
                <a:solidFill>
                  <a:srgbClr val="172900"/>
                </a:solidFill>
                <a:latin typeface="AC Steelfish"/>
                <a:ea typeface="AC Steelfish"/>
                <a:cs typeface="AC Steelfish"/>
                <a:sym typeface="AC Steelfish"/>
              </a:rPr>
              <a:t>Empowering Change for a Greener Tomorrow</a:t>
            </a:r>
          </a:p>
        </p:txBody>
      </p:sp>
      <p:sp>
        <p:nvSpPr>
          <p:cNvPr name="TextBox 22" id="22"/>
          <p:cNvSpPr txBox="true"/>
          <p:nvPr/>
        </p:nvSpPr>
        <p:spPr>
          <a:xfrm rot="0">
            <a:off x="11893980" y="8418043"/>
            <a:ext cx="5279595" cy="495300"/>
          </a:xfrm>
          <a:prstGeom prst="rect">
            <a:avLst/>
          </a:prstGeom>
        </p:spPr>
        <p:txBody>
          <a:bodyPr anchor="t" rtlCol="false" tIns="0" lIns="0" bIns="0" rIns="0">
            <a:spAutoFit/>
          </a:bodyPr>
          <a:lstStyle/>
          <a:p>
            <a:pPr algn="r">
              <a:lnSpc>
                <a:spcPts val="4199"/>
              </a:lnSpc>
              <a:spcBef>
                <a:spcPct val="0"/>
              </a:spcBef>
            </a:pPr>
            <a:r>
              <a:rPr lang="en-US" b="true" sz="2999">
                <a:solidFill>
                  <a:srgbClr val="172900"/>
                </a:solidFill>
                <a:latin typeface="Rosario Bold"/>
                <a:ea typeface="Rosario Bold"/>
                <a:cs typeface="Rosario Bold"/>
                <a:sym typeface="Rosario Bold"/>
              </a:rPr>
              <a:t>Prepared By : Takehiro Kanegi </a:t>
            </a:r>
          </a:p>
        </p:txBody>
      </p:sp>
      <p:sp>
        <p:nvSpPr>
          <p:cNvPr name="TextBox 23" id="23"/>
          <p:cNvSpPr txBox="true"/>
          <p:nvPr/>
        </p:nvSpPr>
        <p:spPr>
          <a:xfrm rot="0">
            <a:off x="13356266" y="1328813"/>
            <a:ext cx="2748435" cy="422238"/>
          </a:xfrm>
          <a:prstGeom prst="rect">
            <a:avLst/>
          </a:prstGeom>
        </p:spPr>
        <p:txBody>
          <a:bodyPr anchor="t" rtlCol="false" tIns="0" lIns="0" bIns="0" rIns="0">
            <a:spAutoFit/>
          </a:bodyPr>
          <a:lstStyle/>
          <a:p>
            <a:pPr algn="r">
              <a:lnSpc>
                <a:spcPts val="3499"/>
              </a:lnSpc>
              <a:spcBef>
                <a:spcPct val="0"/>
              </a:spcBef>
            </a:pPr>
            <a:r>
              <a:rPr lang="en-US" b="true" sz="2499">
                <a:solidFill>
                  <a:srgbClr val="172900"/>
                </a:solidFill>
                <a:latin typeface="Rosario Bold"/>
                <a:ea typeface="Rosario Bold"/>
                <a:cs typeface="Rosario Bold"/>
                <a:sym typeface="Rosario Bold"/>
              </a:rPr>
              <a:t>Hanover and Tyke</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sp>
        <p:nvSpPr>
          <p:cNvPr name="TextBox 2" id="2"/>
          <p:cNvSpPr txBox="true"/>
          <p:nvPr/>
        </p:nvSpPr>
        <p:spPr>
          <a:xfrm rot="0">
            <a:off x="1178966" y="858105"/>
            <a:ext cx="13108921" cy="2479678"/>
          </a:xfrm>
          <a:prstGeom prst="rect">
            <a:avLst/>
          </a:prstGeom>
        </p:spPr>
        <p:txBody>
          <a:bodyPr anchor="t" rtlCol="false" tIns="0" lIns="0" bIns="0" rIns="0">
            <a:spAutoFit/>
          </a:bodyPr>
          <a:lstStyle/>
          <a:p>
            <a:pPr algn="l">
              <a:lnSpc>
                <a:spcPts val="20299"/>
              </a:lnSpc>
              <a:spcBef>
                <a:spcPct val="0"/>
              </a:spcBef>
            </a:pPr>
            <a:r>
              <a:rPr lang="en-US" sz="14499">
                <a:solidFill>
                  <a:srgbClr val="34520D"/>
                </a:solidFill>
                <a:latin typeface="AC Steelfish"/>
                <a:ea typeface="AC Steelfish"/>
                <a:cs typeface="AC Steelfish"/>
                <a:sym typeface="AC Steelfish"/>
              </a:rPr>
              <a:t>BENEFITS TO THE COMPANY</a:t>
            </a:r>
          </a:p>
        </p:txBody>
      </p:sp>
      <p:grpSp>
        <p:nvGrpSpPr>
          <p:cNvPr name="Group 3" id="3"/>
          <p:cNvGrpSpPr/>
          <p:nvPr/>
        </p:nvGrpSpPr>
        <p:grpSpPr>
          <a:xfrm rot="-10800000">
            <a:off x="14689008" y="-719065"/>
            <a:ext cx="5449789" cy="11725130"/>
            <a:chOff x="0" y="0"/>
            <a:chExt cx="1664166" cy="3580426"/>
          </a:xfrm>
        </p:grpSpPr>
        <p:sp>
          <p:nvSpPr>
            <p:cNvPr name="Freeform 4" id="4"/>
            <p:cNvSpPr/>
            <p:nvPr/>
          </p:nvSpPr>
          <p:spPr>
            <a:xfrm flipH="false" flipV="false" rot="0">
              <a:off x="0" y="0"/>
              <a:ext cx="1664166" cy="3580426"/>
            </a:xfrm>
            <a:custGeom>
              <a:avLst/>
              <a:gdLst/>
              <a:ahLst/>
              <a:cxnLst/>
              <a:rect r="r" b="b" t="t" l="l"/>
              <a:pathLst>
                <a:path h="3580426" w="1664166">
                  <a:moveTo>
                    <a:pt x="0" y="0"/>
                  </a:moveTo>
                  <a:lnTo>
                    <a:pt x="1664166" y="0"/>
                  </a:lnTo>
                  <a:lnTo>
                    <a:pt x="1664166" y="3580426"/>
                  </a:lnTo>
                  <a:lnTo>
                    <a:pt x="0" y="3580426"/>
                  </a:lnTo>
                  <a:close/>
                </a:path>
              </a:pathLst>
            </a:custGeom>
            <a:solidFill>
              <a:srgbClr val="34520D"/>
            </a:solidFill>
          </p:spPr>
        </p:sp>
        <p:sp>
          <p:nvSpPr>
            <p:cNvPr name="TextBox 5" id="5"/>
            <p:cNvSpPr txBox="true"/>
            <p:nvPr/>
          </p:nvSpPr>
          <p:spPr>
            <a:xfrm>
              <a:off x="0" y="-47625"/>
              <a:ext cx="1664166" cy="3628051"/>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5400000">
            <a:off x="14941482" y="1085156"/>
            <a:ext cx="6126112" cy="1990576"/>
          </a:xfrm>
          <a:custGeom>
            <a:avLst/>
            <a:gdLst/>
            <a:ahLst/>
            <a:cxnLst/>
            <a:rect r="r" b="b" t="t" l="l"/>
            <a:pathLst>
              <a:path h="1990576" w="6126112">
                <a:moveTo>
                  <a:pt x="0" y="0"/>
                </a:moveTo>
                <a:lnTo>
                  <a:pt x="6126111" y="0"/>
                </a:lnTo>
                <a:lnTo>
                  <a:pt x="6126111" y="1990576"/>
                </a:lnTo>
                <a:lnTo>
                  <a:pt x="0" y="1990576"/>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grpSp>
        <p:nvGrpSpPr>
          <p:cNvPr name="Group 7" id="7"/>
          <p:cNvGrpSpPr/>
          <p:nvPr/>
        </p:nvGrpSpPr>
        <p:grpSpPr>
          <a:xfrm rot="5400000">
            <a:off x="9078316" y="3513195"/>
            <a:ext cx="11671631" cy="3260609"/>
            <a:chOff x="0" y="0"/>
            <a:chExt cx="1610488" cy="449909"/>
          </a:xfrm>
        </p:grpSpPr>
        <p:sp>
          <p:nvSpPr>
            <p:cNvPr name="Freeform 8" id="8"/>
            <p:cNvSpPr/>
            <p:nvPr/>
          </p:nvSpPr>
          <p:spPr>
            <a:xfrm flipH="false" flipV="false" rot="0">
              <a:off x="0" y="0"/>
              <a:ext cx="1610488" cy="449909"/>
            </a:xfrm>
            <a:custGeom>
              <a:avLst/>
              <a:gdLst/>
              <a:ahLst/>
              <a:cxnLst/>
              <a:rect r="r" b="b" t="t" l="l"/>
              <a:pathLst>
                <a:path h="449909" w="1610488">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20441"/>
                  </a:cubicBezTo>
                  <a:lnTo>
                    <a:pt x="1610488" y="449909"/>
                  </a:lnTo>
                  <a:lnTo>
                    <a:pt x="0" y="449909"/>
                  </a:lnTo>
                  <a:lnTo>
                    <a:pt x="0" y="320537"/>
                  </a:lnTo>
                  <a:cubicBezTo>
                    <a:pt x="4346" y="185660"/>
                    <a:pt x="226842" y="64045"/>
                    <a:pt x="537119" y="19070"/>
                  </a:cubicBezTo>
                  <a:close/>
                </a:path>
              </a:pathLst>
            </a:custGeom>
            <a:solidFill>
              <a:srgbClr val="FFFFEF"/>
            </a:solidFill>
          </p:spPr>
        </p:sp>
        <p:sp>
          <p:nvSpPr>
            <p:cNvPr name="TextBox 9" id="9"/>
            <p:cNvSpPr txBox="true"/>
            <p:nvPr/>
          </p:nvSpPr>
          <p:spPr>
            <a:xfrm>
              <a:off x="0" y="79375"/>
              <a:ext cx="1610488" cy="370534"/>
            </a:xfrm>
            <a:prstGeom prst="rect">
              <a:avLst/>
            </a:prstGeom>
          </p:spPr>
          <p:txBody>
            <a:bodyPr anchor="ctr" rtlCol="false" tIns="50800" lIns="50800" bIns="50800" rIns="50800"/>
            <a:lstStyle/>
            <a:p>
              <a:pPr algn="ctr">
                <a:lnSpc>
                  <a:spcPts val="2659"/>
                </a:lnSpc>
              </a:pPr>
            </a:p>
          </p:txBody>
        </p:sp>
      </p:grpSp>
      <p:sp>
        <p:nvSpPr>
          <p:cNvPr name="Freeform 10" id="10"/>
          <p:cNvSpPr/>
          <p:nvPr/>
        </p:nvSpPr>
        <p:spPr>
          <a:xfrm flipH="false" flipV="false" rot="0">
            <a:off x="15667895" y="1306658"/>
            <a:ext cx="1341355" cy="1341355"/>
          </a:xfrm>
          <a:custGeom>
            <a:avLst/>
            <a:gdLst/>
            <a:ahLst/>
            <a:cxnLst/>
            <a:rect r="r" b="b" t="t" l="l"/>
            <a:pathLst>
              <a:path h="1341355" w="1341355">
                <a:moveTo>
                  <a:pt x="0" y="0"/>
                </a:moveTo>
                <a:lnTo>
                  <a:pt x="1341355" y="0"/>
                </a:lnTo>
                <a:lnTo>
                  <a:pt x="1341355" y="1341356"/>
                </a:lnTo>
                <a:lnTo>
                  <a:pt x="0" y="134135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15437039" y="1273466"/>
            <a:ext cx="1976863" cy="1606202"/>
          </a:xfrm>
          <a:custGeom>
            <a:avLst/>
            <a:gdLst/>
            <a:ahLst/>
            <a:cxnLst/>
            <a:rect r="r" b="b" t="t" l="l"/>
            <a:pathLst>
              <a:path h="1606202" w="1976863">
                <a:moveTo>
                  <a:pt x="0" y="0"/>
                </a:moveTo>
                <a:lnTo>
                  <a:pt x="1976864" y="0"/>
                </a:lnTo>
                <a:lnTo>
                  <a:pt x="1976864" y="1606202"/>
                </a:lnTo>
                <a:lnTo>
                  <a:pt x="0" y="160620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5400000">
            <a:off x="14941482" y="7211268"/>
            <a:ext cx="6126112" cy="1990576"/>
          </a:xfrm>
          <a:custGeom>
            <a:avLst/>
            <a:gdLst/>
            <a:ahLst/>
            <a:cxnLst/>
            <a:rect r="r" b="b" t="t" l="l"/>
            <a:pathLst>
              <a:path h="1990576" w="6126112">
                <a:moveTo>
                  <a:pt x="0" y="0"/>
                </a:moveTo>
                <a:lnTo>
                  <a:pt x="6126111" y="0"/>
                </a:lnTo>
                <a:lnTo>
                  <a:pt x="6126111" y="1990576"/>
                </a:lnTo>
                <a:lnTo>
                  <a:pt x="0" y="1990576"/>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TextBox 13" id="13"/>
          <p:cNvSpPr txBox="true"/>
          <p:nvPr/>
        </p:nvSpPr>
        <p:spPr>
          <a:xfrm rot="0">
            <a:off x="15897740" y="1659674"/>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08</a:t>
            </a:r>
          </a:p>
        </p:txBody>
      </p:sp>
      <p:sp>
        <p:nvSpPr>
          <p:cNvPr name="AutoShape 14" id="14"/>
          <p:cNvSpPr/>
          <p:nvPr/>
        </p:nvSpPr>
        <p:spPr>
          <a:xfrm flipV="true">
            <a:off x="-1638667" y="3137758"/>
            <a:ext cx="15926554" cy="0"/>
          </a:xfrm>
          <a:prstGeom prst="line">
            <a:avLst/>
          </a:prstGeom>
          <a:ln cap="rnd" w="76200">
            <a:solidFill>
              <a:srgbClr val="67A516"/>
            </a:solidFill>
            <a:prstDash val="lgDash"/>
            <a:headEnd type="diamond" len="lg" w="lg"/>
            <a:tailEnd type="diamond" len="lg" w="lg"/>
          </a:ln>
        </p:spPr>
      </p:sp>
      <p:sp>
        <p:nvSpPr>
          <p:cNvPr name="Freeform 15" id="15"/>
          <p:cNvSpPr/>
          <p:nvPr/>
        </p:nvSpPr>
        <p:spPr>
          <a:xfrm flipH="true" flipV="false" rot="0">
            <a:off x="1178966" y="3788730"/>
            <a:ext cx="5630666" cy="1002851"/>
          </a:xfrm>
          <a:custGeom>
            <a:avLst/>
            <a:gdLst/>
            <a:ahLst/>
            <a:cxnLst/>
            <a:rect r="r" b="b" t="t" l="l"/>
            <a:pathLst>
              <a:path h="1002851" w="5630666">
                <a:moveTo>
                  <a:pt x="5630666" y="0"/>
                </a:moveTo>
                <a:lnTo>
                  <a:pt x="0" y="0"/>
                </a:lnTo>
                <a:lnTo>
                  <a:pt x="0" y="1002851"/>
                </a:lnTo>
                <a:lnTo>
                  <a:pt x="5630666" y="1002851"/>
                </a:lnTo>
                <a:lnTo>
                  <a:pt x="5630666" y="0"/>
                </a:lnTo>
                <a:close/>
              </a:path>
            </a:pathLst>
          </a:custGeom>
          <a:blipFill>
            <a:blip r:embed="rId8">
              <a:extLst>
                <a:ext uri="{96DAC541-7B7A-43D3-8B79-37D633B846F1}">
                  <asvg:svgBlip xmlns:asvg="http://schemas.microsoft.com/office/drawing/2016/SVG/main" r:embed="rId9"/>
                </a:ext>
              </a:extLst>
            </a:blip>
            <a:stretch>
              <a:fillRect l="-15840" t="0" r="0" b="0"/>
            </a:stretch>
          </a:blipFill>
        </p:spPr>
      </p:sp>
      <p:sp>
        <p:nvSpPr>
          <p:cNvPr name="Freeform 16" id="16"/>
          <p:cNvSpPr/>
          <p:nvPr/>
        </p:nvSpPr>
        <p:spPr>
          <a:xfrm flipH="false" flipV="false" rot="0">
            <a:off x="6687463" y="3788730"/>
            <a:ext cx="5630666" cy="1002851"/>
          </a:xfrm>
          <a:custGeom>
            <a:avLst/>
            <a:gdLst/>
            <a:ahLst/>
            <a:cxnLst/>
            <a:rect r="r" b="b" t="t" l="l"/>
            <a:pathLst>
              <a:path h="1002851" w="5630666">
                <a:moveTo>
                  <a:pt x="0" y="0"/>
                </a:moveTo>
                <a:lnTo>
                  <a:pt x="5630666" y="0"/>
                </a:lnTo>
                <a:lnTo>
                  <a:pt x="5630666" y="1002851"/>
                </a:lnTo>
                <a:lnTo>
                  <a:pt x="0" y="1002851"/>
                </a:lnTo>
                <a:lnTo>
                  <a:pt x="0" y="0"/>
                </a:lnTo>
                <a:close/>
              </a:path>
            </a:pathLst>
          </a:custGeom>
          <a:blipFill>
            <a:blip r:embed="rId8">
              <a:extLst>
                <a:ext uri="{96DAC541-7B7A-43D3-8B79-37D633B846F1}">
                  <asvg:svgBlip xmlns:asvg="http://schemas.microsoft.com/office/drawing/2016/SVG/main" r:embed="rId9"/>
                </a:ext>
              </a:extLst>
            </a:blip>
            <a:stretch>
              <a:fillRect l="-15840" t="0" r="0" b="0"/>
            </a:stretch>
          </a:blipFill>
        </p:spPr>
      </p:sp>
      <p:sp>
        <p:nvSpPr>
          <p:cNvPr name="TextBox 17" id="17"/>
          <p:cNvSpPr txBox="true"/>
          <p:nvPr/>
        </p:nvSpPr>
        <p:spPr>
          <a:xfrm rot="0">
            <a:off x="1662025" y="3911713"/>
            <a:ext cx="10656105" cy="630190"/>
          </a:xfrm>
          <a:prstGeom prst="rect">
            <a:avLst/>
          </a:prstGeom>
        </p:spPr>
        <p:txBody>
          <a:bodyPr anchor="t" rtlCol="false" tIns="0" lIns="0" bIns="0" rIns="0">
            <a:spAutoFit/>
          </a:bodyPr>
          <a:lstStyle/>
          <a:p>
            <a:pPr algn="l">
              <a:lnSpc>
                <a:spcPts val="5158"/>
              </a:lnSpc>
              <a:spcBef>
                <a:spcPct val="0"/>
              </a:spcBef>
            </a:pPr>
            <a:r>
              <a:rPr lang="en-US" b="true" sz="3684">
                <a:solidFill>
                  <a:srgbClr val="172900"/>
                </a:solidFill>
                <a:latin typeface="Rosario Bold"/>
                <a:ea typeface="Rosario Bold"/>
                <a:cs typeface="Rosario Bold"/>
                <a:sym typeface="Rosario Bold"/>
              </a:rPr>
              <a:t>Enhanced Corporate Social Responsibility</a:t>
            </a:r>
          </a:p>
        </p:txBody>
      </p:sp>
      <p:sp>
        <p:nvSpPr>
          <p:cNvPr name="TextBox 18" id="18"/>
          <p:cNvSpPr txBox="true"/>
          <p:nvPr/>
        </p:nvSpPr>
        <p:spPr>
          <a:xfrm rot="0">
            <a:off x="1178966" y="4948826"/>
            <a:ext cx="12104861" cy="1298464"/>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 Curabitur lacinia ante ut sapien hendrerit.</a:t>
            </a:r>
          </a:p>
        </p:txBody>
      </p:sp>
      <p:sp>
        <p:nvSpPr>
          <p:cNvPr name="Freeform 19" id="19"/>
          <p:cNvSpPr/>
          <p:nvPr/>
        </p:nvSpPr>
        <p:spPr>
          <a:xfrm flipH="true" flipV="false" rot="0">
            <a:off x="1178966" y="6799740"/>
            <a:ext cx="5630666" cy="1002851"/>
          </a:xfrm>
          <a:custGeom>
            <a:avLst/>
            <a:gdLst/>
            <a:ahLst/>
            <a:cxnLst/>
            <a:rect r="r" b="b" t="t" l="l"/>
            <a:pathLst>
              <a:path h="1002851" w="5630666">
                <a:moveTo>
                  <a:pt x="5630666" y="0"/>
                </a:moveTo>
                <a:lnTo>
                  <a:pt x="0" y="0"/>
                </a:lnTo>
                <a:lnTo>
                  <a:pt x="0" y="1002851"/>
                </a:lnTo>
                <a:lnTo>
                  <a:pt x="5630666" y="1002851"/>
                </a:lnTo>
                <a:lnTo>
                  <a:pt x="5630666" y="0"/>
                </a:lnTo>
                <a:close/>
              </a:path>
            </a:pathLst>
          </a:custGeom>
          <a:blipFill>
            <a:blip r:embed="rId8">
              <a:extLst>
                <a:ext uri="{96DAC541-7B7A-43D3-8B79-37D633B846F1}">
                  <asvg:svgBlip xmlns:asvg="http://schemas.microsoft.com/office/drawing/2016/SVG/main" r:embed="rId9"/>
                </a:ext>
              </a:extLst>
            </a:blip>
            <a:stretch>
              <a:fillRect l="-15840" t="0" r="0" b="0"/>
            </a:stretch>
          </a:blipFill>
        </p:spPr>
      </p:sp>
      <p:sp>
        <p:nvSpPr>
          <p:cNvPr name="Freeform 20" id="20"/>
          <p:cNvSpPr/>
          <p:nvPr/>
        </p:nvSpPr>
        <p:spPr>
          <a:xfrm flipH="false" flipV="false" rot="0">
            <a:off x="6687463" y="6799740"/>
            <a:ext cx="5630666" cy="1002851"/>
          </a:xfrm>
          <a:custGeom>
            <a:avLst/>
            <a:gdLst/>
            <a:ahLst/>
            <a:cxnLst/>
            <a:rect r="r" b="b" t="t" l="l"/>
            <a:pathLst>
              <a:path h="1002851" w="5630666">
                <a:moveTo>
                  <a:pt x="0" y="0"/>
                </a:moveTo>
                <a:lnTo>
                  <a:pt x="5630666" y="0"/>
                </a:lnTo>
                <a:lnTo>
                  <a:pt x="5630666" y="1002851"/>
                </a:lnTo>
                <a:lnTo>
                  <a:pt x="0" y="1002851"/>
                </a:lnTo>
                <a:lnTo>
                  <a:pt x="0" y="0"/>
                </a:lnTo>
                <a:close/>
              </a:path>
            </a:pathLst>
          </a:custGeom>
          <a:blipFill>
            <a:blip r:embed="rId8">
              <a:extLst>
                <a:ext uri="{96DAC541-7B7A-43D3-8B79-37D633B846F1}">
                  <asvg:svgBlip xmlns:asvg="http://schemas.microsoft.com/office/drawing/2016/SVG/main" r:embed="rId9"/>
                </a:ext>
              </a:extLst>
            </a:blip>
            <a:stretch>
              <a:fillRect l="-15840" t="0" r="0" b="0"/>
            </a:stretch>
          </a:blipFill>
        </p:spPr>
      </p:sp>
      <p:sp>
        <p:nvSpPr>
          <p:cNvPr name="TextBox 21" id="21"/>
          <p:cNvSpPr txBox="true"/>
          <p:nvPr/>
        </p:nvSpPr>
        <p:spPr>
          <a:xfrm rot="0">
            <a:off x="1662025" y="6932248"/>
            <a:ext cx="10656105" cy="596900"/>
          </a:xfrm>
          <a:prstGeom prst="rect">
            <a:avLst/>
          </a:prstGeom>
        </p:spPr>
        <p:txBody>
          <a:bodyPr anchor="t" rtlCol="false" tIns="0" lIns="0" bIns="0" rIns="0">
            <a:spAutoFit/>
          </a:bodyPr>
          <a:lstStyle/>
          <a:p>
            <a:pPr algn="l">
              <a:lnSpc>
                <a:spcPts val="4900"/>
              </a:lnSpc>
              <a:spcBef>
                <a:spcPct val="0"/>
              </a:spcBef>
            </a:pPr>
            <a:r>
              <a:rPr lang="en-US" b="true" sz="3500">
                <a:solidFill>
                  <a:srgbClr val="172900"/>
                </a:solidFill>
                <a:latin typeface="Rosario Bold"/>
                <a:ea typeface="Rosario Bold"/>
                <a:cs typeface="Rosario Bold"/>
                <a:sym typeface="Rosario Bold"/>
              </a:rPr>
              <a:t>Positive Impact on Employee Morale and Brand Image</a:t>
            </a:r>
          </a:p>
        </p:txBody>
      </p:sp>
      <p:sp>
        <p:nvSpPr>
          <p:cNvPr name="TextBox 22" id="22"/>
          <p:cNvSpPr txBox="true"/>
          <p:nvPr/>
        </p:nvSpPr>
        <p:spPr>
          <a:xfrm rot="0">
            <a:off x="1178966" y="7959836"/>
            <a:ext cx="12104861" cy="1298464"/>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 Curabitur lacinia ante ut sapien hendrerit.</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sp>
        <p:nvSpPr>
          <p:cNvPr name="TextBox 2" id="2"/>
          <p:cNvSpPr txBox="true"/>
          <p:nvPr/>
        </p:nvSpPr>
        <p:spPr>
          <a:xfrm rot="0">
            <a:off x="1571341" y="925188"/>
            <a:ext cx="15145318" cy="2590800"/>
          </a:xfrm>
          <a:prstGeom prst="rect">
            <a:avLst/>
          </a:prstGeom>
        </p:spPr>
        <p:txBody>
          <a:bodyPr anchor="t" rtlCol="false" tIns="0" lIns="0" bIns="0" rIns="0">
            <a:spAutoFit/>
          </a:bodyPr>
          <a:lstStyle/>
          <a:p>
            <a:pPr algn="ctr">
              <a:lnSpc>
                <a:spcPts val="21000"/>
              </a:lnSpc>
              <a:spcBef>
                <a:spcPct val="0"/>
              </a:spcBef>
            </a:pPr>
            <a:r>
              <a:rPr lang="en-US" sz="15000">
                <a:solidFill>
                  <a:srgbClr val="34520D"/>
                </a:solidFill>
                <a:latin typeface="AC Steelfish"/>
                <a:ea typeface="AC Steelfish"/>
                <a:cs typeface="AC Steelfish"/>
                <a:sym typeface="AC Steelfish"/>
              </a:rPr>
              <a:t>THE FUTURE VISION</a:t>
            </a:r>
          </a:p>
        </p:txBody>
      </p:sp>
      <p:grpSp>
        <p:nvGrpSpPr>
          <p:cNvPr name="Group 3" id="3"/>
          <p:cNvGrpSpPr/>
          <p:nvPr/>
        </p:nvGrpSpPr>
        <p:grpSpPr>
          <a:xfrm rot="-5400000">
            <a:off x="7371603" y="-1001788"/>
            <a:ext cx="3544794" cy="20548174"/>
            <a:chOff x="0" y="0"/>
            <a:chExt cx="1082450" cy="6274661"/>
          </a:xfrm>
        </p:grpSpPr>
        <p:sp>
          <p:nvSpPr>
            <p:cNvPr name="Freeform 4" id="4"/>
            <p:cNvSpPr/>
            <p:nvPr/>
          </p:nvSpPr>
          <p:spPr>
            <a:xfrm flipH="false" flipV="false" rot="0">
              <a:off x="0" y="0"/>
              <a:ext cx="1082450" cy="6274661"/>
            </a:xfrm>
            <a:custGeom>
              <a:avLst/>
              <a:gdLst/>
              <a:ahLst/>
              <a:cxnLst/>
              <a:rect r="r" b="b" t="t" l="l"/>
              <a:pathLst>
                <a:path h="6274661" w="1082450">
                  <a:moveTo>
                    <a:pt x="0" y="0"/>
                  </a:moveTo>
                  <a:lnTo>
                    <a:pt x="1082450" y="0"/>
                  </a:lnTo>
                  <a:lnTo>
                    <a:pt x="1082450" y="6274661"/>
                  </a:lnTo>
                  <a:lnTo>
                    <a:pt x="0" y="6274661"/>
                  </a:lnTo>
                  <a:close/>
                </a:path>
              </a:pathLst>
            </a:custGeom>
            <a:solidFill>
              <a:srgbClr val="34520D"/>
            </a:solidFill>
          </p:spPr>
        </p:sp>
        <p:sp>
          <p:nvSpPr>
            <p:cNvPr name="TextBox 5" id="5"/>
            <p:cNvSpPr txBox="true"/>
            <p:nvPr/>
          </p:nvSpPr>
          <p:spPr>
            <a:xfrm>
              <a:off x="0" y="-47625"/>
              <a:ext cx="1082450" cy="6322286"/>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10800000">
            <a:off x="5956527" y="8488687"/>
            <a:ext cx="6374946" cy="2071430"/>
          </a:xfrm>
          <a:custGeom>
            <a:avLst/>
            <a:gdLst/>
            <a:ahLst/>
            <a:cxnLst/>
            <a:rect r="r" b="b" t="t" l="l"/>
            <a:pathLst>
              <a:path h="2071430" w="6374946">
                <a:moveTo>
                  <a:pt x="0" y="0"/>
                </a:moveTo>
                <a:lnTo>
                  <a:pt x="6374946" y="0"/>
                </a:lnTo>
                <a:lnTo>
                  <a:pt x="6374946" y="2071430"/>
                </a:lnTo>
                <a:lnTo>
                  <a:pt x="0" y="2071430"/>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Freeform 7" id="7"/>
          <p:cNvSpPr/>
          <p:nvPr/>
        </p:nvSpPr>
        <p:spPr>
          <a:xfrm flipH="false" flipV="false" rot="-10800000">
            <a:off x="-458066" y="8488687"/>
            <a:ext cx="6374946" cy="2071430"/>
          </a:xfrm>
          <a:custGeom>
            <a:avLst/>
            <a:gdLst/>
            <a:ahLst/>
            <a:cxnLst/>
            <a:rect r="r" b="b" t="t" l="l"/>
            <a:pathLst>
              <a:path h="2071430" w="6374946">
                <a:moveTo>
                  <a:pt x="0" y="0"/>
                </a:moveTo>
                <a:lnTo>
                  <a:pt x="6374946" y="0"/>
                </a:lnTo>
                <a:lnTo>
                  <a:pt x="6374946" y="2071430"/>
                </a:lnTo>
                <a:lnTo>
                  <a:pt x="0" y="2071430"/>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Freeform 8" id="8"/>
          <p:cNvSpPr/>
          <p:nvPr/>
        </p:nvSpPr>
        <p:spPr>
          <a:xfrm flipH="false" flipV="false" rot="-10800000">
            <a:off x="12371120" y="8488687"/>
            <a:ext cx="6374946" cy="2071430"/>
          </a:xfrm>
          <a:custGeom>
            <a:avLst/>
            <a:gdLst/>
            <a:ahLst/>
            <a:cxnLst/>
            <a:rect r="r" b="b" t="t" l="l"/>
            <a:pathLst>
              <a:path h="2071430" w="6374946">
                <a:moveTo>
                  <a:pt x="0" y="0"/>
                </a:moveTo>
                <a:lnTo>
                  <a:pt x="6374946" y="0"/>
                </a:lnTo>
                <a:lnTo>
                  <a:pt x="6374946" y="2071430"/>
                </a:lnTo>
                <a:lnTo>
                  <a:pt x="0" y="2071430"/>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grpSp>
        <p:nvGrpSpPr>
          <p:cNvPr name="Group 9" id="9"/>
          <p:cNvGrpSpPr/>
          <p:nvPr/>
        </p:nvGrpSpPr>
        <p:grpSpPr>
          <a:xfrm rot="-10800000">
            <a:off x="-1018518" y="6303050"/>
            <a:ext cx="20325037" cy="2393704"/>
            <a:chOff x="0" y="0"/>
            <a:chExt cx="3227958" cy="380160"/>
          </a:xfrm>
        </p:grpSpPr>
        <p:sp>
          <p:nvSpPr>
            <p:cNvPr name="Freeform 10" id="10"/>
            <p:cNvSpPr/>
            <p:nvPr/>
          </p:nvSpPr>
          <p:spPr>
            <a:xfrm flipH="false" flipV="false" rot="0">
              <a:off x="0" y="0"/>
              <a:ext cx="3227958" cy="380160"/>
            </a:xfrm>
            <a:custGeom>
              <a:avLst/>
              <a:gdLst/>
              <a:ahLst/>
              <a:cxnLst/>
              <a:rect r="r" b="b" t="t" l="l"/>
              <a:pathLst>
                <a:path h="380160" w="3227958">
                  <a:moveTo>
                    <a:pt x="1076567" y="19070"/>
                  </a:moveTo>
                  <a:cubicBezTo>
                    <a:pt x="1241522" y="7556"/>
                    <a:pt x="1430196" y="0"/>
                    <a:pt x="1614848" y="0"/>
                  </a:cubicBezTo>
                  <a:cubicBezTo>
                    <a:pt x="1799506" y="0"/>
                    <a:pt x="1977192" y="6476"/>
                    <a:pt x="2140937" y="17990"/>
                  </a:cubicBezTo>
                  <a:cubicBezTo>
                    <a:pt x="2144425" y="18350"/>
                    <a:pt x="2147908" y="18350"/>
                    <a:pt x="2151390" y="18710"/>
                  </a:cubicBezTo>
                  <a:cubicBezTo>
                    <a:pt x="2766322" y="64765"/>
                    <a:pt x="3219248" y="186379"/>
                    <a:pt x="3227958" y="318892"/>
                  </a:cubicBezTo>
                  <a:lnTo>
                    <a:pt x="3227958" y="380160"/>
                  </a:lnTo>
                  <a:lnTo>
                    <a:pt x="0" y="380160"/>
                  </a:lnTo>
                  <a:lnTo>
                    <a:pt x="0" y="318937"/>
                  </a:lnTo>
                  <a:cubicBezTo>
                    <a:pt x="8710" y="185660"/>
                    <a:pt x="454666" y="64045"/>
                    <a:pt x="1076567" y="19070"/>
                  </a:cubicBezTo>
                  <a:close/>
                </a:path>
              </a:pathLst>
            </a:custGeom>
            <a:solidFill>
              <a:srgbClr val="FFFFEF"/>
            </a:solidFill>
          </p:spPr>
        </p:sp>
        <p:sp>
          <p:nvSpPr>
            <p:cNvPr name="TextBox 11" id="11"/>
            <p:cNvSpPr txBox="true"/>
            <p:nvPr/>
          </p:nvSpPr>
          <p:spPr>
            <a:xfrm>
              <a:off x="0" y="79375"/>
              <a:ext cx="3227958" cy="300785"/>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5959083" y="725245"/>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3" id="13"/>
          <p:cNvSpPr/>
          <p:nvPr/>
        </p:nvSpPr>
        <p:spPr>
          <a:xfrm flipH="false" flipV="false" rot="0">
            <a:off x="15728227" y="692053"/>
            <a:ext cx="1976863" cy="1606202"/>
          </a:xfrm>
          <a:custGeom>
            <a:avLst/>
            <a:gdLst/>
            <a:ahLst/>
            <a:cxnLst/>
            <a:rect r="r" b="b" t="t" l="l"/>
            <a:pathLst>
              <a:path h="1606202" w="1976863">
                <a:moveTo>
                  <a:pt x="0" y="0"/>
                </a:moveTo>
                <a:lnTo>
                  <a:pt x="1976864" y="0"/>
                </a:lnTo>
                <a:lnTo>
                  <a:pt x="1976864" y="1606202"/>
                </a:lnTo>
                <a:lnTo>
                  <a:pt x="0" y="160620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4" id="14"/>
          <p:cNvGrpSpPr/>
          <p:nvPr/>
        </p:nvGrpSpPr>
        <p:grpSpPr>
          <a:xfrm rot="0">
            <a:off x="6028032" y="3496938"/>
            <a:ext cx="6231935" cy="4362355"/>
            <a:chOff x="0" y="0"/>
            <a:chExt cx="6350000" cy="4445000"/>
          </a:xfrm>
        </p:grpSpPr>
        <p:sp>
          <p:nvSpPr>
            <p:cNvPr name="Freeform 15" id="15"/>
            <p:cNvSpPr/>
            <p:nvPr/>
          </p:nvSpPr>
          <p:spPr>
            <a:xfrm flipH="false" flipV="false" rot="0">
              <a:off x="0" y="0"/>
              <a:ext cx="6350000" cy="4445000"/>
            </a:xfrm>
            <a:custGeom>
              <a:avLst/>
              <a:gdLst/>
              <a:ahLst/>
              <a:cxnLst/>
              <a:rect r="r" b="b" t="t" l="l"/>
              <a:pathLst>
                <a:path h="4445000" w="6350000">
                  <a:moveTo>
                    <a:pt x="0" y="3429000"/>
                  </a:moveTo>
                  <a:lnTo>
                    <a:pt x="0" y="1016000"/>
                  </a:lnTo>
                  <a:cubicBezTo>
                    <a:pt x="0" y="454660"/>
                    <a:pt x="454660" y="0"/>
                    <a:pt x="1016000" y="0"/>
                  </a:cubicBezTo>
                  <a:lnTo>
                    <a:pt x="5334000" y="0"/>
                  </a:lnTo>
                  <a:cubicBezTo>
                    <a:pt x="5895340" y="0"/>
                    <a:pt x="6350000" y="454660"/>
                    <a:pt x="6350000" y="1016000"/>
                  </a:cubicBezTo>
                  <a:lnTo>
                    <a:pt x="6350000" y="3429000"/>
                  </a:lnTo>
                  <a:cubicBezTo>
                    <a:pt x="6350000" y="3990340"/>
                    <a:pt x="5895340" y="4445000"/>
                    <a:pt x="5334000" y="4445000"/>
                  </a:cubicBezTo>
                  <a:lnTo>
                    <a:pt x="1016000" y="4445000"/>
                  </a:lnTo>
                  <a:cubicBezTo>
                    <a:pt x="454660" y="4445000"/>
                    <a:pt x="0" y="3990340"/>
                    <a:pt x="0" y="3429000"/>
                  </a:cubicBezTo>
                  <a:close/>
                </a:path>
              </a:pathLst>
            </a:custGeom>
            <a:blipFill>
              <a:blip r:embed="rId8"/>
              <a:stretch>
                <a:fillRect l="-2434" t="0" r="-2434" b="0"/>
              </a:stretch>
            </a:blipFill>
          </p:spPr>
        </p:sp>
      </p:grpSp>
      <p:sp>
        <p:nvSpPr>
          <p:cNvPr name="Freeform 16" id="16"/>
          <p:cNvSpPr/>
          <p:nvPr/>
        </p:nvSpPr>
        <p:spPr>
          <a:xfrm flipH="false" flipV="false" rot="0">
            <a:off x="-1707570" y="-1652893"/>
            <a:ext cx="4761311" cy="4689892"/>
          </a:xfrm>
          <a:custGeom>
            <a:avLst/>
            <a:gdLst/>
            <a:ahLst/>
            <a:cxnLst/>
            <a:rect r="r" b="b" t="t" l="l"/>
            <a:pathLst>
              <a:path h="4689892" w="4761311">
                <a:moveTo>
                  <a:pt x="0" y="0"/>
                </a:moveTo>
                <a:lnTo>
                  <a:pt x="4761312" y="0"/>
                </a:lnTo>
                <a:lnTo>
                  <a:pt x="4761312" y="4689892"/>
                </a:lnTo>
                <a:lnTo>
                  <a:pt x="0" y="468989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7" id="17"/>
          <p:cNvSpPr txBox="true"/>
          <p:nvPr/>
        </p:nvSpPr>
        <p:spPr>
          <a:xfrm rot="0">
            <a:off x="16188928" y="1078261"/>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09</a:t>
            </a:r>
          </a:p>
        </p:txBody>
      </p:sp>
      <p:sp>
        <p:nvSpPr>
          <p:cNvPr name="TextBox 18" id="18"/>
          <p:cNvSpPr txBox="true"/>
          <p:nvPr/>
        </p:nvSpPr>
        <p:spPr>
          <a:xfrm rot="0">
            <a:off x="1857604" y="3468363"/>
            <a:ext cx="3770379" cy="3927140"/>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 </a:t>
            </a:r>
          </a:p>
        </p:txBody>
      </p:sp>
      <p:sp>
        <p:nvSpPr>
          <p:cNvPr name="TextBox 19" id="19"/>
          <p:cNvSpPr txBox="true"/>
          <p:nvPr/>
        </p:nvSpPr>
        <p:spPr>
          <a:xfrm rot="0">
            <a:off x="12660018" y="3449313"/>
            <a:ext cx="3770379" cy="3927140"/>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 </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5400000">
            <a:off x="7371603" y="-1001788"/>
            <a:ext cx="3544794" cy="20548174"/>
            <a:chOff x="0" y="0"/>
            <a:chExt cx="1082450" cy="6274661"/>
          </a:xfrm>
        </p:grpSpPr>
        <p:sp>
          <p:nvSpPr>
            <p:cNvPr name="Freeform 3" id="3"/>
            <p:cNvSpPr/>
            <p:nvPr/>
          </p:nvSpPr>
          <p:spPr>
            <a:xfrm flipH="false" flipV="false" rot="0">
              <a:off x="0" y="0"/>
              <a:ext cx="1082450" cy="6274661"/>
            </a:xfrm>
            <a:custGeom>
              <a:avLst/>
              <a:gdLst/>
              <a:ahLst/>
              <a:cxnLst/>
              <a:rect r="r" b="b" t="t" l="l"/>
              <a:pathLst>
                <a:path h="6274661" w="1082450">
                  <a:moveTo>
                    <a:pt x="0" y="0"/>
                  </a:moveTo>
                  <a:lnTo>
                    <a:pt x="1082450" y="0"/>
                  </a:lnTo>
                  <a:lnTo>
                    <a:pt x="1082450" y="6274661"/>
                  </a:lnTo>
                  <a:lnTo>
                    <a:pt x="0" y="6274661"/>
                  </a:lnTo>
                  <a:close/>
                </a:path>
              </a:pathLst>
            </a:custGeom>
            <a:solidFill>
              <a:srgbClr val="34520D"/>
            </a:solidFill>
          </p:spPr>
        </p:sp>
        <p:sp>
          <p:nvSpPr>
            <p:cNvPr name="TextBox 4" id="4"/>
            <p:cNvSpPr txBox="true"/>
            <p:nvPr/>
          </p:nvSpPr>
          <p:spPr>
            <a:xfrm>
              <a:off x="0" y="-47625"/>
              <a:ext cx="1082450" cy="6322286"/>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10800000">
            <a:off x="5956527" y="8488687"/>
            <a:ext cx="6374946" cy="2071430"/>
          </a:xfrm>
          <a:custGeom>
            <a:avLst/>
            <a:gdLst/>
            <a:ahLst/>
            <a:cxnLst/>
            <a:rect r="r" b="b" t="t" l="l"/>
            <a:pathLst>
              <a:path h="2071430" w="6374946">
                <a:moveTo>
                  <a:pt x="0" y="0"/>
                </a:moveTo>
                <a:lnTo>
                  <a:pt x="6374946" y="0"/>
                </a:lnTo>
                <a:lnTo>
                  <a:pt x="6374946" y="2071430"/>
                </a:lnTo>
                <a:lnTo>
                  <a:pt x="0" y="2071430"/>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Freeform 6" id="6"/>
          <p:cNvSpPr/>
          <p:nvPr/>
        </p:nvSpPr>
        <p:spPr>
          <a:xfrm flipH="false" flipV="false" rot="-10800000">
            <a:off x="-458066" y="8488687"/>
            <a:ext cx="6374946" cy="2071430"/>
          </a:xfrm>
          <a:custGeom>
            <a:avLst/>
            <a:gdLst/>
            <a:ahLst/>
            <a:cxnLst/>
            <a:rect r="r" b="b" t="t" l="l"/>
            <a:pathLst>
              <a:path h="2071430" w="6374946">
                <a:moveTo>
                  <a:pt x="0" y="0"/>
                </a:moveTo>
                <a:lnTo>
                  <a:pt x="6374946" y="0"/>
                </a:lnTo>
                <a:lnTo>
                  <a:pt x="6374946" y="2071430"/>
                </a:lnTo>
                <a:lnTo>
                  <a:pt x="0" y="2071430"/>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Freeform 7" id="7"/>
          <p:cNvSpPr/>
          <p:nvPr/>
        </p:nvSpPr>
        <p:spPr>
          <a:xfrm flipH="false" flipV="false" rot="-10800000">
            <a:off x="12371120" y="8488687"/>
            <a:ext cx="6374946" cy="2071430"/>
          </a:xfrm>
          <a:custGeom>
            <a:avLst/>
            <a:gdLst/>
            <a:ahLst/>
            <a:cxnLst/>
            <a:rect r="r" b="b" t="t" l="l"/>
            <a:pathLst>
              <a:path h="2071430" w="6374946">
                <a:moveTo>
                  <a:pt x="0" y="0"/>
                </a:moveTo>
                <a:lnTo>
                  <a:pt x="6374946" y="0"/>
                </a:lnTo>
                <a:lnTo>
                  <a:pt x="6374946" y="2071430"/>
                </a:lnTo>
                <a:lnTo>
                  <a:pt x="0" y="2071430"/>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Freeform 8" id="8"/>
          <p:cNvSpPr/>
          <p:nvPr/>
        </p:nvSpPr>
        <p:spPr>
          <a:xfrm flipH="false" flipV="false" rot="0">
            <a:off x="1259555" y="788156"/>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9" id="9"/>
          <p:cNvSpPr/>
          <p:nvPr/>
        </p:nvSpPr>
        <p:spPr>
          <a:xfrm flipH="false" flipV="false" rot="0">
            <a:off x="1028700" y="754964"/>
            <a:ext cx="1976863" cy="1606202"/>
          </a:xfrm>
          <a:custGeom>
            <a:avLst/>
            <a:gdLst/>
            <a:ahLst/>
            <a:cxnLst/>
            <a:rect r="r" b="b" t="t" l="l"/>
            <a:pathLst>
              <a:path h="1606202" w="1976863">
                <a:moveTo>
                  <a:pt x="0" y="0"/>
                </a:moveTo>
                <a:lnTo>
                  <a:pt x="1976863" y="0"/>
                </a:lnTo>
                <a:lnTo>
                  <a:pt x="1976863" y="1606202"/>
                </a:lnTo>
                <a:lnTo>
                  <a:pt x="0" y="160620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0" id="10"/>
          <p:cNvSpPr txBox="true"/>
          <p:nvPr/>
        </p:nvSpPr>
        <p:spPr>
          <a:xfrm rot="0">
            <a:off x="1489401" y="1141172"/>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10</a:t>
            </a:r>
          </a:p>
        </p:txBody>
      </p:sp>
      <p:grpSp>
        <p:nvGrpSpPr>
          <p:cNvPr name="Group 11" id="11"/>
          <p:cNvGrpSpPr/>
          <p:nvPr/>
        </p:nvGrpSpPr>
        <p:grpSpPr>
          <a:xfrm rot="-10800000">
            <a:off x="-1018518" y="6303050"/>
            <a:ext cx="20325037" cy="2393704"/>
            <a:chOff x="0" y="0"/>
            <a:chExt cx="3227958" cy="380160"/>
          </a:xfrm>
        </p:grpSpPr>
        <p:sp>
          <p:nvSpPr>
            <p:cNvPr name="Freeform 12" id="12"/>
            <p:cNvSpPr/>
            <p:nvPr/>
          </p:nvSpPr>
          <p:spPr>
            <a:xfrm flipH="false" flipV="false" rot="0">
              <a:off x="0" y="0"/>
              <a:ext cx="3227958" cy="380160"/>
            </a:xfrm>
            <a:custGeom>
              <a:avLst/>
              <a:gdLst/>
              <a:ahLst/>
              <a:cxnLst/>
              <a:rect r="r" b="b" t="t" l="l"/>
              <a:pathLst>
                <a:path h="380160" w="3227958">
                  <a:moveTo>
                    <a:pt x="1076567" y="19070"/>
                  </a:moveTo>
                  <a:cubicBezTo>
                    <a:pt x="1241522" y="7556"/>
                    <a:pt x="1430196" y="0"/>
                    <a:pt x="1614848" y="0"/>
                  </a:cubicBezTo>
                  <a:cubicBezTo>
                    <a:pt x="1799506" y="0"/>
                    <a:pt x="1977192" y="6476"/>
                    <a:pt x="2140937" y="17990"/>
                  </a:cubicBezTo>
                  <a:cubicBezTo>
                    <a:pt x="2144425" y="18350"/>
                    <a:pt x="2147908" y="18350"/>
                    <a:pt x="2151390" y="18710"/>
                  </a:cubicBezTo>
                  <a:cubicBezTo>
                    <a:pt x="2766322" y="64765"/>
                    <a:pt x="3219248" y="186379"/>
                    <a:pt x="3227958" y="318892"/>
                  </a:cubicBezTo>
                  <a:lnTo>
                    <a:pt x="3227958" y="380160"/>
                  </a:lnTo>
                  <a:lnTo>
                    <a:pt x="0" y="380160"/>
                  </a:lnTo>
                  <a:lnTo>
                    <a:pt x="0" y="318937"/>
                  </a:lnTo>
                  <a:cubicBezTo>
                    <a:pt x="8710" y="185660"/>
                    <a:pt x="454666" y="64045"/>
                    <a:pt x="1076567" y="19070"/>
                  </a:cubicBezTo>
                  <a:close/>
                </a:path>
              </a:pathLst>
            </a:custGeom>
            <a:solidFill>
              <a:srgbClr val="FFFFEF"/>
            </a:solidFill>
          </p:spPr>
        </p:sp>
        <p:sp>
          <p:nvSpPr>
            <p:cNvPr name="TextBox 13" id="13"/>
            <p:cNvSpPr txBox="true"/>
            <p:nvPr/>
          </p:nvSpPr>
          <p:spPr>
            <a:xfrm>
              <a:off x="0" y="79375"/>
              <a:ext cx="3227958" cy="300785"/>
            </a:xfrm>
            <a:prstGeom prst="rect">
              <a:avLst/>
            </a:prstGeom>
          </p:spPr>
          <p:txBody>
            <a:bodyPr anchor="ctr" rtlCol="false" tIns="50800" lIns="50800" bIns="50800" rIns="50800"/>
            <a:lstStyle/>
            <a:p>
              <a:pPr algn="ctr">
                <a:lnSpc>
                  <a:spcPts val="2659"/>
                </a:lnSpc>
              </a:pPr>
            </a:p>
          </p:txBody>
        </p:sp>
      </p:grpSp>
      <p:sp>
        <p:nvSpPr>
          <p:cNvPr name="TextBox 14" id="14"/>
          <p:cNvSpPr txBox="true"/>
          <p:nvPr/>
        </p:nvSpPr>
        <p:spPr>
          <a:xfrm rot="0">
            <a:off x="1571341" y="2222575"/>
            <a:ext cx="15145318" cy="2920925"/>
          </a:xfrm>
          <a:prstGeom prst="rect">
            <a:avLst/>
          </a:prstGeom>
        </p:spPr>
        <p:txBody>
          <a:bodyPr anchor="t" rtlCol="false" tIns="0" lIns="0" bIns="0" rIns="0">
            <a:spAutoFit/>
          </a:bodyPr>
          <a:lstStyle/>
          <a:p>
            <a:pPr algn="ctr">
              <a:lnSpc>
                <a:spcPts val="23800"/>
              </a:lnSpc>
              <a:spcBef>
                <a:spcPct val="0"/>
              </a:spcBef>
            </a:pPr>
            <a:r>
              <a:rPr lang="en-US" sz="17000">
                <a:solidFill>
                  <a:srgbClr val="34520D"/>
                </a:solidFill>
                <a:latin typeface="AC Steelfish"/>
                <a:ea typeface="AC Steelfish"/>
                <a:cs typeface="AC Steelfish"/>
                <a:sym typeface="AC Steelfish"/>
              </a:rPr>
              <a:t>QUESTION AND ANSWER</a:t>
            </a:r>
          </a:p>
        </p:txBody>
      </p:sp>
      <p:sp>
        <p:nvSpPr>
          <p:cNvPr name="TextBox 15" id="15"/>
          <p:cNvSpPr txBox="true"/>
          <p:nvPr/>
        </p:nvSpPr>
        <p:spPr>
          <a:xfrm rot="0">
            <a:off x="1998003" y="5572761"/>
            <a:ext cx="14291995" cy="1216025"/>
          </a:xfrm>
          <a:prstGeom prst="rect">
            <a:avLst/>
          </a:prstGeom>
        </p:spPr>
        <p:txBody>
          <a:bodyPr anchor="t" rtlCol="false" tIns="0" lIns="0" bIns="0" rIns="0">
            <a:spAutoFit/>
          </a:bodyPr>
          <a:lstStyle/>
          <a:p>
            <a:pPr algn="ctr">
              <a:lnSpc>
                <a:spcPts val="4900"/>
              </a:lnSpc>
              <a:spcBef>
                <a:spcPct val="0"/>
              </a:spcBef>
            </a:pPr>
            <a:r>
              <a:rPr lang="en-US" b="true" sz="3500">
                <a:solidFill>
                  <a:srgbClr val="172900"/>
                </a:solidFill>
                <a:latin typeface="Rosario Bold"/>
                <a:ea typeface="Rosario Bold"/>
                <a:cs typeface="Rosario Bold"/>
                <a:sym typeface="Rosario Bold"/>
              </a:rPr>
              <a:t>We value your insights and queries. Now, it's time to open the floor for questions and discussions</a:t>
            </a:r>
          </a:p>
        </p:txBody>
      </p:sp>
      <p:sp>
        <p:nvSpPr>
          <p:cNvPr name="AutoShape 16" id="16"/>
          <p:cNvSpPr/>
          <p:nvPr/>
        </p:nvSpPr>
        <p:spPr>
          <a:xfrm>
            <a:off x="1904811" y="5048250"/>
            <a:ext cx="14478377" cy="0"/>
          </a:xfrm>
          <a:prstGeom prst="line">
            <a:avLst/>
          </a:prstGeom>
          <a:ln cap="rnd" w="76200">
            <a:solidFill>
              <a:srgbClr val="67A516"/>
            </a:solidFill>
            <a:prstDash val="lgDash"/>
            <a:headEnd type="diamond" len="lg" w="lg"/>
            <a:tailEnd type="diamond" len="lg" w="lg"/>
          </a:ln>
        </p:spPr>
      </p:sp>
      <p:sp>
        <p:nvSpPr>
          <p:cNvPr name="Freeform 17" id="17"/>
          <p:cNvSpPr/>
          <p:nvPr/>
        </p:nvSpPr>
        <p:spPr>
          <a:xfrm flipH="false" flipV="false" rot="0">
            <a:off x="15208032" y="-1652893"/>
            <a:ext cx="4761311" cy="4689892"/>
          </a:xfrm>
          <a:custGeom>
            <a:avLst/>
            <a:gdLst/>
            <a:ahLst/>
            <a:cxnLst/>
            <a:rect r="r" b="b" t="t" l="l"/>
            <a:pathLst>
              <a:path h="4689892" w="4761311">
                <a:moveTo>
                  <a:pt x="0" y="0"/>
                </a:moveTo>
                <a:lnTo>
                  <a:pt x="4761311" y="0"/>
                </a:lnTo>
                <a:lnTo>
                  <a:pt x="4761311" y="4689892"/>
                </a:lnTo>
                <a:lnTo>
                  <a:pt x="0" y="4689892"/>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10800000">
            <a:off x="12589436" y="-711925"/>
            <a:ext cx="7471222" cy="11710850"/>
            <a:chOff x="0" y="0"/>
            <a:chExt cx="1883578" cy="2952434"/>
          </a:xfrm>
        </p:grpSpPr>
        <p:sp>
          <p:nvSpPr>
            <p:cNvPr name="Freeform 3" id="3"/>
            <p:cNvSpPr/>
            <p:nvPr/>
          </p:nvSpPr>
          <p:spPr>
            <a:xfrm flipH="false" flipV="false" rot="0">
              <a:off x="0" y="0"/>
              <a:ext cx="1883578" cy="2952435"/>
            </a:xfrm>
            <a:custGeom>
              <a:avLst/>
              <a:gdLst/>
              <a:ahLst/>
              <a:cxnLst/>
              <a:rect r="r" b="b" t="t" l="l"/>
              <a:pathLst>
                <a:path h="2952435" w="1883578">
                  <a:moveTo>
                    <a:pt x="0" y="0"/>
                  </a:moveTo>
                  <a:lnTo>
                    <a:pt x="1883578" y="0"/>
                  </a:lnTo>
                  <a:lnTo>
                    <a:pt x="1883578" y="2952435"/>
                  </a:lnTo>
                  <a:lnTo>
                    <a:pt x="0" y="2952435"/>
                  </a:lnTo>
                  <a:close/>
                </a:path>
              </a:pathLst>
            </a:custGeom>
            <a:solidFill>
              <a:srgbClr val="34520D"/>
            </a:solidFill>
          </p:spPr>
        </p:sp>
        <p:sp>
          <p:nvSpPr>
            <p:cNvPr name="TextBox 4" id="4"/>
            <p:cNvSpPr txBox="true"/>
            <p:nvPr/>
          </p:nvSpPr>
          <p:spPr>
            <a:xfrm>
              <a:off x="0" y="-47625"/>
              <a:ext cx="1883578" cy="3000059"/>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5400000">
            <a:off x="15032010" y="310426"/>
            <a:ext cx="6126112" cy="3540036"/>
          </a:xfrm>
          <a:custGeom>
            <a:avLst/>
            <a:gdLst/>
            <a:ahLst/>
            <a:cxnLst/>
            <a:rect r="r" b="b" t="t" l="l"/>
            <a:pathLst>
              <a:path h="3540036" w="6126112">
                <a:moveTo>
                  <a:pt x="0" y="0"/>
                </a:moveTo>
                <a:lnTo>
                  <a:pt x="6126112" y="0"/>
                </a:lnTo>
                <a:lnTo>
                  <a:pt x="6126112" y="3540036"/>
                </a:lnTo>
                <a:lnTo>
                  <a:pt x="0" y="3540036"/>
                </a:lnTo>
                <a:lnTo>
                  <a:pt x="0" y="0"/>
                </a:lnTo>
                <a:close/>
              </a:path>
            </a:pathLst>
          </a:custGeom>
          <a:blipFill>
            <a:blip r:embed="rId2">
              <a:extLst>
                <a:ext uri="{96DAC541-7B7A-43D3-8B79-37D633B846F1}">
                  <asvg:svgBlip xmlns:asvg="http://schemas.microsoft.com/office/drawing/2016/SVG/main" r:embed="rId3"/>
                </a:ext>
              </a:extLst>
            </a:blip>
            <a:stretch>
              <a:fillRect l="0" t="-6643" r="0" b="0"/>
            </a:stretch>
          </a:blipFill>
        </p:spPr>
      </p:sp>
      <p:grpSp>
        <p:nvGrpSpPr>
          <p:cNvPr name="Group 6" id="6"/>
          <p:cNvGrpSpPr/>
          <p:nvPr/>
        </p:nvGrpSpPr>
        <p:grpSpPr>
          <a:xfrm rot="5400000">
            <a:off x="8090505" y="3749981"/>
            <a:ext cx="11203701" cy="2787038"/>
            <a:chOff x="0" y="0"/>
            <a:chExt cx="1276328" cy="317500"/>
          </a:xfrm>
        </p:grpSpPr>
        <p:sp>
          <p:nvSpPr>
            <p:cNvPr name="Freeform 7" id="7"/>
            <p:cNvSpPr/>
            <p:nvPr/>
          </p:nvSpPr>
          <p:spPr>
            <a:xfrm flipH="false" flipV="false" rot="0">
              <a:off x="0" y="0"/>
              <a:ext cx="1276328" cy="317500"/>
            </a:xfrm>
            <a:custGeom>
              <a:avLst/>
              <a:gdLst/>
              <a:ahLst/>
              <a:cxnLst/>
              <a:rect r="r" b="b" t="t" l="l"/>
              <a:pathLst>
                <a:path h="317500" w="1276328">
                  <a:moveTo>
                    <a:pt x="425673" y="19070"/>
                  </a:moveTo>
                  <a:cubicBezTo>
                    <a:pt x="490895" y="7556"/>
                    <a:pt x="565497" y="0"/>
                    <a:pt x="638508" y="0"/>
                  </a:cubicBezTo>
                  <a:cubicBezTo>
                    <a:pt x="711521" y="0"/>
                    <a:pt x="781778" y="6476"/>
                    <a:pt x="846522" y="17990"/>
                  </a:cubicBezTo>
                  <a:cubicBezTo>
                    <a:pt x="847902" y="18350"/>
                    <a:pt x="849278" y="18350"/>
                    <a:pt x="850655" y="18710"/>
                  </a:cubicBezTo>
                  <a:cubicBezTo>
                    <a:pt x="1093798" y="64765"/>
                    <a:pt x="1272884" y="186379"/>
                    <a:pt x="1276328" y="317500"/>
                  </a:cubicBezTo>
                  <a:lnTo>
                    <a:pt x="1276328" y="317500"/>
                  </a:lnTo>
                  <a:lnTo>
                    <a:pt x="0" y="317500"/>
                  </a:lnTo>
                  <a:lnTo>
                    <a:pt x="0" y="317500"/>
                  </a:lnTo>
                  <a:cubicBezTo>
                    <a:pt x="3444" y="185660"/>
                    <a:pt x="179774" y="64045"/>
                    <a:pt x="425673" y="19070"/>
                  </a:cubicBezTo>
                  <a:close/>
                </a:path>
              </a:pathLst>
            </a:custGeom>
            <a:solidFill>
              <a:srgbClr val="FFFFEF"/>
            </a:solidFill>
          </p:spPr>
        </p:sp>
        <p:sp>
          <p:nvSpPr>
            <p:cNvPr name="TextBox 8" id="8"/>
            <p:cNvSpPr txBox="true"/>
            <p:nvPr/>
          </p:nvSpPr>
          <p:spPr>
            <a:xfrm>
              <a:off x="0" y="79375"/>
              <a:ext cx="1276328" cy="238125"/>
            </a:xfrm>
            <a:prstGeom prst="rect">
              <a:avLst/>
            </a:prstGeom>
          </p:spPr>
          <p:txBody>
            <a:bodyPr anchor="ctr" rtlCol="false" tIns="50800" lIns="50800" bIns="50800" rIns="50800"/>
            <a:lstStyle/>
            <a:p>
              <a:pPr algn="ctr">
                <a:lnSpc>
                  <a:spcPts val="2659"/>
                </a:lnSpc>
              </a:pPr>
            </a:p>
          </p:txBody>
        </p:sp>
      </p:grpSp>
      <p:grpSp>
        <p:nvGrpSpPr>
          <p:cNvPr name="Group 9" id="9"/>
          <p:cNvGrpSpPr>
            <a:grpSpLocks noChangeAspect="true"/>
          </p:cNvGrpSpPr>
          <p:nvPr/>
        </p:nvGrpSpPr>
        <p:grpSpPr>
          <a:xfrm rot="0">
            <a:off x="8994245" y="1463328"/>
            <a:ext cx="7806416" cy="7775922"/>
            <a:chOff x="0" y="0"/>
            <a:chExt cx="6502400" cy="6477000"/>
          </a:xfrm>
        </p:grpSpPr>
        <p:sp>
          <p:nvSpPr>
            <p:cNvPr name="Freeform 10" id="10"/>
            <p:cNvSpPr/>
            <p:nvPr/>
          </p:nvSpPr>
          <p:spPr>
            <a:xfrm flipH="false" flipV="false" rot="0">
              <a:off x="-23042" y="119185"/>
              <a:ext cx="6542159" cy="6244242"/>
            </a:xfrm>
            <a:custGeom>
              <a:avLst/>
              <a:gdLst/>
              <a:ahLst/>
              <a:cxnLst/>
              <a:rect r="r" b="b" t="t" l="l"/>
              <a:pathLst>
                <a:path h="6244242" w="6542159">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23" t="-16731" r="223" b="-33266"/>
              </a:stretch>
            </a:blipFill>
          </p:spPr>
        </p:sp>
        <p:sp>
          <p:nvSpPr>
            <p:cNvPr name="Freeform 11" id="11"/>
            <p:cNvSpPr/>
            <p:nvPr/>
          </p:nvSpPr>
          <p:spPr>
            <a:xfrm flipH="false" flipV="false" rot="0">
              <a:off x="73038" y="66269"/>
              <a:ext cx="6350000" cy="6349987"/>
            </a:xfrm>
            <a:custGeom>
              <a:avLst/>
              <a:gdLst/>
              <a:ahLst/>
              <a:cxnLst/>
              <a:rect r="r" b="b" t="t" l="l"/>
              <a:pathLst>
                <a:path h="6349987" w="6350000">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FFFFEF"/>
            </a:solidFill>
          </p:spPr>
        </p:sp>
      </p:grpSp>
      <p:sp>
        <p:nvSpPr>
          <p:cNvPr name="Freeform 12" id="12"/>
          <p:cNvSpPr/>
          <p:nvPr/>
        </p:nvSpPr>
        <p:spPr>
          <a:xfrm flipH="true" flipV="false" rot="0">
            <a:off x="12298837" y="524263"/>
            <a:ext cx="5650172" cy="8714987"/>
          </a:xfrm>
          <a:custGeom>
            <a:avLst/>
            <a:gdLst/>
            <a:ahLst/>
            <a:cxnLst/>
            <a:rect r="r" b="b" t="t" l="l"/>
            <a:pathLst>
              <a:path h="8714987" w="5650172">
                <a:moveTo>
                  <a:pt x="5650172" y="0"/>
                </a:moveTo>
                <a:lnTo>
                  <a:pt x="0" y="0"/>
                </a:lnTo>
                <a:lnTo>
                  <a:pt x="0" y="8714987"/>
                </a:lnTo>
                <a:lnTo>
                  <a:pt x="5650172" y="8714987"/>
                </a:lnTo>
                <a:lnTo>
                  <a:pt x="5650172" y="0"/>
                </a:lnTo>
                <a:close/>
              </a:path>
            </a:pathLst>
          </a:custGeom>
          <a:blipFill>
            <a:blip r:embed="rId5">
              <a:extLst>
                <a:ext uri="{96DAC541-7B7A-43D3-8B79-37D633B846F1}">
                  <asvg:svgBlip xmlns:asvg="http://schemas.microsoft.com/office/drawing/2016/SVG/main" r:embed="rId6"/>
                </a:ext>
              </a:extLst>
            </a:blip>
            <a:stretch>
              <a:fillRect l="0" t="0" r="-54629" b="0"/>
            </a:stretch>
          </a:blipFill>
        </p:spPr>
      </p:sp>
      <p:sp>
        <p:nvSpPr>
          <p:cNvPr name="Freeform 13" id="13"/>
          <p:cNvSpPr/>
          <p:nvPr/>
        </p:nvSpPr>
        <p:spPr>
          <a:xfrm flipH="true" flipV="false" rot="0">
            <a:off x="9226812" y="6544992"/>
            <a:ext cx="4812703" cy="2694258"/>
          </a:xfrm>
          <a:custGeom>
            <a:avLst/>
            <a:gdLst/>
            <a:ahLst/>
            <a:cxnLst/>
            <a:rect r="r" b="b" t="t" l="l"/>
            <a:pathLst>
              <a:path h="2694258" w="4812703">
                <a:moveTo>
                  <a:pt x="4812703" y="0"/>
                </a:moveTo>
                <a:lnTo>
                  <a:pt x="0" y="0"/>
                </a:lnTo>
                <a:lnTo>
                  <a:pt x="0" y="2694258"/>
                </a:lnTo>
                <a:lnTo>
                  <a:pt x="4812703" y="2694258"/>
                </a:lnTo>
                <a:lnTo>
                  <a:pt x="4812703" y="0"/>
                </a:lnTo>
                <a:close/>
              </a:path>
            </a:pathLst>
          </a:custGeom>
          <a:blipFill>
            <a:blip r:embed="rId5">
              <a:extLst>
                <a:ext uri="{96DAC541-7B7A-43D3-8B79-37D633B846F1}">
                  <asvg:svgBlip xmlns:asvg="http://schemas.microsoft.com/office/drawing/2016/SVG/main" r:embed="rId6"/>
                </a:ext>
              </a:extLst>
            </a:blip>
            <a:stretch>
              <a:fillRect l="-81536" t="-223465" r="0" b="0"/>
            </a:stretch>
          </a:blipFill>
        </p:spPr>
      </p:sp>
      <p:sp>
        <p:nvSpPr>
          <p:cNvPr name="Freeform 14" id="14"/>
          <p:cNvSpPr/>
          <p:nvPr/>
        </p:nvSpPr>
        <p:spPr>
          <a:xfrm flipH="false" flipV="false" rot="5400000">
            <a:off x="15032010" y="6479092"/>
            <a:ext cx="6126112" cy="3540036"/>
          </a:xfrm>
          <a:custGeom>
            <a:avLst/>
            <a:gdLst/>
            <a:ahLst/>
            <a:cxnLst/>
            <a:rect r="r" b="b" t="t" l="l"/>
            <a:pathLst>
              <a:path h="3540036" w="6126112">
                <a:moveTo>
                  <a:pt x="0" y="0"/>
                </a:moveTo>
                <a:lnTo>
                  <a:pt x="6126112" y="0"/>
                </a:lnTo>
                <a:lnTo>
                  <a:pt x="6126112" y="3540037"/>
                </a:lnTo>
                <a:lnTo>
                  <a:pt x="0" y="3540037"/>
                </a:lnTo>
                <a:lnTo>
                  <a:pt x="0" y="0"/>
                </a:lnTo>
                <a:close/>
              </a:path>
            </a:pathLst>
          </a:custGeom>
          <a:blipFill>
            <a:blip r:embed="rId2">
              <a:extLst>
                <a:ext uri="{96DAC541-7B7A-43D3-8B79-37D633B846F1}">
                  <asvg:svgBlip xmlns:asvg="http://schemas.microsoft.com/office/drawing/2016/SVG/main" r:embed="rId3"/>
                </a:ext>
              </a:extLst>
            </a:blip>
            <a:stretch>
              <a:fillRect l="0" t="-6643" r="0" b="0"/>
            </a:stretch>
          </a:blipFill>
        </p:spPr>
      </p:sp>
      <p:sp>
        <p:nvSpPr>
          <p:cNvPr name="Freeform 15" id="15"/>
          <p:cNvSpPr/>
          <p:nvPr/>
        </p:nvSpPr>
        <p:spPr>
          <a:xfrm flipH="false" flipV="false" rot="0">
            <a:off x="1205507" y="1085850"/>
            <a:ext cx="827860" cy="713109"/>
          </a:xfrm>
          <a:custGeom>
            <a:avLst/>
            <a:gdLst/>
            <a:ahLst/>
            <a:cxnLst/>
            <a:rect r="r" b="b" t="t" l="l"/>
            <a:pathLst>
              <a:path h="713109" w="827860">
                <a:moveTo>
                  <a:pt x="0" y="0"/>
                </a:moveTo>
                <a:lnTo>
                  <a:pt x="827860" y="0"/>
                </a:lnTo>
                <a:lnTo>
                  <a:pt x="827860" y="713109"/>
                </a:lnTo>
                <a:lnTo>
                  <a:pt x="0" y="713109"/>
                </a:lnTo>
                <a:lnTo>
                  <a:pt x="0" y="0"/>
                </a:lnTo>
                <a:close/>
              </a:path>
            </a:pathLst>
          </a:custGeom>
          <a:blipFill>
            <a:blip r:embed="rId7">
              <a:extLst>
                <a:ext uri="{96DAC541-7B7A-43D3-8B79-37D633B846F1}">
                  <asvg:svgBlip xmlns:asvg="http://schemas.microsoft.com/office/drawing/2016/SVG/main" r:embed="rId8"/>
                </a:ext>
              </a:extLst>
            </a:blip>
            <a:stretch>
              <a:fillRect l="-9407" t="0" r="-19158" b="0"/>
            </a:stretch>
          </a:blipFill>
        </p:spPr>
      </p:sp>
      <p:sp>
        <p:nvSpPr>
          <p:cNvPr name="Freeform 16" id="16"/>
          <p:cNvSpPr/>
          <p:nvPr/>
        </p:nvSpPr>
        <p:spPr>
          <a:xfrm flipH="true" flipV="false" rot="-10800000">
            <a:off x="3642605" y="8456865"/>
            <a:ext cx="3437307" cy="627553"/>
          </a:xfrm>
          <a:custGeom>
            <a:avLst/>
            <a:gdLst/>
            <a:ahLst/>
            <a:cxnLst/>
            <a:rect r="r" b="b" t="t" l="l"/>
            <a:pathLst>
              <a:path h="627553" w="3437307">
                <a:moveTo>
                  <a:pt x="3437306" y="0"/>
                </a:moveTo>
                <a:lnTo>
                  <a:pt x="0" y="0"/>
                </a:lnTo>
                <a:lnTo>
                  <a:pt x="0" y="627553"/>
                </a:lnTo>
                <a:lnTo>
                  <a:pt x="3437306" y="627553"/>
                </a:lnTo>
                <a:lnTo>
                  <a:pt x="3437306" y="0"/>
                </a:lnTo>
                <a:close/>
              </a:path>
            </a:pathLst>
          </a:custGeom>
          <a:blipFill>
            <a:blip r:embed="rId9">
              <a:extLst>
                <a:ext uri="{96DAC541-7B7A-43D3-8B79-37D633B846F1}">
                  <asvg:svgBlip xmlns:asvg="http://schemas.microsoft.com/office/drawing/2016/SVG/main" r:embed="rId10"/>
                </a:ext>
              </a:extLst>
            </a:blip>
            <a:stretch>
              <a:fillRect l="-41802" t="0" r="0" b="0"/>
            </a:stretch>
          </a:blipFill>
        </p:spPr>
      </p:sp>
      <p:sp>
        <p:nvSpPr>
          <p:cNvPr name="Freeform 17" id="17"/>
          <p:cNvSpPr/>
          <p:nvPr/>
        </p:nvSpPr>
        <p:spPr>
          <a:xfrm flipH="true" flipV="false" rot="-10800000">
            <a:off x="1205507" y="8456865"/>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8" id="18"/>
          <p:cNvSpPr/>
          <p:nvPr/>
        </p:nvSpPr>
        <p:spPr>
          <a:xfrm flipH="true" flipV="false" rot="-10800000">
            <a:off x="3642605" y="7695918"/>
            <a:ext cx="3437307" cy="627553"/>
          </a:xfrm>
          <a:custGeom>
            <a:avLst/>
            <a:gdLst/>
            <a:ahLst/>
            <a:cxnLst/>
            <a:rect r="r" b="b" t="t" l="l"/>
            <a:pathLst>
              <a:path h="627553" w="3437307">
                <a:moveTo>
                  <a:pt x="3437306" y="0"/>
                </a:moveTo>
                <a:lnTo>
                  <a:pt x="0" y="0"/>
                </a:lnTo>
                <a:lnTo>
                  <a:pt x="0" y="627552"/>
                </a:lnTo>
                <a:lnTo>
                  <a:pt x="3437306" y="627552"/>
                </a:lnTo>
                <a:lnTo>
                  <a:pt x="3437306" y="0"/>
                </a:lnTo>
                <a:close/>
              </a:path>
            </a:pathLst>
          </a:custGeom>
          <a:blipFill>
            <a:blip r:embed="rId9">
              <a:extLst>
                <a:ext uri="{96DAC541-7B7A-43D3-8B79-37D633B846F1}">
                  <asvg:svgBlip xmlns:asvg="http://schemas.microsoft.com/office/drawing/2016/SVG/main" r:embed="rId10"/>
                </a:ext>
              </a:extLst>
            </a:blip>
            <a:stretch>
              <a:fillRect l="-41802" t="0" r="0" b="0"/>
            </a:stretch>
          </a:blipFill>
        </p:spPr>
      </p:sp>
      <p:sp>
        <p:nvSpPr>
          <p:cNvPr name="Freeform 19" id="19"/>
          <p:cNvSpPr/>
          <p:nvPr/>
        </p:nvSpPr>
        <p:spPr>
          <a:xfrm flipH="true" flipV="false" rot="-10800000">
            <a:off x="1205507" y="7695918"/>
            <a:ext cx="4874195" cy="627553"/>
          </a:xfrm>
          <a:custGeom>
            <a:avLst/>
            <a:gdLst/>
            <a:ahLst/>
            <a:cxnLst/>
            <a:rect r="r" b="b" t="t" l="l"/>
            <a:pathLst>
              <a:path h="627553" w="4874195">
                <a:moveTo>
                  <a:pt x="4874195" y="0"/>
                </a:moveTo>
                <a:lnTo>
                  <a:pt x="0" y="0"/>
                </a:lnTo>
                <a:lnTo>
                  <a:pt x="0" y="627552"/>
                </a:lnTo>
                <a:lnTo>
                  <a:pt x="4874195" y="627552"/>
                </a:lnTo>
                <a:lnTo>
                  <a:pt x="4874195"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0" id="20"/>
          <p:cNvSpPr/>
          <p:nvPr/>
        </p:nvSpPr>
        <p:spPr>
          <a:xfrm flipH="true" flipV="false" rot="-10800000">
            <a:off x="3642605" y="6934970"/>
            <a:ext cx="3437307" cy="627553"/>
          </a:xfrm>
          <a:custGeom>
            <a:avLst/>
            <a:gdLst/>
            <a:ahLst/>
            <a:cxnLst/>
            <a:rect r="r" b="b" t="t" l="l"/>
            <a:pathLst>
              <a:path h="627553" w="3437307">
                <a:moveTo>
                  <a:pt x="3437306" y="0"/>
                </a:moveTo>
                <a:lnTo>
                  <a:pt x="0" y="0"/>
                </a:lnTo>
                <a:lnTo>
                  <a:pt x="0" y="627552"/>
                </a:lnTo>
                <a:lnTo>
                  <a:pt x="3437306" y="627552"/>
                </a:lnTo>
                <a:lnTo>
                  <a:pt x="3437306" y="0"/>
                </a:lnTo>
                <a:close/>
              </a:path>
            </a:pathLst>
          </a:custGeom>
          <a:blipFill>
            <a:blip r:embed="rId9">
              <a:extLst>
                <a:ext uri="{96DAC541-7B7A-43D3-8B79-37D633B846F1}">
                  <asvg:svgBlip xmlns:asvg="http://schemas.microsoft.com/office/drawing/2016/SVG/main" r:embed="rId10"/>
                </a:ext>
              </a:extLst>
            </a:blip>
            <a:stretch>
              <a:fillRect l="-41802" t="0" r="0" b="0"/>
            </a:stretch>
          </a:blipFill>
        </p:spPr>
      </p:sp>
      <p:sp>
        <p:nvSpPr>
          <p:cNvPr name="Freeform 21" id="21"/>
          <p:cNvSpPr/>
          <p:nvPr/>
        </p:nvSpPr>
        <p:spPr>
          <a:xfrm flipH="true" flipV="false" rot="-10800000">
            <a:off x="1205507" y="6934970"/>
            <a:ext cx="4874195" cy="627553"/>
          </a:xfrm>
          <a:custGeom>
            <a:avLst/>
            <a:gdLst/>
            <a:ahLst/>
            <a:cxnLst/>
            <a:rect r="r" b="b" t="t" l="l"/>
            <a:pathLst>
              <a:path h="627553" w="4874195">
                <a:moveTo>
                  <a:pt x="4874195" y="0"/>
                </a:moveTo>
                <a:lnTo>
                  <a:pt x="0" y="0"/>
                </a:lnTo>
                <a:lnTo>
                  <a:pt x="0" y="627552"/>
                </a:lnTo>
                <a:lnTo>
                  <a:pt x="4874195" y="627552"/>
                </a:lnTo>
                <a:lnTo>
                  <a:pt x="4874195"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2" id="22"/>
          <p:cNvSpPr/>
          <p:nvPr/>
        </p:nvSpPr>
        <p:spPr>
          <a:xfrm flipH="true" flipV="false" rot="-10800000">
            <a:off x="3642605" y="6174022"/>
            <a:ext cx="3437307" cy="627553"/>
          </a:xfrm>
          <a:custGeom>
            <a:avLst/>
            <a:gdLst/>
            <a:ahLst/>
            <a:cxnLst/>
            <a:rect r="r" b="b" t="t" l="l"/>
            <a:pathLst>
              <a:path h="627553" w="3437307">
                <a:moveTo>
                  <a:pt x="3437306" y="0"/>
                </a:moveTo>
                <a:lnTo>
                  <a:pt x="0" y="0"/>
                </a:lnTo>
                <a:lnTo>
                  <a:pt x="0" y="627552"/>
                </a:lnTo>
                <a:lnTo>
                  <a:pt x="3437306" y="627552"/>
                </a:lnTo>
                <a:lnTo>
                  <a:pt x="3437306" y="0"/>
                </a:lnTo>
                <a:close/>
              </a:path>
            </a:pathLst>
          </a:custGeom>
          <a:blipFill>
            <a:blip r:embed="rId9">
              <a:extLst>
                <a:ext uri="{96DAC541-7B7A-43D3-8B79-37D633B846F1}">
                  <asvg:svgBlip xmlns:asvg="http://schemas.microsoft.com/office/drawing/2016/SVG/main" r:embed="rId10"/>
                </a:ext>
              </a:extLst>
            </a:blip>
            <a:stretch>
              <a:fillRect l="-41802" t="0" r="0" b="0"/>
            </a:stretch>
          </a:blipFill>
        </p:spPr>
      </p:sp>
      <p:sp>
        <p:nvSpPr>
          <p:cNvPr name="Freeform 23" id="23"/>
          <p:cNvSpPr/>
          <p:nvPr/>
        </p:nvSpPr>
        <p:spPr>
          <a:xfrm flipH="true" flipV="false" rot="-10800000">
            <a:off x="1205507" y="6174022"/>
            <a:ext cx="4874195" cy="627553"/>
          </a:xfrm>
          <a:custGeom>
            <a:avLst/>
            <a:gdLst/>
            <a:ahLst/>
            <a:cxnLst/>
            <a:rect r="r" b="b" t="t" l="l"/>
            <a:pathLst>
              <a:path h="627553" w="4874195">
                <a:moveTo>
                  <a:pt x="4874195" y="0"/>
                </a:moveTo>
                <a:lnTo>
                  <a:pt x="0" y="0"/>
                </a:lnTo>
                <a:lnTo>
                  <a:pt x="0" y="627552"/>
                </a:lnTo>
                <a:lnTo>
                  <a:pt x="4874195" y="627552"/>
                </a:lnTo>
                <a:lnTo>
                  <a:pt x="4874195"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4" id="24"/>
          <p:cNvSpPr/>
          <p:nvPr/>
        </p:nvSpPr>
        <p:spPr>
          <a:xfrm flipH="false" flipV="false" rot="0">
            <a:off x="1360237" y="6274606"/>
            <a:ext cx="324050" cy="422216"/>
          </a:xfrm>
          <a:custGeom>
            <a:avLst/>
            <a:gdLst/>
            <a:ahLst/>
            <a:cxnLst/>
            <a:rect r="r" b="b" t="t" l="l"/>
            <a:pathLst>
              <a:path h="422216" w="324050">
                <a:moveTo>
                  <a:pt x="0" y="0"/>
                </a:moveTo>
                <a:lnTo>
                  <a:pt x="324050" y="0"/>
                </a:lnTo>
                <a:lnTo>
                  <a:pt x="324050" y="422216"/>
                </a:lnTo>
                <a:lnTo>
                  <a:pt x="0" y="422216"/>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5" id="25"/>
          <p:cNvSpPr/>
          <p:nvPr/>
        </p:nvSpPr>
        <p:spPr>
          <a:xfrm flipH="false" flipV="false" rot="0">
            <a:off x="1327333" y="7054304"/>
            <a:ext cx="389858" cy="388884"/>
          </a:xfrm>
          <a:custGeom>
            <a:avLst/>
            <a:gdLst/>
            <a:ahLst/>
            <a:cxnLst/>
            <a:rect r="r" b="b" t="t" l="l"/>
            <a:pathLst>
              <a:path h="388884" w="389858">
                <a:moveTo>
                  <a:pt x="0" y="0"/>
                </a:moveTo>
                <a:lnTo>
                  <a:pt x="389858" y="0"/>
                </a:lnTo>
                <a:lnTo>
                  <a:pt x="389858" y="388884"/>
                </a:lnTo>
                <a:lnTo>
                  <a:pt x="0" y="388884"/>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6" id="26"/>
          <p:cNvSpPr/>
          <p:nvPr/>
        </p:nvSpPr>
        <p:spPr>
          <a:xfrm flipH="false" flipV="false" rot="0">
            <a:off x="1327333" y="7894442"/>
            <a:ext cx="389858" cy="230504"/>
          </a:xfrm>
          <a:custGeom>
            <a:avLst/>
            <a:gdLst/>
            <a:ahLst/>
            <a:cxnLst/>
            <a:rect r="r" b="b" t="t" l="l"/>
            <a:pathLst>
              <a:path h="230504" w="389858">
                <a:moveTo>
                  <a:pt x="0" y="0"/>
                </a:moveTo>
                <a:lnTo>
                  <a:pt x="389858" y="0"/>
                </a:lnTo>
                <a:lnTo>
                  <a:pt x="389858" y="230504"/>
                </a:lnTo>
                <a:lnTo>
                  <a:pt x="0" y="230504"/>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7" id="27"/>
          <p:cNvSpPr/>
          <p:nvPr/>
        </p:nvSpPr>
        <p:spPr>
          <a:xfrm flipH="false" flipV="false" rot="0">
            <a:off x="1402684" y="8552731"/>
            <a:ext cx="239157" cy="435821"/>
          </a:xfrm>
          <a:custGeom>
            <a:avLst/>
            <a:gdLst/>
            <a:ahLst/>
            <a:cxnLst/>
            <a:rect r="r" b="b" t="t" l="l"/>
            <a:pathLst>
              <a:path h="435821" w="239157">
                <a:moveTo>
                  <a:pt x="0" y="0"/>
                </a:moveTo>
                <a:lnTo>
                  <a:pt x="239157" y="0"/>
                </a:lnTo>
                <a:lnTo>
                  <a:pt x="239157" y="435821"/>
                </a:lnTo>
                <a:lnTo>
                  <a:pt x="0" y="435821"/>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28" id="28"/>
          <p:cNvSpPr txBox="true"/>
          <p:nvPr/>
        </p:nvSpPr>
        <p:spPr>
          <a:xfrm rot="0">
            <a:off x="1205507" y="1905318"/>
            <a:ext cx="9503895" cy="3609895"/>
          </a:xfrm>
          <a:prstGeom prst="rect">
            <a:avLst/>
          </a:prstGeom>
        </p:spPr>
        <p:txBody>
          <a:bodyPr anchor="t" rtlCol="false" tIns="0" lIns="0" bIns="0" rIns="0">
            <a:spAutoFit/>
          </a:bodyPr>
          <a:lstStyle/>
          <a:p>
            <a:pPr algn="l">
              <a:lnSpc>
                <a:spcPts val="29400"/>
              </a:lnSpc>
              <a:spcBef>
                <a:spcPct val="0"/>
              </a:spcBef>
            </a:pPr>
            <a:r>
              <a:rPr lang="en-US" sz="21000">
                <a:solidFill>
                  <a:srgbClr val="34520D"/>
                </a:solidFill>
                <a:latin typeface="AC Steelfish"/>
                <a:ea typeface="AC Steelfish"/>
                <a:cs typeface="AC Steelfish"/>
                <a:sym typeface="AC Steelfish"/>
              </a:rPr>
              <a:t>THANK YOU</a:t>
            </a:r>
          </a:p>
        </p:txBody>
      </p:sp>
      <p:sp>
        <p:nvSpPr>
          <p:cNvPr name="TextBox 29" id="29"/>
          <p:cNvSpPr txBox="true"/>
          <p:nvPr/>
        </p:nvSpPr>
        <p:spPr>
          <a:xfrm rot="0">
            <a:off x="2345321" y="1207473"/>
            <a:ext cx="2748435" cy="422238"/>
          </a:xfrm>
          <a:prstGeom prst="rect">
            <a:avLst/>
          </a:prstGeom>
        </p:spPr>
        <p:txBody>
          <a:bodyPr anchor="t" rtlCol="false" tIns="0" lIns="0" bIns="0" rIns="0">
            <a:spAutoFit/>
          </a:bodyPr>
          <a:lstStyle/>
          <a:p>
            <a:pPr algn="l">
              <a:lnSpc>
                <a:spcPts val="3499"/>
              </a:lnSpc>
              <a:spcBef>
                <a:spcPct val="0"/>
              </a:spcBef>
            </a:pPr>
            <a:r>
              <a:rPr lang="en-US" b="true" sz="2499">
                <a:solidFill>
                  <a:srgbClr val="172900"/>
                </a:solidFill>
                <a:latin typeface="Rosario Bold"/>
                <a:ea typeface="Rosario Bold"/>
                <a:cs typeface="Rosario Bold"/>
                <a:sym typeface="Rosario Bold"/>
              </a:rPr>
              <a:t>Hanover and Tyke</a:t>
            </a:r>
          </a:p>
        </p:txBody>
      </p:sp>
      <p:sp>
        <p:nvSpPr>
          <p:cNvPr name="TextBox 30" id="30"/>
          <p:cNvSpPr txBox="true"/>
          <p:nvPr/>
        </p:nvSpPr>
        <p:spPr>
          <a:xfrm rot="0">
            <a:off x="1205507" y="4932898"/>
            <a:ext cx="7567615" cy="789156"/>
          </a:xfrm>
          <a:prstGeom prst="rect">
            <a:avLst/>
          </a:prstGeom>
        </p:spPr>
        <p:txBody>
          <a:bodyPr anchor="t" rtlCol="false" tIns="0" lIns="0" bIns="0" rIns="0">
            <a:spAutoFit/>
          </a:bodyPr>
          <a:lstStyle/>
          <a:p>
            <a:pPr algn="l">
              <a:lnSpc>
                <a:spcPts val="3219"/>
              </a:lnSpc>
              <a:spcBef>
                <a:spcPct val="0"/>
              </a:spcBef>
            </a:pPr>
            <a:r>
              <a:rPr lang="en-US" b="true" sz="2299">
                <a:solidFill>
                  <a:srgbClr val="172900"/>
                </a:solidFill>
                <a:latin typeface="Rosario Bold"/>
                <a:ea typeface="Rosario Bold"/>
                <a:cs typeface="Rosario Bold"/>
                <a:sym typeface="Rosario Bold"/>
              </a:rPr>
              <a:t>For further inquiries or collaborations, feel free to reach out. Your ideas and enthusiasm drive positive change.</a:t>
            </a:r>
          </a:p>
        </p:txBody>
      </p:sp>
      <p:sp>
        <p:nvSpPr>
          <p:cNvPr name="TextBox 31" id="31"/>
          <p:cNvSpPr txBox="true"/>
          <p:nvPr/>
        </p:nvSpPr>
        <p:spPr>
          <a:xfrm rot="0">
            <a:off x="2291182" y="8504445"/>
            <a:ext cx="4788730" cy="422238"/>
          </a:xfrm>
          <a:prstGeom prst="rect">
            <a:avLst/>
          </a:prstGeom>
        </p:spPr>
        <p:txBody>
          <a:bodyPr anchor="t" rtlCol="false" tIns="0" lIns="0" bIns="0" rIns="0">
            <a:spAutoFit/>
          </a:bodyPr>
          <a:lstStyle/>
          <a:p>
            <a:pPr algn="l">
              <a:lnSpc>
                <a:spcPts val="3499"/>
              </a:lnSpc>
              <a:spcBef>
                <a:spcPct val="0"/>
              </a:spcBef>
            </a:pPr>
            <a:r>
              <a:rPr lang="en-US" sz="2499">
                <a:solidFill>
                  <a:srgbClr val="FFFFEF"/>
                </a:solidFill>
                <a:latin typeface="Rosario"/>
                <a:ea typeface="Rosario"/>
                <a:cs typeface="Rosario"/>
                <a:sym typeface="Rosario"/>
              </a:rPr>
              <a:t>123 Anywhere St., Any City</a:t>
            </a:r>
          </a:p>
        </p:txBody>
      </p:sp>
      <p:sp>
        <p:nvSpPr>
          <p:cNvPr name="TextBox 32" id="32"/>
          <p:cNvSpPr txBox="true"/>
          <p:nvPr/>
        </p:nvSpPr>
        <p:spPr>
          <a:xfrm rot="0">
            <a:off x="2291182" y="7743497"/>
            <a:ext cx="4788730" cy="422238"/>
          </a:xfrm>
          <a:prstGeom prst="rect">
            <a:avLst/>
          </a:prstGeom>
        </p:spPr>
        <p:txBody>
          <a:bodyPr anchor="t" rtlCol="false" tIns="0" lIns="0" bIns="0" rIns="0">
            <a:spAutoFit/>
          </a:bodyPr>
          <a:lstStyle/>
          <a:p>
            <a:pPr algn="l">
              <a:lnSpc>
                <a:spcPts val="3499"/>
              </a:lnSpc>
              <a:spcBef>
                <a:spcPct val="0"/>
              </a:spcBef>
            </a:pPr>
            <a:r>
              <a:rPr lang="en-US" sz="2499">
                <a:solidFill>
                  <a:srgbClr val="FFFFEF"/>
                </a:solidFill>
                <a:latin typeface="Rosario"/>
                <a:ea typeface="Rosario"/>
                <a:cs typeface="Rosario"/>
                <a:sym typeface="Rosario"/>
              </a:rPr>
              <a:t>hello@reallygreatsite.com</a:t>
            </a:r>
          </a:p>
        </p:txBody>
      </p:sp>
      <p:sp>
        <p:nvSpPr>
          <p:cNvPr name="TextBox 33" id="33"/>
          <p:cNvSpPr txBox="true"/>
          <p:nvPr/>
        </p:nvSpPr>
        <p:spPr>
          <a:xfrm rot="0">
            <a:off x="2291182" y="6982549"/>
            <a:ext cx="4788730" cy="422238"/>
          </a:xfrm>
          <a:prstGeom prst="rect">
            <a:avLst/>
          </a:prstGeom>
        </p:spPr>
        <p:txBody>
          <a:bodyPr anchor="t" rtlCol="false" tIns="0" lIns="0" bIns="0" rIns="0">
            <a:spAutoFit/>
          </a:bodyPr>
          <a:lstStyle/>
          <a:p>
            <a:pPr algn="l">
              <a:lnSpc>
                <a:spcPts val="3499"/>
              </a:lnSpc>
              <a:spcBef>
                <a:spcPct val="0"/>
              </a:spcBef>
            </a:pPr>
            <a:r>
              <a:rPr lang="en-US" sz="2499">
                <a:solidFill>
                  <a:srgbClr val="FFFFEF"/>
                </a:solidFill>
                <a:latin typeface="Rosario"/>
                <a:ea typeface="Rosario"/>
                <a:cs typeface="Rosario"/>
                <a:sym typeface="Rosario"/>
              </a:rPr>
              <a:t>www.reallygreatsite.com</a:t>
            </a:r>
          </a:p>
        </p:txBody>
      </p:sp>
      <p:sp>
        <p:nvSpPr>
          <p:cNvPr name="TextBox 34" id="34"/>
          <p:cNvSpPr txBox="true"/>
          <p:nvPr/>
        </p:nvSpPr>
        <p:spPr>
          <a:xfrm rot="0">
            <a:off x="2291182" y="6226981"/>
            <a:ext cx="4788730" cy="422238"/>
          </a:xfrm>
          <a:prstGeom prst="rect">
            <a:avLst/>
          </a:prstGeom>
        </p:spPr>
        <p:txBody>
          <a:bodyPr anchor="t" rtlCol="false" tIns="0" lIns="0" bIns="0" rIns="0">
            <a:spAutoFit/>
          </a:bodyPr>
          <a:lstStyle/>
          <a:p>
            <a:pPr algn="l">
              <a:lnSpc>
                <a:spcPts val="3499"/>
              </a:lnSpc>
              <a:spcBef>
                <a:spcPct val="0"/>
              </a:spcBef>
            </a:pPr>
            <a:r>
              <a:rPr lang="en-US" sz="2499">
                <a:solidFill>
                  <a:srgbClr val="FFFFEF"/>
                </a:solidFill>
                <a:latin typeface="Rosario"/>
                <a:ea typeface="Rosario"/>
                <a:cs typeface="Rosario"/>
                <a:sym typeface="Rosario"/>
              </a:rPr>
              <a:t>123-456-7890</a:t>
            </a:r>
          </a:p>
        </p:txBody>
      </p:sp>
      <p:sp>
        <p:nvSpPr>
          <p:cNvPr name="Freeform 35" id="35"/>
          <p:cNvSpPr/>
          <p:nvPr/>
        </p:nvSpPr>
        <p:spPr>
          <a:xfrm flipH="true" flipV="false" rot="0">
            <a:off x="9546389" y="1798959"/>
            <a:ext cx="1778089" cy="1613616"/>
          </a:xfrm>
          <a:custGeom>
            <a:avLst/>
            <a:gdLst/>
            <a:ahLst/>
            <a:cxnLst/>
            <a:rect r="r" b="b" t="t" l="l"/>
            <a:pathLst>
              <a:path h="1613616" w="1778089">
                <a:moveTo>
                  <a:pt x="1778089" y="0"/>
                </a:moveTo>
                <a:lnTo>
                  <a:pt x="0" y="0"/>
                </a:lnTo>
                <a:lnTo>
                  <a:pt x="0" y="1613616"/>
                </a:lnTo>
                <a:lnTo>
                  <a:pt x="1778089" y="1613616"/>
                </a:lnTo>
                <a:lnTo>
                  <a:pt x="1778089"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0">
            <a:off x="-691347" y="-719065"/>
            <a:ext cx="6225380" cy="11725130"/>
            <a:chOff x="0" y="0"/>
            <a:chExt cx="1901004" cy="3580426"/>
          </a:xfrm>
        </p:grpSpPr>
        <p:sp>
          <p:nvSpPr>
            <p:cNvPr name="Freeform 3" id="3"/>
            <p:cNvSpPr/>
            <p:nvPr/>
          </p:nvSpPr>
          <p:spPr>
            <a:xfrm flipH="false" flipV="false" rot="0">
              <a:off x="0" y="0"/>
              <a:ext cx="1901004" cy="3580426"/>
            </a:xfrm>
            <a:custGeom>
              <a:avLst/>
              <a:gdLst/>
              <a:ahLst/>
              <a:cxnLst/>
              <a:rect r="r" b="b" t="t" l="l"/>
              <a:pathLst>
                <a:path h="3580426" w="1901004">
                  <a:moveTo>
                    <a:pt x="0" y="0"/>
                  </a:moveTo>
                  <a:lnTo>
                    <a:pt x="1901004" y="0"/>
                  </a:lnTo>
                  <a:lnTo>
                    <a:pt x="1901004" y="3580426"/>
                  </a:lnTo>
                  <a:lnTo>
                    <a:pt x="0" y="3580426"/>
                  </a:lnTo>
                  <a:close/>
                </a:path>
              </a:pathLst>
            </a:custGeom>
            <a:solidFill>
              <a:srgbClr val="34520D"/>
            </a:solidFill>
          </p:spPr>
        </p:sp>
        <p:sp>
          <p:nvSpPr>
            <p:cNvPr name="TextBox 4" id="4"/>
            <p:cNvSpPr txBox="true"/>
            <p:nvPr/>
          </p:nvSpPr>
          <p:spPr>
            <a:xfrm>
              <a:off x="0" y="-47625"/>
              <a:ext cx="1901004" cy="3628051"/>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true" rot="5400000">
            <a:off x="-3063056" y="337862"/>
            <a:ext cx="6126112" cy="3540036"/>
          </a:xfrm>
          <a:custGeom>
            <a:avLst/>
            <a:gdLst/>
            <a:ahLst/>
            <a:cxnLst/>
            <a:rect r="r" b="b" t="t" l="l"/>
            <a:pathLst>
              <a:path h="3540036" w="6126112">
                <a:moveTo>
                  <a:pt x="0" y="3540037"/>
                </a:moveTo>
                <a:lnTo>
                  <a:pt x="6126112" y="3540037"/>
                </a:lnTo>
                <a:lnTo>
                  <a:pt x="6126112" y="0"/>
                </a:lnTo>
                <a:lnTo>
                  <a:pt x="0" y="0"/>
                </a:lnTo>
                <a:lnTo>
                  <a:pt x="0" y="3540037"/>
                </a:lnTo>
                <a:close/>
              </a:path>
            </a:pathLst>
          </a:custGeom>
          <a:blipFill>
            <a:blip r:embed="rId2">
              <a:extLst>
                <a:ext uri="{96DAC541-7B7A-43D3-8B79-37D633B846F1}">
                  <asvg:svgBlip xmlns:asvg="http://schemas.microsoft.com/office/drawing/2016/SVG/main" r:embed="rId3"/>
                </a:ext>
              </a:extLst>
            </a:blip>
            <a:stretch>
              <a:fillRect l="0" t="-6643" r="0" b="0"/>
            </a:stretch>
          </a:blipFill>
        </p:spPr>
      </p:sp>
      <p:sp>
        <p:nvSpPr>
          <p:cNvPr name="Freeform 6" id="6"/>
          <p:cNvSpPr/>
          <p:nvPr/>
        </p:nvSpPr>
        <p:spPr>
          <a:xfrm flipH="false" flipV="true" rot="5400000">
            <a:off x="-3063056" y="6517192"/>
            <a:ext cx="6126112" cy="3540036"/>
          </a:xfrm>
          <a:custGeom>
            <a:avLst/>
            <a:gdLst/>
            <a:ahLst/>
            <a:cxnLst/>
            <a:rect r="r" b="b" t="t" l="l"/>
            <a:pathLst>
              <a:path h="3540036" w="6126112">
                <a:moveTo>
                  <a:pt x="0" y="3540037"/>
                </a:moveTo>
                <a:lnTo>
                  <a:pt x="6126112" y="3540037"/>
                </a:lnTo>
                <a:lnTo>
                  <a:pt x="6126112" y="0"/>
                </a:lnTo>
                <a:lnTo>
                  <a:pt x="0" y="0"/>
                </a:lnTo>
                <a:lnTo>
                  <a:pt x="0" y="3540037"/>
                </a:lnTo>
                <a:close/>
              </a:path>
            </a:pathLst>
          </a:custGeom>
          <a:blipFill>
            <a:blip r:embed="rId2">
              <a:extLst>
                <a:ext uri="{96DAC541-7B7A-43D3-8B79-37D633B846F1}">
                  <asvg:svgBlip xmlns:asvg="http://schemas.microsoft.com/office/drawing/2016/SVG/main" r:embed="rId3"/>
                </a:ext>
              </a:extLst>
            </a:blip>
            <a:stretch>
              <a:fillRect l="0" t="-6643" r="0" b="0"/>
            </a:stretch>
          </a:blipFill>
        </p:spPr>
      </p:sp>
      <p:sp>
        <p:nvSpPr>
          <p:cNvPr name="Freeform 7" id="7"/>
          <p:cNvSpPr/>
          <p:nvPr/>
        </p:nvSpPr>
        <p:spPr>
          <a:xfrm flipH="false" flipV="false" rot="0">
            <a:off x="435664" y="5002228"/>
            <a:ext cx="4656929" cy="3899589"/>
          </a:xfrm>
          <a:custGeom>
            <a:avLst/>
            <a:gdLst/>
            <a:ahLst/>
            <a:cxnLst/>
            <a:rect r="r" b="b" t="t" l="l"/>
            <a:pathLst>
              <a:path h="3899589" w="4656929">
                <a:moveTo>
                  <a:pt x="0" y="0"/>
                </a:moveTo>
                <a:lnTo>
                  <a:pt x="4656929" y="0"/>
                </a:lnTo>
                <a:lnTo>
                  <a:pt x="4656929" y="3899589"/>
                </a:lnTo>
                <a:lnTo>
                  <a:pt x="0" y="3899589"/>
                </a:lnTo>
                <a:lnTo>
                  <a:pt x="0" y="0"/>
                </a:lnTo>
                <a:close/>
              </a:path>
            </a:pathLst>
          </a:custGeom>
          <a:blipFill>
            <a:blip r:embed="rId4">
              <a:extLst>
                <a:ext uri="{96DAC541-7B7A-43D3-8B79-37D633B846F1}">
                  <asvg:svgBlip xmlns:asvg="http://schemas.microsoft.com/office/drawing/2016/SVG/main" r:embed="rId5"/>
                </a:ext>
              </a:extLst>
            </a:blip>
            <a:stretch>
              <a:fillRect l="0" t="-92754" r="-61812" b="0"/>
            </a:stretch>
          </a:blipFill>
        </p:spPr>
      </p:sp>
      <p:grpSp>
        <p:nvGrpSpPr>
          <p:cNvPr name="Group 8" id="8"/>
          <p:cNvGrpSpPr/>
          <p:nvPr/>
        </p:nvGrpSpPr>
        <p:grpSpPr>
          <a:xfrm rot="-5400000">
            <a:off x="-256644" y="3513195"/>
            <a:ext cx="11131109" cy="3260609"/>
            <a:chOff x="0" y="0"/>
            <a:chExt cx="1535905" cy="449909"/>
          </a:xfrm>
        </p:grpSpPr>
        <p:sp>
          <p:nvSpPr>
            <p:cNvPr name="Freeform 9" id="9"/>
            <p:cNvSpPr/>
            <p:nvPr/>
          </p:nvSpPr>
          <p:spPr>
            <a:xfrm flipH="false" flipV="false" rot="0">
              <a:off x="0" y="0"/>
              <a:ext cx="1535905" cy="449909"/>
            </a:xfrm>
            <a:custGeom>
              <a:avLst/>
              <a:gdLst/>
              <a:ahLst/>
              <a:cxnLst/>
              <a:rect r="r" b="b" t="t" l="l"/>
              <a:pathLst>
                <a:path h="449909" w="1535905">
                  <a:moveTo>
                    <a:pt x="512245" y="19070"/>
                  </a:moveTo>
                  <a:cubicBezTo>
                    <a:pt x="590733" y="7556"/>
                    <a:pt x="680506" y="0"/>
                    <a:pt x="768366" y="0"/>
                  </a:cubicBezTo>
                  <a:cubicBezTo>
                    <a:pt x="856229" y="0"/>
                    <a:pt x="940774" y="6476"/>
                    <a:pt x="1018686" y="17990"/>
                  </a:cubicBezTo>
                  <a:cubicBezTo>
                    <a:pt x="1020346" y="18350"/>
                    <a:pt x="1022003" y="18350"/>
                    <a:pt x="1023660" y="18710"/>
                  </a:cubicBezTo>
                  <a:cubicBezTo>
                    <a:pt x="1316253" y="64765"/>
                    <a:pt x="1531761" y="186379"/>
                    <a:pt x="1535905" y="320441"/>
                  </a:cubicBezTo>
                  <a:lnTo>
                    <a:pt x="1535905" y="449909"/>
                  </a:lnTo>
                  <a:lnTo>
                    <a:pt x="0" y="449909"/>
                  </a:lnTo>
                  <a:lnTo>
                    <a:pt x="0" y="320537"/>
                  </a:lnTo>
                  <a:cubicBezTo>
                    <a:pt x="4144" y="185660"/>
                    <a:pt x="216336" y="64045"/>
                    <a:pt x="512245" y="19070"/>
                  </a:cubicBezTo>
                  <a:close/>
                </a:path>
              </a:pathLst>
            </a:custGeom>
            <a:solidFill>
              <a:srgbClr val="FFFFEF"/>
            </a:solidFill>
          </p:spPr>
        </p:sp>
        <p:sp>
          <p:nvSpPr>
            <p:cNvPr name="TextBox 10" id="10"/>
            <p:cNvSpPr txBox="true"/>
            <p:nvPr/>
          </p:nvSpPr>
          <p:spPr>
            <a:xfrm>
              <a:off x="0" y="79375"/>
              <a:ext cx="1535905" cy="370534"/>
            </a:xfrm>
            <a:prstGeom prst="rect">
              <a:avLst/>
            </a:prstGeom>
          </p:spPr>
          <p:txBody>
            <a:bodyPr anchor="ctr" rtlCol="false" tIns="50800" lIns="50800" bIns="50800" rIns="50800"/>
            <a:lstStyle/>
            <a:p>
              <a:pPr algn="ctr">
                <a:lnSpc>
                  <a:spcPts val="2659"/>
                </a:lnSpc>
              </a:pPr>
            </a:p>
          </p:txBody>
        </p:sp>
      </p:grpSp>
      <p:sp>
        <p:nvSpPr>
          <p:cNvPr name="Freeform 11" id="11"/>
          <p:cNvSpPr/>
          <p:nvPr/>
        </p:nvSpPr>
        <p:spPr>
          <a:xfrm flipH="false" flipV="false" rot="0">
            <a:off x="435664" y="1385183"/>
            <a:ext cx="4748302" cy="3886596"/>
          </a:xfrm>
          <a:custGeom>
            <a:avLst/>
            <a:gdLst/>
            <a:ahLst/>
            <a:cxnLst/>
            <a:rect r="r" b="b" t="t" l="l"/>
            <a:pathLst>
              <a:path h="3886596" w="4748302">
                <a:moveTo>
                  <a:pt x="0" y="0"/>
                </a:moveTo>
                <a:lnTo>
                  <a:pt x="4748302" y="0"/>
                </a:lnTo>
                <a:lnTo>
                  <a:pt x="4748302" y="3886597"/>
                </a:lnTo>
                <a:lnTo>
                  <a:pt x="0" y="3886597"/>
                </a:lnTo>
                <a:lnTo>
                  <a:pt x="0" y="0"/>
                </a:lnTo>
                <a:close/>
              </a:path>
            </a:pathLst>
          </a:custGeom>
          <a:blipFill>
            <a:blip r:embed="rId4">
              <a:extLst>
                <a:ext uri="{96DAC541-7B7A-43D3-8B79-37D633B846F1}">
                  <asvg:svgBlip xmlns:asvg="http://schemas.microsoft.com/office/drawing/2016/SVG/main" r:embed="rId5"/>
                </a:ext>
              </a:extLst>
            </a:blip>
            <a:stretch>
              <a:fillRect l="0" t="0" r="-58698" b="-93398"/>
            </a:stretch>
          </a:blipFill>
        </p:spPr>
      </p:sp>
      <p:sp>
        <p:nvSpPr>
          <p:cNvPr name="TextBox 12" id="12"/>
          <p:cNvSpPr txBox="true"/>
          <p:nvPr/>
        </p:nvSpPr>
        <p:spPr>
          <a:xfrm rot="0">
            <a:off x="5816311" y="1242308"/>
            <a:ext cx="11442989" cy="2590800"/>
          </a:xfrm>
          <a:prstGeom prst="rect">
            <a:avLst/>
          </a:prstGeom>
        </p:spPr>
        <p:txBody>
          <a:bodyPr anchor="t" rtlCol="false" tIns="0" lIns="0" bIns="0" rIns="0">
            <a:spAutoFit/>
          </a:bodyPr>
          <a:lstStyle/>
          <a:p>
            <a:pPr algn="r">
              <a:lnSpc>
                <a:spcPts val="21000"/>
              </a:lnSpc>
              <a:spcBef>
                <a:spcPct val="0"/>
              </a:spcBef>
            </a:pPr>
            <a:r>
              <a:rPr lang="en-US" sz="15000">
                <a:solidFill>
                  <a:srgbClr val="34520D"/>
                </a:solidFill>
                <a:latin typeface="AC Steelfish"/>
                <a:ea typeface="AC Steelfish"/>
                <a:cs typeface="AC Steelfish"/>
                <a:sym typeface="AC Steelfish"/>
              </a:rPr>
              <a:t>TABLE OF CONTENTS</a:t>
            </a:r>
          </a:p>
        </p:txBody>
      </p:sp>
      <p:sp>
        <p:nvSpPr>
          <p:cNvPr name="AutoShape 13" id="13"/>
          <p:cNvSpPr/>
          <p:nvPr/>
        </p:nvSpPr>
        <p:spPr>
          <a:xfrm>
            <a:off x="4764196" y="3766433"/>
            <a:ext cx="14937019" cy="0"/>
          </a:xfrm>
          <a:prstGeom prst="line">
            <a:avLst/>
          </a:prstGeom>
          <a:ln cap="rnd" w="95250">
            <a:solidFill>
              <a:srgbClr val="67A516"/>
            </a:solidFill>
            <a:prstDash val="lgDash"/>
            <a:headEnd type="diamond" len="lg" w="lg"/>
            <a:tailEnd type="none" len="sm" w="sm"/>
          </a:ln>
        </p:spPr>
      </p:sp>
      <p:sp>
        <p:nvSpPr>
          <p:cNvPr name="Freeform 14" id="14"/>
          <p:cNvSpPr/>
          <p:nvPr/>
        </p:nvSpPr>
        <p:spPr>
          <a:xfrm flipH="true" flipV="false" rot="0">
            <a:off x="11384896" y="4690289"/>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15" id="15"/>
          <p:cNvSpPr/>
          <p:nvPr/>
        </p:nvSpPr>
        <p:spPr>
          <a:xfrm flipH="true" flipV="false" rot="0">
            <a:off x="12385105" y="4690289"/>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6" id="16"/>
          <p:cNvSpPr txBox="true"/>
          <p:nvPr/>
        </p:nvSpPr>
        <p:spPr>
          <a:xfrm rot="0">
            <a:off x="11384896" y="4748698"/>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Introduction</a:t>
            </a:r>
          </a:p>
        </p:txBody>
      </p:sp>
      <p:sp>
        <p:nvSpPr>
          <p:cNvPr name="TextBox 17" id="17"/>
          <p:cNvSpPr txBox="true"/>
          <p:nvPr/>
        </p:nvSpPr>
        <p:spPr>
          <a:xfrm rot="0">
            <a:off x="16623824" y="4731034"/>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01</a:t>
            </a:r>
          </a:p>
        </p:txBody>
      </p:sp>
      <p:sp>
        <p:nvSpPr>
          <p:cNvPr name="Freeform 18" id="18"/>
          <p:cNvSpPr/>
          <p:nvPr/>
        </p:nvSpPr>
        <p:spPr>
          <a:xfrm flipH="true" flipV="false" rot="0">
            <a:off x="11384896" y="5451237"/>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19" id="19"/>
          <p:cNvSpPr/>
          <p:nvPr/>
        </p:nvSpPr>
        <p:spPr>
          <a:xfrm flipH="true" flipV="false" rot="0">
            <a:off x="12385105" y="5451237"/>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20" id="20"/>
          <p:cNvSpPr txBox="true"/>
          <p:nvPr/>
        </p:nvSpPr>
        <p:spPr>
          <a:xfrm rot="0">
            <a:off x="11384896" y="5509646"/>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The Urgency of Recycling</a:t>
            </a:r>
          </a:p>
        </p:txBody>
      </p:sp>
      <p:sp>
        <p:nvSpPr>
          <p:cNvPr name="TextBox 21" id="21"/>
          <p:cNvSpPr txBox="true"/>
          <p:nvPr/>
        </p:nvSpPr>
        <p:spPr>
          <a:xfrm rot="0">
            <a:off x="16623824" y="5491982"/>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02</a:t>
            </a:r>
          </a:p>
        </p:txBody>
      </p:sp>
      <p:sp>
        <p:nvSpPr>
          <p:cNvPr name="Freeform 22" id="22"/>
          <p:cNvSpPr/>
          <p:nvPr/>
        </p:nvSpPr>
        <p:spPr>
          <a:xfrm flipH="true" flipV="false" rot="0">
            <a:off x="11384896" y="6212185"/>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23" id="23"/>
          <p:cNvSpPr/>
          <p:nvPr/>
        </p:nvSpPr>
        <p:spPr>
          <a:xfrm flipH="true" flipV="false" rot="0">
            <a:off x="12385105" y="6212185"/>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24" id="24"/>
          <p:cNvSpPr txBox="true"/>
          <p:nvPr/>
        </p:nvSpPr>
        <p:spPr>
          <a:xfrm rot="0">
            <a:off x="11384896" y="6270594"/>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Our Recycling Goals</a:t>
            </a:r>
          </a:p>
        </p:txBody>
      </p:sp>
      <p:sp>
        <p:nvSpPr>
          <p:cNvPr name="TextBox 25" id="25"/>
          <p:cNvSpPr txBox="true"/>
          <p:nvPr/>
        </p:nvSpPr>
        <p:spPr>
          <a:xfrm rot="0">
            <a:off x="16623824" y="6252930"/>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03</a:t>
            </a:r>
          </a:p>
        </p:txBody>
      </p:sp>
      <p:sp>
        <p:nvSpPr>
          <p:cNvPr name="Freeform 26" id="26"/>
          <p:cNvSpPr/>
          <p:nvPr/>
        </p:nvSpPr>
        <p:spPr>
          <a:xfrm flipH="true" flipV="false" rot="0">
            <a:off x="11384896" y="6973133"/>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27" id="27"/>
          <p:cNvSpPr/>
          <p:nvPr/>
        </p:nvSpPr>
        <p:spPr>
          <a:xfrm flipH="true" flipV="false" rot="0">
            <a:off x="12385105" y="6973133"/>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28" id="28"/>
          <p:cNvSpPr txBox="true"/>
          <p:nvPr/>
        </p:nvSpPr>
        <p:spPr>
          <a:xfrm rot="0">
            <a:off x="11384896" y="7031542"/>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Recycling Program Components</a:t>
            </a:r>
          </a:p>
        </p:txBody>
      </p:sp>
      <p:sp>
        <p:nvSpPr>
          <p:cNvPr name="TextBox 29" id="29"/>
          <p:cNvSpPr txBox="true"/>
          <p:nvPr/>
        </p:nvSpPr>
        <p:spPr>
          <a:xfrm rot="0">
            <a:off x="16623824" y="7013878"/>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04</a:t>
            </a:r>
          </a:p>
        </p:txBody>
      </p:sp>
      <p:sp>
        <p:nvSpPr>
          <p:cNvPr name="Freeform 30" id="30"/>
          <p:cNvSpPr/>
          <p:nvPr/>
        </p:nvSpPr>
        <p:spPr>
          <a:xfrm flipH="true" flipV="false" rot="0">
            <a:off x="11384896" y="7734081"/>
            <a:ext cx="3437307" cy="627553"/>
          </a:xfrm>
          <a:custGeom>
            <a:avLst/>
            <a:gdLst/>
            <a:ahLst/>
            <a:cxnLst/>
            <a:rect r="r" b="b" t="t" l="l"/>
            <a:pathLst>
              <a:path h="627553" w="3437307">
                <a:moveTo>
                  <a:pt x="3437307" y="0"/>
                </a:moveTo>
                <a:lnTo>
                  <a:pt x="0" y="0"/>
                </a:lnTo>
                <a:lnTo>
                  <a:pt x="0" y="627552"/>
                </a:lnTo>
                <a:lnTo>
                  <a:pt x="3437307" y="627552"/>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31" id="31"/>
          <p:cNvSpPr/>
          <p:nvPr/>
        </p:nvSpPr>
        <p:spPr>
          <a:xfrm flipH="true" flipV="false" rot="0">
            <a:off x="12385105" y="7734081"/>
            <a:ext cx="4874195" cy="627553"/>
          </a:xfrm>
          <a:custGeom>
            <a:avLst/>
            <a:gdLst/>
            <a:ahLst/>
            <a:cxnLst/>
            <a:rect r="r" b="b" t="t" l="l"/>
            <a:pathLst>
              <a:path h="627553" w="4874195">
                <a:moveTo>
                  <a:pt x="4874195" y="0"/>
                </a:moveTo>
                <a:lnTo>
                  <a:pt x="0" y="0"/>
                </a:lnTo>
                <a:lnTo>
                  <a:pt x="0" y="627552"/>
                </a:lnTo>
                <a:lnTo>
                  <a:pt x="4874195" y="627552"/>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32" id="32"/>
          <p:cNvSpPr txBox="true"/>
          <p:nvPr/>
        </p:nvSpPr>
        <p:spPr>
          <a:xfrm rot="0">
            <a:off x="11384896" y="7792490"/>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Employee Engagement</a:t>
            </a:r>
          </a:p>
        </p:txBody>
      </p:sp>
      <p:sp>
        <p:nvSpPr>
          <p:cNvPr name="TextBox 33" id="33"/>
          <p:cNvSpPr txBox="true"/>
          <p:nvPr/>
        </p:nvSpPr>
        <p:spPr>
          <a:xfrm rot="0">
            <a:off x="16623824" y="7774826"/>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05</a:t>
            </a:r>
          </a:p>
        </p:txBody>
      </p:sp>
      <p:sp>
        <p:nvSpPr>
          <p:cNvPr name="Freeform 34" id="34"/>
          <p:cNvSpPr/>
          <p:nvPr/>
        </p:nvSpPr>
        <p:spPr>
          <a:xfrm flipH="true" flipV="false" rot="0">
            <a:off x="4964283" y="4690289"/>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35" id="35"/>
          <p:cNvSpPr/>
          <p:nvPr/>
        </p:nvSpPr>
        <p:spPr>
          <a:xfrm flipH="true" flipV="false" rot="0">
            <a:off x="5964493" y="4690289"/>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36" id="36"/>
          <p:cNvSpPr txBox="true"/>
          <p:nvPr/>
        </p:nvSpPr>
        <p:spPr>
          <a:xfrm rot="0">
            <a:off x="4964283" y="4748698"/>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Waste Reduction Strategies</a:t>
            </a:r>
          </a:p>
        </p:txBody>
      </p:sp>
      <p:sp>
        <p:nvSpPr>
          <p:cNvPr name="TextBox 37" id="37"/>
          <p:cNvSpPr txBox="true"/>
          <p:nvPr/>
        </p:nvSpPr>
        <p:spPr>
          <a:xfrm rot="0">
            <a:off x="10203212" y="4731034"/>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06</a:t>
            </a:r>
          </a:p>
        </p:txBody>
      </p:sp>
      <p:sp>
        <p:nvSpPr>
          <p:cNvPr name="Freeform 38" id="38"/>
          <p:cNvSpPr/>
          <p:nvPr/>
        </p:nvSpPr>
        <p:spPr>
          <a:xfrm flipH="true" flipV="false" rot="0">
            <a:off x="4964283" y="5451237"/>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39" id="39"/>
          <p:cNvSpPr/>
          <p:nvPr/>
        </p:nvSpPr>
        <p:spPr>
          <a:xfrm flipH="true" flipV="false" rot="0">
            <a:off x="5964493" y="5451237"/>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40" id="40"/>
          <p:cNvSpPr txBox="true"/>
          <p:nvPr/>
        </p:nvSpPr>
        <p:spPr>
          <a:xfrm rot="0">
            <a:off x="4964283" y="5509646"/>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Monitoring and Reporting</a:t>
            </a:r>
          </a:p>
        </p:txBody>
      </p:sp>
      <p:sp>
        <p:nvSpPr>
          <p:cNvPr name="TextBox 41" id="41"/>
          <p:cNvSpPr txBox="true"/>
          <p:nvPr/>
        </p:nvSpPr>
        <p:spPr>
          <a:xfrm rot="0">
            <a:off x="10203212" y="5491982"/>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07</a:t>
            </a:r>
          </a:p>
        </p:txBody>
      </p:sp>
      <p:sp>
        <p:nvSpPr>
          <p:cNvPr name="Freeform 42" id="42"/>
          <p:cNvSpPr/>
          <p:nvPr/>
        </p:nvSpPr>
        <p:spPr>
          <a:xfrm flipH="true" flipV="false" rot="0">
            <a:off x="4964283" y="6212185"/>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43" id="43"/>
          <p:cNvSpPr/>
          <p:nvPr/>
        </p:nvSpPr>
        <p:spPr>
          <a:xfrm flipH="true" flipV="false" rot="0">
            <a:off x="5964493" y="6212185"/>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44" id="44"/>
          <p:cNvSpPr txBox="true"/>
          <p:nvPr/>
        </p:nvSpPr>
        <p:spPr>
          <a:xfrm rot="0">
            <a:off x="4964283" y="6270594"/>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Benefits to the Company</a:t>
            </a:r>
          </a:p>
        </p:txBody>
      </p:sp>
      <p:sp>
        <p:nvSpPr>
          <p:cNvPr name="TextBox 45" id="45"/>
          <p:cNvSpPr txBox="true"/>
          <p:nvPr/>
        </p:nvSpPr>
        <p:spPr>
          <a:xfrm rot="0">
            <a:off x="10203212" y="6252930"/>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08</a:t>
            </a:r>
          </a:p>
        </p:txBody>
      </p:sp>
      <p:sp>
        <p:nvSpPr>
          <p:cNvPr name="Freeform 46" id="46"/>
          <p:cNvSpPr/>
          <p:nvPr/>
        </p:nvSpPr>
        <p:spPr>
          <a:xfrm flipH="true" flipV="false" rot="0">
            <a:off x="4964283" y="6973133"/>
            <a:ext cx="3437307" cy="627553"/>
          </a:xfrm>
          <a:custGeom>
            <a:avLst/>
            <a:gdLst/>
            <a:ahLst/>
            <a:cxnLst/>
            <a:rect r="r" b="b" t="t" l="l"/>
            <a:pathLst>
              <a:path h="627553" w="3437307">
                <a:moveTo>
                  <a:pt x="3437307" y="0"/>
                </a:moveTo>
                <a:lnTo>
                  <a:pt x="0" y="0"/>
                </a:lnTo>
                <a:lnTo>
                  <a:pt x="0" y="627553"/>
                </a:lnTo>
                <a:lnTo>
                  <a:pt x="3437307" y="627553"/>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47" id="47"/>
          <p:cNvSpPr/>
          <p:nvPr/>
        </p:nvSpPr>
        <p:spPr>
          <a:xfrm flipH="true" flipV="false" rot="0">
            <a:off x="5964493" y="6973133"/>
            <a:ext cx="4874195" cy="627553"/>
          </a:xfrm>
          <a:custGeom>
            <a:avLst/>
            <a:gdLst/>
            <a:ahLst/>
            <a:cxnLst/>
            <a:rect r="r" b="b" t="t" l="l"/>
            <a:pathLst>
              <a:path h="627553" w="4874195">
                <a:moveTo>
                  <a:pt x="4874195" y="0"/>
                </a:moveTo>
                <a:lnTo>
                  <a:pt x="0" y="0"/>
                </a:lnTo>
                <a:lnTo>
                  <a:pt x="0" y="627553"/>
                </a:lnTo>
                <a:lnTo>
                  <a:pt x="4874195" y="627553"/>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48" id="48"/>
          <p:cNvSpPr txBox="true"/>
          <p:nvPr/>
        </p:nvSpPr>
        <p:spPr>
          <a:xfrm rot="0">
            <a:off x="4964283" y="7031542"/>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The Future Vision</a:t>
            </a:r>
          </a:p>
        </p:txBody>
      </p:sp>
      <p:sp>
        <p:nvSpPr>
          <p:cNvPr name="TextBox 49" id="49"/>
          <p:cNvSpPr txBox="true"/>
          <p:nvPr/>
        </p:nvSpPr>
        <p:spPr>
          <a:xfrm rot="0">
            <a:off x="10203212" y="7013878"/>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09</a:t>
            </a:r>
          </a:p>
        </p:txBody>
      </p:sp>
      <p:sp>
        <p:nvSpPr>
          <p:cNvPr name="Freeform 50" id="50"/>
          <p:cNvSpPr/>
          <p:nvPr/>
        </p:nvSpPr>
        <p:spPr>
          <a:xfrm flipH="true" flipV="false" rot="0">
            <a:off x="4964283" y="7734081"/>
            <a:ext cx="3437307" cy="627553"/>
          </a:xfrm>
          <a:custGeom>
            <a:avLst/>
            <a:gdLst/>
            <a:ahLst/>
            <a:cxnLst/>
            <a:rect r="r" b="b" t="t" l="l"/>
            <a:pathLst>
              <a:path h="627553" w="3437307">
                <a:moveTo>
                  <a:pt x="3437307" y="0"/>
                </a:moveTo>
                <a:lnTo>
                  <a:pt x="0" y="0"/>
                </a:lnTo>
                <a:lnTo>
                  <a:pt x="0" y="627552"/>
                </a:lnTo>
                <a:lnTo>
                  <a:pt x="3437307" y="627552"/>
                </a:lnTo>
                <a:lnTo>
                  <a:pt x="3437307" y="0"/>
                </a:lnTo>
                <a:close/>
              </a:path>
            </a:pathLst>
          </a:custGeom>
          <a:blipFill>
            <a:blip r:embed="rId6">
              <a:extLst>
                <a:ext uri="{96DAC541-7B7A-43D3-8B79-37D633B846F1}">
                  <asvg:svgBlip xmlns:asvg="http://schemas.microsoft.com/office/drawing/2016/SVG/main" r:embed="rId7"/>
                </a:ext>
              </a:extLst>
            </a:blip>
            <a:stretch>
              <a:fillRect l="-41802" t="0" r="0" b="0"/>
            </a:stretch>
          </a:blipFill>
        </p:spPr>
      </p:sp>
      <p:sp>
        <p:nvSpPr>
          <p:cNvPr name="Freeform 51" id="51"/>
          <p:cNvSpPr/>
          <p:nvPr/>
        </p:nvSpPr>
        <p:spPr>
          <a:xfrm flipH="true" flipV="false" rot="0">
            <a:off x="5964493" y="7734081"/>
            <a:ext cx="4874195" cy="627553"/>
          </a:xfrm>
          <a:custGeom>
            <a:avLst/>
            <a:gdLst/>
            <a:ahLst/>
            <a:cxnLst/>
            <a:rect r="r" b="b" t="t" l="l"/>
            <a:pathLst>
              <a:path h="627553" w="4874195">
                <a:moveTo>
                  <a:pt x="4874195" y="0"/>
                </a:moveTo>
                <a:lnTo>
                  <a:pt x="0" y="0"/>
                </a:lnTo>
                <a:lnTo>
                  <a:pt x="0" y="627552"/>
                </a:lnTo>
                <a:lnTo>
                  <a:pt x="4874195" y="627552"/>
                </a:lnTo>
                <a:lnTo>
                  <a:pt x="4874195"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52" id="52"/>
          <p:cNvSpPr txBox="true"/>
          <p:nvPr/>
        </p:nvSpPr>
        <p:spPr>
          <a:xfrm rot="0">
            <a:off x="4964283" y="7792490"/>
            <a:ext cx="4788730" cy="422238"/>
          </a:xfrm>
          <a:prstGeom prst="rect">
            <a:avLst/>
          </a:prstGeom>
        </p:spPr>
        <p:txBody>
          <a:bodyPr anchor="t" rtlCol="false" tIns="0" lIns="0" bIns="0" rIns="0">
            <a:spAutoFit/>
          </a:bodyPr>
          <a:lstStyle/>
          <a:p>
            <a:pPr algn="r">
              <a:lnSpc>
                <a:spcPts val="3499"/>
              </a:lnSpc>
              <a:spcBef>
                <a:spcPct val="0"/>
              </a:spcBef>
            </a:pPr>
            <a:r>
              <a:rPr lang="en-US" sz="2499">
                <a:solidFill>
                  <a:srgbClr val="FFFFEF"/>
                </a:solidFill>
                <a:latin typeface="Rosario"/>
                <a:ea typeface="Rosario"/>
                <a:cs typeface="Rosario"/>
                <a:sym typeface="Rosario"/>
              </a:rPr>
              <a:t>Question and Answer</a:t>
            </a:r>
          </a:p>
        </p:txBody>
      </p:sp>
      <p:sp>
        <p:nvSpPr>
          <p:cNvPr name="TextBox 53" id="53"/>
          <p:cNvSpPr txBox="true"/>
          <p:nvPr/>
        </p:nvSpPr>
        <p:spPr>
          <a:xfrm rot="0">
            <a:off x="10203212" y="7774826"/>
            <a:ext cx="635476" cy="615950"/>
          </a:xfrm>
          <a:prstGeom prst="rect">
            <a:avLst/>
          </a:prstGeom>
        </p:spPr>
        <p:txBody>
          <a:bodyPr anchor="t" rtlCol="false" tIns="0" lIns="0" bIns="0" rIns="0">
            <a:spAutoFit/>
          </a:bodyPr>
          <a:lstStyle/>
          <a:p>
            <a:pPr algn="ctr">
              <a:lnSpc>
                <a:spcPts val="4900"/>
              </a:lnSpc>
              <a:spcBef>
                <a:spcPct val="0"/>
              </a:spcBef>
            </a:pPr>
            <a:r>
              <a:rPr lang="en-US" sz="3500">
                <a:solidFill>
                  <a:srgbClr val="FFFFEF"/>
                </a:solidFill>
                <a:latin typeface="AC Steelfish"/>
                <a:ea typeface="AC Steelfish"/>
                <a:cs typeface="AC Steelfish"/>
                <a:sym typeface="AC Steelfish"/>
              </a:rPr>
              <a:t>10</a:t>
            </a:r>
          </a:p>
        </p:txBody>
      </p:sp>
      <p:sp>
        <p:nvSpPr>
          <p:cNvPr name="Freeform 54" id="54"/>
          <p:cNvSpPr/>
          <p:nvPr/>
        </p:nvSpPr>
        <p:spPr>
          <a:xfrm flipH="false" flipV="false" rot="0">
            <a:off x="6050171" y="1547108"/>
            <a:ext cx="1778089" cy="1613616"/>
          </a:xfrm>
          <a:custGeom>
            <a:avLst/>
            <a:gdLst/>
            <a:ahLst/>
            <a:cxnLst/>
            <a:rect r="r" b="b" t="t" l="l"/>
            <a:pathLst>
              <a:path h="1613616" w="1778089">
                <a:moveTo>
                  <a:pt x="0" y="0"/>
                </a:moveTo>
                <a:lnTo>
                  <a:pt x="1778089" y="0"/>
                </a:lnTo>
                <a:lnTo>
                  <a:pt x="1778089" y="1613616"/>
                </a:lnTo>
                <a:lnTo>
                  <a:pt x="0" y="161361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10800000">
            <a:off x="14027136" y="-719065"/>
            <a:ext cx="5449789" cy="11725130"/>
            <a:chOff x="0" y="0"/>
            <a:chExt cx="1664166" cy="3580426"/>
          </a:xfrm>
        </p:grpSpPr>
        <p:sp>
          <p:nvSpPr>
            <p:cNvPr name="Freeform 3" id="3"/>
            <p:cNvSpPr/>
            <p:nvPr/>
          </p:nvSpPr>
          <p:spPr>
            <a:xfrm flipH="false" flipV="false" rot="0">
              <a:off x="0" y="0"/>
              <a:ext cx="1664166" cy="3580426"/>
            </a:xfrm>
            <a:custGeom>
              <a:avLst/>
              <a:gdLst/>
              <a:ahLst/>
              <a:cxnLst/>
              <a:rect r="r" b="b" t="t" l="l"/>
              <a:pathLst>
                <a:path h="3580426" w="1664166">
                  <a:moveTo>
                    <a:pt x="0" y="0"/>
                  </a:moveTo>
                  <a:lnTo>
                    <a:pt x="1664166" y="0"/>
                  </a:lnTo>
                  <a:lnTo>
                    <a:pt x="1664166" y="3580426"/>
                  </a:lnTo>
                  <a:lnTo>
                    <a:pt x="0" y="3580426"/>
                  </a:lnTo>
                  <a:close/>
                </a:path>
              </a:pathLst>
            </a:custGeom>
            <a:solidFill>
              <a:srgbClr val="34520D"/>
            </a:solidFill>
          </p:spPr>
        </p:sp>
        <p:sp>
          <p:nvSpPr>
            <p:cNvPr name="TextBox 4" id="4"/>
            <p:cNvSpPr txBox="true"/>
            <p:nvPr/>
          </p:nvSpPr>
          <p:spPr>
            <a:xfrm>
              <a:off x="0" y="-47625"/>
              <a:ext cx="1664166" cy="3628051"/>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5400000">
            <a:off x="8416444" y="3513195"/>
            <a:ext cx="11671631" cy="3260609"/>
            <a:chOff x="0" y="0"/>
            <a:chExt cx="1610488" cy="449909"/>
          </a:xfrm>
        </p:grpSpPr>
        <p:sp>
          <p:nvSpPr>
            <p:cNvPr name="Freeform 6" id="6"/>
            <p:cNvSpPr/>
            <p:nvPr/>
          </p:nvSpPr>
          <p:spPr>
            <a:xfrm flipH="false" flipV="false" rot="0">
              <a:off x="0" y="0"/>
              <a:ext cx="1610488" cy="449909"/>
            </a:xfrm>
            <a:custGeom>
              <a:avLst/>
              <a:gdLst/>
              <a:ahLst/>
              <a:cxnLst/>
              <a:rect r="r" b="b" t="t" l="l"/>
              <a:pathLst>
                <a:path h="449909" w="1610488">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20441"/>
                  </a:cubicBezTo>
                  <a:lnTo>
                    <a:pt x="1610488" y="449909"/>
                  </a:lnTo>
                  <a:lnTo>
                    <a:pt x="0" y="449909"/>
                  </a:lnTo>
                  <a:lnTo>
                    <a:pt x="0" y="320537"/>
                  </a:lnTo>
                  <a:cubicBezTo>
                    <a:pt x="4346" y="185660"/>
                    <a:pt x="226842" y="64045"/>
                    <a:pt x="537119" y="19070"/>
                  </a:cubicBezTo>
                  <a:close/>
                </a:path>
              </a:pathLst>
            </a:custGeom>
            <a:solidFill>
              <a:srgbClr val="FFFFEF"/>
            </a:solidFill>
          </p:spPr>
        </p:sp>
        <p:sp>
          <p:nvSpPr>
            <p:cNvPr name="TextBox 7" id="7"/>
            <p:cNvSpPr txBox="true"/>
            <p:nvPr/>
          </p:nvSpPr>
          <p:spPr>
            <a:xfrm>
              <a:off x="0" y="79375"/>
              <a:ext cx="1610488" cy="370534"/>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1178966" y="959141"/>
            <a:ext cx="8241563" cy="2713211"/>
          </a:xfrm>
          <a:prstGeom prst="rect">
            <a:avLst/>
          </a:prstGeom>
        </p:spPr>
        <p:txBody>
          <a:bodyPr anchor="t" rtlCol="false" tIns="0" lIns="0" bIns="0" rIns="0">
            <a:spAutoFit/>
          </a:bodyPr>
          <a:lstStyle/>
          <a:p>
            <a:pPr algn="l">
              <a:lnSpc>
                <a:spcPts val="22119"/>
              </a:lnSpc>
              <a:spcBef>
                <a:spcPct val="0"/>
              </a:spcBef>
            </a:pPr>
            <a:r>
              <a:rPr lang="en-US" sz="15799">
                <a:solidFill>
                  <a:srgbClr val="34520D"/>
                </a:solidFill>
                <a:latin typeface="AC Steelfish"/>
                <a:ea typeface="AC Steelfish"/>
                <a:cs typeface="AC Steelfish"/>
                <a:sym typeface="AC Steelfish"/>
              </a:rPr>
              <a:t>INTRODUCTION</a:t>
            </a:r>
          </a:p>
        </p:txBody>
      </p:sp>
      <p:sp>
        <p:nvSpPr>
          <p:cNvPr name="AutoShape 9" id="9"/>
          <p:cNvSpPr/>
          <p:nvPr/>
        </p:nvSpPr>
        <p:spPr>
          <a:xfrm>
            <a:off x="-1253923" y="3483266"/>
            <a:ext cx="10053996" cy="0"/>
          </a:xfrm>
          <a:prstGeom prst="line">
            <a:avLst/>
          </a:prstGeom>
          <a:ln cap="rnd" w="76200">
            <a:solidFill>
              <a:srgbClr val="67A516"/>
            </a:solidFill>
            <a:prstDash val="lgDash"/>
            <a:headEnd type="diamond" len="lg" w="lg"/>
            <a:tailEnd type="diamond" len="lg" w="lg"/>
          </a:ln>
        </p:spPr>
      </p:sp>
      <p:sp>
        <p:nvSpPr>
          <p:cNvPr name="Freeform 10" id="10"/>
          <p:cNvSpPr/>
          <p:nvPr/>
        </p:nvSpPr>
        <p:spPr>
          <a:xfrm flipH="false" flipV="false" rot="0">
            <a:off x="9138119" y="4014198"/>
            <a:ext cx="5133190" cy="2258604"/>
          </a:xfrm>
          <a:custGeom>
            <a:avLst/>
            <a:gdLst/>
            <a:ahLst/>
            <a:cxnLst/>
            <a:rect r="r" b="b" t="t" l="l"/>
            <a:pathLst>
              <a:path h="2258604" w="5133190">
                <a:moveTo>
                  <a:pt x="0" y="0"/>
                </a:moveTo>
                <a:lnTo>
                  <a:pt x="5133190" y="0"/>
                </a:lnTo>
                <a:lnTo>
                  <a:pt x="5133190" y="2258604"/>
                </a:lnTo>
                <a:lnTo>
                  <a:pt x="0" y="22586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11" id="11"/>
          <p:cNvGrpSpPr/>
          <p:nvPr/>
        </p:nvGrpSpPr>
        <p:grpSpPr>
          <a:xfrm rot="0">
            <a:off x="9599076" y="932224"/>
            <a:ext cx="4211276" cy="8422551"/>
            <a:chOff x="0" y="0"/>
            <a:chExt cx="3175000" cy="6350000"/>
          </a:xfrm>
        </p:grpSpPr>
        <p:sp>
          <p:nvSpPr>
            <p:cNvPr name="Freeform 12" id="12"/>
            <p:cNvSpPr/>
            <p:nvPr/>
          </p:nvSpPr>
          <p:spPr>
            <a:xfrm flipH="false" flipV="false" rot="0">
              <a:off x="0" y="0"/>
              <a:ext cx="3175000" cy="6350000"/>
            </a:xfrm>
            <a:custGeom>
              <a:avLst/>
              <a:gdLst/>
              <a:ahLst/>
              <a:cxnLst/>
              <a:rect r="r" b="b" t="t" l="l"/>
              <a:pathLst>
                <a:path h="6350000" w="3175000">
                  <a:moveTo>
                    <a:pt x="1587500" y="6350000"/>
                  </a:moveTo>
                  <a:cubicBezTo>
                    <a:pt x="711200" y="6350000"/>
                    <a:pt x="0" y="5638800"/>
                    <a:pt x="0" y="4762500"/>
                  </a:cubicBezTo>
                  <a:lnTo>
                    <a:pt x="0" y="1587500"/>
                  </a:lnTo>
                  <a:cubicBezTo>
                    <a:pt x="0" y="711200"/>
                    <a:pt x="711200" y="0"/>
                    <a:pt x="1587500" y="0"/>
                  </a:cubicBezTo>
                  <a:cubicBezTo>
                    <a:pt x="2463800" y="0"/>
                    <a:pt x="3175000" y="711200"/>
                    <a:pt x="3175000" y="1587500"/>
                  </a:cubicBezTo>
                  <a:lnTo>
                    <a:pt x="3175000" y="4762500"/>
                  </a:lnTo>
                  <a:cubicBezTo>
                    <a:pt x="3175000" y="5638800"/>
                    <a:pt x="2463800" y="6350000"/>
                    <a:pt x="1587500" y="6350000"/>
                  </a:cubicBezTo>
                  <a:close/>
                </a:path>
              </a:pathLst>
            </a:custGeom>
            <a:blipFill>
              <a:blip r:embed="rId4"/>
              <a:stretch>
                <a:fillRect l="-16958" t="0" r="-16958" b="0"/>
              </a:stretch>
            </a:blipFill>
          </p:spPr>
        </p:sp>
      </p:grpSp>
      <p:sp>
        <p:nvSpPr>
          <p:cNvPr name="Freeform 13" id="13"/>
          <p:cNvSpPr/>
          <p:nvPr/>
        </p:nvSpPr>
        <p:spPr>
          <a:xfrm flipH="false" flipV="false" rot="0">
            <a:off x="15006022" y="1306658"/>
            <a:ext cx="1341355" cy="1341355"/>
          </a:xfrm>
          <a:custGeom>
            <a:avLst/>
            <a:gdLst/>
            <a:ahLst/>
            <a:cxnLst/>
            <a:rect r="r" b="b" t="t" l="l"/>
            <a:pathLst>
              <a:path h="1341355" w="1341355">
                <a:moveTo>
                  <a:pt x="0" y="0"/>
                </a:moveTo>
                <a:lnTo>
                  <a:pt x="1341356" y="0"/>
                </a:lnTo>
                <a:lnTo>
                  <a:pt x="1341356" y="1341356"/>
                </a:lnTo>
                <a:lnTo>
                  <a:pt x="0" y="134135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4" id="14"/>
          <p:cNvSpPr/>
          <p:nvPr/>
        </p:nvSpPr>
        <p:spPr>
          <a:xfrm flipH="false" flipV="false" rot="0">
            <a:off x="14775167" y="1273466"/>
            <a:ext cx="1976863" cy="1606202"/>
          </a:xfrm>
          <a:custGeom>
            <a:avLst/>
            <a:gdLst/>
            <a:ahLst/>
            <a:cxnLst/>
            <a:rect r="r" b="b" t="t" l="l"/>
            <a:pathLst>
              <a:path h="1606202" w="1976863">
                <a:moveTo>
                  <a:pt x="0" y="0"/>
                </a:moveTo>
                <a:lnTo>
                  <a:pt x="1976864" y="0"/>
                </a:lnTo>
                <a:lnTo>
                  <a:pt x="1976864" y="1606202"/>
                </a:lnTo>
                <a:lnTo>
                  <a:pt x="0" y="160620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5" id="15"/>
          <p:cNvSpPr/>
          <p:nvPr/>
        </p:nvSpPr>
        <p:spPr>
          <a:xfrm flipH="false" flipV="false" rot="5400000">
            <a:off x="14818153" y="1081279"/>
            <a:ext cx="6126112" cy="1990576"/>
          </a:xfrm>
          <a:custGeom>
            <a:avLst/>
            <a:gdLst/>
            <a:ahLst/>
            <a:cxnLst/>
            <a:rect r="r" b="b" t="t" l="l"/>
            <a:pathLst>
              <a:path h="1990576" w="6126112">
                <a:moveTo>
                  <a:pt x="0" y="0"/>
                </a:moveTo>
                <a:lnTo>
                  <a:pt x="6126112" y="0"/>
                </a:lnTo>
                <a:lnTo>
                  <a:pt x="6126112" y="1990576"/>
                </a:lnTo>
                <a:lnTo>
                  <a:pt x="0" y="1990576"/>
                </a:lnTo>
                <a:lnTo>
                  <a:pt x="0" y="0"/>
                </a:lnTo>
                <a:close/>
              </a:path>
            </a:pathLst>
          </a:custGeom>
          <a:blipFill>
            <a:blip r:embed="rId9">
              <a:extLst>
                <a:ext uri="{96DAC541-7B7A-43D3-8B79-37D633B846F1}">
                  <asvg:svgBlip xmlns:asvg="http://schemas.microsoft.com/office/drawing/2016/SVG/main" r:embed="rId10"/>
                </a:ext>
              </a:extLst>
            </a:blip>
            <a:stretch>
              <a:fillRect l="0" t="-89654" r="0" b="0"/>
            </a:stretch>
          </a:blipFill>
        </p:spPr>
      </p:sp>
      <p:sp>
        <p:nvSpPr>
          <p:cNvPr name="Freeform 16" id="16"/>
          <p:cNvSpPr/>
          <p:nvPr/>
        </p:nvSpPr>
        <p:spPr>
          <a:xfrm flipH="false" flipV="false" rot="5400000">
            <a:off x="14818153" y="7207391"/>
            <a:ext cx="6126112" cy="1990576"/>
          </a:xfrm>
          <a:custGeom>
            <a:avLst/>
            <a:gdLst/>
            <a:ahLst/>
            <a:cxnLst/>
            <a:rect r="r" b="b" t="t" l="l"/>
            <a:pathLst>
              <a:path h="1990576" w="6126112">
                <a:moveTo>
                  <a:pt x="0" y="0"/>
                </a:moveTo>
                <a:lnTo>
                  <a:pt x="6126112" y="0"/>
                </a:lnTo>
                <a:lnTo>
                  <a:pt x="6126112" y="1990575"/>
                </a:lnTo>
                <a:lnTo>
                  <a:pt x="0" y="1990575"/>
                </a:lnTo>
                <a:lnTo>
                  <a:pt x="0" y="0"/>
                </a:lnTo>
                <a:close/>
              </a:path>
            </a:pathLst>
          </a:custGeom>
          <a:blipFill>
            <a:blip r:embed="rId9">
              <a:extLst>
                <a:ext uri="{96DAC541-7B7A-43D3-8B79-37D633B846F1}">
                  <asvg:svgBlip xmlns:asvg="http://schemas.microsoft.com/office/drawing/2016/SVG/main" r:embed="rId10"/>
                </a:ext>
              </a:extLst>
            </a:blip>
            <a:stretch>
              <a:fillRect l="0" t="-89654" r="0" b="0"/>
            </a:stretch>
          </a:blipFill>
        </p:spPr>
      </p:sp>
      <p:sp>
        <p:nvSpPr>
          <p:cNvPr name="TextBox 17" id="17"/>
          <p:cNvSpPr txBox="true"/>
          <p:nvPr/>
        </p:nvSpPr>
        <p:spPr>
          <a:xfrm rot="0">
            <a:off x="1178966" y="4136807"/>
            <a:ext cx="7009927" cy="4803366"/>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a:t>
            </a:r>
          </a:p>
          <a:p>
            <a:pPr algn="just">
              <a:lnSpc>
                <a:spcPts val="3499"/>
              </a:lnSpc>
              <a:spcBef>
                <a:spcPct val="0"/>
              </a:spcBef>
            </a:pPr>
          </a:p>
          <a:p>
            <a:pPr algn="just">
              <a:lnSpc>
                <a:spcPts val="3499"/>
              </a:lnSpc>
              <a:spcBef>
                <a:spcPct val="0"/>
              </a:spcBef>
            </a:pPr>
            <a:r>
              <a:rPr lang="en-US" b="true" sz="2499">
                <a:solidFill>
                  <a:srgbClr val="172900"/>
                </a:solidFill>
                <a:latin typeface="Rosario Bold"/>
                <a:ea typeface="Rosario Bold"/>
                <a:cs typeface="Rosario Bold"/>
                <a:sym typeface="Rosario Bold"/>
              </a:rPr>
              <a:t>Curabitur lacinia ante ut sapien hendrerit, eget cursus purus fermentum. Nulla dignissim diam ligula, ac pellentesque mauris placerat vel. Morbi eu arcu est. Nulla elementum urna fringilla tortor euismod, id ullamcorper tortor tempus.</a:t>
            </a:r>
          </a:p>
        </p:txBody>
      </p:sp>
      <p:sp>
        <p:nvSpPr>
          <p:cNvPr name="TextBox 18" id="18"/>
          <p:cNvSpPr txBox="true"/>
          <p:nvPr/>
        </p:nvSpPr>
        <p:spPr>
          <a:xfrm rot="0">
            <a:off x="15235868" y="1659674"/>
            <a:ext cx="881665" cy="69330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01</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sp>
        <p:nvSpPr>
          <p:cNvPr name="Freeform 2" id="2"/>
          <p:cNvSpPr/>
          <p:nvPr/>
        </p:nvSpPr>
        <p:spPr>
          <a:xfrm flipH="false" flipV="false" rot="0">
            <a:off x="15513292" y="1061892"/>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5282437" y="1028700"/>
            <a:ext cx="1976863" cy="1606202"/>
          </a:xfrm>
          <a:custGeom>
            <a:avLst/>
            <a:gdLst/>
            <a:ahLst/>
            <a:cxnLst/>
            <a:rect r="r" b="b" t="t" l="l"/>
            <a:pathLst>
              <a:path h="1606202" w="1976863">
                <a:moveTo>
                  <a:pt x="0" y="0"/>
                </a:moveTo>
                <a:lnTo>
                  <a:pt x="1976863" y="0"/>
                </a:lnTo>
                <a:lnTo>
                  <a:pt x="1976863" y="1606202"/>
                </a:lnTo>
                <a:lnTo>
                  <a:pt x="0" y="160620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152525" y="3463694"/>
            <a:ext cx="3740653" cy="5493151"/>
          </a:xfrm>
          <a:custGeom>
            <a:avLst/>
            <a:gdLst/>
            <a:ahLst/>
            <a:cxnLst/>
            <a:rect r="r" b="b" t="t" l="l"/>
            <a:pathLst>
              <a:path h="5493151" w="3740653">
                <a:moveTo>
                  <a:pt x="0" y="0"/>
                </a:moveTo>
                <a:lnTo>
                  <a:pt x="3740653" y="0"/>
                </a:lnTo>
                <a:lnTo>
                  <a:pt x="3740653" y="5493151"/>
                </a:lnTo>
                <a:lnTo>
                  <a:pt x="0" y="5493151"/>
                </a:lnTo>
                <a:lnTo>
                  <a:pt x="0" y="0"/>
                </a:lnTo>
                <a:close/>
              </a:path>
            </a:pathLst>
          </a:custGeom>
          <a:blipFill>
            <a:blip r:embed="rId6">
              <a:extLst>
                <a:ext uri="{96DAC541-7B7A-43D3-8B79-37D633B846F1}">
                  <asvg:svgBlip xmlns:asvg="http://schemas.microsoft.com/office/drawing/2016/SVG/main" r:embed="rId7"/>
                </a:ext>
              </a:extLst>
            </a:blip>
            <a:stretch>
              <a:fillRect l="-101723" t="0" r="0" b="-13499"/>
            </a:stretch>
          </a:blipFill>
        </p:spPr>
      </p:sp>
      <p:sp>
        <p:nvSpPr>
          <p:cNvPr name="Freeform 5" id="5"/>
          <p:cNvSpPr/>
          <p:nvPr/>
        </p:nvSpPr>
        <p:spPr>
          <a:xfrm flipH="false" flipV="false" rot="0">
            <a:off x="4357223" y="3463694"/>
            <a:ext cx="2509409" cy="5493151"/>
          </a:xfrm>
          <a:custGeom>
            <a:avLst/>
            <a:gdLst/>
            <a:ahLst/>
            <a:cxnLst/>
            <a:rect r="r" b="b" t="t" l="l"/>
            <a:pathLst>
              <a:path h="5493151" w="2509409">
                <a:moveTo>
                  <a:pt x="0" y="0"/>
                </a:moveTo>
                <a:lnTo>
                  <a:pt x="2509409" y="0"/>
                </a:lnTo>
                <a:lnTo>
                  <a:pt x="2509409" y="5493151"/>
                </a:lnTo>
                <a:lnTo>
                  <a:pt x="0" y="5493151"/>
                </a:lnTo>
                <a:lnTo>
                  <a:pt x="0" y="0"/>
                </a:lnTo>
                <a:close/>
              </a:path>
            </a:pathLst>
          </a:custGeom>
          <a:blipFill>
            <a:blip r:embed="rId6">
              <a:extLst>
                <a:ext uri="{96DAC541-7B7A-43D3-8B79-37D633B846F1}">
                  <asvg:svgBlip xmlns:asvg="http://schemas.microsoft.com/office/drawing/2016/SVG/main" r:embed="rId7"/>
                </a:ext>
              </a:extLst>
            </a:blip>
            <a:stretch>
              <a:fillRect l="-200700" t="0" r="0" b="-13499"/>
            </a:stretch>
          </a:blipFill>
        </p:spPr>
      </p:sp>
      <p:sp>
        <p:nvSpPr>
          <p:cNvPr name="AutoShape 6" id="6"/>
          <p:cNvSpPr/>
          <p:nvPr/>
        </p:nvSpPr>
        <p:spPr>
          <a:xfrm>
            <a:off x="7243217" y="4840563"/>
            <a:ext cx="9901783" cy="0"/>
          </a:xfrm>
          <a:prstGeom prst="line">
            <a:avLst/>
          </a:prstGeom>
          <a:ln cap="rnd" w="38100">
            <a:solidFill>
              <a:srgbClr val="67A516"/>
            </a:solidFill>
            <a:prstDash val="solid"/>
            <a:headEnd type="none" len="sm" w="sm"/>
            <a:tailEnd type="diamond" len="lg" w="lg"/>
          </a:ln>
        </p:spPr>
      </p:sp>
      <p:sp>
        <p:nvSpPr>
          <p:cNvPr name="AutoShape 7" id="7"/>
          <p:cNvSpPr/>
          <p:nvPr/>
        </p:nvSpPr>
        <p:spPr>
          <a:xfrm>
            <a:off x="7243217" y="6343620"/>
            <a:ext cx="9901783" cy="0"/>
          </a:xfrm>
          <a:prstGeom prst="line">
            <a:avLst/>
          </a:prstGeom>
          <a:ln cap="rnd" w="38100">
            <a:solidFill>
              <a:srgbClr val="67A516"/>
            </a:solidFill>
            <a:prstDash val="solid"/>
            <a:headEnd type="none" len="sm" w="sm"/>
            <a:tailEnd type="diamond" len="lg" w="lg"/>
          </a:ln>
        </p:spPr>
      </p:sp>
      <p:sp>
        <p:nvSpPr>
          <p:cNvPr name="AutoShape 8" id="8"/>
          <p:cNvSpPr/>
          <p:nvPr/>
        </p:nvSpPr>
        <p:spPr>
          <a:xfrm>
            <a:off x="7243217" y="7873157"/>
            <a:ext cx="9901783" cy="0"/>
          </a:xfrm>
          <a:prstGeom prst="line">
            <a:avLst/>
          </a:prstGeom>
          <a:ln cap="rnd" w="38100">
            <a:solidFill>
              <a:srgbClr val="67A516"/>
            </a:solidFill>
            <a:prstDash val="solid"/>
            <a:headEnd type="none" len="sm" w="sm"/>
            <a:tailEnd type="diamond" len="lg" w="lg"/>
          </a:ln>
        </p:spPr>
      </p:sp>
      <p:sp>
        <p:nvSpPr>
          <p:cNvPr name="Freeform 9" id="9"/>
          <p:cNvSpPr/>
          <p:nvPr/>
        </p:nvSpPr>
        <p:spPr>
          <a:xfrm flipH="false" flipV="false" rot="66000">
            <a:off x="1532677" y="3702654"/>
            <a:ext cx="248710" cy="440522"/>
          </a:xfrm>
          <a:custGeom>
            <a:avLst/>
            <a:gdLst/>
            <a:ahLst/>
            <a:cxnLst/>
            <a:rect r="r" b="b" t="t" l="l"/>
            <a:pathLst>
              <a:path h="440522" w="248710">
                <a:moveTo>
                  <a:pt x="0" y="0"/>
                </a:moveTo>
                <a:lnTo>
                  <a:pt x="248711" y="0"/>
                </a:lnTo>
                <a:lnTo>
                  <a:pt x="248711" y="440522"/>
                </a:lnTo>
                <a:lnTo>
                  <a:pt x="0" y="440522"/>
                </a:lnTo>
                <a:lnTo>
                  <a:pt x="0" y="0"/>
                </a:lnTo>
                <a:close/>
              </a:path>
            </a:pathLst>
          </a:custGeom>
          <a:blipFill>
            <a:blip r:embed="rId8">
              <a:extLst>
                <a:ext uri="{96DAC541-7B7A-43D3-8B79-37D633B846F1}">
                  <asvg:svgBlip xmlns:asvg="http://schemas.microsoft.com/office/drawing/2016/SVG/main" r:embed="rId9"/>
                </a:ext>
              </a:extLst>
            </a:blip>
            <a:stretch>
              <a:fillRect l="-187113" t="-45822" r="-58872" b="-44387"/>
            </a:stretch>
          </a:blipFill>
        </p:spPr>
      </p:sp>
      <p:sp>
        <p:nvSpPr>
          <p:cNvPr name="TextBox 10" id="10"/>
          <p:cNvSpPr txBox="true"/>
          <p:nvPr/>
        </p:nvSpPr>
        <p:spPr>
          <a:xfrm rot="0">
            <a:off x="15743137" y="1414908"/>
            <a:ext cx="881665" cy="69330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02</a:t>
            </a:r>
          </a:p>
        </p:txBody>
      </p:sp>
      <p:sp>
        <p:nvSpPr>
          <p:cNvPr name="TextBox 11" id="11"/>
          <p:cNvSpPr txBox="true"/>
          <p:nvPr/>
        </p:nvSpPr>
        <p:spPr>
          <a:xfrm rot="0">
            <a:off x="1152525" y="974497"/>
            <a:ext cx="14060037" cy="2489197"/>
          </a:xfrm>
          <a:prstGeom prst="rect">
            <a:avLst/>
          </a:prstGeom>
        </p:spPr>
        <p:txBody>
          <a:bodyPr anchor="t" rtlCol="false" tIns="0" lIns="0" bIns="0" rIns="0">
            <a:spAutoFit/>
          </a:bodyPr>
          <a:lstStyle/>
          <a:p>
            <a:pPr algn="l">
              <a:lnSpc>
                <a:spcPts val="20300"/>
              </a:lnSpc>
              <a:spcBef>
                <a:spcPct val="0"/>
              </a:spcBef>
            </a:pPr>
            <a:r>
              <a:rPr lang="en-US" sz="14500">
                <a:solidFill>
                  <a:srgbClr val="34520D"/>
                </a:solidFill>
                <a:latin typeface="AC Steelfish"/>
                <a:ea typeface="AC Steelfish"/>
                <a:cs typeface="AC Steelfish"/>
                <a:sym typeface="AC Steelfish"/>
              </a:rPr>
              <a:t>THE URGENCY OF RECYCLING</a:t>
            </a:r>
          </a:p>
        </p:txBody>
      </p:sp>
      <p:sp>
        <p:nvSpPr>
          <p:cNvPr name="TextBox 12" id="12"/>
          <p:cNvSpPr txBox="true"/>
          <p:nvPr/>
        </p:nvSpPr>
        <p:spPr>
          <a:xfrm rot="0">
            <a:off x="2426744" y="3661930"/>
            <a:ext cx="4439888" cy="455296"/>
          </a:xfrm>
          <a:prstGeom prst="rect">
            <a:avLst/>
          </a:prstGeom>
        </p:spPr>
        <p:txBody>
          <a:bodyPr anchor="t" rtlCol="false" tIns="0" lIns="0" bIns="0" rIns="0">
            <a:spAutoFit/>
          </a:bodyPr>
          <a:lstStyle/>
          <a:p>
            <a:pPr algn="l">
              <a:lnSpc>
                <a:spcPts val="3779"/>
              </a:lnSpc>
              <a:spcBef>
                <a:spcPct val="0"/>
              </a:spcBef>
            </a:pPr>
            <a:r>
              <a:rPr lang="en-US" sz="2699">
                <a:solidFill>
                  <a:srgbClr val="FFFFEF"/>
                </a:solidFill>
                <a:latin typeface="Rosario"/>
                <a:ea typeface="Rosario"/>
                <a:cs typeface="Rosario"/>
                <a:sym typeface="Rosario"/>
              </a:rPr>
              <a:t>Environmental Preservation</a:t>
            </a:r>
          </a:p>
        </p:txBody>
      </p:sp>
      <p:sp>
        <p:nvSpPr>
          <p:cNvPr name="TextBox 13" id="13"/>
          <p:cNvSpPr txBox="true"/>
          <p:nvPr/>
        </p:nvSpPr>
        <p:spPr>
          <a:xfrm rot="0">
            <a:off x="2426744" y="5184306"/>
            <a:ext cx="4439888" cy="455296"/>
          </a:xfrm>
          <a:prstGeom prst="rect">
            <a:avLst/>
          </a:prstGeom>
        </p:spPr>
        <p:txBody>
          <a:bodyPr anchor="t" rtlCol="false" tIns="0" lIns="0" bIns="0" rIns="0">
            <a:spAutoFit/>
          </a:bodyPr>
          <a:lstStyle/>
          <a:p>
            <a:pPr algn="l">
              <a:lnSpc>
                <a:spcPts val="3779"/>
              </a:lnSpc>
              <a:spcBef>
                <a:spcPct val="0"/>
              </a:spcBef>
            </a:pPr>
            <a:r>
              <a:rPr lang="en-US" sz="2699">
                <a:solidFill>
                  <a:srgbClr val="FFFFEF"/>
                </a:solidFill>
                <a:latin typeface="Rosario"/>
                <a:ea typeface="Rosario"/>
                <a:cs typeface="Rosario"/>
                <a:sym typeface="Rosario"/>
              </a:rPr>
              <a:t>Resource Conservation</a:t>
            </a:r>
          </a:p>
        </p:txBody>
      </p:sp>
      <p:sp>
        <p:nvSpPr>
          <p:cNvPr name="TextBox 14" id="14"/>
          <p:cNvSpPr txBox="true"/>
          <p:nvPr/>
        </p:nvSpPr>
        <p:spPr>
          <a:xfrm rot="0">
            <a:off x="2426744" y="6706401"/>
            <a:ext cx="4439888" cy="455296"/>
          </a:xfrm>
          <a:prstGeom prst="rect">
            <a:avLst/>
          </a:prstGeom>
        </p:spPr>
        <p:txBody>
          <a:bodyPr anchor="t" rtlCol="false" tIns="0" lIns="0" bIns="0" rIns="0">
            <a:spAutoFit/>
          </a:bodyPr>
          <a:lstStyle/>
          <a:p>
            <a:pPr algn="l">
              <a:lnSpc>
                <a:spcPts val="3779"/>
              </a:lnSpc>
              <a:spcBef>
                <a:spcPct val="0"/>
              </a:spcBef>
            </a:pPr>
            <a:r>
              <a:rPr lang="en-US" sz="2699">
                <a:solidFill>
                  <a:srgbClr val="FFFFEF"/>
                </a:solidFill>
                <a:latin typeface="Rosario"/>
                <a:ea typeface="Rosario"/>
                <a:cs typeface="Rosario"/>
                <a:sym typeface="Rosario"/>
              </a:rPr>
              <a:t>Energy Efficiency</a:t>
            </a:r>
          </a:p>
        </p:txBody>
      </p:sp>
      <p:sp>
        <p:nvSpPr>
          <p:cNvPr name="TextBox 15" id="15"/>
          <p:cNvSpPr txBox="true"/>
          <p:nvPr/>
        </p:nvSpPr>
        <p:spPr>
          <a:xfrm rot="0">
            <a:off x="2426744" y="8224295"/>
            <a:ext cx="4439888" cy="455296"/>
          </a:xfrm>
          <a:prstGeom prst="rect">
            <a:avLst/>
          </a:prstGeom>
        </p:spPr>
        <p:txBody>
          <a:bodyPr anchor="t" rtlCol="false" tIns="0" lIns="0" bIns="0" rIns="0">
            <a:spAutoFit/>
          </a:bodyPr>
          <a:lstStyle/>
          <a:p>
            <a:pPr algn="l">
              <a:lnSpc>
                <a:spcPts val="3779"/>
              </a:lnSpc>
              <a:spcBef>
                <a:spcPct val="0"/>
              </a:spcBef>
            </a:pPr>
            <a:r>
              <a:rPr lang="en-US" sz="2699">
                <a:solidFill>
                  <a:srgbClr val="FFFFEF"/>
                </a:solidFill>
                <a:latin typeface="Rosario"/>
                <a:ea typeface="Rosario"/>
                <a:cs typeface="Rosario"/>
                <a:sym typeface="Rosario"/>
              </a:rPr>
              <a:t>Climate Change Mitigation</a:t>
            </a:r>
          </a:p>
        </p:txBody>
      </p:sp>
      <p:sp>
        <p:nvSpPr>
          <p:cNvPr name="TextBox 16" id="16"/>
          <p:cNvSpPr txBox="true"/>
          <p:nvPr/>
        </p:nvSpPr>
        <p:spPr>
          <a:xfrm rot="0">
            <a:off x="7243217" y="3416069"/>
            <a:ext cx="9611430" cy="1243519"/>
          </a:xfrm>
          <a:prstGeom prst="rect">
            <a:avLst/>
          </a:prstGeom>
        </p:spPr>
        <p:txBody>
          <a:bodyPr anchor="t" rtlCol="false" tIns="0" lIns="0" bIns="0" rIns="0">
            <a:spAutoFit/>
          </a:bodyPr>
          <a:lstStyle/>
          <a:p>
            <a:pPr algn="just">
              <a:lnSpc>
                <a:spcPts val="3359"/>
              </a:lnSpc>
              <a:spcBef>
                <a:spcPct val="0"/>
              </a:spcBef>
            </a:pPr>
            <a:r>
              <a:rPr lang="en-US" b="true" sz="23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a:t>
            </a:r>
          </a:p>
        </p:txBody>
      </p:sp>
      <p:sp>
        <p:nvSpPr>
          <p:cNvPr name="TextBox 17" id="17"/>
          <p:cNvSpPr txBox="true"/>
          <p:nvPr/>
        </p:nvSpPr>
        <p:spPr>
          <a:xfrm rot="0">
            <a:off x="7243217" y="4938445"/>
            <a:ext cx="9611430" cy="1243519"/>
          </a:xfrm>
          <a:prstGeom prst="rect">
            <a:avLst/>
          </a:prstGeom>
        </p:spPr>
        <p:txBody>
          <a:bodyPr anchor="t" rtlCol="false" tIns="0" lIns="0" bIns="0" rIns="0">
            <a:spAutoFit/>
          </a:bodyPr>
          <a:lstStyle/>
          <a:p>
            <a:pPr algn="just">
              <a:lnSpc>
                <a:spcPts val="3359"/>
              </a:lnSpc>
              <a:spcBef>
                <a:spcPct val="0"/>
              </a:spcBef>
            </a:pPr>
            <a:r>
              <a:rPr lang="en-US" b="true" sz="23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a:t>
            </a:r>
          </a:p>
        </p:txBody>
      </p:sp>
      <p:sp>
        <p:nvSpPr>
          <p:cNvPr name="TextBox 18" id="18"/>
          <p:cNvSpPr txBox="true"/>
          <p:nvPr/>
        </p:nvSpPr>
        <p:spPr>
          <a:xfrm rot="0">
            <a:off x="7243217" y="6458189"/>
            <a:ext cx="9611430" cy="1243519"/>
          </a:xfrm>
          <a:prstGeom prst="rect">
            <a:avLst/>
          </a:prstGeom>
        </p:spPr>
        <p:txBody>
          <a:bodyPr anchor="t" rtlCol="false" tIns="0" lIns="0" bIns="0" rIns="0">
            <a:spAutoFit/>
          </a:bodyPr>
          <a:lstStyle/>
          <a:p>
            <a:pPr algn="just">
              <a:lnSpc>
                <a:spcPts val="3359"/>
              </a:lnSpc>
              <a:spcBef>
                <a:spcPct val="0"/>
              </a:spcBef>
            </a:pPr>
            <a:r>
              <a:rPr lang="en-US" b="true" sz="23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a:t>
            </a:r>
          </a:p>
        </p:txBody>
      </p:sp>
      <p:sp>
        <p:nvSpPr>
          <p:cNvPr name="TextBox 19" id="19"/>
          <p:cNvSpPr txBox="true"/>
          <p:nvPr/>
        </p:nvSpPr>
        <p:spPr>
          <a:xfrm rot="0">
            <a:off x="7243217" y="7977932"/>
            <a:ext cx="9611430" cy="1243519"/>
          </a:xfrm>
          <a:prstGeom prst="rect">
            <a:avLst/>
          </a:prstGeom>
        </p:spPr>
        <p:txBody>
          <a:bodyPr anchor="t" rtlCol="false" tIns="0" lIns="0" bIns="0" rIns="0">
            <a:spAutoFit/>
          </a:bodyPr>
          <a:lstStyle/>
          <a:p>
            <a:pPr algn="just">
              <a:lnSpc>
                <a:spcPts val="3359"/>
              </a:lnSpc>
              <a:spcBef>
                <a:spcPct val="0"/>
              </a:spcBef>
            </a:pPr>
            <a:r>
              <a:rPr lang="en-US" b="true" sz="23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a:t>
            </a:r>
          </a:p>
        </p:txBody>
      </p:sp>
      <p:sp>
        <p:nvSpPr>
          <p:cNvPr name="Freeform 20" id="20"/>
          <p:cNvSpPr/>
          <p:nvPr/>
        </p:nvSpPr>
        <p:spPr>
          <a:xfrm flipH="false" flipV="false" rot="66000">
            <a:off x="1532677" y="5225030"/>
            <a:ext cx="248710" cy="440522"/>
          </a:xfrm>
          <a:custGeom>
            <a:avLst/>
            <a:gdLst/>
            <a:ahLst/>
            <a:cxnLst/>
            <a:rect r="r" b="b" t="t" l="l"/>
            <a:pathLst>
              <a:path h="440522" w="248710">
                <a:moveTo>
                  <a:pt x="0" y="0"/>
                </a:moveTo>
                <a:lnTo>
                  <a:pt x="248711" y="0"/>
                </a:lnTo>
                <a:lnTo>
                  <a:pt x="248711" y="440522"/>
                </a:lnTo>
                <a:lnTo>
                  <a:pt x="0" y="440522"/>
                </a:lnTo>
                <a:lnTo>
                  <a:pt x="0" y="0"/>
                </a:lnTo>
                <a:close/>
              </a:path>
            </a:pathLst>
          </a:custGeom>
          <a:blipFill>
            <a:blip r:embed="rId8">
              <a:extLst>
                <a:ext uri="{96DAC541-7B7A-43D3-8B79-37D633B846F1}">
                  <asvg:svgBlip xmlns:asvg="http://schemas.microsoft.com/office/drawing/2016/SVG/main" r:embed="rId9"/>
                </a:ext>
              </a:extLst>
            </a:blip>
            <a:stretch>
              <a:fillRect l="-187113" t="-45822" r="-58872" b="-44387"/>
            </a:stretch>
          </a:blipFill>
        </p:spPr>
      </p:sp>
      <p:sp>
        <p:nvSpPr>
          <p:cNvPr name="Freeform 21" id="21"/>
          <p:cNvSpPr/>
          <p:nvPr/>
        </p:nvSpPr>
        <p:spPr>
          <a:xfrm flipH="false" flipV="false" rot="66000">
            <a:off x="1532677" y="6746570"/>
            <a:ext cx="248710" cy="440522"/>
          </a:xfrm>
          <a:custGeom>
            <a:avLst/>
            <a:gdLst/>
            <a:ahLst/>
            <a:cxnLst/>
            <a:rect r="r" b="b" t="t" l="l"/>
            <a:pathLst>
              <a:path h="440522" w="248710">
                <a:moveTo>
                  <a:pt x="0" y="0"/>
                </a:moveTo>
                <a:lnTo>
                  <a:pt x="248711" y="0"/>
                </a:lnTo>
                <a:lnTo>
                  <a:pt x="248711" y="440523"/>
                </a:lnTo>
                <a:lnTo>
                  <a:pt x="0" y="440523"/>
                </a:lnTo>
                <a:lnTo>
                  <a:pt x="0" y="0"/>
                </a:lnTo>
                <a:close/>
              </a:path>
            </a:pathLst>
          </a:custGeom>
          <a:blipFill>
            <a:blip r:embed="rId8">
              <a:extLst>
                <a:ext uri="{96DAC541-7B7A-43D3-8B79-37D633B846F1}">
                  <asvg:svgBlip xmlns:asvg="http://schemas.microsoft.com/office/drawing/2016/SVG/main" r:embed="rId9"/>
                </a:ext>
              </a:extLst>
            </a:blip>
            <a:stretch>
              <a:fillRect l="-187113" t="-45822" r="-58872" b="-44387"/>
            </a:stretch>
          </a:blipFill>
        </p:spPr>
      </p:sp>
      <p:sp>
        <p:nvSpPr>
          <p:cNvPr name="Freeform 22" id="22"/>
          <p:cNvSpPr/>
          <p:nvPr/>
        </p:nvSpPr>
        <p:spPr>
          <a:xfrm flipH="false" flipV="false" rot="66000">
            <a:off x="1532677" y="8268111"/>
            <a:ext cx="248710" cy="440522"/>
          </a:xfrm>
          <a:custGeom>
            <a:avLst/>
            <a:gdLst/>
            <a:ahLst/>
            <a:cxnLst/>
            <a:rect r="r" b="b" t="t" l="l"/>
            <a:pathLst>
              <a:path h="440522" w="248710">
                <a:moveTo>
                  <a:pt x="0" y="0"/>
                </a:moveTo>
                <a:lnTo>
                  <a:pt x="248711" y="0"/>
                </a:lnTo>
                <a:lnTo>
                  <a:pt x="248711" y="440522"/>
                </a:lnTo>
                <a:lnTo>
                  <a:pt x="0" y="440522"/>
                </a:lnTo>
                <a:lnTo>
                  <a:pt x="0" y="0"/>
                </a:lnTo>
                <a:close/>
              </a:path>
            </a:pathLst>
          </a:custGeom>
          <a:blipFill>
            <a:blip r:embed="rId8">
              <a:extLst>
                <a:ext uri="{96DAC541-7B7A-43D3-8B79-37D633B846F1}">
                  <asvg:svgBlip xmlns:asvg="http://schemas.microsoft.com/office/drawing/2016/SVG/main" r:embed="rId9"/>
                </a:ext>
              </a:extLst>
            </a:blip>
            <a:stretch>
              <a:fillRect l="-187113" t="-45822" r="-58872" b="-44387"/>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sp>
        <p:nvSpPr>
          <p:cNvPr name="Freeform 2" id="2"/>
          <p:cNvSpPr/>
          <p:nvPr/>
        </p:nvSpPr>
        <p:spPr>
          <a:xfrm flipH="false" flipV="false" rot="0">
            <a:off x="1259555" y="788156"/>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028700" y="754964"/>
            <a:ext cx="1976863" cy="1606202"/>
          </a:xfrm>
          <a:custGeom>
            <a:avLst/>
            <a:gdLst/>
            <a:ahLst/>
            <a:cxnLst/>
            <a:rect r="r" b="b" t="t" l="l"/>
            <a:pathLst>
              <a:path h="1606202" w="1976863">
                <a:moveTo>
                  <a:pt x="0" y="0"/>
                </a:moveTo>
                <a:lnTo>
                  <a:pt x="1976863" y="0"/>
                </a:lnTo>
                <a:lnTo>
                  <a:pt x="1976863" y="1606202"/>
                </a:lnTo>
                <a:lnTo>
                  <a:pt x="0" y="160620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106414" y="4016454"/>
            <a:ext cx="3675431" cy="1166949"/>
          </a:xfrm>
          <a:custGeom>
            <a:avLst/>
            <a:gdLst/>
            <a:ahLst/>
            <a:cxnLst/>
            <a:rect r="r" b="b" t="t" l="l"/>
            <a:pathLst>
              <a:path h="1166949" w="3675431">
                <a:moveTo>
                  <a:pt x="0" y="0"/>
                </a:moveTo>
                <a:lnTo>
                  <a:pt x="3675431" y="0"/>
                </a:lnTo>
                <a:lnTo>
                  <a:pt x="3675431" y="1166949"/>
                </a:lnTo>
                <a:lnTo>
                  <a:pt x="0" y="116694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5037641" y="4016454"/>
            <a:ext cx="3675431" cy="1166949"/>
          </a:xfrm>
          <a:custGeom>
            <a:avLst/>
            <a:gdLst/>
            <a:ahLst/>
            <a:cxnLst/>
            <a:rect r="r" b="b" t="t" l="l"/>
            <a:pathLst>
              <a:path h="1166949" w="3675431">
                <a:moveTo>
                  <a:pt x="0" y="0"/>
                </a:moveTo>
                <a:lnTo>
                  <a:pt x="3675432" y="0"/>
                </a:lnTo>
                <a:lnTo>
                  <a:pt x="3675432" y="1166949"/>
                </a:lnTo>
                <a:lnTo>
                  <a:pt x="0" y="116694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6" id="6"/>
          <p:cNvGrpSpPr/>
          <p:nvPr/>
        </p:nvGrpSpPr>
        <p:grpSpPr>
          <a:xfrm rot="0">
            <a:off x="1708649" y="3304177"/>
            <a:ext cx="6478759" cy="2591504"/>
            <a:chOff x="0" y="0"/>
            <a:chExt cx="6350000" cy="2540000"/>
          </a:xfrm>
        </p:grpSpPr>
        <p:sp>
          <p:nvSpPr>
            <p:cNvPr name="Freeform 7" id="7"/>
            <p:cNvSpPr/>
            <p:nvPr/>
          </p:nvSpPr>
          <p:spPr>
            <a:xfrm flipH="false" flipV="false" rot="0">
              <a:off x="0" y="0"/>
              <a:ext cx="6350000" cy="2540000"/>
            </a:xfrm>
            <a:custGeom>
              <a:avLst/>
              <a:gdLst/>
              <a:ahLst/>
              <a:cxnLst/>
              <a:rect r="r" b="b" t="t" l="l"/>
              <a:pathLst>
                <a:path h="2540000" w="6350000">
                  <a:moveTo>
                    <a:pt x="0" y="1270000"/>
                  </a:moveTo>
                  <a:cubicBezTo>
                    <a:pt x="0" y="568960"/>
                    <a:pt x="568960" y="0"/>
                    <a:pt x="1270000" y="0"/>
                  </a:cubicBezTo>
                  <a:lnTo>
                    <a:pt x="5080000" y="0"/>
                  </a:lnTo>
                  <a:cubicBezTo>
                    <a:pt x="5781040" y="0"/>
                    <a:pt x="6350000" y="568960"/>
                    <a:pt x="6350000" y="1270000"/>
                  </a:cubicBezTo>
                  <a:cubicBezTo>
                    <a:pt x="6350000" y="1971040"/>
                    <a:pt x="5781040" y="2540000"/>
                    <a:pt x="5080000" y="2540000"/>
                  </a:cubicBezTo>
                  <a:lnTo>
                    <a:pt x="1270000" y="2540000"/>
                  </a:lnTo>
                  <a:cubicBezTo>
                    <a:pt x="568960" y="2540000"/>
                    <a:pt x="0" y="1971040"/>
                    <a:pt x="0" y="1270000"/>
                  </a:cubicBezTo>
                  <a:close/>
                </a:path>
              </a:pathLst>
            </a:custGeom>
            <a:blipFill>
              <a:blip r:embed="rId8"/>
              <a:stretch>
                <a:fillRect l="0" t="-33046" r="0" b="-33046"/>
              </a:stretch>
            </a:blipFill>
          </p:spPr>
        </p:sp>
      </p:grpSp>
      <p:sp>
        <p:nvSpPr>
          <p:cNvPr name="Freeform 8" id="8"/>
          <p:cNvSpPr/>
          <p:nvPr/>
        </p:nvSpPr>
        <p:spPr>
          <a:xfrm flipH="false" flipV="false" rot="0">
            <a:off x="13583869" y="4016454"/>
            <a:ext cx="3675431" cy="1166949"/>
          </a:xfrm>
          <a:custGeom>
            <a:avLst/>
            <a:gdLst/>
            <a:ahLst/>
            <a:cxnLst/>
            <a:rect r="r" b="b" t="t" l="l"/>
            <a:pathLst>
              <a:path h="1166949" w="3675431">
                <a:moveTo>
                  <a:pt x="0" y="0"/>
                </a:moveTo>
                <a:lnTo>
                  <a:pt x="3675431" y="0"/>
                </a:lnTo>
                <a:lnTo>
                  <a:pt x="3675431" y="1166949"/>
                </a:lnTo>
                <a:lnTo>
                  <a:pt x="0" y="116694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9" id="9"/>
          <p:cNvSpPr/>
          <p:nvPr/>
        </p:nvSpPr>
        <p:spPr>
          <a:xfrm flipH="false" flipV="false" rot="0">
            <a:off x="9498356" y="4016454"/>
            <a:ext cx="3675431" cy="1166949"/>
          </a:xfrm>
          <a:custGeom>
            <a:avLst/>
            <a:gdLst/>
            <a:ahLst/>
            <a:cxnLst/>
            <a:rect r="r" b="b" t="t" l="l"/>
            <a:pathLst>
              <a:path h="1166949" w="3675431">
                <a:moveTo>
                  <a:pt x="0" y="0"/>
                </a:moveTo>
                <a:lnTo>
                  <a:pt x="3675432" y="0"/>
                </a:lnTo>
                <a:lnTo>
                  <a:pt x="3675432" y="1166949"/>
                </a:lnTo>
                <a:lnTo>
                  <a:pt x="0" y="116694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0" id="10"/>
          <p:cNvGrpSpPr/>
          <p:nvPr/>
        </p:nvGrpSpPr>
        <p:grpSpPr>
          <a:xfrm rot="0">
            <a:off x="10100592" y="3304177"/>
            <a:ext cx="6478759" cy="2591504"/>
            <a:chOff x="0" y="0"/>
            <a:chExt cx="6350000" cy="2540000"/>
          </a:xfrm>
        </p:grpSpPr>
        <p:sp>
          <p:nvSpPr>
            <p:cNvPr name="Freeform 11" id="11"/>
            <p:cNvSpPr/>
            <p:nvPr/>
          </p:nvSpPr>
          <p:spPr>
            <a:xfrm flipH="false" flipV="false" rot="0">
              <a:off x="0" y="0"/>
              <a:ext cx="6350000" cy="2540000"/>
            </a:xfrm>
            <a:custGeom>
              <a:avLst/>
              <a:gdLst/>
              <a:ahLst/>
              <a:cxnLst/>
              <a:rect r="r" b="b" t="t" l="l"/>
              <a:pathLst>
                <a:path h="2540000" w="6350000">
                  <a:moveTo>
                    <a:pt x="0" y="1270000"/>
                  </a:moveTo>
                  <a:cubicBezTo>
                    <a:pt x="0" y="568960"/>
                    <a:pt x="568960" y="0"/>
                    <a:pt x="1270000" y="0"/>
                  </a:cubicBezTo>
                  <a:lnTo>
                    <a:pt x="5080000" y="0"/>
                  </a:lnTo>
                  <a:cubicBezTo>
                    <a:pt x="5781040" y="0"/>
                    <a:pt x="6350000" y="568960"/>
                    <a:pt x="6350000" y="1270000"/>
                  </a:cubicBezTo>
                  <a:cubicBezTo>
                    <a:pt x="6350000" y="1971040"/>
                    <a:pt x="5781040" y="2540000"/>
                    <a:pt x="5080000" y="2540000"/>
                  </a:cubicBezTo>
                  <a:lnTo>
                    <a:pt x="1270000" y="2540000"/>
                  </a:lnTo>
                  <a:cubicBezTo>
                    <a:pt x="568960" y="2540000"/>
                    <a:pt x="0" y="1971040"/>
                    <a:pt x="0" y="1270000"/>
                  </a:cubicBezTo>
                  <a:close/>
                </a:path>
              </a:pathLst>
            </a:custGeom>
            <a:blipFill>
              <a:blip r:embed="rId9"/>
              <a:stretch>
                <a:fillRect l="0" t="-33333" r="0" b="-33333"/>
              </a:stretch>
            </a:blipFill>
          </p:spPr>
        </p:sp>
      </p:grpSp>
      <p:sp>
        <p:nvSpPr>
          <p:cNvPr name="Freeform 12" id="12"/>
          <p:cNvSpPr/>
          <p:nvPr/>
        </p:nvSpPr>
        <p:spPr>
          <a:xfrm flipH="true" flipV="false" rot="0">
            <a:off x="1106414" y="6137826"/>
            <a:ext cx="4584049" cy="816443"/>
          </a:xfrm>
          <a:custGeom>
            <a:avLst/>
            <a:gdLst/>
            <a:ahLst/>
            <a:cxnLst/>
            <a:rect r="r" b="b" t="t" l="l"/>
            <a:pathLst>
              <a:path h="816443" w="4584049">
                <a:moveTo>
                  <a:pt x="4584049" y="0"/>
                </a:moveTo>
                <a:lnTo>
                  <a:pt x="0" y="0"/>
                </a:lnTo>
                <a:lnTo>
                  <a:pt x="0" y="816443"/>
                </a:lnTo>
                <a:lnTo>
                  <a:pt x="4584049" y="816443"/>
                </a:lnTo>
                <a:lnTo>
                  <a:pt x="4584049" y="0"/>
                </a:lnTo>
                <a:close/>
              </a:path>
            </a:pathLst>
          </a:custGeom>
          <a:blipFill>
            <a:blip r:embed="rId10">
              <a:extLst>
                <a:ext uri="{96DAC541-7B7A-43D3-8B79-37D633B846F1}">
                  <asvg:svgBlip xmlns:asvg="http://schemas.microsoft.com/office/drawing/2016/SVG/main" r:embed="rId11"/>
                </a:ext>
              </a:extLst>
            </a:blip>
            <a:stretch>
              <a:fillRect l="-15840" t="0" r="0" b="0"/>
            </a:stretch>
          </a:blipFill>
        </p:spPr>
      </p:sp>
      <p:sp>
        <p:nvSpPr>
          <p:cNvPr name="Freeform 13" id="13"/>
          <p:cNvSpPr/>
          <p:nvPr/>
        </p:nvSpPr>
        <p:spPr>
          <a:xfrm flipH="false" flipV="false" rot="0">
            <a:off x="4205594" y="6137826"/>
            <a:ext cx="4584049" cy="816443"/>
          </a:xfrm>
          <a:custGeom>
            <a:avLst/>
            <a:gdLst/>
            <a:ahLst/>
            <a:cxnLst/>
            <a:rect r="r" b="b" t="t" l="l"/>
            <a:pathLst>
              <a:path h="816443" w="4584049">
                <a:moveTo>
                  <a:pt x="0" y="0"/>
                </a:moveTo>
                <a:lnTo>
                  <a:pt x="4584050" y="0"/>
                </a:lnTo>
                <a:lnTo>
                  <a:pt x="4584050" y="816443"/>
                </a:lnTo>
                <a:lnTo>
                  <a:pt x="0" y="816443"/>
                </a:lnTo>
                <a:lnTo>
                  <a:pt x="0" y="0"/>
                </a:lnTo>
                <a:close/>
              </a:path>
            </a:pathLst>
          </a:custGeom>
          <a:blipFill>
            <a:blip r:embed="rId10">
              <a:extLst>
                <a:ext uri="{96DAC541-7B7A-43D3-8B79-37D633B846F1}">
                  <asvg:svgBlip xmlns:asvg="http://schemas.microsoft.com/office/drawing/2016/SVG/main" r:embed="rId11"/>
                </a:ext>
              </a:extLst>
            </a:blip>
            <a:stretch>
              <a:fillRect l="-15840" t="0" r="0" b="0"/>
            </a:stretch>
          </a:blipFill>
        </p:spPr>
      </p:sp>
      <p:sp>
        <p:nvSpPr>
          <p:cNvPr name="Freeform 14" id="14"/>
          <p:cNvSpPr/>
          <p:nvPr/>
        </p:nvSpPr>
        <p:spPr>
          <a:xfrm flipH="true" flipV="false" rot="0">
            <a:off x="9498356" y="6137826"/>
            <a:ext cx="4584049" cy="816443"/>
          </a:xfrm>
          <a:custGeom>
            <a:avLst/>
            <a:gdLst/>
            <a:ahLst/>
            <a:cxnLst/>
            <a:rect r="r" b="b" t="t" l="l"/>
            <a:pathLst>
              <a:path h="816443" w="4584049">
                <a:moveTo>
                  <a:pt x="4584050" y="0"/>
                </a:moveTo>
                <a:lnTo>
                  <a:pt x="0" y="0"/>
                </a:lnTo>
                <a:lnTo>
                  <a:pt x="0" y="816443"/>
                </a:lnTo>
                <a:lnTo>
                  <a:pt x="4584050" y="816443"/>
                </a:lnTo>
                <a:lnTo>
                  <a:pt x="4584050" y="0"/>
                </a:lnTo>
                <a:close/>
              </a:path>
            </a:pathLst>
          </a:custGeom>
          <a:blipFill>
            <a:blip r:embed="rId10">
              <a:extLst>
                <a:ext uri="{96DAC541-7B7A-43D3-8B79-37D633B846F1}">
                  <asvg:svgBlip xmlns:asvg="http://schemas.microsoft.com/office/drawing/2016/SVG/main" r:embed="rId11"/>
                </a:ext>
              </a:extLst>
            </a:blip>
            <a:stretch>
              <a:fillRect l="-15840" t="0" r="0" b="0"/>
            </a:stretch>
          </a:blipFill>
        </p:spPr>
      </p:sp>
      <p:sp>
        <p:nvSpPr>
          <p:cNvPr name="Freeform 15" id="15"/>
          <p:cNvSpPr/>
          <p:nvPr/>
        </p:nvSpPr>
        <p:spPr>
          <a:xfrm flipH="false" flipV="false" rot="0">
            <a:off x="12597537" y="6137826"/>
            <a:ext cx="4584049" cy="816443"/>
          </a:xfrm>
          <a:custGeom>
            <a:avLst/>
            <a:gdLst/>
            <a:ahLst/>
            <a:cxnLst/>
            <a:rect r="r" b="b" t="t" l="l"/>
            <a:pathLst>
              <a:path h="816443" w="4584049">
                <a:moveTo>
                  <a:pt x="0" y="0"/>
                </a:moveTo>
                <a:lnTo>
                  <a:pt x="4584049" y="0"/>
                </a:lnTo>
                <a:lnTo>
                  <a:pt x="4584049" y="816443"/>
                </a:lnTo>
                <a:lnTo>
                  <a:pt x="0" y="816443"/>
                </a:lnTo>
                <a:lnTo>
                  <a:pt x="0" y="0"/>
                </a:lnTo>
                <a:close/>
              </a:path>
            </a:pathLst>
          </a:custGeom>
          <a:blipFill>
            <a:blip r:embed="rId10">
              <a:extLst>
                <a:ext uri="{96DAC541-7B7A-43D3-8B79-37D633B846F1}">
                  <asvg:svgBlip xmlns:asvg="http://schemas.microsoft.com/office/drawing/2016/SVG/main" r:embed="rId11"/>
                </a:ext>
              </a:extLst>
            </a:blip>
            <a:stretch>
              <a:fillRect l="-15840" t="0" r="0" b="0"/>
            </a:stretch>
          </a:blipFill>
        </p:spPr>
      </p:sp>
      <p:sp>
        <p:nvSpPr>
          <p:cNvPr name="TextBox 16" id="16"/>
          <p:cNvSpPr txBox="true"/>
          <p:nvPr/>
        </p:nvSpPr>
        <p:spPr>
          <a:xfrm rot="0">
            <a:off x="1489401" y="1141172"/>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03</a:t>
            </a:r>
          </a:p>
        </p:txBody>
      </p:sp>
      <p:sp>
        <p:nvSpPr>
          <p:cNvPr name="TextBox 17" id="17"/>
          <p:cNvSpPr txBox="true"/>
          <p:nvPr/>
        </p:nvSpPr>
        <p:spPr>
          <a:xfrm rot="0">
            <a:off x="2113982" y="1154702"/>
            <a:ext cx="14060037" cy="1892299"/>
          </a:xfrm>
          <a:prstGeom prst="rect">
            <a:avLst/>
          </a:prstGeom>
        </p:spPr>
        <p:txBody>
          <a:bodyPr anchor="t" rtlCol="false" tIns="0" lIns="0" bIns="0" rIns="0">
            <a:spAutoFit/>
          </a:bodyPr>
          <a:lstStyle/>
          <a:p>
            <a:pPr algn="ctr">
              <a:lnSpc>
                <a:spcPts val="15400"/>
              </a:lnSpc>
              <a:spcBef>
                <a:spcPct val="0"/>
              </a:spcBef>
            </a:pPr>
            <a:r>
              <a:rPr lang="en-US" sz="11000">
                <a:solidFill>
                  <a:srgbClr val="34520D"/>
                </a:solidFill>
                <a:latin typeface="AC Steelfish"/>
                <a:ea typeface="AC Steelfish"/>
                <a:cs typeface="AC Steelfish"/>
                <a:sym typeface="AC Steelfish"/>
              </a:rPr>
              <a:t>OUR RECYCLING GOALS</a:t>
            </a:r>
          </a:p>
        </p:txBody>
      </p:sp>
      <p:sp>
        <p:nvSpPr>
          <p:cNvPr name="TextBox 18" id="18"/>
          <p:cNvSpPr txBox="true"/>
          <p:nvPr/>
        </p:nvSpPr>
        <p:spPr>
          <a:xfrm rot="0">
            <a:off x="1106414" y="6273016"/>
            <a:ext cx="7683230" cy="431762"/>
          </a:xfrm>
          <a:prstGeom prst="rect">
            <a:avLst/>
          </a:prstGeom>
        </p:spPr>
        <p:txBody>
          <a:bodyPr anchor="t" rtlCol="false" tIns="0" lIns="0" bIns="0" rIns="0">
            <a:spAutoFit/>
          </a:bodyPr>
          <a:lstStyle/>
          <a:p>
            <a:pPr algn="ctr">
              <a:lnSpc>
                <a:spcPts val="3500"/>
              </a:lnSpc>
              <a:spcBef>
                <a:spcPct val="0"/>
              </a:spcBef>
            </a:pPr>
            <a:r>
              <a:rPr lang="en-US" b="true" sz="2500">
                <a:solidFill>
                  <a:srgbClr val="172900"/>
                </a:solidFill>
                <a:latin typeface="Rosario Bold"/>
                <a:ea typeface="Rosario Bold"/>
                <a:cs typeface="Rosario Bold"/>
                <a:sym typeface="Rosario Bold"/>
              </a:rPr>
              <a:t>Achieve 10% Reduction in Landfill Waste by July 2025</a:t>
            </a:r>
          </a:p>
        </p:txBody>
      </p:sp>
      <p:sp>
        <p:nvSpPr>
          <p:cNvPr name="TextBox 19" id="19"/>
          <p:cNvSpPr txBox="true"/>
          <p:nvPr/>
        </p:nvSpPr>
        <p:spPr>
          <a:xfrm rot="0">
            <a:off x="9498356" y="6273016"/>
            <a:ext cx="7683230" cy="431762"/>
          </a:xfrm>
          <a:prstGeom prst="rect">
            <a:avLst/>
          </a:prstGeom>
        </p:spPr>
        <p:txBody>
          <a:bodyPr anchor="t" rtlCol="false" tIns="0" lIns="0" bIns="0" rIns="0">
            <a:spAutoFit/>
          </a:bodyPr>
          <a:lstStyle/>
          <a:p>
            <a:pPr algn="ctr">
              <a:lnSpc>
                <a:spcPts val="3500"/>
              </a:lnSpc>
              <a:spcBef>
                <a:spcPct val="0"/>
              </a:spcBef>
            </a:pPr>
            <a:r>
              <a:rPr lang="en-US" b="true" sz="2500">
                <a:solidFill>
                  <a:srgbClr val="172900"/>
                </a:solidFill>
                <a:latin typeface="Rosario Bold"/>
                <a:ea typeface="Rosario Bold"/>
                <a:cs typeface="Rosario Bold"/>
                <a:sym typeface="Rosario Bold"/>
              </a:rPr>
              <a:t>Increase Recycling Rates to 15% within The First Year</a:t>
            </a:r>
          </a:p>
        </p:txBody>
      </p:sp>
      <p:sp>
        <p:nvSpPr>
          <p:cNvPr name="TextBox 20" id="20"/>
          <p:cNvSpPr txBox="true"/>
          <p:nvPr/>
        </p:nvSpPr>
        <p:spPr>
          <a:xfrm rot="0">
            <a:off x="1182985" y="7173344"/>
            <a:ext cx="7530088" cy="1589107"/>
          </a:xfrm>
          <a:prstGeom prst="rect">
            <a:avLst/>
          </a:prstGeom>
        </p:spPr>
        <p:txBody>
          <a:bodyPr anchor="t" rtlCol="false" tIns="0" lIns="0" bIns="0" rIns="0">
            <a:spAutoFit/>
          </a:bodyPr>
          <a:lstStyle/>
          <a:p>
            <a:pPr algn="just">
              <a:lnSpc>
                <a:spcPts val="3219"/>
              </a:lnSpc>
              <a:spcBef>
                <a:spcPct val="0"/>
              </a:spcBef>
            </a:pPr>
            <a:r>
              <a:rPr lang="en-US" b="true" sz="22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a:t>
            </a:r>
          </a:p>
        </p:txBody>
      </p:sp>
      <p:sp>
        <p:nvSpPr>
          <p:cNvPr name="TextBox 21" id="21"/>
          <p:cNvSpPr txBox="true"/>
          <p:nvPr/>
        </p:nvSpPr>
        <p:spPr>
          <a:xfrm rot="0">
            <a:off x="9574927" y="7173344"/>
            <a:ext cx="7530088" cy="1589107"/>
          </a:xfrm>
          <a:prstGeom prst="rect">
            <a:avLst/>
          </a:prstGeom>
        </p:spPr>
        <p:txBody>
          <a:bodyPr anchor="t" rtlCol="false" tIns="0" lIns="0" bIns="0" rIns="0">
            <a:spAutoFit/>
          </a:bodyPr>
          <a:lstStyle/>
          <a:p>
            <a:pPr algn="just">
              <a:lnSpc>
                <a:spcPts val="3219"/>
              </a:lnSpc>
              <a:spcBef>
                <a:spcPct val="0"/>
              </a:spcBef>
            </a:pPr>
            <a:r>
              <a:rPr lang="en-US" b="true" sz="22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sp>
        <p:nvSpPr>
          <p:cNvPr name="TextBox 2" id="2"/>
          <p:cNvSpPr txBox="true"/>
          <p:nvPr/>
        </p:nvSpPr>
        <p:spPr>
          <a:xfrm rot="0">
            <a:off x="1571341" y="1010913"/>
            <a:ext cx="15145318" cy="1892299"/>
          </a:xfrm>
          <a:prstGeom prst="rect">
            <a:avLst/>
          </a:prstGeom>
        </p:spPr>
        <p:txBody>
          <a:bodyPr anchor="t" rtlCol="false" tIns="0" lIns="0" bIns="0" rIns="0">
            <a:spAutoFit/>
          </a:bodyPr>
          <a:lstStyle/>
          <a:p>
            <a:pPr algn="ctr">
              <a:lnSpc>
                <a:spcPts val="15400"/>
              </a:lnSpc>
              <a:spcBef>
                <a:spcPct val="0"/>
              </a:spcBef>
            </a:pPr>
            <a:r>
              <a:rPr lang="en-US" sz="11000">
                <a:solidFill>
                  <a:srgbClr val="34520D"/>
                </a:solidFill>
                <a:latin typeface="AC Steelfish"/>
                <a:ea typeface="AC Steelfish"/>
                <a:cs typeface="AC Steelfish"/>
                <a:sym typeface="AC Steelfish"/>
              </a:rPr>
              <a:t>RECYCLING PROGRAM COMPONENTS</a:t>
            </a:r>
          </a:p>
        </p:txBody>
      </p:sp>
      <p:sp>
        <p:nvSpPr>
          <p:cNvPr name="Freeform 3" id="3"/>
          <p:cNvSpPr/>
          <p:nvPr/>
        </p:nvSpPr>
        <p:spPr>
          <a:xfrm flipH="false" flipV="false" rot="0">
            <a:off x="15959083" y="725245"/>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5728227" y="692053"/>
            <a:ext cx="1976863" cy="1606202"/>
          </a:xfrm>
          <a:custGeom>
            <a:avLst/>
            <a:gdLst/>
            <a:ahLst/>
            <a:cxnLst/>
            <a:rect r="r" b="b" t="t" l="l"/>
            <a:pathLst>
              <a:path h="1606202" w="1976863">
                <a:moveTo>
                  <a:pt x="0" y="0"/>
                </a:moveTo>
                <a:lnTo>
                  <a:pt x="1976864" y="0"/>
                </a:lnTo>
                <a:lnTo>
                  <a:pt x="1976864" y="1606202"/>
                </a:lnTo>
                <a:lnTo>
                  <a:pt x="0" y="160620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300020" y="4095520"/>
            <a:ext cx="4898187" cy="5162780"/>
          </a:xfrm>
          <a:custGeom>
            <a:avLst/>
            <a:gdLst/>
            <a:ahLst/>
            <a:cxnLst/>
            <a:rect r="r" b="b" t="t" l="l"/>
            <a:pathLst>
              <a:path h="5162780" w="4898187">
                <a:moveTo>
                  <a:pt x="0" y="0"/>
                </a:moveTo>
                <a:lnTo>
                  <a:pt x="4898188" y="0"/>
                </a:lnTo>
                <a:lnTo>
                  <a:pt x="4898188" y="5162780"/>
                </a:lnTo>
                <a:lnTo>
                  <a:pt x="0" y="516278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6694906" y="4095520"/>
            <a:ext cx="4898187" cy="5162780"/>
          </a:xfrm>
          <a:custGeom>
            <a:avLst/>
            <a:gdLst/>
            <a:ahLst/>
            <a:cxnLst/>
            <a:rect r="r" b="b" t="t" l="l"/>
            <a:pathLst>
              <a:path h="5162780" w="4898187">
                <a:moveTo>
                  <a:pt x="0" y="0"/>
                </a:moveTo>
                <a:lnTo>
                  <a:pt x="4898188" y="0"/>
                </a:lnTo>
                <a:lnTo>
                  <a:pt x="4898188" y="5162780"/>
                </a:lnTo>
                <a:lnTo>
                  <a:pt x="0" y="516278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0">
            <a:off x="12089792" y="4095520"/>
            <a:ext cx="4898187" cy="5162780"/>
          </a:xfrm>
          <a:custGeom>
            <a:avLst/>
            <a:gdLst/>
            <a:ahLst/>
            <a:cxnLst/>
            <a:rect r="r" b="b" t="t" l="l"/>
            <a:pathLst>
              <a:path h="5162780" w="4898187">
                <a:moveTo>
                  <a:pt x="0" y="0"/>
                </a:moveTo>
                <a:lnTo>
                  <a:pt x="4898188" y="0"/>
                </a:lnTo>
                <a:lnTo>
                  <a:pt x="4898188" y="5162780"/>
                </a:lnTo>
                <a:lnTo>
                  <a:pt x="0" y="516278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AutoShape 8" id="8"/>
          <p:cNvSpPr/>
          <p:nvPr/>
        </p:nvSpPr>
        <p:spPr>
          <a:xfrm>
            <a:off x="3748608" y="3856564"/>
            <a:ext cx="10790784" cy="0"/>
          </a:xfrm>
          <a:prstGeom prst="line">
            <a:avLst/>
          </a:prstGeom>
          <a:ln cap="rnd" w="47625">
            <a:solidFill>
              <a:srgbClr val="67A516"/>
            </a:solidFill>
            <a:prstDash val="solid"/>
            <a:headEnd type="triangle" len="med" w="lg"/>
            <a:tailEnd type="triangle" len="med" w="lg"/>
          </a:ln>
        </p:spPr>
      </p:sp>
      <p:sp>
        <p:nvSpPr>
          <p:cNvPr name="AutoShape 9" id="9"/>
          <p:cNvSpPr/>
          <p:nvPr/>
        </p:nvSpPr>
        <p:spPr>
          <a:xfrm flipV="true">
            <a:off x="9144000" y="2758262"/>
            <a:ext cx="0" cy="1098302"/>
          </a:xfrm>
          <a:prstGeom prst="line">
            <a:avLst/>
          </a:prstGeom>
          <a:ln cap="rnd" w="47625">
            <a:solidFill>
              <a:srgbClr val="67A516"/>
            </a:solidFill>
            <a:prstDash val="solid"/>
            <a:headEnd type="triangle" len="med" w="lg"/>
            <a:tailEnd type="none" len="sm" w="sm"/>
          </a:ln>
        </p:spPr>
      </p:sp>
      <p:sp>
        <p:nvSpPr>
          <p:cNvPr name="Freeform 10" id="10"/>
          <p:cNvSpPr/>
          <p:nvPr/>
        </p:nvSpPr>
        <p:spPr>
          <a:xfrm flipH="false" flipV="false" rot="0">
            <a:off x="3349209" y="4185892"/>
            <a:ext cx="1089739" cy="957608"/>
          </a:xfrm>
          <a:custGeom>
            <a:avLst/>
            <a:gdLst/>
            <a:ahLst/>
            <a:cxnLst/>
            <a:rect r="r" b="b" t="t" l="l"/>
            <a:pathLst>
              <a:path h="957608" w="1089739">
                <a:moveTo>
                  <a:pt x="0" y="0"/>
                </a:moveTo>
                <a:lnTo>
                  <a:pt x="1089738" y="0"/>
                </a:lnTo>
                <a:lnTo>
                  <a:pt x="1089738" y="957608"/>
                </a:lnTo>
                <a:lnTo>
                  <a:pt x="0" y="95760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1" id="11"/>
          <p:cNvSpPr txBox="true"/>
          <p:nvPr/>
        </p:nvSpPr>
        <p:spPr>
          <a:xfrm rot="0">
            <a:off x="16188928" y="1078261"/>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04</a:t>
            </a:r>
          </a:p>
        </p:txBody>
      </p:sp>
      <p:sp>
        <p:nvSpPr>
          <p:cNvPr name="TextBox 12" id="12"/>
          <p:cNvSpPr txBox="true"/>
          <p:nvPr/>
        </p:nvSpPr>
        <p:spPr>
          <a:xfrm rot="0">
            <a:off x="1707580" y="6080717"/>
            <a:ext cx="4083069" cy="2454275"/>
          </a:xfrm>
          <a:prstGeom prst="rect">
            <a:avLst/>
          </a:prstGeom>
        </p:spPr>
        <p:txBody>
          <a:bodyPr anchor="t" rtlCol="false" tIns="0" lIns="0" bIns="0" rIns="0">
            <a:spAutoFit/>
          </a:bodyPr>
          <a:lstStyle/>
          <a:p>
            <a:pPr algn="ctr">
              <a:lnSpc>
                <a:spcPts val="4900"/>
              </a:lnSpc>
              <a:spcBef>
                <a:spcPct val="0"/>
              </a:spcBef>
            </a:pPr>
            <a:r>
              <a:rPr lang="en-US" b="true" sz="3500">
                <a:solidFill>
                  <a:srgbClr val="172900"/>
                </a:solidFill>
                <a:latin typeface="Rosario Bold"/>
                <a:ea typeface="Rosario Bold"/>
                <a:cs typeface="Rosario Bold"/>
                <a:sym typeface="Rosario Bold"/>
              </a:rPr>
              <a:t>Source separation bins for paper, plastic, glass, and organic waste</a:t>
            </a:r>
          </a:p>
        </p:txBody>
      </p:sp>
      <p:sp>
        <p:nvSpPr>
          <p:cNvPr name="TextBox 13" id="13"/>
          <p:cNvSpPr txBox="true"/>
          <p:nvPr/>
        </p:nvSpPr>
        <p:spPr>
          <a:xfrm rot="0">
            <a:off x="7102466" y="6390279"/>
            <a:ext cx="4083069" cy="1835150"/>
          </a:xfrm>
          <a:prstGeom prst="rect">
            <a:avLst/>
          </a:prstGeom>
        </p:spPr>
        <p:txBody>
          <a:bodyPr anchor="t" rtlCol="false" tIns="0" lIns="0" bIns="0" rIns="0">
            <a:spAutoFit/>
          </a:bodyPr>
          <a:lstStyle/>
          <a:p>
            <a:pPr algn="ctr">
              <a:lnSpc>
                <a:spcPts val="4900"/>
              </a:lnSpc>
              <a:spcBef>
                <a:spcPct val="0"/>
              </a:spcBef>
            </a:pPr>
            <a:r>
              <a:rPr lang="en-US" b="true" sz="3500">
                <a:solidFill>
                  <a:srgbClr val="172900"/>
                </a:solidFill>
                <a:latin typeface="Rosario Bold"/>
                <a:ea typeface="Rosario Bold"/>
                <a:cs typeface="Rosario Bold"/>
                <a:sym typeface="Rosario Bold"/>
              </a:rPr>
              <a:t>Employee education and engagement programs</a:t>
            </a:r>
          </a:p>
        </p:txBody>
      </p:sp>
      <p:sp>
        <p:nvSpPr>
          <p:cNvPr name="TextBox 14" id="14"/>
          <p:cNvSpPr txBox="true"/>
          <p:nvPr/>
        </p:nvSpPr>
        <p:spPr>
          <a:xfrm rot="0">
            <a:off x="12497352" y="6390279"/>
            <a:ext cx="4083069" cy="1835150"/>
          </a:xfrm>
          <a:prstGeom prst="rect">
            <a:avLst/>
          </a:prstGeom>
        </p:spPr>
        <p:txBody>
          <a:bodyPr anchor="t" rtlCol="false" tIns="0" lIns="0" bIns="0" rIns="0">
            <a:spAutoFit/>
          </a:bodyPr>
          <a:lstStyle/>
          <a:p>
            <a:pPr algn="ctr">
              <a:lnSpc>
                <a:spcPts val="4900"/>
              </a:lnSpc>
              <a:spcBef>
                <a:spcPct val="0"/>
              </a:spcBef>
            </a:pPr>
            <a:r>
              <a:rPr lang="en-US" b="true" sz="3500">
                <a:solidFill>
                  <a:srgbClr val="172900"/>
                </a:solidFill>
                <a:latin typeface="Rosario Bold"/>
                <a:ea typeface="Rosario Bold"/>
                <a:cs typeface="Rosario Bold"/>
                <a:sym typeface="Rosario Bold"/>
              </a:rPr>
              <a:t>Partnerships with local recycling facilities</a:t>
            </a:r>
          </a:p>
        </p:txBody>
      </p:sp>
      <p:sp>
        <p:nvSpPr>
          <p:cNvPr name="Freeform 15" id="15"/>
          <p:cNvSpPr/>
          <p:nvPr/>
        </p:nvSpPr>
        <p:spPr>
          <a:xfrm flipH="false" flipV="false" rot="0">
            <a:off x="8752709" y="4185892"/>
            <a:ext cx="1089739" cy="957608"/>
          </a:xfrm>
          <a:custGeom>
            <a:avLst/>
            <a:gdLst/>
            <a:ahLst/>
            <a:cxnLst/>
            <a:rect r="r" b="b" t="t" l="l"/>
            <a:pathLst>
              <a:path h="957608" w="1089739">
                <a:moveTo>
                  <a:pt x="0" y="0"/>
                </a:moveTo>
                <a:lnTo>
                  <a:pt x="1089739" y="0"/>
                </a:lnTo>
                <a:lnTo>
                  <a:pt x="1089739" y="957608"/>
                </a:lnTo>
                <a:lnTo>
                  <a:pt x="0" y="95760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6" id="16"/>
          <p:cNvSpPr/>
          <p:nvPr/>
        </p:nvSpPr>
        <p:spPr>
          <a:xfrm flipH="false" flipV="false" rot="0">
            <a:off x="14145794" y="4185892"/>
            <a:ext cx="1089739" cy="957608"/>
          </a:xfrm>
          <a:custGeom>
            <a:avLst/>
            <a:gdLst/>
            <a:ahLst/>
            <a:cxnLst/>
            <a:rect r="r" b="b" t="t" l="l"/>
            <a:pathLst>
              <a:path h="957608" w="1089739">
                <a:moveTo>
                  <a:pt x="0" y="0"/>
                </a:moveTo>
                <a:lnTo>
                  <a:pt x="1089738" y="0"/>
                </a:lnTo>
                <a:lnTo>
                  <a:pt x="1089738" y="957608"/>
                </a:lnTo>
                <a:lnTo>
                  <a:pt x="0" y="95760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0">
            <a:off x="-1645386" y="-719065"/>
            <a:ext cx="5449789" cy="11725130"/>
            <a:chOff x="0" y="0"/>
            <a:chExt cx="1664166" cy="3580426"/>
          </a:xfrm>
        </p:grpSpPr>
        <p:sp>
          <p:nvSpPr>
            <p:cNvPr name="Freeform 3" id="3"/>
            <p:cNvSpPr/>
            <p:nvPr/>
          </p:nvSpPr>
          <p:spPr>
            <a:xfrm flipH="false" flipV="false" rot="0">
              <a:off x="0" y="0"/>
              <a:ext cx="1664166" cy="3580426"/>
            </a:xfrm>
            <a:custGeom>
              <a:avLst/>
              <a:gdLst/>
              <a:ahLst/>
              <a:cxnLst/>
              <a:rect r="r" b="b" t="t" l="l"/>
              <a:pathLst>
                <a:path h="3580426" w="1664166">
                  <a:moveTo>
                    <a:pt x="0" y="0"/>
                  </a:moveTo>
                  <a:lnTo>
                    <a:pt x="1664166" y="0"/>
                  </a:lnTo>
                  <a:lnTo>
                    <a:pt x="1664166" y="3580426"/>
                  </a:lnTo>
                  <a:lnTo>
                    <a:pt x="0" y="3580426"/>
                  </a:lnTo>
                  <a:close/>
                </a:path>
              </a:pathLst>
            </a:custGeom>
            <a:solidFill>
              <a:srgbClr val="34520D"/>
            </a:solidFill>
          </p:spPr>
        </p:sp>
        <p:sp>
          <p:nvSpPr>
            <p:cNvPr name="TextBox 4" id="4"/>
            <p:cNvSpPr txBox="true"/>
            <p:nvPr/>
          </p:nvSpPr>
          <p:spPr>
            <a:xfrm>
              <a:off x="0" y="-47625"/>
              <a:ext cx="1664166" cy="3628051"/>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5400000">
            <a:off x="-2256536" y="3513195"/>
            <a:ext cx="11671631" cy="3260609"/>
            <a:chOff x="0" y="0"/>
            <a:chExt cx="1610488" cy="449909"/>
          </a:xfrm>
        </p:grpSpPr>
        <p:sp>
          <p:nvSpPr>
            <p:cNvPr name="Freeform 6" id="6"/>
            <p:cNvSpPr/>
            <p:nvPr/>
          </p:nvSpPr>
          <p:spPr>
            <a:xfrm flipH="false" flipV="false" rot="0">
              <a:off x="0" y="0"/>
              <a:ext cx="1610488" cy="449909"/>
            </a:xfrm>
            <a:custGeom>
              <a:avLst/>
              <a:gdLst/>
              <a:ahLst/>
              <a:cxnLst/>
              <a:rect r="r" b="b" t="t" l="l"/>
              <a:pathLst>
                <a:path h="449909" w="1610488">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20441"/>
                  </a:cubicBezTo>
                  <a:lnTo>
                    <a:pt x="1610488" y="449909"/>
                  </a:lnTo>
                  <a:lnTo>
                    <a:pt x="0" y="449909"/>
                  </a:lnTo>
                  <a:lnTo>
                    <a:pt x="0" y="320537"/>
                  </a:lnTo>
                  <a:cubicBezTo>
                    <a:pt x="4346" y="185660"/>
                    <a:pt x="226842" y="64045"/>
                    <a:pt x="537119" y="19070"/>
                  </a:cubicBezTo>
                  <a:close/>
                </a:path>
              </a:pathLst>
            </a:custGeom>
            <a:solidFill>
              <a:srgbClr val="FFFFEF"/>
            </a:solidFill>
          </p:spPr>
        </p:sp>
        <p:sp>
          <p:nvSpPr>
            <p:cNvPr name="TextBox 7" id="7"/>
            <p:cNvSpPr txBox="true"/>
            <p:nvPr/>
          </p:nvSpPr>
          <p:spPr>
            <a:xfrm>
              <a:off x="0" y="79375"/>
              <a:ext cx="1610488" cy="370534"/>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3137565" y="1242308"/>
            <a:ext cx="14121735" cy="2590800"/>
          </a:xfrm>
          <a:prstGeom prst="rect">
            <a:avLst/>
          </a:prstGeom>
        </p:spPr>
        <p:txBody>
          <a:bodyPr anchor="t" rtlCol="false" tIns="0" lIns="0" bIns="0" rIns="0">
            <a:spAutoFit/>
          </a:bodyPr>
          <a:lstStyle/>
          <a:p>
            <a:pPr algn="r">
              <a:lnSpc>
                <a:spcPts val="21000"/>
              </a:lnSpc>
              <a:spcBef>
                <a:spcPct val="0"/>
              </a:spcBef>
            </a:pPr>
            <a:r>
              <a:rPr lang="en-US" sz="15000">
                <a:solidFill>
                  <a:srgbClr val="34520D"/>
                </a:solidFill>
                <a:latin typeface="AC Steelfish"/>
                <a:ea typeface="AC Steelfish"/>
                <a:cs typeface="AC Steelfish"/>
                <a:sym typeface="AC Steelfish"/>
              </a:rPr>
              <a:t>EMPLOYEE ENGAGEMENT</a:t>
            </a:r>
          </a:p>
        </p:txBody>
      </p:sp>
      <p:sp>
        <p:nvSpPr>
          <p:cNvPr name="Freeform 9" id="9"/>
          <p:cNvSpPr/>
          <p:nvPr/>
        </p:nvSpPr>
        <p:spPr>
          <a:xfrm flipH="false" flipV="false" rot="0">
            <a:off x="1782099" y="927501"/>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0" id="10"/>
          <p:cNvSpPr/>
          <p:nvPr/>
        </p:nvSpPr>
        <p:spPr>
          <a:xfrm flipH="false" flipV="false" rot="0">
            <a:off x="1551243" y="894309"/>
            <a:ext cx="1976863" cy="1606202"/>
          </a:xfrm>
          <a:custGeom>
            <a:avLst/>
            <a:gdLst/>
            <a:ahLst/>
            <a:cxnLst/>
            <a:rect r="r" b="b" t="t" l="l"/>
            <a:pathLst>
              <a:path h="1606202" w="1976863">
                <a:moveTo>
                  <a:pt x="0" y="0"/>
                </a:moveTo>
                <a:lnTo>
                  <a:pt x="1976864" y="0"/>
                </a:lnTo>
                <a:lnTo>
                  <a:pt x="1976864" y="1606201"/>
                </a:lnTo>
                <a:lnTo>
                  <a:pt x="0" y="16062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1" id="11"/>
          <p:cNvSpPr txBox="true"/>
          <p:nvPr/>
        </p:nvSpPr>
        <p:spPr>
          <a:xfrm rot="0">
            <a:off x="2011944" y="1280517"/>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05</a:t>
            </a:r>
          </a:p>
        </p:txBody>
      </p:sp>
      <p:sp>
        <p:nvSpPr>
          <p:cNvPr name="Freeform 12" id="12"/>
          <p:cNvSpPr/>
          <p:nvPr/>
        </p:nvSpPr>
        <p:spPr>
          <a:xfrm flipH="true" flipV="false" rot="0">
            <a:off x="3055035" y="4644178"/>
            <a:ext cx="5630666" cy="1002851"/>
          </a:xfrm>
          <a:custGeom>
            <a:avLst/>
            <a:gdLst/>
            <a:ahLst/>
            <a:cxnLst/>
            <a:rect r="r" b="b" t="t" l="l"/>
            <a:pathLst>
              <a:path h="1002851" w="5630666">
                <a:moveTo>
                  <a:pt x="5630666" y="0"/>
                </a:moveTo>
                <a:lnTo>
                  <a:pt x="0" y="0"/>
                </a:lnTo>
                <a:lnTo>
                  <a:pt x="0" y="1002851"/>
                </a:lnTo>
                <a:lnTo>
                  <a:pt x="5630666" y="1002851"/>
                </a:lnTo>
                <a:lnTo>
                  <a:pt x="5630666" y="0"/>
                </a:lnTo>
                <a:close/>
              </a:path>
            </a:pathLst>
          </a:custGeom>
          <a:blipFill>
            <a:blip r:embed="rId6">
              <a:extLst>
                <a:ext uri="{96DAC541-7B7A-43D3-8B79-37D633B846F1}">
                  <asvg:svgBlip xmlns:asvg="http://schemas.microsoft.com/office/drawing/2016/SVG/main" r:embed="rId7"/>
                </a:ext>
              </a:extLst>
            </a:blip>
            <a:stretch>
              <a:fillRect l="-15840" t="0" r="0" b="0"/>
            </a:stretch>
          </a:blipFill>
        </p:spPr>
      </p:sp>
      <p:sp>
        <p:nvSpPr>
          <p:cNvPr name="Freeform 13" id="13"/>
          <p:cNvSpPr/>
          <p:nvPr/>
        </p:nvSpPr>
        <p:spPr>
          <a:xfrm flipH="false" flipV="false" rot="0">
            <a:off x="4304519" y="4644178"/>
            <a:ext cx="5630666" cy="1002851"/>
          </a:xfrm>
          <a:custGeom>
            <a:avLst/>
            <a:gdLst/>
            <a:ahLst/>
            <a:cxnLst/>
            <a:rect r="r" b="b" t="t" l="l"/>
            <a:pathLst>
              <a:path h="1002851" w="5630666">
                <a:moveTo>
                  <a:pt x="0" y="0"/>
                </a:moveTo>
                <a:lnTo>
                  <a:pt x="5630666" y="0"/>
                </a:lnTo>
                <a:lnTo>
                  <a:pt x="5630666" y="1002851"/>
                </a:lnTo>
                <a:lnTo>
                  <a:pt x="0" y="1002851"/>
                </a:lnTo>
                <a:lnTo>
                  <a:pt x="0" y="0"/>
                </a:lnTo>
                <a:close/>
              </a:path>
            </a:pathLst>
          </a:custGeom>
          <a:blipFill>
            <a:blip r:embed="rId6">
              <a:extLst>
                <a:ext uri="{96DAC541-7B7A-43D3-8B79-37D633B846F1}">
                  <asvg:svgBlip xmlns:asvg="http://schemas.microsoft.com/office/drawing/2016/SVG/main" r:embed="rId7"/>
                </a:ext>
              </a:extLst>
            </a:blip>
            <a:stretch>
              <a:fillRect l="-15840" t="0" r="0" b="0"/>
            </a:stretch>
          </a:blipFill>
        </p:spPr>
      </p:sp>
      <p:sp>
        <p:nvSpPr>
          <p:cNvPr name="TextBox 14" id="14"/>
          <p:cNvSpPr txBox="true"/>
          <p:nvPr/>
        </p:nvSpPr>
        <p:spPr>
          <a:xfrm rot="0">
            <a:off x="3055035" y="4767161"/>
            <a:ext cx="6880150" cy="637740"/>
          </a:xfrm>
          <a:prstGeom prst="rect">
            <a:avLst/>
          </a:prstGeom>
        </p:spPr>
        <p:txBody>
          <a:bodyPr anchor="t" rtlCol="false" tIns="0" lIns="0" bIns="0" rIns="0">
            <a:spAutoFit/>
          </a:bodyPr>
          <a:lstStyle/>
          <a:p>
            <a:pPr algn="ctr">
              <a:lnSpc>
                <a:spcPts val="5158"/>
              </a:lnSpc>
              <a:spcBef>
                <a:spcPct val="0"/>
              </a:spcBef>
            </a:pPr>
            <a:r>
              <a:rPr lang="en-US" b="true" sz="3684">
                <a:solidFill>
                  <a:srgbClr val="172900"/>
                </a:solidFill>
                <a:latin typeface="Rosario Bold"/>
                <a:ea typeface="Rosario Bold"/>
                <a:cs typeface="Rosario Bold"/>
                <a:sym typeface="Rosario Bold"/>
              </a:rPr>
              <a:t>Incentive Programs</a:t>
            </a:r>
          </a:p>
        </p:txBody>
      </p:sp>
      <p:sp>
        <p:nvSpPr>
          <p:cNvPr name="Freeform 15" id="15"/>
          <p:cNvSpPr/>
          <p:nvPr/>
        </p:nvSpPr>
        <p:spPr>
          <a:xfrm flipH="true" flipV="false" rot="0">
            <a:off x="10379150" y="4644178"/>
            <a:ext cx="5630666" cy="1002851"/>
          </a:xfrm>
          <a:custGeom>
            <a:avLst/>
            <a:gdLst/>
            <a:ahLst/>
            <a:cxnLst/>
            <a:rect r="r" b="b" t="t" l="l"/>
            <a:pathLst>
              <a:path h="1002851" w="5630666">
                <a:moveTo>
                  <a:pt x="5630666" y="0"/>
                </a:moveTo>
                <a:lnTo>
                  <a:pt x="0" y="0"/>
                </a:lnTo>
                <a:lnTo>
                  <a:pt x="0" y="1002851"/>
                </a:lnTo>
                <a:lnTo>
                  <a:pt x="5630666" y="1002851"/>
                </a:lnTo>
                <a:lnTo>
                  <a:pt x="5630666" y="0"/>
                </a:lnTo>
                <a:close/>
              </a:path>
            </a:pathLst>
          </a:custGeom>
          <a:blipFill>
            <a:blip r:embed="rId6">
              <a:extLst>
                <a:ext uri="{96DAC541-7B7A-43D3-8B79-37D633B846F1}">
                  <asvg:svgBlip xmlns:asvg="http://schemas.microsoft.com/office/drawing/2016/SVG/main" r:embed="rId7"/>
                </a:ext>
              </a:extLst>
            </a:blip>
            <a:stretch>
              <a:fillRect l="-15840" t="0" r="0" b="0"/>
            </a:stretch>
          </a:blipFill>
        </p:spPr>
      </p:sp>
      <p:sp>
        <p:nvSpPr>
          <p:cNvPr name="Freeform 16" id="16"/>
          <p:cNvSpPr/>
          <p:nvPr/>
        </p:nvSpPr>
        <p:spPr>
          <a:xfrm flipH="false" flipV="false" rot="0">
            <a:off x="11628634" y="4644178"/>
            <a:ext cx="5630666" cy="1002851"/>
          </a:xfrm>
          <a:custGeom>
            <a:avLst/>
            <a:gdLst/>
            <a:ahLst/>
            <a:cxnLst/>
            <a:rect r="r" b="b" t="t" l="l"/>
            <a:pathLst>
              <a:path h="1002851" w="5630666">
                <a:moveTo>
                  <a:pt x="0" y="0"/>
                </a:moveTo>
                <a:lnTo>
                  <a:pt x="5630666" y="0"/>
                </a:lnTo>
                <a:lnTo>
                  <a:pt x="5630666" y="1002851"/>
                </a:lnTo>
                <a:lnTo>
                  <a:pt x="0" y="1002851"/>
                </a:lnTo>
                <a:lnTo>
                  <a:pt x="0" y="0"/>
                </a:lnTo>
                <a:close/>
              </a:path>
            </a:pathLst>
          </a:custGeom>
          <a:blipFill>
            <a:blip r:embed="rId6">
              <a:extLst>
                <a:ext uri="{96DAC541-7B7A-43D3-8B79-37D633B846F1}">
                  <asvg:svgBlip xmlns:asvg="http://schemas.microsoft.com/office/drawing/2016/SVG/main" r:embed="rId7"/>
                </a:ext>
              </a:extLst>
            </a:blip>
            <a:stretch>
              <a:fillRect l="-15840" t="0" r="0" b="0"/>
            </a:stretch>
          </a:blipFill>
        </p:spPr>
      </p:sp>
      <p:sp>
        <p:nvSpPr>
          <p:cNvPr name="TextBox 17" id="17"/>
          <p:cNvSpPr txBox="true"/>
          <p:nvPr/>
        </p:nvSpPr>
        <p:spPr>
          <a:xfrm rot="0">
            <a:off x="10379150" y="4767161"/>
            <a:ext cx="6880150" cy="637740"/>
          </a:xfrm>
          <a:prstGeom prst="rect">
            <a:avLst/>
          </a:prstGeom>
        </p:spPr>
        <p:txBody>
          <a:bodyPr anchor="t" rtlCol="false" tIns="0" lIns="0" bIns="0" rIns="0">
            <a:spAutoFit/>
          </a:bodyPr>
          <a:lstStyle/>
          <a:p>
            <a:pPr algn="ctr">
              <a:lnSpc>
                <a:spcPts val="5158"/>
              </a:lnSpc>
              <a:spcBef>
                <a:spcPct val="0"/>
              </a:spcBef>
            </a:pPr>
            <a:r>
              <a:rPr lang="en-US" b="true" sz="3684">
                <a:solidFill>
                  <a:srgbClr val="172900"/>
                </a:solidFill>
                <a:latin typeface="Rosario Bold"/>
                <a:ea typeface="Rosario Bold"/>
                <a:cs typeface="Rosario Bold"/>
                <a:sym typeface="Rosario Bold"/>
              </a:rPr>
              <a:t>Training Sessions</a:t>
            </a:r>
          </a:p>
        </p:txBody>
      </p:sp>
      <p:sp>
        <p:nvSpPr>
          <p:cNvPr name="TextBox 18" id="18"/>
          <p:cNvSpPr txBox="true"/>
          <p:nvPr/>
        </p:nvSpPr>
        <p:spPr>
          <a:xfrm rot="0">
            <a:off x="3055035" y="5906945"/>
            <a:ext cx="6880150" cy="2612802"/>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 Curabitur lacinia ante ut sapien hendrerit, eget cursus purus fermentum. </a:t>
            </a:r>
          </a:p>
        </p:txBody>
      </p:sp>
      <p:sp>
        <p:nvSpPr>
          <p:cNvPr name="TextBox 19" id="19"/>
          <p:cNvSpPr txBox="true"/>
          <p:nvPr/>
        </p:nvSpPr>
        <p:spPr>
          <a:xfrm rot="0">
            <a:off x="10379150" y="5906945"/>
            <a:ext cx="6880150" cy="2612802"/>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 Curabitur lacinia ante ut sapien hendrerit, eget cursus purus fermentum. </a:t>
            </a:r>
          </a:p>
        </p:txBody>
      </p:sp>
      <p:sp>
        <p:nvSpPr>
          <p:cNvPr name="AutoShape 20" id="20"/>
          <p:cNvSpPr/>
          <p:nvPr/>
        </p:nvSpPr>
        <p:spPr>
          <a:xfrm>
            <a:off x="2729923" y="3795008"/>
            <a:ext cx="16320077" cy="0"/>
          </a:xfrm>
          <a:prstGeom prst="line">
            <a:avLst/>
          </a:prstGeom>
          <a:ln cap="rnd" w="76200">
            <a:solidFill>
              <a:srgbClr val="67A516"/>
            </a:solidFill>
            <a:prstDash val="lgDash"/>
            <a:headEnd type="diamond" len="lg" w="lg"/>
            <a:tailEnd type="none" len="sm" w="sm"/>
          </a:ln>
        </p:spPr>
      </p:sp>
      <p:sp>
        <p:nvSpPr>
          <p:cNvPr name="Freeform 21" id="21"/>
          <p:cNvSpPr/>
          <p:nvPr/>
        </p:nvSpPr>
        <p:spPr>
          <a:xfrm flipH="false" flipV="true" rot="5400000">
            <a:off x="-2516625" y="1085156"/>
            <a:ext cx="6126112" cy="1990576"/>
          </a:xfrm>
          <a:custGeom>
            <a:avLst/>
            <a:gdLst/>
            <a:ahLst/>
            <a:cxnLst/>
            <a:rect r="r" b="b" t="t" l="l"/>
            <a:pathLst>
              <a:path h="1990576" w="6126112">
                <a:moveTo>
                  <a:pt x="0" y="1990576"/>
                </a:moveTo>
                <a:lnTo>
                  <a:pt x="6126111" y="1990576"/>
                </a:lnTo>
                <a:lnTo>
                  <a:pt x="6126111" y="0"/>
                </a:lnTo>
                <a:lnTo>
                  <a:pt x="0" y="0"/>
                </a:lnTo>
                <a:lnTo>
                  <a:pt x="0" y="1990576"/>
                </a:lnTo>
                <a:close/>
              </a:path>
            </a:pathLst>
          </a:custGeom>
          <a:blipFill>
            <a:blip r:embed="rId8">
              <a:extLst>
                <a:ext uri="{96DAC541-7B7A-43D3-8B79-37D633B846F1}">
                  <asvg:svgBlip xmlns:asvg="http://schemas.microsoft.com/office/drawing/2016/SVG/main" r:embed="rId9"/>
                </a:ext>
              </a:extLst>
            </a:blip>
            <a:stretch>
              <a:fillRect l="0" t="-89654" r="0" b="0"/>
            </a:stretch>
          </a:blipFill>
        </p:spPr>
      </p:sp>
      <p:sp>
        <p:nvSpPr>
          <p:cNvPr name="Freeform 22" id="22"/>
          <p:cNvSpPr/>
          <p:nvPr/>
        </p:nvSpPr>
        <p:spPr>
          <a:xfrm flipH="false" flipV="true" rot="5400000">
            <a:off x="-2516625" y="7213372"/>
            <a:ext cx="6126112" cy="1990576"/>
          </a:xfrm>
          <a:custGeom>
            <a:avLst/>
            <a:gdLst/>
            <a:ahLst/>
            <a:cxnLst/>
            <a:rect r="r" b="b" t="t" l="l"/>
            <a:pathLst>
              <a:path h="1990576" w="6126112">
                <a:moveTo>
                  <a:pt x="0" y="1990575"/>
                </a:moveTo>
                <a:lnTo>
                  <a:pt x="6126111" y="1990575"/>
                </a:lnTo>
                <a:lnTo>
                  <a:pt x="6126111" y="0"/>
                </a:lnTo>
                <a:lnTo>
                  <a:pt x="0" y="0"/>
                </a:lnTo>
                <a:lnTo>
                  <a:pt x="0" y="1990575"/>
                </a:lnTo>
                <a:close/>
              </a:path>
            </a:pathLst>
          </a:custGeom>
          <a:blipFill>
            <a:blip r:embed="rId8">
              <a:extLst>
                <a:ext uri="{96DAC541-7B7A-43D3-8B79-37D633B846F1}">
                  <asvg:svgBlip xmlns:asvg="http://schemas.microsoft.com/office/drawing/2016/SVG/main" r:embed="rId9"/>
                </a:ext>
              </a:extLst>
            </a:blip>
            <a:stretch>
              <a:fillRect l="0" t="-89654"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sp>
        <p:nvSpPr>
          <p:cNvPr name="TextBox 2" id="2"/>
          <p:cNvSpPr txBox="true"/>
          <p:nvPr/>
        </p:nvSpPr>
        <p:spPr>
          <a:xfrm rot="0">
            <a:off x="1178966" y="1039958"/>
            <a:ext cx="12659358" cy="2165989"/>
          </a:xfrm>
          <a:prstGeom prst="rect">
            <a:avLst/>
          </a:prstGeom>
        </p:spPr>
        <p:txBody>
          <a:bodyPr anchor="t" rtlCol="false" tIns="0" lIns="0" bIns="0" rIns="0">
            <a:spAutoFit/>
          </a:bodyPr>
          <a:lstStyle/>
          <a:p>
            <a:pPr algn="l">
              <a:lnSpc>
                <a:spcPts val="17639"/>
              </a:lnSpc>
              <a:spcBef>
                <a:spcPct val="0"/>
              </a:spcBef>
            </a:pPr>
            <a:r>
              <a:rPr lang="en-US" sz="12599">
                <a:solidFill>
                  <a:srgbClr val="34520D"/>
                </a:solidFill>
                <a:latin typeface="AC Steelfish"/>
                <a:ea typeface="AC Steelfish"/>
                <a:cs typeface="AC Steelfish"/>
                <a:sym typeface="AC Steelfish"/>
              </a:rPr>
              <a:t>WASTE REDUCTION STRATEGIES</a:t>
            </a:r>
          </a:p>
        </p:txBody>
      </p:sp>
      <p:grpSp>
        <p:nvGrpSpPr>
          <p:cNvPr name="Group 3" id="3"/>
          <p:cNvGrpSpPr/>
          <p:nvPr/>
        </p:nvGrpSpPr>
        <p:grpSpPr>
          <a:xfrm rot="-10800000">
            <a:off x="14689008" y="-719065"/>
            <a:ext cx="5449789" cy="11725130"/>
            <a:chOff x="0" y="0"/>
            <a:chExt cx="1664166" cy="3580426"/>
          </a:xfrm>
        </p:grpSpPr>
        <p:sp>
          <p:nvSpPr>
            <p:cNvPr name="Freeform 4" id="4"/>
            <p:cNvSpPr/>
            <p:nvPr/>
          </p:nvSpPr>
          <p:spPr>
            <a:xfrm flipH="false" flipV="false" rot="0">
              <a:off x="0" y="0"/>
              <a:ext cx="1664166" cy="3580426"/>
            </a:xfrm>
            <a:custGeom>
              <a:avLst/>
              <a:gdLst/>
              <a:ahLst/>
              <a:cxnLst/>
              <a:rect r="r" b="b" t="t" l="l"/>
              <a:pathLst>
                <a:path h="3580426" w="1664166">
                  <a:moveTo>
                    <a:pt x="0" y="0"/>
                  </a:moveTo>
                  <a:lnTo>
                    <a:pt x="1664166" y="0"/>
                  </a:lnTo>
                  <a:lnTo>
                    <a:pt x="1664166" y="3580426"/>
                  </a:lnTo>
                  <a:lnTo>
                    <a:pt x="0" y="3580426"/>
                  </a:lnTo>
                  <a:close/>
                </a:path>
              </a:pathLst>
            </a:custGeom>
            <a:solidFill>
              <a:srgbClr val="34520D"/>
            </a:solidFill>
          </p:spPr>
        </p:sp>
        <p:sp>
          <p:nvSpPr>
            <p:cNvPr name="TextBox 5" id="5"/>
            <p:cNvSpPr txBox="true"/>
            <p:nvPr/>
          </p:nvSpPr>
          <p:spPr>
            <a:xfrm>
              <a:off x="0" y="-47625"/>
              <a:ext cx="1664166" cy="3628051"/>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5400000">
            <a:off x="14941482" y="1085156"/>
            <a:ext cx="6126112" cy="1990576"/>
          </a:xfrm>
          <a:custGeom>
            <a:avLst/>
            <a:gdLst/>
            <a:ahLst/>
            <a:cxnLst/>
            <a:rect r="r" b="b" t="t" l="l"/>
            <a:pathLst>
              <a:path h="1990576" w="6126112">
                <a:moveTo>
                  <a:pt x="0" y="0"/>
                </a:moveTo>
                <a:lnTo>
                  <a:pt x="6126111" y="0"/>
                </a:lnTo>
                <a:lnTo>
                  <a:pt x="6126111" y="1990576"/>
                </a:lnTo>
                <a:lnTo>
                  <a:pt x="0" y="1990576"/>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grpSp>
        <p:nvGrpSpPr>
          <p:cNvPr name="Group 7" id="7"/>
          <p:cNvGrpSpPr/>
          <p:nvPr/>
        </p:nvGrpSpPr>
        <p:grpSpPr>
          <a:xfrm rot="5400000">
            <a:off x="9078316" y="3513195"/>
            <a:ext cx="11671631" cy="3260609"/>
            <a:chOff x="0" y="0"/>
            <a:chExt cx="1610488" cy="449909"/>
          </a:xfrm>
        </p:grpSpPr>
        <p:sp>
          <p:nvSpPr>
            <p:cNvPr name="Freeform 8" id="8"/>
            <p:cNvSpPr/>
            <p:nvPr/>
          </p:nvSpPr>
          <p:spPr>
            <a:xfrm flipH="false" flipV="false" rot="0">
              <a:off x="0" y="0"/>
              <a:ext cx="1610488" cy="449909"/>
            </a:xfrm>
            <a:custGeom>
              <a:avLst/>
              <a:gdLst/>
              <a:ahLst/>
              <a:cxnLst/>
              <a:rect r="r" b="b" t="t" l="l"/>
              <a:pathLst>
                <a:path h="449909" w="1610488">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20441"/>
                  </a:cubicBezTo>
                  <a:lnTo>
                    <a:pt x="1610488" y="449909"/>
                  </a:lnTo>
                  <a:lnTo>
                    <a:pt x="0" y="449909"/>
                  </a:lnTo>
                  <a:lnTo>
                    <a:pt x="0" y="320537"/>
                  </a:lnTo>
                  <a:cubicBezTo>
                    <a:pt x="4346" y="185660"/>
                    <a:pt x="226842" y="64045"/>
                    <a:pt x="537119" y="19070"/>
                  </a:cubicBezTo>
                  <a:close/>
                </a:path>
              </a:pathLst>
            </a:custGeom>
            <a:solidFill>
              <a:srgbClr val="FFFFEF"/>
            </a:solidFill>
          </p:spPr>
        </p:sp>
        <p:sp>
          <p:nvSpPr>
            <p:cNvPr name="TextBox 9" id="9"/>
            <p:cNvSpPr txBox="true"/>
            <p:nvPr/>
          </p:nvSpPr>
          <p:spPr>
            <a:xfrm>
              <a:off x="0" y="79375"/>
              <a:ext cx="1610488" cy="370534"/>
            </a:xfrm>
            <a:prstGeom prst="rect">
              <a:avLst/>
            </a:prstGeom>
          </p:spPr>
          <p:txBody>
            <a:bodyPr anchor="ctr" rtlCol="false" tIns="50800" lIns="50800" bIns="50800" rIns="50800"/>
            <a:lstStyle/>
            <a:p>
              <a:pPr algn="ctr">
                <a:lnSpc>
                  <a:spcPts val="2659"/>
                </a:lnSpc>
              </a:pPr>
            </a:p>
          </p:txBody>
        </p:sp>
      </p:grpSp>
      <p:sp>
        <p:nvSpPr>
          <p:cNvPr name="Freeform 10" id="10"/>
          <p:cNvSpPr/>
          <p:nvPr/>
        </p:nvSpPr>
        <p:spPr>
          <a:xfrm flipH="false" flipV="false" rot="0">
            <a:off x="15667895" y="1306658"/>
            <a:ext cx="1341355" cy="1341355"/>
          </a:xfrm>
          <a:custGeom>
            <a:avLst/>
            <a:gdLst/>
            <a:ahLst/>
            <a:cxnLst/>
            <a:rect r="r" b="b" t="t" l="l"/>
            <a:pathLst>
              <a:path h="1341355" w="1341355">
                <a:moveTo>
                  <a:pt x="0" y="0"/>
                </a:moveTo>
                <a:lnTo>
                  <a:pt x="1341355" y="0"/>
                </a:lnTo>
                <a:lnTo>
                  <a:pt x="1341355" y="1341356"/>
                </a:lnTo>
                <a:lnTo>
                  <a:pt x="0" y="134135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15437039" y="1273466"/>
            <a:ext cx="1976863" cy="1606202"/>
          </a:xfrm>
          <a:custGeom>
            <a:avLst/>
            <a:gdLst/>
            <a:ahLst/>
            <a:cxnLst/>
            <a:rect r="r" b="b" t="t" l="l"/>
            <a:pathLst>
              <a:path h="1606202" w="1976863">
                <a:moveTo>
                  <a:pt x="0" y="0"/>
                </a:moveTo>
                <a:lnTo>
                  <a:pt x="1976864" y="0"/>
                </a:lnTo>
                <a:lnTo>
                  <a:pt x="1976864" y="1606202"/>
                </a:lnTo>
                <a:lnTo>
                  <a:pt x="0" y="160620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5400000">
            <a:off x="14941482" y="7211268"/>
            <a:ext cx="6126112" cy="1990576"/>
          </a:xfrm>
          <a:custGeom>
            <a:avLst/>
            <a:gdLst/>
            <a:ahLst/>
            <a:cxnLst/>
            <a:rect r="r" b="b" t="t" l="l"/>
            <a:pathLst>
              <a:path h="1990576" w="6126112">
                <a:moveTo>
                  <a:pt x="0" y="0"/>
                </a:moveTo>
                <a:lnTo>
                  <a:pt x="6126111" y="0"/>
                </a:lnTo>
                <a:lnTo>
                  <a:pt x="6126111" y="1990576"/>
                </a:lnTo>
                <a:lnTo>
                  <a:pt x="0" y="1990576"/>
                </a:lnTo>
                <a:lnTo>
                  <a:pt x="0" y="0"/>
                </a:lnTo>
                <a:close/>
              </a:path>
            </a:pathLst>
          </a:custGeom>
          <a:blipFill>
            <a:blip r:embed="rId2">
              <a:extLst>
                <a:ext uri="{96DAC541-7B7A-43D3-8B79-37D633B846F1}">
                  <asvg:svgBlip xmlns:asvg="http://schemas.microsoft.com/office/drawing/2016/SVG/main" r:embed="rId3"/>
                </a:ext>
              </a:extLst>
            </a:blip>
            <a:stretch>
              <a:fillRect l="0" t="-89654" r="0" b="0"/>
            </a:stretch>
          </a:blipFill>
        </p:spPr>
      </p:sp>
      <p:sp>
        <p:nvSpPr>
          <p:cNvPr name="Freeform 13" id="13"/>
          <p:cNvSpPr/>
          <p:nvPr/>
        </p:nvSpPr>
        <p:spPr>
          <a:xfrm flipH="false" flipV="false" rot="0">
            <a:off x="1028700" y="3159042"/>
            <a:ext cx="5545430" cy="1774403"/>
          </a:xfrm>
          <a:custGeom>
            <a:avLst/>
            <a:gdLst/>
            <a:ahLst/>
            <a:cxnLst/>
            <a:rect r="r" b="b" t="t" l="l"/>
            <a:pathLst>
              <a:path h="1774403" w="5545430">
                <a:moveTo>
                  <a:pt x="0" y="0"/>
                </a:moveTo>
                <a:lnTo>
                  <a:pt x="5545430" y="0"/>
                </a:lnTo>
                <a:lnTo>
                  <a:pt x="5545430"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0" t="0" r="-17963" b="0"/>
            </a:stretch>
          </a:blipFill>
        </p:spPr>
      </p:sp>
      <p:sp>
        <p:nvSpPr>
          <p:cNvPr name="Freeform 14" id="14"/>
          <p:cNvSpPr/>
          <p:nvPr/>
        </p:nvSpPr>
        <p:spPr>
          <a:xfrm flipH="false" flipV="false" rot="0">
            <a:off x="1028700" y="5165454"/>
            <a:ext cx="5545430" cy="1774403"/>
          </a:xfrm>
          <a:custGeom>
            <a:avLst/>
            <a:gdLst/>
            <a:ahLst/>
            <a:cxnLst/>
            <a:rect r="r" b="b" t="t" l="l"/>
            <a:pathLst>
              <a:path h="1774403" w="5545430">
                <a:moveTo>
                  <a:pt x="0" y="0"/>
                </a:moveTo>
                <a:lnTo>
                  <a:pt x="5545430" y="0"/>
                </a:lnTo>
                <a:lnTo>
                  <a:pt x="5545430"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0" t="0" r="-17963" b="0"/>
            </a:stretch>
          </a:blipFill>
        </p:spPr>
      </p:sp>
      <p:sp>
        <p:nvSpPr>
          <p:cNvPr name="Freeform 15" id="15"/>
          <p:cNvSpPr/>
          <p:nvPr/>
        </p:nvSpPr>
        <p:spPr>
          <a:xfrm flipH="false" flipV="false" rot="0">
            <a:off x="5926913" y="5165454"/>
            <a:ext cx="3640761" cy="1774403"/>
          </a:xfrm>
          <a:custGeom>
            <a:avLst/>
            <a:gdLst/>
            <a:ahLst/>
            <a:cxnLst/>
            <a:rect r="r" b="b" t="t" l="l"/>
            <a:pathLst>
              <a:path h="1774403" w="3640761">
                <a:moveTo>
                  <a:pt x="0" y="0"/>
                </a:moveTo>
                <a:lnTo>
                  <a:pt x="3640761" y="0"/>
                </a:lnTo>
                <a:lnTo>
                  <a:pt x="3640761"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52315" t="0" r="-27360" b="0"/>
            </a:stretch>
          </a:blipFill>
        </p:spPr>
      </p:sp>
      <p:sp>
        <p:nvSpPr>
          <p:cNvPr name="Freeform 16" id="16"/>
          <p:cNvSpPr/>
          <p:nvPr/>
        </p:nvSpPr>
        <p:spPr>
          <a:xfrm flipH="false" flipV="false" rot="0">
            <a:off x="8646918" y="5165454"/>
            <a:ext cx="4636909" cy="1774403"/>
          </a:xfrm>
          <a:custGeom>
            <a:avLst/>
            <a:gdLst/>
            <a:ahLst/>
            <a:cxnLst/>
            <a:rect r="r" b="b" t="t" l="l"/>
            <a:pathLst>
              <a:path h="1774403" w="4636909">
                <a:moveTo>
                  <a:pt x="0" y="0"/>
                </a:moveTo>
                <a:lnTo>
                  <a:pt x="4636909" y="0"/>
                </a:lnTo>
                <a:lnTo>
                  <a:pt x="4636909"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41076" t="0" r="0" b="0"/>
            </a:stretch>
          </a:blipFill>
        </p:spPr>
      </p:sp>
      <p:sp>
        <p:nvSpPr>
          <p:cNvPr name="Freeform 17" id="17"/>
          <p:cNvSpPr/>
          <p:nvPr/>
        </p:nvSpPr>
        <p:spPr>
          <a:xfrm flipH="false" flipV="false" rot="0">
            <a:off x="1028700" y="7171865"/>
            <a:ext cx="5545430" cy="1774403"/>
          </a:xfrm>
          <a:custGeom>
            <a:avLst/>
            <a:gdLst/>
            <a:ahLst/>
            <a:cxnLst/>
            <a:rect r="r" b="b" t="t" l="l"/>
            <a:pathLst>
              <a:path h="1774403" w="5545430">
                <a:moveTo>
                  <a:pt x="0" y="0"/>
                </a:moveTo>
                <a:lnTo>
                  <a:pt x="5545430" y="0"/>
                </a:lnTo>
                <a:lnTo>
                  <a:pt x="5545430" y="1774404"/>
                </a:lnTo>
                <a:lnTo>
                  <a:pt x="0" y="1774404"/>
                </a:lnTo>
                <a:lnTo>
                  <a:pt x="0" y="0"/>
                </a:lnTo>
                <a:close/>
              </a:path>
            </a:pathLst>
          </a:custGeom>
          <a:blipFill>
            <a:blip r:embed="rId8">
              <a:extLst>
                <a:ext uri="{96DAC541-7B7A-43D3-8B79-37D633B846F1}">
                  <asvg:svgBlip xmlns:asvg="http://schemas.microsoft.com/office/drawing/2016/SVG/main" r:embed="rId9"/>
                </a:ext>
              </a:extLst>
            </a:blip>
            <a:stretch>
              <a:fillRect l="0" t="0" r="-17963" b="0"/>
            </a:stretch>
          </a:blipFill>
        </p:spPr>
      </p:sp>
      <p:sp>
        <p:nvSpPr>
          <p:cNvPr name="Freeform 18" id="18"/>
          <p:cNvSpPr/>
          <p:nvPr/>
        </p:nvSpPr>
        <p:spPr>
          <a:xfrm flipH="false" flipV="false" rot="0">
            <a:off x="5926913" y="7171865"/>
            <a:ext cx="3640761" cy="1774403"/>
          </a:xfrm>
          <a:custGeom>
            <a:avLst/>
            <a:gdLst/>
            <a:ahLst/>
            <a:cxnLst/>
            <a:rect r="r" b="b" t="t" l="l"/>
            <a:pathLst>
              <a:path h="1774403" w="3640761">
                <a:moveTo>
                  <a:pt x="0" y="0"/>
                </a:moveTo>
                <a:lnTo>
                  <a:pt x="3640761" y="0"/>
                </a:lnTo>
                <a:lnTo>
                  <a:pt x="3640761" y="1774404"/>
                </a:lnTo>
                <a:lnTo>
                  <a:pt x="0" y="1774404"/>
                </a:lnTo>
                <a:lnTo>
                  <a:pt x="0" y="0"/>
                </a:lnTo>
                <a:close/>
              </a:path>
            </a:pathLst>
          </a:custGeom>
          <a:blipFill>
            <a:blip r:embed="rId8">
              <a:extLst>
                <a:ext uri="{96DAC541-7B7A-43D3-8B79-37D633B846F1}">
                  <asvg:svgBlip xmlns:asvg="http://schemas.microsoft.com/office/drawing/2016/SVG/main" r:embed="rId9"/>
                </a:ext>
              </a:extLst>
            </a:blip>
            <a:stretch>
              <a:fillRect l="-52315" t="0" r="-27360" b="0"/>
            </a:stretch>
          </a:blipFill>
        </p:spPr>
      </p:sp>
      <p:sp>
        <p:nvSpPr>
          <p:cNvPr name="Freeform 19" id="19"/>
          <p:cNvSpPr/>
          <p:nvPr/>
        </p:nvSpPr>
        <p:spPr>
          <a:xfrm flipH="false" flipV="false" rot="0">
            <a:off x="8646918" y="7168457"/>
            <a:ext cx="4636909" cy="1774403"/>
          </a:xfrm>
          <a:custGeom>
            <a:avLst/>
            <a:gdLst/>
            <a:ahLst/>
            <a:cxnLst/>
            <a:rect r="r" b="b" t="t" l="l"/>
            <a:pathLst>
              <a:path h="1774403" w="4636909">
                <a:moveTo>
                  <a:pt x="0" y="0"/>
                </a:moveTo>
                <a:lnTo>
                  <a:pt x="4636909" y="0"/>
                </a:lnTo>
                <a:lnTo>
                  <a:pt x="4636909"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41076" t="0" r="0" b="0"/>
            </a:stretch>
          </a:blipFill>
        </p:spPr>
      </p:sp>
      <p:sp>
        <p:nvSpPr>
          <p:cNvPr name="Freeform 20" id="20"/>
          <p:cNvSpPr/>
          <p:nvPr/>
        </p:nvSpPr>
        <p:spPr>
          <a:xfrm flipH="false" flipV="false" rot="0">
            <a:off x="5926913" y="3159042"/>
            <a:ext cx="3640761" cy="1774403"/>
          </a:xfrm>
          <a:custGeom>
            <a:avLst/>
            <a:gdLst/>
            <a:ahLst/>
            <a:cxnLst/>
            <a:rect r="r" b="b" t="t" l="l"/>
            <a:pathLst>
              <a:path h="1774403" w="3640761">
                <a:moveTo>
                  <a:pt x="0" y="0"/>
                </a:moveTo>
                <a:lnTo>
                  <a:pt x="3640761" y="0"/>
                </a:lnTo>
                <a:lnTo>
                  <a:pt x="3640761"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52315" t="0" r="-27360" b="0"/>
            </a:stretch>
          </a:blipFill>
        </p:spPr>
      </p:sp>
      <p:sp>
        <p:nvSpPr>
          <p:cNvPr name="Freeform 21" id="21"/>
          <p:cNvSpPr/>
          <p:nvPr/>
        </p:nvSpPr>
        <p:spPr>
          <a:xfrm flipH="false" flipV="false" rot="0">
            <a:off x="8646918" y="3162451"/>
            <a:ext cx="4636909" cy="1774403"/>
          </a:xfrm>
          <a:custGeom>
            <a:avLst/>
            <a:gdLst/>
            <a:ahLst/>
            <a:cxnLst/>
            <a:rect r="r" b="b" t="t" l="l"/>
            <a:pathLst>
              <a:path h="1774403" w="4636909">
                <a:moveTo>
                  <a:pt x="0" y="0"/>
                </a:moveTo>
                <a:lnTo>
                  <a:pt x="4636909" y="0"/>
                </a:lnTo>
                <a:lnTo>
                  <a:pt x="4636909" y="1774403"/>
                </a:lnTo>
                <a:lnTo>
                  <a:pt x="0" y="1774403"/>
                </a:lnTo>
                <a:lnTo>
                  <a:pt x="0" y="0"/>
                </a:lnTo>
                <a:close/>
              </a:path>
            </a:pathLst>
          </a:custGeom>
          <a:blipFill>
            <a:blip r:embed="rId8">
              <a:extLst>
                <a:ext uri="{96DAC541-7B7A-43D3-8B79-37D633B846F1}">
                  <asvg:svgBlip xmlns:asvg="http://schemas.microsoft.com/office/drawing/2016/SVG/main" r:embed="rId9"/>
                </a:ext>
              </a:extLst>
            </a:blip>
            <a:stretch>
              <a:fillRect l="-41076" t="0" r="0" b="0"/>
            </a:stretch>
          </a:blipFill>
        </p:spPr>
      </p:sp>
      <p:sp>
        <p:nvSpPr>
          <p:cNvPr name="Freeform 22" id="22"/>
          <p:cNvSpPr/>
          <p:nvPr/>
        </p:nvSpPr>
        <p:spPr>
          <a:xfrm flipH="false" flipV="false" rot="-1000034">
            <a:off x="1673896" y="3354935"/>
            <a:ext cx="436555" cy="1298304"/>
          </a:xfrm>
          <a:custGeom>
            <a:avLst/>
            <a:gdLst/>
            <a:ahLst/>
            <a:cxnLst/>
            <a:rect r="r" b="b" t="t" l="l"/>
            <a:pathLst>
              <a:path h="1298304" w="436555">
                <a:moveTo>
                  <a:pt x="0" y="0"/>
                </a:moveTo>
                <a:lnTo>
                  <a:pt x="436555" y="0"/>
                </a:lnTo>
                <a:lnTo>
                  <a:pt x="436555" y="1298304"/>
                </a:lnTo>
                <a:lnTo>
                  <a:pt x="0" y="129830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23" id="23"/>
          <p:cNvSpPr/>
          <p:nvPr/>
        </p:nvSpPr>
        <p:spPr>
          <a:xfrm flipH="false" flipV="false" rot="0">
            <a:off x="1449306" y="5597714"/>
            <a:ext cx="942885" cy="909884"/>
          </a:xfrm>
          <a:custGeom>
            <a:avLst/>
            <a:gdLst/>
            <a:ahLst/>
            <a:cxnLst/>
            <a:rect r="r" b="b" t="t" l="l"/>
            <a:pathLst>
              <a:path h="909884" w="942885">
                <a:moveTo>
                  <a:pt x="0" y="0"/>
                </a:moveTo>
                <a:lnTo>
                  <a:pt x="942885" y="0"/>
                </a:lnTo>
                <a:lnTo>
                  <a:pt x="942885" y="909883"/>
                </a:lnTo>
                <a:lnTo>
                  <a:pt x="0" y="909883"/>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24" id="24"/>
          <p:cNvSpPr/>
          <p:nvPr/>
        </p:nvSpPr>
        <p:spPr>
          <a:xfrm flipH="false" flipV="false" rot="0">
            <a:off x="1504146" y="7416107"/>
            <a:ext cx="833205" cy="1072796"/>
          </a:xfrm>
          <a:custGeom>
            <a:avLst/>
            <a:gdLst/>
            <a:ahLst/>
            <a:cxnLst/>
            <a:rect r="r" b="b" t="t" l="l"/>
            <a:pathLst>
              <a:path h="1072796" w="833205">
                <a:moveTo>
                  <a:pt x="0" y="0"/>
                </a:moveTo>
                <a:lnTo>
                  <a:pt x="833205" y="0"/>
                </a:lnTo>
                <a:lnTo>
                  <a:pt x="833205" y="1072796"/>
                </a:lnTo>
                <a:lnTo>
                  <a:pt x="0" y="1072796"/>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TextBox 25" id="25"/>
          <p:cNvSpPr txBox="true"/>
          <p:nvPr/>
        </p:nvSpPr>
        <p:spPr>
          <a:xfrm rot="0">
            <a:off x="15897740" y="1659674"/>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06</a:t>
            </a:r>
          </a:p>
        </p:txBody>
      </p:sp>
      <p:sp>
        <p:nvSpPr>
          <p:cNvPr name="TextBox 26" id="26"/>
          <p:cNvSpPr txBox="true"/>
          <p:nvPr/>
        </p:nvSpPr>
        <p:spPr>
          <a:xfrm rot="0">
            <a:off x="3214476" y="5698861"/>
            <a:ext cx="9466728" cy="570461"/>
          </a:xfrm>
          <a:prstGeom prst="rect">
            <a:avLst/>
          </a:prstGeom>
        </p:spPr>
        <p:txBody>
          <a:bodyPr anchor="t" rtlCol="false" tIns="0" lIns="0" bIns="0" rIns="0">
            <a:spAutoFit/>
          </a:bodyPr>
          <a:lstStyle/>
          <a:p>
            <a:pPr algn="just">
              <a:lnSpc>
                <a:spcPts val="4563"/>
              </a:lnSpc>
            </a:pPr>
            <a:r>
              <a:rPr lang="en-US" b="true" sz="3803">
                <a:solidFill>
                  <a:srgbClr val="172900"/>
                </a:solidFill>
                <a:latin typeface="Rosario Bold"/>
                <a:ea typeface="Rosario Bold"/>
                <a:cs typeface="Rosario Bold"/>
                <a:sym typeface="Rosario Bold"/>
              </a:rPr>
              <a:t>Implementing a 'reduce and reuse' mindset</a:t>
            </a:r>
          </a:p>
        </p:txBody>
      </p:sp>
      <p:sp>
        <p:nvSpPr>
          <p:cNvPr name="TextBox 27" id="27"/>
          <p:cNvSpPr txBox="true"/>
          <p:nvPr/>
        </p:nvSpPr>
        <p:spPr>
          <a:xfrm rot="0">
            <a:off x="3214476" y="7724496"/>
            <a:ext cx="9466728" cy="570461"/>
          </a:xfrm>
          <a:prstGeom prst="rect">
            <a:avLst/>
          </a:prstGeom>
        </p:spPr>
        <p:txBody>
          <a:bodyPr anchor="t" rtlCol="false" tIns="0" lIns="0" bIns="0" rIns="0">
            <a:spAutoFit/>
          </a:bodyPr>
          <a:lstStyle/>
          <a:p>
            <a:pPr algn="just">
              <a:lnSpc>
                <a:spcPts val="4563"/>
              </a:lnSpc>
            </a:pPr>
            <a:r>
              <a:rPr lang="en-US" b="true" sz="3803">
                <a:solidFill>
                  <a:srgbClr val="172900"/>
                </a:solidFill>
                <a:latin typeface="Rosario Bold"/>
                <a:ea typeface="Rosario Bold"/>
                <a:cs typeface="Rosario Bold"/>
                <a:sym typeface="Rosario Bold"/>
              </a:rPr>
              <a:t>Exploring alternatives to single-use plastics</a:t>
            </a:r>
          </a:p>
        </p:txBody>
      </p:sp>
      <p:sp>
        <p:nvSpPr>
          <p:cNvPr name="TextBox 28" id="28"/>
          <p:cNvSpPr txBox="true"/>
          <p:nvPr/>
        </p:nvSpPr>
        <p:spPr>
          <a:xfrm rot="0">
            <a:off x="3214476" y="3471726"/>
            <a:ext cx="8757872" cy="1140923"/>
          </a:xfrm>
          <a:prstGeom prst="rect">
            <a:avLst/>
          </a:prstGeom>
        </p:spPr>
        <p:txBody>
          <a:bodyPr anchor="t" rtlCol="false" tIns="0" lIns="0" bIns="0" rIns="0">
            <a:spAutoFit/>
          </a:bodyPr>
          <a:lstStyle/>
          <a:p>
            <a:pPr algn="just">
              <a:lnSpc>
                <a:spcPts val="4563"/>
              </a:lnSpc>
            </a:pPr>
            <a:r>
              <a:rPr lang="en-US" b="true" sz="3803">
                <a:solidFill>
                  <a:srgbClr val="172900"/>
                </a:solidFill>
                <a:latin typeface="Rosario Bold"/>
                <a:ea typeface="Rosario Bold"/>
                <a:cs typeface="Rosario Bold"/>
                <a:sym typeface="Rosario Bold"/>
              </a:rPr>
              <a:t>Encouraging the use of reusable items in the workplace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FFFEF"/>
        </a:solidFill>
      </p:bgPr>
    </p:bg>
    <p:spTree>
      <p:nvGrpSpPr>
        <p:cNvPr id="1" name=""/>
        <p:cNvGrpSpPr/>
        <p:nvPr/>
      </p:nvGrpSpPr>
      <p:grpSpPr>
        <a:xfrm>
          <a:off x="0" y="0"/>
          <a:ext cx="0" cy="0"/>
          <a:chOff x="0" y="0"/>
          <a:chExt cx="0" cy="0"/>
        </a:xfrm>
      </p:grpSpPr>
      <p:grpSp>
        <p:nvGrpSpPr>
          <p:cNvPr name="Group 2" id="2"/>
          <p:cNvGrpSpPr/>
          <p:nvPr/>
        </p:nvGrpSpPr>
        <p:grpSpPr>
          <a:xfrm rot="0">
            <a:off x="-1645386" y="-719065"/>
            <a:ext cx="5449789" cy="11725130"/>
            <a:chOff x="0" y="0"/>
            <a:chExt cx="1664166" cy="3580426"/>
          </a:xfrm>
        </p:grpSpPr>
        <p:sp>
          <p:nvSpPr>
            <p:cNvPr name="Freeform 3" id="3"/>
            <p:cNvSpPr/>
            <p:nvPr/>
          </p:nvSpPr>
          <p:spPr>
            <a:xfrm flipH="false" flipV="false" rot="0">
              <a:off x="0" y="0"/>
              <a:ext cx="1664166" cy="3580426"/>
            </a:xfrm>
            <a:custGeom>
              <a:avLst/>
              <a:gdLst/>
              <a:ahLst/>
              <a:cxnLst/>
              <a:rect r="r" b="b" t="t" l="l"/>
              <a:pathLst>
                <a:path h="3580426" w="1664166">
                  <a:moveTo>
                    <a:pt x="0" y="0"/>
                  </a:moveTo>
                  <a:lnTo>
                    <a:pt x="1664166" y="0"/>
                  </a:lnTo>
                  <a:lnTo>
                    <a:pt x="1664166" y="3580426"/>
                  </a:lnTo>
                  <a:lnTo>
                    <a:pt x="0" y="3580426"/>
                  </a:lnTo>
                  <a:close/>
                </a:path>
              </a:pathLst>
            </a:custGeom>
            <a:solidFill>
              <a:srgbClr val="34520D"/>
            </a:solidFill>
          </p:spPr>
        </p:sp>
        <p:sp>
          <p:nvSpPr>
            <p:cNvPr name="TextBox 4" id="4"/>
            <p:cNvSpPr txBox="true"/>
            <p:nvPr/>
          </p:nvSpPr>
          <p:spPr>
            <a:xfrm>
              <a:off x="0" y="-47625"/>
              <a:ext cx="1664166" cy="3628051"/>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5400000">
            <a:off x="-2256536" y="3513195"/>
            <a:ext cx="11671631" cy="3260609"/>
            <a:chOff x="0" y="0"/>
            <a:chExt cx="1610488" cy="449909"/>
          </a:xfrm>
        </p:grpSpPr>
        <p:sp>
          <p:nvSpPr>
            <p:cNvPr name="Freeform 6" id="6"/>
            <p:cNvSpPr/>
            <p:nvPr/>
          </p:nvSpPr>
          <p:spPr>
            <a:xfrm flipH="false" flipV="false" rot="0">
              <a:off x="0" y="0"/>
              <a:ext cx="1610488" cy="449909"/>
            </a:xfrm>
            <a:custGeom>
              <a:avLst/>
              <a:gdLst/>
              <a:ahLst/>
              <a:cxnLst/>
              <a:rect r="r" b="b" t="t" l="l"/>
              <a:pathLst>
                <a:path h="449909" w="1610488">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20441"/>
                  </a:cubicBezTo>
                  <a:lnTo>
                    <a:pt x="1610488" y="449909"/>
                  </a:lnTo>
                  <a:lnTo>
                    <a:pt x="0" y="449909"/>
                  </a:lnTo>
                  <a:lnTo>
                    <a:pt x="0" y="320537"/>
                  </a:lnTo>
                  <a:cubicBezTo>
                    <a:pt x="4346" y="185660"/>
                    <a:pt x="226842" y="64045"/>
                    <a:pt x="537119" y="19070"/>
                  </a:cubicBezTo>
                  <a:close/>
                </a:path>
              </a:pathLst>
            </a:custGeom>
            <a:solidFill>
              <a:srgbClr val="FFFFEF"/>
            </a:solidFill>
          </p:spPr>
        </p:sp>
        <p:sp>
          <p:nvSpPr>
            <p:cNvPr name="TextBox 7" id="7"/>
            <p:cNvSpPr txBox="true"/>
            <p:nvPr/>
          </p:nvSpPr>
          <p:spPr>
            <a:xfrm>
              <a:off x="0" y="79375"/>
              <a:ext cx="1610488" cy="370534"/>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1782099" y="927501"/>
            <a:ext cx="1341355" cy="1341355"/>
          </a:xfrm>
          <a:custGeom>
            <a:avLst/>
            <a:gdLst/>
            <a:ahLst/>
            <a:cxnLst/>
            <a:rect r="r" b="b" t="t" l="l"/>
            <a:pathLst>
              <a:path h="1341355" w="1341355">
                <a:moveTo>
                  <a:pt x="0" y="0"/>
                </a:moveTo>
                <a:lnTo>
                  <a:pt x="1341355" y="0"/>
                </a:lnTo>
                <a:lnTo>
                  <a:pt x="1341355" y="1341355"/>
                </a:lnTo>
                <a:lnTo>
                  <a:pt x="0" y="134135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1551243" y="894309"/>
            <a:ext cx="1976863" cy="1606202"/>
          </a:xfrm>
          <a:custGeom>
            <a:avLst/>
            <a:gdLst/>
            <a:ahLst/>
            <a:cxnLst/>
            <a:rect r="r" b="b" t="t" l="l"/>
            <a:pathLst>
              <a:path h="1606202" w="1976863">
                <a:moveTo>
                  <a:pt x="0" y="0"/>
                </a:moveTo>
                <a:lnTo>
                  <a:pt x="1976864" y="0"/>
                </a:lnTo>
                <a:lnTo>
                  <a:pt x="1976864" y="1606201"/>
                </a:lnTo>
                <a:lnTo>
                  <a:pt x="0" y="16062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true" rot="5400000">
            <a:off x="-2516625" y="1085156"/>
            <a:ext cx="6126112" cy="1990576"/>
          </a:xfrm>
          <a:custGeom>
            <a:avLst/>
            <a:gdLst/>
            <a:ahLst/>
            <a:cxnLst/>
            <a:rect r="r" b="b" t="t" l="l"/>
            <a:pathLst>
              <a:path h="1990576" w="6126112">
                <a:moveTo>
                  <a:pt x="0" y="1990576"/>
                </a:moveTo>
                <a:lnTo>
                  <a:pt x="6126111" y="1990576"/>
                </a:lnTo>
                <a:lnTo>
                  <a:pt x="6126111" y="0"/>
                </a:lnTo>
                <a:lnTo>
                  <a:pt x="0" y="0"/>
                </a:lnTo>
                <a:lnTo>
                  <a:pt x="0" y="1990576"/>
                </a:lnTo>
                <a:close/>
              </a:path>
            </a:pathLst>
          </a:custGeom>
          <a:blipFill>
            <a:blip r:embed="rId6">
              <a:extLst>
                <a:ext uri="{96DAC541-7B7A-43D3-8B79-37D633B846F1}">
                  <asvg:svgBlip xmlns:asvg="http://schemas.microsoft.com/office/drawing/2016/SVG/main" r:embed="rId7"/>
                </a:ext>
              </a:extLst>
            </a:blip>
            <a:stretch>
              <a:fillRect l="0" t="-89654" r="0" b="0"/>
            </a:stretch>
          </a:blipFill>
        </p:spPr>
      </p:sp>
      <p:sp>
        <p:nvSpPr>
          <p:cNvPr name="Freeform 11" id="11"/>
          <p:cNvSpPr/>
          <p:nvPr/>
        </p:nvSpPr>
        <p:spPr>
          <a:xfrm flipH="false" flipV="true" rot="5400000">
            <a:off x="-2516625" y="7213372"/>
            <a:ext cx="6126112" cy="1990576"/>
          </a:xfrm>
          <a:custGeom>
            <a:avLst/>
            <a:gdLst/>
            <a:ahLst/>
            <a:cxnLst/>
            <a:rect r="r" b="b" t="t" l="l"/>
            <a:pathLst>
              <a:path h="1990576" w="6126112">
                <a:moveTo>
                  <a:pt x="0" y="1990575"/>
                </a:moveTo>
                <a:lnTo>
                  <a:pt x="6126111" y="1990575"/>
                </a:lnTo>
                <a:lnTo>
                  <a:pt x="6126111" y="0"/>
                </a:lnTo>
                <a:lnTo>
                  <a:pt x="0" y="0"/>
                </a:lnTo>
                <a:lnTo>
                  <a:pt x="0" y="1990575"/>
                </a:lnTo>
                <a:close/>
              </a:path>
            </a:pathLst>
          </a:custGeom>
          <a:blipFill>
            <a:blip r:embed="rId6">
              <a:extLst>
                <a:ext uri="{96DAC541-7B7A-43D3-8B79-37D633B846F1}">
                  <asvg:svgBlip xmlns:asvg="http://schemas.microsoft.com/office/drawing/2016/SVG/main" r:embed="rId7"/>
                </a:ext>
              </a:extLst>
            </a:blip>
            <a:stretch>
              <a:fillRect l="0" t="-89654" r="0" b="0"/>
            </a:stretch>
          </a:blipFill>
        </p:spPr>
      </p:sp>
      <p:grpSp>
        <p:nvGrpSpPr>
          <p:cNvPr name="Group 12" id="12"/>
          <p:cNvGrpSpPr/>
          <p:nvPr/>
        </p:nvGrpSpPr>
        <p:grpSpPr>
          <a:xfrm rot="0">
            <a:off x="12252831" y="3832597"/>
            <a:ext cx="5006469" cy="5006469"/>
            <a:chOff x="0" y="0"/>
            <a:chExt cx="6350000" cy="6350000"/>
          </a:xfrm>
        </p:grpSpPr>
        <p:sp>
          <p:nvSpPr>
            <p:cNvPr name="Freeform 13" id="13"/>
            <p:cNvSpPr/>
            <p:nvPr/>
          </p:nvSpPr>
          <p:spPr>
            <a:xfrm flipH="false" flipV="false" rot="0">
              <a:off x="0" y="0"/>
              <a:ext cx="6350000" cy="6350000"/>
            </a:xfrm>
            <a:custGeom>
              <a:avLst/>
              <a:gdLst/>
              <a:ahLst/>
              <a:cxnLst/>
              <a:rect r="r" b="b" t="t" l="l"/>
              <a:pathLst>
                <a:path h="6350000" w="6350000">
                  <a:moveTo>
                    <a:pt x="5715000" y="6350000"/>
                  </a:moveTo>
                  <a:lnTo>
                    <a:pt x="635000" y="6350000"/>
                  </a:lnTo>
                  <a:cubicBezTo>
                    <a:pt x="284480" y="6350000"/>
                    <a:pt x="0" y="6065520"/>
                    <a:pt x="0" y="5715000"/>
                  </a:cubicBezTo>
                  <a:lnTo>
                    <a:pt x="0" y="635000"/>
                  </a:lnTo>
                  <a:cubicBezTo>
                    <a:pt x="0" y="284480"/>
                    <a:pt x="284480" y="0"/>
                    <a:pt x="635000" y="0"/>
                  </a:cubicBezTo>
                  <a:lnTo>
                    <a:pt x="5715000" y="0"/>
                  </a:lnTo>
                  <a:cubicBezTo>
                    <a:pt x="6065520" y="0"/>
                    <a:pt x="6350000" y="284480"/>
                    <a:pt x="6350000" y="635000"/>
                  </a:cubicBezTo>
                  <a:lnTo>
                    <a:pt x="6350000" y="5715000"/>
                  </a:lnTo>
                  <a:cubicBezTo>
                    <a:pt x="6350000" y="6065520"/>
                    <a:pt x="6065520" y="6350000"/>
                    <a:pt x="5715000" y="6350000"/>
                  </a:cubicBezTo>
                  <a:close/>
                </a:path>
              </a:pathLst>
            </a:custGeom>
            <a:blipFill>
              <a:blip r:embed="rId8"/>
              <a:stretch>
                <a:fillRect l="-24906" t="0" r="-24906" b="0"/>
              </a:stretch>
            </a:blipFill>
          </p:spPr>
        </p:sp>
      </p:grpSp>
      <p:sp>
        <p:nvSpPr>
          <p:cNvPr name="TextBox 14" id="14"/>
          <p:cNvSpPr txBox="true"/>
          <p:nvPr/>
        </p:nvSpPr>
        <p:spPr>
          <a:xfrm rot="0">
            <a:off x="3766232" y="1042392"/>
            <a:ext cx="13493068" cy="2397087"/>
          </a:xfrm>
          <a:prstGeom prst="rect">
            <a:avLst/>
          </a:prstGeom>
        </p:spPr>
        <p:txBody>
          <a:bodyPr anchor="t" rtlCol="false" tIns="0" lIns="0" bIns="0" rIns="0">
            <a:spAutoFit/>
          </a:bodyPr>
          <a:lstStyle/>
          <a:p>
            <a:pPr algn="r">
              <a:lnSpc>
                <a:spcPts val="19600"/>
              </a:lnSpc>
              <a:spcBef>
                <a:spcPct val="0"/>
              </a:spcBef>
            </a:pPr>
            <a:r>
              <a:rPr lang="en-US" sz="14000">
                <a:solidFill>
                  <a:srgbClr val="34520D"/>
                </a:solidFill>
                <a:latin typeface="AC Steelfish"/>
                <a:ea typeface="AC Steelfish"/>
                <a:cs typeface="AC Steelfish"/>
                <a:sym typeface="AC Steelfish"/>
              </a:rPr>
              <a:t>MONITORING AND REPORTING</a:t>
            </a:r>
          </a:p>
        </p:txBody>
      </p:sp>
      <p:sp>
        <p:nvSpPr>
          <p:cNvPr name="TextBox 15" id="15"/>
          <p:cNvSpPr txBox="true"/>
          <p:nvPr/>
        </p:nvSpPr>
        <p:spPr>
          <a:xfrm rot="0">
            <a:off x="2011944" y="1280517"/>
            <a:ext cx="881665" cy="693350"/>
          </a:xfrm>
          <a:prstGeom prst="rect">
            <a:avLst/>
          </a:prstGeom>
        </p:spPr>
        <p:txBody>
          <a:bodyPr anchor="t" rtlCol="false" tIns="0" lIns="0" bIns="0" rIns="0">
            <a:spAutoFit/>
          </a:bodyPr>
          <a:lstStyle/>
          <a:p>
            <a:pPr algn="ctr">
              <a:lnSpc>
                <a:spcPts val="5669"/>
              </a:lnSpc>
              <a:spcBef>
                <a:spcPct val="0"/>
              </a:spcBef>
            </a:pPr>
            <a:r>
              <a:rPr lang="en-US" sz="4049">
                <a:solidFill>
                  <a:srgbClr val="FFFFEF"/>
                </a:solidFill>
                <a:latin typeface="AC Steelfish"/>
                <a:ea typeface="AC Steelfish"/>
                <a:cs typeface="AC Steelfish"/>
                <a:sym typeface="AC Steelfish"/>
              </a:rPr>
              <a:t>07</a:t>
            </a:r>
          </a:p>
        </p:txBody>
      </p:sp>
      <p:sp>
        <p:nvSpPr>
          <p:cNvPr name="AutoShape 16" id="16"/>
          <p:cNvSpPr/>
          <p:nvPr/>
        </p:nvSpPr>
        <p:spPr>
          <a:xfrm flipV="true">
            <a:off x="3899653" y="3269142"/>
            <a:ext cx="15926554" cy="0"/>
          </a:xfrm>
          <a:prstGeom prst="line">
            <a:avLst/>
          </a:prstGeom>
          <a:ln cap="rnd" w="76200">
            <a:solidFill>
              <a:srgbClr val="67A516"/>
            </a:solidFill>
            <a:prstDash val="lgDash"/>
            <a:headEnd type="diamond" len="lg" w="lg"/>
            <a:tailEnd type="none" len="sm" w="sm"/>
          </a:ln>
        </p:spPr>
      </p:sp>
      <p:sp>
        <p:nvSpPr>
          <p:cNvPr name="TextBox 17" id="17"/>
          <p:cNvSpPr txBox="true"/>
          <p:nvPr/>
        </p:nvSpPr>
        <p:spPr>
          <a:xfrm rot="0">
            <a:off x="4808477" y="3910336"/>
            <a:ext cx="6974944" cy="4803366"/>
          </a:xfrm>
          <a:prstGeom prst="rect">
            <a:avLst/>
          </a:prstGeom>
        </p:spPr>
        <p:txBody>
          <a:bodyPr anchor="t" rtlCol="false" tIns="0" lIns="0" bIns="0" rIns="0">
            <a:spAutoFit/>
          </a:bodyPr>
          <a:lstStyle/>
          <a:p>
            <a:pPr algn="just">
              <a:lnSpc>
                <a:spcPts val="3499"/>
              </a:lnSpc>
              <a:spcBef>
                <a:spcPct val="0"/>
              </a:spcBef>
            </a:pPr>
            <a:r>
              <a:rPr lang="en-US" b="true" sz="2499">
                <a:solidFill>
                  <a:srgbClr val="172900"/>
                </a:solidFill>
                <a:latin typeface="Rosario Bold"/>
                <a:ea typeface="Rosario Bold"/>
                <a:cs typeface="Rosario Bold"/>
                <a:sym typeface="Rosario Bold"/>
              </a:rPr>
              <a:t>Lorem ipsum dolor sit amet, consectetur adipiscing elit. Nunc ac auctor lorem, maximus scelerisque nibh. Suspendisse vel viverra lectus. Nam eu tortor sed sem tempus blandit ac a sapien. Donec pretium congue posuere.</a:t>
            </a:r>
          </a:p>
          <a:p>
            <a:pPr algn="just">
              <a:lnSpc>
                <a:spcPts val="3499"/>
              </a:lnSpc>
              <a:spcBef>
                <a:spcPct val="0"/>
              </a:spcBef>
            </a:pPr>
          </a:p>
          <a:p>
            <a:pPr algn="just">
              <a:lnSpc>
                <a:spcPts val="3499"/>
              </a:lnSpc>
              <a:spcBef>
                <a:spcPct val="0"/>
              </a:spcBef>
            </a:pPr>
            <a:r>
              <a:rPr lang="en-US" b="true" sz="2499">
                <a:solidFill>
                  <a:srgbClr val="172900"/>
                </a:solidFill>
                <a:latin typeface="Rosario Bold"/>
                <a:ea typeface="Rosario Bold"/>
                <a:cs typeface="Rosario Bold"/>
                <a:sym typeface="Rosario Bold"/>
              </a:rPr>
              <a:t>Curabitur lacinia ante ut sapien hendrerit, eget cursus purus fermentum. Nulla dignissim diam ligula, ac pellentesque mauris placerat vel. Morbi eu arcu est. Nulla elementum urna fringilla tortor euismod, id ullamcorper tortor tempus.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DAGUq6yPJJQ</dc:identifier>
  <dcterms:modified xsi:type="dcterms:W3CDTF">2011-08-01T06:04:30Z</dcterms:modified>
  <cp:revision>1</cp:revision>
  <dc:title>ecology14</dc:title>
</cp:coreProperties>
</file>