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x="18288000" cy="10287000"/>
  <p:notesSz cx="6858000" cy="9144000"/>
  <p:embeddedFontLst>
    <p:embeddedFont>
      <p:font typeface="Poppins" charset="1" panose="00000500000000000000"/>
      <p:regular r:id="rId21"/>
    </p:embeddedFont>
    <p:embeddedFont>
      <p:font typeface="Inter Bold" charset="1" panose="020B0802030000000004"/>
      <p:regular r:id="rId22"/>
    </p:embeddedFont>
    <p:embeddedFont>
      <p:font typeface="Poppins Semi-Bold" charset="1" panose="00000700000000000000"/>
      <p:regular r:id="rId23"/>
    </p:embeddedFont>
    <p:embeddedFont>
      <p:font typeface="Poppins Ultra-Bold" charset="1" panose="00000900000000000000"/>
      <p:regular r:id="rId24"/>
    </p:embeddedFont>
    <p:embeddedFont>
      <p:font typeface="Inter" charset="1" panose="020B0502030000000004"/>
      <p:regular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fonts/font21.fntdata" Type="http://schemas.openxmlformats.org/officeDocument/2006/relationships/font"/><Relationship Id="rId22" Target="fonts/font22.fntdata" Type="http://schemas.openxmlformats.org/officeDocument/2006/relationships/font"/><Relationship Id="rId23" Target="fonts/font23.fntdata" Type="http://schemas.openxmlformats.org/officeDocument/2006/relationships/font"/><Relationship Id="rId24" Target="fonts/font24.fntdata" Type="http://schemas.openxmlformats.org/officeDocument/2006/relationships/font"/><Relationship Id="rId25" Target="fonts/font25.fntdata" Type="http://schemas.openxmlformats.org/officeDocument/2006/relationships/font"/><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sv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jpeg" Type="http://schemas.openxmlformats.org/officeDocument/2006/relationships/image"/><Relationship Id="rId7" Target="../media/image6.png" Type="http://schemas.openxmlformats.org/officeDocument/2006/relationships/image"/><Relationship Id="rId8" Target="../media/image7.svg" Type="http://schemas.openxmlformats.org/officeDocument/2006/relationships/image"/><Relationship Id="rId9" Target="../media/image8.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2.svg" Type="http://schemas.openxmlformats.org/officeDocument/2006/relationships/image"/><Relationship Id="rId11" Target="../media/image70.png" Type="http://schemas.openxmlformats.org/officeDocument/2006/relationships/image"/><Relationship Id="rId12" Target="../media/image71.svg" Type="http://schemas.openxmlformats.org/officeDocument/2006/relationships/image"/><Relationship Id="rId2" Target="../media/image65.jpeg" Type="http://schemas.openxmlformats.org/officeDocument/2006/relationships/image"/><Relationship Id="rId3" Target="../media/image66.png" Type="http://schemas.openxmlformats.org/officeDocument/2006/relationships/image"/><Relationship Id="rId4" Target="../media/image67.svg" Type="http://schemas.openxmlformats.org/officeDocument/2006/relationships/image"/><Relationship Id="rId5" Target="../media/image40.png" Type="http://schemas.openxmlformats.org/officeDocument/2006/relationships/image"/><Relationship Id="rId6" Target="../media/image41.svg" Type="http://schemas.openxmlformats.org/officeDocument/2006/relationships/image"/><Relationship Id="rId7" Target="../media/image68.png" Type="http://schemas.openxmlformats.org/officeDocument/2006/relationships/image"/><Relationship Id="rId8" Target="../media/image69.svg" Type="http://schemas.openxmlformats.org/officeDocument/2006/relationships/image"/><Relationship Id="rId9" Target="../media/image31.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2.svg" Type="http://schemas.openxmlformats.org/officeDocument/2006/relationships/image"/><Relationship Id="rId2" Target="../media/image72.png" Type="http://schemas.openxmlformats.org/officeDocument/2006/relationships/image"/><Relationship Id="rId3" Target="../media/image73.svg" Type="http://schemas.openxmlformats.org/officeDocument/2006/relationships/image"/><Relationship Id="rId4" Target="../media/image74.jpeg" Type="http://schemas.openxmlformats.org/officeDocument/2006/relationships/image"/><Relationship Id="rId5" Target="../media/image75.png" Type="http://schemas.openxmlformats.org/officeDocument/2006/relationships/image"/><Relationship Id="rId6" Target="../media/image76.svg" Type="http://schemas.openxmlformats.org/officeDocument/2006/relationships/image"/><Relationship Id="rId7" Target="../media/image77.png" Type="http://schemas.openxmlformats.org/officeDocument/2006/relationships/image"/><Relationship Id="rId8" Target="../media/image78.svg" Type="http://schemas.openxmlformats.org/officeDocument/2006/relationships/image"/><Relationship Id="rId9" Target="../media/image31.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79.png" Type="http://schemas.openxmlformats.org/officeDocument/2006/relationships/image"/><Relationship Id="rId3" Target="../media/image80.svg" Type="http://schemas.openxmlformats.org/officeDocument/2006/relationships/image"/><Relationship Id="rId4" Target="../media/image81.png" Type="http://schemas.openxmlformats.org/officeDocument/2006/relationships/image"/><Relationship Id="rId5" Target="../media/image82.png" Type="http://schemas.openxmlformats.org/officeDocument/2006/relationships/image"/><Relationship Id="rId6" Target="../media/image83.svg" Type="http://schemas.openxmlformats.org/officeDocument/2006/relationships/image"/><Relationship Id="rId7" Target="../media/image84.png" Type="http://schemas.openxmlformats.org/officeDocument/2006/relationships/image"/><Relationship Id="rId8" Target="../media/image85.svg" Type="http://schemas.openxmlformats.org/officeDocument/2006/relationships/image"/><Relationship Id="rId9" Target="../media/image86.pn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1.jpeg" Type="http://schemas.openxmlformats.org/officeDocument/2006/relationships/image"/><Relationship Id="rId2" Target="../media/image20.png" Type="http://schemas.openxmlformats.org/officeDocument/2006/relationships/image"/><Relationship Id="rId3" Target="../media/image21.svg" Type="http://schemas.openxmlformats.org/officeDocument/2006/relationships/image"/><Relationship Id="rId4" Target="../media/image31.png" Type="http://schemas.openxmlformats.org/officeDocument/2006/relationships/image"/><Relationship Id="rId5" Target="../media/image32.svg" Type="http://schemas.openxmlformats.org/officeDocument/2006/relationships/image"/><Relationship Id="rId6" Target="../media/image87.png" Type="http://schemas.openxmlformats.org/officeDocument/2006/relationships/image"/><Relationship Id="rId7" Target="../media/image88.svg" Type="http://schemas.openxmlformats.org/officeDocument/2006/relationships/image"/><Relationship Id="rId8" Target="../media/image89.jpeg" Type="http://schemas.openxmlformats.org/officeDocument/2006/relationships/image"/><Relationship Id="rId9" Target="../media/image90.jpe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92.jpeg" Type="http://schemas.openxmlformats.org/officeDocument/2006/relationships/image"/><Relationship Id="rId3" Target="../media/image20.png" Type="http://schemas.openxmlformats.org/officeDocument/2006/relationships/image"/><Relationship Id="rId4" Target="../media/image21.svg" Type="http://schemas.openxmlformats.org/officeDocument/2006/relationships/image"/><Relationship Id="rId5" Target="../media/image93.png" Type="http://schemas.openxmlformats.org/officeDocument/2006/relationships/image"/><Relationship Id="rId6" Target="../media/image31.png" Type="http://schemas.openxmlformats.org/officeDocument/2006/relationships/image"/><Relationship Id="rId7" Target="../media/image32.sv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8.svg" Type="http://schemas.openxmlformats.org/officeDocument/2006/relationships/image"/><Relationship Id="rId11" Target="../media/image56.png" Type="http://schemas.openxmlformats.org/officeDocument/2006/relationships/image"/><Relationship Id="rId12" Target="../media/image57.svg" Type="http://schemas.openxmlformats.org/officeDocument/2006/relationships/image"/><Relationship Id="rId13" Target="../media/image99.png" Type="http://schemas.openxmlformats.org/officeDocument/2006/relationships/image"/><Relationship Id="rId14" Target="../media/image100.svg" Type="http://schemas.openxmlformats.org/officeDocument/2006/relationships/image"/><Relationship Id="rId2" Target="../media/image94.jpeg" Type="http://schemas.openxmlformats.org/officeDocument/2006/relationships/image"/><Relationship Id="rId3" Target="../media/image6.png" Type="http://schemas.openxmlformats.org/officeDocument/2006/relationships/image"/><Relationship Id="rId4" Target="../media/image7.svg" Type="http://schemas.openxmlformats.org/officeDocument/2006/relationships/image"/><Relationship Id="rId5" Target="../media/image1.png" Type="http://schemas.openxmlformats.org/officeDocument/2006/relationships/image"/><Relationship Id="rId6" Target="../media/image2.svg" Type="http://schemas.openxmlformats.org/officeDocument/2006/relationships/image"/><Relationship Id="rId7" Target="../media/image95.png" Type="http://schemas.openxmlformats.org/officeDocument/2006/relationships/image"/><Relationship Id="rId8" Target="../media/image96.svg" Type="http://schemas.openxmlformats.org/officeDocument/2006/relationships/image"/><Relationship Id="rId9" Target="../media/image97.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1.sv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 Id="rId6" Target="../media/image14.png" Type="http://schemas.openxmlformats.org/officeDocument/2006/relationships/image"/><Relationship Id="rId7" Target="../media/image15.svg" Type="http://schemas.openxmlformats.org/officeDocument/2006/relationships/image"/><Relationship Id="rId8" Target="../media/image16.jpeg" Type="http://schemas.openxmlformats.org/officeDocument/2006/relationships/image"/><Relationship Id="rId9" Target="../media/image17.jpe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8.png" Type="http://schemas.openxmlformats.org/officeDocument/2006/relationships/image"/><Relationship Id="rId3" Target="../media/image19.png" Type="http://schemas.openxmlformats.org/officeDocument/2006/relationships/image"/><Relationship Id="rId4" Target="../media/image20.png" Type="http://schemas.openxmlformats.org/officeDocument/2006/relationships/image"/><Relationship Id="rId5" Target="../media/image21.svg" Type="http://schemas.openxmlformats.org/officeDocument/2006/relationships/image"/><Relationship Id="rId6" Target="../media/image22.png" Type="http://schemas.openxmlformats.org/officeDocument/2006/relationships/image"/><Relationship Id="rId7" Target="../media/image23.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0.svg" Type="http://schemas.openxmlformats.org/officeDocument/2006/relationships/image"/><Relationship Id="rId11" Target="../media/image31.png" Type="http://schemas.openxmlformats.org/officeDocument/2006/relationships/image"/><Relationship Id="rId12" Target="../media/image32.svg" Type="http://schemas.openxmlformats.org/officeDocument/2006/relationships/image"/><Relationship Id="rId2" Target="../media/image24.jpeg" Type="http://schemas.openxmlformats.org/officeDocument/2006/relationships/image"/><Relationship Id="rId3" Target="../media/image25.png" Type="http://schemas.openxmlformats.org/officeDocument/2006/relationships/image"/><Relationship Id="rId4" Target="../media/image26.svg" Type="http://schemas.openxmlformats.org/officeDocument/2006/relationships/image"/><Relationship Id="rId5" Target="../media/image27.jpeg" Type="http://schemas.openxmlformats.org/officeDocument/2006/relationships/image"/><Relationship Id="rId6" Target="../media/image28.jpeg" Type="http://schemas.openxmlformats.org/officeDocument/2006/relationships/image"/><Relationship Id="rId7" Target="../media/image8.png" Type="http://schemas.openxmlformats.org/officeDocument/2006/relationships/image"/><Relationship Id="rId8" Target="../media/image9.svg" Type="http://schemas.openxmlformats.org/officeDocument/2006/relationships/image"/><Relationship Id="rId9" Target="../media/image29.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3.png" Type="http://schemas.openxmlformats.org/officeDocument/2006/relationships/image"/><Relationship Id="rId3" Target="../media/image34.svg" Type="http://schemas.openxmlformats.org/officeDocument/2006/relationships/image"/><Relationship Id="rId4" Target="../media/image35.png" Type="http://schemas.openxmlformats.org/officeDocument/2006/relationships/image"/><Relationship Id="rId5" Target="../media/image36.jpeg" Type="http://schemas.openxmlformats.org/officeDocument/2006/relationships/image"/><Relationship Id="rId6" Target="../media/image20.png" Type="http://schemas.openxmlformats.org/officeDocument/2006/relationships/image"/><Relationship Id="rId7" Target="../media/image21.svg" Type="http://schemas.openxmlformats.org/officeDocument/2006/relationships/image"/><Relationship Id="rId8" Target="../media/image37.png" Type="http://schemas.openxmlformats.org/officeDocument/2006/relationships/image"/><Relationship Id="rId9" Target="../media/image38.sv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9.jpeg" Type="http://schemas.openxmlformats.org/officeDocument/2006/relationships/image"/><Relationship Id="rId3" Target="../media/image31.png" Type="http://schemas.openxmlformats.org/officeDocument/2006/relationships/image"/><Relationship Id="rId4" Target="../media/image32.svg" Type="http://schemas.openxmlformats.org/officeDocument/2006/relationships/image"/><Relationship Id="rId5" Target="../media/image40.png" Type="http://schemas.openxmlformats.org/officeDocument/2006/relationships/image"/><Relationship Id="rId6" Target="../media/image41.svg" Type="http://schemas.openxmlformats.org/officeDocument/2006/relationships/image"/><Relationship Id="rId7" Target="../media/image42.png" Type="http://schemas.openxmlformats.org/officeDocument/2006/relationships/image"/><Relationship Id="rId8" Target="../media/image43.sv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0.png" Type="http://schemas.openxmlformats.org/officeDocument/2006/relationships/image"/><Relationship Id="rId3" Target="../media/image21.svg" Type="http://schemas.openxmlformats.org/officeDocument/2006/relationships/image"/><Relationship Id="rId4" Target="../media/image44.jpeg" Type="http://schemas.openxmlformats.org/officeDocument/2006/relationships/image"/><Relationship Id="rId5" Target="../media/image45.png" Type="http://schemas.openxmlformats.org/officeDocument/2006/relationships/image"/><Relationship Id="rId6" Target="../media/image46.png" Type="http://schemas.openxmlformats.org/officeDocument/2006/relationships/image"/><Relationship Id="rId7" Target="../media/image31.png" Type="http://schemas.openxmlformats.org/officeDocument/2006/relationships/image"/><Relationship Id="rId8" Target="../media/image32.svg" Type="http://schemas.openxmlformats.org/officeDocument/2006/relationships/image"/><Relationship Id="rId9" Target="../media/image47.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1.png" Type="http://schemas.openxmlformats.org/officeDocument/2006/relationships/image"/><Relationship Id="rId11" Target="../media/image32.svg" Type="http://schemas.openxmlformats.org/officeDocument/2006/relationships/image"/><Relationship Id="rId12" Target="../media/image56.png" Type="http://schemas.openxmlformats.org/officeDocument/2006/relationships/image"/><Relationship Id="rId13" Target="../media/image57.svg" Type="http://schemas.openxmlformats.org/officeDocument/2006/relationships/image"/><Relationship Id="rId14" Target="../media/image58.png" Type="http://schemas.openxmlformats.org/officeDocument/2006/relationships/image"/><Relationship Id="rId15" Target="../media/image59.svg" Type="http://schemas.openxmlformats.org/officeDocument/2006/relationships/image"/><Relationship Id="rId2" Target="../media/image48.png" Type="http://schemas.openxmlformats.org/officeDocument/2006/relationships/image"/><Relationship Id="rId3" Target="../media/image49.svg" Type="http://schemas.openxmlformats.org/officeDocument/2006/relationships/image"/><Relationship Id="rId4" Target="../media/image50.png" Type="http://schemas.openxmlformats.org/officeDocument/2006/relationships/image"/><Relationship Id="rId5" Target="../media/image51.svg" Type="http://schemas.openxmlformats.org/officeDocument/2006/relationships/image"/><Relationship Id="rId6" Target="../media/image52.png" Type="http://schemas.openxmlformats.org/officeDocument/2006/relationships/image"/><Relationship Id="rId7" Target="../media/image53.svg" Type="http://schemas.openxmlformats.org/officeDocument/2006/relationships/image"/><Relationship Id="rId8" Target="../media/image54.png" Type="http://schemas.openxmlformats.org/officeDocument/2006/relationships/image"/><Relationship Id="rId9" Target="../media/image55.sv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64.svg" Type="http://schemas.openxmlformats.org/officeDocument/2006/relationships/image"/><Relationship Id="rId11" Target="../media/image31.png" Type="http://schemas.openxmlformats.org/officeDocument/2006/relationships/image"/><Relationship Id="rId12" Target="../media/image32.svg" Type="http://schemas.openxmlformats.org/officeDocument/2006/relationships/image"/><Relationship Id="rId2" Target="../media/image40.png" Type="http://schemas.openxmlformats.org/officeDocument/2006/relationships/image"/><Relationship Id="rId3" Target="../media/image41.svg" Type="http://schemas.openxmlformats.org/officeDocument/2006/relationships/image"/><Relationship Id="rId4" Target="../media/image60.png" Type="http://schemas.openxmlformats.org/officeDocument/2006/relationships/image"/><Relationship Id="rId5" Target="../media/image61.svg" Type="http://schemas.openxmlformats.org/officeDocument/2006/relationships/image"/><Relationship Id="rId6" Target="../media/image62.jpeg" Type="http://schemas.openxmlformats.org/officeDocument/2006/relationships/image"/><Relationship Id="rId7" Target="../media/image42.png" Type="http://schemas.openxmlformats.org/officeDocument/2006/relationships/image"/><Relationship Id="rId8" Target="../media/image43.svg" Type="http://schemas.openxmlformats.org/officeDocument/2006/relationships/image"/><Relationship Id="rId9" Target="../media/image63.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gradFill rotWithShape="true">
          <a:gsLst>
            <a:gs pos="0">
              <a:srgbClr val="F1F1F1">
                <a:alpha val="100000"/>
              </a:srgbClr>
            </a:gs>
            <a:gs pos="100000">
              <a:srgbClr val="FFFFFF">
                <a:alpha val="100000"/>
              </a:srgbClr>
            </a:gs>
          </a:gsLst>
          <a:lin ang="0"/>
        </a:gradFill>
      </p:bgPr>
    </p:bg>
    <p:spTree>
      <p:nvGrpSpPr>
        <p:cNvPr id="1" name=""/>
        <p:cNvGrpSpPr/>
        <p:nvPr/>
      </p:nvGrpSpPr>
      <p:grpSpPr>
        <a:xfrm>
          <a:off x="0" y="0"/>
          <a:ext cx="0" cy="0"/>
          <a:chOff x="0" y="0"/>
          <a:chExt cx="0" cy="0"/>
        </a:xfrm>
      </p:grpSpPr>
      <p:sp>
        <p:nvSpPr>
          <p:cNvPr name="Freeform 2" id="2"/>
          <p:cNvSpPr/>
          <p:nvPr/>
        </p:nvSpPr>
        <p:spPr>
          <a:xfrm flipH="false" flipV="true" rot="0">
            <a:off x="1028700" y="1028700"/>
            <a:ext cx="664985" cy="664985"/>
          </a:xfrm>
          <a:custGeom>
            <a:avLst/>
            <a:gdLst/>
            <a:ahLst/>
            <a:cxnLst/>
            <a:rect r="r" b="b" t="t" l="l"/>
            <a:pathLst>
              <a:path h="664985" w="664985">
                <a:moveTo>
                  <a:pt x="0" y="664985"/>
                </a:moveTo>
                <a:lnTo>
                  <a:pt x="664985" y="664985"/>
                </a:lnTo>
                <a:lnTo>
                  <a:pt x="664985" y="0"/>
                </a:lnTo>
                <a:lnTo>
                  <a:pt x="0" y="0"/>
                </a:lnTo>
                <a:lnTo>
                  <a:pt x="0" y="664985"/>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1050239" y="6833323"/>
            <a:ext cx="5507866" cy="692899"/>
            <a:chOff x="0" y="0"/>
            <a:chExt cx="1513434" cy="190392"/>
          </a:xfrm>
        </p:grpSpPr>
        <p:sp>
          <p:nvSpPr>
            <p:cNvPr name="Freeform 4" id="4"/>
            <p:cNvSpPr/>
            <p:nvPr/>
          </p:nvSpPr>
          <p:spPr>
            <a:xfrm flipH="false" flipV="false" rot="0">
              <a:off x="0" y="0"/>
              <a:ext cx="1513434" cy="190392"/>
            </a:xfrm>
            <a:custGeom>
              <a:avLst/>
              <a:gdLst/>
              <a:ahLst/>
              <a:cxnLst/>
              <a:rect r="r" b="b" t="t" l="l"/>
              <a:pathLst>
                <a:path h="190392" w="1513434">
                  <a:moveTo>
                    <a:pt x="0" y="0"/>
                  </a:moveTo>
                  <a:lnTo>
                    <a:pt x="1513434" y="0"/>
                  </a:lnTo>
                  <a:lnTo>
                    <a:pt x="1513434" y="190392"/>
                  </a:lnTo>
                  <a:lnTo>
                    <a:pt x="0" y="190392"/>
                  </a:lnTo>
                  <a:close/>
                </a:path>
              </a:pathLst>
            </a:custGeom>
            <a:solidFill>
              <a:srgbClr val="388C64"/>
            </a:solidFill>
          </p:spPr>
        </p:sp>
        <p:sp>
          <p:nvSpPr>
            <p:cNvPr name="TextBox 5" id="5"/>
            <p:cNvSpPr txBox="true"/>
            <p:nvPr/>
          </p:nvSpPr>
          <p:spPr>
            <a:xfrm>
              <a:off x="0" y="-38100"/>
              <a:ext cx="1513434" cy="228492"/>
            </a:xfrm>
            <a:prstGeom prst="rect">
              <a:avLst/>
            </a:prstGeom>
          </p:spPr>
          <p:txBody>
            <a:bodyPr anchor="ctr" rtlCol="false" tIns="50800" lIns="50800" bIns="50800" rIns="50800"/>
            <a:lstStyle/>
            <a:p>
              <a:pPr algn="ctr">
                <a:lnSpc>
                  <a:spcPts val="2524"/>
                </a:lnSpc>
              </a:pPr>
            </a:p>
          </p:txBody>
        </p:sp>
      </p:grpSp>
      <p:grpSp>
        <p:nvGrpSpPr>
          <p:cNvPr name="Group 6" id="6"/>
          <p:cNvGrpSpPr/>
          <p:nvPr/>
        </p:nvGrpSpPr>
        <p:grpSpPr>
          <a:xfrm rot="0">
            <a:off x="7159473" y="1405133"/>
            <a:ext cx="11979904" cy="11501303"/>
            <a:chOff x="0" y="0"/>
            <a:chExt cx="15973206" cy="15335071"/>
          </a:xfrm>
        </p:grpSpPr>
        <p:sp>
          <p:nvSpPr>
            <p:cNvPr name="Freeform 7" id="7"/>
            <p:cNvSpPr/>
            <p:nvPr/>
          </p:nvSpPr>
          <p:spPr>
            <a:xfrm flipH="false" flipV="false" rot="-7723553">
              <a:off x="4050073" y="3217468"/>
              <a:ext cx="9763041" cy="10223080"/>
            </a:xfrm>
            <a:custGeom>
              <a:avLst/>
              <a:gdLst/>
              <a:ahLst/>
              <a:cxnLst/>
              <a:rect r="r" b="b" t="t" l="l"/>
              <a:pathLst>
                <a:path h="10223080" w="9763041">
                  <a:moveTo>
                    <a:pt x="0" y="0"/>
                  </a:moveTo>
                  <a:lnTo>
                    <a:pt x="9763041" y="0"/>
                  </a:lnTo>
                  <a:lnTo>
                    <a:pt x="9763041" y="10223080"/>
                  </a:lnTo>
                  <a:lnTo>
                    <a:pt x="0" y="10223080"/>
                  </a:lnTo>
                  <a:lnTo>
                    <a:pt x="0" y="0"/>
                  </a:lnTo>
                  <a:close/>
                </a:path>
              </a:pathLst>
            </a:custGeom>
            <a:blipFill>
              <a:blip r:embed="rId4">
                <a:alphaModFix amt="47000"/>
                <a:extLst>
                  <a:ext uri="{96DAC541-7B7A-43D3-8B79-37D633B846F1}">
                    <asvg:svgBlip xmlns:asvg="http://schemas.microsoft.com/office/drawing/2016/SVG/main" r:embed="rId5"/>
                  </a:ext>
                </a:extLst>
              </a:blip>
              <a:stretch>
                <a:fillRect l="0" t="0" r="0" b="0"/>
              </a:stretch>
            </a:blipFill>
          </p:spPr>
        </p:sp>
        <p:grpSp>
          <p:nvGrpSpPr>
            <p:cNvPr name="Group 8" id="8"/>
            <p:cNvGrpSpPr/>
            <p:nvPr/>
          </p:nvGrpSpPr>
          <p:grpSpPr>
            <a:xfrm rot="989970">
              <a:off x="1221710" y="1481685"/>
              <a:ext cx="11932369" cy="10333431"/>
              <a:chOff x="0" y="0"/>
              <a:chExt cx="6350000" cy="5499100"/>
            </a:xfrm>
          </p:grpSpPr>
          <p:sp>
            <p:nvSpPr>
              <p:cNvPr name="Freeform 9" id="9"/>
              <p:cNvSpPr/>
              <p:nvPr/>
            </p:nvSpPr>
            <p:spPr>
              <a:xfrm flipH="false" flipV="false" rot="0">
                <a:off x="0" y="0"/>
                <a:ext cx="6350000" cy="5499100"/>
              </a:xfrm>
              <a:custGeom>
                <a:avLst/>
                <a:gdLst/>
                <a:ahLst/>
                <a:cxnLst/>
                <a:rect r="r" b="b" t="t" l="l"/>
                <a:pathLst>
                  <a:path h="5499100" w="6350000">
                    <a:moveTo>
                      <a:pt x="3175000" y="0"/>
                    </a:moveTo>
                    <a:lnTo>
                      <a:pt x="0" y="0"/>
                    </a:lnTo>
                    <a:lnTo>
                      <a:pt x="1587500" y="2749550"/>
                    </a:lnTo>
                    <a:lnTo>
                      <a:pt x="3175000" y="5499100"/>
                    </a:lnTo>
                    <a:lnTo>
                      <a:pt x="4762500" y="2749550"/>
                    </a:lnTo>
                    <a:lnTo>
                      <a:pt x="6350000" y="0"/>
                    </a:lnTo>
                    <a:close/>
                  </a:path>
                </a:pathLst>
              </a:custGeom>
              <a:blipFill>
                <a:blip r:embed="rId6"/>
                <a:stretch>
                  <a:fillRect l="-26532" t="0" r="-3448" b="0"/>
                </a:stretch>
              </a:blipFill>
            </p:spPr>
          </p:sp>
        </p:grpSp>
      </p:grpSp>
      <p:sp>
        <p:nvSpPr>
          <p:cNvPr name="Freeform 10" id="10"/>
          <p:cNvSpPr/>
          <p:nvPr/>
        </p:nvSpPr>
        <p:spPr>
          <a:xfrm flipH="false" flipV="false" rot="0">
            <a:off x="14733335" y="9040731"/>
            <a:ext cx="2920088" cy="730022"/>
          </a:xfrm>
          <a:custGeom>
            <a:avLst/>
            <a:gdLst/>
            <a:ahLst/>
            <a:cxnLst/>
            <a:rect r="r" b="b" t="t" l="l"/>
            <a:pathLst>
              <a:path h="730022" w="2920088">
                <a:moveTo>
                  <a:pt x="0" y="0"/>
                </a:moveTo>
                <a:lnTo>
                  <a:pt x="2920088" y="0"/>
                </a:lnTo>
                <a:lnTo>
                  <a:pt x="2920088" y="730022"/>
                </a:lnTo>
                <a:lnTo>
                  <a:pt x="0" y="730022"/>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AutoShape 11" id="11"/>
          <p:cNvSpPr/>
          <p:nvPr/>
        </p:nvSpPr>
        <p:spPr>
          <a:xfrm>
            <a:off x="-252673" y="2781092"/>
            <a:ext cx="7073916" cy="0"/>
          </a:xfrm>
          <a:prstGeom prst="line">
            <a:avLst/>
          </a:prstGeom>
          <a:ln cap="flat" w="19050">
            <a:solidFill>
              <a:srgbClr val="000000"/>
            </a:solidFill>
            <a:prstDash val="solid"/>
            <a:headEnd type="none" len="sm" w="sm"/>
            <a:tailEnd type="none" len="sm" w="sm"/>
          </a:ln>
        </p:spPr>
      </p:sp>
      <p:sp>
        <p:nvSpPr>
          <p:cNvPr name="Freeform 12" id="12"/>
          <p:cNvSpPr/>
          <p:nvPr/>
        </p:nvSpPr>
        <p:spPr>
          <a:xfrm flipH="false" flipV="false" rot="0">
            <a:off x="14974360" y="-17419"/>
            <a:ext cx="3313640" cy="3091350"/>
          </a:xfrm>
          <a:custGeom>
            <a:avLst/>
            <a:gdLst/>
            <a:ahLst/>
            <a:cxnLst/>
            <a:rect r="r" b="b" t="t" l="l"/>
            <a:pathLst>
              <a:path h="3091350" w="3313640">
                <a:moveTo>
                  <a:pt x="0" y="0"/>
                </a:moveTo>
                <a:lnTo>
                  <a:pt x="3313640" y="0"/>
                </a:lnTo>
                <a:lnTo>
                  <a:pt x="3313640" y="3091350"/>
                </a:lnTo>
                <a:lnTo>
                  <a:pt x="0" y="3091350"/>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13" id="13"/>
          <p:cNvSpPr txBox="true"/>
          <p:nvPr/>
        </p:nvSpPr>
        <p:spPr>
          <a:xfrm rot="0">
            <a:off x="1028700" y="3607331"/>
            <a:ext cx="7230569" cy="1478853"/>
          </a:xfrm>
          <a:prstGeom prst="rect">
            <a:avLst/>
          </a:prstGeom>
        </p:spPr>
        <p:txBody>
          <a:bodyPr anchor="t" rtlCol="false" tIns="0" lIns="0" bIns="0" rIns="0">
            <a:spAutoFit/>
          </a:bodyPr>
          <a:lstStyle/>
          <a:p>
            <a:pPr algn="l">
              <a:lnSpc>
                <a:spcPts val="11411"/>
              </a:lnSpc>
            </a:pPr>
            <a:r>
              <a:rPr lang="en-US" sz="8151" spc="244">
                <a:solidFill>
                  <a:srgbClr val="000000"/>
                </a:solidFill>
                <a:latin typeface="Poppins"/>
                <a:ea typeface="Poppins"/>
                <a:cs typeface="Poppins"/>
                <a:sym typeface="Poppins"/>
              </a:rPr>
              <a:t>FROM WASTE</a:t>
            </a:r>
          </a:p>
        </p:txBody>
      </p:sp>
      <p:sp>
        <p:nvSpPr>
          <p:cNvPr name="TextBox 14" id="14"/>
          <p:cNvSpPr txBox="true"/>
          <p:nvPr/>
        </p:nvSpPr>
        <p:spPr>
          <a:xfrm rot="0">
            <a:off x="1382731" y="6923042"/>
            <a:ext cx="4946134" cy="456311"/>
          </a:xfrm>
          <a:prstGeom prst="rect">
            <a:avLst/>
          </a:prstGeom>
        </p:spPr>
        <p:txBody>
          <a:bodyPr anchor="t" rtlCol="false" tIns="0" lIns="0" bIns="0" rIns="0">
            <a:spAutoFit/>
          </a:bodyPr>
          <a:lstStyle/>
          <a:p>
            <a:pPr algn="l">
              <a:lnSpc>
                <a:spcPts val="3724"/>
              </a:lnSpc>
            </a:pPr>
            <a:r>
              <a:rPr lang="en-US" b="true" sz="2660" spc="385">
                <a:solidFill>
                  <a:srgbClr val="FFFFFF"/>
                </a:solidFill>
                <a:latin typeface="Inter Bold"/>
                <a:ea typeface="Inter Bold"/>
                <a:cs typeface="Inter Bold"/>
                <a:sym typeface="Inter Bold"/>
              </a:rPr>
              <a:t>PROJECT BRAINSTORM</a:t>
            </a:r>
          </a:p>
        </p:txBody>
      </p:sp>
      <p:sp>
        <p:nvSpPr>
          <p:cNvPr name="TextBox 15" id="15"/>
          <p:cNvSpPr txBox="true"/>
          <p:nvPr/>
        </p:nvSpPr>
        <p:spPr>
          <a:xfrm rot="0">
            <a:off x="1028700" y="8402522"/>
            <a:ext cx="8115300" cy="909878"/>
          </a:xfrm>
          <a:prstGeom prst="rect">
            <a:avLst/>
          </a:prstGeom>
        </p:spPr>
        <p:txBody>
          <a:bodyPr anchor="t" rtlCol="false" tIns="0" lIns="0" bIns="0" rIns="0">
            <a:spAutoFit/>
          </a:bodyPr>
          <a:lstStyle/>
          <a:p>
            <a:pPr algn="l">
              <a:lnSpc>
                <a:spcPts val="3659"/>
              </a:lnSpc>
            </a:pPr>
            <a:r>
              <a:rPr lang="en-US" sz="2613" spc="109" b="true">
                <a:solidFill>
                  <a:srgbClr val="000000"/>
                </a:solidFill>
                <a:latin typeface="Inter Bold"/>
                <a:ea typeface="Inter Bold"/>
                <a:cs typeface="Inter Bold"/>
                <a:sym typeface="Inter Bold"/>
              </a:rPr>
              <a:t>Building a Sustainable Future Through Creative Solutions and Collaborative Efforts.</a:t>
            </a:r>
          </a:p>
        </p:txBody>
      </p:sp>
      <p:sp>
        <p:nvSpPr>
          <p:cNvPr name="TextBox 16" id="16"/>
          <p:cNvSpPr txBox="true"/>
          <p:nvPr/>
        </p:nvSpPr>
        <p:spPr>
          <a:xfrm rot="0">
            <a:off x="420662" y="4848390"/>
            <a:ext cx="1924139" cy="1478853"/>
          </a:xfrm>
          <a:prstGeom prst="rect">
            <a:avLst/>
          </a:prstGeom>
        </p:spPr>
        <p:txBody>
          <a:bodyPr anchor="t" rtlCol="false" tIns="0" lIns="0" bIns="0" rIns="0">
            <a:spAutoFit/>
          </a:bodyPr>
          <a:lstStyle/>
          <a:p>
            <a:pPr algn="r">
              <a:lnSpc>
                <a:spcPts val="11411"/>
              </a:lnSpc>
            </a:pPr>
            <a:r>
              <a:rPr lang="en-US" sz="8151" spc="244">
                <a:solidFill>
                  <a:srgbClr val="000000"/>
                </a:solidFill>
                <a:latin typeface="Poppins"/>
                <a:ea typeface="Poppins"/>
                <a:cs typeface="Poppins"/>
                <a:sym typeface="Poppins"/>
              </a:rPr>
              <a:t>TO</a:t>
            </a:r>
          </a:p>
        </p:txBody>
      </p:sp>
      <p:sp>
        <p:nvSpPr>
          <p:cNvPr name="TextBox 17" id="17"/>
          <p:cNvSpPr txBox="true"/>
          <p:nvPr/>
        </p:nvSpPr>
        <p:spPr>
          <a:xfrm rot="0">
            <a:off x="2561113" y="4848390"/>
            <a:ext cx="7535504" cy="1471835"/>
          </a:xfrm>
          <a:prstGeom prst="rect">
            <a:avLst/>
          </a:prstGeom>
        </p:spPr>
        <p:txBody>
          <a:bodyPr anchor="t" rtlCol="false" tIns="0" lIns="0" bIns="0" rIns="0">
            <a:spAutoFit/>
          </a:bodyPr>
          <a:lstStyle/>
          <a:p>
            <a:pPr algn="l">
              <a:lnSpc>
                <a:spcPts val="11411"/>
              </a:lnSpc>
            </a:pPr>
            <a:r>
              <a:rPr lang="en-US" b="true" sz="8151" spc="244">
                <a:solidFill>
                  <a:srgbClr val="398661"/>
                </a:solidFill>
                <a:latin typeface="Poppins Semi-Bold"/>
                <a:ea typeface="Poppins Semi-Bold"/>
                <a:cs typeface="Poppins Semi-Bold"/>
                <a:sym typeface="Poppins Semi-Bold"/>
              </a:rPr>
              <a:t>RESOURCES</a:t>
            </a:r>
          </a:p>
        </p:txBody>
      </p:sp>
      <p:sp>
        <p:nvSpPr>
          <p:cNvPr name="TextBox 18" id="18"/>
          <p:cNvSpPr txBox="true"/>
          <p:nvPr/>
        </p:nvSpPr>
        <p:spPr>
          <a:xfrm rot="0">
            <a:off x="7159473" y="2347984"/>
            <a:ext cx="1555839" cy="725947"/>
          </a:xfrm>
          <a:prstGeom prst="rect">
            <a:avLst/>
          </a:prstGeom>
        </p:spPr>
        <p:txBody>
          <a:bodyPr anchor="t" rtlCol="false" tIns="0" lIns="0" bIns="0" rIns="0">
            <a:spAutoFit/>
          </a:bodyPr>
          <a:lstStyle/>
          <a:p>
            <a:pPr algn="l">
              <a:lnSpc>
                <a:spcPts val="5662"/>
              </a:lnSpc>
            </a:pPr>
            <a:r>
              <a:rPr lang="en-US" b="true" sz="4044" spc="169">
                <a:solidFill>
                  <a:srgbClr val="398661"/>
                </a:solidFill>
                <a:latin typeface="Poppins Ultra-Bold"/>
                <a:ea typeface="Poppins Ultra-Bold"/>
                <a:cs typeface="Poppins Ultra-Bold"/>
                <a:sym typeface="Poppins Ultra-Bold"/>
              </a:rPr>
              <a:t>2024</a:t>
            </a:r>
          </a:p>
        </p:txBody>
      </p:sp>
      <p:sp>
        <p:nvSpPr>
          <p:cNvPr name="TextBox 19" id="19"/>
          <p:cNvSpPr txBox="true"/>
          <p:nvPr/>
        </p:nvSpPr>
        <p:spPr>
          <a:xfrm rot="0">
            <a:off x="1943152" y="1242860"/>
            <a:ext cx="3050919" cy="295972"/>
          </a:xfrm>
          <a:prstGeom prst="rect">
            <a:avLst/>
          </a:prstGeom>
        </p:spPr>
        <p:txBody>
          <a:bodyPr anchor="t" rtlCol="false" tIns="0" lIns="0" bIns="0" rIns="0">
            <a:spAutoFit/>
          </a:bodyPr>
          <a:lstStyle/>
          <a:p>
            <a:pPr algn="l">
              <a:lnSpc>
                <a:spcPts val="2493"/>
              </a:lnSpc>
            </a:pPr>
            <a:r>
              <a:rPr lang="en-US" b="true" sz="1781" spc="74">
                <a:solidFill>
                  <a:srgbClr val="000000"/>
                </a:solidFill>
                <a:latin typeface="Inter Bold"/>
                <a:ea typeface="Inter Bold"/>
                <a:cs typeface="Inter Bold"/>
                <a:sym typeface="Inter Bold"/>
              </a:rPr>
              <a:t>PAUCEK AND LAGE</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gradFill rotWithShape="true">
          <a:gsLst>
            <a:gs pos="0">
              <a:srgbClr val="FFFFFF">
                <a:alpha val="100000"/>
              </a:srgbClr>
            </a:gs>
            <a:gs pos="100000">
              <a:srgbClr val="F1F1F1">
                <a:alpha val="100000"/>
              </a:srgbClr>
            </a:gs>
          </a:gsLst>
          <a:lin ang="0"/>
        </a:gradFill>
      </p:bgPr>
    </p:bg>
    <p:spTree>
      <p:nvGrpSpPr>
        <p:cNvPr id="1" name=""/>
        <p:cNvGrpSpPr/>
        <p:nvPr/>
      </p:nvGrpSpPr>
      <p:grpSpPr>
        <a:xfrm>
          <a:off x="0" y="0"/>
          <a:ext cx="0" cy="0"/>
          <a:chOff x="0" y="0"/>
          <a:chExt cx="0" cy="0"/>
        </a:xfrm>
      </p:grpSpPr>
      <p:grpSp>
        <p:nvGrpSpPr>
          <p:cNvPr name="Group 2" id="2"/>
          <p:cNvGrpSpPr/>
          <p:nvPr/>
        </p:nvGrpSpPr>
        <p:grpSpPr>
          <a:xfrm rot="0">
            <a:off x="0" y="2244563"/>
            <a:ext cx="19667669" cy="14027474"/>
            <a:chOff x="0" y="0"/>
            <a:chExt cx="26223559" cy="18703298"/>
          </a:xfrm>
        </p:grpSpPr>
        <p:sp>
          <p:nvSpPr>
            <p:cNvPr name="Freeform 3" id="3"/>
            <p:cNvSpPr/>
            <p:nvPr/>
          </p:nvSpPr>
          <p:spPr>
            <a:xfrm flipH="true" flipV="false" rot="0">
              <a:off x="0" y="0"/>
              <a:ext cx="24436760" cy="6448075"/>
            </a:xfrm>
            <a:custGeom>
              <a:avLst/>
              <a:gdLst/>
              <a:ahLst/>
              <a:cxnLst/>
              <a:rect r="r" b="b" t="t" l="l"/>
              <a:pathLst>
                <a:path h="6448075" w="24436760">
                  <a:moveTo>
                    <a:pt x="24436760" y="0"/>
                  </a:moveTo>
                  <a:lnTo>
                    <a:pt x="0" y="0"/>
                  </a:lnTo>
                  <a:lnTo>
                    <a:pt x="0" y="6448075"/>
                  </a:lnTo>
                  <a:lnTo>
                    <a:pt x="24436760" y="6448075"/>
                  </a:lnTo>
                  <a:lnTo>
                    <a:pt x="24436760" y="0"/>
                  </a:lnTo>
                  <a:close/>
                </a:path>
              </a:pathLst>
            </a:custGeom>
            <a:blipFill>
              <a:blip r:embed="rId2"/>
              <a:stretch>
                <a:fillRect l="0" t="-58084" r="0" b="-92988"/>
              </a:stretch>
            </a:blipFill>
          </p:spPr>
        </p:sp>
        <p:sp>
          <p:nvSpPr>
            <p:cNvPr name="Freeform 4" id="4"/>
            <p:cNvSpPr/>
            <p:nvPr/>
          </p:nvSpPr>
          <p:spPr>
            <a:xfrm flipH="false" flipV="false" rot="0">
              <a:off x="0" y="3216502"/>
              <a:ext cx="24436760" cy="15486797"/>
            </a:xfrm>
            <a:custGeom>
              <a:avLst/>
              <a:gdLst/>
              <a:ahLst/>
              <a:cxnLst/>
              <a:rect r="r" b="b" t="t" l="l"/>
              <a:pathLst>
                <a:path h="15486797" w="24436760">
                  <a:moveTo>
                    <a:pt x="0" y="0"/>
                  </a:moveTo>
                  <a:lnTo>
                    <a:pt x="24436760" y="0"/>
                  </a:lnTo>
                  <a:lnTo>
                    <a:pt x="24436760" y="15486796"/>
                  </a:lnTo>
                  <a:lnTo>
                    <a:pt x="0" y="1548679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5" id="5"/>
            <p:cNvGrpSpPr/>
            <p:nvPr/>
          </p:nvGrpSpPr>
          <p:grpSpPr>
            <a:xfrm rot="0">
              <a:off x="0" y="5439002"/>
              <a:ext cx="9457341" cy="8561810"/>
              <a:chOff x="0" y="0"/>
              <a:chExt cx="1690035" cy="1530003"/>
            </a:xfrm>
          </p:grpSpPr>
          <p:sp>
            <p:nvSpPr>
              <p:cNvPr name="Freeform 6" id="6"/>
              <p:cNvSpPr/>
              <p:nvPr/>
            </p:nvSpPr>
            <p:spPr>
              <a:xfrm flipH="false" flipV="false" rot="0">
                <a:off x="0" y="0"/>
                <a:ext cx="1690035" cy="1530003"/>
              </a:xfrm>
              <a:custGeom>
                <a:avLst/>
                <a:gdLst/>
                <a:ahLst/>
                <a:cxnLst/>
                <a:rect r="r" b="b" t="t" l="l"/>
                <a:pathLst>
                  <a:path h="1530003" w="1690035">
                    <a:moveTo>
                      <a:pt x="0" y="0"/>
                    </a:moveTo>
                    <a:lnTo>
                      <a:pt x="1690035" y="0"/>
                    </a:lnTo>
                    <a:lnTo>
                      <a:pt x="1690035" y="1530003"/>
                    </a:lnTo>
                    <a:lnTo>
                      <a:pt x="0" y="1530003"/>
                    </a:lnTo>
                    <a:close/>
                  </a:path>
                </a:pathLst>
              </a:custGeom>
              <a:solidFill>
                <a:srgbClr val="4BAF7F"/>
              </a:solidFill>
              <a:ln cap="sq">
                <a:noFill/>
                <a:prstDash val="solid"/>
                <a:miter/>
              </a:ln>
            </p:spPr>
          </p:sp>
          <p:sp>
            <p:nvSpPr>
              <p:cNvPr name="TextBox 7" id="7"/>
              <p:cNvSpPr txBox="true"/>
              <p:nvPr/>
            </p:nvSpPr>
            <p:spPr>
              <a:xfrm>
                <a:off x="0" y="-47625"/>
                <a:ext cx="1690035" cy="1577628"/>
              </a:xfrm>
              <a:prstGeom prst="rect">
                <a:avLst/>
              </a:prstGeom>
            </p:spPr>
            <p:txBody>
              <a:bodyPr anchor="ctr" rtlCol="false" tIns="50800" lIns="50800" bIns="50800" rIns="50800"/>
              <a:lstStyle/>
              <a:p>
                <a:pPr algn="ctr">
                  <a:lnSpc>
                    <a:spcPts val="3002"/>
                  </a:lnSpc>
                </a:pPr>
              </a:p>
            </p:txBody>
          </p:sp>
        </p:grpSp>
        <p:grpSp>
          <p:nvGrpSpPr>
            <p:cNvPr name="Group 8" id="8"/>
            <p:cNvGrpSpPr/>
            <p:nvPr/>
          </p:nvGrpSpPr>
          <p:grpSpPr>
            <a:xfrm rot="0">
              <a:off x="7865765" y="5439002"/>
              <a:ext cx="9272520" cy="8561810"/>
              <a:chOff x="0" y="0"/>
              <a:chExt cx="1657007" cy="1530003"/>
            </a:xfrm>
          </p:grpSpPr>
          <p:sp>
            <p:nvSpPr>
              <p:cNvPr name="Freeform 9" id="9"/>
              <p:cNvSpPr/>
              <p:nvPr/>
            </p:nvSpPr>
            <p:spPr>
              <a:xfrm flipH="false" flipV="false" rot="0">
                <a:off x="0" y="0"/>
                <a:ext cx="1657007" cy="1530003"/>
              </a:xfrm>
              <a:custGeom>
                <a:avLst/>
                <a:gdLst/>
                <a:ahLst/>
                <a:cxnLst/>
                <a:rect r="r" b="b" t="t" l="l"/>
                <a:pathLst>
                  <a:path h="1530003" w="1657007">
                    <a:moveTo>
                      <a:pt x="0" y="0"/>
                    </a:moveTo>
                    <a:lnTo>
                      <a:pt x="1657007" y="0"/>
                    </a:lnTo>
                    <a:lnTo>
                      <a:pt x="1657007" y="1530003"/>
                    </a:lnTo>
                    <a:lnTo>
                      <a:pt x="0" y="1530003"/>
                    </a:lnTo>
                    <a:close/>
                  </a:path>
                </a:pathLst>
              </a:custGeom>
              <a:solidFill>
                <a:srgbClr val="388C64"/>
              </a:solidFill>
            </p:spPr>
          </p:sp>
          <p:sp>
            <p:nvSpPr>
              <p:cNvPr name="TextBox 10" id="10"/>
              <p:cNvSpPr txBox="true"/>
              <p:nvPr/>
            </p:nvSpPr>
            <p:spPr>
              <a:xfrm>
                <a:off x="0" y="-47625"/>
                <a:ext cx="1657007" cy="1577628"/>
              </a:xfrm>
              <a:prstGeom prst="rect">
                <a:avLst/>
              </a:prstGeom>
            </p:spPr>
            <p:txBody>
              <a:bodyPr anchor="ctr" rtlCol="false" tIns="50800" lIns="50800" bIns="50800" rIns="50800"/>
              <a:lstStyle/>
              <a:p>
                <a:pPr algn="ctr">
                  <a:lnSpc>
                    <a:spcPts val="3002"/>
                  </a:lnSpc>
                </a:pPr>
              </a:p>
            </p:txBody>
          </p:sp>
        </p:grpSp>
        <p:grpSp>
          <p:nvGrpSpPr>
            <p:cNvPr name="Group 11" id="11"/>
            <p:cNvGrpSpPr/>
            <p:nvPr/>
          </p:nvGrpSpPr>
          <p:grpSpPr>
            <a:xfrm rot="0">
              <a:off x="16184426" y="5439002"/>
              <a:ext cx="10039133" cy="8561810"/>
              <a:chOff x="0" y="0"/>
              <a:chExt cx="1794002" cy="1530003"/>
            </a:xfrm>
          </p:grpSpPr>
          <p:sp>
            <p:nvSpPr>
              <p:cNvPr name="Freeform 12" id="12"/>
              <p:cNvSpPr/>
              <p:nvPr/>
            </p:nvSpPr>
            <p:spPr>
              <a:xfrm flipH="false" flipV="false" rot="0">
                <a:off x="0" y="0"/>
                <a:ext cx="1794002" cy="1530003"/>
              </a:xfrm>
              <a:custGeom>
                <a:avLst/>
                <a:gdLst/>
                <a:ahLst/>
                <a:cxnLst/>
                <a:rect r="r" b="b" t="t" l="l"/>
                <a:pathLst>
                  <a:path h="1530003" w="1794002">
                    <a:moveTo>
                      <a:pt x="0" y="0"/>
                    </a:moveTo>
                    <a:lnTo>
                      <a:pt x="1794002" y="0"/>
                    </a:lnTo>
                    <a:lnTo>
                      <a:pt x="1794002" y="1530003"/>
                    </a:lnTo>
                    <a:lnTo>
                      <a:pt x="0" y="1530003"/>
                    </a:lnTo>
                    <a:close/>
                  </a:path>
                </a:pathLst>
              </a:custGeom>
              <a:solidFill>
                <a:srgbClr val="388C64"/>
              </a:solidFill>
              <a:ln cap="sq">
                <a:noFill/>
                <a:prstDash val="solid"/>
                <a:miter/>
              </a:ln>
            </p:spPr>
          </p:sp>
          <p:sp>
            <p:nvSpPr>
              <p:cNvPr name="TextBox 13" id="13"/>
              <p:cNvSpPr txBox="true"/>
              <p:nvPr/>
            </p:nvSpPr>
            <p:spPr>
              <a:xfrm>
                <a:off x="0" y="-47625"/>
                <a:ext cx="1794002" cy="1577628"/>
              </a:xfrm>
              <a:prstGeom prst="rect">
                <a:avLst/>
              </a:prstGeom>
            </p:spPr>
            <p:txBody>
              <a:bodyPr anchor="ctr" rtlCol="false" tIns="50800" lIns="50800" bIns="50800" rIns="50800"/>
              <a:lstStyle/>
              <a:p>
                <a:pPr algn="ctr">
                  <a:lnSpc>
                    <a:spcPts val="3002"/>
                  </a:lnSpc>
                </a:pPr>
              </a:p>
            </p:txBody>
          </p:sp>
        </p:grpSp>
      </p:grpSp>
      <p:sp>
        <p:nvSpPr>
          <p:cNvPr name="Freeform 14" id="14"/>
          <p:cNvSpPr/>
          <p:nvPr/>
        </p:nvSpPr>
        <p:spPr>
          <a:xfrm flipH="false" flipV="false" rot="-10800000">
            <a:off x="14520511" y="2967834"/>
            <a:ext cx="1949926" cy="1689124"/>
          </a:xfrm>
          <a:custGeom>
            <a:avLst/>
            <a:gdLst/>
            <a:ahLst/>
            <a:cxnLst/>
            <a:rect r="r" b="b" t="t" l="l"/>
            <a:pathLst>
              <a:path h="1689124" w="1949926">
                <a:moveTo>
                  <a:pt x="0" y="0"/>
                </a:moveTo>
                <a:lnTo>
                  <a:pt x="1949926" y="0"/>
                </a:lnTo>
                <a:lnTo>
                  <a:pt x="1949926" y="1689124"/>
                </a:lnTo>
                <a:lnTo>
                  <a:pt x="0" y="1689124"/>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15" id="15"/>
          <p:cNvSpPr/>
          <p:nvPr/>
        </p:nvSpPr>
        <p:spPr>
          <a:xfrm flipH="false" flipV="false" rot="-10800000">
            <a:off x="14843821" y="-2003846"/>
            <a:ext cx="7621265" cy="6601921"/>
          </a:xfrm>
          <a:custGeom>
            <a:avLst/>
            <a:gdLst/>
            <a:ahLst/>
            <a:cxnLst/>
            <a:rect r="r" b="b" t="t" l="l"/>
            <a:pathLst>
              <a:path h="6601921" w="7621265">
                <a:moveTo>
                  <a:pt x="0" y="0"/>
                </a:moveTo>
                <a:lnTo>
                  <a:pt x="7621265" y="0"/>
                </a:lnTo>
                <a:lnTo>
                  <a:pt x="7621265" y="6601921"/>
                </a:lnTo>
                <a:lnTo>
                  <a:pt x="0" y="6601921"/>
                </a:lnTo>
                <a:lnTo>
                  <a:pt x="0" y="0"/>
                </a:lnTo>
                <a:close/>
              </a:path>
            </a:pathLst>
          </a:custGeom>
          <a:blipFill>
            <a:blip r:embed="rId7">
              <a:alphaModFix amt="77000"/>
              <a:extLst>
                <a:ext uri="{96DAC541-7B7A-43D3-8B79-37D633B846F1}">
                  <asvg:svgBlip xmlns:asvg="http://schemas.microsoft.com/office/drawing/2016/SVG/main" r:embed="rId8"/>
                </a:ext>
              </a:extLst>
            </a:blip>
            <a:stretch>
              <a:fillRect l="0" t="0" r="0" b="0"/>
            </a:stretch>
          </a:blipFill>
        </p:spPr>
      </p:sp>
      <p:sp>
        <p:nvSpPr>
          <p:cNvPr name="Freeform 16" id="16"/>
          <p:cNvSpPr/>
          <p:nvPr/>
        </p:nvSpPr>
        <p:spPr>
          <a:xfrm flipH="false" flipV="true" rot="0">
            <a:off x="11781721" y="760285"/>
            <a:ext cx="2147317" cy="536829"/>
          </a:xfrm>
          <a:custGeom>
            <a:avLst/>
            <a:gdLst/>
            <a:ahLst/>
            <a:cxnLst/>
            <a:rect r="r" b="b" t="t" l="l"/>
            <a:pathLst>
              <a:path h="536829" w="2147317">
                <a:moveTo>
                  <a:pt x="0" y="536830"/>
                </a:moveTo>
                <a:lnTo>
                  <a:pt x="2147318" y="536830"/>
                </a:lnTo>
                <a:lnTo>
                  <a:pt x="2147318" y="0"/>
                </a:lnTo>
                <a:lnTo>
                  <a:pt x="0" y="0"/>
                </a:lnTo>
                <a:lnTo>
                  <a:pt x="0" y="53683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17" id="17"/>
          <p:cNvSpPr/>
          <p:nvPr/>
        </p:nvSpPr>
        <p:spPr>
          <a:xfrm flipH="false" flipV="true" rot="0">
            <a:off x="13739829" y="-184147"/>
            <a:ext cx="4943200" cy="4296090"/>
          </a:xfrm>
          <a:custGeom>
            <a:avLst/>
            <a:gdLst/>
            <a:ahLst/>
            <a:cxnLst/>
            <a:rect r="r" b="b" t="t" l="l"/>
            <a:pathLst>
              <a:path h="4296090" w="4943200">
                <a:moveTo>
                  <a:pt x="0" y="4296090"/>
                </a:moveTo>
                <a:lnTo>
                  <a:pt x="4943200" y="4296090"/>
                </a:lnTo>
                <a:lnTo>
                  <a:pt x="4943200" y="0"/>
                </a:lnTo>
                <a:lnTo>
                  <a:pt x="0" y="0"/>
                </a:lnTo>
                <a:lnTo>
                  <a:pt x="0" y="429609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TextBox 18" id="18"/>
          <p:cNvSpPr txBox="true"/>
          <p:nvPr/>
        </p:nvSpPr>
        <p:spPr>
          <a:xfrm rot="0">
            <a:off x="752107" y="684085"/>
            <a:ext cx="10294432" cy="1181316"/>
          </a:xfrm>
          <a:prstGeom prst="rect">
            <a:avLst/>
          </a:prstGeom>
        </p:spPr>
        <p:txBody>
          <a:bodyPr anchor="t" rtlCol="false" tIns="0" lIns="0" bIns="0" rIns="0">
            <a:spAutoFit/>
          </a:bodyPr>
          <a:lstStyle/>
          <a:p>
            <a:pPr algn="l">
              <a:lnSpc>
                <a:spcPts val="8838"/>
              </a:lnSpc>
            </a:pPr>
            <a:r>
              <a:rPr lang="en-US" sz="7304" spc="219">
                <a:solidFill>
                  <a:srgbClr val="398661"/>
                </a:solidFill>
                <a:latin typeface="Poppins"/>
                <a:ea typeface="Poppins"/>
                <a:cs typeface="Poppins"/>
                <a:sym typeface="Poppins"/>
              </a:rPr>
              <a:t>ECONOMIC BENEFITS</a:t>
            </a:r>
          </a:p>
        </p:txBody>
      </p:sp>
      <p:sp>
        <p:nvSpPr>
          <p:cNvPr name="TextBox 19" id="19"/>
          <p:cNvSpPr txBox="true"/>
          <p:nvPr/>
        </p:nvSpPr>
        <p:spPr>
          <a:xfrm rot="0">
            <a:off x="1067274" y="7503654"/>
            <a:ext cx="3899853" cy="2230087"/>
          </a:xfrm>
          <a:prstGeom prst="rect">
            <a:avLst/>
          </a:prstGeom>
        </p:spPr>
        <p:txBody>
          <a:bodyPr anchor="t" rtlCol="false" tIns="0" lIns="0" bIns="0" rIns="0">
            <a:spAutoFit/>
          </a:bodyPr>
          <a:lstStyle/>
          <a:p>
            <a:pPr algn="l">
              <a:lnSpc>
                <a:spcPts val="2519"/>
              </a:lnSpc>
            </a:pPr>
            <a:r>
              <a:rPr lang="en-US" sz="1799">
                <a:solidFill>
                  <a:srgbClr val="FFFFFF"/>
                </a:solidFill>
                <a:latin typeface="Inter"/>
                <a:ea typeface="Inter"/>
                <a:cs typeface="Inter"/>
                <a:sym typeface="Inter"/>
              </a:rPr>
              <a:t>Lorem ipsum dolor sit amet, consectetur adipiscing elit. Aenean sed sapien id ligula aliquet tincidunt eget ac elit. Sed neque sapien, pellentesque in ligula vel, posuere accumsan nunc. Aliquam ultrices augue ut arcu placerat.</a:t>
            </a:r>
          </a:p>
        </p:txBody>
      </p:sp>
      <p:sp>
        <p:nvSpPr>
          <p:cNvPr name="TextBox 20" id="20"/>
          <p:cNvSpPr txBox="true"/>
          <p:nvPr/>
        </p:nvSpPr>
        <p:spPr>
          <a:xfrm rot="0">
            <a:off x="6929937" y="7503654"/>
            <a:ext cx="3899853" cy="2230087"/>
          </a:xfrm>
          <a:prstGeom prst="rect">
            <a:avLst/>
          </a:prstGeom>
        </p:spPr>
        <p:txBody>
          <a:bodyPr anchor="t" rtlCol="false" tIns="0" lIns="0" bIns="0" rIns="0">
            <a:spAutoFit/>
          </a:bodyPr>
          <a:lstStyle/>
          <a:p>
            <a:pPr algn="l">
              <a:lnSpc>
                <a:spcPts val="2519"/>
              </a:lnSpc>
            </a:pPr>
            <a:r>
              <a:rPr lang="en-US" sz="1799">
                <a:solidFill>
                  <a:srgbClr val="FFFFFF"/>
                </a:solidFill>
                <a:latin typeface="Inter"/>
                <a:ea typeface="Inter"/>
                <a:cs typeface="Inter"/>
                <a:sym typeface="Inter"/>
              </a:rPr>
              <a:t>Lorem ipsum dolor sit amet, consectetur adipiscing elit. Aenean sed sapien id ligula aliquet tincidunt eget ac elit. Sed neque sapien, pellentesque in ligula vel, posuere accumsan nunc. Aliquam ultrices augue ut arcu placerat.</a:t>
            </a:r>
          </a:p>
        </p:txBody>
      </p:sp>
      <p:sp>
        <p:nvSpPr>
          <p:cNvPr name="TextBox 21" id="21"/>
          <p:cNvSpPr txBox="true"/>
          <p:nvPr/>
        </p:nvSpPr>
        <p:spPr>
          <a:xfrm rot="0">
            <a:off x="1067274" y="6791084"/>
            <a:ext cx="3259751" cy="477392"/>
          </a:xfrm>
          <a:prstGeom prst="rect">
            <a:avLst/>
          </a:prstGeom>
        </p:spPr>
        <p:txBody>
          <a:bodyPr anchor="t" rtlCol="false" tIns="0" lIns="0" bIns="0" rIns="0">
            <a:spAutoFit/>
          </a:bodyPr>
          <a:lstStyle/>
          <a:p>
            <a:pPr algn="l">
              <a:lnSpc>
                <a:spcPts val="3903"/>
              </a:lnSpc>
            </a:pPr>
            <a:r>
              <a:rPr lang="en-US" sz="2788" b="true">
                <a:solidFill>
                  <a:srgbClr val="FFFFFF"/>
                </a:solidFill>
                <a:latin typeface="Inter Bold"/>
                <a:ea typeface="Inter Bold"/>
                <a:cs typeface="Inter Bold"/>
                <a:sym typeface="Inter Bold"/>
              </a:rPr>
              <a:t>JOB CREATION</a:t>
            </a:r>
          </a:p>
        </p:txBody>
      </p:sp>
      <p:sp>
        <p:nvSpPr>
          <p:cNvPr name="TextBox 22" id="22"/>
          <p:cNvSpPr txBox="true"/>
          <p:nvPr/>
        </p:nvSpPr>
        <p:spPr>
          <a:xfrm rot="0">
            <a:off x="6929937" y="6791084"/>
            <a:ext cx="3259751" cy="477392"/>
          </a:xfrm>
          <a:prstGeom prst="rect">
            <a:avLst/>
          </a:prstGeom>
        </p:spPr>
        <p:txBody>
          <a:bodyPr anchor="t" rtlCol="false" tIns="0" lIns="0" bIns="0" rIns="0">
            <a:spAutoFit/>
          </a:bodyPr>
          <a:lstStyle/>
          <a:p>
            <a:pPr algn="l">
              <a:lnSpc>
                <a:spcPts val="3903"/>
              </a:lnSpc>
            </a:pPr>
            <a:r>
              <a:rPr lang="en-US" sz="2788" b="true">
                <a:solidFill>
                  <a:srgbClr val="FFFFFF"/>
                </a:solidFill>
                <a:latin typeface="Inter Bold"/>
                <a:ea typeface="Inter Bold"/>
                <a:cs typeface="Inter Bold"/>
                <a:sym typeface="Inter Bold"/>
              </a:rPr>
              <a:t>COST SAVINGS</a:t>
            </a:r>
          </a:p>
        </p:txBody>
      </p:sp>
      <p:sp>
        <p:nvSpPr>
          <p:cNvPr name="TextBox 23" id="23"/>
          <p:cNvSpPr txBox="true"/>
          <p:nvPr/>
        </p:nvSpPr>
        <p:spPr>
          <a:xfrm rot="0">
            <a:off x="13137614" y="7503654"/>
            <a:ext cx="3899853" cy="2230087"/>
          </a:xfrm>
          <a:prstGeom prst="rect">
            <a:avLst/>
          </a:prstGeom>
        </p:spPr>
        <p:txBody>
          <a:bodyPr anchor="t" rtlCol="false" tIns="0" lIns="0" bIns="0" rIns="0">
            <a:spAutoFit/>
          </a:bodyPr>
          <a:lstStyle/>
          <a:p>
            <a:pPr algn="l">
              <a:lnSpc>
                <a:spcPts val="2519"/>
              </a:lnSpc>
            </a:pPr>
            <a:r>
              <a:rPr lang="en-US" sz="1799">
                <a:solidFill>
                  <a:srgbClr val="FFFFFF"/>
                </a:solidFill>
                <a:latin typeface="Inter"/>
                <a:ea typeface="Inter"/>
                <a:cs typeface="Inter"/>
                <a:sym typeface="Inter"/>
              </a:rPr>
              <a:t>Lorem ipsum dolor sit amet, consectetur adipiscing elit. Aenean sed sapien id ligula aliquet tincidunt eget ac elit. Sed neque sapien, pellentesque in ligula vel, posuere accumsan nunc. Aliquam ultrices augue ut arcu placerat.</a:t>
            </a:r>
          </a:p>
        </p:txBody>
      </p:sp>
      <p:sp>
        <p:nvSpPr>
          <p:cNvPr name="TextBox 24" id="24"/>
          <p:cNvSpPr txBox="true"/>
          <p:nvPr/>
        </p:nvSpPr>
        <p:spPr>
          <a:xfrm rot="0">
            <a:off x="13137614" y="6791084"/>
            <a:ext cx="4121686" cy="477392"/>
          </a:xfrm>
          <a:prstGeom prst="rect">
            <a:avLst/>
          </a:prstGeom>
        </p:spPr>
        <p:txBody>
          <a:bodyPr anchor="t" rtlCol="false" tIns="0" lIns="0" bIns="0" rIns="0">
            <a:spAutoFit/>
          </a:bodyPr>
          <a:lstStyle/>
          <a:p>
            <a:pPr algn="l">
              <a:lnSpc>
                <a:spcPts val="3903"/>
              </a:lnSpc>
            </a:pPr>
            <a:r>
              <a:rPr lang="en-US" sz="2788" b="true">
                <a:solidFill>
                  <a:srgbClr val="FFFFFF"/>
                </a:solidFill>
                <a:latin typeface="Inter Bold"/>
                <a:ea typeface="Inter Bold"/>
                <a:cs typeface="Inter Bold"/>
                <a:sym typeface="Inter Bold"/>
              </a:rPr>
              <a:t>ENERGY PRODUCTION</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gradFill rotWithShape="true">
          <a:gsLst>
            <a:gs pos="0">
              <a:srgbClr val="F1F1F1">
                <a:alpha val="100000"/>
              </a:srgbClr>
            </a:gs>
            <a:gs pos="100000">
              <a:srgbClr val="FFFFFF">
                <a:alpha val="100000"/>
              </a:srgbClr>
            </a:gs>
          </a:gsLst>
          <a:lin ang="0"/>
        </a:gradFill>
      </p:bgPr>
    </p:bg>
    <p:spTree>
      <p:nvGrpSpPr>
        <p:cNvPr id="1" name=""/>
        <p:cNvGrpSpPr/>
        <p:nvPr/>
      </p:nvGrpSpPr>
      <p:grpSpPr>
        <a:xfrm>
          <a:off x="0" y="0"/>
          <a:ext cx="0" cy="0"/>
          <a:chOff x="0" y="0"/>
          <a:chExt cx="0" cy="0"/>
        </a:xfrm>
      </p:grpSpPr>
      <p:sp>
        <p:nvSpPr>
          <p:cNvPr name="Freeform 2" id="2"/>
          <p:cNvSpPr/>
          <p:nvPr/>
        </p:nvSpPr>
        <p:spPr>
          <a:xfrm flipH="false" flipV="false" rot="0">
            <a:off x="-2173198" y="4792379"/>
            <a:ext cx="12275931" cy="6594409"/>
          </a:xfrm>
          <a:custGeom>
            <a:avLst/>
            <a:gdLst/>
            <a:ahLst/>
            <a:cxnLst/>
            <a:rect r="r" b="b" t="t" l="l"/>
            <a:pathLst>
              <a:path h="6594409" w="12275931">
                <a:moveTo>
                  <a:pt x="0" y="0"/>
                </a:moveTo>
                <a:lnTo>
                  <a:pt x="12275931" y="0"/>
                </a:lnTo>
                <a:lnTo>
                  <a:pt x="12275931" y="6594409"/>
                </a:lnTo>
                <a:lnTo>
                  <a:pt x="0" y="6594409"/>
                </a:lnTo>
                <a:lnTo>
                  <a:pt x="0" y="0"/>
                </a:lnTo>
                <a:close/>
              </a:path>
            </a:pathLst>
          </a:custGeom>
          <a:blipFill>
            <a:blip r:embed="rId2">
              <a:alphaModFix amt="44999"/>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6919231" y="-843375"/>
            <a:ext cx="19491008" cy="12577706"/>
            <a:chOff x="0" y="0"/>
            <a:chExt cx="25988010" cy="16770274"/>
          </a:xfrm>
        </p:grpSpPr>
        <p:grpSp>
          <p:nvGrpSpPr>
            <p:cNvPr name="Group 4" id="4"/>
            <p:cNvGrpSpPr/>
            <p:nvPr/>
          </p:nvGrpSpPr>
          <p:grpSpPr>
            <a:xfrm rot="0">
              <a:off x="0" y="4630213"/>
              <a:ext cx="25988010" cy="12140062"/>
              <a:chOff x="0" y="0"/>
              <a:chExt cx="11082057" cy="5176882"/>
            </a:xfrm>
          </p:grpSpPr>
          <p:sp>
            <p:nvSpPr>
              <p:cNvPr name="Freeform 5" id="5"/>
              <p:cNvSpPr/>
              <p:nvPr/>
            </p:nvSpPr>
            <p:spPr>
              <a:xfrm flipH="true" flipV="false" rot="0">
                <a:off x="103950" y="30700"/>
                <a:ext cx="10874157" cy="5115482"/>
              </a:xfrm>
              <a:custGeom>
                <a:avLst/>
                <a:gdLst/>
                <a:ahLst/>
                <a:cxnLst/>
                <a:rect r="r" b="b" t="t" l="l"/>
                <a:pathLst>
                  <a:path h="5115482" w="10874157">
                    <a:moveTo>
                      <a:pt x="5437078" y="0"/>
                    </a:moveTo>
                    <a:lnTo>
                      <a:pt x="10874157" y="5115482"/>
                    </a:lnTo>
                    <a:lnTo>
                      <a:pt x="0" y="5115482"/>
                    </a:lnTo>
                    <a:close/>
                  </a:path>
                </a:pathLst>
              </a:custGeom>
              <a:solidFill>
                <a:srgbClr val="D1D3D4"/>
              </a:solidFill>
              <a:ln w="12700">
                <a:solidFill>
                  <a:srgbClr val="000000"/>
                </a:solidFill>
              </a:ln>
            </p:spPr>
          </p:sp>
        </p:grpSp>
        <p:grpSp>
          <p:nvGrpSpPr>
            <p:cNvPr name="Group 6" id="6"/>
            <p:cNvGrpSpPr/>
            <p:nvPr/>
          </p:nvGrpSpPr>
          <p:grpSpPr>
            <a:xfrm rot="0">
              <a:off x="1326196" y="5074224"/>
              <a:ext cx="24661814" cy="11252038"/>
              <a:chOff x="0" y="0"/>
              <a:chExt cx="11346504" cy="5176882"/>
            </a:xfrm>
          </p:grpSpPr>
          <p:sp>
            <p:nvSpPr>
              <p:cNvPr name="Freeform 7" id="7"/>
              <p:cNvSpPr/>
              <p:nvPr/>
            </p:nvSpPr>
            <p:spPr>
              <a:xfrm flipH="false" flipV="false" rot="0">
                <a:off x="106430" y="30700"/>
                <a:ext cx="11133643" cy="5115482"/>
              </a:xfrm>
              <a:custGeom>
                <a:avLst/>
                <a:gdLst/>
                <a:ahLst/>
                <a:cxnLst/>
                <a:rect r="r" b="b" t="t" l="l"/>
                <a:pathLst>
                  <a:path h="5115482" w="11133643">
                    <a:moveTo>
                      <a:pt x="5566822" y="0"/>
                    </a:moveTo>
                    <a:lnTo>
                      <a:pt x="0" y="5115482"/>
                    </a:lnTo>
                    <a:lnTo>
                      <a:pt x="11133644" y="5115482"/>
                    </a:lnTo>
                    <a:close/>
                  </a:path>
                </a:pathLst>
              </a:custGeom>
              <a:blipFill>
                <a:blip r:embed="rId4"/>
                <a:stretch>
                  <a:fillRect l="0" t="-15793" r="0" b="-29485"/>
                </a:stretch>
              </a:blipFill>
            </p:spPr>
          </p:sp>
        </p:grpSp>
        <p:sp>
          <p:nvSpPr>
            <p:cNvPr name="Freeform 8" id="8"/>
            <p:cNvSpPr/>
            <p:nvPr/>
          </p:nvSpPr>
          <p:spPr>
            <a:xfrm flipH="true" flipV="true" rot="0">
              <a:off x="5384992" y="0"/>
              <a:ext cx="10734769" cy="7514338"/>
            </a:xfrm>
            <a:custGeom>
              <a:avLst/>
              <a:gdLst/>
              <a:ahLst/>
              <a:cxnLst/>
              <a:rect r="r" b="b" t="t" l="l"/>
              <a:pathLst>
                <a:path h="7514338" w="10734769">
                  <a:moveTo>
                    <a:pt x="10734769" y="7514338"/>
                  </a:moveTo>
                  <a:lnTo>
                    <a:pt x="0" y="7514338"/>
                  </a:lnTo>
                  <a:lnTo>
                    <a:pt x="0" y="0"/>
                  </a:lnTo>
                  <a:lnTo>
                    <a:pt x="10734769" y="0"/>
                  </a:lnTo>
                  <a:lnTo>
                    <a:pt x="10734769" y="7514338"/>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sp>
        <p:nvSpPr>
          <p:cNvPr name="Freeform 9" id="9"/>
          <p:cNvSpPr/>
          <p:nvPr/>
        </p:nvSpPr>
        <p:spPr>
          <a:xfrm flipH="false" flipV="false" rot="0">
            <a:off x="826564" y="2965197"/>
            <a:ext cx="309265" cy="347001"/>
          </a:xfrm>
          <a:custGeom>
            <a:avLst/>
            <a:gdLst/>
            <a:ahLst/>
            <a:cxnLst/>
            <a:rect r="r" b="b" t="t" l="l"/>
            <a:pathLst>
              <a:path h="347001" w="309265">
                <a:moveTo>
                  <a:pt x="0" y="0"/>
                </a:moveTo>
                <a:lnTo>
                  <a:pt x="309265" y="0"/>
                </a:lnTo>
                <a:lnTo>
                  <a:pt x="309265" y="347001"/>
                </a:lnTo>
                <a:lnTo>
                  <a:pt x="0" y="347001"/>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10" id="10"/>
          <p:cNvSpPr/>
          <p:nvPr/>
        </p:nvSpPr>
        <p:spPr>
          <a:xfrm flipH="false" flipV="false" rot="0">
            <a:off x="826564" y="5299897"/>
            <a:ext cx="309265" cy="347001"/>
          </a:xfrm>
          <a:custGeom>
            <a:avLst/>
            <a:gdLst/>
            <a:ahLst/>
            <a:cxnLst/>
            <a:rect r="r" b="b" t="t" l="l"/>
            <a:pathLst>
              <a:path h="347001" w="309265">
                <a:moveTo>
                  <a:pt x="0" y="0"/>
                </a:moveTo>
                <a:lnTo>
                  <a:pt x="309265" y="0"/>
                </a:lnTo>
                <a:lnTo>
                  <a:pt x="309265" y="347001"/>
                </a:lnTo>
                <a:lnTo>
                  <a:pt x="0" y="347001"/>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11" id="11"/>
          <p:cNvSpPr/>
          <p:nvPr/>
        </p:nvSpPr>
        <p:spPr>
          <a:xfrm flipH="false" flipV="false" rot="0">
            <a:off x="826564" y="7582478"/>
            <a:ext cx="309265" cy="347001"/>
          </a:xfrm>
          <a:custGeom>
            <a:avLst/>
            <a:gdLst/>
            <a:ahLst/>
            <a:cxnLst/>
            <a:rect r="r" b="b" t="t" l="l"/>
            <a:pathLst>
              <a:path h="347001" w="309265">
                <a:moveTo>
                  <a:pt x="0" y="0"/>
                </a:moveTo>
                <a:lnTo>
                  <a:pt x="309265" y="0"/>
                </a:lnTo>
                <a:lnTo>
                  <a:pt x="309265" y="347001"/>
                </a:lnTo>
                <a:lnTo>
                  <a:pt x="0" y="347001"/>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12" id="12"/>
          <p:cNvSpPr/>
          <p:nvPr/>
        </p:nvSpPr>
        <p:spPr>
          <a:xfrm flipH="false" flipV="true" rot="0">
            <a:off x="10102733" y="4104189"/>
            <a:ext cx="2147317" cy="536829"/>
          </a:xfrm>
          <a:custGeom>
            <a:avLst/>
            <a:gdLst/>
            <a:ahLst/>
            <a:cxnLst/>
            <a:rect r="r" b="b" t="t" l="l"/>
            <a:pathLst>
              <a:path h="536829" w="2147317">
                <a:moveTo>
                  <a:pt x="0" y="536830"/>
                </a:moveTo>
                <a:lnTo>
                  <a:pt x="2147318" y="536830"/>
                </a:lnTo>
                <a:lnTo>
                  <a:pt x="2147318" y="0"/>
                </a:lnTo>
                <a:lnTo>
                  <a:pt x="0" y="0"/>
                </a:lnTo>
                <a:lnTo>
                  <a:pt x="0" y="53683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13" id="13"/>
          <p:cNvSpPr txBox="true"/>
          <p:nvPr/>
        </p:nvSpPr>
        <p:spPr>
          <a:xfrm rot="0">
            <a:off x="826564" y="952500"/>
            <a:ext cx="8910399" cy="1181316"/>
          </a:xfrm>
          <a:prstGeom prst="rect">
            <a:avLst/>
          </a:prstGeom>
        </p:spPr>
        <p:txBody>
          <a:bodyPr anchor="t" rtlCol="false" tIns="0" lIns="0" bIns="0" rIns="0">
            <a:spAutoFit/>
          </a:bodyPr>
          <a:lstStyle/>
          <a:p>
            <a:pPr algn="l">
              <a:lnSpc>
                <a:spcPts val="8838"/>
              </a:lnSpc>
            </a:pPr>
            <a:r>
              <a:rPr lang="en-US" sz="7304" spc="219">
                <a:solidFill>
                  <a:srgbClr val="398661"/>
                </a:solidFill>
                <a:latin typeface="Poppins"/>
                <a:ea typeface="Poppins"/>
                <a:cs typeface="Poppins"/>
                <a:sym typeface="Poppins"/>
              </a:rPr>
              <a:t>SOCIAL BENEFITS</a:t>
            </a:r>
          </a:p>
        </p:txBody>
      </p:sp>
      <p:sp>
        <p:nvSpPr>
          <p:cNvPr name="TextBox 14" id="14"/>
          <p:cNvSpPr txBox="true"/>
          <p:nvPr/>
        </p:nvSpPr>
        <p:spPr>
          <a:xfrm rot="0">
            <a:off x="1488692" y="3705553"/>
            <a:ext cx="7003965" cy="935466"/>
          </a:xfrm>
          <a:prstGeom prst="rect">
            <a:avLst/>
          </a:prstGeom>
        </p:spPr>
        <p:txBody>
          <a:bodyPr anchor="t" rtlCol="false" tIns="0" lIns="0" bIns="0" rIns="0">
            <a:spAutoFit/>
          </a:bodyPr>
          <a:lstStyle/>
          <a:p>
            <a:pPr algn="l">
              <a:lnSpc>
                <a:spcPts val="2519"/>
              </a:lnSpc>
            </a:pPr>
            <a:r>
              <a:rPr lang="en-US" sz="1799">
                <a:solidFill>
                  <a:srgbClr val="000000"/>
                </a:solidFill>
                <a:latin typeface="Inter"/>
                <a:ea typeface="Inter"/>
                <a:cs typeface="Inter"/>
                <a:sym typeface="Inter"/>
              </a:rPr>
              <a:t>Lorem ipsum dolor sit amet, consectetur adipiscing elit. Aenean sed sapien id ligula aliquet tincidunt eget ac elit. Sed neque sapien, pellentesque in ligula vel, posuere accumsan.</a:t>
            </a:r>
          </a:p>
        </p:txBody>
      </p:sp>
      <p:sp>
        <p:nvSpPr>
          <p:cNvPr name="TextBox 15" id="15"/>
          <p:cNvSpPr txBox="true"/>
          <p:nvPr/>
        </p:nvSpPr>
        <p:spPr>
          <a:xfrm rot="0">
            <a:off x="1488692" y="6040253"/>
            <a:ext cx="7003965" cy="935466"/>
          </a:xfrm>
          <a:prstGeom prst="rect">
            <a:avLst/>
          </a:prstGeom>
        </p:spPr>
        <p:txBody>
          <a:bodyPr anchor="t" rtlCol="false" tIns="0" lIns="0" bIns="0" rIns="0">
            <a:spAutoFit/>
          </a:bodyPr>
          <a:lstStyle/>
          <a:p>
            <a:pPr algn="l">
              <a:lnSpc>
                <a:spcPts val="2519"/>
              </a:lnSpc>
            </a:pPr>
            <a:r>
              <a:rPr lang="en-US" sz="1799">
                <a:solidFill>
                  <a:srgbClr val="000000"/>
                </a:solidFill>
                <a:latin typeface="Inter"/>
                <a:ea typeface="Inter"/>
                <a:cs typeface="Inter"/>
                <a:sym typeface="Inter"/>
              </a:rPr>
              <a:t>Lorem ipsum dolor sit amet, consectetur adipiscing elit. Aenean sed sapien id ligula aliquet tincidunt eget ac elit. Sed neque sapien, pellentesque in ligula vel, posuere accumsan.</a:t>
            </a:r>
          </a:p>
        </p:txBody>
      </p:sp>
      <p:sp>
        <p:nvSpPr>
          <p:cNvPr name="TextBox 16" id="16"/>
          <p:cNvSpPr txBox="true"/>
          <p:nvPr/>
        </p:nvSpPr>
        <p:spPr>
          <a:xfrm rot="0">
            <a:off x="1488692" y="2839718"/>
            <a:ext cx="6565021" cy="483658"/>
          </a:xfrm>
          <a:prstGeom prst="rect">
            <a:avLst/>
          </a:prstGeom>
        </p:spPr>
        <p:txBody>
          <a:bodyPr anchor="t" rtlCol="false" tIns="0" lIns="0" bIns="0" rIns="0">
            <a:spAutoFit/>
          </a:bodyPr>
          <a:lstStyle/>
          <a:p>
            <a:pPr algn="l">
              <a:lnSpc>
                <a:spcPts val="3791"/>
              </a:lnSpc>
            </a:pPr>
            <a:r>
              <a:rPr lang="en-US" sz="2708" b="true">
                <a:solidFill>
                  <a:srgbClr val="242323"/>
                </a:solidFill>
                <a:latin typeface="Poppins Semi-Bold"/>
                <a:ea typeface="Poppins Semi-Bold"/>
                <a:cs typeface="Poppins Semi-Bold"/>
                <a:sym typeface="Poppins Semi-Bold"/>
              </a:rPr>
              <a:t>Community Engagement</a:t>
            </a:r>
          </a:p>
        </p:txBody>
      </p:sp>
      <p:sp>
        <p:nvSpPr>
          <p:cNvPr name="TextBox 17" id="17"/>
          <p:cNvSpPr txBox="true"/>
          <p:nvPr/>
        </p:nvSpPr>
        <p:spPr>
          <a:xfrm rot="0">
            <a:off x="1488692" y="5174419"/>
            <a:ext cx="6565021" cy="483658"/>
          </a:xfrm>
          <a:prstGeom prst="rect">
            <a:avLst/>
          </a:prstGeom>
        </p:spPr>
        <p:txBody>
          <a:bodyPr anchor="t" rtlCol="false" tIns="0" lIns="0" bIns="0" rIns="0">
            <a:spAutoFit/>
          </a:bodyPr>
          <a:lstStyle/>
          <a:p>
            <a:pPr algn="l">
              <a:lnSpc>
                <a:spcPts val="3791"/>
              </a:lnSpc>
            </a:pPr>
            <a:r>
              <a:rPr lang="en-US" sz="2708" b="true">
                <a:solidFill>
                  <a:srgbClr val="242323"/>
                </a:solidFill>
                <a:latin typeface="Poppins Semi-Bold"/>
                <a:ea typeface="Poppins Semi-Bold"/>
                <a:cs typeface="Poppins Semi-Bold"/>
                <a:sym typeface="Poppins Semi-Bold"/>
              </a:rPr>
              <a:t>Environmental Awareness</a:t>
            </a:r>
          </a:p>
        </p:txBody>
      </p:sp>
      <p:sp>
        <p:nvSpPr>
          <p:cNvPr name="TextBox 18" id="18"/>
          <p:cNvSpPr txBox="true"/>
          <p:nvPr/>
        </p:nvSpPr>
        <p:spPr>
          <a:xfrm rot="0">
            <a:off x="1488692" y="8322834"/>
            <a:ext cx="7003965" cy="935466"/>
          </a:xfrm>
          <a:prstGeom prst="rect">
            <a:avLst/>
          </a:prstGeom>
        </p:spPr>
        <p:txBody>
          <a:bodyPr anchor="t" rtlCol="false" tIns="0" lIns="0" bIns="0" rIns="0">
            <a:spAutoFit/>
          </a:bodyPr>
          <a:lstStyle/>
          <a:p>
            <a:pPr algn="l">
              <a:lnSpc>
                <a:spcPts val="2519"/>
              </a:lnSpc>
            </a:pPr>
            <a:r>
              <a:rPr lang="en-US" sz="1799">
                <a:solidFill>
                  <a:srgbClr val="000000"/>
                </a:solidFill>
                <a:latin typeface="Inter"/>
                <a:ea typeface="Inter"/>
                <a:cs typeface="Inter"/>
                <a:sym typeface="Inter"/>
              </a:rPr>
              <a:t>Lorem ipsum dolor sit amet, consectetur adipiscing elit. Aenean sed sapien id ligula aliquet tincidunt eget ac elit. Sed neque sapien, pellentesque in ligula vel, posuere accumsan.</a:t>
            </a:r>
          </a:p>
        </p:txBody>
      </p:sp>
      <p:sp>
        <p:nvSpPr>
          <p:cNvPr name="TextBox 19" id="19"/>
          <p:cNvSpPr txBox="true"/>
          <p:nvPr/>
        </p:nvSpPr>
        <p:spPr>
          <a:xfrm rot="0">
            <a:off x="1488692" y="7456999"/>
            <a:ext cx="6565021" cy="483658"/>
          </a:xfrm>
          <a:prstGeom prst="rect">
            <a:avLst/>
          </a:prstGeom>
        </p:spPr>
        <p:txBody>
          <a:bodyPr anchor="t" rtlCol="false" tIns="0" lIns="0" bIns="0" rIns="0">
            <a:spAutoFit/>
          </a:bodyPr>
          <a:lstStyle/>
          <a:p>
            <a:pPr algn="l">
              <a:lnSpc>
                <a:spcPts val="3791"/>
              </a:lnSpc>
            </a:pPr>
            <a:r>
              <a:rPr lang="en-US" sz="2708" b="true">
                <a:solidFill>
                  <a:srgbClr val="242323"/>
                </a:solidFill>
                <a:latin typeface="Poppins Semi-Bold"/>
                <a:ea typeface="Poppins Semi-Bold"/>
                <a:cs typeface="Poppins Semi-Bold"/>
                <a:sym typeface="Poppins Semi-Bold"/>
              </a:rPr>
              <a:t>Enhanced Quality of Life</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388C64"/>
        </a:solidFill>
      </p:bgPr>
    </p:bg>
    <p:spTree>
      <p:nvGrpSpPr>
        <p:cNvPr id="1" name=""/>
        <p:cNvGrpSpPr/>
        <p:nvPr/>
      </p:nvGrpSpPr>
      <p:grpSpPr>
        <a:xfrm>
          <a:off x="0" y="0"/>
          <a:ext cx="0" cy="0"/>
          <a:chOff x="0" y="0"/>
          <a:chExt cx="0" cy="0"/>
        </a:xfrm>
      </p:grpSpPr>
      <p:sp>
        <p:nvSpPr>
          <p:cNvPr name="Freeform 2" id="2"/>
          <p:cNvSpPr/>
          <p:nvPr/>
        </p:nvSpPr>
        <p:spPr>
          <a:xfrm flipH="false" flipV="false" rot="0">
            <a:off x="277464" y="326208"/>
            <a:ext cx="16981836" cy="5880682"/>
          </a:xfrm>
          <a:custGeom>
            <a:avLst/>
            <a:gdLst/>
            <a:ahLst/>
            <a:cxnLst/>
            <a:rect r="r" b="b" t="t" l="l"/>
            <a:pathLst>
              <a:path h="5880682" w="16981836">
                <a:moveTo>
                  <a:pt x="0" y="0"/>
                </a:moveTo>
                <a:lnTo>
                  <a:pt x="16981836" y="0"/>
                </a:lnTo>
                <a:lnTo>
                  <a:pt x="16981836" y="5880682"/>
                </a:lnTo>
                <a:lnTo>
                  <a:pt x="0" y="5880682"/>
                </a:lnTo>
                <a:lnTo>
                  <a:pt x="0" y="0"/>
                </a:lnTo>
                <a:close/>
              </a:path>
            </a:pathLst>
          </a:custGeom>
          <a:blipFill>
            <a:blip r:embed="rId2">
              <a:extLst>
                <a:ext uri="{96DAC541-7B7A-43D3-8B79-37D633B846F1}">
                  <asvg:svgBlip xmlns:asvg="http://schemas.microsoft.com/office/drawing/2016/SVG/main" r:embed="rId3"/>
                </a:ext>
              </a:extLst>
            </a:blip>
            <a:stretch>
              <a:fillRect l="0" t="0" r="0" b="-55123"/>
            </a:stretch>
          </a:blipFill>
        </p:spPr>
      </p:sp>
      <p:grpSp>
        <p:nvGrpSpPr>
          <p:cNvPr name="Group 3" id="3"/>
          <p:cNvGrpSpPr/>
          <p:nvPr/>
        </p:nvGrpSpPr>
        <p:grpSpPr>
          <a:xfrm rot="0">
            <a:off x="-945555" y="6099491"/>
            <a:ext cx="21140592" cy="5030430"/>
            <a:chOff x="0" y="0"/>
            <a:chExt cx="5567892" cy="1324887"/>
          </a:xfrm>
        </p:grpSpPr>
        <p:sp>
          <p:nvSpPr>
            <p:cNvPr name="Freeform 4" id="4"/>
            <p:cNvSpPr/>
            <p:nvPr/>
          </p:nvSpPr>
          <p:spPr>
            <a:xfrm flipH="false" flipV="false" rot="0">
              <a:off x="0" y="0"/>
              <a:ext cx="5567892" cy="1324887"/>
            </a:xfrm>
            <a:custGeom>
              <a:avLst/>
              <a:gdLst/>
              <a:ahLst/>
              <a:cxnLst/>
              <a:rect r="r" b="b" t="t" l="l"/>
              <a:pathLst>
                <a:path h="1324887" w="5567892">
                  <a:moveTo>
                    <a:pt x="0" y="0"/>
                  </a:moveTo>
                  <a:lnTo>
                    <a:pt x="5567892" y="0"/>
                  </a:lnTo>
                  <a:lnTo>
                    <a:pt x="5567892" y="1324887"/>
                  </a:lnTo>
                  <a:lnTo>
                    <a:pt x="0" y="1324887"/>
                  </a:lnTo>
                  <a:close/>
                </a:path>
              </a:pathLst>
            </a:custGeom>
            <a:solidFill>
              <a:srgbClr val="FFFFFF"/>
            </a:solidFill>
          </p:spPr>
        </p:sp>
        <p:sp>
          <p:nvSpPr>
            <p:cNvPr name="TextBox 5" id="5"/>
            <p:cNvSpPr txBox="true"/>
            <p:nvPr/>
          </p:nvSpPr>
          <p:spPr>
            <a:xfrm>
              <a:off x="0" y="-47625"/>
              <a:ext cx="5567892" cy="1372512"/>
            </a:xfrm>
            <a:prstGeom prst="rect">
              <a:avLst/>
            </a:prstGeom>
          </p:spPr>
          <p:txBody>
            <a:bodyPr anchor="ctr" rtlCol="false" tIns="50800" lIns="50800" bIns="50800" rIns="50800"/>
            <a:lstStyle/>
            <a:p>
              <a:pPr algn="ctr">
                <a:lnSpc>
                  <a:spcPts val="3002"/>
                </a:lnSpc>
              </a:pPr>
            </a:p>
          </p:txBody>
        </p:sp>
      </p:grpSp>
      <p:grpSp>
        <p:nvGrpSpPr>
          <p:cNvPr name="Group 6" id="6"/>
          <p:cNvGrpSpPr/>
          <p:nvPr/>
        </p:nvGrpSpPr>
        <p:grpSpPr>
          <a:xfrm rot="0">
            <a:off x="894828" y="4949172"/>
            <a:ext cx="16872150" cy="4950377"/>
            <a:chOff x="0" y="0"/>
            <a:chExt cx="22496200" cy="6600502"/>
          </a:xfrm>
        </p:grpSpPr>
        <p:sp>
          <p:nvSpPr>
            <p:cNvPr name="Freeform 7" id="7"/>
            <p:cNvSpPr/>
            <p:nvPr/>
          </p:nvSpPr>
          <p:spPr>
            <a:xfrm flipH="false" flipV="false" rot="0">
              <a:off x="153663" y="0"/>
              <a:ext cx="10754383" cy="6600502"/>
            </a:xfrm>
            <a:custGeom>
              <a:avLst/>
              <a:gdLst/>
              <a:ahLst/>
              <a:cxnLst/>
              <a:rect r="r" b="b" t="t" l="l"/>
              <a:pathLst>
                <a:path h="6600502" w="10754383">
                  <a:moveTo>
                    <a:pt x="0" y="0"/>
                  </a:moveTo>
                  <a:lnTo>
                    <a:pt x="10754383" y="0"/>
                  </a:lnTo>
                  <a:lnTo>
                    <a:pt x="10754383" y="6600502"/>
                  </a:lnTo>
                  <a:lnTo>
                    <a:pt x="0" y="6600502"/>
                  </a:lnTo>
                  <a:lnTo>
                    <a:pt x="0" y="0"/>
                  </a:lnTo>
                  <a:close/>
                </a:path>
              </a:pathLst>
            </a:custGeom>
            <a:blipFill>
              <a:blip r:embed="rId4"/>
              <a:stretch>
                <a:fillRect l="0" t="0" r="0" b="0"/>
              </a:stretch>
            </a:blipFill>
          </p:spPr>
        </p:sp>
        <p:sp>
          <p:nvSpPr>
            <p:cNvPr name="Freeform 8" id="8"/>
            <p:cNvSpPr/>
            <p:nvPr/>
          </p:nvSpPr>
          <p:spPr>
            <a:xfrm flipH="false" flipV="false" rot="0">
              <a:off x="11741818" y="0"/>
              <a:ext cx="10754383" cy="6600502"/>
            </a:xfrm>
            <a:custGeom>
              <a:avLst/>
              <a:gdLst/>
              <a:ahLst/>
              <a:cxnLst/>
              <a:rect r="r" b="b" t="t" l="l"/>
              <a:pathLst>
                <a:path h="6600502" w="10754383">
                  <a:moveTo>
                    <a:pt x="0" y="0"/>
                  </a:moveTo>
                  <a:lnTo>
                    <a:pt x="10754382" y="0"/>
                  </a:lnTo>
                  <a:lnTo>
                    <a:pt x="10754382" y="6600502"/>
                  </a:lnTo>
                  <a:lnTo>
                    <a:pt x="0" y="6600502"/>
                  </a:lnTo>
                  <a:lnTo>
                    <a:pt x="0" y="0"/>
                  </a:lnTo>
                  <a:close/>
                </a:path>
              </a:pathLst>
            </a:custGeom>
            <a:blipFill>
              <a:blip r:embed="rId4"/>
              <a:stretch>
                <a:fillRect l="0" t="0" r="0" b="0"/>
              </a:stretch>
            </a:blipFill>
          </p:spPr>
        </p:sp>
        <p:sp>
          <p:nvSpPr>
            <p:cNvPr name="Freeform 9" id="9"/>
            <p:cNvSpPr/>
            <p:nvPr/>
          </p:nvSpPr>
          <p:spPr>
            <a:xfrm flipH="false" flipV="false" rot="0">
              <a:off x="0" y="722410"/>
              <a:ext cx="10571138" cy="5602703"/>
            </a:xfrm>
            <a:custGeom>
              <a:avLst/>
              <a:gdLst/>
              <a:ahLst/>
              <a:cxnLst/>
              <a:rect r="r" b="b" t="t" l="l"/>
              <a:pathLst>
                <a:path h="5602703" w="10571138">
                  <a:moveTo>
                    <a:pt x="0" y="0"/>
                  </a:moveTo>
                  <a:lnTo>
                    <a:pt x="10571138" y="0"/>
                  </a:lnTo>
                  <a:lnTo>
                    <a:pt x="10571138" y="5602703"/>
                  </a:lnTo>
                  <a:lnTo>
                    <a:pt x="0" y="5602703"/>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10" id="10"/>
            <p:cNvSpPr/>
            <p:nvPr/>
          </p:nvSpPr>
          <p:spPr>
            <a:xfrm flipH="false" flipV="false" rot="0">
              <a:off x="11596983" y="722410"/>
              <a:ext cx="10571138" cy="5602703"/>
            </a:xfrm>
            <a:custGeom>
              <a:avLst/>
              <a:gdLst/>
              <a:ahLst/>
              <a:cxnLst/>
              <a:rect r="r" b="b" t="t" l="l"/>
              <a:pathLst>
                <a:path h="5602703" w="10571138">
                  <a:moveTo>
                    <a:pt x="0" y="0"/>
                  </a:moveTo>
                  <a:lnTo>
                    <a:pt x="10571139" y="0"/>
                  </a:lnTo>
                  <a:lnTo>
                    <a:pt x="10571139" y="5602703"/>
                  </a:lnTo>
                  <a:lnTo>
                    <a:pt x="0" y="5602703"/>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sp>
        <p:nvSpPr>
          <p:cNvPr name="TextBox 11" id="11"/>
          <p:cNvSpPr txBox="true"/>
          <p:nvPr/>
        </p:nvSpPr>
        <p:spPr>
          <a:xfrm rot="0">
            <a:off x="1028700" y="1868487"/>
            <a:ext cx="7739682" cy="2551945"/>
          </a:xfrm>
          <a:prstGeom prst="rect">
            <a:avLst/>
          </a:prstGeom>
        </p:spPr>
        <p:txBody>
          <a:bodyPr anchor="t" rtlCol="false" tIns="0" lIns="0" bIns="0" rIns="0">
            <a:spAutoFit/>
          </a:bodyPr>
          <a:lstStyle/>
          <a:p>
            <a:pPr algn="l">
              <a:lnSpc>
                <a:spcPts val="9793"/>
              </a:lnSpc>
            </a:pPr>
            <a:r>
              <a:rPr lang="en-US" sz="8094" spc="242">
                <a:solidFill>
                  <a:srgbClr val="FFFFFF"/>
                </a:solidFill>
                <a:latin typeface="Poppins"/>
                <a:ea typeface="Poppins"/>
                <a:cs typeface="Poppins"/>
                <a:sym typeface="Poppins"/>
              </a:rPr>
              <a:t>FUTURE INNOVATIONS</a:t>
            </a:r>
          </a:p>
        </p:txBody>
      </p:sp>
      <p:sp>
        <p:nvSpPr>
          <p:cNvPr name="Freeform 12" id="12"/>
          <p:cNvSpPr/>
          <p:nvPr/>
        </p:nvSpPr>
        <p:spPr>
          <a:xfrm flipH="false" flipV="true" rot="0">
            <a:off x="8239554" y="1685797"/>
            <a:ext cx="2147317" cy="536829"/>
          </a:xfrm>
          <a:custGeom>
            <a:avLst/>
            <a:gdLst/>
            <a:ahLst/>
            <a:cxnLst/>
            <a:rect r="r" b="b" t="t" l="l"/>
            <a:pathLst>
              <a:path h="536829" w="2147317">
                <a:moveTo>
                  <a:pt x="0" y="536829"/>
                </a:moveTo>
                <a:lnTo>
                  <a:pt x="2147317" y="536829"/>
                </a:lnTo>
                <a:lnTo>
                  <a:pt x="2147317" y="0"/>
                </a:lnTo>
                <a:lnTo>
                  <a:pt x="0" y="0"/>
                </a:lnTo>
                <a:lnTo>
                  <a:pt x="0" y="536829"/>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AutoShape 13" id="13"/>
          <p:cNvSpPr/>
          <p:nvPr/>
        </p:nvSpPr>
        <p:spPr>
          <a:xfrm>
            <a:off x="-945555" y="708565"/>
            <a:ext cx="20859347" cy="0"/>
          </a:xfrm>
          <a:prstGeom prst="line">
            <a:avLst/>
          </a:prstGeom>
          <a:ln cap="flat" w="19050">
            <a:solidFill>
              <a:srgbClr val="FFFFFF"/>
            </a:solidFill>
            <a:prstDash val="solid"/>
            <a:headEnd type="none" len="sm" w="sm"/>
            <a:tailEnd type="none" len="sm" w="sm"/>
          </a:ln>
        </p:spPr>
      </p:sp>
      <p:grpSp>
        <p:nvGrpSpPr>
          <p:cNvPr name="Group 14" id="14"/>
          <p:cNvGrpSpPr/>
          <p:nvPr/>
        </p:nvGrpSpPr>
        <p:grpSpPr>
          <a:xfrm rot="0">
            <a:off x="1828050" y="6150450"/>
            <a:ext cx="5335055" cy="721720"/>
            <a:chOff x="0" y="0"/>
            <a:chExt cx="1405117" cy="190083"/>
          </a:xfrm>
        </p:grpSpPr>
        <p:sp>
          <p:nvSpPr>
            <p:cNvPr name="Freeform 15" id="15"/>
            <p:cNvSpPr/>
            <p:nvPr/>
          </p:nvSpPr>
          <p:spPr>
            <a:xfrm flipH="false" flipV="false" rot="0">
              <a:off x="0" y="0"/>
              <a:ext cx="1405117" cy="190083"/>
            </a:xfrm>
            <a:custGeom>
              <a:avLst/>
              <a:gdLst/>
              <a:ahLst/>
              <a:cxnLst/>
              <a:rect r="r" b="b" t="t" l="l"/>
              <a:pathLst>
                <a:path h="190083" w="1405117">
                  <a:moveTo>
                    <a:pt x="55143" y="0"/>
                  </a:moveTo>
                  <a:lnTo>
                    <a:pt x="1349974" y="0"/>
                  </a:lnTo>
                  <a:cubicBezTo>
                    <a:pt x="1364599" y="0"/>
                    <a:pt x="1378625" y="5810"/>
                    <a:pt x="1388966" y="16151"/>
                  </a:cubicBezTo>
                  <a:cubicBezTo>
                    <a:pt x="1399308" y="26493"/>
                    <a:pt x="1405117" y="40518"/>
                    <a:pt x="1405117" y="55143"/>
                  </a:cubicBezTo>
                  <a:lnTo>
                    <a:pt x="1405117" y="134939"/>
                  </a:lnTo>
                  <a:cubicBezTo>
                    <a:pt x="1405117" y="149564"/>
                    <a:pt x="1399308" y="163590"/>
                    <a:pt x="1388966" y="173931"/>
                  </a:cubicBezTo>
                  <a:cubicBezTo>
                    <a:pt x="1378625" y="184273"/>
                    <a:pt x="1364599" y="190083"/>
                    <a:pt x="1349974" y="190083"/>
                  </a:cubicBezTo>
                  <a:lnTo>
                    <a:pt x="55143" y="190083"/>
                  </a:lnTo>
                  <a:cubicBezTo>
                    <a:pt x="40518" y="190083"/>
                    <a:pt x="26493" y="184273"/>
                    <a:pt x="16151" y="173931"/>
                  </a:cubicBezTo>
                  <a:cubicBezTo>
                    <a:pt x="5810" y="163590"/>
                    <a:pt x="0" y="149564"/>
                    <a:pt x="0" y="134939"/>
                  </a:cubicBezTo>
                  <a:lnTo>
                    <a:pt x="0" y="55143"/>
                  </a:lnTo>
                  <a:cubicBezTo>
                    <a:pt x="0" y="40518"/>
                    <a:pt x="5810" y="26493"/>
                    <a:pt x="16151" y="16151"/>
                  </a:cubicBezTo>
                  <a:cubicBezTo>
                    <a:pt x="26493" y="5810"/>
                    <a:pt x="40518" y="0"/>
                    <a:pt x="55143" y="0"/>
                  </a:cubicBezTo>
                  <a:close/>
                </a:path>
              </a:pathLst>
            </a:custGeom>
            <a:solidFill>
              <a:srgbClr val="388C64"/>
            </a:solidFill>
          </p:spPr>
        </p:sp>
        <p:sp>
          <p:nvSpPr>
            <p:cNvPr name="TextBox 16" id="16"/>
            <p:cNvSpPr txBox="true"/>
            <p:nvPr/>
          </p:nvSpPr>
          <p:spPr>
            <a:xfrm>
              <a:off x="0" y="-47625"/>
              <a:ext cx="1405117" cy="237708"/>
            </a:xfrm>
            <a:prstGeom prst="rect">
              <a:avLst/>
            </a:prstGeom>
          </p:spPr>
          <p:txBody>
            <a:bodyPr anchor="ctr" rtlCol="false" tIns="50800" lIns="50800" bIns="50800" rIns="50800"/>
            <a:lstStyle/>
            <a:p>
              <a:pPr algn="ctr">
                <a:lnSpc>
                  <a:spcPts val="3002"/>
                </a:lnSpc>
              </a:pPr>
            </a:p>
          </p:txBody>
        </p:sp>
      </p:grpSp>
      <p:grpSp>
        <p:nvGrpSpPr>
          <p:cNvPr name="Group 17" id="17"/>
          <p:cNvGrpSpPr/>
          <p:nvPr/>
        </p:nvGrpSpPr>
        <p:grpSpPr>
          <a:xfrm rot="0">
            <a:off x="10652316" y="6150450"/>
            <a:ext cx="5655549" cy="721720"/>
            <a:chOff x="0" y="0"/>
            <a:chExt cx="1489527" cy="190083"/>
          </a:xfrm>
        </p:grpSpPr>
        <p:sp>
          <p:nvSpPr>
            <p:cNvPr name="Freeform 18" id="18"/>
            <p:cNvSpPr/>
            <p:nvPr/>
          </p:nvSpPr>
          <p:spPr>
            <a:xfrm flipH="false" flipV="false" rot="0">
              <a:off x="0" y="0"/>
              <a:ext cx="1489527" cy="190083"/>
            </a:xfrm>
            <a:custGeom>
              <a:avLst/>
              <a:gdLst/>
              <a:ahLst/>
              <a:cxnLst/>
              <a:rect r="r" b="b" t="t" l="l"/>
              <a:pathLst>
                <a:path h="190083" w="1489527">
                  <a:moveTo>
                    <a:pt x="52018" y="0"/>
                  </a:moveTo>
                  <a:lnTo>
                    <a:pt x="1437509" y="0"/>
                  </a:lnTo>
                  <a:cubicBezTo>
                    <a:pt x="1466238" y="0"/>
                    <a:pt x="1489527" y="23289"/>
                    <a:pt x="1489527" y="52018"/>
                  </a:cubicBezTo>
                  <a:lnTo>
                    <a:pt x="1489527" y="138064"/>
                  </a:lnTo>
                  <a:cubicBezTo>
                    <a:pt x="1489527" y="151860"/>
                    <a:pt x="1484047" y="165091"/>
                    <a:pt x="1474291" y="174847"/>
                  </a:cubicBezTo>
                  <a:cubicBezTo>
                    <a:pt x="1464536" y="184602"/>
                    <a:pt x="1451305" y="190083"/>
                    <a:pt x="1437509" y="190083"/>
                  </a:cubicBezTo>
                  <a:lnTo>
                    <a:pt x="52018" y="190083"/>
                  </a:lnTo>
                  <a:cubicBezTo>
                    <a:pt x="38222" y="190083"/>
                    <a:pt x="24991" y="184602"/>
                    <a:pt x="15236" y="174847"/>
                  </a:cubicBezTo>
                  <a:cubicBezTo>
                    <a:pt x="5481" y="165091"/>
                    <a:pt x="0" y="151860"/>
                    <a:pt x="0" y="138064"/>
                  </a:cubicBezTo>
                  <a:lnTo>
                    <a:pt x="0" y="52018"/>
                  </a:lnTo>
                  <a:cubicBezTo>
                    <a:pt x="0" y="38222"/>
                    <a:pt x="5481" y="24991"/>
                    <a:pt x="15236" y="15236"/>
                  </a:cubicBezTo>
                  <a:cubicBezTo>
                    <a:pt x="24991" y="5481"/>
                    <a:pt x="38222" y="0"/>
                    <a:pt x="52018" y="0"/>
                  </a:cubicBezTo>
                  <a:close/>
                </a:path>
              </a:pathLst>
            </a:custGeom>
            <a:solidFill>
              <a:srgbClr val="388C64"/>
            </a:solidFill>
          </p:spPr>
        </p:sp>
        <p:sp>
          <p:nvSpPr>
            <p:cNvPr name="TextBox 19" id="19"/>
            <p:cNvSpPr txBox="true"/>
            <p:nvPr/>
          </p:nvSpPr>
          <p:spPr>
            <a:xfrm>
              <a:off x="0" y="-47625"/>
              <a:ext cx="1489527" cy="237708"/>
            </a:xfrm>
            <a:prstGeom prst="rect">
              <a:avLst/>
            </a:prstGeom>
          </p:spPr>
          <p:txBody>
            <a:bodyPr anchor="ctr" rtlCol="false" tIns="50800" lIns="50800" bIns="50800" rIns="50800"/>
            <a:lstStyle/>
            <a:p>
              <a:pPr algn="ctr">
                <a:lnSpc>
                  <a:spcPts val="3002"/>
                </a:lnSpc>
              </a:pPr>
            </a:p>
          </p:txBody>
        </p:sp>
      </p:grpSp>
      <p:sp>
        <p:nvSpPr>
          <p:cNvPr name="Freeform 20" id="20"/>
          <p:cNvSpPr/>
          <p:nvPr/>
        </p:nvSpPr>
        <p:spPr>
          <a:xfrm flipH="false" flipV="false" rot="0">
            <a:off x="11405752" y="-72396"/>
            <a:ext cx="7259925" cy="5272520"/>
          </a:xfrm>
          <a:custGeom>
            <a:avLst/>
            <a:gdLst/>
            <a:ahLst/>
            <a:cxnLst/>
            <a:rect r="r" b="b" t="t" l="l"/>
            <a:pathLst>
              <a:path h="5272520" w="7259925">
                <a:moveTo>
                  <a:pt x="0" y="0"/>
                </a:moveTo>
                <a:lnTo>
                  <a:pt x="7259925" y="0"/>
                </a:lnTo>
                <a:lnTo>
                  <a:pt x="7259925" y="5272520"/>
                </a:lnTo>
                <a:lnTo>
                  <a:pt x="0" y="5272520"/>
                </a:lnTo>
                <a:lnTo>
                  <a:pt x="0" y="0"/>
                </a:lnTo>
                <a:close/>
              </a:path>
            </a:pathLst>
          </a:custGeom>
          <a:blipFill>
            <a:blip r:embed="rId9"/>
            <a:stretch>
              <a:fillRect l="0" t="0" r="0" b="0"/>
            </a:stretch>
          </a:blipFill>
        </p:spPr>
      </p:sp>
      <p:sp>
        <p:nvSpPr>
          <p:cNvPr name="TextBox 21" id="21"/>
          <p:cNvSpPr txBox="true"/>
          <p:nvPr/>
        </p:nvSpPr>
        <p:spPr>
          <a:xfrm rot="0">
            <a:off x="1975923" y="7114036"/>
            <a:ext cx="5766164" cy="1628576"/>
          </a:xfrm>
          <a:prstGeom prst="rect">
            <a:avLst/>
          </a:prstGeom>
        </p:spPr>
        <p:txBody>
          <a:bodyPr anchor="t" rtlCol="false" tIns="0" lIns="0" bIns="0" rIns="0">
            <a:spAutoFit/>
          </a:bodyPr>
          <a:lstStyle/>
          <a:p>
            <a:pPr algn="l">
              <a:lnSpc>
                <a:spcPts val="2581"/>
              </a:lnSpc>
            </a:pPr>
            <a:r>
              <a:rPr lang="en-US" sz="1843">
                <a:solidFill>
                  <a:srgbClr val="000000"/>
                </a:solidFill>
                <a:latin typeface="Inter"/>
                <a:ea typeface="Inter"/>
                <a:cs typeface="Inter"/>
                <a:sym typeface="Inter"/>
              </a:rPr>
              <a:t>Lorem ipsum dolor sit amet, consectetur adipiscing elit. Aenean sed sapien id ligula aliquet tincidunt eget ac elit. Sed neque sapien, pellentesque in ligula vel, posuere accumsan nunc. Aliquam ultrices augue ut arcu placerat aliquam.</a:t>
            </a:r>
          </a:p>
        </p:txBody>
      </p:sp>
      <p:sp>
        <p:nvSpPr>
          <p:cNvPr name="TextBox 22" id="22"/>
          <p:cNvSpPr txBox="true"/>
          <p:nvPr/>
        </p:nvSpPr>
        <p:spPr>
          <a:xfrm rot="0">
            <a:off x="10851003" y="7114036"/>
            <a:ext cx="5766164" cy="1628576"/>
          </a:xfrm>
          <a:prstGeom prst="rect">
            <a:avLst/>
          </a:prstGeom>
        </p:spPr>
        <p:txBody>
          <a:bodyPr anchor="t" rtlCol="false" tIns="0" lIns="0" bIns="0" rIns="0">
            <a:spAutoFit/>
          </a:bodyPr>
          <a:lstStyle/>
          <a:p>
            <a:pPr algn="l">
              <a:lnSpc>
                <a:spcPts val="2581"/>
              </a:lnSpc>
            </a:pPr>
            <a:r>
              <a:rPr lang="en-US" sz="1843">
                <a:solidFill>
                  <a:srgbClr val="000000"/>
                </a:solidFill>
                <a:latin typeface="Inter"/>
                <a:ea typeface="Inter"/>
                <a:cs typeface="Inter"/>
                <a:sym typeface="Inter"/>
              </a:rPr>
              <a:t>Lorem ipsum dolor sit amet, consectetur adipiscing elit. Aenean sed sapien id ligula aliquet tincidunt eget ac elit. Sed neque sapien, pellentesque in ligula vel, posuere accumsan nunc. Aliquam ultrices augue ut arcu placerat aliquam.</a:t>
            </a:r>
          </a:p>
        </p:txBody>
      </p:sp>
      <p:sp>
        <p:nvSpPr>
          <p:cNvPr name="TextBox 23" id="23"/>
          <p:cNvSpPr txBox="true"/>
          <p:nvPr/>
        </p:nvSpPr>
        <p:spPr>
          <a:xfrm rot="0">
            <a:off x="2210952" y="6226416"/>
            <a:ext cx="4952153" cy="493587"/>
          </a:xfrm>
          <a:prstGeom prst="rect">
            <a:avLst/>
          </a:prstGeom>
        </p:spPr>
        <p:txBody>
          <a:bodyPr anchor="t" rtlCol="false" tIns="0" lIns="0" bIns="0" rIns="0">
            <a:spAutoFit/>
          </a:bodyPr>
          <a:lstStyle/>
          <a:p>
            <a:pPr algn="l">
              <a:lnSpc>
                <a:spcPts val="3884"/>
              </a:lnSpc>
            </a:pPr>
            <a:r>
              <a:rPr lang="en-US" sz="2774" b="true">
                <a:solidFill>
                  <a:srgbClr val="FFFFFF"/>
                </a:solidFill>
                <a:latin typeface="Poppins Semi-Bold"/>
                <a:ea typeface="Poppins Semi-Bold"/>
                <a:cs typeface="Poppins Semi-Bold"/>
                <a:sym typeface="Poppins Semi-Bold"/>
              </a:rPr>
              <a:t>Biodegradable Materials</a:t>
            </a:r>
          </a:p>
        </p:txBody>
      </p:sp>
      <p:sp>
        <p:nvSpPr>
          <p:cNvPr name="TextBox 24" id="24"/>
          <p:cNvSpPr txBox="true"/>
          <p:nvPr/>
        </p:nvSpPr>
        <p:spPr>
          <a:xfrm rot="0">
            <a:off x="11035218" y="6226416"/>
            <a:ext cx="5272647" cy="493587"/>
          </a:xfrm>
          <a:prstGeom prst="rect">
            <a:avLst/>
          </a:prstGeom>
        </p:spPr>
        <p:txBody>
          <a:bodyPr anchor="t" rtlCol="false" tIns="0" lIns="0" bIns="0" rIns="0">
            <a:spAutoFit/>
          </a:bodyPr>
          <a:lstStyle/>
          <a:p>
            <a:pPr algn="l">
              <a:lnSpc>
                <a:spcPts val="3884"/>
              </a:lnSpc>
            </a:pPr>
            <a:r>
              <a:rPr lang="en-US" sz="2774" b="true">
                <a:solidFill>
                  <a:srgbClr val="FFFFFF"/>
                </a:solidFill>
                <a:latin typeface="Poppins Semi-Bold"/>
                <a:ea typeface="Poppins Semi-Bold"/>
                <a:cs typeface="Poppins Semi-Bold"/>
                <a:sym typeface="Poppins Semi-Bold"/>
              </a:rPr>
              <a:t>Smart Waste Management</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gradFill rotWithShape="true">
          <a:gsLst>
            <a:gs pos="0">
              <a:srgbClr val="F1F1F1">
                <a:alpha val="100000"/>
              </a:srgbClr>
            </a:gs>
            <a:gs pos="100000">
              <a:srgbClr val="FFFFFF">
                <a:alpha val="100000"/>
              </a:srgbClr>
            </a:gs>
          </a:gsLst>
          <a:lin ang="0"/>
        </a:gradFill>
      </p:bgPr>
    </p:bg>
    <p:spTree>
      <p:nvGrpSpPr>
        <p:cNvPr id="1" name=""/>
        <p:cNvGrpSpPr/>
        <p:nvPr/>
      </p:nvGrpSpPr>
      <p:grpSpPr>
        <a:xfrm>
          <a:off x="0" y="0"/>
          <a:ext cx="0" cy="0"/>
          <a:chOff x="0" y="0"/>
          <a:chExt cx="0" cy="0"/>
        </a:xfrm>
      </p:grpSpPr>
      <p:sp>
        <p:nvSpPr>
          <p:cNvPr name="Freeform 2" id="2"/>
          <p:cNvSpPr/>
          <p:nvPr/>
        </p:nvSpPr>
        <p:spPr>
          <a:xfrm flipH="true" flipV="false" rot="0">
            <a:off x="13221534" y="0"/>
            <a:ext cx="5066466" cy="3546526"/>
          </a:xfrm>
          <a:custGeom>
            <a:avLst/>
            <a:gdLst/>
            <a:ahLst/>
            <a:cxnLst/>
            <a:rect r="r" b="b" t="t" l="l"/>
            <a:pathLst>
              <a:path h="3546526" w="5066466">
                <a:moveTo>
                  <a:pt x="5066466" y="0"/>
                </a:moveTo>
                <a:lnTo>
                  <a:pt x="0" y="0"/>
                </a:lnTo>
                <a:lnTo>
                  <a:pt x="0" y="3546526"/>
                </a:lnTo>
                <a:lnTo>
                  <a:pt x="5066466" y="3546526"/>
                </a:lnTo>
                <a:lnTo>
                  <a:pt x="5066466"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true" rot="0">
            <a:off x="11137232" y="2431268"/>
            <a:ext cx="2147317" cy="536829"/>
          </a:xfrm>
          <a:custGeom>
            <a:avLst/>
            <a:gdLst/>
            <a:ahLst/>
            <a:cxnLst/>
            <a:rect r="r" b="b" t="t" l="l"/>
            <a:pathLst>
              <a:path h="536829" w="2147317">
                <a:moveTo>
                  <a:pt x="0" y="536830"/>
                </a:moveTo>
                <a:lnTo>
                  <a:pt x="2147317" y="536830"/>
                </a:lnTo>
                <a:lnTo>
                  <a:pt x="2147317" y="0"/>
                </a:lnTo>
                <a:lnTo>
                  <a:pt x="0" y="0"/>
                </a:lnTo>
                <a:lnTo>
                  <a:pt x="0" y="53683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4" id="4"/>
          <p:cNvSpPr txBox="true"/>
          <p:nvPr/>
        </p:nvSpPr>
        <p:spPr>
          <a:xfrm rot="0">
            <a:off x="837368" y="1518368"/>
            <a:ext cx="10094337" cy="1181316"/>
          </a:xfrm>
          <a:prstGeom prst="rect">
            <a:avLst/>
          </a:prstGeom>
        </p:spPr>
        <p:txBody>
          <a:bodyPr anchor="t" rtlCol="false" tIns="0" lIns="0" bIns="0" rIns="0">
            <a:spAutoFit/>
          </a:bodyPr>
          <a:lstStyle/>
          <a:p>
            <a:pPr algn="l">
              <a:lnSpc>
                <a:spcPts val="8838"/>
              </a:lnSpc>
            </a:pPr>
            <a:r>
              <a:rPr lang="en-US" sz="7304" spc="219">
                <a:solidFill>
                  <a:srgbClr val="398661"/>
                </a:solidFill>
                <a:latin typeface="Poppins"/>
                <a:ea typeface="Poppins"/>
                <a:cs typeface="Poppins"/>
                <a:sym typeface="Poppins"/>
              </a:rPr>
              <a:t>OUR EXPERT TEAM</a:t>
            </a:r>
          </a:p>
        </p:txBody>
      </p:sp>
      <p:sp>
        <p:nvSpPr>
          <p:cNvPr name="TextBox 5" id="5"/>
          <p:cNvSpPr txBox="true"/>
          <p:nvPr/>
        </p:nvSpPr>
        <p:spPr>
          <a:xfrm rot="0">
            <a:off x="1713854" y="7923353"/>
            <a:ext cx="3259751" cy="491119"/>
          </a:xfrm>
          <a:prstGeom prst="rect">
            <a:avLst/>
          </a:prstGeom>
        </p:spPr>
        <p:txBody>
          <a:bodyPr anchor="t" rtlCol="false" tIns="0" lIns="0" bIns="0" rIns="0">
            <a:spAutoFit/>
          </a:bodyPr>
          <a:lstStyle/>
          <a:p>
            <a:pPr algn="ctr">
              <a:lnSpc>
                <a:spcPts val="3903"/>
              </a:lnSpc>
            </a:pPr>
            <a:r>
              <a:rPr lang="en-US" b="true" sz="2788">
                <a:solidFill>
                  <a:srgbClr val="398661"/>
                </a:solidFill>
                <a:latin typeface="Inter Bold"/>
                <a:ea typeface="Inter Bold"/>
                <a:cs typeface="Inter Bold"/>
                <a:sym typeface="Inter Bold"/>
              </a:rPr>
              <a:t>JULIANA SILVA</a:t>
            </a:r>
          </a:p>
        </p:txBody>
      </p:sp>
      <p:sp>
        <p:nvSpPr>
          <p:cNvPr name="TextBox 6" id="6"/>
          <p:cNvSpPr txBox="true"/>
          <p:nvPr/>
        </p:nvSpPr>
        <p:spPr>
          <a:xfrm rot="0">
            <a:off x="7454709" y="7923353"/>
            <a:ext cx="3259751" cy="491119"/>
          </a:xfrm>
          <a:prstGeom prst="rect">
            <a:avLst/>
          </a:prstGeom>
        </p:spPr>
        <p:txBody>
          <a:bodyPr anchor="t" rtlCol="false" tIns="0" lIns="0" bIns="0" rIns="0">
            <a:spAutoFit/>
          </a:bodyPr>
          <a:lstStyle/>
          <a:p>
            <a:pPr algn="ctr">
              <a:lnSpc>
                <a:spcPts val="3903"/>
              </a:lnSpc>
            </a:pPr>
            <a:r>
              <a:rPr lang="en-US" b="true" sz="2788">
                <a:solidFill>
                  <a:srgbClr val="398661"/>
                </a:solidFill>
                <a:latin typeface="Inter Bold"/>
                <a:ea typeface="Inter Bold"/>
                <a:cs typeface="Inter Bold"/>
                <a:sym typeface="Inter Bold"/>
              </a:rPr>
              <a:t>HARPER RUSSO</a:t>
            </a:r>
          </a:p>
        </p:txBody>
      </p:sp>
      <p:sp>
        <p:nvSpPr>
          <p:cNvPr name="TextBox 7" id="7"/>
          <p:cNvSpPr txBox="true"/>
          <p:nvPr/>
        </p:nvSpPr>
        <p:spPr>
          <a:xfrm rot="0">
            <a:off x="1028700" y="8572412"/>
            <a:ext cx="4748889" cy="483658"/>
          </a:xfrm>
          <a:prstGeom prst="rect">
            <a:avLst/>
          </a:prstGeom>
        </p:spPr>
        <p:txBody>
          <a:bodyPr anchor="t" rtlCol="false" tIns="0" lIns="0" bIns="0" rIns="0">
            <a:spAutoFit/>
          </a:bodyPr>
          <a:lstStyle/>
          <a:p>
            <a:pPr algn="ctr">
              <a:lnSpc>
                <a:spcPts val="3791"/>
              </a:lnSpc>
            </a:pPr>
            <a:r>
              <a:rPr lang="en-US" sz="2708">
                <a:solidFill>
                  <a:srgbClr val="242323"/>
                </a:solidFill>
                <a:latin typeface="Poppins"/>
                <a:ea typeface="Poppins"/>
                <a:cs typeface="Poppins"/>
                <a:sym typeface="Poppins"/>
              </a:rPr>
              <a:t>Project Manager</a:t>
            </a:r>
          </a:p>
        </p:txBody>
      </p:sp>
      <p:sp>
        <p:nvSpPr>
          <p:cNvPr name="TextBox 8" id="8"/>
          <p:cNvSpPr txBox="true"/>
          <p:nvPr/>
        </p:nvSpPr>
        <p:spPr>
          <a:xfrm rot="0">
            <a:off x="6769556" y="8572412"/>
            <a:ext cx="4748889" cy="483658"/>
          </a:xfrm>
          <a:prstGeom prst="rect">
            <a:avLst/>
          </a:prstGeom>
        </p:spPr>
        <p:txBody>
          <a:bodyPr anchor="t" rtlCol="false" tIns="0" lIns="0" bIns="0" rIns="0">
            <a:spAutoFit/>
          </a:bodyPr>
          <a:lstStyle/>
          <a:p>
            <a:pPr algn="ctr">
              <a:lnSpc>
                <a:spcPts val="3791"/>
              </a:lnSpc>
            </a:pPr>
            <a:r>
              <a:rPr lang="en-US" sz="2708">
                <a:solidFill>
                  <a:srgbClr val="242323"/>
                </a:solidFill>
                <a:latin typeface="Poppins"/>
                <a:ea typeface="Poppins"/>
                <a:cs typeface="Poppins"/>
                <a:sym typeface="Poppins"/>
              </a:rPr>
              <a:t>Environmental Engineer</a:t>
            </a:r>
          </a:p>
        </p:txBody>
      </p:sp>
      <p:sp>
        <p:nvSpPr>
          <p:cNvPr name="TextBox 9" id="9"/>
          <p:cNvSpPr txBox="true"/>
          <p:nvPr/>
        </p:nvSpPr>
        <p:spPr>
          <a:xfrm rot="0">
            <a:off x="12896044" y="7923353"/>
            <a:ext cx="3259751" cy="491119"/>
          </a:xfrm>
          <a:prstGeom prst="rect">
            <a:avLst/>
          </a:prstGeom>
        </p:spPr>
        <p:txBody>
          <a:bodyPr anchor="t" rtlCol="false" tIns="0" lIns="0" bIns="0" rIns="0">
            <a:spAutoFit/>
          </a:bodyPr>
          <a:lstStyle/>
          <a:p>
            <a:pPr algn="ctr">
              <a:lnSpc>
                <a:spcPts val="3903"/>
              </a:lnSpc>
            </a:pPr>
            <a:r>
              <a:rPr lang="en-US" b="true" sz="2788">
                <a:solidFill>
                  <a:srgbClr val="398661"/>
                </a:solidFill>
                <a:latin typeface="Inter Bold"/>
                <a:ea typeface="Inter Bold"/>
                <a:cs typeface="Inter Bold"/>
                <a:sym typeface="Inter Bold"/>
              </a:rPr>
              <a:t>SAMIRA HADID</a:t>
            </a:r>
          </a:p>
        </p:txBody>
      </p:sp>
      <p:sp>
        <p:nvSpPr>
          <p:cNvPr name="TextBox 10" id="10"/>
          <p:cNvSpPr txBox="true"/>
          <p:nvPr/>
        </p:nvSpPr>
        <p:spPr>
          <a:xfrm rot="0">
            <a:off x="12210890" y="8572412"/>
            <a:ext cx="4748889" cy="483658"/>
          </a:xfrm>
          <a:prstGeom prst="rect">
            <a:avLst/>
          </a:prstGeom>
        </p:spPr>
        <p:txBody>
          <a:bodyPr anchor="t" rtlCol="false" tIns="0" lIns="0" bIns="0" rIns="0">
            <a:spAutoFit/>
          </a:bodyPr>
          <a:lstStyle/>
          <a:p>
            <a:pPr algn="ctr">
              <a:lnSpc>
                <a:spcPts val="3791"/>
              </a:lnSpc>
            </a:pPr>
            <a:r>
              <a:rPr lang="en-US" sz="2708">
                <a:solidFill>
                  <a:srgbClr val="242323"/>
                </a:solidFill>
                <a:latin typeface="Poppins"/>
                <a:ea typeface="Poppins"/>
                <a:cs typeface="Poppins"/>
                <a:sym typeface="Poppins"/>
              </a:rPr>
              <a:t>Financial Analyst</a:t>
            </a:r>
          </a:p>
        </p:txBody>
      </p:sp>
      <p:grpSp>
        <p:nvGrpSpPr>
          <p:cNvPr name="Group 11" id="11"/>
          <p:cNvGrpSpPr/>
          <p:nvPr/>
        </p:nvGrpSpPr>
        <p:grpSpPr>
          <a:xfrm rot="0">
            <a:off x="1448809" y="3805314"/>
            <a:ext cx="15031447" cy="3789841"/>
            <a:chOff x="0" y="0"/>
            <a:chExt cx="20041929" cy="5053122"/>
          </a:xfrm>
        </p:grpSpPr>
        <p:sp>
          <p:nvSpPr>
            <p:cNvPr name="Freeform 12" id="12"/>
            <p:cNvSpPr/>
            <p:nvPr/>
          </p:nvSpPr>
          <p:spPr>
            <a:xfrm flipH="false" flipV="false" rot="0">
              <a:off x="0" y="0"/>
              <a:ext cx="5053122" cy="5053122"/>
            </a:xfrm>
            <a:custGeom>
              <a:avLst/>
              <a:gdLst/>
              <a:ahLst/>
              <a:cxnLst/>
              <a:rect r="r" b="b" t="t" l="l"/>
              <a:pathLst>
                <a:path h="5053122" w="5053122">
                  <a:moveTo>
                    <a:pt x="0" y="0"/>
                  </a:moveTo>
                  <a:lnTo>
                    <a:pt x="5053122" y="0"/>
                  </a:lnTo>
                  <a:lnTo>
                    <a:pt x="5053122" y="5053122"/>
                  </a:lnTo>
                  <a:lnTo>
                    <a:pt x="0" y="5053122"/>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3" id="13"/>
            <p:cNvSpPr/>
            <p:nvPr/>
          </p:nvSpPr>
          <p:spPr>
            <a:xfrm flipH="false" flipV="false" rot="0">
              <a:off x="7494404" y="0"/>
              <a:ext cx="5053122" cy="5053122"/>
            </a:xfrm>
            <a:custGeom>
              <a:avLst/>
              <a:gdLst/>
              <a:ahLst/>
              <a:cxnLst/>
              <a:rect r="r" b="b" t="t" l="l"/>
              <a:pathLst>
                <a:path h="5053122" w="5053122">
                  <a:moveTo>
                    <a:pt x="0" y="0"/>
                  </a:moveTo>
                  <a:lnTo>
                    <a:pt x="5053121" y="0"/>
                  </a:lnTo>
                  <a:lnTo>
                    <a:pt x="5053121" y="5053122"/>
                  </a:lnTo>
                  <a:lnTo>
                    <a:pt x="0" y="5053122"/>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grpSp>
          <p:nvGrpSpPr>
            <p:cNvPr name="Group 14" id="14"/>
            <p:cNvGrpSpPr/>
            <p:nvPr/>
          </p:nvGrpSpPr>
          <p:grpSpPr>
            <a:xfrm rot="0">
              <a:off x="137419" y="137419"/>
              <a:ext cx="4778283" cy="4778283"/>
              <a:chOff x="0" y="0"/>
              <a:chExt cx="812800" cy="812800"/>
            </a:xfrm>
          </p:grpSpPr>
          <p:sp>
            <p:nvSpPr>
              <p:cNvPr name="Freeform 15" id="15"/>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8"/>
                <a:stretch>
                  <a:fillRect l="-13719" t="0" r="-36374" b="0"/>
                </a:stretch>
              </a:blipFill>
              <a:ln w="85725" cap="sq">
                <a:solidFill>
                  <a:srgbClr val="FFFFFF"/>
                </a:solidFill>
                <a:prstDash val="solid"/>
                <a:miter/>
              </a:ln>
            </p:spPr>
          </p:sp>
        </p:grpSp>
        <p:grpSp>
          <p:nvGrpSpPr>
            <p:cNvPr name="Group 16" id="16"/>
            <p:cNvGrpSpPr/>
            <p:nvPr/>
          </p:nvGrpSpPr>
          <p:grpSpPr>
            <a:xfrm rot="0">
              <a:off x="7631823" y="137419"/>
              <a:ext cx="4778283" cy="4778283"/>
              <a:chOff x="0" y="0"/>
              <a:chExt cx="812800" cy="812800"/>
            </a:xfrm>
          </p:grpSpPr>
          <p:sp>
            <p:nvSpPr>
              <p:cNvPr name="Freeform 17" id="17"/>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9"/>
                <a:stretch>
                  <a:fillRect l="0" t="0" r="0" b="-50093"/>
                </a:stretch>
              </a:blipFill>
              <a:ln w="85725" cap="sq">
                <a:solidFill>
                  <a:srgbClr val="FFFFFF"/>
                </a:solidFill>
                <a:prstDash val="solid"/>
                <a:miter/>
              </a:ln>
            </p:spPr>
          </p:sp>
        </p:grpSp>
        <p:sp>
          <p:nvSpPr>
            <p:cNvPr name="Freeform 18" id="18"/>
            <p:cNvSpPr/>
            <p:nvPr/>
          </p:nvSpPr>
          <p:spPr>
            <a:xfrm flipH="false" flipV="false" rot="0">
              <a:off x="14988807" y="0"/>
              <a:ext cx="5053122" cy="5053122"/>
            </a:xfrm>
            <a:custGeom>
              <a:avLst/>
              <a:gdLst/>
              <a:ahLst/>
              <a:cxnLst/>
              <a:rect r="r" b="b" t="t" l="l"/>
              <a:pathLst>
                <a:path h="5053122" w="5053122">
                  <a:moveTo>
                    <a:pt x="0" y="0"/>
                  </a:moveTo>
                  <a:lnTo>
                    <a:pt x="5053122" y="0"/>
                  </a:lnTo>
                  <a:lnTo>
                    <a:pt x="5053122" y="5053122"/>
                  </a:lnTo>
                  <a:lnTo>
                    <a:pt x="0" y="5053122"/>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grpSp>
          <p:nvGrpSpPr>
            <p:cNvPr name="Group 19" id="19"/>
            <p:cNvGrpSpPr/>
            <p:nvPr/>
          </p:nvGrpSpPr>
          <p:grpSpPr>
            <a:xfrm rot="0">
              <a:off x="15126226" y="137419"/>
              <a:ext cx="4778283" cy="4778283"/>
              <a:chOff x="0" y="0"/>
              <a:chExt cx="812800" cy="812800"/>
            </a:xfrm>
          </p:grpSpPr>
          <p:sp>
            <p:nvSpPr>
              <p:cNvPr name="Freeform 20" id="20"/>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0"/>
                <a:stretch>
                  <a:fillRect l="-11924" t="-5962" r="-13747" b="-82663"/>
                </a:stretch>
              </a:blipFill>
              <a:ln w="85725" cap="sq">
                <a:solidFill>
                  <a:srgbClr val="FFFFFF"/>
                </a:solidFill>
                <a:prstDash val="solid"/>
                <a:miter/>
              </a:ln>
            </p:spPr>
          </p:sp>
        </p:grpSp>
      </p:gr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gradFill rotWithShape="true">
          <a:gsLst>
            <a:gs pos="0">
              <a:srgbClr val="F1F1F1">
                <a:alpha val="100000"/>
              </a:srgbClr>
            </a:gs>
            <a:gs pos="100000">
              <a:srgbClr val="FFFFFF">
                <a:alpha val="100000"/>
              </a:srgbClr>
            </a:gs>
          </a:gsLst>
          <a:lin ang="0"/>
        </a:gradFill>
      </p:bgPr>
    </p:bg>
    <p:spTree>
      <p:nvGrpSpPr>
        <p:cNvPr id="1" name=""/>
        <p:cNvGrpSpPr/>
        <p:nvPr/>
      </p:nvGrpSpPr>
      <p:grpSpPr>
        <a:xfrm>
          <a:off x="0" y="0"/>
          <a:ext cx="0" cy="0"/>
          <a:chOff x="0" y="0"/>
          <a:chExt cx="0" cy="0"/>
        </a:xfrm>
      </p:grpSpPr>
      <p:grpSp>
        <p:nvGrpSpPr>
          <p:cNvPr name="Group 2" id="2"/>
          <p:cNvGrpSpPr/>
          <p:nvPr/>
        </p:nvGrpSpPr>
        <p:grpSpPr>
          <a:xfrm rot="0">
            <a:off x="10176919" y="-1167474"/>
            <a:ext cx="10054199" cy="12621949"/>
            <a:chOff x="0" y="0"/>
            <a:chExt cx="4287231" cy="5382150"/>
          </a:xfrm>
        </p:grpSpPr>
        <p:sp>
          <p:nvSpPr>
            <p:cNvPr name="Freeform 3" id="3"/>
            <p:cNvSpPr/>
            <p:nvPr/>
          </p:nvSpPr>
          <p:spPr>
            <a:xfrm flipH="false" flipV="false" rot="0">
              <a:off x="-29083" y="-27432"/>
              <a:ext cx="4316314" cy="5409583"/>
            </a:xfrm>
            <a:custGeom>
              <a:avLst/>
              <a:gdLst/>
              <a:ahLst/>
              <a:cxnLst/>
              <a:rect r="r" b="b" t="t" l="l"/>
              <a:pathLst>
                <a:path h="5409583" w="4316314">
                  <a:moveTo>
                    <a:pt x="4086103" y="650642"/>
                  </a:moveTo>
                  <a:cubicBezTo>
                    <a:pt x="4212734" y="679853"/>
                    <a:pt x="4316314" y="816136"/>
                    <a:pt x="4316314" y="953505"/>
                  </a:cubicBezTo>
                  <a:lnTo>
                    <a:pt x="4316314" y="5159821"/>
                  </a:lnTo>
                  <a:cubicBezTo>
                    <a:pt x="4316314" y="5297189"/>
                    <a:pt x="4210275" y="5409583"/>
                    <a:pt x="4080673" y="5409583"/>
                  </a:cubicBezTo>
                  <a:lnTo>
                    <a:pt x="217084" y="5409583"/>
                  </a:lnTo>
                  <a:cubicBezTo>
                    <a:pt x="87481" y="5409583"/>
                    <a:pt x="0" y="5300122"/>
                    <a:pt x="35128" y="5166445"/>
                  </a:cubicBezTo>
                  <a:lnTo>
                    <a:pt x="1126863" y="223224"/>
                  </a:lnTo>
                  <a:cubicBezTo>
                    <a:pt x="1156369" y="89438"/>
                    <a:pt x="1284230" y="0"/>
                    <a:pt x="1410861" y="33187"/>
                  </a:cubicBezTo>
                  <a:lnTo>
                    <a:pt x="4086103" y="650642"/>
                  </a:lnTo>
                  <a:close/>
                </a:path>
              </a:pathLst>
            </a:custGeom>
            <a:blipFill>
              <a:blip r:embed="rId2"/>
              <a:stretch>
                <a:fillRect l="-60551" t="0" r="-27838" b="0"/>
              </a:stretch>
            </a:blipFill>
            <a:ln w="152400" cap="sq">
              <a:solidFill>
                <a:srgbClr val="4BAF7F"/>
              </a:solidFill>
              <a:prstDash val="solid"/>
              <a:miter/>
            </a:ln>
          </p:spPr>
        </p:sp>
      </p:grpSp>
      <p:sp>
        <p:nvSpPr>
          <p:cNvPr name="Freeform 4" id="4"/>
          <p:cNvSpPr/>
          <p:nvPr/>
        </p:nvSpPr>
        <p:spPr>
          <a:xfrm flipH="false" flipV="true" rot="0">
            <a:off x="0" y="7057084"/>
            <a:ext cx="4614166" cy="3229916"/>
          </a:xfrm>
          <a:custGeom>
            <a:avLst/>
            <a:gdLst/>
            <a:ahLst/>
            <a:cxnLst/>
            <a:rect r="r" b="b" t="t" l="l"/>
            <a:pathLst>
              <a:path h="3229916" w="4614166">
                <a:moveTo>
                  <a:pt x="0" y="3229916"/>
                </a:moveTo>
                <a:lnTo>
                  <a:pt x="4614166" y="3229916"/>
                </a:lnTo>
                <a:lnTo>
                  <a:pt x="4614166" y="0"/>
                </a:lnTo>
                <a:lnTo>
                  <a:pt x="0" y="0"/>
                </a:lnTo>
                <a:lnTo>
                  <a:pt x="0" y="3229916"/>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5" id="5"/>
          <p:cNvGrpSpPr/>
          <p:nvPr/>
        </p:nvGrpSpPr>
        <p:grpSpPr>
          <a:xfrm rot="0">
            <a:off x="794593" y="6367899"/>
            <a:ext cx="4671010" cy="721720"/>
            <a:chOff x="0" y="0"/>
            <a:chExt cx="1230225" cy="190083"/>
          </a:xfrm>
        </p:grpSpPr>
        <p:sp>
          <p:nvSpPr>
            <p:cNvPr name="Freeform 6" id="6"/>
            <p:cNvSpPr/>
            <p:nvPr/>
          </p:nvSpPr>
          <p:spPr>
            <a:xfrm flipH="false" flipV="false" rot="0">
              <a:off x="0" y="0"/>
              <a:ext cx="1230225" cy="190083"/>
            </a:xfrm>
            <a:custGeom>
              <a:avLst/>
              <a:gdLst/>
              <a:ahLst/>
              <a:cxnLst/>
              <a:rect r="r" b="b" t="t" l="l"/>
              <a:pathLst>
                <a:path h="190083" w="1230225">
                  <a:moveTo>
                    <a:pt x="95041" y="0"/>
                  </a:moveTo>
                  <a:lnTo>
                    <a:pt x="1135184" y="0"/>
                  </a:lnTo>
                  <a:cubicBezTo>
                    <a:pt x="1160390" y="0"/>
                    <a:pt x="1184564" y="10013"/>
                    <a:pt x="1202388" y="27837"/>
                  </a:cubicBezTo>
                  <a:cubicBezTo>
                    <a:pt x="1220212" y="45661"/>
                    <a:pt x="1230225" y="69835"/>
                    <a:pt x="1230225" y="95041"/>
                  </a:cubicBezTo>
                  <a:lnTo>
                    <a:pt x="1230225" y="95041"/>
                  </a:lnTo>
                  <a:cubicBezTo>
                    <a:pt x="1230225" y="120248"/>
                    <a:pt x="1220212" y="144422"/>
                    <a:pt x="1202388" y="162246"/>
                  </a:cubicBezTo>
                  <a:cubicBezTo>
                    <a:pt x="1184564" y="180069"/>
                    <a:pt x="1160390" y="190083"/>
                    <a:pt x="1135184" y="190083"/>
                  </a:cubicBezTo>
                  <a:lnTo>
                    <a:pt x="95041" y="190083"/>
                  </a:lnTo>
                  <a:cubicBezTo>
                    <a:pt x="69835" y="190083"/>
                    <a:pt x="45661" y="180069"/>
                    <a:pt x="27837" y="162246"/>
                  </a:cubicBezTo>
                  <a:cubicBezTo>
                    <a:pt x="10013" y="144422"/>
                    <a:pt x="0" y="120248"/>
                    <a:pt x="0" y="95041"/>
                  </a:cubicBezTo>
                  <a:lnTo>
                    <a:pt x="0" y="95041"/>
                  </a:lnTo>
                  <a:cubicBezTo>
                    <a:pt x="0" y="69835"/>
                    <a:pt x="10013" y="45661"/>
                    <a:pt x="27837" y="27837"/>
                  </a:cubicBezTo>
                  <a:cubicBezTo>
                    <a:pt x="45661" y="10013"/>
                    <a:pt x="69835" y="0"/>
                    <a:pt x="95041" y="0"/>
                  </a:cubicBezTo>
                  <a:close/>
                </a:path>
              </a:pathLst>
            </a:custGeom>
            <a:solidFill>
              <a:srgbClr val="388C64"/>
            </a:solidFill>
            <a:ln cap="rnd">
              <a:noFill/>
              <a:prstDash val="solid"/>
              <a:round/>
            </a:ln>
          </p:spPr>
        </p:sp>
        <p:sp>
          <p:nvSpPr>
            <p:cNvPr name="TextBox 7" id="7"/>
            <p:cNvSpPr txBox="true"/>
            <p:nvPr/>
          </p:nvSpPr>
          <p:spPr>
            <a:xfrm>
              <a:off x="0" y="-47625"/>
              <a:ext cx="1230225" cy="237708"/>
            </a:xfrm>
            <a:prstGeom prst="rect">
              <a:avLst/>
            </a:prstGeom>
          </p:spPr>
          <p:txBody>
            <a:bodyPr anchor="ctr" rtlCol="false" tIns="50800" lIns="50800" bIns="50800" rIns="50800"/>
            <a:lstStyle/>
            <a:p>
              <a:pPr algn="ctr">
                <a:lnSpc>
                  <a:spcPts val="3002"/>
                </a:lnSpc>
              </a:pPr>
            </a:p>
          </p:txBody>
        </p:sp>
      </p:grpSp>
      <p:sp>
        <p:nvSpPr>
          <p:cNvPr name="TextBox 8" id="8"/>
          <p:cNvSpPr txBox="true"/>
          <p:nvPr/>
        </p:nvSpPr>
        <p:spPr>
          <a:xfrm rot="0">
            <a:off x="1068755" y="6443865"/>
            <a:ext cx="1966093" cy="491490"/>
          </a:xfrm>
          <a:prstGeom prst="rect">
            <a:avLst/>
          </a:prstGeom>
        </p:spPr>
        <p:txBody>
          <a:bodyPr anchor="t" rtlCol="false" tIns="0" lIns="0" bIns="0" rIns="0">
            <a:spAutoFit/>
          </a:bodyPr>
          <a:lstStyle/>
          <a:p>
            <a:pPr algn="ctr">
              <a:lnSpc>
                <a:spcPts val="3884"/>
              </a:lnSpc>
            </a:pPr>
            <a:r>
              <a:rPr lang="en-US" b="true" sz="2774">
                <a:solidFill>
                  <a:srgbClr val="FFFFFF"/>
                </a:solidFill>
                <a:latin typeface="Poppins Semi-Bold"/>
                <a:ea typeface="Poppins Semi-Bold"/>
                <a:cs typeface="Poppins Semi-Bold"/>
                <a:sym typeface="Poppins Semi-Bold"/>
              </a:rPr>
              <a:t>REMINDER</a:t>
            </a:r>
          </a:p>
        </p:txBody>
      </p:sp>
      <p:sp>
        <p:nvSpPr>
          <p:cNvPr name="AutoShape 9" id="9"/>
          <p:cNvSpPr/>
          <p:nvPr/>
        </p:nvSpPr>
        <p:spPr>
          <a:xfrm>
            <a:off x="3196773" y="6728759"/>
            <a:ext cx="1821230" cy="0"/>
          </a:xfrm>
          <a:prstGeom prst="line">
            <a:avLst/>
          </a:prstGeom>
          <a:ln cap="flat" w="38100">
            <a:solidFill>
              <a:srgbClr val="FFFFFF"/>
            </a:solidFill>
            <a:prstDash val="solid"/>
            <a:headEnd type="none" len="sm" w="sm"/>
            <a:tailEnd type="arrow" len="sm" w="med"/>
          </a:ln>
        </p:spPr>
      </p:sp>
      <p:grpSp>
        <p:nvGrpSpPr>
          <p:cNvPr name="Group 10" id="10"/>
          <p:cNvGrpSpPr/>
          <p:nvPr/>
        </p:nvGrpSpPr>
        <p:grpSpPr>
          <a:xfrm rot="0">
            <a:off x="5721998" y="5563523"/>
            <a:ext cx="10263738" cy="5272995"/>
            <a:chOff x="0" y="0"/>
            <a:chExt cx="13684984" cy="7030661"/>
          </a:xfrm>
        </p:grpSpPr>
        <p:sp>
          <p:nvSpPr>
            <p:cNvPr name="Freeform 11" id="11"/>
            <p:cNvSpPr/>
            <p:nvPr/>
          </p:nvSpPr>
          <p:spPr>
            <a:xfrm flipH="false" flipV="false" rot="0">
              <a:off x="0" y="0"/>
              <a:ext cx="13684984" cy="7030661"/>
            </a:xfrm>
            <a:custGeom>
              <a:avLst/>
              <a:gdLst/>
              <a:ahLst/>
              <a:cxnLst/>
              <a:rect r="r" b="b" t="t" l="l"/>
              <a:pathLst>
                <a:path h="7030661" w="13684984">
                  <a:moveTo>
                    <a:pt x="0" y="0"/>
                  </a:moveTo>
                  <a:lnTo>
                    <a:pt x="13684984" y="0"/>
                  </a:lnTo>
                  <a:lnTo>
                    <a:pt x="13684984" y="7030661"/>
                  </a:lnTo>
                  <a:lnTo>
                    <a:pt x="0" y="7030661"/>
                  </a:lnTo>
                  <a:lnTo>
                    <a:pt x="0" y="0"/>
                  </a:lnTo>
                  <a:close/>
                </a:path>
              </a:pathLst>
            </a:custGeom>
            <a:blipFill>
              <a:blip r:embed="rId5">
                <a:alphaModFix amt="29000"/>
              </a:blip>
              <a:stretch>
                <a:fillRect l="0" t="0" r="0" b="0"/>
              </a:stretch>
            </a:blipFill>
          </p:spPr>
        </p:sp>
        <p:grpSp>
          <p:nvGrpSpPr>
            <p:cNvPr name="Group 12" id="12"/>
            <p:cNvGrpSpPr/>
            <p:nvPr/>
          </p:nvGrpSpPr>
          <p:grpSpPr>
            <a:xfrm rot="0">
              <a:off x="443217" y="811569"/>
              <a:ext cx="11892119" cy="4542125"/>
              <a:chOff x="0" y="0"/>
              <a:chExt cx="2349061" cy="897210"/>
            </a:xfrm>
          </p:grpSpPr>
          <p:sp>
            <p:nvSpPr>
              <p:cNvPr name="Freeform 13" id="13"/>
              <p:cNvSpPr/>
              <p:nvPr/>
            </p:nvSpPr>
            <p:spPr>
              <a:xfrm flipH="false" flipV="false" rot="0">
                <a:off x="0" y="0"/>
                <a:ext cx="2349061" cy="897210"/>
              </a:xfrm>
              <a:custGeom>
                <a:avLst/>
                <a:gdLst/>
                <a:ahLst/>
                <a:cxnLst/>
                <a:rect r="r" b="b" t="t" l="l"/>
                <a:pathLst>
                  <a:path h="897210" w="2349061">
                    <a:moveTo>
                      <a:pt x="44269" y="0"/>
                    </a:moveTo>
                    <a:lnTo>
                      <a:pt x="2304792" y="0"/>
                    </a:lnTo>
                    <a:cubicBezTo>
                      <a:pt x="2316533" y="0"/>
                      <a:pt x="2327793" y="4664"/>
                      <a:pt x="2336095" y="12966"/>
                    </a:cubicBezTo>
                    <a:cubicBezTo>
                      <a:pt x="2344397" y="21268"/>
                      <a:pt x="2349061" y="32528"/>
                      <a:pt x="2349061" y="44269"/>
                    </a:cubicBezTo>
                    <a:lnTo>
                      <a:pt x="2349061" y="852941"/>
                    </a:lnTo>
                    <a:cubicBezTo>
                      <a:pt x="2349061" y="864682"/>
                      <a:pt x="2344397" y="875942"/>
                      <a:pt x="2336095" y="884244"/>
                    </a:cubicBezTo>
                    <a:cubicBezTo>
                      <a:pt x="2327793" y="892546"/>
                      <a:pt x="2316533" y="897210"/>
                      <a:pt x="2304792" y="897210"/>
                    </a:cubicBezTo>
                    <a:lnTo>
                      <a:pt x="44269" y="897210"/>
                    </a:lnTo>
                    <a:cubicBezTo>
                      <a:pt x="19820" y="897210"/>
                      <a:pt x="0" y="877390"/>
                      <a:pt x="0" y="852941"/>
                    </a:cubicBezTo>
                    <a:lnTo>
                      <a:pt x="0" y="44269"/>
                    </a:lnTo>
                    <a:cubicBezTo>
                      <a:pt x="0" y="32528"/>
                      <a:pt x="4664" y="21268"/>
                      <a:pt x="12966" y="12966"/>
                    </a:cubicBezTo>
                    <a:cubicBezTo>
                      <a:pt x="21268" y="4664"/>
                      <a:pt x="32528" y="0"/>
                      <a:pt x="44269" y="0"/>
                    </a:cubicBezTo>
                    <a:close/>
                  </a:path>
                </a:pathLst>
              </a:custGeom>
              <a:solidFill>
                <a:srgbClr val="FFFFFF"/>
              </a:solidFill>
            </p:spPr>
          </p:sp>
          <p:sp>
            <p:nvSpPr>
              <p:cNvPr name="TextBox 14" id="14"/>
              <p:cNvSpPr txBox="true"/>
              <p:nvPr/>
            </p:nvSpPr>
            <p:spPr>
              <a:xfrm>
                <a:off x="0" y="-47625"/>
                <a:ext cx="2349061" cy="944835"/>
              </a:xfrm>
              <a:prstGeom prst="rect">
                <a:avLst/>
              </a:prstGeom>
            </p:spPr>
            <p:txBody>
              <a:bodyPr anchor="ctr" rtlCol="false" tIns="50800" lIns="50800" bIns="50800" rIns="50800"/>
              <a:lstStyle/>
              <a:p>
                <a:pPr algn="ctr">
                  <a:lnSpc>
                    <a:spcPts val="3002"/>
                  </a:lnSpc>
                </a:pPr>
              </a:p>
            </p:txBody>
          </p:sp>
        </p:grpSp>
      </p:grpSp>
      <p:sp>
        <p:nvSpPr>
          <p:cNvPr name="TextBox 15" id="15"/>
          <p:cNvSpPr txBox="true"/>
          <p:nvPr/>
        </p:nvSpPr>
        <p:spPr>
          <a:xfrm rot="0">
            <a:off x="7127433" y="6540683"/>
            <a:ext cx="6141602" cy="525925"/>
          </a:xfrm>
          <a:prstGeom prst="rect">
            <a:avLst/>
          </a:prstGeom>
        </p:spPr>
        <p:txBody>
          <a:bodyPr anchor="t" rtlCol="false" tIns="0" lIns="0" bIns="0" rIns="0">
            <a:spAutoFit/>
          </a:bodyPr>
          <a:lstStyle/>
          <a:p>
            <a:pPr algn="l">
              <a:lnSpc>
                <a:spcPts val="4185"/>
              </a:lnSpc>
            </a:pPr>
            <a:r>
              <a:rPr lang="en-US" sz="2989" b="true">
                <a:solidFill>
                  <a:srgbClr val="398661"/>
                </a:solidFill>
                <a:latin typeface="Poppins Semi-Bold"/>
                <a:ea typeface="Poppins Semi-Bold"/>
                <a:cs typeface="Poppins Semi-Bold"/>
                <a:sym typeface="Poppins Semi-Bold"/>
              </a:rPr>
              <a:t>Education and Awareness</a:t>
            </a:r>
          </a:p>
        </p:txBody>
      </p:sp>
      <p:sp>
        <p:nvSpPr>
          <p:cNvPr name="TextBox 16" id="16"/>
          <p:cNvSpPr txBox="true"/>
          <p:nvPr/>
        </p:nvSpPr>
        <p:spPr>
          <a:xfrm rot="0">
            <a:off x="755079" y="1213254"/>
            <a:ext cx="7404502" cy="1181316"/>
          </a:xfrm>
          <a:prstGeom prst="rect">
            <a:avLst/>
          </a:prstGeom>
        </p:spPr>
        <p:txBody>
          <a:bodyPr anchor="t" rtlCol="false" tIns="0" lIns="0" bIns="0" rIns="0">
            <a:spAutoFit/>
          </a:bodyPr>
          <a:lstStyle/>
          <a:p>
            <a:pPr algn="l">
              <a:lnSpc>
                <a:spcPts val="8838"/>
              </a:lnSpc>
            </a:pPr>
            <a:r>
              <a:rPr lang="en-US" sz="7304" spc="219">
                <a:solidFill>
                  <a:srgbClr val="398661"/>
                </a:solidFill>
                <a:latin typeface="Poppins"/>
                <a:ea typeface="Poppins"/>
                <a:cs typeface="Poppins"/>
                <a:sym typeface="Poppins"/>
              </a:rPr>
              <a:t>CONCLUSION</a:t>
            </a:r>
          </a:p>
        </p:txBody>
      </p:sp>
      <p:sp>
        <p:nvSpPr>
          <p:cNvPr name="TextBox 17" id="17"/>
          <p:cNvSpPr txBox="true"/>
          <p:nvPr/>
        </p:nvSpPr>
        <p:spPr>
          <a:xfrm rot="0">
            <a:off x="834108" y="2824118"/>
            <a:ext cx="7923765" cy="2434605"/>
          </a:xfrm>
          <a:prstGeom prst="rect">
            <a:avLst/>
          </a:prstGeom>
        </p:spPr>
        <p:txBody>
          <a:bodyPr anchor="t" rtlCol="false" tIns="0" lIns="0" bIns="0" rIns="0">
            <a:spAutoFit/>
          </a:bodyPr>
          <a:lstStyle/>
          <a:p>
            <a:pPr algn="l">
              <a:lnSpc>
                <a:spcPts val="2823"/>
              </a:lnSpc>
            </a:pPr>
            <a:r>
              <a:rPr lang="en-US" sz="2016">
                <a:solidFill>
                  <a:srgbClr val="000000"/>
                </a:solidFill>
                <a:latin typeface="Inter"/>
                <a:ea typeface="Inter"/>
                <a:cs typeface="Inter"/>
                <a:sym typeface="Inter"/>
              </a:rPr>
              <a:t>Lorem ipsum dolor sit amet, consectetur adipiscing elit. Aenean sed sapien id ligula aliquet tincidunt eget ac elit. Sed neque sapien, pellentesque in ligula vel, posuere accumsan nunc. Aliquam ultrices augue ut arcu placerat aliquam. Curabitur eleifend rhoncus libero, non bibendum nibh venenatis eu. Donec quis est tincidunt, volutpat lectus eu, pretium nibh. Nulla dignissim ut lorem ut vehicula. Curabitur id consequat nunc</a:t>
            </a:r>
          </a:p>
        </p:txBody>
      </p:sp>
      <p:sp>
        <p:nvSpPr>
          <p:cNvPr name="TextBox 18" id="18"/>
          <p:cNvSpPr txBox="true"/>
          <p:nvPr/>
        </p:nvSpPr>
        <p:spPr>
          <a:xfrm rot="0">
            <a:off x="7146483" y="7389662"/>
            <a:ext cx="6734946" cy="1582618"/>
          </a:xfrm>
          <a:prstGeom prst="rect">
            <a:avLst/>
          </a:prstGeom>
        </p:spPr>
        <p:txBody>
          <a:bodyPr anchor="t" rtlCol="false" tIns="0" lIns="0" bIns="0" rIns="0">
            <a:spAutoFit/>
          </a:bodyPr>
          <a:lstStyle/>
          <a:p>
            <a:pPr algn="l">
              <a:lnSpc>
                <a:spcPts val="2580"/>
              </a:lnSpc>
            </a:pPr>
            <a:r>
              <a:rPr lang="en-US" sz="1842">
                <a:solidFill>
                  <a:srgbClr val="000000"/>
                </a:solidFill>
                <a:latin typeface="Inter"/>
                <a:ea typeface="Inter"/>
                <a:cs typeface="Inter"/>
                <a:sym typeface="Inter"/>
              </a:rPr>
              <a:t>Lorem ipsum dolor sit amet, consectetur adipiscing elit. Aenean sed sapien id ligula aliquet tincidunt eget ac elit. Sed neque sapien, pellentesque in ligula vel, posuere accumsan nunc. Aliquam ultrices augue ut arcu placerat aliquam. Curabitur eleifend rhoncus libero, non bibendum.</a:t>
            </a:r>
          </a:p>
        </p:txBody>
      </p:sp>
      <p:sp>
        <p:nvSpPr>
          <p:cNvPr name="Freeform 19" id="19"/>
          <p:cNvSpPr/>
          <p:nvPr/>
        </p:nvSpPr>
        <p:spPr>
          <a:xfrm flipH="false" flipV="true" rot="0">
            <a:off x="8718359" y="760285"/>
            <a:ext cx="2147317" cy="536829"/>
          </a:xfrm>
          <a:custGeom>
            <a:avLst/>
            <a:gdLst/>
            <a:ahLst/>
            <a:cxnLst/>
            <a:rect r="r" b="b" t="t" l="l"/>
            <a:pathLst>
              <a:path h="536829" w="2147317">
                <a:moveTo>
                  <a:pt x="0" y="536830"/>
                </a:moveTo>
                <a:lnTo>
                  <a:pt x="2147317" y="536830"/>
                </a:lnTo>
                <a:lnTo>
                  <a:pt x="2147317" y="0"/>
                </a:lnTo>
                <a:lnTo>
                  <a:pt x="0" y="0"/>
                </a:lnTo>
                <a:lnTo>
                  <a:pt x="0" y="536830"/>
                </a:lnTo>
                <a:close/>
              </a:path>
            </a:pathLst>
          </a:custGeom>
          <a:blipFill>
            <a:blip r:embed="rId6">
              <a:extLst>
                <a:ext uri="{96DAC541-7B7A-43D3-8B79-37D633B846F1}">
                  <asvg:svgBlip xmlns:asvg="http://schemas.microsoft.com/office/drawing/2016/SVG/main" r:embed="rId7"/>
                </a:ext>
              </a:extLst>
            </a:blip>
            <a:stretch>
              <a:fillRect l="0" t="0" r="0" b="0"/>
            </a:stretch>
          </a:blipFill>
        </p:spPr>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514350" y="-288210"/>
            <a:ext cx="9954571" cy="10863419"/>
            <a:chOff x="0" y="0"/>
            <a:chExt cx="2621780" cy="2861148"/>
          </a:xfrm>
        </p:grpSpPr>
        <p:sp>
          <p:nvSpPr>
            <p:cNvPr name="Freeform 3" id="3"/>
            <p:cNvSpPr/>
            <p:nvPr/>
          </p:nvSpPr>
          <p:spPr>
            <a:xfrm flipH="false" flipV="false" rot="0">
              <a:off x="0" y="0"/>
              <a:ext cx="2621780" cy="2861147"/>
            </a:xfrm>
            <a:custGeom>
              <a:avLst/>
              <a:gdLst/>
              <a:ahLst/>
              <a:cxnLst/>
              <a:rect r="r" b="b" t="t" l="l"/>
              <a:pathLst>
                <a:path h="2861147" w="2621780">
                  <a:moveTo>
                    <a:pt x="0" y="0"/>
                  </a:moveTo>
                  <a:lnTo>
                    <a:pt x="2621780" y="0"/>
                  </a:lnTo>
                  <a:lnTo>
                    <a:pt x="2621780" y="2861147"/>
                  </a:lnTo>
                  <a:lnTo>
                    <a:pt x="0" y="2861147"/>
                  </a:lnTo>
                  <a:close/>
                </a:path>
              </a:pathLst>
            </a:custGeom>
            <a:gradFill rotWithShape="true">
              <a:gsLst>
                <a:gs pos="0">
                  <a:srgbClr val="E5E5E5">
                    <a:alpha val="66000"/>
                  </a:srgbClr>
                </a:gs>
                <a:gs pos="100000">
                  <a:srgbClr val="FFFFFF">
                    <a:alpha val="0"/>
                  </a:srgbClr>
                </a:gs>
              </a:gsLst>
              <a:lin ang="0"/>
            </a:gradFill>
          </p:spPr>
        </p:sp>
        <p:sp>
          <p:nvSpPr>
            <p:cNvPr name="TextBox 4" id="4"/>
            <p:cNvSpPr txBox="true"/>
            <p:nvPr/>
          </p:nvSpPr>
          <p:spPr>
            <a:xfrm>
              <a:off x="0" y="-47625"/>
              <a:ext cx="2621780" cy="2908773"/>
            </a:xfrm>
            <a:prstGeom prst="rect">
              <a:avLst/>
            </a:prstGeom>
          </p:spPr>
          <p:txBody>
            <a:bodyPr anchor="ctr" rtlCol="false" tIns="50800" lIns="50800" bIns="50800" rIns="50800"/>
            <a:lstStyle/>
            <a:p>
              <a:pPr algn="ctr">
                <a:lnSpc>
                  <a:spcPts val="3002"/>
                </a:lnSpc>
              </a:pPr>
            </a:p>
          </p:txBody>
        </p:sp>
      </p:grpSp>
      <p:sp>
        <p:nvSpPr>
          <p:cNvPr name="Freeform 5" id="5"/>
          <p:cNvSpPr/>
          <p:nvPr/>
        </p:nvSpPr>
        <p:spPr>
          <a:xfrm flipH="false" flipV="false" rot="0">
            <a:off x="9899022" y="765799"/>
            <a:ext cx="7546768" cy="10740628"/>
          </a:xfrm>
          <a:custGeom>
            <a:avLst/>
            <a:gdLst/>
            <a:ahLst/>
            <a:cxnLst/>
            <a:rect r="r" b="b" t="t" l="l"/>
            <a:pathLst>
              <a:path h="10740628" w="7546768">
                <a:moveTo>
                  <a:pt x="0" y="0"/>
                </a:moveTo>
                <a:lnTo>
                  <a:pt x="7546768" y="0"/>
                </a:lnTo>
                <a:lnTo>
                  <a:pt x="7546768" y="10740628"/>
                </a:lnTo>
                <a:lnTo>
                  <a:pt x="0" y="10740628"/>
                </a:lnTo>
                <a:lnTo>
                  <a:pt x="0" y="0"/>
                </a:lnTo>
                <a:close/>
              </a:path>
            </a:pathLst>
          </a:custGeom>
          <a:blipFill>
            <a:blip r:embed="rId2"/>
            <a:stretch>
              <a:fillRect l="-21424" t="0" r="-20896" b="0"/>
            </a:stretch>
          </a:blipFill>
        </p:spPr>
      </p:sp>
      <p:sp>
        <p:nvSpPr>
          <p:cNvPr name="Freeform 6" id="6"/>
          <p:cNvSpPr/>
          <p:nvPr/>
        </p:nvSpPr>
        <p:spPr>
          <a:xfrm flipH="false" flipV="true" rot="0">
            <a:off x="7198558" y="8420415"/>
            <a:ext cx="2548063" cy="637016"/>
          </a:xfrm>
          <a:custGeom>
            <a:avLst/>
            <a:gdLst/>
            <a:ahLst/>
            <a:cxnLst/>
            <a:rect r="r" b="b" t="t" l="l"/>
            <a:pathLst>
              <a:path h="637016" w="2548063">
                <a:moveTo>
                  <a:pt x="0" y="637016"/>
                </a:moveTo>
                <a:lnTo>
                  <a:pt x="2548064" y="637016"/>
                </a:lnTo>
                <a:lnTo>
                  <a:pt x="2548064" y="0"/>
                </a:lnTo>
                <a:lnTo>
                  <a:pt x="0" y="0"/>
                </a:lnTo>
                <a:lnTo>
                  <a:pt x="0" y="637016"/>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false" flipV="true" rot="0">
            <a:off x="1028700" y="1028700"/>
            <a:ext cx="664985" cy="664985"/>
          </a:xfrm>
          <a:custGeom>
            <a:avLst/>
            <a:gdLst/>
            <a:ahLst/>
            <a:cxnLst/>
            <a:rect r="r" b="b" t="t" l="l"/>
            <a:pathLst>
              <a:path h="664985" w="664985">
                <a:moveTo>
                  <a:pt x="0" y="664985"/>
                </a:moveTo>
                <a:lnTo>
                  <a:pt x="664985" y="664985"/>
                </a:lnTo>
                <a:lnTo>
                  <a:pt x="664985" y="0"/>
                </a:lnTo>
                <a:lnTo>
                  <a:pt x="0" y="0"/>
                </a:lnTo>
                <a:lnTo>
                  <a:pt x="0" y="664985"/>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8" id="8"/>
          <p:cNvSpPr/>
          <p:nvPr/>
        </p:nvSpPr>
        <p:spPr>
          <a:xfrm flipH="false" flipV="false" rot="0">
            <a:off x="972792" y="8593317"/>
            <a:ext cx="294424" cy="291212"/>
          </a:xfrm>
          <a:custGeom>
            <a:avLst/>
            <a:gdLst/>
            <a:ahLst/>
            <a:cxnLst/>
            <a:rect r="r" b="b" t="t" l="l"/>
            <a:pathLst>
              <a:path h="291212" w="294424">
                <a:moveTo>
                  <a:pt x="0" y="0"/>
                </a:moveTo>
                <a:lnTo>
                  <a:pt x="294425" y="0"/>
                </a:lnTo>
                <a:lnTo>
                  <a:pt x="294425" y="291212"/>
                </a:lnTo>
                <a:lnTo>
                  <a:pt x="0" y="291212"/>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9" id="9"/>
          <p:cNvSpPr/>
          <p:nvPr/>
        </p:nvSpPr>
        <p:spPr>
          <a:xfrm flipH="false" flipV="false" rot="0">
            <a:off x="979550" y="9185965"/>
            <a:ext cx="280910" cy="456946"/>
          </a:xfrm>
          <a:custGeom>
            <a:avLst/>
            <a:gdLst/>
            <a:ahLst/>
            <a:cxnLst/>
            <a:rect r="r" b="b" t="t" l="l"/>
            <a:pathLst>
              <a:path h="456946" w="280910">
                <a:moveTo>
                  <a:pt x="0" y="0"/>
                </a:moveTo>
                <a:lnTo>
                  <a:pt x="280909" y="0"/>
                </a:lnTo>
                <a:lnTo>
                  <a:pt x="280909" y="456946"/>
                </a:lnTo>
                <a:lnTo>
                  <a:pt x="0" y="456946"/>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grpSp>
        <p:nvGrpSpPr>
          <p:cNvPr name="Group 10" id="10"/>
          <p:cNvGrpSpPr/>
          <p:nvPr/>
        </p:nvGrpSpPr>
        <p:grpSpPr>
          <a:xfrm rot="-10800000">
            <a:off x="11914609" y="-1651638"/>
            <a:ext cx="7066856" cy="3543687"/>
            <a:chOff x="0" y="0"/>
            <a:chExt cx="971839" cy="487330"/>
          </a:xfrm>
        </p:grpSpPr>
        <p:sp>
          <p:nvSpPr>
            <p:cNvPr name="Freeform 11" id="11"/>
            <p:cNvSpPr/>
            <p:nvPr/>
          </p:nvSpPr>
          <p:spPr>
            <a:xfrm flipH="false" flipV="false" rot="0">
              <a:off x="0" y="0"/>
              <a:ext cx="971839" cy="487330"/>
            </a:xfrm>
            <a:custGeom>
              <a:avLst/>
              <a:gdLst/>
              <a:ahLst/>
              <a:cxnLst/>
              <a:rect r="r" b="b" t="t" l="l"/>
              <a:pathLst>
                <a:path h="487330" w="971839">
                  <a:moveTo>
                    <a:pt x="485920" y="0"/>
                  </a:moveTo>
                  <a:lnTo>
                    <a:pt x="971839" y="487330"/>
                  </a:lnTo>
                  <a:lnTo>
                    <a:pt x="0" y="487330"/>
                  </a:lnTo>
                  <a:lnTo>
                    <a:pt x="485920" y="0"/>
                  </a:lnTo>
                  <a:close/>
                </a:path>
              </a:pathLst>
            </a:custGeom>
            <a:solidFill>
              <a:srgbClr val="388C64"/>
            </a:solidFill>
          </p:spPr>
        </p:sp>
        <p:sp>
          <p:nvSpPr>
            <p:cNvPr name="TextBox 12" id="12"/>
            <p:cNvSpPr txBox="true"/>
            <p:nvPr/>
          </p:nvSpPr>
          <p:spPr>
            <a:xfrm>
              <a:off x="151850" y="178636"/>
              <a:ext cx="668140" cy="273886"/>
            </a:xfrm>
            <a:prstGeom prst="rect">
              <a:avLst/>
            </a:prstGeom>
          </p:spPr>
          <p:txBody>
            <a:bodyPr anchor="ctr" rtlCol="false" tIns="50800" lIns="50800" bIns="50800" rIns="50800"/>
            <a:lstStyle/>
            <a:p>
              <a:pPr algn="ctr">
                <a:lnSpc>
                  <a:spcPts val="3002"/>
                </a:lnSpc>
              </a:pPr>
            </a:p>
          </p:txBody>
        </p:sp>
      </p:grpSp>
      <p:sp>
        <p:nvSpPr>
          <p:cNvPr name="Freeform 13" id="13"/>
          <p:cNvSpPr/>
          <p:nvPr/>
        </p:nvSpPr>
        <p:spPr>
          <a:xfrm flipH="true" flipV="true" rot="0">
            <a:off x="14173200" y="-1937194"/>
            <a:ext cx="4114800" cy="4114800"/>
          </a:xfrm>
          <a:custGeom>
            <a:avLst/>
            <a:gdLst/>
            <a:ahLst/>
            <a:cxnLst/>
            <a:rect r="r" b="b" t="t" l="l"/>
            <a:pathLst>
              <a:path h="4114800" w="4114800">
                <a:moveTo>
                  <a:pt x="4114800" y="4114800"/>
                </a:moveTo>
                <a:lnTo>
                  <a:pt x="0" y="4114800"/>
                </a:lnTo>
                <a:lnTo>
                  <a:pt x="0" y="0"/>
                </a:lnTo>
                <a:lnTo>
                  <a:pt x="4114800" y="0"/>
                </a:lnTo>
                <a:lnTo>
                  <a:pt x="4114800" y="4114800"/>
                </a:lnTo>
                <a:close/>
              </a:path>
            </a:pathLst>
          </a:custGeom>
          <a:blipFill>
            <a:blip r:embed="rId11">
              <a:extLst>
                <a:ext uri="{96DAC541-7B7A-43D3-8B79-37D633B846F1}">
                  <asvg:svgBlip xmlns:asvg="http://schemas.microsoft.com/office/drawing/2016/SVG/main" r:embed="rId12"/>
                </a:ext>
              </a:extLst>
            </a:blip>
            <a:stretch>
              <a:fillRect l="0" t="0" r="0" b="0"/>
            </a:stretch>
          </a:blipFill>
        </p:spPr>
      </p:sp>
      <p:grpSp>
        <p:nvGrpSpPr>
          <p:cNvPr name="Group 14" id="14"/>
          <p:cNvGrpSpPr/>
          <p:nvPr/>
        </p:nvGrpSpPr>
        <p:grpSpPr>
          <a:xfrm rot="0">
            <a:off x="972792" y="6789556"/>
            <a:ext cx="4504508" cy="609364"/>
            <a:chOff x="0" y="0"/>
            <a:chExt cx="1405117" cy="190083"/>
          </a:xfrm>
        </p:grpSpPr>
        <p:sp>
          <p:nvSpPr>
            <p:cNvPr name="Freeform 15" id="15"/>
            <p:cNvSpPr/>
            <p:nvPr/>
          </p:nvSpPr>
          <p:spPr>
            <a:xfrm flipH="false" flipV="false" rot="0">
              <a:off x="0" y="0"/>
              <a:ext cx="1405117" cy="190083"/>
            </a:xfrm>
            <a:custGeom>
              <a:avLst/>
              <a:gdLst/>
              <a:ahLst/>
              <a:cxnLst/>
              <a:rect r="r" b="b" t="t" l="l"/>
              <a:pathLst>
                <a:path h="190083" w="1405117">
                  <a:moveTo>
                    <a:pt x="0" y="0"/>
                  </a:moveTo>
                  <a:lnTo>
                    <a:pt x="1405117" y="0"/>
                  </a:lnTo>
                  <a:lnTo>
                    <a:pt x="1405117" y="190083"/>
                  </a:lnTo>
                  <a:lnTo>
                    <a:pt x="0" y="190083"/>
                  </a:lnTo>
                  <a:close/>
                </a:path>
              </a:pathLst>
            </a:custGeom>
            <a:solidFill>
              <a:srgbClr val="388C64"/>
            </a:solidFill>
          </p:spPr>
        </p:sp>
        <p:sp>
          <p:nvSpPr>
            <p:cNvPr name="TextBox 16" id="16"/>
            <p:cNvSpPr txBox="true"/>
            <p:nvPr/>
          </p:nvSpPr>
          <p:spPr>
            <a:xfrm>
              <a:off x="0" y="-47625"/>
              <a:ext cx="1405117" cy="237708"/>
            </a:xfrm>
            <a:prstGeom prst="rect">
              <a:avLst/>
            </a:prstGeom>
          </p:spPr>
          <p:txBody>
            <a:bodyPr anchor="ctr" rtlCol="false" tIns="50800" lIns="50800" bIns="50800" rIns="50800"/>
            <a:lstStyle/>
            <a:p>
              <a:pPr algn="ctr">
                <a:lnSpc>
                  <a:spcPts val="3002"/>
                </a:lnSpc>
              </a:pPr>
            </a:p>
          </p:txBody>
        </p:sp>
      </p:grpSp>
      <p:sp>
        <p:nvSpPr>
          <p:cNvPr name="Freeform 17" id="17"/>
          <p:cNvSpPr/>
          <p:nvPr/>
        </p:nvSpPr>
        <p:spPr>
          <a:xfrm flipH="false" flipV="false" rot="0">
            <a:off x="972792" y="7917212"/>
            <a:ext cx="360012" cy="360012"/>
          </a:xfrm>
          <a:custGeom>
            <a:avLst/>
            <a:gdLst/>
            <a:ahLst/>
            <a:cxnLst/>
            <a:rect r="r" b="b" t="t" l="l"/>
            <a:pathLst>
              <a:path h="360012" w="360012">
                <a:moveTo>
                  <a:pt x="0" y="0"/>
                </a:moveTo>
                <a:lnTo>
                  <a:pt x="360012" y="0"/>
                </a:lnTo>
                <a:lnTo>
                  <a:pt x="360012" y="360012"/>
                </a:lnTo>
                <a:lnTo>
                  <a:pt x="0" y="360012"/>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TextBox 18" id="18"/>
          <p:cNvSpPr txBox="true"/>
          <p:nvPr/>
        </p:nvSpPr>
        <p:spPr>
          <a:xfrm rot="0">
            <a:off x="729572" y="2315522"/>
            <a:ext cx="9526440" cy="1369221"/>
          </a:xfrm>
          <a:prstGeom prst="rect">
            <a:avLst/>
          </a:prstGeom>
        </p:spPr>
        <p:txBody>
          <a:bodyPr anchor="t" rtlCol="false" tIns="0" lIns="0" bIns="0" rIns="0">
            <a:spAutoFit/>
          </a:bodyPr>
          <a:lstStyle/>
          <a:p>
            <a:pPr algn="l">
              <a:lnSpc>
                <a:spcPts val="11157"/>
              </a:lnSpc>
            </a:pPr>
            <a:r>
              <a:rPr lang="en-US" sz="7969" spc="239">
                <a:solidFill>
                  <a:srgbClr val="000000"/>
                </a:solidFill>
                <a:latin typeface="Inter"/>
                <a:ea typeface="Inter"/>
                <a:cs typeface="Inter"/>
                <a:sym typeface="Inter"/>
              </a:rPr>
              <a:t>THANK YOU FOR</a:t>
            </a:r>
          </a:p>
        </p:txBody>
      </p:sp>
      <p:sp>
        <p:nvSpPr>
          <p:cNvPr name="TextBox 19" id="19"/>
          <p:cNvSpPr txBox="true"/>
          <p:nvPr/>
        </p:nvSpPr>
        <p:spPr>
          <a:xfrm rot="0">
            <a:off x="729572" y="3462617"/>
            <a:ext cx="9526440" cy="1435896"/>
          </a:xfrm>
          <a:prstGeom prst="rect">
            <a:avLst/>
          </a:prstGeom>
        </p:spPr>
        <p:txBody>
          <a:bodyPr anchor="t" rtlCol="false" tIns="0" lIns="0" bIns="0" rIns="0">
            <a:spAutoFit/>
          </a:bodyPr>
          <a:lstStyle/>
          <a:p>
            <a:pPr algn="l">
              <a:lnSpc>
                <a:spcPts val="11157"/>
              </a:lnSpc>
            </a:pPr>
            <a:r>
              <a:rPr lang="en-US" b="true" sz="7969" spc="239">
                <a:solidFill>
                  <a:srgbClr val="398661"/>
                </a:solidFill>
                <a:latin typeface="Poppins Semi-Bold"/>
                <a:ea typeface="Poppins Semi-Bold"/>
                <a:cs typeface="Poppins Semi-Bold"/>
                <a:sym typeface="Poppins Semi-Bold"/>
              </a:rPr>
              <a:t>YOUR ATTENTION</a:t>
            </a:r>
          </a:p>
        </p:txBody>
      </p:sp>
      <p:sp>
        <p:nvSpPr>
          <p:cNvPr name="TextBox 20" id="20"/>
          <p:cNvSpPr txBox="true"/>
          <p:nvPr/>
        </p:nvSpPr>
        <p:spPr>
          <a:xfrm rot="0">
            <a:off x="1943152" y="1242860"/>
            <a:ext cx="3050919" cy="297686"/>
          </a:xfrm>
          <a:prstGeom prst="rect">
            <a:avLst/>
          </a:prstGeom>
        </p:spPr>
        <p:txBody>
          <a:bodyPr anchor="t" rtlCol="false" tIns="0" lIns="0" bIns="0" rIns="0">
            <a:spAutoFit/>
          </a:bodyPr>
          <a:lstStyle/>
          <a:p>
            <a:pPr algn="l">
              <a:lnSpc>
                <a:spcPts val="2493"/>
              </a:lnSpc>
            </a:pPr>
            <a:r>
              <a:rPr lang="en-US" b="true" sz="1781" spc="74">
                <a:solidFill>
                  <a:srgbClr val="000000"/>
                </a:solidFill>
                <a:latin typeface="Inter Bold"/>
                <a:ea typeface="Inter Bold"/>
                <a:cs typeface="Inter Bold"/>
                <a:sym typeface="Inter Bold"/>
              </a:rPr>
              <a:t>PAUCEK AND LAGE</a:t>
            </a:r>
          </a:p>
        </p:txBody>
      </p:sp>
      <p:sp>
        <p:nvSpPr>
          <p:cNvPr name="TextBox 21" id="21"/>
          <p:cNvSpPr txBox="true"/>
          <p:nvPr/>
        </p:nvSpPr>
        <p:spPr>
          <a:xfrm rot="0">
            <a:off x="829590" y="5240406"/>
            <a:ext cx="8610631" cy="895706"/>
          </a:xfrm>
          <a:prstGeom prst="rect">
            <a:avLst/>
          </a:prstGeom>
        </p:spPr>
        <p:txBody>
          <a:bodyPr anchor="t" rtlCol="false" tIns="0" lIns="0" bIns="0" rIns="0">
            <a:spAutoFit/>
          </a:bodyPr>
          <a:lstStyle/>
          <a:p>
            <a:pPr algn="l">
              <a:lnSpc>
                <a:spcPts val="3659"/>
              </a:lnSpc>
            </a:pPr>
            <a:r>
              <a:rPr lang="en-US" sz="2613" spc="109">
                <a:solidFill>
                  <a:srgbClr val="000000"/>
                </a:solidFill>
                <a:latin typeface="Inter"/>
                <a:ea typeface="Inter"/>
                <a:cs typeface="Inter"/>
                <a:sym typeface="Inter"/>
              </a:rPr>
              <a:t>We can make this vision turns to reality through innovative thinking and collective action.</a:t>
            </a:r>
          </a:p>
        </p:txBody>
      </p:sp>
      <p:sp>
        <p:nvSpPr>
          <p:cNvPr name="TextBox 22" id="22"/>
          <p:cNvSpPr txBox="true"/>
          <p:nvPr/>
        </p:nvSpPr>
        <p:spPr>
          <a:xfrm rot="0">
            <a:off x="1841666" y="7817807"/>
            <a:ext cx="3293745" cy="433580"/>
          </a:xfrm>
          <a:prstGeom prst="rect">
            <a:avLst/>
          </a:prstGeom>
        </p:spPr>
        <p:txBody>
          <a:bodyPr anchor="t" rtlCol="false" tIns="0" lIns="0" bIns="0" rIns="0">
            <a:spAutoFit/>
          </a:bodyPr>
          <a:lstStyle/>
          <a:p>
            <a:pPr algn="l">
              <a:lnSpc>
                <a:spcPts val="3649"/>
              </a:lnSpc>
            </a:pPr>
            <a:r>
              <a:rPr lang="en-US" sz="2073" b="true">
                <a:solidFill>
                  <a:srgbClr val="000000"/>
                </a:solidFill>
                <a:latin typeface="Inter Bold"/>
                <a:ea typeface="Inter Bold"/>
                <a:cs typeface="Inter Bold"/>
                <a:sym typeface="Inter Bold"/>
              </a:rPr>
              <a:t>+123-456-7890</a:t>
            </a:r>
          </a:p>
        </p:txBody>
      </p:sp>
      <p:sp>
        <p:nvSpPr>
          <p:cNvPr name="TextBox 23" id="23"/>
          <p:cNvSpPr txBox="true"/>
          <p:nvPr/>
        </p:nvSpPr>
        <p:spPr>
          <a:xfrm rot="0">
            <a:off x="1841666" y="8449533"/>
            <a:ext cx="4416927" cy="433580"/>
          </a:xfrm>
          <a:prstGeom prst="rect">
            <a:avLst/>
          </a:prstGeom>
        </p:spPr>
        <p:txBody>
          <a:bodyPr anchor="t" rtlCol="false" tIns="0" lIns="0" bIns="0" rIns="0">
            <a:spAutoFit/>
          </a:bodyPr>
          <a:lstStyle/>
          <a:p>
            <a:pPr algn="l">
              <a:lnSpc>
                <a:spcPts val="3649"/>
              </a:lnSpc>
            </a:pPr>
            <a:r>
              <a:rPr lang="en-US" sz="2073" b="true">
                <a:solidFill>
                  <a:srgbClr val="000000"/>
                </a:solidFill>
                <a:latin typeface="Inter Bold"/>
                <a:ea typeface="Inter Bold"/>
                <a:cs typeface="Inter Bold"/>
                <a:sym typeface="Inter Bold"/>
              </a:rPr>
              <a:t>WWW.REALLYGREATSITE.COM</a:t>
            </a:r>
          </a:p>
        </p:txBody>
      </p:sp>
      <p:sp>
        <p:nvSpPr>
          <p:cNvPr name="TextBox 24" id="24"/>
          <p:cNvSpPr txBox="true"/>
          <p:nvPr/>
        </p:nvSpPr>
        <p:spPr>
          <a:xfrm rot="0">
            <a:off x="1841666" y="9174505"/>
            <a:ext cx="4416927" cy="433580"/>
          </a:xfrm>
          <a:prstGeom prst="rect">
            <a:avLst/>
          </a:prstGeom>
        </p:spPr>
        <p:txBody>
          <a:bodyPr anchor="t" rtlCol="false" tIns="0" lIns="0" bIns="0" rIns="0">
            <a:spAutoFit/>
          </a:bodyPr>
          <a:lstStyle/>
          <a:p>
            <a:pPr algn="l">
              <a:lnSpc>
                <a:spcPts val="3649"/>
              </a:lnSpc>
            </a:pPr>
            <a:r>
              <a:rPr lang="en-US" sz="2073" b="true">
                <a:solidFill>
                  <a:srgbClr val="000000"/>
                </a:solidFill>
                <a:latin typeface="Inter Bold"/>
                <a:ea typeface="Inter Bold"/>
                <a:cs typeface="Inter Bold"/>
                <a:sym typeface="Inter Bold"/>
              </a:rPr>
              <a:t>123 ANYWHERE ST., ANY CITY</a:t>
            </a:r>
          </a:p>
        </p:txBody>
      </p:sp>
      <p:sp>
        <p:nvSpPr>
          <p:cNvPr name="TextBox 25" id="25"/>
          <p:cNvSpPr txBox="true"/>
          <p:nvPr/>
        </p:nvSpPr>
        <p:spPr>
          <a:xfrm rot="0">
            <a:off x="1296085" y="6851359"/>
            <a:ext cx="4018847" cy="416785"/>
          </a:xfrm>
          <a:prstGeom prst="rect">
            <a:avLst/>
          </a:prstGeom>
        </p:spPr>
        <p:txBody>
          <a:bodyPr anchor="t" rtlCol="false" tIns="0" lIns="0" bIns="0" rIns="0">
            <a:spAutoFit/>
          </a:bodyPr>
          <a:lstStyle/>
          <a:p>
            <a:pPr algn="l">
              <a:lnSpc>
                <a:spcPts val="3279"/>
              </a:lnSpc>
            </a:pPr>
            <a:r>
              <a:rPr lang="en-US" b="true" sz="2342" spc="46">
                <a:solidFill>
                  <a:srgbClr val="FFFFFF"/>
                </a:solidFill>
                <a:latin typeface="Poppins Semi-Bold"/>
                <a:ea typeface="Poppins Semi-Bold"/>
                <a:cs typeface="Poppins Semi-Bold"/>
                <a:sym typeface="Poppins Semi-Bold"/>
              </a:rPr>
              <a:t>FOR MORE INFORMATION</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gradFill rotWithShape="true">
          <a:gsLst>
            <a:gs pos="0">
              <a:srgbClr val="F1F1F1">
                <a:alpha val="100000"/>
              </a:srgbClr>
            </a:gs>
            <a:gs pos="100000">
              <a:srgbClr val="FFFFFF">
                <a:alpha val="100000"/>
              </a:srgbClr>
            </a:gs>
          </a:gsLst>
          <a:lin ang="0"/>
        </a:gradFill>
      </p:bgPr>
    </p:bg>
    <p:spTree>
      <p:nvGrpSpPr>
        <p:cNvPr id="1" name=""/>
        <p:cNvGrpSpPr/>
        <p:nvPr/>
      </p:nvGrpSpPr>
      <p:grpSpPr>
        <a:xfrm>
          <a:off x="0" y="0"/>
          <a:ext cx="0" cy="0"/>
          <a:chOff x="0" y="0"/>
          <a:chExt cx="0" cy="0"/>
        </a:xfrm>
      </p:grpSpPr>
      <p:sp>
        <p:nvSpPr>
          <p:cNvPr name="Freeform 2" id="2"/>
          <p:cNvSpPr/>
          <p:nvPr/>
        </p:nvSpPr>
        <p:spPr>
          <a:xfrm flipH="false" flipV="false" rot="0">
            <a:off x="6570199" y="5637812"/>
            <a:ext cx="4910276" cy="4469953"/>
          </a:xfrm>
          <a:custGeom>
            <a:avLst/>
            <a:gdLst/>
            <a:ahLst/>
            <a:cxnLst/>
            <a:rect r="r" b="b" t="t" l="l"/>
            <a:pathLst>
              <a:path h="4469953" w="4910276">
                <a:moveTo>
                  <a:pt x="0" y="0"/>
                </a:moveTo>
                <a:lnTo>
                  <a:pt x="4910277" y="0"/>
                </a:lnTo>
                <a:lnTo>
                  <a:pt x="4910277" y="4469952"/>
                </a:lnTo>
                <a:lnTo>
                  <a:pt x="0" y="4469952"/>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8038518" y="-302950"/>
            <a:ext cx="1973640" cy="4984699"/>
            <a:chOff x="0" y="0"/>
            <a:chExt cx="519806" cy="1312843"/>
          </a:xfrm>
        </p:grpSpPr>
        <p:sp>
          <p:nvSpPr>
            <p:cNvPr name="Freeform 4" id="4"/>
            <p:cNvSpPr/>
            <p:nvPr/>
          </p:nvSpPr>
          <p:spPr>
            <a:xfrm flipH="false" flipV="false" rot="0">
              <a:off x="0" y="0"/>
              <a:ext cx="519806" cy="1312843"/>
            </a:xfrm>
            <a:custGeom>
              <a:avLst/>
              <a:gdLst/>
              <a:ahLst/>
              <a:cxnLst/>
              <a:rect r="r" b="b" t="t" l="l"/>
              <a:pathLst>
                <a:path h="1312843" w="519806">
                  <a:moveTo>
                    <a:pt x="0" y="0"/>
                  </a:moveTo>
                  <a:lnTo>
                    <a:pt x="519806" y="0"/>
                  </a:lnTo>
                  <a:lnTo>
                    <a:pt x="519806" y="1312843"/>
                  </a:lnTo>
                  <a:lnTo>
                    <a:pt x="0" y="1312843"/>
                  </a:lnTo>
                  <a:close/>
                </a:path>
              </a:pathLst>
            </a:custGeom>
            <a:solidFill>
              <a:srgbClr val="479A72"/>
            </a:solidFill>
          </p:spPr>
        </p:sp>
        <p:sp>
          <p:nvSpPr>
            <p:cNvPr name="TextBox 5" id="5"/>
            <p:cNvSpPr txBox="true"/>
            <p:nvPr/>
          </p:nvSpPr>
          <p:spPr>
            <a:xfrm>
              <a:off x="0" y="-47625"/>
              <a:ext cx="519806" cy="1360468"/>
            </a:xfrm>
            <a:prstGeom prst="rect">
              <a:avLst/>
            </a:prstGeom>
          </p:spPr>
          <p:txBody>
            <a:bodyPr anchor="ctr" rtlCol="false" tIns="50800" lIns="50800" bIns="50800" rIns="50800"/>
            <a:lstStyle/>
            <a:p>
              <a:pPr algn="ctr">
                <a:lnSpc>
                  <a:spcPts val="3002"/>
                </a:lnSpc>
              </a:pPr>
            </a:p>
          </p:txBody>
        </p:sp>
      </p:grpSp>
      <p:grpSp>
        <p:nvGrpSpPr>
          <p:cNvPr name="Group 6" id="6"/>
          <p:cNvGrpSpPr/>
          <p:nvPr/>
        </p:nvGrpSpPr>
        <p:grpSpPr>
          <a:xfrm rot="0">
            <a:off x="8038518" y="2144463"/>
            <a:ext cx="1973640" cy="2893274"/>
            <a:chOff x="0" y="0"/>
            <a:chExt cx="519806" cy="762014"/>
          </a:xfrm>
        </p:grpSpPr>
        <p:sp>
          <p:nvSpPr>
            <p:cNvPr name="Freeform 7" id="7"/>
            <p:cNvSpPr/>
            <p:nvPr/>
          </p:nvSpPr>
          <p:spPr>
            <a:xfrm flipH="false" flipV="false" rot="0">
              <a:off x="0" y="0"/>
              <a:ext cx="519806" cy="762014"/>
            </a:xfrm>
            <a:custGeom>
              <a:avLst/>
              <a:gdLst/>
              <a:ahLst/>
              <a:cxnLst/>
              <a:rect r="r" b="b" t="t" l="l"/>
              <a:pathLst>
                <a:path h="762014" w="519806">
                  <a:moveTo>
                    <a:pt x="0" y="0"/>
                  </a:moveTo>
                  <a:lnTo>
                    <a:pt x="519806" y="0"/>
                  </a:lnTo>
                  <a:lnTo>
                    <a:pt x="519806" y="762014"/>
                  </a:lnTo>
                  <a:lnTo>
                    <a:pt x="0" y="762014"/>
                  </a:lnTo>
                  <a:close/>
                </a:path>
              </a:pathLst>
            </a:custGeom>
            <a:solidFill>
              <a:srgbClr val="307F59"/>
            </a:solidFill>
          </p:spPr>
        </p:sp>
        <p:sp>
          <p:nvSpPr>
            <p:cNvPr name="TextBox 8" id="8"/>
            <p:cNvSpPr txBox="true"/>
            <p:nvPr/>
          </p:nvSpPr>
          <p:spPr>
            <a:xfrm>
              <a:off x="0" y="-47625"/>
              <a:ext cx="519806" cy="809639"/>
            </a:xfrm>
            <a:prstGeom prst="rect">
              <a:avLst/>
            </a:prstGeom>
          </p:spPr>
          <p:txBody>
            <a:bodyPr anchor="ctr" rtlCol="false" tIns="50800" lIns="50800" bIns="50800" rIns="50800"/>
            <a:lstStyle/>
            <a:p>
              <a:pPr algn="ctr">
                <a:lnSpc>
                  <a:spcPts val="3002"/>
                </a:lnSpc>
              </a:pPr>
            </a:p>
          </p:txBody>
        </p:sp>
      </p:grpSp>
      <p:grpSp>
        <p:nvGrpSpPr>
          <p:cNvPr name="Group 9" id="9"/>
          <p:cNvGrpSpPr/>
          <p:nvPr/>
        </p:nvGrpSpPr>
        <p:grpSpPr>
          <a:xfrm rot="0">
            <a:off x="8038518" y="2849460"/>
            <a:ext cx="1973640" cy="2188277"/>
            <a:chOff x="0" y="0"/>
            <a:chExt cx="519806" cy="576336"/>
          </a:xfrm>
        </p:grpSpPr>
        <p:sp>
          <p:nvSpPr>
            <p:cNvPr name="Freeform 10" id="10"/>
            <p:cNvSpPr/>
            <p:nvPr/>
          </p:nvSpPr>
          <p:spPr>
            <a:xfrm flipH="false" flipV="false" rot="0">
              <a:off x="0" y="0"/>
              <a:ext cx="519806" cy="576336"/>
            </a:xfrm>
            <a:custGeom>
              <a:avLst/>
              <a:gdLst/>
              <a:ahLst/>
              <a:cxnLst/>
              <a:rect r="r" b="b" t="t" l="l"/>
              <a:pathLst>
                <a:path h="576336" w="519806">
                  <a:moveTo>
                    <a:pt x="0" y="0"/>
                  </a:moveTo>
                  <a:lnTo>
                    <a:pt x="519806" y="0"/>
                  </a:lnTo>
                  <a:lnTo>
                    <a:pt x="519806" y="576336"/>
                  </a:lnTo>
                  <a:lnTo>
                    <a:pt x="0" y="576336"/>
                  </a:lnTo>
                  <a:close/>
                </a:path>
              </a:pathLst>
            </a:custGeom>
            <a:solidFill>
              <a:srgbClr val="388C64"/>
            </a:solidFill>
          </p:spPr>
        </p:sp>
        <p:sp>
          <p:nvSpPr>
            <p:cNvPr name="TextBox 11" id="11"/>
            <p:cNvSpPr txBox="true"/>
            <p:nvPr/>
          </p:nvSpPr>
          <p:spPr>
            <a:xfrm>
              <a:off x="0" y="-47625"/>
              <a:ext cx="519806" cy="623961"/>
            </a:xfrm>
            <a:prstGeom prst="rect">
              <a:avLst/>
            </a:prstGeom>
          </p:spPr>
          <p:txBody>
            <a:bodyPr anchor="ctr" rtlCol="false" tIns="50800" lIns="50800" bIns="50800" rIns="50800"/>
            <a:lstStyle/>
            <a:p>
              <a:pPr algn="ctr">
                <a:lnSpc>
                  <a:spcPts val="3002"/>
                </a:lnSpc>
              </a:pPr>
            </a:p>
          </p:txBody>
        </p:sp>
      </p:grpSp>
      <p:sp>
        <p:nvSpPr>
          <p:cNvPr name="Freeform 12" id="12"/>
          <p:cNvSpPr/>
          <p:nvPr/>
        </p:nvSpPr>
        <p:spPr>
          <a:xfrm flipH="false" flipV="false" rot="5400000">
            <a:off x="8468575" y="3463701"/>
            <a:ext cx="1113524" cy="959795"/>
          </a:xfrm>
          <a:custGeom>
            <a:avLst/>
            <a:gdLst/>
            <a:ahLst/>
            <a:cxnLst/>
            <a:rect r="r" b="b" t="t" l="l"/>
            <a:pathLst>
              <a:path h="959795" w="1113524">
                <a:moveTo>
                  <a:pt x="0" y="0"/>
                </a:moveTo>
                <a:lnTo>
                  <a:pt x="1113525" y="0"/>
                </a:lnTo>
                <a:lnTo>
                  <a:pt x="1113525" y="959794"/>
                </a:lnTo>
                <a:lnTo>
                  <a:pt x="0" y="959794"/>
                </a:lnTo>
                <a:lnTo>
                  <a:pt x="0" y="0"/>
                </a:lnTo>
                <a:close/>
              </a:path>
            </a:pathLst>
          </a:custGeom>
          <a:blipFill>
            <a:blip r:embed="rId4">
              <a:extLst>
                <a:ext uri="{96DAC541-7B7A-43D3-8B79-37D633B846F1}">
                  <asvg:svgBlip xmlns:asvg="http://schemas.microsoft.com/office/drawing/2016/SVG/main" r:embed="rId5"/>
                </a:ext>
              </a:extLst>
            </a:blip>
            <a:stretch>
              <a:fillRect l="-10328" t="0" r="0" b="0"/>
            </a:stretch>
          </a:blipFill>
        </p:spPr>
      </p:sp>
      <p:sp>
        <p:nvSpPr>
          <p:cNvPr name="Freeform 13" id="13"/>
          <p:cNvSpPr/>
          <p:nvPr/>
        </p:nvSpPr>
        <p:spPr>
          <a:xfrm flipH="true" flipV="false" rot="0">
            <a:off x="-236869" y="7872788"/>
            <a:ext cx="3759069" cy="2631348"/>
          </a:xfrm>
          <a:custGeom>
            <a:avLst/>
            <a:gdLst/>
            <a:ahLst/>
            <a:cxnLst/>
            <a:rect r="r" b="b" t="t" l="l"/>
            <a:pathLst>
              <a:path h="2631348" w="3759069">
                <a:moveTo>
                  <a:pt x="3759068" y="0"/>
                </a:moveTo>
                <a:lnTo>
                  <a:pt x="0" y="0"/>
                </a:lnTo>
                <a:lnTo>
                  <a:pt x="0" y="2631348"/>
                </a:lnTo>
                <a:lnTo>
                  <a:pt x="3759068" y="2631348"/>
                </a:lnTo>
                <a:lnTo>
                  <a:pt x="3759068"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4" id="14"/>
          <p:cNvSpPr/>
          <p:nvPr/>
        </p:nvSpPr>
        <p:spPr>
          <a:xfrm flipH="false" flipV="false" rot="0">
            <a:off x="698645" y="6016984"/>
            <a:ext cx="5109555" cy="3164690"/>
          </a:xfrm>
          <a:custGeom>
            <a:avLst/>
            <a:gdLst/>
            <a:ahLst/>
            <a:cxnLst/>
            <a:rect r="r" b="b" t="t" l="l"/>
            <a:pathLst>
              <a:path h="3164690" w="5109555">
                <a:moveTo>
                  <a:pt x="0" y="0"/>
                </a:moveTo>
                <a:lnTo>
                  <a:pt x="5109554" y="0"/>
                </a:lnTo>
                <a:lnTo>
                  <a:pt x="5109554" y="3164689"/>
                </a:lnTo>
                <a:lnTo>
                  <a:pt x="0" y="3164689"/>
                </a:lnTo>
                <a:lnTo>
                  <a:pt x="0" y="0"/>
                </a:lnTo>
                <a:close/>
              </a:path>
            </a:pathLst>
          </a:custGeom>
          <a:blipFill>
            <a:blip r:embed="rId8"/>
            <a:stretch>
              <a:fillRect l="0" t="-3482" r="0" b="-3482"/>
            </a:stretch>
          </a:blipFill>
        </p:spPr>
      </p:sp>
      <p:sp>
        <p:nvSpPr>
          <p:cNvPr name="Freeform 15" id="15"/>
          <p:cNvSpPr/>
          <p:nvPr/>
        </p:nvSpPr>
        <p:spPr>
          <a:xfrm flipH="false" flipV="false" rot="0">
            <a:off x="14528931" y="7872788"/>
            <a:ext cx="3759069" cy="2631348"/>
          </a:xfrm>
          <a:custGeom>
            <a:avLst/>
            <a:gdLst/>
            <a:ahLst/>
            <a:cxnLst/>
            <a:rect r="r" b="b" t="t" l="l"/>
            <a:pathLst>
              <a:path h="2631348" w="3759069">
                <a:moveTo>
                  <a:pt x="0" y="0"/>
                </a:moveTo>
                <a:lnTo>
                  <a:pt x="3759069" y="0"/>
                </a:lnTo>
                <a:lnTo>
                  <a:pt x="3759069" y="2631348"/>
                </a:lnTo>
                <a:lnTo>
                  <a:pt x="0" y="2631348"/>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6" id="16"/>
          <p:cNvSpPr/>
          <p:nvPr/>
        </p:nvSpPr>
        <p:spPr>
          <a:xfrm flipH="false" flipV="false" rot="0">
            <a:off x="12232951" y="6016984"/>
            <a:ext cx="5109555" cy="3164690"/>
          </a:xfrm>
          <a:custGeom>
            <a:avLst/>
            <a:gdLst/>
            <a:ahLst/>
            <a:cxnLst/>
            <a:rect r="r" b="b" t="t" l="l"/>
            <a:pathLst>
              <a:path h="3164690" w="5109555">
                <a:moveTo>
                  <a:pt x="0" y="0"/>
                </a:moveTo>
                <a:lnTo>
                  <a:pt x="5109554" y="0"/>
                </a:lnTo>
                <a:lnTo>
                  <a:pt x="5109554" y="3164689"/>
                </a:lnTo>
                <a:lnTo>
                  <a:pt x="0" y="3164689"/>
                </a:lnTo>
                <a:lnTo>
                  <a:pt x="0" y="0"/>
                </a:lnTo>
                <a:close/>
              </a:path>
            </a:pathLst>
          </a:custGeom>
          <a:blipFill>
            <a:blip r:embed="rId9"/>
            <a:stretch>
              <a:fillRect l="0" t="-3784" r="0" b="-3784"/>
            </a:stretch>
          </a:blipFill>
        </p:spPr>
      </p:sp>
      <p:sp>
        <p:nvSpPr>
          <p:cNvPr name="TextBox 17" id="17"/>
          <p:cNvSpPr txBox="true"/>
          <p:nvPr/>
        </p:nvSpPr>
        <p:spPr>
          <a:xfrm rot="0">
            <a:off x="791375" y="1204613"/>
            <a:ext cx="5457858" cy="1319404"/>
          </a:xfrm>
          <a:prstGeom prst="rect">
            <a:avLst/>
          </a:prstGeom>
        </p:spPr>
        <p:txBody>
          <a:bodyPr anchor="t" rtlCol="false" tIns="0" lIns="0" bIns="0" rIns="0">
            <a:spAutoFit/>
          </a:bodyPr>
          <a:lstStyle/>
          <a:p>
            <a:pPr algn="l">
              <a:lnSpc>
                <a:spcPts val="10226"/>
              </a:lnSpc>
            </a:pPr>
            <a:r>
              <a:rPr lang="en-US" sz="7304" spc="219">
                <a:solidFill>
                  <a:srgbClr val="398661"/>
                </a:solidFill>
                <a:latin typeface="Poppins"/>
                <a:ea typeface="Poppins"/>
                <a:cs typeface="Poppins"/>
                <a:sym typeface="Poppins"/>
              </a:rPr>
              <a:t>ABOUT US</a:t>
            </a:r>
          </a:p>
        </p:txBody>
      </p:sp>
      <p:sp>
        <p:nvSpPr>
          <p:cNvPr name="TextBox 18" id="18"/>
          <p:cNvSpPr txBox="true"/>
          <p:nvPr/>
        </p:nvSpPr>
        <p:spPr>
          <a:xfrm rot="0">
            <a:off x="12408488" y="1204595"/>
            <a:ext cx="4975241" cy="1319404"/>
          </a:xfrm>
          <a:prstGeom prst="rect">
            <a:avLst/>
          </a:prstGeom>
        </p:spPr>
        <p:txBody>
          <a:bodyPr anchor="t" rtlCol="false" tIns="0" lIns="0" bIns="0" rIns="0">
            <a:spAutoFit/>
          </a:bodyPr>
          <a:lstStyle/>
          <a:p>
            <a:pPr algn="r">
              <a:lnSpc>
                <a:spcPts val="10226"/>
              </a:lnSpc>
            </a:pPr>
            <a:r>
              <a:rPr lang="en-US" sz="7304" spc="219">
                <a:solidFill>
                  <a:srgbClr val="398661"/>
                </a:solidFill>
                <a:latin typeface="Poppins"/>
                <a:ea typeface="Poppins"/>
                <a:cs typeface="Poppins"/>
                <a:sym typeface="Poppins"/>
              </a:rPr>
              <a:t>PURPOSE</a:t>
            </a:r>
          </a:p>
        </p:txBody>
      </p:sp>
      <p:sp>
        <p:nvSpPr>
          <p:cNvPr name="TextBox 19" id="19"/>
          <p:cNvSpPr txBox="true"/>
          <p:nvPr/>
        </p:nvSpPr>
        <p:spPr>
          <a:xfrm rot="0">
            <a:off x="791375" y="2971245"/>
            <a:ext cx="6284167" cy="1931163"/>
          </a:xfrm>
          <a:prstGeom prst="rect">
            <a:avLst/>
          </a:prstGeom>
        </p:spPr>
        <p:txBody>
          <a:bodyPr anchor="t" rtlCol="false" tIns="0" lIns="0" bIns="0" rIns="0">
            <a:spAutoFit/>
          </a:bodyPr>
          <a:lstStyle/>
          <a:p>
            <a:pPr algn="l">
              <a:lnSpc>
                <a:spcPts val="2239"/>
              </a:lnSpc>
            </a:pPr>
            <a:r>
              <a:rPr lang="en-US" sz="1599">
                <a:solidFill>
                  <a:srgbClr val="000000"/>
                </a:solidFill>
                <a:latin typeface="Inter"/>
                <a:ea typeface="Inter"/>
                <a:cs typeface="Inter"/>
                <a:sym typeface="Inter"/>
              </a:rPr>
              <a:t>Lorem ipsum dolor sit amet, consectetur adipiscing elit. Aenean sed sapien id ligula aliquet tincidunt eget ac elit. Sed neque sapien, pellentesque in ligula vel, posuere accumsan nunc. Aliquam ultrices augue ut arcu placerat aliquam. Curabitur eleifend rhoncus libero, non bibendum nibh venenatis eu. Donec quis est tincidunt, volutpat lectus eu, pretium nibh. Nulla dignissim ut lorem ut vehicula. Curabitur id consequat nunc</a:t>
            </a:r>
          </a:p>
        </p:txBody>
      </p:sp>
      <p:sp>
        <p:nvSpPr>
          <p:cNvPr name="TextBox 20" id="20"/>
          <p:cNvSpPr txBox="true"/>
          <p:nvPr/>
        </p:nvSpPr>
        <p:spPr>
          <a:xfrm rot="0">
            <a:off x="11216670" y="2971245"/>
            <a:ext cx="6284167" cy="1931163"/>
          </a:xfrm>
          <a:prstGeom prst="rect">
            <a:avLst/>
          </a:prstGeom>
        </p:spPr>
        <p:txBody>
          <a:bodyPr anchor="t" rtlCol="false" tIns="0" lIns="0" bIns="0" rIns="0">
            <a:spAutoFit/>
          </a:bodyPr>
          <a:lstStyle/>
          <a:p>
            <a:pPr algn="r">
              <a:lnSpc>
                <a:spcPts val="2239"/>
              </a:lnSpc>
            </a:pPr>
            <a:r>
              <a:rPr lang="en-US" sz="1599">
                <a:solidFill>
                  <a:srgbClr val="000000"/>
                </a:solidFill>
                <a:latin typeface="Inter"/>
                <a:ea typeface="Inter"/>
                <a:cs typeface="Inter"/>
                <a:sym typeface="Inter"/>
              </a:rPr>
              <a:t>Lorem ipsum dolor sit amet, consectetur adipiscing elit. Aenean sed sapien id ligula aliquet tincidunt eget ac elit. Sed neque sapien, pellentesque in ligula vel, posuere accumsan nunc. Aliquam ultrices augue ut arcu placerat aliquam. Curabitur eleifend rhoncus libero, non bibendum nibh venenatis eu. Donec quis est tincidunt, volutpat lectus eu, pretium nibh. Nulla dignissim ut lorem ut vehicula. Curabitur id consequat nunc</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gradFill rotWithShape="true">
          <a:gsLst>
            <a:gs pos="0">
              <a:srgbClr val="F1F1F1">
                <a:alpha val="100000"/>
              </a:srgbClr>
            </a:gs>
            <a:gs pos="100000">
              <a:srgbClr val="FFFFFF">
                <a:alpha val="100000"/>
              </a:srgbClr>
            </a:gs>
          </a:gsLst>
          <a:lin ang="0"/>
        </a:gradFill>
      </p:bgPr>
    </p:bg>
    <p:spTree>
      <p:nvGrpSpPr>
        <p:cNvPr id="1" name=""/>
        <p:cNvGrpSpPr/>
        <p:nvPr/>
      </p:nvGrpSpPr>
      <p:grpSpPr>
        <a:xfrm>
          <a:off x="0" y="0"/>
          <a:ext cx="0" cy="0"/>
          <a:chOff x="0" y="0"/>
          <a:chExt cx="0" cy="0"/>
        </a:xfrm>
      </p:grpSpPr>
      <p:grpSp>
        <p:nvGrpSpPr>
          <p:cNvPr name="Group 2" id="2"/>
          <p:cNvGrpSpPr/>
          <p:nvPr/>
        </p:nvGrpSpPr>
        <p:grpSpPr>
          <a:xfrm rot="0">
            <a:off x="472064" y="4774771"/>
            <a:ext cx="4726510" cy="5677029"/>
            <a:chOff x="0" y="0"/>
            <a:chExt cx="1244842" cy="1495184"/>
          </a:xfrm>
        </p:grpSpPr>
        <p:sp>
          <p:nvSpPr>
            <p:cNvPr name="Freeform 3" id="3"/>
            <p:cNvSpPr/>
            <p:nvPr/>
          </p:nvSpPr>
          <p:spPr>
            <a:xfrm flipH="false" flipV="false" rot="0">
              <a:off x="0" y="0"/>
              <a:ext cx="1244842" cy="1495185"/>
            </a:xfrm>
            <a:custGeom>
              <a:avLst/>
              <a:gdLst/>
              <a:ahLst/>
              <a:cxnLst/>
              <a:rect r="r" b="b" t="t" l="l"/>
              <a:pathLst>
                <a:path h="1495185" w="1244842">
                  <a:moveTo>
                    <a:pt x="0" y="0"/>
                  </a:moveTo>
                  <a:lnTo>
                    <a:pt x="1244842" y="0"/>
                  </a:lnTo>
                  <a:lnTo>
                    <a:pt x="1244842" y="1495185"/>
                  </a:lnTo>
                  <a:lnTo>
                    <a:pt x="0" y="1495185"/>
                  </a:lnTo>
                  <a:close/>
                </a:path>
              </a:pathLst>
            </a:custGeom>
            <a:solidFill>
              <a:srgbClr val="388C64"/>
            </a:solidFill>
          </p:spPr>
        </p:sp>
        <p:sp>
          <p:nvSpPr>
            <p:cNvPr name="TextBox 4" id="4"/>
            <p:cNvSpPr txBox="true"/>
            <p:nvPr/>
          </p:nvSpPr>
          <p:spPr>
            <a:xfrm>
              <a:off x="0" y="-47625"/>
              <a:ext cx="1244842" cy="1542809"/>
            </a:xfrm>
            <a:prstGeom prst="rect">
              <a:avLst/>
            </a:prstGeom>
          </p:spPr>
          <p:txBody>
            <a:bodyPr anchor="ctr" rtlCol="false" tIns="50800" lIns="50800" bIns="50800" rIns="50800"/>
            <a:lstStyle/>
            <a:p>
              <a:pPr algn="ctr">
                <a:lnSpc>
                  <a:spcPts val="3002"/>
                </a:lnSpc>
              </a:pPr>
            </a:p>
          </p:txBody>
        </p:sp>
      </p:grpSp>
      <p:pic>
        <p:nvPicPr>
          <p:cNvPr name="Picture 5" id="5"/>
          <p:cNvPicPr>
            <a:picLocks noChangeAspect="true"/>
          </p:cNvPicPr>
          <p:nvPr/>
        </p:nvPicPr>
        <p:blipFill>
          <a:blip r:embed="rId2"/>
          <a:stretch>
            <a:fillRect/>
          </a:stretch>
        </p:blipFill>
        <p:spPr>
          <a:xfrm rot="0">
            <a:off x="5268737" y="921073"/>
            <a:ext cx="8081935" cy="6891848"/>
          </a:xfrm>
          <a:prstGeom prst="rect">
            <a:avLst/>
          </a:prstGeom>
        </p:spPr>
      </p:pic>
      <p:sp>
        <p:nvSpPr>
          <p:cNvPr name="Freeform 6" id="6"/>
          <p:cNvSpPr/>
          <p:nvPr/>
        </p:nvSpPr>
        <p:spPr>
          <a:xfrm flipH="true" flipV="false" rot="0">
            <a:off x="13011976" y="7462158"/>
            <a:ext cx="5485581" cy="2989642"/>
          </a:xfrm>
          <a:custGeom>
            <a:avLst/>
            <a:gdLst/>
            <a:ahLst/>
            <a:cxnLst/>
            <a:rect r="r" b="b" t="t" l="l"/>
            <a:pathLst>
              <a:path h="2989642" w="5485581">
                <a:moveTo>
                  <a:pt x="5485581" y="0"/>
                </a:moveTo>
                <a:lnTo>
                  <a:pt x="0" y="0"/>
                </a:lnTo>
                <a:lnTo>
                  <a:pt x="0" y="2989641"/>
                </a:lnTo>
                <a:lnTo>
                  <a:pt x="5485581" y="2989641"/>
                </a:lnTo>
                <a:lnTo>
                  <a:pt x="5485581" y="0"/>
                </a:lnTo>
                <a:close/>
              </a:path>
            </a:pathLst>
          </a:custGeom>
          <a:blipFill>
            <a:blip r:embed="rId3"/>
            <a:stretch>
              <a:fillRect l="0" t="0" r="0" b="0"/>
            </a:stretch>
          </a:blipFill>
        </p:spPr>
      </p:sp>
      <p:sp>
        <p:nvSpPr>
          <p:cNvPr name="Freeform 7" id="7"/>
          <p:cNvSpPr/>
          <p:nvPr/>
        </p:nvSpPr>
        <p:spPr>
          <a:xfrm flipH="true" flipV="false" rot="0">
            <a:off x="13221534" y="0"/>
            <a:ext cx="5066466" cy="3546526"/>
          </a:xfrm>
          <a:custGeom>
            <a:avLst/>
            <a:gdLst/>
            <a:ahLst/>
            <a:cxnLst/>
            <a:rect r="r" b="b" t="t" l="l"/>
            <a:pathLst>
              <a:path h="3546526" w="5066466">
                <a:moveTo>
                  <a:pt x="5066466" y="0"/>
                </a:moveTo>
                <a:lnTo>
                  <a:pt x="0" y="0"/>
                </a:lnTo>
                <a:lnTo>
                  <a:pt x="0" y="3546526"/>
                </a:lnTo>
                <a:lnTo>
                  <a:pt x="5066466" y="3546526"/>
                </a:lnTo>
                <a:lnTo>
                  <a:pt x="5066466"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8" id="8"/>
          <p:cNvSpPr/>
          <p:nvPr/>
        </p:nvSpPr>
        <p:spPr>
          <a:xfrm flipH="false" flipV="false" rot="0">
            <a:off x="13038998" y="2812793"/>
            <a:ext cx="4643934" cy="4661414"/>
          </a:xfrm>
          <a:custGeom>
            <a:avLst/>
            <a:gdLst/>
            <a:ahLst/>
            <a:cxnLst/>
            <a:rect r="r" b="b" t="t" l="l"/>
            <a:pathLst>
              <a:path h="4661414" w="4643934">
                <a:moveTo>
                  <a:pt x="0" y="0"/>
                </a:moveTo>
                <a:lnTo>
                  <a:pt x="4643934" y="0"/>
                </a:lnTo>
                <a:lnTo>
                  <a:pt x="4643934" y="4661414"/>
                </a:lnTo>
                <a:lnTo>
                  <a:pt x="0" y="4661414"/>
                </a:lnTo>
                <a:lnTo>
                  <a:pt x="0" y="0"/>
                </a:lnTo>
                <a:close/>
              </a:path>
            </a:pathLst>
          </a:custGeom>
          <a:blipFill>
            <a:blip r:embed="rId6">
              <a:alphaModFix amt="41000"/>
            </a:blip>
            <a:stretch>
              <a:fillRect l="0" t="0" r="0" b="0"/>
            </a:stretch>
          </a:blipFill>
        </p:spPr>
      </p:sp>
      <p:sp>
        <p:nvSpPr>
          <p:cNvPr name="Freeform 9" id="9"/>
          <p:cNvSpPr/>
          <p:nvPr/>
        </p:nvSpPr>
        <p:spPr>
          <a:xfrm flipH="false" flipV="false" rot="0">
            <a:off x="13011976" y="2439293"/>
            <a:ext cx="4670956" cy="4670956"/>
          </a:xfrm>
          <a:custGeom>
            <a:avLst/>
            <a:gdLst/>
            <a:ahLst/>
            <a:cxnLst/>
            <a:rect r="r" b="b" t="t" l="l"/>
            <a:pathLst>
              <a:path h="4670956" w="4670956">
                <a:moveTo>
                  <a:pt x="0" y="0"/>
                </a:moveTo>
                <a:lnTo>
                  <a:pt x="4670956" y="0"/>
                </a:lnTo>
                <a:lnTo>
                  <a:pt x="4670956" y="4670956"/>
                </a:lnTo>
                <a:lnTo>
                  <a:pt x="0" y="4670956"/>
                </a:lnTo>
                <a:lnTo>
                  <a:pt x="0" y="0"/>
                </a:lnTo>
                <a:close/>
              </a:path>
            </a:pathLst>
          </a:custGeom>
          <a:blipFill>
            <a:blip r:embed="rId7"/>
            <a:stretch>
              <a:fillRect l="0" t="0" r="0" b="0"/>
            </a:stretch>
          </a:blipFill>
        </p:spPr>
      </p:sp>
      <p:sp>
        <p:nvSpPr>
          <p:cNvPr name="TextBox 10" id="10"/>
          <p:cNvSpPr txBox="true"/>
          <p:nvPr/>
        </p:nvSpPr>
        <p:spPr>
          <a:xfrm rot="0">
            <a:off x="837368" y="1518368"/>
            <a:ext cx="4742914" cy="2295708"/>
          </a:xfrm>
          <a:prstGeom prst="rect">
            <a:avLst/>
          </a:prstGeom>
        </p:spPr>
        <p:txBody>
          <a:bodyPr anchor="t" rtlCol="false" tIns="0" lIns="0" bIns="0" rIns="0">
            <a:spAutoFit/>
          </a:bodyPr>
          <a:lstStyle/>
          <a:p>
            <a:pPr algn="l">
              <a:lnSpc>
                <a:spcPts val="8838"/>
              </a:lnSpc>
            </a:pPr>
            <a:r>
              <a:rPr lang="en-US" sz="7304" spc="219">
                <a:solidFill>
                  <a:srgbClr val="398661"/>
                </a:solidFill>
                <a:latin typeface="Poppins"/>
                <a:ea typeface="Poppins"/>
                <a:cs typeface="Poppins"/>
                <a:sym typeface="Poppins"/>
              </a:rPr>
              <a:t>GLOBAL CONTEXT</a:t>
            </a:r>
          </a:p>
        </p:txBody>
      </p:sp>
      <p:sp>
        <p:nvSpPr>
          <p:cNvPr name="TextBox 11" id="11"/>
          <p:cNvSpPr txBox="true"/>
          <p:nvPr/>
        </p:nvSpPr>
        <p:spPr>
          <a:xfrm rot="0">
            <a:off x="1074693" y="6178483"/>
            <a:ext cx="3779212" cy="2453458"/>
          </a:xfrm>
          <a:prstGeom prst="rect">
            <a:avLst/>
          </a:prstGeom>
        </p:spPr>
        <p:txBody>
          <a:bodyPr anchor="t" rtlCol="false" tIns="0" lIns="0" bIns="0" rIns="0">
            <a:spAutoFit/>
          </a:bodyPr>
          <a:lstStyle/>
          <a:p>
            <a:pPr algn="l">
              <a:lnSpc>
                <a:spcPts val="4795"/>
              </a:lnSpc>
            </a:pPr>
            <a:r>
              <a:rPr lang="en-US" sz="3963" spc="118">
                <a:solidFill>
                  <a:srgbClr val="FFFFFF"/>
                </a:solidFill>
                <a:latin typeface="Poppins"/>
                <a:ea typeface="Poppins"/>
                <a:cs typeface="Poppins"/>
                <a:sym typeface="Poppins"/>
              </a:rPr>
              <a:t>Over 3 Billion Tons of Waste Produced Annually</a:t>
            </a:r>
          </a:p>
        </p:txBody>
      </p:sp>
      <p:sp>
        <p:nvSpPr>
          <p:cNvPr name="TextBox 12" id="12"/>
          <p:cNvSpPr txBox="true"/>
          <p:nvPr/>
        </p:nvSpPr>
        <p:spPr>
          <a:xfrm rot="0">
            <a:off x="6105512" y="7966720"/>
            <a:ext cx="6734946" cy="1610624"/>
          </a:xfrm>
          <a:prstGeom prst="rect">
            <a:avLst/>
          </a:prstGeom>
        </p:spPr>
        <p:txBody>
          <a:bodyPr anchor="t" rtlCol="false" tIns="0" lIns="0" bIns="0" rIns="0">
            <a:spAutoFit/>
          </a:bodyPr>
          <a:lstStyle/>
          <a:p>
            <a:pPr algn="l">
              <a:lnSpc>
                <a:spcPts val="2580"/>
              </a:lnSpc>
            </a:pPr>
            <a:r>
              <a:rPr lang="en-US" sz="1842">
                <a:solidFill>
                  <a:srgbClr val="000000"/>
                </a:solidFill>
                <a:latin typeface="Inter"/>
                <a:ea typeface="Inter"/>
                <a:cs typeface="Inter"/>
                <a:sym typeface="Inter"/>
              </a:rPr>
              <a:t>Lorem ipsum dolor sit amet, consectetur adipiscing elit. Aenean sed sapien id ligula aliquet tincidunt eget ac elit. Sed neque sapien, pellentesque in ligula vel, posuere accumsan nunc. Aliquam ultrices augue ut arcu placerat aliquam. Curabitur eleifend rhoncus libero, non bibendum.</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gradFill rotWithShape="true">
          <a:gsLst>
            <a:gs pos="0">
              <a:srgbClr val="F1F1F1">
                <a:alpha val="100000"/>
              </a:srgbClr>
            </a:gs>
            <a:gs pos="100000">
              <a:srgbClr val="FFFFFF">
                <a:alpha val="100000"/>
              </a:srgbClr>
            </a:gs>
          </a:gsLst>
          <a:lin ang="0"/>
        </a:gradFill>
      </p:bgPr>
    </p:bg>
    <p:spTree>
      <p:nvGrpSpPr>
        <p:cNvPr id="1" name=""/>
        <p:cNvGrpSpPr/>
        <p:nvPr/>
      </p:nvGrpSpPr>
      <p:grpSpPr>
        <a:xfrm>
          <a:off x="0" y="0"/>
          <a:ext cx="0" cy="0"/>
          <a:chOff x="0" y="0"/>
          <a:chExt cx="0" cy="0"/>
        </a:xfrm>
      </p:grpSpPr>
      <p:sp>
        <p:nvSpPr>
          <p:cNvPr name="Freeform 2" id="2"/>
          <p:cNvSpPr/>
          <p:nvPr/>
        </p:nvSpPr>
        <p:spPr>
          <a:xfrm flipH="false" flipV="false" rot="0">
            <a:off x="837368" y="5767496"/>
            <a:ext cx="4751714" cy="3153950"/>
          </a:xfrm>
          <a:custGeom>
            <a:avLst/>
            <a:gdLst/>
            <a:ahLst/>
            <a:cxnLst/>
            <a:rect r="r" b="b" t="t" l="l"/>
            <a:pathLst>
              <a:path h="3153950" w="4751714">
                <a:moveTo>
                  <a:pt x="0" y="0"/>
                </a:moveTo>
                <a:lnTo>
                  <a:pt x="4751714" y="0"/>
                </a:lnTo>
                <a:lnTo>
                  <a:pt x="4751714" y="3153951"/>
                </a:lnTo>
                <a:lnTo>
                  <a:pt x="0" y="3153951"/>
                </a:lnTo>
                <a:lnTo>
                  <a:pt x="0" y="0"/>
                </a:lnTo>
                <a:close/>
              </a:path>
            </a:pathLst>
          </a:custGeom>
          <a:blipFill>
            <a:blip r:embed="rId2"/>
            <a:stretch>
              <a:fillRect l="0" t="-282" r="0" b="-282"/>
            </a:stretch>
          </a:blipFill>
        </p:spPr>
      </p:sp>
      <p:sp>
        <p:nvSpPr>
          <p:cNvPr name="Freeform 3" id="3"/>
          <p:cNvSpPr/>
          <p:nvPr/>
        </p:nvSpPr>
        <p:spPr>
          <a:xfrm flipH="false" flipV="false" rot="0">
            <a:off x="10759665" y="4872699"/>
            <a:ext cx="9089639" cy="9542928"/>
          </a:xfrm>
          <a:custGeom>
            <a:avLst/>
            <a:gdLst/>
            <a:ahLst/>
            <a:cxnLst/>
            <a:rect r="r" b="b" t="t" l="l"/>
            <a:pathLst>
              <a:path h="9542928" w="9089639">
                <a:moveTo>
                  <a:pt x="0" y="0"/>
                </a:moveTo>
                <a:lnTo>
                  <a:pt x="9089638" y="0"/>
                </a:lnTo>
                <a:lnTo>
                  <a:pt x="9089638" y="9542927"/>
                </a:lnTo>
                <a:lnTo>
                  <a:pt x="0" y="9542927"/>
                </a:lnTo>
                <a:lnTo>
                  <a:pt x="0" y="0"/>
                </a:lnTo>
                <a:close/>
              </a:path>
            </a:pathLst>
          </a:custGeom>
          <a:blipFill>
            <a:blip r:embed="rId3">
              <a:alphaModFix amt="28000"/>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6672477" y="5767496"/>
            <a:ext cx="4751714" cy="3153950"/>
          </a:xfrm>
          <a:custGeom>
            <a:avLst/>
            <a:gdLst/>
            <a:ahLst/>
            <a:cxnLst/>
            <a:rect r="r" b="b" t="t" l="l"/>
            <a:pathLst>
              <a:path h="3153950" w="4751714">
                <a:moveTo>
                  <a:pt x="0" y="0"/>
                </a:moveTo>
                <a:lnTo>
                  <a:pt x="4751714" y="0"/>
                </a:lnTo>
                <a:lnTo>
                  <a:pt x="4751714" y="3153951"/>
                </a:lnTo>
                <a:lnTo>
                  <a:pt x="0" y="3153951"/>
                </a:lnTo>
                <a:lnTo>
                  <a:pt x="0" y="0"/>
                </a:lnTo>
                <a:close/>
              </a:path>
            </a:pathLst>
          </a:custGeom>
          <a:blipFill>
            <a:blip r:embed="rId5"/>
            <a:stretch>
              <a:fillRect l="0" t="-188" r="0" b="-188"/>
            </a:stretch>
          </a:blipFill>
        </p:spPr>
      </p:sp>
      <p:sp>
        <p:nvSpPr>
          <p:cNvPr name="Freeform 5" id="5"/>
          <p:cNvSpPr/>
          <p:nvPr/>
        </p:nvSpPr>
        <p:spPr>
          <a:xfrm flipH="false" flipV="false" rot="0">
            <a:off x="12507586" y="5767496"/>
            <a:ext cx="4751714" cy="3153950"/>
          </a:xfrm>
          <a:custGeom>
            <a:avLst/>
            <a:gdLst/>
            <a:ahLst/>
            <a:cxnLst/>
            <a:rect r="r" b="b" t="t" l="l"/>
            <a:pathLst>
              <a:path h="3153950" w="4751714">
                <a:moveTo>
                  <a:pt x="0" y="0"/>
                </a:moveTo>
                <a:lnTo>
                  <a:pt x="4751714" y="0"/>
                </a:lnTo>
                <a:lnTo>
                  <a:pt x="4751714" y="3153951"/>
                </a:lnTo>
                <a:lnTo>
                  <a:pt x="0" y="3153951"/>
                </a:lnTo>
                <a:lnTo>
                  <a:pt x="0" y="0"/>
                </a:lnTo>
                <a:close/>
              </a:path>
            </a:pathLst>
          </a:custGeom>
          <a:blipFill>
            <a:blip r:embed="rId6"/>
            <a:stretch>
              <a:fillRect l="-9000" t="0" r="-9000" b="0"/>
            </a:stretch>
          </a:blipFill>
        </p:spPr>
      </p:sp>
      <p:sp>
        <p:nvSpPr>
          <p:cNvPr name="Freeform 6" id="6"/>
          <p:cNvSpPr/>
          <p:nvPr/>
        </p:nvSpPr>
        <p:spPr>
          <a:xfrm flipH="false" flipV="false" rot="0">
            <a:off x="14444960" y="0"/>
            <a:ext cx="3843040" cy="3585236"/>
          </a:xfrm>
          <a:custGeom>
            <a:avLst/>
            <a:gdLst/>
            <a:ahLst/>
            <a:cxnLst/>
            <a:rect r="r" b="b" t="t" l="l"/>
            <a:pathLst>
              <a:path h="3585236" w="3843040">
                <a:moveTo>
                  <a:pt x="0" y="0"/>
                </a:moveTo>
                <a:lnTo>
                  <a:pt x="3843040" y="0"/>
                </a:lnTo>
                <a:lnTo>
                  <a:pt x="3843040" y="3585236"/>
                </a:lnTo>
                <a:lnTo>
                  <a:pt x="0" y="3585236"/>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7" id="7"/>
          <p:cNvSpPr/>
          <p:nvPr/>
        </p:nvSpPr>
        <p:spPr>
          <a:xfrm flipH="false" flipV="false" rot="0">
            <a:off x="11861717" y="0"/>
            <a:ext cx="2753020" cy="1792618"/>
          </a:xfrm>
          <a:custGeom>
            <a:avLst/>
            <a:gdLst/>
            <a:ahLst/>
            <a:cxnLst/>
            <a:rect r="r" b="b" t="t" l="l"/>
            <a:pathLst>
              <a:path h="1792618" w="2753020">
                <a:moveTo>
                  <a:pt x="0" y="0"/>
                </a:moveTo>
                <a:lnTo>
                  <a:pt x="2753019" y="0"/>
                </a:lnTo>
                <a:lnTo>
                  <a:pt x="2753019" y="1792618"/>
                </a:lnTo>
                <a:lnTo>
                  <a:pt x="0" y="1792618"/>
                </a:lnTo>
                <a:lnTo>
                  <a:pt x="0" y="0"/>
                </a:lnTo>
                <a:close/>
              </a:path>
            </a:pathLst>
          </a:custGeom>
          <a:blipFill>
            <a:blip r:embed="rId9">
              <a:extLst>
                <a:ext uri="{96DAC541-7B7A-43D3-8B79-37D633B846F1}">
                  <asvg:svgBlip xmlns:asvg="http://schemas.microsoft.com/office/drawing/2016/SVG/main" r:embed="rId10"/>
                </a:ext>
              </a:extLst>
            </a:blip>
            <a:stretch>
              <a:fillRect l="0" t="0" r="-90931" b="-207846"/>
            </a:stretch>
          </a:blipFill>
        </p:spPr>
      </p:sp>
      <p:sp>
        <p:nvSpPr>
          <p:cNvPr name="Freeform 8" id="8"/>
          <p:cNvSpPr/>
          <p:nvPr/>
        </p:nvSpPr>
        <p:spPr>
          <a:xfrm flipH="false" flipV="true" rot="0">
            <a:off x="12297643" y="3295477"/>
            <a:ext cx="2147317" cy="536829"/>
          </a:xfrm>
          <a:custGeom>
            <a:avLst/>
            <a:gdLst/>
            <a:ahLst/>
            <a:cxnLst/>
            <a:rect r="r" b="b" t="t" l="l"/>
            <a:pathLst>
              <a:path h="536829" w="2147317">
                <a:moveTo>
                  <a:pt x="0" y="536830"/>
                </a:moveTo>
                <a:lnTo>
                  <a:pt x="2147317" y="536830"/>
                </a:lnTo>
                <a:lnTo>
                  <a:pt x="2147317" y="0"/>
                </a:lnTo>
                <a:lnTo>
                  <a:pt x="0" y="0"/>
                </a:lnTo>
                <a:lnTo>
                  <a:pt x="0" y="53683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TextBox 9" id="9"/>
          <p:cNvSpPr txBox="true"/>
          <p:nvPr/>
        </p:nvSpPr>
        <p:spPr>
          <a:xfrm rot="0">
            <a:off x="837368" y="1227080"/>
            <a:ext cx="8002794" cy="2295708"/>
          </a:xfrm>
          <a:prstGeom prst="rect">
            <a:avLst/>
          </a:prstGeom>
        </p:spPr>
        <p:txBody>
          <a:bodyPr anchor="t" rtlCol="false" tIns="0" lIns="0" bIns="0" rIns="0">
            <a:spAutoFit/>
          </a:bodyPr>
          <a:lstStyle/>
          <a:p>
            <a:pPr algn="l">
              <a:lnSpc>
                <a:spcPts val="8838"/>
              </a:lnSpc>
            </a:pPr>
            <a:r>
              <a:rPr lang="en-US" sz="7304" spc="219">
                <a:solidFill>
                  <a:srgbClr val="398661"/>
                </a:solidFill>
                <a:latin typeface="Poppins"/>
                <a:ea typeface="Poppins"/>
                <a:cs typeface="Poppins"/>
                <a:sym typeface="Poppins"/>
              </a:rPr>
              <a:t>ENVIRONMENTAL IMPACT</a:t>
            </a:r>
          </a:p>
        </p:txBody>
      </p:sp>
      <p:sp>
        <p:nvSpPr>
          <p:cNvPr name="TextBox 10" id="10"/>
          <p:cNvSpPr txBox="true"/>
          <p:nvPr/>
        </p:nvSpPr>
        <p:spPr>
          <a:xfrm rot="0">
            <a:off x="837368" y="3826168"/>
            <a:ext cx="9152629" cy="906461"/>
          </a:xfrm>
          <a:prstGeom prst="rect">
            <a:avLst/>
          </a:prstGeom>
        </p:spPr>
        <p:txBody>
          <a:bodyPr anchor="t" rtlCol="false" tIns="0" lIns="0" bIns="0" rIns="0">
            <a:spAutoFit/>
          </a:bodyPr>
          <a:lstStyle/>
          <a:p>
            <a:pPr algn="l">
              <a:lnSpc>
                <a:spcPts val="2467"/>
              </a:lnSpc>
            </a:pPr>
            <a:r>
              <a:rPr lang="en-US" sz="1762">
                <a:solidFill>
                  <a:srgbClr val="000000"/>
                </a:solidFill>
                <a:latin typeface="Inter"/>
                <a:ea typeface="Inter"/>
                <a:cs typeface="Inter"/>
                <a:sym typeface="Inter"/>
              </a:rPr>
              <a:t>Lorem ipsum dolor sit amet, consectetur adipiscing elit. Aenean sed sapien id ligula aliquet tincidunt eget ac elit. Sed neque sapien, pellentesque in ligula vel, posuere accumsan nunc. Aliquam ultrices augue ut arcu placerat aliquam. Curabitur eleifend.</a:t>
            </a:r>
          </a:p>
        </p:txBody>
      </p:sp>
      <p:sp>
        <p:nvSpPr>
          <p:cNvPr name="TextBox 11" id="11"/>
          <p:cNvSpPr txBox="true"/>
          <p:nvPr/>
        </p:nvSpPr>
        <p:spPr>
          <a:xfrm rot="0">
            <a:off x="1045265" y="9304459"/>
            <a:ext cx="4335919" cy="339704"/>
          </a:xfrm>
          <a:prstGeom prst="rect">
            <a:avLst/>
          </a:prstGeom>
        </p:spPr>
        <p:txBody>
          <a:bodyPr anchor="t" rtlCol="false" tIns="0" lIns="0" bIns="0" rIns="0">
            <a:spAutoFit/>
          </a:bodyPr>
          <a:lstStyle/>
          <a:p>
            <a:pPr algn="ctr">
              <a:lnSpc>
                <a:spcPts val="2799"/>
              </a:lnSpc>
            </a:pPr>
            <a:r>
              <a:rPr lang="en-US" b="true" sz="1999" spc="131">
                <a:solidFill>
                  <a:srgbClr val="000000"/>
                </a:solidFill>
                <a:latin typeface="Inter Bold"/>
                <a:ea typeface="Inter Bold"/>
                <a:cs typeface="Inter Bold"/>
                <a:sym typeface="Inter Bold"/>
              </a:rPr>
              <a:t>AIR &amp; WATER POLLUTION</a:t>
            </a:r>
          </a:p>
        </p:txBody>
      </p:sp>
      <p:sp>
        <p:nvSpPr>
          <p:cNvPr name="TextBox 12" id="12"/>
          <p:cNvSpPr txBox="true"/>
          <p:nvPr/>
        </p:nvSpPr>
        <p:spPr>
          <a:xfrm rot="0">
            <a:off x="6567420" y="9304459"/>
            <a:ext cx="4961828" cy="339704"/>
          </a:xfrm>
          <a:prstGeom prst="rect">
            <a:avLst/>
          </a:prstGeom>
        </p:spPr>
        <p:txBody>
          <a:bodyPr anchor="t" rtlCol="false" tIns="0" lIns="0" bIns="0" rIns="0">
            <a:spAutoFit/>
          </a:bodyPr>
          <a:lstStyle/>
          <a:p>
            <a:pPr algn="ctr">
              <a:lnSpc>
                <a:spcPts val="2799"/>
              </a:lnSpc>
            </a:pPr>
            <a:r>
              <a:rPr lang="en-US" b="true" sz="1999" spc="131">
                <a:solidFill>
                  <a:srgbClr val="000000"/>
                </a:solidFill>
                <a:latin typeface="Inter Bold"/>
                <a:ea typeface="Inter Bold"/>
                <a:cs typeface="Inter Bold"/>
                <a:sym typeface="Inter Bold"/>
              </a:rPr>
              <a:t>GREENHOUSE GAS EMISSIONS</a:t>
            </a:r>
          </a:p>
        </p:txBody>
      </p:sp>
      <p:sp>
        <p:nvSpPr>
          <p:cNvPr name="TextBox 13" id="13"/>
          <p:cNvSpPr txBox="true"/>
          <p:nvPr/>
        </p:nvSpPr>
        <p:spPr>
          <a:xfrm rot="0">
            <a:off x="12715483" y="9304459"/>
            <a:ext cx="4335919" cy="339704"/>
          </a:xfrm>
          <a:prstGeom prst="rect">
            <a:avLst/>
          </a:prstGeom>
        </p:spPr>
        <p:txBody>
          <a:bodyPr anchor="t" rtlCol="false" tIns="0" lIns="0" bIns="0" rIns="0">
            <a:spAutoFit/>
          </a:bodyPr>
          <a:lstStyle/>
          <a:p>
            <a:pPr algn="ctr">
              <a:lnSpc>
                <a:spcPts val="2799"/>
              </a:lnSpc>
            </a:pPr>
            <a:r>
              <a:rPr lang="en-US" b="true" sz="1999" spc="131">
                <a:solidFill>
                  <a:srgbClr val="000000"/>
                </a:solidFill>
                <a:latin typeface="Inter Bold"/>
                <a:ea typeface="Inter Bold"/>
                <a:cs typeface="Inter Bold"/>
                <a:sym typeface="Inter Bold"/>
              </a:rPr>
              <a:t>RESOURCE DEPLETION</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gradFill rotWithShape="true">
          <a:gsLst>
            <a:gs pos="0">
              <a:srgbClr val="F1F1F1">
                <a:alpha val="100000"/>
              </a:srgbClr>
            </a:gs>
            <a:gs pos="100000">
              <a:srgbClr val="FFFFFF">
                <a:alpha val="100000"/>
              </a:srgbClr>
            </a:gs>
          </a:gsLst>
          <a:lin ang="0"/>
        </a:gradFill>
      </p:bgPr>
    </p:bg>
    <p:spTree>
      <p:nvGrpSpPr>
        <p:cNvPr id="1" name=""/>
        <p:cNvGrpSpPr/>
        <p:nvPr/>
      </p:nvGrpSpPr>
      <p:grpSpPr>
        <a:xfrm>
          <a:off x="0" y="0"/>
          <a:ext cx="0" cy="0"/>
          <a:chOff x="0" y="0"/>
          <a:chExt cx="0" cy="0"/>
        </a:xfrm>
      </p:grpSpPr>
      <p:sp>
        <p:nvSpPr>
          <p:cNvPr name="Freeform 2" id="2"/>
          <p:cNvSpPr/>
          <p:nvPr/>
        </p:nvSpPr>
        <p:spPr>
          <a:xfrm flipH="false" flipV="false" rot="0">
            <a:off x="6010904" y="3242045"/>
            <a:ext cx="6266193" cy="6172200"/>
          </a:xfrm>
          <a:custGeom>
            <a:avLst/>
            <a:gdLst/>
            <a:ahLst/>
            <a:cxnLst/>
            <a:rect r="r" b="b" t="t" l="l"/>
            <a:pathLst>
              <a:path h="6172200" w="6266193">
                <a:moveTo>
                  <a:pt x="0" y="0"/>
                </a:moveTo>
                <a:lnTo>
                  <a:pt x="6266192" y="0"/>
                </a:lnTo>
                <a:lnTo>
                  <a:pt x="6266192" y="6172200"/>
                </a:lnTo>
                <a:lnTo>
                  <a:pt x="0" y="617220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6183323" y="3350898"/>
            <a:ext cx="6016255" cy="6016255"/>
          </a:xfrm>
          <a:custGeom>
            <a:avLst/>
            <a:gdLst/>
            <a:ahLst/>
            <a:cxnLst/>
            <a:rect r="r" b="b" t="t" l="l"/>
            <a:pathLst>
              <a:path h="6016255" w="6016255">
                <a:moveTo>
                  <a:pt x="0" y="0"/>
                </a:moveTo>
                <a:lnTo>
                  <a:pt x="6016255" y="0"/>
                </a:lnTo>
                <a:lnTo>
                  <a:pt x="6016255" y="6016255"/>
                </a:lnTo>
                <a:lnTo>
                  <a:pt x="0" y="6016255"/>
                </a:lnTo>
                <a:lnTo>
                  <a:pt x="0" y="0"/>
                </a:lnTo>
                <a:close/>
              </a:path>
            </a:pathLst>
          </a:custGeom>
          <a:blipFill>
            <a:blip r:embed="rId4">
              <a:alphaModFix amt="65000"/>
            </a:blip>
            <a:stretch>
              <a:fillRect l="0" t="0" r="0" b="0"/>
            </a:stretch>
          </a:blipFill>
        </p:spPr>
      </p:sp>
      <p:grpSp>
        <p:nvGrpSpPr>
          <p:cNvPr name="Group 4" id="4"/>
          <p:cNvGrpSpPr/>
          <p:nvPr/>
        </p:nvGrpSpPr>
        <p:grpSpPr>
          <a:xfrm rot="0">
            <a:off x="6456041" y="3640186"/>
            <a:ext cx="5375918" cy="5375918"/>
            <a:chOff x="0" y="0"/>
            <a:chExt cx="812800" cy="812800"/>
          </a:xfrm>
        </p:grpSpPr>
        <p:sp>
          <p:nvSpPr>
            <p:cNvPr name="Freeform 5" id="5"/>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5"/>
              <a:stretch>
                <a:fillRect l="0" t="0" r="0" b="-15523"/>
              </a:stretch>
            </a:blipFill>
            <a:ln w="285750" cap="sq">
              <a:solidFill>
                <a:srgbClr val="FFFFFF"/>
              </a:solidFill>
              <a:prstDash val="solid"/>
              <a:miter/>
            </a:ln>
          </p:spPr>
        </p:sp>
      </p:grpSp>
      <p:sp>
        <p:nvSpPr>
          <p:cNvPr name="Freeform 6" id="6"/>
          <p:cNvSpPr/>
          <p:nvPr/>
        </p:nvSpPr>
        <p:spPr>
          <a:xfrm flipH="true" flipV="false" rot="0">
            <a:off x="10482066" y="-150417"/>
            <a:ext cx="4465374" cy="3125762"/>
          </a:xfrm>
          <a:custGeom>
            <a:avLst/>
            <a:gdLst/>
            <a:ahLst/>
            <a:cxnLst/>
            <a:rect r="r" b="b" t="t" l="l"/>
            <a:pathLst>
              <a:path h="3125762" w="4465374">
                <a:moveTo>
                  <a:pt x="4465374" y="0"/>
                </a:moveTo>
                <a:lnTo>
                  <a:pt x="0" y="0"/>
                </a:lnTo>
                <a:lnTo>
                  <a:pt x="0" y="3125762"/>
                </a:lnTo>
                <a:lnTo>
                  <a:pt x="4465374" y="3125762"/>
                </a:lnTo>
                <a:lnTo>
                  <a:pt x="4465374"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7" id="7"/>
          <p:cNvSpPr/>
          <p:nvPr/>
        </p:nvSpPr>
        <p:spPr>
          <a:xfrm flipH="true" flipV="false" rot="0">
            <a:off x="14947440" y="-165475"/>
            <a:ext cx="4465374" cy="3125762"/>
          </a:xfrm>
          <a:custGeom>
            <a:avLst/>
            <a:gdLst/>
            <a:ahLst/>
            <a:cxnLst/>
            <a:rect r="r" b="b" t="t" l="l"/>
            <a:pathLst>
              <a:path h="3125762" w="4465374">
                <a:moveTo>
                  <a:pt x="4465374" y="0"/>
                </a:moveTo>
                <a:lnTo>
                  <a:pt x="0" y="0"/>
                </a:lnTo>
                <a:lnTo>
                  <a:pt x="0" y="3125762"/>
                </a:lnTo>
                <a:lnTo>
                  <a:pt x="4465374" y="3125762"/>
                </a:lnTo>
                <a:lnTo>
                  <a:pt x="4465374"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8" id="8"/>
          <p:cNvSpPr/>
          <p:nvPr/>
        </p:nvSpPr>
        <p:spPr>
          <a:xfrm flipH="false" flipV="false" rot="0">
            <a:off x="14939045" y="1397406"/>
            <a:ext cx="1100539" cy="1577939"/>
          </a:xfrm>
          <a:custGeom>
            <a:avLst/>
            <a:gdLst/>
            <a:ahLst/>
            <a:cxnLst/>
            <a:rect r="r" b="b" t="t" l="l"/>
            <a:pathLst>
              <a:path h="1577939" w="1100539">
                <a:moveTo>
                  <a:pt x="0" y="0"/>
                </a:moveTo>
                <a:lnTo>
                  <a:pt x="1100539" y="0"/>
                </a:lnTo>
                <a:lnTo>
                  <a:pt x="1100539" y="1577939"/>
                </a:lnTo>
                <a:lnTo>
                  <a:pt x="0" y="1577939"/>
                </a:lnTo>
                <a:lnTo>
                  <a:pt x="0" y="0"/>
                </a:lnTo>
                <a:close/>
              </a:path>
            </a:pathLst>
          </a:custGeom>
          <a:blipFill>
            <a:blip r:embed="rId6">
              <a:extLst>
                <a:ext uri="{96DAC541-7B7A-43D3-8B79-37D633B846F1}">
                  <asvg:svgBlip xmlns:asvg="http://schemas.microsoft.com/office/drawing/2016/SVG/main" r:embed="rId7"/>
                </a:ext>
              </a:extLst>
            </a:blip>
            <a:stretch>
              <a:fillRect l="0" t="-98091" r="-305744" b="0"/>
            </a:stretch>
          </a:blipFill>
        </p:spPr>
      </p:sp>
      <p:sp>
        <p:nvSpPr>
          <p:cNvPr name="AutoShape 9" id="9"/>
          <p:cNvSpPr/>
          <p:nvPr/>
        </p:nvSpPr>
        <p:spPr>
          <a:xfrm>
            <a:off x="3989826" y="3654907"/>
            <a:ext cx="3952503" cy="0"/>
          </a:xfrm>
          <a:prstGeom prst="line">
            <a:avLst/>
          </a:prstGeom>
          <a:ln cap="flat" w="19050">
            <a:solidFill>
              <a:srgbClr val="4BAF7F"/>
            </a:solidFill>
            <a:prstDash val="solid"/>
            <a:headEnd type="arrow" len="sm" w="med"/>
            <a:tailEnd type="none" len="sm" w="sm"/>
          </a:ln>
        </p:spPr>
      </p:sp>
      <p:sp>
        <p:nvSpPr>
          <p:cNvPr name="AutoShape 10" id="10"/>
          <p:cNvSpPr/>
          <p:nvPr/>
        </p:nvSpPr>
        <p:spPr>
          <a:xfrm>
            <a:off x="10482066" y="3654907"/>
            <a:ext cx="3952503" cy="0"/>
          </a:xfrm>
          <a:prstGeom prst="line">
            <a:avLst/>
          </a:prstGeom>
          <a:ln cap="flat" w="19050">
            <a:solidFill>
              <a:srgbClr val="388C64"/>
            </a:solidFill>
            <a:prstDash val="solid"/>
            <a:headEnd type="none" len="sm" w="sm"/>
            <a:tailEnd type="arrow" len="sm" w="med"/>
          </a:ln>
        </p:spPr>
      </p:sp>
      <p:sp>
        <p:nvSpPr>
          <p:cNvPr name="AutoShape 11" id="11"/>
          <p:cNvSpPr/>
          <p:nvPr/>
        </p:nvSpPr>
        <p:spPr>
          <a:xfrm>
            <a:off x="12087081" y="7291050"/>
            <a:ext cx="2436746" cy="0"/>
          </a:xfrm>
          <a:prstGeom prst="line">
            <a:avLst/>
          </a:prstGeom>
          <a:ln cap="flat" w="19050">
            <a:solidFill>
              <a:srgbClr val="4BAF7F"/>
            </a:solidFill>
            <a:prstDash val="solid"/>
            <a:headEnd type="none" len="sm" w="sm"/>
            <a:tailEnd type="none" len="sm" w="sm"/>
          </a:ln>
        </p:spPr>
      </p:sp>
      <p:sp>
        <p:nvSpPr>
          <p:cNvPr name="AutoShape 12" id="12"/>
          <p:cNvSpPr/>
          <p:nvPr/>
        </p:nvSpPr>
        <p:spPr>
          <a:xfrm>
            <a:off x="3989826" y="7291050"/>
            <a:ext cx="2436746" cy="0"/>
          </a:xfrm>
          <a:prstGeom prst="line">
            <a:avLst/>
          </a:prstGeom>
          <a:ln cap="flat" w="19050">
            <a:solidFill>
              <a:srgbClr val="388C64"/>
            </a:solidFill>
            <a:prstDash val="solid"/>
            <a:headEnd type="arrow" len="sm" w="med"/>
            <a:tailEnd type="none" len="sm" w="sm"/>
          </a:ln>
        </p:spPr>
      </p:sp>
      <p:sp>
        <p:nvSpPr>
          <p:cNvPr name="TextBox 13" id="13"/>
          <p:cNvSpPr txBox="true"/>
          <p:nvPr/>
        </p:nvSpPr>
        <p:spPr>
          <a:xfrm rot="0">
            <a:off x="837368" y="1227080"/>
            <a:ext cx="8002794" cy="1181316"/>
          </a:xfrm>
          <a:prstGeom prst="rect">
            <a:avLst/>
          </a:prstGeom>
        </p:spPr>
        <p:txBody>
          <a:bodyPr anchor="t" rtlCol="false" tIns="0" lIns="0" bIns="0" rIns="0">
            <a:spAutoFit/>
          </a:bodyPr>
          <a:lstStyle/>
          <a:p>
            <a:pPr algn="l">
              <a:lnSpc>
                <a:spcPts val="8838"/>
              </a:lnSpc>
            </a:pPr>
            <a:r>
              <a:rPr lang="en-US" sz="7304" spc="219">
                <a:solidFill>
                  <a:srgbClr val="398661"/>
                </a:solidFill>
                <a:latin typeface="Poppins"/>
                <a:ea typeface="Poppins"/>
                <a:cs typeface="Poppins"/>
                <a:sym typeface="Poppins"/>
              </a:rPr>
              <a:t>TYPES OF WASTE</a:t>
            </a:r>
          </a:p>
        </p:txBody>
      </p:sp>
      <p:sp>
        <p:nvSpPr>
          <p:cNvPr name="TextBox 14" id="14"/>
          <p:cNvSpPr txBox="true"/>
          <p:nvPr/>
        </p:nvSpPr>
        <p:spPr>
          <a:xfrm rot="0">
            <a:off x="837368" y="4158869"/>
            <a:ext cx="4687656" cy="1378679"/>
          </a:xfrm>
          <a:prstGeom prst="rect">
            <a:avLst/>
          </a:prstGeom>
        </p:spPr>
        <p:txBody>
          <a:bodyPr anchor="t" rtlCol="false" tIns="0" lIns="0" bIns="0" rIns="0">
            <a:spAutoFit/>
          </a:bodyPr>
          <a:lstStyle/>
          <a:p>
            <a:pPr algn="l">
              <a:lnSpc>
                <a:spcPts val="2239"/>
              </a:lnSpc>
            </a:pPr>
            <a:r>
              <a:rPr lang="en-US" sz="1599">
                <a:solidFill>
                  <a:srgbClr val="000000"/>
                </a:solidFill>
                <a:latin typeface="Inter"/>
                <a:ea typeface="Inter"/>
                <a:cs typeface="Inter"/>
                <a:sym typeface="Inter"/>
              </a:rPr>
              <a:t>Lorem ipsum dolor sit amet, consectetur adipiscing elit. Aenean sed sapien id ligula aliquet tincidunt eget ac elit. Sed neque sapien, pellentesque in ligula vel, posuere accumsan nunc. Aliquam ultrices augue ut arcu placerat.</a:t>
            </a:r>
          </a:p>
        </p:txBody>
      </p:sp>
      <p:sp>
        <p:nvSpPr>
          <p:cNvPr name="TextBox 15" id="15"/>
          <p:cNvSpPr txBox="true"/>
          <p:nvPr/>
        </p:nvSpPr>
        <p:spPr>
          <a:xfrm rot="0">
            <a:off x="837368" y="3363041"/>
            <a:ext cx="2530229" cy="497139"/>
          </a:xfrm>
          <a:prstGeom prst="rect">
            <a:avLst/>
          </a:prstGeom>
        </p:spPr>
        <p:txBody>
          <a:bodyPr anchor="t" rtlCol="false" tIns="0" lIns="0" bIns="0" rIns="0">
            <a:spAutoFit/>
          </a:bodyPr>
          <a:lstStyle/>
          <a:p>
            <a:pPr algn="l">
              <a:lnSpc>
                <a:spcPts val="4099"/>
              </a:lnSpc>
            </a:pPr>
            <a:r>
              <a:rPr lang="en-US" sz="2928" b="true">
                <a:solidFill>
                  <a:srgbClr val="000000"/>
                </a:solidFill>
                <a:latin typeface="Inter Bold"/>
                <a:ea typeface="Inter Bold"/>
                <a:cs typeface="Inter Bold"/>
                <a:sym typeface="Inter Bold"/>
              </a:rPr>
              <a:t>MUNICIPAL</a:t>
            </a:r>
          </a:p>
        </p:txBody>
      </p:sp>
      <p:sp>
        <p:nvSpPr>
          <p:cNvPr name="TextBox 16" id="16"/>
          <p:cNvSpPr txBox="true"/>
          <p:nvPr/>
        </p:nvSpPr>
        <p:spPr>
          <a:xfrm rot="0">
            <a:off x="14781003" y="3363041"/>
            <a:ext cx="2669525" cy="497139"/>
          </a:xfrm>
          <a:prstGeom prst="rect">
            <a:avLst/>
          </a:prstGeom>
        </p:spPr>
        <p:txBody>
          <a:bodyPr anchor="t" rtlCol="false" tIns="0" lIns="0" bIns="0" rIns="0">
            <a:spAutoFit/>
          </a:bodyPr>
          <a:lstStyle/>
          <a:p>
            <a:pPr algn="r">
              <a:lnSpc>
                <a:spcPts val="4099"/>
              </a:lnSpc>
            </a:pPr>
            <a:r>
              <a:rPr lang="en-US" b="true" sz="2928">
                <a:solidFill>
                  <a:srgbClr val="000000"/>
                </a:solidFill>
                <a:latin typeface="Inter Bold"/>
                <a:ea typeface="Inter Bold"/>
                <a:cs typeface="Inter Bold"/>
                <a:sym typeface="Inter Bold"/>
              </a:rPr>
              <a:t>INDUSTRIAL</a:t>
            </a:r>
          </a:p>
        </p:txBody>
      </p:sp>
      <p:sp>
        <p:nvSpPr>
          <p:cNvPr name="TextBox 17" id="17"/>
          <p:cNvSpPr txBox="true"/>
          <p:nvPr/>
        </p:nvSpPr>
        <p:spPr>
          <a:xfrm rot="0">
            <a:off x="837368" y="7027759"/>
            <a:ext cx="3015308" cy="497139"/>
          </a:xfrm>
          <a:prstGeom prst="rect">
            <a:avLst/>
          </a:prstGeom>
        </p:spPr>
        <p:txBody>
          <a:bodyPr anchor="t" rtlCol="false" tIns="0" lIns="0" bIns="0" rIns="0">
            <a:spAutoFit/>
          </a:bodyPr>
          <a:lstStyle/>
          <a:p>
            <a:pPr algn="l">
              <a:lnSpc>
                <a:spcPts val="4099"/>
              </a:lnSpc>
            </a:pPr>
            <a:r>
              <a:rPr lang="en-US" sz="2928" b="true">
                <a:solidFill>
                  <a:srgbClr val="000000"/>
                </a:solidFill>
                <a:latin typeface="Inter Bold"/>
                <a:ea typeface="Inter Bold"/>
                <a:cs typeface="Inter Bold"/>
                <a:sym typeface="Inter Bold"/>
              </a:rPr>
              <a:t>AGRICULTURAL</a:t>
            </a:r>
          </a:p>
        </p:txBody>
      </p:sp>
      <p:sp>
        <p:nvSpPr>
          <p:cNvPr name="TextBox 18" id="18"/>
          <p:cNvSpPr txBox="true"/>
          <p:nvPr/>
        </p:nvSpPr>
        <p:spPr>
          <a:xfrm rot="0">
            <a:off x="14781003" y="7027759"/>
            <a:ext cx="2669525" cy="497139"/>
          </a:xfrm>
          <a:prstGeom prst="rect">
            <a:avLst/>
          </a:prstGeom>
        </p:spPr>
        <p:txBody>
          <a:bodyPr anchor="t" rtlCol="false" tIns="0" lIns="0" bIns="0" rIns="0">
            <a:spAutoFit/>
          </a:bodyPr>
          <a:lstStyle/>
          <a:p>
            <a:pPr algn="r">
              <a:lnSpc>
                <a:spcPts val="4099"/>
              </a:lnSpc>
            </a:pPr>
            <a:r>
              <a:rPr lang="en-US" b="true" sz="2928">
                <a:solidFill>
                  <a:srgbClr val="000000"/>
                </a:solidFill>
                <a:latin typeface="Inter Bold"/>
                <a:ea typeface="Inter Bold"/>
                <a:cs typeface="Inter Bold"/>
                <a:sym typeface="Inter Bold"/>
              </a:rPr>
              <a:t>HAZARDOUS</a:t>
            </a:r>
          </a:p>
        </p:txBody>
      </p:sp>
      <p:sp>
        <p:nvSpPr>
          <p:cNvPr name="TextBox 19" id="19"/>
          <p:cNvSpPr txBox="true"/>
          <p:nvPr/>
        </p:nvSpPr>
        <p:spPr>
          <a:xfrm rot="0">
            <a:off x="12762871" y="4158869"/>
            <a:ext cx="4687656" cy="1378679"/>
          </a:xfrm>
          <a:prstGeom prst="rect">
            <a:avLst/>
          </a:prstGeom>
        </p:spPr>
        <p:txBody>
          <a:bodyPr anchor="t" rtlCol="false" tIns="0" lIns="0" bIns="0" rIns="0">
            <a:spAutoFit/>
          </a:bodyPr>
          <a:lstStyle/>
          <a:p>
            <a:pPr algn="r">
              <a:lnSpc>
                <a:spcPts val="2239"/>
              </a:lnSpc>
            </a:pPr>
            <a:r>
              <a:rPr lang="en-US" sz="1599">
                <a:solidFill>
                  <a:srgbClr val="000000"/>
                </a:solidFill>
                <a:latin typeface="Inter"/>
                <a:ea typeface="Inter"/>
                <a:cs typeface="Inter"/>
                <a:sym typeface="Inter"/>
              </a:rPr>
              <a:t>Lorem ipsum dolor sit amet, consectetur adipiscing elit. Aenean sed sapien id ligula aliquet tincidunt eget ac elit. Sed neque sapien, pellentesque in ligula vel, posuere accumsan nunc. Aliquam ultrices augue ut arcu placerat.</a:t>
            </a:r>
          </a:p>
        </p:txBody>
      </p:sp>
      <p:sp>
        <p:nvSpPr>
          <p:cNvPr name="TextBox 20" id="20"/>
          <p:cNvSpPr txBox="true"/>
          <p:nvPr/>
        </p:nvSpPr>
        <p:spPr>
          <a:xfrm rot="0">
            <a:off x="837368" y="7751018"/>
            <a:ext cx="4687656" cy="1378679"/>
          </a:xfrm>
          <a:prstGeom prst="rect">
            <a:avLst/>
          </a:prstGeom>
        </p:spPr>
        <p:txBody>
          <a:bodyPr anchor="t" rtlCol="false" tIns="0" lIns="0" bIns="0" rIns="0">
            <a:spAutoFit/>
          </a:bodyPr>
          <a:lstStyle/>
          <a:p>
            <a:pPr algn="l">
              <a:lnSpc>
                <a:spcPts val="2239"/>
              </a:lnSpc>
            </a:pPr>
            <a:r>
              <a:rPr lang="en-US" sz="1599">
                <a:solidFill>
                  <a:srgbClr val="000000"/>
                </a:solidFill>
                <a:latin typeface="Inter"/>
                <a:ea typeface="Inter"/>
                <a:cs typeface="Inter"/>
                <a:sym typeface="Inter"/>
              </a:rPr>
              <a:t>Lorem ipsum dolor sit amet, consectetur adipiscing elit. Aenean sed sapien id ligula aliquet tincidunt eget ac elit. Sed neque sapien, pellentesque in ligula vel, posuere accumsan nunc. Aliquam ultrices augue ut arcu placerat.</a:t>
            </a:r>
          </a:p>
        </p:txBody>
      </p:sp>
      <p:sp>
        <p:nvSpPr>
          <p:cNvPr name="TextBox 21" id="21"/>
          <p:cNvSpPr txBox="true"/>
          <p:nvPr/>
        </p:nvSpPr>
        <p:spPr>
          <a:xfrm rot="0">
            <a:off x="12762871" y="7751018"/>
            <a:ext cx="4687656" cy="1378679"/>
          </a:xfrm>
          <a:prstGeom prst="rect">
            <a:avLst/>
          </a:prstGeom>
        </p:spPr>
        <p:txBody>
          <a:bodyPr anchor="t" rtlCol="false" tIns="0" lIns="0" bIns="0" rIns="0">
            <a:spAutoFit/>
          </a:bodyPr>
          <a:lstStyle/>
          <a:p>
            <a:pPr algn="r">
              <a:lnSpc>
                <a:spcPts val="2239"/>
              </a:lnSpc>
            </a:pPr>
            <a:r>
              <a:rPr lang="en-US" sz="1599">
                <a:solidFill>
                  <a:srgbClr val="000000"/>
                </a:solidFill>
                <a:latin typeface="Inter"/>
                <a:ea typeface="Inter"/>
                <a:cs typeface="Inter"/>
                <a:sym typeface="Inter"/>
              </a:rPr>
              <a:t>Lorem ipsum dolor sit amet, consectetur adipiscing elit. Aenean sed sapien id ligula aliquet tincidunt eget ac elit. Sed neque sapien, pellentesque in ligula vel, posuere accumsan nunc. Aliquam ultrices augue ut arcu placerat.</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gradFill rotWithShape="true">
          <a:gsLst>
            <a:gs pos="0">
              <a:srgbClr val="F1F1F1">
                <a:alpha val="100000"/>
              </a:srgbClr>
            </a:gs>
            <a:gs pos="100000">
              <a:srgbClr val="FFFFFF">
                <a:alpha val="100000"/>
              </a:srgbClr>
            </a:gs>
          </a:gsLst>
          <a:lin ang="0"/>
        </a:gradFill>
      </p:bgPr>
    </p:bg>
    <p:spTree>
      <p:nvGrpSpPr>
        <p:cNvPr id="1" name=""/>
        <p:cNvGrpSpPr/>
        <p:nvPr/>
      </p:nvGrpSpPr>
      <p:grpSpPr>
        <a:xfrm>
          <a:off x="0" y="0"/>
          <a:ext cx="0" cy="0"/>
          <a:chOff x="0" y="0"/>
          <a:chExt cx="0" cy="0"/>
        </a:xfrm>
      </p:grpSpPr>
      <p:grpSp>
        <p:nvGrpSpPr>
          <p:cNvPr name="Group 2" id="2"/>
          <p:cNvGrpSpPr/>
          <p:nvPr/>
        </p:nvGrpSpPr>
        <p:grpSpPr>
          <a:xfrm rot="0">
            <a:off x="7471650" y="-683610"/>
            <a:ext cx="12427034" cy="5246370"/>
            <a:chOff x="0" y="0"/>
            <a:chExt cx="1443955" cy="609600"/>
          </a:xfrm>
        </p:grpSpPr>
        <p:sp>
          <p:nvSpPr>
            <p:cNvPr name="Freeform 3" id="3"/>
            <p:cNvSpPr/>
            <p:nvPr/>
          </p:nvSpPr>
          <p:spPr>
            <a:xfrm flipH="false" flipV="false" rot="0">
              <a:off x="0" y="0"/>
              <a:ext cx="1443955" cy="609600"/>
            </a:xfrm>
            <a:custGeom>
              <a:avLst/>
              <a:gdLst/>
              <a:ahLst/>
              <a:cxnLst/>
              <a:rect r="r" b="b" t="t" l="l"/>
              <a:pathLst>
                <a:path h="609600" w="1443955">
                  <a:moveTo>
                    <a:pt x="1240755" y="0"/>
                  </a:moveTo>
                  <a:lnTo>
                    <a:pt x="0" y="0"/>
                  </a:lnTo>
                  <a:lnTo>
                    <a:pt x="203200" y="609600"/>
                  </a:lnTo>
                  <a:lnTo>
                    <a:pt x="1443955" y="609600"/>
                  </a:lnTo>
                  <a:lnTo>
                    <a:pt x="1240755" y="0"/>
                  </a:lnTo>
                  <a:close/>
                </a:path>
              </a:pathLst>
            </a:custGeom>
            <a:blipFill>
              <a:blip r:embed="rId2"/>
              <a:stretch>
                <a:fillRect l="0" t="-76418" r="0" b="-13076"/>
              </a:stretch>
            </a:blipFill>
            <a:ln w="114300" cap="sq">
              <a:solidFill>
                <a:srgbClr val="307F59"/>
              </a:solidFill>
              <a:prstDash val="solid"/>
              <a:miter/>
            </a:ln>
          </p:spPr>
        </p:sp>
      </p:grpSp>
      <p:sp>
        <p:nvSpPr>
          <p:cNvPr name="Freeform 4" id="4"/>
          <p:cNvSpPr/>
          <p:nvPr/>
        </p:nvSpPr>
        <p:spPr>
          <a:xfrm flipH="false" flipV="true" rot="0">
            <a:off x="6011606" y="4294346"/>
            <a:ext cx="2147317" cy="536829"/>
          </a:xfrm>
          <a:custGeom>
            <a:avLst/>
            <a:gdLst/>
            <a:ahLst/>
            <a:cxnLst/>
            <a:rect r="r" b="b" t="t" l="l"/>
            <a:pathLst>
              <a:path h="536829" w="2147317">
                <a:moveTo>
                  <a:pt x="0" y="536829"/>
                </a:moveTo>
                <a:lnTo>
                  <a:pt x="2147317" y="536829"/>
                </a:lnTo>
                <a:lnTo>
                  <a:pt x="2147317" y="0"/>
                </a:lnTo>
                <a:lnTo>
                  <a:pt x="0" y="0"/>
                </a:lnTo>
                <a:lnTo>
                  <a:pt x="0" y="536829"/>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5" id="5"/>
          <p:cNvSpPr/>
          <p:nvPr/>
        </p:nvSpPr>
        <p:spPr>
          <a:xfrm flipH="false" flipV="false" rot="-10800000">
            <a:off x="15176672" y="-543736"/>
            <a:ext cx="3630444" cy="3144872"/>
          </a:xfrm>
          <a:custGeom>
            <a:avLst/>
            <a:gdLst/>
            <a:ahLst/>
            <a:cxnLst/>
            <a:rect r="r" b="b" t="t" l="l"/>
            <a:pathLst>
              <a:path h="3144872" w="3630444">
                <a:moveTo>
                  <a:pt x="0" y="0"/>
                </a:moveTo>
                <a:lnTo>
                  <a:pt x="3630444" y="0"/>
                </a:lnTo>
                <a:lnTo>
                  <a:pt x="3630444" y="3144872"/>
                </a:lnTo>
                <a:lnTo>
                  <a:pt x="0" y="3144872"/>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6" id="6"/>
          <p:cNvSpPr/>
          <p:nvPr/>
        </p:nvSpPr>
        <p:spPr>
          <a:xfrm flipH="false" flipV="false" rot="0">
            <a:off x="15790808" y="2131267"/>
            <a:ext cx="3797000" cy="3299938"/>
          </a:xfrm>
          <a:custGeom>
            <a:avLst/>
            <a:gdLst/>
            <a:ahLst/>
            <a:cxnLst/>
            <a:rect r="r" b="b" t="t" l="l"/>
            <a:pathLst>
              <a:path h="3299938" w="3797000">
                <a:moveTo>
                  <a:pt x="0" y="0"/>
                </a:moveTo>
                <a:lnTo>
                  <a:pt x="3797000" y="0"/>
                </a:lnTo>
                <a:lnTo>
                  <a:pt x="3797000" y="3299939"/>
                </a:lnTo>
                <a:lnTo>
                  <a:pt x="0" y="3299939"/>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7" id="7"/>
          <p:cNvSpPr txBox="true"/>
          <p:nvPr/>
        </p:nvSpPr>
        <p:spPr>
          <a:xfrm rot="0">
            <a:off x="712346" y="1609938"/>
            <a:ext cx="6372918" cy="2295708"/>
          </a:xfrm>
          <a:prstGeom prst="rect">
            <a:avLst/>
          </a:prstGeom>
        </p:spPr>
        <p:txBody>
          <a:bodyPr anchor="t" rtlCol="false" tIns="0" lIns="0" bIns="0" rIns="0">
            <a:spAutoFit/>
          </a:bodyPr>
          <a:lstStyle/>
          <a:p>
            <a:pPr algn="l">
              <a:lnSpc>
                <a:spcPts val="8838"/>
              </a:lnSpc>
            </a:pPr>
            <a:r>
              <a:rPr lang="en-US" sz="7304" spc="219">
                <a:solidFill>
                  <a:srgbClr val="398661"/>
                </a:solidFill>
                <a:latin typeface="Poppins"/>
                <a:ea typeface="Poppins"/>
                <a:cs typeface="Poppins"/>
                <a:sym typeface="Poppins"/>
              </a:rPr>
              <a:t>THE WASTE HIERARCHY</a:t>
            </a:r>
          </a:p>
        </p:txBody>
      </p:sp>
      <p:sp>
        <p:nvSpPr>
          <p:cNvPr name="TextBox 8" id="8"/>
          <p:cNvSpPr txBox="true"/>
          <p:nvPr/>
        </p:nvSpPr>
        <p:spPr>
          <a:xfrm rot="0">
            <a:off x="1028700" y="7040267"/>
            <a:ext cx="3513742" cy="2549759"/>
          </a:xfrm>
          <a:prstGeom prst="rect">
            <a:avLst/>
          </a:prstGeom>
        </p:spPr>
        <p:txBody>
          <a:bodyPr anchor="t" rtlCol="false" tIns="0" lIns="0" bIns="0" rIns="0">
            <a:spAutoFit/>
          </a:bodyPr>
          <a:lstStyle/>
          <a:p>
            <a:pPr algn="l">
              <a:lnSpc>
                <a:spcPts val="2519"/>
              </a:lnSpc>
            </a:pPr>
            <a:r>
              <a:rPr lang="en-US" sz="1799">
                <a:solidFill>
                  <a:srgbClr val="000000"/>
                </a:solidFill>
                <a:latin typeface="Inter"/>
                <a:ea typeface="Inter"/>
                <a:cs typeface="Inter"/>
                <a:sym typeface="Inter"/>
              </a:rPr>
              <a:t>Lorem ipsum dolor sit amet, consectetur adipiscing elit. Aenean sed sapien id ligula aliquet tincidunt eget ac elit. Sed neque sapien, pellentesque in ligula vel, posuere accumsan nunc. Aliquam ultrices augue ut arcu placerat aliquam.</a:t>
            </a:r>
          </a:p>
        </p:txBody>
      </p:sp>
      <p:sp>
        <p:nvSpPr>
          <p:cNvPr name="TextBox 9" id="9"/>
          <p:cNvSpPr txBox="true"/>
          <p:nvPr/>
        </p:nvSpPr>
        <p:spPr>
          <a:xfrm rot="0">
            <a:off x="5455389" y="7040267"/>
            <a:ext cx="3513742" cy="2549759"/>
          </a:xfrm>
          <a:prstGeom prst="rect">
            <a:avLst/>
          </a:prstGeom>
        </p:spPr>
        <p:txBody>
          <a:bodyPr anchor="t" rtlCol="false" tIns="0" lIns="0" bIns="0" rIns="0">
            <a:spAutoFit/>
          </a:bodyPr>
          <a:lstStyle/>
          <a:p>
            <a:pPr algn="l">
              <a:lnSpc>
                <a:spcPts val="2519"/>
              </a:lnSpc>
            </a:pPr>
            <a:r>
              <a:rPr lang="en-US" sz="1799">
                <a:solidFill>
                  <a:srgbClr val="000000"/>
                </a:solidFill>
                <a:latin typeface="Inter"/>
                <a:ea typeface="Inter"/>
                <a:cs typeface="Inter"/>
                <a:sym typeface="Inter"/>
              </a:rPr>
              <a:t>Lorem ipsum dolor sit amet, consectetur adipiscing elit. Aenean sed sapien id ligula aliquet tincidunt eget ac elit. Sed neque sapien, pellentesque in ligula vel, posuere accumsan nunc. Aliquam ultrices augue ut arcu placerat aliquam.</a:t>
            </a:r>
          </a:p>
        </p:txBody>
      </p:sp>
      <p:sp>
        <p:nvSpPr>
          <p:cNvPr name="TextBox 10" id="10"/>
          <p:cNvSpPr txBox="true"/>
          <p:nvPr/>
        </p:nvSpPr>
        <p:spPr>
          <a:xfrm rot="0">
            <a:off x="1028700" y="6021756"/>
            <a:ext cx="3259751" cy="477392"/>
          </a:xfrm>
          <a:prstGeom prst="rect">
            <a:avLst/>
          </a:prstGeom>
        </p:spPr>
        <p:txBody>
          <a:bodyPr anchor="t" rtlCol="false" tIns="0" lIns="0" bIns="0" rIns="0">
            <a:spAutoFit/>
          </a:bodyPr>
          <a:lstStyle/>
          <a:p>
            <a:pPr algn="l">
              <a:lnSpc>
                <a:spcPts val="3903"/>
              </a:lnSpc>
            </a:pPr>
            <a:r>
              <a:rPr lang="en-US" sz="2788" b="true">
                <a:solidFill>
                  <a:srgbClr val="398661"/>
                </a:solidFill>
                <a:latin typeface="Inter Bold"/>
                <a:ea typeface="Inter Bold"/>
                <a:cs typeface="Inter Bold"/>
                <a:sym typeface="Inter Bold"/>
              </a:rPr>
              <a:t>REDUCE</a:t>
            </a:r>
          </a:p>
        </p:txBody>
      </p:sp>
      <p:sp>
        <p:nvSpPr>
          <p:cNvPr name="TextBox 11" id="11"/>
          <p:cNvSpPr txBox="true"/>
          <p:nvPr/>
        </p:nvSpPr>
        <p:spPr>
          <a:xfrm rot="0">
            <a:off x="5455389" y="6021756"/>
            <a:ext cx="3259751" cy="477392"/>
          </a:xfrm>
          <a:prstGeom prst="rect">
            <a:avLst/>
          </a:prstGeom>
        </p:spPr>
        <p:txBody>
          <a:bodyPr anchor="t" rtlCol="false" tIns="0" lIns="0" bIns="0" rIns="0">
            <a:spAutoFit/>
          </a:bodyPr>
          <a:lstStyle/>
          <a:p>
            <a:pPr algn="l" marL="0" indent="0" lvl="0">
              <a:lnSpc>
                <a:spcPts val="3903"/>
              </a:lnSpc>
              <a:spcBef>
                <a:spcPct val="0"/>
              </a:spcBef>
            </a:pPr>
            <a:r>
              <a:rPr lang="en-US" b="true" sz="2788" strike="noStrike" u="none">
                <a:solidFill>
                  <a:srgbClr val="398661"/>
                </a:solidFill>
                <a:latin typeface="Inter Bold"/>
                <a:ea typeface="Inter Bold"/>
                <a:cs typeface="Inter Bold"/>
                <a:sym typeface="Inter Bold"/>
              </a:rPr>
              <a:t>REUSE</a:t>
            </a:r>
          </a:p>
        </p:txBody>
      </p:sp>
      <p:sp>
        <p:nvSpPr>
          <p:cNvPr name="TextBox 12" id="12"/>
          <p:cNvSpPr txBox="true"/>
          <p:nvPr/>
        </p:nvSpPr>
        <p:spPr>
          <a:xfrm rot="0">
            <a:off x="9882078" y="7040267"/>
            <a:ext cx="3513742" cy="2549759"/>
          </a:xfrm>
          <a:prstGeom prst="rect">
            <a:avLst/>
          </a:prstGeom>
        </p:spPr>
        <p:txBody>
          <a:bodyPr anchor="t" rtlCol="false" tIns="0" lIns="0" bIns="0" rIns="0">
            <a:spAutoFit/>
          </a:bodyPr>
          <a:lstStyle/>
          <a:p>
            <a:pPr algn="l">
              <a:lnSpc>
                <a:spcPts val="2519"/>
              </a:lnSpc>
            </a:pPr>
            <a:r>
              <a:rPr lang="en-US" sz="1799">
                <a:solidFill>
                  <a:srgbClr val="000000"/>
                </a:solidFill>
                <a:latin typeface="Inter"/>
                <a:ea typeface="Inter"/>
                <a:cs typeface="Inter"/>
                <a:sym typeface="Inter"/>
              </a:rPr>
              <a:t>Lorem ipsum dolor sit amet, consectetur adipiscing elit. Aenean sed sapien id ligula aliquet tincidunt eget ac elit. Sed neque sapien, pellentesque in ligula vel, posuere accumsan nunc. Aliquam ultrices augue ut arcu placerat aliquam.</a:t>
            </a:r>
          </a:p>
        </p:txBody>
      </p:sp>
      <p:sp>
        <p:nvSpPr>
          <p:cNvPr name="TextBox 13" id="13"/>
          <p:cNvSpPr txBox="true"/>
          <p:nvPr/>
        </p:nvSpPr>
        <p:spPr>
          <a:xfrm rot="0">
            <a:off x="9882078" y="6021756"/>
            <a:ext cx="3259751" cy="477392"/>
          </a:xfrm>
          <a:prstGeom prst="rect">
            <a:avLst/>
          </a:prstGeom>
        </p:spPr>
        <p:txBody>
          <a:bodyPr anchor="t" rtlCol="false" tIns="0" lIns="0" bIns="0" rIns="0">
            <a:spAutoFit/>
          </a:bodyPr>
          <a:lstStyle/>
          <a:p>
            <a:pPr algn="l">
              <a:lnSpc>
                <a:spcPts val="3903"/>
              </a:lnSpc>
            </a:pPr>
            <a:r>
              <a:rPr lang="en-US" sz="2788" b="true">
                <a:solidFill>
                  <a:srgbClr val="398661"/>
                </a:solidFill>
                <a:latin typeface="Inter Bold"/>
                <a:ea typeface="Inter Bold"/>
                <a:cs typeface="Inter Bold"/>
                <a:sym typeface="Inter Bold"/>
              </a:rPr>
              <a:t>RECYCLE</a:t>
            </a:r>
          </a:p>
        </p:txBody>
      </p:sp>
      <p:sp>
        <p:nvSpPr>
          <p:cNvPr name="TextBox 14" id="14"/>
          <p:cNvSpPr txBox="true"/>
          <p:nvPr/>
        </p:nvSpPr>
        <p:spPr>
          <a:xfrm rot="0">
            <a:off x="14127346" y="7040267"/>
            <a:ext cx="3513742" cy="2549759"/>
          </a:xfrm>
          <a:prstGeom prst="rect">
            <a:avLst/>
          </a:prstGeom>
        </p:spPr>
        <p:txBody>
          <a:bodyPr anchor="t" rtlCol="false" tIns="0" lIns="0" bIns="0" rIns="0">
            <a:spAutoFit/>
          </a:bodyPr>
          <a:lstStyle/>
          <a:p>
            <a:pPr algn="l">
              <a:lnSpc>
                <a:spcPts val="2519"/>
              </a:lnSpc>
            </a:pPr>
            <a:r>
              <a:rPr lang="en-US" sz="1799">
                <a:solidFill>
                  <a:srgbClr val="000000"/>
                </a:solidFill>
                <a:latin typeface="Inter"/>
                <a:ea typeface="Inter"/>
                <a:cs typeface="Inter"/>
                <a:sym typeface="Inter"/>
              </a:rPr>
              <a:t>Lorem ipsum dolor sit amet, consectetur adipiscing elit. Aenean sed sapien id ligula aliquet tincidunt eget ac elit. Sed neque sapien, pellentesque in ligula vel, posuere accumsan nunc. Aliquam ultrices augue ut arcu placerat aliquam.</a:t>
            </a:r>
          </a:p>
        </p:txBody>
      </p:sp>
      <p:sp>
        <p:nvSpPr>
          <p:cNvPr name="TextBox 15" id="15"/>
          <p:cNvSpPr txBox="true"/>
          <p:nvPr/>
        </p:nvSpPr>
        <p:spPr>
          <a:xfrm rot="0">
            <a:off x="14127346" y="6021756"/>
            <a:ext cx="3259751" cy="477392"/>
          </a:xfrm>
          <a:prstGeom prst="rect">
            <a:avLst/>
          </a:prstGeom>
        </p:spPr>
        <p:txBody>
          <a:bodyPr anchor="t" rtlCol="false" tIns="0" lIns="0" bIns="0" rIns="0">
            <a:spAutoFit/>
          </a:bodyPr>
          <a:lstStyle/>
          <a:p>
            <a:pPr algn="l">
              <a:lnSpc>
                <a:spcPts val="3903"/>
              </a:lnSpc>
            </a:pPr>
            <a:r>
              <a:rPr lang="en-US" sz="2788" b="true">
                <a:solidFill>
                  <a:srgbClr val="398661"/>
                </a:solidFill>
                <a:latin typeface="Inter Bold"/>
                <a:ea typeface="Inter Bold"/>
                <a:cs typeface="Inter Bold"/>
                <a:sym typeface="Inter Bold"/>
              </a:rPr>
              <a:t>RECOVER</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gradFill rotWithShape="true">
          <a:gsLst>
            <a:gs pos="0">
              <a:srgbClr val="E5E5E5">
                <a:alpha val="100000"/>
              </a:srgbClr>
            </a:gs>
            <a:gs pos="50000">
              <a:srgbClr val="FFFFFF">
                <a:alpha val="100000"/>
              </a:srgbClr>
            </a:gs>
            <a:gs pos="100000">
              <a:srgbClr val="FFFFFF">
                <a:alpha val="100000"/>
              </a:srgbClr>
            </a:gs>
          </a:gsLst>
          <a:lin ang="5400000"/>
        </a:gradFill>
      </p:bgPr>
    </p:bg>
    <p:spTree>
      <p:nvGrpSpPr>
        <p:cNvPr id="1" name=""/>
        <p:cNvGrpSpPr/>
        <p:nvPr/>
      </p:nvGrpSpPr>
      <p:grpSpPr>
        <a:xfrm>
          <a:off x="0" y="0"/>
          <a:ext cx="0" cy="0"/>
          <a:chOff x="0" y="0"/>
          <a:chExt cx="0" cy="0"/>
        </a:xfrm>
      </p:grpSpPr>
      <p:sp>
        <p:nvSpPr>
          <p:cNvPr name="Freeform 2" id="2"/>
          <p:cNvSpPr/>
          <p:nvPr/>
        </p:nvSpPr>
        <p:spPr>
          <a:xfrm flipH="true" flipV="false" rot="0">
            <a:off x="10610264" y="-22220"/>
            <a:ext cx="4465374" cy="3125762"/>
          </a:xfrm>
          <a:custGeom>
            <a:avLst/>
            <a:gdLst/>
            <a:ahLst/>
            <a:cxnLst/>
            <a:rect r="r" b="b" t="t" l="l"/>
            <a:pathLst>
              <a:path h="3125762" w="4465374">
                <a:moveTo>
                  <a:pt x="4465374" y="0"/>
                </a:moveTo>
                <a:lnTo>
                  <a:pt x="0" y="0"/>
                </a:lnTo>
                <a:lnTo>
                  <a:pt x="0" y="3125762"/>
                </a:lnTo>
                <a:lnTo>
                  <a:pt x="4465374" y="3125762"/>
                </a:lnTo>
                <a:lnTo>
                  <a:pt x="4465374"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false" rot="0">
            <a:off x="15075638" y="-37278"/>
            <a:ext cx="4465374" cy="3125762"/>
          </a:xfrm>
          <a:custGeom>
            <a:avLst/>
            <a:gdLst/>
            <a:ahLst/>
            <a:cxnLst/>
            <a:rect r="r" b="b" t="t" l="l"/>
            <a:pathLst>
              <a:path h="3125762" w="4465374">
                <a:moveTo>
                  <a:pt x="4465374" y="0"/>
                </a:moveTo>
                <a:lnTo>
                  <a:pt x="0" y="0"/>
                </a:lnTo>
                <a:lnTo>
                  <a:pt x="0" y="3125762"/>
                </a:lnTo>
                <a:lnTo>
                  <a:pt x="4465374" y="3125762"/>
                </a:lnTo>
                <a:lnTo>
                  <a:pt x="4465374"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5067243" y="1525603"/>
            <a:ext cx="1100539" cy="1577939"/>
          </a:xfrm>
          <a:custGeom>
            <a:avLst/>
            <a:gdLst/>
            <a:ahLst/>
            <a:cxnLst/>
            <a:rect r="r" b="b" t="t" l="l"/>
            <a:pathLst>
              <a:path h="1577939" w="1100539">
                <a:moveTo>
                  <a:pt x="0" y="0"/>
                </a:moveTo>
                <a:lnTo>
                  <a:pt x="1100539" y="0"/>
                </a:lnTo>
                <a:lnTo>
                  <a:pt x="1100539" y="1577939"/>
                </a:lnTo>
                <a:lnTo>
                  <a:pt x="0" y="1577939"/>
                </a:lnTo>
                <a:lnTo>
                  <a:pt x="0" y="0"/>
                </a:lnTo>
                <a:close/>
              </a:path>
            </a:pathLst>
          </a:custGeom>
          <a:blipFill>
            <a:blip r:embed="rId2">
              <a:extLst>
                <a:ext uri="{96DAC541-7B7A-43D3-8B79-37D633B846F1}">
                  <asvg:svgBlip xmlns:asvg="http://schemas.microsoft.com/office/drawing/2016/SVG/main" r:embed="rId3"/>
                </a:ext>
              </a:extLst>
            </a:blip>
            <a:stretch>
              <a:fillRect l="0" t="-98091" r="-305744" b="0"/>
            </a:stretch>
          </a:blipFill>
        </p:spPr>
      </p:sp>
      <p:grpSp>
        <p:nvGrpSpPr>
          <p:cNvPr name="Group 5" id="5"/>
          <p:cNvGrpSpPr/>
          <p:nvPr/>
        </p:nvGrpSpPr>
        <p:grpSpPr>
          <a:xfrm rot="0">
            <a:off x="-251765" y="2948105"/>
            <a:ext cx="18675635" cy="7474822"/>
            <a:chOff x="0" y="0"/>
            <a:chExt cx="24900847" cy="9966429"/>
          </a:xfrm>
        </p:grpSpPr>
        <p:sp>
          <p:nvSpPr>
            <p:cNvPr name="Freeform 6" id="6"/>
            <p:cNvSpPr/>
            <p:nvPr/>
          </p:nvSpPr>
          <p:spPr>
            <a:xfrm flipH="false" flipV="false" rot="0">
              <a:off x="0" y="0"/>
              <a:ext cx="24900847" cy="9966429"/>
            </a:xfrm>
            <a:custGeom>
              <a:avLst/>
              <a:gdLst/>
              <a:ahLst/>
              <a:cxnLst/>
              <a:rect r="r" b="b" t="t" l="l"/>
              <a:pathLst>
                <a:path h="9966429" w="24900847">
                  <a:moveTo>
                    <a:pt x="0" y="0"/>
                  </a:moveTo>
                  <a:lnTo>
                    <a:pt x="24900847" y="0"/>
                  </a:lnTo>
                  <a:lnTo>
                    <a:pt x="24900847" y="9966429"/>
                  </a:lnTo>
                  <a:lnTo>
                    <a:pt x="0" y="9966429"/>
                  </a:lnTo>
                  <a:lnTo>
                    <a:pt x="0" y="0"/>
                  </a:lnTo>
                  <a:close/>
                </a:path>
              </a:pathLst>
            </a:custGeom>
            <a:blipFill>
              <a:blip r:embed="rId4"/>
              <a:stretch>
                <a:fillRect l="-12671" t="-9635" r="0" b="-77917"/>
              </a:stretch>
            </a:blipFill>
          </p:spPr>
        </p:sp>
        <p:grpSp>
          <p:nvGrpSpPr>
            <p:cNvPr name="Group 7" id="7"/>
            <p:cNvGrpSpPr/>
            <p:nvPr/>
          </p:nvGrpSpPr>
          <p:grpSpPr>
            <a:xfrm rot="0">
              <a:off x="0" y="0"/>
              <a:ext cx="24900847" cy="8522952"/>
              <a:chOff x="0" y="0"/>
              <a:chExt cx="4948946" cy="1693904"/>
            </a:xfrm>
          </p:grpSpPr>
          <p:sp>
            <p:nvSpPr>
              <p:cNvPr name="Freeform 8" id="8"/>
              <p:cNvSpPr/>
              <p:nvPr/>
            </p:nvSpPr>
            <p:spPr>
              <a:xfrm flipH="false" flipV="false" rot="0">
                <a:off x="0" y="0"/>
                <a:ext cx="4948946" cy="1693904"/>
              </a:xfrm>
              <a:custGeom>
                <a:avLst/>
                <a:gdLst/>
                <a:ahLst/>
                <a:cxnLst/>
                <a:rect r="r" b="b" t="t" l="l"/>
                <a:pathLst>
                  <a:path h="1693904" w="4948946">
                    <a:moveTo>
                      <a:pt x="0" y="0"/>
                    </a:moveTo>
                    <a:lnTo>
                      <a:pt x="4948946" y="0"/>
                    </a:lnTo>
                    <a:lnTo>
                      <a:pt x="4948946" y="1693904"/>
                    </a:lnTo>
                    <a:lnTo>
                      <a:pt x="0" y="1693904"/>
                    </a:lnTo>
                    <a:close/>
                  </a:path>
                </a:pathLst>
              </a:custGeom>
              <a:gradFill rotWithShape="true">
                <a:gsLst>
                  <a:gs pos="0">
                    <a:srgbClr val="F4F4F4">
                      <a:alpha val="100000"/>
                    </a:srgbClr>
                  </a:gs>
                  <a:gs pos="50000">
                    <a:srgbClr val="FFFFFF">
                      <a:alpha val="90000"/>
                    </a:srgbClr>
                  </a:gs>
                  <a:gs pos="100000">
                    <a:srgbClr val="FFFFFF">
                      <a:alpha val="0"/>
                    </a:srgbClr>
                  </a:gs>
                </a:gsLst>
                <a:lin ang="5400000"/>
              </a:gradFill>
            </p:spPr>
          </p:sp>
          <p:sp>
            <p:nvSpPr>
              <p:cNvPr name="TextBox 9" id="9"/>
              <p:cNvSpPr txBox="true"/>
              <p:nvPr/>
            </p:nvSpPr>
            <p:spPr>
              <a:xfrm>
                <a:off x="0" y="-47625"/>
                <a:ext cx="4948946" cy="1741529"/>
              </a:xfrm>
              <a:prstGeom prst="rect">
                <a:avLst/>
              </a:prstGeom>
            </p:spPr>
            <p:txBody>
              <a:bodyPr anchor="ctr" rtlCol="false" tIns="50489" lIns="50489" bIns="50489" rIns="50489"/>
              <a:lstStyle/>
              <a:p>
                <a:pPr algn="ctr">
                  <a:lnSpc>
                    <a:spcPts val="3002"/>
                  </a:lnSpc>
                </a:pPr>
              </a:p>
            </p:txBody>
          </p:sp>
        </p:grpSp>
      </p:grpSp>
      <p:sp>
        <p:nvSpPr>
          <p:cNvPr name="Freeform 10" id="10"/>
          <p:cNvSpPr/>
          <p:nvPr/>
        </p:nvSpPr>
        <p:spPr>
          <a:xfrm flipH="true" flipV="false" rot="0">
            <a:off x="385805" y="4682783"/>
            <a:ext cx="6088886" cy="3318443"/>
          </a:xfrm>
          <a:custGeom>
            <a:avLst/>
            <a:gdLst/>
            <a:ahLst/>
            <a:cxnLst/>
            <a:rect r="r" b="b" t="t" l="l"/>
            <a:pathLst>
              <a:path h="3318443" w="6088886">
                <a:moveTo>
                  <a:pt x="6088885" y="0"/>
                </a:moveTo>
                <a:lnTo>
                  <a:pt x="0" y="0"/>
                </a:lnTo>
                <a:lnTo>
                  <a:pt x="0" y="3318443"/>
                </a:lnTo>
                <a:lnTo>
                  <a:pt x="6088885" y="3318443"/>
                </a:lnTo>
                <a:lnTo>
                  <a:pt x="6088885" y="0"/>
                </a:lnTo>
                <a:close/>
              </a:path>
            </a:pathLst>
          </a:custGeom>
          <a:blipFill>
            <a:blip r:embed="rId5"/>
            <a:stretch>
              <a:fillRect l="0" t="0" r="0" b="0"/>
            </a:stretch>
          </a:blipFill>
        </p:spPr>
      </p:sp>
      <p:sp>
        <p:nvSpPr>
          <p:cNvPr name="Freeform 11" id="11"/>
          <p:cNvSpPr/>
          <p:nvPr/>
        </p:nvSpPr>
        <p:spPr>
          <a:xfrm flipH="false" flipV="false" rot="0">
            <a:off x="7198153" y="6873063"/>
            <a:ext cx="5657152" cy="3549863"/>
          </a:xfrm>
          <a:custGeom>
            <a:avLst/>
            <a:gdLst/>
            <a:ahLst/>
            <a:cxnLst/>
            <a:rect r="r" b="b" t="t" l="l"/>
            <a:pathLst>
              <a:path h="3549863" w="5657152">
                <a:moveTo>
                  <a:pt x="0" y="0"/>
                </a:moveTo>
                <a:lnTo>
                  <a:pt x="5657152" y="0"/>
                </a:lnTo>
                <a:lnTo>
                  <a:pt x="5657152" y="3549863"/>
                </a:lnTo>
                <a:lnTo>
                  <a:pt x="0" y="3549863"/>
                </a:lnTo>
                <a:lnTo>
                  <a:pt x="0" y="0"/>
                </a:lnTo>
                <a:close/>
              </a:path>
            </a:pathLst>
          </a:custGeom>
          <a:blipFill>
            <a:blip r:embed="rId6">
              <a:alphaModFix amt="56000"/>
            </a:blip>
            <a:stretch>
              <a:fillRect l="0" t="0" r="0" b="0"/>
            </a:stretch>
          </a:blipFill>
        </p:spPr>
      </p:sp>
      <p:sp>
        <p:nvSpPr>
          <p:cNvPr name="Freeform 12" id="12"/>
          <p:cNvSpPr/>
          <p:nvPr/>
        </p:nvSpPr>
        <p:spPr>
          <a:xfrm flipH="false" flipV="false" rot="0">
            <a:off x="11720980" y="6452367"/>
            <a:ext cx="6289978" cy="3428038"/>
          </a:xfrm>
          <a:custGeom>
            <a:avLst/>
            <a:gdLst/>
            <a:ahLst/>
            <a:cxnLst/>
            <a:rect r="r" b="b" t="t" l="l"/>
            <a:pathLst>
              <a:path h="3428038" w="6289978">
                <a:moveTo>
                  <a:pt x="0" y="0"/>
                </a:moveTo>
                <a:lnTo>
                  <a:pt x="6289978" y="0"/>
                </a:lnTo>
                <a:lnTo>
                  <a:pt x="6289978" y="3428038"/>
                </a:lnTo>
                <a:lnTo>
                  <a:pt x="0" y="3428038"/>
                </a:lnTo>
                <a:lnTo>
                  <a:pt x="0" y="0"/>
                </a:lnTo>
                <a:close/>
              </a:path>
            </a:pathLst>
          </a:custGeom>
          <a:blipFill>
            <a:blip r:embed="rId5"/>
            <a:stretch>
              <a:fillRect l="0" t="0" r="0" b="0"/>
            </a:stretch>
          </a:blipFill>
        </p:spPr>
      </p:sp>
      <p:sp>
        <p:nvSpPr>
          <p:cNvPr name="Freeform 13" id="13"/>
          <p:cNvSpPr/>
          <p:nvPr/>
        </p:nvSpPr>
        <p:spPr>
          <a:xfrm flipH="false" flipV="false" rot="0">
            <a:off x="11720980" y="2534013"/>
            <a:ext cx="6073785" cy="3310213"/>
          </a:xfrm>
          <a:custGeom>
            <a:avLst/>
            <a:gdLst/>
            <a:ahLst/>
            <a:cxnLst/>
            <a:rect r="r" b="b" t="t" l="l"/>
            <a:pathLst>
              <a:path h="3310213" w="6073785">
                <a:moveTo>
                  <a:pt x="0" y="0"/>
                </a:moveTo>
                <a:lnTo>
                  <a:pt x="6073785" y="0"/>
                </a:lnTo>
                <a:lnTo>
                  <a:pt x="6073785" y="3310213"/>
                </a:lnTo>
                <a:lnTo>
                  <a:pt x="0" y="3310213"/>
                </a:lnTo>
                <a:lnTo>
                  <a:pt x="0" y="0"/>
                </a:lnTo>
                <a:close/>
              </a:path>
            </a:pathLst>
          </a:custGeom>
          <a:blipFill>
            <a:blip r:embed="rId5"/>
            <a:stretch>
              <a:fillRect l="0" t="0" r="0" b="0"/>
            </a:stretch>
          </a:blipFill>
        </p:spPr>
      </p:sp>
      <p:sp>
        <p:nvSpPr>
          <p:cNvPr name="Freeform 14" id="14"/>
          <p:cNvSpPr/>
          <p:nvPr/>
        </p:nvSpPr>
        <p:spPr>
          <a:xfrm flipH="false" flipV="true" rot="0">
            <a:off x="8138276" y="2887084"/>
            <a:ext cx="2147317" cy="536829"/>
          </a:xfrm>
          <a:custGeom>
            <a:avLst/>
            <a:gdLst/>
            <a:ahLst/>
            <a:cxnLst/>
            <a:rect r="r" b="b" t="t" l="l"/>
            <a:pathLst>
              <a:path h="536829" w="2147317">
                <a:moveTo>
                  <a:pt x="0" y="536829"/>
                </a:moveTo>
                <a:lnTo>
                  <a:pt x="2147318" y="536829"/>
                </a:lnTo>
                <a:lnTo>
                  <a:pt x="2147318" y="0"/>
                </a:lnTo>
                <a:lnTo>
                  <a:pt x="0" y="0"/>
                </a:lnTo>
                <a:lnTo>
                  <a:pt x="0" y="536829"/>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15" id="15"/>
          <p:cNvSpPr/>
          <p:nvPr/>
        </p:nvSpPr>
        <p:spPr>
          <a:xfrm flipH="false" flipV="false" rot="0">
            <a:off x="6718046" y="4500151"/>
            <a:ext cx="4874845" cy="5234733"/>
          </a:xfrm>
          <a:custGeom>
            <a:avLst/>
            <a:gdLst/>
            <a:ahLst/>
            <a:cxnLst/>
            <a:rect r="r" b="b" t="t" l="l"/>
            <a:pathLst>
              <a:path h="5234733" w="4874845">
                <a:moveTo>
                  <a:pt x="0" y="0"/>
                </a:moveTo>
                <a:lnTo>
                  <a:pt x="4874845" y="0"/>
                </a:lnTo>
                <a:lnTo>
                  <a:pt x="4874845" y="5234733"/>
                </a:lnTo>
                <a:lnTo>
                  <a:pt x="0" y="5234733"/>
                </a:lnTo>
                <a:lnTo>
                  <a:pt x="0" y="0"/>
                </a:lnTo>
                <a:close/>
              </a:path>
            </a:pathLst>
          </a:custGeom>
          <a:blipFill>
            <a:blip r:embed="rId9"/>
            <a:stretch>
              <a:fillRect l="0" t="0" r="0" b="0"/>
            </a:stretch>
          </a:blipFill>
        </p:spPr>
      </p:sp>
      <p:sp>
        <p:nvSpPr>
          <p:cNvPr name="TextBox 16" id="16"/>
          <p:cNvSpPr txBox="true"/>
          <p:nvPr/>
        </p:nvSpPr>
        <p:spPr>
          <a:xfrm rot="0">
            <a:off x="1028700" y="853249"/>
            <a:ext cx="7515717" cy="2570664"/>
          </a:xfrm>
          <a:prstGeom prst="rect">
            <a:avLst/>
          </a:prstGeom>
        </p:spPr>
        <p:txBody>
          <a:bodyPr anchor="t" rtlCol="false" tIns="0" lIns="0" bIns="0" rIns="0">
            <a:spAutoFit/>
          </a:bodyPr>
          <a:lstStyle/>
          <a:p>
            <a:pPr algn="l">
              <a:lnSpc>
                <a:spcPts val="9895"/>
              </a:lnSpc>
            </a:pPr>
            <a:r>
              <a:rPr lang="en-US" sz="8177" spc="245">
                <a:solidFill>
                  <a:srgbClr val="398661"/>
                </a:solidFill>
                <a:latin typeface="Poppins"/>
                <a:ea typeface="Poppins"/>
                <a:cs typeface="Poppins"/>
                <a:sym typeface="Poppins"/>
              </a:rPr>
              <a:t>KEY PRINCIPLES</a:t>
            </a:r>
          </a:p>
        </p:txBody>
      </p:sp>
      <p:sp>
        <p:nvSpPr>
          <p:cNvPr name="TextBox 17" id="17"/>
          <p:cNvSpPr txBox="true"/>
          <p:nvPr/>
        </p:nvSpPr>
        <p:spPr>
          <a:xfrm rot="0">
            <a:off x="985873" y="6302795"/>
            <a:ext cx="4687656" cy="1102438"/>
          </a:xfrm>
          <a:prstGeom prst="rect">
            <a:avLst/>
          </a:prstGeom>
        </p:spPr>
        <p:txBody>
          <a:bodyPr anchor="t" rtlCol="false" tIns="0" lIns="0" bIns="0" rIns="0">
            <a:spAutoFit/>
          </a:bodyPr>
          <a:lstStyle/>
          <a:p>
            <a:pPr algn="r">
              <a:lnSpc>
                <a:spcPts val="2239"/>
              </a:lnSpc>
            </a:pPr>
            <a:r>
              <a:rPr lang="en-US" sz="1599">
                <a:solidFill>
                  <a:srgbClr val="000000"/>
                </a:solidFill>
                <a:latin typeface="Inter"/>
                <a:ea typeface="Inter"/>
                <a:cs typeface="Inter"/>
                <a:sym typeface="Inter"/>
              </a:rPr>
              <a:t>Lorem ipsum dolor sit amet, consectetur adipiscing elit. Aenean sed sapien id ligula aliquet tincidunt eget ac elit. Sed neque sapien, pellentesque in ligula vel, posuere accumsan.</a:t>
            </a:r>
          </a:p>
        </p:txBody>
      </p:sp>
      <p:sp>
        <p:nvSpPr>
          <p:cNvPr name="TextBox 18" id="18"/>
          <p:cNvSpPr txBox="true"/>
          <p:nvPr/>
        </p:nvSpPr>
        <p:spPr>
          <a:xfrm rot="0">
            <a:off x="12429811" y="8237881"/>
            <a:ext cx="4687656" cy="1102438"/>
          </a:xfrm>
          <a:prstGeom prst="rect">
            <a:avLst/>
          </a:prstGeom>
        </p:spPr>
        <p:txBody>
          <a:bodyPr anchor="t" rtlCol="false" tIns="0" lIns="0" bIns="0" rIns="0">
            <a:spAutoFit/>
          </a:bodyPr>
          <a:lstStyle/>
          <a:p>
            <a:pPr algn="l">
              <a:lnSpc>
                <a:spcPts val="2239"/>
              </a:lnSpc>
            </a:pPr>
            <a:r>
              <a:rPr lang="en-US" sz="1599">
                <a:solidFill>
                  <a:srgbClr val="000000"/>
                </a:solidFill>
                <a:latin typeface="Inter"/>
                <a:ea typeface="Inter"/>
                <a:cs typeface="Inter"/>
                <a:sym typeface="Inter"/>
              </a:rPr>
              <a:t>Lorem ipsum dolor sit amet, consectetur adipiscing elit. Aenean sed sapien id ligula aliquet tincidunt eget ac elit. Sed neque sapien, pellentesque in ligula vel, posuere accumsan.</a:t>
            </a:r>
          </a:p>
        </p:txBody>
      </p:sp>
      <p:sp>
        <p:nvSpPr>
          <p:cNvPr name="TextBox 19" id="19"/>
          <p:cNvSpPr txBox="true"/>
          <p:nvPr/>
        </p:nvSpPr>
        <p:spPr>
          <a:xfrm rot="0">
            <a:off x="2066773" y="5039877"/>
            <a:ext cx="3606756" cy="959908"/>
          </a:xfrm>
          <a:prstGeom prst="rect">
            <a:avLst/>
          </a:prstGeom>
        </p:spPr>
        <p:txBody>
          <a:bodyPr anchor="t" rtlCol="false" tIns="0" lIns="0" bIns="0" rIns="0">
            <a:spAutoFit/>
          </a:bodyPr>
          <a:lstStyle/>
          <a:p>
            <a:pPr algn="r">
              <a:lnSpc>
                <a:spcPts val="3791"/>
              </a:lnSpc>
            </a:pPr>
            <a:r>
              <a:rPr lang="en-US" sz="2708" b="true">
                <a:solidFill>
                  <a:srgbClr val="242323"/>
                </a:solidFill>
                <a:latin typeface="Poppins Semi-Bold"/>
                <a:ea typeface="Poppins Semi-Bold"/>
                <a:cs typeface="Poppins Semi-Bold"/>
                <a:sym typeface="Poppins Semi-Bold"/>
              </a:rPr>
              <a:t>Keep products and materials in use</a:t>
            </a:r>
          </a:p>
        </p:txBody>
      </p:sp>
      <p:sp>
        <p:nvSpPr>
          <p:cNvPr name="TextBox 20" id="20"/>
          <p:cNvSpPr txBox="true"/>
          <p:nvPr/>
        </p:nvSpPr>
        <p:spPr>
          <a:xfrm rot="0">
            <a:off x="12429811" y="7041318"/>
            <a:ext cx="2992118" cy="959908"/>
          </a:xfrm>
          <a:prstGeom prst="rect">
            <a:avLst/>
          </a:prstGeom>
        </p:spPr>
        <p:txBody>
          <a:bodyPr anchor="t" rtlCol="false" tIns="0" lIns="0" bIns="0" rIns="0">
            <a:spAutoFit/>
          </a:bodyPr>
          <a:lstStyle/>
          <a:p>
            <a:pPr algn="l">
              <a:lnSpc>
                <a:spcPts val="3791"/>
              </a:lnSpc>
            </a:pPr>
            <a:r>
              <a:rPr lang="en-US" sz="2708" b="true">
                <a:solidFill>
                  <a:srgbClr val="242323"/>
                </a:solidFill>
                <a:latin typeface="Poppins Semi-Bold"/>
                <a:ea typeface="Poppins Semi-Bold"/>
                <a:cs typeface="Poppins Semi-Bold"/>
                <a:sym typeface="Poppins Semi-Bold"/>
              </a:rPr>
              <a:t>Regenerate natural systems</a:t>
            </a:r>
          </a:p>
        </p:txBody>
      </p:sp>
      <p:sp>
        <p:nvSpPr>
          <p:cNvPr name="TextBox 21" id="21"/>
          <p:cNvSpPr txBox="true"/>
          <p:nvPr/>
        </p:nvSpPr>
        <p:spPr>
          <a:xfrm rot="0">
            <a:off x="12429811" y="4201702"/>
            <a:ext cx="4687656" cy="1102438"/>
          </a:xfrm>
          <a:prstGeom prst="rect">
            <a:avLst/>
          </a:prstGeom>
        </p:spPr>
        <p:txBody>
          <a:bodyPr anchor="t" rtlCol="false" tIns="0" lIns="0" bIns="0" rIns="0">
            <a:spAutoFit/>
          </a:bodyPr>
          <a:lstStyle/>
          <a:p>
            <a:pPr algn="l">
              <a:lnSpc>
                <a:spcPts val="2239"/>
              </a:lnSpc>
            </a:pPr>
            <a:r>
              <a:rPr lang="en-US" sz="1599">
                <a:solidFill>
                  <a:srgbClr val="000000"/>
                </a:solidFill>
                <a:latin typeface="Inter"/>
                <a:ea typeface="Inter"/>
                <a:cs typeface="Inter"/>
                <a:sym typeface="Inter"/>
              </a:rPr>
              <a:t>Lorem ipsum dolor sit amet, consectetur adipiscing elit. Aenean sed sapien id ligula aliquet tincidunt eget ac elit. Sed neque sapien, pellentesque in ligula vel, posuere accumsan.</a:t>
            </a:r>
          </a:p>
        </p:txBody>
      </p:sp>
      <p:sp>
        <p:nvSpPr>
          <p:cNvPr name="TextBox 22" id="22"/>
          <p:cNvSpPr txBox="true"/>
          <p:nvPr/>
        </p:nvSpPr>
        <p:spPr>
          <a:xfrm rot="0">
            <a:off x="12429811" y="2991567"/>
            <a:ext cx="4141810" cy="959908"/>
          </a:xfrm>
          <a:prstGeom prst="rect">
            <a:avLst/>
          </a:prstGeom>
        </p:spPr>
        <p:txBody>
          <a:bodyPr anchor="t" rtlCol="false" tIns="0" lIns="0" bIns="0" rIns="0">
            <a:spAutoFit/>
          </a:bodyPr>
          <a:lstStyle/>
          <a:p>
            <a:pPr algn="l">
              <a:lnSpc>
                <a:spcPts val="3791"/>
              </a:lnSpc>
            </a:pPr>
            <a:r>
              <a:rPr lang="en-US" sz="2708" b="true">
                <a:solidFill>
                  <a:srgbClr val="242323"/>
                </a:solidFill>
                <a:latin typeface="Poppins Semi-Bold"/>
                <a:ea typeface="Poppins Semi-Bold"/>
                <a:cs typeface="Poppins Semi-Bold"/>
                <a:sym typeface="Poppins Semi-Bold"/>
              </a:rPr>
              <a:t>Consider the entire lifecycle of materials</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gradFill rotWithShape="true">
          <a:gsLst>
            <a:gs pos="0">
              <a:srgbClr val="F1F1F1">
                <a:alpha val="100000"/>
              </a:srgbClr>
            </a:gs>
            <a:gs pos="100000">
              <a:srgbClr val="FFFFFF">
                <a:alpha val="100000"/>
              </a:srgbClr>
            </a:gs>
          </a:gsLst>
          <a:lin ang="0"/>
        </a:gradFill>
      </p:bgPr>
    </p:bg>
    <p:spTree>
      <p:nvGrpSpPr>
        <p:cNvPr id="1" name=""/>
        <p:cNvGrpSpPr/>
        <p:nvPr/>
      </p:nvGrpSpPr>
      <p:grpSpPr>
        <a:xfrm>
          <a:off x="0" y="0"/>
          <a:ext cx="0" cy="0"/>
          <a:chOff x="0" y="0"/>
          <a:chExt cx="0" cy="0"/>
        </a:xfrm>
      </p:grpSpPr>
      <p:sp>
        <p:nvSpPr>
          <p:cNvPr name="Freeform 2" id="2"/>
          <p:cNvSpPr/>
          <p:nvPr/>
        </p:nvSpPr>
        <p:spPr>
          <a:xfrm flipH="false" flipV="false" rot="0">
            <a:off x="4439448" y="4650066"/>
            <a:ext cx="9467769" cy="5491306"/>
          </a:xfrm>
          <a:custGeom>
            <a:avLst/>
            <a:gdLst/>
            <a:ahLst/>
            <a:cxnLst/>
            <a:rect r="r" b="b" t="t" l="l"/>
            <a:pathLst>
              <a:path h="5491306" w="9467769">
                <a:moveTo>
                  <a:pt x="0" y="0"/>
                </a:moveTo>
                <a:lnTo>
                  <a:pt x="9467769" y="0"/>
                </a:lnTo>
                <a:lnTo>
                  <a:pt x="9467769" y="5491306"/>
                </a:lnTo>
                <a:lnTo>
                  <a:pt x="0" y="549130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5594155" y="4511933"/>
            <a:ext cx="283761" cy="283761"/>
            <a:chOff x="0" y="0"/>
            <a:chExt cx="812800" cy="812800"/>
          </a:xfrm>
        </p:grpSpPr>
        <p:sp>
          <p:nvSpPr>
            <p:cNvPr name="Freeform 4" id="4"/>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88C64"/>
            </a:solidFill>
          </p:spPr>
        </p:sp>
        <p:sp>
          <p:nvSpPr>
            <p:cNvPr name="TextBox 5" id="5"/>
            <p:cNvSpPr txBox="true"/>
            <p:nvPr/>
          </p:nvSpPr>
          <p:spPr>
            <a:xfrm>
              <a:off x="76200" y="28575"/>
              <a:ext cx="660400" cy="708025"/>
            </a:xfrm>
            <a:prstGeom prst="rect">
              <a:avLst/>
            </a:prstGeom>
          </p:spPr>
          <p:txBody>
            <a:bodyPr anchor="ctr" rtlCol="false" tIns="50800" lIns="50800" bIns="50800" rIns="50800"/>
            <a:lstStyle/>
            <a:p>
              <a:pPr algn="ctr">
                <a:lnSpc>
                  <a:spcPts val="3002"/>
                </a:lnSpc>
              </a:pPr>
            </a:p>
          </p:txBody>
        </p:sp>
      </p:grpSp>
      <p:grpSp>
        <p:nvGrpSpPr>
          <p:cNvPr name="Group 6" id="6"/>
          <p:cNvGrpSpPr/>
          <p:nvPr/>
        </p:nvGrpSpPr>
        <p:grpSpPr>
          <a:xfrm rot="0">
            <a:off x="4592978" y="5542540"/>
            <a:ext cx="1359191" cy="1359191"/>
            <a:chOff x="0" y="0"/>
            <a:chExt cx="812800" cy="812800"/>
          </a:xfrm>
        </p:grpSpPr>
        <p:sp>
          <p:nvSpPr>
            <p:cNvPr name="Freeform 7" id="7"/>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88C64"/>
            </a:solidFill>
          </p:spPr>
        </p:sp>
        <p:sp>
          <p:nvSpPr>
            <p:cNvPr name="TextBox 8" id="8"/>
            <p:cNvSpPr txBox="true"/>
            <p:nvPr/>
          </p:nvSpPr>
          <p:spPr>
            <a:xfrm>
              <a:off x="76200" y="28575"/>
              <a:ext cx="660400" cy="708025"/>
            </a:xfrm>
            <a:prstGeom prst="rect">
              <a:avLst/>
            </a:prstGeom>
          </p:spPr>
          <p:txBody>
            <a:bodyPr anchor="ctr" rtlCol="false" tIns="50800" lIns="50800" bIns="50800" rIns="50800"/>
            <a:lstStyle/>
            <a:p>
              <a:pPr algn="ctr">
                <a:lnSpc>
                  <a:spcPts val="3002"/>
                </a:lnSpc>
              </a:pPr>
            </a:p>
          </p:txBody>
        </p:sp>
      </p:grpSp>
      <p:grpSp>
        <p:nvGrpSpPr>
          <p:cNvPr name="Group 9" id="9"/>
          <p:cNvGrpSpPr/>
          <p:nvPr/>
        </p:nvGrpSpPr>
        <p:grpSpPr>
          <a:xfrm rot="0">
            <a:off x="12404478" y="4804400"/>
            <a:ext cx="1359191" cy="1359191"/>
            <a:chOff x="0" y="0"/>
            <a:chExt cx="812800" cy="812800"/>
          </a:xfrm>
        </p:grpSpPr>
        <p:sp>
          <p:nvSpPr>
            <p:cNvPr name="Freeform 10" id="10"/>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88C64"/>
            </a:solidFill>
          </p:spPr>
        </p:sp>
        <p:sp>
          <p:nvSpPr>
            <p:cNvPr name="TextBox 11" id="11"/>
            <p:cNvSpPr txBox="true"/>
            <p:nvPr/>
          </p:nvSpPr>
          <p:spPr>
            <a:xfrm>
              <a:off x="76200" y="28575"/>
              <a:ext cx="660400" cy="708025"/>
            </a:xfrm>
            <a:prstGeom prst="rect">
              <a:avLst/>
            </a:prstGeom>
          </p:spPr>
          <p:txBody>
            <a:bodyPr anchor="ctr" rtlCol="false" tIns="50800" lIns="50800" bIns="50800" rIns="50800"/>
            <a:lstStyle/>
            <a:p>
              <a:pPr algn="ctr">
                <a:lnSpc>
                  <a:spcPts val="3002"/>
                </a:lnSpc>
              </a:pPr>
            </a:p>
          </p:txBody>
        </p:sp>
      </p:grpSp>
      <p:grpSp>
        <p:nvGrpSpPr>
          <p:cNvPr name="Group 12" id="12"/>
          <p:cNvGrpSpPr/>
          <p:nvPr/>
        </p:nvGrpSpPr>
        <p:grpSpPr>
          <a:xfrm rot="0">
            <a:off x="11603496" y="6901731"/>
            <a:ext cx="1359191" cy="1359191"/>
            <a:chOff x="0" y="0"/>
            <a:chExt cx="812800" cy="812800"/>
          </a:xfrm>
        </p:grpSpPr>
        <p:sp>
          <p:nvSpPr>
            <p:cNvPr name="Freeform 13" id="13"/>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88C64"/>
            </a:solidFill>
          </p:spPr>
        </p:sp>
        <p:sp>
          <p:nvSpPr>
            <p:cNvPr name="TextBox 14" id="14"/>
            <p:cNvSpPr txBox="true"/>
            <p:nvPr/>
          </p:nvSpPr>
          <p:spPr>
            <a:xfrm>
              <a:off x="76200" y="28575"/>
              <a:ext cx="660400" cy="708025"/>
            </a:xfrm>
            <a:prstGeom prst="rect">
              <a:avLst/>
            </a:prstGeom>
          </p:spPr>
          <p:txBody>
            <a:bodyPr anchor="ctr" rtlCol="false" tIns="50800" lIns="50800" bIns="50800" rIns="50800"/>
            <a:lstStyle/>
            <a:p>
              <a:pPr algn="ctr">
                <a:lnSpc>
                  <a:spcPts val="3002"/>
                </a:lnSpc>
              </a:pPr>
            </a:p>
          </p:txBody>
        </p:sp>
      </p:grpSp>
      <p:grpSp>
        <p:nvGrpSpPr>
          <p:cNvPr name="Group 15" id="15"/>
          <p:cNvGrpSpPr/>
          <p:nvPr/>
        </p:nvGrpSpPr>
        <p:grpSpPr>
          <a:xfrm rot="0">
            <a:off x="5396628" y="7686345"/>
            <a:ext cx="1359191" cy="1359191"/>
            <a:chOff x="0" y="0"/>
            <a:chExt cx="812800" cy="812800"/>
          </a:xfrm>
        </p:grpSpPr>
        <p:sp>
          <p:nvSpPr>
            <p:cNvPr name="Freeform 16" id="16"/>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88C64"/>
            </a:solidFill>
          </p:spPr>
        </p:sp>
        <p:sp>
          <p:nvSpPr>
            <p:cNvPr name="TextBox 17" id="17"/>
            <p:cNvSpPr txBox="true"/>
            <p:nvPr/>
          </p:nvSpPr>
          <p:spPr>
            <a:xfrm>
              <a:off x="76200" y="28575"/>
              <a:ext cx="660400" cy="708025"/>
            </a:xfrm>
            <a:prstGeom prst="rect">
              <a:avLst/>
            </a:prstGeom>
          </p:spPr>
          <p:txBody>
            <a:bodyPr anchor="ctr" rtlCol="false" tIns="50800" lIns="50800" bIns="50800" rIns="50800"/>
            <a:lstStyle/>
            <a:p>
              <a:pPr algn="ctr">
                <a:lnSpc>
                  <a:spcPts val="3002"/>
                </a:lnSpc>
              </a:pPr>
            </a:p>
          </p:txBody>
        </p:sp>
      </p:grpSp>
      <p:grpSp>
        <p:nvGrpSpPr>
          <p:cNvPr name="Group 18" id="18"/>
          <p:cNvGrpSpPr/>
          <p:nvPr/>
        </p:nvGrpSpPr>
        <p:grpSpPr>
          <a:xfrm rot="0">
            <a:off x="4750778" y="8205202"/>
            <a:ext cx="283761" cy="283761"/>
            <a:chOff x="0" y="0"/>
            <a:chExt cx="812800" cy="812800"/>
          </a:xfrm>
        </p:grpSpPr>
        <p:sp>
          <p:nvSpPr>
            <p:cNvPr name="Freeform 19" id="19"/>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88C64"/>
            </a:solidFill>
          </p:spPr>
        </p:sp>
        <p:sp>
          <p:nvSpPr>
            <p:cNvPr name="TextBox 20" id="20"/>
            <p:cNvSpPr txBox="true"/>
            <p:nvPr/>
          </p:nvSpPr>
          <p:spPr>
            <a:xfrm>
              <a:off x="76200" y="28575"/>
              <a:ext cx="660400" cy="708025"/>
            </a:xfrm>
            <a:prstGeom prst="rect">
              <a:avLst/>
            </a:prstGeom>
          </p:spPr>
          <p:txBody>
            <a:bodyPr anchor="ctr" rtlCol="false" tIns="50800" lIns="50800" bIns="50800" rIns="50800"/>
            <a:lstStyle/>
            <a:p>
              <a:pPr algn="ctr">
                <a:lnSpc>
                  <a:spcPts val="3002"/>
                </a:lnSpc>
              </a:pPr>
            </a:p>
          </p:txBody>
        </p:sp>
      </p:grpSp>
      <p:grpSp>
        <p:nvGrpSpPr>
          <p:cNvPr name="Group 21" id="21"/>
          <p:cNvGrpSpPr/>
          <p:nvPr/>
        </p:nvGrpSpPr>
        <p:grpSpPr>
          <a:xfrm rot="0">
            <a:off x="13451005" y="7600449"/>
            <a:ext cx="283761" cy="283761"/>
            <a:chOff x="0" y="0"/>
            <a:chExt cx="812800" cy="812800"/>
          </a:xfrm>
        </p:grpSpPr>
        <p:sp>
          <p:nvSpPr>
            <p:cNvPr name="Freeform 22" id="22"/>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88C64"/>
            </a:solidFill>
          </p:spPr>
        </p:sp>
        <p:sp>
          <p:nvSpPr>
            <p:cNvPr name="TextBox 23" id="23"/>
            <p:cNvSpPr txBox="true"/>
            <p:nvPr/>
          </p:nvSpPr>
          <p:spPr>
            <a:xfrm>
              <a:off x="76200" y="28575"/>
              <a:ext cx="660400" cy="708025"/>
            </a:xfrm>
            <a:prstGeom prst="rect">
              <a:avLst/>
            </a:prstGeom>
          </p:spPr>
          <p:txBody>
            <a:bodyPr anchor="ctr" rtlCol="false" tIns="50800" lIns="50800" bIns="50800" rIns="50800"/>
            <a:lstStyle/>
            <a:p>
              <a:pPr algn="ctr">
                <a:lnSpc>
                  <a:spcPts val="3002"/>
                </a:lnSpc>
              </a:pPr>
            </a:p>
          </p:txBody>
        </p:sp>
      </p:grpSp>
      <p:grpSp>
        <p:nvGrpSpPr>
          <p:cNvPr name="Group 24" id="24"/>
          <p:cNvGrpSpPr/>
          <p:nvPr/>
        </p:nvGrpSpPr>
        <p:grpSpPr>
          <a:xfrm rot="0">
            <a:off x="13451005" y="4099313"/>
            <a:ext cx="283761" cy="283761"/>
            <a:chOff x="0" y="0"/>
            <a:chExt cx="812800" cy="812800"/>
          </a:xfrm>
        </p:grpSpPr>
        <p:sp>
          <p:nvSpPr>
            <p:cNvPr name="Freeform 25" id="25"/>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88C64"/>
            </a:solidFill>
          </p:spPr>
        </p:sp>
        <p:sp>
          <p:nvSpPr>
            <p:cNvPr name="TextBox 26" id="26"/>
            <p:cNvSpPr txBox="true"/>
            <p:nvPr/>
          </p:nvSpPr>
          <p:spPr>
            <a:xfrm>
              <a:off x="76200" y="28575"/>
              <a:ext cx="660400" cy="708025"/>
            </a:xfrm>
            <a:prstGeom prst="rect">
              <a:avLst/>
            </a:prstGeom>
          </p:spPr>
          <p:txBody>
            <a:bodyPr anchor="ctr" rtlCol="false" tIns="50800" lIns="50800" bIns="50800" rIns="50800"/>
            <a:lstStyle/>
            <a:p>
              <a:pPr algn="ctr">
                <a:lnSpc>
                  <a:spcPts val="3002"/>
                </a:lnSpc>
              </a:pPr>
            </a:p>
          </p:txBody>
        </p:sp>
      </p:grpSp>
      <p:sp>
        <p:nvSpPr>
          <p:cNvPr name="Freeform 27" id="27"/>
          <p:cNvSpPr/>
          <p:nvPr/>
        </p:nvSpPr>
        <p:spPr>
          <a:xfrm flipH="false" flipV="false" rot="0">
            <a:off x="4954254" y="5876606"/>
            <a:ext cx="636639" cy="691060"/>
          </a:xfrm>
          <a:custGeom>
            <a:avLst/>
            <a:gdLst/>
            <a:ahLst/>
            <a:cxnLst/>
            <a:rect r="r" b="b" t="t" l="l"/>
            <a:pathLst>
              <a:path h="691060" w="636639">
                <a:moveTo>
                  <a:pt x="0" y="0"/>
                </a:moveTo>
                <a:lnTo>
                  <a:pt x="636639" y="0"/>
                </a:lnTo>
                <a:lnTo>
                  <a:pt x="636639" y="691060"/>
                </a:lnTo>
                <a:lnTo>
                  <a:pt x="0" y="69106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28" id="28"/>
          <p:cNvSpPr/>
          <p:nvPr/>
        </p:nvSpPr>
        <p:spPr>
          <a:xfrm flipH="false" flipV="false" rot="0">
            <a:off x="5693926" y="7965325"/>
            <a:ext cx="764596" cy="764596"/>
          </a:xfrm>
          <a:custGeom>
            <a:avLst/>
            <a:gdLst/>
            <a:ahLst/>
            <a:cxnLst/>
            <a:rect r="r" b="b" t="t" l="l"/>
            <a:pathLst>
              <a:path h="764596" w="764596">
                <a:moveTo>
                  <a:pt x="0" y="0"/>
                </a:moveTo>
                <a:lnTo>
                  <a:pt x="764596" y="0"/>
                </a:lnTo>
                <a:lnTo>
                  <a:pt x="764596" y="764596"/>
                </a:lnTo>
                <a:lnTo>
                  <a:pt x="0" y="764596"/>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29" id="29"/>
          <p:cNvSpPr/>
          <p:nvPr/>
        </p:nvSpPr>
        <p:spPr>
          <a:xfrm flipH="false" flipV="false" rot="0">
            <a:off x="12677118" y="5046167"/>
            <a:ext cx="875657" cy="875657"/>
          </a:xfrm>
          <a:custGeom>
            <a:avLst/>
            <a:gdLst/>
            <a:ahLst/>
            <a:cxnLst/>
            <a:rect r="r" b="b" t="t" l="l"/>
            <a:pathLst>
              <a:path h="875657" w="875657">
                <a:moveTo>
                  <a:pt x="0" y="0"/>
                </a:moveTo>
                <a:lnTo>
                  <a:pt x="875657" y="0"/>
                </a:lnTo>
                <a:lnTo>
                  <a:pt x="875657" y="875657"/>
                </a:lnTo>
                <a:lnTo>
                  <a:pt x="0" y="875657"/>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30" id="30"/>
          <p:cNvSpPr/>
          <p:nvPr/>
        </p:nvSpPr>
        <p:spPr>
          <a:xfrm flipH="false" flipV="true" rot="0">
            <a:off x="10715568" y="1640776"/>
            <a:ext cx="2147317" cy="536829"/>
          </a:xfrm>
          <a:custGeom>
            <a:avLst/>
            <a:gdLst/>
            <a:ahLst/>
            <a:cxnLst/>
            <a:rect r="r" b="b" t="t" l="l"/>
            <a:pathLst>
              <a:path h="536829" w="2147317">
                <a:moveTo>
                  <a:pt x="0" y="536830"/>
                </a:moveTo>
                <a:lnTo>
                  <a:pt x="2147318" y="536830"/>
                </a:lnTo>
                <a:lnTo>
                  <a:pt x="2147318" y="0"/>
                </a:lnTo>
                <a:lnTo>
                  <a:pt x="0" y="0"/>
                </a:lnTo>
                <a:lnTo>
                  <a:pt x="0" y="536830"/>
                </a:lnTo>
                <a:close/>
              </a:path>
            </a:pathLst>
          </a:custGeom>
          <a:blipFill>
            <a:blip r:embed="rId10">
              <a:extLst>
                <a:ext uri="{96DAC541-7B7A-43D3-8B79-37D633B846F1}">
                  <asvg:svgBlip xmlns:asvg="http://schemas.microsoft.com/office/drawing/2016/SVG/main" r:embed="rId11"/>
                </a:ext>
              </a:extLst>
            </a:blip>
            <a:stretch>
              <a:fillRect l="0" t="0" r="0" b="0"/>
            </a:stretch>
          </a:blipFill>
        </p:spPr>
      </p:sp>
      <p:grpSp>
        <p:nvGrpSpPr>
          <p:cNvPr name="Group 31" id="31"/>
          <p:cNvGrpSpPr/>
          <p:nvPr/>
        </p:nvGrpSpPr>
        <p:grpSpPr>
          <a:xfrm rot="-10800000">
            <a:off x="12491498" y="-1037665"/>
            <a:ext cx="7066856" cy="3543687"/>
            <a:chOff x="0" y="0"/>
            <a:chExt cx="971839" cy="487330"/>
          </a:xfrm>
        </p:grpSpPr>
        <p:sp>
          <p:nvSpPr>
            <p:cNvPr name="Freeform 32" id="32"/>
            <p:cNvSpPr/>
            <p:nvPr/>
          </p:nvSpPr>
          <p:spPr>
            <a:xfrm flipH="false" flipV="false" rot="0">
              <a:off x="0" y="0"/>
              <a:ext cx="971839" cy="487330"/>
            </a:xfrm>
            <a:custGeom>
              <a:avLst/>
              <a:gdLst/>
              <a:ahLst/>
              <a:cxnLst/>
              <a:rect r="r" b="b" t="t" l="l"/>
              <a:pathLst>
                <a:path h="487330" w="971839">
                  <a:moveTo>
                    <a:pt x="485920" y="0"/>
                  </a:moveTo>
                  <a:lnTo>
                    <a:pt x="971839" y="487330"/>
                  </a:lnTo>
                  <a:lnTo>
                    <a:pt x="0" y="487330"/>
                  </a:lnTo>
                  <a:lnTo>
                    <a:pt x="485920" y="0"/>
                  </a:lnTo>
                  <a:close/>
                </a:path>
              </a:pathLst>
            </a:custGeom>
            <a:solidFill>
              <a:srgbClr val="388C64"/>
            </a:solidFill>
          </p:spPr>
        </p:sp>
        <p:sp>
          <p:nvSpPr>
            <p:cNvPr name="TextBox 33" id="33"/>
            <p:cNvSpPr txBox="true"/>
            <p:nvPr/>
          </p:nvSpPr>
          <p:spPr>
            <a:xfrm>
              <a:off x="151850" y="178636"/>
              <a:ext cx="668140" cy="273886"/>
            </a:xfrm>
            <a:prstGeom prst="rect">
              <a:avLst/>
            </a:prstGeom>
          </p:spPr>
          <p:txBody>
            <a:bodyPr anchor="ctr" rtlCol="false" tIns="50800" lIns="50800" bIns="50800" rIns="50800"/>
            <a:lstStyle/>
            <a:p>
              <a:pPr algn="ctr">
                <a:lnSpc>
                  <a:spcPts val="3002"/>
                </a:lnSpc>
              </a:pPr>
            </a:p>
          </p:txBody>
        </p:sp>
      </p:grpSp>
      <p:sp>
        <p:nvSpPr>
          <p:cNvPr name="Freeform 34" id="34"/>
          <p:cNvSpPr/>
          <p:nvPr/>
        </p:nvSpPr>
        <p:spPr>
          <a:xfrm flipH="true" flipV="true" rot="0">
            <a:off x="14173200" y="-1937194"/>
            <a:ext cx="4114800" cy="4114800"/>
          </a:xfrm>
          <a:custGeom>
            <a:avLst/>
            <a:gdLst/>
            <a:ahLst/>
            <a:cxnLst/>
            <a:rect r="r" b="b" t="t" l="l"/>
            <a:pathLst>
              <a:path h="4114800" w="4114800">
                <a:moveTo>
                  <a:pt x="4114800" y="4114800"/>
                </a:moveTo>
                <a:lnTo>
                  <a:pt x="0" y="4114800"/>
                </a:lnTo>
                <a:lnTo>
                  <a:pt x="0" y="0"/>
                </a:lnTo>
                <a:lnTo>
                  <a:pt x="4114800" y="0"/>
                </a:lnTo>
                <a:lnTo>
                  <a:pt x="4114800" y="411480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35" id="35"/>
          <p:cNvSpPr/>
          <p:nvPr/>
        </p:nvSpPr>
        <p:spPr>
          <a:xfrm flipH="false" flipV="false" rot="0">
            <a:off x="11929631" y="7242811"/>
            <a:ext cx="718912" cy="638933"/>
          </a:xfrm>
          <a:custGeom>
            <a:avLst/>
            <a:gdLst/>
            <a:ahLst/>
            <a:cxnLst/>
            <a:rect r="r" b="b" t="t" l="l"/>
            <a:pathLst>
              <a:path h="638933" w="718912">
                <a:moveTo>
                  <a:pt x="0" y="0"/>
                </a:moveTo>
                <a:lnTo>
                  <a:pt x="718912" y="0"/>
                </a:lnTo>
                <a:lnTo>
                  <a:pt x="718912" y="638932"/>
                </a:lnTo>
                <a:lnTo>
                  <a:pt x="0" y="638932"/>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TextBox 36" id="36"/>
          <p:cNvSpPr txBox="true"/>
          <p:nvPr/>
        </p:nvSpPr>
        <p:spPr>
          <a:xfrm rot="0">
            <a:off x="749342" y="855963"/>
            <a:ext cx="8655912" cy="2295708"/>
          </a:xfrm>
          <a:prstGeom prst="rect">
            <a:avLst/>
          </a:prstGeom>
        </p:spPr>
        <p:txBody>
          <a:bodyPr anchor="t" rtlCol="false" tIns="0" lIns="0" bIns="0" rIns="0">
            <a:spAutoFit/>
          </a:bodyPr>
          <a:lstStyle/>
          <a:p>
            <a:pPr algn="l">
              <a:lnSpc>
                <a:spcPts val="8838"/>
              </a:lnSpc>
            </a:pPr>
            <a:r>
              <a:rPr lang="en-US" sz="7304" spc="219">
                <a:solidFill>
                  <a:srgbClr val="398661"/>
                </a:solidFill>
                <a:latin typeface="Poppins"/>
                <a:ea typeface="Poppins"/>
                <a:cs typeface="Poppins"/>
                <a:sym typeface="Poppins"/>
              </a:rPr>
              <a:t>TRANSFORMATION STRATEGIES</a:t>
            </a:r>
          </a:p>
        </p:txBody>
      </p:sp>
      <p:sp>
        <p:nvSpPr>
          <p:cNvPr name="TextBox 37" id="37"/>
          <p:cNvSpPr txBox="true"/>
          <p:nvPr/>
        </p:nvSpPr>
        <p:spPr>
          <a:xfrm rot="0">
            <a:off x="749342" y="4164994"/>
            <a:ext cx="4295399" cy="893943"/>
          </a:xfrm>
          <a:prstGeom prst="rect">
            <a:avLst/>
          </a:prstGeom>
        </p:spPr>
        <p:txBody>
          <a:bodyPr anchor="t" rtlCol="false" tIns="0" lIns="0" bIns="0" rIns="0">
            <a:spAutoFit/>
          </a:bodyPr>
          <a:lstStyle/>
          <a:p>
            <a:pPr algn="r">
              <a:lnSpc>
                <a:spcPts val="3508"/>
              </a:lnSpc>
            </a:pPr>
            <a:r>
              <a:rPr lang="en-US" sz="2506" b="true">
                <a:solidFill>
                  <a:srgbClr val="242323"/>
                </a:solidFill>
                <a:latin typeface="Poppins Semi-Bold"/>
                <a:ea typeface="Poppins Semi-Bold"/>
                <a:cs typeface="Poppins Semi-Bold"/>
                <a:sym typeface="Poppins Semi-Bold"/>
              </a:rPr>
              <a:t>Turning organic waste into soil amendments</a:t>
            </a:r>
          </a:p>
        </p:txBody>
      </p:sp>
      <p:sp>
        <p:nvSpPr>
          <p:cNvPr name="TextBox 38" id="38"/>
          <p:cNvSpPr txBox="true"/>
          <p:nvPr/>
        </p:nvSpPr>
        <p:spPr>
          <a:xfrm rot="0">
            <a:off x="14046027" y="3759870"/>
            <a:ext cx="3677015" cy="886448"/>
          </a:xfrm>
          <a:prstGeom prst="rect">
            <a:avLst/>
          </a:prstGeom>
        </p:spPr>
        <p:txBody>
          <a:bodyPr anchor="t" rtlCol="false" tIns="0" lIns="0" bIns="0" rIns="0">
            <a:spAutoFit/>
          </a:bodyPr>
          <a:lstStyle/>
          <a:p>
            <a:pPr algn="l">
              <a:lnSpc>
                <a:spcPts val="3511"/>
              </a:lnSpc>
            </a:pPr>
            <a:r>
              <a:rPr lang="en-US" sz="2507" b="true">
                <a:solidFill>
                  <a:srgbClr val="242323"/>
                </a:solidFill>
                <a:latin typeface="Poppins Semi-Bold"/>
                <a:ea typeface="Poppins Semi-Bold"/>
                <a:cs typeface="Poppins Semi-Bold"/>
                <a:sym typeface="Poppins Semi-Bold"/>
              </a:rPr>
              <a:t>Finding new uses for old products</a:t>
            </a:r>
          </a:p>
        </p:txBody>
      </p:sp>
      <p:sp>
        <p:nvSpPr>
          <p:cNvPr name="TextBox 39" id="39"/>
          <p:cNvSpPr txBox="true"/>
          <p:nvPr/>
        </p:nvSpPr>
        <p:spPr>
          <a:xfrm rot="0">
            <a:off x="367619" y="7865758"/>
            <a:ext cx="4071829" cy="886448"/>
          </a:xfrm>
          <a:prstGeom prst="rect">
            <a:avLst/>
          </a:prstGeom>
        </p:spPr>
        <p:txBody>
          <a:bodyPr anchor="t" rtlCol="false" tIns="0" lIns="0" bIns="0" rIns="0">
            <a:spAutoFit/>
          </a:bodyPr>
          <a:lstStyle/>
          <a:p>
            <a:pPr algn="r">
              <a:lnSpc>
                <a:spcPts val="3511"/>
              </a:lnSpc>
            </a:pPr>
            <a:r>
              <a:rPr lang="en-US" sz="2507" b="true">
                <a:solidFill>
                  <a:srgbClr val="242323"/>
                </a:solidFill>
                <a:latin typeface="Poppins Semi-Bold"/>
                <a:ea typeface="Poppins Semi-Bold"/>
                <a:cs typeface="Poppins Semi-Bold"/>
                <a:sym typeface="Poppins Semi-Bold"/>
              </a:rPr>
              <a:t>Advanced technologies for efficient sorting</a:t>
            </a:r>
          </a:p>
        </p:txBody>
      </p:sp>
      <p:sp>
        <p:nvSpPr>
          <p:cNvPr name="TextBox 40" id="40"/>
          <p:cNvSpPr txBox="true"/>
          <p:nvPr/>
        </p:nvSpPr>
        <p:spPr>
          <a:xfrm rot="0">
            <a:off x="14017039" y="7042519"/>
            <a:ext cx="3989765" cy="1323422"/>
          </a:xfrm>
          <a:prstGeom prst="rect">
            <a:avLst/>
          </a:prstGeom>
        </p:spPr>
        <p:txBody>
          <a:bodyPr anchor="t" rtlCol="false" tIns="0" lIns="0" bIns="0" rIns="0">
            <a:spAutoFit/>
          </a:bodyPr>
          <a:lstStyle/>
          <a:p>
            <a:pPr algn="l">
              <a:lnSpc>
                <a:spcPts val="3511"/>
              </a:lnSpc>
            </a:pPr>
            <a:r>
              <a:rPr lang="en-US" sz="2507" b="true">
                <a:solidFill>
                  <a:srgbClr val="242323"/>
                </a:solidFill>
                <a:latin typeface="Poppins Semi-Bold"/>
                <a:ea typeface="Poppins Semi-Bold"/>
                <a:cs typeface="Poppins Semi-Bold"/>
                <a:sym typeface="Poppins Semi-Bold"/>
              </a:rPr>
              <a:t>Foster local participation through awareness campaigns</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gradFill rotWithShape="true">
          <a:gsLst>
            <a:gs pos="0">
              <a:srgbClr val="F1F1F1">
                <a:alpha val="100000"/>
              </a:srgbClr>
            </a:gs>
            <a:gs pos="100000">
              <a:srgbClr val="FFFFFF">
                <a:alpha val="100000"/>
              </a:srgbClr>
            </a:gs>
          </a:gsLst>
          <a:lin ang="0"/>
        </a:gradFill>
      </p:bgPr>
    </p:bg>
    <p:spTree>
      <p:nvGrpSpPr>
        <p:cNvPr id="1" name=""/>
        <p:cNvGrpSpPr/>
        <p:nvPr/>
      </p:nvGrpSpPr>
      <p:grpSpPr>
        <a:xfrm>
          <a:off x="0" y="0"/>
          <a:ext cx="0" cy="0"/>
          <a:chOff x="0" y="0"/>
          <a:chExt cx="0" cy="0"/>
        </a:xfrm>
      </p:grpSpPr>
      <p:sp>
        <p:nvSpPr>
          <p:cNvPr name="TextBox 2" id="2"/>
          <p:cNvSpPr txBox="true"/>
          <p:nvPr/>
        </p:nvSpPr>
        <p:spPr>
          <a:xfrm rot="0">
            <a:off x="826564" y="1126241"/>
            <a:ext cx="10193589" cy="2295708"/>
          </a:xfrm>
          <a:prstGeom prst="rect">
            <a:avLst/>
          </a:prstGeom>
        </p:spPr>
        <p:txBody>
          <a:bodyPr anchor="t" rtlCol="false" tIns="0" lIns="0" bIns="0" rIns="0">
            <a:spAutoFit/>
          </a:bodyPr>
          <a:lstStyle/>
          <a:p>
            <a:pPr algn="l">
              <a:lnSpc>
                <a:spcPts val="8838"/>
              </a:lnSpc>
            </a:pPr>
            <a:r>
              <a:rPr lang="en-US" sz="7304" spc="219">
                <a:solidFill>
                  <a:srgbClr val="398661"/>
                </a:solidFill>
                <a:latin typeface="Poppins"/>
                <a:ea typeface="Poppins"/>
                <a:cs typeface="Poppins"/>
                <a:sym typeface="Poppins"/>
              </a:rPr>
              <a:t>BENEFITS OF WASTE MANAGEMENT</a:t>
            </a:r>
          </a:p>
        </p:txBody>
      </p:sp>
      <p:sp>
        <p:nvSpPr>
          <p:cNvPr name="Freeform 3" id="3"/>
          <p:cNvSpPr/>
          <p:nvPr/>
        </p:nvSpPr>
        <p:spPr>
          <a:xfrm flipH="false" flipV="false" rot="-1476403">
            <a:off x="9808069" y="6078072"/>
            <a:ext cx="9095575" cy="7879042"/>
          </a:xfrm>
          <a:custGeom>
            <a:avLst/>
            <a:gdLst/>
            <a:ahLst/>
            <a:cxnLst/>
            <a:rect r="r" b="b" t="t" l="l"/>
            <a:pathLst>
              <a:path h="7879042" w="9095575">
                <a:moveTo>
                  <a:pt x="0" y="0"/>
                </a:moveTo>
                <a:lnTo>
                  <a:pt x="9095575" y="0"/>
                </a:lnTo>
                <a:lnTo>
                  <a:pt x="9095575" y="7879042"/>
                </a:lnTo>
                <a:lnTo>
                  <a:pt x="0" y="7879042"/>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4" id="4"/>
          <p:cNvSpPr txBox="true"/>
          <p:nvPr/>
        </p:nvSpPr>
        <p:spPr>
          <a:xfrm rot="0">
            <a:off x="826564" y="5470728"/>
            <a:ext cx="8884977" cy="963807"/>
          </a:xfrm>
          <a:prstGeom prst="rect">
            <a:avLst/>
          </a:prstGeom>
        </p:spPr>
        <p:txBody>
          <a:bodyPr anchor="t" rtlCol="false" tIns="0" lIns="0" bIns="0" rIns="0">
            <a:spAutoFit/>
          </a:bodyPr>
          <a:lstStyle/>
          <a:p>
            <a:pPr algn="l">
              <a:lnSpc>
                <a:spcPts val="2630"/>
              </a:lnSpc>
            </a:pPr>
            <a:r>
              <a:rPr lang="en-US" sz="1878">
                <a:solidFill>
                  <a:srgbClr val="000000"/>
                </a:solidFill>
                <a:latin typeface="Inter"/>
                <a:ea typeface="Inter"/>
                <a:cs typeface="Inter"/>
                <a:sym typeface="Inter"/>
              </a:rPr>
              <a:t>Lorem ipsum dolor sit amet, consectetur adipiscing elit. Aenean sed sapien id ligula aliquet tincidunt eget ac elit. Sed neque sapien, pellentesque in ligula vel, posuere accumsan nunc. Aliquam ultrices augue ut arcu placerat.</a:t>
            </a:r>
          </a:p>
        </p:txBody>
      </p:sp>
      <p:grpSp>
        <p:nvGrpSpPr>
          <p:cNvPr name="Group 5" id="5"/>
          <p:cNvGrpSpPr/>
          <p:nvPr/>
        </p:nvGrpSpPr>
        <p:grpSpPr>
          <a:xfrm rot="0">
            <a:off x="8957242" y="0"/>
            <a:ext cx="12772707" cy="11504228"/>
            <a:chOff x="0" y="0"/>
            <a:chExt cx="17030276" cy="15338970"/>
          </a:xfrm>
        </p:grpSpPr>
        <p:sp>
          <p:nvSpPr>
            <p:cNvPr name="Freeform 6" id="6"/>
            <p:cNvSpPr/>
            <p:nvPr/>
          </p:nvSpPr>
          <p:spPr>
            <a:xfrm flipH="false" flipV="false" rot="-9959366">
              <a:off x="2083871" y="1282310"/>
              <a:ext cx="12094344" cy="12216510"/>
            </a:xfrm>
            <a:custGeom>
              <a:avLst/>
              <a:gdLst/>
              <a:ahLst/>
              <a:cxnLst/>
              <a:rect r="r" b="b" t="t" l="l"/>
              <a:pathLst>
                <a:path h="12216510" w="12094344">
                  <a:moveTo>
                    <a:pt x="0" y="0"/>
                  </a:moveTo>
                  <a:lnTo>
                    <a:pt x="12094344" y="0"/>
                  </a:lnTo>
                  <a:lnTo>
                    <a:pt x="12094344" y="12216510"/>
                  </a:lnTo>
                  <a:lnTo>
                    <a:pt x="0" y="1221651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7" id="7"/>
            <p:cNvGrpSpPr/>
            <p:nvPr/>
          </p:nvGrpSpPr>
          <p:grpSpPr>
            <a:xfrm rot="989970">
              <a:off x="1367921" y="1844577"/>
              <a:ext cx="14294433" cy="11705537"/>
              <a:chOff x="0" y="0"/>
              <a:chExt cx="6350000" cy="5199937"/>
            </a:xfrm>
          </p:grpSpPr>
          <p:sp>
            <p:nvSpPr>
              <p:cNvPr name="Freeform 8" id="8"/>
              <p:cNvSpPr/>
              <p:nvPr/>
            </p:nvSpPr>
            <p:spPr>
              <a:xfrm flipH="false" flipV="false" rot="-984204">
                <a:off x="863459" y="-790789"/>
                <a:ext cx="6091537" cy="5884901"/>
              </a:xfrm>
              <a:custGeom>
                <a:avLst/>
                <a:gdLst/>
                <a:ahLst/>
                <a:cxnLst/>
                <a:rect r="r" b="b" t="t" l="l"/>
                <a:pathLst>
                  <a:path h="5884901" w="6091537">
                    <a:moveTo>
                      <a:pt x="3045769" y="896615"/>
                    </a:moveTo>
                    <a:lnTo>
                      <a:pt x="0" y="0"/>
                    </a:lnTo>
                    <a:lnTo>
                      <a:pt x="788657" y="2942450"/>
                    </a:lnTo>
                    <a:lnTo>
                      <a:pt x="1577313" y="5884900"/>
                    </a:lnTo>
                    <a:lnTo>
                      <a:pt x="3834425" y="3839066"/>
                    </a:lnTo>
                    <a:lnTo>
                      <a:pt x="6091537" y="1793231"/>
                    </a:lnTo>
                    <a:close/>
                  </a:path>
                </a:pathLst>
              </a:custGeom>
              <a:blipFill>
                <a:blip r:embed="rId6"/>
                <a:stretch>
                  <a:fillRect l="-92943" t="0" r="-21113" b="-47623"/>
                </a:stretch>
              </a:blipFill>
              <a:ln w="123825" cap="sq">
                <a:solidFill>
                  <a:srgbClr val="FFFFFF"/>
                </a:solidFill>
                <a:prstDash val="solid"/>
                <a:miter/>
              </a:ln>
            </p:spPr>
          </p:sp>
        </p:grpSp>
      </p:grpSp>
      <p:sp>
        <p:nvSpPr>
          <p:cNvPr name="Freeform 9" id="9"/>
          <p:cNvSpPr/>
          <p:nvPr/>
        </p:nvSpPr>
        <p:spPr>
          <a:xfrm flipH="false" flipV="false" rot="0">
            <a:off x="16334014" y="-2271238"/>
            <a:ext cx="3797000" cy="3299938"/>
          </a:xfrm>
          <a:custGeom>
            <a:avLst/>
            <a:gdLst/>
            <a:ahLst/>
            <a:cxnLst/>
            <a:rect r="r" b="b" t="t" l="l"/>
            <a:pathLst>
              <a:path h="3299938" w="3797000">
                <a:moveTo>
                  <a:pt x="0" y="0"/>
                </a:moveTo>
                <a:lnTo>
                  <a:pt x="3797000" y="0"/>
                </a:lnTo>
                <a:lnTo>
                  <a:pt x="3797000" y="3299938"/>
                </a:lnTo>
                <a:lnTo>
                  <a:pt x="0" y="3299938"/>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grpSp>
        <p:nvGrpSpPr>
          <p:cNvPr name="Group 10" id="10"/>
          <p:cNvGrpSpPr/>
          <p:nvPr/>
        </p:nvGrpSpPr>
        <p:grpSpPr>
          <a:xfrm rot="0">
            <a:off x="826564" y="4421780"/>
            <a:ext cx="5717957" cy="721720"/>
            <a:chOff x="0" y="0"/>
            <a:chExt cx="1505964" cy="190083"/>
          </a:xfrm>
        </p:grpSpPr>
        <p:sp>
          <p:nvSpPr>
            <p:cNvPr name="Freeform 11" id="11"/>
            <p:cNvSpPr/>
            <p:nvPr/>
          </p:nvSpPr>
          <p:spPr>
            <a:xfrm flipH="false" flipV="false" rot="0">
              <a:off x="0" y="0"/>
              <a:ext cx="1505964" cy="190083"/>
            </a:xfrm>
            <a:custGeom>
              <a:avLst/>
              <a:gdLst/>
              <a:ahLst/>
              <a:cxnLst/>
              <a:rect r="r" b="b" t="t" l="l"/>
              <a:pathLst>
                <a:path h="190083" w="1505964">
                  <a:moveTo>
                    <a:pt x="0" y="0"/>
                  </a:moveTo>
                  <a:lnTo>
                    <a:pt x="1505964" y="0"/>
                  </a:lnTo>
                  <a:lnTo>
                    <a:pt x="1505964" y="190083"/>
                  </a:lnTo>
                  <a:lnTo>
                    <a:pt x="0" y="190083"/>
                  </a:lnTo>
                  <a:close/>
                </a:path>
              </a:pathLst>
            </a:custGeom>
            <a:solidFill>
              <a:srgbClr val="388C64"/>
            </a:solidFill>
          </p:spPr>
        </p:sp>
        <p:sp>
          <p:nvSpPr>
            <p:cNvPr name="TextBox 12" id="12"/>
            <p:cNvSpPr txBox="true"/>
            <p:nvPr/>
          </p:nvSpPr>
          <p:spPr>
            <a:xfrm>
              <a:off x="0" y="-47625"/>
              <a:ext cx="1505964" cy="237708"/>
            </a:xfrm>
            <a:prstGeom prst="rect">
              <a:avLst/>
            </a:prstGeom>
          </p:spPr>
          <p:txBody>
            <a:bodyPr anchor="ctr" rtlCol="false" tIns="50800" lIns="50800" bIns="50800" rIns="50800"/>
            <a:lstStyle/>
            <a:p>
              <a:pPr algn="ctr">
                <a:lnSpc>
                  <a:spcPts val="3002"/>
                </a:lnSpc>
              </a:pPr>
            </a:p>
          </p:txBody>
        </p:sp>
      </p:grpSp>
      <p:grpSp>
        <p:nvGrpSpPr>
          <p:cNvPr name="Group 13" id="13"/>
          <p:cNvGrpSpPr/>
          <p:nvPr/>
        </p:nvGrpSpPr>
        <p:grpSpPr>
          <a:xfrm rot="0">
            <a:off x="826564" y="7434660"/>
            <a:ext cx="5717957" cy="721720"/>
            <a:chOff x="0" y="0"/>
            <a:chExt cx="1505964" cy="190083"/>
          </a:xfrm>
        </p:grpSpPr>
        <p:sp>
          <p:nvSpPr>
            <p:cNvPr name="Freeform 14" id="14"/>
            <p:cNvSpPr/>
            <p:nvPr/>
          </p:nvSpPr>
          <p:spPr>
            <a:xfrm flipH="false" flipV="false" rot="0">
              <a:off x="0" y="0"/>
              <a:ext cx="1505964" cy="190083"/>
            </a:xfrm>
            <a:custGeom>
              <a:avLst/>
              <a:gdLst/>
              <a:ahLst/>
              <a:cxnLst/>
              <a:rect r="r" b="b" t="t" l="l"/>
              <a:pathLst>
                <a:path h="190083" w="1505964">
                  <a:moveTo>
                    <a:pt x="0" y="0"/>
                  </a:moveTo>
                  <a:lnTo>
                    <a:pt x="1505964" y="0"/>
                  </a:lnTo>
                  <a:lnTo>
                    <a:pt x="1505964" y="190083"/>
                  </a:lnTo>
                  <a:lnTo>
                    <a:pt x="0" y="190083"/>
                  </a:lnTo>
                  <a:close/>
                </a:path>
              </a:pathLst>
            </a:custGeom>
            <a:solidFill>
              <a:srgbClr val="388C64"/>
            </a:solidFill>
          </p:spPr>
        </p:sp>
        <p:sp>
          <p:nvSpPr>
            <p:cNvPr name="TextBox 15" id="15"/>
            <p:cNvSpPr txBox="true"/>
            <p:nvPr/>
          </p:nvSpPr>
          <p:spPr>
            <a:xfrm>
              <a:off x="0" y="-47625"/>
              <a:ext cx="1505964" cy="237708"/>
            </a:xfrm>
            <a:prstGeom prst="rect">
              <a:avLst/>
            </a:prstGeom>
          </p:spPr>
          <p:txBody>
            <a:bodyPr anchor="ctr" rtlCol="false" tIns="50800" lIns="50800" bIns="50800" rIns="50800"/>
            <a:lstStyle/>
            <a:p>
              <a:pPr algn="ctr">
                <a:lnSpc>
                  <a:spcPts val="3002"/>
                </a:lnSpc>
              </a:pPr>
            </a:p>
          </p:txBody>
        </p:sp>
      </p:grpSp>
      <p:sp>
        <p:nvSpPr>
          <p:cNvPr name="Freeform 16" id="16"/>
          <p:cNvSpPr/>
          <p:nvPr/>
        </p:nvSpPr>
        <p:spPr>
          <a:xfrm flipH="false" flipV="false" rot="0">
            <a:off x="1223806" y="4592081"/>
            <a:ext cx="309265" cy="347001"/>
          </a:xfrm>
          <a:custGeom>
            <a:avLst/>
            <a:gdLst/>
            <a:ahLst/>
            <a:cxnLst/>
            <a:rect r="r" b="b" t="t" l="l"/>
            <a:pathLst>
              <a:path h="347001" w="309265">
                <a:moveTo>
                  <a:pt x="0" y="0"/>
                </a:moveTo>
                <a:lnTo>
                  <a:pt x="309265" y="0"/>
                </a:lnTo>
                <a:lnTo>
                  <a:pt x="309265" y="347001"/>
                </a:lnTo>
                <a:lnTo>
                  <a:pt x="0" y="347001"/>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17" id="17"/>
          <p:cNvSpPr/>
          <p:nvPr/>
        </p:nvSpPr>
        <p:spPr>
          <a:xfrm flipH="false" flipV="false" rot="0">
            <a:off x="1223806" y="7645862"/>
            <a:ext cx="309265" cy="347001"/>
          </a:xfrm>
          <a:custGeom>
            <a:avLst/>
            <a:gdLst/>
            <a:ahLst/>
            <a:cxnLst/>
            <a:rect r="r" b="b" t="t" l="l"/>
            <a:pathLst>
              <a:path h="347001" w="309265">
                <a:moveTo>
                  <a:pt x="0" y="0"/>
                </a:moveTo>
                <a:lnTo>
                  <a:pt x="309265" y="0"/>
                </a:lnTo>
                <a:lnTo>
                  <a:pt x="309265" y="347002"/>
                </a:lnTo>
                <a:lnTo>
                  <a:pt x="0" y="347002"/>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18" id="18"/>
          <p:cNvSpPr txBox="true"/>
          <p:nvPr/>
        </p:nvSpPr>
        <p:spPr>
          <a:xfrm rot="0">
            <a:off x="826564" y="8410404"/>
            <a:ext cx="8884977" cy="963807"/>
          </a:xfrm>
          <a:prstGeom prst="rect">
            <a:avLst/>
          </a:prstGeom>
        </p:spPr>
        <p:txBody>
          <a:bodyPr anchor="t" rtlCol="false" tIns="0" lIns="0" bIns="0" rIns="0">
            <a:spAutoFit/>
          </a:bodyPr>
          <a:lstStyle/>
          <a:p>
            <a:pPr algn="l">
              <a:lnSpc>
                <a:spcPts val="2630"/>
              </a:lnSpc>
            </a:pPr>
            <a:r>
              <a:rPr lang="en-US" sz="1878">
                <a:solidFill>
                  <a:srgbClr val="000000"/>
                </a:solidFill>
                <a:latin typeface="Inter"/>
                <a:ea typeface="Inter"/>
                <a:cs typeface="Inter"/>
                <a:sym typeface="Inter"/>
              </a:rPr>
              <a:t>Lorem ipsum dolor sit amet, consectetur adipiscing elit. Aenean sed sapien id ligula aliquet tincidunt eget ac elit. Sed neque sapien, pellentesque in ligula vel, posuere accumsan nunc. Aliquam ultrices augue ut arcu placerat.</a:t>
            </a:r>
          </a:p>
        </p:txBody>
      </p:sp>
      <p:sp>
        <p:nvSpPr>
          <p:cNvPr name="TextBox 19" id="19"/>
          <p:cNvSpPr txBox="true"/>
          <p:nvPr/>
        </p:nvSpPr>
        <p:spPr>
          <a:xfrm rot="0">
            <a:off x="1951019" y="4504955"/>
            <a:ext cx="4366289" cy="464103"/>
          </a:xfrm>
          <a:prstGeom prst="rect">
            <a:avLst/>
          </a:prstGeom>
        </p:spPr>
        <p:txBody>
          <a:bodyPr anchor="t" rtlCol="false" tIns="0" lIns="0" bIns="0" rIns="0">
            <a:spAutoFit/>
          </a:bodyPr>
          <a:lstStyle/>
          <a:p>
            <a:pPr algn="l">
              <a:lnSpc>
                <a:spcPts val="3819"/>
              </a:lnSpc>
            </a:pPr>
            <a:r>
              <a:rPr lang="en-US" sz="2728" b="true">
                <a:solidFill>
                  <a:srgbClr val="FFFFFF"/>
                </a:solidFill>
                <a:latin typeface="Inter Bold"/>
                <a:ea typeface="Inter Bold"/>
                <a:cs typeface="Inter Bold"/>
                <a:sym typeface="Inter Bold"/>
              </a:rPr>
              <a:t>ECONOMIC BENEFITS</a:t>
            </a:r>
          </a:p>
        </p:txBody>
      </p:sp>
      <p:sp>
        <p:nvSpPr>
          <p:cNvPr name="TextBox 20" id="20"/>
          <p:cNvSpPr txBox="true"/>
          <p:nvPr/>
        </p:nvSpPr>
        <p:spPr>
          <a:xfrm rot="0">
            <a:off x="1951019" y="7528761"/>
            <a:ext cx="3729484" cy="464103"/>
          </a:xfrm>
          <a:prstGeom prst="rect">
            <a:avLst/>
          </a:prstGeom>
        </p:spPr>
        <p:txBody>
          <a:bodyPr anchor="t" rtlCol="false" tIns="0" lIns="0" bIns="0" rIns="0">
            <a:spAutoFit/>
          </a:bodyPr>
          <a:lstStyle/>
          <a:p>
            <a:pPr algn="l">
              <a:lnSpc>
                <a:spcPts val="3819"/>
              </a:lnSpc>
            </a:pPr>
            <a:r>
              <a:rPr lang="en-US" sz="2728" b="true">
                <a:solidFill>
                  <a:srgbClr val="FFFFFF"/>
                </a:solidFill>
                <a:latin typeface="Inter Bold"/>
                <a:ea typeface="Inter Bold"/>
                <a:cs typeface="Inter Bold"/>
                <a:sym typeface="Inter Bold"/>
              </a:rPr>
              <a:t>SOCIAL BENEFITS</a:t>
            </a:r>
          </a:p>
        </p:txBody>
      </p:sp>
      <p:sp>
        <p:nvSpPr>
          <p:cNvPr name="Freeform 21" id="21"/>
          <p:cNvSpPr/>
          <p:nvPr/>
        </p:nvSpPr>
        <p:spPr>
          <a:xfrm flipH="false" flipV="true" rot="0">
            <a:off x="9144000" y="3153534"/>
            <a:ext cx="2147317" cy="536829"/>
          </a:xfrm>
          <a:custGeom>
            <a:avLst/>
            <a:gdLst/>
            <a:ahLst/>
            <a:cxnLst/>
            <a:rect r="r" b="b" t="t" l="l"/>
            <a:pathLst>
              <a:path h="536829" w="2147317">
                <a:moveTo>
                  <a:pt x="0" y="536829"/>
                </a:moveTo>
                <a:lnTo>
                  <a:pt x="2147317" y="536829"/>
                </a:lnTo>
                <a:lnTo>
                  <a:pt x="2147317" y="0"/>
                </a:lnTo>
                <a:lnTo>
                  <a:pt x="0" y="0"/>
                </a:lnTo>
                <a:lnTo>
                  <a:pt x="0" y="536829"/>
                </a:lnTo>
                <a:close/>
              </a:path>
            </a:pathLst>
          </a:custGeom>
          <a:blipFill>
            <a:blip r:embed="rId11">
              <a:extLst>
                <a:ext uri="{96DAC541-7B7A-43D3-8B79-37D633B846F1}">
                  <asvg:svgBlip xmlns:asvg="http://schemas.microsoft.com/office/drawing/2016/SVG/main" r:embed="rId12"/>
                </a:ext>
              </a:extLst>
            </a:blip>
            <a:stretch>
              <a:fillRect l="0" t="0" r="0" b="0"/>
            </a:stretch>
          </a:blipFill>
        </p:spPr>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DAGUq6yPJJQ</dc:identifier>
  <dcterms:modified xsi:type="dcterms:W3CDTF">2011-08-01T06:04:30Z</dcterms:modified>
  <cp:revision>1</cp:revision>
  <dc:title>ecology15</dc:title>
</cp:coreProperties>
</file>