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0" r:id="rId3"/>
    <p:sldId id="271" r:id="rId4"/>
    <p:sldId id="274" r:id="rId5"/>
    <p:sldId id="275" r:id="rId6"/>
    <p:sldId id="272" r:id="rId7"/>
    <p:sldId id="277" r:id="rId8"/>
    <p:sldId id="278" r:id="rId9"/>
    <p:sldId id="286" r:id="rId10"/>
    <p:sldId id="287" r:id="rId11"/>
    <p:sldId id="288" r:id="rId12"/>
    <p:sldId id="293" r:id="rId13"/>
    <p:sldId id="294" r:id="rId14"/>
    <p:sldId id="295" r:id="rId15"/>
    <p:sldId id="297" r:id="rId16"/>
    <p:sldId id="298"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E4C148-BEFE-4CE6-9749-5DF8BE8E9F2C}"/>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73FE14A4-A7B8-468D-B381-2577076EBF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CB9C5825-9921-4A9E-B4E0-0634450D62A5}"/>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43601437-EA39-4EA6-B436-32B74EBF0D4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EFE4CF9-8EC4-4906-9AF7-EC9A68B2BCF2}"/>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3193908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BF2E46-B53D-49B2-B788-5171AF8884B6}"/>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11D627D8-34D8-40F2-A0B0-A362F557723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0E3812D-34E9-4CE5-A591-7FB16D982284}"/>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F90701B6-2581-47D0-9E46-6BD65732859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AD656FC-EDE1-4A37-83BE-ABC79791CFD5}"/>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1479192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426CB5B-8F84-441E-8534-68194E612C9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1F0D6DC9-3C74-4312-A6C1-72733404BD6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7DB4540-76A8-458A-8951-32BFE2E09CB3}"/>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32E81FED-7D86-4B07-B460-A2DC29E54C1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8F39B5F-4F54-47A0-80D3-A89A6D336BA0}"/>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3860493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04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FEBF1AA-5511-4664-AC94-8FF51B1C5EA9}"/>
              </a:ext>
            </a:extLst>
          </p:cNvPr>
          <p:cNvSpPr/>
          <p:nvPr userDrawn="1"/>
        </p:nvSpPr>
        <p:spPr>
          <a:xfrm>
            <a:off x="0" y="0"/>
            <a:ext cx="1219199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83145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3C1E0E71-5B85-406F-BE23-4D2270C4D18C}"/>
              </a:ext>
            </a:extLst>
          </p:cNvPr>
          <p:cNvSpPr>
            <a:spLocks noGrp="1"/>
          </p:cNvSpPr>
          <p:nvPr>
            <p:ph type="pic" sz="quarter" idx="10"/>
          </p:nvPr>
        </p:nvSpPr>
        <p:spPr bwMode="auto">
          <a:xfrm>
            <a:off x="723900" y="762000"/>
            <a:ext cx="10744200" cy="5334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31588015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5D615512-87BF-4489-94E7-1D77F81AEB49}"/>
              </a:ext>
            </a:extLst>
          </p:cNvPr>
          <p:cNvSpPr>
            <a:spLocks noGrp="1"/>
          </p:cNvSpPr>
          <p:nvPr>
            <p:ph type="pic" sz="quarter" idx="17"/>
          </p:nvPr>
        </p:nvSpPr>
        <p:spPr bwMode="auto">
          <a:xfrm>
            <a:off x="373062" y="380999"/>
            <a:ext cx="11445875" cy="6096000"/>
          </a:xfrm>
          <a:custGeom>
            <a:avLst/>
            <a:gdLst>
              <a:gd name="connsiteX0" fmla="*/ 0 w 11445875"/>
              <a:gd name="connsiteY0" fmla="*/ 0 h 6096000"/>
              <a:gd name="connsiteX1" fmla="*/ 11445875 w 11445875"/>
              <a:gd name="connsiteY1" fmla="*/ 0 h 6096000"/>
              <a:gd name="connsiteX2" fmla="*/ 11445875 w 11445875"/>
              <a:gd name="connsiteY2" fmla="*/ 6096000 h 6096000"/>
              <a:gd name="connsiteX3" fmla="*/ 0 w 11445875"/>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11445875" h="6096000">
                <a:moveTo>
                  <a:pt x="0" y="0"/>
                </a:moveTo>
                <a:lnTo>
                  <a:pt x="11445875" y="0"/>
                </a:lnTo>
                <a:lnTo>
                  <a:pt x="11445875" y="6096000"/>
                </a:lnTo>
                <a:lnTo>
                  <a:pt x="0" y="6096000"/>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1065032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E886AA-7533-444F-A04B-31EB6ECEE18A}"/>
              </a:ext>
            </a:extLst>
          </p:cNvPr>
          <p:cNvSpPr>
            <a:spLocks noGrp="1"/>
          </p:cNvSpPr>
          <p:nvPr>
            <p:ph type="pic" sz="quarter" idx="10"/>
          </p:nvPr>
        </p:nvSpPr>
        <p:spPr>
          <a:xfrm>
            <a:off x="0" y="1"/>
            <a:ext cx="12192000" cy="6857999"/>
          </a:xfrm>
          <a:prstGeom prst="rect">
            <a:avLst/>
          </a:prstGeom>
        </p:spPr>
        <p:txBody>
          <a:bodyPr/>
          <a:lstStyle/>
          <a:p>
            <a:endParaRPr lang="id-ID"/>
          </a:p>
        </p:txBody>
      </p:sp>
    </p:spTree>
    <p:extLst>
      <p:ext uri="{BB962C8B-B14F-4D97-AF65-F5344CB8AC3E}">
        <p14:creationId xmlns:p14="http://schemas.microsoft.com/office/powerpoint/2010/main" val="4244085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C1CA0A-6F5E-4A3B-BFF6-8A02F6DB6600}"/>
              </a:ext>
            </a:extLst>
          </p:cNvPr>
          <p:cNvSpPr>
            <a:spLocks noGrp="1"/>
          </p:cNvSpPr>
          <p:nvPr>
            <p:ph type="pic" sz="quarter" idx="10"/>
          </p:nvPr>
        </p:nvSpPr>
        <p:spPr>
          <a:xfrm>
            <a:off x="6894787" y="-1"/>
            <a:ext cx="5297214" cy="6858000"/>
          </a:xfrm>
          <a:custGeom>
            <a:avLst/>
            <a:gdLst>
              <a:gd name="connsiteX0" fmla="*/ 0 w 5297214"/>
              <a:gd name="connsiteY0" fmla="*/ 0 h 6858000"/>
              <a:gd name="connsiteX1" fmla="*/ 5297214 w 5297214"/>
              <a:gd name="connsiteY1" fmla="*/ 0 h 6858000"/>
              <a:gd name="connsiteX2" fmla="*/ 5297214 w 5297214"/>
              <a:gd name="connsiteY2" fmla="*/ 6858000 h 6858000"/>
              <a:gd name="connsiteX3" fmla="*/ 0 w 52972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297214" h="6858000">
                <a:moveTo>
                  <a:pt x="0" y="0"/>
                </a:moveTo>
                <a:lnTo>
                  <a:pt x="5297214" y="0"/>
                </a:lnTo>
                <a:lnTo>
                  <a:pt x="5297214"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27669328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CA42C13-8048-4AB0-BB5F-007894A06340}"/>
              </a:ext>
            </a:extLst>
          </p:cNvPr>
          <p:cNvSpPr>
            <a:spLocks noGrp="1"/>
          </p:cNvSpPr>
          <p:nvPr>
            <p:ph type="pic" sz="quarter" idx="10"/>
          </p:nvPr>
        </p:nvSpPr>
        <p:spPr>
          <a:xfrm>
            <a:off x="7697491" y="918000"/>
            <a:ext cx="3575503" cy="3968371"/>
          </a:xfrm>
          <a:custGeom>
            <a:avLst/>
            <a:gdLst>
              <a:gd name="connsiteX0" fmla="*/ 0 w 3575503"/>
              <a:gd name="connsiteY0" fmla="*/ 0 h 3968371"/>
              <a:gd name="connsiteX1" fmla="*/ 3575503 w 3575503"/>
              <a:gd name="connsiteY1" fmla="*/ 0 h 3968371"/>
              <a:gd name="connsiteX2" fmla="*/ 3575503 w 3575503"/>
              <a:gd name="connsiteY2" fmla="*/ 3968371 h 3968371"/>
              <a:gd name="connsiteX3" fmla="*/ 0 w 3575503"/>
              <a:gd name="connsiteY3" fmla="*/ 3968371 h 3968371"/>
            </a:gdLst>
            <a:ahLst/>
            <a:cxnLst>
              <a:cxn ang="0">
                <a:pos x="connsiteX0" y="connsiteY0"/>
              </a:cxn>
              <a:cxn ang="0">
                <a:pos x="connsiteX1" y="connsiteY1"/>
              </a:cxn>
              <a:cxn ang="0">
                <a:pos x="connsiteX2" y="connsiteY2"/>
              </a:cxn>
              <a:cxn ang="0">
                <a:pos x="connsiteX3" y="connsiteY3"/>
              </a:cxn>
            </a:cxnLst>
            <a:rect l="l" t="t" r="r" b="b"/>
            <a:pathLst>
              <a:path w="3575503" h="3968371">
                <a:moveTo>
                  <a:pt x="0" y="0"/>
                </a:moveTo>
                <a:lnTo>
                  <a:pt x="3575503" y="0"/>
                </a:lnTo>
                <a:lnTo>
                  <a:pt x="3575503" y="3968371"/>
                </a:lnTo>
                <a:lnTo>
                  <a:pt x="0" y="3968371"/>
                </a:lnTo>
                <a:close/>
              </a:path>
            </a:pathLst>
          </a:custGeom>
        </p:spPr>
        <p:txBody>
          <a:bodyPr wrap="square">
            <a:noAutofit/>
          </a:bodyPr>
          <a:lstStyle/>
          <a:p>
            <a:endParaRPr lang="en-ID"/>
          </a:p>
        </p:txBody>
      </p:sp>
    </p:spTree>
    <p:extLst>
      <p:ext uri="{BB962C8B-B14F-4D97-AF65-F5344CB8AC3E}">
        <p14:creationId xmlns:p14="http://schemas.microsoft.com/office/powerpoint/2010/main" val="730359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59F009B-5885-47B6-A894-C3C32699DBE8}"/>
              </a:ext>
            </a:extLst>
          </p:cNvPr>
          <p:cNvSpPr>
            <a:spLocks noGrp="1"/>
          </p:cNvSpPr>
          <p:nvPr>
            <p:ph type="pic" sz="quarter" idx="10"/>
          </p:nvPr>
        </p:nvSpPr>
        <p:spPr>
          <a:xfrm>
            <a:off x="-1" y="0"/>
            <a:ext cx="7115499" cy="6858000"/>
          </a:xfrm>
          <a:custGeom>
            <a:avLst/>
            <a:gdLst>
              <a:gd name="connsiteX0" fmla="*/ 0 w 7115499"/>
              <a:gd name="connsiteY0" fmla="*/ 0 h 6858000"/>
              <a:gd name="connsiteX1" fmla="*/ 7115499 w 7115499"/>
              <a:gd name="connsiteY1" fmla="*/ 0 h 6858000"/>
              <a:gd name="connsiteX2" fmla="*/ 7115499 w 7115499"/>
              <a:gd name="connsiteY2" fmla="*/ 6858000 h 6858000"/>
              <a:gd name="connsiteX3" fmla="*/ 0 w 7115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15499" h="6858000">
                <a:moveTo>
                  <a:pt x="0" y="0"/>
                </a:moveTo>
                <a:lnTo>
                  <a:pt x="7115499" y="0"/>
                </a:lnTo>
                <a:lnTo>
                  <a:pt x="7115499"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95337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C30405-62CD-4055-88BF-69FEE1A1142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4917C97-6112-46D9-9B1A-FC255AD59A8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4DFD356-A10E-4671-B11F-FE9A0113EEA4}"/>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EF7F67C3-8968-4BEC-B1D3-F3A64336C63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527680F-4B37-4CB5-AFC8-3CE00CB23D29}"/>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14517793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983C5F3-0F30-4630-B292-39EBDB968BE8}"/>
              </a:ext>
            </a:extLst>
          </p:cNvPr>
          <p:cNvSpPr>
            <a:spLocks noGrp="1"/>
          </p:cNvSpPr>
          <p:nvPr>
            <p:ph type="pic" sz="quarter" idx="10"/>
          </p:nvPr>
        </p:nvSpPr>
        <p:spPr>
          <a:xfrm>
            <a:off x="6187754" y="856535"/>
            <a:ext cx="1506145" cy="1435890"/>
          </a:xfrm>
          <a:custGeom>
            <a:avLst/>
            <a:gdLst>
              <a:gd name="connsiteX0" fmla="*/ 0 w 1506145"/>
              <a:gd name="connsiteY0" fmla="*/ 0 h 1435890"/>
              <a:gd name="connsiteX1" fmla="*/ 1506145 w 1506145"/>
              <a:gd name="connsiteY1" fmla="*/ 0 h 1435890"/>
              <a:gd name="connsiteX2" fmla="*/ 1506145 w 1506145"/>
              <a:gd name="connsiteY2" fmla="*/ 1435890 h 1435890"/>
              <a:gd name="connsiteX3" fmla="*/ 0 w 1506145"/>
              <a:gd name="connsiteY3" fmla="*/ 1435890 h 1435890"/>
            </a:gdLst>
            <a:ahLst/>
            <a:cxnLst>
              <a:cxn ang="0">
                <a:pos x="connsiteX0" y="connsiteY0"/>
              </a:cxn>
              <a:cxn ang="0">
                <a:pos x="connsiteX1" y="connsiteY1"/>
              </a:cxn>
              <a:cxn ang="0">
                <a:pos x="connsiteX2" y="connsiteY2"/>
              </a:cxn>
              <a:cxn ang="0">
                <a:pos x="connsiteX3" y="connsiteY3"/>
              </a:cxn>
            </a:cxnLst>
            <a:rect l="l" t="t" r="r" b="b"/>
            <a:pathLst>
              <a:path w="1506145" h="1435890">
                <a:moveTo>
                  <a:pt x="0" y="0"/>
                </a:moveTo>
                <a:lnTo>
                  <a:pt x="1506145" y="0"/>
                </a:lnTo>
                <a:lnTo>
                  <a:pt x="1506145" y="1435890"/>
                </a:lnTo>
                <a:lnTo>
                  <a:pt x="0" y="1435890"/>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C81BFAAD-2322-43F8-83C7-CD70CBFFA7D6}"/>
              </a:ext>
            </a:extLst>
          </p:cNvPr>
          <p:cNvSpPr>
            <a:spLocks noGrp="1"/>
          </p:cNvSpPr>
          <p:nvPr>
            <p:ph type="pic" sz="quarter" idx="11"/>
          </p:nvPr>
        </p:nvSpPr>
        <p:spPr>
          <a:xfrm>
            <a:off x="6187754" y="2711055"/>
            <a:ext cx="1506145" cy="1435890"/>
          </a:xfrm>
          <a:custGeom>
            <a:avLst/>
            <a:gdLst>
              <a:gd name="connsiteX0" fmla="*/ 0 w 1506145"/>
              <a:gd name="connsiteY0" fmla="*/ 0 h 1435890"/>
              <a:gd name="connsiteX1" fmla="*/ 1506145 w 1506145"/>
              <a:gd name="connsiteY1" fmla="*/ 0 h 1435890"/>
              <a:gd name="connsiteX2" fmla="*/ 1506145 w 1506145"/>
              <a:gd name="connsiteY2" fmla="*/ 1435890 h 1435890"/>
              <a:gd name="connsiteX3" fmla="*/ 0 w 1506145"/>
              <a:gd name="connsiteY3" fmla="*/ 1435890 h 1435890"/>
            </a:gdLst>
            <a:ahLst/>
            <a:cxnLst>
              <a:cxn ang="0">
                <a:pos x="connsiteX0" y="connsiteY0"/>
              </a:cxn>
              <a:cxn ang="0">
                <a:pos x="connsiteX1" y="connsiteY1"/>
              </a:cxn>
              <a:cxn ang="0">
                <a:pos x="connsiteX2" y="connsiteY2"/>
              </a:cxn>
              <a:cxn ang="0">
                <a:pos x="connsiteX3" y="connsiteY3"/>
              </a:cxn>
            </a:cxnLst>
            <a:rect l="l" t="t" r="r" b="b"/>
            <a:pathLst>
              <a:path w="1506145" h="1435890">
                <a:moveTo>
                  <a:pt x="0" y="0"/>
                </a:moveTo>
                <a:lnTo>
                  <a:pt x="1506145" y="0"/>
                </a:lnTo>
                <a:lnTo>
                  <a:pt x="1506145" y="1435890"/>
                </a:lnTo>
                <a:lnTo>
                  <a:pt x="0" y="1435890"/>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2CD83474-C328-4A24-9F07-09B2B8ADD834}"/>
              </a:ext>
            </a:extLst>
          </p:cNvPr>
          <p:cNvSpPr>
            <a:spLocks noGrp="1"/>
          </p:cNvSpPr>
          <p:nvPr>
            <p:ph type="pic" sz="quarter" idx="12"/>
          </p:nvPr>
        </p:nvSpPr>
        <p:spPr>
          <a:xfrm>
            <a:off x="6187754" y="4565575"/>
            <a:ext cx="1506145" cy="1435890"/>
          </a:xfrm>
          <a:custGeom>
            <a:avLst/>
            <a:gdLst>
              <a:gd name="connsiteX0" fmla="*/ 0 w 1506145"/>
              <a:gd name="connsiteY0" fmla="*/ 0 h 1435890"/>
              <a:gd name="connsiteX1" fmla="*/ 1506145 w 1506145"/>
              <a:gd name="connsiteY1" fmla="*/ 0 h 1435890"/>
              <a:gd name="connsiteX2" fmla="*/ 1506145 w 1506145"/>
              <a:gd name="connsiteY2" fmla="*/ 1435890 h 1435890"/>
              <a:gd name="connsiteX3" fmla="*/ 0 w 1506145"/>
              <a:gd name="connsiteY3" fmla="*/ 1435890 h 1435890"/>
            </a:gdLst>
            <a:ahLst/>
            <a:cxnLst>
              <a:cxn ang="0">
                <a:pos x="connsiteX0" y="connsiteY0"/>
              </a:cxn>
              <a:cxn ang="0">
                <a:pos x="connsiteX1" y="connsiteY1"/>
              </a:cxn>
              <a:cxn ang="0">
                <a:pos x="connsiteX2" y="connsiteY2"/>
              </a:cxn>
              <a:cxn ang="0">
                <a:pos x="connsiteX3" y="connsiteY3"/>
              </a:cxn>
            </a:cxnLst>
            <a:rect l="l" t="t" r="r" b="b"/>
            <a:pathLst>
              <a:path w="1506145" h="1435890">
                <a:moveTo>
                  <a:pt x="0" y="0"/>
                </a:moveTo>
                <a:lnTo>
                  <a:pt x="1506145" y="0"/>
                </a:lnTo>
                <a:lnTo>
                  <a:pt x="1506145" y="1435890"/>
                </a:lnTo>
                <a:lnTo>
                  <a:pt x="0" y="1435890"/>
                </a:lnTo>
                <a:close/>
              </a:path>
            </a:pathLst>
          </a:custGeom>
        </p:spPr>
        <p:txBody>
          <a:bodyPr wrap="square">
            <a:noAutofit/>
          </a:bodyPr>
          <a:lstStyle/>
          <a:p>
            <a:endParaRPr lang="en-ID"/>
          </a:p>
        </p:txBody>
      </p:sp>
    </p:spTree>
    <p:extLst>
      <p:ext uri="{BB962C8B-B14F-4D97-AF65-F5344CB8AC3E}">
        <p14:creationId xmlns:p14="http://schemas.microsoft.com/office/powerpoint/2010/main" val="19502454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F0D1B4-1A87-47F6-A259-4CC0616287A3}"/>
              </a:ext>
            </a:extLst>
          </p:cNvPr>
          <p:cNvSpPr>
            <a:spLocks noGrp="1"/>
          </p:cNvSpPr>
          <p:nvPr>
            <p:ph type="pic" sz="quarter" idx="10"/>
          </p:nvPr>
        </p:nvSpPr>
        <p:spPr>
          <a:xfrm>
            <a:off x="6229082" y="1177730"/>
            <a:ext cx="2904979" cy="4502540"/>
          </a:xfrm>
          <a:custGeom>
            <a:avLst/>
            <a:gdLst>
              <a:gd name="connsiteX0" fmla="*/ 0 w 2904979"/>
              <a:gd name="connsiteY0" fmla="*/ 0 h 4502540"/>
              <a:gd name="connsiteX1" fmla="*/ 2904979 w 2904979"/>
              <a:gd name="connsiteY1" fmla="*/ 0 h 4502540"/>
              <a:gd name="connsiteX2" fmla="*/ 2904979 w 2904979"/>
              <a:gd name="connsiteY2" fmla="*/ 4502540 h 4502540"/>
              <a:gd name="connsiteX3" fmla="*/ 0 w 2904979"/>
              <a:gd name="connsiteY3" fmla="*/ 4502540 h 4502540"/>
            </a:gdLst>
            <a:ahLst/>
            <a:cxnLst>
              <a:cxn ang="0">
                <a:pos x="connsiteX0" y="connsiteY0"/>
              </a:cxn>
              <a:cxn ang="0">
                <a:pos x="connsiteX1" y="connsiteY1"/>
              </a:cxn>
              <a:cxn ang="0">
                <a:pos x="connsiteX2" y="connsiteY2"/>
              </a:cxn>
              <a:cxn ang="0">
                <a:pos x="connsiteX3" y="connsiteY3"/>
              </a:cxn>
            </a:cxnLst>
            <a:rect l="l" t="t" r="r" b="b"/>
            <a:pathLst>
              <a:path w="2904979" h="4502540">
                <a:moveTo>
                  <a:pt x="0" y="0"/>
                </a:moveTo>
                <a:lnTo>
                  <a:pt x="2904979" y="0"/>
                </a:lnTo>
                <a:lnTo>
                  <a:pt x="2904979" y="4502540"/>
                </a:lnTo>
                <a:lnTo>
                  <a:pt x="0" y="4502540"/>
                </a:lnTo>
                <a:close/>
              </a:path>
            </a:pathLst>
          </a:custGeom>
        </p:spPr>
        <p:txBody>
          <a:bodyPr wrap="square">
            <a:noAutofit/>
          </a:bodyPr>
          <a:lstStyle/>
          <a:p>
            <a:endParaRPr lang="en-ID"/>
          </a:p>
        </p:txBody>
      </p:sp>
    </p:spTree>
    <p:extLst>
      <p:ext uri="{BB962C8B-B14F-4D97-AF65-F5344CB8AC3E}">
        <p14:creationId xmlns:p14="http://schemas.microsoft.com/office/powerpoint/2010/main" val="4242330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E0CD234-9CDA-4AD5-A5E9-56C3BB55E1F2}"/>
              </a:ext>
            </a:extLst>
          </p:cNvPr>
          <p:cNvSpPr>
            <a:spLocks noGrp="1"/>
          </p:cNvSpPr>
          <p:nvPr>
            <p:ph type="pic" sz="quarter" idx="10"/>
          </p:nvPr>
        </p:nvSpPr>
        <p:spPr>
          <a:xfrm>
            <a:off x="0" y="-1"/>
            <a:ext cx="5602357" cy="6858000"/>
          </a:xfrm>
          <a:custGeom>
            <a:avLst/>
            <a:gdLst>
              <a:gd name="connsiteX0" fmla="*/ 0 w 5602357"/>
              <a:gd name="connsiteY0" fmla="*/ 0 h 6858000"/>
              <a:gd name="connsiteX1" fmla="*/ 5602357 w 5602357"/>
              <a:gd name="connsiteY1" fmla="*/ 0 h 6858000"/>
              <a:gd name="connsiteX2" fmla="*/ 5602357 w 5602357"/>
              <a:gd name="connsiteY2" fmla="*/ 6858000 h 6858000"/>
              <a:gd name="connsiteX3" fmla="*/ 0 w 56023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602357" h="6858000">
                <a:moveTo>
                  <a:pt x="0" y="0"/>
                </a:moveTo>
                <a:lnTo>
                  <a:pt x="5602357" y="0"/>
                </a:lnTo>
                <a:lnTo>
                  <a:pt x="5602357"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23854406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0E7EAC1-BD86-402F-8194-B8318B788BD2}"/>
              </a:ext>
            </a:extLst>
          </p:cNvPr>
          <p:cNvSpPr>
            <a:spLocks noGrp="1"/>
          </p:cNvSpPr>
          <p:nvPr>
            <p:ph type="pic" sz="quarter" idx="10"/>
          </p:nvPr>
        </p:nvSpPr>
        <p:spPr>
          <a:xfrm>
            <a:off x="7510671" y="2605486"/>
            <a:ext cx="3597548" cy="4252513"/>
          </a:xfrm>
          <a:custGeom>
            <a:avLst/>
            <a:gdLst>
              <a:gd name="connsiteX0" fmla="*/ 0 w 3597548"/>
              <a:gd name="connsiteY0" fmla="*/ 0 h 4252512"/>
              <a:gd name="connsiteX1" fmla="*/ 3597548 w 3597548"/>
              <a:gd name="connsiteY1" fmla="*/ 0 h 4252512"/>
              <a:gd name="connsiteX2" fmla="*/ 3597548 w 3597548"/>
              <a:gd name="connsiteY2" fmla="*/ 4252512 h 4252512"/>
              <a:gd name="connsiteX3" fmla="*/ 0 w 3597548"/>
              <a:gd name="connsiteY3" fmla="*/ 4252512 h 4252512"/>
            </a:gdLst>
            <a:ahLst/>
            <a:cxnLst>
              <a:cxn ang="0">
                <a:pos x="connsiteX0" y="connsiteY0"/>
              </a:cxn>
              <a:cxn ang="0">
                <a:pos x="connsiteX1" y="connsiteY1"/>
              </a:cxn>
              <a:cxn ang="0">
                <a:pos x="connsiteX2" y="connsiteY2"/>
              </a:cxn>
              <a:cxn ang="0">
                <a:pos x="connsiteX3" y="connsiteY3"/>
              </a:cxn>
            </a:cxnLst>
            <a:rect l="l" t="t" r="r" b="b"/>
            <a:pathLst>
              <a:path w="3597548" h="4252512">
                <a:moveTo>
                  <a:pt x="0" y="0"/>
                </a:moveTo>
                <a:lnTo>
                  <a:pt x="3597548" y="0"/>
                </a:lnTo>
                <a:lnTo>
                  <a:pt x="3597548" y="4252512"/>
                </a:lnTo>
                <a:lnTo>
                  <a:pt x="0" y="4252512"/>
                </a:lnTo>
                <a:close/>
              </a:path>
            </a:pathLst>
          </a:custGeom>
        </p:spPr>
        <p:txBody>
          <a:bodyPr wrap="square">
            <a:noAutofit/>
          </a:bodyPr>
          <a:lstStyle/>
          <a:p>
            <a:endParaRPr lang="en-ID"/>
          </a:p>
        </p:txBody>
      </p:sp>
    </p:spTree>
    <p:extLst>
      <p:ext uri="{BB962C8B-B14F-4D97-AF65-F5344CB8AC3E}">
        <p14:creationId xmlns:p14="http://schemas.microsoft.com/office/powerpoint/2010/main" val="486910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FFA3D57-A95B-4D85-BDFE-21CFC2E68B9F}"/>
              </a:ext>
            </a:extLst>
          </p:cNvPr>
          <p:cNvSpPr>
            <a:spLocks noGrp="1"/>
          </p:cNvSpPr>
          <p:nvPr>
            <p:ph type="pic" sz="quarter" idx="10"/>
          </p:nvPr>
        </p:nvSpPr>
        <p:spPr>
          <a:xfrm>
            <a:off x="813600" y="814262"/>
            <a:ext cx="4226113" cy="5229475"/>
          </a:xfrm>
          <a:custGeom>
            <a:avLst/>
            <a:gdLst>
              <a:gd name="connsiteX0" fmla="*/ 0 w 4226113"/>
              <a:gd name="connsiteY0" fmla="*/ 0 h 5229475"/>
              <a:gd name="connsiteX1" fmla="*/ 4226113 w 4226113"/>
              <a:gd name="connsiteY1" fmla="*/ 0 h 5229475"/>
              <a:gd name="connsiteX2" fmla="*/ 4226113 w 4226113"/>
              <a:gd name="connsiteY2" fmla="*/ 5229475 h 5229475"/>
              <a:gd name="connsiteX3" fmla="*/ 0 w 4226113"/>
              <a:gd name="connsiteY3" fmla="*/ 5229475 h 5229475"/>
            </a:gdLst>
            <a:ahLst/>
            <a:cxnLst>
              <a:cxn ang="0">
                <a:pos x="connsiteX0" y="connsiteY0"/>
              </a:cxn>
              <a:cxn ang="0">
                <a:pos x="connsiteX1" y="connsiteY1"/>
              </a:cxn>
              <a:cxn ang="0">
                <a:pos x="connsiteX2" y="connsiteY2"/>
              </a:cxn>
              <a:cxn ang="0">
                <a:pos x="connsiteX3" y="connsiteY3"/>
              </a:cxn>
            </a:cxnLst>
            <a:rect l="l" t="t" r="r" b="b"/>
            <a:pathLst>
              <a:path w="4226113" h="5229475">
                <a:moveTo>
                  <a:pt x="0" y="0"/>
                </a:moveTo>
                <a:lnTo>
                  <a:pt x="4226113" y="0"/>
                </a:lnTo>
                <a:lnTo>
                  <a:pt x="4226113" y="5229475"/>
                </a:lnTo>
                <a:lnTo>
                  <a:pt x="0" y="5229475"/>
                </a:lnTo>
                <a:close/>
              </a:path>
            </a:pathLst>
          </a:custGeom>
        </p:spPr>
        <p:txBody>
          <a:bodyPr wrap="square">
            <a:noAutofit/>
          </a:bodyPr>
          <a:lstStyle/>
          <a:p>
            <a:endParaRPr lang="en-ID"/>
          </a:p>
        </p:txBody>
      </p:sp>
    </p:spTree>
    <p:extLst>
      <p:ext uri="{BB962C8B-B14F-4D97-AF65-F5344CB8AC3E}">
        <p14:creationId xmlns:p14="http://schemas.microsoft.com/office/powerpoint/2010/main" val="19468558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9712B36-FD06-45AB-8B3A-6D33A7AC0B59}"/>
              </a:ext>
            </a:extLst>
          </p:cNvPr>
          <p:cNvSpPr>
            <a:spLocks noGrp="1"/>
          </p:cNvSpPr>
          <p:nvPr>
            <p:ph type="pic" sz="quarter" idx="10"/>
          </p:nvPr>
        </p:nvSpPr>
        <p:spPr>
          <a:xfrm>
            <a:off x="1235654" y="3328672"/>
            <a:ext cx="3005042" cy="3529328"/>
          </a:xfrm>
          <a:custGeom>
            <a:avLst/>
            <a:gdLst>
              <a:gd name="connsiteX0" fmla="*/ 0 w 3005042"/>
              <a:gd name="connsiteY0" fmla="*/ 0 h 3529328"/>
              <a:gd name="connsiteX1" fmla="*/ 3005042 w 3005042"/>
              <a:gd name="connsiteY1" fmla="*/ 0 h 3529328"/>
              <a:gd name="connsiteX2" fmla="*/ 3005042 w 3005042"/>
              <a:gd name="connsiteY2" fmla="*/ 3529328 h 3529328"/>
              <a:gd name="connsiteX3" fmla="*/ 0 w 3005042"/>
              <a:gd name="connsiteY3" fmla="*/ 3529328 h 3529328"/>
            </a:gdLst>
            <a:ahLst/>
            <a:cxnLst>
              <a:cxn ang="0">
                <a:pos x="connsiteX0" y="connsiteY0"/>
              </a:cxn>
              <a:cxn ang="0">
                <a:pos x="connsiteX1" y="connsiteY1"/>
              </a:cxn>
              <a:cxn ang="0">
                <a:pos x="connsiteX2" y="connsiteY2"/>
              </a:cxn>
              <a:cxn ang="0">
                <a:pos x="connsiteX3" y="connsiteY3"/>
              </a:cxn>
            </a:cxnLst>
            <a:rect l="l" t="t" r="r" b="b"/>
            <a:pathLst>
              <a:path w="3005042" h="3529328">
                <a:moveTo>
                  <a:pt x="0" y="0"/>
                </a:moveTo>
                <a:lnTo>
                  <a:pt x="3005042" y="0"/>
                </a:lnTo>
                <a:lnTo>
                  <a:pt x="3005042" y="3529328"/>
                </a:lnTo>
                <a:lnTo>
                  <a:pt x="0" y="3529328"/>
                </a:lnTo>
                <a:close/>
              </a:path>
            </a:pathLst>
          </a:custGeom>
        </p:spPr>
        <p:txBody>
          <a:bodyPr wrap="square">
            <a:noAutofit/>
          </a:bodyPr>
          <a:lstStyle/>
          <a:p>
            <a:endParaRPr lang="en-ID"/>
          </a:p>
        </p:txBody>
      </p:sp>
    </p:spTree>
    <p:extLst>
      <p:ext uri="{BB962C8B-B14F-4D97-AF65-F5344CB8AC3E}">
        <p14:creationId xmlns:p14="http://schemas.microsoft.com/office/powerpoint/2010/main" val="38380237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8444459-EB04-4CCE-97BD-82B6F1AC56DC}"/>
              </a:ext>
            </a:extLst>
          </p:cNvPr>
          <p:cNvSpPr>
            <a:spLocks noGrp="1"/>
          </p:cNvSpPr>
          <p:nvPr>
            <p:ph type="pic" sz="quarter" idx="10"/>
          </p:nvPr>
        </p:nvSpPr>
        <p:spPr>
          <a:xfrm>
            <a:off x="3528390" y="1528503"/>
            <a:ext cx="3886200" cy="5329497"/>
          </a:xfrm>
          <a:custGeom>
            <a:avLst/>
            <a:gdLst>
              <a:gd name="connsiteX0" fmla="*/ 0 w 3886200"/>
              <a:gd name="connsiteY0" fmla="*/ 0 h 5329497"/>
              <a:gd name="connsiteX1" fmla="*/ 3886200 w 3886200"/>
              <a:gd name="connsiteY1" fmla="*/ 0 h 5329497"/>
              <a:gd name="connsiteX2" fmla="*/ 3886200 w 3886200"/>
              <a:gd name="connsiteY2" fmla="*/ 5329497 h 5329497"/>
              <a:gd name="connsiteX3" fmla="*/ 0 w 3886200"/>
              <a:gd name="connsiteY3" fmla="*/ 5329497 h 5329497"/>
            </a:gdLst>
            <a:ahLst/>
            <a:cxnLst>
              <a:cxn ang="0">
                <a:pos x="connsiteX0" y="connsiteY0"/>
              </a:cxn>
              <a:cxn ang="0">
                <a:pos x="connsiteX1" y="connsiteY1"/>
              </a:cxn>
              <a:cxn ang="0">
                <a:pos x="connsiteX2" y="connsiteY2"/>
              </a:cxn>
              <a:cxn ang="0">
                <a:pos x="connsiteX3" y="connsiteY3"/>
              </a:cxn>
            </a:cxnLst>
            <a:rect l="l" t="t" r="r" b="b"/>
            <a:pathLst>
              <a:path w="3886200" h="5329497">
                <a:moveTo>
                  <a:pt x="0" y="0"/>
                </a:moveTo>
                <a:lnTo>
                  <a:pt x="3886200" y="0"/>
                </a:lnTo>
                <a:lnTo>
                  <a:pt x="3886200" y="5329497"/>
                </a:lnTo>
                <a:lnTo>
                  <a:pt x="0" y="5329497"/>
                </a:lnTo>
                <a:close/>
              </a:path>
            </a:pathLst>
          </a:custGeom>
        </p:spPr>
        <p:txBody>
          <a:bodyPr wrap="square">
            <a:noAutofit/>
          </a:bodyPr>
          <a:lstStyle/>
          <a:p>
            <a:endParaRPr lang="en-ID"/>
          </a:p>
        </p:txBody>
      </p:sp>
    </p:spTree>
    <p:extLst>
      <p:ext uri="{BB962C8B-B14F-4D97-AF65-F5344CB8AC3E}">
        <p14:creationId xmlns:p14="http://schemas.microsoft.com/office/powerpoint/2010/main" val="14360731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223DA6E-61E9-4BCA-B17C-B903C6E9934D}"/>
              </a:ext>
            </a:extLst>
          </p:cNvPr>
          <p:cNvSpPr>
            <a:spLocks noGrp="1"/>
          </p:cNvSpPr>
          <p:nvPr>
            <p:ph type="pic" sz="quarter" idx="10"/>
          </p:nvPr>
        </p:nvSpPr>
        <p:spPr>
          <a:xfrm>
            <a:off x="1377355" y="2338573"/>
            <a:ext cx="1936562" cy="1124943"/>
          </a:xfrm>
          <a:custGeom>
            <a:avLst/>
            <a:gdLst>
              <a:gd name="connsiteX0" fmla="*/ 0 w 1936562"/>
              <a:gd name="connsiteY0" fmla="*/ 0 h 1124943"/>
              <a:gd name="connsiteX1" fmla="*/ 1936562 w 1936562"/>
              <a:gd name="connsiteY1" fmla="*/ 0 h 1124943"/>
              <a:gd name="connsiteX2" fmla="*/ 1936562 w 1936562"/>
              <a:gd name="connsiteY2" fmla="*/ 1124943 h 1124943"/>
              <a:gd name="connsiteX3" fmla="*/ 0 w 1936562"/>
              <a:gd name="connsiteY3" fmla="*/ 1124943 h 1124943"/>
            </a:gdLst>
            <a:ahLst/>
            <a:cxnLst>
              <a:cxn ang="0">
                <a:pos x="connsiteX0" y="connsiteY0"/>
              </a:cxn>
              <a:cxn ang="0">
                <a:pos x="connsiteX1" y="connsiteY1"/>
              </a:cxn>
              <a:cxn ang="0">
                <a:pos x="connsiteX2" y="connsiteY2"/>
              </a:cxn>
              <a:cxn ang="0">
                <a:pos x="connsiteX3" y="connsiteY3"/>
              </a:cxn>
            </a:cxnLst>
            <a:rect l="l" t="t" r="r" b="b"/>
            <a:pathLst>
              <a:path w="1936562" h="1124943">
                <a:moveTo>
                  <a:pt x="0" y="0"/>
                </a:moveTo>
                <a:lnTo>
                  <a:pt x="1936562" y="0"/>
                </a:lnTo>
                <a:lnTo>
                  <a:pt x="1936562" y="1124943"/>
                </a:lnTo>
                <a:lnTo>
                  <a:pt x="0" y="1124943"/>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15EFB30E-8C22-4200-9922-DC693FE2BBD0}"/>
              </a:ext>
            </a:extLst>
          </p:cNvPr>
          <p:cNvSpPr>
            <a:spLocks noGrp="1"/>
          </p:cNvSpPr>
          <p:nvPr>
            <p:ph type="pic" sz="quarter" idx="11"/>
          </p:nvPr>
        </p:nvSpPr>
        <p:spPr>
          <a:xfrm>
            <a:off x="4709043" y="2341532"/>
            <a:ext cx="1936562" cy="1124943"/>
          </a:xfrm>
          <a:custGeom>
            <a:avLst/>
            <a:gdLst>
              <a:gd name="connsiteX0" fmla="*/ 0 w 1936562"/>
              <a:gd name="connsiteY0" fmla="*/ 0 h 1124943"/>
              <a:gd name="connsiteX1" fmla="*/ 1936562 w 1936562"/>
              <a:gd name="connsiteY1" fmla="*/ 0 h 1124943"/>
              <a:gd name="connsiteX2" fmla="*/ 1936562 w 1936562"/>
              <a:gd name="connsiteY2" fmla="*/ 1124943 h 1124943"/>
              <a:gd name="connsiteX3" fmla="*/ 0 w 1936562"/>
              <a:gd name="connsiteY3" fmla="*/ 1124943 h 1124943"/>
            </a:gdLst>
            <a:ahLst/>
            <a:cxnLst>
              <a:cxn ang="0">
                <a:pos x="connsiteX0" y="connsiteY0"/>
              </a:cxn>
              <a:cxn ang="0">
                <a:pos x="connsiteX1" y="connsiteY1"/>
              </a:cxn>
              <a:cxn ang="0">
                <a:pos x="connsiteX2" y="connsiteY2"/>
              </a:cxn>
              <a:cxn ang="0">
                <a:pos x="connsiteX3" y="connsiteY3"/>
              </a:cxn>
            </a:cxnLst>
            <a:rect l="l" t="t" r="r" b="b"/>
            <a:pathLst>
              <a:path w="1936562" h="1124943">
                <a:moveTo>
                  <a:pt x="0" y="0"/>
                </a:moveTo>
                <a:lnTo>
                  <a:pt x="1936562" y="0"/>
                </a:lnTo>
                <a:lnTo>
                  <a:pt x="1936562" y="1124943"/>
                </a:lnTo>
                <a:lnTo>
                  <a:pt x="0" y="1124943"/>
                </a:lnTo>
                <a:close/>
              </a:path>
            </a:pathLst>
          </a:custGeom>
        </p:spPr>
        <p:txBody>
          <a:bodyPr wrap="square">
            <a:noAutofit/>
          </a:bodyPr>
          <a:lstStyle/>
          <a:p>
            <a:endParaRPr lang="en-ID"/>
          </a:p>
        </p:txBody>
      </p:sp>
    </p:spTree>
    <p:extLst>
      <p:ext uri="{BB962C8B-B14F-4D97-AF65-F5344CB8AC3E}">
        <p14:creationId xmlns:p14="http://schemas.microsoft.com/office/powerpoint/2010/main" val="42186382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A4FB373-F93B-4F61-BE7A-0B8F7A939DFD}"/>
              </a:ext>
            </a:extLst>
          </p:cNvPr>
          <p:cNvSpPr>
            <a:spLocks noGrp="1"/>
          </p:cNvSpPr>
          <p:nvPr>
            <p:ph type="pic" sz="quarter" idx="10"/>
          </p:nvPr>
        </p:nvSpPr>
        <p:spPr>
          <a:xfrm>
            <a:off x="914399" y="986337"/>
            <a:ext cx="2574235" cy="3151192"/>
          </a:xfrm>
          <a:custGeom>
            <a:avLst/>
            <a:gdLst>
              <a:gd name="connsiteX0" fmla="*/ 0 w 2574235"/>
              <a:gd name="connsiteY0" fmla="*/ 0 h 3151192"/>
              <a:gd name="connsiteX1" fmla="*/ 2574235 w 2574235"/>
              <a:gd name="connsiteY1" fmla="*/ 0 h 3151192"/>
              <a:gd name="connsiteX2" fmla="*/ 2574235 w 2574235"/>
              <a:gd name="connsiteY2" fmla="*/ 3151192 h 3151192"/>
              <a:gd name="connsiteX3" fmla="*/ 0 w 2574235"/>
              <a:gd name="connsiteY3" fmla="*/ 3151192 h 3151192"/>
            </a:gdLst>
            <a:ahLst/>
            <a:cxnLst>
              <a:cxn ang="0">
                <a:pos x="connsiteX0" y="connsiteY0"/>
              </a:cxn>
              <a:cxn ang="0">
                <a:pos x="connsiteX1" y="connsiteY1"/>
              </a:cxn>
              <a:cxn ang="0">
                <a:pos x="connsiteX2" y="connsiteY2"/>
              </a:cxn>
              <a:cxn ang="0">
                <a:pos x="connsiteX3" y="connsiteY3"/>
              </a:cxn>
            </a:cxnLst>
            <a:rect l="l" t="t" r="r" b="b"/>
            <a:pathLst>
              <a:path w="2574235" h="3151192">
                <a:moveTo>
                  <a:pt x="0" y="0"/>
                </a:moveTo>
                <a:lnTo>
                  <a:pt x="2574235" y="0"/>
                </a:lnTo>
                <a:lnTo>
                  <a:pt x="2574235" y="3151192"/>
                </a:lnTo>
                <a:lnTo>
                  <a:pt x="0" y="3151192"/>
                </a:lnTo>
                <a:close/>
              </a:path>
            </a:pathLst>
          </a:custGeom>
        </p:spPr>
        <p:txBody>
          <a:bodyPr wrap="square">
            <a:noAutofit/>
          </a:bodyPr>
          <a:lstStyle/>
          <a:p>
            <a:endParaRPr lang="en-ID"/>
          </a:p>
        </p:txBody>
      </p:sp>
      <p:sp>
        <p:nvSpPr>
          <p:cNvPr id="7" name="Picture Placeholder 6">
            <a:extLst>
              <a:ext uri="{FF2B5EF4-FFF2-40B4-BE49-F238E27FC236}">
                <a16:creationId xmlns:a16="http://schemas.microsoft.com/office/drawing/2014/main" id="{10580E6A-4D2F-4A4E-B2FC-92B37F04CB86}"/>
              </a:ext>
            </a:extLst>
          </p:cNvPr>
          <p:cNvSpPr>
            <a:spLocks noGrp="1"/>
          </p:cNvSpPr>
          <p:nvPr>
            <p:ph type="pic" sz="quarter" idx="11"/>
          </p:nvPr>
        </p:nvSpPr>
        <p:spPr>
          <a:xfrm>
            <a:off x="4134677" y="986337"/>
            <a:ext cx="2574235" cy="3151192"/>
          </a:xfrm>
          <a:custGeom>
            <a:avLst/>
            <a:gdLst>
              <a:gd name="connsiteX0" fmla="*/ 0 w 2574235"/>
              <a:gd name="connsiteY0" fmla="*/ 0 h 3151192"/>
              <a:gd name="connsiteX1" fmla="*/ 2574235 w 2574235"/>
              <a:gd name="connsiteY1" fmla="*/ 0 h 3151192"/>
              <a:gd name="connsiteX2" fmla="*/ 2574235 w 2574235"/>
              <a:gd name="connsiteY2" fmla="*/ 3151192 h 3151192"/>
              <a:gd name="connsiteX3" fmla="*/ 0 w 2574235"/>
              <a:gd name="connsiteY3" fmla="*/ 3151192 h 3151192"/>
            </a:gdLst>
            <a:ahLst/>
            <a:cxnLst>
              <a:cxn ang="0">
                <a:pos x="connsiteX0" y="connsiteY0"/>
              </a:cxn>
              <a:cxn ang="0">
                <a:pos x="connsiteX1" y="connsiteY1"/>
              </a:cxn>
              <a:cxn ang="0">
                <a:pos x="connsiteX2" y="connsiteY2"/>
              </a:cxn>
              <a:cxn ang="0">
                <a:pos x="connsiteX3" y="connsiteY3"/>
              </a:cxn>
            </a:cxnLst>
            <a:rect l="l" t="t" r="r" b="b"/>
            <a:pathLst>
              <a:path w="2574235" h="3151192">
                <a:moveTo>
                  <a:pt x="0" y="0"/>
                </a:moveTo>
                <a:lnTo>
                  <a:pt x="2574235" y="0"/>
                </a:lnTo>
                <a:lnTo>
                  <a:pt x="2574235" y="3151192"/>
                </a:lnTo>
                <a:lnTo>
                  <a:pt x="0" y="3151192"/>
                </a:lnTo>
                <a:close/>
              </a:path>
            </a:pathLst>
          </a:custGeom>
        </p:spPr>
        <p:txBody>
          <a:bodyPr wrap="square">
            <a:noAutofit/>
          </a:bodyPr>
          <a:lstStyle/>
          <a:p>
            <a:endParaRPr lang="en-ID"/>
          </a:p>
        </p:txBody>
      </p:sp>
    </p:spTree>
    <p:extLst>
      <p:ext uri="{BB962C8B-B14F-4D97-AF65-F5344CB8AC3E}">
        <p14:creationId xmlns:p14="http://schemas.microsoft.com/office/powerpoint/2010/main" val="10874491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17B761-271B-4607-B6A9-DB1DB5C64256}"/>
              </a:ext>
            </a:extLst>
          </p:cNvPr>
          <p:cNvSpPr>
            <a:spLocks noGrp="1"/>
          </p:cNvSpPr>
          <p:nvPr>
            <p:ph type="pic" sz="quarter" idx="10"/>
          </p:nvPr>
        </p:nvSpPr>
        <p:spPr>
          <a:xfrm>
            <a:off x="6619063" y="882597"/>
            <a:ext cx="2047462" cy="2031555"/>
          </a:xfrm>
          <a:custGeom>
            <a:avLst/>
            <a:gdLst>
              <a:gd name="connsiteX0" fmla="*/ 0 w 2047462"/>
              <a:gd name="connsiteY0" fmla="*/ 0 h 2031555"/>
              <a:gd name="connsiteX1" fmla="*/ 2047462 w 2047462"/>
              <a:gd name="connsiteY1" fmla="*/ 0 h 2031555"/>
              <a:gd name="connsiteX2" fmla="*/ 2047462 w 2047462"/>
              <a:gd name="connsiteY2" fmla="*/ 2031555 h 2031555"/>
              <a:gd name="connsiteX3" fmla="*/ 0 w 2047462"/>
              <a:gd name="connsiteY3" fmla="*/ 2031555 h 2031555"/>
            </a:gdLst>
            <a:ahLst/>
            <a:cxnLst>
              <a:cxn ang="0">
                <a:pos x="connsiteX0" y="connsiteY0"/>
              </a:cxn>
              <a:cxn ang="0">
                <a:pos x="connsiteX1" y="connsiteY1"/>
              </a:cxn>
              <a:cxn ang="0">
                <a:pos x="connsiteX2" y="connsiteY2"/>
              </a:cxn>
              <a:cxn ang="0">
                <a:pos x="connsiteX3" y="connsiteY3"/>
              </a:cxn>
            </a:cxnLst>
            <a:rect l="l" t="t" r="r" b="b"/>
            <a:pathLst>
              <a:path w="2047462" h="2031555">
                <a:moveTo>
                  <a:pt x="0" y="0"/>
                </a:moveTo>
                <a:lnTo>
                  <a:pt x="2047462" y="0"/>
                </a:lnTo>
                <a:lnTo>
                  <a:pt x="2047462" y="2031555"/>
                </a:lnTo>
                <a:lnTo>
                  <a:pt x="0" y="2031555"/>
                </a:lnTo>
                <a:close/>
              </a:path>
            </a:pathLst>
          </a:custGeom>
        </p:spPr>
        <p:txBody>
          <a:bodyPr wrap="square">
            <a:noAutofit/>
          </a:bodyPr>
          <a:lstStyle/>
          <a:p>
            <a:endParaRPr lang="en-ID"/>
          </a:p>
        </p:txBody>
      </p:sp>
      <p:sp>
        <p:nvSpPr>
          <p:cNvPr id="8" name="Picture Placeholder 7">
            <a:extLst>
              <a:ext uri="{FF2B5EF4-FFF2-40B4-BE49-F238E27FC236}">
                <a16:creationId xmlns:a16="http://schemas.microsoft.com/office/drawing/2014/main" id="{A7F2FA31-AA65-484F-BB97-5B8C479F15F6}"/>
              </a:ext>
            </a:extLst>
          </p:cNvPr>
          <p:cNvSpPr>
            <a:spLocks noGrp="1"/>
          </p:cNvSpPr>
          <p:nvPr>
            <p:ph type="pic" sz="quarter" idx="11"/>
          </p:nvPr>
        </p:nvSpPr>
        <p:spPr>
          <a:xfrm>
            <a:off x="6619063" y="3943849"/>
            <a:ext cx="2047462" cy="2031555"/>
          </a:xfrm>
          <a:custGeom>
            <a:avLst/>
            <a:gdLst>
              <a:gd name="connsiteX0" fmla="*/ 0 w 2047462"/>
              <a:gd name="connsiteY0" fmla="*/ 0 h 2031555"/>
              <a:gd name="connsiteX1" fmla="*/ 2047462 w 2047462"/>
              <a:gd name="connsiteY1" fmla="*/ 0 h 2031555"/>
              <a:gd name="connsiteX2" fmla="*/ 2047462 w 2047462"/>
              <a:gd name="connsiteY2" fmla="*/ 2031555 h 2031555"/>
              <a:gd name="connsiteX3" fmla="*/ 0 w 2047462"/>
              <a:gd name="connsiteY3" fmla="*/ 2031555 h 2031555"/>
            </a:gdLst>
            <a:ahLst/>
            <a:cxnLst>
              <a:cxn ang="0">
                <a:pos x="connsiteX0" y="connsiteY0"/>
              </a:cxn>
              <a:cxn ang="0">
                <a:pos x="connsiteX1" y="connsiteY1"/>
              </a:cxn>
              <a:cxn ang="0">
                <a:pos x="connsiteX2" y="connsiteY2"/>
              </a:cxn>
              <a:cxn ang="0">
                <a:pos x="connsiteX3" y="connsiteY3"/>
              </a:cxn>
            </a:cxnLst>
            <a:rect l="l" t="t" r="r" b="b"/>
            <a:pathLst>
              <a:path w="2047462" h="2031555">
                <a:moveTo>
                  <a:pt x="0" y="0"/>
                </a:moveTo>
                <a:lnTo>
                  <a:pt x="2047462" y="0"/>
                </a:lnTo>
                <a:lnTo>
                  <a:pt x="2047462" y="2031555"/>
                </a:lnTo>
                <a:lnTo>
                  <a:pt x="0" y="2031555"/>
                </a:lnTo>
                <a:close/>
              </a:path>
            </a:pathLst>
          </a:custGeom>
        </p:spPr>
        <p:txBody>
          <a:bodyPr wrap="square">
            <a:noAutofit/>
          </a:bodyPr>
          <a:lstStyle/>
          <a:p>
            <a:endParaRPr lang="en-ID"/>
          </a:p>
        </p:txBody>
      </p:sp>
    </p:spTree>
    <p:extLst>
      <p:ext uri="{BB962C8B-B14F-4D97-AF65-F5344CB8AC3E}">
        <p14:creationId xmlns:p14="http://schemas.microsoft.com/office/powerpoint/2010/main" val="2498964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3216D8-7635-42C1-B93A-39BA9A64C00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384AB8E-129C-4896-8DB2-BE601969F0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45191E0-8FDF-4E27-85B7-BD76F322A414}"/>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B1F68AB8-61A6-4919-B143-48C9F281CC9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B33C235-1B8F-4BD5-8B91-6899086DF220}"/>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8210961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46FCEE4-DFFC-4BF8-A41A-89541A9477B4}"/>
              </a:ext>
            </a:extLst>
          </p:cNvPr>
          <p:cNvSpPr>
            <a:spLocks noGrp="1"/>
          </p:cNvSpPr>
          <p:nvPr>
            <p:ph type="pic" sz="quarter" idx="10"/>
          </p:nvPr>
        </p:nvSpPr>
        <p:spPr>
          <a:xfrm>
            <a:off x="8551178" y="1174911"/>
            <a:ext cx="2592063" cy="4502592"/>
          </a:xfrm>
          <a:custGeom>
            <a:avLst/>
            <a:gdLst>
              <a:gd name="connsiteX0" fmla="*/ 0 w 2592063"/>
              <a:gd name="connsiteY0" fmla="*/ 0 h 4502592"/>
              <a:gd name="connsiteX1" fmla="*/ 2592063 w 2592063"/>
              <a:gd name="connsiteY1" fmla="*/ 0 h 4502592"/>
              <a:gd name="connsiteX2" fmla="*/ 2592063 w 2592063"/>
              <a:gd name="connsiteY2" fmla="*/ 4502592 h 4502592"/>
              <a:gd name="connsiteX3" fmla="*/ 0 w 2592063"/>
              <a:gd name="connsiteY3" fmla="*/ 4502592 h 4502592"/>
            </a:gdLst>
            <a:ahLst/>
            <a:cxnLst>
              <a:cxn ang="0">
                <a:pos x="connsiteX0" y="connsiteY0"/>
              </a:cxn>
              <a:cxn ang="0">
                <a:pos x="connsiteX1" y="connsiteY1"/>
              </a:cxn>
              <a:cxn ang="0">
                <a:pos x="connsiteX2" y="connsiteY2"/>
              </a:cxn>
              <a:cxn ang="0">
                <a:pos x="connsiteX3" y="connsiteY3"/>
              </a:cxn>
            </a:cxnLst>
            <a:rect l="l" t="t" r="r" b="b"/>
            <a:pathLst>
              <a:path w="2592063" h="4502592">
                <a:moveTo>
                  <a:pt x="0" y="0"/>
                </a:moveTo>
                <a:lnTo>
                  <a:pt x="2592063" y="0"/>
                </a:lnTo>
                <a:lnTo>
                  <a:pt x="2592063" y="4502592"/>
                </a:lnTo>
                <a:lnTo>
                  <a:pt x="0" y="4502592"/>
                </a:lnTo>
                <a:close/>
              </a:path>
            </a:pathLst>
          </a:custGeom>
        </p:spPr>
        <p:txBody>
          <a:bodyPr wrap="square">
            <a:noAutofit/>
          </a:bodyPr>
          <a:lstStyle/>
          <a:p>
            <a:endParaRPr lang="en-ID"/>
          </a:p>
        </p:txBody>
      </p:sp>
    </p:spTree>
    <p:extLst>
      <p:ext uri="{BB962C8B-B14F-4D97-AF65-F5344CB8AC3E}">
        <p14:creationId xmlns:p14="http://schemas.microsoft.com/office/powerpoint/2010/main" val="1560853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2A014DA-43AC-4BC8-A054-45EA0B88F8DD}"/>
              </a:ext>
            </a:extLst>
          </p:cNvPr>
          <p:cNvSpPr>
            <a:spLocks noGrp="1"/>
          </p:cNvSpPr>
          <p:nvPr>
            <p:ph type="pic" sz="quarter" idx="10"/>
          </p:nvPr>
        </p:nvSpPr>
        <p:spPr>
          <a:xfrm>
            <a:off x="4031958" y="2904128"/>
            <a:ext cx="4153100" cy="2568325"/>
          </a:xfrm>
          <a:custGeom>
            <a:avLst/>
            <a:gdLst>
              <a:gd name="connsiteX0" fmla="*/ 0 w 4153100"/>
              <a:gd name="connsiteY0" fmla="*/ 0 h 2568325"/>
              <a:gd name="connsiteX1" fmla="*/ 4153100 w 4153100"/>
              <a:gd name="connsiteY1" fmla="*/ 0 h 2568325"/>
              <a:gd name="connsiteX2" fmla="*/ 4153100 w 4153100"/>
              <a:gd name="connsiteY2" fmla="*/ 2568325 h 2568325"/>
              <a:gd name="connsiteX3" fmla="*/ 0 w 4153100"/>
              <a:gd name="connsiteY3" fmla="*/ 2568325 h 2568325"/>
            </a:gdLst>
            <a:ahLst/>
            <a:cxnLst>
              <a:cxn ang="0">
                <a:pos x="connsiteX0" y="connsiteY0"/>
              </a:cxn>
              <a:cxn ang="0">
                <a:pos x="connsiteX1" y="connsiteY1"/>
              </a:cxn>
              <a:cxn ang="0">
                <a:pos x="connsiteX2" y="connsiteY2"/>
              </a:cxn>
              <a:cxn ang="0">
                <a:pos x="connsiteX3" y="connsiteY3"/>
              </a:cxn>
            </a:cxnLst>
            <a:rect l="l" t="t" r="r" b="b"/>
            <a:pathLst>
              <a:path w="4153100" h="2568325">
                <a:moveTo>
                  <a:pt x="0" y="0"/>
                </a:moveTo>
                <a:lnTo>
                  <a:pt x="4153100" y="0"/>
                </a:lnTo>
                <a:lnTo>
                  <a:pt x="4153100" y="2568325"/>
                </a:lnTo>
                <a:lnTo>
                  <a:pt x="0" y="2568325"/>
                </a:lnTo>
                <a:close/>
              </a:path>
            </a:pathLst>
          </a:custGeom>
        </p:spPr>
        <p:txBody>
          <a:bodyPr wrap="square">
            <a:noAutofit/>
          </a:bodyPr>
          <a:lstStyle/>
          <a:p>
            <a:endParaRPr lang="en-ID"/>
          </a:p>
        </p:txBody>
      </p:sp>
    </p:spTree>
    <p:extLst>
      <p:ext uri="{BB962C8B-B14F-4D97-AF65-F5344CB8AC3E}">
        <p14:creationId xmlns:p14="http://schemas.microsoft.com/office/powerpoint/2010/main" val="36594432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F99F28F-5271-4AE3-9A38-784C724FA3E6}"/>
              </a:ext>
            </a:extLst>
          </p:cNvPr>
          <p:cNvSpPr>
            <a:spLocks noGrp="1"/>
          </p:cNvSpPr>
          <p:nvPr>
            <p:ph type="pic" sz="quarter" idx="10"/>
          </p:nvPr>
        </p:nvSpPr>
        <p:spPr>
          <a:xfrm>
            <a:off x="7358112" y="965889"/>
            <a:ext cx="3728768" cy="4941376"/>
          </a:xfrm>
          <a:custGeom>
            <a:avLst/>
            <a:gdLst>
              <a:gd name="connsiteX0" fmla="*/ 0 w 3728768"/>
              <a:gd name="connsiteY0" fmla="*/ 0 h 4941376"/>
              <a:gd name="connsiteX1" fmla="*/ 3728768 w 3728768"/>
              <a:gd name="connsiteY1" fmla="*/ 0 h 4941376"/>
              <a:gd name="connsiteX2" fmla="*/ 3728768 w 3728768"/>
              <a:gd name="connsiteY2" fmla="*/ 4941376 h 4941376"/>
              <a:gd name="connsiteX3" fmla="*/ 0 w 3728768"/>
              <a:gd name="connsiteY3" fmla="*/ 4941376 h 4941376"/>
            </a:gdLst>
            <a:ahLst/>
            <a:cxnLst>
              <a:cxn ang="0">
                <a:pos x="connsiteX0" y="connsiteY0"/>
              </a:cxn>
              <a:cxn ang="0">
                <a:pos x="connsiteX1" y="connsiteY1"/>
              </a:cxn>
              <a:cxn ang="0">
                <a:pos x="connsiteX2" y="connsiteY2"/>
              </a:cxn>
              <a:cxn ang="0">
                <a:pos x="connsiteX3" y="connsiteY3"/>
              </a:cxn>
            </a:cxnLst>
            <a:rect l="l" t="t" r="r" b="b"/>
            <a:pathLst>
              <a:path w="3728768" h="4941376">
                <a:moveTo>
                  <a:pt x="0" y="0"/>
                </a:moveTo>
                <a:lnTo>
                  <a:pt x="3728768" y="0"/>
                </a:lnTo>
                <a:lnTo>
                  <a:pt x="3728768" y="4941376"/>
                </a:lnTo>
                <a:lnTo>
                  <a:pt x="0" y="4941376"/>
                </a:lnTo>
                <a:close/>
              </a:path>
            </a:pathLst>
          </a:custGeom>
        </p:spPr>
        <p:txBody>
          <a:bodyPr wrap="square">
            <a:noAutofit/>
          </a:bodyPr>
          <a:lstStyle/>
          <a:p>
            <a:endParaRPr lang="en-ID"/>
          </a:p>
        </p:txBody>
      </p:sp>
    </p:spTree>
    <p:extLst>
      <p:ext uri="{BB962C8B-B14F-4D97-AF65-F5344CB8AC3E}">
        <p14:creationId xmlns:p14="http://schemas.microsoft.com/office/powerpoint/2010/main" val="37813127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AD0212C-C691-4DEE-B59A-9F30301B2AE5}"/>
              </a:ext>
            </a:extLst>
          </p:cNvPr>
          <p:cNvSpPr>
            <a:spLocks noGrp="1"/>
          </p:cNvSpPr>
          <p:nvPr>
            <p:ph type="pic" sz="quarter" idx="10"/>
          </p:nvPr>
        </p:nvSpPr>
        <p:spPr>
          <a:xfrm>
            <a:off x="3604441" y="1438183"/>
            <a:ext cx="4327839" cy="5419817"/>
          </a:xfrm>
          <a:custGeom>
            <a:avLst/>
            <a:gdLst>
              <a:gd name="connsiteX0" fmla="*/ 0 w 4327839"/>
              <a:gd name="connsiteY0" fmla="*/ 0 h 5419817"/>
              <a:gd name="connsiteX1" fmla="*/ 4327839 w 4327839"/>
              <a:gd name="connsiteY1" fmla="*/ 0 h 5419817"/>
              <a:gd name="connsiteX2" fmla="*/ 4327839 w 4327839"/>
              <a:gd name="connsiteY2" fmla="*/ 5419817 h 5419817"/>
              <a:gd name="connsiteX3" fmla="*/ 0 w 4327839"/>
              <a:gd name="connsiteY3" fmla="*/ 5419817 h 5419817"/>
            </a:gdLst>
            <a:ahLst/>
            <a:cxnLst>
              <a:cxn ang="0">
                <a:pos x="connsiteX0" y="connsiteY0"/>
              </a:cxn>
              <a:cxn ang="0">
                <a:pos x="connsiteX1" y="connsiteY1"/>
              </a:cxn>
              <a:cxn ang="0">
                <a:pos x="connsiteX2" y="connsiteY2"/>
              </a:cxn>
              <a:cxn ang="0">
                <a:pos x="connsiteX3" y="connsiteY3"/>
              </a:cxn>
            </a:cxnLst>
            <a:rect l="l" t="t" r="r" b="b"/>
            <a:pathLst>
              <a:path w="4327839" h="5419817">
                <a:moveTo>
                  <a:pt x="0" y="0"/>
                </a:moveTo>
                <a:lnTo>
                  <a:pt x="4327839" y="0"/>
                </a:lnTo>
                <a:lnTo>
                  <a:pt x="4327839" y="5419817"/>
                </a:lnTo>
                <a:lnTo>
                  <a:pt x="0" y="5419817"/>
                </a:lnTo>
                <a:close/>
              </a:path>
            </a:pathLst>
          </a:custGeom>
        </p:spPr>
        <p:txBody>
          <a:bodyPr wrap="square">
            <a:noAutofit/>
          </a:bodyPr>
          <a:lstStyle/>
          <a:p>
            <a:endParaRPr lang="en-ID"/>
          </a:p>
        </p:txBody>
      </p:sp>
    </p:spTree>
    <p:extLst>
      <p:ext uri="{BB962C8B-B14F-4D97-AF65-F5344CB8AC3E}">
        <p14:creationId xmlns:p14="http://schemas.microsoft.com/office/powerpoint/2010/main" val="31466783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0A8E160-622B-457B-9FFC-1919F783DEB5}"/>
              </a:ext>
            </a:extLst>
          </p:cNvPr>
          <p:cNvSpPr>
            <a:spLocks noGrp="1"/>
          </p:cNvSpPr>
          <p:nvPr>
            <p:ph type="pic" sz="quarter" idx="10"/>
          </p:nvPr>
        </p:nvSpPr>
        <p:spPr>
          <a:xfrm>
            <a:off x="7541331" y="0"/>
            <a:ext cx="4650668" cy="3267161"/>
          </a:xfrm>
          <a:custGeom>
            <a:avLst/>
            <a:gdLst>
              <a:gd name="connsiteX0" fmla="*/ 0 w 4650668"/>
              <a:gd name="connsiteY0" fmla="*/ 0 h 3267161"/>
              <a:gd name="connsiteX1" fmla="*/ 4650668 w 4650668"/>
              <a:gd name="connsiteY1" fmla="*/ 0 h 3267161"/>
              <a:gd name="connsiteX2" fmla="*/ 4650668 w 4650668"/>
              <a:gd name="connsiteY2" fmla="*/ 3267161 h 3267161"/>
              <a:gd name="connsiteX3" fmla="*/ 0 w 4650668"/>
              <a:gd name="connsiteY3" fmla="*/ 3267161 h 3267161"/>
            </a:gdLst>
            <a:ahLst/>
            <a:cxnLst>
              <a:cxn ang="0">
                <a:pos x="connsiteX0" y="connsiteY0"/>
              </a:cxn>
              <a:cxn ang="0">
                <a:pos x="connsiteX1" y="connsiteY1"/>
              </a:cxn>
              <a:cxn ang="0">
                <a:pos x="connsiteX2" y="connsiteY2"/>
              </a:cxn>
              <a:cxn ang="0">
                <a:pos x="connsiteX3" y="connsiteY3"/>
              </a:cxn>
            </a:cxnLst>
            <a:rect l="l" t="t" r="r" b="b"/>
            <a:pathLst>
              <a:path w="4650668" h="3267161">
                <a:moveTo>
                  <a:pt x="0" y="0"/>
                </a:moveTo>
                <a:lnTo>
                  <a:pt x="4650668" y="0"/>
                </a:lnTo>
                <a:lnTo>
                  <a:pt x="4650668" y="3267161"/>
                </a:lnTo>
                <a:lnTo>
                  <a:pt x="0" y="3267161"/>
                </a:lnTo>
                <a:close/>
              </a:path>
            </a:pathLst>
          </a:custGeom>
        </p:spPr>
        <p:txBody>
          <a:bodyPr wrap="square">
            <a:noAutofit/>
          </a:bodyPr>
          <a:lstStyle/>
          <a:p>
            <a:endParaRPr lang="en-ID"/>
          </a:p>
        </p:txBody>
      </p:sp>
    </p:spTree>
    <p:extLst>
      <p:ext uri="{BB962C8B-B14F-4D97-AF65-F5344CB8AC3E}">
        <p14:creationId xmlns:p14="http://schemas.microsoft.com/office/powerpoint/2010/main" val="1514410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5998023-CE1C-4CAA-9320-A93E40B48707}"/>
              </a:ext>
            </a:extLst>
          </p:cNvPr>
          <p:cNvSpPr>
            <a:spLocks noGrp="1"/>
          </p:cNvSpPr>
          <p:nvPr>
            <p:ph type="pic" sz="quarter" idx="10"/>
          </p:nvPr>
        </p:nvSpPr>
        <p:spPr>
          <a:xfrm>
            <a:off x="1270083" y="1960769"/>
            <a:ext cx="4268268" cy="4897227"/>
          </a:xfrm>
          <a:custGeom>
            <a:avLst/>
            <a:gdLst>
              <a:gd name="connsiteX0" fmla="*/ 0 w 4268268"/>
              <a:gd name="connsiteY0" fmla="*/ 0 h 4897227"/>
              <a:gd name="connsiteX1" fmla="*/ 4268268 w 4268268"/>
              <a:gd name="connsiteY1" fmla="*/ 0 h 4897227"/>
              <a:gd name="connsiteX2" fmla="*/ 4268268 w 4268268"/>
              <a:gd name="connsiteY2" fmla="*/ 4897227 h 4897227"/>
              <a:gd name="connsiteX3" fmla="*/ 0 w 4268268"/>
              <a:gd name="connsiteY3" fmla="*/ 4897227 h 4897227"/>
            </a:gdLst>
            <a:ahLst/>
            <a:cxnLst>
              <a:cxn ang="0">
                <a:pos x="connsiteX0" y="connsiteY0"/>
              </a:cxn>
              <a:cxn ang="0">
                <a:pos x="connsiteX1" y="connsiteY1"/>
              </a:cxn>
              <a:cxn ang="0">
                <a:pos x="connsiteX2" y="connsiteY2"/>
              </a:cxn>
              <a:cxn ang="0">
                <a:pos x="connsiteX3" y="connsiteY3"/>
              </a:cxn>
            </a:cxnLst>
            <a:rect l="l" t="t" r="r" b="b"/>
            <a:pathLst>
              <a:path w="4268268" h="4897227">
                <a:moveTo>
                  <a:pt x="0" y="0"/>
                </a:moveTo>
                <a:lnTo>
                  <a:pt x="4268268" y="0"/>
                </a:lnTo>
                <a:lnTo>
                  <a:pt x="4268268" y="4897227"/>
                </a:lnTo>
                <a:lnTo>
                  <a:pt x="0" y="4897227"/>
                </a:lnTo>
                <a:close/>
              </a:path>
            </a:pathLst>
          </a:custGeom>
        </p:spPr>
        <p:txBody>
          <a:bodyPr wrap="square">
            <a:noAutofit/>
          </a:bodyPr>
          <a:lstStyle/>
          <a:p>
            <a:endParaRPr lang="en-ID"/>
          </a:p>
        </p:txBody>
      </p:sp>
    </p:spTree>
    <p:extLst>
      <p:ext uri="{BB962C8B-B14F-4D97-AF65-F5344CB8AC3E}">
        <p14:creationId xmlns:p14="http://schemas.microsoft.com/office/powerpoint/2010/main" val="10397805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F083DD5-E07A-42CD-9434-AABFA70C044F}"/>
              </a:ext>
            </a:extLst>
          </p:cNvPr>
          <p:cNvSpPr>
            <a:spLocks noGrp="1"/>
          </p:cNvSpPr>
          <p:nvPr>
            <p:ph type="pic" sz="quarter" idx="10"/>
          </p:nvPr>
        </p:nvSpPr>
        <p:spPr>
          <a:xfrm>
            <a:off x="1103243" y="2104155"/>
            <a:ext cx="3200400" cy="3200400"/>
          </a:xfrm>
          <a:custGeom>
            <a:avLst/>
            <a:gdLst>
              <a:gd name="connsiteX0" fmla="*/ 0 w 3200400"/>
              <a:gd name="connsiteY0" fmla="*/ 0 h 3200400"/>
              <a:gd name="connsiteX1" fmla="*/ 3200400 w 3200400"/>
              <a:gd name="connsiteY1" fmla="*/ 0 h 3200400"/>
              <a:gd name="connsiteX2" fmla="*/ 3200400 w 3200400"/>
              <a:gd name="connsiteY2" fmla="*/ 3200400 h 3200400"/>
              <a:gd name="connsiteX3" fmla="*/ 0 w 3200400"/>
              <a:gd name="connsiteY3" fmla="*/ 3200400 h 3200400"/>
            </a:gdLst>
            <a:ahLst/>
            <a:cxnLst>
              <a:cxn ang="0">
                <a:pos x="connsiteX0" y="connsiteY0"/>
              </a:cxn>
              <a:cxn ang="0">
                <a:pos x="connsiteX1" y="connsiteY1"/>
              </a:cxn>
              <a:cxn ang="0">
                <a:pos x="connsiteX2" y="connsiteY2"/>
              </a:cxn>
              <a:cxn ang="0">
                <a:pos x="connsiteX3" y="connsiteY3"/>
              </a:cxn>
            </a:cxnLst>
            <a:rect l="l" t="t" r="r" b="b"/>
            <a:pathLst>
              <a:path w="3200400" h="3200400">
                <a:moveTo>
                  <a:pt x="0" y="0"/>
                </a:moveTo>
                <a:lnTo>
                  <a:pt x="3200400" y="0"/>
                </a:lnTo>
                <a:lnTo>
                  <a:pt x="3200400" y="3200400"/>
                </a:lnTo>
                <a:lnTo>
                  <a:pt x="0" y="3200400"/>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2CC94A49-68DD-4091-BA73-AB3D9D406B7E}"/>
              </a:ext>
            </a:extLst>
          </p:cNvPr>
          <p:cNvSpPr>
            <a:spLocks noGrp="1"/>
          </p:cNvSpPr>
          <p:nvPr>
            <p:ph type="pic" sz="quarter" idx="11"/>
          </p:nvPr>
        </p:nvSpPr>
        <p:spPr>
          <a:xfrm>
            <a:off x="4495800" y="2104155"/>
            <a:ext cx="3200400" cy="3200400"/>
          </a:xfrm>
          <a:custGeom>
            <a:avLst/>
            <a:gdLst>
              <a:gd name="connsiteX0" fmla="*/ 0 w 3200400"/>
              <a:gd name="connsiteY0" fmla="*/ 0 h 3200400"/>
              <a:gd name="connsiteX1" fmla="*/ 3200400 w 3200400"/>
              <a:gd name="connsiteY1" fmla="*/ 0 h 3200400"/>
              <a:gd name="connsiteX2" fmla="*/ 3200400 w 3200400"/>
              <a:gd name="connsiteY2" fmla="*/ 3200400 h 3200400"/>
              <a:gd name="connsiteX3" fmla="*/ 0 w 3200400"/>
              <a:gd name="connsiteY3" fmla="*/ 3200400 h 3200400"/>
            </a:gdLst>
            <a:ahLst/>
            <a:cxnLst>
              <a:cxn ang="0">
                <a:pos x="connsiteX0" y="connsiteY0"/>
              </a:cxn>
              <a:cxn ang="0">
                <a:pos x="connsiteX1" y="connsiteY1"/>
              </a:cxn>
              <a:cxn ang="0">
                <a:pos x="connsiteX2" y="connsiteY2"/>
              </a:cxn>
              <a:cxn ang="0">
                <a:pos x="connsiteX3" y="connsiteY3"/>
              </a:cxn>
            </a:cxnLst>
            <a:rect l="l" t="t" r="r" b="b"/>
            <a:pathLst>
              <a:path w="3200400" h="3200400">
                <a:moveTo>
                  <a:pt x="0" y="0"/>
                </a:moveTo>
                <a:lnTo>
                  <a:pt x="3200400" y="0"/>
                </a:lnTo>
                <a:lnTo>
                  <a:pt x="3200400" y="3200400"/>
                </a:lnTo>
                <a:lnTo>
                  <a:pt x="0" y="320040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3EAB2229-A6F7-45F4-BBB4-96552B8CA523}"/>
              </a:ext>
            </a:extLst>
          </p:cNvPr>
          <p:cNvSpPr>
            <a:spLocks noGrp="1"/>
          </p:cNvSpPr>
          <p:nvPr>
            <p:ph type="pic" sz="quarter" idx="12"/>
          </p:nvPr>
        </p:nvSpPr>
        <p:spPr>
          <a:xfrm>
            <a:off x="7888357" y="2104155"/>
            <a:ext cx="3200400" cy="3200400"/>
          </a:xfrm>
          <a:custGeom>
            <a:avLst/>
            <a:gdLst>
              <a:gd name="connsiteX0" fmla="*/ 0 w 3200400"/>
              <a:gd name="connsiteY0" fmla="*/ 0 h 3200400"/>
              <a:gd name="connsiteX1" fmla="*/ 3200400 w 3200400"/>
              <a:gd name="connsiteY1" fmla="*/ 0 h 3200400"/>
              <a:gd name="connsiteX2" fmla="*/ 3200400 w 3200400"/>
              <a:gd name="connsiteY2" fmla="*/ 3200400 h 3200400"/>
              <a:gd name="connsiteX3" fmla="*/ 0 w 3200400"/>
              <a:gd name="connsiteY3" fmla="*/ 3200400 h 3200400"/>
            </a:gdLst>
            <a:ahLst/>
            <a:cxnLst>
              <a:cxn ang="0">
                <a:pos x="connsiteX0" y="connsiteY0"/>
              </a:cxn>
              <a:cxn ang="0">
                <a:pos x="connsiteX1" y="connsiteY1"/>
              </a:cxn>
              <a:cxn ang="0">
                <a:pos x="connsiteX2" y="connsiteY2"/>
              </a:cxn>
              <a:cxn ang="0">
                <a:pos x="connsiteX3" y="connsiteY3"/>
              </a:cxn>
            </a:cxnLst>
            <a:rect l="l" t="t" r="r" b="b"/>
            <a:pathLst>
              <a:path w="3200400" h="3200400">
                <a:moveTo>
                  <a:pt x="0" y="0"/>
                </a:moveTo>
                <a:lnTo>
                  <a:pt x="3200400" y="0"/>
                </a:lnTo>
                <a:lnTo>
                  <a:pt x="3200400" y="3200400"/>
                </a:lnTo>
                <a:lnTo>
                  <a:pt x="0" y="3200400"/>
                </a:lnTo>
                <a:close/>
              </a:path>
            </a:pathLst>
          </a:custGeom>
        </p:spPr>
        <p:txBody>
          <a:bodyPr wrap="square">
            <a:noAutofit/>
          </a:bodyPr>
          <a:lstStyle/>
          <a:p>
            <a:endParaRPr lang="en-ID"/>
          </a:p>
        </p:txBody>
      </p:sp>
    </p:spTree>
    <p:extLst>
      <p:ext uri="{BB962C8B-B14F-4D97-AF65-F5344CB8AC3E}">
        <p14:creationId xmlns:p14="http://schemas.microsoft.com/office/powerpoint/2010/main" val="26792540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FBEAE52-BBBA-49A4-8988-50D59E6E323D}"/>
              </a:ext>
            </a:extLst>
          </p:cNvPr>
          <p:cNvSpPr>
            <a:spLocks noGrp="1"/>
          </p:cNvSpPr>
          <p:nvPr>
            <p:ph type="pic" sz="quarter" idx="10"/>
          </p:nvPr>
        </p:nvSpPr>
        <p:spPr>
          <a:xfrm>
            <a:off x="743753" y="1953868"/>
            <a:ext cx="2587089" cy="2797372"/>
          </a:xfrm>
          <a:custGeom>
            <a:avLst/>
            <a:gdLst>
              <a:gd name="connsiteX0" fmla="*/ 0 w 2587089"/>
              <a:gd name="connsiteY0" fmla="*/ 0 h 2797372"/>
              <a:gd name="connsiteX1" fmla="*/ 2587089 w 2587089"/>
              <a:gd name="connsiteY1" fmla="*/ 0 h 2797372"/>
              <a:gd name="connsiteX2" fmla="*/ 2587089 w 2587089"/>
              <a:gd name="connsiteY2" fmla="*/ 2797372 h 2797372"/>
              <a:gd name="connsiteX3" fmla="*/ 0 w 2587089"/>
              <a:gd name="connsiteY3" fmla="*/ 2797372 h 2797372"/>
            </a:gdLst>
            <a:ahLst/>
            <a:cxnLst>
              <a:cxn ang="0">
                <a:pos x="connsiteX0" y="connsiteY0"/>
              </a:cxn>
              <a:cxn ang="0">
                <a:pos x="connsiteX1" y="connsiteY1"/>
              </a:cxn>
              <a:cxn ang="0">
                <a:pos x="connsiteX2" y="connsiteY2"/>
              </a:cxn>
              <a:cxn ang="0">
                <a:pos x="connsiteX3" y="connsiteY3"/>
              </a:cxn>
            </a:cxnLst>
            <a:rect l="l" t="t" r="r" b="b"/>
            <a:pathLst>
              <a:path w="2587089" h="2797372">
                <a:moveTo>
                  <a:pt x="0" y="0"/>
                </a:moveTo>
                <a:lnTo>
                  <a:pt x="2587089" y="0"/>
                </a:lnTo>
                <a:lnTo>
                  <a:pt x="2587089" y="2797372"/>
                </a:lnTo>
                <a:lnTo>
                  <a:pt x="0" y="2797372"/>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097470B9-3A96-49C4-830F-12EC63BBE8C5}"/>
              </a:ext>
            </a:extLst>
          </p:cNvPr>
          <p:cNvSpPr>
            <a:spLocks noGrp="1"/>
          </p:cNvSpPr>
          <p:nvPr>
            <p:ph type="pic" sz="quarter" idx="11"/>
          </p:nvPr>
        </p:nvSpPr>
        <p:spPr>
          <a:xfrm>
            <a:off x="3470587" y="1953868"/>
            <a:ext cx="2587089" cy="2797372"/>
          </a:xfrm>
          <a:custGeom>
            <a:avLst/>
            <a:gdLst>
              <a:gd name="connsiteX0" fmla="*/ 0 w 2587089"/>
              <a:gd name="connsiteY0" fmla="*/ 0 h 2797372"/>
              <a:gd name="connsiteX1" fmla="*/ 2587089 w 2587089"/>
              <a:gd name="connsiteY1" fmla="*/ 0 h 2797372"/>
              <a:gd name="connsiteX2" fmla="*/ 2587089 w 2587089"/>
              <a:gd name="connsiteY2" fmla="*/ 2797372 h 2797372"/>
              <a:gd name="connsiteX3" fmla="*/ 0 w 2587089"/>
              <a:gd name="connsiteY3" fmla="*/ 2797372 h 2797372"/>
            </a:gdLst>
            <a:ahLst/>
            <a:cxnLst>
              <a:cxn ang="0">
                <a:pos x="connsiteX0" y="connsiteY0"/>
              </a:cxn>
              <a:cxn ang="0">
                <a:pos x="connsiteX1" y="connsiteY1"/>
              </a:cxn>
              <a:cxn ang="0">
                <a:pos x="connsiteX2" y="connsiteY2"/>
              </a:cxn>
              <a:cxn ang="0">
                <a:pos x="connsiteX3" y="connsiteY3"/>
              </a:cxn>
            </a:cxnLst>
            <a:rect l="l" t="t" r="r" b="b"/>
            <a:pathLst>
              <a:path w="2587089" h="2797372">
                <a:moveTo>
                  <a:pt x="0" y="0"/>
                </a:moveTo>
                <a:lnTo>
                  <a:pt x="2587089" y="0"/>
                </a:lnTo>
                <a:lnTo>
                  <a:pt x="2587089" y="2797372"/>
                </a:lnTo>
                <a:lnTo>
                  <a:pt x="0" y="2797372"/>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E1C71533-FA13-482A-9E16-D286F1D64536}"/>
              </a:ext>
            </a:extLst>
          </p:cNvPr>
          <p:cNvSpPr>
            <a:spLocks noGrp="1"/>
          </p:cNvSpPr>
          <p:nvPr>
            <p:ph type="pic" sz="quarter" idx="12"/>
          </p:nvPr>
        </p:nvSpPr>
        <p:spPr>
          <a:xfrm>
            <a:off x="6197421" y="1953868"/>
            <a:ext cx="2587089" cy="2797372"/>
          </a:xfrm>
          <a:custGeom>
            <a:avLst/>
            <a:gdLst>
              <a:gd name="connsiteX0" fmla="*/ 0 w 2587089"/>
              <a:gd name="connsiteY0" fmla="*/ 0 h 2797372"/>
              <a:gd name="connsiteX1" fmla="*/ 2587089 w 2587089"/>
              <a:gd name="connsiteY1" fmla="*/ 0 h 2797372"/>
              <a:gd name="connsiteX2" fmla="*/ 2587089 w 2587089"/>
              <a:gd name="connsiteY2" fmla="*/ 2797372 h 2797372"/>
              <a:gd name="connsiteX3" fmla="*/ 0 w 2587089"/>
              <a:gd name="connsiteY3" fmla="*/ 2797372 h 2797372"/>
            </a:gdLst>
            <a:ahLst/>
            <a:cxnLst>
              <a:cxn ang="0">
                <a:pos x="connsiteX0" y="connsiteY0"/>
              </a:cxn>
              <a:cxn ang="0">
                <a:pos x="connsiteX1" y="connsiteY1"/>
              </a:cxn>
              <a:cxn ang="0">
                <a:pos x="connsiteX2" y="connsiteY2"/>
              </a:cxn>
              <a:cxn ang="0">
                <a:pos x="connsiteX3" y="connsiteY3"/>
              </a:cxn>
            </a:cxnLst>
            <a:rect l="l" t="t" r="r" b="b"/>
            <a:pathLst>
              <a:path w="2587089" h="2797372">
                <a:moveTo>
                  <a:pt x="0" y="0"/>
                </a:moveTo>
                <a:lnTo>
                  <a:pt x="2587089" y="0"/>
                </a:lnTo>
                <a:lnTo>
                  <a:pt x="2587089" y="2797372"/>
                </a:lnTo>
                <a:lnTo>
                  <a:pt x="0" y="2797372"/>
                </a:lnTo>
                <a:close/>
              </a:path>
            </a:pathLst>
          </a:custGeom>
        </p:spPr>
        <p:txBody>
          <a:bodyPr wrap="square">
            <a:noAutofit/>
          </a:bodyPr>
          <a:lstStyle/>
          <a:p>
            <a:endParaRPr lang="en-ID"/>
          </a:p>
        </p:txBody>
      </p:sp>
    </p:spTree>
    <p:extLst>
      <p:ext uri="{BB962C8B-B14F-4D97-AF65-F5344CB8AC3E}">
        <p14:creationId xmlns:p14="http://schemas.microsoft.com/office/powerpoint/2010/main" val="42098193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7F514AB-50FA-46F0-B650-3A47A9391F82}"/>
              </a:ext>
            </a:extLst>
          </p:cNvPr>
          <p:cNvSpPr>
            <a:spLocks noGrp="1"/>
          </p:cNvSpPr>
          <p:nvPr>
            <p:ph type="pic" sz="quarter" idx="10"/>
          </p:nvPr>
        </p:nvSpPr>
        <p:spPr>
          <a:xfrm>
            <a:off x="1083600" y="1084230"/>
            <a:ext cx="5833499" cy="4689538"/>
          </a:xfrm>
          <a:custGeom>
            <a:avLst/>
            <a:gdLst>
              <a:gd name="connsiteX0" fmla="*/ 0 w 5833499"/>
              <a:gd name="connsiteY0" fmla="*/ 0 h 4689538"/>
              <a:gd name="connsiteX1" fmla="*/ 5833499 w 5833499"/>
              <a:gd name="connsiteY1" fmla="*/ 0 h 4689538"/>
              <a:gd name="connsiteX2" fmla="*/ 5833499 w 5833499"/>
              <a:gd name="connsiteY2" fmla="*/ 4689538 h 4689538"/>
              <a:gd name="connsiteX3" fmla="*/ 0 w 5833499"/>
              <a:gd name="connsiteY3" fmla="*/ 4689538 h 4689538"/>
              <a:gd name="connsiteX4" fmla="*/ 0 w 5833499"/>
              <a:gd name="connsiteY4" fmla="*/ 3090110 h 4689538"/>
              <a:gd name="connsiteX5" fmla="*/ 0 w 5833499"/>
              <a:gd name="connsiteY5" fmla="*/ 639537 h 4689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33499" h="4689538">
                <a:moveTo>
                  <a:pt x="0" y="0"/>
                </a:moveTo>
                <a:lnTo>
                  <a:pt x="5833499" y="0"/>
                </a:lnTo>
                <a:lnTo>
                  <a:pt x="5833499" y="4689538"/>
                </a:lnTo>
                <a:lnTo>
                  <a:pt x="0" y="4689538"/>
                </a:lnTo>
                <a:lnTo>
                  <a:pt x="0" y="3090110"/>
                </a:lnTo>
                <a:lnTo>
                  <a:pt x="0" y="639537"/>
                </a:lnTo>
                <a:close/>
              </a:path>
            </a:pathLst>
          </a:custGeom>
        </p:spPr>
        <p:txBody>
          <a:bodyPr wrap="square">
            <a:noAutofit/>
          </a:bodyPr>
          <a:lstStyle/>
          <a:p>
            <a:endParaRPr lang="en-ID"/>
          </a:p>
        </p:txBody>
      </p:sp>
    </p:spTree>
    <p:extLst>
      <p:ext uri="{BB962C8B-B14F-4D97-AF65-F5344CB8AC3E}">
        <p14:creationId xmlns:p14="http://schemas.microsoft.com/office/powerpoint/2010/main" val="15460205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E2EBF23-7342-44CE-88E3-301824E3C8C4}"/>
              </a:ext>
            </a:extLst>
          </p:cNvPr>
          <p:cNvSpPr>
            <a:spLocks noGrp="1"/>
          </p:cNvSpPr>
          <p:nvPr>
            <p:ph type="pic" sz="quarter" idx="10"/>
          </p:nvPr>
        </p:nvSpPr>
        <p:spPr>
          <a:xfrm>
            <a:off x="1006151" y="1665201"/>
            <a:ext cx="2273290" cy="2273290"/>
          </a:xfrm>
          <a:custGeom>
            <a:avLst/>
            <a:gdLst>
              <a:gd name="connsiteX0" fmla="*/ 0 w 2273290"/>
              <a:gd name="connsiteY0" fmla="*/ 0 h 2273290"/>
              <a:gd name="connsiteX1" fmla="*/ 2273290 w 2273290"/>
              <a:gd name="connsiteY1" fmla="*/ 0 h 2273290"/>
              <a:gd name="connsiteX2" fmla="*/ 2273290 w 2273290"/>
              <a:gd name="connsiteY2" fmla="*/ 2273290 h 2273290"/>
              <a:gd name="connsiteX3" fmla="*/ 0 w 2273290"/>
              <a:gd name="connsiteY3" fmla="*/ 2273290 h 2273290"/>
            </a:gdLst>
            <a:ahLst/>
            <a:cxnLst>
              <a:cxn ang="0">
                <a:pos x="connsiteX0" y="connsiteY0"/>
              </a:cxn>
              <a:cxn ang="0">
                <a:pos x="connsiteX1" y="connsiteY1"/>
              </a:cxn>
              <a:cxn ang="0">
                <a:pos x="connsiteX2" y="connsiteY2"/>
              </a:cxn>
              <a:cxn ang="0">
                <a:pos x="connsiteX3" y="connsiteY3"/>
              </a:cxn>
            </a:cxnLst>
            <a:rect l="l" t="t" r="r" b="b"/>
            <a:pathLst>
              <a:path w="2273290" h="2273290">
                <a:moveTo>
                  <a:pt x="0" y="0"/>
                </a:moveTo>
                <a:lnTo>
                  <a:pt x="2273290" y="0"/>
                </a:lnTo>
                <a:lnTo>
                  <a:pt x="2273290" y="2273290"/>
                </a:lnTo>
                <a:lnTo>
                  <a:pt x="0" y="2273290"/>
                </a:lnTo>
                <a:close/>
              </a:path>
            </a:pathLst>
          </a:custGeom>
        </p:spPr>
        <p:txBody>
          <a:bodyPr wrap="square">
            <a:noAutofit/>
          </a:bodyPr>
          <a:lstStyle/>
          <a:p>
            <a:endParaRPr lang="en-ID"/>
          </a:p>
        </p:txBody>
      </p:sp>
      <p:sp>
        <p:nvSpPr>
          <p:cNvPr id="19" name="Picture Placeholder 18">
            <a:extLst>
              <a:ext uri="{FF2B5EF4-FFF2-40B4-BE49-F238E27FC236}">
                <a16:creationId xmlns:a16="http://schemas.microsoft.com/office/drawing/2014/main" id="{588735DD-EF8F-4004-A40D-F2AD42D8EAF5}"/>
              </a:ext>
            </a:extLst>
          </p:cNvPr>
          <p:cNvSpPr>
            <a:spLocks noGrp="1"/>
          </p:cNvSpPr>
          <p:nvPr>
            <p:ph type="pic" sz="quarter" idx="11"/>
          </p:nvPr>
        </p:nvSpPr>
        <p:spPr>
          <a:xfrm>
            <a:off x="1006151" y="4027369"/>
            <a:ext cx="2273290" cy="2273290"/>
          </a:xfrm>
          <a:custGeom>
            <a:avLst/>
            <a:gdLst>
              <a:gd name="connsiteX0" fmla="*/ 0 w 2273290"/>
              <a:gd name="connsiteY0" fmla="*/ 0 h 2273290"/>
              <a:gd name="connsiteX1" fmla="*/ 2273290 w 2273290"/>
              <a:gd name="connsiteY1" fmla="*/ 0 h 2273290"/>
              <a:gd name="connsiteX2" fmla="*/ 2273290 w 2273290"/>
              <a:gd name="connsiteY2" fmla="*/ 2273290 h 2273290"/>
              <a:gd name="connsiteX3" fmla="*/ 0 w 2273290"/>
              <a:gd name="connsiteY3" fmla="*/ 2273290 h 2273290"/>
            </a:gdLst>
            <a:ahLst/>
            <a:cxnLst>
              <a:cxn ang="0">
                <a:pos x="connsiteX0" y="connsiteY0"/>
              </a:cxn>
              <a:cxn ang="0">
                <a:pos x="connsiteX1" y="connsiteY1"/>
              </a:cxn>
              <a:cxn ang="0">
                <a:pos x="connsiteX2" y="connsiteY2"/>
              </a:cxn>
              <a:cxn ang="0">
                <a:pos x="connsiteX3" y="connsiteY3"/>
              </a:cxn>
            </a:cxnLst>
            <a:rect l="l" t="t" r="r" b="b"/>
            <a:pathLst>
              <a:path w="2273290" h="2273290">
                <a:moveTo>
                  <a:pt x="0" y="0"/>
                </a:moveTo>
                <a:lnTo>
                  <a:pt x="2273290" y="0"/>
                </a:lnTo>
                <a:lnTo>
                  <a:pt x="2273290" y="2273290"/>
                </a:lnTo>
                <a:lnTo>
                  <a:pt x="0" y="2273290"/>
                </a:lnTo>
                <a:close/>
              </a:path>
            </a:pathLst>
          </a:custGeom>
        </p:spPr>
        <p:txBody>
          <a:bodyPr wrap="square">
            <a:noAutofit/>
          </a:bodyPr>
          <a:lstStyle/>
          <a:p>
            <a:endParaRPr lang="en-ID"/>
          </a:p>
        </p:txBody>
      </p:sp>
      <p:sp>
        <p:nvSpPr>
          <p:cNvPr id="20" name="Picture Placeholder 19">
            <a:extLst>
              <a:ext uri="{FF2B5EF4-FFF2-40B4-BE49-F238E27FC236}">
                <a16:creationId xmlns:a16="http://schemas.microsoft.com/office/drawing/2014/main" id="{267B3B21-52E8-4BB9-8D06-F39D30317475}"/>
              </a:ext>
            </a:extLst>
          </p:cNvPr>
          <p:cNvSpPr>
            <a:spLocks noGrp="1"/>
          </p:cNvSpPr>
          <p:nvPr>
            <p:ph type="pic" sz="quarter" idx="12"/>
          </p:nvPr>
        </p:nvSpPr>
        <p:spPr>
          <a:xfrm>
            <a:off x="3367553" y="4027369"/>
            <a:ext cx="2273290" cy="2273290"/>
          </a:xfrm>
          <a:custGeom>
            <a:avLst/>
            <a:gdLst>
              <a:gd name="connsiteX0" fmla="*/ 0 w 2273290"/>
              <a:gd name="connsiteY0" fmla="*/ 0 h 2273290"/>
              <a:gd name="connsiteX1" fmla="*/ 2273290 w 2273290"/>
              <a:gd name="connsiteY1" fmla="*/ 0 h 2273290"/>
              <a:gd name="connsiteX2" fmla="*/ 2273290 w 2273290"/>
              <a:gd name="connsiteY2" fmla="*/ 2273290 h 2273290"/>
              <a:gd name="connsiteX3" fmla="*/ 0 w 2273290"/>
              <a:gd name="connsiteY3" fmla="*/ 2273290 h 2273290"/>
            </a:gdLst>
            <a:ahLst/>
            <a:cxnLst>
              <a:cxn ang="0">
                <a:pos x="connsiteX0" y="connsiteY0"/>
              </a:cxn>
              <a:cxn ang="0">
                <a:pos x="connsiteX1" y="connsiteY1"/>
              </a:cxn>
              <a:cxn ang="0">
                <a:pos x="connsiteX2" y="connsiteY2"/>
              </a:cxn>
              <a:cxn ang="0">
                <a:pos x="connsiteX3" y="connsiteY3"/>
              </a:cxn>
            </a:cxnLst>
            <a:rect l="l" t="t" r="r" b="b"/>
            <a:pathLst>
              <a:path w="2273290" h="2273290">
                <a:moveTo>
                  <a:pt x="0" y="0"/>
                </a:moveTo>
                <a:lnTo>
                  <a:pt x="2273290" y="0"/>
                </a:lnTo>
                <a:lnTo>
                  <a:pt x="2273290" y="2273290"/>
                </a:lnTo>
                <a:lnTo>
                  <a:pt x="0" y="2273290"/>
                </a:lnTo>
                <a:close/>
              </a:path>
            </a:pathLst>
          </a:custGeom>
        </p:spPr>
        <p:txBody>
          <a:bodyPr wrap="square">
            <a:noAutofit/>
          </a:bodyPr>
          <a:lstStyle/>
          <a:p>
            <a:endParaRPr lang="en-ID"/>
          </a:p>
        </p:txBody>
      </p:sp>
      <p:sp>
        <p:nvSpPr>
          <p:cNvPr id="17" name="Picture Placeholder 16">
            <a:extLst>
              <a:ext uri="{FF2B5EF4-FFF2-40B4-BE49-F238E27FC236}">
                <a16:creationId xmlns:a16="http://schemas.microsoft.com/office/drawing/2014/main" id="{C9A9E678-B47B-4815-BD89-FF0078387345}"/>
              </a:ext>
            </a:extLst>
          </p:cNvPr>
          <p:cNvSpPr>
            <a:spLocks noGrp="1"/>
          </p:cNvSpPr>
          <p:nvPr>
            <p:ph type="pic" sz="quarter" idx="13"/>
          </p:nvPr>
        </p:nvSpPr>
        <p:spPr>
          <a:xfrm>
            <a:off x="3367553" y="1665201"/>
            <a:ext cx="2273290" cy="2273290"/>
          </a:xfrm>
          <a:custGeom>
            <a:avLst/>
            <a:gdLst>
              <a:gd name="connsiteX0" fmla="*/ 0 w 2273290"/>
              <a:gd name="connsiteY0" fmla="*/ 0 h 2273290"/>
              <a:gd name="connsiteX1" fmla="*/ 2273290 w 2273290"/>
              <a:gd name="connsiteY1" fmla="*/ 0 h 2273290"/>
              <a:gd name="connsiteX2" fmla="*/ 2273290 w 2273290"/>
              <a:gd name="connsiteY2" fmla="*/ 2273290 h 2273290"/>
              <a:gd name="connsiteX3" fmla="*/ 0 w 2273290"/>
              <a:gd name="connsiteY3" fmla="*/ 2273290 h 2273290"/>
            </a:gdLst>
            <a:ahLst/>
            <a:cxnLst>
              <a:cxn ang="0">
                <a:pos x="connsiteX0" y="connsiteY0"/>
              </a:cxn>
              <a:cxn ang="0">
                <a:pos x="connsiteX1" y="connsiteY1"/>
              </a:cxn>
              <a:cxn ang="0">
                <a:pos x="connsiteX2" y="connsiteY2"/>
              </a:cxn>
              <a:cxn ang="0">
                <a:pos x="connsiteX3" y="connsiteY3"/>
              </a:cxn>
            </a:cxnLst>
            <a:rect l="l" t="t" r="r" b="b"/>
            <a:pathLst>
              <a:path w="2273290" h="2273290">
                <a:moveTo>
                  <a:pt x="0" y="0"/>
                </a:moveTo>
                <a:lnTo>
                  <a:pt x="2273290" y="0"/>
                </a:lnTo>
                <a:lnTo>
                  <a:pt x="2273290" y="2273290"/>
                </a:lnTo>
                <a:lnTo>
                  <a:pt x="0" y="2273290"/>
                </a:lnTo>
                <a:close/>
              </a:path>
            </a:pathLst>
          </a:custGeom>
        </p:spPr>
        <p:txBody>
          <a:bodyPr wrap="square">
            <a:noAutofit/>
          </a:bodyPr>
          <a:lstStyle/>
          <a:p>
            <a:endParaRPr lang="en-ID"/>
          </a:p>
        </p:txBody>
      </p:sp>
      <p:sp>
        <p:nvSpPr>
          <p:cNvPr id="16" name="Picture Placeholder 15">
            <a:extLst>
              <a:ext uri="{FF2B5EF4-FFF2-40B4-BE49-F238E27FC236}">
                <a16:creationId xmlns:a16="http://schemas.microsoft.com/office/drawing/2014/main" id="{12070DE7-0F4C-46FA-A7F9-9DECE07A6B79}"/>
              </a:ext>
            </a:extLst>
          </p:cNvPr>
          <p:cNvSpPr>
            <a:spLocks noGrp="1"/>
          </p:cNvSpPr>
          <p:nvPr>
            <p:ph type="pic" sz="quarter" idx="14"/>
          </p:nvPr>
        </p:nvSpPr>
        <p:spPr>
          <a:xfrm>
            <a:off x="5729918" y="1665202"/>
            <a:ext cx="3089538" cy="4635458"/>
          </a:xfrm>
          <a:custGeom>
            <a:avLst/>
            <a:gdLst>
              <a:gd name="connsiteX0" fmla="*/ 0 w 3089538"/>
              <a:gd name="connsiteY0" fmla="*/ 0 h 4635458"/>
              <a:gd name="connsiteX1" fmla="*/ 3089538 w 3089538"/>
              <a:gd name="connsiteY1" fmla="*/ 0 h 4635458"/>
              <a:gd name="connsiteX2" fmla="*/ 3089538 w 3089538"/>
              <a:gd name="connsiteY2" fmla="*/ 4635458 h 4635458"/>
              <a:gd name="connsiteX3" fmla="*/ 0 w 3089538"/>
              <a:gd name="connsiteY3" fmla="*/ 4635458 h 4635458"/>
            </a:gdLst>
            <a:ahLst/>
            <a:cxnLst>
              <a:cxn ang="0">
                <a:pos x="connsiteX0" y="connsiteY0"/>
              </a:cxn>
              <a:cxn ang="0">
                <a:pos x="connsiteX1" y="connsiteY1"/>
              </a:cxn>
              <a:cxn ang="0">
                <a:pos x="connsiteX2" y="connsiteY2"/>
              </a:cxn>
              <a:cxn ang="0">
                <a:pos x="connsiteX3" y="connsiteY3"/>
              </a:cxn>
            </a:cxnLst>
            <a:rect l="l" t="t" r="r" b="b"/>
            <a:pathLst>
              <a:path w="3089538" h="4635458">
                <a:moveTo>
                  <a:pt x="0" y="0"/>
                </a:moveTo>
                <a:lnTo>
                  <a:pt x="3089538" y="0"/>
                </a:lnTo>
                <a:lnTo>
                  <a:pt x="3089538" y="4635458"/>
                </a:lnTo>
                <a:lnTo>
                  <a:pt x="0" y="4635458"/>
                </a:lnTo>
                <a:close/>
              </a:path>
            </a:pathLst>
          </a:custGeom>
        </p:spPr>
        <p:txBody>
          <a:bodyPr wrap="square">
            <a:noAutofit/>
          </a:bodyPr>
          <a:lstStyle/>
          <a:p>
            <a:endParaRPr lang="en-ID"/>
          </a:p>
        </p:txBody>
      </p:sp>
      <p:sp>
        <p:nvSpPr>
          <p:cNvPr id="15" name="Picture Placeholder 14">
            <a:extLst>
              <a:ext uri="{FF2B5EF4-FFF2-40B4-BE49-F238E27FC236}">
                <a16:creationId xmlns:a16="http://schemas.microsoft.com/office/drawing/2014/main" id="{5420804C-2B95-4CF7-BD25-694FF16EE083}"/>
              </a:ext>
            </a:extLst>
          </p:cNvPr>
          <p:cNvSpPr>
            <a:spLocks noGrp="1"/>
          </p:cNvSpPr>
          <p:nvPr>
            <p:ph type="pic" sz="quarter" idx="15"/>
          </p:nvPr>
        </p:nvSpPr>
        <p:spPr>
          <a:xfrm>
            <a:off x="8908531" y="1665202"/>
            <a:ext cx="2276355" cy="4635458"/>
          </a:xfrm>
          <a:custGeom>
            <a:avLst/>
            <a:gdLst>
              <a:gd name="connsiteX0" fmla="*/ 0 w 2276355"/>
              <a:gd name="connsiteY0" fmla="*/ 0 h 4635458"/>
              <a:gd name="connsiteX1" fmla="*/ 2276355 w 2276355"/>
              <a:gd name="connsiteY1" fmla="*/ 0 h 4635458"/>
              <a:gd name="connsiteX2" fmla="*/ 2276355 w 2276355"/>
              <a:gd name="connsiteY2" fmla="*/ 4635458 h 4635458"/>
              <a:gd name="connsiteX3" fmla="*/ 0 w 2276355"/>
              <a:gd name="connsiteY3" fmla="*/ 4635458 h 4635458"/>
            </a:gdLst>
            <a:ahLst/>
            <a:cxnLst>
              <a:cxn ang="0">
                <a:pos x="connsiteX0" y="connsiteY0"/>
              </a:cxn>
              <a:cxn ang="0">
                <a:pos x="connsiteX1" y="connsiteY1"/>
              </a:cxn>
              <a:cxn ang="0">
                <a:pos x="connsiteX2" y="connsiteY2"/>
              </a:cxn>
              <a:cxn ang="0">
                <a:pos x="connsiteX3" y="connsiteY3"/>
              </a:cxn>
            </a:cxnLst>
            <a:rect l="l" t="t" r="r" b="b"/>
            <a:pathLst>
              <a:path w="2276355" h="4635458">
                <a:moveTo>
                  <a:pt x="0" y="0"/>
                </a:moveTo>
                <a:lnTo>
                  <a:pt x="2276355" y="0"/>
                </a:lnTo>
                <a:lnTo>
                  <a:pt x="2276355" y="4635458"/>
                </a:lnTo>
                <a:lnTo>
                  <a:pt x="0" y="4635458"/>
                </a:lnTo>
                <a:close/>
              </a:path>
            </a:pathLst>
          </a:custGeom>
        </p:spPr>
        <p:txBody>
          <a:bodyPr wrap="square">
            <a:noAutofit/>
          </a:bodyPr>
          <a:lstStyle/>
          <a:p>
            <a:endParaRPr lang="en-ID"/>
          </a:p>
        </p:txBody>
      </p:sp>
    </p:spTree>
    <p:extLst>
      <p:ext uri="{BB962C8B-B14F-4D97-AF65-F5344CB8AC3E}">
        <p14:creationId xmlns:p14="http://schemas.microsoft.com/office/powerpoint/2010/main" val="1643012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BD0BDA-E203-4AA0-8AA4-0065869F5A7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4C41E46-0BF2-4C98-8444-92C333E0F800}"/>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17D5056-44E3-4B9D-AC98-025F175DEB17}"/>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2EE6FD8B-A82D-405A-975F-0C51EB8D493E}"/>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FDE25E40-DCF6-484E-9464-265ABEFC5EA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E7A0DEA-EB19-419D-B29A-30B2BD3973C5}"/>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24105812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FABEA72-7FC7-4522-8F55-AAC886001429}"/>
              </a:ext>
            </a:extLst>
          </p:cNvPr>
          <p:cNvSpPr>
            <a:spLocks noGrp="1"/>
          </p:cNvSpPr>
          <p:nvPr>
            <p:ph type="pic" sz="quarter" idx="10"/>
          </p:nvPr>
        </p:nvSpPr>
        <p:spPr>
          <a:xfrm>
            <a:off x="1296189" y="2906746"/>
            <a:ext cx="5906368" cy="3951253"/>
          </a:xfrm>
          <a:custGeom>
            <a:avLst/>
            <a:gdLst>
              <a:gd name="connsiteX0" fmla="*/ 0 w 5906368"/>
              <a:gd name="connsiteY0" fmla="*/ 0 h 3951253"/>
              <a:gd name="connsiteX1" fmla="*/ 5906368 w 5906368"/>
              <a:gd name="connsiteY1" fmla="*/ 0 h 3951253"/>
              <a:gd name="connsiteX2" fmla="*/ 5906368 w 5906368"/>
              <a:gd name="connsiteY2" fmla="*/ 3951253 h 3951253"/>
              <a:gd name="connsiteX3" fmla="*/ 0 w 5906368"/>
              <a:gd name="connsiteY3" fmla="*/ 3951253 h 3951253"/>
            </a:gdLst>
            <a:ahLst/>
            <a:cxnLst>
              <a:cxn ang="0">
                <a:pos x="connsiteX0" y="connsiteY0"/>
              </a:cxn>
              <a:cxn ang="0">
                <a:pos x="connsiteX1" y="connsiteY1"/>
              </a:cxn>
              <a:cxn ang="0">
                <a:pos x="connsiteX2" y="connsiteY2"/>
              </a:cxn>
              <a:cxn ang="0">
                <a:pos x="connsiteX3" y="connsiteY3"/>
              </a:cxn>
            </a:cxnLst>
            <a:rect l="l" t="t" r="r" b="b"/>
            <a:pathLst>
              <a:path w="5906368" h="3951253">
                <a:moveTo>
                  <a:pt x="0" y="0"/>
                </a:moveTo>
                <a:lnTo>
                  <a:pt x="5906368" y="0"/>
                </a:lnTo>
                <a:lnTo>
                  <a:pt x="5906368" y="3951253"/>
                </a:lnTo>
                <a:lnTo>
                  <a:pt x="0" y="3951253"/>
                </a:lnTo>
                <a:close/>
              </a:path>
            </a:pathLst>
          </a:custGeom>
        </p:spPr>
        <p:txBody>
          <a:bodyPr wrap="square">
            <a:noAutofit/>
          </a:bodyPr>
          <a:lstStyle/>
          <a:p>
            <a:endParaRPr lang="en-ID"/>
          </a:p>
        </p:txBody>
      </p:sp>
    </p:spTree>
    <p:extLst>
      <p:ext uri="{BB962C8B-B14F-4D97-AF65-F5344CB8AC3E}">
        <p14:creationId xmlns:p14="http://schemas.microsoft.com/office/powerpoint/2010/main" val="1500286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4D8E97-5A74-483E-8AC3-838D066B21C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CE76A86-DEB9-4217-BCFD-804C0AA710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4241F91-F44B-4A9A-B9EC-785D4C6BE0B9}"/>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CE44392-22B4-4552-85B4-414AFEACBF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C891430-222B-46AE-A162-1DD5F10AF5E3}"/>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1D7E1D2D-C318-43FE-91DB-60808560D777}"/>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8" name="Нижний колонтитул 7">
            <a:extLst>
              <a:ext uri="{FF2B5EF4-FFF2-40B4-BE49-F238E27FC236}">
                <a16:creationId xmlns:a16="http://schemas.microsoft.com/office/drawing/2014/main" id="{60023633-4047-4836-94AB-0ED3944EAD46}"/>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FC173A1F-EBF2-42E7-B394-6B7726B6515F}"/>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1855268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74D750-082E-4A43-A406-BF991A8AFB4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F9F220A-285B-4B07-9693-996043960EF4}"/>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4" name="Нижний колонтитул 3">
            <a:extLst>
              <a:ext uri="{FF2B5EF4-FFF2-40B4-BE49-F238E27FC236}">
                <a16:creationId xmlns:a16="http://schemas.microsoft.com/office/drawing/2014/main" id="{5708029F-0EA5-4B81-BBB8-24A56D198816}"/>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B86C6A4A-7DF0-4764-AE68-AF11BF91DF60}"/>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187574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7164B37-894D-4C7D-A8E7-290DC246F6D5}"/>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3" name="Нижний колонтитул 2">
            <a:extLst>
              <a:ext uri="{FF2B5EF4-FFF2-40B4-BE49-F238E27FC236}">
                <a16:creationId xmlns:a16="http://schemas.microsoft.com/office/drawing/2014/main" id="{02481BBD-9BAF-4DFD-BC0A-6F08CC9C119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8ECEDDEA-A2C2-4A63-B947-9353B51939FE}"/>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3324717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56EB2F-D92F-4907-9130-43303CABCC8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F19783D4-2E20-446A-90C2-CFC01B2A2C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A7F93812-6361-4DEC-BEC4-5C649864B9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911C933-13C9-42E4-8921-7813F26EAEAD}"/>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F6E4A7CF-70E0-4D8A-A96F-11F9226D1DD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13273B7-6B3A-4B2C-A9C6-F6DC1E268A09}"/>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2375697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FF2A1F-9B6A-49DB-8880-D2546F0B781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9ECD804D-8B30-443B-A6A4-8565DBB3A0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A0DC3E91-EAAE-4241-95BF-81787992EF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659123B-DA53-405F-9AB5-823B16783DE5}"/>
              </a:ext>
            </a:extLst>
          </p:cNvPr>
          <p:cNvSpPr>
            <a:spLocks noGrp="1"/>
          </p:cNvSpPr>
          <p:nvPr>
            <p:ph type="dt" sz="half" idx="10"/>
          </p:nvPr>
        </p:nvSpPr>
        <p:spPr/>
        <p:txBody>
          <a:bodyPr/>
          <a:lstStyle/>
          <a:p>
            <a:fld id="{27CD394E-53BE-474A-B2D8-EF7435A6DD15}"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198A5696-3214-4088-8E62-16D429192C6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FE96855-B0AF-4EE7-BFF0-5A70021D3873}"/>
              </a:ext>
            </a:extLst>
          </p:cNvPr>
          <p:cNvSpPr>
            <a:spLocks noGrp="1"/>
          </p:cNvSpPr>
          <p:nvPr>
            <p:ph type="sldNum" sz="quarter" idx="12"/>
          </p:nvPr>
        </p:nvSpPr>
        <p:spPr/>
        <p:txBody>
          <a:bodyPr/>
          <a:lstStyle/>
          <a:p>
            <a:fld id="{3542CD6A-0AA1-41A2-BD2D-47B3E3E27C73}" type="slidenum">
              <a:rPr lang="ru-RU" smtClean="0"/>
              <a:t>‹#›</a:t>
            </a:fld>
            <a:endParaRPr lang="ru-RU"/>
          </a:p>
        </p:txBody>
      </p:sp>
    </p:spTree>
    <p:extLst>
      <p:ext uri="{BB962C8B-B14F-4D97-AF65-F5344CB8AC3E}">
        <p14:creationId xmlns:p14="http://schemas.microsoft.com/office/powerpoint/2010/main" val="1726906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C421F2-8A79-4531-8BCF-2E5E9CFFD0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B9C91FC-111F-47AA-A9FC-035BC8E25B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076E313-C9E2-4EBF-9AFC-C19558D3B1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CD394E-53BE-474A-B2D8-EF7435A6DD15}"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5832CD23-A51D-4F08-A1B2-C2FA165161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38CA4F97-5323-4F40-9223-CCBF3535A0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42CD6A-0AA1-41A2-BD2D-47B3E3E27C73}" type="slidenum">
              <a:rPr lang="ru-RU" smtClean="0"/>
              <a:t>‹#›</a:t>
            </a:fld>
            <a:endParaRPr lang="ru-RU"/>
          </a:p>
        </p:txBody>
      </p:sp>
    </p:spTree>
    <p:extLst>
      <p:ext uri="{BB962C8B-B14F-4D97-AF65-F5344CB8AC3E}">
        <p14:creationId xmlns:p14="http://schemas.microsoft.com/office/powerpoint/2010/main" val="35763169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22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840">
          <p15:clr>
            <a:srgbClr val="F26B43"/>
          </p15:clr>
        </p15:guide>
        <p15:guide id="2" pos="456">
          <p15:clr>
            <a:srgbClr val="F26B43"/>
          </p15:clr>
        </p15:guide>
        <p15:guide id="3" pos="2712">
          <p15:clr>
            <a:srgbClr val="F26B43"/>
          </p15:clr>
        </p15:guide>
        <p15:guide id="4" pos="4968">
          <p15:clr>
            <a:srgbClr val="F26B43"/>
          </p15:clr>
        </p15:guide>
        <p15:guide id="5" pos="7224">
          <p15:clr>
            <a:srgbClr val="F26B43"/>
          </p15:clr>
        </p15:guide>
        <p15:guide id="6" orient="horz" pos="2712">
          <p15:clr>
            <a:srgbClr val="F26B43"/>
          </p15:clr>
        </p15:guide>
        <p15:guide id="7" orient="horz" pos="1608">
          <p15:clr>
            <a:srgbClr val="F26B43"/>
          </p15:clr>
        </p15:guide>
        <p15:guide id="8" orient="horz" pos="480">
          <p15:clr>
            <a:srgbClr val="F26B43"/>
          </p15:clr>
        </p15:guide>
        <p15:guide id="9" pos="3840">
          <p15:clr>
            <a:srgbClr val="F26B43"/>
          </p15:clr>
        </p15:guide>
        <p15:guide id="10"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002666-6AC5-49AC-942B-FA24008D3ECC}"/>
              </a:ext>
            </a:extLst>
          </p:cNvPr>
          <p:cNvSpPr/>
          <p:nvPr/>
        </p:nvSpPr>
        <p:spPr>
          <a:xfrm>
            <a:off x="1" y="0"/>
            <a:ext cx="6894786"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id="{E37CC3F3-C40C-4E50-B30B-BE8BBCEEDBFD}"/>
              </a:ext>
            </a:extLst>
          </p:cNvPr>
          <p:cNvSpPr txBox="1"/>
          <p:nvPr/>
        </p:nvSpPr>
        <p:spPr>
          <a:xfrm>
            <a:off x="702292" y="1669098"/>
            <a:ext cx="5679391" cy="2031325"/>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spcBef>
                <a:spcPts val="0"/>
              </a:spcBef>
              <a:spcAft>
                <a:spcPts val="0"/>
              </a:spcAft>
              <a:buClrTx/>
              <a:buSzTx/>
              <a:buFontTx/>
              <a:buNone/>
              <a:tabLst/>
              <a:defRPr/>
            </a:pPr>
            <a:r>
              <a:rPr kumimoji="0" lang="ru-RU" sz="6600" b="0" i="0" u="none" strike="noStrike" kern="1200" cap="none" spc="0" normalizeH="0" baseline="0" noProof="0" dirty="0">
                <a:ln>
                  <a:noFill/>
                </a:ln>
                <a:solidFill>
                  <a:prstClr val="white"/>
                </a:solidFill>
                <a:effectLst/>
                <a:uLnTx/>
                <a:uFillTx/>
                <a:latin typeface="+mj-lt"/>
                <a:ea typeface="Source Serif Pro" panose="02040603050405020204" pitchFamily="18" charset="0"/>
                <a:cs typeface="+mn-cs"/>
              </a:rPr>
              <a:t>РАЗДЕЛЬНЫЙ СБОР МУСОРА</a:t>
            </a:r>
            <a:endParaRPr kumimoji="0" lang="en-US" sz="6600" b="0" i="0" u="none" strike="noStrike" kern="1200" cap="none" spc="0" normalizeH="0" baseline="0" noProof="0" dirty="0">
              <a:ln>
                <a:noFill/>
              </a:ln>
              <a:solidFill>
                <a:prstClr val="white"/>
              </a:solidFill>
              <a:effectLst/>
              <a:uLnTx/>
              <a:uFillTx/>
              <a:latin typeface="+mj-lt"/>
              <a:ea typeface="Source Serif Pro" panose="02040603050405020204" pitchFamily="18" charset="0"/>
              <a:cs typeface="+mn-cs"/>
            </a:endParaRPr>
          </a:p>
        </p:txBody>
      </p:sp>
      <p:sp>
        <p:nvSpPr>
          <p:cNvPr id="5" name="TextBox 4">
            <a:extLst>
              <a:ext uri="{FF2B5EF4-FFF2-40B4-BE49-F238E27FC236}">
                <a16:creationId xmlns:a16="http://schemas.microsoft.com/office/drawing/2014/main" id="{44F8EAE9-FC1D-4742-95E0-C430B246CE4B}"/>
              </a:ext>
            </a:extLst>
          </p:cNvPr>
          <p:cNvSpPr txBox="1"/>
          <p:nvPr/>
        </p:nvSpPr>
        <p:spPr>
          <a:xfrm>
            <a:off x="2725987" y="4918841"/>
            <a:ext cx="3142593" cy="276999"/>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a:ln>
                  <a:noFill/>
                </a:ln>
                <a:solidFill>
                  <a:prstClr val="white"/>
                </a:solidFill>
                <a:effectLst/>
                <a:uLnTx/>
                <a:uFillTx/>
                <a:latin typeface="+mj-lt"/>
                <a:ea typeface="PT Sans" panose="020B0503020203020204" pitchFamily="34" charset="0"/>
                <a:cs typeface="Lato" charset="0"/>
              </a:rPr>
              <a:t>Подзаголовок</a:t>
            </a:r>
            <a:endParaRPr kumimoji="0" lang="en-US" sz="1800" b="1" i="0" u="none" strike="noStrike" kern="1200" cap="none" spc="0" normalizeH="0" baseline="0" noProof="0" dirty="0">
              <a:ln>
                <a:noFill/>
              </a:ln>
              <a:solidFill>
                <a:prstClr val="white"/>
              </a:solidFill>
              <a:effectLst/>
              <a:uLnTx/>
              <a:uFillTx/>
              <a:latin typeface="+mj-lt"/>
              <a:ea typeface="PT Sans" panose="020B0503020203020204" pitchFamily="34" charset="0"/>
              <a:cs typeface="Lato" charset="0"/>
            </a:endParaRPr>
          </a:p>
        </p:txBody>
      </p:sp>
      <p:sp>
        <p:nvSpPr>
          <p:cNvPr id="6" name="7 CuadroTexto">
            <a:extLst>
              <a:ext uri="{FF2B5EF4-FFF2-40B4-BE49-F238E27FC236}">
                <a16:creationId xmlns:a16="http://schemas.microsoft.com/office/drawing/2014/main" id="{730D0149-A9DB-4FD1-8D38-2DF701FEC01E}"/>
              </a:ext>
            </a:extLst>
          </p:cNvPr>
          <p:cNvSpPr txBox="1"/>
          <p:nvPr/>
        </p:nvSpPr>
        <p:spPr>
          <a:xfrm>
            <a:off x="2725987" y="5303801"/>
            <a:ext cx="3142593" cy="738664"/>
          </a:xfrm>
          <a:prstGeom prst="rect">
            <a:avLst/>
          </a:prstGeom>
          <a:noFill/>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chemeClr val="bg1"/>
                </a:solidFill>
                <a:effectLst/>
                <a:uLnTx/>
                <a:uFillTx/>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chemeClr val="bg1"/>
              </a:solidFill>
              <a:effectLst/>
              <a:uLnTx/>
              <a:uFillTx/>
              <a:ea typeface="Lato" pitchFamily="34" charset="0"/>
              <a:cs typeface="Lato" pitchFamily="34"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608741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A4C956-0CAD-4C1F-A53C-81488C4F803C}"/>
              </a:ext>
            </a:extLst>
          </p:cNvPr>
          <p:cNvSpPr txBox="1"/>
          <p:nvPr/>
        </p:nvSpPr>
        <p:spPr>
          <a:xfrm>
            <a:off x="1247920" y="1856519"/>
            <a:ext cx="3600161" cy="1128514"/>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Slab"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Slab" pitchFamily="2" charset="0"/>
              <a:cs typeface="Lato" charset="0"/>
            </a:endParaRPr>
          </a:p>
        </p:txBody>
      </p:sp>
      <p:sp>
        <p:nvSpPr>
          <p:cNvPr id="12" name="Rectangle 11">
            <a:extLst>
              <a:ext uri="{FF2B5EF4-FFF2-40B4-BE49-F238E27FC236}">
                <a16:creationId xmlns:a16="http://schemas.microsoft.com/office/drawing/2014/main" id="{0A3AB1A0-6F18-47C8-A4BF-E90CC43CE029}"/>
              </a:ext>
            </a:extLst>
          </p:cNvPr>
          <p:cNvSpPr/>
          <p:nvPr/>
        </p:nvSpPr>
        <p:spPr>
          <a:xfrm>
            <a:off x="1247920" y="4538982"/>
            <a:ext cx="3600161" cy="461665"/>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3" name="Rectangle 2">
            <a:extLst>
              <a:ext uri="{FF2B5EF4-FFF2-40B4-BE49-F238E27FC236}">
                <a16:creationId xmlns:a16="http://schemas.microsoft.com/office/drawing/2014/main" id="{B508CBEB-B9DA-4365-910A-D67A63D4BCFE}"/>
              </a:ext>
            </a:extLst>
          </p:cNvPr>
          <p:cNvSpPr/>
          <p:nvPr/>
        </p:nvSpPr>
        <p:spPr>
          <a:xfrm>
            <a:off x="6096000" y="0"/>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a:extLst>
              <a:ext uri="{FF2B5EF4-FFF2-40B4-BE49-F238E27FC236}">
                <a16:creationId xmlns:a16="http://schemas.microsoft.com/office/drawing/2014/main" id="{9B493424-EA1F-4CE2-9BFF-11FAB24323AD}"/>
              </a:ext>
            </a:extLst>
          </p:cNvPr>
          <p:cNvSpPr/>
          <p:nvPr/>
        </p:nvSpPr>
        <p:spPr>
          <a:xfrm>
            <a:off x="7541332" y="4538982"/>
            <a:ext cx="3600161" cy="461665"/>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07231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FEAD37-449B-4B71-A78C-3140BF812AAF}"/>
              </a:ext>
            </a:extLst>
          </p:cNvPr>
          <p:cNvSpPr/>
          <p:nvPr/>
        </p:nvSpPr>
        <p:spPr>
          <a:xfrm>
            <a:off x="0" y="3429000"/>
            <a:ext cx="12192000" cy="3429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TextBox 6">
            <a:extLst>
              <a:ext uri="{FF2B5EF4-FFF2-40B4-BE49-F238E27FC236}">
                <a16:creationId xmlns:a16="http://schemas.microsoft.com/office/drawing/2014/main" id="{7DA822F6-9739-46F8-905B-16D68823A484}"/>
              </a:ext>
            </a:extLst>
          </p:cNvPr>
          <p:cNvSpPr txBox="1">
            <a:spLocks noChangeArrowheads="1"/>
          </p:cNvSpPr>
          <p:nvPr/>
        </p:nvSpPr>
        <p:spPr bwMode="auto">
          <a:xfrm>
            <a:off x="1792224" y="5588159"/>
            <a:ext cx="18224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altLang="en-US" sz="1400" b="1" i="0" u="none" strike="noStrike" kern="1200" cap="none" spc="0" normalizeH="0" baseline="0" noProof="0" dirty="0">
                <a:ln>
                  <a:noFill/>
                </a:ln>
                <a:solidFill>
                  <a:prstClr val="white"/>
                </a:solidFill>
                <a:effectLst/>
                <a:uLnTx/>
                <a:uFillTx/>
                <a:latin typeface="+mj-lt"/>
                <a:ea typeface="PT Sans" panose="020B0503020203020204" pitchFamily="34" charset="0"/>
                <a:cs typeface="Lato" panose="020F0502020204030203" pitchFamily="34" charset="0"/>
              </a:rPr>
              <a:t>Место для текста</a:t>
            </a:r>
            <a:endParaRPr kumimoji="0" lang="en-US" altLang="en-US" sz="1400" b="1" i="0" u="none" strike="noStrike" kern="1200" cap="none" spc="0" normalizeH="0" baseline="0" noProof="0" dirty="0">
              <a:ln>
                <a:noFill/>
              </a:ln>
              <a:solidFill>
                <a:prstClr val="white"/>
              </a:solidFill>
              <a:effectLst/>
              <a:uLnTx/>
              <a:uFillTx/>
              <a:latin typeface="+mj-lt"/>
              <a:ea typeface="PT Sans" panose="020B0503020203020204" pitchFamily="34" charset="0"/>
              <a:cs typeface="Lato" panose="020F0502020204030203" pitchFamily="34" charset="0"/>
            </a:endParaRPr>
          </a:p>
        </p:txBody>
      </p:sp>
      <p:sp>
        <p:nvSpPr>
          <p:cNvPr id="8" name="TextBox 7">
            <a:extLst>
              <a:ext uri="{FF2B5EF4-FFF2-40B4-BE49-F238E27FC236}">
                <a16:creationId xmlns:a16="http://schemas.microsoft.com/office/drawing/2014/main" id="{E873A4F7-9262-44DC-A9E1-42697D638A12}"/>
              </a:ext>
            </a:extLst>
          </p:cNvPr>
          <p:cNvSpPr txBox="1"/>
          <p:nvPr/>
        </p:nvSpPr>
        <p:spPr>
          <a:xfrm>
            <a:off x="1874543" y="5890203"/>
            <a:ext cx="1657799" cy="169277"/>
          </a:xfrm>
          <a:prstGeom prst="rect">
            <a:avLst/>
          </a:prstGeom>
          <a:noFill/>
        </p:spPr>
        <p:txBody>
          <a:bodyPr wrap="square" lIns="0" tIns="0" rIns="0" bIns="0"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sz="1100" b="1" i="0" u="none" strike="noStrike" kern="1200" cap="none" spc="0" normalizeH="0" baseline="0" noProof="0" dirty="0">
                <a:ln>
                  <a:noFill/>
                </a:ln>
                <a:solidFill>
                  <a:prstClr val="white"/>
                </a:solidFill>
                <a:effectLst/>
                <a:uLnTx/>
                <a:uFillTx/>
                <a:latin typeface="+mj-lt"/>
                <a:ea typeface="PT Sans" panose="020B0503020203020204" pitchFamily="34" charset="0"/>
                <a:cs typeface="Lato" panose="020F0502020204030203" pitchFamily="34" charset="0"/>
              </a:rPr>
              <a:t>Текст</a:t>
            </a:r>
            <a:endParaRPr kumimoji="0" lang="en-JM" sz="1100" b="1" i="0" u="none" strike="noStrike" kern="1200" cap="none" spc="0" normalizeH="0" baseline="0" noProof="0" dirty="0">
              <a:ln>
                <a:noFill/>
              </a:ln>
              <a:solidFill>
                <a:prstClr val="white"/>
              </a:solidFill>
              <a:effectLst/>
              <a:uLnTx/>
              <a:uFillTx/>
              <a:latin typeface="+mj-lt"/>
              <a:ea typeface="PT Sans" panose="020B0503020203020204" pitchFamily="34" charset="0"/>
              <a:cs typeface="Lato" panose="020F0502020204030203" pitchFamily="34" charset="0"/>
            </a:endParaRPr>
          </a:p>
        </p:txBody>
      </p:sp>
      <p:sp>
        <p:nvSpPr>
          <p:cNvPr id="11" name="TextBox 10">
            <a:extLst>
              <a:ext uri="{FF2B5EF4-FFF2-40B4-BE49-F238E27FC236}">
                <a16:creationId xmlns:a16="http://schemas.microsoft.com/office/drawing/2014/main" id="{4D3580F2-4225-4422-9A42-32B05BA95D14}"/>
              </a:ext>
            </a:extLst>
          </p:cNvPr>
          <p:cNvSpPr txBox="1">
            <a:spLocks noChangeArrowheads="1"/>
          </p:cNvSpPr>
          <p:nvPr/>
        </p:nvSpPr>
        <p:spPr bwMode="auto">
          <a:xfrm>
            <a:off x="5184781" y="5588159"/>
            <a:ext cx="18224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altLang="en-US" sz="14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rPr>
              <a:t>Место для текста</a:t>
            </a:r>
            <a:endParaRPr kumimoji="0" lang="en-US" altLang="en-US" sz="14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endParaRPr>
          </a:p>
        </p:txBody>
      </p:sp>
      <p:sp>
        <p:nvSpPr>
          <p:cNvPr id="12" name="TextBox 11">
            <a:extLst>
              <a:ext uri="{FF2B5EF4-FFF2-40B4-BE49-F238E27FC236}">
                <a16:creationId xmlns:a16="http://schemas.microsoft.com/office/drawing/2014/main" id="{181EB2EB-805B-436A-801C-6895F9E8C6ED}"/>
              </a:ext>
            </a:extLst>
          </p:cNvPr>
          <p:cNvSpPr txBox="1"/>
          <p:nvPr/>
        </p:nvSpPr>
        <p:spPr>
          <a:xfrm>
            <a:off x="5267100" y="5890203"/>
            <a:ext cx="1657799" cy="169277"/>
          </a:xfrm>
          <a:prstGeom prst="rect">
            <a:avLst/>
          </a:prstGeom>
          <a:noFill/>
        </p:spPr>
        <p:txBody>
          <a:bodyPr wrap="square" lIns="0" tIns="0" rIns="0" bIns="0"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sz="11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rPr>
              <a:t>Текст</a:t>
            </a:r>
            <a:endParaRPr kumimoji="0" lang="en-JM" sz="11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endParaRPr>
          </a:p>
        </p:txBody>
      </p:sp>
      <p:sp>
        <p:nvSpPr>
          <p:cNvPr id="14" name="TextBox 13">
            <a:extLst>
              <a:ext uri="{FF2B5EF4-FFF2-40B4-BE49-F238E27FC236}">
                <a16:creationId xmlns:a16="http://schemas.microsoft.com/office/drawing/2014/main" id="{6C759A9F-3888-46D1-A49B-ABF9F888EAA0}"/>
              </a:ext>
            </a:extLst>
          </p:cNvPr>
          <p:cNvSpPr txBox="1">
            <a:spLocks noChangeArrowheads="1"/>
          </p:cNvSpPr>
          <p:nvPr/>
        </p:nvSpPr>
        <p:spPr bwMode="auto">
          <a:xfrm>
            <a:off x="8577340" y="5588159"/>
            <a:ext cx="18224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altLang="en-US" sz="14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rPr>
              <a:t>Место для текста</a:t>
            </a:r>
            <a:endParaRPr kumimoji="0" lang="en-US" altLang="en-US" sz="14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endParaRPr>
          </a:p>
        </p:txBody>
      </p:sp>
      <p:sp>
        <p:nvSpPr>
          <p:cNvPr id="15" name="TextBox 14">
            <a:extLst>
              <a:ext uri="{FF2B5EF4-FFF2-40B4-BE49-F238E27FC236}">
                <a16:creationId xmlns:a16="http://schemas.microsoft.com/office/drawing/2014/main" id="{0B9D2095-9AC5-4E24-9671-C815B543B688}"/>
              </a:ext>
            </a:extLst>
          </p:cNvPr>
          <p:cNvSpPr txBox="1"/>
          <p:nvPr/>
        </p:nvSpPr>
        <p:spPr>
          <a:xfrm>
            <a:off x="8659659" y="5890203"/>
            <a:ext cx="1657799" cy="169277"/>
          </a:xfrm>
          <a:prstGeom prst="rect">
            <a:avLst/>
          </a:prstGeom>
          <a:noFill/>
        </p:spPr>
        <p:txBody>
          <a:bodyPr wrap="square" lIns="0" tIns="0" rIns="0" bIns="0"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sz="11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rPr>
              <a:t>Текст</a:t>
            </a:r>
            <a:endParaRPr kumimoji="0" lang="en-JM" sz="1100" b="1" i="0" u="none" strike="noStrike" kern="1200" cap="none" spc="0" normalizeH="0" baseline="0" noProof="0" dirty="0">
              <a:ln>
                <a:noFill/>
              </a:ln>
              <a:solidFill>
                <a:prstClr val="white"/>
              </a:solidFill>
              <a:effectLst/>
              <a:uLnTx/>
              <a:uFillTx/>
              <a:latin typeface="Tahoma"/>
              <a:ea typeface="PT Sans" panose="020B0503020203020204" pitchFamily="34" charset="0"/>
              <a:cs typeface="Lato" panose="020F0502020204030203" pitchFamily="34" charset="0"/>
            </a:endParaRPr>
          </a:p>
        </p:txBody>
      </p:sp>
      <p:sp>
        <p:nvSpPr>
          <p:cNvPr id="18" name="TextBox 17">
            <a:extLst>
              <a:ext uri="{FF2B5EF4-FFF2-40B4-BE49-F238E27FC236}">
                <a16:creationId xmlns:a16="http://schemas.microsoft.com/office/drawing/2014/main" id="{44FB286F-83FC-43D1-B4E3-89C640AA814B}"/>
              </a:ext>
            </a:extLst>
          </p:cNvPr>
          <p:cNvSpPr txBox="1"/>
          <p:nvPr/>
        </p:nvSpPr>
        <p:spPr>
          <a:xfrm>
            <a:off x="1103243" y="798520"/>
            <a:ext cx="9985514" cy="564257"/>
          </a:xfrm>
          <a:prstGeom prst="rect">
            <a:avLst/>
          </a:prstGeom>
          <a:noFill/>
          <a:ln>
            <a:noFill/>
          </a:ln>
        </p:spPr>
        <p:txBody>
          <a:bodyPr wrap="square" lIns="0" tIns="0" rIns="0" bIns="0" rtlCol="0" anchor="ctr" anchorCtr="0">
            <a:spAutoFit/>
          </a:bodyPr>
          <a:lstStyle/>
          <a:p>
            <a:pPr marL="0" marR="0" lvl="0" indent="0" algn="ctr"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panose="02000000000000000000"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panose="02000000000000000000" pitchFamily="2" charset="0"/>
              <a:cs typeface="Lato"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584917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2B6EC9B2-DE50-4EE7-9008-4E45E2A30D9E}"/>
              </a:ext>
            </a:extLst>
          </p:cNvPr>
          <p:cNvSpPr txBox="1"/>
          <p:nvPr/>
        </p:nvSpPr>
        <p:spPr>
          <a:xfrm>
            <a:off x="743753" y="797863"/>
            <a:ext cx="8040757" cy="564257"/>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panose="02000000000000000000"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panose="02000000000000000000" pitchFamily="2" charset="0"/>
              <a:cs typeface="Lato" charset="0"/>
            </a:endParaRPr>
          </a:p>
        </p:txBody>
      </p:sp>
      <p:sp>
        <p:nvSpPr>
          <p:cNvPr id="2" name="Rectangle 1">
            <a:extLst>
              <a:ext uri="{FF2B5EF4-FFF2-40B4-BE49-F238E27FC236}">
                <a16:creationId xmlns:a16="http://schemas.microsoft.com/office/drawing/2014/main" id="{C3A527C2-116A-41B4-9A92-9DFD8403F0C4}"/>
              </a:ext>
            </a:extLst>
          </p:cNvPr>
          <p:cNvSpPr/>
          <p:nvPr/>
        </p:nvSpPr>
        <p:spPr>
          <a:xfrm>
            <a:off x="743753" y="4751241"/>
            <a:ext cx="2587089" cy="1308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udea" panose="02000000000000000000" pitchFamily="50" charset="0"/>
              <a:ea typeface="PT Sans" panose="020B0503020203020204" pitchFamily="34" charset="0"/>
              <a:cs typeface="+mn-cs"/>
            </a:endParaRPr>
          </a:p>
        </p:txBody>
      </p:sp>
      <p:sp>
        <p:nvSpPr>
          <p:cNvPr id="3" name="TextBox 2">
            <a:extLst>
              <a:ext uri="{FF2B5EF4-FFF2-40B4-BE49-F238E27FC236}">
                <a16:creationId xmlns:a16="http://schemas.microsoft.com/office/drawing/2014/main" id="{E4D8F884-BE64-4690-A773-671143781A67}"/>
              </a:ext>
            </a:extLst>
          </p:cNvPr>
          <p:cNvSpPr txBox="1"/>
          <p:nvPr/>
        </p:nvSpPr>
        <p:spPr>
          <a:xfrm>
            <a:off x="1015890" y="5148483"/>
            <a:ext cx="615559" cy="430887"/>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lumMod val="85000"/>
                    <a:lumOff val="15000"/>
                  </a:srgbClr>
                </a:solidFill>
                <a:effectLst/>
                <a:uLnTx/>
                <a:uFillTx/>
                <a:latin typeface="Gudea" panose="02000000000000000000" pitchFamily="50" charset="0"/>
                <a:ea typeface="PT Sans" panose="020B0503020203020204" pitchFamily="34" charset="0"/>
                <a:cs typeface="Times Sans Serif" panose="02020603050405020304" pitchFamily="18" charset="0"/>
              </a:rPr>
              <a:t>01.</a:t>
            </a:r>
          </a:p>
        </p:txBody>
      </p:sp>
      <p:sp>
        <p:nvSpPr>
          <p:cNvPr id="4" name="TextBox 3">
            <a:extLst>
              <a:ext uri="{FF2B5EF4-FFF2-40B4-BE49-F238E27FC236}">
                <a16:creationId xmlns:a16="http://schemas.microsoft.com/office/drawing/2014/main" id="{F9BDABE4-EF89-45B6-A998-125491565D33}"/>
              </a:ext>
            </a:extLst>
          </p:cNvPr>
          <p:cNvSpPr txBox="1"/>
          <p:nvPr/>
        </p:nvSpPr>
        <p:spPr>
          <a:xfrm>
            <a:off x="1771194" y="5148483"/>
            <a:ext cx="1287510" cy="276999"/>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ru-RU" dirty="0">
                <a:solidFill>
                  <a:srgbClr val="000000">
                    <a:lumMod val="85000"/>
                    <a:lumOff val="15000"/>
                  </a:srgbClr>
                </a:solidFill>
                <a:latin typeface="+mj-lt"/>
                <a:ea typeface="PT Sans" panose="020B0503020203020204" pitchFamily="34" charset="0"/>
                <a:cs typeface="Times Sans Serif" panose="02020603050405020304" pitchFamily="18" charset="0"/>
              </a:rPr>
              <a:t>Текст</a:t>
            </a:r>
            <a:endParaRPr kumimoji="0" lang="en-US" sz="1800" b="0" i="0" u="none" strike="noStrike" kern="1200" cap="none" spc="0" normalizeH="0" baseline="0" noProof="0" dirty="0">
              <a:ln>
                <a:noFill/>
              </a:ln>
              <a:solidFill>
                <a:srgbClr val="000000">
                  <a:lumMod val="85000"/>
                  <a:lumOff val="15000"/>
                </a:srgbClr>
              </a:solidFill>
              <a:effectLst/>
              <a:uLnTx/>
              <a:uFillTx/>
              <a:latin typeface="+mj-lt"/>
              <a:ea typeface="PT Sans" panose="020B0503020203020204" pitchFamily="34" charset="0"/>
              <a:cs typeface="Times Sans Serif" panose="02020603050405020304" pitchFamily="18" charset="0"/>
            </a:endParaRPr>
          </a:p>
        </p:txBody>
      </p:sp>
      <p:sp>
        <p:nvSpPr>
          <p:cNvPr id="5" name="Rectangle 4">
            <a:extLst>
              <a:ext uri="{FF2B5EF4-FFF2-40B4-BE49-F238E27FC236}">
                <a16:creationId xmlns:a16="http://schemas.microsoft.com/office/drawing/2014/main" id="{D35006F2-45D2-4554-ABB0-71DCBFFA81AD}"/>
              </a:ext>
            </a:extLst>
          </p:cNvPr>
          <p:cNvSpPr/>
          <p:nvPr/>
        </p:nvSpPr>
        <p:spPr>
          <a:xfrm>
            <a:off x="1771194" y="5469637"/>
            <a:ext cx="1287510" cy="182807"/>
          </a:xfrm>
          <a:prstGeom prst="rect">
            <a:avLst/>
          </a:prstGeom>
        </p:spPr>
        <p:txBody>
          <a:bodyPr wrap="square" lIns="0" tIns="0" rIns="0" bIns="0">
            <a:spAutoFit/>
          </a:bodyPr>
          <a:lstStyle/>
          <a:p>
            <a:pPr marL="0" marR="0" lvl="0" indent="0" algn="l" defTabSz="914354" rtl="0" eaLnBrk="1" fontAlgn="auto" latinLnBrk="0" hangingPunct="1">
              <a:lnSpc>
                <a:spcPts val="1600"/>
              </a:lnSpc>
              <a:spcBef>
                <a:spcPts val="0"/>
              </a:spcBef>
              <a:spcAft>
                <a:spcPts val="0"/>
              </a:spcAft>
              <a:buClrTx/>
              <a:buSzTx/>
              <a:buFontTx/>
              <a:buNone/>
              <a:tabLst/>
              <a:defRPr/>
            </a:pPr>
            <a:r>
              <a:rPr kumimoji="0" lang="ru-RU" sz="1100" b="0" i="0" u="none" strike="noStrike" kern="1200" cap="none" spc="0" normalizeH="0" baseline="0" noProof="0" dirty="0">
                <a:ln>
                  <a:noFill/>
                </a:ln>
                <a:solidFill>
                  <a:srgbClr val="000000">
                    <a:lumMod val="85000"/>
                    <a:lumOff val="15000"/>
                  </a:srgbClr>
                </a:solidFill>
                <a:effectLst/>
                <a:uLnTx/>
                <a:uFillTx/>
                <a:ea typeface="PT Sans" panose="020B0503020203020204" pitchFamily="34" charset="0"/>
                <a:cs typeface="+mn-cs"/>
              </a:rPr>
              <a:t>Место для текста</a:t>
            </a:r>
            <a:endParaRPr kumimoji="0" lang="id-ID" sz="1100" b="0" i="0" u="none" strike="noStrike" kern="1200" cap="none" spc="0" normalizeH="0" baseline="0" noProof="0" dirty="0">
              <a:ln>
                <a:noFill/>
              </a:ln>
              <a:solidFill>
                <a:srgbClr val="000000">
                  <a:lumMod val="85000"/>
                  <a:lumOff val="15000"/>
                </a:srgbClr>
              </a:solidFill>
              <a:effectLst/>
              <a:uLnTx/>
              <a:uFillTx/>
              <a:ea typeface="PT Sans" panose="020B0503020203020204" pitchFamily="34" charset="0"/>
              <a:cs typeface="+mn-cs"/>
            </a:endParaRPr>
          </a:p>
        </p:txBody>
      </p:sp>
      <p:sp>
        <p:nvSpPr>
          <p:cNvPr id="50" name="Rectangle 49">
            <a:extLst>
              <a:ext uri="{FF2B5EF4-FFF2-40B4-BE49-F238E27FC236}">
                <a16:creationId xmlns:a16="http://schemas.microsoft.com/office/drawing/2014/main" id="{708B6B7B-70B6-4A04-8EDB-E019B1480ACC}"/>
              </a:ext>
            </a:extLst>
          </p:cNvPr>
          <p:cNvSpPr/>
          <p:nvPr/>
        </p:nvSpPr>
        <p:spPr>
          <a:xfrm>
            <a:off x="3470587" y="4751241"/>
            <a:ext cx="2587089" cy="13088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udea" panose="02000000000000000000" pitchFamily="50" charset="0"/>
              <a:ea typeface="PT Sans" panose="020B0503020203020204" pitchFamily="34" charset="0"/>
              <a:cs typeface="+mn-cs"/>
            </a:endParaRPr>
          </a:p>
        </p:txBody>
      </p:sp>
      <p:sp>
        <p:nvSpPr>
          <p:cNvPr id="52" name="TextBox 51">
            <a:extLst>
              <a:ext uri="{FF2B5EF4-FFF2-40B4-BE49-F238E27FC236}">
                <a16:creationId xmlns:a16="http://schemas.microsoft.com/office/drawing/2014/main" id="{D3B01392-44C9-4444-A779-CF09BD8658AF}"/>
              </a:ext>
            </a:extLst>
          </p:cNvPr>
          <p:cNvSpPr txBox="1"/>
          <p:nvPr/>
        </p:nvSpPr>
        <p:spPr>
          <a:xfrm>
            <a:off x="3742724" y="5148483"/>
            <a:ext cx="615559" cy="430887"/>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Gudea" panose="02000000000000000000" pitchFamily="50" charset="0"/>
                <a:ea typeface="PT Sans" panose="020B0503020203020204" pitchFamily="34" charset="0"/>
                <a:cs typeface="Times Sans Serif" panose="02020603050405020304" pitchFamily="18" charset="0"/>
              </a:rPr>
              <a:t>02.</a:t>
            </a:r>
          </a:p>
        </p:txBody>
      </p:sp>
      <p:sp>
        <p:nvSpPr>
          <p:cNvPr id="54" name="TextBox 53">
            <a:extLst>
              <a:ext uri="{FF2B5EF4-FFF2-40B4-BE49-F238E27FC236}">
                <a16:creationId xmlns:a16="http://schemas.microsoft.com/office/drawing/2014/main" id="{CA379CDF-7A1D-4B36-BF54-3251CDBAB912}"/>
              </a:ext>
            </a:extLst>
          </p:cNvPr>
          <p:cNvSpPr txBox="1"/>
          <p:nvPr/>
        </p:nvSpPr>
        <p:spPr>
          <a:xfrm>
            <a:off x="4498028" y="5148483"/>
            <a:ext cx="1287510" cy="276999"/>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a:ln>
                  <a:noFill/>
                </a:ln>
                <a:solidFill>
                  <a:prstClr val="white"/>
                </a:solidFill>
                <a:effectLst/>
                <a:uLnTx/>
                <a:uFillTx/>
                <a:latin typeface="+mj-lt"/>
                <a:ea typeface="PT Sans" panose="020B0503020203020204" pitchFamily="34" charset="0"/>
                <a:cs typeface="Times Sans Serif" panose="02020603050405020304" pitchFamily="18" charset="0"/>
              </a:rPr>
              <a:t>Текст</a:t>
            </a:r>
            <a:endParaRPr kumimoji="0" lang="en-US" sz="1800" b="0" i="0" u="none" strike="noStrike" kern="1200" cap="none" spc="0" normalizeH="0" baseline="0" noProof="0" dirty="0">
              <a:ln>
                <a:noFill/>
              </a:ln>
              <a:solidFill>
                <a:prstClr val="white"/>
              </a:solidFill>
              <a:effectLst/>
              <a:uLnTx/>
              <a:uFillTx/>
              <a:latin typeface="+mj-lt"/>
              <a:ea typeface="PT Sans" panose="020B0503020203020204" pitchFamily="34" charset="0"/>
              <a:cs typeface="Times Sans Serif" panose="02020603050405020304" pitchFamily="18" charset="0"/>
            </a:endParaRPr>
          </a:p>
        </p:txBody>
      </p:sp>
      <p:sp>
        <p:nvSpPr>
          <p:cNvPr id="55" name="Rectangle 54">
            <a:extLst>
              <a:ext uri="{FF2B5EF4-FFF2-40B4-BE49-F238E27FC236}">
                <a16:creationId xmlns:a16="http://schemas.microsoft.com/office/drawing/2014/main" id="{428F625A-4D86-4728-A1B2-62BE1E156B7E}"/>
              </a:ext>
            </a:extLst>
          </p:cNvPr>
          <p:cNvSpPr/>
          <p:nvPr/>
        </p:nvSpPr>
        <p:spPr>
          <a:xfrm>
            <a:off x="4498028" y="5469637"/>
            <a:ext cx="1287510" cy="182807"/>
          </a:xfrm>
          <a:prstGeom prst="rect">
            <a:avLst/>
          </a:prstGeom>
        </p:spPr>
        <p:txBody>
          <a:bodyPr wrap="square" lIns="0" tIns="0" rIns="0" bIns="0">
            <a:spAutoFit/>
          </a:bodyPr>
          <a:lstStyle/>
          <a:p>
            <a:pPr marL="0" marR="0" lvl="0" indent="0" algn="l" defTabSz="914354" rtl="0" eaLnBrk="1" fontAlgn="auto" latinLnBrk="0" hangingPunct="1">
              <a:lnSpc>
                <a:spcPts val="1600"/>
              </a:lnSpc>
              <a:spcBef>
                <a:spcPts val="0"/>
              </a:spcBef>
              <a:spcAft>
                <a:spcPts val="0"/>
              </a:spcAft>
              <a:buClrTx/>
              <a:buSzTx/>
              <a:buFontTx/>
              <a:buNone/>
              <a:tabLst/>
              <a:defRPr/>
            </a:pPr>
            <a:r>
              <a:rPr kumimoji="0" lang="ru-RU" sz="1100" b="0" i="0" u="none" strike="noStrike" kern="1200" cap="none" spc="0" normalizeH="0" baseline="0" noProof="0" dirty="0">
                <a:ln>
                  <a:noFill/>
                </a:ln>
                <a:solidFill>
                  <a:prstClr val="white"/>
                </a:solidFill>
                <a:effectLst/>
                <a:uLnTx/>
                <a:uFillTx/>
                <a:ea typeface="PT Sans" panose="020B0503020203020204" pitchFamily="34" charset="0"/>
                <a:cs typeface="+mn-cs"/>
              </a:rPr>
              <a:t>Место для текста</a:t>
            </a:r>
            <a:endParaRPr kumimoji="0" lang="id-ID" sz="1100" b="0" i="0" u="none" strike="noStrike" kern="1200" cap="none" spc="0" normalizeH="0" baseline="0" noProof="0" dirty="0">
              <a:ln>
                <a:noFill/>
              </a:ln>
              <a:solidFill>
                <a:prstClr val="white"/>
              </a:solidFill>
              <a:effectLst/>
              <a:uLnTx/>
              <a:uFillTx/>
              <a:ea typeface="PT Sans" panose="020B0503020203020204" pitchFamily="34" charset="0"/>
              <a:cs typeface="+mn-cs"/>
            </a:endParaRPr>
          </a:p>
        </p:txBody>
      </p:sp>
      <p:sp>
        <p:nvSpPr>
          <p:cNvPr id="57" name="Rectangle 56">
            <a:extLst>
              <a:ext uri="{FF2B5EF4-FFF2-40B4-BE49-F238E27FC236}">
                <a16:creationId xmlns:a16="http://schemas.microsoft.com/office/drawing/2014/main" id="{9D5F6CFD-0B6B-4A62-AF42-565EF0E09956}"/>
              </a:ext>
            </a:extLst>
          </p:cNvPr>
          <p:cNvSpPr/>
          <p:nvPr/>
        </p:nvSpPr>
        <p:spPr>
          <a:xfrm>
            <a:off x="6197421" y="4751241"/>
            <a:ext cx="2587089" cy="1308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udea" panose="02000000000000000000" pitchFamily="50" charset="0"/>
              <a:ea typeface="PT Sans" panose="020B0503020203020204" pitchFamily="34" charset="0"/>
              <a:cs typeface="+mn-cs"/>
            </a:endParaRPr>
          </a:p>
        </p:txBody>
      </p:sp>
      <p:sp>
        <p:nvSpPr>
          <p:cNvPr id="59" name="TextBox 58">
            <a:extLst>
              <a:ext uri="{FF2B5EF4-FFF2-40B4-BE49-F238E27FC236}">
                <a16:creationId xmlns:a16="http://schemas.microsoft.com/office/drawing/2014/main" id="{794BD5D3-E609-492D-B570-2E28ABBA066C}"/>
              </a:ext>
            </a:extLst>
          </p:cNvPr>
          <p:cNvSpPr txBox="1"/>
          <p:nvPr/>
        </p:nvSpPr>
        <p:spPr>
          <a:xfrm>
            <a:off x="6469558" y="5148483"/>
            <a:ext cx="615559" cy="430887"/>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lumMod val="85000"/>
                    <a:lumOff val="15000"/>
                  </a:srgbClr>
                </a:solidFill>
                <a:effectLst/>
                <a:uLnTx/>
                <a:uFillTx/>
                <a:latin typeface="Gudea" panose="02000000000000000000" pitchFamily="50" charset="0"/>
                <a:ea typeface="PT Sans" panose="020B0503020203020204" pitchFamily="34" charset="0"/>
                <a:cs typeface="Times Sans Serif" panose="02020603050405020304" pitchFamily="18" charset="0"/>
              </a:rPr>
              <a:t>03.</a:t>
            </a:r>
          </a:p>
        </p:txBody>
      </p:sp>
      <p:sp>
        <p:nvSpPr>
          <p:cNvPr id="61" name="TextBox 60">
            <a:extLst>
              <a:ext uri="{FF2B5EF4-FFF2-40B4-BE49-F238E27FC236}">
                <a16:creationId xmlns:a16="http://schemas.microsoft.com/office/drawing/2014/main" id="{AF8B7A65-5AE8-4683-8E7B-58F06DE30FFD}"/>
              </a:ext>
            </a:extLst>
          </p:cNvPr>
          <p:cNvSpPr txBox="1"/>
          <p:nvPr/>
        </p:nvSpPr>
        <p:spPr>
          <a:xfrm>
            <a:off x="7224862" y="5148483"/>
            <a:ext cx="1287510" cy="276999"/>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a:ln>
                  <a:noFill/>
                </a:ln>
                <a:solidFill>
                  <a:srgbClr val="000000">
                    <a:lumMod val="85000"/>
                    <a:lumOff val="15000"/>
                  </a:srgbClr>
                </a:solidFill>
                <a:effectLst/>
                <a:uLnTx/>
                <a:uFillTx/>
                <a:latin typeface="+mj-lt"/>
                <a:ea typeface="PT Sans" panose="020B0503020203020204" pitchFamily="34" charset="0"/>
                <a:cs typeface="Times Sans Serif" panose="02020603050405020304" pitchFamily="18" charset="0"/>
              </a:rPr>
              <a:t>Текст</a:t>
            </a:r>
            <a:endParaRPr kumimoji="0" lang="en-US" sz="1800" b="0" i="0" u="none" strike="noStrike" kern="1200" cap="none" spc="0" normalizeH="0" baseline="0" noProof="0" dirty="0">
              <a:ln>
                <a:noFill/>
              </a:ln>
              <a:solidFill>
                <a:srgbClr val="000000">
                  <a:lumMod val="85000"/>
                  <a:lumOff val="15000"/>
                </a:srgbClr>
              </a:solidFill>
              <a:effectLst/>
              <a:uLnTx/>
              <a:uFillTx/>
              <a:latin typeface="+mj-lt"/>
              <a:ea typeface="PT Sans" panose="020B0503020203020204" pitchFamily="34" charset="0"/>
              <a:cs typeface="Times Sans Serif" panose="02020603050405020304" pitchFamily="18" charset="0"/>
            </a:endParaRPr>
          </a:p>
        </p:txBody>
      </p:sp>
      <p:sp>
        <p:nvSpPr>
          <p:cNvPr id="62" name="Rectangle 61">
            <a:extLst>
              <a:ext uri="{FF2B5EF4-FFF2-40B4-BE49-F238E27FC236}">
                <a16:creationId xmlns:a16="http://schemas.microsoft.com/office/drawing/2014/main" id="{28CEE82B-BF2D-4F1C-BAC2-7B6961A88817}"/>
              </a:ext>
            </a:extLst>
          </p:cNvPr>
          <p:cNvSpPr/>
          <p:nvPr/>
        </p:nvSpPr>
        <p:spPr>
          <a:xfrm>
            <a:off x="7224862" y="5469637"/>
            <a:ext cx="1287510" cy="182807"/>
          </a:xfrm>
          <a:prstGeom prst="rect">
            <a:avLst/>
          </a:prstGeom>
        </p:spPr>
        <p:txBody>
          <a:bodyPr wrap="square" lIns="0" tIns="0" rIns="0" bIns="0">
            <a:spAutoFit/>
          </a:bodyPr>
          <a:lstStyle/>
          <a:p>
            <a:pPr marL="0" marR="0" lvl="0" indent="0" algn="l" defTabSz="914354" rtl="0" eaLnBrk="1" fontAlgn="auto" latinLnBrk="0" hangingPunct="1">
              <a:lnSpc>
                <a:spcPts val="1600"/>
              </a:lnSpc>
              <a:spcBef>
                <a:spcPts val="0"/>
              </a:spcBef>
              <a:spcAft>
                <a:spcPts val="0"/>
              </a:spcAft>
              <a:buClrTx/>
              <a:buSzTx/>
              <a:buFontTx/>
              <a:buNone/>
              <a:tabLst/>
              <a:defRPr/>
            </a:pPr>
            <a:r>
              <a:rPr kumimoji="0" lang="ru-RU" sz="1100" b="0" i="0" u="none" strike="noStrike" kern="1200" cap="none" spc="0" normalizeH="0" baseline="0" noProof="0" dirty="0">
                <a:ln>
                  <a:noFill/>
                </a:ln>
                <a:solidFill>
                  <a:srgbClr val="000000">
                    <a:lumMod val="85000"/>
                    <a:lumOff val="15000"/>
                  </a:srgbClr>
                </a:solidFill>
                <a:effectLst/>
                <a:uLnTx/>
                <a:uFillTx/>
                <a:ea typeface="PT Sans" panose="020B0503020203020204" pitchFamily="34" charset="0"/>
                <a:cs typeface="+mn-cs"/>
              </a:rPr>
              <a:t>Место для текста</a:t>
            </a:r>
            <a:endParaRPr kumimoji="0" lang="id-ID" sz="1100" b="0" i="0" u="none" strike="noStrike" kern="1200" cap="none" spc="0" normalizeH="0" baseline="0" noProof="0" dirty="0">
              <a:ln>
                <a:noFill/>
              </a:ln>
              <a:solidFill>
                <a:srgbClr val="000000">
                  <a:lumMod val="85000"/>
                  <a:lumOff val="15000"/>
                </a:srgbClr>
              </a:solidFill>
              <a:effectLst/>
              <a:uLnTx/>
              <a:uFillTx/>
              <a:ea typeface="PT Sans" panose="020B0503020203020204" pitchFamily="34" charset="0"/>
              <a:cs typeface="+mn-cs"/>
            </a:endParaRPr>
          </a:p>
        </p:txBody>
      </p:sp>
      <p:sp>
        <p:nvSpPr>
          <p:cNvPr id="73" name="Rectangle 72">
            <a:extLst>
              <a:ext uri="{FF2B5EF4-FFF2-40B4-BE49-F238E27FC236}">
                <a16:creationId xmlns:a16="http://schemas.microsoft.com/office/drawing/2014/main" id="{38229B76-B925-4627-8C69-F0A9B3CCAC81}"/>
              </a:ext>
            </a:extLst>
          </p:cNvPr>
          <p:cNvSpPr/>
          <p:nvPr/>
        </p:nvSpPr>
        <p:spPr>
          <a:xfrm>
            <a:off x="9380908" y="3776628"/>
            <a:ext cx="2067339" cy="1846659"/>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just" defTabSz="1086602" rtl="0" eaLnBrk="1" fontAlgn="auto" latinLnBrk="0" hangingPunct="1">
              <a:lnSpc>
                <a:spcPct val="100000"/>
              </a:lnSpc>
              <a:spcBef>
                <a:spcPts val="0"/>
              </a:spcBef>
              <a:spcAft>
                <a:spcPts val="0"/>
              </a:spcAft>
              <a:buClrTx/>
              <a:buSzTx/>
              <a:buFontTx/>
              <a:buNone/>
              <a:tabLst/>
              <a:defRPr/>
            </a:pPr>
            <a:endParaRPr lang="ru-RU" sz="1000" dirty="0">
              <a:solidFill>
                <a:prstClr val="white"/>
              </a:solidFill>
              <a:latin typeface="Tahoma"/>
              <a:ea typeface="Lato" pitchFamily="34" charset="0"/>
              <a:cs typeface="Lato" pitchFamily="34" charset="0"/>
            </a:endParaRPr>
          </a:p>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marL="0" marR="0" lvl="0" indent="0" algn="just" defTabSz="1086602"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6" name="Picture Placeholder 5"/>
          <p:cNvSpPr>
            <a:spLocks noGrp="1"/>
          </p:cNvSpPr>
          <p:nvPr>
            <p:ph type="pic" sz="quarter" idx="10"/>
          </p:nvPr>
        </p:nvSpPr>
        <p:spPr/>
      </p:sp>
      <p:sp>
        <p:nvSpPr>
          <p:cNvPr id="7" name="Picture Placeholder 6"/>
          <p:cNvSpPr>
            <a:spLocks noGrp="1"/>
          </p:cNvSpPr>
          <p:nvPr>
            <p:ph type="pic" sz="quarter" idx="12"/>
          </p:nvPr>
        </p:nvSpPr>
        <p:spPr/>
      </p:sp>
      <p:sp>
        <p:nvSpPr>
          <p:cNvPr id="8" name="Picture Placeholder 7"/>
          <p:cNvSpPr>
            <a:spLocks noGrp="1"/>
          </p:cNvSpPr>
          <p:nvPr>
            <p:ph type="pic" sz="quarter" idx="11"/>
          </p:nvPr>
        </p:nvSpPr>
        <p:spPr/>
      </p:sp>
    </p:spTree>
    <p:extLst>
      <p:ext uri="{BB962C8B-B14F-4D97-AF65-F5344CB8AC3E}">
        <p14:creationId xmlns:p14="http://schemas.microsoft.com/office/powerpoint/2010/main" val="2678109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76678E-04F9-4222-94D0-390D7CA19A9F}"/>
              </a:ext>
            </a:extLst>
          </p:cNvPr>
          <p:cNvSpPr/>
          <p:nvPr/>
        </p:nvSpPr>
        <p:spPr>
          <a:xfrm>
            <a:off x="4004441" y="0"/>
            <a:ext cx="818756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extBox 3">
            <a:extLst>
              <a:ext uri="{FF2B5EF4-FFF2-40B4-BE49-F238E27FC236}">
                <a16:creationId xmlns:a16="http://schemas.microsoft.com/office/drawing/2014/main" id="{DCAC0ACC-AB33-43E4-9D68-D69625EE1BB3}"/>
              </a:ext>
            </a:extLst>
          </p:cNvPr>
          <p:cNvSpPr txBox="1"/>
          <p:nvPr/>
        </p:nvSpPr>
        <p:spPr>
          <a:xfrm>
            <a:off x="8055149" y="4339740"/>
            <a:ext cx="2998800" cy="276999"/>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8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5" name="7 CuadroTexto">
            <a:extLst>
              <a:ext uri="{FF2B5EF4-FFF2-40B4-BE49-F238E27FC236}">
                <a16:creationId xmlns:a16="http://schemas.microsoft.com/office/drawing/2014/main" id="{9C68AB33-F1B6-486E-AAE0-68C5D6160E8D}"/>
              </a:ext>
            </a:extLst>
          </p:cNvPr>
          <p:cNvSpPr txBox="1"/>
          <p:nvPr/>
        </p:nvSpPr>
        <p:spPr>
          <a:xfrm>
            <a:off x="8055149" y="4661334"/>
            <a:ext cx="2998800" cy="307777"/>
          </a:xfrm>
          <a:prstGeom prst="rect">
            <a:avLst/>
          </a:prstGeom>
          <a:noFill/>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6" name="TextBox 5">
            <a:extLst>
              <a:ext uri="{FF2B5EF4-FFF2-40B4-BE49-F238E27FC236}">
                <a16:creationId xmlns:a16="http://schemas.microsoft.com/office/drawing/2014/main" id="{A2D7A6D5-DAC3-4F4D-BF9B-14528195AE8A}"/>
              </a:ext>
            </a:extLst>
          </p:cNvPr>
          <p:cNvSpPr txBox="1"/>
          <p:nvPr/>
        </p:nvSpPr>
        <p:spPr>
          <a:xfrm>
            <a:off x="8055149" y="4966763"/>
            <a:ext cx="2998800"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ru-RU" sz="1400" b="1" dirty="0">
                <a:solidFill>
                  <a:prstClr val="white"/>
                </a:solidFill>
                <a:latin typeface="+mj-lt"/>
                <a:ea typeface="Lato" panose="020F0502020204030203" pitchFamily="34" charset="0"/>
                <a:cs typeface="Lato" panose="020F0502020204030203" pitchFamily="34" charset="0"/>
              </a:rPr>
              <a:t>Место для вашего текста</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58C28FB0-BB99-4BB0-844C-8D4466BEE6C7}"/>
              </a:ext>
            </a:extLst>
          </p:cNvPr>
          <p:cNvSpPr txBox="1"/>
          <p:nvPr/>
        </p:nvSpPr>
        <p:spPr>
          <a:xfrm>
            <a:off x="8055149" y="5219142"/>
            <a:ext cx="2998800" cy="161583"/>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05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Место для текста</a:t>
            </a:r>
            <a:endParaRPr kumimoji="0" lang="en-US" sz="105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34BD1285-FEE4-428A-BC50-6AF18271A747}"/>
              </a:ext>
            </a:extLst>
          </p:cNvPr>
          <p:cNvSpPr/>
          <p:nvPr/>
        </p:nvSpPr>
        <p:spPr>
          <a:xfrm>
            <a:off x="8055149" y="2894918"/>
            <a:ext cx="2998304" cy="615553"/>
          </a:xfrm>
          <a:prstGeom prst="rect">
            <a:avLst/>
          </a:prstGeom>
        </p:spPr>
        <p:txBody>
          <a:bodyPr wrap="square" lIns="0" tIns="0" rIns="0" bIns="0" numCol="1">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9" name="TextBox 8">
            <a:extLst>
              <a:ext uri="{FF2B5EF4-FFF2-40B4-BE49-F238E27FC236}">
                <a16:creationId xmlns:a16="http://schemas.microsoft.com/office/drawing/2014/main" id="{436E32C4-813F-4ACC-9E60-9F6335398887}"/>
              </a:ext>
            </a:extLst>
          </p:cNvPr>
          <p:cNvSpPr txBox="1"/>
          <p:nvPr/>
        </p:nvSpPr>
        <p:spPr>
          <a:xfrm>
            <a:off x="8055149" y="1477271"/>
            <a:ext cx="2998304" cy="1128514"/>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panose="02000000000000000000"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panose="02000000000000000000" pitchFamily="2" charset="0"/>
              <a:cs typeface="Lato"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609813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A53EC0D0-3A60-4F3E-8B49-A3659FFB8F84}"/>
              </a:ext>
            </a:extLst>
          </p:cNvPr>
          <p:cNvSpPr/>
          <p:nvPr/>
        </p:nvSpPr>
        <p:spPr>
          <a:xfrm>
            <a:off x="-17926" y="0"/>
            <a:ext cx="12209925"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B3734A97-BD84-40AD-A1D4-57AB6D64C5DD}"/>
              </a:ext>
            </a:extLst>
          </p:cNvPr>
          <p:cNvSpPr txBox="1"/>
          <p:nvPr/>
        </p:nvSpPr>
        <p:spPr>
          <a:xfrm>
            <a:off x="1007115" y="550472"/>
            <a:ext cx="10177771" cy="564257"/>
          </a:xfrm>
          <a:prstGeom prst="rect">
            <a:avLst/>
          </a:prstGeom>
          <a:noFill/>
          <a:ln>
            <a:noFill/>
          </a:ln>
        </p:spPr>
        <p:txBody>
          <a:bodyPr wrap="square" lIns="0" tIns="0" rIns="0" bIns="0" rtlCol="0" anchor="ctr" anchorCtr="0">
            <a:spAutoFit/>
          </a:bodyPr>
          <a:lstStyle/>
          <a:p>
            <a:pPr marL="0" marR="0" lvl="0" indent="0" algn="ctr"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1"/>
          </p:nvPr>
        </p:nvSpPr>
        <p:spPr/>
      </p:sp>
      <p:sp>
        <p:nvSpPr>
          <p:cNvPr id="7" name="Picture Placeholder 6"/>
          <p:cNvSpPr>
            <a:spLocks noGrp="1"/>
          </p:cNvSpPr>
          <p:nvPr>
            <p:ph type="pic" sz="quarter" idx="10"/>
          </p:nvPr>
        </p:nvSpPr>
        <p:spPr/>
      </p:sp>
    </p:spTree>
    <p:extLst>
      <p:ext uri="{BB962C8B-B14F-4D97-AF65-F5344CB8AC3E}">
        <p14:creationId xmlns:p14="http://schemas.microsoft.com/office/powerpoint/2010/main" val="320856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3EC60C-4747-475A-A683-CC65595DC437}"/>
              </a:ext>
            </a:extLst>
          </p:cNvPr>
          <p:cNvSpPr/>
          <p:nvPr/>
        </p:nvSpPr>
        <p:spPr>
          <a:xfrm>
            <a:off x="0" y="0"/>
            <a:ext cx="7202557"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a:extLst>
              <a:ext uri="{FF2B5EF4-FFF2-40B4-BE49-F238E27FC236}">
                <a16:creationId xmlns:a16="http://schemas.microsoft.com/office/drawing/2014/main" id="{9EC72518-FF0C-41A8-A3B8-51F8B10A2D86}"/>
              </a:ext>
            </a:extLst>
          </p:cNvPr>
          <p:cNvSpPr/>
          <p:nvPr/>
        </p:nvSpPr>
        <p:spPr>
          <a:xfrm>
            <a:off x="1296190" y="1234980"/>
            <a:ext cx="4887212" cy="307777"/>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5" name="TextBox 4">
            <a:extLst>
              <a:ext uri="{FF2B5EF4-FFF2-40B4-BE49-F238E27FC236}">
                <a16:creationId xmlns:a16="http://schemas.microsoft.com/office/drawing/2014/main" id="{185C9EEA-A923-4E05-A3CE-C043E804A04B}"/>
              </a:ext>
            </a:extLst>
          </p:cNvPr>
          <p:cNvSpPr txBox="1"/>
          <p:nvPr/>
        </p:nvSpPr>
        <p:spPr>
          <a:xfrm>
            <a:off x="6421581" y="3585218"/>
            <a:ext cx="5300446" cy="1744067"/>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lnSpc>
                <a:spcPts val="6800"/>
              </a:lnSpc>
              <a:spcBef>
                <a:spcPts val="0"/>
              </a:spcBef>
              <a:spcAft>
                <a:spcPts val="0"/>
              </a:spcAft>
              <a:buClrTx/>
              <a:buSzTx/>
              <a:buFontTx/>
              <a:buNone/>
              <a:tabLst/>
              <a:defRPr/>
            </a:pPr>
            <a:r>
              <a:rPr kumimoji="0" lang="ru-RU" sz="6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rPr>
              <a:t>СПАСИБО ЗА ВНИМАНИЕ!</a:t>
            </a:r>
            <a:endParaRPr kumimoji="0" lang="en-US" sz="6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1162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578A457-5049-4F60-97BE-073F65805550}"/>
              </a:ext>
            </a:extLst>
          </p:cNvPr>
          <p:cNvSpPr/>
          <p:nvPr/>
        </p:nvSpPr>
        <p:spPr>
          <a:xfrm>
            <a:off x="6778487" y="0"/>
            <a:ext cx="541351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6501B3B9-FC24-40A0-8B7D-6A95CD066694}"/>
              </a:ext>
            </a:extLst>
          </p:cNvPr>
          <p:cNvSpPr txBox="1"/>
          <p:nvPr/>
        </p:nvSpPr>
        <p:spPr>
          <a:xfrm>
            <a:off x="8328906" y="5395043"/>
            <a:ext cx="2312671" cy="276999"/>
          </a:xfrm>
          <a:prstGeom prst="rect">
            <a:avLst/>
          </a:prstGeom>
          <a:noFill/>
          <a:ln>
            <a:noFill/>
          </a:ln>
        </p:spPr>
        <p:txBody>
          <a:bodyPr wrap="square" lIns="0" tIns="0" rIns="0" bIns="0"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rPr>
              <a:t>Место для текста</a:t>
            </a:r>
            <a:endParaRPr kumimoji="0" lang="en-US" sz="1800" b="1"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endParaRPr>
          </a:p>
        </p:txBody>
      </p:sp>
      <p:sp>
        <p:nvSpPr>
          <p:cNvPr id="15" name="TextBox 14">
            <a:extLst>
              <a:ext uri="{FF2B5EF4-FFF2-40B4-BE49-F238E27FC236}">
                <a16:creationId xmlns:a16="http://schemas.microsoft.com/office/drawing/2014/main" id="{B80460E2-C33D-472F-8BF9-EDC1675C9716}"/>
              </a:ext>
            </a:extLst>
          </p:cNvPr>
          <p:cNvSpPr txBox="1"/>
          <p:nvPr/>
        </p:nvSpPr>
        <p:spPr>
          <a:xfrm>
            <a:off x="8328906" y="5755334"/>
            <a:ext cx="2312671" cy="184666"/>
          </a:xfrm>
          <a:prstGeom prst="rect">
            <a:avLst/>
          </a:prstGeom>
          <a:noFill/>
          <a:ln>
            <a:noFill/>
          </a:ln>
        </p:spPr>
        <p:txBody>
          <a:bodyPr wrap="square" lIns="0" tIns="0" rIns="0" bIns="0"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rPr>
              <a:t>Место для текста</a:t>
            </a:r>
            <a:endParaRPr kumimoji="0" lang="en-US" sz="1200" b="0"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endParaRPr>
          </a:p>
        </p:txBody>
      </p:sp>
      <p:sp>
        <p:nvSpPr>
          <p:cNvPr id="20" name="TextBox 19">
            <a:extLst>
              <a:ext uri="{FF2B5EF4-FFF2-40B4-BE49-F238E27FC236}">
                <a16:creationId xmlns:a16="http://schemas.microsoft.com/office/drawing/2014/main" id="{C2B9B840-7E08-4FAF-B0FE-DC68D456FFA9}"/>
              </a:ext>
            </a:extLst>
          </p:cNvPr>
          <p:cNvSpPr txBox="1"/>
          <p:nvPr/>
        </p:nvSpPr>
        <p:spPr>
          <a:xfrm>
            <a:off x="1161214" y="1978082"/>
            <a:ext cx="4456059" cy="1538883"/>
          </a:xfrm>
          <a:prstGeom prst="rect">
            <a:avLst/>
          </a:prstGeom>
          <a:noFill/>
          <a:ln>
            <a:noFill/>
          </a:ln>
        </p:spPr>
        <p:txBody>
          <a:bodyPr wrap="square" lIns="0" tIns="0" rIns="0" bIns="0" rtlCol="0">
            <a:spAutoFit/>
          </a:bodyPr>
          <a:lstStyle/>
          <a:p>
            <a:pPr marL="0" marR="0" lvl="0" indent="0" algn="l" defTabSz="914354" rtl="0" eaLnBrk="1" fontAlgn="auto" latinLnBrk="0" hangingPunct="1">
              <a:lnSpc>
                <a:spcPts val="6000"/>
              </a:lnSpc>
              <a:spcBef>
                <a:spcPts val="0"/>
              </a:spcBef>
              <a:spcAft>
                <a:spcPts val="0"/>
              </a:spcAft>
              <a:buClrTx/>
              <a:buSzTx/>
              <a:buFontTx/>
              <a:buNone/>
              <a:tabLst/>
              <a:defRPr/>
            </a:pPr>
            <a:r>
              <a:rPr kumimoji="0" lang="ru-RU" sz="5400" b="0" i="0" u="none" strike="noStrike" kern="1200" cap="none" spc="0" normalizeH="0" baseline="0" noProof="0" dirty="0">
                <a:ln>
                  <a:noFill/>
                </a:ln>
                <a:solidFill>
                  <a:prstClr val="white"/>
                </a:solidFill>
                <a:effectLst/>
                <a:uLnTx/>
                <a:uFillTx/>
                <a:latin typeface="+mj-lt"/>
                <a:ea typeface="Karla" pitchFamily="2" charset="0"/>
                <a:cs typeface="Lato" panose="020F0502020204030203" pitchFamily="34" charset="0"/>
              </a:rPr>
              <a:t>Заголовок слайда</a:t>
            </a:r>
            <a:endParaRPr kumimoji="0" lang="en-US" sz="5400" b="0" i="0" u="none" strike="noStrike" kern="1200" cap="none" spc="0" normalizeH="0" baseline="0" noProof="0" dirty="0">
              <a:ln>
                <a:noFill/>
              </a:ln>
              <a:solidFill>
                <a:prstClr val="white"/>
              </a:solidFill>
              <a:effectLst/>
              <a:uLnTx/>
              <a:uFillTx/>
              <a:latin typeface="+mj-lt"/>
              <a:ea typeface="Karla" pitchFamily="2" charset="0"/>
              <a:cs typeface="Lato" panose="020F0502020204030203" pitchFamily="34" charset="0"/>
            </a:endParaRPr>
          </a:p>
        </p:txBody>
      </p:sp>
      <p:sp>
        <p:nvSpPr>
          <p:cNvPr id="25" name="Rectangle 24">
            <a:extLst>
              <a:ext uri="{FF2B5EF4-FFF2-40B4-BE49-F238E27FC236}">
                <a16:creationId xmlns:a16="http://schemas.microsoft.com/office/drawing/2014/main" id="{8D821C13-0A4B-411F-8B6A-E1EBBB6D41E4}"/>
              </a:ext>
            </a:extLst>
          </p:cNvPr>
          <p:cNvSpPr/>
          <p:nvPr/>
        </p:nvSpPr>
        <p:spPr>
          <a:xfrm>
            <a:off x="1161214" y="3981467"/>
            <a:ext cx="4456059" cy="954107"/>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marL="0" marR="0" lvl="0" indent="0" algn="just" defTabSz="108660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46838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1DED24-CE5B-42C8-85A0-B947535A46DD}"/>
              </a:ext>
            </a:extLst>
          </p:cNvPr>
          <p:cNvSpPr/>
          <p:nvPr/>
        </p:nvSpPr>
        <p:spPr>
          <a:xfrm>
            <a:off x="7115502" y="0"/>
            <a:ext cx="507649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PT Sans" panose="020B0503020203020204" pitchFamily="34" charset="0"/>
              <a:ea typeface="PT Sans" panose="020B0503020203020204" pitchFamily="34" charset="0"/>
              <a:cs typeface="+mn-cs"/>
            </a:endParaRPr>
          </a:p>
        </p:txBody>
      </p:sp>
      <p:sp>
        <p:nvSpPr>
          <p:cNvPr id="5" name="TextBox 4">
            <a:extLst>
              <a:ext uri="{FF2B5EF4-FFF2-40B4-BE49-F238E27FC236}">
                <a16:creationId xmlns:a16="http://schemas.microsoft.com/office/drawing/2014/main" id="{0DB60D43-25DD-4A1C-808C-E2B0BC339C99}"/>
              </a:ext>
            </a:extLst>
          </p:cNvPr>
          <p:cNvSpPr txBox="1"/>
          <p:nvPr/>
        </p:nvSpPr>
        <p:spPr>
          <a:xfrm>
            <a:off x="7903926" y="859324"/>
            <a:ext cx="3412560" cy="1128514"/>
          </a:xfrm>
          <a:prstGeom prst="rect">
            <a:avLst/>
          </a:prstGeom>
          <a:noFill/>
          <a:ln>
            <a:noFill/>
          </a:ln>
        </p:spPr>
        <p:txBody>
          <a:bodyPr wrap="square" lIns="0" tIns="0" rIns="0" bIns="0" rtlCol="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Karla" pitchFamily="2" charset="0"/>
                <a:cs typeface="Lato" panose="020F0502020204030203" pitchFamily="34"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Karla" pitchFamily="2" charset="0"/>
              <a:cs typeface="Lato" panose="020F0502020204030203" pitchFamily="34" charset="0"/>
            </a:endParaRPr>
          </a:p>
        </p:txBody>
      </p:sp>
      <p:sp>
        <p:nvSpPr>
          <p:cNvPr id="6" name="Rectangle 5">
            <a:extLst>
              <a:ext uri="{FF2B5EF4-FFF2-40B4-BE49-F238E27FC236}">
                <a16:creationId xmlns:a16="http://schemas.microsoft.com/office/drawing/2014/main" id="{71DCDC48-3C72-4A6D-B0FC-456C238E42FF}"/>
              </a:ext>
            </a:extLst>
          </p:cNvPr>
          <p:cNvSpPr/>
          <p:nvPr/>
        </p:nvSpPr>
        <p:spPr>
          <a:xfrm>
            <a:off x="7947469" y="2054594"/>
            <a:ext cx="3412562" cy="461665"/>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0" name="TextBox 9">
            <a:extLst>
              <a:ext uri="{FF2B5EF4-FFF2-40B4-BE49-F238E27FC236}">
                <a16:creationId xmlns:a16="http://schemas.microsoft.com/office/drawing/2014/main" id="{13A1CDF1-CD61-479E-809E-E242B3EDEF6D}"/>
              </a:ext>
            </a:extLst>
          </p:cNvPr>
          <p:cNvSpPr txBox="1"/>
          <p:nvPr/>
        </p:nvSpPr>
        <p:spPr>
          <a:xfrm>
            <a:off x="7947469" y="3496005"/>
            <a:ext cx="3412560"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11" name="7 CuadroTexto">
            <a:extLst>
              <a:ext uri="{FF2B5EF4-FFF2-40B4-BE49-F238E27FC236}">
                <a16:creationId xmlns:a16="http://schemas.microsoft.com/office/drawing/2014/main" id="{95782BAF-3CE6-4EA7-80D8-0106EBF1D616}"/>
              </a:ext>
            </a:extLst>
          </p:cNvPr>
          <p:cNvSpPr txBox="1"/>
          <p:nvPr/>
        </p:nvSpPr>
        <p:spPr>
          <a:xfrm>
            <a:off x="7947469" y="3793653"/>
            <a:ext cx="3412561" cy="461665"/>
          </a:xfrm>
          <a:prstGeom prst="rect">
            <a:avLst/>
          </a:prstGeom>
          <a:noFill/>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4" name="TextBox 13">
            <a:extLst>
              <a:ext uri="{FF2B5EF4-FFF2-40B4-BE49-F238E27FC236}">
                <a16:creationId xmlns:a16="http://schemas.microsoft.com/office/drawing/2014/main" id="{DFCBDDF4-83C1-4B2C-9355-F4FF10D7E562}"/>
              </a:ext>
            </a:extLst>
          </p:cNvPr>
          <p:cNvSpPr txBox="1"/>
          <p:nvPr/>
        </p:nvSpPr>
        <p:spPr>
          <a:xfrm>
            <a:off x="7947469" y="4975939"/>
            <a:ext cx="3412560"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15" name="7 CuadroTexto">
            <a:extLst>
              <a:ext uri="{FF2B5EF4-FFF2-40B4-BE49-F238E27FC236}">
                <a16:creationId xmlns:a16="http://schemas.microsoft.com/office/drawing/2014/main" id="{0D34C55E-315E-4AD5-B529-280BF7EE19A4}"/>
              </a:ext>
            </a:extLst>
          </p:cNvPr>
          <p:cNvSpPr txBox="1"/>
          <p:nvPr/>
        </p:nvSpPr>
        <p:spPr>
          <a:xfrm>
            <a:off x="7947469" y="5273587"/>
            <a:ext cx="3412561" cy="461665"/>
          </a:xfrm>
          <a:prstGeom prst="rect">
            <a:avLst/>
          </a:prstGeom>
          <a:noFill/>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754977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1456ABB-AD8E-4EBB-A17C-516C6F533021}"/>
              </a:ext>
            </a:extLst>
          </p:cNvPr>
          <p:cNvSpPr/>
          <p:nvPr/>
        </p:nvSpPr>
        <p:spPr>
          <a:xfrm>
            <a:off x="5993296" y="2226365"/>
            <a:ext cx="6198704" cy="463163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30F9D7B5-38EF-4881-A36F-EDE6466A3DC1}"/>
              </a:ext>
            </a:extLst>
          </p:cNvPr>
          <p:cNvSpPr txBox="1"/>
          <p:nvPr/>
        </p:nvSpPr>
        <p:spPr>
          <a:xfrm>
            <a:off x="7137953" y="2824693"/>
            <a:ext cx="3909390" cy="1128514"/>
          </a:xfrm>
          <a:prstGeom prst="rect">
            <a:avLst/>
          </a:prstGeom>
          <a:noFill/>
          <a:ln>
            <a:noFill/>
          </a:ln>
        </p:spPr>
        <p:txBody>
          <a:bodyPr wrap="square" lIns="0" tIns="0" rIns="0" bIns="0" rtlCol="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Karla" pitchFamily="2" charset="0"/>
                <a:cs typeface="Lato" panose="020F0502020204030203" pitchFamily="34"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Karla" pitchFamily="2" charset="0"/>
              <a:cs typeface="Lato" panose="020F0502020204030203" pitchFamily="34" charset="0"/>
            </a:endParaRPr>
          </a:p>
        </p:txBody>
      </p:sp>
      <p:sp>
        <p:nvSpPr>
          <p:cNvPr id="15" name="Rectangle 14">
            <a:extLst>
              <a:ext uri="{FF2B5EF4-FFF2-40B4-BE49-F238E27FC236}">
                <a16:creationId xmlns:a16="http://schemas.microsoft.com/office/drawing/2014/main" id="{96774A4F-2CFE-4299-A5BC-8E5DB4F4528D}"/>
              </a:ext>
            </a:extLst>
          </p:cNvPr>
          <p:cNvSpPr/>
          <p:nvPr/>
        </p:nvSpPr>
        <p:spPr>
          <a:xfrm>
            <a:off x="7137953" y="4033307"/>
            <a:ext cx="3909391" cy="1692771"/>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just" defTabSz="1086602" rtl="0" eaLnBrk="1" fontAlgn="auto" latinLnBrk="0" hangingPunct="1">
              <a:lnSpc>
                <a:spcPct val="100000"/>
              </a:lnSpc>
              <a:spcBef>
                <a:spcPts val="0"/>
              </a:spcBef>
              <a:spcAft>
                <a:spcPts val="0"/>
              </a:spcAft>
              <a:buClrTx/>
              <a:buSzTx/>
              <a:buFontTx/>
              <a:buNone/>
              <a:tabLst/>
              <a:defRPr/>
            </a:pPr>
            <a:endParaRPr lang="ru-RU" sz="1000" dirty="0">
              <a:solidFill>
                <a:prstClr val="white"/>
              </a:solidFill>
              <a:latin typeface="Tahoma"/>
              <a:ea typeface="Lato" pitchFamily="34" charset="0"/>
              <a:cs typeface="Lato" pitchFamily="34" charset="0"/>
            </a:endParaRPr>
          </a:p>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marL="0" marR="0" lvl="0" indent="0" algn="just" defTabSz="1086602"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marL="0" marR="0" lvl="0" indent="0" algn="just" defTabSz="1086602"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677336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9265ED5-B901-46A4-B7E5-404103B148CE}"/>
              </a:ext>
            </a:extLst>
          </p:cNvPr>
          <p:cNvSpPr/>
          <p:nvPr/>
        </p:nvSpPr>
        <p:spPr>
          <a:xfrm>
            <a:off x="7510670" y="0"/>
            <a:ext cx="4681330"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ectangle 5">
            <a:extLst>
              <a:ext uri="{FF2B5EF4-FFF2-40B4-BE49-F238E27FC236}">
                <a16:creationId xmlns:a16="http://schemas.microsoft.com/office/drawing/2014/main" id="{4210B825-2410-4E14-8833-826614A4F1F1}"/>
              </a:ext>
            </a:extLst>
          </p:cNvPr>
          <p:cNvSpPr/>
          <p:nvPr/>
        </p:nvSpPr>
        <p:spPr>
          <a:xfrm>
            <a:off x="8169965" y="1083783"/>
            <a:ext cx="2938254" cy="615553"/>
          </a:xfrm>
          <a:prstGeom prst="rect">
            <a:avLst/>
          </a:prstGeom>
        </p:spPr>
        <p:txBody>
          <a:bodyPr wrap="square" lIns="0" tIns="0" rIns="0" bIns="0">
            <a:spAutoFit/>
          </a:bodyPr>
          <a:lstStyle/>
          <a:p>
            <a:pPr marL="0" marR="0" lvl="0" indent="0" algn="r"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8" name="TextBox 17">
            <a:extLst>
              <a:ext uri="{FF2B5EF4-FFF2-40B4-BE49-F238E27FC236}">
                <a16:creationId xmlns:a16="http://schemas.microsoft.com/office/drawing/2014/main" id="{037133F9-A937-414E-81A7-0788ED6BEB8E}"/>
              </a:ext>
            </a:extLst>
          </p:cNvPr>
          <p:cNvSpPr txBox="1"/>
          <p:nvPr/>
        </p:nvSpPr>
        <p:spPr>
          <a:xfrm>
            <a:off x="1001751" y="1083783"/>
            <a:ext cx="5231408" cy="564257"/>
          </a:xfrm>
          <a:prstGeom prst="rect">
            <a:avLst/>
          </a:prstGeom>
          <a:noFill/>
        </p:spPr>
        <p:txBody>
          <a:bodyPr wrap="square" lIns="0" tIns="0" rIns="0" bIns="0" rtlCol="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Slab"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Slab" pitchFamily="2" charset="0"/>
              <a:cs typeface="Lato" charset="0"/>
            </a:endParaRPr>
          </a:p>
        </p:txBody>
      </p:sp>
      <p:sp>
        <p:nvSpPr>
          <p:cNvPr id="9" name="Freeform 30">
            <a:extLst>
              <a:ext uri="{FF2B5EF4-FFF2-40B4-BE49-F238E27FC236}">
                <a16:creationId xmlns:a16="http://schemas.microsoft.com/office/drawing/2014/main" id="{49A540E7-FDCA-4E73-98FD-45E15177358A}"/>
              </a:ext>
            </a:extLst>
          </p:cNvPr>
          <p:cNvSpPr>
            <a:spLocks noChangeArrowheads="1"/>
          </p:cNvSpPr>
          <p:nvPr/>
        </p:nvSpPr>
        <p:spPr bwMode="auto">
          <a:xfrm>
            <a:off x="1001753" y="3751028"/>
            <a:ext cx="274320" cy="274320"/>
          </a:xfrm>
          <a:prstGeom prst="rect">
            <a:avLst/>
          </a:prstGeom>
          <a:solidFill>
            <a:schemeClr val="tx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white"/>
              </a:solidFill>
              <a:effectLst/>
              <a:uLnTx/>
              <a:uFillTx/>
              <a:latin typeface="Gudea" panose="02000000000000000000" pitchFamily="50" charset="0"/>
              <a:ea typeface="PT Sans" panose="020B0503020203020204" pitchFamily="34" charset="0"/>
            </a:endParaRPr>
          </a:p>
        </p:txBody>
      </p:sp>
      <p:sp>
        <p:nvSpPr>
          <p:cNvPr id="10" name="Rectangle 9">
            <a:extLst>
              <a:ext uri="{FF2B5EF4-FFF2-40B4-BE49-F238E27FC236}">
                <a16:creationId xmlns:a16="http://schemas.microsoft.com/office/drawing/2014/main" id="{43B42E6E-74D8-4D7B-86DB-67EB475F0AB3}"/>
              </a:ext>
            </a:extLst>
          </p:cNvPr>
          <p:cNvSpPr/>
          <p:nvPr/>
        </p:nvSpPr>
        <p:spPr>
          <a:xfrm>
            <a:off x="1590261" y="4034946"/>
            <a:ext cx="4505739" cy="461665"/>
          </a:xfrm>
          <a:prstGeom prst="rect">
            <a:avLst/>
          </a:prstGeom>
        </p:spPr>
        <p:txBody>
          <a:bodyPr wrap="square" lIns="0" tIns="0" rIns="0" bIns="0" numCol="1">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1" name="TextBox 10">
            <a:extLst>
              <a:ext uri="{FF2B5EF4-FFF2-40B4-BE49-F238E27FC236}">
                <a16:creationId xmlns:a16="http://schemas.microsoft.com/office/drawing/2014/main" id="{82617BD6-C10B-46BA-AB5A-C5E6EF674ADA}"/>
              </a:ext>
            </a:extLst>
          </p:cNvPr>
          <p:cNvSpPr txBox="1"/>
          <p:nvPr/>
        </p:nvSpPr>
        <p:spPr>
          <a:xfrm>
            <a:off x="1601558" y="3751028"/>
            <a:ext cx="4494440"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24" name="Freeform 30">
            <a:extLst>
              <a:ext uri="{FF2B5EF4-FFF2-40B4-BE49-F238E27FC236}">
                <a16:creationId xmlns:a16="http://schemas.microsoft.com/office/drawing/2014/main" id="{D31A8C03-7E5C-401D-BF50-A6A529DAE47D}"/>
              </a:ext>
            </a:extLst>
          </p:cNvPr>
          <p:cNvSpPr>
            <a:spLocks noChangeArrowheads="1"/>
          </p:cNvSpPr>
          <p:nvPr/>
        </p:nvSpPr>
        <p:spPr bwMode="auto">
          <a:xfrm>
            <a:off x="1001753" y="5162384"/>
            <a:ext cx="274320" cy="274320"/>
          </a:xfrm>
          <a:prstGeom prst="rect">
            <a:avLst/>
          </a:prstGeom>
          <a:solidFill>
            <a:schemeClr val="tx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white"/>
              </a:solidFill>
              <a:effectLst/>
              <a:uLnTx/>
              <a:uFillTx/>
              <a:latin typeface="Gudea" panose="02000000000000000000" pitchFamily="50" charset="0"/>
              <a:ea typeface="PT Sans" panose="020B0503020203020204" pitchFamily="34" charset="0"/>
            </a:endParaRPr>
          </a:p>
        </p:txBody>
      </p:sp>
      <p:sp>
        <p:nvSpPr>
          <p:cNvPr id="25" name="Rectangle 24">
            <a:extLst>
              <a:ext uri="{FF2B5EF4-FFF2-40B4-BE49-F238E27FC236}">
                <a16:creationId xmlns:a16="http://schemas.microsoft.com/office/drawing/2014/main" id="{6C4EA448-5EF9-4424-B022-AE2DD2FBF52D}"/>
              </a:ext>
            </a:extLst>
          </p:cNvPr>
          <p:cNvSpPr/>
          <p:nvPr/>
        </p:nvSpPr>
        <p:spPr>
          <a:xfrm>
            <a:off x="1590261" y="5446302"/>
            <a:ext cx="4505739" cy="461665"/>
          </a:xfrm>
          <a:prstGeom prst="rect">
            <a:avLst/>
          </a:prstGeom>
        </p:spPr>
        <p:txBody>
          <a:bodyPr wrap="square" lIns="0" tIns="0" rIns="0" bIns="0" numCol="1">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26" name="TextBox 25">
            <a:extLst>
              <a:ext uri="{FF2B5EF4-FFF2-40B4-BE49-F238E27FC236}">
                <a16:creationId xmlns:a16="http://schemas.microsoft.com/office/drawing/2014/main" id="{3686CFD9-9C76-4E15-9611-BE1158FAC7B6}"/>
              </a:ext>
            </a:extLst>
          </p:cNvPr>
          <p:cNvSpPr txBox="1"/>
          <p:nvPr/>
        </p:nvSpPr>
        <p:spPr>
          <a:xfrm>
            <a:off x="1601557" y="5162384"/>
            <a:ext cx="4494441"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27" name="Rectangle 26">
            <a:extLst>
              <a:ext uri="{FF2B5EF4-FFF2-40B4-BE49-F238E27FC236}">
                <a16:creationId xmlns:a16="http://schemas.microsoft.com/office/drawing/2014/main" id="{627E1F7C-A70A-442E-82DD-71D342BA824A}"/>
              </a:ext>
            </a:extLst>
          </p:cNvPr>
          <p:cNvSpPr/>
          <p:nvPr/>
        </p:nvSpPr>
        <p:spPr>
          <a:xfrm>
            <a:off x="1001751" y="2605486"/>
            <a:ext cx="5094247" cy="307777"/>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064798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2A9E4E-9A25-404F-BF87-0A2C416C84AF}"/>
              </a:ext>
            </a:extLst>
          </p:cNvPr>
          <p:cNvSpPr/>
          <p:nvPr/>
        </p:nvSpPr>
        <p:spPr>
          <a:xfrm>
            <a:off x="0" y="0"/>
            <a:ext cx="424069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Freeform 30">
            <a:extLst>
              <a:ext uri="{FF2B5EF4-FFF2-40B4-BE49-F238E27FC236}">
                <a16:creationId xmlns:a16="http://schemas.microsoft.com/office/drawing/2014/main" id="{8D217C5D-D61D-457E-AD78-DA02F62BBAAD}"/>
              </a:ext>
            </a:extLst>
          </p:cNvPr>
          <p:cNvSpPr>
            <a:spLocks noChangeArrowheads="1"/>
          </p:cNvSpPr>
          <p:nvPr/>
        </p:nvSpPr>
        <p:spPr bwMode="auto">
          <a:xfrm>
            <a:off x="5669225" y="3375964"/>
            <a:ext cx="274320" cy="274320"/>
          </a:xfrm>
          <a:prstGeom prst="rect">
            <a:avLst/>
          </a:prstGeom>
          <a:solidFill>
            <a:schemeClr val="tx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white"/>
              </a:solidFill>
              <a:effectLst/>
              <a:uLnTx/>
              <a:uFillTx/>
              <a:latin typeface="Gudea" panose="02000000000000000000" pitchFamily="50" charset="0"/>
              <a:ea typeface="PT Sans" panose="020B0503020203020204" pitchFamily="34" charset="0"/>
            </a:endParaRPr>
          </a:p>
        </p:txBody>
      </p:sp>
      <p:sp>
        <p:nvSpPr>
          <p:cNvPr id="7" name="Rectangle 6">
            <a:extLst>
              <a:ext uri="{FF2B5EF4-FFF2-40B4-BE49-F238E27FC236}">
                <a16:creationId xmlns:a16="http://schemas.microsoft.com/office/drawing/2014/main" id="{65D76FF9-80DF-4925-A7BF-2A3EEFB91FC9}"/>
              </a:ext>
            </a:extLst>
          </p:cNvPr>
          <p:cNvSpPr/>
          <p:nvPr/>
        </p:nvSpPr>
        <p:spPr>
          <a:xfrm>
            <a:off x="6257733" y="3659882"/>
            <a:ext cx="4505739" cy="461665"/>
          </a:xfrm>
          <a:prstGeom prst="rect">
            <a:avLst/>
          </a:prstGeom>
        </p:spPr>
        <p:txBody>
          <a:bodyPr wrap="square" lIns="0" tIns="0" rIns="0" bIns="0" numCol="1">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8" name="TextBox 7">
            <a:extLst>
              <a:ext uri="{FF2B5EF4-FFF2-40B4-BE49-F238E27FC236}">
                <a16:creationId xmlns:a16="http://schemas.microsoft.com/office/drawing/2014/main" id="{5C76B7F7-974D-42F3-924F-44B46A2FE2C6}"/>
              </a:ext>
            </a:extLst>
          </p:cNvPr>
          <p:cNvSpPr txBox="1"/>
          <p:nvPr/>
        </p:nvSpPr>
        <p:spPr>
          <a:xfrm>
            <a:off x="6269030" y="3375964"/>
            <a:ext cx="2488436"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9" name="Freeform 30">
            <a:extLst>
              <a:ext uri="{FF2B5EF4-FFF2-40B4-BE49-F238E27FC236}">
                <a16:creationId xmlns:a16="http://schemas.microsoft.com/office/drawing/2014/main" id="{948D3698-BEDC-4B62-9890-333028B1A9A3}"/>
              </a:ext>
            </a:extLst>
          </p:cNvPr>
          <p:cNvSpPr>
            <a:spLocks noChangeArrowheads="1"/>
          </p:cNvSpPr>
          <p:nvPr/>
        </p:nvSpPr>
        <p:spPr bwMode="auto">
          <a:xfrm>
            <a:off x="5669225" y="4874828"/>
            <a:ext cx="274320" cy="274320"/>
          </a:xfrm>
          <a:prstGeom prst="rect">
            <a:avLst/>
          </a:prstGeom>
          <a:solidFill>
            <a:schemeClr val="tx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white"/>
              </a:solidFill>
              <a:effectLst/>
              <a:uLnTx/>
              <a:uFillTx/>
              <a:latin typeface="Gudea" panose="02000000000000000000" pitchFamily="50" charset="0"/>
              <a:ea typeface="PT Sans" panose="020B0503020203020204" pitchFamily="34" charset="0"/>
            </a:endParaRPr>
          </a:p>
        </p:txBody>
      </p:sp>
      <p:sp>
        <p:nvSpPr>
          <p:cNvPr id="10" name="Rectangle 9">
            <a:extLst>
              <a:ext uri="{FF2B5EF4-FFF2-40B4-BE49-F238E27FC236}">
                <a16:creationId xmlns:a16="http://schemas.microsoft.com/office/drawing/2014/main" id="{3C3E5634-B392-4F54-B870-2584C82B4573}"/>
              </a:ext>
            </a:extLst>
          </p:cNvPr>
          <p:cNvSpPr/>
          <p:nvPr/>
        </p:nvSpPr>
        <p:spPr>
          <a:xfrm>
            <a:off x="6257733" y="5158746"/>
            <a:ext cx="4505739" cy="461665"/>
          </a:xfrm>
          <a:prstGeom prst="rect">
            <a:avLst/>
          </a:prstGeom>
        </p:spPr>
        <p:txBody>
          <a:bodyPr wrap="square" lIns="0" tIns="0" rIns="0" bIns="0" numCol="1">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1" name="TextBox 10">
            <a:extLst>
              <a:ext uri="{FF2B5EF4-FFF2-40B4-BE49-F238E27FC236}">
                <a16:creationId xmlns:a16="http://schemas.microsoft.com/office/drawing/2014/main" id="{5C3CACCA-B0BC-4BE5-96C7-45ABD499F7C7}"/>
              </a:ext>
            </a:extLst>
          </p:cNvPr>
          <p:cNvSpPr txBox="1"/>
          <p:nvPr/>
        </p:nvSpPr>
        <p:spPr>
          <a:xfrm>
            <a:off x="6269030" y="4874828"/>
            <a:ext cx="2488436"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15" name="TextBox 14">
            <a:extLst>
              <a:ext uri="{FF2B5EF4-FFF2-40B4-BE49-F238E27FC236}">
                <a16:creationId xmlns:a16="http://schemas.microsoft.com/office/drawing/2014/main" id="{1CA4984D-1A66-418C-A8B9-F88A4FBA0E13}"/>
              </a:ext>
            </a:extLst>
          </p:cNvPr>
          <p:cNvSpPr txBox="1"/>
          <p:nvPr/>
        </p:nvSpPr>
        <p:spPr>
          <a:xfrm>
            <a:off x="5669225" y="1262403"/>
            <a:ext cx="5094247" cy="564257"/>
          </a:xfrm>
          <a:prstGeom prst="rect">
            <a:avLst/>
          </a:prstGeom>
          <a:noFill/>
        </p:spPr>
        <p:txBody>
          <a:bodyPr wrap="square" lIns="0" tIns="0" rIns="0" bIns="0" rtlCol="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Slab"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Slab" pitchFamily="2" charset="0"/>
              <a:cs typeface="Lato" charset="0"/>
            </a:endParaRPr>
          </a:p>
        </p:txBody>
      </p:sp>
      <p:sp>
        <p:nvSpPr>
          <p:cNvPr id="4" name="Rectangle 3">
            <a:extLst>
              <a:ext uri="{FF2B5EF4-FFF2-40B4-BE49-F238E27FC236}">
                <a16:creationId xmlns:a16="http://schemas.microsoft.com/office/drawing/2014/main" id="{17039457-396E-4877-9BB2-A697C5EF839D}"/>
              </a:ext>
            </a:extLst>
          </p:cNvPr>
          <p:cNvSpPr/>
          <p:nvPr/>
        </p:nvSpPr>
        <p:spPr>
          <a:xfrm>
            <a:off x="1235653" y="1531583"/>
            <a:ext cx="2372251" cy="769441"/>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2" name="TextBox 11">
            <a:extLst>
              <a:ext uri="{FF2B5EF4-FFF2-40B4-BE49-F238E27FC236}">
                <a16:creationId xmlns:a16="http://schemas.microsoft.com/office/drawing/2014/main" id="{1571CEF1-2803-4772-95F0-2E0F823F1CB7}"/>
              </a:ext>
            </a:extLst>
          </p:cNvPr>
          <p:cNvSpPr txBox="1"/>
          <p:nvPr/>
        </p:nvSpPr>
        <p:spPr>
          <a:xfrm>
            <a:off x="1235653" y="1262403"/>
            <a:ext cx="2372251" cy="215444"/>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rPr>
              <a:t>Подзаголовок</a:t>
            </a:r>
            <a:endParaRPr kumimoji="0" lang="en-US" sz="1400" b="1" i="0" u="none" strike="noStrike" kern="1200" cap="none" spc="0" normalizeH="0" baseline="0" noProof="0" dirty="0">
              <a:ln>
                <a:noFill/>
              </a:ln>
              <a:solidFill>
                <a:prstClr val="white"/>
              </a:solidFill>
              <a:effectLst/>
              <a:uLnTx/>
              <a:uFillTx/>
              <a:latin typeface="+mj-lt"/>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4330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8E69931-ED1D-4D2E-8E8C-852417243FFB}"/>
              </a:ext>
            </a:extLst>
          </p:cNvPr>
          <p:cNvSpPr/>
          <p:nvPr/>
        </p:nvSpPr>
        <p:spPr>
          <a:xfrm>
            <a:off x="-1" y="0"/>
            <a:ext cx="7414592" cy="53273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790C6180-099B-40E9-A7A0-6A4BE3A44D52}"/>
              </a:ext>
            </a:extLst>
          </p:cNvPr>
          <p:cNvSpPr txBox="1"/>
          <p:nvPr/>
        </p:nvSpPr>
        <p:spPr>
          <a:xfrm>
            <a:off x="715595" y="1523836"/>
            <a:ext cx="2500356" cy="1128514"/>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endParaRPr>
          </a:p>
        </p:txBody>
      </p:sp>
      <p:sp>
        <p:nvSpPr>
          <p:cNvPr id="6" name="Rectangle 5">
            <a:extLst>
              <a:ext uri="{FF2B5EF4-FFF2-40B4-BE49-F238E27FC236}">
                <a16:creationId xmlns:a16="http://schemas.microsoft.com/office/drawing/2014/main" id="{60CC0417-B56C-476F-9AC9-10C5353AA62C}"/>
              </a:ext>
            </a:extLst>
          </p:cNvPr>
          <p:cNvSpPr/>
          <p:nvPr/>
        </p:nvSpPr>
        <p:spPr>
          <a:xfrm>
            <a:off x="715595" y="2854765"/>
            <a:ext cx="2097200" cy="769441"/>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0" name="7 CuadroTexto">
            <a:extLst>
              <a:ext uri="{FF2B5EF4-FFF2-40B4-BE49-F238E27FC236}">
                <a16:creationId xmlns:a16="http://schemas.microsoft.com/office/drawing/2014/main" id="{AC2C800E-2E59-40E9-81F2-3D7F80A0B9E9}"/>
              </a:ext>
            </a:extLst>
          </p:cNvPr>
          <p:cNvSpPr txBox="1"/>
          <p:nvPr/>
        </p:nvSpPr>
        <p:spPr>
          <a:xfrm>
            <a:off x="9073404" y="2344587"/>
            <a:ext cx="2286908" cy="769441"/>
          </a:xfrm>
          <a:prstGeom prst="rect">
            <a:avLst/>
          </a:prstGeom>
          <a:noFill/>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1" name="TextBox 10">
            <a:extLst>
              <a:ext uri="{FF2B5EF4-FFF2-40B4-BE49-F238E27FC236}">
                <a16:creationId xmlns:a16="http://schemas.microsoft.com/office/drawing/2014/main" id="{25051FD9-0EEC-4E72-98D2-9C2BD598924D}"/>
              </a:ext>
            </a:extLst>
          </p:cNvPr>
          <p:cNvSpPr txBox="1"/>
          <p:nvPr/>
        </p:nvSpPr>
        <p:spPr>
          <a:xfrm>
            <a:off x="9073405" y="1926564"/>
            <a:ext cx="2286908" cy="246221"/>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ru-RU" sz="1600" dirty="0">
                <a:solidFill>
                  <a:prstClr val="white"/>
                </a:solidFill>
                <a:ea typeface="PT Sans" panose="020B0503020203020204" pitchFamily="34" charset="0"/>
                <a:cs typeface="Lato" panose="020F0502020204030203" pitchFamily="34" charset="0"/>
              </a:rPr>
              <a:t>Текст</a:t>
            </a:r>
            <a:endParaRPr kumimoji="0" lang="en-US" sz="1600" b="0"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endParaRPr>
          </a:p>
        </p:txBody>
      </p:sp>
      <p:sp>
        <p:nvSpPr>
          <p:cNvPr id="12" name="TextBox 11">
            <a:extLst>
              <a:ext uri="{FF2B5EF4-FFF2-40B4-BE49-F238E27FC236}">
                <a16:creationId xmlns:a16="http://schemas.microsoft.com/office/drawing/2014/main" id="{3923D2FB-6D7B-420C-B374-E0552B7271ED}"/>
              </a:ext>
            </a:extLst>
          </p:cNvPr>
          <p:cNvSpPr txBox="1"/>
          <p:nvPr/>
        </p:nvSpPr>
        <p:spPr>
          <a:xfrm>
            <a:off x="9073405" y="1532750"/>
            <a:ext cx="2286907" cy="369332"/>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Gudea" panose="02000000000000000000" pitchFamily="50" charset="0"/>
                <a:ea typeface="PT Sans" panose="020B0503020203020204" pitchFamily="34" charset="0"/>
                <a:cs typeface="Lato" panose="020F0502020204030203" pitchFamily="34" charset="0"/>
              </a:rPr>
              <a:t>+500.000</a:t>
            </a:r>
          </a:p>
        </p:txBody>
      </p:sp>
      <p:sp>
        <p:nvSpPr>
          <p:cNvPr id="15" name="7 CuadroTexto">
            <a:extLst>
              <a:ext uri="{FF2B5EF4-FFF2-40B4-BE49-F238E27FC236}">
                <a16:creationId xmlns:a16="http://schemas.microsoft.com/office/drawing/2014/main" id="{AFF7EFCD-ACAF-40A6-9450-9F4C48EB0285}"/>
              </a:ext>
            </a:extLst>
          </p:cNvPr>
          <p:cNvSpPr txBox="1"/>
          <p:nvPr/>
        </p:nvSpPr>
        <p:spPr>
          <a:xfrm>
            <a:off x="9073404" y="4661815"/>
            <a:ext cx="2286908" cy="769441"/>
          </a:xfrm>
          <a:prstGeom prst="rect">
            <a:avLst/>
          </a:prstGeom>
          <a:noFill/>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6" name="TextBox 15">
            <a:extLst>
              <a:ext uri="{FF2B5EF4-FFF2-40B4-BE49-F238E27FC236}">
                <a16:creationId xmlns:a16="http://schemas.microsoft.com/office/drawing/2014/main" id="{DA2C8FDA-9025-4B25-9A6E-4ED1404E25C0}"/>
              </a:ext>
            </a:extLst>
          </p:cNvPr>
          <p:cNvSpPr txBox="1"/>
          <p:nvPr/>
        </p:nvSpPr>
        <p:spPr>
          <a:xfrm>
            <a:off x="9073405" y="4243792"/>
            <a:ext cx="2286908" cy="246221"/>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rPr>
              <a:t>Текст</a:t>
            </a:r>
            <a:endParaRPr kumimoji="0" lang="en-US" sz="1600" b="0" i="0" u="none" strike="noStrike" kern="1200" cap="none" spc="0" normalizeH="0" baseline="0" noProof="0" dirty="0">
              <a:ln>
                <a:noFill/>
              </a:ln>
              <a:solidFill>
                <a:prstClr val="white"/>
              </a:solidFill>
              <a:effectLst/>
              <a:uLnTx/>
              <a:uFillTx/>
              <a:ea typeface="PT Sans" panose="020B0503020203020204" pitchFamily="34" charset="0"/>
              <a:cs typeface="Lato" panose="020F0502020204030203" pitchFamily="34" charset="0"/>
            </a:endParaRPr>
          </a:p>
        </p:txBody>
      </p:sp>
      <p:sp>
        <p:nvSpPr>
          <p:cNvPr id="17" name="TextBox 16">
            <a:extLst>
              <a:ext uri="{FF2B5EF4-FFF2-40B4-BE49-F238E27FC236}">
                <a16:creationId xmlns:a16="http://schemas.microsoft.com/office/drawing/2014/main" id="{297753D6-ACAE-46A4-95F9-8806F52D0F8E}"/>
              </a:ext>
            </a:extLst>
          </p:cNvPr>
          <p:cNvSpPr txBox="1"/>
          <p:nvPr/>
        </p:nvSpPr>
        <p:spPr>
          <a:xfrm>
            <a:off x="9073405" y="3849978"/>
            <a:ext cx="2286907" cy="369332"/>
          </a:xfrm>
          <a:prstGeom prst="rect">
            <a:avLst/>
          </a:prstGeom>
          <a:noFill/>
        </p:spPr>
        <p:txBody>
          <a:bodyPr wrap="square" lIns="0" tIns="0" rIns="0" bIns="0"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Gudea" panose="02000000000000000000" pitchFamily="50" charset="0"/>
                <a:ea typeface="PT Sans" panose="020B0503020203020204" pitchFamily="34" charset="0"/>
                <a:cs typeface="Lato" panose="020F0502020204030203" pitchFamily="34" charset="0"/>
              </a:rPr>
              <a:t>+200.000</a:t>
            </a:r>
          </a:p>
        </p:txBody>
      </p:sp>
      <p:sp>
        <p:nvSpPr>
          <p:cNvPr id="18" name="Freeform 12">
            <a:extLst>
              <a:ext uri="{FF2B5EF4-FFF2-40B4-BE49-F238E27FC236}">
                <a16:creationId xmlns:a16="http://schemas.microsoft.com/office/drawing/2014/main" id="{808AFBAC-D157-4091-847E-49065F9F35D4}"/>
              </a:ext>
            </a:extLst>
          </p:cNvPr>
          <p:cNvSpPr>
            <a:spLocks noChangeArrowheads="1"/>
          </p:cNvSpPr>
          <p:nvPr/>
        </p:nvSpPr>
        <p:spPr bwMode="auto">
          <a:xfrm>
            <a:off x="8287552" y="3849978"/>
            <a:ext cx="336550" cy="336550"/>
          </a:xfrm>
          <a:custGeom>
            <a:avLst/>
            <a:gdLst>
              <a:gd name="T0" fmla="*/ 700 w 936"/>
              <a:gd name="T1" fmla="*/ 292 h 936"/>
              <a:gd name="T2" fmla="*/ 935 w 936"/>
              <a:gd name="T3" fmla="*/ 292 h 936"/>
              <a:gd name="T4" fmla="*/ 935 w 936"/>
              <a:gd name="T5" fmla="*/ 935 h 936"/>
              <a:gd name="T6" fmla="*/ 700 w 936"/>
              <a:gd name="T7" fmla="*/ 935 h 936"/>
              <a:gd name="T8" fmla="*/ 700 w 936"/>
              <a:gd name="T9" fmla="*/ 292 h 936"/>
              <a:gd name="T10" fmla="*/ 0 w 936"/>
              <a:gd name="T11" fmla="*/ 935 h 936"/>
              <a:gd name="T12" fmla="*/ 0 w 936"/>
              <a:gd name="T13" fmla="*/ 467 h 936"/>
              <a:gd name="T14" fmla="*/ 235 w 936"/>
              <a:gd name="T15" fmla="*/ 467 h 936"/>
              <a:gd name="T16" fmla="*/ 235 w 936"/>
              <a:gd name="T17" fmla="*/ 935 h 936"/>
              <a:gd name="T18" fmla="*/ 0 w 936"/>
              <a:gd name="T19" fmla="*/ 935 h 936"/>
              <a:gd name="T20" fmla="*/ 350 w 936"/>
              <a:gd name="T21" fmla="*/ 935 h 936"/>
              <a:gd name="T22" fmla="*/ 350 w 936"/>
              <a:gd name="T23" fmla="*/ 0 h 936"/>
              <a:gd name="T24" fmla="*/ 585 w 936"/>
              <a:gd name="T25" fmla="*/ 0 h 936"/>
              <a:gd name="T26" fmla="*/ 585 w 936"/>
              <a:gd name="T27" fmla="*/ 935 h 936"/>
              <a:gd name="T28" fmla="*/ 350 w 936"/>
              <a:gd name="T29" fmla="*/ 935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700" y="292"/>
                </a:moveTo>
                <a:lnTo>
                  <a:pt x="935" y="292"/>
                </a:lnTo>
                <a:lnTo>
                  <a:pt x="935" y="935"/>
                </a:lnTo>
                <a:lnTo>
                  <a:pt x="700" y="935"/>
                </a:lnTo>
                <a:lnTo>
                  <a:pt x="700" y="292"/>
                </a:lnTo>
                <a:close/>
                <a:moveTo>
                  <a:pt x="0" y="935"/>
                </a:moveTo>
                <a:lnTo>
                  <a:pt x="0" y="467"/>
                </a:lnTo>
                <a:lnTo>
                  <a:pt x="235" y="467"/>
                </a:lnTo>
                <a:lnTo>
                  <a:pt x="235" y="935"/>
                </a:lnTo>
                <a:lnTo>
                  <a:pt x="0" y="935"/>
                </a:lnTo>
                <a:close/>
                <a:moveTo>
                  <a:pt x="350" y="935"/>
                </a:moveTo>
                <a:lnTo>
                  <a:pt x="350" y="0"/>
                </a:lnTo>
                <a:lnTo>
                  <a:pt x="585" y="0"/>
                </a:lnTo>
                <a:lnTo>
                  <a:pt x="585" y="935"/>
                </a:lnTo>
                <a:lnTo>
                  <a:pt x="350" y="935"/>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dirty="0">
              <a:ln>
                <a:noFill/>
              </a:ln>
              <a:solidFill>
                <a:prstClr val="white"/>
              </a:solidFill>
              <a:effectLst/>
              <a:uLnTx/>
              <a:uFillTx/>
              <a:latin typeface="Gudea" panose="02000000000000000000" pitchFamily="50" charset="0"/>
              <a:ea typeface="SimSun" charset="0"/>
            </a:endParaRPr>
          </a:p>
        </p:txBody>
      </p:sp>
      <p:sp>
        <p:nvSpPr>
          <p:cNvPr id="19" name="Freeform 14">
            <a:extLst>
              <a:ext uri="{FF2B5EF4-FFF2-40B4-BE49-F238E27FC236}">
                <a16:creationId xmlns:a16="http://schemas.microsoft.com/office/drawing/2014/main" id="{4BC11BAE-5BBA-45EC-8500-2C8DC5A57B9E}"/>
              </a:ext>
            </a:extLst>
          </p:cNvPr>
          <p:cNvSpPr>
            <a:spLocks noChangeArrowheads="1"/>
          </p:cNvSpPr>
          <p:nvPr/>
        </p:nvSpPr>
        <p:spPr bwMode="auto">
          <a:xfrm>
            <a:off x="8246277" y="1528503"/>
            <a:ext cx="419100" cy="377825"/>
          </a:xfrm>
          <a:custGeom>
            <a:avLst/>
            <a:gdLst>
              <a:gd name="T0" fmla="*/ 875 w 1166"/>
              <a:gd name="T1" fmla="*/ 583 h 1051"/>
              <a:gd name="T2" fmla="*/ 290 w 1166"/>
              <a:gd name="T3" fmla="*/ 583 h 1051"/>
              <a:gd name="T4" fmla="*/ 290 w 1166"/>
              <a:gd name="T5" fmla="*/ 118 h 1051"/>
              <a:gd name="T6" fmla="*/ 407 w 1166"/>
              <a:gd name="T7" fmla="*/ 0 h 1051"/>
              <a:gd name="T8" fmla="*/ 757 w 1166"/>
              <a:gd name="T9" fmla="*/ 0 h 1051"/>
              <a:gd name="T10" fmla="*/ 875 w 1166"/>
              <a:gd name="T11" fmla="*/ 118 h 1051"/>
              <a:gd name="T12" fmla="*/ 875 w 1166"/>
              <a:gd name="T13" fmla="*/ 583 h 1051"/>
              <a:gd name="T14" fmla="*/ 0 w 1166"/>
              <a:gd name="T15" fmla="*/ 408 h 1051"/>
              <a:gd name="T16" fmla="*/ 175 w 1166"/>
              <a:gd name="T17" fmla="*/ 408 h 1051"/>
              <a:gd name="T18" fmla="*/ 175 w 1166"/>
              <a:gd name="T19" fmla="*/ 583 h 1051"/>
              <a:gd name="T20" fmla="*/ 0 w 1166"/>
              <a:gd name="T21" fmla="*/ 583 h 1051"/>
              <a:gd name="T22" fmla="*/ 0 w 1166"/>
              <a:gd name="T23" fmla="*/ 408 h 1051"/>
              <a:gd name="T24" fmla="*/ 990 w 1166"/>
              <a:gd name="T25" fmla="*/ 408 h 1051"/>
              <a:gd name="T26" fmla="*/ 1165 w 1166"/>
              <a:gd name="T27" fmla="*/ 408 h 1051"/>
              <a:gd name="T28" fmla="*/ 1165 w 1166"/>
              <a:gd name="T29" fmla="*/ 583 h 1051"/>
              <a:gd name="T30" fmla="*/ 990 w 1166"/>
              <a:gd name="T31" fmla="*/ 583 h 1051"/>
              <a:gd name="T32" fmla="*/ 990 w 1166"/>
              <a:gd name="T33" fmla="*/ 408 h 1051"/>
              <a:gd name="T34" fmla="*/ 115 w 1166"/>
              <a:gd name="T35" fmla="*/ 1050 h 1051"/>
              <a:gd name="T36" fmla="*/ 115 w 1166"/>
              <a:gd name="T37" fmla="*/ 700 h 1051"/>
              <a:gd name="T38" fmla="*/ 1050 w 1166"/>
              <a:gd name="T39" fmla="*/ 700 h 1051"/>
              <a:gd name="T40" fmla="*/ 1050 w 1166"/>
              <a:gd name="T41" fmla="*/ 1050 h 1051"/>
              <a:gd name="T42" fmla="*/ 875 w 1166"/>
              <a:gd name="T43" fmla="*/ 1050 h 1051"/>
              <a:gd name="T44" fmla="*/ 875 w 1166"/>
              <a:gd name="T45" fmla="*/ 875 h 1051"/>
              <a:gd name="T46" fmla="*/ 290 w 1166"/>
              <a:gd name="T47" fmla="*/ 875 h 1051"/>
              <a:gd name="T48" fmla="*/ 290 w 1166"/>
              <a:gd name="T49" fmla="*/ 1050 h 1051"/>
              <a:gd name="T50" fmla="*/ 115 w 1166"/>
              <a:gd name="T51" fmla="*/ 105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6" h="1051">
                <a:moveTo>
                  <a:pt x="875" y="583"/>
                </a:moveTo>
                <a:lnTo>
                  <a:pt x="290" y="583"/>
                </a:lnTo>
                <a:lnTo>
                  <a:pt x="290" y="118"/>
                </a:lnTo>
                <a:cubicBezTo>
                  <a:pt x="290" y="55"/>
                  <a:pt x="344" y="0"/>
                  <a:pt x="407" y="0"/>
                </a:cubicBezTo>
                <a:lnTo>
                  <a:pt x="757" y="0"/>
                </a:lnTo>
                <a:cubicBezTo>
                  <a:pt x="820" y="0"/>
                  <a:pt x="875" y="55"/>
                  <a:pt x="875" y="118"/>
                </a:cubicBezTo>
                <a:lnTo>
                  <a:pt x="875" y="583"/>
                </a:lnTo>
                <a:close/>
                <a:moveTo>
                  <a:pt x="0" y="408"/>
                </a:moveTo>
                <a:lnTo>
                  <a:pt x="175" y="408"/>
                </a:lnTo>
                <a:lnTo>
                  <a:pt x="175" y="583"/>
                </a:lnTo>
                <a:lnTo>
                  <a:pt x="0" y="583"/>
                </a:lnTo>
                <a:lnTo>
                  <a:pt x="0" y="408"/>
                </a:lnTo>
                <a:close/>
                <a:moveTo>
                  <a:pt x="990" y="408"/>
                </a:moveTo>
                <a:lnTo>
                  <a:pt x="1165" y="408"/>
                </a:lnTo>
                <a:lnTo>
                  <a:pt x="1165" y="583"/>
                </a:lnTo>
                <a:lnTo>
                  <a:pt x="990" y="583"/>
                </a:lnTo>
                <a:lnTo>
                  <a:pt x="990" y="408"/>
                </a:lnTo>
                <a:close/>
                <a:moveTo>
                  <a:pt x="115" y="1050"/>
                </a:moveTo>
                <a:lnTo>
                  <a:pt x="115" y="700"/>
                </a:lnTo>
                <a:lnTo>
                  <a:pt x="1050" y="700"/>
                </a:lnTo>
                <a:lnTo>
                  <a:pt x="1050" y="1050"/>
                </a:lnTo>
                <a:lnTo>
                  <a:pt x="875" y="1050"/>
                </a:lnTo>
                <a:lnTo>
                  <a:pt x="875" y="875"/>
                </a:lnTo>
                <a:lnTo>
                  <a:pt x="290" y="875"/>
                </a:lnTo>
                <a:lnTo>
                  <a:pt x="290" y="1050"/>
                </a:lnTo>
                <a:lnTo>
                  <a:pt x="115" y="1050"/>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dirty="0">
              <a:ln>
                <a:noFill/>
              </a:ln>
              <a:solidFill>
                <a:prstClr val="white"/>
              </a:solidFill>
              <a:effectLst/>
              <a:uLnTx/>
              <a:uFillTx/>
              <a:latin typeface="Gudea" panose="02000000000000000000" pitchFamily="50" charset="0"/>
              <a:ea typeface="SimSun"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52330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88FD17-E5EE-4AB7-9451-8A79D1F78C42}"/>
              </a:ext>
            </a:extLst>
          </p:cNvPr>
          <p:cNvSpPr/>
          <p:nvPr/>
        </p:nvSpPr>
        <p:spPr>
          <a:xfrm>
            <a:off x="0" y="3094594"/>
            <a:ext cx="12192000" cy="37634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50000"/>
                </a:prstClr>
              </a:solidFill>
              <a:effectLst/>
              <a:uLnTx/>
              <a:uFillTx/>
              <a:latin typeface="PT Sans" panose="020B0503020203020204" pitchFamily="34" charset="0"/>
              <a:ea typeface="PT Sans" panose="020B0503020203020204" pitchFamily="34" charset="0"/>
              <a:cs typeface="+mn-cs"/>
            </a:endParaRPr>
          </a:p>
        </p:txBody>
      </p:sp>
      <p:sp>
        <p:nvSpPr>
          <p:cNvPr id="4" name="TextBox 3">
            <a:extLst>
              <a:ext uri="{FF2B5EF4-FFF2-40B4-BE49-F238E27FC236}">
                <a16:creationId xmlns:a16="http://schemas.microsoft.com/office/drawing/2014/main" id="{BE16EC4E-C977-450F-BF17-C2AAC667C745}"/>
              </a:ext>
            </a:extLst>
          </p:cNvPr>
          <p:cNvSpPr txBox="1"/>
          <p:nvPr/>
        </p:nvSpPr>
        <p:spPr>
          <a:xfrm>
            <a:off x="956743" y="1096443"/>
            <a:ext cx="5248529" cy="564257"/>
          </a:xfrm>
          <a:prstGeom prst="rect">
            <a:avLst/>
          </a:prstGeom>
          <a:noFill/>
          <a:ln>
            <a:noFill/>
          </a:ln>
        </p:spPr>
        <p:txBody>
          <a:bodyPr wrap="square" lIns="0" tIns="0" rIns="0" bIns="0" rtlCol="0" anchor="ctr" anchorCtr="0">
            <a:spAutoFit/>
          </a:bodyPr>
          <a:lstStyle/>
          <a:p>
            <a:pPr marL="0" marR="0" lvl="0" indent="0" algn="l" defTabSz="914354" rtl="0" eaLnBrk="1" fontAlgn="auto" latinLnBrk="0" hangingPunct="1">
              <a:lnSpc>
                <a:spcPts val="4400"/>
              </a:lnSpc>
              <a:spcBef>
                <a:spcPts val="0"/>
              </a:spcBef>
              <a:spcAft>
                <a:spcPts val="0"/>
              </a:spcAft>
              <a:buClrTx/>
              <a:buSzTx/>
              <a:buFontTx/>
              <a:buNone/>
              <a:tabLst/>
              <a:defRPr/>
            </a:pPr>
            <a:r>
              <a:rPr kumimoji="0" lang="ru-RU" sz="4000" b="0" i="0" u="none" strike="noStrike" kern="1200" cap="none" spc="0" normalizeH="0" baseline="0" noProof="0" dirty="0">
                <a:ln>
                  <a:noFill/>
                </a:ln>
                <a:solidFill>
                  <a:prstClr val="white"/>
                </a:solidFill>
                <a:effectLst/>
                <a:uLnTx/>
                <a:uFillTx/>
                <a:latin typeface="+mj-lt"/>
                <a:ea typeface="Roboto Slab" pitchFamily="2" charset="0"/>
                <a:cs typeface="Lato" charset="0"/>
              </a:rPr>
              <a:t>Заголовок слайда</a:t>
            </a:r>
            <a:endParaRPr kumimoji="0" lang="en-US" sz="4000" b="0" i="0" u="none" strike="noStrike" kern="1200" cap="none" spc="0" normalizeH="0" baseline="0" noProof="0" dirty="0">
              <a:ln>
                <a:noFill/>
              </a:ln>
              <a:solidFill>
                <a:prstClr val="white"/>
              </a:solidFill>
              <a:effectLst/>
              <a:uLnTx/>
              <a:uFillTx/>
              <a:latin typeface="+mj-lt"/>
              <a:ea typeface="Roboto Slab" pitchFamily="2" charset="0"/>
              <a:cs typeface="Lato" charset="0"/>
            </a:endParaRPr>
          </a:p>
        </p:txBody>
      </p:sp>
      <p:pic>
        <p:nvPicPr>
          <p:cNvPr id="11" name="Picture 10" descr="A picture containing bird&#10;&#10;Description automatically generated">
            <a:extLst>
              <a:ext uri="{FF2B5EF4-FFF2-40B4-BE49-F238E27FC236}">
                <a16:creationId xmlns:a16="http://schemas.microsoft.com/office/drawing/2014/main" id="{E7903BED-EC1E-4301-8B1C-6E94525C0E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9848" y="814315"/>
            <a:ext cx="4015409" cy="5229370"/>
          </a:xfrm>
          <a:prstGeom prst="rect">
            <a:avLst/>
          </a:prstGeom>
        </p:spPr>
      </p:pic>
      <p:sp>
        <p:nvSpPr>
          <p:cNvPr id="5" name="TextBox 4">
            <a:extLst>
              <a:ext uri="{FF2B5EF4-FFF2-40B4-BE49-F238E27FC236}">
                <a16:creationId xmlns:a16="http://schemas.microsoft.com/office/drawing/2014/main" id="{5CE38A34-890A-4CA7-8783-9041CDB38D7D}"/>
              </a:ext>
            </a:extLst>
          </p:cNvPr>
          <p:cNvSpPr txBox="1"/>
          <p:nvPr/>
        </p:nvSpPr>
        <p:spPr>
          <a:xfrm>
            <a:off x="4189790" y="5325753"/>
            <a:ext cx="1920240" cy="246221"/>
          </a:xfrm>
          <a:prstGeom prst="rect">
            <a:avLst/>
          </a:prstGeom>
          <a:noFill/>
        </p:spPr>
        <p:txBody>
          <a:bodyPr wrap="square" lIns="0" tIns="0" rIns="0" bIns="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white"/>
                </a:solidFill>
                <a:effectLst/>
                <a:uLnTx/>
                <a:uFillTx/>
                <a:latin typeface="+mj-lt"/>
                <a:ea typeface="PT Sans" panose="020B0503020203020204" pitchFamily="34" charset="0"/>
                <a:cs typeface="Lao UI" panose="020B0502040204020203" pitchFamily="34" charset="0"/>
              </a:rPr>
              <a:t>Подзаголовок</a:t>
            </a:r>
            <a:endParaRPr kumimoji="0" lang="en-US" sz="1600" b="1" i="0" u="none" strike="noStrike" kern="1200" cap="none" spc="0" normalizeH="0" baseline="0" noProof="0" dirty="0">
              <a:ln>
                <a:noFill/>
              </a:ln>
              <a:solidFill>
                <a:prstClr val="white"/>
              </a:solidFill>
              <a:effectLst/>
              <a:uLnTx/>
              <a:uFillTx/>
              <a:latin typeface="+mj-lt"/>
              <a:ea typeface="PT Sans" panose="020B0503020203020204" pitchFamily="34" charset="0"/>
              <a:cs typeface="Lao UI" panose="020B0502040204020203" pitchFamily="34" charset="0"/>
            </a:endParaRPr>
          </a:p>
        </p:txBody>
      </p:sp>
      <p:sp>
        <p:nvSpPr>
          <p:cNvPr id="6" name="Rectangle 5">
            <a:extLst>
              <a:ext uri="{FF2B5EF4-FFF2-40B4-BE49-F238E27FC236}">
                <a16:creationId xmlns:a16="http://schemas.microsoft.com/office/drawing/2014/main" id="{7E8346CF-DA1C-4FF5-8DF3-F3868F7DACC1}"/>
              </a:ext>
            </a:extLst>
          </p:cNvPr>
          <p:cNvSpPr/>
          <p:nvPr/>
        </p:nvSpPr>
        <p:spPr>
          <a:xfrm>
            <a:off x="4189790" y="5650564"/>
            <a:ext cx="1920240" cy="307777"/>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7" name="Freeform 28">
            <a:extLst>
              <a:ext uri="{FF2B5EF4-FFF2-40B4-BE49-F238E27FC236}">
                <a16:creationId xmlns:a16="http://schemas.microsoft.com/office/drawing/2014/main" id="{CD4B8C86-EFC3-48C7-AD2D-CDA7090687E0}"/>
              </a:ext>
            </a:extLst>
          </p:cNvPr>
          <p:cNvSpPr>
            <a:spLocks noChangeArrowheads="1"/>
          </p:cNvSpPr>
          <p:nvPr/>
        </p:nvSpPr>
        <p:spPr bwMode="auto">
          <a:xfrm>
            <a:off x="3710122" y="5325753"/>
            <a:ext cx="314909" cy="249473"/>
          </a:xfrm>
          <a:custGeom>
            <a:avLst/>
            <a:gdLst>
              <a:gd name="T0" fmla="*/ 1170 w 1356"/>
              <a:gd name="T1" fmla="*/ 463 h 1078"/>
              <a:gd name="T2" fmla="*/ 1172 w 1356"/>
              <a:gd name="T3" fmla="*/ 465 h 1078"/>
              <a:gd name="T4" fmla="*/ 677 w 1356"/>
              <a:gd name="T5" fmla="*/ 1077 h 1078"/>
              <a:gd name="T6" fmla="*/ 183 w 1356"/>
              <a:gd name="T7" fmla="*/ 465 h 1078"/>
              <a:gd name="T8" fmla="*/ 185 w 1356"/>
              <a:gd name="T9" fmla="*/ 463 h 1078"/>
              <a:gd name="T10" fmla="*/ 0 w 1356"/>
              <a:gd name="T11" fmla="*/ 233 h 1078"/>
              <a:gd name="T12" fmla="*/ 677 w 1356"/>
              <a:gd name="T13" fmla="*/ 0 h 1078"/>
              <a:gd name="T14" fmla="*/ 1355 w 1356"/>
              <a:gd name="T15" fmla="*/ 233 h 1078"/>
              <a:gd name="T16" fmla="*/ 1170 w 1356"/>
              <a:gd name="T17" fmla="*/ 46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6" h="1078">
                <a:moveTo>
                  <a:pt x="1170" y="463"/>
                </a:moveTo>
                <a:cubicBezTo>
                  <a:pt x="1171" y="464"/>
                  <a:pt x="1171" y="464"/>
                  <a:pt x="1172" y="465"/>
                </a:cubicBezTo>
                <a:lnTo>
                  <a:pt x="677" y="1077"/>
                </a:lnTo>
                <a:lnTo>
                  <a:pt x="183" y="465"/>
                </a:lnTo>
                <a:cubicBezTo>
                  <a:pt x="183" y="464"/>
                  <a:pt x="184" y="464"/>
                  <a:pt x="185" y="463"/>
                </a:cubicBezTo>
                <a:lnTo>
                  <a:pt x="0" y="233"/>
                </a:lnTo>
                <a:cubicBezTo>
                  <a:pt x="27" y="213"/>
                  <a:pt x="286" y="0"/>
                  <a:pt x="677" y="0"/>
                </a:cubicBezTo>
                <a:cubicBezTo>
                  <a:pt x="1067" y="0"/>
                  <a:pt x="1328" y="213"/>
                  <a:pt x="1355" y="233"/>
                </a:cubicBezTo>
                <a:lnTo>
                  <a:pt x="1170" y="463"/>
                </a:ln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white"/>
              </a:solidFill>
              <a:effectLst/>
              <a:uLnTx/>
              <a:uFillTx/>
              <a:latin typeface="Gudea" panose="02000000000000000000" pitchFamily="50" charset="0"/>
              <a:ea typeface="PT Sans" panose="020B0503020203020204" pitchFamily="34" charset="0"/>
            </a:endParaRPr>
          </a:p>
        </p:txBody>
      </p:sp>
      <p:sp>
        <p:nvSpPr>
          <p:cNvPr id="8" name="TextBox 7">
            <a:extLst>
              <a:ext uri="{FF2B5EF4-FFF2-40B4-BE49-F238E27FC236}">
                <a16:creationId xmlns:a16="http://schemas.microsoft.com/office/drawing/2014/main" id="{CF250EB2-BDF4-43DF-B324-3D05A0C22FFB}"/>
              </a:ext>
            </a:extLst>
          </p:cNvPr>
          <p:cNvSpPr txBox="1"/>
          <p:nvPr/>
        </p:nvSpPr>
        <p:spPr>
          <a:xfrm>
            <a:off x="1537494" y="5325753"/>
            <a:ext cx="1920240" cy="246221"/>
          </a:xfrm>
          <a:prstGeom prst="rect">
            <a:avLst/>
          </a:prstGeom>
          <a:noFill/>
        </p:spPr>
        <p:txBody>
          <a:bodyPr wrap="square" lIns="0" tIns="0" rIns="0" bIns="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prstClr val="white"/>
                </a:solidFill>
                <a:effectLst/>
                <a:uLnTx/>
                <a:uFillTx/>
                <a:latin typeface="+mj-lt"/>
                <a:ea typeface="PT Sans" panose="020B0503020203020204" pitchFamily="34" charset="0"/>
                <a:cs typeface="Lao UI" panose="020B0502040204020203" pitchFamily="34" charset="0"/>
              </a:rPr>
              <a:t>Подзаголовок</a:t>
            </a:r>
            <a:endParaRPr kumimoji="0" lang="en-US" sz="1600" b="1" i="0" u="none" strike="noStrike" kern="1200" cap="none" spc="0" normalizeH="0" baseline="0" noProof="0" dirty="0">
              <a:ln>
                <a:noFill/>
              </a:ln>
              <a:solidFill>
                <a:prstClr val="white"/>
              </a:solidFill>
              <a:effectLst/>
              <a:uLnTx/>
              <a:uFillTx/>
              <a:latin typeface="+mj-lt"/>
              <a:ea typeface="PT Sans" panose="020B0503020203020204" pitchFamily="34" charset="0"/>
              <a:cs typeface="Lao UI" panose="020B0502040204020203" pitchFamily="34" charset="0"/>
            </a:endParaRPr>
          </a:p>
        </p:txBody>
      </p:sp>
      <p:sp>
        <p:nvSpPr>
          <p:cNvPr id="9" name="Rectangle 8">
            <a:extLst>
              <a:ext uri="{FF2B5EF4-FFF2-40B4-BE49-F238E27FC236}">
                <a16:creationId xmlns:a16="http://schemas.microsoft.com/office/drawing/2014/main" id="{D18AECA6-9AED-41AB-9FB5-5C685965D659}"/>
              </a:ext>
            </a:extLst>
          </p:cNvPr>
          <p:cNvSpPr/>
          <p:nvPr/>
        </p:nvSpPr>
        <p:spPr>
          <a:xfrm>
            <a:off x="1537494" y="5644747"/>
            <a:ext cx="1920240" cy="307777"/>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0" name="Freeform 29">
            <a:extLst>
              <a:ext uri="{FF2B5EF4-FFF2-40B4-BE49-F238E27FC236}">
                <a16:creationId xmlns:a16="http://schemas.microsoft.com/office/drawing/2014/main" id="{20F4522C-D3E1-422B-A527-AA0FEFF932FF}"/>
              </a:ext>
            </a:extLst>
          </p:cNvPr>
          <p:cNvSpPr>
            <a:spLocks noChangeArrowheads="1"/>
          </p:cNvSpPr>
          <p:nvPr/>
        </p:nvSpPr>
        <p:spPr bwMode="auto">
          <a:xfrm>
            <a:off x="956743" y="5331314"/>
            <a:ext cx="411323" cy="302485"/>
          </a:xfrm>
          <a:custGeom>
            <a:avLst/>
            <a:gdLst>
              <a:gd name="T0" fmla="*/ 235 w 1285"/>
              <a:gd name="T1" fmla="*/ 533 h 944"/>
              <a:gd name="T2" fmla="*/ 661 w 1285"/>
              <a:gd name="T3" fmla="*/ 367 h 944"/>
              <a:gd name="T4" fmla="*/ 585 w 1285"/>
              <a:gd name="T5" fmla="*/ 533 h 944"/>
              <a:gd name="T6" fmla="*/ 350 w 1285"/>
              <a:gd name="T7" fmla="*/ 651 h 944"/>
              <a:gd name="T8" fmla="*/ 235 w 1285"/>
              <a:gd name="T9" fmla="*/ 533 h 944"/>
              <a:gd name="T10" fmla="*/ 935 w 1285"/>
              <a:gd name="T11" fmla="*/ 651 h 944"/>
              <a:gd name="T12" fmla="*/ 864 w 1285"/>
              <a:gd name="T13" fmla="*/ 593 h 944"/>
              <a:gd name="T14" fmla="*/ 896 w 1285"/>
              <a:gd name="T15" fmla="*/ 424 h 944"/>
              <a:gd name="T16" fmla="*/ 1049 w 1285"/>
              <a:gd name="T17" fmla="*/ 533 h 944"/>
              <a:gd name="T18" fmla="*/ 935 w 1285"/>
              <a:gd name="T19" fmla="*/ 651 h 944"/>
              <a:gd name="T20" fmla="*/ 1167 w 1285"/>
              <a:gd name="T21" fmla="*/ 419 h 944"/>
              <a:gd name="T22" fmla="*/ 926 w 1285"/>
              <a:gd name="T23" fmla="*/ 257 h 944"/>
              <a:gd name="T24" fmla="*/ 956 w 1285"/>
              <a:gd name="T25" fmla="*/ 93 h 944"/>
              <a:gd name="T26" fmla="*/ 1284 w 1285"/>
              <a:gd name="T27" fmla="*/ 301 h 944"/>
              <a:gd name="T28" fmla="*/ 1167 w 1285"/>
              <a:gd name="T29" fmla="*/ 419 h 944"/>
              <a:gd name="T30" fmla="*/ 0 w 1285"/>
              <a:gd name="T31" fmla="*/ 301 h 944"/>
              <a:gd name="T32" fmla="*/ 801 w 1285"/>
              <a:gd name="T33" fmla="*/ 50 h 944"/>
              <a:gd name="T34" fmla="*/ 732 w 1285"/>
              <a:gd name="T35" fmla="*/ 205 h 944"/>
              <a:gd name="T36" fmla="*/ 117 w 1285"/>
              <a:gd name="T37" fmla="*/ 419 h 944"/>
              <a:gd name="T38" fmla="*/ 0 w 1285"/>
              <a:gd name="T39" fmla="*/ 301 h 944"/>
              <a:gd name="T40" fmla="*/ 899 w 1285"/>
              <a:gd name="T41" fmla="*/ 96 h 944"/>
              <a:gd name="T42" fmla="*/ 757 w 1285"/>
              <a:gd name="T43" fmla="*/ 848 h 944"/>
              <a:gd name="T44" fmla="*/ 757 w 1285"/>
              <a:gd name="T45" fmla="*/ 850 h 944"/>
              <a:gd name="T46" fmla="*/ 642 w 1285"/>
              <a:gd name="T47" fmla="*/ 943 h 944"/>
              <a:gd name="T48" fmla="*/ 525 w 1285"/>
              <a:gd name="T49" fmla="*/ 826 h 944"/>
              <a:gd name="T50" fmla="*/ 538 w 1285"/>
              <a:gd name="T51" fmla="*/ 768 h 944"/>
              <a:gd name="T52" fmla="*/ 842 w 1285"/>
              <a:gd name="T53" fmla="*/ 91 h 944"/>
              <a:gd name="T54" fmla="*/ 869 w 1285"/>
              <a:gd name="T55" fmla="*/ 69 h 944"/>
              <a:gd name="T56" fmla="*/ 899 w 1285"/>
              <a:gd name="T57" fmla="*/ 9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5" h="944">
                <a:moveTo>
                  <a:pt x="235" y="533"/>
                </a:moveTo>
                <a:cubicBezTo>
                  <a:pt x="353" y="416"/>
                  <a:pt x="508" y="361"/>
                  <a:pt x="661" y="367"/>
                </a:cubicBezTo>
                <a:lnTo>
                  <a:pt x="585" y="533"/>
                </a:lnTo>
                <a:cubicBezTo>
                  <a:pt x="500" y="544"/>
                  <a:pt x="415" y="585"/>
                  <a:pt x="350" y="651"/>
                </a:cubicBezTo>
                <a:lnTo>
                  <a:pt x="235" y="533"/>
                </a:lnTo>
                <a:close/>
                <a:moveTo>
                  <a:pt x="935" y="651"/>
                </a:moveTo>
                <a:cubicBezTo>
                  <a:pt x="913" y="629"/>
                  <a:pt x="888" y="610"/>
                  <a:pt x="864" y="593"/>
                </a:cubicBezTo>
                <a:lnTo>
                  <a:pt x="896" y="424"/>
                </a:lnTo>
                <a:cubicBezTo>
                  <a:pt x="951" y="451"/>
                  <a:pt x="1003" y="487"/>
                  <a:pt x="1049" y="533"/>
                </a:cubicBezTo>
                <a:lnTo>
                  <a:pt x="935" y="651"/>
                </a:lnTo>
                <a:close/>
                <a:moveTo>
                  <a:pt x="1167" y="419"/>
                </a:moveTo>
                <a:cubicBezTo>
                  <a:pt x="1096" y="348"/>
                  <a:pt x="1014" y="293"/>
                  <a:pt x="926" y="257"/>
                </a:cubicBezTo>
                <a:lnTo>
                  <a:pt x="956" y="93"/>
                </a:lnTo>
                <a:cubicBezTo>
                  <a:pt x="1077" y="137"/>
                  <a:pt x="1189" y="205"/>
                  <a:pt x="1284" y="301"/>
                </a:cubicBezTo>
                <a:lnTo>
                  <a:pt x="1167" y="419"/>
                </a:lnTo>
                <a:close/>
                <a:moveTo>
                  <a:pt x="0" y="301"/>
                </a:moveTo>
                <a:cubicBezTo>
                  <a:pt x="219" y="82"/>
                  <a:pt x="519" y="0"/>
                  <a:pt x="801" y="50"/>
                </a:cubicBezTo>
                <a:lnTo>
                  <a:pt x="732" y="205"/>
                </a:lnTo>
                <a:cubicBezTo>
                  <a:pt x="514" y="178"/>
                  <a:pt x="284" y="252"/>
                  <a:pt x="117" y="419"/>
                </a:cubicBezTo>
                <a:lnTo>
                  <a:pt x="0" y="301"/>
                </a:lnTo>
                <a:close/>
                <a:moveTo>
                  <a:pt x="899" y="96"/>
                </a:moveTo>
                <a:lnTo>
                  <a:pt x="757" y="848"/>
                </a:lnTo>
                <a:lnTo>
                  <a:pt x="757" y="850"/>
                </a:lnTo>
                <a:cubicBezTo>
                  <a:pt x="746" y="902"/>
                  <a:pt x="697" y="943"/>
                  <a:pt x="642" y="943"/>
                </a:cubicBezTo>
                <a:cubicBezTo>
                  <a:pt x="577" y="943"/>
                  <a:pt x="525" y="891"/>
                  <a:pt x="525" y="826"/>
                </a:cubicBezTo>
                <a:cubicBezTo>
                  <a:pt x="525" y="807"/>
                  <a:pt x="530" y="785"/>
                  <a:pt x="538" y="768"/>
                </a:cubicBezTo>
                <a:lnTo>
                  <a:pt x="842" y="91"/>
                </a:lnTo>
                <a:cubicBezTo>
                  <a:pt x="846" y="78"/>
                  <a:pt x="854" y="69"/>
                  <a:pt x="869" y="69"/>
                </a:cubicBezTo>
                <a:cubicBezTo>
                  <a:pt x="885" y="69"/>
                  <a:pt x="899" y="80"/>
                  <a:pt x="899" y="9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SimSun" charset="0"/>
                <a:cs typeface="SimSun" charset="0"/>
              </a:defRPr>
            </a:lvl5pPr>
            <a:lvl6pPr marL="2286000" algn="l" defTabSz="457200" rtl="0" eaLnBrk="1" latinLnBrk="0" hangingPunct="1">
              <a:defRPr kern="1200">
                <a:solidFill>
                  <a:schemeClr val="tx1"/>
                </a:solidFill>
                <a:latin typeface="Arial" charset="0"/>
                <a:ea typeface="SimSun" charset="0"/>
                <a:cs typeface="SimSun" charset="0"/>
              </a:defRPr>
            </a:lvl6pPr>
            <a:lvl7pPr marL="2743200" algn="l" defTabSz="457200" rtl="0" eaLnBrk="1" latinLnBrk="0" hangingPunct="1">
              <a:defRPr kern="1200">
                <a:solidFill>
                  <a:schemeClr val="tx1"/>
                </a:solidFill>
                <a:latin typeface="Arial" charset="0"/>
                <a:ea typeface="SimSun" charset="0"/>
                <a:cs typeface="SimSun" charset="0"/>
              </a:defRPr>
            </a:lvl7pPr>
            <a:lvl8pPr marL="3200400" algn="l" defTabSz="457200" rtl="0" eaLnBrk="1" latinLnBrk="0" hangingPunct="1">
              <a:defRPr kern="1200">
                <a:solidFill>
                  <a:schemeClr val="tx1"/>
                </a:solidFill>
                <a:latin typeface="Arial" charset="0"/>
                <a:ea typeface="SimSun" charset="0"/>
                <a:cs typeface="SimSun" charset="0"/>
              </a:defRPr>
            </a:lvl8pPr>
            <a:lvl9pPr marL="3657600" algn="l" defTabSz="457200" rtl="0" eaLnBrk="1" latinLnBrk="0" hangingPunct="1">
              <a:defRPr kern="1200">
                <a:solidFill>
                  <a:schemeClr val="tx1"/>
                </a:solidFill>
                <a:latin typeface="Arial" charset="0"/>
                <a:ea typeface="SimSun" charset="0"/>
                <a:cs typeface="SimSun" charset="0"/>
              </a:defRPr>
            </a:lvl9pP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white"/>
              </a:solidFill>
              <a:effectLst/>
              <a:uLnTx/>
              <a:uFillTx/>
              <a:latin typeface="Gudea" panose="02000000000000000000" pitchFamily="50" charset="0"/>
              <a:ea typeface="PT Sans" panose="020B0503020203020204" pitchFamily="34" charset="0"/>
            </a:endParaRPr>
          </a:p>
        </p:txBody>
      </p:sp>
      <p:sp>
        <p:nvSpPr>
          <p:cNvPr id="17" name="Rectangle 16">
            <a:extLst>
              <a:ext uri="{FF2B5EF4-FFF2-40B4-BE49-F238E27FC236}">
                <a16:creationId xmlns:a16="http://schemas.microsoft.com/office/drawing/2014/main" id="{FC72BF02-E993-4610-9081-F908F8C37051}"/>
              </a:ext>
            </a:extLst>
          </p:cNvPr>
          <p:cNvSpPr/>
          <p:nvPr/>
        </p:nvSpPr>
        <p:spPr>
          <a:xfrm>
            <a:off x="956744" y="4101552"/>
            <a:ext cx="5081422" cy="307777"/>
          </a:xfrm>
          <a:prstGeom prst="rect">
            <a:avLst/>
          </a:prstGeom>
        </p:spPr>
        <p:txBody>
          <a:bodyPr wrap="square" lIns="0" tIns="0" rIns="0" bIns="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779411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890366-00BB-4F62-ABA3-0BC60726A834}"/>
              </a:ext>
            </a:extLst>
          </p:cNvPr>
          <p:cNvSpPr/>
          <p:nvPr/>
        </p:nvSpPr>
        <p:spPr>
          <a:xfrm>
            <a:off x="0" y="0"/>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ID"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id="{D78BEB00-0764-4257-9B92-B47E870BA29C}"/>
              </a:ext>
            </a:extLst>
          </p:cNvPr>
          <p:cNvSpPr txBox="1"/>
          <p:nvPr/>
        </p:nvSpPr>
        <p:spPr>
          <a:xfrm>
            <a:off x="7980784" y="2884401"/>
            <a:ext cx="3763347" cy="1744067"/>
          </a:xfrm>
          <a:prstGeom prst="rect">
            <a:avLst/>
          </a:prstGeom>
          <a:noFill/>
        </p:spPr>
        <p:txBody>
          <a:bodyPr wrap="square" lIns="0" tIns="0" rIns="0" bIns="0" rtlCol="0">
            <a:spAutoFit/>
          </a:bodyPr>
          <a:lstStyle/>
          <a:p>
            <a:pPr marL="0" marR="0" lvl="0" indent="0" algn="l" defTabSz="914354" rtl="0" eaLnBrk="1" fontAlgn="auto" latinLnBrk="0" hangingPunct="1">
              <a:lnSpc>
                <a:spcPts val="6800"/>
              </a:lnSpc>
              <a:spcBef>
                <a:spcPts val="0"/>
              </a:spcBef>
              <a:spcAft>
                <a:spcPts val="0"/>
              </a:spcAft>
              <a:buClrTx/>
              <a:buSzTx/>
              <a:buFontTx/>
              <a:buNone/>
              <a:tabLst/>
              <a:defRPr/>
            </a:pPr>
            <a:r>
              <a:rPr kumimoji="0" lang="ru-RU" sz="6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rPr>
              <a:t>Заголовок слайда</a:t>
            </a:r>
            <a:endParaRPr kumimoji="0" lang="en-US" sz="6000" b="0" i="0" u="none" strike="noStrike" kern="1200" cap="none" spc="0" normalizeH="0" baseline="0" noProof="0" dirty="0">
              <a:ln>
                <a:noFill/>
              </a:ln>
              <a:solidFill>
                <a:prstClr val="white"/>
              </a:solidFill>
              <a:effectLst/>
              <a:uLnTx/>
              <a:uFillTx/>
              <a:latin typeface="+mj-lt"/>
              <a:ea typeface="PT Sans" panose="020B0503020203020204" pitchFamily="34" charset="0"/>
              <a:cs typeface="+mn-cs"/>
            </a:endParaRPr>
          </a:p>
        </p:txBody>
      </p:sp>
      <p:sp>
        <p:nvSpPr>
          <p:cNvPr id="4" name="Rectangle 3">
            <a:extLst>
              <a:ext uri="{FF2B5EF4-FFF2-40B4-BE49-F238E27FC236}">
                <a16:creationId xmlns:a16="http://schemas.microsoft.com/office/drawing/2014/main" id="{7ECE54E0-5B24-4DBB-B4A6-5FC83A832968}"/>
              </a:ext>
            </a:extLst>
          </p:cNvPr>
          <p:cNvSpPr/>
          <p:nvPr/>
        </p:nvSpPr>
        <p:spPr>
          <a:xfrm>
            <a:off x="783406" y="1438183"/>
            <a:ext cx="2037629" cy="769441"/>
          </a:xfrm>
          <a:prstGeom prst="rect">
            <a:avLst/>
          </a:prstGeom>
        </p:spPr>
        <p:txBody>
          <a:bodyPr wrap="square" lIns="0" tIns="0" rIns="0" bIns="0" numCol="1">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74382337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Recycle Product II">
      <a:dk1>
        <a:srgbClr val="005A41"/>
      </a:dk1>
      <a:lt1>
        <a:sysClr val="window" lastClr="FFFFFF"/>
      </a:lt1>
      <a:dk2>
        <a:srgbClr val="000000"/>
      </a:dk2>
      <a:lt2>
        <a:srgbClr val="F8F8F8"/>
      </a:lt2>
      <a:accent1>
        <a:srgbClr val="D1FFF2"/>
      </a:accent1>
      <a:accent2>
        <a:srgbClr val="8A8A8A"/>
      </a:accent2>
      <a:accent3>
        <a:srgbClr val="8A8A8A"/>
      </a:accent3>
      <a:accent4>
        <a:srgbClr val="8A8A8A"/>
      </a:accent4>
      <a:accent5>
        <a:srgbClr val="8A8A8A"/>
      </a:accent5>
      <a:accent6>
        <a:srgbClr val="FFEBB3"/>
      </a:accent6>
      <a:hlink>
        <a:srgbClr val="8A8A8A"/>
      </a:hlink>
      <a:folHlink>
        <a:srgbClr val="D3D3D3"/>
      </a:folHlink>
    </a:clrScheme>
    <a:fontScheme name="Другая 1">
      <a:majorFont>
        <a:latin typeface="Tahoma"/>
        <a:ea typeface=""/>
        <a:cs typeface=""/>
      </a:majorFont>
      <a:minorFont>
        <a:latin typeface="Tahom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933</Words>
  <Application>Microsoft Office PowerPoint</Application>
  <PresentationFormat>Широкоэкранный</PresentationFormat>
  <Paragraphs>79</Paragraphs>
  <Slides>15</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15</vt:i4>
      </vt:variant>
    </vt:vector>
  </HeadingPairs>
  <TitlesOfParts>
    <vt:vector size="24" baseType="lpstr">
      <vt:lpstr>Arial</vt:lpstr>
      <vt:lpstr>Calibri</vt:lpstr>
      <vt:lpstr>Calibri Light</vt:lpstr>
      <vt:lpstr>Gudea</vt:lpstr>
      <vt:lpstr>PT Sans</vt:lpstr>
      <vt:lpstr>Tahoma</vt:lpstr>
      <vt:lpstr>Times New Roman</vt:lpstr>
      <vt:lpstr>Тема Office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Жмупсень</cp:lastModifiedBy>
  <cp:revision>9</cp:revision>
  <dcterms:created xsi:type="dcterms:W3CDTF">2021-09-28T12:18:04Z</dcterms:created>
  <dcterms:modified xsi:type="dcterms:W3CDTF">2021-10-19T15:12:33Z</dcterms:modified>
</cp:coreProperties>
</file>