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93" r:id="rId3"/>
    <p:sldId id="258" r:id="rId4"/>
    <p:sldId id="256" r:id="rId5"/>
    <p:sldId id="259" r:id="rId6"/>
    <p:sldId id="260" r:id="rId7"/>
    <p:sldId id="262" r:id="rId8"/>
    <p:sldId id="263" r:id="rId9"/>
    <p:sldId id="257" r:id="rId10"/>
    <p:sldId id="264" r:id="rId11"/>
    <p:sldId id="266" r:id="rId12"/>
    <p:sldId id="268" r:id="rId13"/>
    <p:sldId id="267" r:id="rId14"/>
    <p:sldId id="269" r:id="rId15"/>
    <p:sldId id="286" r:id="rId16"/>
    <p:sldId id="287" r:id="rId17"/>
    <p:sldId id="288" r:id="rId18"/>
    <p:sldId id="289" r:id="rId19"/>
    <p:sldId id="280" r:id="rId20"/>
    <p:sldId id="282" r:id="rId21"/>
    <p:sldId id="294"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2" d="100"/>
          <a:sy n="152" d="100"/>
        </p:scale>
        <p:origin x="618"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EDECBB-6491-4367-8C51-7C46476C84B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E17F6BC-606D-45F9-A8A5-B66AF15EA3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EB5790E-2638-48A1-8EE8-088B0A112A0D}"/>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E91F1932-76E1-4E32-A78A-955A03F0FA7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5104CBE-70BB-426A-9B9E-990CD4C3C5A9}"/>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687624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976C3C-EDD0-427D-8D8F-D385D2BEA90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991AAE87-01CA-4363-90D8-F2A529D99DB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8CA94DE-1F7C-4DC1-B690-80E71389EAC7}"/>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136DC0B7-9830-4CCA-86B9-74443C29A49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945E2F3-D4FC-4E6F-BE14-C775AD0409FA}"/>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1242024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28DC9BD-E2F1-4E85-A5E6-63C8D4B4B5DF}"/>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0DA0BAC-3332-4A63-A699-E2A72E93099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E67144D-64CD-4934-B0B8-628ED78924C1}"/>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E77114E3-B85F-442E-BDE5-77AEF4B7AA1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657F772-C07D-4398-A6A0-B178DBD9C5D2}"/>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2707300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6065F887-C1E6-4893-BADF-8AD206AD384B}"/>
              </a:ext>
            </a:extLst>
          </p:cNvPr>
          <p:cNvSpPr>
            <a:spLocks noGrp="1"/>
          </p:cNvSpPr>
          <p:nvPr>
            <p:ph type="pic" sz="quarter" idx="10"/>
          </p:nvPr>
        </p:nvSpPr>
        <p:spPr>
          <a:xfrm>
            <a:off x="5490901" y="736238"/>
            <a:ext cx="5875438" cy="5385523"/>
          </a:xfrm>
          <a:custGeom>
            <a:avLst/>
            <a:gdLst>
              <a:gd name="connsiteX0" fmla="*/ 2368116 w 5875438"/>
              <a:gd name="connsiteY0" fmla="*/ 1143242 h 5385523"/>
              <a:gd name="connsiteX1" fmla="*/ 5875438 w 5875438"/>
              <a:gd name="connsiteY1" fmla="*/ 1143242 h 5385523"/>
              <a:gd name="connsiteX2" fmla="*/ 4121777 w 5875438"/>
              <a:gd name="connsiteY2" fmla="*/ 5385523 h 5385523"/>
              <a:gd name="connsiteX3" fmla="*/ 1753661 w 5875438"/>
              <a:gd name="connsiteY3" fmla="*/ 0 h 5385523"/>
              <a:gd name="connsiteX4" fmla="*/ 3507323 w 5875438"/>
              <a:gd name="connsiteY4" fmla="*/ 4242281 h 5385523"/>
              <a:gd name="connsiteX5" fmla="*/ 0 w 5875438"/>
              <a:gd name="connsiteY5" fmla="*/ 4242281 h 5385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75438" h="5385523">
                <a:moveTo>
                  <a:pt x="2368116" y="1143242"/>
                </a:moveTo>
                <a:lnTo>
                  <a:pt x="5875438" y="1143242"/>
                </a:lnTo>
                <a:lnTo>
                  <a:pt x="4121777" y="5385523"/>
                </a:lnTo>
                <a:close/>
                <a:moveTo>
                  <a:pt x="1753661" y="0"/>
                </a:moveTo>
                <a:lnTo>
                  <a:pt x="3507323" y="4242281"/>
                </a:lnTo>
                <a:lnTo>
                  <a:pt x="0" y="4242281"/>
                </a:lnTo>
                <a:close/>
              </a:path>
            </a:pathLst>
          </a:custGeom>
          <a:solidFill>
            <a:schemeClr val="bg1">
              <a:lumMod val="95000"/>
            </a:schemeClr>
          </a:solidFill>
          <a:ln>
            <a:noFill/>
          </a:ln>
        </p:spPr>
        <p:txBody>
          <a:bodyPr wrap="square">
            <a:noAutofit/>
          </a:bodyPr>
          <a:lstStyle/>
          <a:p>
            <a:endParaRPr lang="id-ID"/>
          </a:p>
        </p:txBody>
      </p:sp>
    </p:spTree>
    <p:extLst>
      <p:ext uri="{BB962C8B-B14F-4D97-AF65-F5344CB8AC3E}">
        <p14:creationId xmlns:p14="http://schemas.microsoft.com/office/powerpoint/2010/main" val="2259432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C1E626F-5898-4B79-8CD7-941320789111}"/>
              </a:ext>
            </a:extLst>
          </p:cNvPr>
          <p:cNvSpPr>
            <a:spLocks noGrp="1"/>
          </p:cNvSpPr>
          <p:nvPr>
            <p:ph type="pic" sz="quarter" idx="10"/>
          </p:nvPr>
        </p:nvSpPr>
        <p:spPr>
          <a:xfrm>
            <a:off x="0" y="0"/>
            <a:ext cx="12192000" cy="6858000"/>
          </a:xfrm>
          <a:solidFill>
            <a:schemeClr val="bg1">
              <a:lumMod val="95000"/>
            </a:schemeClr>
          </a:solidFill>
        </p:spPr>
        <p:txBody>
          <a:bodyPr/>
          <a:lstStyle/>
          <a:p>
            <a:endParaRPr lang="en-US"/>
          </a:p>
        </p:txBody>
      </p:sp>
    </p:spTree>
    <p:extLst>
      <p:ext uri="{BB962C8B-B14F-4D97-AF65-F5344CB8AC3E}">
        <p14:creationId xmlns:p14="http://schemas.microsoft.com/office/powerpoint/2010/main" val="2370194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C4A9D2C-7901-4438-9901-78C4A3EB3EF0}"/>
              </a:ext>
            </a:extLst>
          </p:cNvPr>
          <p:cNvSpPr>
            <a:spLocks noGrp="1"/>
          </p:cNvSpPr>
          <p:nvPr>
            <p:ph type="pic" sz="quarter" idx="10"/>
          </p:nvPr>
        </p:nvSpPr>
        <p:spPr>
          <a:xfrm>
            <a:off x="1775732" y="538161"/>
            <a:ext cx="5297556" cy="5781677"/>
          </a:xfrm>
          <a:custGeom>
            <a:avLst/>
            <a:gdLst>
              <a:gd name="connsiteX0" fmla="*/ 0 w 5297556"/>
              <a:gd name="connsiteY0" fmla="*/ 2871684 h 5781677"/>
              <a:gd name="connsiteX1" fmla="*/ 2665523 w 5297556"/>
              <a:gd name="connsiteY1" fmla="*/ 2871684 h 5781677"/>
              <a:gd name="connsiteX2" fmla="*/ 1332761 w 5297556"/>
              <a:gd name="connsiteY2" fmla="*/ 5781677 h 5781677"/>
              <a:gd name="connsiteX3" fmla="*/ 3984827 w 5297556"/>
              <a:gd name="connsiteY3" fmla="*/ 2351350 h 5781677"/>
              <a:gd name="connsiteX4" fmla="*/ 5297556 w 5297556"/>
              <a:gd name="connsiteY4" fmla="*/ 2351350 h 5781677"/>
              <a:gd name="connsiteX5" fmla="*/ 4641192 w 5297556"/>
              <a:gd name="connsiteY5" fmla="*/ 3784477 h 5781677"/>
              <a:gd name="connsiteX6" fmla="*/ 2009159 w 5297556"/>
              <a:gd name="connsiteY6" fmla="*/ 1401295 h 5781677"/>
              <a:gd name="connsiteX7" fmla="*/ 3321887 w 5297556"/>
              <a:gd name="connsiteY7" fmla="*/ 1401295 h 5781677"/>
              <a:gd name="connsiteX8" fmla="*/ 2665523 w 5297556"/>
              <a:gd name="connsiteY8" fmla="*/ 2834422 h 5781677"/>
              <a:gd name="connsiteX9" fmla="*/ 3445107 w 5297556"/>
              <a:gd name="connsiteY9" fmla="*/ 1345361 h 5781677"/>
              <a:gd name="connsiteX10" fmla="*/ 5022947 w 5297556"/>
              <a:gd name="connsiteY10" fmla="*/ 4790467 h 5781677"/>
              <a:gd name="connsiteX11" fmla="*/ 1867266 w 5297556"/>
              <a:gd name="connsiteY11" fmla="*/ 4790467 h 5781677"/>
              <a:gd name="connsiteX12" fmla="*/ 1282548 w 5297556"/>
              <a:gd name="connsiteY12" fmla="*/ 0 h 5781677"/>
              <a:gd name="connsiteX13" fmla="*/ 2565097 w 5297556"/>
              <a:gd name="connsiteY13" fmla="*/ 2800358 h 5781677"/>
              <a:gd name="connsiteX14" fmla="*/ 0 w 5297556"/>
              <a:gd name="connsiteY14" fmla="*/ 2800358 h 578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97556" h="5781677">
                <a:moveTo>
                  <a:pt x="0" y="2871684"/>
                </a:moveTo>
                <a:lnTo>
                  <a:pt x="2665523" y="2871684"/>
                </a:lnTo>
                <a:lnTo>
                  <a:pt x="1332761" y="5781677"/>
                </a:lnTo>
                <a:close/>
                <a:moveTo>
                  <a:pt x="3984827" y="2351350"/>
                </a:moveTo>
                <a:lnTo>
                  <a:pt x="5297556" y="2351350"/>
                </a:lnTo>
                <a:lnTo>
                  <a:pt x="4641192" y="3784477"/>
                </a:lnTo>
                <a:close/>
                <a:moveTo>
                  <a:pt x="2009159" y="1401295"/>
                </a:moveTo>
                <a:lnTo>
                  <a:pt x="3321887" y="1401295"/>
                </a:lnTo>
                <a:lnTo>
                  <a:pt x="2665523" y="2834422"/>
                </a:lnTo>
                <a:close/>
                <a:moveTo>
                  <a:pt x="3445107" y="1345361"/>
                </a:moveTo>
                <a:lnTo>
                  <a:pt x="5022947" y="4790467"/>
                </a:lnTo>
                <a:lnTo>
                  <a:pt x="1867266" y="4790467"/>
                </a:lnTo>
                <a:close/>
                <a:moveTo>
                  <a:pt x="1282548" y="0"/>
                </a:moveTo>
                <a:lnTo>
                  <a:pt x="2565097" y="2800358"/>
                </a:lnTo>
                <a:lnTo>
                  <a:pt x="0" y="2800358"/>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161753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DEBDDE3-0585-4DEB-800B-E51BCC828C24}"/>
              </a:ext>
            </a:extLst>
          </p:cNvPr>
          <p:cNvSpPr>
            <a:spLocks noGrp="1"/>
          </p:cNvSpPr>
          <p:nvPr>
            <p:ph type="pic" sz="quarter" idx="10"/>
          </p:nvPr>
        </p:nvSpPr>
        <p:spPr>
          <a:xfrm>
            <a:off x="288625" y="3049929"/>
            <a:ext cx="3651697" cy="3347205"/>
          </a:xfrm>
          <a:custGeom>
            <a:avLst/>
            <a:gdLst>
              <a:gd name="connsiteX0" fmla="*/ 1471829 w 3651697"/>
              <a:gd name="connsiteY0" fmla="*/ 710547 h 3347205"/>
              <a:gd name="connsiteX1" fmla="*/ 3651697 w 3651697"/>
              <a:gd name="connsiteY1" fmla="*/ 710547 h 3347205"/>
              <a:gd name="connsiteX2" fmla="*/ 2561763 w 3651697"/>
              <a:gd name="connsiteY2" fmla="*/ 3347205 h 3347205"/>
              <a:gd name="connsiteX3" fmla="*/ 1089934 w 3651697"/>
              <a:gd name="connsiteY3" fmla="*/ 0 h 3347205"/>
              <a:gd name="connsiteX4" fmla="*/ 2179868 w 3651697"/>
              <a:gd name="connsiteY4" fmla="*/ 2636658 h 3347205"/>
              <a:gd name="connsiteX5" fmla="*/ 0 w 3651697"/>
              <a:gd name="connsiteY5" fmla="*/ 2636658 h 3347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1697" h="3347205">
                <a:moveTo>
                  <a:pt x="1471829" y="710547"/>
                </a:moveTo>
                <a:lnTo>
                  <a:pt x="3651697" y="710547"/>
                </a:lnTo>
                <a:lnTo>
                  <a:pt x="2561763" y="3347205"/>
                </a:lnTo>
                <a:close/>
                <a:moveTo>
                  <a:pt x="1089934" y="0"/>
                </a:moveTo>
                <a:lnTo>
                  <a:pt x="2179868" y="2636658"/>
                </a:lnTo>
                <a:lnTo>
                  <a:pt x="0" y="2636658"/>
                </a:lnTo>
                <a:close/>
              </a:path>
            </a:pathLst>
          </a:custGeom>
          <a:solidFill>
            <a:schemeClr val="bg1">
              <a:lumMod val="95000"/>
            </a:schemeClr>
          </a:solidFill>
        </p:spPr>
        <p:txBody>
          <a:bodyPr wrap="square">
            <a:noAutofit/>
          </a:bodyPr>
          <a:lstStyle/>
          <a:p>
            <a:endParaRPr lang="id-ID"/>
          </a:p>
        </p:txBody>
      </p:sp>
      <p:sp>
        <p:nvSpPr>
          <p:cNvPr id="18" name="Picture Placeholder 17">
            <a:extLst>
              <a:ext uri="{FF2B5EF4-FFF2-40B4-BE49-F238E27FC236}">
                <a16:creationId xmlns:a16="http://schemas.microsoft.com/office/drawing/2014/main" id="{AF23D344-73F7-4AEF-9212-769E883A6778}"/>
              </a:ext>
            </a:extLst>
          </p:cNvPr>
          <p:cNvSpPr>
            <a:spLocks noGrp="1"/>
          </p:cNvSpPr>
          <p:nvPr>
            <p:ph type="pic" sz="quarter" idx="11"/>
          </p:nvPr>
        </p:nvSpPr>
        <p:spPr>
          <a:xfrm>
            <a:off x="4270152" y="3049929"/>
            <a:ext cx="3651697" cy="3347205"/>
          </a:xfrm>
          <a:custGeom>
            <a:avLst/>
            <a:gdLst>
              <a:gd name="connsiteX0" fmla="*/ 1471829 w 3651697"/>
              <a:gd name="connsiteY0" fmla="*/ 710547 h 3347205"/>
              <a:gd name="connsiteX1" fmla="*/ 3651697 w 3651697"/>
              <a:gd name="connsiteY1" fmla="*/ 710547 h 3347205"/>
              <a:gd name="connsiteX2" fmla="*/ 2561763 w 3651697"/>
              <a:gd name="connsiteY2" fmla="*/ 3347205 h 3347205"/>
              <a:gd name="connsiteX3" fmla="*/ 1089934 w 3651697"/>
              <a:gd name="connsiteY3" fmla="*/ 0 h 3347205"/>
              <a:gd name="connsiteX4" fmla="*/ 2179868 w 3651697"/>
              <a:gd name="connsiteY4" fmla="*/ 2636658 h 3347205"/>
              <a:gd name="connsiteX5" fmla="*/ 0 w 3651697"/>
              <a:gd name="connsiteY5" fmla="*/ 2636658 h 3347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1697" h="3347205">
                <a:moveTo>
                  <a:pt x="1471829" y="710547"/>
                </a:moveTo>
                <a:lnTo>
                  <a:pt x="3651697" y="710547"/>
                </a:lnTo>
                <a:lnTo>
                  <a:pt x="2561763" y="3347205"/>
                </a:lnTo>
                <a:close/>
                <a:moveTo>
                  <a:pt x="1089934" y="0"/>
                </a:moveTo>
                <a:lnTo>
                  <a:pt x="2179868" y="2636658"/>
                </a:lnTo>
                <a:lnTo>
                  <a:pt x="0" y="2636658"/>
                </a:lnTo>
                <a:close/>
              </a:path>
            </a:pathLst>
          </a:custGeom>
          <a:solidFill>
            <a:schemeClr val="bg1">
              <a:lumMod val="95000"/>
            </a:schemeClr>
          </a:solidFill>
        </p:spPr>
        <p:txBody>
          <a:bodyPr wrap="square">
            <a:noAutofit/>
          </a:bodyPr>
          <a:lstStyle/>
          <a:p>
            <a:endParaRPr lang="id-ID"/>
          </a:p>
        </p:txBody>
      </p:sp>
      <p:sp>
        <p:nvSpPr>
          <p:cNvPr id="23" name="Picture Placeholder 22">
            <a:extLst>
              <a:ext uri="{FF2B5EF4-FFF2-40B4-BE49-F238E27FC236}">
                <a16:creationId xmlns:a16="http://schemas.microsoft.com/office/drawing/2014/main" id="{7427B5BB-99D4-4476-A628-5ED3822392A0}"/>
              </a:ext>
            </a:extLst>
          </p:cNvPr>
          <p:cNvSpPr>
            <a:spLocks noGrp="1"/>
          </p:cNvSpPr>
          <p:nvPr>
            <p:ph type="pic" sz="quarter" idx="12"/>
          </p:nvPr>
        </p:nvSpPr>
        <p:spPr>
          <a:xfrm>
            <a:off x="8251679" y="3049929"/>
            <a:ext cx="3651697" cy="3347205"/>
          </a:xfrm>
          <a:custGeom>
            <a:avLst/>
            <a:gdLst>
              <a:gd name="connsiteX0" fmla="*/ 1471829 w 3651697"/>
              <a:gd name="connsiteY0" fmla="*/ 710547 h 3347205"/>
              <a:gd name="connsiteX1" fmla="*/ 3651697 w 3651697"/>
              <a:gd name="connsiteY1" fmla="*/ 710547 h 3347205"/>
              <a:gd name="connsiteX2" fmla="*/ 2561763 w 3651697"/>
              <a:gd name="connsiteY2" fmla="*/ 3347205 h 3347205"/>
              <a:gd name="connsiteX3" fmla="*/ 1089934 w 3651697"/>
              <a:gd name="connsiteY3" fmla="*/ 0 h 3347205"/>
              <a:gd name="connsiteX4" fmla="*/ 2179868 w 3651697"/>
              <a:gd name="connsiteY4" fmla="*/ 2636658 h 3347205"/>
              <a:gd name="connsiteX5" fmla="*/ 0 w 3651697"/>
              <a:gd name="connsiteY5" fmla="*/ 2636658 h 3347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1697" h="3347205">
                <a:moveTo>
                  <a:pt x="1471829" y="710547"/>
                </a:moveTo>
                <a:lnTo>
                  <a:pt x="3651697" y="710547"/>
                </a:lnTo>
                <a:lnTo>
                  <a:pt x="2561763" y="3347205"/>
                </a:lnTo>
                <a:close/>
                <a:moveTo>
                  <a:pt x="1089934" y="0"/>
                </a:moveTo>
                <a:lnTo>
                  <a:pt x="2179868" y="2636658"/>
                </a:lnTo>
                <a:lnTo>
                  <a:pt x="0" y="2636658"/>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3617585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C911A02-2387-45D9-8D82-A3CA600408DC}"/>
              </a:ext>
            </a:extLst>
          </p:cNvPr>
          <p:cNvSpPr>
            <a:spLocks noGrp="1"/>
          </p:cNvSpPr>
          <p:nvPr>
            <p:ph type="pic" sz="quarter" idx="10"/>
          </p:nvPr>
        </p:nvSpPr>
        <p:spPr>
          <a:xfrm>
            <a:off x="5063125" y="409527"/>
            <a:ext cx="6448153" cy="6038945"/>
          </a:xfrm>
          <a:custGeom>
            <a:avLst/>
            <a:gdLst>
              <a:gd name="connsiteX0" fmla="*/ 5805204 w 6448153"/>
              <a:gd name="connsiteY0" fmla="*/ 3696352 h 6038945"/>
              <a:gd name="connsiteX1" fmla="*/ 5805204 w 6448153"/>
              <a:gd name="connsiteY1" fmla="*/ 6038945 h 6038945"/>
              <a:gd name="connsiteX2" fmla="*/ 3990353 w 6448153"/>
              <a:gd name="connsiteY2" fmla="*/ 4867649 h 6038945"/>
              <a:gd name="connsiteX3" fmla="*/ 3347403 w 6448153"/>
              <a:gd name="connsiteY3" fmla="*/ 1024149 h 6038945"/>
              <a:gd name="connsiteX4" fmla="*/ 6448153 w 6448153"/>
              <a:gd name="connsiteY4" fmla="*/ 3025359 h 6038945"/>
              <a:gd name="connsiteX5" fmla="*/ 3347403 w 6448153"/>
              <a:gd name="connsiteY5" fmla="*/ 5026568 h 6038945"/>
              <a:gd name="connsiteX6" fmla="*/ 3100751 w 6448153"/>
              <a:gd name="connsiteY6" fmla="*/ 1024149 h 6038945"/>
              <a:gd name="connsiteX7" fmla="*/ 3100751 w 6448153"/>
              <a:gd name="connsiteY7" fmla="*/ 5026568 h 6038945"/>
              <a:gd name="connsiteX8" fmla="*/ 0 w 6448153"/>
              <a:gd name="connsiteY8" fmla="*/ 3025359 h 6038945"/>
              <a:gd name="connsiteX9" fmla="*/ 642950 w 6448153"/>
              <a:gd name="connsiteY9" fmla="*/ 0 h 6038945"/>
              <a:gd name="connsiteX10" fmla="*/ 2457801 w 6448153"/>
              <a:gd name="connsiteY10" fmla="*/ 1171297 h 6038945"/>
              <a:gd name="connsiteX11" fmla="*/ 642950 w 6448153"/>
              <a:gd name="connsiteY11" fmla="*/ 2342593 h 603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48153" h="6038945">
                <a:moveTo>
                  <a:pt x="5805204" y="3696352"/>
                </a:moveTo>
                <a:lnTo>
                  <a:pt x="5805204" y="6038945"/>
                </a:lnTo>
                <a:lnTo>
                  <a:pt x="3990353" y="4867649"/>
                </a:lnTo>
                <a:close/>
                <a:moveTo>
                  <a:pt x="3347403" y="1024149"/>
                </a:moveTo>
                <a:lnTo>
                  <a:pt x="6448153" y="3025359"/>
                </a:lnTo>
                <a:lnTo>
                  <a:pt x="3347403" y="5026568"/>
                </a:lnTo>
                <a:close/>
                <a:moveTo>
                  <a:pt x="3100751" y="1024149"/>
                </a:moveTo>
                <a:lnTo>
                  <a:pt x="3100751" y="5026568"/>
                </a:lnTo>
                <a:lnTo>
                  <a:pt x="0" y="3025359"/>
                </a:lnTo>
                <a:close/>
                <a:moveTo>
                  <a:pt x="642950" y="0"/>
                </a:moveTo>
                <a:lnTo>
                  <a:pt x="2457801" y="1171297"/>
                </a:lnTo>
                <a:lnTo>
                  <a:pt x="642950" y="2342593"/>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2181402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C08BFE0-DA41-4897-816A-5CBCB01C4D2A}"/>
              </a:ext>
            </a:extLst>
          </p:cNvPr>
          <p:cNvSpPr>
            <a:spLocks noGrp="1"/>
          </p:cNvSpPr>
          <p:nvPr>
            <p:ph type="pic" sz="quarter" idx="10"/>
          </p:nvPr>
        </p:nvSpPr>
        <p:spPr>
          <a:xfrm>
            <a:off x="647541" y="1068664"/>
            <a:ext cx="5448459" cy="5086430"/>
          </a:xfrm>
          <a:custGeom>
            <a:avLst/>
            <a:gdLst>
              <a:gd name="connsiteX0" fmla="*/ 4227135 w 5448459"/>
              <a:gd name="connsiteY0" fmla="*/ 3503894 h 5086430"/>
              <a:gd name="connsiteX1" fmla="*/ 5448459 w 5448459"/>
              <a:gd name="connsiteY1" fmla="*/ 3503894 h 5086430"/>
              <a:gd name="connsiteX2" fmla="*/ 4837797 w 5448459"/>
              <a:gd name="connsiteY2" fmla="*/ 5086430 h 5086430"/>
              <a:gd name="connsiteX3" fmla="*/ 2445971 w 5448459"/>
              <a:gd name="connsiteY3" fmla="*/ 3503894 h 5086430"/>
              <a:gd name="connsiteX4" fmla="*/ 3667294 w 5448459"/>
              <a:gd name="connsiteY4" fmla="*/ 3503894 h 5086430"/>
              <a:gd name="connsiteX5" fmla="*/ 3056633 w 5448459"/>
              <a:gd name="connsiteY5" fmla="*/ 5086430 h 5086430"/>
              <a:gd name="connsiteX6" fmla="*/ 2166050 w 5448459"/>
              <a:gd name="connsiteY6" fmla="*/ 3063118 h 5086430"/>
              <a:gd name="connsiteX7" fmla="*/ 2776712 w 5448459"/>
              <a:gd name="connsiteY7" fmla="*/ 4645653 h 5086430"/>
              <a:gd name="connsiteX8" fmla="*/ 1555388 w 5448459"/>
              <a:gd name="connsiteY8" fmla="*/ 4645653 h 5086430"/>
              <a:gd name="connsiteX9" fmla="*/ 836437 w 5448459"/>
              <a:gd name="connsiteY9" fmla="*/ 3063118 h 5086430"/>
              <a:gd name="connsiteX10" fmla="*/ 1447099 w 5448459"/>
              <a:gd name="connsiteY10" fmla="*/ 4645653 h 5086430"/>
              <a:gd name="connsiteX11" fmla="*/ 225775 w 5448459"/>
              <a:gd name="connsiteY11" fmla="*/ 4645653 h 5086430"/>
              <a:gd name="connsiteX12" fmla="*/ 890582 w 5448459"/>
              <a:gd name="connsiteY12" fmla="*/ 2943854 h 5086430"/>
              <a:gd name="connsiteX13" fmla="*/ 2111905 w 5448459"/>
              <a:gd name="connsiteY13" fmla="*/ 2943854 h 5086430"/>
              <a:gd name="connsiteX14" fmla="*/ 1501243 w 5448459"/>
              <a:gd name="connsiteY14" fmla="*/ 4526389 h 5086430"/>
              <a:gd name="connsiteX15" fmla="*/ 3336553 w 5448459"/>
              <a:gd name="connsiteY15" fmla="*/ 2271849 h 5086430"/>
              <a:gd name="connsiteX16" fmla="*/ 4557877 w 5448459"/>
              <a:gd name="connsiteY16" fmla="*/ 2271849 h 5086430"/>
              <a:gd name="connsiteX17" fmla="*/ 4099881 w 5448459"/>
              <a:gd name="connsiteY17" fmla="*/ 3458751 h 5086430"/>
              <a:gd name="connsiteX18" fmla="*/ 4557877 w 5448459"/>
              <a:gd name="connsiteY18" fmla="*/ 4645652 h 5086430"/>
              <a:gd name="connsiteX19" fmla="*/ 3336553 w 5448459"/>
              <a:gd name="connsiteY19" fmla="*/ 4645652 h 5086430"/>
              <a:gd name="connsiteX20" fmla="*/ 3794550 w 5448459"/>
              <a:gd name="connsiteY20" fmla="*/ 3458751 h 5086430"/>
              <a:gd name="connsiteX21" fmla="*/ 4837797 w 5448459"/>
              <a:gd name="connsiteY21" fmla="*/ 1831073 h 5086430"/>
              <a:gd name="connsiteX22" fmla="*/ 5448459 w 5448459"/>
              <a:gd name="connsiteY22" fmla="*/ 3413609 h 5086430"/>
              <a:gd name="connsiteX23" fmla="*/ 4227135 w 5448459"/>
              <a:gd name="connsiteY23" fmla="*/ 3413609 h 5086430"/>
              <a:gd name="connsiteX24" fmla="*/ 3056633 w 5448459"/>
              <a:gd name="connsiteY24" fmla="*/ 1831073 h 5086430"/>
              <a:gd name="connsiteX25" fmla="*/ 3667294 w 5448459"/>
              <a:gd name="connsiteY25" fmla="*/ 3413609 h 5086430"/>
              <a:gd name="connsiteX26" fmla="*/ 2445971 w 5448459"/>
              <a:gd name="connsiteY26" fmla="*/ 3413609 h 5086430"/>
              <a:gd name="connsiteX27" fmla="*/ 1781164 w 5448459"/>
              <a:gd name="connsiteY27" fmla="*/ 1672821 h 5086430"/>
              <a:gd name="connsiteX28" fmla="*/ 3002488 w 5448459"/>
              <a:gd name="connsiteY28" fmla="*/ 1672821 h 5086430"/>
              <a:gd name="connsiteX29" fmla="*/ 2391826 w 5448459"/>
              <a:gd name="connsiteY29" fmla="*/ 3255357 h 5086430"/>
              <a:gd name="connsiteX30" fmla="*/ 0 w 5448459"/>
              <a:gd name="connsiteY30" fmla="*/ 1672821 h 5086430"/>
              <a:gd name="connsiteX31" fmla="*/ 1221323 w 5448459"/>
              <a:gd name="connsiteY31" fmla="*/ 1672821 h 5086430"/>
              <a:gd name="connsiteX32" fmla="*/ 610661 w 5448459"/>
              <a:gd name="connsiteY32" fmla="*/ 3255357 h 5086430"/>
              <a:gd name="connsiteX33" fmla="*/ 3947215 w 5448459"/>
              <a:gd name="connsiteY33" fmla="*/ 530881 h 5086430"/>
              <a:gd name="connsiteX34" fmla="*/ 4557877 w 5448459"/>
              <a:gd name="connsiteY34" fmla="*/ 2113416 h 5086430"/>
              <a:gd name="connsiteX35" fmla="*/ 3336553 w 5448459"/>
              <a:gd name="connsiteY35" fmla="*/ 2113416 h 5086430"/>
              <a:gd name="connsiteX36" fmla="*/ 4001360 w 5448459"/>
              <a:gd name="connsiteY36" fmla="*/ 440777 h 5086430"/>
              <a:gd name="connsiteX37" fmla="*/ 5222684 w 5448459"/>
              <a:gd name="connsiteY37" fmla="*/ 440777 h 5086430"/>
              <a:gd name="connsiteX38" fmla="*/ 4612022 w 5448459"/>
              <a:gd name="connsiteY38" fmla="*/ 2023313 h 5086430"/>
              <a:gd name="connsiteX39" fmla="*/ 2671746 w 5448459"/>
              <a:gd name="connsiteY39" fmla="*/ 440777 h 5086430"/>
              <a:gd name="connsiteX40" fmla="*/ 3893070 w 5448459"/>
              <a:gd name="connsiteY40" fmla="*/ 440777 h 5086430"/>
              <a:gd name="connsiteX41" fmla="*/ 3282408 w 5448459"/>
              <a:gd name="connsiteY41" fmla="*/ 2023313 h 5086430"/>
              <a:gd name="connsiteX42" fmla="*/ 890582 w 5448459"/>
              <a:gd name="connsiteY42" fmla="*/ 440776 h 5086430"/>
              <a:gd name="connsiteX43" fmla="*/ 2111905 w 5448459"/>
              <a:gd name="connsiteY43" fmla="*/ 440776 h 5086430"/>
              <a:gd name="connsiteX44" fmla="*/ 1653909 w 5448459"/>
              <a:gd name="connsiteY44" fmla="*/ 1627677 h 5086430"/>
              <a:gd name="connsiteX45" fmla="*/ 2111905 w 5448459"/>
              <a:gd name="connsiteY45" fmla="*/ 2814579 h 5086430"/>
              <a:gd name="connsiteX46" fmla="*/ 890582 w 5448459"/>
              <a:gd name="connsiteY46" fmla="*/ 2814579 h 5086430"/>
              <a:gd name="connsiteX47" fmla="*/ 1348578 w 5448459"/>
              <a:gd name="connsiteY47" fmla="*/ 1627677 h 5086430"/>
              <a:gd name="connsiteX48" fmla="*/ 2391826 w 5448459"/>
              <a:gd name="connsiteY48" fmla="*/ 0 h 5086430"/>
              <a:gd name="connsiteX49" fmla="*/ 3002488 w 5448459"/>
              <a:gd name="connsiteY49" fmla="*/ 1582536 h 5086430"/>
              <a:gd name="connsiteX50" fmla="*/ 1781164 w 5448459"/>
              <a:gd name="connsiteY50" fmla="*/ 1582536 h 5086430"/>
              <a:gd name="connsiteX51" fmla="*/ 610662 w 5448459"/>
              <a:gd name="connsiteY51" fmla="*/ 0 h 5086430"/>
              <a:gd name="connsiteX52" fmla="*/ 1221323 w 5448459"/>
              <a:gd name="connsiteY52" fmla="*/ 1582536 h 5086430"/>
              <a:gd name="connsiteX53" fmla="*/ 0 w 5448459"/>
              <a:gd name="connsiteY53" fmla="*/ 1582536 h 5086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448459" h="5086430">
                <a:moveTo>
                  <a:pt x="4227135" y="3503894"/>
                </a:moveTo>
                <a:lnTo>
                  <a:pt x="5448459" y="3503894"/>
                </a:lnTo>
                <a:lnTo>
                  <a:pt x="4837797" y="5086430"/>
                </a:lnTo>
                <a:close/>
                <a:moveTo>
                  <a:pt x="2445971" y="3503894"/>
                </a:moveTo>
                <a:lnTo>
                  <a:pt x="3667294" y="3503894"/>
                </a:lnTo>
                <a:lnTo>
                  <a:pt x="3056633" y="5086430"/>
                </a:lnTo>
                <a:close/>
                <a:moveTo>
                  <a:pt x="2166050" y="3063118"/>
                </a:moveTo>
                <a:lnTo>
                  <a:pt x="2776712" y="4645653"/>
                </a:lnTo>
                <a:lnTo>
                  <a:pt x="1555388" y="4645653"/>
                </a:lnTo>
                <a:close/>
                <a:moveTo>
                  <a:pt x="836437" y="3063118"/>
                </a:moveTo>
                <a:lnTo>
                  <a:pt x="1447099" y="4645653"/>
                </a:lnTo>
                <a:lnTo>
                  <a:pt x="225775" y="4645653"/>
                </a:lnTo>
                <a:close/>
                <a:moveTo>
                  <a:pt x="890582" y="2943854"/>
                </a:moveTo>
                <a:lnTo>
                  <a:pt x="2111905" y="2943854"/>
                </a:lnTo>
                <a:lnTo>
                  <a:pt x="1501243" y="4526389"/>
                </a:lnTo>
                <a:close/>
                <a:moveTo>
                  <a:pt x="3336553" y="2271849"/>
                </a:moveTo>
                <a:lnTo>
                  <a:pt x="4557877" y="2271849"/>
                </a:lnTo>
                <a:lnTo>
                  <a:pt x="4099881" y="3458751"/>
                </a:lnTo>
                <a:lnTo>
                  <a:pt x="4557877" y="4645652"/>
                </a:lnTo>
                <a:lnTo>
                  <a:pt x="3336553" y="4645652"/>
                </a:lnTo>
                <a:lnTo>
                  <a:pt x="3794550" y="3458751"/>
                </a:lnTo>
                <a:close/>
                <a:moveTo>
                  <a:pt x="4837797" y="1831073"/>
                </a:moveTo>
                <a:lnTo>
                  <a:pt x="5448459" y="3413609"/>
                </a:lnTo>
                <a:lnTo>
                  <a:pt x="4227135" y="3413609"/>
                </a:lnTo>
                <a:close/>
                <a:moveTo>
                  <a:pt x="3056633" y="1831073"/>
                </a:moveTo>
                <a:lnTo>
                  <a:pt x="3667294" y="3413609"/>
                </a:lnTo>
                <a:lnTo>
                  <a:pt x="2445971" y="3413609"/>
                </a:lnTo>
                <a:close/>
                <a:moveTo>
                  <a:pt x="1781164" y="1672821"/>
                </a:moveTo>
                <a:lnTo>
                  <a:pt x="3002488" y="1672821"/>
                </a:lnTo>
                <a:lnTo>
                  <a:pt x="2391826" y="3255357"/>
                </a:lnTo>
                <a:close/>
                <a:moveTo>
                  <a:pt x="0" y="1672821"/>
                </a:moveTo>
                <a:lnTo>
                  <a:pt x="1221323" y="1672821"/>
                </a:lnTo>
                <a:lnTo>
                  <a:pt x="610661" y="3255357"/>
                </a:lnTo>
                <a:close/>
                <a:moveTo>
                  <a:pt x="3947215" y="530881"/>
                </a:moveTo>
                <a:lnTo>
                  <a:pt x="4557877" y="2113416"/>
                </a:lnTo>
                <a:lnTo>
                  <a:pt x="3336553" y="2113416"/>
                </a:lnTo>
                <a:close/>
                <a:moveTo>
                  <a:pt x="4001360" y="440777"/>
                </a:moveTo>
                <a:lnTo>
                  <a:pt x="5222684" y="440777"/>
                </a:lnTo>
                <a:lnTo>
                  <a:pt x="4612022" y="2023313"/>
                </a:lnTo>
                <a:close/>
                <a:moveTo>
                  <a:pt x="2671746" y="440777"/>
                </a:moveTo>
                <a:lnTo>
                  <a:pt x="3893070" y="440777"/>
                </a:lnTo>
                <a:lnTo>
                  <a:pt x="3282408" y="2023313"/>
                </a:lnTo>
                <a:close/>
                <a:moveTo>
                  <a:pt x="890582" y="440776"/>
                </a:moveTo>
                <a:lnTo>
                  <a:pt x="2111905" y="440776"/>
                </a:lnTo>
                <a:lnTo>
                  <a:pt x="1653909" y="1627677"/>
                </a:lnTo>
                <a:lnTo>
                  <a:pt x="2111905" y="2814579"/>
                </a:lnTo>
                <a:lnTo>
                  <a:pt x="890582" y="2814579"/>
                </a:lnTo>
                <a:lnTo>
                  <a:pt x="1348578" y="1627677"/>
                </a:lnTo>
                <a:close/>
                <a:moveTo>
                  <a:pt x="2391826" y="0"/>
                </a:moveTo>
                <a:lnTo>
                  <a:pt x="3002488" y="1582536"/>
                </a:lnTo>
                <a:lnTo>
                  <a:pt x="1781164" y="1582536"/>
                </a:lnTo>
                <a:close/>
                <a:moveTo>
                  <a:pt x="610662" y="0"/>
                </a:moveTo>
                <a:lnTo>
                  <a:pt x="1221323" y="1582536"/>
                </a:lnTo>
                <a:lnTo>
                  <a:pt x="0" y="1582536"/>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40687966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A79EF9E-6355-4F45-9259-4B8B73FBBEB8}"/>
              </a:ext>
            </a:extLst>
          </p:cNvPr>
          <p:cNvSpPr>
            <a:spLocks noGrp="1"/>
          </p:cNvSpPr>
          <p:nvPr>
            <p:ph type="pic" sz="quarter" idx="10"/>
          </p:nvPr>
        </p:nvSpPr>
        <p:spPr>
          <a:xfrm>
            <a:off x="565704" y="3740317"/>
            <a:ext cx="11060592" cy="2498180"/>
          </a:xfrm>
          <a:custGeom>
            <a:avLst/>
            <a:gdLst>
              <a:gd name="connsiteX0" fmla="*/ 8542997 w 11060592"/>
              <a:gd name="connsiteY0" fmla="*/ 0 h 2498180"/>
              <a:gd name="connsiteX1" fmla="*/ 11060592 w 11060592"/>
              <a:gd name="connsiteY1" fmla="*/ 0 h 2498180"/>
              <a:gd name="connsiteX2" fmla="*/ 9801795 w 11060592"/>
              <a:gd name="connsiteY2" fmla="*/ 2498180 h 2498180"/>
              <a:gd name="connsiteX3" fmla="*/ 8377962 w 11060592"/>
              <a:gd name="connsiteY3" fmla="*/ 0 h 2498180"/>
              <a:gd name="connsiteX4" fmla="*/ 9636759 w 11060592"/>
              <a:gd name="connsiteY4" fmla="*/ 2498180 h 2498180"/>
              <a:gd name="connsiteX5" fmla="*/ 7119164 w 11060592"/>
              <a:gd name="connsiteY5" fmla="*/ 2498180 h 2498180"/>
              <a:gd name="connsiteX6" fmla="*/ 5695331 w 11060592"/>
              <a:gd name="connsiteY6" fmla="*/ 0 h 2498180"/>
              <a:gd name="connsiteX7" fmla="*/ 8212926 w 11060592"/>
              <a:gd name="connsiteY7" fmla="*/ 0 h 2498180"/>
              <a:gd name="connsiteX8" fmla="*/ 6954129 w 11060592"/>
              <a:gd name="connsiteY8" fmla="*/ 2498180 h 2498180"/>
              <a:gd name="connsiteX9" fmla="*/ 5530296 w 11060592"/>
              <a:gd name="connsiteY9" fmla="*/ 0 h 2498180"/>
              <a:gd name="connsiteX10" fmla="*/ 6789093 w 11060592"/>
              <a:gd name="connsiteY10" fmla="*/ 2498180 h 2498180"/>
              <a:gd name="connsiteX11" fmla="*/ 4271498 w 11060592"/>
              <a:gd name="connsiteY11" fmla="*/ 2498180 h 2498180"/>
              <a:gd name="connsiteX12" fmla="*/ 2847665 w 11060592"/>
              <a:gd name="connsiteY12" fmla="*/ 0 h 2498180"/>
              <a:gd name="connsiteX13" fmla="*/ 5365260 w 11060592"/>
              <a:gd name="connsiteY13" fmla="*/ 0 h 2498180"/>
              <a:gd name="connsiteX14" fmla="*/ 4106463 w 11060592"/>
              <a:gd name="connsiteY14" fmla="*/ 2498180 h 2498180"/>
              <a:gd name="connsiteX15" fmla="*/ 2682631 w 11060592"/>
              <a:gd name="connsiteY15" fmla="*/ 0 h 2498180"/>
              <a:gd name="connsiteX16" fmla="*/ 3941427 w 11060592"/>
              <a:gd name="connsiteY16" fmla="*/ 2498180 h 2498180"/>
              <a:gd name="connsiteX17" fmla="*/ 1423832 w 11060592"/>
              <a:gd name="connsiteY17" fmla="*/ 2498180 h 2498180"/>
              <a:gd name="connsiteX18" fmla="*/ 0 w 11060592"/>
              <a:gd name="connsiteY18" fmla="*/ 0 h 2498180"/>
              <a:gd name="connsiteX19" fmla="*/ 2517595 w 11060592"/>
              <a:gd name="connsiteY19" fmla="*/ 0 h 2498180"/>
              <a:gd name="connsiteX20" fmla="*/ 1258798 w 11060592"/>
              <a:gd name="connsiteY20" fmla="*/ 2498180 h 2498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060592" h="2498180">
                <a:moveTo>
                  <a:pt x="8542997" y="0"/>
                </a:moveTo>
                <a:lnTo>
                  <a:pt x="11060592" y="0"/>
                </a:lnTo>
                <a:lnTo>
                  <a:pt x="9801795" y="2498180"/>
                </a:lnTo>
                <a:close/>
                <a:moveTo>
                  <a:pt x="8377962" y="0"/>
                </a:moveTo>
                <a:lnTo>
                  <a:pt x="9636759" y="2498180"/>
                </a:lnTo>
                <a:lnTo>
                  <a:pt x="7119164" y="2498180"/>
                </a:lnTo>
                <a:close/>
                <a:moveTo>
                  <a:pt x="5695331" y="0"/>
                </a:moveTo>
                <a:lnTo>
                  <a:pt x="8212926" y="0"/>
                </a:lnTo>
                <a:lnTo>
                  <a:pt x="6954129" y="2498180"/>
                </a:lnTo>
                <a:close/>
                <a:moveTo>
                  <a:pt x="5530296" y="0"/>
                </a:moveTo>
                <a:lnTo>
                  <a:pt x="6789093" y="2498180"/>
                </a:lnTo>
                <a:lnTo>
                  <a:pt x="4271498" y="2498180"/>
                </a:lnTo>
                <a:close/>
                <a:moveTo>
                  <a:pt x="2847665" y="0"/>
                </a:moveTo>
                <a:lnTo>
                  <a:pt x="5365260" y="0"/>
                </a:lnTo>
                <a:lnTo>
                  <a:pt x="4106463" y="2498180"/>
                </a:lnTo>
                <a:close/>
                <a:moveTo>
                  <a:pt x="2682631" y="0"/>
                </a:moveTo>
                <a:lnTo>
                  <a:pt x="3941427" y="2498180"/>
                </a:lnTo>
                <a:lnTo>
                  <a:pt x="1423832" y="2498180"/>
                </a:lnTo>
                <a:close/>
                <a:moveTo>
                  <a:pt x="0" y="0"/>
                </a:moveTo>
                <a:lnTo>
                  <a:pt x="2517595" y="0"/>
                </a:lnTo>
                <a:lnTo>
                  <a:pt x="1258798" y="2498180"/>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7773898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57AADED-98E6-437D-BD80-2DB15B7ED297}"/>
              </a:ext>
            </a:extLst>
          </p:cNvPr>
          <p:cNvSpPr>
            <a:spLocks noGrp="1"/>
          </p:cNvSpPr>
          <p:nvPr>
            <p:ph type="pic" sz="quarter" idx="10"/>
          </p:nvPr>
        </p:nvSpPr>
        <p:spPr>
          <a:xfrm>
            <a:off x="5365749" y="1033950"/>
            <a:ext cx="5607051" cy="4790100"/>
          </a:xfrm>
          <a:custGeom>
            <a:avLst/>
            <a:gdLst>
              <a:gd name="connsiteX0" fmla="*/ 2925935 w 5607051"/>
              <a:gd name="connsiteY0" fmla="*/ 2478793 h 4790100"/>
              <a:gd name="connsiteX1" fmla="*/ 5607051 w 5607051"/>
              <a:gd name="connsiteY1" fmla="*/ 2478793 h 4790100"/>
              <a:gd name="connsiteX2" fmla="*/ 4266493 w 5607051"/>
              <a:gd name="connsiteY2" fmla="*/ 4790100 h 4790100"/>
              <a:gd name="connsiteX3" fmla="*/ 0 w 5607051"/>
              <a:gd name="connsiteY3" fmla="*/ 2478793 h 4790100"/>
              <a:gd name="connsiteX4" fmla="*/ 2681116 w 5607051"/>
              <a:gd name="connsiteY4" fmla="*/ 2478793 h 4790100"/>
              <a:gd name="connsiteX5" fmla="*/ 1340558 w 5607051"/>
              <a:gd name="connsiteY5" fmla="*/ 4790100 h 4790100"/>
              <a:gd name="connsiteX6" fmla="*/ 2803525 w 5607051"/>
              <a:gd name="connsiteY6" fmla="*/ 2459652 h 4790100"/>
              <a:gd name="connsiteX7" fmla="*/ 4144083 w 5607051"/>
              <a:gd name="connsiteY7" fmla="*/ 4770959 h 4790100"/>
              <a:gd name="connsiteX8" fmla="*/ 1462967 w 5607051"/>
              <a:gd name="connsiteY8" fmla="*/ 4770959 h 4790100"/>
              <a:gd name="connsiteX9" fmla="*/ 4266493 w 5607051"/>
              <a:gd name="connsiteY9" fmla="*/ 19141 h 4790100"/>
              <a:gd name="connsiteX10" fmla="*/ 5607051 w 5607051"/>
              <a:gd name="connsiteY10" fmla="*/ 2330448 h 4790100"/>
              <a:gd name="connsiteX11" fmla="*/ 2925935 w 5607051"/>
              <a:gd name="connsiteY11" fmla="*/ 2330448 h 4790100"/>
              <a:gd name="connsiteX12" fmla="*/ 1340558 w 5607051"/>
              <a:gd name="connsiteY12" fmla="*/ 19141 h 4790100"/>
              <a:gd name="connsiteX13" fmla="*/ 2681116 w 5607051"/>
              <a:gd name="connsiteY13" fmla="*/ 2330448 h 4790100"/>
              <a:gd name="connsiteX14" fmla="*/ 0 w 5607051"/>
              <a:gd name="connsiteY14" fmla="*/ 2330448 h 4790100"/>
              <a:gd name="connsiteX15" fmla="*/ 1462968 w 5607051"/>
              <a:gd name="connsiteY15" fmla="*/ 0 h 4790100"/>
              <a:gd name="connsiteX16" fmla="*/ 4144083 w 5607051"/>
              <a:gd name="connsiteY16" fmla="*/ 0 h 4790100"/>
              <a:gd name="connsiteX17" fmla="*/ 2803526 w 5607051"/>
              <a:gd name="connsiteY17" fmla="*/ 2311307 h 479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07051" h="4790100">
                <a:moveTo>
                  <a:pt x="2925935" y="2478793"/>
                </a:moveTo>
                <a:lnTo>
                  <a:pt x="5607051" y="2478793"/>
                </a:lnTo>
                <a:lnTo>
                  <a:pt x="4266493" y="4790100"/>
                </a:lnTo>
                <a:close/>
                <a:moveTo>
                  <a:pt x="0" y="2478793"/>
                </a:moveTo>
                <a:lnTo>
                  <a:pt x="2681116" y="2478793"/>
                </a:lnTo>
                <a:lnTo>
                  <a:pt x="1340558" y="4790100"/>
                </a:lnTo>
                <a:close/>
                <a:moveTo>
                  <a:pt x="2803525" y="2459652"/>
                </a:moveTo>
                <a:lnTo>
                  <a:pt x="4144083" y="4770959"/>
                </a:lnTo>
                <a:lnTo>
                  <a:pt x="1462967" y="4770959"/>
                </a:lnTo>
                <a:close/>
                <a:moveTo>
                  <a:pt x="4266493" y="19141"/>
                </a:moveTo>
                <a:lnTo>
                  <a:pt x="5607051" y="2330448"/>
                </a:lnTo>
                <a:lnTo>
                  <a:pt x="2925935" y="2330448"/>
                </a:lnTo>
                <a:close/>
                <a:moveTo>
                  <a:pt x="1340558" y="19141"/>
                </a:moveTo>
                <a:lnTo>
                  <a:pt x="2681116" y="2330448"/>
                </a:lnTo>
                <a:lnTo>
                  <a:pt x="0" y="2330448"/>
                </a:lnTo>
                <a:close/>
                <a:moveTo>
                  <a:pt x="1462968" y="0"/>
                </a:moveTo>
                <a:lnTo>
                  <a:pt x="4144083" y="0"/>
                </a:lnTo>
                <a:lnTo>
                  <a:pt x="2803526" y="2311307"/>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406672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443F6B-13B5-467C-9A5F-834F54785AC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F2D757A-F883-48FB-A203-805C807D5C3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B9DA998-BF97-445C-9316-06C9EDDA4BB8}"/>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97EF32DD-52C0-4F19-A175-C98A174F35D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705E28B-6D38-4035-BAAF-A4ECFC7BE1D4}"/>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1927882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93FCCEA-0A31-4B53-B29F-73138428223D}"/>
              </a:ext>
            </a:extLst>
          </p:cNvPr>
          <p:cNvSpPr>
            <a:spLocks noGrp="1"/>
          </p:cNvSpPr>
          <p:nvPr>
            <p:ph type="pic" sz="quarter" idx="10"/>
          </p:nvPr>
        </p:nvSpPr>
        <p:spPr>
          <a:xfrm>
            <a:off x="641683" y="550523"/>
            <a:ext cx="5989722" cy="5756954"/>
          </a:xfrm>
          <a:custGeom>
            <a:avLst/>
            <a:gdLst>
              <a:gd name="connsiteX0" fmla="*/ 3617780 w 5989722"/>
              <a:gd name="connsiteY0" fmla="*/ 3290532 h 5756954"/>
              <a:gd name="connsiteX1" fmla="*/ 5989722 w 5989722"/>
              <a:gd name="connsiteY1" fmla="*/ 4523743 h 5756954"/>
              <a:gd name="connsiteX2" fmla="*/ 3617780 w 5989722"/>
              <a:gd name="connsiteY2" fmla="*/ 5756954 h 5756954"/>
              <a:gd name="connsiteX3" fmla="*/ 3559278 w 5989722"/>
              <a:gd name="connsiteY3" fmla="*/ 3237274 h 5756954"/>
              <a:gd name="connsiteX4" fmla="*/ 3559278 w 5989722"/>
              <a:gd name="connsiteY4" fmla="*/ 5756954 h 5756954"/>
              <a:gd name="connsiteX5" fmla="*/ 1136118 w 5989722"/>
              <a:gd name="connsiteY5" fmla="*/ 4497114 h 5756954"/>
              <a:gd name="connsiteX6" fmla="*/ 1019113 w 5989722"/>
              <a:gd name="connsiteY6" fmla="*/ 1928105 h 5756954"/>
              <a:gd name="connsiteX7" fmla="*/ 3442273 w 5989722"/>
              <a:gd name="connsiteY7" fmla="*/ 3187945 h 5756954"/>
              <a:gd name="connsiteX8" fmla="*/ 1019113 w 5989722"/>
              <a:gd name="connsiteY8" fmla="*/ 4447785 h 5756954"/>
              <a:gd name="connsiteX9" fmla="*/ 4977336 w 5989722"/>
              <a:gd name="connsiteY9" fmla="*/ 1362750 h 5756954"/>
              <a:gd name="connsiteX10" fmla="*/ 4977336 w 5989722"/>
              <a:gd name="connsiteY10" fmla="*/ 3882430 h 5756954"/>
              <a:gd name="connsiteX11" fmla="*/ 2554176 w 5989722"/>
              <a:gd name="connsiteY11" fmla="*/ 2622590 h 5756954"/>
              <a:gd name="connsiteX12" fmla="*/ 2535493 w 5989722"/>
              <a:gd name="connsiteY12" fmla="*/ 0 h 5756954"/>
              <a:gd name="connsiteX13" fmla="*/ 4958653 w 5989722"/>
              <a:gd name="connsiteY13" fmla="*/ 1259840 h 5756954"/>
              <a:gd name="connsiteX14" fmla="*/ 2535493 w 5989722"/>
              <a:gd name="connsiteY14" fmla="*/ 2519680 h 5756954"/>
              <a:gd name="connsiteX15" fmla="*/ 2423160 w 5989722"/>
              <a:gd name="connsiteY15" fmla="*/ 0 h 5756954"/>
              <a:gd name="connsiteX16" fmla="*/ 2423160 w 5989722"/>
              <a:gd name="connsiteY16" fmla="*/ 2519680 h 5756954"/>
              <a:gd name="connsiteX17" fmla="*/ 0 w 5989722"/>
              <a:gd name="connsiteY17" fmla="*/ 1259840 h 575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89722" h="5756954">
                <a:moveTo>
                  <a:pt x="3617780" y="3290532"/>
                </a:moveTo>
                <a:lnTo>
                  <a:pt x="5989722" y="4523743"/>
                </a:lnTo>
                <a:lnTo>
                  <a:pt x="3617780" y="5756954"/>
                </a:lnTo>
                <a:close/>
                <a:moveTo>
                  <a:pt x="3559278" y="3237274"/>
                </a:moveTo>
                <a:lnTo>
                  <a:pt x="3559278" y="5756954"/>
                </a:lnTo>
                <a:lnTo>
                  <a:pt x="1136118" y="4497114"/>
                </a:lnTo>
                <a:close/>
                <a:moveTo>
                  <a:pt x="1019113" y="1928105"/>
                </a:moveTo>
                <a:lnTo>
                  <a:pt x="3442273" y="3187945"/>
                </a:lnTo>
                <a:lnTo>
                  <a:pt x="1019113" y="4447785"/>
                </a:lnTo>
                <a:close/>
                <a:moveTo>
                  <a:pt x="4977336" y="1362750"/>
                </a:moveTo>
                <a:lnTo>
                  <a:pt x="4977336" y="3882430"/>
                </a:lnTo>
                <a:lnTo>
                  <a:pt x="2554176" y="2622590"/>
                </a:lnTo>
                <a:close/>
                <a:moveTo>
                  <a:pt x="2535493" y="0"/>
                </a:moveTo>
                <a:lnTo>
                  <a:pt x="4958653" y="1259840"/>
                </a:lnTo>
                <a:lnTo>
                  <a:pt x="2535493" y="2519680"/>
                </a:lnTo>
                <a:close/>
                <a:moveTo>
                  <a:pt x="2423160" y="0"/>
                </a:moveTo>
                <a:lnTo>
                  <a:pt x="2423160" y="2519680"/>
                </a:lnTo>
                <a:lnTo>
                  <a:pt x="0" y="1259840"/>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35068694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CB0A5263-5908-4291-9B3D-B342B1BD87EB}"/>
              </a:ext>
            </a:extLst>
          </p:cNvPr>
          <p:cNvSpPr>
            <a:spLocks noGrp="1"/>
          </p:cNvSpPr>
          <p:nvPr>
            <p:ph type="pic" sz="quarter" idx="10"/>
          </p:nvPr>
        </p:nvSpPr>
        <p:spPr>
          <a:xfrm>
            <a:off x="798301" y="3174250"/>
            <a:ext cx="3232083" cy="3026971"/>
          </a:xfrm>
          <a:custGeom>
            <a:avLst/>
            <a:gdLst>
              <a:gd name="connsiteX0" fmla="*/ 2909810 w 3232083"/>
              <a:gd name="connsiteY0" fmla="*/ 1852766 h 3026971"/>
              <a:gd name="connsiteX1" fmla="*/ 2909810 w 3232083"/>
              <a:gd name="connsiteY1" fmla="*/ 3026971 h 3026971"/>
              <a:gd name="connsiteX2" fmla="*/ 2000132 w 3232083"/>
              <a:gd name="connsiteY2" fmla="*/ 2439869 h 3026971"/>
              <a:gd name="connsiteX3" fmla="*/ 1677858 w 3232083"/>
              <a:gd name="connsiteY3" fmla="*/ 513346 h 3026971"/>
              <a:gd name="connsiteX4" fmla="*/ 3232083 w 3232083"/>
              <a:gd name="connsiteY4" fmla="*/ 1516436 h 3026971"/>
              <a:gd name="connsiteX5" fmla="*/ 1677858 w 3232083"/>
              <a:gd name="connsiteY5" fmla="*/ 2519526 h 3026971"/>
              <a:gd name="connsiteX6" fmla="*/ 1554226 w 3232083"/>
              <a:gd name="connsiteY6" fmla="*/ 513346 h 3026971"/>
              <a:gd name="connsiteX7" fmla="*/ 1554226 w 3232083"/>
              <a:gd name="connsiteY7" fmla="*/ 2519526 h 3026971"/>
              <a:gd name="connsiteX8" fmla="*/ 0 w 3232083"/>
              <a:gd name="connsiteY8" fmla="*/ 1516436 h 3026971"/>
              <a:gd name="connsiteX9" fmla="*/ 322274 w 3232083"/>
              <a:gd name="connsiteY9" fmla="*/ 0 h 3026971"/>
              <a:gd name="connsiteX10" fmla="*/ 1231952 w 3232083"/>
              <a:gd name="connsiteY10" fmla="*/ 587102 h 3026971"/>
              <a:gd name="connsiteX11" fmla="*/ 322274 w 3232083"/>
              <a:gd name="connsiteY11" fmla="*/ 1174205 h 3026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083" h="3026971">
                <a:moveTo>
                  <a:pt x="2909810" y="1852766"/>
                </a:moveTo>
                <a:lnTo>
                  <a:pt x="2909810" y="3026971"/>
                </a:lnTo>
                <a:lnTo>
                  <a:pt x="2000132" y="2439869"/>
                </a:lnTo>
                <a:close/>
                <a:moveTo>
                  <a:pt x="1677858" y="513346"/>
                </a:moveTo>
                <a:lnTo>
                  <a:pt x="3232083" y="1516436"/>
                </a:lnTo>
                <a:lnTo>
                  <a:pt x="1677858" y="2519526"/>
                </a:lnTo>
                <a:close/>
                <a:moveTo>
                  <a:pt x="1554226" y="513346"/>
                </a:moveTo>
                <a:lnTo>
                  <a:pt x="1554226" y="2519526"/>
                </a:lnTo>
                <a:lnTo>
                  <a:pt x="0" y="1516436"/>
                </a:lnTo>
                <a:close/>
                <a:moveTo>
                  <a:pt x="322274" y="0"/>
                </a:moveTo>
                <a:lnTo>
                  <a:pt x="1231952" y="587102"/>
                </a:lnTo>
                <a:lnTo>
                  <a:pt x="322274" y="1174205"/>
                </a:lnTo>
                <a:close/>
              </a:path>
            </a:pathLst>
          </a:custGeom>
          <a:solidFill>
            <a:schemeClr val="bg1">
              <a:lumMod val="95000"/>
            </a:schemeClr>
          </a:solidFill>
        </p:spPr>
        <p:txBody>
          <a:bodyPr wrap="square">
            <a:noAutofit/>
          </a:bodyPr>
          <a:lstStyle/>
          <a:p>
            <a:endParaRPr lang="id-ID"/>
          </a:p>
        </p:txBody>
      </p:sp>
      <p:sp>
        <p:nvSpPr>
          <p:cNvPr id="16" name="Picture Placeholder 15">
            <a:extLst>
              <a:ext uri="{FF2B5EF4-FFF2-40B4-BE49-F238E27FC236}">
                <a16:creationId xmlns:a16="http://schemas.microsoft.com/office/drawing/2014/main" id="{F1ACF5B1-C6C4-4A40-8241-159B885CB438}"/>
              </a:ext>
            </a:extLst>
          </p:cNvPr>
          <p:cNvSpPr>
            <a:spLocks noGrp="1"/>
          </p:cNvSpPr>
          <p:nvPr>
            <p:ph type="pic" sz="quarter" idx="11"/>
          </p:nvPr>
        </p:nvSpPr>
        <p:spPr>
          <a:xfrm>
            <a:off x="4302898" y="3174250"/>
            <a:ext cx="3232083" cy="3026971"/>
          </a:xfrm>
          <a:custGeom>
            <a:avLst/>
            <a:gdLst>
              <a:gd name="connsiteX0" fmla="*/ 2909810 w 3232083"/>
              <a:gd name="connsiteY0" fmla="*/ 1852766 h 3026971"/>
              <a:gd name="connsiteX1" fmla="*/ 2909810 w 3232083"/>
              <a:gd name="connsiteY1" fmla="*/ 3026971 h 3026971"/>
              <a:gd name="connsiteX2" fmla="*/ 2000132 w 3232083"/>
              <a:gd name="connsiteY2" fmla="*/ 2439869 h 3026971"/>
              <a:gd name="connsiteX3" fmla="*/ 1677858 w 3232083"/>
              <a:gd name="connsiteY3" fmla="*/ 513346 h 3026971"/>
              <a:gd name="connsiteX4" fmla="*/ 3232083 w 3232083"/>
              <a:gd name="connsiteY4" fmla="*/ 1516436 h 3026971"/>
              <a:gd name="connsiteX5" fmla="*/ 1677858 w 3232083"/>
              <a:gd name="connsiteY5" fmla="*/ 2519526 h 3026971"/>
              <a:gd name="connsiteX6" fmla="*/ 1554226 w 3232083"/>
              <a:gd name="connsiteY6" fmla="*/ 513346 h 3026971"/>
              <a:gd name="connsiteX7" fmla="*/ 1554226 w 3232083"/>
              <a:gd name="connsiteY7" fmla="*/ 2519526 h 3026971"/>
              <a:gd name="connsiteX8" fmla="*/ 0 w 3232083"/>
              <a:gd name="connsiteY8" fmla="*/ 1516436 h 3026971"/>
              <a:gd name="connsiteX9" fmla="*/ 322274 w 3232083"/>
              <a:gd name="connsiteY9" fmla="*/ 0 h 3026971"/>
              <a:gd name="connsiteX10" fmla="*/ 1231953 w 3232083"/>
              <a:gd name="connsiteY10" fmla="*/ 587102 h 3026971"/>
              <a:gd name="connsiteX11" fmla="*/ 322274 w 3232083"/>
              <a:gd name="connsiteY11" fmla="*/ 1174205 h 3026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083" h="3026971">
                <a:moveTo>
                  <a:pt x="2909810" y="1852766"/>
                </a:moveTo>
                <a:lnTo>
                  <a:pt x="2909810" y="3026971"/>
                </a:lnTo>
                <a:lnTo>
                  <a:pt x="2000132" y="2439869"/>
                </a:lnTo>
                <a:close/>
                <a:moveTo>
                  <a:pt x="1677858" y="513346"/>
                </a:moveTo>
                <a:lnTo>
                  <a:pt x="3232083" y="1516436"/>
                </a:lnTo>
                <a:lnTo>
                  <a:pt x="1677858" y="2519526"/>
                </a:lnTo>
                <a:close/>
                <a:moveTo>
                  <a:pt x="1554226" y="513346"/>
                </a:moveTo>
                <a:lnTo>
                  <a:pt x="1554226" y="2519526"/>
                </a:lnTo>
                <a:lnTo>
                  <a:pt x="0" y="1516436"/>
                </a:lnTo>
                <a:close/>
                <a:moveTo>
                  <a:pt x="322274" y="0"/>
                </a:moveTo>
                <a:lnTo>
                  <a:pt x="1231953" y="587102"/>
                </a:lnTo>
                <a:lnTo>
                  <a:pt x="322274" y="1174205"/>
                </a:lnTo>
                <a:close/>
              </a:path>
            </a:pathLst>
          </a:custGeom>
          <a:solidFill>
            <a:schemeClr val="bg1">
              <a:lumMod val="95000"/>
            </a:schemeClr>
          </a:solidFill>
        </p:spPr>
        <p:txBody>
          <a:bodyPr wrap="square">
            <a:noAutofit/>
          </a:bodyPr>
          <a:lstStyle/>
          <a:p>
            <a:endParaRPr lang="id-ID"/>
          </a:p>
        </p:txBody>
      </p:sp>
      <p:sp>
        <p:nvSpPr>
          <p:cNvPr id="19" name="Picture Placeholder 18">
            <a:extLst>
              <a:ext uri="{FF2B5EF4-FFF2-40B4-BE49-F238E27FC236}">
                <a16:creationId xmlns:a16="http://schemas.microsoft.com/office/drawing/2014/main" id="{A4B98DB0-6E45-46AE-97F2-F9B5B5F732E3}"/>
              </a:ext>
            </a:extLst>
          </p:cNvPr>
          <p:cNvSpPr>
            <a:spLocks noGrp="1"/>
          </p:cNvSpPr>
          <p:nvPr>
            <p:ph type="pic" sz="quarter" idx="12"/>
          </p:nvPr>
        </p:nvSpPr>
        <p:spPr>
          <a:xfrm>
            <a:off x="8158919" y="3174250"/>
            <a:ext cx="3232083" cy="3026971"/>
          </a:xfrm>
          <a:custGeom>
            <a:avLst/>
            <a:gdLst>
              <a:gd name="connsiteX0" fmla="*/ 2909810 w 3232083"/>
              <a:gd name="connsiteY0" fmla="*/ 1852766 h 3026971"/>
              <a:gd name="connsiteX1" fmla="*/ 2909810 w 3232083"/>
              <a:gd name="connsiteY1" fmla="*/ 3026971 h 3026971"/>
              <a:gd name="connsiteX2" fmla="*/ 2000131 w 3232083"/>
              <a:gd name="connsiteY2" fmla="*/ 2439869 h 3026971"/>
              <a:gd name="connsiteX3" fmla="*/ 1677858 w 3232083"/>
              <a:gd name="connsiteY3" fmla="*/ 513346 h 3026971"/>
              <a:gd name="connsiteX4" fmla="*/ 3232083 w 3232083"/>
              <a:gd name="connsiteY4" fmla="*/ 1516436 h 3026971"/>
              <a:gd name="connsiteX5" fmla="*/ 1677858 w 3232083"/>
              <a:gd name="connsiteY5" fmla="*/ 2519526 h 3026971"/>
              <a:gd name="connsiteX6" fmla="*/ 1554225 w 3232083"/>
              <a:gd name="connsiteY6" fmla="*/ 513346 h 3026971"/>
              <a:gd name="connsiteX7" fmla="*/ 1554225 w 3232083"/>
              <a:gd name="connsiteY7" fmla="*/ 2519526 h 3026971"/>
              <a:gd name="connsiteX8" fmla="*/ 0 w 3232083"/>
              <a:gd name="connsiteY8" fmla="*/ 1516436 h 3026971"/>
              <a:gd name="connsiteX9" fmla="*/ 322274 w 3232083"/>
              <a:gd name="connsiteY9" fmla="*/ 0 h 3026971"/>
              <a:gd name="connsiteX10" fmla="*/ 1231952 w 3232083"/>
              <a:gd name="connsiteY10" fmla="*/ 587102 h 3026971"/>
              <a:gd name="connsiteX11" fmla="*/ 322274 w 3232083"/>
              <a:gd name="connsiteY11" fmla="*/ 1174205 h 3026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083" h="3026971">
                <a:moveTo>
                  <a:pt x="2909810" y="1852766"/>
                </a:moveTo>
                <a:lnTo>
                  <a:pt x="2909810" y="3026971"/>
                </a:lnTo>
                <a:lnTo>
                  <a:pt x="2000131" y="2439869"/>
                </a:lnTo>
                <a:close/>
                <a:moveTo>
                  <a:pt x="1677858" y="513346"/>
                </a:moveTo>
                <a:lnTo>
                  <a:pt x="3232083" y="1516436"/>
                </a:lnTo>
                <a:lnTo>
                  <a:pt x="1677858" y="2519526"/>
                </a:lnTo>
                <a:close/>
                <a:moveTo>
                  <a:pt x="1554225" y="513346"/>
                </a:moveTo>
                <a:lnTo>
                  <a:pt x="1554225" y="2519526"/>
                </a:lnTo>
                <a:lnTo>
                  <a:pt x="0" y="1516436"/>
                </a:lnTo>
                <a:close/>
                <a:moveTo>
                  <a:pt x="322274" y="0"/>
                </a:moveTo>
                <a:lnTo>
                  <a:pt x="1231952" y="587102"/>
                </a:lnTo>
                <a:lnTo>
                  <a:pt x="322274" y="1174205"/>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146338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C76F2C7-7100-4776-B161-C5616F311B21}"/>
              </a:ext>
            </a:extLst>
          </p:cNvPr>
          <p:cNvSpPr>
            <a:spLocks noGrp="1"/>
          </p:cNvSpPr>
          <p:nvPr>
            <p:ph type="pic" sz="quarter" idx="10"/>
          </p:nvPr>
        </p:nvSpPr>
        <p:spPr>
          <a:xfrm>
            <a:off x="4620377" y="579026"/>
            <a:ext cx="6919580" cy="5699948"/>
          </a:xfrm>
          <a:custGeom>
            <a:avLst/>
            <a:gdLst>
              <a:gd name="connsiteX0" fmla="*/ 4209096 w 6919580"/>
              <a:gd name="connsiteY0" fmla="*/ 4296877 h 5699948"/>
              <a:gd name="connsiteX1" fmla="*/ 5750622 w 6919580"/>
              <a:gd name="connsiteY1" fmla="*/ 4998413 h 5699948"/>
              <a:gd name="connsiteX2" fmla="*/ 4209096 w 6919580"/>
              <a:gd name="connsiteY2" fmla="*/ 5699948 h 5699948"/>
              <a:gd name="connsiteX3" fmla="*/ 4105455 w 6919580"/>
              <a:gd name="connsiteY3" fmla="*/ 4287507 h 5699948"/>
              <a:gd name="connsiteX4" fmla="*/ 4105455 w 6919580"/>
              <a:gd name="connsiteY4" fmla="*/ 5699948 h 5699948"/>
              <a:gd name="connsiteX5" fmla="*/ 2390272 w 6919580"/>
              <a:gd name="connsiteY5" fmla="*/ 4993727 h 5699948"/>
              <a:gd name="connsiteX6" fmla="*/ 5242492 w 6919580"/>
              <a:gd name="connsiteY6" fmla="*/ 2161770 h 5699948"/>
              <a:gd name="connsiteX7" fmla="*/ 5242492 w 6919580"/>
              <a:gd name="connsiteY7" fmla="*/ 3574211 h 5699948"/>
              <a:gd name="connsiteX8" fmla="*/ 3527310 w 6919580"/>
              <a:gd name="connsiteY8" fmla="*/ 2867990 h 5699948"/>
              <a:gd name="connsiteX9" fmla="*/ 1186292 w 6919580"/>
              <a:gd name="connsiteY9" fmla="*/ 2009100 h 5699948"/>
              <a:gd name="connsiteX10" fmla="*/ 5309436 w 6919580"/>
              <a:gd name="connsiteY10" fmla="*/ 3706790 h 5699948"/>
              <a:gd name="connsiteX11" fmla="*/ 1186292 w 6919580"/>
              <a:gd name="connsiteY11" fmla="*/ 5404479 h 5699948"/>
              <a:gd name="connsiteX12" fmla="*/ 3568077 w 6919580"/>
              <a:gd name="connsiteY12" fmla="*/ 0 h 5699948"/>
              <a:gd name="connsiteX13" fmla="*/ 6919580 w 6919580"/>
              <a:gd name="connsiteY13" fmla="*/ 1379968 h 5699948"/>
              <a:gd name="connsiteX14" fmla="*/ 3568077 w 6919580"/>
              <a:gd name="connsiteY14" fmla="*/ 2759936 h 5699948"/>
              <a:gd name="connsiteX15" fmla="*/ 3482714 w 6919580"/>
              <a:gd name="connsiteY15" fmla="*/ 0 h 5699948"/>
              <a:gd name="connsiteX16" fmla="*/ 3482714 w 6919580"/>
              <a:gd name="connsiteY16" fmla="*/ 2867990 h 5699948"/>
              <a:gd name="connsiteX17" fmla="*/ 0 w 6919580"/>
              <a:gd name="connsiteY17" fmla="*/ 1433995 h 569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919580" h="5699948">
                <a:moveTo>
                  <a:pt x="4209096" y="4296877"/>
                </a:moveTo>
                <a:lnTo>
                  <a:pt x="5750622" y="4998413"/>
                </a:lnTo>
                <a:lnTo>
                  <a:pt x="4209096" y="5699948"/>
                </a:lnTo>
                <a:close/>
                <a:moveTo>
                  <a:pt x="4105455" y="4287507"/>
                </a:moveTo>
                <a:lnTo>
                  <a:pt x="4105455" y="5699948"/>
                </a:lnTo>
                <a:lnTo>
                  <a:pt x="2390272" y="4993727"/>
                </a:lnTo>
                <a:close/>
                <a:moveTo>
                  <a:pt x="5242492" y="2161770"/>
                </a:moveTo>
                <a:lnTo>
                  <a:pt x="5242492" y="3574211"/>
                </a:lnTo>
                <a:lnTo>
                  <a:pt x="3527310" y="2867990"/>
                </a:lnTo>
                <a:close/>
                <a:moveTo>
                  <a:pt x="1186292" y="2009100"/>
                </a:moveTo>
                <a:lnTo>
                  <a:pt x="5309436" y="3706790"/>
                </a:lnTo>
                <a:lnTo>
                  <a:pt x="1186292" y="5404479"/>
                </a:lnTo>
                <a:close/>
                <a:moveTo>
                  <a:pt x="3568077" y="0"/>
                </a:moveTo>
                <a:lnTo>
                  <a:pt x="6919580" y="1379968"/>
                </a:lnTo>
                <a:lnTo>
                  <a:pt x="3568077" y="2759936"/>
                </a:lnTo>
                <a:close/>
                <a:moveTo>
                  <a:pt x="3482714" y="0"/>
                </a:moveTo>
                <a:lnTo>
                  <a:pt x="3482714" y="2867990"/>
                </a:lnTo>
                <a:lnTo>
                  <a:pt x="0" y="1433995"/>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083526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FF4D56B-7B3A-4B2B-975D-66AD90527BD5}"/>
              </a:ext>
            </a:extLst>
          </p:cNvPr>
          <p:cNvSpPr>
            <a:spLocks noGrp="1"/>
          </p:cNvSpPr>
          <p:nvPr>
            <p:ph type="pic" sz="quarter" idx="10"/>
          </p:nvPr>
        </p:nvSpPr>
        <p:spPr>
          <a:xfrm>
            <a:off x="906535" y="807876"/>
            <a:ext cx="6339838" cy="5242248"/>
          </a:xfrm>
          <a:custGeom>
            <a:avLst/>
            <a:gdLst>
              <a:gd name="connsiteX0" fmla="*/ 3694668 w 6339838"/>
              <a:gd name="connsiteY0" fmla="*/ 3751327 h 5242248"/>
              <a:gd name="connsiteX1" fmla="*/ 3694668 w 6339838"/>
              <a:gd name="connsiteY1" fmla="*/ 5242248 h 5242248"/>
              <a:gd name="connsiteX2" fmla="*/ 2539624 w 6339838"/>
              <a:gd name="connsiteY2" fmla="*/ 4496787 h 5242248"/>
              <a:gd name="connsiteX3" fmla="*/ 5930639 w 6339838"/>
              <a:gd name="connsiteY3" fmla="*/ 2352510 h 5242248"/>
              <a:gd name="connsiteX4" fmla="*/ 5930639 w 6339838"/>
              <a:gd name="connsiteY4" fmla="*/ 3843432 h 5242248"/>
              <a:gd name="connsiteX5" fmla="*/ 4775594 w 6339838"/>
              <a:gd name="connsiteY5" fmla="*/ 3097971 h 5242248"/>
              <a:gd name="connsiteX6" fmla="*/ 2130423 w 6339838"/>
              <a:gd name="connsiteY6" fmla="*/ 2050627 h 5242248"/>
              <a:gd name="connsiteX7" fmla="*/ 4103868 w 6339838"/>
              <a:gd name="connsiteY7" fmla="*/ 3324278 h 5242248"/>
              <a:gd name="connsiteX8" fmla="*/ 2130423 w 6339838"/>
              <a:gd name="connsiteY8" fmla="*/ 4597930 h 5242248"/>
              <a:gd name="connsiteX9" fmla="*/ 1973444 w 6339838"/>
              <a:gd name="connsiteY9" fmla="*/ 2050627 h 5242248"/>
              <a:gd name="connsiteX10" fmla="*/ 1973444 w 6339838"/>
              <a:gd name="connsiteY10" fmla="*/ 4597930 h 5242248"/>
              <a:gd name="connsiteX11" fmla="*/ 0 w 6339838"/>
              <a:gd name="connsiteY11" fmla="*/ 3324278 h 5242248"/>
              <a:gd name="connsiteX12" fmla="*/ 409201 w 6339838"/>
              <a:gd name="connsiteY12" fmla="*/ 1398817 h 5242248"/>
              <a:gd name="connsiteX13" fmla="*/ 1564244 w 6339838"/>
              <a:gd name="connsiteY13" fmla="*/ 2144277 h 5242248"/>
              <a:gd name="connsiteX14" fmla="*/ 409201 w 6339838"/>
              <a:gd name="connsiteY14" fmla="*/ 2889738 h 5242248"/>
              <a:gd name="connsiteX15" fmla="*/ 4366393 w 6339838"/>
              <a:gd name="connsiteY15" fmla="*/ 651810 h 5242248"/>
              <a:gd name="connsiteX16" fmla="*/ 6339838 w 6339838"/>
              <a:gd name="connsiteY16" fmla="*/ 1925462 h 5242248"/>
              <a:gd name="connsiteX17" fmla="*/ 4366393 w 6339838"/>
              <a:gd name="connsiteY17" fmla="*/ 3199114 h 5242248"/>
              <a:gd name="connsiteX18" fmla="*/ 4209414 w 6339838"/>
              <a:gd name="connsiteY18" fmla="*/ 651810 h 5242248"/>
              <a:gd name="connsiteX19" fmla="*/ 4209414 w 6339838"/>
              <a:gd name="connsiteY19" fmla="*/ 3199114 h 5242248"/>
              <a:gd name="connsiteX20" fmla="*/ 2235971 w 6339838"/>
              <a:gd name="connsiteY20" fmla="*/ 1925461 h 5242248"/>
              <a:gd name="connsiteX21" fmla="*/ 2645170 w 6339838"/>
              <a:gd name="connsiteY21" fmla="*/ 0 h 5242248"/>
              <a:gd name="connsiteX22" fmla="*/ 3800215 w 6339838"/>
              <a:gd name="connsiteY22" fmla="*/ 745460 h 5242248"/>
              <a:gd name="connsiteX23" fmla="*/ 2645170 w 6339838"/>
              <a:gd name="connsiteY23" fmla="*/ 1490921 h 524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339838" h="5242248">
                <a:moveTo>
                  <a:pt x="3694668" y="3751327"/>
                </a:moveTo>
                <a:lnTo>
                  <a:pt x="3694668" y="5242248"/>
                </a:lnTo>
                <a:lnTo>
                  <a:pt x="2539624" y="4496787"/>
                </a:lnTo>
                <a:close/>
                <a:moveTo>
                  <a:pt x="5930639" y="2352510"/>
                </a:moveTo>
                <a:lnTo>
                  <a:pt x="5930639" y="3843432"/>
                </a:lnTo>
                <a:lnTo>
                  <a:pt x="4775594" y="3097971"/>
                </a:lnTo>
                <a:close/>
                <a:moveTo>
                  <a:pt x="2130423" y="2050627"/>
                </a:moveTo>
                <a:lnTo>
                  <a:pt x="4103868" y="3324278"/>
                </a:lnTo>
                <a:lnTo>
                  <a:pt x="2130423" y="4597930"/>
                </a:lnTo>
                <a:close/>
                <a:moveTo>
                  <a:pt x="1973444" y="2050627"/>
                </a:moveTo>
                <a:lnTo>
                  <a:pt x="1973444" y="4597930"/>
                </a:lnTo>
                <a:lnTo>
                  <a:pt x="0" y="3324278"/>
                </a:lnTo>
                <a:close/>
                <a:moveTo>
                  <a:pt x="409201" y="1398817"/>
                </a:moveTo>
                <a:lnTo>
                  <a:pt x="1564244" y="2144277"/>
                </a:lnTo>
                <a:lnTo>
                  <a:pt x="409201" y="2889738"/>
                </a:lnTo>
                <a:close/>
                <a:moveTo>
                  <a:pt x="4366393" y="651810"/>
                </a:moveTo>
                <a:lnTo>
                  <a:pt x="6339838" y="1925462"/>
                </a:lnTo>
                <a:lnTo>
                  <a:pt x="4366393" y="3199114"/>
                </a:lnTo>
                <a:close/>
                <a:moveTo>
                  <a:pt x="4209414" y="651810"/>
                </a:moveTo>
                <a:lnTo>
                  <a:pt x="4209414" y="3199114"/>
                </a:lnTo>
                <a:lnTo>
                  <a:pt x="2235971" y="1925461"/>
                </a:lnTo>
                <a:close/>
                <a:moveTo>
                  <a:pt x="2645170" y="0"/>
                </a:moveTo>
                <a:lnTo>
                  <a:pt x="3800215" y="745460"/>
                </a:lnTo>
                <a:lnTo>
                  <a:pt x="2645170" y="1490921"/>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3610552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95B5EC-0D97-4BE4-876D-3E0FAA5ED2F2}"/>
              </a:ext>
            </a:extLst>
          </p:cNvPr>
          <p:cNvSpPr>
            <a:spLocks noGrp="1"/>
          </p:cNvSpPr>
          <p:nvPr>
            <p:ph type="pic" sz="quarter" idx="10"/>
          </p:nvPr>
        </p:nvSpPr>
        <p:spPr>
          <a:xfrm>
            <a:off x="816847" y="3078865"/>
            <a:ext cx="3136739" cy="2704085"/>
          </a:xfrm>
          <a:custGeom>
            <a:avLst/>
            <a:gdLst>
              <a:gd name="connsiteX0" fmla="*/ 1568370 w 3136739"/>
              <a:gd name="connsiteY0" fmla="*/ 0 h 2704085"/>
              <a:gd name="connsiteX1" fmla="*/ 3136739 w 3136739"/>
              <a:gd name="connsiteY1" fmla="*/ 2704085 h 2704085"/>
              <a:gd name="connsiteX2" fmla="*/ 0 w 3136739"/>
              <a:gd name="connsiteY2" fmla="*/ 2704085 h 2704085"/>
            </a:gdLst>
            <a:ahLst/>
            <a:cxnLst>
              <a:cxn ang="0">
                <a:pos x="connsiteX0" y="connsiteY0"/>
              </a:cxn>
              <a:cxn ang="0">
                <a:pos x="connsiteX1" y="connsiteY1"/>
              </a:cxn>
              <a:cxn ang="0">
                <a:pos x="connsiteX2" y="connsiteY2"/>
              </a:cxn>
            </a:cxnLst>
            <a:rect l="l" t="t" r="r" b="b"/>
            <a:pathLst>
              <a:path w="3136739" h="2704085">
                <a:moveTo>
                  <a:pt x="1568370" y="0"/>
                </a:moveTo>
                <a:lnTo>
                  <a:pt x="3136739" y="2704085"/>
                </a:lnTo>
                <a:lnTo>
                  <a:pt x="0" y="2704085"/>
                </a:lnTo>
                <a:close/>
              </a:path>
            </a:pathLst>
          </a:custGeom>
          <a:solidFill>
            <a:schemeClr val="bg1">
              <a:lumMod val="95000"/>
            </a:schemeClr>
          </a:solidFill>
        </p:spPr>
        <p:txBody>
          <a:bodyPr wrap="square">
            <a:noAutofit/>
          </a:bodyPr>
          <a:lstStyle/>
          <a:p>
            <a:endParaRPr lang="id-ID"/>
          </a:p>
        </p:txBody>
      </p:sp>
      <p:sp>
        <p:nvSpPr>
          <p:cNvPr id="14" name="Picture Placeholder 13">
            <a:extLst>
              <a:ext uri="{FF2B5EF4-FFF2-40B4-BE49-F238E27FC236}">
                <a16:creationId xmlns:a16="http://schemas.microsoft.com/office/drawing/2014/main" id="{298AF7EE-058C-4036-93E4-98E5DC9E9FEF}"/>
              </a:ext>
            </a:extLst>
          </p:cNvPr>
          <p:cNvSpPr>
            <a:spLocks noGrp="1"/>
          </p:cNvSpPr>
          <p:nvPr>
            <p:ph type="pic" sz="quarter" idx="11"/>
          </p:nvPr>
        </p:nvSpPr>
        <p:spPr>
          <a:xfrm>
            <a:off x="4568973" y="3078864"/>
            <a:ext cx="3136739" cy="2704085"/>
          </a:xfrm>
          <a:custGeom>
            <a:avLst/>
            <a:gdLst>
              <a:gd name="connsiteX0" fmla="*/ 1568370 w 3136739"/>
              <a:gd name="connsiteY0" fmla="*/ 0 h 2704085"/>
              <a:gd name="connsiteX1" fmla="*/ 3136739 w 3136739"/>
              <a:gd name="connsiteY1" fmla="*/ 2704085 h 2704085"/>
              <a:gd name="connsiteX2" fmla="*/ 0 w 3136739"/>
              <a:gd name="connsiteY2" fmla="*/ 2704085 h 2704085"/>
            </a:gdLst>
            <a:ahLst/>
            <a:cxnLst>
              <a:cxn ang="0">
                <a:pos x="connsiteX0" y="connsiteY0"/>
              </a:cxn>
              <a:cxn ang="0">
                <a:pos x="connsiteX1" y="connsiteY1"/>
              </a:cxn>
              <a:cxn ang="0">
                <a:pos x="connsiteX2" y="connsiteY2"/>
              </a:cxn>
            </a:cxnLst>
            <a:rect l="l" t="t" r="r" b="b"/>
            <a:pathLst>
              <a:path w="3136739" h="2704085">
                <a:moveTo>
                  <a:pt x="1568370" y="0"/>
                </a:moveTo>
                <a:lnTo>
                  <a:pt x="3136739" y="2704085"/>
                </a:lnTo>
                <a:lnTo>
                  <a:pt x="0" y="2704085"/>
                </a:lnTo>
                <a:close/>
              </a:path>
            </a:pathLst>
          </a:custGeom>
          <a:solidFill>
            <a:schemeClr val="bg1">
              <a:lumMod val="95000"/>
            </a:schemeClr>
          </a:solidFill>
        </p:spPr>
        <p:txBody>
          <a:bodyPr wrap="square">
            <a:noAutofit/>
          </a:bodyPr>
          <a:lstStyle/>
          <a:p>
            <a:endParaRPr lang="id-ID"/>
          </a:p>
        </p:txBody>
      </p:sp>
      <p:sp>
        <p:nvSpPr>
          <p:cNvPr id="17" name="Picture Placeholder 16">
            <a:extLst>
              <a:ext uri="{FF2B5EF4-FFF2-40B4-BE49-F238E27FC236}">
                <a16:creationId xmlns:a16="http://schemas.microsoft.com/office/drawing/2014/main" id="{CBA98C3B-88C6-4E0B-84EE-CDB7BA1FF342}"/>
              </a:ext>
            </a:extLst>
          </p:cNvPr>
          <p:cNvSpPr>
            <a:spLocks noGrp="1"/>
          </p:cNvSpPr>
          <p:nvPr>
            <p:ph type="pic" sz="quarter" idx="12"/>
          </p:nvPr>
        </p:nvSpPr>
        <p:spPr>
          <a:xfrm>
            <a:off x="8321100" y="3078863"/>
            <a:ext cx="3136739" cy="2704085"/>
          </a:xfrm>
          <a:custGeom>
            <a:avLst/>
            <a:gdLst>
              <a:gd name="connsiteX0" fmla="*/ 1568370 w 3136739"/>
              <a:gd name="connsiteY0" fmla="*/ 0 h 2704085"/>
              <a:gd name="connsiteX1" fmla="*/ 3136739 w 3136739"/>
              <a:gd name="connsiteY1" fmla="*/ 2704085 h 2704085"/>
              <a:gd name="connsiteX2" fmla="*/ 0 w 3136739"/>
              <a:gd name="connsiteY2" fmla="*/ 2704085 h 2704085"/>
            </a:gdLst>
            <a:ahLst/>
            <a:cxnLst>
              <a:cxn ang="0">
                <a:pos x="connsiteX0" y="connsiteY0"/>
              </a:cxn>
              <a:cxn ang="0">
                <a:pos x="connsiteX1" y="connsiteY1"/>
              </a:cxn>
              <a:cxn ang="0">
                <a:pos x="connsiteX2" y="connsiteY2"/>
              </a:cxn>
            </a:cxnLst>
            <a:rect l="l" t="t" r="r" b="b"/>
            <a:pathLst>
              <a:path w="3136739" h="2704085">
                <a:moveTo>
                  <a:pt x="1568370" y="0"/>
                </a:moveTo>
                <a:lnTo>
                  <a:pt x="3136739" y="2704085"/>
                </a:lnTo>
                <a:lnTo>
                  <a:pt x="0" y="2704085"/>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21523441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192F03D-C897-4080-B19F-94539FAACFA9}"/>
              </a:ext>
            </a:extLst>
          </p:cNvPr>
          <p:cNvSpPr>
            <a:spLocks noGrp="1"/>
          </p:cNvSpPr>
          <p:nvPr>
            <p:ph type="pic" sz="quarter" idx="10"/>
          </p:nvPr>
        </p:nvSpPr>
        <p:spPr>
          <a:xfrm>
            <a:off x="5069711" y="553303"/>
            <a:ext cx="6302551" cy="5751394"/>
          </a:xfrm>
          <a:custGeom>
            <a:avLst/>
            <a:gdLst>
              <a:gd name="connsiteX0" fmla="*/ 1862025 w 6302551"/>
              <a:gd name="connsiteY0" fmla="*/ 3885401 h 5751394"/>
              <a:gd name="connsiteX1" fmla="*/ 3404742 w 6302551"/>
              <a:gd name="connsiteY1" fmla="*/ 3885401 h 5751394"/>
              <a:gd name="connsiteX2" fmla="*/ 2633384 w 6302551"/>
              <a:gd name="connsiteY2" fmla="*/ 5751394 h 5751394"/>
              <a:gd name="connsiteX3" fmla="*/ 1591753 w 6302551"/>
              <a:gd name="connsiteY3" fmla="*/ 3382539 h 5751394"/>
              <a:gd name="connsiteX4" fmla="*/ 2363112 w 6302551"/>
              <a:gd name="connsiteY4" fmla="*/ 5248532 h 5751394"/>
              <a:gd name="connsiteX5" fmla="*/ 820395 w 6302551"/>
              <a:gd name="connsiteY5" fmla="*/ 5248532 h 5751394"/>
              <a:gd name="connsiteX6" fmla="*/ 4759834 w 6302551"/>
              <a:gd name="connsiteY6" fmla="*/ 3077217 h 5751394"/>
              <a:gd name="connsiteX7" fmla="*/ 6302551 w 6302551"/>
              <a:gd name="connsiteY7" fmla="*/ 3077217 h 5751394"/>
              <a:gd name="connsiteX8" fmla="*/ 5531193 w 6302551"/>
              <a:gd name="connsiteY8" fmla="*/ 4943210 h 5751394"/>
              <a:gd name="connsiteX9" fmla="*/ 4489563 w 6302551"/>
              <a:gd name="connsiteY9" fmla="*/ 2574355 h 5751394"/>
              <a:gd name="connsiteX10" fmla="*/ 5260921 w 6302551"/>
              <a:gd name="connsiteY10" fmla="*/ 4440348 h 5751394"/>
              <a:gd name="connsiteX11" fmla="*/ 3718204 w 6302551"/>
              <a:gd name="connsiteY11" fmla="*/ 4440348 h 5751394"/>
              <a:gd name="connsiteX12" fmla="*/ 2900732 w 6302551"/>
              <a:gd name="connsiteY12" fmla="*/ 2469270 h 5751394"/>
              <a:gd name="connsiteX13" fmla="*/ 4443449 w 6302551"/>
              <a:gd name="connsiteY13" fmla="*/ 2469270 h 5751394"/>
              <a:gd name="connsiteX14" fmla="*/ 3672091 w 6302551"/>
              <a:gd name="connsiteY14" fmla="*/ 4335263 h 5751394"/>
              <a:gd name="connsiteX15" fmla="*/ 2630460 w 6302551"/>
              <a:gd name="connsiteY15" fmla="*/ 1966407 h 5751394"/>
              <a:gd name="connsiteX16" fmla="*/ 3401819 w 6302551"/>
              <a:gd name="connsiteY16" fmla="*/ 3832401 h 5751394"/>
              <a:gd name="connsiteX17" fmla="*/ 1859102 w 6302551"/>
              <a:gd name="connsiteY17" fmla="*/ 3832401 h 5751394"/>
              <a:gd name="connsiteX18" fmla="*/ 1041629 w 6302551"/>
              <a:gd name="connsiteY18" fmla="*/ 1918993 h 5751394"/>
              <a:gd name="connsiteX19" fmla="*/ 2584347 w 6302551"/>
              <a:gd name="connsiteY19" fmla="*/ 1918993 h 5751394"/>
              <a:gd name="connsiteX20" fmla="*/ 1812989 w 6302551"/>
              <a:gd name="connsiteY20" fmla="*/ 3784987 h 5751394"/>
              <a:gd name="connsiteX21" fmla="*/ 771358 w 6302551"/>
              <a:gd name="connsiteY21" fmla="*/ 1416132 h 5751394"/>
              <a:gd name="connsiteX22" fmla="*/ 1542717 w 6302551"/>
              <a:gd name="connsiteY22" fmla="*/ 3282125 h 5751394"/>
              <a:gd name="connsiteX23" fmla="*/ 0 w 6302551"/>
              <a:gd name="connsiteY23" fmla="*/ 3282125 h 5751394"/>
              <a:gd name="connsiteX24" fmla="*/ 3939439 w 6302551"/>
              <a:gd name="connsiteY24" fmla="*/ 1053138 h 5751394"/>
              <a:gd name="connsiteX25" fmla="*/ 5482156 w 6302551"/>
              <a:gd name="connsiteY25" fmla="*/ 1053138 h 5751394"/>
              <a:gd name="connsiteX26" fmla="*/ 4710797 w 6302551"/>
              <a:gd name="connsiteY26" fmla="*/ 2919131 h 5751394"/>
              <a:gd name="connsiteX27" fmla="*/ 3669167 w 6302551"/>
              <a:gd name="connsiteY27" fmla="*/ 550276 h 5751394"/>
              <a:gd name="connsiteX28" fmla="*/ 4440526 w 6302551"/>
              <a:gd name="connsiteY28" fmla="*/ 2416269 h 5751394"/>
              <a:gd name="connsiteX29" fmla="*/ 2897809 w 6302551"/>
              <a:gd name="connsiteY29" fmla="*/ 2416269 h 5751394"/>
              <a:gd name="connsiteX30" fmla="*/ 2080337 w 6302551"/>
              <a:gd name="connsiteY30" fmla="*/ 502863 h 5751394"/>
              <a:gd name="connsiteX31" fmla="*/ 3623054 w 6302551"/>
              <a:gd name="connsiteY31" fmla="*/ 502863 h 5751394"/>
              <a:gd name="connsiteX32" fmla="*/ 2851696 w 6302551"/>
              <a:gd name="connsiteY32" fmla="*/ 2368855 h 5751394"/>
              <a:gd name="connsiteX33" fmla="*/ 1810065 w 6302551"/>
              <a:gd name="connsiteY33" fmla="*/ 0 h 5751394"/>
              <a:gd name="connsiteX34" fmla="*/ 2581424 w 6302551"/>
              <a:gd name="connsiteY34" fmla="*/ 1865993 h 5751394"/>
              <a:gd name="connsiteX35" fmla="*/ 1038707 w 6302551"/>
              <a:gd name="connsiteY35" fmla="*/ 1865993 h 5751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302551" h="5751394">
                <a:moveTo>
                  <a:pt x="1862025" y="3885401"/>
                </a:moveTo>
                <a:lnTo>
                  <a:pt x="3404742" y="3885401"/>
                </a:lnTo>
                <a:lnTo>
                  <a:pt x="2633384" y="5751394"/>
                </a:lnTo>
                <a:close/>
                <a:moveTo>
                  <a:pt x="1591753" y="3382539"/>
                </a:moveTo>
                <a:lnTo>
                  <a:pt x="2363112" y="5248532"/>
                </a:lnTo>
                <a:lnTo>
                  <a:pt x="820395" y="5248532"/>
                </a:lnTo>
                <a:close/>
                <a:moveTo>
                  <a:pt x="4759834" y="3077217"/>
                </a:moveTo>
                <a:lnTo>
                  <a:pt x="6302551" y="3077217"/>
                </a:lnTo>
                <a:lnTo>
                  <a:pt x="5531193" y="4943210"/>
                </a:lnTo>
                <a:close/>
                <a:moveTo>
                  <a:pt x="4489563" y="2574355"/>
                </a:moveTo>
                <a:lnTo>
                  <a:pt x="5260921" y="4440348"/>
                </a:lnTo>
                <a:lnTo>
                  <a:pt x="3718204" y="4440348"/>
                </a:lnTo>
                <a:close/>
                <a:moveTo>
                  <a:pt x="2900732" y="2469270"/>
                </a:moveTo>
                <a:lnTo>
                  <a:pt x="4443449" y="2469270"/>
                </a:lnTo>
                <a:lnTo>
                  <a:pt x="3672091" y="4335263"/>
                </a:lnTo>
                <a:close/>
                <a:moveTo>
                  <a:pt x="2630460" y="1966407"/>
                </a:moveTo>
                <a:lnTo>
                  <a:pt x="3401819" y="3832401"/>
                </a:lnTo>
                <a:lnTo>
                  <a:pt x="1859102" y="3832401"/>
                </a:lnTo>
                <a:close/>
                <a:moveTo>
                  <a:pt x="1041629" y="1918993"/>
                </a:moveTo>
                <a:lnTo>
                  <a:pt x="2584347" y="1918993"/>
                </a:lnTo>
                <a:lnTo>
                  <a:pt x="1812989" y="3784987"/>
                </a:lnTo>
                <a:close/>
                <a:moveTo>
                  <a:pt x="771358" y="1416132"/>
                </a:moveTo>
                <a:lnTo>
                  <a:pt x="1542717" y="3282125"/>
                </a:lnTo>
                <a:lnTo>
                  <a:pt x="0" y="3282125"/>
                </a:lnTo>
                <a:close/>
                <a:moveTo>
                  <a:pt x="3939439" y="1053138"/>
                </a:moveTo>
                <a:lnTo>
                  <a:pt x="5482156" y="1053138"/>
                </a:lnTo>
                <a:lnTo>
                  <a:pt x="4710797" y="2919131"/>
                </a:lnTo>
                <a:close/>
                <a:moveTo>
                  <a:pt x="3669167" y="550276"/>
                </a:moveTo>
                <a:lnTo>
                  <a:pt x="4440526" y="2416269"/>
                </a:lnTo>
                <a:lnTo>
                  <a:pt x="2897809" y="2416269"/>
                </a:lnTo>
                <a:close/>
                <a:moveTo>
                  <a:pt x="2080337" y="502863"/>
                </a:moveTo>
                <a:lnTo>
                  <a:pt x="3623054" y="502863"/>
                </a:lnTo>
                <a:lnTo>
                  <a:pt x="2851696" y="2368855"/>
                </a:lnTo>
                <a:close/>
                <a:moveTo>
                  <a:pt x="1810065" y="0"/>
                </a:moveTo>
                <a:lnTo>
                  <a:pt x="2581424" y="1865993"/>
                </a:lnTo>
                <a:lnTo>
                  <a:pt x="1038707" y="1865993"/>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6846452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678DA2E-7AC9-4315-A534-B22312BD1ED8}"/>
              </a:ext>
            </a:extLst>
          </p:cNvPr>
          <p:cNvSpPr>
            <a:spLocks noGrp="1"/>
          </p:cNvSpPr>
          <p:nvPr>
            <p:ph type="pic" sz="quarter" idx="10"/>
          </p:nvPr>
        </p:nvSpPr>
        <p:spPr>
          <a:xfrm>
            <a:off x="1661652" y="3923071"/>
            <a:ext cx="3775587" cy="2113935"/>
          </a:xfrm>
          <a:custGeom>
            <a:avLst/>
            <a:gdLst>
              <a:gd name="connsiteX0" fmla="*/ 0 w 3775587"/>
              <a:gd name="connsiteY0" fmla="*/ 0 h 2113935"/>
              <a:gd name="connsiteX1" fmla="*/ 3775587 w 3775587"/>
              <a:gd name="connsiteY1" fmla="*/ 0 h 2113935"/>
              <a:gd name="connsiteX2" fmla="*/ 3775587 w 3775587"/>
              <a:gd name="connsiteY2" fmla="*/ 2113935 h 2113935"/>
              <a:gd name="connsiteX3" fmla="*/ 0 w 3775587"/>
              <a:gd name="connsiteY3" fmla="*/ 2113935 h 2113935"/>
            </a:gdLst>
            <a:ahLst/>
            <a:cxnLst>
              <a:cxn ang="0">
                <a:pos x="connsiteX0" y="connsiteY0"/>
              </a:cxn>
              <a:cxn ang="0">
                <a:pos x="connsiteX1" y="connsiteY1"/>
              </a:cxn>
              <a:cxn ang="0">
                <a:pos x="connsiteX2" y="connsiteY2"/>
              </a:cxn>
              <a:cxn ang="0">
                <a:pos x="connsiteX3" y="connsiteY3"/>
              </a:cxn>
            </a:cxnLst>
            <a:rect l="l" t="t" r="r" b="b"/>
            <a:pathLst>
              <a:path w="3775587" h="2113935">
                <a:moveTo>
                  <a:pt x="0" y="0"/>
                </a:moveTo>
                <a:lnTo>
                  <a:pt x="3775587" y="0"/>
                </a:lnTo>
                <a:lnTo>
                  <a:pt x="3775587" y="2113935"/>
                </a:lnTo>
                <a:lnTo>
                  <a:pt x="0" y="2113935"/>
                </a:lnTo>
                <a:close/>
              </a:path>
            </a:pathLst>
          </a:custGeom>
          <a:solidFill>
            <a:schemeClr val="bg1">
              <a:lumMod val="95000"/>
            </a:schemeClr>
          </a:solidFill>
        </p:spPr>
        <p:txBody>
          <a:bodyPr wrap="square">
            <a:noAutofit/>
          </a:bodyPr>
          <a:lstStyle/>
          <a:p>
            <a:endParaRPr lang="id-ID"/>
          </a:p>
        </p:txBody>
      </p:sp>
      <p:sp>
        <p:nvSpPr>
          <p:cNvPr id="13" name="Picture Placeholder 12">
            <a:extLst>
              <a:ext uri="{FF2B5EF4-FFF2-40B4-BE49-F238E27FC236}">
                <a16:creationId xmlns:a16="http://schemas.microsoft.com/office/drawing/2014/main" id="{BC2DE894-5AE6-4D3B-B906-6FF53A30FFDB}"/>
              </a:ext>
            </a:extLst>
          </p:cNvPr>
          <p:cNvSpPr>
            <a:spLocks noGrp="1"/>
          </p:cNvSpPr>
          <p:nvPr>
            <p:ph type="pic" sz="quarter" idx="11"/>
          </p:nvPr>
        </p:nvSpPr>
        <p:spPr>
          <a:xfrm>
            <a:off x="6883766" y="3913239"/>
            <a:ext cx="3775587" cy="2113935"/>
          </a:xfrm>
          <a:custGeom>
            <a:avLst/>
            <a:gdLst>
              <a:gd name="connsiteX0" fmla="*/ 0 w 3775587"/>
              <a:gd name="connsiteY0" fmla="*/ 0 h 2113935"/>
              <a:gd name="connsiteX1" fmla="*/ 3775587 w 3775587"/>
              <a:gd name="connsiteY1" fmla="*/ 0 h 2113935"/>
              <a:gd name="connsiteX2" fmla="*/ 3775587 w 3775587"/>
              <a:gd name="connsiteY2" fmla="*/ 2113935 h 2113935"/>
              <a:gd name="connsiteX3" fmla="*/ 0 w 3775587"/>
              <a:gd name="connsiteY3" fmla="*/ 2113935 h 2113935"/>
            </a:gdLst>
            <a:ahLst/>
            <a:cxnLst>
              <a:cxn ang="0">
                <a:pos x="connsiteX0" y="connsiteY0"/>
              </a:cxn>
              <a:cxn ang="0">
                <a:pos x="connsiteX1" y="connsiteY1"/>
              </a:cxn>
              <a:cxn ang="0">
                <a:pos x="connsiteX2" y="connsiteY2"/>
              </a:cxn>
              <a:cxn ang="0">
                <a:pos x="connsiteX3" y="connsiteY3"/>
              </a:cxn>
            </a:cxnLst>
            <a:rect l="l" t="t" r="r" b="b"/>
            <a:pathLst>
              <a:path w="3775587" h="2113935">
                <a:moveTo>
                  <a:pt x="0" y="0"/>
                </a:moveTo>
                <a:lnTo>
                  <a:pt x="3775587" y="0"/>
                </a:lnTo>
                <a:lnTo>
                  <a:pt x="3775587" y="2113935"/>
                </a:lnTo>
                <a:lnTo>
                  <a:pt x="0" y="2113935"/>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41422002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D32EAF1-DDD3-48EE-8D21-64DC36E11CCC}"/>
              </a:ext>
            </a:extLst>
          </p:cNvPr>
          <p:cNvSpPr>
            <a:spLocks noGrp="1"/>
          </p:cNvSpPr>
          <p:nvPr>
            <p:ph type="pic" sz="quarter" idx="10"/>
          </p:nvPr>
        </p:nvSpPr>
        <p:spPr>
          <a:xfrm>
            <a:off x="905434" y="657171"/>
            <a:ext cx="6145898" cy="4779012"/>
          </a:xfrm>
          <a:custGeom>
            <a:avLst/>
            <a:gdLst>
              <a:gd name="connsiteX0" fmla="*/ 0 w 6145898"/>
              <a:gd name="connsiteY0" fmla="*/ 2254200 h 4779012"/>
              <a:gd name="connsiteX1" fmla="*/ 1872552 w 6145898"/>
              <a:gd name="connsiteY1" fmla="*/ 2254200 h 4779012"/>
              <a:gd name="connsiteX2" fmla="*/ 936276 w 6145898"/>
              <a:gd name="connsiteY2" fmla="*/ 3868469 h 4779012"/>
              <a:gd name="connsiteX3" fmla="*/ 4273346 w 6145898"/>
              <a:gd name="connsiteY3" fmla="*/ 1279997 h 4779012"/>
              <a:gd name="connsiteX4" fmla="*/ 6145898 w 6145898"/>
              <a:gd name="connsiteY4" fmla="*/ 1279997 h 4779012"/>
              <a:gd name="connsiteX5" fmla="*/ 5209622 w 6145898"/>
              <a:gd name="connsiteY5" fmla="*/ 2894266 h 4779012"/>
              <a:gd name="connsiteX6" fmla="*/ 3348571 w 6145898"/>
              <a:gd name="connsiteY6" fmla="*/ 0 h 4779012"/>
              <a:gd name="connsiteX7" fmla="*/ 6120398 w 6145898"/>
              <a:gd name="connsiteY7" fmla="*/ 4779012 h 4779012"/>
              <a:gd name="connsiteX8" fmla="*/ 576743 w 6145898"/>
              <a:gd name="connsiteY8" fmla="*/ 4779012 h 4779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45898" h="4779012">
                <a:moveTo>
                  <a:pt x="0" y="2254200"/>
                </a:moveTo>
                <a:lnTo>
                  <a:pt x="1872552" y="2254200"/>
                </a:lnTo>
                <a:lnTo>
                  <a:pt x="936276" y="3868469"/>
                </a:lnTo>
                <a:close/>
                <a:moveTo>
                  <a:pt x="4273346" y="1279997"/>
                </a:moveTo>
                <a:lnTo>
                  <a:pt x="6145898" y="1279997"/>
                </a:lnTo>
                <a:lnTo>
                  <a:pt x="5209622" y="2894266"/>
                </a:lnTo>
                <a:close/>
                <a:moveTo>
                  <a:pt x="3348571" y="0"/>
                </a:moveTo>
                <a:lnTo>
                  <a:pt x="6120398" y="4779012"/>
                </a:lnTo>
                <a:lnTo>
                  <a:pt x="576743" y="4779012"/>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414495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438F696-0A9B-47DD-8D00-8CC2946FA683}"/>
              </a:ext>
            </a:extLst>
          </p:cNvPr>
          <p:cNvSpPr>
            <a:spLocks noGrp="1"/>
          </p:cNvSpPr>
          <p:nvPr>
            <p:ph type="pic" sz="quarter" idx="10"/>
          </p:nvPr>
        </p:nvSpPr>
        <p:spPr>
          <a:xfrm>
            <a:off x="5606663" y="2832220"/>
            <a:ext cx="4503174" cy="2821857"/>
          </a:xfrm>
          <a:custGeom>
            <a:avLst/>
            <a:gdLst>
              <a:gd name="connsiteX0" fmla="*/ 0 w 4503174"/>
              <a:gd name="connsiteY0" fmla="*/ 0 h 2821857"/>
              <a:gd name="connsiteX1" fmla="*/ 4503174 w 4503174"/>
              <a:gd name="connsiteY1" fmla="*/ 0 h 2821857"/>
              <a:gd name="connsiteX2" fmla="*/ 4503174 w 4503174"/>
              <a:gd name="connsiteY2" fmla="*/ 2821857 h 2821857"/>
              <a:gd name="connsiteX3" fmla="*/ 0 w 4503174"/>
              <a:gd name="connsiteY3" fmla="*/ 2821857 h 2821857"/>
            </a:gdLst>
            <a:ahLst/>
            <a:cxnLst>
              <a:cxn ang="0">
                <a:pos x="connsiteX0" y="connsiteY0"/>
              </a:cxn>
              <a:cxn ang="0">
                <a:pos x="connsiteX1" y="connsiteY1"/>
              </a:cxn>
              <a:cxn ang="0">
                <a:pos x="connsiteX2" y="connsiteY2"/>
              </a:cxn>
              <a:cxn ang="0">
                <a:pos x="connsiteX3" y="connsiteY3"/>
              </a:cxn>
            </a:cxnLst>
            <a:rect l="l" t="t" r="r" b="b"/>
            <a:pathLst>
              <a:path w="4503174" h="2821857">
                <a:moveTo>
                  <a:pt x="0" y="0"/>
                </a:moveTo>
                <a:lnTo>
                  <a:pt x="4503174" y="0"/>
                </a:lnTo>
                <a:lnTo>
                  <a:pt x="4503174" y="2821857"/>
                </a:lnTo>
                <a:lnTo>
                  <a:pt x="0" y="2821857"/>
                </a:lnTo>
                <a:close/>
              </a:path>
            </a:pathLst>
          </a:custGeom>
          <a:solidFill>
            <a:schemeClr val="bg1">
              <a:lumMod val="95000"/>
            </a:schemeClr>
          </a:solidFill>
        </p:spPr>
        <p:txBody>
          <a:bodyPr wrap="square">
            <a:noAutofit/>
          </a:bodyPr>
          <a:lstStyle/>
          <a:p>
            <a:endParaRPr lang="id-ID"/>
          </a:p>
        </p:txBody>
      </p:sp>
      <p:sp>
        <p:nvSpPr>
          <p:cNvPr id="13" name="Picture Placeholder 12">
            <a:extLst>
              <a:ext uri="{FF2B5EF4-FFF2-40B4-BE49-F238E27FC236}">
                <a16:creationId xmlns:a16="http://schemas.microsoft.com/office/drawing/2014/main" id="{57559E9C-420D-4510-92CB-3268B77057AD}"/>
              </a:ext>
            </a:extLst>
          </p:cNvPr>
          <p:cNvSpPr>
            <a:spLocks noGrp="1"/>
          </p:cNvSpPr>
          <p:nvPr>
            <p:ph type="pic" sz="quarter" idx="11"/>
          </p:nvPr>
        </p:nvSpPr>
        <p:spPr>
          <a:xfrm>
            <a:off x="6664051" y="1285288"/>
            <a:ext cx="4503174" cy="2821857"/>
          </a:xfrm>
          <a:custGeom>
            <a:avLst/>
            <a:gdLst>
              <a:gd name="connsiteX0" fmla="*/ 0 w 4503174"/>
              <a:gd name="connsiteY0" fmla="*/ 0 h 2821857"/>
              <a:gd name="connsiteX1" fmla="*/ 4503174 w 4503174"/>
              <a:gd name="connsiteY1" fmla="*/ 0 h 2821857"/>
              <a:gd name="connsiteX2" fmla="*/ 4503174 w 4503174"/>
              <a:gd name="connsiteY2" fmla="*/ 2821857 h 2821857"/>
              <a:gd name="connsiteX3" fmla="*/ 0 w 4503174"/>
              <a:gd name="connsiteY3" fmla="*/ 2821857 h 2821857"/>
            </a:gdLst>
            <a:ahLst/>
            <a:cxnLst>
              <a:cxn ang="0">
                <a:pos x="connsiteX0" y="connsiteY0"/>
              </a:cxn>
              <a:cxn ang="0">
                <a:pos x="connsiteX1" y="connsiteY1"/>
              </a:cxn>
              <a:cxn ang="0">
                <a:pos x="connsiteX2" y="connsiteY2"/>
              </a:cxn>
              <a:cxn ang="0">
                <a:pos x="connsiteX3" y="connsiteY3"/>
              </a:cxn>
            </a:cxnLst>
            <a:rect l="l" t="t" r="r" b="b"/>
            <a:pathLst>
              <a:path w="4503174" h="2821857">
                <a:moveTo>
                  <a:pt x="0" y="0"/>
                </a:moveTo>
                <a:lnTo>
                  <a:pt x="4503174" y="0"/>
                </a:lnTo>
                <a:lnTo>
                  <a:pt x="4503174" y="2821857"/>
                </a:lnTo>
                <a:lnTo>
                  <a:pt x="0" y="2821857"/>
                </a:lnTo>
                <a:close/>
              </a:path>
            </a:pathLst>
          </a:custGeom>
          <a:solidFill>
            <a:schemeClr val="bg1">
              <a:lumMod val="95000"/>
            </a:schemeClr>
          </a:solidFill>
        </p:spPr>
        <p:txBody>
          <a:bodyPr wrap="square">
            <a:noAutofit/>
          </a:bodyPr>
          <a:lstStyle/>
          <a:p>
            <a:endParaRPr lang="id-ID"/>
          </a:p>
        </p:txBody>
      </p:sp>
    </p:spTree>
    <p:extLst>
      <p:ext uri="{BB962C8B-B14F-4D97-AF65-F5344CB8AC3E}">
        <p14:creationId xmlns:p14="http://schemas.microsoft.com/office/powerpoint/2010/main" val="1740717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2269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91B942-4059-4C13-B873-C8B37B89F51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E9C3AB58-550A-45F1-83CC-1CADCD592C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8479DB5-3D32-47A4-9E5D-7FB819F21A3C}"/>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2BA89ACB-2793-4CCC-AC9F-016758C781A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8C5B9F1-E07B-400E-9B98-6140CD4770F4}"/>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35204938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759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6501A8-775F-4556-9700-2307EE951C1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55C0C3B5-8E39-45CC-AFC4-567458DF65C6}"/>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0B8BB86-C96A-4560-B503-AA788BA9B89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7627F5B8-5D0E-424C-B64A-1CB98D9E7BDC}"/>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AFC19FC1-C641-46B0-AF58-129ECAAA99F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FC9C636-2285-4347-9003-750510DD45C8}"/>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275813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2EFC89-643B-41D0-8706-FEE85499E513}"/>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2EE0E1C-3864-49BF-9E02-03DF68801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66F4592-046D-4C8C-842F-5C679B9D113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C88C913A-C393-4B39-A40B-4C7E4AF5D5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4D66096A-22CD-4F58-A76A-195BFF324BB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BA31995-BBD8-420E-AC9C-85724AC391D3}"/>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2FA7DD36-02DC-4387-ACA4-D51D1405FD3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0A9A8005-32A3-4B87-BB62-664853ED7882}"/>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4128118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824327-4939-4E06-9D64-D1F9332DDA9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33E6502-5521-4F7D-AE6B-BF0DB47867AD}"/>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21FDE579-A6DE-467D-A235-907579210390}"/>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8BE6E689-9B7D-4582-851D-69C92583CFA7}"/>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780511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A8D11F0-5355-4114-8BDC-335EDB458F7F}"/>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F701D47E-FD06-4884-B9B4-AFA78B0D69E9}"/>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06D75ABA-857E-49A2-A7D7-2C4D48CAFD83}"/>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2910389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B10F98-42BF-40B5-A3DD-E932A2985D3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341A418-3C93-4BDF-A83C-E8529CFEC1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8CFB6B2A-8A1F-42B8-A4B4-FB47017B09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5CC5FF3-486D-49D3-861D-62BD2E996D03}"/>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619CA550-3F63-486D-8096-E52F0531A9A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0E89A1D-8666-4327-8DD1-F80651F6E861}"/>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2659092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F27046-3925-4C31-A6C3-986F814C950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E4EE27ED-3191-4CB7-91B4-293EB4D720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AAB44E36-20CC-4301-A308-8D04166F96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8CFDCF7-696A-4793-85F1-B92957207BFA}"/>
              </a:ext>
            </a:extLst>
          </p:cNvPr>
          <p:cNvSpPr>
            <a:spLocks noGrp="1"/>
          </p:cNvSpPr>
          <p:nvPr>
            <p:ph type="dt" sz="half" idx="10"/>
          </p:nvPr>
        </p:nvSpPr>
        <p:spPr/>
        <p:txBody>
          <a:bodyPr/>
          <a:lstStyle/>
          <a:p>
            <a:fld id="{89694D01-7DB6-4E4E-B598-F5D7025D93FE}"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5AF9B853-9A32-469D-B261-F8CCF314F03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DD136F9-9B58-445B-A19D-9CE7049B1CC0}"/>
              </a:ext>
            </a:extLst>
          </p:cNvPr>
          <p:cNvSpPr>
            <a:spLocks noGrp="1"/>
          </p:cNvSpPr>
          <p:nvPr>
            <p:ph type="sldNum" sz="quarter" idx="12"/>
          </p:nvPr>
        </p:nvSpPr>
        <p:spPr/>
        <p:txBody>
          <a:bodyPr/>
          <a:lstStyle/>
          <a:p>
            <a:fld id="{FFFE6A2E-DC1A-4D06-9579-035800352015}" type="slidenum">
              <a:rPr lang="ru-RU" smtClean="0"/>
              <a:t>‹#›</a:t>
            </a:fld>
            <a:endParaRPr lang="ru-RU"/>
          </a:p>
        </p:txBody>
      </p:sp>
    </p:spTree>
    <p:extLst>
      <p:ext uri="{BB962C8B-B14F-4D97-AF65-F5344CB8AC3E}">
        <p14:creationId xmlns:p14="http://schemas.microsoft.com/office/powerpoint/2010/main" val="826727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358B81-67CF-4659-93AB-A8E46E54BB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D1965AE-A851-4D24-B13E-25E6FDF420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2BE2E72-2344-437E-838B-CA6EAD25AE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694D01-7DB6-4E4E-B598-F5D7025D93FE}"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97EB0A43-4B59-4E4F-B53E-858C243861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849BAC1F-724C-452D-B98A-8E872FD9FB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FE6A2E-DC1A-4D06-9579-035800352015}" type="slidenum">
              <a:rPr lang="ru-RU" smtClean="0"/>
              <a:t>‹#›</a:t>
            </a:fld>
            <a:endParaRPr lang="ru-RU"/>
          </a:p>
        </p:txBody>
      </p:sp>
    </p:spTree>
    <p:extLst>
      <p:ext uri="{BB962C8B-B14F-4D97-AF65-F5344CB8AC3E}">
        <p14:creationId xmlns:p14="http://schemas.microsoft.com/office/powerpoint/2010/main" val="3876759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ADBCC3-63C3-46C5-82A6-FAEA2C179E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211314-3E9F-492D-A6BF-9427E64489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B61A19-8DB1-4ABA-A9B9-00C1D2A317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21152-DFAD-43F6-932B-462AA151CD89}" type="datetimeFigureOut">
              <a:rPr lang="en-US" smtClean="0"/>
              <a:t>10/19/2021</a:t>
            </a:fld>
            <a:endParaRPr lang="en-US"/>
          </a:p>
        </p:txBody>
      </p:sp>
      <p:sp>
        <p:nvSpPr>
          <p:cNvPr id="5" name="Footer Placeholder 4">
            <a:extLst>
              <a:ext uri="{FF2B5EF4-FFF2-40B4-BE49-F238E27FC236}">
                <a16:creationId xmlns:a16="http://schemas.microsoft.com/office/drawing/2014/main" id="{909E328F-6465-4118-877A-5EAEB6E1FC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B49BA6-61EF-49EE-9EB9-EA5A7356C7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D2B2C5-3908-4A25-8021-1C5CA5F869D7}" type="slidenum">
              <a:rPr lang="en-US" smtClean="0"/>
              <a:t>‹#›</a:t>
            </a:fld>
            <a:endParaRPr lang="en-US"/>
          </a:p>
        </p:txBody>
      </p:sp>
    </p:spTree>
    <p:extLst>
      <p:ext uri="{BB962C8B-B14F-4D97-AF65-F5344CB8AC3E}">
        <p14:creationId xmlns:p14="http://schemas.microsoft.com/office/powerpoint/2010/main" val="38054798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7CBC9FB-BF4C-4141-A959-3508BF1BE5B0}"/>
              </a:ext>
            </a:extLst>
          </p:cNvPr>
          <p:cNvSpPr>
            <a:spLocks noGrp="1"/>
          </p:cNvSpPr>
          <p:nvPr>
            <p:ph type="pic" sz="quarter" idx="10"/>
          </p:nvPr>
        </p:nvSpPr>
        <p:spPr/>
      </p:sp>
      <p:sp>
        <p:nvSpPr>
          <p:cNvPr id="7" name="Isosceles Triangle 6">
            <a:extLst>
              <a:ext uri="{FF2B5EF4-FFF2-40B4-BE49-F238E27FC236}">
                <a16:creationId xmlns:a16="http://schemas.microsoft.com/office/drawing/2014/main" id="{C9B0DE6F-7E41-4705-BE7B-08682FF82370}"/>
              </a:ext>
            </a:extLst>
          </p:cNvPr>
          <p:cNvSpPr/>
          <p:nvPr/>
        </p:nvSpPr>
        <p:spPr>
          <a:xfrm rot="16200000">
            <a:off x="5081628" y="871036"/>
            <a:ext cx="5934475" cy="511592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309E5E3B-FA15-4875-978E-3C66A30EF512}"/>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74D0D140-405D-43E5-B6C4-49F3F997DEAF}"/>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Flowchart: Stored Data 2">
            <a:extLst>
              <a:ext uri="{FF2B5EF4-FFF2-40B4-BE49-F238E27FC236}">
                <a16:creationId xmlns:a16="http://schemas.microsoft.com/office/drawing/2014/main" id="{4E7C6FEF-EA34-44F7-A136-C5DEAFB7A76A}"/>
              </a:ext>
            </a:extLst>
          </p:cNvPr>
          <p:cNvSpPr/>
          <p:nvPr/>
        </p:nvSpPr>
        <p:spPr>
          <a:xfrm>
            <a:off x="1769567" y="1074096"/>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lowchart: Stored Data 2">
            <a:extLst>
              <a:ext uri="{FF2B5EF4-FFF2-40B4-BE49-F238E27FC236}">
                <a16:creationId xmlns:a16="http://schemas.microsoft.com/office/drawing/2014/main" id="{5B347975-E51D-4455-AA56-E09BBAB6005C}"/>
              </a:ext>
            </a:extLst>
          </p:cNvPr>
          <p:cNvSpPr/>
          <p:nvPr/>
        </p:nvSpPr>
        <p:spPr>
          <a:xfrm>
            <a:off x="-970" y="165568"/>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lowchart: Stored Data 2">
            <a:extLst>
              <a:ext uri="{FF2B5EF4-FFF2-40B4-BE49-F238E27FC236}">
                <a16:creationId xmlns:a16="http://schemas.microsoft.com/office/drawing/2014/main" id="{D43311CC-16BE-4FAD-AD9E-58F71AAAF335}"/>
              </a:ext>
            </a:extLst>
          </p:cNvPr>
          <p:cNvSpPr/>
          <p:nvPr/>
        </p:nvSpPr>
        <p:spPr>
          <a:xfrm>
            <a:off x="4019465" y="0"/>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6180EA1-EA26-4794-8756-B911768FCCAA}"/>
              </a:ext>
            </a:extLst>
          </p:cNvPr>
          <p:cNvSpPr txBox="1"/>
          <p:nvPr/>
        </p:nvSpPr>
        <p:spPr>
          <a:xfrm>
            <a:off x="958530" y="2663544"/>
            <a:ext cx="8895192"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1500" dirty="0">
                <a:solidFill>
                  <a:prstClr val="white"/>
                </a:solidFill>
                <a:latin typeface="+mj-lt"/>
              </a:rPr>
              <a:t>Берегите лес</a:t>
            </a:r>
            <a:endParaRPr kumimoji="0" lang="id-ID" sz="11500" b="0" i="0" u="none" strike="noStrike" kern="1200" cap="none" spc="0" normalizeH="0" baseline="0" noProof="0" dirty="0">
              <a:ln>
                <a:noFill/>
              </a:ln>
              <a:solidFill>
                <a:prstClr val="white"/>
              </a:solidFill>
              <a:effectLst/>
              <a:uLnTx/>
              <a:uFillTx/>
              <a:latin typeface="+mj-lt"/>
              <a:ea typeface="+mn-ea"/>
              <a:cs typeface="+mn-cs"/>
            </a:endParaRPr>
          </a:p>
        </p:txBody>
      </p:sp>
      <p:sp>
        <p:nvSpPr>
          <p:cNvPr id="26" name="Flowchart: Stored Data 2">
            <a:extLst>
              <a:ext uri="{FF2B5EF4-FFF2-40B4-BE49-F238E27FC236}">
                <a16:creationId xmlns:a16="http://schemas.microsoft.com/office/drawing/2014/main" id="{0E8F49CF-575E-486F-A455-F1FEBAB78D9A}"/>
              </a:ext>
            </a:extLst>
          </p:cNvPr>
          <p:cNvSpPr/>
          <p:nvPr/>
        </p:nvSpPr>
        <p:spPr>
          <a:xfrm flipH="1">
            <a:off x="10951219" y="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lowchart: Stored Data 2">
            <a:extLst>
              <a:ext uri="{FF2B5EF4-FFF2-40B4-BE49-F238E27FC236}">
                <a16:creationId xmlns:a16="http://schemas.microsoft.com/office/drawing/2014/main" id="{CBBC4FAD-71FE-4E04-AF89-93A20BF14306}"/>
              </a:ext>
            </a:extLst>
          </p:cNvPr>
          <p:cNvSpPr/>
          <p:nvPr/>
        </p:nvSpPr>
        <p:spPr>
          <a:xfrm flipH="1">
            <a:off x="11659490" y="118094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lowchart: Stored Data 2">
            <a:extLst>
              <a:ext uri="{FF2B5EF4-FFF2-40B4-BE49-F238E27FC236}">
                <a16:creationId xmlns:a16="http://schemas.microsoft.com/office/drawing/2014/main" id="{E6E2B42F-2E6B-4FD9-9821-50ED2155E893}"/>
              </a:ext>
            </a:extLst>
          </p:cNvPr>
          <p:cNvSpPr/>
          <p:nvPr/>
        </p:nvSpPr>
        <p:spPr>
          <a:xfrm flipH="1">
            <a:off x="10734636" y="1966534"/>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lowchart: Stored Data 2">
            <a:extLst>
              <a:ext uri="{FF2B5EF4-FFF2-40B4-BE49-F238E27FC236}">
                <a16:creationId xmlns:a16="http://schemas.microsoft.com/office/drawing/2014/main" id="{AA5BACD4-EB68-4EA3-8900-80104D6D4607}"/>
              </a:ext>
            </a:extLst>
          </p:cNvPr>
          <p:cNvSpPr/>
          <p:nvPr/>
        </p:nvSpPr>
        <p:spPr>
          <a:xfrm flipH="1">
            <a:off x="11454806" y="328240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Stored Data 2">
            <a:extLst>
              <a:ext uri="{FF2B5EF4-FFF2-40B4-BE49-F238E27FC236}">
                <a16:creationId xmlns:a16="http://schemas.microsoft.com/office/drawing/2014/main" id="{4D9F9AEC-D076-4076-B5D1-9C6609B66267}"/>
              </a:ext>
            </a:extLst>
          </p:cNvPr>
          <p:cNvSpPr/>
          <p:nvPr/>
        </p:nvSpPr>
        <p:spPr>
          <a:xfrm flipH="1">
            <a:off x="10662994" y="4040201"/>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lowchart: Stored Data 2">
            <a:extLst>
              <a:ext uri="{FF2B5EF4-FFF2-40B4-BE49-F238E27FC236}">
                <a16:creationId xmlns:a16="http://schemas.microsoft.com/office/drawing/2014/main" id="{0DFC87D6-D173-45E3-AE8F-9F3231B2C393}"/>
              </a:ext>
            </a:extLst>
          </p:cNvPr>
          <p:cNvSpPr/>
          <p:nvPr/>
        </p:nvSpPr>
        <p:spPr>
          <a:xfrm flipH="1">
            <a:off x="11371265" y="5221141"/>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lowchart: Stored Data 2">
            <a:extLst>
              <a:ext uri="{FF2B5EF4-FFF2-40B4-BE49-F238E27FC236}">
                <a16:creationId xmlns:a16="http://schemas.microsoft.com/office/drawing/2014/main" id="{42872379-0D4D-487E-A159-B35CEA40924D}"/>
              </a:ext>
            </a:extLst>
          </p:cNvPr>
          <p:cNvSpPr/>
          <p:nvPr/>
        </p:nvSpPr>
        <p:spPr>
          <a:xfrm flipH="1">
            <a:off x="10446411" y="6006735"/>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4980351"/>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sosceles Triangle 6">
            <a:extLst>
              <a:ext uri="{FF2B5EF4-FFF2-40B4-BE49-F238E27FC236}">
                <a16:creationId xmlns:a16="http://schemas.microsoft.com/office/drawing/2014/main" id="{E060DC62-7738-4C5E-BAFD-B28867AD9C2D}"/>
              </a:ext>
            </a:extLst>
          </p:cNvPr>
          <p:cNvSpPr/>
          <p:nvPr/>
        </p:nvSpPr>
        <p:spPr>
          <a:xfrm rot="5400000" flipH="1">
            <a:off x="1263908" y="659340"/>
            <a:ext cx="6425612" cy="5539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2F78FB6A-C323-4008-9892-64B9DDF488E0}"/>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5B1CD988-6909-4D97-8EDC-A4FEB94FC0B4}"/>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C80DF723-EEEB-4F10-9A98-8F5FD120A4A4}"/>
              </a:ext>
            </a:extLst>
          </p:cNvPr>
          <p:cNvGrpSpPr/>
          <p:nvPr/>
        </p:nvGrpSpPr>
        <p:grpSpPr>
          <a:xfrm>
            <a:off x="7728653" y="2774168"/>
            <a:ext cx="1061907" cy="162361"/>
            <a:chOff x="587375" y="1700147"/>
            <a:chExt cx="963533" cy="147320"/>
          </a:xfrm>
        </p:grpSpPr>
        <p:sp>
          <p:nvSpPr>
            <p:cNvPr id="11" name="Oval 10">
              <a:extLst>
                <a:ext uri="{FF2B5EF4-FFF2-40B4-BE49-F238E27FC236}">
                  <a16:creationId xmlns:a16="http://schemas.microsoft.com/office/drawing/2014/main" id="{C63B5824-2A0F-4172-AEA7-D551C3BCD08E}"/>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181BFDC5-E636-4372-B82C-B55D61C7960C}"/>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01C8D813-6FE4-4447-822A-6DC6C64003EB}"/>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C88F3F5D-3128-4ACA-820A-EA93C561947D}"/>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B1A13A97-2339-4A2B-ABBB-DB1461A04ECC}"/>
              </a:ext>
            </a:extLst>
          </p:cNvPr>
          <p:cNvSpPr txBox="1"/>
          <p:nvPr/>
        </p:nvSpPr>
        <p:spPr>
          <a:xfrm>
            <a:off x="7647431" y="1202851"/>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27" name="Rectangle 26">
            <a:extLst>
              <a:ext uri="{FF2B5EF4-FFF2-40B4-BE49-F238E27FC236}">
                <a16:creationId xmlns:a16="http://schemas.microsoft.com/office/drawing/2014/main" id="{CE8B997D-8F3B-44E5-AC8B-1EE50A8F4724}"/>
              </a:ext>
            </a:extLst>
          </p:cNvPr>
          <p:cNvSpPr/>
          <p:nvPr/>
        </p:nvSpPr>
        <p:spPr>
          <a:xfrm>
            <a:off x="7695685" y="3422447"/>
            <a:ext cx="3433783" cy="273177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a:p>
            <a:pPr marL="0" marR="0" lvl="0" indent="0" algn="l" defTabSz="914400" rtl="0" eaLnBrk="1" fontAlgn="auto" latinLnBrk="0" hangingPunct="1">
              <a:lnSpc>
                <a:spcPct val="120000"/>
              </a:lnSpc>
              <a:spcBef>
                <a:spcPts val="0"/>
              </a:spcBef>
              <a:spcAft>
                <a:spcPts val="0"/>
              </a:spcAft>
              <a:buClrTx/>
              <a:buSzTx/>
              <a:buFontTx/>
              <a:buNone/>
              <a:tabLst/>
              <a:defRPr/>
            </a:pPr>
            <a:endParaRPr lang="ru-RU" sz="1200" dirty="0">
              <a:solidFill>
                <a:prstClr val="black"/>
              </a:solidFill>
              <a:latin typeface="Georgia" panose="02040502050405020303"/>
              <a:cs typeface="Segoe UI" panose="020B0502040204020203"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C892269D-487F-418F-B447-5FE92FD66A65}"/>
              </a:ext>
            </a:extLst>
          </p:cNvPr>
          <p:cNvSpPr>
            <a:spLocks noGrp="1"/>
          </p:cNvSpPr>
          <p:nvPr>
            <p:ph type="pic" sz="quarter" idx="10"/>
          </p:nvPr>
        </p:nvSpPr>
        <p:spPr/>
      </p:sp>
    </p:spTree>
    <p:extLst>
      <p:ext uri="{BB962C8B-B14F-4D97-AF65-F5344CB8AC3E}">
        <p14:creationId xmlns:p14="http://schemas.microsoft.com/office/powerpoint/2010/main" val="2315203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sosceles Triangle 8">
            <a:extLst>
              <a:ext uri="{FF2B5EF4-FFF2-40B4-BE49-F238E27FC236}">
                <a16:creationId xmlns:a16="http://schemas.microsoft.com/office/drawing/2014/main" id="{E54B0AB1-0634-4846-A58B-4721074D8F3E}"/>
              </a:ext>
            </a:extLst>
          </p:cNvPr>
          <p:cNvSpPr/>
          <p:nvPr/>
        </p:nvSpPr>
        <p:spPr>
          <a:xfrm rot="16200000">
            <a:off x="517834" y="3295192"/>
            <a:ext cx="3136739" cy="270408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Isosceles Triangle 9">
            <a:extLst>
              <a:ext uri="{FF2B5EF4-FFF2-40B4-BE49-F238E27FC236}">
                <a16:creationId xmlns:a16="http://schemas.microsoft.com/office/drawing/2014/main" id="{1E927486-F06C-42A4-A5A4-651CB7E03882}"/>
              </a:ext>
            </a:extLst>
          </p:cNvPr>
          <p:cNvSpPr/>
          <p:nvPr/>
        </p:nvSpPr>
        <p:spPr>
          <a:xfrm rot="16200000">
            <a:off x="4269960" y="3295191"/>
            <a:ext cx="3136739" cy="270408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Isosceles Triangle 10">
            <a:extLst>
              <a:ext uri="{FF2B5EF4-FFF2-40B4-BE49-F238E27FC236}">
                <a16:creationId xmlns:a16="http://schemas.microsoft.com/office/drawing/2014/main" id="{7E62E6EE-AADF-4FDA-B386-4C819B9362D3}"/>
              </a:ext>
            </a:extLst>
          </p:cNvPr>
          <p:cNvSpPr/>
          <p:nvPr/>
        </p:nvSpPr>
        <p:spPr>
          <a:xfrm rot="16200000">
            <a:off x="8022087" y="3295190"/>
            <a:ext cx="3136739" cy="2704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DD3E4040-3173-4A50-947A-5E5054A16FD7}"/>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4318E126-D4CF-40C2-B01D-6E5112E65D00}"/>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B3B16FDA-502F-4180-86C2-25592EFD1295}"/>
              </a:ext>
            </a:extLst>
          </p:cNvPr>
          <p:cNvGrpSpPr/>
          <p:nvPr/>
        </p:nvGrpSpPr>
        <p:grpSpPr>
          <a:xfrm>
            <a:off x="5521562" y="1159312"/>
            <a:ext cx="1061907" cy="162361"/>
            <a:chOff x="587375" y="1700147"/>
            <a:chExt cx="963533" cy="147320"/>
          </a:xfrm>
        </p:grpSpPr>
        <p:sp>
          <p:nvSpPr>
            <p:cNvPr id="19" name="Oval 18">
              <a:extLst>
                <a:ext uri="{FF2B5EF4-FFF2-40B4-BE49-F238E27FC236}">
                  <a16:creationId xmlns:a16="http://schemas.microsoft.com/office/drawing/2014/main" id="{36ED47AC-C61F-4620-BD33-8E2FD9D78703}"/>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88AE3359-C0EE-41D4-BCC7-3AEAF99ECBD4}"/>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0">
              <a:extLst>
                <a:ext uri="{FF2B5EF4-FFF2-40B4-BE49-F238E27FC236}">
                  <a16:creationId xmlns:a16="http://schemas.microsoft.com/office/drawing/2014/main" id="{4BB0AA64-D35C-4E7E-9F61-B56D26217823}"/>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21">
              <a:extLst>
                <a:ext uri="{FF2B5EF4-FFF2-40B4-BE49-F238E27FC236}">
                  <a16:creationId xmlns:a16="http://schemas.microsoft.com/office/drawing/2014/main" id="{1CC931CF-A21E-4974-B736-23FB17AEC87A}"/>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8" name="TextBox 17">
            <a:extLst>
              <a:ext uri="{FF2B5EF4-FFF2-40B4-BE49-F238E27FC236}">
                <a16:creationId xmlns:a16="http://schemas.microsoft.com/office/drawing/2014/main" id="{1CE96464-B381-45C2-BACB-EDE9A4101A4E}"/>
              </a:ext>
            </a:extLst>
          </p:cNvPr>
          <p:cNvSpPr txBox="1"/>
          <p:nvPr/>
        </p:nvSpPr>
        <p:spPr>
          <a:xfrm>
            <a:off x="2789736" y="322474"/>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23" name="Rectangle 22">
            <a:extLst>
              <a:ext uri="{FF2B5EF4-FFF2-40B4-BE49-F238E27FC236}">
                <a16:creationId xmlns:a16="http://schemas.microsoft.com/office/drawing/2014/main" id="{68E08873-59ED-46BE-8D66-262A01493325}"/>
              </a:ext>
            </a:extLst>
          </p:cNvPr>
          <p:cNvSpPr/>
          <p:nvPr/>
        </p:nvSpPr>
        <p:spPr>
          <a:xfrm>
            <a:off x="8812484" y="2023017"/>
            <a:ext cx="2645355" cy="294183"/>
          </a:xfrm>
          <a:prstGeom prst="rect">
            <a:avLst/>
          </a:prstGeom>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rPr>
              <a:t>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endParaRPr>
          </a:p>
        </p:txBody>
      </p:sp>
      <p:sp>
        <p:nvSpPr>
          <p:cNvPr id="24" name="Rectangle 23">
            <a:extLst>
              <a:ext uri="{FF2B5EF4-FFF2-40B4-BE49-F238E27FC236}">
                <a16:creationId xmlns:a16="http://schemas.microsoft.com/office/drawing/2014/main" id="{41D7CD40-57A4-476A-842F-81816C6BE31E}"/>
              </a:ext>
            </a:extLst>
          </p:cNvPr>
          <p:cNvSpPr/>
          <p:nvPr/>
        </p:nvSpPr>
        <p:spPr>
          <a:xfrm>
            <a:off x="5119795" y="2023017"/>
            <a:ext cx="2645355" cy="294183"/>
          </a:xfrm>
          <a:prstGeom prst="rect">
            <a:avLst/>
          </a:prstGeom>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rPr>
              <a:t>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endParaRPr>
          </a:p>
        </p:txBody>
      </p:sp>
      <p:sp>
        <p:nvSpPr>
          <p:cNvPr id="27" name="Rectangle 26">
            <a:extLst>
              <a:ext uri="{FF2B5EF4-FFF2-40B4-BE49-F238E27FC236}">
                <a16:creationId xmlns:a16="http://schemas.microsoft.com/office/drawing/2014/main" id="{CF4435BD-9EC5-4A6E-9A1F-B5B5BAE5E466}"/>
              </a:ext>
            </a:extLst>
          </p:cNvPr>
          <p:cNvSpPr/>
          <p:nvPr/>
        </p:nvSpPr>
        <p:spPr>
          <a:xfrm>
            <a:off x="5274331" y="1712177"/>
            <a:ext cx="1549783" cy="326884"/>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rPr>
              <a:t>Подзаголовок</a:t>
            </a:r>
            <a:endParaRPr kumimoji="0" lang="en-US" sz="1400" b="1"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endParaRPr>
          </a:p>
        </p:txBody>
      </p:sp>
      <p:sp>
        <p:nvSpPr>
          <p:cNvPr id="28" name="Rectangle 27">
            <a:extLst>
              <a:ext uri="{FF2B5EF4-FFF2-40B4-BE49-F238E27FC236}">
                <a16:creationId xmlns:a16="http://schemas.microsoft.com/office/drawing/2014/main" id="{BED103EE-CCDB-41B0-BB3E-EFDDB72674C6}"/>
              </a:ext>
            </a:extLst>
          </p:cNvPr>
          <p:cNvSpPr/>
          <p:nvPr/>
        </p:nvSpPr>
        <p:spPr>
          <a:xfrm>
            <a:off x="8968899" y="1708221"/>
            <a:ext cx="1549783" cy="326884"/>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rPr>
              <a:t>Подзаголовок</a:t>
            </a:r>
            <a:endParaRPr kumimoji="0" lang="en-US" sz="1400" b="1" i="0" u="none" strike="noStrike" kern="1200" cap="none" spc="0" normalizeH="0" baseline="0" noProof="0" dirty="0">
              <a:ln>
                <a:noFill/>
              </a:ln>
              <a:solidFill>
                <a:srgbClr val="444D26">
                  <a:lumMod val="50000"/>
                </a:srgbClr>
              </a:solidFill>
              <a:effectLst/>
              <a:uLnTx/>
              <a:uFillTx/>
              <a:latin typeface="Georgia" panose="02040502050405020303"/>
              <a:ea typeface="+mn-ea"/>
              <a:cs typeface="Segoe UI" panose="020B0502040204020203" pitchFamily="34" charset="0"/>
            </a:endParaRPr>
          </a:p>
        </p:txBody>
      </p:sp>
      <p:sp>
        <p:nvSpPr>
          <p:cNvPr id="29" name="Rectangle 28">
            <a:extLst>
              <a:ext uri="{FF2B5EF4-FFF2-40B4-BE49-F238E27FC236}">
                <a16:creationId xmlns:a16="http://schemas.microsoft.com/office/drawing/2014/main" id="{1EDC1D3C-96B4-4CBA-8B81-F935616FC234}"/>
              </a:ext>
            </a:extLst>
          </p:cNvPr>
          <p:cNvSpPr/>
          <p:nvPr/>
        </p:nvSpPr>
        <p:spPr>
          <a:xfrm>
            <a:off x="1605706" y="2019061"/>
            <a:ext cx="2645355" cy="294183"/>
          </a:xfrm>
          <a:prstGeom prst="rect">
            <a:avLst/>
          </a:prstGeom>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ru-RU" sz="1200" dirty="0">
                <a:solidFill>
                  <a:srgbClr val="444D26">
                    <a:lumMod val="50000"/>
                  </a:srgbClr>
                </a:solidFill>
                <a:cs typeface="Segoe UI" panose="020B0502040204020203" pitchFamily="34" charset="0"/>
              </a:rPr>
              <a:t>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ea typeface="+mn-ea"/>
              <a:cs typeface="Segoe UI" panose="020B0502040204020203" pitchFamily="34" charset="0"/>
            </a:endParaRPr>
          </a:p>
        </p:txBody>
      </p:sp>
      <p:sp>
        <p:nvSpPr>
          <p:cNvPr id="31" name="Rectangle 30">
            <a:extLst>
              <a:ext uri="{FF2B5EF4-FFF2-40B4-BE49-F238E27FC236}">
                <a16:creationId xmlns:a16="http://schemas.microsoft.com/office/drawing/2014/main" id="{16F76E84-92CE-4EB6-81B7-D48F6A4FB098}"/>
              </a:ext>
            </a:extLst>
          </p:cNvPr>
          <p:cNvSpPr/>
          <p:nvPr/>
        </p:nvSpPr>
        <p:spPr>
          <a:xfrm>
            <a:off x="1760242" y="1708221"/>
            <a:ext cx="1549783" cy="327782"/>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Подзаголовок</a:t>
            </a:r>
            <a:endParaRPr kumimoji="0" lang="en-US"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F8F4B84C-D746-4AA1-978A-0E82A20B06F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D5D0A7BE-0E44-4416-A6FE-38125D1987B3}"/>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05153616-EE17-42DC-B07D-D076A199BD21}"/>
              </a:ext>
            </a:extLst>
          </p:cNvPr>
          <p:cNvSpPr>
            <a:spLocks noGrp="1"/>
          </p:cNvSpPr>
          <p:nvPr>
            <p:ph type="pic" sz="quarter" idx="12"/>
          </p:nvPr>
        </p:nvSpPr>
        <p:spPr/>
      </p:sp>
    </p:spTree>
    <p:extLst>
      <p:ext uri="{BB962C8B-B14F-4D97-AF65-F5344CB8AC3E}">
        <p14:creationId xmlns:p14="http://schemas.microsoft.com/office/powerpoint/2010/main" val="202114929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6C5CBAF2-46C8-4C9C-9D4B-F1D85CAAA766}"/>
              </a:ext>
            </a:extLst>
          </p:cNvPr>
          <p:cNvSpPr/>
          <p:nvPr/>
        </p:nvSpPr>
        <p:spPr>
          <a:xfrm flipV="1">
            <a:off x="5305063" y="0"/>
            <a:ext cx="6886937" cy="6886937"/>
          </a:xfrm>
          <a:custGeom>
            <a:avLst/>
            <a:gdLst>
              <a:gd name="connsiteX0" fmla="*/ 2828209 w 6886937"/>
              <a:gd name="connsiteY0" fmla="*/ 5671596 h 6886937"/>
              <a:gd name="connsiteX1" fmla="*/ 5307121 w 6886937"/>
              <a:gd name="connsiteY1" fmla="*/ 5671596 h 6886937"/>
              <a:gd name="connsiteX2" fmla="*/ 2828209 w 6886937"/>
              <a:gd name="connsiteY2" fmla="*/ 3192684 h 6886937"/>
              <a:gd name="connsiteX3" fmla="*/ 6886937 w 6886937"/>
              <a:gd name="connsiteY3" fmla="*/ 6886937 h 6886937"/>
              <a:gd name="connsiteX4" fmla="*/ 6886937 w 6886937"/>
              <a:gd name="connsiteY4" fmla="*/ 0 h 6886937"/>
              <a:gd name="connsiteX5" fmla="*/ 0 w 6886937"/>
              <a:gd name="connsiteY5" fmla="*/ 0 h 688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6937" h="6886937">
                <a:moveTo>
                  <a:pt x="2828209" y="5671596"/>
                </a:moveTo>
                <a:lnTo>
                  <a:pt x="5307121" y="5671596"/>
                </a:lnTo>
                <a:lnTo>
                  <a:pt x="2828209" y="3192684"/>
                </a:lnTo>
                <a:close/>
                <a:moveTo>
                  <a:pt x="6886937" y="6886937"/>
                </a:moveTo>
                <a:lnTo>
                  <a:pt x="6886937" y="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E8DCE4FC-F878-472B-A474-60CDA4EEDDA8}"/>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66658075-5407-40FF-8D3A-8DD3E797CB7B}"/>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A07F54FF-870C-49D3-8ABF-56A59DE4FF3A}"/>
              </a:ext>
            </a:extLst>
          </p:cNvPr>
          <p:cNvGrpSpPr/>
          <p:nvPr/>
        </p:nvGrpSpPr>
        <p:grpSpPr>
          <a:xfrm>
            <a:off x="931350" y="2571945"/>
            <a:ext cx="1061907" cy="162361"/>
            <a:chOff x="587375" y="1700147"/>
            <a:chExt cx="963533" cy="147320"/>
          </a:xfrm>
        </p:grpSpPr>
        <p:sp>
          <p:nvSpPr>
            <p:cNvPr id="11" name="Oval 10">
              <a:extLst>
                <a:ext uri="{FF2B5EF4-FFF2-40B4-BE49-F238E27FC236}">
                  <a16:creationId xmlns:a16="http://schemas.microsoft.com/office/drawing/2014/main" id="{B1262275-ADB8-4CF6-848D-95AEB5AF8A72}"/>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09BD4118-97FC-4FDA-A7D5-2C44F7E97786}"/>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6317F255-84CB-466A-ACA1-8FE08B672410}"/>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9254081-7B2F-4DE7-9158-CF7702E5D915}"/>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1FCE6E6B-6BBF-4DB2-B4CC-086B9D2B9286}"/>
              </a:ext>
            </a:extLst>
          </p:cNvPr>
          <p:cNvSpPr txBox="1"/>
          <p:nvPr/>
        </p:nvSpPr>
        <p:spPr>
          <a:xfrm>
            <a:off x="850128" y="1000628"/>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16" name="TextBox 31">
            <a:extLst>
              <a:ext uri="{FF2B5EF4-FFF2-40B4-BE49-F238E27FC236}">
                <a16:creationId xmlns:a16="http://schemas.microsoft.com/office/drawing/2014/main" id="{A9A6E6EE-1E54-4B8A-9637-28D9EE76028A}"/>
              </a:ext>
            </a:extLst>
          </p:cNvPr>
          <p:cNvSpPr txBox="1"/>
          <p:nvPr/>
        </p:nvSpPr>
        <p:spPr>
          <a:xfrm>
            <a:off x="850128" y="3123591"/>
            <a:ext cx="3793733" cy="9589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17" name="TextBox 32">
            <a:extLst>
              <a:ext uri="{FF2B5EF4-FFF2-40B4-BE49-F238E27FC236}">
                <a16:creationId xmlns:a16="http://schemas.microsoft.com/office/drawing/2014/main" id="{E46B513E-2154-4D54-B87B-C805B8233CF3}"/>
              </a:ext>
            </a:extLst>
          </p:cNvPr>
          <p:cNvSpPr txBox="1"/>
          <p:nvPr/>
        </p:nvSpPr>
        <p:spPr>
          <a:xfrm>
            <a:off x="850128" y="5267634"/>
            <a:ext cx="1676196" cy="5480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rPr>
              <a:t>Место для вашего текста</a:t>
            </a:r>
            <a:endParaRPr kumimoji="0" lang="en-US" sz="1200" b="0"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endParaRPr>
          </a:p>
        </p:txBody>
      </p:sp>
      <p:sp>
        <p:nvSpPr>
          <p:cNvPr id="18" name="TextBox 33">
            <a:extLst>
              <a:ext uri="{FF2B5EF4-FFF2-40B4-BE49-F238E27FC236}">
                <a16:creationId xmlns:a16="http://schemas.microsoft.com/office/drawing/2014/main" id="{E31D1E56-3CF9-4B2B-8F00-8FAF0836BE99}"/>
              </a:ext>
            </a:extLst>
          </p:cNvPr>
          <p:cNvSpPr txBox="1"/>
          <p:nvPr/>
        </p:nvSpPr>
        <p:spPr>
          <a:xfrm>
            <a:off x="2993888" y="5267634"/>
            <a:ext cx="1676196" cy="5480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rPr>
              <a:t>Место для вашего текста</a:t>
            </a:r>
            <a:endParaRPr kumimoji="0" lang="en-US" sz="1200" b="0"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endParaRPr>
          </a:p>
        </p:txBody>
      </p:sp>
      <p:sp>
        <p:nvSpPr>
          <p:cNvPr id="19" name="TextBox 34">
            <a:extLst>
              <a:ext uri="{FF2B5EF4-FFF2-40B4-BE49-F238E27FC236}">
                <a16:creationId xmlns:a16="http://schemas.microsoft.com/office/drawing/2014/main" id="{A1E56821-283D-42C9-B4B6-61B6E6B2FDCD}"/>
              </a:ext>
            </a:extLst>
          </p:cNvPr>
          <p:cNvSpPr txBox="1"/>
          <p:nvPr/>
        </p:nvSpPr>
        <p:spPr>
          <a:xfrm>
            <a:off x="2993888" y="4959857"/>
            <a:ext cx="15440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rPr>
              <a:t>Подзаголовок</a:t>
            </a:r>
            <a:endParaRPr kumimoji="0" lang="en-US" sz="1400" b="1"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endParaRPr>
          </a:p>
        </p:txBody>
      </p:sp>
      <p:grpSp>
        <p:nvGrpSpPr>
          <p:cNvPr id="20" name="Group 19">
            <a:extLst>
              <a:ext uri="{FF2B5EF4-FFF2-40B4-BE49-F238E27FC236}">
                <a16:creationId xmlns:a16="http://schemas.microsoft.com/office/drawing/2014/main" id="{BB07275B-2AAB-4878-B3AA-F68CC1B8B201}"/>
              </a:ext>
            </a:extLst>
          </p:cNvPr>
          <p:cNvGrpSpPr/>
          <p:nvPr/>
        </p:nvGrpSpPr>
        <p:grpSpPr>
          <a:xfrm>
            <a:off x="955662" y="4450341"/>
            <a:ext cx="457200" cy="365760"/>
            <a:chOff x="4067683" y="3042772"/>
            <a:chExt cx="350901" cy="328061"/>
          </a:xfrm>
          <a:solidFill>
            <a:schemeClr val="accent2"/>
          </a:solidFill>
        </p:grpSpPr>
        <p:sp>
          <p:nvSpPr>
            <p:cNvPr id="22" name="Freeform 33">
              <a:extLst>
                <a:ext uri="{FF2B5EF4-FFF2-40B4-BE49-F238E27FC236}">
                  <a16:creationId xmlns:a16="http://schemas.microsoft.com/office/drawing/2014/main" id="{E6DDC3C6-6738-44D6-9EC5-4B8C02E73382}"/>
                </a:ext>
              </a:extLst>
            </p:cNvPr>
            <p:cNvSpPr>
              <a:spLocks noEditPoints="1"/>
            </p:cNvSpPr>
            <p:nvPr/>
          </p:nvSpPr>
          <p:spPr bwMode="auto">
            <a:xfrm>
              <a:off x="4156966" y="3260787"/>
              <a:ext cx="174412" cy="110046"/>
            </a:xfrm>
            <a:custGeom>
              <a:avLst/>
              <a:gdLst/>
              <a:ahLst/>
              <a:cxnLst>
                <a:cxn ang="0">
                  <a:pos x="0" y="44"/>
                </a:cxn>
                <a:cxn ang="0">
                  <a:pos x="0" y="107"/>
                </a:cxn>
                <a:cxn ang="0">
                  <a:pos x="169" y="107"/>
                </a:cxn>
                <a:cxn ang="0">
                  <a:pos x="169" y="44"/>
                </a:cxn>
                <a:cxn ang="0">
                  <a:pos x="169" y="0"/>
                </a:cxn>
                <a:cxn ang="0">
                  <a:pos x="0" y="0"/>
                </a:cxn>
                <a:cxn ang="0">
                  <a:pos x="0" y="44"/>
                </a:cxn>
                <a:cxn ang="0">
                  <a:pos x="20" y="22"/>
                </a:cxn>
                <a:cxn ang="0">
                  <a:pos x="147" y="22"/>
                </a:cxn>
                <a:cxn ang="0">
                  <a:pos x="147" y="44"/>
                </a:cxn>
                <a:cxn ang="0">
                  <a:pos x="20" y="44"/>
                </a:cxn>
                <a:cxn ang="0">
                  <a:pos x="20" y="22"/>
                </a:cxn>
                <a:cxn ang="0">
                  <a:pos x="20" y="64"/>
                </a:cxn>
                <a:cxn ang="0">
                  <a:pos x="147" y="64"/>
                </a:cxn>
                <a:cxn ang="0">
                  <a:pos x="147" y="86"/>
                </a:cxn>
                <a:cxn ang="0">
                  <a:pos x="20" y="86"/>
                </a:cxn>
                <a:cxn ang="0">
                  <a:pos x="20" y="64"/>
                </a:cxn>
              </a:cxnLst>
              <a:rect l="0" t="0" r="r" b="b"/>
              <a:pathLst>
                <a:path w="169" h="107">
                  <a:moveTo>
                    <a:pt x="0" y="44"/>
                  </a:moveTo>
                  <a:lnTo>
                    <a:pt x="0" y="107"/>
                  </a:lnTo>
                  <a:lnTo>
                    <a:pt x="169" y="107"/>
                  </a:lnTo>
                  <a:lnTo>
                    <a:pt x="169" y="44"/>
                  </a:lnTo>
                  <a:lnTo>
                    <a:pt x="169" y="0"/>
                  </a:lnTo>
                  <a:lnTo>
                    <a:pt x="0" y="0"/>
                  </a:lnTo>
                  <a:lnTo>
                    <a:pt x="0" y="44"/>
                  </a:lnTo>
                  <a:close/>
                  <a:moveTo>
                    <a:pt x="20" y="22"/>
                  </a:moveTo>
                  <a:lnTo>
                    <a:pt x="147" y="22"/>
                  </a:lnTo>
                  <a:lnTo>
                    <a:pt x="147" y="44"/>
                  </a:lnTo>
                  <a:lnTo>
                    <a:pt x="20" y="44"/>
                  </a:lnTo>
                  <a:lnTo>
                    <a:pt x="20" y="22"/>
                  </a:lnTo>
                  <a:close/>
                  <a:moveTo>
                    <a:pt x="20" y="64"/>
                  </a:moveTo>
                  <a:lnTo>
                    <a:pt x="147" y="64"/>
                  </a:lnTo>
                  <a:lnTo>
                    <a:pt x="147" y="86"/>
                  </a:lnTo>
                  <a:lnTo>
                    <a:pt x="20" y="86"/>
                  </a:lnTo>
                  <a:lnTo>
                    <a:pt x="20" y="6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Freeform 34">
              <a:extLst>
                <a:ext uri="{FF2B5EF4-FFF2-40B4-BE49-F238E27FC236}">
                  <a16:creationId xmlns:a16="http://schemas.microsoft.com/office/drawing/2014/main" id="{3050228A-72CB-4BB9-95E6-FF8A1DAEB07E}"/>
                </a:ext>
              </a:extLst>
            </p:cNvPr>
            <p:cNvSpPr>
              <a:spLocks/>
            </p:cNvSpPr>
            <p:nvPr/>
          </p:nvSpPr>
          <p:spPr bwMode="auto">
            <a:xfrm>
              <a:off x="4156966" y="3042772"/>
              <a:ext cx="174412" cy="107969"/>
            </a:xfrm>
            <a:custGeom>
              <a:avLst/>
              <a:gdLst/>
              <a:ahLst/>
              <a:cxnLst>
                <a:cxn ang="0">
                  <a:pos x="169" y="64"/>
                </a:cxn>
                <a:cxn ang="0">
                  <a:pos x="169" y="0"/>
                </a:cxn>
                <a:cxn ang="0">
                  <a:pos x="0" y="0"/>
                </a:cxn>
                <a:cxn ang="0">
                  <a:pos x="0" y="64"/>
                </a:cxn>
                <a:cxn ang="0">
                  <a:pos x="0" y="105"/>
                </a:cxn>
                <a:cxn ang="0">
                  <a:pos x="169" y="105"/>
                </a:cxn>
                <a:cxn ang="0">
                  <a:pos x="169" y="64"/>
                </a:cxn>
              </a:cxnLst>
              <a:rect l="0" t="0" r="r" b="b"/>
              <a:pathLst>
                <a:path w="169" h="105">
                  <a:moveTo>
                    <a:pt x="169" y="64"/>
                  </a:moveTo>
                  <a:lnTo>
                    <a:pt x="169" y="0"/>
                  </a:lnTo>
                  <a:lnTo>
                    <a:pt x="0" y="0"/>
                  </a:lnTo>
                  <a:lnTo>
                    <a:pt x="0" y="64"/>
                  </a:lnTo>
                  <a:lnTo>
                    <a:pt x="0" y="105"/>
                  </a:lnTo>
                  <a:lnTo>
                    <a:pt x="169" y="105"/>
                  </a:lnTo>
                  <a:lnTo>
                    <a:pt x="169" y="6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Freeform 35">
              <a:extLst>
                <a:ext uri="{FF2B5EF4-FFF2-40B4-BE49-F238E27FC236}">
                  <a16:creationId xmlns:a16="http://schemas.microsoft.com/office/drawing/2014/main" id="{F9D8306A-80A3-4D59-AEDB-04FEE9CB3058}"/>
                </a:ext>
              </a:extLst>
            </p:cNvPr>
            <p:cNvSpPr>
              <a:spLocks/>
            </p:cNvSpPr>
            <p:nvPr/>
          </p:nvSpPr>
          <p:spPr bwMode="auto">
            <a:xfrm>
              <a:off x="4067683" y="3107139"/>
              <a:ext cx="350901" cy="197252"/>
            </a:xfrm>
            <a:custGeom>
              <a:avLst/>
              <a:gdLst/>
              <a:ahLst/>
              <a:cxnLst>
                <a:cxn ang="0">
                  <a:pos x="295" y="0"/>
                </a:cxn>
                <a:cxn ang="0">
                  <a:pos x="274" y="0"/>
                </a:cxn>
                <a:cxn ang="0">
                  <a:pos x="274" y="41"/>
                </a:cxn>
                <a:cxn ang="0">
                  <a:pos x="274" y="63"/>
                </a:cxn>
                <a:cxn ang="0">
                  <a:pos x="63" y="63"/>
                </a:cxn>
                <a:cxn ang="0">
                  <a:pos x="63" y="41"/>
                </a:cxn>
                <a:cxn ang="0">
                  <a:pos x="63" y="0"/>
                </a:cxn>
                <a:cxn ang="0">
                  <a:pos x="42" y="0"/>
                </a:cxn>
                <a:cxn ang="0">
                  <a:pos x="42" y="0"/>
                </a:cxn>
                <a:cxn ang="0">
                  <a:pos x="34" y="1"/>
                </a:cxn>
                <a:cxn ang="0">
                  <a:pos x="27" y="3"/>
                </a:cxn>
                <a:cxn ang="0">
                  <a:pos x="20" y="7"/>
                </a:cxn>
                <a:cxn ang="0">
                  <a:pos x="13" y="12"/>
                </a:cxn>
                <a:cxn ang="0">
                  <a:pos x="7" y="20"/>
                </a:cxn>
                <a:cxn ang="0">
                  <a:pos x="4" y="27"/>
                </a:cxn>
                <a:cxn ang="0">
                  <a:pos x="2" y="34"/>
                </a:cxn>
                <a:cxn ang="0">
                  <a:pos x="0" y="41"/>
                </a:cxn>
                <a:cxn ang="0">
                  <a:pos x="0" y="146"/>
                </a:cxn>
                <a:cxn ang="0">
                  <a:pos x="0" y="146"/>
                </a:cxn>
                <a:cxn ang="0">
                  <a:pos x="2" y="156"/>
                </a:cxn>
                <a:cxn ang="0">
                  <a:pos x="4" y="163"/>
                </a:cxn>
                <a:cxn ang="0">
                  <a:pos x="7" y="170"/>
                </a:cxn>
                <a:cxn ang="0">
                  <a:pos x="13" y="175"/>
                </a:cxn>
                <a:cxn ang="0">
                  <a:pos x="20" y="181"/>
                </a:cxn>
                <a:cxn ang="0">
                  <a:pos x="27" y="186"/>
                </a:cxn>
                <a:cxn ang="0">
                  <a:pos x="34" y="188"/>
                </a:cxn>
                <a:cxn ang="0">
                  <a:pos x="42" y="190"/>
                </a:cxn>
                <a:cxn ang="0">
                  <a:pos x="63" y="190"/>
                </a:cxn>
                <a:cxn ang="0">
                  <a:pos x="63" y="146"/>
                </a:cxn>
                <a:cxn ang="0">
                  <a:pos x="63" y="127"/>
                </a:cxn>
                <a:cxn ang="0">
                  <a:pos x="274" y="127"/>
                </a:cxn>
                <a:cxn ang="0">
                  <a:pos x="274" y="146"/>
                </a:cxn>
                <a:cxn ang="0">
                  <a:pos x="274" y="190"/>
                </a:cxn>
                <a:cxn ang="0">
                  <a:pos x="295" y="190"/>
                </a:cxn>
                <a:cxn ang="0">
                  <a:pos x="295" y="190"/>
                </a:cxn>
                <a:cxn ang="0">
                  <a:pos x="303" y="188"/>
                </a:cxn>
                <a:cxn ang="0">
                  <a:pos x="310" y="186"/>
                </a:cxn>
                <a:cxn ang="0">
                  <a:pos x="317" y="181"/>
                </a:cxn>
                <a:cxn ang="0">
                  <a:pos x="324" y="175"/>
                </a:cxn>
                <a:cxn ang="0">
                  <a:pos x="330" y="170"/>
                </a:cxn>
                <a:cxn ang="0">
                  <a:pos x="334" y="163"/>
                </a:cxn>
                <a:cxn ang="0">
                  <a:pos x="337" y="156"/>
                </a:cxn>
                <a:cxn ang="0">
                  <a:pos x="337" y="146"/>
                </a:cxn>
                <a:cxn ang="0">
                  <a:pos x="337" y="41"/>
                </a:cxn>
                <a:cxn ang="0">
                  <a:pos x="337" y="41"/>
                </a:cxn>
                <a:cxn ang="0">
                  <a:pos x="337" y="34"/>
                </a:cxn>
                <a:cxn ang="0">
                  <a:pos x="334" y="27"/>
                </a:cxn>
                <a:cxn ang="0">
                  <a:pos x="330" y="20"/>
                </a:cxn>
                <a:cxn ang="0">
                  <a:pos x="324" y="12"/>
                </a:cxn>
                <a:cxn ang="0">
                  <a:pos x="317" y="7"/>
                </a:cxn>
                <a:cxn ang="0">
                  <a:pos x="310" y="3"/>
                </a:cxn>
                <a:cxn ang="0">
                  <a:pos x="303" y="1"/>
                </a:cxn>
                <a:cxn ang="0">
                  <a:pos x="295" y="0"/>
                </a:cxn>
                <a:cxn ang="0">
                  <a:pos x="295" y="0"/>
                </a:cxn>
              </a:cxnLst>
              <a:rect l="0" t="0" r="r" b="b"/>
              <a:pathLst>
                <a:path w="337" h="190">
                  <a:moveTo>
                    <a:pt x="295" y="0"/>
                  </a:moveTo>
                  <a:lnTo>
                    <a:pt x="274" y="0"/>
                  </a:lnTo>
                  <a:lnTo>
                    <a:pt x="274" y="41"/>
                  </a:lnTo>
                  <a:lnTo>
                    <a:pt x="274" y="63"/>
                  </a:lnTo>
                  <a:lnTo>
                    <a:pt x="63" y="63"/>
                  </a:lnTo>
                  <a:lnTo>
                    <a:pt x="63" y="41"/>
                  </a:lnTo>
                  <a:lnTo>
                    <a:pt x="63" y="0"/>
                  </a:lnTo>
                  <a:lnTo>
                    <a:pt x="42" y="0"/>
                  </a:lnTo>
                  <a:lnTo>
                    <a:pt x="42" y="0"/>
                  </a:lnTo>
                  <a:lnTo>
                    <a:pt x="34" y="1"/>
                  </a:lnTo>
                  <a:lnTo>
                    <a:pt x="27" y="3"/>
                  </a:lnTo>
                  <a:lnTo>
                    <a:pt x="20" y="7"/>
                  </a:lnTo>
                  <a:lnTo>
                    <a:pt x="13" y="12"/>
                  </a:lnTo>
                  <a:lnTo>
                    <a:pt x="7" y="20"/>
                  </a:lnTo>
                  <a:lnTo>
                    <a:pt x="4" y="27"/>
                  </a:lnTo>
                  <a:lnTo>
                    <a:pt x="2" y="34"/>
                  </a:lnTo>
                  <a:lnTo>
                    <a:pt x="0" y="41"/>
                  </a:lnTo>
                  <a:lnTo>
                    <a:pt x="0" y="146"/>
                  </a:lnTo>
                  <a:lnTo>
                    <a:pt x="0" y="146"/>
                  </a:lnTo>
                  <a:lnTo>
                    <a:pt x="2" y="156"/>
                  </a:lnTo>
                  <a:lnTo>
                    <a:pt x="4" y="163"/>
                  </a:lnTo>
                  <a:lnTo>
                    <a:pt x="7" y="170"/>
                  </a:lnTo>
                  <a:lnTo>
                    <a:pt x="13" y="175"/>
                  </a:lnTo>
                  <a:lnTo>
                    <a:pt x="20" y="181"/>
                  </a:lnTo>
                  <a:lnTo>
                    <a:pt x="27" y="186"/>
                  </a:lnTo>
                  <a:lnTo>
                    <a:pt x="34" y="188"/>
                  </a:lnTo>
                  <a:lnTo>
                    <a:pt x="42" y="190"/>
                  </a:lnTo>
                  <a:lnTo>
                    <a:pt x="63" y="190"/>
                  </a:lnTo>
                  <a:lnTo>
                    <a:pt x="63" y="146"/>
                  </a:lnTo>
                  <a:lnTo>
                    <a:pt x="63" y="127"/>
                  </a:lnTo>
                  <a:lnTo>
                    <a:pt x="274" y="127"/>
                  </a:lnTo>
                  <a:lnTo>
                    <a:pt x="274" y="146"/>
                  </a:lnTo>
                  <a:lnTo>
                    <a:pt x="274" y="190"/>
                  </a:lnTo>
                  <a:lnTo>
                    <a:pt x="295" y="190"/>
                  </a:lnTo>
                  <a:lnTo>
                    <a:pt x="295" y="190"/>
                  </a:lnTo>
                  <a:lnTo>
                    <a:pt x="303" y="188"/>
                  </a:lnTo>
                  <a:lnTo>
                    <a:pt x="310" y="186"/>
                  </a:lnTo>
                  <a:lnTo>
                    <a:pt x="317" y="181"/>
                  </a:lnTo>
                  <a:lnTo>
                    <a:pt x="324" y="175"/>
                  </a:lnTo>
                  <a:lnTo>
                    <a:pt x="330" y="170"/>
                  </a:lnTo>
                  <a:lnTo>
                    <a:pt x="334" y="163"/>
                  </a:lnTo>
                  <a:lnTo>
                    <a:pt x="337" y="156"/>
                  </a:lnTo>
                  <a:lnTo>
                    <a:pt x="337" y="146"/>
                  </a:lnTo>
                  <a:lnTo>
                    <a:pt x="337" y="41"/>
                  </a:lnTo>
                  <a:lnTo>
                    <a:pt x="337" y="41"/>
                  </a:lnTo>
                  <a:lnTo>
                    <a:pt x="337" y="34"/>
                  </a:lnTo>
                  <a:lnTo>
                    <a:pt x="334" y="27"/>
                  </a:lnTo>
                  <a:lnTo>
                    <a:pt x="330" y="20"/>
                  </a:lnTo>
                  <a:lnTo>
                    <a:pt x="324" y="12"/>
                  </a:lnTo>
                  <a:lnTo>
                    <a:pt x="317" y="7"/>
                  </a:lnTo>
                  <a:lnTo>
                    <a:pt x="310" y="3"/>
                  </a:lnTo>
                  <a:lnTo>
                    <a:pt x="303" y="1"/>
                  </a:lnTo>
                  <a:lnTo>
                    <a:pt x="295" y="0"/>
                  </a:lnTo>
                  <a:lnTo>
                    <a:pt x="295"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1" name="Freeform 19">
            <a:extLst>
              <a:ext uri="{FF2B5EF4-FFF2-40B4-BE49-F238E27FC236}">
                <a16:creationId xmlns:a16="http://schemas.microsoft.com/office/drawing/2014/main" id="{F73D994F-2A0B-4E8A-B17A-E87585AF8AF5}"/>
              </a:ext>
            </a:extLst>
          </p:cNvPr>
          <p:cNvSpPr>
            <a:spLocks noEditPoints="1"/>
          </p:cNvSpPr>
          <p:nvPr/>
        </p:nvSpPr>
        <p:spPr bwMode="auto">
          <a:xfrm>
            <a:off x="3164204" y="4425202"/>
            <a:ext cx="485929" cy="390899"/>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34">
            <a:extLst>
              <a:ext uri="{FF2B5EF4-FFF2-40B4-BE49-F238E27FC236}">
                <a16:creationId xmlns:a16="http://schemas.microsoft.com/office/drawing/2014/main" id="{FFB30747-6F5B-478C-B9CA-1FF859B2C0D5}"/>
              </a:ext>
            </a:extLst>
          </p:cNvPr>
          <p:cNvSpPr txBox="1"/>
          <p:nvPr/>
        </p:nvSpPr>
        <p:spPr>
          <a:xfrm>
            <a:off x="837763" y="4958368"/>
            <a:ext cx="15440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rPr>
              <a:t>Подзаголовок</a:t>
            </a:r>
            <a:endParaRPr kumimoji="0" lang="en-US" sz="1400" b="1" i="0" u="none" strike="noStrike" kern="1200" cap="none" spc="0" normalizeH="0" baseline="0" noProof="0" dirty="0">
              <a:ln>
                <a:noFill/>
              </a:ln>
              <a:solidFill>
                <a:prstClr val="black"/>
              </a:solidFill>
              <a:effectLst/>
              <a:uLnTx/>
              <a:uFillTx/>
              <a:ea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C7CDD3C0-9F88-4FC6-8AD9-AD2E7BC1EC7C}"/>
              </a:ext>
            </a:extLst>
          </p:cNvPr>
          <p:cNvSpPr>
            <a:spLocks noGrp="1"/>
          </p:cNvSpPr>
          <p:nvPr>
            <p:ph type="pic" sz="quarter" idx="10"/>
          </p:nvPr>
        </p:nvSpPr>
        <p:spPr/>
      </p:sp>
    </p:spTree>
    <p:extLst>
      <p:ext uri="{BB962C8B-B14F-4D97-AF65-F5344CB8AC3E}">
        <p14:creationId xmlns:p14="http://schemas.microsoft.com/office/powerpoint/2010/main" val="356377240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AB969FCC-7008-4F2A-8D33-7D34D258ECE7}"/>
              </a:ext>
            </a:extLst>
          </p:cNvPr>
          <p:cNvSpPr/>
          <p:nvPr/>
        </p:nvSpPr>
        <p:spPr>
          <a:xfrm rot="16200000">
            <a:off x="953723" y="1039494"/>
            <a:ext cx="5543655" cy="477901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2A057CD2-B00F-4343-9A05-C6623E3D1CF2}"/>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F141C283-AA72-4BA6-861A-9C89EF060199}"/>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0BA7A2AC-8E80-4241-AA3E-EDE6AD563FB6}"/>
              </a:ext>
            </a:extLst>
          </p:cNvPr>
          <p:cNvGrpSpPr/>
          <p:nvPr/>
        </p:nvGrpSpPr>
        <p:grpSpPr>
          <a:xfrm>
            <a:off x="7459568" y="2626337"/>
            <a:ext cx="1061907" cy="162361"/>
            <a:chOff x="587375" y="1700147"/>
            <a:chExt cx="963533" cy="147320"/>
          </a:xfrm>
        </p:grpSpPr>
        <p:sp>
          <p:nvSpPr>
            <p:cNvPr id="10" name="Oval 9">
              <a:extLst>
                <a:ext uri="{FF2B5EF4-FFF2-40B4-BE49-F238E27FC236}">
                  <a16:creationId xmlns:a16="http://schemas.microsoft.com/office/drawing/2014/main" id="{88534EF3-6013-406E-86AC-C41492255745}"/>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9E72EC6A-56AA-4548-A67B-7C86025E52DB}"/>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6E1B8927-C4B2-4CB3-9CAE-D44FB4FC54E6}"/>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9EE9724A-2F7C-4749-BD91-E12AAA69D06D}"/>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4" name="TextBox 13">
            <a:extLst>
              <a:ext uri="{FF2B5EF4-FFF2-40B4-BE49-F238E27FC236}">
                <a16:creationId xmlns:a16="http://schemas.microsoft.com/office/drawing/2014/main" id="{00EAC124-24E7-4293-B6C0-DAAD9B08CD00}"/>
              </a:ext>
            </a:extLst>
          </p:cNvPr>
          <p:cNvSpPr txBox="1"/>
          <p:nvPr/>
        </p:nvSpPr>
        <p:spPr>
          <a:xfrm>
            <a:off x="7343621" y="1055020"/>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15" name="Rectangle 14">
            <a:extLst>
              <a:ext uri="{FF2B5EF4-FFF2-40B4-BE49-F238E27FC236}">
                <a16:creationId xmlns:a16="http://schemas.microsoft.com/office/drawing/2014/main" id="{BF0DB74E-3647-4D55-8F3B-75619D8EFB8D}"/>
              </a:ext>
            </a:extLst>
          </p:cNvPr>
          <p:cNvSpPr/>
          <p:nvPr/>
        </p:nvSpPr>
        <p:spPr>
          <a:xfrm>
            <a:off x="7134496" y="3136438"/>
            <a:ext cx="4152070" cy="51494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marR="0" lvl="0" indent="-171450" algn="l" defTabSz="914400" rtl="0" eaLnBrk="1" fontAlgn="auto" latinLnBrk="0" hangingPunct="1">
              <a:lnSpc>
                <a:spcPct val="120000"/>
              </a:lnSpc>
              <a:spcBef>
                <a:spcPts val="0"/>
              </a:spcBef>
              <a:spcAft>
                <a:spcPts val="0"/>
              </a:spcAft>
              <a:buClrTx/>
              <a:buSzTx/>
              <a:buFont typeface="Wingdings" panose="05000000000000000000" pitchFamily="2" charset="2"/>
              <a:buChar char="ü"/>
              <a:tabLst/>
              <a:defRPr/>
            </a:pPr>
            <a:r>
              <a:rPr kumimoji="0" lang="ru-RU" sz="1200" b="0" i="0" u="none" strike="noStrike" kern="1200" cap="none" spc="0" normalizeH="0" baseline="0" noProof="0" dirty="0">
                <a:ln>
                  <a:noFill/>
                </a:ln>
                <a:solidFill>
                  <a:prstClr val="black"/>
                </a:solidFill>
                <a:effectLst/>
                <a:uLnTx/>
                <a:uFillTx/>
                <a:ea typeface="+mn-ea"/>
                <a:cs typeface="Segoe UI" panose="020B0502040204020203" pitchFamily="34" charset="0"/>
              </a:rPr>
              <a:t>Место для вашего текста. Место для вашего текста. Место для вашего текста. Место для вашего текста. </a:t>
            </a:r>
          </a:p>
        </p:txBody>
      </p:sp>
      <p:sp>
        <p:nvSpPr>
          <p:cNvPr id="16" name="Rectangle 15">
            <a:extLst>
              <a:ext uri="{FF2B5EF4-FFF2-40B4-BE49-F238E27FC236}">
                <a16:creationId xmlns:a16="http://schemas.microsoft.com/office/drawing/2014/main" id="{26C31ADC-9FB8-486B-898A-CAD6CBA280FC}"/>
              </a:ext>
            </a:extLst>
          </p:cNvPr>
          <p:cNvSpPr/>
          <p:nvPr/>
        </p:nvSpPr>
        <p:spPr>
          <a:xfrm>
            <a:off x="7134496" y="3849948"/>
            <a:ext cx="4152070" cy="51494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marR="0" lvl="0" indent="-171450" algn="l" defTabSz="914400" rtl="0" eaLnBrk="1" fontAlgn="auto" latinLnBrk="0" hangingPunct="1">
              <a:lnSpc>
                <a:spcPct val="120000"/>
              </a:lnSpc>
              <a:spcBef>
                <a:spcPts val="0"/>
              </a:spcBef>
              <a:spcAft>
                <a:spcPts val="0"/>
              </a:spcAft>
              <a:buClrTx/>
              <a:buSzTx/>
              <a:buFont typeface="Wingdings" panose="05000000000000000000" pitchFamily="2" charset="2"/>
              <a:buChar char="ü"/>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a:t>
            </a:r>
          </a:p>
        </p:txBody>
      </p:sp>
      <p:sp>
        <p:nvSpPr>
          <p:cNvPr id="17" name="Rectangle 16">
            <a:extLst>
              <a:ext uri="{FF2B5EF4-FFF2-40B4-BE49-F238E27FC236}">
                <a16:creationId xmlns:a16="http://schemas.microsoft.com/office/drawing/2014/main" id="{8F26E205-4C3D-4D84-9A73-DB702E6C6C23}"/>
              </a:ext>
            </a:extLst>
          </p:cNvPr>
          <p:cNvSpPr/>
          <p:nvPr/>
        </p:nvSpPr>
        <p:spPr>
          <a:xfrm>
            <a:off x="7134495" y="4563458"/>
            <a:ext cx="4152070" cy="51494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marR="0" lvl="0" indent="-171450" algn="l" defTabSz="914400" rtl="0" eaLnBrk="1" fontAlgn="auto" latinLnBrk="0" hangingPunct="1">
              <a:lnSpc>
                <a:spcPct val="120000"/>
              </a:lnSpc>
              <a:spcBef>
                <a:spcPts val="0"/>
              </a:spcBef>
              <a:spcAft>
                <a:spcPts val="0"/>
              </a:spcAft>
              <a:buClrTx/>
              <a:buSzTx/>
              <a:buFont typeface="Wingdings" panose="05000000000000000000" pitchFamily="2" charset="2"/>
              <a:buChar char="ü"/>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a:t>
            </a:r>
          </a:p>
        </p:txBody>
      </p:sp>
      <p:sp>
        <p:nvSpPr>
          <p:cNvPr id="18" name="Rectangle: Rounded Corners 17">
            <a:extLst>
              <a:ext uri="{FF2B5EF4-FFF2-40B4-BE49-F238E27FC236}">
                <a16:creationId xmlns:a16="http://schemas.microsoft.com/office/drawing/2014/main" id="{E71605D2-88F8-45A9-895E-57522D697F45}"/>
              </a:ext>
            </a:extLst>
          </p:cNvPr>
          <p:cNvSpPr/>
          <p:nvPr/>
        </p:nvSpPr>
        <p:spPr>
          <a:xfrm>
            <a:off x="7378346" y="5416848"/>
            <a:ext cx="933622" cy="293534"/>
          </a:xfrm>
          <a:prstGeom prst="roundRect">
            <a:avLst>
              <a:gd name="adj" fmla="val 418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ea typeface="Segoe UI" panose="020B0502040204020203" pitchFamily="34" charset="0"/>
                <a:cs typeface="Segoe UI" panose="020B0502040204020203" pitchFamily="34" charset="0"/>
              </a:rPr>
              <a:t>Текст</a:t>
            </a:r>
            <a:endParaRPr kumimoji="0" lang="id-ID" sz="1200" b="0" i="0" u="none" strike="noStrike" kern="1200" cap="none" spc="0" normalizeH="0" baseline="0" noProof="0" dirty="0">
              <a:ln>
                <a:noFill/>
              </a:ln>
              <a:solidFill>
                <a:prstClr val="white"/>
              </a:solidFill>
              <a:effectLst/>
              <a:uLnTx/>
              <a:uFillTx/>
              <a:ea typeface="Segoe UI" panose="020B0502040204020203" pitchFamily="34" charset="0"/>
              <a:cs typeface="Segoe UI" panose="020B0502040204020203" pitchFamily="34" charset="0"/>
            </a:endParaRPr>
          </a:p>
        </p:txBody>
      </p:sp>
      <p:sp>
        <p:nvSpPr>
          <p:cNvPr id="7" name="Picture Placeholder 6">
            <a:extLst>
              <a:ext uri="{FF2B5EF4-FFF2-40B4-BE49-F238E27FC236}">
                <a16:creationId xmlns:a16="http://schemas.microsoft.com/office/drawing/2014/main" id="{5A10209F-CE8D-4D40-8DE0-C6E3E59BB8D6}"/>
              </a:ext>
            </a:extLst>
          </p:cNvPr>
          <p:cNvSpPr>
            <a:spLocks noGrp="1"/>
          </p:cNvSpPr>
          <p:nvPr>
            <p:ph type="pic" sz="quarter" idx="10"/>
          </p:nvPr>
        </p:nvSpPr>
        <p:spPr/>
      </p:sp>
    </p:spTree>
    <p:extLst>
      <p:ext uri="{BB962C8B-B14F-4D97-AF65-F5344CB8AC3E}">
        <p14:creationId xmlns:p14="http://schemas.microsoft.com/office/powerpoint/2010/main" val="70758231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2ECCE91F-E609-492E-B904-602DCD7DE0D2}"/>
              </a:ext>
            </a:extLst>
          </p:cNvPr>
          <p:cNvGrpSpPr/>
          <p:nvPr/>
        </p:nvGrpSpPr>
        <p:grpSpPr>
          <a:xfrm>
            <a:off x="4336945" y="2784435"/>
            <a:ext cx="3182706" cy="3352800"/>
            <a:chOff x="1462212" y="2340496"/>
            <a:chExt cx="3918172" cy="4127571"/>
          </a:xfrm>
        </p:grpSpPr>
        <p:sp>
          <p:nvSpPr>
            <p:cNvPr id="39" name="Trapezoid 38">
              <a:extLst>
                <a:ext uri="{FF2B5EF4-FFF2-40B4-BE49-F238E27FC236}">
                  <a16:creationId xmlns:a16="http://schemas.microsoft.com/office/drawing/2014/main" id="{DA2AA938-E370-4D1D-BA3C-495304B62948}"/>
                </a:ext>
              </a:extLst>
            </p:cNvPr>
            <p:cNvSpPr/>
            <p:nvPr/>
          </p:nvSpPr>
          <p:spPr>
            <a:xfrm>
              <a:off x="2407610" y="2340496"/>
              <a:ext cx="1670663" cy="2533191"/>
            </a:xfrm>
            <a:prstGeom prst="trapezoid">
              <a:avLst>
                <a:gd name="adj" fmla="val 39927"/>
              </a:avLst>
            </a:prstGeom>
            <a:solidFill>
              <a:srgbClr val="92D050"/>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Shape 39">
              <a:extLst>
                <a:ext uri="{FF2B5EF4-FFF2-40B4-BE49-F238E27FC236}">
                  <a16:creationId xmlns:a16="http://schemas.microsoft.com/office/drawing/2014/main" id="{772E2DFA-32C0-4263-B931-83894E303364}"/>
                </a:ext>
              </a:extLst>
            </p:cNvPr>
            <p:cNvSpPr/>
            <p:nvPr/>
          </p:nvSpPr>
          <p:spPr>
            <a:xfrm>
              <a:off x="3156707" y="3429000"/>
              <a:ext cx="240775" cy="2857659"/>
            </a:xfrm>
            <a:custGeom>
              <a:avLst/>
              <a:gdLst>
                <a:gd name="connsiteX0" fmla="*/ 115777 w 231553"/>
                <a:gd name="connsiteY0" fmla="*/ 1659796 h 1659463"/>
                <a:gd name="connsiteX1" fmla="*/ 0 w 231553"/>
                <a:gd name="connsiteY1" fmla="*/ 1544019 h 1659463"/>
                <a:gd name="connsiteX2" fmla="*/ 0 w 231553"/>
                <a:gd name="connsiteY2" fmla="*/ 115777 h 1659463"/>
                <a:gd name="connsiteX3" fmla="*/ 115777 w 231553"/>
                <a:gd name="connsiteY3" fmla="*/ 0 h 1659463"/>
                <a:gd name="connsiteX4" fmla="*/ 231553 w 231553"/>
                <a:gd name="connsiteY4" fmla="*/ 115777 h 1659463"/>
                <a:gd name="connsiteX5" fmla="*/ 231553 w 231553"/>
                <a:gd name="connsiteY5" fmla="*/ 1544019 h 1659463"/>
                <a:gd name="connsiteX6" fmla="*/ 115777 w 231553"/>
                <a:gd name="connsiteY6" fmla="*/ 1659796 h 1659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553" h="1659463">
                  <a:moveTo>
                    <a:pt x="115777" y="1659796"/>
                  </a:moveTo>
                  <a:cubicBezTo>
                    <a:pt x="51829" y="1659796"/>
                    <a:pt x="0" y="1607966"/>
                    <a:pt x="0" y="1544019"/>
                  </a:cubicBezTo>
                  <a:lnTo>
                    <a:pt x="0" y="115777"/>
                  </a:lnTo>
                  <a:cubicBezTo>
                    <a:pt x="0" y="51829"/>
                    <a:pt x="51829" y="0"/>
                    <a:pt x="115777" y="0"/>
                  </a:cubicBezTo>
                  <a:cubicBezTo>
                    <a:pt x="179724" y="0"/>
                    <a:pt x="231553" y="51829"/>
                    <a:pt x="231553" y="115777"/>
                  </a:cubicBezTo>
                  <a:lnTo>
                    <a:pt x="231553" y="1544019"/>
                  </a:lnTo>
                  <a:cubicBezTo>
                    <a:pt x="231553" y="1607966"/>
                    <a:pt x="179724" y="1659796"/>
                    <a:pt x="115777" y="1659796"/>
                  </a:cubicBezTo>
                  <a:close/>
                </a:path>
              </a:pathLst>
            </a:custGeom>
            <a:solidFill>
              <a:srgbClr val="A15615"/>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Shape 40">
              <a:extLst>
                <a:ext uri="{FF2B5EF4-FFF2-40B4-BE49-F238E27FC236}">
                  <a16:creationId xmlns:a16="http://schemas.microsoft.com/office/drawing/2014/main" id="{F8AC7CFD-032E-4325-AB52-E3C60AEE8F60}"/>
                </a:ext>
              </a:extLst>
            </p:cNvPr>
            <p:cNvSpPr/>
            <p:nvPr/>
          </p:nvSpPr>
          <p:spPr>
            <a:xfrm>
              <a:off x="3308051" y="4081670"/>
              <a:ext cx="404028" cy="404028"/>
            </a:xfrm>
            <a:custGeom>
              <a:avLst/>
              <a:gdLst>
                <a:gd name="connsiteX0" fmla="*/ 115755 w 409077"/>
                <a:gd name="connsiteY0" fmla="*/ 410229 h 409077"/>
                <a:gd name="connsiteX1" fmla="*/ 33894 w 409077"/>
                <a:gd name="connsiteY1" fmla="*/ 376307 h 409077"/>
                <a:gd name="connsiteX2" fmla="*/ 33894 w 409077"/>
                <a:gd name="connsiteY2" fmla="*/ 212598 h 409077"/>
                <a:gd name="connsiteX3" fmla="*/ 212568 w 409077"/>
                <a:gd name="connsiteY3" fmla="*/ 33894 h 409077"/>
                <a:gd name="connsiteX4" fmla="*/ 376314 w 409077"/>
                <a:gd name="connsiteY4" fmla="*/ 33894 h 409077"/>
                <a:gd name="connsiteX5" fmla="*/ 376314 w 409077"/>
                <a:gd name="connsiteY5" fmla="*/ 197640 h 409077"/>
                <a:gd name="connsiteX6" fmla="*/ 197640 w 409077"/>
                <a:gd name="connsiteY6" fmla="*/ 376307 h 409077"/>
                <a:gd name="connsiteX7" fmla="*/ 115755 w 409077"/>
                <a:gd name="connsiteY7" fmla="*/ 410229 h 409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077" h="409077">
                  <a:moveTo>
                    <a:pt x="115755" y="410229"/>
                  </a:moveTo>
                  <a:cubicBezTo>
                    <a:pt x="86147" y="410229"/>
                    <a:pt x="56509" y="398922"/>
                    <a:pt x="33894" y="376307"/>
                  </a:cubicBezTo>
                  <a:cubicBezTo>
                    <a:pt x="-11298" y="331084"/>
                    <a:pt x="-11298" y="257790"/>
                    <a:pt x="33894" y="212598"/>
                  </a:cubicBezTo>
                  <a:lnTo>
                    <a:pt x="212568" y="33894"/>
                  </a:lnTo>
                  <a:cubicBezTo>
                    <a:pt x="257790" y="-11298"/>
                    <a:pt x="331084" y="-11298"/>
                    <a:pt x="376314" y="33894"/>
                  </a:cubicBezTo>
                  <a:cubicBezTo>
                    <a:pt x="421537" y="79124"/>
                    <a:pt x="421537" y="152418"/>
                    <a:pt x="376314" y="197640"/>
                  </a:cubicBezTo>
                  <a:lnTo>
                    <a:pt x="197640" y="376307"/>
                  </a:lnTo>
                  <a:cubicBezTo>
                    <a:pt x="175025" y="398922"/>
                    <a:pt x="145394" y="410229"/>
                    <a:pt x="115755" y="410229"/>
                  </a:cubicBezTo>
                  <a:close/>
                </a:path>
              </a:pathLst>
            </a:custGeom>
            <a:solidFill>
              <a:srgbClr val="6B2A02"/>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Freeform: Shape 41">
              <a:extLst>
                <a:ext uri="{FF2B5EF4-FFF2-40B4-BE49-F238E27FC236}">
                  <a16:creationId xmlns:a16="http://schemas.microsoft.com/office/drawing/2014/main" id="{DE32916A-8F76-4C10-A34E-6B44DBCE9C9D}"/>
                </a:ext>
              </a:extLst>
            </p:cNvPr>
            <p:cNvSpPr/>
            <p:nvPr/>
          </p:nvSpPr>
          <p:spPr>
            <a:xfrm flipH="1">
              <a:off x="2856359" y="3764682"/>
              <a:ext cx="404028" cy="404028"/>
            </a:xfrm>
            <a:custGeom>
              <a:avLst/>
              <a:gdLst>
                <a:gd name="connsiteX0" fmla="*/ 115755 w 409077"/>
                <a:gd name="connsiteY0" fmla="*/ 410229 h 409077"/>
                <a:gd name="connsiteX1" fmla="*/ 33894 w 409077"/>
                <a:gd name="connsiteY1" fmla="*/ 376307 h 409077"/>
                <a:gd name="connsiteX2" fmla="*/ 33894 w 409077"/>
                <a:gd name="connsiteY2" fmla="*/ 212598 h 409077"/>
                <a:gd name="connsiteX3" fmla="*/ 212568 w 409077"/>
                <a:gd name="connsiteY3" fmla="*/ 33894 h 409077"/>
                <a:gd name="connsiteX4" fmla="*/ 376314 w 409077"/>
                <a:gd name="connsiteY4" fmla="*/ 33894 h 409077"/>
                <a:gd name="connsiteX5" fmla="*/ 376314 w 409077"/>
                <a:gd name="connsiteY5" fmla="*/ 197640 h 409077"/>
                <a:gd name="connsiteX6" fmla="*/ 197640 w 409077"/>
                <a:gd name="connsiteY6" fmla="*/ 376307 h 409077"/>
                <a:gd name="connsiteX7" fmla="*/ 115755 w 409077"/>
                <a:gd name="connsiteY7" fmla="*/ 410229 h 409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077" h="409077">
                  <a:moveTo>
                    <a:pt x="115755" y="410229"/>
                  </a:moveTo>
                  <a:cubicBezTo>
                    <a:pt x="86147" y="410229"/>
                    <a:pt x="56509" y="398922"/>
                    <a:pt x="33894" y="376307"/>
                  </a:cubicBezTo>
                  <a:cubicBezTo>
                    <a:pt x="-11298" y="331084"/>
                    <a:pt x="-11298" y="257790"/>
                    <a:pt x="33894" y="212598"/>
                  </a:cubicBezTo>
                  <a:lnTo>
                    <a:pt x="212568" y="33894"/>
                  </a:lnTo>
                  <a:cubicBezTo>
                    <a:pt x="257790" y="-11298"/>
                    <a:pt x="331084" y="-11298"/>
                    <a:pt x="376314" y="33894"/>
                  </a:cubicBezTo>
                  <a:cubicBezTo>
                    <a:pt x="421537" y="79124"/>
                    <a:pt x="421537" y="152418"/>
                    <a:pt x="376314" y="197640"/>
                  </a:cubicBezTo>
                  <a:lnTo>
                    <a:pt x="197640" y="376307"/>
                  </a:lnTo>
                  <a:cubicBezTo>
                    <a:pt x="175025" y="398922"/>
                    <a:pt x="145394" y="410229"/>
                    <a:pt x="115755" y="410229"/>
                  </a:cubicBezTo>
                  <a:close/>
                </a:path>
              </a:pathLst>
            </a:custGeom>
            <a:solidFill>
              <a:srgbClr val="6B2A02"/>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Trapezoid 42">
              <a:extLst>
                <a:ext uri="{FF2B5EF4-FFF2-40B4-BE49-F238E27FC236}">
                  <a16:creationId xmlns:a16="http://schemas.microsoft.com/office/drawing/2014/main" id="{AC9E2661-D2CE-4068-8BBB-2F0295F9872E}"/>
                </a:ext>
              </a:extLst>
            </p:cNvPr>
            <p:cNvSpPr/>
            <p:nvPr/>
          </p:nvSpPr>
          <p:spPr>
            <a:xfrm>
              <a:off x="1462212" y="2941881"/>
              <a:ext cx="1670663" cy="2533191"/>
            </a:xfrm>
            <a:prstGeom prst="trapezoid">
              <a:avLst>
                <a:gd name="adj" fmla="val 39927"/>
              </a:avLst>
            </a:prstGeom>
            <a:solidFill>
              <a:srgbClr val="00B050"/>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Freeform: Shape 43">
              <a:extLst>
                <a:ext uri="{FF2B5EF4-FFF2-40B4-BE49-F238E27FC236}">
                  <a16:creationId xmlns:a16="http://schemas.microsoft.com/office/drawing/2014/main" id="{5FED5EA4-E6CD-499F-8C3B-1FCFAF8432A4}"/>
                </a:ext>
              </a:extLst>
            </p:cNvPr>
            <p:cNvSpPr/>
            <p:nvPr/>
          </p:nvSpPr>
          <p:spPr>
            <a:xfrm>
              <a:off x="2007493" y="5118283"/>
              <a:ext cx="400117" cy="393097"/>
            </a:xfrm>
            <a:custGeom>
              <a:avLst/>
              <a:gdLst>
                <a:gd name="connsiteX0" fmla="*/ 324572 w 439950"/>
                <a:gd name="connsiteY0" fmla="*/ 438240 h 432232"/>
                <a:gd name="connsiteX1" fmla="*/ 243104 w 439950"/>
                <a:gd name="connsiteY1" fmla="*/ 404742 h 432232"/>
                <a:gd name="connsiteX2" fmla="*/ 34316 w 439950"/>
                <a:gd name="connsiteY2" fmla="*/ 198065 h 432232"/>
                <a:gd name="connsiteX3" fmla="*/ 33502 w 439950"/>
                <a:gd name="connsiteY3" fmla="*/ 34319 h 432232"/>
                <a:gd name="connsiteX4" fmla="*/ 197217 w 439950"/>
                <a:gd name="connsiteY4" fmla="*/ 33500 h 432232"/>
                <a:gd name="connsiteX5" fmla="*/ 406009 w 439950"/>
                <a:gd name="connsiteY5" fmla="*/ 240185 h 432232"/>
                <a:gd name="connsiteX6" fmla="*/ 406850 w 439950"/>
                <a:gd name="connsiteY6" fmla="*/ 403900 h 432232"/>
                <a:gd name="connsiteX7" fmla="*/ 324572 w 439950"/>
                <a:gd name="connsiteY7" fmla="*/ 438240 h 43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950" h="432232">
                  <a:moveTo>
                    <a:pt x="324572" y="438240"/>
                  </a:moveTo>
                  <a:cubicBezTo>
                    <a:pt x="295118" y="438240"/>
                    <a:pt x="265688" y="427087"/>
                    <a:pt x="243104" y="404742"/>
                  </a:cubicBezTo>
                  <a:lnTo>
                    <a:pt x="34316" y="198065"/>
                  </a:lnTo>
                  <a:cubicBezTo>
                    <a:pt x="-11120" y="153082"/>
                    <a:pt x="-11482" y="79757"/>
                    <a:pt x="33502" y="34319"/>
                  </a:cubicBezTo>
                  <a:cubicBezTo>
                    <a:pt x="78486" y="-11120"/>
                    <a:pt x="151781" y="-11483"/>
                    <a:pt x="197217" y="33500"/>
                  </a:cubicBezTo>
                  <a:lnTo>
                    <a:pt x="406009" y="240185"/>
                  </a:lnTo>
                  <a:cubicBezTo>
                    <a:pt x="451470" y="285168"/>
                    <a:pt x="451833" y="358462"/>
                    <a:pt x="406850" y="403900"/>
                  </a:cubicBezTo>
                  <a:cubicBezTo>
                    <a:pt x="384212" y="426778"/>
                    <a:pt x="354388" y="438240"/>
                    <a:pt x="324572" y="438240"/>
                  </a:cubicBezTo>
                  <a:close/>
                </a:path>
              </a:pathLst>
            </a:custGeom>
            <a:solidFill>
              <a:srgbClr val="A15615"/>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B23F683E-52DE-45A9-9C49-776BF1BBB9F3}"/>
                </a:ext>
              </a:extLst>
            </p:cNvPr>
            <p:cNvSpPr/>
            <p:nvPr/>
          </p:nvSpPr>
          <p:spPr>
            <a:xfrm>
              <a:off x="2197381" y="5050881"/>
              <a:ext cx="210588" cy="1235448"/>
            </a:xfrm>
            <a:custGeom>
              <a:avLst/>
              <a:gdLst>
                <a:gd name="connsiteX0" fmla="*/ 115778 w 231553"/>
                <a:gd name="connsiteY0" fmla="*/ 1359232 h 1358444"/>
                <a:gd name="connsiteX1" fmla="*/ 115268 w 231553"/>
                <a:gd name="connsiteY1" fmla="*/ 1359232 h 1358444"/>
                <a:gd name="connsiteX2" fmla="*/ 1 w 231553"/>
                <a:gd name="connsiteY2" fmla="*/ 1242946 h 1358444"/>
                <a:gd name="connsiteX3" fmla="*/ 4972 w 231553"/>
                <a:gd name="connsiteY3" fmla="*/ 115267 h 1358444"/>
                <a:gd name="connsiteX4" fmla="*/ 120725 w 231553"/>
                <a:gd name="connsiteY4" fmla="*/ 0 h 1358444"/>
                <a:gd name="connsiteX5" fmla="*/ 121266 w 231553"/>
                <a:gd name="connsiteY5" fmla="*/ 0 h 1358444"/>
                <a:gd name="connsiteX6" fmla="*/ 236525 w 231553"/>
                <a:gd name="connsiteY6" fmla="*/ 116294 h 1358444"/>
                <a:gd name="connsiteX7" fmla="*/ 231554 w 231553"/>
                <a:gd name="connsiteY7" fmla="*/ 1243965 h 1358444"/>
                <a:gd name="connsiteX8" fmla="*/ 115778 w 231553"/>
                <a:gd name="connsiteY8" fmla="*/ 1359232 h 135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553" h="1358444">
                  <a:moveTo>
                    <a:pt x="115778" y="1359232"/>
                  </a:moveTo>
                  <a:cubicBezTo>
                    <a:pt x="115600" y="1359232"/>
                    <a:pt x="115415" y="1359232"/>
                    <a:pt x="115268" y="1359232"/>
                  </a:cubicBezTo>
                  <a:cubicBezTo>
                    <a:pt x="51313" y="1358962"/>
                    <a:pt x="-300" y="1306893"/>
                    <a:pt x="1" y="1242946"/>
                  </a:cubicBezTo>
                  <a:lnTo>
                    <a:pt x="4972" y="115267"/>
                  </a:lnTo>
                  <a:cubicBezTo>
                    <a:pt x="5250" y="51497"/>
                    <a:pt x="57048" y="0"/>
                    <a:pt x="120725" y="0"/>
                  </a:cubicBezTo>
                  <a:lnTo>
                    <a:pt x="121266" y="0"/>
                  </a:lnTo>
                  <a:cubicBezTo>
                    <a:pt x="185182" y="309"/>
                    <a:pt x="236803" y="52346"/>
                    <a:pt x="236525" y="116294"/>
                  </a:cubicBezTo>
                  <a:lnTo>
                    <a:pt x="231554" y="1243965"/>
                  </a:lnTo>
                  <a:cubicBezTo>
                    <a:pt x="231253" y="1307735"/>
                    <a:pt x="179486" y="1359232"/>
                    <a:pt x="115778" y="1359232"/>
                  </a:cubicBezTo>
                  <a:close/>
                </a:path>
              </a:pathLst>
            </a:custGeom>
            <a:solidFill>
              <a:srgbClr val="CC7927"/>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Trapezoid 45">
              <a:extLst>
                <a:ext uri="{FF2B5EF4-FFF2-40B4-BE49-F238E27FC236}">
                  <a16:creationId xmlns:a16="http://schemas.microsoft.com/office/drawing/2014/main" id="{53AFFD1D-59AD-40EC-984F-1B68DB5A1DDC}"/>
                </a:ext>
              </a:extLst>
            </p:cNvPr>
            <p:cNvSpPr/>
            <p:nvPr/>
          </p:nvSpPr>
          <p:spPr>
            <a:xfrm>
              <a:off x="3636783" y="2657465"/>
              <a:ext cx="1670663" cy="2533191"/>
            </a:xfrm>
            <a:prstGeom prst="trapezoid">
              <a:avLst>
                <a:gd name="adj" fmla="val 39927"/>
              </a:avLst>
            </a:prstGeom>
            <a:solidFill>
              <a:srgbClr val="00B050"/>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Shape 46">
              <a:extLst>
                <a:ext uri="{FF2B5EF4-FFF2-40B4-BE49-F238E27FC236}">
                  <a16:creationId xmlns:a16="http://schemas.microsoft.com/office/drawing/2014/main" id="{D3413C79-C6CA-433E-A9D5-043B24183238}"/>
                </a:ext>
              </a:extLst>
            </p:cNvPr>
            <p:cNvSpPr/>
            <p:nvPr/>
          </p:nvSpPr>
          <p:spPr>
            <a:xfrm>
              <a:off x="4378621" y="4956823"/>
              <a:ext cx="210588" cy="1038899"/>
            </a:xfrm>
            <a:custGeom>
              <a:avLst/>
              <a:gdLst>
                <a:gd name="connsiteX0" fmla="*/ 115801 w 231553"/>
                <a:gd name="connsiteY0" fmla="*/ 1149924 h 1142328"/>
                <a:gd name="connsiteX1" fmla="*/ 115261 w 231553"/>
                <a:gd name="connsiteY1" fmla="*/ 1149924 h 1142328"/>
                <a:gd name="connsiteX2" fmla="*/ 1 w 231553"/>
                <a:gd name="connsiteY2" fmla="*/ 1033637 h 1142328"/>
                <a:gd name="connsiteX3" fmla="*/ 4069 w 231553"/>
                <a:gd name="connsiteY3" fmla="*/ 115260 h 1142328"/>
                <a:gd name="connsiteX4" fmla="*/ 119845 w 231553"/>
                <a:gd name="connsiteY4" fmla="*/ 0 h 1142328"/>
                <a:gd name="connsiteX5" fmla="*/ 120355 w 231553"/>
                <a:gd name="connsiteY5" fmla="*/ 0 h 1142328"/>
                <a:gd name="connsiteX6" fmla="*/ 235622 w 231553"/>
                <a:gd name="connsiteY6" fmla="*/ 116286 h 1142328"/>
                <a:gd name="connsiteX7" fmla="*/ 231554 w 231553"/>
                <a:gd name="connsiteY7" fmla="*/ 1034656 h 1142328"/>
                <a:gd name="connsiteX8" fmla="*/ 115801 w 231553"/>
                <a:gd name="connsiteY8" fmla="*/ 1149924 h 114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553" h="1142328">
                  <a:moveTo>
                    <a:pt x="115801" y="1149924"/>
                  </a:moveTo>
                  <a:cubicBezTo>
                    <a:pt x="115623" y="1149924"/>
                    <a:pt x="115446" y="1149924"/>
                    <a:pt x="115261" y="1149924"/>
                  </a:cubicBezTo>
                  <a:cubicBezTo>
                    <a:pt x="51344" y="1149653"/>
                    <a:pt x="-277" y="1097585"/>
                    <a:pt x="1" y="1033637"/>
                  </a:cubicBezTo>
                  <a:lnTo>
                    <a:pt x="4069" y="115260"/>
                  </a:lnTo>
                  <a:cubicBezTo>
                    <a:pt x="4339" y="51497"/>
                    <a:pt x="56137" y="0"/>
                    <a:pt x="119845" y="0"/>
                  </a:cubicBezTo>
                  <a:lnTo>
                    <a:pt x="120355" y="0"/>
                  </a:lnTo>
                  <a:cubicBezTo>
                    <a:pt x="184302" y="270"/>
                    <a:pt x="235892" y="52339"/>
                    <a:pt x="235622" y="116286"/>
                  </a:cubicBezTo>
                  <a:lnTo>
                    <a:pt x="231554" y="1034656"/>
                  </a:lnTo>
                  <a:cubicBezTo>
                    <a:pt x="231276" y="1098426"/>
                    <a:pt x="179478" y="1149924"/>
                    <a:pt x="115801" y="1149924"/>
                  </a:cubicBezTo>
                  <a:close/>
                </a:path>
              </a:pathLst>
            </a:custGeom>
            <a:solidFill>
              <a:srgbClr val="B56714"/>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Shape 47">
              <a:extLst>
                <a:ext uri="{FF2B5EF4-FFF2-40B4-BE49-F238E27FC236}">
                  <a16:creationId xmlns:a16="http://schemas.microsoft.com/office/drawing/2014/main" id="{FCE7DE42-914D-4111-BB44-B37E5FDDFB58}"/>
                </a:ext>
              </a:extLst>
            </p:cNvPr>
            <p:cNvSpPr/>
            <p:nvPr/>
          </p:nvSpPr>
          <p:spPr>
            <a:xfrm>
              <a:off x="1462212" y="6127742"/>
              <a:ext cx="3918172" cy="340325"/>
            </a:xfrm>
            <a:custGeom>
              <a:avLst/>
              <a:gdLst>
                <a:gd name="connsiteX0" fmla="*/ 3836063 w 3951839"/>
                <a:gd name="connsiteY0" fmla="*/ 231553 h 231553"/>
                <a:gd name="connsiteX1" fmla="*/ 115777 w 3951839"/>
                <a:gd name="connsiteY1" fmla="*/ 231553 h 231553"/>
                <a:gd name="connsiteX2" fmla="*/ 0 w 3951839"/>
                <a:gd name="connsiteY2" fmla="*/ 115777 h 231553"/>
                <a:gd name="connsiteX3" fmla="*/ 115777 w 3951839"/>
                <a:gd name="connsiteY3" fmla="*/ 0 h 231553"/>
                <a:gd name="connsiteX4" fmla="*/ 3836063 w 3951839"/>
                <a:gd name="connsiteY4" fmla="*/ 0 h 231553"/>
                <a:gd name="connsiteX5" fmla="*/ 3951839 w 3951839"/>
                <a:gd name="connsiteY5" fmla="*/ 115777 h 231553"/>
                <a:gd name="connsiteX6" fmla="*/ 3836063 w 3951839"/>
                <a:gd name="connsiteY6" fmla="*/ 231553 h 2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1839" h="231553">
                  <a:moveTo>
                    <a:pt x="3836063" y="231553"/>
                  </a:moveTo>
                  <a:lnTo>
                    <a:pt x="115777" y="231553"/>
                  </a:lnTo>
                  <a:cubicBezTo>
                    <a:pt x="51828" y="231553"/>
                    <a:pt x="0" y="179724"/>
                    <a:pt x="0" y="115777"/>
                  </a:cubicBezTo>
                  <a:cubicBezTo>
                    <a:pt x="0" y="51829"/>
                    <a:pt x="51828" y="0"/>
                    <a:pt x="115777" y="0"/>
                  </a:cubicBezTo>
                  <a:lnTo>
                    <a:pt x="3836063" y="0"/>
                  </a:lnTo>
                  <a:cubicBezTo>
                    <a:pt x="3900010" y="0"/>
                    <a:pt x="3951839" y="51829"/>
                    <a:pt x="3951839" y="115777"/>
                  </a:cubicBezTo>
                  <a:cubicBezTo>
                    <a:pt x="3951839" y="179724"/>
                    <a:pt x="3900010" y="231553"/>
                    <a:pt x="3836063" y="231553"/>
                  </a:cubicBezTo>
                  <a:close/>
                </a:path>
              </a:pathLst>
            </a:custGeom>
            <a:solidFill>
              <a:srgbClr val="B4D241"/>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Shape 48">
              <a:extLst>
                <a:ext uri="{FF2B5EF4-FFF2-40B4-BE49-F238E27FC236}">
                  <a16:creationId xmlns:a16="http://schemas.microsoft.com/office/drawing/2014/main" id="{44D1EF89-901D-44E9-B5FB-50F9EF6AA584}"/>
                </a:ext>
              </a:extLst>
            </p:cNvPr>
            <p:cNvSpPr/>
            <p:nvPr/>
          </p:nvSpPr>
          <p:spPr>
            <a:xfrm>
              <a:off x="2856359" y="5760688"/>
              <a:ext cx="2524025" cy="391611"/>
            </a:xfrm>
            <a:custGeom>
              <a:avLst/>
              <a:gdLst>
                <a:gd name="connsiteX0" fmla="*/ 1860112 w 1968201"/>
                <a:gd name="connsiteY0" fmla="*/ 0 h 231553"/>
                <a:gd name="connsiteX1" fmla="*/ 0 w 1968201"/>
                <a:gd name="connsiteY1" fmla="*/ 0 h 231553"/>
                <a:gd name="connsiteX2" fmla="*/ 0 w 1968201"/>
                <a:gd name="connsiteY2" fmla="*/ 231553 h 231553"/>
                <a:gd name="connsiteX3" fmla="*/ 1860112 w 1968201"/>
                <a:gd name="connsiteY3" fmla="*/ 231553 h 231553"/>
                <a:gd name="connsiteX4" fmla="*/ 1975889 w 1968201"/>
                <a:gd name="connsiteY4" fmla="*/ 115777 h 231553"/>
                <a:gd name="connsiteX5" fmla="*/ 1860112 w 1968201"/>
                <a:gd name="connsiteY5" fmla="*/ 0 h 2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8201" h="231553">
                  <a:moveTo>
                    <a:pt x="1860112" y="0"/>
                  </a:moveTo>
                  <a:lnTo>
                    <a:pt x="0" y="0"/>
                  </a:lnTo>
                  <a:lnTo>
                    <a:pt x="0" y="231553"/>
                  </a:lnTo>
                  <a:lnTo>
                    <a:pt x="1860112" y="231553"/>
                  </a:lnTo>
                  <a:cubicBezTo>
                    <a:pt x="1924059" y="231553"/>
                    <a:pt x="1975889" y="179724"/>
                    <a:pt x="1975889" y="115777"/>
                  </a:cubicBezTo>
                  <a:cubicBezTo>
                    <a:pt x="1975889" y="51829"/>
                    <a:pt x="1924059" y="0"/>
                    <a:pt x="1860112" y="0"/>
                  </a:cubicBezTo>
                  <a:close/>
                </a:path>
              </a:pathLst>
            </a:custGeom>
            <a:solidFill>
              <a:srgbClr val="8AA818"/>
            </a:solidFill>
            <a:ln w="770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0" name="TextBox 49">
            <a:extLst>
              <a:ext uri="{FF2B5EF4-FFF2-40B4-BE49-F238E27FC236}">
                <a16:creationId xmlns:a16="http://schemas.microsoft.com/office/drawing/2014/main" id="{BA0628D1-D5EC-45B3-8E95-F0A299843C82}"/>
              </a:ext>
            </a:extLst>
          </p:cNvPr>
          <p:cNvSpPr txBox="1"/>
          <p:nvPr/>
        </p:nvSpPr>
        <p:spPr>
          <a:xfrm>
            <a:off x="8169649" y="5248337"/>
            <a:ext cx="2268511" cy="612732"/>
          </a:xfrm>
          <a:prstGeom prst="rect">
            <a:avLst/>
          </a:prstGeom>
          <a:noFill/>
        </p:spPr>
        <p:txBody>
          <a:bodyPr wrap="square" lIns="91440" tIns="45720" rIns="91440" bIns="45720"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51" name="TextBox 50">
            <a:extLst>
              <a:ext uri="{FF2B5EF4-FFF2-40B4-BE49-F238E27FC236}">
                <a16:creationId xmlns:a16="http://schemas.microsoft.com/office/drawing/2014/main" id="{1D97CE86-6EB5-420E-879E-4148CB899EF9}"/>
              </a:ext>
            </a:extLst>
          </p:cNvPr>
          <p:cNvSpPr txBox="1"/>
          <p:nvPr/>
        </p:nvSpPr>
        <p:spPr>
          <a:xfrm>
            <a:off x="8205390" y="3137747"/>
            <a:ext cx="2268511" cy="612732"/>
          </a:xfrm>
          <a:prstGeom prst="rect">
            <a:avLst/>
          </a:prstGeom>
          <a:noFill/>
        </p:spPr>
        <p:txBody>
          <a:bodyPr wrap="square" lIns="91440" tIns="45720" rIns="91440" bIns="45720"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52" name="TextBox 51">
            <a:extLst>
              <a:ext uri="{FF2B5EF4-FFF2-40B4-BE49-F238E27FC236}">
                <a16:creationId xmlns:a16="http://schemas.microsoft.com/office/drawing/2014/main" id="{40235E34-1821-4397-82EA-F58C691C6FA1}"/>
              </a:ext>
            </a:extLst>
          </p:cNvPr>
          <p:cNvSpPr txBox="1"/>
          <p:nvPr/>
        </p:nvSpPr>
        <p:spPr>
          <a:xfrm>
            <a:off x="1521396" y="5248337"/>
            <a:ext cx="2272415" cy="612732"/>
          </a:xfrm>
          <a:prstGeom prst="rect">
            <a:avLst/>
          </a:prstGeom>
          <a:noFill/>
        </p:spPr>
        <p:txBody>
          <a:bodyPr wrap="square" lIns="91440" tIns="45720" rIns="91440" bIns="45720"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53" name="TextBox 52">
            <a:extLst>
              <a:ext uri="{FF2B5EF4-FFF2-40B4-BE49-F238E27FC236}">
                <a16:creationId xmlns:a16="http://schemas.microsoft.com/office/drawing/2014/main" id="{AA9AEADA-D32C-4D5C-B841-1C95A04FACCC}"/>
              </a:ext>
            </a:extLst>
          </p:cNvPr>
          <p:cNvSpPr txBox="1"/>
          <p:nvPr/>
        </p:nvSpPr>
        <p:spPr>
          <a:xfrm>
            <a:off x="1485655" y="3137747"/>
            <a:ext cx="2308156" cy="612732"/>
          </a:xfrm>
          <a:prstGeom prst="rect">
            <a:avLst/>
          </a:prstGeom>
          <a:noFill/>
        </p:spPr>
        <p:txBody>
          <a:bodyPr wrap="square" lIns="91440" tIns="45720" rIns="91440" bIns="45720"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444D26">
                    <a:lumMod val="50000"/>
                  </a:srgbClr>
                </a:solidFill>
                <a:effectLst/>
                <a:uLnTx/>
                <a:uFillTx/>
                <a:ea typeface="+mn-ea"/>
                <a:cs typeface="Calibri"/>
              </a:rPr>
              <a:t>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ea typeface="Roboto Thin" charset="0"/>
              <a:cs typeface="Roboto Thin" charset="0"/>
            </a:endParaRPr>
          </a:p>
        </p:txBody>
      </p:sp>
      <p:sp>
        <p:nvSpPr>
          <p:cNvPr id="54" name="Rectangle 53">
            <a:extLst>
              <a:ext uri="{FF2B5EF4-FFF2-40B4-BE49-F238E27FC236}">
                <a16:creationId xmlns:a16="http://schemas.microsoft.com/office/drawing/2014/main" id="{FE718D5C-F429-4B64-871D-7246CDAC90E8}"/>
              </a:ext>
            </a:extLst>
          </p:cNvPr>
          <p:cNvSpPr/>
          <p:nvPr/>
        </p:nvSpPr>
        <p:spPr>
          <a:xfrm>
            <a:off x="8169648" y="2687172"/>
            <a:ext cx="1537601" cy="338554"/>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srgbClr val="444D26"/>
              </a:solidFill>
              <a:effectLst/>
              <a:uLnTx/>
              <a:uFillTx/>
              <a:latin typeface="Georgia" panose="02040502050405020303"/>
              <a:ea typeface="+mn-ea"/>
              <a:cs typeface="+mn-cs"/>
            </a:endParaRPr>
          </a:p>
        </p:txBody>
      </p:sp>
      <p:sp>
        <p:nvSpPr>
          <p:cNvPr id="55" name="Rectangle 54">
            <a:extLst>
              <a:ext uri="{FF2B5EF4-FFF2-40B4-BE49-F238E27FC236}">
                <a16:creationId xmlns:a16="http://schemas.microsoft.com/office/drawing/2014/main" id="{FCDD9B65-1F34-4CEC-8453-97D9798BE960}"/>
              </a:ext>
            </a:extLst>
          </p:cNvPr>
          <p:cNvSpPr/>
          <p:nvPr/>
        </p:nvSpPr>
        <p:spPr>
          <a:xfrm>
            <a:off x="2212156" y="2687172"/>
            <a:ext cx="1537601" cy="338554"/>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mj-lt"/>
                <a:ea typeface="+mn-ea"/>
                <a:cs typeface="+mn-cs"/>
              </a:rPr>
              <a:t>Подзаголовок</a:t>
            </a:r>
            <a:endParaRPr kumimoji="0" lang="en-US" sz="1600" b="0" i="0" u="none" strike="noStrike" kern="1200" cap="none" spc="0" normalizeH="0" baseline="0" noProof="0" dirty="0">
              <a:ln>
                <a:noFill/>
              </a:ln>
              <a:solidFill>
                <a:srgbClr val="444D26"/>
              </a:solidFill>
              <a:effectLst/>
              <a:uLnTx/>
              <a:uFillTx/>
              <a:latin typeface="+mj-lt"/>
              <a:ea typeface="+mn-ea"/>
              <a:cs typeface="+mn-cs"/>
            </a:endParaRPr>
          </a:p>
        </p:txBody>
      </p:sp>
      <p:sp>
        <p:nvSpPr>
          <p:cNvPr id="56" name="Rectangle 55">
            <a:extLst>
              <a:ext uri="{FF2B5EF4-FFF2-40B4-BE49-F238E27FC236}">
                <a16:creationId xmlns:a16="http://schemas.microsoft.com/office/drawing/2014/main" id="{D59D0077-4B74-4F5D-8A98-B2072A673E9D}"/>
              </a:ext>
            </a:extLst>
          </p:cNvPr>
          <p:cNvSpPr/>
          <p:nvPr/>
        </p:nvSpPr>
        <p:spPr>
          <a:xfrm>
            <a:off x="2212157" y="4879453"/>
            <a:ext cx="1537600" cy="338554"/>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srgbClr val="444D26"/>
              </a:solidFill>
              <a:effectLst/>
              <a:uLnTx/>
              <a:uFillTx/>
              <a:latin typeface="Georgia" panose="02040502050405020303"/>
              <a:ea typeface="+mn-ea"/>
              <a:cs typeface="+mn-cs"/>
            </a:endParaRPr>
          </a:p>
        </p:txBody>
      </p:sp>
      <p:sp>
        <p:nvSpPr>
          <p:cNvPr id="57" name="Rectangle 56">
            <a:extLst>
              <a:ext uri="{FF2B5EF4-FFF2-40B4-BE49-F238E27FC236}">
                <a16:creationId xmlns:a16="http://schemas.microsoft.com/office/drawing/2014/main" id="{32E4C22D-E3B9-4FE8-A1F7-07969D3396DA}"/>
              </a:ext>
            </a:extLst>
          </p:cNvPr>
          <p:cNvSpPr/>
          <p:nvPr/>
        </p:nvSpPr>
        <p:spPr>
          <a:xfrm>
            <a:off x="8169649" y="4894547"/>
            <a:ext cx="1537601" cy="338554"/>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srgbClr val="444D26"/>
              </a:solidFill>
              <a:effectLst/>
              <a:uLnTx/>
              <a:uFillTx/>
              <a:latin typeface="Georgia" panose="02040502050405020303"/>
              <a:ea typeface="+mn-ea"/>
              <a:cs typeface="+mn-cs"/>
            </a:endParaRPr>
          </a:p>
        </p:txBody>
      </p:sp>
      <p:sp>
        <p:nvSpPr>
          <p:cNvPr id="22" name="Rectangle: Rounded Corners 21">
            <a:extLst>
              <a:ext uri="{FF2B5EF4-FFF2-40B4-BE49-F238E27FC236}">
                <a16:creationId xmlns:a16="http://schemas.microsoft.com/office/drawing/2014/main" id="{BDBE1ABF-5B26-4818-A56E-63082DCEF5B1}"/>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Rounded Corners 22">
            <a:extLst>
              <a:ext uri="{FF2B5EF4-FFF2-40B4-BE49-F238E27FC236}">
                <a16:creationId xmlns:a16="http://schemas.microsoft.com/office/drawing/2014/main" id="{D314EDF0-B17A-4425-808E-B6502AC932AD}"/>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6" name="Group 25">
            <a:extLst>
              <a:ext uri="{FF2B5EF4-FFF2-40B4-BE49-F238E27FC236}">
                <a16:creationId xmlns:a16="http://schemas.microsoft.com/office/drawing/2014/main" id="{1BA36E60-3201-4C61-85BB-7D073E40140C}"/>
              </a:ext>
            </a:extLst>
          </p:cNvPr>
          <p:cNvGrpSpPr/>
          <p:nvPr/>
        </p:nvGrpSpPr>
        <p:grpSpPr>
          <a:xfrm>
            <a:off x="5521562" y="1208070"/>
            <a:ext cx="1061907" cy="162361"/>
            <a:chOff x="587375" y="1700147"/>
            <a:chExt cx="963533" cy="147320"/>
          </a:xfrm>
        </p:grpSpPr>
        <p:sp>
          <p:nvSpPr>
            <p:cNvPr id="27" name="Oval 26">
              <a:extLst>
                <a:ext uri="{FF2B5EF4-FFF2-40B4-BE49-F238E27FC236}">
                  <a16:creationId xmlns:a16="http://schemas.microsoft.com/office/drawing/2014/main" id="{205861F6-A368-4E5C-8929-5154B6BA5745}"/>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7">
              <a:extLst>
                <a:ext uri="{FF2B5EF4-FFF2-40B4-BE49-F238E27FC236}">
                  <a16:creationId xmlns:a16="http://schemas.microsoft.com/office/drawing/2014/main" id="{8EFFE3E8-FD6A-4834-8E49-E024FC80D994}"/>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213D4BCE-AF80-48EA-882C-D4BB65B3A4B4}"/>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9">
              <a:extLst>
                <a:ext uri="{FF2B5EF4-FFF2-40B4-BE49-F238E27FC236}">
                  <a16:creationId xmlns:a16="http://schemas.microsoft.com/office/drawing/2014/main" id="{09FEBDBE-A6C5-4AA2-A8DE-560C4A377AA1}"/>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1" name="TextBox 30">
            <a:extLst>
              <a:ext uri="{FF2B5EF4-FFF2-40B4-BE49-F238E27FC236}">
                <a16:creationId xmlns:a16="http://schemas.microsoft.com/office/drawing/2014/main" id="{727F7C6E-D639-4BA5-A8F6-E89B530CC048}"/>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2932356781"/>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C2E50C63-DA40-4A69-B461-8EA6548DEB83}"/>
              </a:ext>
            </a:extLst>
          </p:cNvPr>
          <p:cNvGrpSpPr/>
          <p:nvPr/>
        </p:nvGrpSpPr>
        <p:grpSpPr>
          <a:xfrm>
            <a:off x="6554548" y="2642611"/>
            <a:ext cx="4324391" cy="3171067"/>
            <a:chOff x="6620810" y="2771013"/>
            <a:chExt cx="4153208" cy="3045539"/>
          </a:xfrm>
        </p:grpSpPr>
        <p:grpSp>
          <p:nvGrpSpPr>
            <p:cNvPr id="28" name="Group 27">
              <a:extLst>
                <a:ext uri="{FF2B5EF4-FFF2-40B4-BE49-F238E27FC236}">
                  <a16:creationId xmlns:a16="http://schemas.microsoft.com/office/drawing/2014/main" id="{A4231998-1E05-43CC-8C50-F10A065F3FA0}"/>
                </a:ext>
              </a:extLst>
            </p:cNvPr>
            <p:cNvGrpSpPr/>
            <p:nvPr/>
          </p:nvGrpSpPr>
          <p:grpSpPr>
            <a:xfrm>
              <a:off x="9239853" y="2771013"/>
              <a:ext cx="1486749" cy="2569439"/>
              <a:chOff x="7327051" y="2581544"/>
              <a:chExt cx="1644263" cy="2841659"/>
            </a:xfrm>
          </p:grpSpPr>
          <p:sp>
            <p:nvSpPr>
              <p:cNvPr id="24" name="Rectangle: Rounded Corners 23">
                <a:extLst>
                  <a:ext uri="{FF2B5EF4-FFF2-40B4-BE49-F238E27FC236}">
                    <a16:creationId xmlns:a16="http://schemas.microsoft.com/office/drawing/2014/main" id="{5969E171-1E62-404B-BDB6-73AD68BFC572}"/>
                  </a:ext>
                </a:extLst>
              </p:cNvPr>
              <p:cNvSpPr/>
              <p:nvPr/>
            </p:nvSpPr>
            <p:spPr>
              <a:xfrm>
                <a:off x="7327051" y="3259112"/>
                <a:ext cx="721549" cy="721549"/>
              </a:xfrm>
              <a:prstGeom prst="roundRect">
                <a:avLst>
                  <a:gd name="adj" fmla="val 36897"/>
                </a:avLst>
              </a:prstGeom>
              <a:solidFill>
                <a:srgbClr val="8AC054"/>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748B5B4B-CB74-46C1-83F2-98C439CCD0D9}"/>
                  </a:ext>
                </a:extLst>
              </p:cNvPr>
              <p:cNvSpPr/>
              <p:nvPr/>
            </p:nvSpPr>
            <p:spPr>
              <a:xfrm>
                <a:off x="7761157" y="2581544"/>
                <a:ext cx="1210157" cy="1210157"/>
              </a:xfrm>
              <a:prstGeom prst="roundRect">
                <a:avLst>
                  <a:gd name="adj" fmla="val 33898"/>
                </a:avLst>
              </a:prstGeom>
              <a:solidFill>
                <a:srgbClr val="9ED36A"/>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A6328C01-14D6-4EF1-9E2E-91551557A37D}"/>
                  </a:ext>
                </a:extLst>
              </p:cNvPr>
              <p:cNvSpPr/>
              <p:nvPr/>
            </p:nvSpPr>
            <p:spPr>
              <a:xfrm rot="19126581">
                <a:off x="7980304" y="3549695"/>
                <a:ext cx="119312" cy="905459"/>
              </a:xfrm>
              <a:custGeom>
                <a:avLst/>
                <a:gdLst>
                  <a:gd name="connsiteX0" fmla="*/ 73724 w 145330"/>
                  <a:gd name="connsiteY0" fmla="*/ 0 h 2062311"/>
                  <a:gd name="connsiteX1" fmla="*/ 0 w 145330"/>
                  <a:gd name="connsiteY1" fmla="*/ 73835 h 2062311"/>
                  <a:gd name="connsiteX2" fmla="*/ 0 w 145330"/>
                  <a:gd name="connsiteY2" fmla="*/ 2066332 h 2062311"/>
                  <a:gd name="connsiteX3" fmla="*/ 147559 w 145330"/>
                  <a:gd name="connsiteY3" fmla="*/ 2066332 h 2062311"/>
                  <a:gd name="connsiteX4" fmla="*/ 147559 w 145330"/>
                  <a:gd name="connsiteY4" fmla="*/ 73835 h 2062311"/>
                  <a:gd name="connsiteX5" fmla="*/ 73724 w 145330"/>
                  <a:gd name="connsiteY5" fmla="*/ 0 h 206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062311">
                    <a:moveTo>
                      <a:pt x="73724" y="0"/>
                    </a:moveTo>
                    <a:cubicBezTo>
                      <a:pt x="32969" y="0"/>
                      <a:pt x="0" y="33080"/>
                      <a:pt x="0" y="73835"/>
                    </a:cubicBezTo>
                    <a:lnTo>
                      <a:pt x="0" y="2066332"/>
                    </a:lnTo>
                    <a:lnTo>
                      <a:pt x="147559" y="2066332"/>
                    </a:lnTo>
                    <a:lnTo>
                      <a:pt x="147559" y="73835"/>
                    </a:lnTo>
                    <a:cubicBezTo>
                      <a:pt x="147559" y="33080"/>
                      <a:pt x="114479" y="0"/>
                      <a:pt x="73724"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8B5B65C2-C58C-4A28-BF1E-5A0F59E9A1BC}"/>
                  </a:ext>
                </a:extLst>
              </p:cNvPr>
              <p:cNvSpPr/>
              <p:nvPr/>
            </p:nvSpPr>
            <p:spPr>
              <a:xfrm>
                <a:off x="8297837" y="3429000"/>
                <a:ext cx="119312" cy="1994203"/>
              </a:xfrm>
              <a:custGeom>
                <a:avLst/>
                <a:gdLst>
                  <a:gd name="connsiteX0" fmla="*/ 73835 w 145330"/>
                  <a:gd name="connsiteY0" fmla="*/ 0 h 2429098"/>
                  <a:gd name="connsiteX1" fmla="*/ 0 w 145330"/>
                  <a:gd name="connsiteY1" fmla="*/ 73780 h 2429098"/>
                  <a:gd name="connsiteX2" fmla="*/ 0 w 145330"/>
                  <a:gd name="connsiteY2" fmla="*/ 2435271 h 2429098"/>
                  <a:gd name="connsiteX3" fmla="*/ 147663 w 145330"/>
                  <a:gd name="connsiteY3" fmla="*/ 2435271 h 2429098"/>
                  <a:gd name="connsiteX4" fmla="*/ 147663 w 145330"/>
                  <a:gd name="connsiteY4" fmla="*/ 73780 h 2429098"/>
                  <a:gd name="connsiteX5" fmla="*/ 73835 w 145330"/>
                  <a:gd name="connsiteY5" fmla="*/ 0 h 2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429098">
                    <a:moveTo>
                      <a:pt x="73835" y="0"/>
                    </a:moveTo>
                    <a:cubicBezTo>
                      <a:pt x="33080" y="0"/>
                      <a:pt x="0" y="33025"/>
                      <a:pt x="0" y="73780"/>
                    </a:cubicBezTo>
                    <a:lnTo>
                      <a:pt x="0" y="2435271"/>
                    </a:lnTo>
                    <a:lnTo>
                      <a:pt x="147663" y="2435271"/>
                    </a:lnTo>
                    <a:lnTo>
                      <a:pt x="147663" y="73780"/>
                    </a:lnTo>
                    <a:cubicBezTo>
                      <a:pt x="147663" y="33032"/>
                      <a:pt x="114583" y="0"/>
                      <a:pt x="73835"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2" name="Rectangle: Rounded Corners 21">
              <a:extLst>
                <a:ext uri="{FF2B5EF4-FFF2-40B4-BE49-F238E27FC236}">
                  <a16:creationId xmlns:a16="http://schemas.microsoft.com/office/drawing/2014/main" id="{D01DEB3D-F587-4604-8FD9-4B418C59918B}"/>
                </a:ext>
              </a:extLst>
            </p:cNvPr>
            <p:cNvSpPr/>
            <p:nvPr/>
          </p:nvSpPr>
          <p:spPr>
            <a:xfrm>
              <a:off x="6707782" y="5416216"/>
              <a:ext cx="4066236" cy="40033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7C91D55B-490A-4D6D-BC45-4055699EA534}"/>
                </a:ext>
              </a:extLst>
            </p:cNvPr>
            <p:cNvSpPr/>
            <p:nvPr/>
          </p:nvSpPr>
          <p:spPr>
            <a:xfrm>
              <a:off x="7737869" y="3458868"/>
              <a:ext cx="721549" cy="721549"/>
            </a:xfrm>
            <a:prstGeom prst="roundRect">
              <a:avLst>
                <a:gd name="adj" fmla="val 36897"/>
              </a:avLst>
            </a:prstGeom>
            <a:solidFill>
              <a:srgbClr val="8AC054"/>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BCBBCC04-EF4D-440F-98B6-5BF514F6E138}"/>
                </a:ext>
              </a:extLst>
            </p:cNvPr>
            <p:cNvSpPr/>
            <p:nvPr/>
          </p:nvSpPr>
          <p:spPr>
            <a:xfrm>
              <a:off x="8171975" y="2781300"/>
              <a:ext cx="1210157" cy="1210157"/>
            </a:xfrm>
            <a:prstGeom prst="roundRect">
              <a:avLst>
                <a:gd name="adj" fmla="val 33898"/>
              </a:avLst>
            </a:prstGeom>
            <a:solidFill>
              <a:srgbClr val="9ED36A"/>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7899A175-B92B-4754-A810-CC65219DEBFB}"/>
                </a:ext>
              </a:extLst>
            </p:cNvPr>
            <p:cNvSpPr/>
            <p:nvPr/>
          </p:nvSpPr>
          <p:spPr>
            <a:xfrm rot="19126581">
              <a:off x="8391122" y="3749451"/>
              <a:ext cx="119312" cy="905459"/>
            </a:xfrm>
            <a:custGeom>
              <a:avLst/>
              <a:gdLst>
                <a:gd name="connsiteX0" fmla="*/ 73724 w 145330"/>
                <a:gd name="connsiteY0" fmla="*/ 0 h 2062311"/>
                <a:gd name="connsiteX1" fmla="*/ 0 w 145330"/>
                <a:gd name="connsiteY1" fmla="*/ 73835 h 2062311"/>
                <a:gd name="connsiteX2" fmla="*/ 0 w 145330"/>
                <a:gd name="connsiteY2" fmla="*/ 2066332 h 2062311"/>
                <a:gd name="connsiteX3" fmla="*/ 147559 w 145330"/>
                <a:gd name="connsiteY3" fmla="*/ 2066332 h 2062311"/>
                <a:gd name="connsiteX4" fmla="*/ 147559 w 145330"/>
                <a:gd name="connsiteY4" fmla="*/ 73835 h 2062311"/>
                <a:gd name="connsiteX5" fmla="*/ 73724 w 145330"/>
                <a:gd name="connsiteY5" fmla="*/ 0 h 206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062311">
                  <a:moveTo>
                    <a:pt x="73724" y="0"/>
                  </a:moveTo>
                  <a:cubicBezTo>
                    <a:pt x="32969" y="0"/>
                    <a:pt x="0" y="33080"/>
                    <a:pt x="0" y="73835"/>
                  </a:cubicBezTo>
                  <a:lnTo>
                    <a:pt x="0" y="2066332"/>
                  </a:lnTo>
                  <a:lnTo>
                    <a:pt x="147559" y="2066332"/>
                  </a:lnTo>
                  <a:lnTo>
                    <a:pt x="147559" y="73835"/>
                  </a:lnTo>
                  <a:cubicBezTo>
                    <a:pt x="147559" y="33080"/>
                    <a:pt x="114479" y="0"/>
                    <a:pt x="73724"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5C722FD4-5EF1-4761-A811-78157B7DC057}"/>
                </a:ext>
              </a:extLst>
            </p:cNvPr>
            <p:cNvSpPr/>
            <p:nvPr/>
          </p:nvSpPr>
          <p:spPr>
            <a:xfrm>
              <a:off x="8708655" y="3628756"/>
              <a:ext cx="119312" cy="1994203"/>
            </a:xfrm>
            <a:custGeom>
              <a:avLst/>
              <a:gdLst>
                <a:gd name="connsiteX0" fmla="*/ 73835 w 145330"/>
                <a:gd name="connsiteY0" fmla="*/ 0 h 2429098"/>
                <a:gd name="connsiteX1" fmla="*/ 0 w 145330"/>
                <a:gd name="connsiteY1" fmla="*/ 73780 h 2429098"/>
                <a:gd name="connsiteX2" fmla="*/ 0 w 145330"/>
                <a:gd name="connsiteY2" fmla="*/ 2435271 h 2429098"/>
                <a:gd name="connsiteX3" fmla="*/ 147663 w 145330"/>
                <a:gd name="connsiteY3" fmla="*/ 2435271 h 2429098"/>
                <a:gd name="connsiteX4" fmla="*/ 147663 w 145330"/>
                <a:gd name="connsiteY4" fmla="*/ 73780 h 2429098"/>
                <a:gd name="connsiteX5" fmla="*/ 73835 w 145330"/>
                <a:gd name="connsiteY5" fmla="*/ 0 h 2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429098">
                  <a:moveTo>
                    <a:pt x="73835" y="0"/>
                  </a:moveTo>
                  <a:cubicBezTo>
                    <a:pt x="33080" y="0"/>
                    <a:pt x="0" y="33025"/>
                    <a:pt x="0" y="73780"/>
                  </a:cubicBezTo>
                  <a:lnTo>
                    <a:pt x="0" y="2435271"/>
                  </a:lnTo>
                  <a:lnTo>
                    <a:pt x="147663" y="2435271"/>
                  </a:lnTo>
                  <a:lnTo>
                    <a:pt x="147663" y="73780"/>
                  </a:lnTo>
                  <a:cubicBezTo>
                    <a:pt x="147663" y="33032"/>
                    <a:pt x="114583" y="0"/>
                    <a:pt x="73835"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ectangle: Rounded Corners 19">
              <a:extLst>
                <a:ext uri="{FF2B5EF4-FFF2-40B4-BE49-F238E27FC236}">
                  <a16:creationId xmlns:a16="http://schemas.microsoft.com/office/drawing/2014/main" id="{281FC08A-6170-4B7C-B7A7-550C17BC6CE7}"/>
                </a:ext>
              </a:extLst>
            </p:cNvPr>
            <p:cNvSpPr/>
            <p:nvPr/>
          </p:nvSpPr>
          <p:spPr>
            <a:xfrm>
              <a:off x="9163688" y="4412802"/>
              <a:ext cx="1210157" cy="1210157"/>
            </a:xfrm>
            <a:prstGeom prst="roundRect">
              <a:avLst>
                <a:gd name="adj" fmla="val 33898"/>
              </a:avLst>
            </a:prstGeom>
            <a:solidFill>
              <a:srgbClr val="9ED36A"/>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Rectangle: Rounded Corners 20">
              <a:extLst>
                <a:ext uri="{FF2B5EF4-FFF2-40B4-BE49-F238E27FC236}">
                  <a16:creationId xmlns:a16="http://schemas.microsoft.com/office/drawing/2014/main" id="{A5968709-2162-4A46-924E-B011511006BA}"/>
                </a:ext>
              </a:extLst>
            </p:cNvPr>
            <p:cNvSpPr/>
            <p:nvPr/>
          </p:nvSpPr>
          <p:spPr>
            <a:xfrm>
              <a:off x="7265477" y="4678175"/>
              <a:ext cx="944783" cy="944783"/>
            </a:xfrm>
            <a:prstGeom prst="roundRect">
              <a:avLst>
                <a:gd name="adj" fmla="val 33898"/>
              </a:avLst>
            </a:prstGeom>
            <a:solidFill>
              <a:srgbClr val="9ED36A"/>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9" name="Group 28">
              <a:extLst>
                <a:ext uri="{FF2B5EF4-FFF2-40B4-BE49-F238E27FC236}">
                  <a16:creationId xmlns:a16="http://schemas.microsoft.com/office/drawing/2014/main" id="{AD159E39-D772-4585-B027-A63128DA873B}"/>
                </a:ext>
              </a:extLst>
            </p:cNvPr>
            <p:cNvGrpSpPr/>
            <p:nvPr/>
          </p:nvGrpSpPr>
          <p:grpSpPr>
            <a:xfrm>
              <a:off x="6620810" y="3094003"/>
              <a:ext cx="1486749" cy="2569439"/>
              <a:chOff x="7327051" y="2581544"/>
              <a:chExt cx="1644263" cy="2841659"/>
            </a:xfrm>
          </p:grpSpPr>
          <p:sp>
            <p:nvSpPr>
              <p:cNvPr id="30" name="Rectangle: Rounded Corners 29">
                <a:extLst>
                  <a:ext uri="{FF2B5EF4-FFF2-40B4-BE49-F238E27FC236}">
                    <a16:creationId xmlns:a16="http://schemas.microsoft.com/office/drawing/2014/main" id="{AEC0C8BE-F1D1-4C65-A20C-C98C5A30EB02}"/>
                  </a:ext>
                </a:extLst>
              </p:cNvPr>
              <p:cNvSpPr/>
              <p:nvPr/>
            </p:nvSpPr>
            <p:spPr>
              <a:xfrm>
                <a:off x="7327051" y="3259112"/>
                <a:ext cx="721549" cy="721549"/>
              </a:xfrm>
              <a:prstGeom prst="roundRect">
                <a:avLst>
                  <a:gd name="adj" fmla="val 36897"/>
                </a:avLst>
              </a:prstGeom>
              <a:solidFill>
                <a:srgbClr val="8AC054"/>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0172D73D-8469-49B2-B00A-B2ED0518CF16}"/>
                  </a:ext>
                </a:extLst>
              </p:cNvPr>
              <p:cNvSpPr/>
              <p:nvPr/>
            </p:nvSpPr>
            <p:spPr>
              <a:xfrm>
                <a:off x="7761157" y="2581544"/>
                <a:ext cx="1210157" cy="1210157"/>
              </a:xfrm>
              <a:prstGeom prst="roundRect">
                <a:avLst>
                  <a:gd name="adj" fmla="val 33898"/>
                </a:avLst>
              </a:prstGeom>
              <a:solidFill>
                <a:srgbClr val="9ED36A"/>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Shape 31">
                <a:extLst>
                  <a:ext uri="{FF2B5EF4-FFF2-40B4-BE49-F238E27FC236}">
                    <a16:creationId xmlns:a16="http://schemas.microsoft.com/office/drawing/2014/main" id="{662E53A8-3353-46BF-9664-AD5EC9E29486}"/>
                  </a:ext>
                </a:extLst>
              </p:cNvPr>
              <p:cNvSpPr/>
              <p:nvPr/>
            </p:nvSpPr>
            <p:spPr>
              <a:xfrm rot="19126581">
                <a:off x="7980304" y="3549695"/>
                <a:ext cx="119312" cy="905459"/>
              </a:xfrm>
              <a:custGeom>
                <a:avLst/>
                <a:gdLst>
                  <a:gd name="connsiteX0" fmla="*/ 73724 w 145330"/>
                  <a:gd name="connsiteY0" fmla="*/ 0 h 2062311"/>
                  <a:gd name="connsiteX1" fmla="*/ 0 w 145330"/>
                  <a:gd name="connsiteY1" fmla="*/ 73835 h 2062311"/>
                  <a:gd name="connsiteX2" fmla="*/ 0 w 145330"/>
                  <a:gd name="connsiteY2" fmla="*/ 2066332 h 2062311"/>
                  <a:gd name="connsiteX3" fmla="*/ 147559 w 145330"/>
                  <a:gd name="connsiteY3" fmla="*/ 2066332 h 2062311"/>
                  <a:gd name="connsiteX4" fmla="*/ 147559 w 145330"/>
                  <a:gd name="connsiteY4" fmla="*/ 73835 h 2062311"/>
                  <a:gd name="connsiteX5" fmla="*/ 73724 w 145330"/>
                  <a:gd name="connsiteY5" fmla="*/ 0 h 2062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062311">
                    <a:moveTo>
                      <a:pt x="73724" y="0"/>
                    </a:moveTo>
                    <a:cubicBezTo>
                      <a:pt x="32969" y="0"/>
                      <a:pt x="0" y="33080"/>
                      <a:pt x="0" y="73835"/>
                    </a:cubicBezTo>
                    <a:lnTo>
                      <a:pt x="0" y="2066332"/>
                    </a:lnTo>
                    <a:lnTo>
                      <a:pt x="147559" y="2066332"/>
                    </a:lnTo>
                    <a:lnTo>
                      <a:pt x="147559" y="73835"/>
                    </a:lnTo>
                    <a:cubicBezTo>
                      <a:pt x="147559" y="33080"/>
                      <a:pt x="114479" y="0"/>
                      <a:pt x="73724"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BAD1842E-BD94-4B31-BAF5-AC3FD2D02A11}"/>
                  </a:ext>
                </a:extLst>
              </p:cNvPr>
              <p:cNvSpPr/>
              <p:nvPr/>
            </p:nvSpPr>
            <p:spPr>
              <a:xfrm>
                <a:off x="8297837" y="3429000"/>
                <a:ext cx="119312" cy="1994203"/>
              </a:xfrm>
              <a:custGeom>
                <a:avLst/>
                <a:gdLst>
                  <a:gd name="connsiteX0" fmla="*/ 73835 w 145330"/>
                  <a:gd name="connsiteY0" fmla="*/ 0 h 2429098"/>
                  <a:gd name="connsiteX1" fmla="*/ 0 w 145330"/>
                  <a:gd name="connsiteY1" fmla="*/ 73780 h 2429098"/>
                  <a:gd name="connsiteX2" fmla="*/ 0 w 145330"/>
                  <a:gd name="connsiteY2" fmla="*/ 2435271 h 2429098"/>
                  <a:gd name="connsiteX3" fmla="*/ 147663 w 145330"/>
                  <a:gd name="connsiteY3" fmla="*/ 2435271 h 2429098"/>
                  <a:gd name="connsiteX4" fmla="*/ 147663 w 145330"/>
                  <a:gd name="connsiteY4" fmla="*/ 73780 h 2429098"/>
                  <a:gd name="connsiteX5" fmla="*/ 73835 w 145330"/>
                  <a:gd name="connsiteY5" fmla="*/ 0 h 2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330" h="2429098">
                    <a:moveTo>
                      <a:pt x="73835" y="0"/>
                    </a:moveTo>
                    <a:cubicBezTo>
                      <a:pt x="33080" y="0"/>
                      <a:pt x="0" y="33025"/>
                      <a:pt x="0" y="73780"/>
                    </a:cubicBezTo>
                    <a:lnTo>
                      <a:pt x="0" y="2435271"/>
                    </a:lnTo>
                    <a:lnTo>
                      <a:pt x="147663" y="2435271"/>
                    </a:lnTo>
                    <a:lnTo>
                      <a:pt x="147663" y="73780"/>
                    </a:lnTo>
                    <a:cubicBezTo>
                      <a:pt x="147663" y="33032"/>
                      <a:pt x="114583" y="0"/>
                      <a:pt x="73835" y="0"/>
                    </a:cubicBezTo>
                    <a:close/>
                  </a:path>
                </a:pathLst>
              </a:custGeom>
              <a:solidFill>
                <a:srgbClr val="965353"/>
              </a:solidFill>
              <a:ln w="69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34" name="TextBox 33">
            <a:extLst>
              <a:ext uri="{FF2B5EF4-FFF2-40B4-BE49-F238E27FC236}">
                <a16:creationId xmlns:a16="http://schemas.microsoft.com/office/drawing/2014/main" id="{A3B44511-4026-4D82-82FB-7DDC4B721D25}"/>
              </a:ext>
            </a:extLst>
          </p:cNvPr>
          <p:cNvSpPr txBox="1"/>
          <p:nvPr/>
        </p:nvSpPr>
        <p:spPr>
          <a:xfrm>
            <a:off x="1313061" y="4998192"/>
            <a:ext cx="2096975" cy="61273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a:t>
            </a: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35" name="TextBox 34">
            <a:extLst>
              <a:ext uri="{FF2B5EF4-FFF2-40B4-BE49-F238E27FC236}">
                <a16:creationId xmlns:a16="http://schemas.microsoft.com/office/drawing/2014/main" id="{4E70FC83-5FCA-4B87-B9CA-3DB99E1E66F3}"/>
              </a:ext>
            </a:extLst>
          </p:cNvPr>
          <p:cNvSpPr txBox="1"/>
          <p:nvPr/>
        </p:nvSpPr>
        <p:spPr>
          <a:xfrm>
            <a:off x="3776126" y="4998192"/>
            <a:ext cx="2096975" cy="61273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a:t>
            </a: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36" name="TextBox 35">
            <a:extLst>
              <a:ext uri="{FF2B5EF4-FFF2-40B4-BE49-F238E27FC236}">
                <a16:creationId xmlns:a16="http://schemas.microsoft.com/office/drawing/2014/main" id="{3D3C5D78-38D8-4845-90AF-CADE3B6ACC21}"/>
              </a:ext>
            </a:extLst>
          </p:cNvPr>
          <p:cNvSpPr txBox="1"/>
          <p:nvPr/>
        </p:nvSpPr>
        <p:spPr>
          <a:xfrm>
            <a:off x="1313061" y="3140071"/>
            <a:ext cx="2096975" cy="61273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a:t>
            </a:r>
            <a:r>
              <a:rPr kumimoji="0" lang="ru-RU" sz="120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 для вашего текста. </a:t>
            </a: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37" name="TextBox 36">
            <a:extLst>
              <a:ext uri="{FF2B5EF4-FFF2-40B4-BE49-F238E27FC236}">
                <a16:creationId xmlns:a16="http://schemas.microsoft.com/office/drawing/2014/main" id="{5E105548-DA81-472D-8DBD-54DDEFBDC067}"/>
              </a:ext>
            </a:extLst>
          </p:cNvPr>
          <p:cNvSpPr txBox="1"/>
          <p:nvPr/>
        </p:nvSpPr>
        <p:spPr>
          <a:xfrm>
            <a:off x="3776126" y="3140071"/>
            <a:ext cx="2096975" cy="61273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Место</a:t>
            </a: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Calibri"/>
              </a:rPr>
              <a:t>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Roboto Thin" charset="0"/>
              <a:cs typeface="Roboto Thin" charset="0"/>
            </a:endParaRPr>
          </a:p>
        </p:txBody>
      </p:sp>
      <p:sp>
        <p:nvSpPr>
          <p:cNvPr id="38" name="TextBox 37">
            <a:extLst>
              <a:ext uri="{FF2B5EF4-FFF2-40B4-BE49-F238E27FC236}">
                <a16:creationId xmlns:a16="http://schemas.microsoft.com/office/drawing/2014/main" id="{C69A7A66-1FAB-470A-A7CA-ADB04DC6426A}"/>
              </a:ext>
            </a:extLst>
          </p:cNvPr>
          <p:cNvSpPr txBox="1"/>
          <p:nvPr/>
        </p:nvSpPr>
        <p:spPr>
          <a:xfrm>
            <a:off x="3921295" y="4515080"/>
            <a:ext cx="1580413" cy="340519"/>
          </a:xfrm>
          <a:prstGeom prst="roundRect">
            <a:avLst/>
          </a:prstGeom>
          <a:solidFill>
            <a:schemeClr val="accent3"/>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Georgia" panose="02040502050405020303"/>
                <a:ea typeface="+mn-ea"/>
                <a:cs typeface="+mn-cs"/>
              </a:rPr>
              <a:t>Подзаголовок</a:t>
            </a:r>
            <a:endParaRPr kumimoji="0" lang="en-US" sz="1400" b="1" i="0" u="none" strike="noStrike" kern="1200" cap="none" spc="0" normalizeH="0" baseline="0" noProof="0" dirty="0">
              <a:ln>
                <a:noFill/>
              </a:ln>
              <a:solidFill>
                <a:prstClr val="white"/>
              </a:solidFill>
              <a:effectLst/>
              <a:uLnTx/>
              <a:uFillTx/>
              <a:latin typeface="Georgia" panose="02040502050405020303"/>
              <a:ea typeface="+mn-ea"/>
              <a:cs typeface="+mn-cs"/>
            </a:endParaRPr>
          </a:p>
        </p:txBody>
      </p:sp>
      <p:sp>
        <p:nvSpPr>
          <p:cNvPr id="39" name="TextBox 38">
            <a:extLst>
              <a:ext uri="{FF2B5EF4-FFF2-40B4-BE49-F238E27FC236}">
                <a16:creationId xmlns:a16="http://schemas.microsoft.com/office/drawing/2014/main" id="{77470C4F-D50C-4138-963B-E61CAE478DF2}"/>
              </a:ext>
            </a:extLst>
          </p:cNvPr>
          <p:cNvSpPr txBox="1"/>
          <p:nvPr/>
        </p:nvSpPr>
        <p:spPr>
          <a:xfrm>
            <a:off x="3921295" y="2642611"/>
            <a:ext cx="1580413" cy="340519"/>
          </a:xfrm>
          <a:prstGeom prst="roundRect">
            <a:avLst/>
          </a:prstGeom>
          <a:solidFill>
            <a:schemeClr val="accent4"/>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Georgia" panose="02040502050405020303"/>
                <a:ea typeface="+mn-ea"/>
                <a:cs typeface="+mn-cs"/>
              </a:rPr>
              <a:t>Подзаголовок</a:t>
            </a:r>
            <a:endParaRPr kumimoji="0" lang="en-US" sz="1400" b="1" i="0" u="none" strike="noStrike" kern="1200" cap="none" spc="0" normalizeH="0" baseline="0" noProof="0" dirty="0">
              <a:ln>
                <a:noFill/>
              </a:ln>
              <a:solidFill>
                <a:prstClr val="white"/>
              </a:solidFill>
              <a:effectLst/>
              <a:uLnTx/>
              <a:uFillTx/>
              <a:latin typeface="Georgia" panose="02040502050405020303"/>
              <a:ea typeface="+mn-ea"/>
              <a:cs typeface="+mn-cs"/>
            </a:endParaRPr>
          </a:p>
        </p:txBody>
      </p:sp>
      <p:sp>
        <p:nvSpPr>
          <p:cNvPr id="40" name="TextBox 39">
            <a:extLst>
              <a:ext uri="{FF2B5EF4-FFF2-40B4-BE49-F238E27FC236}">
                <a16:creationId xmlns:a16="http://schemas.microsoft.com/office/drawing/2014/main" id="{B6253DAC-2570-4C26-981A-489D4FC0A4D3}"/>
              </a:ext>
            </a:extLst>
          </p:cNvPr>
          <p:cNvSpPr txBox="1"/>
          <p:nvPr/>
        </p:nvSpPr>
        <p:spPr>
          <a:xfrm>
            <a:off x="1496147" y="4515080"/>
            <a:ext cx="1580413" cy="340519"/>
          </a:xfrm>
          <a:prstGeom prst="roundRect">
            <a:avLst/>
          </a:prstGeom>
          <a:solidFill>
            <a:schemeClr val="accent2"/>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Georgia" panose="02040502050405020303"/>
                <a:ea typeface="+mn-ea"/>
                <a:cs typeface="+mn-cs"/>
              </a:rPr>
              <a:t>Подзаголовок</a:t>
            </a:r>
            <a:endParaRPr kumimoji="0" lang="en-US" sz="1400" b="1" i="0" u="none" strike="noStrike" kern="1200" cap="none" spc="0" normalizeH="0" baseline="0" noProof="0" dirty="0">
              <a:ln>
                <a:noFill/>
              </a:ln>
              <a:solidFill>
                <a:prstClr val="white"/>
              </a:solidFill>
              <a:effectLst/>
              <a:uLnTx/>
              <a:uFillTx/>
              <a:latin typeface="Georgia" panose="02040502050405020303"/>
              <a:ea typeface="+mn-ea"/>
              <a:cs typeface="+mn-cs"/>
            </a:endParaRPr>
          </a:p>
        </p:txBody>
      </p:sp>
      <p:sp>
        <p:nvSpPr>
          <p:cNvPr id="41" name="TextBox 40">
            <a:extLst>
              <a:ext uri="{FF2B5EF4-FFF2-40B4-BE49-F238E27FC236}">
                <a16:creationId xmlns:a16="http://schemas.microsoft.com/office/drawing/2014/main" id="{DE5C94D5-9029-4430-B909-2B5EAAC8FFB6}"/>
              </a:ext>
            </a:extLst>
          </p:cNvPr>
          <p:cNvSpPr txBox="1"/>
          <p:nvPr/>
        </p:nvSpPr>
        <p:spPr>
          <a:xfrm>
            <a:off x="1496151" y="2642611"/>
            <a:ext cx="1580414" cy="340519"/>
          </a:xfrm>
          <a:prstGeom prst="roundRect">
            <a:avLst/>
          </a:prstGeom>
          <a:solidFill>
            <a:schemeClr val="accent1"/>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mn-ea"/>
                <a:cs typeface="+mn-cs"/>
              </a:rPr>
              <a:t>Подзаголовок</a:t>
            </a:r>
            <a:endParaRPr kumimoji="0" lang="en-US" sz="1400" b="1" i="0" u="none" strike="noStrike" kern="1200" cap="none" spc="0" normalizeH="0" baseline="0" noProof="0" dirty="0">
              <a:ln>
                <a:noFill/>
              </a:ln>
              <a:solidFill>
                <a:prstClr val="white"/>
              </a:solidFill>
              <a:effectLst/>
              <a:uLnTx/>
              <a:uFillTx/>
              <a:latin typeface="+mj-lt"/>
              <a:ea typeface="+mn-ea"/>
              <a:cs typeface="+mn-cs"/>
            </a:endParaRPr>
          </a:p>
        </p:txBody>
      </p:sp>
      <p:sp>
        <p:nvSpPr>
          <p:cNvPr id="43" name="Rectangle: Rounded Corners 42">
            <a:extLst>
              <a:ext uri="{FF2B5EF4-FFF2-40B4-BE49-F238E27FC236}">
                <a16:creationId xmlns:a16="http://schemas.microsoft.com/office/drawing/2014/main" id="{18AB21DE-789B-43F2-8E86-B86D81099B3F}"/>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Rectangle: Rounded Corners 43">
            <a:extLst>
              <a:ext uri="{FF2B5EF4-FFF2-40B4-BE49-F238E27FC236}">
                <a16:creationId xmlns:a16="http://schemas.microsoft.com/office/drawing/2014/main" id="{3928A8EB-0240-4FAE-B006-E87C635F0812}"/>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47" name="Group 46">
            <a:extLst>
              <a:ext uri="{FF2B5EF4-FFF2-40B4-BE49-F238E27FC236}">
                <a16:creationId xmlns:a16="http://schemas.microsoft.com/office/drawing/2014/main" id="{241BB2B5-45D3-463F-A667-D4A397612EAA}"/>
              </a:ext>
            </a:extLst>
          </p:cNvPr>
          <p:cNvGrpSpPr/>
          <p:nvPr/>
        </p:nvGrpSpPr>
        <p:grpSpPr>
          <a:xfrm>
            <a:off x="5521562" y="1208070"/>
            <a:ext cx="1061907" cy="162361"/>
            <a:chOff x="587375" y="1700147"/>
            <a:chExt cx="963533" cy="147320"/>
          </a:xfrm>
        </p:grpSpPr>
        <p:sp>
          <p:nvSpPr>
            <p:cNvPr id="48" name="Oval 47">
              <a:extLst>
                <a:ext uri="{FF2B5EF4-FFF2-40B4-BE49-F238E27FC236}">
                  <a16:creationId xmlns:a16="http://schemas.microsoft.com/office/drawing/2014/main" id="{4F713315-7036-4E5D-A440-8E17F47F57DD}"/>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Oval 48">
              <a:extLst>
                <a:ext uri="{FF2B5EF4-FFF2-40B4-BE49-F238E27FC236}">
                  <a16:creationId xmlns:a16="http://schemas.microsoft.com/office/drawing/2014/main" id="{A7F977AA-7F61-4DBC-91C0-9D9E474C1ACA}"/>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Oval 49">
              <a:extLst>
                <a:ext uri="{FF2B5EF4-FFF2-40B4-BE49-F238E27FC236}">
                  <a16:creationId xmlns:a16="http://schemas.microsoft.com/office/drawing/2014/main" id="{0E17F174-73AA-4A68-BC9C-765620B1509B}"/>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Oval 50">
              <a:extLst>
                <a:ext uri="{FF2B5EF4-FFF2-40B4-BE49-F238E27FC236}">
                  <a16:creationId xmlns:a16="http://schemas.microsoft.com/office/drawing/2014/main" id="{8C4257CC-E38D-4E03-BF43-FDA9253B4A35}"/>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2" name="TextBox 51">
            <a:extLst>
              <a:ext uri="{FF2B5EF4-FFF2-40B4-BE49-F238E27FC236}">
                <a16:creationId xmlns:a16="http://schemas.microsoft.com/office/drawing/2014/main" id="{A091BD06-9298-4C0B-BF4D-7C9F875D3C48}"/>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2500097291"/>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Rounded 4">
            <a:extLst>
              <a:ext uri="{FF2B5EF4-FFF2-40B4-BE49-F238E27FC236}">
                <a16:creationId xmlns:a16="http://schemas.microsoft.com/office/drawing/2014/main" id="{F6A18DEF-B3C3-4A6B-A763-348A96F5C4C9}"/>
              </a:ext>
            </a:extLst>
          </p:cNvPr>
          <p:cNvSpPr/>
          <p:nvPr/>
        </p:nvSpPr>
        <p:spPr>
          <a:xfrm>
            <a:off x="2169970" y="2938840"/>
            <a:ext cx="1355214" cy="1307574"/>
          </a:xfrm>
          <a:prstGeom prst="round2SameRect">
            <a:avLst>
              <a:gd name="adj1" fmla="val 50000"/>
              <a:gd name="adj2" fmla="val 0"/>
            </a:avLst>
          </a:prstGeom>
          <a:solidFill>
            <a:srgbClr val="E6E6E6"/>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6317A3FC-EF95-43D0-8DF8-79953CE1A360}"/>
              </a:ext>
            </a:extLst>
          </p:cNvPr>
          <p:cNvSpPr/>
          <p:nvPr/>
        </p:nvSpPr>
        <p:spPr>
          <a:xfrm>
            <a:off x="1201498" y="3353359"/>
            <a:ext cx="4014958" cy="1771132"/>
          </a:xfrm>
          <a:custGeom>
            <a:avLst/>
            <a:gdLst>
              <a:gd name="connsiteX0" fmla="*/ 392837 w 4014958"/>
              <a:gd name="connsiteY0" fmla="*/ 1366436 h 1771132"/>
              <a:gd name="connsiteX1" fmla="*/ 385554 w 4014958"/>
              <a:gd name="connsiteY1" fmla="*/ 1369395 h 1771132"/>
              <a:gd name="connsiteX2" fmla="*/ 348188 w 4014958"/>
              <a:gd name="connsiteY2" fmla="*/ 1391600 h 1771132"/>
              <a:gd name="connsiteX3" fmla="*/ 505216 w 4014958"/>
              <a:gd name="connsiteY3" fmla="*/ 1321648 h 1771132"/>
              <a:gd name="connsiteX4" fmla="*/ 500049 w 4014958"/>
              <a:gd name="connsiteY4" fmla="*/ 1322874 h 1771132"/>
              <a:gd name="connsiteX5" fmla="*/ 460034 w 4014958"/>
              <a:gd name="connsiteY5" fmla="*/ 1339133 h 1771132"/>
              <a:gd name="connsiteX6" fmla="*/ 625066 w 4014958"/>
              <a:gd name="connsiteY6" fmla="*/ 1293639 h 1771132"/>
              <a:gd name="connsiteX7" fmla="*/ 622355 w 4014958"/>
              <a:gd name="connsiteY7" fmla="*/ 1293850 h 1771132"/>
              <a:gd name="connsiteX8" fmla="*/ 584786 w 4014958"/>
              <a:gd name="connsiteY8" fmla="*/ 1302766 h 1771132"/>
              <a:gd name="connsiteX9" fmla="*/ 860889 w 4014958"/>
              <a:gd name="connsiteY9" fmla="*/ 1291843 h 1771132"/>
              <a:gd name="connsiteX10" fmla="*/ 869654 w 4014958"/>
              <a:gd name="connsiteY10" fmla="*/ 1292481 h 1771132"/>
              <a:gd name="connsiteX11" fmla="*/ 869654 w 4014958"/>
              <a:gd name="connsiteY11" fmla="*/ 1292481 h 1771132"/>
              <a:gd name="connsiteX12" fmla="*/ 2190187 w 4014958"/>
              <a:gd name="connsiteY12" fmla="*/ 708238 h 1771132"/>
              <a:gd name="connsiteX13" fmla="*/ 2264305 w 4014958"/>
              <a:gd name="connsiteY13" fmla="*/ 731453 h 1771132"/>
              <a:gd name="connsiteX14" fmla="*/ 2240792 w 4014958"/>
              <a:gd name="connsiteY14" fmla="*/ 722197 h 1771132"/>
              <a:gd name="connsiteX15" fmla="*/ 2056884 w 4014958"/>
              <a:gd name="connsiteY15" fmla="*/ 679213 h 1771132"/>
              <a:gd name="connsiteX16" fmla="*/ 2142092 w 4014958"/>
              <a:gd name="connsiteY16" fmla="*/ 694972 h 1771132"/>
              <a:gd name="connsiteX17" fmla="*/ 2125791 w 4014958"/>
              <a:gd name="connsiteY17" fmla="*/ 690475 h 1771132"/>
              <a:gd name="connsiteX18" fmla="*/ 1882868 w 4014958"/>
              <a:gd name="connsiteY18" fmla="*/ 664270 h 1771132"/>
              <a:gd name="connsiteX19" fmla="*/ 2014652 w 4014958"/>
              <a:gd name="connsiteY19" fmla="*/ 672310 h 1771132"/>
              <a:gd name="connsiteX20" fmla="*/ 2006230 w 4014958"/>
              <a:gd name="connsiteY20" fmla="*/ 670934 h 1771132"/>
              <a:gd name="connsiteX21" fmla="*/ 1617095 w 4014958"/>
              <a:gd name="connsiteY21" fmla="*/ 0 h 1771132"/>
              <a:gd name="connsiteX22" fmla="*/ 1640623 w 4014958"/>
              <a:gd name="connsiteY22" fmla="*/ 3667 h 1771132"/>
              <a:gd name="connsiteX23" fmla="*/ 1683169 w 4014958"/>
              <a:gd name="connsiteY23" fmla="*/ 35885 h 1771132"/>
              <a:gd name="connsiteX24" fmla="*/ 2013281 w 4014958"/>
              <a:gd name="connsiteY24" fmla="*/ 213116 h 1771132"/>
              <a:gd name="connsiteX25" fmla="*/ 2297381 w 4014958"/>
              <a:gd name="connsiteY25" fmla="*/ 92921 h 1771132"/>
              <a:gd name="connsiteX26" fmla="*/ 2411917 w 4014958"/>
              <a:gd name="connsiteY26" fmla="*/ 310916 h 1771132"/>
              <a:gd name="connsiteX27" fmla="*/ 2363783 w 4014958"/>
              <a:gd name="connsiteY27" fmla="*/ 366577 h 1771132"/>
              <a:gd name="connsiteX28" fmla="*/ 2430119 w 4014958"/>
              <a:gd name="connsiteY28" fmla="*/ 511918 h 1771132"/>
              <a:gd name="connsiteX29" fmla="*/ 2517532 w 4014958"/>
              <a:gd name="connsiteY29" fmla="*/ 511918 h 1771132"/>
              <a:gd name="connsiteX30" fmla="*/ 2535995 w 4014958"/>
              <a:gd name="connsiteY30" fmla="*/ 547116 h 1771132"/>
              <a:gd name="connsiteX31" fmla="*/ 2350548 w 4014958"/>
              <a:gd name="connsiteY31" fmla="*/ 765405 h 1771132"/>
              <a:gd name="connsiteX32" fmla="*/ 2312790 w 4014958"/>
              <a:gd name="connsiteY32" fmla="*/ 750540 h 1771132"/>
              <a:gd name="connsiteX33" fmla="*/ 2405242 w 4014958"/>
              <a:gd name="connsiteY33" fmla="*/ 792110 h 1771132"/>
              <a:gd name="connsiteX34" fmla="*/ 2799214 w 4014958"/>
              <a:gd name="connsiteY34" fmla="*/ 1132832 h 1771132"/>
              <a:gd name="connsiteX35" fmla="*/ 3118247 w 4014958"/>
              <a:gd name="connsiteY35" fmla="*/ 1076320 h 1771132"/>
              <a:gd name="connsiteX36" fmla="*/ 4014958 w 4014958"/>
              <a:gd name="connsiteY36" fmla="*/ 1771132 h 1771132"/>
              <a:gd name="connsiteX37" fmla="*/ 1791006 w 4014958"/>
              <a:gd name="connsiteY37" fmla="*/ 1771132 h 1771132"/>
              <a:gd name="connsiteX38" fmla="*/ 706559 w 4014958"/>
              <a:gd name="connsiteY38" fmla="*/ 1771132 h 1771132"/>
              <a:gd name="connsiteX39" fmla="*/ 0 w 4014958"/>
              <a:gd name="connsiteY39" fmla="*/ 1771132 h 1771132"/>
              <a:gd name="connsiteX40" fmla="*/ 205840 w 4014958"/>
              <a:gd name="connsiteY40" fmla="*/ 1490734 h 1771132"/>
              <a:gd name="connsiteX41" fmla="*/ 289382 w 4014958"/>
              <a:gd name="connsiteY41" fmla="*/ 1426545 h 1771132"/>
              <a:gd name="connsiteX42" fmla="*/ 280376 w 4014958"/>
              <a:gd name="connsiteY42" fmla="*/ 1431896 h 1771132"/>
              <a:gd name="connsiteX43" fmla="*/ 968472 w 4014958"/>
              <a:gd name="connsiteY43" fmla="*/ 122192 h 1771132"/>
              <a:gd name="connsiteX44" fmla="*/ 1220942 w 4014958"/>
              <a:gd name="connsiteY44" fmla="*/ 213116 h 1771132"/>
              <a:gd name="connsiteX45" fmla="*/ 1551053 w 4014958"/>
              <a:gd name="connsiteY45" fmla="*/ 35885 h 1771132"/>
              <a:gd name="connsiteX46" fmla="*/ 1617095 w 4014958"/>
              <a:gd name="connsiteY46" fmla="*/ 0 h 177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014958" h="1771132">
                <a:moveTo>
                  <a:pt x="392837" y="1366436"/>
                </a:moveTo>
                <a:lnTo>
                  <a:pt x="385554" y="1369395"/>
                </a:lnTo>
                <a:lnTo>
                  <a:pt x="348188" y="1391600"/>
                </a:lnTo>
                <a:close/>
                <a:moveTo>
                  <a:pt x="505216" y="1321648"/>
                </a:moveTo>
                <a:lnTo>
                  <a:pt x="500049" y="1322874"/>
                </a:lnTo>
                <a:lnTo>
                  <a:pt x="460034" y="1339133"/>
                </a:lnTo>
                <a:close/>
                <a:moveTo>
                  <a:pt x="625066" y="1293639"/>
                </a:moveTo>
                <a:lnTo>
                  <a:pt x="622355" y="1293850"/>
                </a:lnTo>
                <a:lnTo>
                  <a:pt x="584786" y="1302766"/>
                </a:lnTo>
                <a:close/>
                <a:moveTo>
                  <a:pt x="860889" y="1291843"/>
                </a:moveTo>
                <a:lnTo>
                  <a:pt x="869654" y="1292481"/>
                </a:lnTo>
                <a:lnTo>
                  <a:pt x="869654" y="1292481"/>
                </a:lnTo>
                <a:close/>
                <a:moveTo>
                  <a:pt x="2190187" y="708238"/>
                </a:moveTo>
                <a:lnTo>
                  <a:pt x="2264305" y="731453"/>
                </a:lnTo>
                <a:lnTo>
                  <a:pt x="2240792" y="722197"/>
                </a:lnTo>
                <a:close/>
                <a:moveTo>
                  <a:pt x="2056884" y="679213"/>
                </a:moveTo>
                <a:lnTo>
                  <a:pt x="2142092" y="694972"/>
                </a:lnTo>
                <a:lnTo>
                  <a:pt x="2125791" y="690475"/>
                </a:lnTo>
                <a:close/>
                <a:moveTo>
                  <a:pt x="1882868" y="664270"/>
                </a:moveTo>
                <a:lnTo>
                  <a:pt x="2014652" y="672310"/>
                </a:lnTo>
                <a:lnTo>
                  <a:pt x="2006230" y="670934"/>
                </a:lnTo>
                <a:close/>
                <a:moveTo>
                  <a:pt x="1617095" y="0"/>
                </a:moveTo>
                <a:cubicBezTo>
                  <a:pt x="1625199" y="0"/>
                  <a:pt x="1633107" y="1277"/>
                  <a:pt x="1640623" y="3667"/>
                </a:cubicBezTo>
                <a:cubicBezTo>
                  <a:pt x="1657811" y="9102"/>
                  <a:pt x="1672876" y="20431"/>
                  <a:pt x="1683169" y="35885"/>
                </a:cubicBezTo>
                <a:cubicBezTo>
                  <a:pt x="1754146" y="142721"/>
                  <a:pt x="1875478" y="213116"/>
                  <a:pt x="2013281" y="213116"/>
                </a:cubicBezTo>
                <a:cubicBezTo>
                  <a:pt x="2124712" y="213116"/>
                  <a:pt x="2225392" y="167048"/>
                  <a:pt x="2297381" y="92921"/>
                </a:cubicBezTo>
                <a:lnTo>
                  <a:pt x="2411917" y="310916"/>
                </a:lnTo>
                <a:lnTo>
                  <a:pt x="2363783" y="366577"/>
                </a:lnTo>
                <a:cubicBezTo>
                  <a:pt x="2314603" y="423450"/>
                  <a:pt x="2354960" y="511918"/>
                  <a:pt x="2430119" y="511918"/>
                </a:cubicBezTo>
                <a:lnTo>
                  <a:pt x="2517532" y="511918"/>
                </a:lnTo>
                <a:lnTo>
                  <a:pt x="2535995" y="547116"/>
                </a:lnTo>
                <a:lnTo>
                  <a:pt x="2350548" y="765405"/>
                </a:lnTo>
                <a:lnTo>
                  <a:pt x="2312790" y="750540"/>
                </a:lnTo>
                <a:lnTo>
                  <a:pt x="2405242" y="792110"/>
                </a:lnTo>
                <a:cubicBezTo>
                  <a:pt x="2561507" y="873772"/>
                  <a:pt x="2696361" y="990913"/>
                  <a:pt x="2799214" y="1132832"/>
                </a:cubicBezTo>
                <a:cubicBezTo>
                  <a:pt x="2898685" y="1096260"/>
                  <a:pt x="3006130" y="1076320"/>
                  <a:pt x="3118247" y="1076320"/>
                </a:cubicBezTo>
                <a:cubicBezTo>
                  <a:pt x="3549496" y="1076320"/>
                  <a:pt x="3911925" y="1371519"/>
                  <a:pt x="4014958" y="1771132"/>
                </a:cubicBezTo>
                <a:lnTo>
                  <a:pt x="1791006" y="1771132"/>
                </a:lnTo>
                <a:lnTo>
                  <a:pt x="706559" y="1771132"/>
                </a:lnTo>
                <a:lnTo>
                  <a:pt x="0" y="1771132"/>
                </a:lnTo>
                <a:cubicBezTo>
                  <a:pt x="48171" y="1663429"/>
                  <a:pt x="118767" y="1567977"/>
                  <a:pt x="205840" y="1490734"/>
                </a:cubicBezTo>
                <a:lnTo>
                  <a:pt x="289382" y="1426545"/>
                </a:lnTo>
                <a:lnTo>
                  <a:pt x="280376" y="1431896"/>
                </a:lnTo>
                <a:lnTo>
                  <a:pt x="968472" y="122192"/>
                </a:lnTo>
                <a:cubicBezTo>
                  <a:pt x="1037030" y="178999"/>
                  <a:pt x="1125000" y="213116"/>
                  <a:pt x="1220942" y="213116"/>
                </a:cubicBezTo>
                <a:cubicBezTo>
                  <a:pt x="1358744" y="213116"/>
                  <a:pt x="1480077" y="142721"/>
                  <a:pt x="1551053" y="35885"/>
                </a:cubicBezTo>
                <a:cubicBezTo>
                  <a:pt x="1565824" y="13653"/>
                  <a:pt x="1590430" y="0"/>
                  <a:pt x="1617095" y="0"/>
                </a:cubicBezTo>
                <a:close/>
              </a:path>
            </a:pathLst>
          </a:custGeom>
          <a:solidFill>
            <a:schemeClr val="accent2">
              <a:lumMod val="75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2D7EEB2D-C2BF-4A56-A80B-FA0546E50CB4}"/>
              </a:ext>
            </a:extLst>
          </p:cNvPr>
          <p:cNvSpPr/>
          <p:nvPr/>
        </p:nvSpPr>
        <p:spPr>
          <a:xfrm>
            <a:off x="1129999" y="5124492"/>
            <a:ext cx="4115834" cy="335275"/>
          </a:xfrm>
          <a:custGeom>
            <a:avLst/>
            <a:gdLst>
              <a:gd name="connsiteX0" fmla="*/ 71499 w 4115833"/>
              <a:gd name="connsiteY0" fmla="*/ 0 h 335275"/>
              <a:gd name="connsiteX1" fmla="*/ 0 w 4115833"/>
              <a:gd name="connsiteY1" fmla="*/ 336356 h 335275"/>
              <a:gd name="connsiteX2" fmla="*/ 4109919 w 4115833"/>
              <a:gd name="connsiteY2" fmla="*/ 336356 h 335275"/>
              <a:gd name="connsiteX3" fmla="*/ 4115834 w 4115833"/>
              <a:gd name="connsiteY3" fmla="*/ 232565 h 335275"/>
              <a:gd name="connsiteX4" fmla="*/ 4086456 w 4115833"/>
              <a:gd name="connsiteY4" fmla="*/ 0 h 335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5833" h="335275">
                <a:moveTo>
                  <a:pt x="71499" y="0"/>
                </a:moveTo>
                <a:cubicBezTo>
                  <a:pt x="25554" y="102678"/>
                  <a:pt x="0" y="216521"/>
                  <a:pt x="0" y="336356"/>
                </a:cubicBezTo>
                <a:lnTo>
                  <a:pt x="4109919" y="336356"/>
                </a:lnTo>
                <a:cubicBezTo>
                  <a:pt x="4113710" y="302272"/>
                  <a:pt x="4115834" y="267664"/>
                  <a:pt x="4115834" y="232565"/>
                </a:cubicBezTo>
                <a:cubicBezTo>
                  <a:pt x="4115834" y="152249"/>
                  <a:pt x="4105638" y="74324"/>
                  <a:pt x="4086456" y="0"/>
                </a:cubicBezTo>
              </a:path>
            </a:pathLst>
          </a:custGeom>
          <a:solidFill>
            <a:srgbClr val="D38A5A"/>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0" name="Group 29">
            <a:extLst>
              <a:ext uri="{FF2B5EF4-FFF2-40B4-BE49-F238E27FC236}">
                <a16:creationId xmlns:a16="http://schemas.microsoft.com/office/drawing/2014/main" id="{A1046149-10F9-416B-BB78-81FCC4161A71}"/>
              </a:ext>
            </a:extLst>
          </p:cNvPr>
          <p:cNvGrpSpPr/>
          <p:nvPr/>
        </p:nvGrpSpPr>
        <p:grpSpPr>
          <a:xfrm>
            <a:off x="4186082" y="3916758"/>
            <a:ext cx="486375" cy="761442"/>
            <a:chOff x="5330540" y="4425806"/>
            <a:chExt cx="699288" cy="1094766"/>
          </a:xfrm>
        </p:grpSpPr>
        <p:sp>
          <p:nvSpPr>
            <p:cNvPr id="12" name="Freeform: Shape 11">
              <a:extLst>
                <a:ext uri="{FF2B5EF4-FFF2-40B4-BE49-F238E27FC236}">
                  <a16:creationId xmlns:a16="http://schemas.microsoft.com/office/drawing/2014/main" id="{75FBAE27-A173-4C80-BF00-7C0C76EF73BB}"/>
                </a:ext>
              </a:extLst>
            </p:cNvPr>
            <p:cNvSpPr/>
            <p:nvPr/>
          </p:nvSpPr>
          <p:spPr>
            <a:xfrm>
              <a:off x="5572448" y="5088786"/>
              <a:ext cx="215472" cy="431786"/>
            </a:xfrm>
            <a:custGeom>
              <a:avLst/>
              <a:gdLst>
                <a:gd name="connsiteX0" fmla="*/ 0 w 334620"/>
                <a:gd name="connsiteY0" fmla="*/ 0 h 670550"/>
                <a:gd name="connsiteX1" fmla="*/ 334653 w 334620"/>
                <a:gd name="connsiteY1" fmla="*/ 0 h 670550"/>
                <a:gd name="connsiteX2" fmla="*/ 334653 w 334620"/>
                <a:gd name="connsiteY2" fmla="*/ 674316 h 670550"/>
                <a:gd name="connsiteX3" fmla="*/ 0 w 334620"/>
                <a:gd name="connsiteY3" fmla="*/ 674316 h 670550"/>
              </a:gdLst>
              <a:ahLst/>
              <a:cxnLst>
                <a:cxn ang="0">
                  <a:pos x="connsiteX0" y="connsiteY0"/>
                </a:cxn>
                <a:cxn ang="0">
                  <a:pos x="connsiteX1" y="connsiteY1"/>
                </a:cxn>
                <a:cxn ang="0">
                  <a:pos x="connsiteX2" y="connsiteY2"/>
                </a:cxn>
                <a:cxn ang="0">
                  <a:pos x="connsiteX3" y="connsiteY3"/>
                </a:cxn>
              </a:cxnLst>
              <a:rect l="l" t="t" r="r" b="b"/>
              <a:pathLst>
                <a:path w="334620" h="670550">
                  <a:moveTo>
                    <a:pt x="0" y="0"/>
                  </a:moveTo>
                  <a:lnTo>
                    <a:pt x="334653" y="0"/>
                  </a:lnTo>
                  <a:lnTo>
                    <a:pt x="334653" y="674316"/>
                  </a:lnTo>
                  <a:lnTo>
                    <a:pt x="0" y="674316"/>
                  </a:lnTo>
                  <a:close/>
                </a:path>
              </a:pathLst>
            </a:custGeom>
            <a:solidFill>
              <a:srgbClr val="FCC59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84FE4E9B-F558-44AB-A37A-F06A11A736B6}"/>
                </a:ext>
              </a:extLst>
            </p:cNvPr>
            <p:cNvSpPr/>
            <p:nvPr/>
          </p:nvSpPr>
          <p:spPr>
            <a:xfrm>
              <a:off x="5330540" y="4425806"/>
              <a:ext cx="699288" cy="860913"/>
            </a:xfrm>
            <a:prstGeom prst="roundRect">
              <a:avLst>
                <a:gd name="adj" fmla="val 50000"/>
              </a:avLst>
            </a:prstGeom>
            <a:solidFill>
              <a:srgbClr val="92D050"/>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5" name="Freeform: Shape 14">
            <a:extLst>
              <a:ext uri="{FF2B5EF4-FFF2-40B4-BE49-F238E27FC236}">
                <a16:creationId xmlns:a16="http://schemas.microsoft.com/office/drawing/2014/main" id="{C6D077A0-7174-4210-BDE8-AD2CAFAC4EC1}"/>
              </a:ext>
            </a:extLst>
          </p:cNvPr>
          <p:cNvSpPr/>
          <p:nvPr/>
        </p:nvSpPr>
        <p:spPr>
          <a:xfrm>
            <a:off x="3140161" y="2632842"/>
            <a:ext cx="727800" cy="729224"/>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rgbClr val="FDD36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Oval 28">
            <a:extLst>
              <a:ext uri="{FF2B5EF4-FFF2-40B4-BE49-F238E27FC236}">
                <a16:creationId xmlns:a16="http://schemas.microsoft.com/office/drawing/2014/main" id="{755C106B-81D4-4300-8901-8C07C24EE4CC}"/>
              </a:ext>
            </a:extLst>
          </p:cNvPr>
          <p:cNvSpPr/>
          <p:nvPr/>
        </p:nvSpPr>
        <p:spPr>
          <a:xfrm>
            <a:off x="2830868" y="3592627"/>
            <a:ext cx="1224409" cy="122440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1" name="Group 30">
            <a:extLst>
              <a:ext uri="{FF2B5EF4-FFF2-40B4-BE49-F238E27FC236}">
                <a16:creationId xmlns:a16="http://schemas.microsoft.com/office/drawing/2014/main" id="{ED491053-FA43-4850-9605-85EBD39DC02D}"/>
              </a:ext>
            </a:extLst>
          </p:cNvPr>
          <p:cNvGrpSpPr/>
          <p:nvPr/>
        </p:nvGrpSpPr>
        <p:grpSpPr>
          <a:xfrm>
            <a:off x="3699707" y="4173937"/>
            <a:ext cx="486375" cy="761442"/>
            <a:chOff x="5330540" y="4425806"/>
            <a:chExt cx="699288" cy="1094766"/>
          </a:xfrm>
        </p:grpSpPr>
        <p:sp>
          <p:nvSpPr>
            <p:cNvPr id="32" name="Freeform: Shape 31">
              <a:extLst>
                <a:ext uri="{FF2B5EF4-FFF2-40B4-BE49-F238E27FC236}">
                  <a16:creationId xmlns:a16="http://schemas.microsoft.com/office/drawing/2014/main" id="{CBBFF650-A31B-47CB-A1FC-D7E4B3A17B79}"/>
                </a:ext>
              </a:extLst>
            </p:cNvPr>
            <p:cNvSpPr/>
            <p:nvPr/>
          </p:nvSpPr>
          <p:spPr>
            <a:xfrm>
              <a:off x="5572448" y="5088786"/>
              <a:ext cx="215472" cy="431786"/>
            </a:xfrm>
            <a:custGeom>
              <a:avLst/>
              <a:gdLst>
                <a:gd name="connsiteX0" fmla="*/ 0 w 334620"/>
                <a:gd name="connsiteY0" fmla="*/ 0 h 670550"/>
                <a:gd name="connsiteX1" fmla="*/ 334653 w 334620"/>
                <a:gd name="connsiteY1" fmla="*/ 0 h 670550"/>
                <a:gd name="connsiteX2" fmla="*/ 334653 w 334620"/>
                <a:gd name="connsiteY2" fmla="*/ 674316 h 670550"/>
                <a:gd name="connsiteX3" fmla="*/ 0 w 334620"/>
                <a:gd name="connsiteY3" fmla="*/ 674316 h 670550"/>
              </a:gdLst>
              <a:ahLst/>
              <a:cxnLst>
                <a:cxn ang="0">
                  <a:pos x="connsiteX0" y="connsiteY0"/>
                </a:cxn>
                <a:cxn ang="0">
                  <a:pos x="connsiteX1" y="connsiteY1"/>
                </a:cxn>
                <a:cxn ang="0">
                  <a:pos x="connsiteX2" y="connsiteY2"/>
                </a:cxn>
                <a:cxn ang="0">
                  <a:pos x="connsiteX3" y="connsiteY3"/>
                </a:cxn>
              </a:cxnLst>
              <a:rect l="l" t="t" r="r" b="b"/>
              <a:pathLst>
                <a:path w="334620" h="670550">
                  <a:moveTo>
                    <a:pt x="0" y="0"/>
                  </a:moveTo>
                  <a:lnTo>
                    <a:pt x="334653" y="0"/>
                  </a:lnTo>
                  <a:lnTo>
                    <a:pt x="334653" y="674316"/>
                  </a:lnTo>
                  <a:lnTo>
                    <a:pt x="0" y="674316"/>
                  </a:lnTo>
                  <a:close/>
                </a:path>
              </a:pathLst>
            </a:custGeom>
            <a:solidFill>
              <a:srgbClr val="FCC59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Rectangle: Rounded Corners 32">
              <a:extLst>
                <a:ext uri="{FF2B5EF4-FFF2-40B4-BE49-F238E27FC236}">
                  <a16:creationId xmlns:a16="http://schemas.microsoft.com/office/drawing/2014/main" id="{B0248B7D-3EA5-4858-ACC3-B7B8231C89F1}"/>
                </a:ext>
              </a:extLst>
            </p:cNvPr>
            <p:cNvSpPr/>
            <p:nvPr/>
          </p:nvSpPr>
          <p:spPr>
            <a:xfrm>
              <a:off x="5330540" y="4425806"/>
              <a:ext cx="699288" cy="860913"/>
            </a:xfrm>
            <a:prstGeom prst="roundRect">
              <a:avLst>
                <a:gd name="adj" fmla="val 50000"/>
              </a:avLst>
            </a:prstGeom>
            <a:solidFill>
              <a:srgbClr val="92D050"/>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4" name="Group 33">
            <a:extLst>
              <a:ext uri="{FF2B5EF4-FFF2-40B4-BE49-F238E27FC236}">
                <a16:creationId xmlns:a16="http://schemas.microsoft.com/office/drawing/2014/main" id="{259B3A91-7EB1-4063-BFC9-666FD6AF76FA}"/>
              </a:ext>
            </a:extLst>
          </p:cNvPr>
          <p:cNvGrpSpPr/>
          <p:nvPr/>
        </p:nvGrpSpPr>
        <p:grpSpPr>
          <a:xfrm>
            <a:off x="3126799" y="3765853"/>
            <a:ext cx="486375" cy="761442"/>
            <a:chOff x="5330540" y="4425806"/>
            <a:chExt cx="699288" cy="1094766"/>
          </a:xfrm>
        </p:grpSpPr>
        <p:sp>
          <p:nvSpPr>
            <p:cNvPr id="35" name="Freeform: Shape 34">
              <a:extLst>
                <a:ext uri="{FF2B5EF4-FFF2-40B4-BE49-F238E27FC236}">
                  <a16:creationId xmlns:a16="http://schemas.microsoft.com/office/drawing/2014/main" id="{2E859ABE-388B-4806-A64E-5D022DF0D7E6}"/>
                </a:ext>
              </a:extLst>
            </p:cNvPr>
            <p:cNvSpPr/>
            <p:nvPr/>
          </p:nvSpPr>
          <p:spPr>
            <a:xfrm>
              <a:off x="5572448" y="5088786"/>
              <a:ext cx="215472" cy="431786"/>
            </a:xfrm>
            <a:custGeom>
              <a:avLst/>
              <a:gdLst>
                <a:gd name="connsiteX0" fmla="*/ 0 w 334620"/>
                <a:gd name="connsiteY0" fmla="*/ 0 h 670550"/>
                <a:gd name="connsiteX1" fmla="*/ 334653 w 334620"/>
                <a:gd name="connsiteY1" fmla="*/ 0 h 670550"/>
                <a:gd name="connsiteX2" fmla="*/ 334653 w 334620"/>
                <a:gd name="connsiteY2" fmla="*/ 674316 h 670550"/>
                <a:gd name="connsiteX3" fmla="*/ 0 w 334620"/>
                <a:gd name="connsiteY3" fmla="*/ 674316 h 670550"/>
              </a:gdLst>
              <a:ahLst/>
              <a:cxnLst>
                <a:cxn ang="0">
                  <a:pos x="connsiteX0" y="connsiteY0"/>
                </a:cxn>
                <a:cxn ang="0">
                  <a:pos x="connsiteX1" y="connsiteY1"/>
                </a:cxn>
                <a:cxn ang="0">
                  <a:pos x="connsiteX2" y="connsiteY2"/>
                </a:cxn>
                <a:cxn ang="0">
                  <a:pos x="connsiteX3" y="connsiteY3"/>
                </a:cxn>
              </a:cxnLst>
              <a:rect l="l" t="t" r="r" b="b"/>
              <a:pathLst>
                <a:path w="334620" h="670550">
                  <a:moveTo>
                    <a:pt x="0" y="0"/>
                  </a:moveTo>
                  <a:lnTo>
                    <a:pt x="334653" y="0"/>
                  </a:lnTo>
                  <a:lnTo>
                    <a:pt x="334653" y="674316"/>
                  </a:lnTo>
                  <a:lnTo>
                    <a:pt x="0" y="674316"/>
                  </a:lnTo>
                  <a:close/>
                </a:path>
              </a:pathLst>
            </a:custGeom>
            <a:solidFill>
              <a:srgbClr val="FCC59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Rectangle: Rounded Corners 35">
              <a:extLst>
                <a:ext uri="{FF2B5EF4-FFF2-40B4-BE49-F238E27FC236}">
                  <a16:creationId xmlns:a16="http://schemas.microsoft.com/office/drawing/2014/main" id="{5EB19F5E-612A-494D-91CC-BE13871113BE}"/>
                </a:ext>
              </a:extLst>
            </p:cNvPr>
            <p:cNvSpPr/>
            <p:nvPr/>
          </p:nvSpPr>
          <p:spPr>
            <a:xfrm>
              <a:off x="5330540" y="4425806"/>
              <a:ext cx="699288" cy="860913"/>
            </a:xfrm>
            <a:prstGeom prst="roundRect">
              <a:avLst>
                <a:gd name="adj" fmla="val 50000"/>
              </a:avLst>
            </a:prstGeom>
            <a:solidFill>
              <a:srgbClr val="92D050"/>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7" name="Oval 36">
            <a:extLst>
              <a:ext uri="{FF2B5EF4-FFF2-40B4-BE49-F238E27FC236}">
                <a16:creationId xmlns:a16="http://schemas.microsoft.com/office/drawing/2014/main" id="{D2A71A19-1B93-4D4B-ABA3-8F0AD80366AC}"/>
              </a:ext>
            </a:extLst>
          </p:cNvPr>
          <p:cNvSpPr/>
          <p:nvPr/>
        </p:nvSpPr>
        <p:spPr>
          <a:xfrm>
            <a:off x="1403979" y="3882424"/>
            <a:ext cx="1224409" cy="122440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8" name="Group 37">
            <a:extLst>
              <a:ext uri="{FF2B5EF4-FFF2-40B4-BE49-F238E27FC236}">
                <a16:creationId xmlns:a16="http://schemas.microsoft.com/office/drawing/2014/main" id="{C6C3685D-2C81-4505-B8C9-2F94DAB7915E}"/>
              </a:ext>
            </a:extLst>
          </p:cNvPr>
          <p:cNvGrpSpPr/>
          <p:nvPr/>
        </p:nvGrpSpPr>
        <p:grpSpPr>
          <a:xfrm>
            <a:off x="2399376" y="4226975"/>
            <a:ext cx="486375" cy="761442"/>
            <a:chOff x="5330540" y="4425806"/>
            <a:chExt cx="699288" cy="1094766"/>
          </a:xfrm>
        </p:grpSpPr>
        <p:sp>
          <p:nvSpPr>
            <p:cNvPr id="39" name="Freeform: Shape 38">
              <a:extLst>
                <a:ext uri="{FF2B5EF4-FFF2-40B4-BE49-F238E27FC236}">
                  <a16:creationId xmlns:a16="http://schemas.microsoft.com/office/drawing/2014/main" id="{481DC9E6-158E-46A9-BA28-74E0CFAD1F3B}"/>
                </a:ext>
              </a:extLst>
            </p:cNvPr>
            <p:cNvSpPr/>
            <p:nvPr/>
          </p:nvSpPr>
          <p:spPr>
            <a:xfrm>
              <a:off x="5572448" y="5088786"/>
              <a:ext cx="215472" cy="431786"/>
            </a:xfrm>
            <a:custGeom>
              <a:avLst/>
              <a:gdLst>
                <a:gd name="connsiteX0" fmla="*/ 0 w 334620"/>
                <a:gd name="connsiteY0" fmla="*/ 0 h 670550"/>
                <a:gd name="connsiteX1" fmla="*/ 334653 w 334620"/>
                <a:gd name="connsiteY1" fmla="*/ 0 h 670550"/>
                <a:gd name="connsiteX2" fmla="*/ 334653 w 334620"/>
                <a:gd name="connsiteY2" fmla="*/ 674316 h 670550"/>
                <a:gd name="connsiteX3" fmla="*/ 0 w 334620"/>
                <a:gd name="connsiteY3" fmla="*/ 674316 h 670550"/>
              </a:gdLst>
              <a:ahLst/>
              <a:cxnLst>
                <a:cxn ang="0">
                  <a:pos x="connsiteX0" y="connsiteY0"/>
                </a:cxn>
                <a:cxn ang="0">
                  <a:pos x="connsiteX1" y="connsiteY1"/>
                </a:cxn>
                <a:cxn ang="0">
                  <a:pos x="connsiteX2" y="connsiteY2"/>
                </a:cxn>
                <a:cxn ang="0">
                  <a:pos x="connsiteX3" y="connsiteY3"/>
                </a:cxn>
              </a:cxnLst>
              <a:rect l="l" t="t" r="r" b="b"/>
              <a:pathLst>
                <a:path w="334620" h="670550">
                  <a:moveTo>
                    <a:pt x="0" y="0"/>
                  </a:moveTo>
                  <a:lnTo>
                    <a:pt x="334653" y="0"/>
                  </a:lnTo>
                  <a:lnTo>
                    <a:pt x="334653" y="674316"/>
                  </a:lnTo>
                  <a:lnTo>
                    <a:pt x="0" y="674316"/>
                  </a:lnTo>
                  <a:close/>
                </a:path>
              </a:pathLst>
            </a:custGeom>
            <a:solidFill>
              <a:srgbClr val="FCC59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Rectangle: Rounded Corners 39">
              <a:extLst>
                <a:ext uri="{FF2B5EF4-FFF2-40B4-BE49-F238E27FC236}">
                  <a16:creationId xmlns:a16="http://schemas.microsoft.com/office/drawing/2014/main" id="{DF53FDCB-A263-44A3-8DE5-DAB57E4E659F}"/>
                </a:ext>
              </a:extLst>
            </p:cNvPr>
            <p:cNvSpPr/>
            <p:nvPr/>
          </p:nvSpPr>
          <p:spPr>
            <a:xfrm>
              <a:off x="5330540" y="4425806"/>
              <a:ext cx="699288" cy="860913"/>
            </a:xfrm>
            <a:prstGeom prst="roundRect">
              <a:avLst>
                <a:gd name="adj" fmla="val 50000"/>
              </a:avLst>
            </a:prstGeom>
            <a:solidFill>
              <a:srgbClr val="92D050"/>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1" name="Group 40">
            <a:extLst>
              <a:ext uri="{FF2B5EF4-FFF2-40B4-BE49-F238E27FC236}">
                <a16:creationId xmlns:a16="http://schemas.microsoft.com/office/drawing/2014/main" id="{8706835C-A566-42AE-87A9-8D166A2245E5}"/>
              </a:ext>
            </a:extLst>
          </p:cNvPr>
          <p:cNvGrpSpPr/>
          <p:nvPr/>
        </p:nvGrpSpPr>
        <p:grpSpPr>
          <a:xfrm>
            <a:off x="1720287" y="3705814"/>
            <a:ext cx="486375" cy="761442"/>
            <a:chOff x="5330540" y="4425806"/>
            <a:chExt cx="699288" cy="1094766"/>
          </a:xfrm>
        </p:grpSpPr>
        <p:sp>
          <p:nvSpPr>
            <p:cNvPr id="42" name="Freeform: Shape 41">
              <a:extLst>
                <a:ext uri="{FF2B5EF4-FFF2-40B4-BE49-F238E27FC236}">
                  <a16:creationId xmlns:a16="http://schemas.microsoft.com/office/drawing/2014/main" id="{0B468523-A884-4158-9336-04C7D7B73E58}"/>
                </a:ext>
              </a:extLst>
            </p:cNvPr>
            <p:cNvSpPr/>
            <p:nvPr/>
          </p:nvSpPr>
          <p:spPr>
            <a:xfrm>
              <a:off x="5572448" y="5088786"/>
              <a:ext cx="215472" cy="431786"/>
            </a:xfrm>
            <a:custGeom>
              <a:avLst/>
              <a:gdLst>
                <a:gd name="connsiteX0" fmla="*/ 0 w 334620"/>
                <a:gd name="connsiteY0" fmla="*/ 0 h 670550"/>
                <a:gd name="connsiteX1" fmla="*/ 334653 w 334620"/>
                <a:gd name="connsiteY1" fmla="*/ 0 h 670550"/>
                <a:gd name="connsiteX2" fmla="*/ 334653 w 334620"/>
                <a:gd name="connsiteY2" fmla="*/ 674316 h 670550"/>
                <a:gd name="connsiteX3" fmla="*/ 0 w 334620"/>
                <a:gd name="connsiteY3" fmla="*/ 674316 h 670550"/>
              </a:gdLst>
              <a:ahLst/>
              <a:cxnLst>
                <a:cxn ang="0">
                  <a:pos x="connsiteX0" y="connsiteY0"/>
                </a:cxn>
                <a:cxn ang="0">
                  <a:pos x="connsiteX1" y="connsiteY1"/>
                </a:cxn>
                <a:cxn ang="0">
                  <a:pos x="connsiteX2" y="connsiteY2"/>
                </a:cxn>
                <a:cxn ang="0">
                  <a:pos x="connsiteX3" y="connsiteY3"/>
                </a:cxn>
              </a:cxnLst>
              <a:rect l="l" t="t" r="r" b="b"/>
              <a:pathLst>
                <a:path w="334620" h="670550">
                  <a:moveTo>
                    <a:pt x="0" y="0"/>
                  </a:moveTo>
                  <a:lnTo>
                    <a:pt x="334653" y="0"/>
                  </a:lnTo>
                  <a:lnTo>
                    <a:pt x="334653" y="674316"/>
                  </a:lnTo>
                  <a:lnTo>
                    <a:pt x="0" y="674316"/>
                  </a:lnTo>
                  <a:close/>
                </a:path>
              </a:pathLst>
            </a:custGeom>
            <a:solidFill>
              <a:srgbClr val="FCC595"/>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Rectangle: Rounded Corners 42">
              <a:extLst>
                <a:ext uri="{FF2B5EF4-FFF2-40B4-BE49-F238E27FC236}">
                  <a16:creationId xmlns:a16="http://schemas.microsoft.com/office/drawing/2014/main" id="{CD72ECB5-ABC8-4F68-AA88-6CAA0030927A}"/>
                </a:ext>
              </a:extLst>
            </p:cNvPr>
            <p:cNvSpPr/>
            <p:nvPr/>
          </p:nvSpPr>
          <p:spPr>
            <a:xfrm>
              <a:off x="5330540" y="4425806"/>
              <a:ext cx="699288" cy="860913"/>
            </a:xfrm>
            <a:prstGeom prst="roundRect">
              <a:avLst>
                <a:gd name="adj" fmla="val 50000"/>
              </a:avLst>
            </a:prstGeom>
            <a:solidFill>
              <a:srgbClr val="92D050"/>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4" name="Freeform: Shape 43">
            <a:extLst>
              <a:ext uri="{FF2B5EF4-FFF2-40B4-BE49-F238E27FC236}">
                <a16:creationId xmlns:a16="http://schemas.microsoft.com/office/drawing/2014/main" id="{DFE466FF-19B9-401E-81A5-C4219F627A12}"/>
              </a:ext>
            </a:extLst>
          </p:cNvPr>
          <p:cNvSpPr/>
          <p:nvPr/>
        </p:nvSpPr>
        <p:spPr>
          <a:xfrm>
            <a:off x="2885751" y="3311802"/>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ED5C0E1E-9625-4CC5-AD08-C6AB603FEB2B}"/>
              </a:ext>
            </a:extLst>
          </p:cNvPr>
          <p:cNvSpPr/>
          <p:nvPr/>
        </p:nvSpPr>
        <p:spPr>
          <a:xfrm>
            <a:off x="2703801" y="3225932"/>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Freeform: Shape 45">
            <a:extLst>
              <a:ext uri="{FF2B5EF4-FFF2-40B4-BE49-F238E27FC236}">
                <a16:creationId xmlns:a16="http://schemas.microsoft.com/office/drawing/2014/main" id="{81873FE0-BEFE-43E0-8F0E-44918DB9D5F0}"/>
              </a:ext>
            </a:extLst>
          </p:cNvPr>
          <p:cNvSpPr/>
          <p:nvPr/>
        </p:nvSpPr>
        <p:spPr>
          <a:xfrm>
            <a:off x="2521851" y="3289222"/>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Shape 46">
            <a:extLst>
              <a:ext uri="{FF2B5EF4-FFF2-40B4-BE49-F238E27FC236}">
                <a16:creationId xmlns:a16="http://schemas.microsoft.com/office/drawing/2014/main" id="{B3CD38D9-8B55-48EC-A817-5CE229E2A466}"/>
              </a:ext>
            </a:extLst>
          </p:cNvPr>
          <p:cNvSpPr/>
          <p:nvPr/>
        </p:nvSpPr>
        <p:spPr>
          <a:xfrm>
            <a:off x="3940421" y="2624113"/>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Shape 47">
            <a:extLst>
              <a:ext uri="{FF2B5EF4-FFF2-40B4-BE49-F238E27FC236}">
                <a16:creationId xmlns:a16="http://schemas.microsoft.com/office/drawing/2014/main" id="{A78FE93E-5D64-443C-AFB9-0E755B7098DE}"/>
              </a:ext>
            </a:extLst>
          </p:cNvPr>
          <p:cNvSpPr/>
          <p:nvPr/>
        </p:nvSpPr>
        <p:spPr>
          <a:xfrm>
            <a:off x="3758471" y="2538243"/>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Shape 48">
            <a:extLst>
              <a:ext uri="{FF2B5EF4-FFF2-40B4-BE49-F238E27FC236}">
                <a16:creationId xmlns:a16="http://schemas.microsoft.com/office/drawing/2014/main" id="{5A033703-CF24-40CB-9B61-A790C47B2993}"/>
              </a:ext>
            </a:extLst>
          </p:cNvPr>
          <p:cNvSpPr/>
          <p:nvPr/>
        </p:nvSpPr>
        <p:spPr>
          <a:xfrm>
            <a:off x="3576521" y="2601533"/>
            <a:ext cx="363900" cy="364612"/>
          </a:xfrm>
          <a:custGeom>
            <a:avLst/>
            <a:gdLst>
              <a:gd name="connsiteX0" fmla="*/ 734335 w 727799"/>
              <a:gd name="connsiteY0" fmla="*/ 367690 h 729224"/>
              <a:gd name="connsiteX1" fmla="*/ 367168 w 727799"/>
              <a:gd name="connsiteY1" fmla="*/ 0 h 729224"/>
              <a:gd name="connsiteX2" fmla="*/ 0 w 727799"/>
              <a:gd name="connsiteY2" fmla="*/ 367690 h 729224"/>
              <a:gd name="connsiteX3" fmla="*/ 367168 w 727799"/>
              <a:gd name="connsiteY3" fmla="*/ 735412 h 729224"/>
              <a:gd name="connsiteX4" fmla="*/ 734335 w 727799"/>
              <a:gd name="connsiteY4" fmla="*/ 367690 h 729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799" h="729224">
                <a:moveTo>
                  <a:pt x="734335" y="367690"/>
                </a:moveTo>
                <a:cubicBezTo>
                  <a:pt x="734335" y="164625"/>
                  <a:pt x="569966" y="0"/>
                  <a:pt x="367168" y="0"/>
                </a:cubicBezTo>
                <a:cubicBezTo>
                  <a:pt x="164369" y="0"/>
                  <a:pt x="0" y="164625"/>
                  <a:pt x="0" y="367690"/>
                </a:cubicBezTo>
                <a:cubicBezTo>
                  <a:pt x="0" y="570787"/>
                  <a:pt x="164369" y="735412"/>
                  <a:pt x="367168" y="735412"/>
                </a:cubicBezTo>
                <a:cubicBezTo>
                  <a:pt x="569966" y="735412"/>
                  <a:pt x="734335" y="570787"/>
                  <a:pt x="734335" y="367690"/>
                </a:cubicBezTo>
                <a:close/>
              </a:path>
            </a:pathLst>
          </a:custGeom>
          <a:solidFill>
            <a:schemeClr val="accent1">
              <a:lumMod val="40000"/>
              <a:lumOff val="60000"/>
            </a:schemeClr>
          </a:solidFill>
          <a:ln w="835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A31D2FA7-E040-4C32-AFC8-54833EF624F5}"/>
              </a:ext>
            </a:extLst>
          </p:cNvPr>
          <p:cNvSpPr txBox="1"/>
          <p:nvPr/>
        </p:nvSpPr>
        <p:spPr>
          <a:xfrm>
            <a:off x="5879023" y="3696117"/>
            <a:ext cx="1537600" cy="338554"/>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mn-lt"/>
                <a:ea typeface="+mn-ea"/>
              </a:rPr>
              <a:t>Подзаголовок</a:t>
            </a:r>
            <a:endParaRPr kumimoji="0" lang="id-ID" sz="1600" b="0" i="0" u="none" strike="noStrike" kern="1200" cap="none" spc="0" normalizeH="0" baseline="0" noProof="0" dirty="0">
              <a:ln>
                <a:noFill/>
              </a:ln>
              <a:solidFill>
                <a:srgbClr val="9EB060"/>
              </a:solidFill>
              <a:effectLst/>
              <a:uLnTx/>
              <a:uFillTx/>
              <a:latin typeface="+mn-lt"/>
              <a:ea typeface="+mn-ea"/>
            </a:endParaRPr>
          </a:p>
        </p:txBody>
      </p:sp>
      <p:sp>
        <p:nvSpPr>
          <p:cNvPr id="51" name="Rectangle 50">
            <a:extLst>
              <a:ext uri="{FF2B5EF4-FFF2-40B4-BE49-F238E27FC236}">
                <a16:creationId xmlns:a16="http://schemas.microsoft.com/office/drawing/2014/main" id="{66097756-154F-4B83-92FA-CF6C1C4C7C9D}"/>
              </a:ext>
            </a:extLst>
          </p:cNvPr>
          <p:cNvSpPr/>
          <p:nvPr/>
        </p:nvSpPr>
        <p:spPr>
          <a:xfrm>
            <a:off x="5879023" y="4075615"/>
            <a:ext cx="199738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444D26">
                    <a:lumMod val="50000"/>
                  </a:srgbClr>
                </a:solidFill>
                <a:effectLst/>
                <a:uLnTx/>
                <a:uFillTx/>
                <a:ea typeface="+mn-ea"/>
                <a:cs typeface="+mn-cs"/>
              </a:rPr>
              <a:t>Место для вашего текста. Место для вашего текста.</a:t>
            </a:r>
            <a:endParaRPr kumimoji="0" lang="id-ID" sz="1100" b="0" i="0" u="none" strike="noStrike" kern="1200" cap="none" spc="0" normalizeH="0" baseline="0" noProof="0" dirty="0">
              <a:ln>
                <a:noFill/>
              </a:ln>
              <a:solidFill>
                <a:srgbClr val="444D26">
                  <a:lumMod val="50000"/>
                </a:srgbClr>
              </a:solidFill>
              <a:effectLst/>
              <a:uLnTx/>
              <a:uFillTx/>
              <a:ea typeface="+mn-ea"/>
              <a:cs typeface="+mn-cs"/>
            </a:endParaRPr>
          </a:p>
        </p:txBody>
      </p:sp>
      <p:sp>
        <p:nvSpPr>
          <p:cNvPr id="52" name="TextBox 51">
            <a:extLst>
              <a:ext uri="{FF2B5EF4-FFF2-40B4-BE49-F238E27FC236}">
                <a16:creationId xmlns:a16="http://schemas.microsoft.com/office/drawing/2014/main" id="{0A98821C-3534-470D-B493-B0627575AAC4}"/>
              </a:ext>
            </a:extLst>
          </p:cNvPr>
          <p:cNvSpPr txBox="1"/>
          <p:nvPr/>
        </p:nvSpPr>
        <p:spPr>
          <a:xfrm>
            <a:off x="5879023" y="4713686"/>
            <a:ext cx="1537600" cy="338554"/>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id-ID" sz="1600" b="0" i="0" u="none" strike="noStrike" kern="1200" cap="none" spc="0" normalizeH="0" baseline="0" noProof="0" dirty="0">
              <a:ln>
                <a:noFill/>
              </a:ln>
              <a:solidFill>
                <a:srgbClr val="9EB060"/>
              </a:solidFill>
              <a:effectLst/>
              <a:uLnTx/>
              <a:uFillTx/>
              <a:latin typeface="Georgia" panose="02040502050405020303"/>
              <a:ea typeface="+mn-ea"/>
              <a:cs typeface="+mn-cs"/>
            </a:endParaRPr>
          </a:p>
        </p:txBody>
      </p:sp>
      <p:sp>
        <p:nvSpPr>
          <p:cNvPr id="53" name="Rectangle 52">
            <a:extLst>
              <a:ext uri="{FF2B5EF4-FFF2-40B4-BE49-F238E27FC236}">
                <a16:creationId xmlns:a16="http://schemas.microsoft.com/office/drawing/2014/main" id="{61F0C546-1DDA-4E54-AA62-4AE3EC46E653}"/>
              </a:ext>
            </a:extLst>
          </p:cNvPr>
          <p:cNvSpPr/>
          <p:nvPr/>
        </p:nvSpPr>
        <p:spPr>
          <a:xfrm>
            <a:off x="5879023" y="5093184"/>
            <a:ext cx="199738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Место для вашего текста. Место для вашего текста.</a:t>
            </a:r>
            <a:endParaRPr kumimoji="0" lang="id-ID"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endParaRPr>
          </a:p>
        </p:txBody>
      </p:sp>
      <p:sp>
        <p:nvSpPr>
          <p:cNvPr id="54" name="TextBox 53">
            <a:extLst>
              <a:ext uri="{FF2B5EF4-FFF2-40B4-BE49-F238E27FC236}">
                <a16:creationId xmlns:a16="http://schemas.microsoft.com/office/drawing/2014/main" id="{8AD8490B-D2E4-4B0B-AA37-0369ADB1EAFE}"/>
              </a:ext>
            </a:extLst>
          </p:cNvPr>
          <p:cNvSpPr txBox="1"/>
          <p:nvPr/>
        </p:nvSpPr>
        <p:spPr>
          <a:xfrm>
            <a:off x="8503743" y="3696117"/>
            <a:ext cx="1537600" cy="338554"/>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id-ID" sz="1600" b="0" i="0" u="none" strike="noStrike" kern="1200" cap="none" spc="0" normalizeH="0" baseline="0" noProof="0" dirty="0">
              <a:ln>
                <a:noFill/>
              </a:ln>
              <a:solidFill>
                <a:srgbClr val="9EB060"/>
              </a:solidFill>
              <a:effectLst/>
              <a:uLnTx/>
              <a:uFillTx/>
              <a:latin typeface="Georgia" panose="02040502050405020303"/>
              <a:ea typeface="+mn-ea"/>
              <a:cs typeface="+mn-cs"/>
            </a:endParaRPr>
          </a:p>
        </p:txBody>
      </p:sp>
      <p:sp>
        <p:nvSpPr>
          <p:cNvPr id="55" name="Rectangle 54">
            <a:extLst>
              <a:ext uri="{FF2B5EF4-FFF2-40B4-BE49-F238E27FC236}">
                <a16:creationId xmlns:a16="http://schemas.microsoft.com/office/drawing/2014/main" id="{87BC34C3-0FED-41EC-92E2-F399C9BB9578}"/>
              </a:ext>
            </a:extLst>
          </p:cNvPr>
          <p:cNvSpPr/>
          <p:nvPr/>
        </p:nvSpPr>
        <p:spPr>
          <a:xfrm>
            <a:off x="8503744" y="4075615"/>
            <a:ext cx="199738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Место для вашего текста. Место для вашего текста.</a:t>
            </a:r>
            <a:endParaRPr kumimoji="0" lang="id-ID"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endParaRPr>
          </a:p>
        </p:txBody>
      </p:sp>
      <p:sp>
        <p:nvSpPr>
          <p:cNvPr id="56" name="TextBox 55">
            <a:extLst>
              <a:ext uri="{FF2B5EF4-FFF2-40B4-BE49-F238E27FC236}">
                <a16:creationId xmlns:a16="http://schemas.microsoft.com/office/drawing/2014/main" id="{A8453EFA-A163-431B-B6C3-474F41BA92B2}"/>
              </a:ext>
            </a:extLst>
          </p:cNvPr>
          <p:cNvSpPr txBox="1"/>
          <p:nvPr/>
        </p:nvSpPr>
        <p:spPr>
          <a:xfrm>
            <a:off x="8524455" y="4713686"/>
            <a:ext cx="1537600" cy="338554"/>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Подзаголовок</a:t>
            </a:r>
            <a:endParaRPr kumimoji="0" lang="id-ID" sz="1600" b="0" i="0" u="none" strike="noStrike" kern="1200" cap="none" spc="0" normalizeH="0" baseline="0" noProof="0" dirty="0">
              <a:ln>
                <a:noFill/>
              </a:ln>
              <a:solidFill>
                <a:srgbClr val="9EB060"/>
              </a:solidFill>
              <a:effectLst/>
              <a:uLnTx/>
              <a:uFillTx/>
              <a:latin typeface="Georgia" panose="02040502050405020303"/>
              <a:ea typeface="+mn-ea"/>
              <a:cs typeface="+mn-cs"/>
            </a:endParaRPr>
          </a:p>
        </p:txBody>
      </p:sp>
      <p:sp>
        <p:nvSpPr>
          <p:cNvPr id="57" name="Rectangle 56">
            <a:extLst>
              <a:ext uri="{FF2B5EF4-FFF2-40B4-BE49-F238E27FC236}">
                <a16:creationId xmlns:a16="http://schemas.microsoft.com/office/drawing/2014/main" id="{EDE0CA74-8B08-42D1-A7D2-62D0860A60DF}"/>
              </a:ext>
            </a:extLst>
          </p:cNvPr>
          <p:cNvSpPr/>
          <p:nvPr/>
        </p:nvSpPr>
        <p:spPr>
          <a:xfrm>
            <a:off x="8524456" y="5093184"/>
            <a:ext cx="1997382"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rPr>
              <a:t>Место для вашего текста. Место для вашего текста.</a:t>
            </a:r>
            <a:endParaRPr kumimoji="0" lang="id-ID" sz="11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endParaRPr>
          </a:p>
        </p:txBody>
      </p:sp>
      <p:sp>
        <p:nvSpPr>
          <p:cNvPr id="58" name="TextBox 57">
            <a:extLst>
              <a:ext uri="{FF2B5EF4-FFF2-40B4-BE49-F238E27FC236}">
                <a16:creationId xmlns:a16="http://schemas.microsoft.com/office/drawing/2014/main" id="{C781E5A3-3A29-407C-A84D-B53618259ACB}"/>
              </a:ext>
            </a:extLst>
          </p:cNvPr>
          <p:cNvSpPr txBox="1"/>
          <p:nvPr/>
        </p:nvSpPr>
        <p:spPr>
          <a:xfrm>
            <a:off x="5842569" y="2466201"/>
            <a:ext cx="503766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800" b="0" i="0" u="none" strike="noStrike" kern="1200" cap="none" spc="0" normalizeH="0" baseline="0" noProof="0" dirty="0">
                <a:ln>
                  <a:noFill/>
                </a:ln>
                <a:solidFill>
                  <a:prstClr val="black">
                    <a:lumMod val="75000"/>
                    <a:lumOff val="25000"/>
                  </a:prstClr>
                </a:solidFill>
                <a:effectLst/>
                <a:uLnTx/>
                <a:uFillTx/>
                <a:ea typeface="+mn-ea"/>
                <a:cs typeface="+mn-cs"/>
              </a:rPr>
              <a:t>Место для вашего текста. Место для вашего текста.</a:t>
            </a:r>
            <a:endParaRPr kumimoji="0" lang="en-US" sz="2800" b="0" i="0" u="none" strike="noStrike" kern="1200" cap="none" spc="0" normalizeH="0" baseline="0" noProof="0" dirty="0">
              <a:ln>
                <a:noFill/>
              </a:ln>
              <a:solidFill>
                <a:prstClr val="black">
                  <a:lumMod val="75000"/>
                  <a:lumOff val="25000"/>
                </a:prstClr>
              </a:solidFill>
              <a:effectLst/>
              <a:uLnTx/>
              <a:uFillTx/>
              <a:ea typeface="+mn-ea"/>
              <a:cs typeface="+mn-cs"/>
            </a:endParaRPr>
          </a:p>
        </p:txBody>
      </p:sp>
      <p:sp>
        <p:nvSpPr>
          <p:cNvPr id="60" name="Rectangle: Rounded Corners 59">
            <a:extLst>
              <a:ext uri="{FF2B5EF4-FFF2-40B4-BE49-F238E27FC236}">
                <a16:creationId xmlns:a16="http://schemas.microsoft.com/office/drawing/2014/main" id="{DE102BB7-2FF0-43BE-89F4-CC1565C4F407}"/>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1" name="Rectangle: Rounded Corners 60">
            <a:extLst>
              <a:ext uri="{FF2B5EF4-FFF2-40B4-BE49-F238E27FC236}">
                <a16:creationId xmlns:a16="http://schemas.microsoft.com/office/drawing/2014/main" id="{55449A41-471D-448F-B0E4-A778460229D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64" name="Group 63">
            <a:extLst>
              <a:ext uri="{FF2B5EF4-FFF2-40B4-BE49-F238E27FC236}">
                <a16:creationId xmlns:a16="http://schemas.microsoft.com/office/drawing/2014/main" id="{E347FDA3-35B9-4C84-BBFC-D17E7390DDFD}"/>
              </a:ext>
            </a:extLst>
          </p:cNvPr>
          <p:cNvGrpSpPr/>
          <p:nvPr/>
        </p:nvGrpSpPr>
        <p:grpSpPr>
          <a:xfrm>
            <a:off x="5521562" y="1208070"/>
            <a:ext cx="1061907" cy="162361"/>
            <a:chOff x="587375" y="1700147"/>
            <a:chExt cx="963533" cy="147320"/>
          </a:xfrm>
        </p:grpSpPr>
        <p:sp>
          <p:nvSpPr>
            <p:cNvPr id="65" name="Oval 64">
              <a:extLst>
                <a:ext uri="{FF2B5EF4-FFF2-40B4-BE49-F238E27FC236}">
                  <a16:creationId xmlns:a16="http://schemas.microsoft.com/office/drawing/2014/main" id="{AB454F4B-5D53-40A1-B0AF-83A247A440A4}"/>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60CC6B86-E283-42CA-8F2D-9DA40B470DAB}"/>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Oval 66">
              <a:extLst>
                <a:ext uri="{FF2B5EF4-FFF2-40B4-BE49-F238E27FC236}">
                  <a16:creationId xmlns:a16="http://schemas.microsoft.com/office/drawing/2014/main" id="{7829DD99-01FC-4E65-A56D-E5C2D3E44B3F}"/>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Oval 67">
              <a:extLst>
                <a:ext uri="{FF2B5EF4-FFF2-40B4-BE49-F238E27FC236}">
                  <a16:creationId xmlns:a16="http://schemas.microsoft.com/office/drawing/2014/main" id="{B6EDA55B-DB0C-4C1B-B4BD-D3ABA67159B2}"/>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9" name="TextBox 68">
            <a:extLst>
              <a:ext uri="{FF2B5EF4-FFF2-40B4-BE49-F238E27FC236}">
                <a16:creationId xmlns:a16="http://schemas.microsoft.com/office/drawing/2014/main" id="{25704CC9-CBEF-4820-BA6A-CEE36B390A34}"/>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273917919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DEC23445-BF85-4AAD-9E81-B3FD2F1876EE}"/>
              </a:ext>
            </a:extLst>
          </p:cNvPr>
          <p:cNvGrpSpPr/>
          <p:nvPr/>
        </p:nvGrpSpPr>
        <p:grpSpPr>
          <a:xfrm>
            <a:off x="7234733" y="2449257"/>
            <a:ext cx="3950101" cy="3468343"/>
            <a:chOff x="1682073" y="2283286"/>
            <a:chExt cx="4685718" cy="4114243"/>
          </a:xfrm>
        </p:grpSpPr>
        <p:sp>
          <p:nvSpPr>
            <p:cNvPr id="28" name="Rectangle: Rounded Corners 27">
              <a:extLst>
                <a:ext uri="{FF2B5EF4-FFF2-40B4-BE49-F238E27FC236}">
                  <a16:creationId xmlns:a16="http://schemas.microsoft.com/office/drawing/2014/main" id="{B99B17B6-9F5B-4235-A6A1-64C446887356}"/>
                </a:ext>
              </a:extLst>
            </p:cNvPr>
            <p:cNvSpPr/>
            <p:nvPr/>
          </p:nvSpPr>
          <p:spPr>
            <a:xfrm>
              <a:off x="2920559" y="4440344"/>
              <a:ext cx="2181539" cy="195718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C46DD930-FA3E-4522-8EAD-17AB9D97F87B}"/>
                </a:ext>
              </a:extLst>
            </p:cNvPr>
            <p:cNvSpPr/>
            <p:nvPr/>
          </p:nvSpPr>
          <p:spPr>
            <a:xfrm>
              <a:off x="3242072" y="3425428"/>
              <a:ext cx="121444" cy="425053"/>
            </a:xfrm>
            <a:custGeom>
              <a:avLst/>
              <a:gdLst>
                <a:gd name="connsiteX0" fmla="*/ 0 w 121443"/>
                <a:gd name="connsiteY0" fmla="*/ 0 h 425053"/>
                <a:gd name="connsiteX1" fmla="*/ 121444 w 121443"/>
                <a:gd name="connsiteY1" fmla="*/ 0 h 425053"/>
                <a:gd name="connsiteX2" fmla="*/ 121444 w 121443"/>
                <a:gd name="connsiteY2" fmla="*/ 425053 h 425053"/>
                <a:gd name="connsiteX3" fmla="*/ 0 w 121443"/>
                <a:gd name="connsiteY3" fmla="*/ 425053 h 425053"/>
              </a:gdLst>
              <a:ahLst/>
              <a:cxnLst>
                <a:cxn ang="0">
                  <a:pos x="connsiteX0" y="connsiteY0"/>
                </a:cxn>
                <a:cxn ang="0">
                  <a:pos x="connsiteX1" y="connsiteY1"/>
                </a:cxn>
                <a:cxn ang="0">
                  <a:pos x="connsiteX2" y="connsiteY2"/>
                </a:cxn>
                <a:cxn ang="0">
                  <a:pos x="connsiteX3" y="connsiteY3"/>
                </a:cxn>
              </a:cxnLst>
              <a:rect l="l" t="t" r="r" b="b"/>
              <a:pathLst>
                <a:path w="121443" h="425053">
                  <a:moveTo>
                    <a:pt x="0" y="0"/>
                  </a:moveTo>
                  <a:lnTo>
                    <a:pt x="121444" y="0"/>
                  </a:lnTo>
                  <a:lnTo>
                    <a:pt x="121444" y="425053"/>
                  </a:lnTo>
                  <a:lnTo>
                    <a:pt x="0" y="425053"/>
                  </a:lnTo>
                  <a:close/>
                </a:path>
              </a:pathLst>
            </a:custGeom>
            <a:solidFill>
              <a:srgbClr val="995023"/>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7D7196B9-4B59-4FB9-AF2C-60619EC9D912}"/>
                </a:ext>
              </a:extLst>
            </p:cNvPr>
            <p:cNvSpPr/>
            <p:nvPr/>
          </p:nvSpPr>
          <p:spPr>
            <a:xfrm>
              <a:off x="2918228" y="2309706"/>
              <a:ext cx="772647" cy="1313500"/>
            </a:xfrm>
            <a:prstGeom prst="ellipse">
              <a:avLst/>
            </a:prstGeom>
            <a:solidFill>
              <a:srgbClr val="7A974E"/>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D50C698C-1369-4CB4-BBC8-603F06ED8C9E}"/>
                </a:ext>
              </a:extLst>
            </p:cNvPr>
            <p:cNvSpPr/>
            <p:nvPr/>
          </p:nvSpPr>
          <p:spPr>
            <a:xfrm>
              <a:off x="2216213" y="5270476"/>
              <a:ext cx="267071" cy="934747"/>
            </a:xfrm>
            <a:custGeom>
              <a:avLst/>
              <a:gdLst>
                <a:gd name="connsiteX0" fmla="*/ 0 w 121443"/>
                <a:gd name="connsiteY0" fmla="*/ 0 h 425053"/>
                <a:gd name="connsiteX1" fmla="*/ 121444 w 121443"/>
                <a:gd name="connsiteY1" fmla="*/ 0 h 425053"/>
                <a:gd name="connsiteX2" fmla="*/ 121444 w 121443"/>
                <a:gd name="connsiteY2" fmla="*/ 425053 h 425053"/>
                <a:gd name="connsiteX3" fmla="*/ 0 w 121443"/>
                <a:gd name="connsiteY3" fmla="*/ 425053 h 425053"/>
              </a:gdLst>
              <a:ahLst/>
              <a:cxnLst>
                <a:cxn ang="0">
                  <a:pos x="connsiteX0" y="connsiteY0"/>
                </a:cxn>
                <a:cxn ang="0">
                  <a:pos x="connsiteX1" y="connsiteY1"/>
                </a:cxn>
                <a:cxn ang="0">
                  <a:pos x="connsiteX2" y="connsiteY2"/>
                </a:cxn>
                <a:cxn ang="0">
                  <a:pos x="connsiteX3" y="connsiteY3"/>
                </a:cxn>
              </a:cxnLst>
              <a:rect l="l" t="t" r="r" b="b"/>
              <a:pathLst>
                <a:path w="121443" h="425053">
                  <a:moveTo>
                    <a:pt x="0" y="0"/>
                  </a:moveTo>
                  <a:lnTo>
                    <a:pt x="121444" y="0"/>
                  </a:lnTo>
                  <a:lnTo>
                    <a:pt x="121444" y="425053"/>
                  </a:lnTo>
                  <a:lnTo>
                    <a:pt x="0" y="425053"/>
                  </a:lnTo>
                  <a:close/>
                </a:path>
              </a:pathLst>
            </a:custGeom>
            <a:solidFill>
              <a:srgbClr val="995023"/>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0D0D0979-8CFF-47A8-AAF5-21B734A4D500}"/>
                </a:ext>
              </a:extLst>
            </p:cNvPr>
            <p:cNvSpPr/>
            <p:nvPr/>
          </p:nvSpPr>
          <p:spPr>
            <a:xfrm>
              <a:off x="4942284" y="3425428"/>
              <a:ext cx="121444" cy="425053"/>
            </a:xfrm>
            <a:custGeom>
              <a:avLst/>
              <a:gdLst>
                <a:gd name="connsiteX0" fmla="*/ 0 w 121443"/>
                <a:gd name="connsiteY0" fmla="*/ 0 h 425053"/>
                <a:gd name="connsiteX1" fmla="*/ 121444 w 121443"/>
                <a:gd name="connsiteY1" fmla="*/ 0 h 425053"/>
                <a:gd name="connsiteX2" fmla="*/ 121444 w 121443"/>
                <a:gd name="connsiteY2" fmla="*/ 425053 h 425053"/>
                <a:gd name="connsiteX3" fmla="*/ 0 w 121443"/>
                <a:gd name="connsiteY3" fmla="*/ 425053 h 425053"/>
              </a:gdLst>
              <a:ahLst/>
              <a:cxnLst>
                <a:cxn ang="0">
                  <a:pos x="connsiteX0" y="connsiteY0"/>
                </a:cxn>
                <a:cxn ang="0">
                  <a:pos x="connsiteX1" y="connsiteY1"/>
                </a:cxn>
                <a:cxn ang="0">
                  <a:pos x="connsiteX2" y="connsiteY2"/>
                </a:cxn>
                <a:cxn ang="0">
                  <a:pos x="connsiteX3" y="connsiteY3"/>
                </a:cxn>
              </a:cxnLst>
              <a:rect l="l" t="t" r="r" b="b"/>
              <a:pathLst>
                <a:path w="121443" h="425053">
                  <a:moveTo>
                    <a:pt x="0" y="0"/>
                  </a:moveTo>
                  <a:lnTo>
                    <a:pt x="121444" y="0"/>
                  </a:lnTo>
                  <a:lnTo>
                    <a:pt x="121444" y="425053"/>
                  </a:lnTo>
                  <a:lnTo>
                    <a:pt x="0" y="425053"/>
                  </a:lnTo>
                  <a:close/>
                </a:path>
              </a:pathLst>
            </a:custGeom>
            <a:solidFill>
              <a:srgbClr val="995023"/>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373588B7-53DD-4A4D-9407-E44D28EC24A0}"/>
                </a:ext>
              </a:extLst>
            </p:cNvPr>
            <p:cNvSpPr/>
            <p:nvPr/>
          </p:nvSpPr>
          <p:spPr>
            <a:xfrm>
              <a:off x="2042771" y="3276440"/>
              <a:ext cx="3917837" cy="2089547"/>
            </a:xfrm>
            <a:custGeom>
              <a:avLst/>
              <a:gdLst>
                <a:gd name="connsiteX0" fmla="*/ 1821632 w 3582590"/>
                <a:gd name="connsiteY0" fmla="*/ 0 h 1943100"/>
                <a:gd name="connsiteX1" fmla="*/ 1129 w 3582590"/>
                <a:gd name="connsiteY1" fmla="*/ 1870780 h 1943100"/>
                <a:gd name="connsiteX2" fmla="*/ 49135 w 3582590"/>
                <a:gd name="connsiteY2" fmla="*/ 1941982 h 1943100"/>
                <a:gd name="connsiteX3" fmla="*/ 60697 w 3582590"/>
                <a:gd name="connsiteY3" fmla="*/ 1943100 h 1943100"/>
                <a:gd name="connsiteX4" fmla="*/ 3582566 w 3582590"/>
                <a:gd name="connsiteY4" fmla="*/ 1943100 h 1943100"/>
                <a:gd name="connsiteX5" fmla="*/ 3643252 w 3582590"/>
                <a:gd name="connsiteY5" fmla="*/ 1882342 h 1943100"/>
                <a:gd name="connsiteX6" fmla="*/ 3642134 w 3582590"/>
                <a:gd name="connsiteY6" fmla="*/ 1870780 h 1943100"/>
                <a:gd name="connsiteX7" fmla="*/ 1821632 w 3582590"/>
                <a:gd name="connsiteY7" fmla="*/ 0 h 1943100"/>
                <a:gd name="connsiteX8" fmla="*/ 135325 w 3582590"/>
                <a:gd name="connsiteY8" fmla="*/ 1821656 h 1943100"/>
                <a:gd name="connsiteX9" fmla="*/ 331638 w 3582590"/>
                <a:gd name="connsiteY9" fmla="*/ 1235629 h 1943100"/>
                <a:gd name="connsiteX10" fmla="*/ 568029 w 3582590"/>
                <a:gd name="connsiteY10" fmla="*/ 1348390 h 1943100"/>
                <a:gd name="connsiteX11" fmla="*/ 622375 w 3582590"/>
                <a:gd name="connsiteY11" fmla="*/ 1239759 h 1943100"/>
                <a:gd name="connsiteX12" fmla="*/ 385195 w 3582590"/>
                <a:gd name="connsiteY12" fmla="*/ 1126634 h 1943100"/>
                <a:gd name="connsiteX13" fmla="*/ 736714 w 3582590"/>
                <a:gd name="connsiteY13" fmla="*/ 628411 h 1943100"/>
                <a:gd name="connsiteX14" fmla="*/ 935092 w 3582590"/>
                <a:gd name="connsiteY14" fmla="*/ 777240 h 1943100"/>
                <a:gd name="connsiteX15" fmla="*/ 1007959 w 3582590"/>
                <a:gd name="connsiteY15" fmla="*/ 680085 h 1943100"/>
                <a:gd name="connsiteX16" fmla="*/ 823425 w 3582590"/>
                <a:gd name="connsiteY16" fmla="*/ 541761 h 1943100"/>
                <a:gd name="connsiteX17" fmla="*/ 1368890 w 3582590"/>
                <a:gd name="connsiteY17" fmla="*/ 201718 h 1943100"/>
                <a:gd name="connsiteX18" fmla="*/ 1480253 w 3582590"/>
                <a:gd name="connsiteY18" fmla="*/ 418495 h 1943100"/>
                <a:gd name="connsiteX19" fmla="*/ 1588885 w 3582590"/>
                <a:gd name="connsiteY19" fmla="*/ 364331 h 1943100"/>
                <a:gd name="connsiteX20" fmla="*/ 1486447 w 3582590"/>
                <a:gd name="connsiteY20" fmla="*/ 165346 h 1943100"/>
                <a:gd name="connsiteX21" fmla="*/ 2156817 w 3582590"/>
                <a:gd name="connsiteY21" fmla="*/ 165346 h 1943100"/>
                <a:gd name="connsiteX22" fmla="*/ 2057111 w 3582590"/>
                <a:gd name="connsiteY22" fmla="*/ 355527 h 1943100"/>
                <a:gd name="connsiteX23" fmla="*/ 2165743 w 3582590"/>
                <a:gd name="connsiteY23" fmla="*/ 409873 h 1943100"/>
                <a:gd name="connsiteX24" fmla="*/ 2274374 w 3582590"/>
                <a:gd name="connsiteY24" fmla="*/ 201900 h 1943100"/>
                <a:gd name="connsiteX25" fmla="*/ 2819839 w 3582590"/>
                <a:gd name="connsiteY25" fmla="*/ 541943 h 1943100"/>
                <a:gd name="connsiteX26" fmla="*/ 2635305 w 3582590"/>
                <a:gd name="connsiteY26" fmla="*/ 680085 h 1943100"/>
                <a:gd name="connsiteX27" fmla="*/ 2708171 w 3582590"/>
                <a:gd name="connsiteY27" fmla="*/ 777240 h 1943100"/>
                <a:gd name="connsiteX28" fmla="*/ 2906550 w 3582590"/>
                <a:gd name="connsiteY28" fmla="*/ 628411 h 1943100"/>
                <a:gd name="connsiteX29" fmla="*/ 3258069 w 3582590"/>
                <a:gd name="connsiteY29" fmla="*/ 1126634 h 1943100"/>
                <a:gd name="connsiteX30" fmla="*/ 3020889 w 3582590"/>
                <a:gd name="connsiteY30" fmla="*/ 1239759 h 1943100"/>
                <a:gd name="connsiteX31" fmla="*/ 3075539 w 3582590"/>
                <a:gd name="connsiteY31" fmla="*/ 1348390 h 1943100"/>
                <a:gd name="connsiteX32" fmla="*/ 3311929 w 3582590"/>
                <a:gd name="connsiteY32" fmla="*/ 1235629 h 1943100"/>
                <a:gd name="connsiteX33" fmla="*/ 3507939 w 3582590"/>
                <a:gd name="connsiteY33" fmla="*/ 1821656 h 1943100"/>
                <a:gd name="connsiteX0" fmla="*/ 1821632 w 3643252"/>
                <a:gd name="connsiteY0" fmla="*/ 0 h 1943100"/>
                <a:gd name="connsiteX1" fmla="*/ 1129 w 3643252"/>
                <a:gd name="connsiteY1" fmla="*/ 1870780 h 1943100"/>
                <a:gd name="connsiteX2" fmla="*/ 49135 w 3643252"/>
                <a:gd name="connsiteY2" fmla="*/ 1941982 h 1943100"/>
                <a:gd name="connsiteX3" fmla="*/ 60697 w 3643252"/>
                <a:gd name="connsiteY3" fmla="*/ 1943100 h 1943100"/>
                <a:gd name="connsiteX4" fmla="*/ 3582566 w 3643252"/>
                <a:gd name="connsiteY4" fmla="*/ 1943100 h 1943100"/>
                <a:gd name="connsiteX5" fmla="*/ 3643252 w 3643252"/>
                <a:gd name="connsiteY5" fmla="*/ 1882342 h 1943100"/>
                <a:gd name="connsiteX6" fmla="*/ 3642134 w 3643252"/>
                <a:gd name="connsiteY6" fmla="*/ 1870780 h 1943100"/>
                <a:gd name="connsiteX7" fmla="*/ 1821632 w 3643252"/>
                <a:gd name="connsiteY7" fmla="*/ 0 h 1943100"/>
                <a:gd name="connsiteX8" fmla="*/ 135325 w 3643252"/>
                <a:gd name="connsiteY8" fmla="*/ 1821656 h 1943100"/>
                <a:gd name="connsiteX9" fmla="*/ 331638 w 3643252"/>
                <a:gd name="connsiteY9" fmla="*/ 1235629 h 1943100"/>
                <a:gd name="connsiteX10" fmla="*/ 568029 w 3643252"/>
                <a:gd name="connsiteY10" fmla="*/ 1348390 h 1943100"/>
                <a:gd name="connsiteX11" fmla="*/ 622375 w 3643252"/>
                <a:gd name="connsiteY11" fmla="*/ 1239759 h 1943100"/>
                <a:gd name="connsiteX12" fmla="*/ 385195 w 3643252"/>
                <a:gd name="connsiteY12" fmla="*/ 1126634 h 1943100"/>
                <a:gd name="connsiteX13" fmla="*/ 736714 w 3643252"/>
                <a:gd name="connsiteY13" fmla="*/ 628411 h 1943100"/>
                <a:gd name="connsiteX14" fmla="*/ 935092 w 3643252"/>
                <a:gd name="connsiteY14" fmla="*/ 777240 h 1943100"/>
                <a:gd name="connsiteX15" fmla="*/ 1007959 w 3643252"/>
                <a:gd name="connsiteY15" fmla="*/ 680085 h 1943100"/>
                <a:gd name="connsiteX16" fmla="*/ 823425 w 3643252"/>
                <a:gd name="connsiteY16" fmla="*/ 541761 h 1943100"/>
                <a:gd name="connsiteX17" fmla="*/ 1368890 w 3643252"/>
                <a:gd name="connsiteY17" fmla="*/ 201718 h 1943100"/>
                <a:gd name="connsiteX18" fmla="*/ 1480253 w 3643252"/>
                <a:gd name="connsiteY18" fmla="*/ 418495 h 1943100"/>
                <a:gd name="connsiteX19" fmla="*/ 1588885 w 3643252"/>
                <a:gd name="connsiteY19" fmla="*/ 364331 h 1943100"/>
                <a:gd name="connsiteX20" fmla="*/ 1486447 w 3643252"/>
                <a:gd name="connsiteY20" fmla="*/ 165346 h 1943100"/>
                <a:gd name="connsiteX21" fmla="*/ 2156817 w 3643252"/>
                <a:gd name="connsiteY21" fmla="*/ 165346 h 1943100"/>
                <a:gd name="connsiteX22" fmla="*/ 2057111 w 3643252"/>
                <a:gd name="connsiteY22" fmla="*/ 355527 h 1943100"/>
                <a:gd name="connsiteX23" fmla="*/ 2121456 w 3643252"/>
                <a:gd name="connsiteY23" fmla="*/ 502875 h 1943100"/>
                <a:gd name="connsiteX24" fmla="*/ 2274374 w 3643252"/>
                <a:gd name="connsiteY24" fmla="*/ 201900 h 1943100"/>
                <a:gd name="connsiteX25" fmla="*/ 2819839 w 3643252"/>
                <a:gd name="connsiteY25" fmla="*/ 541943 h 1943100"/>
                <a:gd name="connsiteX26" fmla="*/ 2635305 w 3643252"/>
                <a:gd name="connsiteY26" fmla="*/ 680085 h 1943100"/>
                <a:gd name="connsiteX27" fmla="*/ 2708171 w 3643252"/>
                <a:gd name="connsiteY27" fmla="*/ 777240 h 1943100"/>
                <a:gd name="connsiteX28" fmla="*/ 2906550 w 3643252"/>
                <a:gd name="connsiteY28" fmla="*/ 628411 h 1943100"/>
                <a:gd name="connsiteX29" fmla="*/ 3258069 w 3643252"/>
                <a:gd name="connsiteY29" fmla="*/ 1126634 h 1943100"/>
                <a:gd name="connsiteX30" fmla="*/ 3020889 w 3643252"/>
                <a:gd name="connsiteY30" fmla="*/ 1239759 h 1943100"/>
                <a:gd name="connsiteX31" fmla="*/ 3075539 w 3643252"/>
                <a:gd name="connsiteY31" fmla="*/ 1348390 h 1943100"/>
                <a:gd name="connsiteX32" fmla="*/ 3311929 w 3643252"/>
                <a:gd name="connsiteY32" fmla="*/ 1235629 h 1943100"/>
                <a:gd name="connsiteX33" fmla="*/ 3507939 w 3643252"/>
                <a:gd name="connsiteY33" fmla="*/ 1821656 h 1943100"/>
                <a:gd name="connsiteX34" fmla="*/ 135325 w 3643252"/>
                <a:gd name="connsiteY34" fmla="*/ 1821656 h 1943100"/>
                <a:gd name="connsiteX0" fmla="*/ 1821632 w 3643252"/>
                <a:gd name="connsiteY0" fmla="*/ 0 h 1943100"/>
                <a:gd name="connsiteX1" fmla="*/ 1129 w 3643252"/>
                <a:gd name="connsiteY1" fmla="*/ 1870780 h 1943100"/>
                <a:gd name="connsiteX2" fmla="*/ 49135 w 3643252"/>
                <a:gd name="connsiteY2" fmla="*/ 1941982 h 1943100"/>
                <a:gd name="connsiteX3" fmla="*/ 60697 w 3643252"/>
                <a:gd name="connsiteY3" fmla="*/ 1943100 h 1943100"/>
                <a:gd name="connsiteX4" fmla="*/ 3582566 w 3643252"/>
                <a:gd name="connsiteY4" fmla="*/ 1943100 h 1943100"/>
                <a:gd name="connsiteX5" fmla="*/ 3643252 w 3643252"/>
                <a:gd name="connsiteY5" fmla="*/ 1882342 h 1943100"/>
                <a:gd name="connsiteX6" fmla="*/ 3642134 w 3643252"/>
                <a:gd name="connsiteY6" fmla="*/ 1870780 h 1943100"/>
                <a:gd name="connsiteX7" fmla="*/ 1821632 w 3643252"/>
                <a:gd name="connsiteY7" fmla="*/ 0 h 1943100"/>
                <a:gd name="connsiteX8" fmla="*/ 135325 w 3643252"/>
                <a:gd name="connsiteY8" fmla="*/ 1821656 h 1943100"/>
                <a:gd name="connsiteX9" fmla="*/ 331638 w 3643252"/>
                <a:gd name="connsiteY9" fmla="*/ 1235629 h 1943100"/>
                <a:gd name="connsiteX10" fmla="*/ 568029 w 3643252"/>
                <a:gd name="connsiteY10" fmla="*/ 1348390 h 1943100"/>
                <a:gd name="connsiteX11" fmla="*/ 622375 w 3643252"/>
                <a:gd name="connsiteY11" fmla="*/ 1239759 h 1943100"/>
                <a:gd name="connsiteX12" fmla="*/ 385195 w 3643252"/>
                <a:gd name="connsiteY12" fmla="*/ 1126634 h 1943100"/>
                <a:gd name="connsiteX13" fmla="*/ 736714 w 3643252"/>
                <a:gd name="connsiteY13" fmla="*/ 628411 h 1943100"/>
                <a:gd name="connsiteX14" fmla="*/ 935092 w 3643252"/>
                <a:gd name="connsiteY14" fmla="*/ 777240 h 1943100"/>
                <a:gd name="connsiteX15" fmla="*/ 1007959 w 3643252"/>
                <a:gd name="connsiteY15" fmla="*/ 680085 h 1943100"/>
                <a:gd name="connsiteX16" fmla="*/ 823425 w 3643252"/>
                <a:gd name="connsiteY16" fmla="*/ 541761 h 1943100"/>
                <a:gd name="connsiteX17" fmla="*/ 1368890 w 3643252"/>
                <a:gd name="connsiteY17" fmla="*/ 201718 h 1943100"/>
                <a:gd name="connsiteX18" fmla="*/ 1480253 w 3643252"/>
                <a:gd name="connsiteY18" fmla="*/ 418495 h 1943100"/>
                <a:gd name="connsiteX19" fmla="*/ 1588885 w 3643252"/>
                <a:gd name="connsiteY19" fmla="*/ 364331 h 1943100"/>
                <a:gd name="connsiteX20" fmla="*/ 1486447 w 3643252"/>
                <a:gd name="connsiteY20" fmla="*/ 165346 h 1943100"/>
                <a:gd name="connsiteX21" fmla="*/ 2156817 w 3643252"/>
                <a:gd name="connsiteY21" fmla="*/ 165346 h 1943100"/>
                <a:gd name="connsiteX22" fmla="*/ 1988466 w 3643252"/>
                <a:gd name="connsiteY22" fmla="*/ 492817 h 1943100"/>
                <a:gd name="connsiteX23" fmla="*/ 2121456 w 3643252"/>
                <a:gd name="connsiteY23" fmla="*/ 502875 h 1943100"/>
                <a:gd name="connsiteX24" fmla="*/ 2274374 w 3643252"/>
                <a:gd name="connsiteY24" fmla="*/ 201900 h 1943100"/>
                <a:gd name="connsiteX25" fmla="*/ 2819839 w 3643252"/>
                <a:gd name="connsiteY25" fmla="*/ 541943 h 1943100"/>
                <a:gd name="connsiteX26" fmla="*/ 2635305 w 3643252"/>
                <a:gd name="connsiteY26" fmla="*/ 680085 h 1943100"/>
                <a:gd name="connsiteX27" fmla="*/ 2708171 w 3643252"/>
                <a:gd name="connsiteY27" fmla="*/ 777240 h 1943100"/>
                <a:gd name="connsiteX28" fmla="*/ 2906550 w 3643252"/>
                <a:gd name="connsiteY28" fmla="*/ 628411 h 1943100"/>
                <a:gd name="connsiteX29" fmla="*/ 3258069 w 3643252"/>
                <a:gd name="connsiteY29" fmla="*/ 1126634 h 1943100"/>
                <a:gd name="connsiteX30" fmla="*/ 3020889 w 3643252"/>
                <a:gd name="connsiteY30" fmla="*/ 1239759 h 1943100"/>
                <a:gd name="connsiteX31" fmla="*/ 3075539 w 3643252"/>
                <a:gd name="connsiteY31" fmla="*/ 1348390 h 1943100"/>
                <a:gd name="connsiteX32" fmla="*/ 3311929 w 3643252"/>
                <a:gd name="connsiteY32" fmla="*/ 1235629 h 1943100"/>
                <a:gd name="connsiteX33" fmla="*/ 3507939 w 3643252"/>
                <a:gd name="connsiteY33" fmla="*/ 1821656 h 1943100"/>
                <a:gd name="connsiteX34" fmla="*/ 135325 w 3643252"/>
                <a:gd name="connsiteY34" fmla="*/ 1821656 h 1943100"/>
                <a:gd name="connsiteX0" fmla="*/ 1821632 w 3643252"/>
                <a:gd name="connsiteY0" fmla="*/ 0 h 1943100"/>
                <a:gd name="connsiteX1" fmla="*/ 1129 w 3643252"/>
                <a:gd name="connsiteY1" fmla="*/ 1870780 h 1943100"/>
                <a:gd name="connsiteX2" fmla="*/ 49135 w 3643252"/>
                <a:gd name="connsiteY2" fmla="*/ 1941982 h 1943100"/>
                <a:gd name="connsiteX3" fmla="*/ 60697 w 3643252"/>
                <a:gd name="connsiteY3" fmla="*/ 1943100 h 1943100"/>
                <a:gd name="connsiteX4" fmla="*/ 3582566 w 3643252"/>
                <a:gd name="connsiteY4" fmla="*/ 1943100 h 1943100"/>
                <a:gd name="connsiteX5" fmla="*/ 3643252 w 3643252"/>
                <a:gd name="connsiteY5" fmla="*/ 1882342 h 1943100"/>
                <a:gd name="connsiteX6" fmla="*/ 3642134 w 3643252"/>
                <a:gd name="connsiteY6" fmla="*/ 1870780 h 1943100"/>
                <a:gd name="connsiteX7" fmla="*/ 1821632 w 3643252"/>
                <a:gd name="connsiteY7" fmla="*/ 0 h 1943100"/>
                <a:gd name="connsiteX8" fmla="*/ 135325 w 3643252"/>
                <a:gd name="connsiteY8" fmla="*/ 1821656 h 1943100"/>
                <a:gd name="connsiteX9" fmla="*/ 331638 w 3643252"/>
                <a:gd name="connsiteY9" fmla="*/ 1235629 h 1943100"/>
                <a:gd name="connsiteX10" fmla="*/ 568029 w 3643252"/>
                <a:gd name="connsiteY10" fmla="*/ 1348390 h 1943100"/>
                <a:gd name="connsiteX11" fmla="*/ 622375 w 3643252"/>
                <a:gd name="connsiteY11" fmla="*/ 1239759 h 1943100"/>
                <a:gd name="connsiteX12" fmla="*/ 385195 w 3643252"/>
                <a:gd name="connsiteY12" fmla="*/ 1126634 h 1943100"/>
                <a:gd name="connsiteX13" fmla="*/ 736714 w 3643252"/>
                <a:gd name="connsiteY13" fmla="*/ 628411 h 1943100"/>
                <a:gd name="connsiteX14" fmla="*/ 935092 w 3643252"/>
                <a:gd name="connsiteY14" fmla="*/ 777240 h 1943100"/>
                <a:gd name="connsiteX15" fmla="*/ 1007959 w 3643252"/>
                <a:gd name="connsiteY15" fmla="*/ 680085 h 1943100"/>
                <a:gd name="connsiteX16" fmla="*/ 823425 w 3643252"/>
                <a:gd name="connsiteY16" fmla="*/ 541761 h 1943100"/>
                <a:gd name="connsiteX17" fmla="*/ 1368890 w 3643252"/>
                <a:gd name="connsiteY17" fmla="*/ 201718 h 1943100"/>
                <a:gd name="connsiteX18" fmla="*/ 1480253 w 3643252"/>
                <a:gd name="connsiteY18" fmla="*/ 418495 h 1943100"/>
                <a:gd name="connsiteX19" fmla="*/ 1659744 w 3643252"/>
                <a:gd name="connsiteY19" fmla="*/ 508264 h 1943100"/>
                <a:gd name="connsiteX20" fmla="*/ 1486447 w 3643252"/>
                <a:gd name="connsiteY20" fmla="*/ 165346 h 1943100"/>
                <a:gd name="connsiteX21" fmla="*/ 2156817 w 3643252"/>
                <a:gd name="connsiteY21" fmla="*/ 165346 h 1943100"/>
                <a:gd name="connsiteX22" fmla="*/ 1988466 w 3643252"/>
                <a:gd name="connsiteY22" fmla="*/ 492817 h 1943100"/>
                <a:gd name="connsiteX23" fmla="*/ 2121456 w 3643252"/>
                <a:gd name="connsiteY23" fmla="*/ 502875 h 1943100"/>
                <a:gd name="connsiteX24" fmla="*/ 2274374 w 3643252"/>
                <a:gd name="connsiteY24" fmla="*/ 201900 h 1943100"/>
                <a:gd name="connsiteX25" fmla="*/ 2819839 w 3643252"/>
                <a:gd name="connsiteY25" fmla="*/ 541943 h 1943100"/>
                <a:gd name="connsiteX26" fmla="*/ 2635305 w 3643252"/>
                <a:gd name="connsiteY26" fmla="*/ 680085 h 1943100"/>
                <a:gd name="connsiteX27" fmla="*/ 2708171 w 3643252"/>
                <a:gd name="connsiteY27" fmla="*/ 777240 h 1943100"/>
                <a:gd name="connsiteX28" fmla="*/ 2906550 w 3643252"/>
                <a:gd name="connsiteY28" fmla="*/ 628411 h 1943100"/>
                <a:gd name="connsiteX29" fmla="*/ 3258069 w 3643252"/>
                <a:gd name="connsiteY29" fmla="*/ 1126634 h 1943100"/>
                <a:gd name="connsiteX30" fmla="*/ 3020889 w 3643252"/>
                <a:gd name="connsiteY30" fmla="*/ 1239759 h 1943100"/>
                <a:gd name="connsiteX31" fmla="*/ 3075539 w 3643252"/>
                <a:gd name="connsiteY31" fmla="*/ 1348390 h 1943100"/>
                <a:gd name="connsiteX32" fmla="*/ 3311929 w 3643252"/>
                <a:gd name="connsiteY32" fmla="*/ 1235629 h 1943100"/>
                <a:gd name="connsiteX33" fmla="*/ 3507939 w 3643252"/>
                <a:gd name="connsiteY33" fmla="*/ 1821656 h 1943100"/>
                <a:gd name="connsiteX34" fmla="*/ 135325 w 3643252"/>
                <a:gd name="connsiteY34" fmla="*/ 1821656 h 1943100"/>
                <a:gd name="connsiteX0" fmla="*/ 1821632 w 3643252"/>
                <a:gd name="connsiteY0" fmla="*/ 0 h 1943100"/>
                <a:gd name="connsiteX1" fmla="*/ 1129 w 3643252"/>
                <a:gd name="connsiteY1" fmla="*/ 1870780 h 1943100"/>
                <a:gd name="connsiteX2" fmla="*/ 49135 w 3643252"/>
                <a:gd name="connsiteY2" fmla="*/ 1941982 h 1943100"/>
                <a:gd name="connsiteX3" fmla="*/ 60697 w 3643252"/>
                <a:gd name="connsiteY3" fmla="*/ 1943100 h 1943100"/>
                <a:gd name="connsiteX4" fmla="*/ 3582566 w 3643252"/>
                <a:gd name="connsiteY4" fmla="*/ 1943100 h 1943100"/>
                <a:gd name="connsiteX5" fmla="*/ 3643252 w 3643252"/>
                <a:gd name="connsiteY5" fmla="*/ 1882342 h 1943100"/>
                <a:gd name="connsiteX6" fmla="*/ 3642134 w 3643252"/>
                <a:gd name="connsiteY6" fmla="*/ 1870780 h 1943100"/>
                <a:gd name="connsiteX7" fmla="*/ 1821632 w 3643252"/>
                <a:gd name="connsiteY7" fmla="*/ 0 h 1943100"/>
                <a:gd name="connsiteX8" fmla="*/ 135325 w 3643252"/>
                <a:gd name="connsiteY8" fmla="*/ 1821656 h 1943100"/>
                <a:gd name="connsiteX9" fmla="*/ 331638 w 3643252"/>
                <a:gd name="connsiteY9" fmla="*/ 1235629 h 1943100"/>
                <a:gd name="connsiteX10" fmla="*/ 568029 w 3643252"/>
                <a:gd name="connsiteY10" fmla="*/ 1348390 h 1943100"/>
                <a:gd name="connsiteX11" fmla="*/ 622375 w 3643252"/>
                <a:gd name="connsiteY11" fmla="*/ 1239759 h 1943100"/>
                <a:gd name="connsiteX12" fmla="*/ 385195 w 3643252"/>
                <a:gd name="connsiteY12" fmla="*/ 1126634 h 1943100"/>
                <a:gd name="connsiteX13" fmla="*/ 736714 w 3643252"/>
                <a:gd name="connsiteY13" fmla="*/ 628411 h 1943100"/>
                <a:gd name="connsiteX14" fmla="*/ 935092 w 3643252"/>
                <a:gd name="connsiteY14" fmla="*/ 777240 h 1943100"/>
                <a:gd name="connsiteX15" fmla="*/ 1007959 w 3643252"/>
                <a:gd name="connsiteY15" fmla="*/ 680085 h 1943100"/>
                <a:gd name="connsiteX16" fmla="*/ 823425 w 3643252"/>
                <a:gd name="connsiteY16" fmla="*/ 541761 h 1943100"/>
                <a:gd name="connsiteX17" fmla="*/ 1368890 w 3643252"/>
                <a:gd name="connsiteY17" fmla="*/ 201718 h 1943100"/>
                <a:gd name="connsiteX18" fmla="*/ 1528969 w 3643252"/>
                <a:gd name="connsiteY18" fmla="*/ 509284 h 1943100"/>
                <a:gd name="connsiteX19" fmla="*/ 1659744 w 3643252"/>
                <a:gd name="connsiteY19" fmla="*/ 508264 h 1943100"/>
                <a:gd name="connsiteX20" fmla="*/ 1486447 w 3643252"/>
                <a:gd name="connsiteY20" fmla="*/ 165346 h 1943100"/>
                <a:gd name="connsiteX21" fmla="*/ 2156817 w 3643252"/>
                <a:gd name="connsiteY21" fmla="*/ 165346 h 1943100"/>
                <a:gd name="connsiteX22" fmla="*/ 1988466 w 3643252"/>
                <a:gd name="connsiteY22" fmla="*/ 492817 h 1943100"/>
                <a:gd name="connsiteX23" fmla="*/ 2121456 w 3643252"/>
                <a:gd name="connsiteY23" fmla="*/ 502875 h 1943100"/>
                <a:gd name="connsiteX24" fmla="*/ 2274374 w 3643252"/>
                <a:gd name="connsiteY24" fmla="*/ 201900 h 1943100"/>
                <a:gd name="connsiteX25" fmla="*/ 2819839 w 3643252"/>
                <a:gd name="connsiteY25" fmla="*/ 541943 h 1943100"/>
                <a:gd name="connsiteX26" fmla="*/ 2635305 w 3643252"/>
                <a:gd name="connsiteY26" fmla="*/ 680085 h 1943100"/>
                <a:gd name="connsiteX27" fmla="*/ 2708171 w 3643252"/>
                <a:gd name="connsiteY27" fmla="*/ 777240 h 1943100"/>
                <a:gd name="connsiteX28" fmla="*/ 2906550 w 3643252"/>
                <a:gd name="connsiteY28" fmla="*/ 628411 h 1943100"/>
                <a:gd name="connsiteX29" fmla="*/ 3258069 w 3643252"/>
                <a:gd name="connsiteY29" fmla="*/ 1126634 h 1943100"/>
                <a:gd name="connsiteX30" fmla="*/ 3020889 w 3643252"/>
                <a:gd name="connsiteY30" fmla="*/ 1239759 h 1943100"/>
                <a:gd name="connsiteX31" fmla="*/ 3075539 w 3643252"/>
                <a:gd name="connsiteY31" fmla="*/ 1348390 h 1943100"/>
                <a:gd name="connsiteX32" fmla="*/ 3311929 w 3643252"/>
                <a:gd name="connsiteY32" fmla="*/ 1235629 h 1943100"/>
                <a:gd name="connsiteX33" fmla="*/ 3507939 w 3643252"/>
                <a:gd name="connsiteY33" fmla="*/ 1821656 h 1943100"/>
                <a:gd name="connsiteX34" fmla="*/ 135325 w 3643252"/>
                <a:gd name="connsiteY34" fmla="*/ 1821656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643252" h="1943100">
                  <a:moveTo>
                    <a:pt x="1821632" y="0"/>
                  </a:moveTo>
                  <a:cubicBezTo>
                    <a:pt x="964178" y="0"/>
                    <a:pt x="215538" y="769286"/>
                    <a:pt x="1129" y="1870780"/>
                  </a:cubicBezTo>
                  <a:cubicBezTo>
                    <a:pt x="-5276" y="1903699"/>
                    <a:pt x="16217" y="1935577"/>
                    <a:pt x="49135" y="1941982"/>
                  </a:cubicBezTo>
                  <a:cubicBezTo>
                    <a:pt x="52945" y="1942723"/>
                    <a:pt x="56817" y="1943098"/>
                    <a:pt x="60697" y="1943100"/>
                  </a:cubicBezTo>
                  <a:lnTo>
                    <a:pt x="3582566" y="1943100"/>
                  </a:lnTo>
                  <a:cubicBezTo>
                    <a:pt x="3616102" y="1943080"/>
                    <a:pt x="3643272" y="1915878"/>
                    <a:pt x="3643252" y="1882342"/>
                  </a:cubicBezTo>
                  <a:cubicBezTo>
                    <a:pt x="3643250" y="1878461"/>
                    <a:pt x="3642876" y="1874590"/>
                    <a:pt x="3642134" y="1870780"/>
                  </a:cubicBezTo>
                  <a:cubicBezTo>
                    <a:pt x="3427726" y="769286"/>
                    <a:pt x="2679085" y="0"/>
                    <a:pt x="1821632" y="0"/>
                  </a:cubicBezTo>
                  <a:close/>
                  <a:moveTo>
                    <a:pt x="135325" y="1821656"/>
                  </a:moveTo>
                  <a:cubicBezTo>
                    <a:pt x="179188" y="1619737"/>
                    <a:pt x="245018" y="1423225"/>
                    <a:pt x="331638" y="1235629"/>
                  </a:cubicBezTo>
                  <a:lnTo>
                    <a:pt x="568029" y="1348390"/>
                  </a:lnTo>
                  <a:lnTo>
                    <a:pt x="622375" y="1239759"/>
                  </a:lnTo>
                  <a:lnTo>
                    <a:pt x="385195" y="1126634"/>
                  </a:lnTo>
                  <a:cubicBezTo>
                    <a:pt x="479047" y="945274"/>
                    <a:pt x="597321" y="777639"/>
                    <a:pt x="736714" y="628411"/>
                  </a:cubicBezTo>
                  <a:lnTo>
                    <a:pt x="935092" y="777240"/>
                  </a:lnTo>
                  <a:lnTo>
                    <a:pt x="1007959" y="680085"/>
                  </a:lnTo>
                  <a:lnTo>
                    <a:pt x="823425" y="541761"/>
                  </a:lnTo>
                  <a:cubicBezTo>
                    <a:pt x="980368" y="392677"/>
                    <a:pt x="1165935" y="276995"/>
                    <a:pt x="1368890" y="201718"/>
                  </a:cubicBezTo>
                  <a:lnTo>
                    <a:pt x="1528969" y="509284"/>
                  </a:lnTo>
                  <a:lnTo>
                    <a:pt x="1659744" y="508264"/>
                  </a:lnTo>
                  <a:lnTo>
                    <a:pt x="1486447" y="165346"/>
                  </a:lnTo>
                  <a:cubicBezTo>
                    <a:pt x="1706070" y="106811"/>
                    <a:pt x="1937193" y="106811"/>
                    <a:pt x="2156817" y="165346"/>
                  </a:cubicBezTo>
                  <a:lnTo>
                    <a:pt x="1988466" y="492817"/>
                  </a:lnTo>
                  <a:lnTo>
                    <a:pt x="2121456" y="502875"/>
                  </a:lnTo>
                  <a:cubicBezTo>
                    <a:pt x="2157666" y="433551"/>
                    <a:pt x="2238164" y="271224"/>
                    <a:pt x="2274374" y="201900"/>
                  </a:cubicBezTo>
                  <a:cubicBezTo>
                    <a:pt x="2477329" y="277177"/>
                    <a:pt x="2662895" y="392859"/>
                    <a:pt x="2819839" y="541943"/>
                  </a:cubicBezTo>
                  <a:lnTo>
                    <a:pt x="2635305" y="680085"/>
                  </a:lnTo>
                  <a:lnTo>
                    <a:pt x="2708171" y="777240"/>
                  </a:lnTo>
                  <a:lnTo>
                    <a:pt x="2906550" y="628411"/>
                  </a:lnTo>
                  <a:cubicBezTo>
                    <a:pt x="3045942" y="777639"/>
                    <a:pt x="3164217" y="945274"/>
                    <a:pt x="3258069" y="1126634"/>
                  </a:cubicBezTo>
                  <a:lnTo>
                    <a:pt x="3020889" y="1239759"/>
                  </a:lnTo>
                  <a:lnTo>
                    <a:pt x="3075539" y="1348390"/>
                  </a:lnTo>
                  <a:lnTo>
                    <a:pt x="3311929" y="1235629"/>
                  </a:lnTo>
                  <a:cubicBezTo>
                    <a:pt x="3398445" y="1423237"/>
                    <a:pt x="3464173" y="1619749"/>
                    <a:pt x="3507939" y="1821656"/>
                  </a:cubicBezTo>
                  <a:lnTo>
                    <a:pt x="135325" y="1821656"/>
                  </a:lnTo>
                  <a:close/>
                </a:path>
              </a:pathLst>
            </a:custGeom>
            <a:solidFill>
              <a:srgbClr val="C9C9C9"/>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Rectangle: Top Corners Snipped 13">
              <a:extLst>
                <a:ext uri="{FF2B5EF4-FFF2-40B4-BE49-F238E27FC236}">
                  <a16:creationId xmlns:a16="http://schemas.microsoft.com/office/drawing/2014/main" id="{E586F13C-A242-4182-BCC6-2FA7E40D5DE4}"/>
                </a:ext>
              </a:extLst>
            </p:cNvPr>
            <p:cNvSpPr/>
            <p:nvPr/>
          </p:nvSpPr>
          <p:spPr>
            <a:xfrm>
              <a:off x="2343003" y="3744712"/>
              <a:ext cx="3252141" cy="1639491"/>
            </a:xfrm>
            <a:custGeom>
              <a:avLst/>
              <a:gdLst>
                <a:gd name="connsiteX0" fmla="*/ 781250 w 3169591"/>
                <a:gd name="connsiteY0" fmla="*/ 0 h 1639491"/>
                <a:gd name="connsiteX1" fmla="*/ 2388341 w 3169591"/>
                <a:gd name="connsiteY1" fmla="*/ 0 h 1639491"/>
                <a:gd name="connsiteX2" fmla="*/ 3169591 w 3169591"/>
                <a:gd name="connsiteY2" fmla="*/ 781250 h 1639491"/>
                <a:gd name="connsiteX3" fmla="*/ 3169591 w 3169591"/>
                <a:gd name="connsiteY3" fmla="*/ 1639491 h 1639491"/>
                <a:gd name="connsiteX4" fmla="*/ 3169591 w 3169591"/>
                <a:gd name="connsiteY4" fmla="*/ 1639491 h 1639491"/>
                <a:gd name="connsiteX5" fmla="*/ 0 w 3169591"/>
                <a:gd name="connsiteY5" fmla="*/ 1639491 h 1639491"/>
                <a:gd name="connsiteX6" fmla="*/ 0 w 3169591"/>
                <a:gd name="connsiteY6" fmla="*/ 1639491 h 1639491"/>
                <a:gd name="connsiteX7" fmla="*/ 0 w 3169591"/>
                <a:gd name="connsiteY7" fmla="*/ 781250 h 1639491"/>
                <a:gd name="connsiteX8" fmla="*/ 781250 w 3169591"/>
                <a:gd name="connsiteY8" fmla="*/ 0 h 1639491"/>
                <a:gd name="connsiteX0" fmla="*/ 863800 w 3252141"/>
                <a:gd name="connsiteY0" fmla="*/ 0 h 1639491"/>
                <a:gd name="connsiteX1" fmla="*/ 2470891 w 3252141"/>
                <a:gd name="connsiteY1" fmla="*/ 0 h 1639491"/>
                <a:gd name="connsiteX2" fmla="*/ 3252141 w 3252141"/>
                <a:gd name="connsiteY2" fmla="*/ 781250 h 1639491"/>
                <a:gd name="connsiteX3" fmla="*/ 3252141 w 3252141"/>
                <a:gd name="connsiteY3" fmla="*/ 1639491 h 1639491"/>
                <a:gd name="connsiteX4" fmla="*/ 3252141 w 3252141"/>
                <a:gd name="connsiteY4" fmla="*/ 1639491 h 1639491"/>
                <a:gd name="connsiteX5" fmla="*/ 82550 w 3252141"/>
                <a:gd name="connsiteY5" fmla="*/ 1639491 h 1639491"/>
                <a:gd name="connsiteX6" fmla="*/ 82550 w 3252141"/>
                <a:gd name="connsiteY6" fmla="*/ 1639491 h 1639491"/>
                <a:gd name="connsiteX7" fmla="*/ 0 w 3252141"/>
                <a:gd name="connsiteY7" fmla="*/ 851100 h 1639491"/>
                <a:gd name="connsiteX8" fmla="*/ 863800 w 3252141"/>
                <a:gd name="connsiteY8" fmla="*/ 0 h 1639491"/>
                <a:gd name="connsiteX0" fmla="*/ 863800 w 3252141"/>
                <a:gd name="connsiteY0" fmla="*/ 0 h 1639491"/>
                <a:gd name="connsiteX1" fmla="*/ 2470891 w 3252141"/>
                <a:gd name="connsiteY1" fmla="*/ 0 h 1639491"/>
                <a:gd name="connsiteX2" fmla="*/ 3252141 w 3252141"/>
                <a:gd name="connsiteY2" fmla="*/ 781250 h 1639491"/>
                <a:gd name="connsiteX3" fmla="*/ 3252141 w 3252141"/>
                <a:gd name="connsiteY3" fmla="*/ 1639491 h 1639491"/>
                <a:gd name="connsiteX4" fmla="*/ 3128316 w 3252141"/>
                <a:gd name="connsiteY4" fmla="*/ 1636316 h 1639491"/>
                <a:gd name="connsiteX5" fmla="*/ 82550 w 3252141"/>
                <a:gd name="connsiteY5" fmla="*/ 1639491 h 1639491"/>
                <a:gd name="connsiteX6" fmla="*/ 82550 w 3252141"/>
                <a:gd name="connsiteY6" fmla="*/ 1639491 h 1639491"/>
                <a:gd name="connsiteX7" fmla="*/ 0 w 3252141"/>
                <a:gd name="connsiteY7" fmla="*/ 851100 h 1639491"/>
                <a:gd name="connsiteX8" fmla="*/ 863800 w 3252141"/>
                <a:gd name="connsiteY8" fmla="*/ 0 h 1639491"/>
                <a:gd name="connsiteX0" fmla="*/ 863800 w 3252141"/>
                <a:gd name="connsiteY0" fmla="*/ 0 h 1639491"/>
                <a:gd name="connsiteX1" fmla="*/ 2470891 w 3252141"/>
                <a:gd name="connsiteY1" fmla="*/ 0 h 1639491"/>
                <a:gd name="connsiteX2" fmla="*/ 3252141 w 3252141"/>
                <a:gd name="connsiteY2" fmla="*/ 781250 h 1639491"/>
                <a:gd name="connsiteX3" fmla="*/ 3134666 w 3252141"/>
                <a:gd name="connsiteY3" fmla="*/ 1614091 h 1639491"/>
                <a:gd name="connsiteX4" fmla="*/ 3128316 w 3252141"/>
                <a:gd name="connsiteY4" fmla="*/ 1636316 h 1639491"/>
                <a:gd name="connsiteX5" fmla="*/ 82550 w 3252141"/>
                <a:gd name="connsiteY5" fmla="*/ 1639491 h 1639491"/>
                <a:gd name="connsiteX6" fmla="*/ 82550 w 3252141"/>
                <a:gd name="connsiteY6" fmla="*/ 1639491 h 1639491"/>
                <a:gd name="connsiteX7" fmla="*/ 0 w 3252141"/>
                <a:gd name="connsiteY7" fmla="*/ 851100 h 1639491"/>
                <a:gd name="connsiteX8" fmla="*/ 863800 w 3252141"/>
                <a:gd name="connsiteY8" fmla="*/ 0 h 1639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2141" h="1639491">
                  <a:moveTo>
                    <a:pt x="863800" y="0"/>
                  </a:moveTo>
                  <a:lnTo>
                    <a:pt x="2470891" y="0"/>
                  </a:lnTo>
                  <a:lnTo>
                    <a:pt x="3252141" y="781250"/>
                  </a:lnTo>
                  <a:lnTo>
                    <a:pt x="3134666" y="1614091"/>
                  </a:lnTo>
                  <a:lnTo>
                    <a:pt x="3128316" y="1636316"/>
                  </a:lnTo>
                  <a:lnTo>
                    <a:pt x="82550" y="1639491"/>
                  </a:lnTo>
                  <a:lnTo>
                    <a:pt x="82550" y="1639491"/>
                  </a:lnTo>
                  <a:lnTo>
                    <a:pt x="0" y="851100"/>
                  </a:lnTo>
                  <a:lnTo>
                    <a:pt x="863800" y="0"/>
                  </a:lnTo>
                  <a:close/>
                </a:path>
              </a:pathLst>
            </a:custGeom>
            <a:solidFill>
              <a:schemeClr val="accent1"/>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Rectangle: Top Corners One Rounded and One Snipped 14">
              <a:extLst>
                <a:ext uri="{FF2B5EF4-FFF2-40B4-BE49-F238E27FC236}">
                  <a16:creationId xmlns:a16="http://schemas.microsoft.com/office/drawing/2014/main" id="{69394E5A-E509-4C60-9F20-82D4E67F3EC8}"/>
                </a:ext>
              </a:extLst>
            </p:cNvPr>
            <p:cNvSpPr/>
            <p:nvPr/>
          </p:nvSpPr>
          <p:spPr>
            <a:xfrm>
              <a:off x="2986819" y="4119783"/>
              <a:ext cx="2125266" cy="1092994"/>
            </a:xfrm>
            <a:prstGeom prst="snipRoundRect">
              <a:avLst>
                <a:gd name="adj1" fmla="val 16667"/>
                <a:gd name="adj2" fmla="val 50000"/>
              </a:avLst>
            </a:prstGeom>
            <a:solidFill>
              <a:srgbClr val="636363"/>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Rectangle: Single Corner Snipped 15">
              <a:extLst>
                <a:ext uri="{FF2B5EF4-FFF2-40B4-BE49-F238E27FC236}">
                  <a16:creationId xmlns:a16="http://schemas.microsoft.com/office/drawing/2014/main" id="{618F0892-2B38-4932-B92F-C0D200BB3346}"/>
                </a:ext>
              </a:extLst>
            </p:cNvPr>
            <p:cNvSpPr/>
            <p:nvPr/>
          </p:nvSpPr>
          <p:spPr>
            <a:xfrm rot="8037754" flipH="1">
              <a:off x="2884015" y="3853825"/>
              <a:ext cx="1195432" cy="1992386"/>
            </a:xfrm>
            <a:prstGeom prst="snip1Rect">
              <a:avLst>
                <a:gd name="adj" fmla="val 50000"/>
              </a:avLst>
            </a:prstGeom>
            <a:solidFill>
              <a:srgbClr val="5EA9DB"/>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Rectangle: Single Corner Snipped 20">
              <a:extLst>
                <a:ext uri="{FF2B5EF4-FFF2-40B4-BE49-F238E27FC236}">
                  <a16:creationId xmlns:a16="http://schemas.microsoft.com/office/drawing/2014/main" id="{2743B4F0-35AA-4432-BC5C-1B56713ECBFB}"/>
                </a:ext>
              </a:extLst>
            </p:cNvPr>
            <p:cNvSpPr/>
            <p:nvPr/>
          </p:nvSpPr>
          <p:spPr>
            <a:xfrm rot="8161232" flipH="1">
              <a:off x="4562334" y="3979603"/>
              <a:ext cx="530643" cy="884404"/>
            </a:xfrm>
            <a:prstGeom prst="snip1Rect">
              <a:avLst>
                <a:gd name="adj" fmla="val 50000"/>
              </a:avLst>
            </a:prstGeom>
            <a:solidFill>
              <a:srgbClr val="5EA9DB"/>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Parallelogram 21">
              <a:extLst>
                <a:ext uri="{FF2B5EF4-FFF2-40B4-BE49-F238E27FC236}">
                  <a16:creationId xmlns:a16="http://schemas.microsoft.com/office/drawing/2014/main" id="{ED62519B-AF7A-4C60-AA0B-5238170327B0}"/>
                </a:ext>
              </a:extLst>
            </p:cNvPr>
            <p:cNvSpPr/>
            <p:nvPr/>
          </p:nvSpPr>
          <p:spPr>
            <a:xfrm rot="2094628">
              <a:off x="4431682" y="4072677"/>
              <a:ext cx="968106" cy="32555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Oval 4">
              <a:extLst>
                <a:ext uri="{FF2B5EF4-FFF2-40B4-BE49-F238E27FC236}">
                  <a16:creationId xmlns:a16="http://schemas.microsoft.com/office/drawing/2014/main" id="{FD6A3F94-2556-46F9-A444-6BD149F8D965}"/>
                </a:ext>
              </a:extLst>
            </p:cNvPr>
            <p:cNvSpPr/>
            <p:nvPr/>
          </p:nvSpPr>
          <p:spPr>
            <a:xfrm>
              <a:off x="1682073" y="3130209"/>
              <a:ext cx="1335354" cy="2270101"/>
            </a:xfrm>
            <a:prstGeom prst="ellipse">
              <a:avLst/>
            </a:prstGeom>
            <a:solidFill>
              <a:srgbClr val="7A974E"/>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79C14F36-51BF-45DC-8B88-0E3581931A24}"/>
                </a:ext>
              </a:extLst>
            </p:cNvPr>
            <p:cNvSpPr/>
            <p:nvPr/>
          </p:nvSpPr>
          <p:spPr>
            <a:xfrm>
              <a:off x="5713535" y="5126953"/>
              <a:ext cx="248989" cy="871458"/>
            </a:xfrm>
            <a:custGeom>
              <a:avLst/>
              <a:gdLst>
                <a:gd name="connsiteX0" fmla="*/ 0 w 121443"/>
                <a:gd name="connsiteY0" fmla="*/ 0 h 425053"/>
                <a:gd name="connsiteX1" fmla="*/ 121444 w 121443"/>
                <a:gd name="connsiteY1" fmla="*/ 0 h 425053"/>
                <a:gd name="connsiteX2" fmla="*/ 121444 w 121443"/>
                <a:gd name="connsiteY2" fmla="*/ 425053 h 425053"/>
                <a:gd name="connsiteX3" fmla="*/ 0 w 121443"/>
                <a:gd name="connsiteY3" fmla="*/ 425053 h 425053"/>
              </a:gdLst>
              <a:ahLst/>
              <a:cxnLst>
                <a:cxn ang="0">
                  <a:pos x="connsiteX0" y="connsiteY0"/>
                </a:cxn>
                <a:cxn ang="0">
                  <a:pos x="connsiteX1" y="connsiteY1"/>
                </a:cxn>
                <a:cxn ang="0">
                  <a:pos x="connsiteX2" y="connsiteY2"/>
                </a:cxn>
                <a:cxn ang="0">
                  <a:pos x="connsiteX3" y="connsiteY3"/>
                </a:cxn>
              </a:cxnLst>
              <a:rect l="l" t="t" r="r" b="b"/>
              <a:pathLst>
                <a:path w="121443" h="425053">
                  <a:moveTo>
                    <a:pt x="0" y="0"/>
                  </a:moveTo>
                  <a:lnTo>
                    <a:pt x="121444" y="0"/>
                  </a:lnTo>
                  <a:lnTo>
                    <a:pt x="121444" y="425053"/>
                  </a:lnTo>
                  <a:lnTo>
                    <a:pt x="0" y="425053"/>
                  </a:lnTo>
                  <a:close/>
                </a:path>
              </a:pathLst>
            </a:custGeom>
            <a:solidFill>
              <a:srgbClr val="995023"/>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Oval 24">
              <a:extLst>
                <a:ext uri="{FF2B5EF4-FFF2-40B4-BE49-F238E27FC236}">
                  <a16:creationId xmlns:a16="http://schemas.microsoft.com/office/drawing/2014/main" id="{DEB2D1CA-0763-48F1-A60C-33FE9991C791}"/>
                </a:ext>
              </a:extLst>
            </p:cNvPr>
            <p:cNvSpPr/>
            <p:nvPr/>
          </p:nvSpPr>
          <p:spPr>
            <a:xfrm>
              <a:off x="5271786" y="3537102"/>
              <a:ext cx="1096005" cy="1863208"/>
            </a:xfrm>
            <a:prstGeom prst="ellipse">
              <a:avLst/>
            </a:prstGeom>
            <a:solidFill>
              <a:srgbClr val="7A974E"/>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C50D97B6-36FA-48A8-BCC5-B126A857B0D5}"/>
                </a:ext>
              </a:extLst>
            </p:cNvPr>
            <p:cNvSpPr/>
            <p:nvPr/>
          </p:nvSpPr>
          <p:spPr>
            <a:xfrm>
              <a:off x="4613712" y="2283286"/>
              <a:ext cx="772647" cy="1313500"/>
            </a:xfrm>
            <a:prstGeom prst="ellipse">
              <a:avLst/>
            </a:prstGeom>
            <a:solidFill>
              <a:srgbClr val="7A974E"/>
            </a:solidFill>
            <a:ln w="607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0" name="Rectangle 39">
            <a:extLst>
              <a:ext uri="{FF2B5EF4-FFF2-40B4-BE49-F238E27FC236}">
                <a16:creationId xmlns:a16="http://schemas.microsoft.com/office/drawing/2014/main" id="{540367C5-DA6B-41E1-9C94-2EEC193FB080}"/>
              </a:ext>
            </a:extLst>
          </p:cNvPr>
          <p:cNvSpPr/>
          <p:nvPr/>
        </p:nvSpPr>
        <p:spPr>
          <a:xfrm>
            <a:off x="1705340" y="3465784"/>
            <a:ext cx="4884442" cy="612732"/>
          </a:xfrm>
          <a:prstGeom prst="rect">
            <a:avLst/>
          </a:prstGeom>
        </p:spPr>
        <p:txBody>
          <a:bodyPr wrap="square">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ru-RU" sz="1200" b="0" i="0" u="none" strike="noStrike" kern="1200" cap="none" spc="0" normalizeH="0" baseline="0" noProof="0" dirty="0">
                <a:ln>
                  <a:noFill/>
                </a:ln>
                <a:solidFill>
                  <a:srgbClr val="444D26">
                    <a:lumMod val="50000"/>
                  </a:srgbClr>
                </a:solidFill>
                <a:effectLst/>
                <a:uLnTx/>
                <a:uFillTx/>
                <a:ea typeface="Adobe Fan Heiti Std B" panose="020B0700000000000000" pitchFamily="34" charset="-128"/>
                <a:cs typeface="+mn-cs"/>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ea typeface="+mn-ea"/>
              <a:cs typeface="+mn-cs"/>
            </a:endParaRPr>
          </a:p>
        </p:txBody>
      </p:sp>
      <p:sp>
        <p:nvSpPr>
          <p:cNvPr id="41" name="Rectangle 40">
            <a:extLst>
              <a:ext uri="{FF2B5EF4-FFF2-40B4-BE49-F238E27FC236}">
                <a16:creationId xmlns:a16="http://schemas.microsoft.com/office/drawing/2014/main" id="{C1C1417E-E8F5-40C6-B251-FF54CD64DEBA}"/>
              </a:ext>
            </a:extLst>
          </p:cNvPr>
          <p:cNvSpPr/>
          <p:nvPr/>
        </p:nvSpPr>
        <p:spPr>
          <a:xfrm>
            <a:off x="1705340" y="4349751"/>
            <a:ext cx="4884442" cy="617733"/>
          </a:xfrm>
          <a:prstGeom prst="rect">
            <a:avLst/>
          </a:prstGeom>
        </p:spPr>
        <p:txBody>
          <a:bodyPr wrap="square">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Adobe Fan Heiti Std B" panose="020B0700000000000000" pitchFamily="34" charset="-128"/>
                <a:cs typeface="+mn-cs"/>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endParaRPr>
          </a:p>
        </p:txBody>
      </p:sp>
      <p:sp>
        <p:nvSpPr>
          <p:cNvPr id="42" name="Rectangle 8">
            <a:extLst>
              <a:ext uri="{FF2B5EF4-FFF2-40B4-BE49-F238E27FC236}">
                <a16:creationId xmlns:a16="http://schemas.microsoft.com/office/drawing/2014/main" id="{47F76564-A0B4-45E3-8710-8591D7EE2D06}"/>
              </a:ext>
            </a:extLst>
          </p:cNvPr>
          <p:cNvSpPr/>
          <p:nvPr/>
        </p:nvSpPr>
        <p:spPr>
          <a:xfrm>
            <a:off x="1321360" y="2313460"/>
            <a:ext cx="5398297" cy="73738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43" name="Rectangle 42">
            <a:extLst>
              <a:ext uri="{FF2B5EF4-FFF2-40B4-BE49-F238E27FC236}">
                <a16:creationId xmlns:a16="http://schemas.microsoft.com/office/drawing/2014/main" id="{49A61CF3-267C-4465-BFAC-5B9E326BB662}"/>
              </a:ext>
            </a:extLst>
          </p:cNvPr>
          <p:cNvSpPr/>
          <p:nvPr/>
        </p:nvSpPr>
        <p:spPr>
          <a:xfrm>
            <a:off x="1705340" y="5227839"/>
            <a:ext cx="4884442" cy="617733"/>
          </a:xfrm>
          <a:prstGeom prst="rect">
            <a:avLst/>
          </a:prstGeom>
        </p:spPr>
        <p:txBody>
          <a:bodyPr wrap="square">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ru-RU" sz="1200" b="0" i="0" u="none" strike="noStrike" kern="1200" cap="none" spc="0" normalizeH="0" baseline="0" noProof="0" dirty="0">
                <a:ln>
                  <a:noFill/>
                </a:ln>
                <a:solidFill>
                  <a:srgbClr val="444D26">
                    <a:lumMod val="50000"/>
                  </a:srgbClr>
                </a:solidFill>
                <a:effectLst/>
                <a:uLnTx/>
                <a:uFillTx/>
                <a:latin typeface="Georgia" panose="02040502050405020303"/>
                <a:ea typeface="Adobe Fan Heiti Std B" panose="020B0700000000000000" pitchFamily="34" charset="-128"/>
                <a:cs typeface="+mn-cs"/>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latin typeface="Georgia" panose="02040502050405020303"/>
              <a:ea typeface="+mn-ea"/>
              <a:cs typeface="+mn-cs"/>
            </a:endParaRPr>
          </a:p>
        </p:txBody>
      </p:sp>
      <p:sp>
        <p:nvSpPr>
          <p:cNvPr id="23" name="Rectangle: Rounded Corners 22">
            <a:extLst>
              <a:ext uri="{FF2B5EF4-FFF2-40B4-BE49-F238E27FC236}">
                <a16:creationId xmlns:a16="http://schemas.microsoft.com/office/drawing/2014/main" id="{3497717F-2CCC-4BB9-AB05-D015C76F3A49}"/>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7545B15E-F590-4155-8D3C-66C71690CF8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2" name="Group 31">
            <a:extLst>
              <a:ext uri="{FF2B5EF4-FFF2-40B4-BE49-F238E27FC236}">
                <a16:creationId xmlns:a16="http://schemas.microsoft.com/office/drawing/2014/main" id="{AD898007-2FCE-4CF8-8688-7390C2938D90}"/>
              </a:ext>
            </a:extLst>
          </p:cNvPr>
          <p:cNvGrpSpPr/>
          <p:nvPr/>
        </p:nvGrpSpPr>
        <p:grpSpPr>
          <a:xfrm>
            <a:off x="5521562" y="1208070"/>
            <a:ext cx="1061907" cy="162361"/>
            <a:chOff x="587375" y="1700147"/>
            <a:chExt cx="963533" cy="147320"/>
          </a:xfrm>
        </p:grpSpPr>
        <p:sp>
          <p:nvSpPr>
            <p:cNvPr id="33" name="Oval 32">
              <a:extLst>
                <a:ext uri="{FF2B5EF4-FFF2-40B4-BE49-F238E27FC236}">
                  <a16:creationId xmlns:a16="http://schemas.microsoft.com/office/drawing/2014/main" id="{F57F1A9A-81D9-4629-B07A-A28566A8955C}"/>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0BAB8197-FD05-4D63-B20A-70A2C73E8129}"/>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39F46FB7-3E73-49BD-8B32-ADFC8422D7A0}"/>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BC3595D2-C0E5-4494-ACFE-32A7621A9229}"/>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7" name="TextBox 36">
            <a:extLst>
              <a:ext uri="{FF2B5EF4-FFF2-40B4-BE49-F238E27FC236}">
                <a16:creationId xmlns:a16="http://schemas.microsoft.com/office/drawing/2014/main" id="{2A39240D-872C-49C4-8396-68979A6F1393}"/>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297069913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7941CFCC-4A51-42A1-8A02-367F406DBA3E}"/>
              </a:ext>
            </a:extLst>
          </p:cNvPr>
          <p:cNvGrpSpPr/>
          <p:nvPr/>
        </p:nvGrpSpPr>
        <p:grpSpPr>
          <a:xfrm>
            <a:off x="6612669" y="1741542"/>
            <a:ext cx="4368800" cy="5116458"/>
            <a:chOff x="7680960" y="2376272"/>
            <a:chExt cx="3826822" cy="4481728"/>
          </a:xfrm>
        </p:grpSpPr>
        <p:grpSp>
          <p:nvGrpSpPr>
            <p:cNvPr id="15" name="Group 14">
              <a:extLst>
                <a:ext uri="{FF2B5EF4-FFF2-40B4-BE49-F238E27FC236}">
                  <a16:creationId xmlns:a16="http://schemas.microsoft.com/office/drawing/2014/main" id="{4EE164B5-4175-4E25-871C-E155EC0ADE96}"/>
                </a:ext>
              </a:extLst>
            </p:cNvPr>
            <p:cNvGrpSpPr/>
            <p:nvPr/>
          </p:nvGrpSpPr>
          <p:grpSpPr>
            <a:xfrm>
              <a:off x="7680960" y="2376272"/>
              <a:ext cx="3826822" cy="4481727"/>
              <a:chOff x="6415117" y="1280158"/>
              <a:chExt cx="4762763" cy="5577841"/>
            </a:xfrm>
          </p:grpSpPr>
          <p:sp>
            <p:nvSpPr>
              <p:cNvPr id="16" name="Freeform 15">
                <a:extLst>
                  <a:ext uri="{FF2B5EF4-FFF2-40B4-BE49-F238E27FC236}">
                    <a16:creationId xmlns:a16="http://schemas.microsoft.com/office/drawing/2014/main" id="{F2A279AB-C654-4F40-B261-91F0B997DCF3}"/>
                  </a:ext>
                </a:extLst>
              </p:cNvPr>
              <p:cNvSpPr>
                <a:spLocks/>
              </p:cNvSpPr>
              <p:nvPr/>
            </p:nvSpPr>
            <p:spPr bwMode="auto">
              <a:xfrm>
                <a:off x="8483239" y="1280158"/>
                <a:ext cx="722358" cy="1483668"/>
              </a:xfrm>
              <a:custGeom>
                <a:avLst/>
                <a:gdLst>
                  <a:gd name="connsiteX0" fmla="*/ 317964 w 722358"/>
                  <a:gd name="connsiteY0" fmla="*/ 0 h 1483668"/>
                  <a:gd name="connsiteX1" fmla="*/ 364555 w 722358"/>
                  <a:gd name="connsiteY1" fmla="*/ 1470071 h 1483668"/>
                  <a:gd name="connsiteX2" fmla="*/ 355718 w 722358"/>
                  <a:gd name="connsiteY2" fmla="*/ 673449 h 1483668"/>
                  <a:gd name="connsiteX3" fmla="*/ 240046 w 722358"/>
                  <a:gd name="connsiteY3" fmla="*/ 1483668 h 1483668"/>
                  <a:gd name="connsiteX4" fmla="*/ 317964 w 722358"/>
                  <a:gd name="connsiteY4" fmla="*/ 0 h 1483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358" h="1483668">
                    <a:moveTo>
                      <a:pt x="317964" y="0"/>
                    </a:moveTo>
                    <a:cubicBezTo>
                      <a:pt x="317964" y="0"/>
                      <a:pt x="1195948" y="727837"/>
                      <a:pt x="364555" y="1470071"/>
                    </a:cubicBezTo>
                    <a:cubicBezTo>
                      <a:pt x="364555" y="1470071"/>
                      <a:pt x="290653" y="915795"/>
                      <a:pt x="355718" y="673449"/>
                    </a:cubicBezTo>
                    <a:cubicBezTo>
                      <a:pt x="355718" y="673449"/>
                      <a:pt x="161325" y="1209330"/>
                      <a:pt x="240046" y="1483668"/>
                    </a:cubicBezTo>
                    <a:cubicBezTo>
                      <a:pt x="240046" y="1483668"/>
                      <a:pt x="-348757" y="878204"/>
                      <a:pt x="317964"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Freeform 16">
                <a:extLst>
                  <a:ext uri="{FF2B5EF4-FFF2-40B4-BE49-F238E27FC236}">
                    <a16:creationId xmlns:a16="http://schemas.microsoft.com/office/drawing/2014/main" id="{8A68B525-3499-4AD3-B97F-E0DFEF815F67}"/>
                  </a:ext>
                </a:extLst>
              </p:cNvPr>
              <p:cNvSpPr>
                <a:spLocks/>
              </p:cNvSpPr>
              <p:nvPr/>
            </p:nvSpPr>
            <p:spPr bwMode="auto">
              <a:xfrm>
                <a:off x="8857534" y="2313562"/>
                <a:ext cx="1090520" cy="925303"/>
              </a:xfrm>
              <a:custGeom>
                <a:avLst/>
                <a:gdLst>
                  <a:gd name="connsiteX0" fmla="*/ 1090513 w 1090520"/>
                  <a:gd name="connsiteY0" fmla="*/ 0 h 925303"/>
                  <a:gd name="connsiteX1" fmla="*/ 84318 w 1090520"/>
                  <a:gd name="connsiteY1" fmla="*/ 913276 h 925303"/>
                  <a:gd name="connsiteX2" fmla="*/ 640014 w 1090520"/>
                  <a:gd name="connsiteY2" fmla="*/ 429448 h 925303"/>
                  <a:gd name="connsiteX3" fmla="*/ 0 w 1090520"/>
                  <a:gd name="connsiteY3" fmla="*/ 834104 h 925303"/>
                  <a:gd name="connsiteX4" fmla="*/ 1090513 w 1090520"/>
                  <a:gd name="connsiteY4" fmla="*/ 0 h 925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520" h="925303">
                    <a:moveTo>
                      <a:pt x="1090513" y="0"/>
                    </a:moveTo>
                    <a:cubicBezTo>
                      <a:pt x="1090513" y="0"/>
                      <a:pt x="1103361" y="1048428"/>
                      <a:pt x="84318" y="913276"/>
                    </a:cubicBezTo>
                    <a:cubicBezTo>
                      <a:pt x="84318" y="913276"/>
                      <a:pt x="429620" y="529412"/>
                      <a:pt x="640014" y="429448"/>
                    </a:cubicBezTo>
                    <a:cubicBezTo>
                      <a:pt x="640014" y="429448"/>
                      <a:pt x="145348" y="614982"/>
                      <a:pt x="0" y="834104"/>
                    </a:cubicBezTo>
                    <a:cubicBezTo>
                      <a:pt x="0" y="834104"/>
                      <a:pt x="73076" y="60779"/>
                      <a:pt x="1090513"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17">
                <a:extLst>
                  <a:ext uri="{FF2B5EF4-FFF2-40B4-BE49-F238E27FC236}">
                    <a16:creationId xmlns:a16="http://schemas.microsoft.com/office/drawing/2014/main" id="{00AB87F7-2ED9-44A8-A798-C5A0861540DF}"/>
                  </a:ext>
                </a:extLst>
              </p:cNvPr>
              <p:cNvSpPr>
                <a:spLocks/>
              </p:cNvSpPr>
              <p:nvPr/>
            </p:nvSpPr>
            <p:spPr bwMode="auto">
              <a:xfrm>
                <a:off x="7647124" y="2501393"/>
                <a:ext cx="1046550" cy="687542"/>
              </a:xfrm>
              <a:custGeom>
                <a:avLst/>
                <a:gdLst>
                  <a:gd name="connsiteX0" fmla="*/ 356924 w 1046550"/>
                  <a:gd name="connsiteY0" fmla="*/ 64 h 687542"/>
                  <a:gd name="connsiteX1" fmla="*/ 1046550 w 1046550"/>
                  <a:gd name="connsiteY1" fmla="*/ 576479 h 687542"/>
                  <a:gd name="connsiteX2" fmla="*/ 485124 w 1046550"/>
                  <a:gd name="connsiteY2" fmla="*/ 289336 h 687542"/>
                  <a:gd name="connsiteX3" fmla="*/ 1010407 w 1046550"/>
                  <a:gd name="connsiteY3" fmla="*/ 668461 h 687542"/>
                  <a:gd name="connsiteX4" fmla="*/ 0 w 1046550"/>
                  <a:gd name="connsiteY4" fmla="*/ 67780 h 687542"/>
                  <a:gd name="connsiteX5" fmla="*/ 356924 w 1046550"/>
                  <a:gd name="connsiteY5" fmla="*/ 64 h 68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6550" h="687542">
                    <a:moveTo>
                      <a:pt x="356924" y="64"/>
                    </a:moveTo>
                    <a:cubicBezTo>
                      <a:pt x="610656" y="-2950"/>
                      <a:pt x="926825" y="98224"/>
                      <a:pt x="1046550" y="576479"/>
                    </a:cubicBezTo>
                    <a:cubicBezTo>
                      <a:pt x="1046550" y="576479"/>
                      <a:pt x="631304" y="423710"/>
                      <a:pt x="485124" y="289336"/>
                    </a:cubicBezTo>
                    <a:cubicBezTo>
                      <a:pt x="485124" y="289336"/>
                      <a:pt x="789531" y="622070"/>
                      <a:pt x="1010407" y="668461"/>
                    </a:cubicBezTo>
                    <a:cubicBezTo>
                      <a:pt x="1010407" y="668461"/>
                      <a:pt x="369465" y="854024"/>
                      <a:pt x="0" y="67780"/>
                    </a:cubicBezTo>
                    <a:cubicBezTo>
                      <a:pt x="0" y="67780"/>
                      <a:pt x="159577" y="2409"/>
                      <a:pt x="356924" y="64"/>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Freeform 18">
                <a:extLst>
                  <a:ext uri="{FF2B5EF4-FFF2-40B4-BE49-F238E27FC236}">
                    <a16:creationId xmlns:a16="http://schemas.microsoft.com/office/drawing/2014/main" id="{B1BB9560-916E-494B-BE81-E6919BE70BD2}"/>
                  </a:ext>
                </a:extLst>
              </p:cNvPr>
              <p:cNvSpPr>
                <a:spLocks/>
              </p:cNvSpPr>
              <p:nvPr/>
            </p:nvSpPr>
            <p:spPr bwMode="auto">
              <a:xfrm>
                <a:off x="9608984" y="2667577"/>
                <a:ext cx="647804" cy="1110873"/>
              </a:xfrm>
              <a:custGeom>
                <a:avLst/>
                <a:gdLst>
                  <a:gd name="connsiteX0" fmla="*/ 527284 w 647804"/>
                  <a:gd name="connsiteY0" fmla="*/ 0 h 1110873"/>
                  <a:gd name="connsiteX1" fmla="*/ 143389 w 647804"/>
                  <a:gd name="connsiteY1" fmla="*/ 1110873 h 1110873"/>
                  <a:gd name="connsiteX2" fmla="*/ 364249 w 647804"/>
                  <a:gd name="connsiteY2" fmla="*/ 513449 h 1110873"/>
                  <a:gd name="connsiteX3" fmla="*/ 46211 w 647804"/>
                  <a:gd name="connsiteY3" fmla="*/ 1085281 h 1110873"/>
                  <a:gd name="connsiteX4" fmla="*/ 527284 w 647804"/>
                  <a:gd name="connsiteY4" fmla="*/ 0 h 111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804" h="1110873">
                    <a:moveTo>
                      <a:pt x="527284" y="0"/>
                    </a:moveTo>
                    <a:cubicBezTo>
                      <a:pt x="527284" y="0"/>
                      <a:pt x="975428" y="791767"/>
                      <a:pt x="143389" y="1110873"/>
                    </a:cubicBezTo>
                    <a:cubicBezTo>
                      <a:pt x="143389" y="1110873"/>
                      <a:pt x="246189" y="675801"/>
                      <a:pt x="364249" y="513449"/>
                    </a:cubicBezTo>
                    <a:cubicBezTo>
                      <a:pt x="364249" y="513449"/>
                      <a:pt x="65486" y="858947"/>
                      <a:pt x="46211" y="1085281"/>
                    </a:cubicBezTo>
                    <a:cubicBezTo>
                      <a:pt x="46211" y="1085281"/>
                      <a:pt x="-220427" y="467063"/>
                      <a:pt x="527284"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eeform 19">
                <a:extLst>
                  <a:ext uri="{FF2B5EF4-FFF2-40B4-BE49-F238E27FC236}">
                    <a16:creationId xmlns:a16="http://schemas.microsoft.com/office/drawing/2014/main" id="{9A9C27A5-E7D8-40DC-A627-479CE4472FB4}"/>
                  </a:ext>
                </a:extLst>
              </p:cNvPr>
              <p:cNvSpPr>
                <a:spLocks/>
              </p:cNvSpPr>
              <p:nvPr/>
            </p:nvSpPr>
            <p:spPr bwMode="auto">
              <a:xfrm>
                <a:off x="6935340" y="3145935"/>
                <a:ext cx="819649" cy="957418"/>
              </a:xfrm>
              <a:custGeom>
                <a:avLst/>
                <a:gdLst>
                  <a:gd name="connsiteX0" fmla="*/ 0 w 819649"/>
                  <a:gd name="connsiteY0" fmla="*/ 6 h 957418"/>
                  <a:gd name="connsiteX1" fmla="*/ 808998 w 819649"/>
                  <a:gd name="connsiteY1" fmla="*/ 883833 h 957418"/>
                  <a:gd name="connsiteX2" fmla="*/ 380800 w 819649"/>
                  <a:gd name="connsiteY2" fmla="*/ 395928 h 957418"/>
                  <a:gd name="connsiteX3" fmla="*/ 739105 w 819649"/>
                  <a:gd name="connsiteY3" fmla="*/ 957418 h 957418"/>
                  <a:gd name="connsiteX4" fmla="*/ 0 w 819649"/>
                  <a:gd name="connsiteY4" fmla="*/ 6 h 95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649" h="957418">
                    <a:moveTo>
                      <a:pt x="0" y="6"/>
                    </a:moveTo>
                    <a:cubicBezTo>
                      <a:pt x="0" y="6"/>
                      <a:pt x="928701" y="-11192"/>
                      <a:pt x="808998" y="883833"/>
                    </a:cubicBezTo>
                    <a:cubicBezTo>
                      <a:pt x="808998" y="883833"/>
                      <a:pt x="468368" y="579892"/>
                      <a:pt x="380800" y="395928"/>
                    </a:cubicBezTo>
                    <a:cubicBezTo>
                      <a:pt x="380800" y="395928"/>
                      <a:pt x="544688" y="830243"/>
                      <a:pt x="739105" y="957418"/>
                    </a:cubicBezTo>
                    <a:cubicBezTo>
                      <a:pt x="739105" y="957418"/>
                      <a:pt x="53826" y="893431"/>
                      <a:pt x="0" y="6"/>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eeform 21">
                <a:extLst>
                  <a:ext uri="{FF2B5EF4-FFF2-40B4-BE49-F238E27FC236}">
                    <a16:creationId xmlns:a16="http://schemas.microsoft.com/office/drawing/2014/main" id="{9ABD7F36-E161-475C-A9A8-ECEB8EB397E3}"/>
                  </a:ext>
                </a:extLst>
              </p:cNvPr>
              <p:cNvSpPr>
                <a:spLocks/>
              </p:cNvSpPr>
              <p:nvPr/>
            </p:nvSpPr>
            <p:spPr bwMode="auto">
              <a:xfrm>
                <a:off x="7853178" y="3238038"/>
                <a:ext cx="518352" cy="909451"/>
              </a:xfrm>
              <a:custGeom>
                <a:avLst/>
                <a:gdLst>
                  <a:gd name="connsiteX0" fmla="*/ 410800 w 518352"/>
                  <a:gd name="connsiteY0" fmla="*/ 0 h 909451"/>
                  <a:gd name="connsiteX1" fmla="*/ 122441 w 518352"/>
                  <a:gd name="connsiteY1" fmla="*/ 909451 h 909451"/>
                  <a:gd name="connsiteX2" fmla="*/ 288709 w 518352"/>
                  <a:gd name="connsiteY2" fmla="*/ 419931 h 909451"/>
                  <a:gd name="connsiteX3" fmla="*/ 43724 w 518352"/>
                  <a:gd name="connsiteY3" fmla="*/ 891054 h 909451"/>
                  <a:gd name="connsiteX4" fmla="*/ 410800 w 518352"/>
                  <a:gd name="connsiteY4" fmla="*/ 0 h 90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352" h="909451">
                    <a:moveTo>
                      <a:pt x="410800" y="0"/>
                    </a:moveTo>
                    <a:cubicBezTo>
                      <a:pt x="410800" y="0"/>
                      <a:pt x="790728" y="632696"/>
                      <a:pt x="122441" y="909451"/>
                    </a:cubicBezTo>
                    <a:cubicBezTo>
                      <a:pt x="122441" y="909451"/>
                      <a:pt x="196338" y="554309"/>
                      <a:pt x="288709" y="419931"/>
                    </a:cubicBezTo>
                    <a:cubicBezTo>
                      <a:pt x="288709" y="419931"/>
                      <a:pt x="54166" y="707084"/>
                      <a:pt x="43724" y="891054"/>
                    </a:cubicBezTo>
                    <a:cubicBezTo>
                      <a:pt x="43724" y="891054"/>
                      <a:pt x="-186803" y="395135"/>
                      <a:pt x="410800"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eeform 22">
                <a:extLst>
                  <a:ext uri="{FF2B5EF4-FFF2-40B4-BE49-F238E27FC236}">
                    <a16:creationId xmlns:a16="http://schemas.microsoft.com/office/drawing/2014/main" id="{C1775ADC-DB7E-4CCB-9F94-97BCC2D04B89}"/>
                  </a:ext>
                </a:extLst>
              </p:cNvPr>
              <p:cNvSpPr>
                <a:spLocks/>
              </p:cNvSpPr>
              <p:nvPr/>
            </p:nvSpPr>
            <p:spPr bwMode="auto">
              <a:xfrm>
                <a:off x="7692668" y="3388281"/>
                <a:ext cx="2025019" cy="3469718"/>
              </a:xfrm>
              <a:custGeom>
                <a:avLst/>
                <a:gdLst>
                  <a:gd name="connsiteX0" fmla="*/ 960699 w 2025019"/>
                  <a:gd name="connsiteY0" fmla="*/ 0 h 3469718"/>
                  <a:gd name="connsiteX1" fmla="*/ 1151072 w 2025019"/>
                  <a:gd name="connsiteY1" fmla="*/ 0 h 3469718"/>
                  <a:gd name="connsiteX2" fmla="*/ 1229791 w 2025019"/>
                  <a:gd name="connsiteY2" fmla="*/ 1049394 h 3469718"/>
                  <a:gd name="connsiteX3" fmla="*/ 1884448 w 2025019"/>
                  <a:gd name="connsiteY3" fmla="*/ 350331 h 3469718"/>
                  <a:gd name="connsiteX4" fmla="*/ 2025019 w 2025019"/>
                  <a:gd name="connsiteY4" fmla="*/ 536695 h 3469718"/>
                  <a:gd name="connsiteX5" fmla="*/ 1335018 w 2025019"/>
                  <a:gd name="connsiteY5" fmla="*/ 1363732 h 3469718"/>
                  <a:gd name="connsiteX6" fmla="*/ 1287626 w 2025019"/>
                  <a:gd name="connsiteY6" fmla="*/ 2190770 h 3469718"/>
                  <a:gd name="connsiteX7" fmla="*/ 1416951 w 2025019"/>
                  <a:gd name="connsiteY7" fmla="*/ 3469718 h 3469718"/>
                  <a:gd name="connsiteX8" fmla="*/ 722131 w 2025019"/>
                  <a:gd name="connsiteY8" fmla="*/ 3469718 h 3469718"/>
                  <a:gd name="connsiteX9" fmla="*/ 796834 w 2025019"/>
                  <a:gd name="connsiteY9" fmla="*/ 1946018 h 3469718"/>
                  <a:gd name="connsiteX10" fmla="*/ 0 w 2025019"/>
                  <a:gd name="connsiteY10" fmla="*/ 875828 h 3469718"/>
                  <a:gd name="connsiteX11" fmla="*/ 129325 w 2025019"/>
                  <a:gd name="connsiteY11" fmla="*/ 759051 h 3469718"/>
                  <a:gd name="connsiteX12" fmla="*/ 878767 w 2025019"/>
                  <a:gd name="connsiteY12" fmla="*/ 1608484 h 3469718"/>
                  <a:gd name="connsiteX13" fmla="*/ 960699 w 2025019"/>
                  <a:gd name="connsiteY13" fmla="*/ 0 h 3469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25019" h="3469718">
                    <a:moveTo>
                      <a:pt x="960699" y="0"/>
                    </a:moveTo>
                    <a:cubicBezTo>
                      <a:pt x="1151072" y="0"/>
                      <a:pt x="1151072" y="0"/>
                      <a:pt x="1151072" y="0"/>
                    </a:cubicBezTo>
                    <a:cubicBezTo>
                      <a:pt x="1229791" y="1049394"/>
                      <a:pt x="1229791" y="1049394"/>
                      <a:pt x="1229791" y="1049394"/>
                    </a:cubicBezTo>
                    <a:cubicBezTo>
                      <a:pt x="1884448" y="350331"/>
                      <a:pt x="1884448" y="350331"/>
                      <a:pt x="1884448" y="350331"/>
                    </a:cubicBezTo>
                    <a:cubicBezTo>
                      <a:pt x="2025019" y="536695"/>
                      <a:pt x="2025019" y="536695"/>
                      <a:pt x="2025019" y="536695"/>
                    </a:cubicBezTo>
                    <a:cubicBezTo>
                      <a:pt x="1335018" y="1363732"/>
                      <a:pt x="1335018" y="1363732"/>
                      <a:pt x="1335018" y="1363732"/>
                    </a:cubicBezTo>
                    <a:cubicBezTo>
                      <a:pt x="1335018" y="1363732"/>
                      <a:pt x="1217742" y="1363732"/>
                      <a:pt x="1287626" y="2190770"/>
                    </a:cubicBezTo>
                    <a:cubicBezTo>
                      <a:pt x="1358313" y="3017807"/>
                      <a:pt x="1416951" y="3469718"/>
                      <a:pt x="1416951" y="3469718"/>
                    </a:cubicBezTo>
                    <a:lnTo>
                      <a:pt x="722131" y="3469718"/>
                    </a:lnTo>
                    <a:cubicBezTo>
                      <a:pt x="722131" y="3469718"/>
                      <a:pt x="902061" y="2295549"/>
                      <a:pt x="796834" y="1946018"/>
                    </a:cubicBezTo>
                    <a:cubicBezTo>
                      <a:pt x="0" y="875828"/>
                      <a:pt x="0" y="875828"/>
                      <a:pt x="0" y="875828"/>
                    </a:cubicBezTo>
                    <a:cubicBezTo>
                      <a:pt x="129325" y="759051"/>
                      <a:pt x="129325" y="759051"/>
                      <a:pt x="129325" y="759051"/>
                    </a:cubicBezTo>
                    <a:cubicBezTo>
                      <a:pt x="878767" y="1608484"/>
                      <a:pt x="878767" y="1608484"/>
                      <a:pt x="878767" y="1608484"/>
                    </a:cubicBezTo>
                    <a:cubicBezTo>
                      <a:pt x="960699" y="0"/>
                      <a:pt x="960699" y="0"/>
                      <a:pt x="960699" y="0"/>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eeform 23">
                <a:extLst>
                  <a:ext uri="{FF2B5EF4-FFF2-40B4-BE49-F238E27FC236}">
                    <a16:creationId xmlns:a16="http://schemas.microsoft.com/office/drawing/2014/main" id="{6A3FF189-09C0-4C36-8FF4-9CE6CD6BF8D0}"/>
                  </a:ext>
                </a:extLst>
              </p:cNvPr>
              <p:cNvSpPr>
                <a:spLocks/>
              </p:cNvSpPr>
              <p:nvPr/>
            </p:nvSpPr>
            <p:spPr bwMode="auto">
              <a:xfrm>
                <a:off x="9762761" y="3630666"/>
                <a:ext cx="1415119" cy="682027"/>
              </a:xfrm>
              <a:custGeom>
                <a:avLst/>
                <a:gdLst>
                  <a:gd name="connsiteX0" fmla="*/ 698996 w 1415119"/>
                  <a:gd name="connsiteY0" fmla="*/ 394 h 682027"/>
                  <a:gd name="connsiteX1" fmla="*/ 1415119 w 1415119"/>
                  <a:gd name="connsiteY1" fmla="*/ 251915 h 682027"/>
                  <a:gd name="connsiteX2" fmla="*/ 20078 w 1415119"/>
                  <a:gd name="connsiteY2" fmla="*/ 384714 h 682027"/>
                  <a:gd name="connsiteX3" fmla="*/ 777432 w 1415119"/>
                  <a:gd name="connsiteY3" fmla="*/ 328714 h 682027"/>
                  <a:gd name="connsiteX4" fmla="*/ 0 w 1415119"/>
                  <a:gd name="connsiteY4" fmla="*/ 267915 h 682027"/>
                  <a:gd name="connsiteX5" fmla="*/ 698996 w 1415119"/>
                  <a:gd name="connsiteY5" fmla="*/ 394 h 6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119" h="682027">
                    <a:moveTo>
                      <a:pt x="698996" y="394"/>
                    </a:moveTo>
                    <a:cubicBezTo>
                      <a:pt x="900769" y="5980"/>
                      <a:pt x="1141552" y="71917"/>
                      <a:pt x="1415119" y="251915"/>
                    </a:cubicBezTo>
                    <a:cubicBezTo>
                      <a:pt x="1415119" y="251915"/>
                      <a:pt x="775826" y="1123906"/>
                      <a:pt x="20078" y="384714"/>
                    </a:cubicBezTo>
                    <a:cubicBezTo>
                      <a:pt x="20078" y="384714"/>
                      <a:pt x="542917" y="281515"/>
                      <a:pt x="777432" y="328714"/>
                    </a:cubicBezTo>
                    <a:cubicBezTo>
                      <a:pt x="777432" y="328714"/>
                      <a:pt x="255396" y="176716"/>
                      <a:pt x="0" y="267915"/>
                    </a:cubicBezTo>
                    <a:cubicBezTo>
                      <a:pt x="0" y="267915"/>
                      <a:pt x="255095" y="-11895"/>
                      <a:pt x="698996" y="394"/>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eeform 24">
                <a:extLst>
                  <a:ext uri="{FF2B5EF4-FFF2-40B4-BE49-F238E27FC236}">
                    <a16:creationId xmlns:a16="http://schemas.microsoft.com/office/drawing/2014/main" id="{3FEEA915-D1EC-4205-A5AC-3A7C5AF9F17C}"/>
                  </a:ext>
                </a:extLst>
              </p:cNvPr>
              <p:cNvSpPr>
                <a:spLocks/>
              </p:cNvSpPr>
              <p:nvPr/>
            </p:nvSpPr>
            <p:spPr bwMode="auto">
              <a:xfrm>
                <a:off x="6415117" y="4078546"/>
                <a:ext cx="1165337" cy="562065"/>
              </a:xfrm>
              <a:custGeom>
                <a:avLst/>
                <a:gdLst>
                  <a:gd name="connsiteX0" fmla="*/ 599725 w 1165337"/>
                  <a:gd name="connsiteY0" fmla="*/ 1063 h 562065"/>
                  <a:gd name="connsiteX1" fmla="*/ 1146865 w 1165337"/>
                  <a:gd name="connsiteY1" fmla="*/ 234334 h 562065"/>
                  <a:gd name="connsiteX2" fmla="*/ 523639 w 1165337"/>
                  <a:gd name="connsiteY2" fmla="*/ 293528 h 562065"/>
                  <a:gd name="connsiteX3" fmla="*/ 1165337 w 1165337"/>
                  <a:gd name="connsiteY3" fmla="*/ 330324 h 562065"/>
                  <a:gd name="connsiteX4" fmla="*/ 0 w 1165337"/>
                  <a:gd name="connsiteY4" fmla="*/ 367120 h 562065"/>
                  <a:gd name="connsiteX5" fmla="*/ 599725 w 1165337"/>
                  <a:gd name="connsiteY5" fmla="*/ 1063 h 562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337" h="562065">
                    <a:moveTo>
                      <a:pt x="599725" y="1063"/>
                    </a:moveTo>
                    <a:cubicBezTo>
                      <a:pt x="762242" y="-8765"/>
                      <a:pt x="948593" y="48104"/>
                      <a:pt x="1146865" y="234334"/>
                    </a:cubicBezTo>
                    <a:cubicBezTo>
                      <a:pt x="1146865" y="234334"/>
                      <a:pt x="717996" y="327924"/>
                      <a:pt x="523639" y="293528"/>
                    </a:cubicBezTo>
                    <a:cubicBezTo>
                      <a:pt x="523639" y="293528"/>
                      <a:pt x="956524" y="409515"/>
                      <a:pt x="1165337" y="330324"/>
                    </a:cubicBezTo>
                    <a:cubicBezTo>
                      <a:pt x="1165337" y="330324"/>
                      <a:pt x="730042" y="826271"/>
                      <a:pt x="0" y="367120"/>
                    </a:cubicBezTo>
                    <a:cubicBezTo>
                      <a:pt x="0" y="367120"/>
                      <a:pt x="242186" y="22685"/>
                      <a:pt x="599725" y="1063"/>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25">
                <a:extLst>
                  <a:ext uri="{FF2B5EF4-FFF2-40B4-BE49-F238E27FC236}">
                    <a16:creationId xmlns:a16="http://schemas.microsoft.com/office/drawing/2014/main" id="{E8CD0375-E52C-4A60-86B1-A9431D956243}"/>
                  </a:ext>
                </a:extLst>
              </p:cNvPr>
              <p:cNvSpPr>
                <a:spLocks/>
              </p:cNvSpPr>
              <p:nvPr/>
            </p:nvSpPr>
            <p:spPr bwMode="auto">
              <a:xfrm>
                <a:off x="7003386" y="4597753"/>
                <a:ext cx="760246" cy="952646"/>
              </a:xfrm>
              <a:custGeom>
                <a:avLst/>
                <a:gdLst>
                  <a:gd name="connsiteX0" fmla="*/ 671798 w 760246"/>
                  <a:gd name="connsiteY0" fmla="*/ 0 h 952646"/>
                  <a:gd name="connsiteX1" fmla="*/ 310318 w 760246"/>
                  <a:gd name="connsiteY1" fmla="*/ 508718 h 952646"/>
                  <a:gd name="connsiteX2" fmla="*/ 756947 w 760246"/>
                  <a:gd name="connsiteY2" fmla="*/ 47992 h 952646"/>
                  <a:gd name="connsiteX3" fmla="*/ 25151 w 760246"/>
                  <a:gd name="connsiteY3" fmla="*/ 952646 h 952646"/>
                  <a:gd name="connsiteX4" fmla="*/ 671798 w 760246"/>
                  <a:gd name="connsiteY4" fmla="*/ 0 h 95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246" h="952646">
                    <a:moveTo>
                      <a:pt x="671798" y="0"/>
                    </a:moveTo>
                    <a:cubicBezTo>
                      <a:pt x="671798" y="0"/>
                      <a:pt x="463747" y="384738"/>
                      <a:pt x="310318" y="508718"/>
                    </a:cubicBezTo>
                    <a:cubicBezTo>
                      <a:pt x="310318" y="508718"/>
                      <a:pt x="680635" y="257559"/>
                      <a:pt x="756947" y="47992"/>
                    </a:cubicBezTo>
                    <a:cubicBezTo>
                      <a:pt x="756947" y="47992"/>
                      <a:pt x="851735" y="700687"/>
                      <a:pt x="25151" y="952646"/>
                    </a:cubicBezTo>
                    <a:cubicBezTo>
                      <a:pt x="25151" y="952646"/>
                      <a:pt x="-195754" y="90386"/>
                      <a:pt x="671798"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6" name="Group 25">
              <a:extLst>
                <a:ext uri="{FF2B5EF4-FFF2-40B4-BE49-F238E27FC236}">
                  <a16:creationId xmlns:a16="http://schemas.microsoft.com/office/drawing/2014/main" id="{684F078F-41FF-4D1E-A399-012CE7CA200B}"/>
                </a:ext>
              </a:extLst>
            </p:cNvPr>
            <p:cNvGrpSpPr/>
            <p:nvPr/>
          </p:nvGrpSpPr>
          <p:grpSpPr>
            <a:xfrm>
              <a:off x="8231500" y="5651220"/>
              <a:ext cx="1030437" cy="1206779"/>
              <a:chOff x="6415113" y="1280159"/>
              <a:chExt cx="4762767" cy="5577839"/>
            </a:xfrm>
            <a:solidFill>
              <a:schemeClr val="tx1">
                <a:lumMod val="50000"/>
                <a:lumOff val="50000"/>
              </a:schemeClr>
            </a:solidFill>
          </p:grpSpPr>
          <p:sp>
            <p:nvSpPr>
              <p:cNvPr id="27" name="Freeform 28">
                <a:extLst>
                  <a:ext uri="{FF2B5EF4-FFF2-40B4-BE49-F238E27FC236}">
                    <a16:creationId xmlns:a16="http://schemas.microsoft.com/office/drawing/2014/main" id="{A654A08B-5483-4D25-AA68-54DBA3C9A1FB}"/>
                  </a:ext>
                </a:extLst>
              </p:cNvPr>
              <p:cNvSpPr>
                <a:spLocks/>
              </p:cNvSpPr>
              <p:nvPr/>
            </p:nvSpPr>
            <p:spPr bwMode="auto">
              <a:xfrm>
                <a:off x="8483240" y="1280159"/>
                <a:ext cx="722357" cy="1483667"/>
              </a:xfrm>
              <a:custGeom>
                <a:avLst/>
                <a:gdLst>
                  <a:gd name="connsiteX0" fmla="*/ 317964 w 722358"/>
                  <a:gd name="connsiteY0" fmla="*/ 0 h 1483668"/>
                  <a:gd name="connsiteX1" fmla="*/ 364555 w 722358"/>
                  <a:gd name="connsiteY1" fmla="*/ 1470071 h 1483668"/>
                  <a:gd name="connsiteX2" fmla="*/ 355718 w 722358"/>
                  <a:gd name="connsiteY2" fmla="*/ 673449 h 1483668"/>
                  <a:gd name="connsiteX3" fmla="*/ 240046 w 722358"/>
                  <a:gd name="connsiteY3" fmla="*/ 1483668 h 1483668"/>
                  <a:gd name="connsiteX4" fmla="*/ 317964 w 722358"/>
                  <a:gd name="connsiteY4" fmla="*/ 0 h 1483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358" h="1483668">
                    <a:moveTo>
                      <a:pt x="317964" y="0"/>
                    </a:moveTo>
                    <a:cubicBezTo>
                      <a:pt x="317964" y="0"/>
                      <a:pt x="1195948" y="727837"/>
                      <a:pt x="364555" y="1470071"/>
                    </a:cubicBezTo>
                    <a:cubicBezTo>
                      <a:pt x="364555" y="1470071"/>
                      <a:pt x="290653" y="915795"/>
                      <a:pt x="355718" y="673449"/>
                    </a:cubicBezTo>
                    <a:cubicBezTo>
                      <a:pt x="355718" y="673449"/>
                      <a:pt x="161325" y="1209330"/>
                      <a:pt x="240046" y="1483668"/>
                    </a:cubicBezTo>
                    <a:cubicBezTo>
                      <a:pt x="240046" y="1483668"/>
                      <a:pt x="-348757" y="878204"/>
                      <a:pt x="317964"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29">
                <a:extLst>
                  <a:ext uri="{FF2B5EF4-FFF2-40B4-BE49-F238E27FC236}">
                    <a16:creationId xmlns:a16="http://schemas.microsoft.com/office/drawing/2014/main" id="{01A2D8F1-B4B4-42F7-801B-4DD8A255B570}"/>
                  </a:ext>
                </a:extLst>
              </p:cNvPr>
              <p:cNvSpPr>
                <a:spLocks/>
              </p:cNvSpPr>
              <p:nvPr/>
            </p:nvSpPr>
            <p:spPr bwMode="auto">
              <a:xfrm>
                <a:off x="8857534" y="2313563"/>
                <a:ext cx="1090519" cy="925303"/>
              </a:xfrm>
              <a:custGeom>
                <a:avLst/>
                <a:gdLst>
                  <a:gd name="connsiteX0" fmla="*/ 1090513 w 1090520"/>
                  <a:gd name="connsiteY0" fmla="*/ 0 h 925303"/>
                  <a:gd name="connsiteX1" fmla="*/ 84318 w 1090520"/>
                  <a:gd name="connsiteY1" fmla="*/ 913276 h 925303"/>
                  <a:gd name="connsiteX2" fmla="*/ 640014 w 1090520"/>
                  <a:gd name="connsiteY2" fmla="*/ 429448 h 925303"/>
                  <a:gd name="connsiteX3" fmla="*/ 0 w 1090520"/>
                  <a:gd name="connsiteY3" fmla="*/ 834104 h 925303"/>
                  <a:gd name="connsiteX4" fmla="*/ 1090513 w 1090520"/>
                  <a:gd name="connsiteY4" fmla="*/ 0 h 925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520" h="925303">
                    <a:moveTo>
                      <a:pt x="1090513" y="0"/>
                    </a:moveTo>
                    <a:cubicBezTo>
                      <a:pt x="1090513" y="0"/>
                      <a:pt x="1103361" y="1048428"/>
                      <a:pt x="84318" y="913276"/>
                    </a:cubicBezTo>
                    <a:cubicBezTo>
                      <a:pt x="84318" y="913276"/>
                      <a:pt x="429620" y="529412"/>
                      <a:pt x="640014" y="429448"/>
                    </a:cubicBezTo>
                    <a:cubicBezTo>
                      <a:pt x="640014" y="429448"/>
                      <a:pt x="145348" y="614982"/>
                      <a:pt x="0" y="834104"/>
                    </a:cubicBezTo>
                    <a:cubicBezTo>
                      <a:pt x="0" y="834104"/>
                      <a:pt x="73076" y="60779"/>
                      <a:pt x="1090513"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30">
                <a:extLst>
                  <a:ext uri="{FF2B5EF4-FFF2-40B4-BE49-F238E27FC236}">
                    <a16:creationId xmlns:a16="http://schemas.microsoft.com/office/drawing/2014/main" id="{BCDE4401-6EF5-4EC7-BDCE-510092B8A2F9}"/>
                  </a:ext>
                </a:extLst>
              </p:cNvPr>
              <p:cNvSpPr>
                <a:spLocks/>
              </p:cNvSpPr>
              <p:nvPr/>
            </p:nvSpPr>
            <p:spPr bwMode="auto">
              <a:xfrm>
                <a:off x="7647122" y="2501392"/>
                <a:ext cx="1046549" cy="687543"/>
              </a:xfrm>
              <a:custGeom>
                <a:avLst/>
                <a:gdLst>
                  <a:gd name="connsiteX0" fmla="*/ 356924 w 1046550"/>
                  <a:gd name="connsiteY0" fmla="*/ 64 h 687542"/>
                  <a:gd name="connsiteX1" fmla="*/ 1046550 w 1046550"/>
                  <a:gd name="connsiteY1" fmla="*/ 576479 h 687542"/>
                  <a:gd name="connsiteX2" fmla="*/ 485124 w 1046550"/>
                  <a:gd name="connsiteY2" fmla="*/ 289336 h 687542"/>
                  <a:gd name="connsiteX3" fmla="*/ 1010407 w 1046550"/>
                  <a:gd name="connsiteY3" fmla="*/ 668461 h 687542"/>
                  <a:gd name="connsiteX4" fmla="*/ 0 w 1046550"/>
                  <a:gd name="connsiteY4" fmla="*/ 67780 h 687542"/>
                  <a:gd name="connsiteX5" fmla="*/ 356924 w 1046550"/>
                  <a:gd name="connsiteY5" fmla="*/ 64 h 68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6550" h="687542">
                    <a:moveTo>
                      <a:pt x="356924" y="64"/>
                    </a:moveTo>
                    <a:cubicBezTo>
                      <a:pt x="610656" y="-2950"/>
                      <a:pt x="926825" y="98224"/>
                      <a:pt x="1046550" y="576479"/>
                    </a:cubicBezTo>
                    <a:cubicBezTo>
                      <a:pt x="1046550" y="576479"/>
                      <a:pt x="631304" y="423710"/>
                      <a:pt x="485124" y="289336"/>
                    </a:cubicBezTo>
                    <a:cubicBezTo>
                      <a:pt x="485124" y="289336"/>
                      <a:pt x="789531" y="622070"/>
                      <a:pt x="1010407" y="668461"/>
                    </a:cubicBezTo>
                    <a:cubicBezTo>
                      <a:pt x="1010407" y="668461"/>
                      <a:pt x="369465" y="854024"/>
                      <a:pt x="0" y="67780"/>
                    </a:cubicBezTo>
                    <a:cubicBezTo>
                      <a:pt x="0" y="67780"/>
                      <a:pt x="159577" y="2409"/>
                      <a:pt x="356924" y="64"/>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31">
                <a:extLst>
                  <a:ext uri="{FF2B5EF4-FFF2-40B4-BE49-F238E27FC236}">
                    <a16:creationId xmlns:a16="http://schemas.microsoft.com/office/drawing/2014/main" id="{204C0052-75B0-43D8-B900-EF7B42889D20}"/>
                  </a:ext>
                </a:extLst>
              </p:cNvPr>
              <p:cNvSpPr>
                <a:spLocks/>
              </p:cNvSpPr>
              <p:nvPr/>
            </p:nvSpPr>
            <p:spPr bwMode="auto">
              <a:xfrm>
                <a:off x="9608984" y="2667579"/>
                <a:ext cx="647805" cy="1110874"/>
              </a:xfrm>
              <a:custGeom>
                <a:avLst/>
                <a:gdLst>
                  <a:gd name="connsiteX0" fmla="*/ 527284 w 647804"/>
                  <a:gd name="connsiteY0" fmla="*/ 0 h 1110873"/>
                  <a:gd name="connsiteX1" fmla="*/ 143389 w 647804"/>
                  <a:gd name="connsiteY1" fmla="*/ 1110873 h 1110873"/>
                  <a:gd name="connsiteX2" fmla="*/ 364249 w 647804"/>
                  <a:gd name="connsiteY2" fmla="*/ 513449 h 1110873"/>
                  <a:gd name="connsiteX3" fmla="*/ 46211 w 647804"/>
                  <a:gd name="connsiteY3" fmla="*/ 1085281 h 1110873"/>
                  <a:gd name="connsiteX4" fmla="*/ 527284 w 647804"/>
                  <a:gd name="connsiteY4" fmla="*/ 0 h 111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804" h="1110873">
                    <a:moveTo>
                      <a:pt x="527284" y="0"/>
                    </a:moveTo>
                    <a:cubicBezTo>
                      <a:pt x="527284" y="0"/>
                      <a:pt x="975428" y="791767"/>
                      <a:pt x="143389" y="1110873"/>
                    </a:cubicBezTo>
                    <a:cubicBezTo>
                      <a:pt x="143389" y="1110873"/>
                      <a:pt x="246189" y="675801"/>
                      <a:pt x="364249" y="513449"/>
                    </a:cubicBezTo>
                    <a:cubicBezTo>
                      <a:pt x="364249" y="513449"/>
                      <a:pt x="65486" y="858947"/>
                      <a:pt x="46211" y="1085281"/>
                    </a:cubicBezTo>
                    <a:cubicBezTo>
                      <a:pt x="46211" y="1085281"/>
                      <a:pt x="-220427" y="467063"/>
                      <a:pt x="527284"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32">
                <a:extLst>
                  <a:ext uri="{FF2B5EF4-FFF2-40B4-BE49-F238E27FC236}">
                    <a16:creationId xmlns:a16="http://schemas.microsoft.com/office/drawing/2014/main" id="{07AD8090-0374-4816-B7B6-4E801781EB88}"/>
                  </a:ext>
                </a:extLst>
              </p:cNvPr>
              <p:cNvSpPr>
                <a:spLocks/>
              </p:cNvSpPr>
              <p:nvPr/>
            </p:nvSpPr>
            <p:spPr bwMode="auto">
              <a:xfrm>
                <a:off x="6935338" y="3145937"/>
                <a:ext cx="819648" cy="957416"/>
              </a:xfrm>
              <a:custGeom>
                <a:avLst/>
                <a:gdLst>
                  <a:gd name="connsiteX0" fmla="*/ 0 w 819649"/>
                  <a:gd name="connsiteY0" fmla="*/ 6 h 957418"/>
                  <a:gd name="connsiteX1" fmla="*/ 808998 w 819649"/>
                  <a:gd name="connsiteY1" fmla="*/ 883833 h 957418"/>
                  <a:gd name="connsiteX2" fmla="*/ 380800 w 819649"/>
                  <a:gd name="connsiteY2" fmla="*/ 395928 h 957418"/>
                  <a:gd name="connsiteX3" fmla="*/ 739105 w 819649"/>
                  <a:gd name="connsiteY3" fmla="*/ 957418 h 957418"/>
                  <a:gd name="connsiteX4" fmla="*/ 0 w 819649"/>
                  <a:gd name="connsiteY4" fmla="*/ 6 h 95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649" h="957418">
                    <a:moveTo>
                      <a:pt x="0" y="6"/>
                    </a:moveTo>
                    <a:cubicBezTo>
                      <a:pt x="0" y="6"/>
                      <a:pt x="928701" y="-11192"/>
                      <a:pt x="808998" y="883833"/>
                    </a:cubicBezTo>
                    <a:cubicBezTo>
                      <a:pt x="808998" y="883833"/>
                      <a:pt x="468368" y="579892"/>
                      <a:pt x="380800" y="395928"/>
                    </a:cubicBezTo>
                    <a:cubicBezTo>
                      <a:pt x="380800" y="395928"/>
                      <a:pt x="544688" y="830243"/>
                      <a:pt x="739105" y="957418"/>
                    </a:cubicBezTo>
                    <a:cubicBezTo>
                      <a:pt x="739105" y="957418"/>
                      <a:pt x="53826" y="893431"/>
                      <a:pt x="0" y="6"/>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33">
                <a:extLst>
                  <a:ext uri="{FF2B5EF4-FFF2-40B4-BE49-F238E27FC236}">
                    <a16:creationId xmlns:a16="http://schemas.microsoft.com/office/drawing/2014/main" id="{EC25A799-53A3-43FE-B925-603C50DB515C}"/>
                  </a:ext>
                </a:extLst>
              </p:cNvPr>
              <p:cNvSpPr>
                <a:spLocks/>
              </p:cNvSpPr>
              <p:nvPr/>
            </p:nvSpPr>
            <p:spPr bwMode="auto">
              <a:xfrm>
                <a:off x="7853177" y="3238040"/>
                <a:ext cx="518352" cy="909451"/>
              </a:xfrm>
              <a:custGeom>
                <a:avLst/>
                <a:gdLst>
                  <a:gd name="connsiteX0" fmla="*/ 410800 w 518352"/>
                  <a:gd name="connsiteY0" fmla="*/ 0 h 909451"/>
                  <a:gd name="connsiteX1" fmla="*/ 122441 w 518352"/>
                  <a:gd name="connsiteY1" fmla="*/ 909451 h 909451"/>
                  <a:gd name="connsiteX2" fmla="*/ 288709 w 518352"/>
                  <a:gd name="connsiteY2" fmla="*/ 419931 h 909451"/>
                  <a:gd name="connsiteX3" fmla="*/ 43724 w 518352"/>
                  <a:gd name="connsiteY3" fmla="*/ 891054 h 909451"/>
                  <a:gd name="connsiteX4" fmla="*/ 410800 w 518352"/>
                  <a:gd name="connsiteY4" fmla="*/ 0 h 90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352" h="909451">
                    <a:moveTo>
                      <a:pt x="410800" y="0"/>
                    </a:moveTo>
                    <a:cubicBezTo>
                      <a:pt x="410800" y="0"/>
                      <a:pt x="790728" y="632696"/>
                      <a:pt x="122441" y="909451"/>
                    </a:cubicBezTo>
                    <a:cubicBezTo>
                      <a:pt x="122441" y="909451"/>
                      <a:pt x="196338" y="554309"/>
                      <a:pt x="288709" y="419931"/>
                    </a:cubicBezTo>
                    <a:cubicBezTo>
                      <a:pt x="288709" y="419931"/>
                      <a:pt x="54166" y="707084"/>
                      <a:pt x="43724" y="891054"/>
                    </a:cubicBezTo>
                    <a:cubicBezTo>
                      <a:pt x="43724" y="891054"/>
                      <a:pt x="-186803" y="395135"/>
                      <a:pt x="410800"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34">
                <a:extLst>
                  <a:ext uri="{FF2B5EF4-FFF2-40B4-BE49-F238E27FC236}">
                    <a16:creationId xmlns:a16="http://schemas.microsoft.com/office/drawing/2014/main" id="{71C217E9-38B1-4BC0-A9FD-5E00D2AAC30E}"/>
                  </a:ext>
                </a:extLst>
              </p:cNvPr>
              <p:cNvSpPr>
                <a:spLocks/>
              </p:cNvSpPr>
              <p:nvPr/>
            </p:nvSpPr>
            <p:spPr bwMode="auto">
              <a:xfrm>
                <a:off x="7692669" y="3388283"/>
                <a:ext cx="2025018" cy="3469715"/>
              </a:xfrm>
              <a:custGeom>
                <a:avLst/>
                <a:gdLst>
                  <a:gd name="connsiteX0" fmla="*/ 960699 w 2025019"/>
                  <a:gd name="connsiteY0" fmla="*/ 0 h 3469718"/>
                  <a:gd name="connsiteX1" fmla="*/ 1151072 w 2025019"/>
                  <a:gd name="connsiteY1" fmla="*/ 0 h 3469718"/>
                  <a:gd name="connsiteX2" fmla="*/ 1229791 w 2025019"/>
                  <a:gd name="connsiteY2" fmla="*/ 1049394 h 3469718"/>
                  <a:gd name="connsiteX3" fmla="*/ 1884448 w 2025019"/>
                  <a:gd name="connsiteY3" fmla="*/ 350331 h 3469718"/>
                  <a:gd name="connsiteX4" fmla="*/ 2025019 w 2025019"/>
                  <a:gd name="connsiteY4" fmla="*/ 536695 h 3469718"/>
                  <a:gd name="connsiteX5" fmla="*/ 1335018 w 2025019"/>
                  <a:gd name="connsiteY5" fmla="*/ 1363732 h 3469718"/>
                  <a:gd name="connsiteX6" fmla="*/ 1287626 w 2025019"/>
                  <a:gd name="connsiteY6" fmla="*/ 2190770 h 3469718"/>
                  <a:gd name="connsiteX7" fmla="*/ 1416951 w 2025019"/>
                  <a:gd name="connsiteY7" fmla="*/ 3469718 h 3469718"/>
                  <a:gd name="connsiteX8" fmla="*/ 722131 w 2025019"/>
                  <a:gd name="connsiteY8" fmla="*/ 3469718 h 3469718"/>
                  <a:gd name="connsiteX9" fmla="*/ 796834 w 2025019"/>
                  <a:gd name="connsiteY9" fmla="*/ 1946018 h 3469718"/>
                  <a:gd name="connsiteX10" fmla="*/ 0 w 2025019"/>
                  <a:gd name="connsiteY10" fmla="*/ 875828 h 3469718"/>
                  <a:gd name="connsiteX11" fmla="*/ 129325 w 2025019"/>
                  <a:gd name="connsiteY11" fmla="*/ 759051 h 3469718"/>
                  <a:gd name="connsiteX12" fmla="*/ 878767 w 2025019"/>
                  <a:gd name="connsiteY12" fmla="*/ 1608484 h 3469718"/>
                  <a:gd name="connsiteX13" fmla="*/ 960699 w 2025019"/>
                  <a:gd name="connsiteY13" fmla="*/ 0 h 3469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25019" h="3469718">
                    <a:moveTo>
                      <a:pt x="960699" y="0"/>
                    </a:moveTo>
                    <a:cubicBezTo>
                      <a:pt x="1151072" y="0"/>
                      <a:pt x="1151072" y="0"/>
                      <a:pt x="1151072" y="0"/>
                    </a:cubicBezTo>
                    <a:cubicBezTo>
                      <a:pt x="1229791" y="1049394"/>
                      <a:pt x="1229791" y="1049394"/>
                      <a:pt x="1229791" y="1049394"/>
                    </a:cubicBezTo>
                    <a:cubicBezTo>
                      <a:pt x="1884448" y="350331"/>
                      <a:pt x="1884448" y="350331"/>
                      <a:pt x="1884448" y="350331"/>
                    </a:cubicBezTo>
                    <a:cubicBezTo>
                      <a:pt x="2025019" y="536695"/>
                      <a:pt x="2025019" y="536695"/>
                      <a:pt x="2025019" y="536695"/>
                    </a:cubicBezTo>
                    <a:cubicBezTo>
                      <a:pt x="1335018" y="1363732"/>
                      <a:pt x="1335018" y="1363732"/>
                      <a:pt x="1335018" y="1363732"/>
                    </a:cubicBezTo>
                    <a:cubicBezTo>
                      <a:pt x="1335018" y="1363732"/>
                      <a:pt x="1217742" y="1363732"/>
                      <a:pt x="1287626" y="2190770"/>
                    </a:cubicBezTo>
                    <a:cubicBezTo>
                      <a:pt x="1358313" y="3017807"/>
                      <a:pt x="1416951" y="3469718"/>
                      <a:pt x="1416951" y="3469718"/>
                    </a:cubicBezTo>
                    <a:lnTo>
                      <a:pt x="722131" y="3469718"/>
                    </a:lnTo>
                    <a:cubicBezTo>
                      <a:pt x="722131" y="3469718"/>
                      <a:pt x="902061" y="2295549"/>
                      <a:pt x="796834" y="1946018"/>
                    </a:cubicBezTo>
                    <a:cubicBezTo>
                      <a:pt x="0" y="875828"/>
                      <a:pt x="0" y="875828"/>
                      <a:pt x="0" y="875828"/>
                    </a:cubicBezTo>
                    <a:cubicBezTo>
                      <a:pt x="129325" y="759051"/>
                      <a:pt x="129325" y="759051"/>
                      <a:pt x="129325" y="759051"/>
                    </a:cubicBezTo>
                    <a:cubicBezTo>
                      <a:pt x="878767" y="1608484"/>
                      <a:pt x="878767" y="1608484"/>
                      <a:pt x="878767" y="1608484"/>
                    </a:cubicBezTo>
                    <a:cubicBezTo>
                      <a:pt x="960699" y="0"/>
                      <a:pt x="960699" y="0"/>
                      <a:pt x="960699"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35">
                <a:extLst>
                  <a:ext uri="{FF2B5EF4-FFF2-40B4-BE49-F238E27FC236}">
                    <a16:creationId xmlns:a16="http://schemas.microsoft.com/office/drawing/2014/main" id="{021B2D4E-663D-4A46-BBCB-8CE595CC518B}"/>
                  </a:ext>
                </a:extLst>
              </p:cNvPr>
              <p:cNvSpPr>
                <a:spLocks/>
              </p:cNvSpPr>
              <p:nvPr/>
            </p:nvSpPr>
            <p:spPr bwMode="auto">
              <a:xfrm>
                <a:off x="9762761" y="3630667"/>
                <a:ext cx="1415119" cy="682028"/>
              </a:xfrm>
              <a:custGeom>
                <a:avLst/>
                <a:gdLst>
                  <a:gd name="connsiteX0" fmla="*/ 698996 w 1415119"/>
                  <a:gd name="connsiteY0" fmla="*/ 394 h 682027"/>
                  <a:gd name="connsiteX1" fmla="*/ 1415119 w 1415119"/>
                  <a:gd name="connsiteY1" fmla="*/ 251915 h 682027"/>
                  <a:gd name="connsiteX2" fmla="*/ 20078 w 1415119"/>
                  <a:gd name="connsiteY2" fmla="*/ 384714 h 682027"/>
                  <a:gd name="connsiteX3" fmla="*/ 777432 w 1415119"/>
                  <a:gd name="connsiteY3" fmla="*/ 328714 h 682027"/>
                  <a:gd name="connsiteX4" fmla="*/ 0 w 1415119"/>
                  <a:gd name="connsiteY4" fmla="*/ 267915 h 682027"/>
                  <a:gd name="connsiteX5" fmla="*/ 698996 w 1415119"/>
                  <a:gd name="connsiteY5" fmla="*/ 394 h 6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119" h="682027">
                    <a:moveTo>
                      <a:pt x="698996" y="394"/>
                    </a:moveTo>
                    <a:cubicBezTo>
                      <a:pt x="900769" y="5980"/>
                      <a:pt x="1141552" y="71917"/>
                      <a:pt x="1415119" y="251915"/>
                    </a:cubicBezTo>
                    <a:cubicBezTo>
                      <a:pt x="1415119" y="251915"/>
                      <a:pt x="775826" y="1123906"/>
                      <a:pt x="20078" y="384714"/>
                    </a:cubicBezTo>
                    <a:cubicBezTo>
                      <a:pt x="20078" y="384714"/>
                      <a:pt x="542917" y="281515"/>
                      <a:pt x="777432" y="328714"/>
                    </a:cubicBezTo>
                    <a:cubicBezTo>
                      <a:pt x="777432" y="328714"/>
                      <a:pt x="255396" y="176716"/>
                      <a:pt x="0" y="267915"/>
                    </a:cubicBezTo>
                    <a:cubicBezTo>
                      <a:pt x="0" y="267915"/>
                      <a:pt x="255095" y="-11895"/>
                      <a:pt x="698996" y="394"/>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36">
                <a:extLst>
                  <a:ext uri="{FF2B5EF4-FFF2-40B4-BE49-F238E27FC236}">
                    <a16:creationId xmlns:a16="http://schemas.microsoft.com/office/drawing/2014/main" id="{882AB057-45FF-46D7-9CC8-1C37ECB98A95}"/>
                  </a:ext>
                </a:extLst>
              </p:cNvPr>
              <p:cNvSpPr>
                <a:spLocks/>
              </p:cNvSpPr>
              <p:nvPr/>
            </p:nvSpPr>
            <p:spPr bwMode="auto">
              <a:xfrm>
                <a:off x="6415113" y="4078546"/>
                <a:ext cx="1165337" cy="562066"/>
              </a:xfrm>
              <a:custGeom>
                <a:avLst/>
                <a:gdLst>
                  <a:gd name="connsiteX0" fmla="*/ 599725 w 1165337"/>
                  <a:gd name="connsiteY0" fmla="*/ 1063 h 562065"/>
                  <a:gd name="connsiteX1" fmla="*/ 1146865 w 1165337"/>
                  <a:gd name="connsiteY1" fmla="*/ 234334 h 562065"/>
                  <a:gd name="connsiteX2" fmla="*/ 523639 w 1165337"/>
                  <a:gd name="connsiteY2" fmla="*/ 293528 h 562065"/>
                  <a:gd name="connsiteX3" fmla="*/ 1165337 w 1165337"/>
                  <a:gd name="connsiteY3" fmla="*/ 330324 h 562065"/>
                  <a:gd name="connsiteX4" fmla="*/ 0 w 1165337"/>
                  <a:gd name="connsiteY4" fmla="*/ 367120 h 562065"/>
                  <a:gd name="connsiteX5" fmla="*/ 599725 w 1165337"/>
                  <a:gd name="connsiteY5" fmla="*/ 1063 h 562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337" h="562065">
                    <a:moveTo>
                      <a:pt x="599725" y="1063"/>
                    </a:moveTo>
                    <a:cubicBezTo>
                      <a:pt x="762242" y="-8765"/>
                      <a:pt x="948593" y="48104"/>
                      <a:pt x="1146865" y="234334"/>
                    </a:cubicBezTo>
                    <a:cubicBezTo>
                      <a:pt x="1146865" y="234334"/>
                      <a:pt x="717996" y="327924"/>
                      <a:pt x="523639" y="293528"/>
                    </a:cubicBezTo>
                    <a:cubicBezTo>
                      <a:pt x="523639" y="293528"/>
                      <a:pt x="956524" y="409515"/>
                      <a:pt x="1165337" y="330324"/>
                    </a:cubicBezTo>
                    <a:cubicBezTo>
                      <a:pt x="1165337" y="330324"/>
                      <a:pt x="730042" y="826271"/>
                      <a:pt x="0" y="367120"/>
                    </a:cubicBezTo>
                    <a:cubicBezTo>
                      <a:pt x="0" y="367120"/>
                      <a:pt x="242186" y="22685"/>
                      <a:pt x="599725" y="1063"/>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37">
                <a:extLst>
                  <a:ext uri="{FF2B5EF4-FFF2-40B4-BE49-F238E27FC236}">
                    <a16:creationId xmlns:a16="http://schemas.microsoft.com/office/drawing/2014/main" id="{7F5AA8F0-6F6F-4F6D-B4CC-D364EB725017}"/>
                  </a:ext>
                </a:extLst>
              </p:cNvPr>
              <p:cNvSpPr>
                <a:spLocks/>
              </p:cNvSpPr>
              <p:nvPr/>
            </p:nvSpPr>
            <p:spPr bwMode="auto">
              <a:xfrm>
                <a:off x="7003385" y="4597754"/>
                <a:ext cx="760244" cy="952644"/>
              </a:xfrm>
              <a:custGeom>
                <a:avLst/>
                <a:gdLst>
                  <a:gd name="connsiteX0" fmla="*/ 671798 w 760246"/>
                  <a:gd name="connsiteY0" fmla="*/ 0 h 952646"/>
                  <a:gd name="connsiteX1" fmla="*/ 310318 w 760246"/>
                  <a:gd name="connsiteY1" fmla="*/ 508718 h 952646"/>
                  <a:gd name="connsiteX2" fmla="*/ 756947 w 760246"/>
                  <a:gd name="connsiteY2" fmla="*/ 47992 h 952646"/>
                  <a:gd name="connsiteX3" fmla="*/ 25151 w 760246"/>
                  <a:gd name="connsiteY3" fmla="*/ 952646 h 952646"/>
                  <a:gd name="connsiteX4" fmla="*/ 671798 w 760246"/>
                  <a:gd name="connsiteY4" fmla="*/ 0 h 95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246" h="952646">
                    <a:moveTo>
                      <a:pt x="671798" y="0"/>
                    </a:moveTo>
                    <a:cubicBezTo>
                      <a:pt x="671798" y="0"/>
                      <a:pt x="463747" y="384738"/>
                      <a:pt x="310318" y="508718"/>
                    </a:cubicBezTo>
                    <a:cubicBezTo>
                      <a:pt x="310318" y="508718"/>
                      <a:pt x="680635" y="257559"/>
                      <a:pt x="756947" y="47992"/>
                    </a:cubicBezTo>
                    <a:cubicBezTo>
                      <a:pt x="756947" y="47992"/>
                      <a:pt x="851735" y="700687"/>
                      <a:pt x="25151" y="952646"/>
                    </a:cubicBezTo>
                    <a:cubicBezTo>
                      <a:pt x="25151" y="952646"/>
                      <a:pt x="-195754" y="90386"/>
                      <a:pt x="671798"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7" name="Group 36">
              <a:extLst>
                <a:ext uri="{FF2B5EF4-FFF2-40B4-BE49-F238E27FC236}">
                  <a16:creationId xmlns:a16="http://schemas.microsoft.com/office/drawing/2014/main" id="{78F38CF3-BED5-433B-86F8-4D2E1EE3E1E1}"/>
                </a:ext>
              </a:extLst>
            </p:cNvPr>
            <p:cNvGrpSpPr/>
            <p:nvPr/>
          </p:nvGrpSpPr>
          <p:grpSpPr>
            <a:xfrm>
              <a:off x="9924102" y="5060429"/>
              <a:ext cx="1534896" cy="1797571"/>
              <a:chOff x="6415117" y="1280159"/>
              <a:chExt cx="4762763" cy="5577836"/>
            </a:xfrm>
            <a:solidFill>
              <a:schemeClr val="tx1">
                <a:lumMod val="50000"/>
                <a:lumOff val="50000"/>
              </a:schemeClr>
            </a:solidFill>
          </p:grpSpPr>
          <p:sp>
            <p:nvSpPr>
              <p:cNvPr id="38" name="Freeform 39">
                <a:extLst>
                  <a:ext uri="{FF2B5EF4-FFF2-40B4-BE49-F238E27FC236}">
                    <a16:creationId xmlns:a16="http://schemas.microsoft.com/office/drawing/2014/main" id="{70B9F293-7445-498B-90BB-106D44778EF3}"/>
                  </a:ext>
                </a:extLst>
              </p:cNvPr>
              <p:cNvSpPr>
                <a:spLocks/>
              </p:cNvSpPr>
              <p:nvPr/>
            </p:nvSpPr>
            <p:spPr bwMode="auto">
              <a:xfrm>
                <a:off x="8483239" y="1280159"/>
                <a:ext cx="722358" cy="1483666"/>
              </a:xfrm>
              <a:custGeom>
                <a:avLst/>
                <a:gdLst>
                  <a:gd name="connsiteX0" fmla="*/ 317964 w 722358"/>
                  <a:gd name="connsiteY0" fmla="*/ 0 h 1483668"/>
                  <a:gd name="connsiteX1" fmla="*/ 364555 w 722358"/>
                  <a:gd name="connsiteY1" fmla="*/ 1470071 h 1483668"/>
                  <a:gd name="connsiteX2" fmla="*/ 355718 w 722358"/>
                  <a:gd name="connsiteY2" fmla="*/ 673449 h 1483668"/>
                  <a:gd name="connsiteX3" fmla="*/ 240046 w 722358"/>
                  <a:gd name="connsiteY3" fmla="*/ 1483668 h 1483668"/>
                  <a:gd name="connsiteX4" fmla="*/ 317964 w 722358"/>
                  <a:gd name="connsiteY4" fmla="*/ 0 h 1483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2358" h="1483668">
                    <a:moveTo>
                      <a:pt x="317964" y="0"/>
                    </a:moveTo>
                    <a:cubicBezTo>
                      <a:pt x="317964" y="0"/>
                      <a:pt x="1195948" y="727837"/>
                      <a:pt x="364555" y="1470071"/>
                    </a:cubicBezTo>
                    <a:cubicBezTo>
                      <a:pt x="364555" y="1470071"/>
                      <a:pt x="290653" y="915795"/>
                      <a:pt x="355718" y="673449"/>
                    </a:cubicBezTo>
                    <a:cubicBezTo>
                      <a:pt x="355718" y="673449"/>
                      <a:pt x="161325" y="1209330"/>
                      <a:pt x="240046" y="1483668"/>
                    </a:cubicBezTo>
                    <a:cubicBezTo>
                      <a:pt x="240046" y="1483668"/>
                      <a:pt x="-348757" y="878204"/>
                      <a:pt x="317964"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40">
                <a:extLst>
                  <a:ext uri="{FF2B5EF4-FFF2-40B4-BE49-F238E27FC236}">
                    <a16:creationId xmlns:a16="http://schemas.microsoft.com/office/drawing/2014/main" id="{C1485BE2-9324-43F7-8E54-1B4CCD8DD476}"/>
                  </a:ext>
                </a:extLst>
              </p:cNvPr>
              <p:cNvSpPr>
                <a:spLocks/>
              </p:cNvSpPr>
              <p:nvPr/>
            </p:nvSpPr>
            <p:spPr bwMode="auto">
              <a:xfrm>
                <a:off x="8857533" y="2313561"/>
                <a:ext cx="1090520" cy="925302"/>
              </a:xfrm>
              <a:custGeom>
                <a:avLst/>
                <a:gdLst>
                  <a:gd name="connsiteX0" fmla="*/ 1090513 w 1090520"/>
                  <a:gd name="connsiteY0" fmla="*/ 0 h 925303"/>
                  <a:gd name="connsiteX1" fmla="*/ 84318 w 1090520"/>
                  <a:gd name="connsiteY1" fmla="*/ 913276 h 925303"/>
                  <a:gd name="connsiteX2" fmla="*/ 640014 w 1090520"/>
                  <a:gd name="connsiteY2" fmla="*/ 429448 h 925303"/>
                  <a:gd name="connsiteX3" fmla="*/ 0 w 1090520"/>
                  <a:gd name="connsiteY3" fmla="*/ 834104 h 925303"/>
                  <a:gd name="connsiteX4" fmla="*/ 1090513 w 1090520"/>
                  <a:gd name="connsiteY4" fmla="*/ 0 h 925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520" h="925303">
                    <a:moveTo>
                      <a:pt x="1090513" y="0"/>
                    </a:moveTo>
                    <a:cubicBezTo>
                      <a:pt x="1090513" y="0"/>
                      <a:pt x="1103361" y="1048428"/>
                      <a:pt x="84318" y="913276"/>
                    </a:cubicBezTo>
                    <a:cubicBezTo>
                      <a:pt x="84318" y="913276"/>
                      <a:pt x="429620" y="529412"/>
                      <a:pt x="640014" y="429448"/>
                    </a:cubicBezTo>
                    <a:cubicBezTo>
                      <a:pt x="640014" y="429448"/>
                      <a:pt x="145348" y="614982"/>
                      <a:pt x="0" y="834104"/>
                    </a:cubicBezTo>
                    <a:cubicBezTo>
                      <a:pt x="0" y="834104"/>
                      <a:pt x="73076" y="60779"/>
                      <a:pt x="1090513"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41">
                <a:extLst>
                  <a:ext uri="{FF2B5EF4-FFF2-40B4-BE49-F238E27FC236}">
                    <a16:creationId xmlns:a16="http://schemas.microsoft.com/office/drawing/2014/main" id="{281B2937-6E39-4569-AE99-5A4005AF30ED}"/>
                  </a:ext>
                </a:extLst>
              </p:cNvPr>
              <p:cNvSpPr>
                <a:spLocks/>
              </p:cNvSpPr>
              <p:nvPr/>
            </p:nvSpPr>
            <p:spPr bwMode="auto">
              <a:xfrm>
                <a:off x="7647125" y="2501393"/>
                <a:ext cx="1046551" cy="687540"/>
              </a:xfrm>
              <a:custGeom>
                <a:avLst/>
                <a:gdLst>
                  <a:gd name="connsiteX0" fmla="*/ 356924 w 1046550"/>
                  <a:gd name="connsiteY0" fmla="*/ 64 h 687542"/>
                  <a:gd name="connsiteX1" fmla="*/ 1046550 w 1046550"/>
                  <a:gd name="connsiteY1" fmla="*/ 576479 h 687542"/>
                  <a:gd name="connsiteX2" fmla="*/ 485124 w 1046550"/>
                  <a:gd name="connsiteY2" fmla="*/ 289336 h 687542"/>
                  <a:gd name="connsiteX3" fmla="*/ 1010407 w 1046550"/>
                  <a:gd name="connsiteY3" fmla="*/ 668461 h 687542"/>
                  <a:gd name="connsiteX4" fmla="*/ 0 w 1046550"/>
                  <a:gd name="connsiteY4" fmla="*/ 67780 h 687542"/>
                  <a:gd name="connsiteX5" fmla="*/ 356924 w 1046550"/>
                  <a:gd name="connsiteY5" fmla="*/ 64 h 687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6550" h="687542">
                    <a:moveTo>
                      <a:pt x="356924" y="64"/>
                    </a:moveTo>
                    <a:cubicBezTo>
                      <a:pt x="610656" y="-2950"/>
                      <a:pt x="926825" y="98224"/>
                      <a:pt x="1046550" y="576479"/>
                    </a:cubicBezTo>
                    <a:cubicBezTo>
                      <a:pt x="1046550" y="576479"/>
                      <a:pt x="631304" y="423710"/>
                      <a:pt x="485124" y="289336"/>
                    </a:cubicBezTo>
                    <a:cubicBezTo>
                      <a:pt x="485124" y="289336"/>
                      <a:pt x="789531" y="622070"/>
                      <a:pt x="1010407" y="668461"/>
                    </a:cubicBezTo>
                    <a:cubicBezTo>
                      <a:pt x="1010407" y="668461"/>
                      <a:pt x="369465" y="854024"/>
                      <a:pt x="0" y="67780"/>
                    </a:cubicBezTo>
                    <a:cubicBezTo>
                      <a:pt x="0" y="67780"/>
                      <a:pt x="159577" y="2409"/>
                      <a:pt x="356924" y="64"/>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42">
                <a:extLst>
                  <a:ext uri="{FF2B5EF4-FFF2-40B4-BE49-F238E27FC236}">
                    <a16:creationId xmlns:a16="http://schemas.microsoft.com/office/drawing/2014/main" id="{275C1AFB-FB86-4962-AE38-FD5DAD36C291}"/>
                  </a:ext>
                </a:extLst>
              </p:cNvPr>
              <p:cNvSpPr>
                <a:spLocks/>
              </p:cNvSpPr>
              <p:nvPr/>
            </p:nvSpPr>
            <p:spPr bwMode="auto">
              <a:xfrm>
                <a:off x="9608983" y="2667577"/>
                <a:ext cx="647804" cy="1110871"/>
              </a:xfrm>
              <a:custGeom>
                <a:avLst/>
                <a:gdLst>
                  <a:gd name="connsiteX0" fmla="*/ 527284 w 647804"/>
                  <a:gd name="connsiteY0" fmla="*/ 0 h 1110873"/>
                  <a:gd name="connsiteX1" fmla="*/ 143389 w 647804"/>
                  <a:gd name="connsiteY1" fmla="*/ 1110873 h 1110873"/>
                  <a:gd name="connsiteX2" fmla="*/ 364249 w 647804"/>
                  <a:gd name="connsiteY2" fmla="*/ 513449 h 1110873"/>
                  <a:gd name="connsiteX3" fmla="*/ 46211 w 647804"/>
                  <a:gd name="connsiteY3" fmla="*/ 1085281 h 1110873"/>
                  <a:gd name="connsiteX4" fmla="*/ 527284 w 647804"/>
                  <a:gd name="connsiteY4" fmla="*/ 0 h 111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804" h="1110873">
                    <a:moveTo>
                      <a:pt x="527284" y="0"/>
                    </a:moveTo>
                    <a:cubicBezTo>
                      <a:pt x="527284" y="0"/>
                      <a:pt x="975428" y="791767"/>
                      <a:pt x="143389" y="1110873"/>
                    </a:cubicBezTo>
                    <a:cubicBezTo>
                      <a:pt x="143389" y="1110873"/>
                      <a:pt x="246189" y="675801"/>
                      <a:pt x="364249" y="513449"/>
                    </a:cubicBezTo>
                    <a:cubicBezTo>
                      <a:pt x="364249" y="513449"/>
                      <a:pt x="65486" y="858947"/>
                      <a:pt x="46211" y="1085281"/>
                    </a:cubicBezTo>
                    <a:cubicBezTo>
                      <a:pt x="46211" y="1085281"/>
                      <a:pt x="-220427" y="467063"/>
                      <a:pt x="527284"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Freeform 43">
                <a:extLst>
                  <a:ext uri="{FF2B5EF4-FFF2-40B4-BE49-F238E27FC236}">
                    <a16:creationId xmlns:a16="http://schemas.microsoft.com/office/drawing/2014/main" id="{6F49315B-CD09-47FB-B4B5-48A7A6468817}"/>
                  </a:ext>
                </a:extLst>
              </p:cNvPr>
              <p:cNvSpPr>
                <a:spLocks/>
              </p:cNvSpPr>
              <p:nvPr/>
            </p:nvSpPr>
            <p:spPr bwMode="auto">
              <a:xfrm>
                <a:off x="6935341" y="3145933"/>
                <a:ext cx="819649" cy="957416"/>
              </a:xfrm>
              <a:custGeom>
                <a:avLst/>
                <a:gdLst>
                  <a:gd name="connsiteX0" fmla="*/ 0 w 819649"/>
                  <a:gd name="connsiteY0" fmla="*/ 6 h 957418"/>
                  <a:gd name="connsiteX1" fmla="*/ 808998 w 819649"/>
                  <a:gd name="connsiteY1" fmla="*/ 883833 h 957418"/>
                  <a:gd name="connsiteX2" fmla="*/ 380800 w 819649"/>
                  <a:gd name="connsiteY2" fmla="*/ 395928 h 957418"/>
                  <a:gd name="connsiteX3" fmla="*/ 739105 w 819649"/>
                  <a:gd name="connsiteY3" fmla="*/ 957418 h 957418"/>
                  <a:gd name="connsiteX4" fmla="*/ 0 w 819649"/>
                  <a:gd name="connsiteY4" fmla="*/ 6 h 957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649" h="957418">
                    <a:moveTo>
                      <a:pt x="0" y="6"/>
                    </a:moveTo>
                    <a:cubicBezTo>
                      <a:pt x="0" y="6"/>
                      <a:pt x="928701" y="-11192"/>
                      <a:pt x="808998" y="883833"/>
                    </a:cubicBezTo>
                    <a:cubicBezTo>
                      <a:pt x="808998" y="883833"/>
                      <a:pt x="468368" y="579892"/>
                      <a:pt x="380800" y="395928"/>
                    </a:cubicBezTo>
                    <a:cubicBezTo>
                      <a:pt x="380800" y="395928"/>
                      <a:pt x="544688" y="830243"/>
                      <a:pt x="739105" y="957418"/>
                    </a:cubicBezTo>
                    <a:cubicBezTo>
                      <a:pt x="739105" y="957418"/>
                      <a:pt x="53826" y="893431"/>
                      <a:pt x="0" y="6"/>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Freeform 44">
                <a:extLst>
                  <a:ext uri="{FF2B5EF4-FFF2-40B4-BE49-F238E27FC236}">
                    <a16:creationId xmlns:a16="http://schemas.microsoft.com/office/drawing/2014/main" id="{E0834B37-C83F-42F4-973E-69EABFBBC6A5}"/>
                  </a:ext>
                </a:extLst>
              </p:cNvPr>
              <p:cNvSpPr>
                <a:spLocks/>
              </p:cNvSpPr>
              <p:nvPr/>
            </p:nvSpPr>
            <p:spPr bwMode="auto">
              <a:xfrm>
                <a:off x="7853179" y="3238036"/>
                <a:ext cx="518352" cy="909451"/>
              </a:xfrm>
              <a:custGeom>
                <a:avLst/>
                <a:gdLst>
                  <a:gd name="connsiteX0" fmla="*/ 410800 w 518352"/>
                  <a:gd name="connsiteY0" fmla="*/ 0 h 909451"/>
                  <a:gd name="connsiteX1" fmla="*/ 122441 w 518352"/>
                  <a:gd name="connsiteY1" fmla="*/ 909451 h 909451"/>
                  <a:gd name="connsiteX2" fmla="*/ 288709 w 518352"/>
                  <a:gd name="connsiteY2" fmla="*/ 419931 h 909451"/>
                  <a:gd name="connsiteX3" fmla="*/ 43724 w 518352"/>
                  <a:gd name="connsiteY3" fmla="*/ 891054 h 909451"/>
                  <a:gd name="connsiteX4" fmla="*/ 410800 w 518352"/>
                  <a:gd name="connsiteY4" fmla="*/ 0 h 90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352" h="909451">
                    <a:moveTo>
                      <a:pt x="410800" y="0"/>
                    </a:moveTo>
                    <a:cubicBezTo>
                      <a:pt x="410800" y="0"/>
                      <a:pt x="790728" y="632696"/>
                      <a:pt x="122441" y="909451"/>
                    </a:cubicBezTo>
                    <a:cubicBezTo>
                      <a:pt x="122441" y="909451"/>
                      <a:pt x="196338" y="554309"/>
                      <a:pt x="288709" y="419931"/>
                    </a:cubicBezTo>
                    <a:cubicBezTo>
                      <a:pt x="288709" y="419931"/>
                      <a:pt x="54166" y="707084"/>
                      <a:pt x="43724" y="891054"/>
                    </a:cubicBezTo>
                    <a:cubicBezTo>
                      <a:pt x="43724" y="891054"/>
                      <a:pt x="-186803" y="395135"/>
                      <a:pt x="410800"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Freeform 45">
                <a:extLst>
                  <a:ext uri="{FF2B5EF4-FFF2-40B4-BE49-F238E27FC236}">
                    <a16:creationId xmlns:a16="http://schemas.microsoft.com/office/drawing/2014/main" id="{106E9FD0-FDFF-4165-9AED-EA7BBD6A7DD7}"/>
                  </a:ext>
                </a:extLst>
              </p:cNvPr>
              <p:cNvSpPr>
                <a:spLocks/>
              </p:cNvSpPr>
              <p:nvPr/>
            </p:nvSpPr>
            <p:spPr bwMode="auto">
              <a:xfrm>
                <a:off x="7692669" y="3388279"/>
                <a:ext cx="2025020" cy="3469716"/>
              </a:xfrm>
              <a:custGeom>
                <a:avLst/>
                <a:gdLst>
                  <a:gd name="connsiteX0" fmla="*/ 960699 w 2025019"/>
                  <a:gd name="connsiteY0" fmla="*/ 0 h 3469718"/>
                  <a:gd name="connsiteX1" fmla="*/ 1151072 w 2025019"/>
                  <a:gd name="connsiteY1" fmla="*/ 0 h 3469718"/>
                  <a:gd name="connsiteX2" fmla="*/ 1229791 w 2025019"/>
                  <a:gd name="connsiteY2" fmla="*/ 1049394 h 3469718"/>
                  <a:gd name="connsiteX3" fmla="*/ 1884448 w 2025019"/>
                  <a:gd name="connsiteY3" fmla="*/ 350331 h 3469718"/>
                  <a:gd name="connsiteX4" fmla="*/ 2025019 w 2025019"/>
                  <a:gd name="connsiteY4" fmla="*/ 536695 h 3469718"/>
                  <a:gd name="connsiteX5" fmla="*/ 1335018 w 2025019"/>
                  <a:gd name="connsiteY5" fmla="*/ 1363732 h 3469718"/>
                  <a:gd name="connsiteX6" fmla="*/ 1287626 w 2025019"/>
                  <a:gd name="connsiteY6" fmla="*/ 2190770 h 3469718"/>
                  <a:gd name="connsiteX7" fmla="*/ 1416951 w 2025019"/>
                  <a:gd name="connsiteY7" fmla="*/ 3469718 h 3469718"/>
                  <a:gd name="connsiteX8" fmla="*/ 722131 w 2025019"/>
                  <a:gd name="connsiteY8" fmla="*/ 3469718 h 3469718"/>
                  <a:gd name="connsiteX9" fmla="*/ 796834 w 2025019"/>
                  <a:gd name="connsiteY9" fmla="*/ 1946018 h 3469718"/>
                  <a:gd name="connsiteX10" fmla="*/ 0 w 2025019"/>
                  <a:gd name="connsiteY10" fmla="*/ 875828 h 3469718"/>
                  <a:gd name="connsiteX11" fmla="*/ 129325 w 2025019"/>
                  <a:gd name="connsiteY11" fmla="*/ 759051 h 3469718"/>
                  <a:gd name="connsiteX12" fmla="*/ 878767 w 2025019"/>
                  <a:gd name="connsiteY12" fmla="*/ 1608484 h 3469718"/>
                  <a:gd name="connsiteX13" fmla="*/ 960699 w 2025019"/>
                  <a:gd name="connsiteY13" fmla="*/ 0 h 3469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25019" h="3469718">
                    <a:moveTo>
                      <a:pt x="960699" y="0"/>
                    </a:moveTo>
                    <a:cubicBezTo>
                      <a:pt x="1151072" y="0"/>
                      <a:pt x="1151072" y="0"/>
                      <a:pt x="1151072" y="0"/>
                    </a:cubicBezTo>
                    <a:cubicBezTo>
                      <a:pt x="1229791" y="1049394"/>
                      <a:pt x="1229791" y="1049394"/>
                      <a:pt x="1229791" y="1049394"/>
                    </a:cubicBezTo>
                    <a:cubicBezTo>
                      <a:pt x="1884448" y="350331"/>
                      <a:pt x="1884448" y="350331"/>
                      <a:pt x="1884448" y="350331"/>
                    </a:cubicBezTo>
                    <a:cubicBezTo>
                      <a:pt x="2025019" y="536695"/>
                      <a:pt x="2025019" y="536695"/>
                      <a:pt x="2025019" y="536695"/>
                    </a:cubicBezTo>
                    <a:cubicBezTo>
                      <a:pt x="1335018" y="1363732"/>
                      <a:pt x="1335018" y="1363732"/>
                      <a:pt x="1335018" y="1363732"/>
                    </a:cubicBezTo>
                    <a:cubicBezTo>
                      <a:pt x="1335018" y="1363732"/>
                      <a:pt x="1217742" y="1363732"/>
                      <a:pt x="1287626" y="2190770"/>
                    </a:cubicBezTo>
                    <a:cubicBezTo>
                      <a:pt x="1358313" y="3017807"/>
                      <a:pt x="1416951" y="3469718"/>
                      <a:pt x="1416951" y="3469718"/>
                    </a:cubicBezTo>
                    <a:lnTo>
                      <a:pt x="722131" y="3469718"/>
                    </a:lnTo>
                    <a:cubicBezTo>
                      <a:pt x="722131" y="3469718"/>
                      <a:pt x="902061" y="2295549"/>
                      <a:pt x="796834" y="1946018"/>
                    </a:cubicBezTo>
                    <a:cubicBezTo>
                      <a:pt x="0" y="875828"/>
                      <a:pt x="0" y="875828"/>
                      <a:pt x="0" y="875828"/>
                    </a:cubicBezTo>
                    <a:cubicBezTo>
                      <a:pt x="129325" y="759051"/>
                      <a:pt x="129325" y="759051"/>
                      <a:pt x="129325" y="759051"/>
                    </a:cubicBezTo>
                    <a:cubicBezTo>
                      <a:pt x="878767" y="1608484"/>
                      <a:pt x="878767" y="1608484"/>
                      <a:pt x="878767" y="1608484"/>
                    </a:cubicBezTo>
                    <a:cubicBezTo>
                      <a:pt x="960699" y="0"/>
                      <a:pt x="960699" y="0"/>
                      <a:pt x="960699"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57">
                <a:extLst>
                  <a:ext uri="{FF2B5EF4-FFF2-40B4-BE49-F238E27FC236}">
                    <a16:creationId xmlns:a16="http://schemas.microsoft.com/office/drawing/2014/main" id="{27CA0716-BADE-4E29-9054-B337044D5046}"/>
                  </a:ext>
                </a:extLst>
              </p:cNvPr>
              <p:cNvSpPr>
                <a:spLocks/>
              </p:cNvSpPr>
              <p:nvPr/>
            </p:nvSpPr>
            <p:spPr bwMode="auto">
              <a:xfrm>
                <a:off x="9762760" y="3630664"/>
                <a:ext cx="1415120" cy="682027"/>
              </a:xfrm>
              <a:custGeom>
                <a:avLst/>
                <a:gdLst>
                  <a:gd name="connsiteX0" fmla="*/ 698996 w 1415119"/>
                  <a:gd name="connsiteY0" fmla="*/ 394 h 682027"/>
                  <a:gd name="connsiteX1" fmla="*/ 1415119 w 1415119"/>
                  <a:gd name="connsiteY1" fmla="*/ 251915 h 682027"/>
                  <a:gd name="connsiteX2" fmla="*/ 20078 w 1415119"/>
                  <a:gd name="connsiteY2" fmla="*/ 384714 h 682027"/>
                  <a:gd name="connsiteX3" fmla="*/ 777432 w 1415119"/>
                  <a:gd name="connsiteY3" fmla="*/ 328714 h 682027"/>
                  <a:gd name="connsiteX4" fmla="*/ 0 w 1415119"/>
                  <a:gd name="connsiteY4" fmla="*/ 267915 h 682027"/>
                  <a:gd name="connsiteX5" fmla="*/ 698996 w 1415119"/>
                  <a:gd name="connsiteY5" fmla="*/ 394 h 6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119" h="682027">
                    <a:moveTo>
                      <a:pt x="698996" y="394"/>
                    </a:moveTo>
                    <a:cubicBezTo>
                      <a:pt x="900769" y="5980"/>
                      <a:pt x="1141552" y="71917"/>
                      <a:pt x="1415119" y="251915"/>
                    </a:cubicBezTo>
                    <a:cubicBezTo>
                      <a:pt x="1415119" y="251915"/>
                      <a:pt x="775826" y="1123906"/>
                      <a:pt x="20078" y="384714"/>
                    </a:cubicBezTo>
                    <a:cubicBezTo>
                      <a:pt x="20078" y="384714"/>
                      <a:pt x="542917" y="281515"/>
                      <a:pt x="777432" y="328714"/>
                    </a:cubicBezTo>
                    <a:cubicBezTo>
                      <a:pt x="777432" y="328714"/>
                      <a:pt x="255396" y="176716"/>
                      <a:pt x="0" y="267915"/>
                    </a:cubicBezTo>
                    <a:cubicBezTo>
                      <a:pt x="0" y="267915"/>
                      <a:pt x="255095" y="-11895"/>
                      <a:pt x="698996" y="394"/>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Freeform 58">
                <a:extLst>
                  <a:ext uri="{FF2B5EF4-FFF2-40B4-BE49-F238E27FC236}">
                    <a16:creationId xmlns:a16="http://schemas.microsoft.com/office/drawing/2014/main" id="{14BFE877-F03E-4C76-A05E-1CE4CA9D19EF}"/>
                  </a:ext>
                </a:extLst>
              </p:cNvPr>
              <p:cNvSpPr>
                <a:spLocks/>
              </p:cNvSpPr>
              <p:nvPr/>
            </p:nvSpPr>
            <p:spPr bwMode="auto">
              <a:xfrm>
                <a:off x="6415117" y="4078545"/>
                <a:ext cx="1165338" cy="562065"/>
              </a:xfrm>
              <a:custGeom>
                <a:avLst/>
                <a:gdLst>
                  <a:gd name="connsiteX0" fmla="*/ 599725 w 1165337"/>
                  <a:gd name="connsiteY0" fmla="*/ 1063 h 562065"/>
                  <a:gd name="connsiteX1" fmla="*/ 1146865 w 1165337"/>
                  <a:gd name="connsiteY1" fmla="*/ 234334 h 562065"/>
                  <a:gd name="connsiteX2" fmla="*/ 523639 w 1165337"/>
                  <a:gd name="connsiteY2" fmla="*/ 293528 h 562065"/>
                  <a:gd name="connsiteX3" fmla="*/ 1165337 w 1165337"/>
                  <a:gd name="connsiteY3" fmla="*/ 330324 h 562065"/>
                  <a:gd name="connsiteX4" fmla="*/ 0 w 1165337"/>
                  <a:gd name="connsiteY4" fmla="*/ 367120 h 562065"/>
                  <a:gd name="connsiteX5" fmla="*/ 599725 w 1165337"/>
                  <a:gd name="connsiteY5" fmla="*/ 1063 h 562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337" h="562065">
                    <a:moveTo>
                      <a:pt x="599725" y="1063"/>
                    </a:moveTo>
                    <a:cubicBezTo>
                      <a:pt x="762242" y="-8765"/>
                      <a:pt x="948593" y="48104"/>
                      <a:pt x="1146865" y="234334"/>
                    </a:cubicBezTo>
                    <a:cubicBezTo>
                      <a:pt x="1146865" y="234334"/>
                      <a:pt x="717996" y="327924"/>
                      <a:pt x="523639" y="293528"/>
                    </a:cubicBezTo>
                    <a:cubicBezTo>
                      <a:pt x="523639" y="293528"/>
                      <a:pt x="956524" y="409515"/>
                      <a:pt x="1165337" y="330324"/>
                    </a:cubicBezTo>
                    <a:cubicBezTo>
                      <a:pt x="1165337" y="330324"/>
                      <a:pt x="730042" y="826271"/>
                      <a:pt x="0" y="367120"/>
                    </a:cubicBezTo>
                    <a:cubicBezTo>
                      <a:pt x="0" y="367120"/>
                      <a:pt x="242186" y="22685"/>
                      <a:pt x="599725" y="1063"/>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59">
                <a:extLst>
                  <a:ext uri="{FF2B5EF4-FFF2-40B4-BE49-F238E27FC236}">
                    <a16:creationId xmlns:a16="http://schemas.microsoft.com/office/drawing/2014/main" id="{53C5873D-2FA1-449A-831B-2286A00F12E1}"/>
                  </a:ext>
                </a:extLst>
              </p:cNvPr>
              <p:cNvSpPr>
                <a:spLocks/>
              </p:cNvSpPr>
              <p:nvPr/>
            </p:nvSpPr>
            <p:spPr bwMode="auto">
              <a:xfrm>
                <a:off x="7003387" y="4597753"/>
                <a:ext cx="760246" cy="952645"/>
              </a:xfrm>
              <a:custGeom>
                <a:avLst/>
                <a:gdLst>
                  <a:gd name="connsiteX0" fmla="*/ 671798 w 760246"/>
                  <a:gd name="connsiteY0" fmla="*/ 0 h 952646"/>
                  <a:gd name="connsiteX1" fmla="*/ 310318 w 760246"/>
                  <a:gd name="connsiteY1" fmla="*/ 508718 h 952646"/>
                  <a:gd name="connsiteX2" fmla="*/ 756947 w 760246"/>
                  <a:gd name="connsiteY2" fmla="*/ 47992 h 952646"/>
                  <a:gd name="connsiteX3" fmla="*/ 25151 w 760246"/>
                  <a:gd name="connsiteY3" fmla="*/ 952646 h 952646"/>
                  <a:gd name="connsiteX4" fmla="*/ 671798 w 760246"/>
                  <a:gd name="connsiteY4" fmla="*/ 0 h 95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246" h="952646">
                    <a:moveTo>
                      <a:pt x="671798" y="0"/>
                    </a:moveTo>
                    <a:cubicBezTo>
                      <a:pt x="671798" y="0"/>
                      <a:pt x="463747" y="384738"/>
                      <a:pt x="310318" y="508718"/>
                    </a:cubicBezTo>
                    <a:cubicBezTo>
                      <a:pt x="310318" y="508718"/>
                      <a:pt x="680635" y="257559"/>
                      <a:pt x="756947" y="47992"/>
                    </a:cubicBezTo>
                    <a:cubicBezTo>
                      <a:pt x="756947" y="47992"/>
                      <a:pt x="851735" y="700687"/>
                      <a:pt x="25151" y="952646"/>
                    </a:cubicBezTo>
                    <a:cubicBezTo>
                      <a:pt x="25151" y="952646"/>
                      <a:pt x="-195754" y="90386"/>
                      <a:pt x="671798" y="0"/>
                    </a:cubicBezTo>
                    <a:close/>
                  </a:path>
                </a:pathLst>
              </a:custGeom>
              <a:grp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49" name="TextBox 48">
            <a:extLst>
              <a:ext uri="{FF2B5EF4-FFF2-40B4-BE49-F238E27FC236}">
                <a16:creationId xmlns:a16="http://schemas.microsoft.com/office/drawing/2014/main" id="{358087D3-C5A8-400C-9D99-0F103B638F6B}"/>
              </a:ext>
            </a:extLst>
          </p:cNvPr>
          <p:cNvSpPr txBox="1"/>
          <p:nvPr/>
        </p:nvSpPr>
        <p:spPr>
          <a:xfrm>
            <a:off x="1328898" y="3087723"/>
            <a:ext cx="159469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mj-lt"/>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mj-lt"/>
              <a:ea typeface="+mn-ea"/>
              <a:cs typeface="+mn-cs"/>
            </a:endParaRPr>
          </a:p>
        </p:txBody>
      </p:sp>
      <p:sp>
        <p:nvSpPr>
          <p:cNvPr id="50" name="TextBox 49">
            <a:extLst>
              <a:ext uri="{FF2B5EF4-FFF2-40B4-BE49-F238E27FC236}">
                <a16:creationId xmlns:a16="http://schemas.microsoft.com/office/drawing/2014/main" id="{AAB0158F-D5CB-4910-98E6-A1D29D5932FA}"/>
              </a:ext>
            </a:extLst>
          </p:cNvPr>
          <p:cNvSpPr txBox="1"/>
          <p:nvPr/>
        </p:nvSpPr>
        <p:spPr>
          <a:xfrm>
            <a:off x="1328898" y="3436108"/>
            <a:ext cx="1936881" cy="686598"/>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ea typeface="+mn-ea"/>
              <a:cs typeface="+mn-cs"/>
            </a:endParaRPr>
          </a:p>
        </p:txBody>
      </p:sp>
      <p:sp>
        <p:nvSpPr>
          <p:cNvPr id="51" name="TextBox 50">
            <a:extLst>
              <a:ext uri="{FF2B5EF4-FFF2-40B4-BE49-F238E27FC236}">
                <a16:creationId xmlns:a16="http://schemas.microsoft.com/office/drawing/2014/main" id="{95515A1F-428C-4A2F-9AA8-C1F2C0124D02}"/>
              </a:ext>
            </a:extLst>
          </p:cNvPr>
          <p:cNvSpPr txBox="1"/>
          <p:nvPr/>
        </p:nvSpPr>
        <p:spPr>
          <a:xfrm>
            <a:off x="1328898" y="4611235"/>
            <a:ext cx="163823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2" name="TextBox 51">
            <a:extLst>
              <a:ext uri="{FF2B5EF4-FFF2-40B4-BE49-F238E27FC236}">
                <a16:creationId xmlns:a16="http://schemas.microsoft.com/office/drawing/2014/main" id="{9D591135-A578-4980-8AFA-9FD52E89D6A8}"/>
              </a:ext>
            </a:extLst>
          </p:cNvPr>
          <p:cNvSpPr txBox="1"/>
          <p:nvPr/>
        </p:nvSpPr>
        <p:spPr>
          <a:xfrm>
            <a:off x="1328898" y="4959620"/>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3" name="TextBox 52">
            <a:extLst>
              <a:ext uri="{FF2B5EF4-FFF2-40B4-BE49-F238E27FC236}">
                <a16:creationId xmlns:a16="http://schemas.microsoft.com/office/drawing/2014/main" id="{C7B28D35-9FBE-4B40-B829-DFB5AFCFAE19}"/>
              </a:ext>
            </a:extLst>
          </p:cNvPr>
          <p:cNvSpPr txBox="1"/>
          <p:nvPr/>
        </p:nvSpPr>
        <p:spPr>
          <a:xfrm>
            <a:off x="4015763" y="3087723"/>
            <a:ext cx="159469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4" name="TextBox 53">
            <a:extLst>
              <a:ext uri="{FF2B5EF4-FFF2-40B4-BE49-F238E27FC236}">
                <a16:creationId xmlns:a16="http://schemas.microsoft.com/office/drawing/2014/main" id="{3045AA20-A594-4479-BADE-0A5189A73C2C}"/>
              </a:ext>
            </a:extLst>
          </p:cNvPr>
          <p:cNvSpPr txBox="1"/>
          <p:nvPr/>
        </p:nvSpPr>
        <p:spPr>
          <a:xfrm>
            <a:off x="4015763" y="3436108"/>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5" name="TextBox 54">
            <a:extLst>
              <a:ext uri="{FF2B5EF4-FFF2-40B4-BE49-F238E27FC236}">
                <a16:creationId xmlns:a16="http://schemas.microsoft.com/office/drawing/2014/main" id="{68BF2FB4-6A8D-49B8-B06A-67EC8F4BD43B}"/>
              </a:ext>
            </a:extLst>
          </p:cNvPr>
          <p:cNvSpPr txBox="1"/>
          <p:nvPr/>
        </p:nvSpPr>
        <p:spPr>
          <a:xfrm>
            <a:off x="4015763" y="4611235"/>
            <a:ext cx="163823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6" name="TextBox 55">
            <a:extLst>
              <a:ext uri="{FF2B5EF4-FFF2-40B4-BE49-F238E27FC236}">
                <a16:creationId xmlns:a16="http://schemas.microsoft.com/office/drawing/2014/main" id="{357AFB8A-266B-45E8-8302-E48D38D43FD7}"/>
              </a:ext>
            </a:extLst>
          </p:cNvPr>
          <p:cNvSpPr txBox="1"/>
          <p:nvPr/>
        </p:nvSpPr>
        <p:spPr>
          <a:xfrm>
            <a:off x="4015763" y="4959620"/>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58" name="Rectangle: Rounded Corners 57">
            <a:extLst>
              <a:ext uri="{FF2B5EF4-FFF2-40B4-BE49-F238E27FC236}">
                <a16:creationId xmlns:a16="http://schemas.microsoft.com/office/drawing/2014/main" id="{60D22B4C-BC3B-4EC6-8A55-96D0D1686C1F}"/>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9" name="Rectangle: Rounded Corners 58">
            <a:extLst>
              <a:ext uri="{FF2B5EF4-FFF2-40B4-BE49-F238E27FC236}">
                <a16:creationId xmlns:a16="http://schemas.microsoft.com/office/drawing/2014/main" id="{5E23FE5F-ABDA-4AC1-9051-5B742E91D12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62" name="Group 61">
            <a:extLst>
              <a:ext uri="{FF2B5EF4-FFF2-40B4-BE49-F238E27FC236}">
                <a16:creationId xmlns:a16="http://schemas.microsoft.com/office/drawing/2014/main" id="{4428D761-159D-4386-80C8-8C4D08E06B99}"/>
              </a:ext>
            </a:extLst>
          </p:cNvPr>
          <p:cNvGrpSpPr/>
          <p:nvPr/>
        </p:nvGrpSpPr>
        <p:grpSpPr>
          <a:xfrm>
            <a:off x="5521562" y="1208070"/>
            <a:ext cx="1061907" cy="162361"/>
            <a:chOff x="587375" y="1700147"/>
            <a:chExt cx="963533" cy="147320"/>
          </a:xfrm>
        </p:grpSpPr>
        <p:sp>
          <p:nvSpPr>
            <p:cNvPr id="63" name="Oval 62">
              <a:extLst>
                <a:ext uri="{FF2B5EF4-FFF2-40B4-BE49-F238E27FC236}">
                  <a16:creationId xmlns:a16="http://schemas.microsoft.com/office/drawing/2014/main" id="{6CC76226-A126-4AB3-8642-03BC9E8CD28A}"/>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Oval 63">
              <a:extLst>
                <a:ext uri="{FF2B5EF4-FFF2-40B4-BE49-F238E27FC236}">
                  <a16:creationId xmlns:a16="http://schemas.microsoft.com/office/drawing/2014/main" id="{964C43CA-6641-4B24-839C-4DB788C2AC1B}"/>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Oval 64">
              <a:extLst>
                <a:ext uri="{FF2B5EF4-FFF2-40B4-BE49-F238E27FC236}">
                  <a16:creationId xmlns:a16="http://schemas.microsoft.com/office/drawing/2014/main" id="{3AD39313-81D2-49B0-B827-0649E696EE6A}"/>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E1EDD0A1-BB24-41AA-9AA8-2BC1AAD14F70}"/>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7" name="TextBox 66">
            <a:extLst>
              <a:ext uri="{FF2B5EF4-FFF2-40B4-BE49-F238E27FC236}">
                <a16:creationId xmlns:a16="http://schemas.microsoft.com/office/drawing/2014/main" id="{8C16278C-D803-4770-84FE-8C8175AF8711}"/>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196488062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BC8F498A-1FF1-4360-B0E1-B6F68B2EEA72}"/>
              </a:ext>
            </a:extLst>
          </p:cNvPr>
          <p:cNvGrpSpPr/>
          <p:nvPr/>
        </p:nvGrpSpPr>
        <p:grpSpPr>
          <a:xfrm>
            <a:off x="6706838" y="2178660"/>
            <a:ext cx="4644888" cy="4870147"/>
            <a:chOff x="3950006" y="1668860"/>
            <a:chExt cx="4263899" cy="4470683"/>
          </a:xfrm>
        </p:grpSpPr>
        <p:sp>
          <p:nvSpPr>
            <p:cNvPr id="48" name="Freeform 26">
              <a:extLst>
                <a:ext uri="{FF2B5EF4-FFF2-40B4-BE49-F238E27FC236}">
                  <a16:creationId xmlns:a16="http://schemas.microsoft.com/office/drawing/2014/main" id="{68206BBD-279E-40C4-9E04-51CAC86FAF34}"/>
                </a:ext>
              </a:extLst>
            </p:cNvPr>
            <p:cNvSpPr>
              <a:spLocks noEditPoints="1"/>
            </p:cNvSpPr>
            <p:nvPr/>
          </p:nvSpPr>
          <p:spPr bwMode="auto">
            <a:xfrm>
              <a:off x="4724495" y="3993693"/>
              <a:ext cx="2530963" cy="397827"/>
            </a:xfrm>
            <a:custGeom>
              <a:avLst/>
              <a:gdLst>
                <a:gd name="T0" fmla="*/ 1151 w 5091"/>
                <a:gd name="T1" fmla="*/ 562 h 849"/>
                <a:gd name="T2" fmla="*/ 610 w 5091"/>
                <a:gd name="T3" fmla="*/ 849 h 849"/>
                <a:gd name="T4" fmla="*/ 0 w 5091"/>
                <a:gd name="T5" fmla="*/ 420 h 849"/>
                <a:gd name="T6" fmla="*/ 40 w 5091"/>
                <a:gd name="T7" fmla="*/ 421 h 849"/>
                <a:gd name="T8" fmla="*/ 389 w 5091"/>
                <a:gd name="T9" fmla="*/ 377 h 849"/>
                <a:gd name="T10" fmla="*/ 972 w 5091"/>
                <a:gd name="T11" fmla="*/ 578 h 849"/>
                <a:gd name="T12" fmla="*/ 1151 w 5091"/>
                <a:gd name="T13" fmla="*/ 562 h 849"/>
                <a:gd name="T14" fmla="*/ 4181 w 5091"/>
                <a:gd name="T15" fmla="*/ 9 h 849"/>
                <a:gd name="T16" fmla="*/ 3588 w 5091"/>
                <a:gd name="T17" fmla="*/ 173 h 849"/>
                <a:gd name="T18" fmla="*/ 2802 w 5091"/>
                <a:gd name="T19" fmla="*/ 349 h 849"/>
                <a:gd name="T20" fmla="*/ 1983 w 5091"/>
                <a:gd name="T21" fmla="*/ 111 h 849"/>
                <a:gd name="T22" fmla="*/ 1762 w 5091"/>
                <a:gd name="T23" fmla="*/ 0 h 849"/>
                <a:gd name="T24" fmla="*/ 1158 w 5091"/>
                <a:gd name="T25" fmla="*/ 560 h 849"/>
                <a:gd name="T26" fmla="*/ 1591 w 5091"/>
                <a:gd name="T27" fmla="*/ 723 h 849"/>
                <a:gd name="T28" fmla="*/ 2017 w 5091"/>
                <a:gd name="T29" fmla="*/ 566 h 849"/>
                <a:gd name="T30" fmla="*/ 2739 w 5091"/>
                <a:gd name="T31" fmla="*/ 669 h 849"/>
                <a:gd name="T32" fmla="*/ 4154 w 5091"/>
                <a:gd name="T33" fmla="*/ 243 h 849"/>
                <a:gd name="T34" fmla="*/ 4755 w 5091"/>
                <a:gd name="T35" fmla="*/ 423 h 849"/>
                <a:gd name="T36" fmla="*/ 5091 w 5091"/>
                <a:gd name="T37" fmla="*/ 370 h 849"/>
                <a:gd name="T38" fmla="*/ 4181 w 5091"/>
                <a:gd name="T39" fmla="*/ 9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91" h="849">
                  <a:moveTo>
                    <a:pt x="1151" y="562"/>
                  </a:moveTo>
                  <a:cubicBezTo>
                    <a:pt x="1038" y="734"/>
                    <a:pt x="838" y="849"/>
                    <a:pt x="610" y="849"/>
                  </a:cubicBezTo>
                  <a:cubicBezTo>
                    <a:pt x="324" y="849"/>
                    <a:pt x="82" y="669"/>
                    <a:pt x="0" y="420"/>
                  </a:cubicBezTo>
                  <a:cubicBezTo>
                    <a:pt x="11" y="420"/>
                    <a:pt x="24" y="421"/>
                    <a:pt x="40" y="421"/>
                  </a:cubicBezTo>
                  <a:cubicBezTo>
                    <a:pt x="112" y="421"/>
                    <a:pt x="229" y="413"/>
                    <a:pt x="389" y="377"/>
                  </a:cubicBezTo>
                  <a:cubicBezTo>
                    <a:pt x="538" y="505"/>
                    <a:pt x="749" y="578"/>
                    <a:pt x="972" y="578"/>
                  </a:cubicBezTo>
                  <a:cubicBezTo>
                    <a:pt x="1033" y="578"/>
                    <a:pt x="1093" y="572"/>
                    <a:pt x="1151" y="562"/>
                  </a:cubicBezTo>
                  <a:close/>
                  <a:moveTo>
                    <a:pt x="4181" y="9"/>
                  </a:moveTo>
                  <a:cubicBezTo>
                    <a:pt x="3987" y="9"/>
                    <a:pt x="3799" y="61"/>
                    <a:pt x="3588" y="173"/>
                  </a:cubicBezTo>
                  <a:cubicBezTo>
                    <a:pt x="3381" y="283"/>
                    <a:pt x="3086" y="349"/>
                    <a:pt x="2802" y="349"/>
                  </a:cubicBezTo>
                  <a:cubicBezTo>
                    <a:pt x="2476" y="349"/>
                    <a:pt x="2186" y="264"/>
                    <a:pt x="1983" y="111"/>
                  </a:cubicBezTo>
                  <a:cubicBezTo>
                    <a:pt x="1915" y="59"/>
                    <a:pt x="1841" y="22"/>
                    <a:pt x="1762" y="0"/>
                  </a:cubicBezTo>
                  <a:cubicBezTo>
                    <a:pt x="1737" y="273"/>
                    <a:pt x="1488" y="498"/>
                    <a:pt x="1158" y="560"/>
                  </a:cubicBezTo>
                  <a:cubicBezTo>
                    <a:pt x="1272" y="661"/>
                    <a:pt x="1424" y="723"/>
                    <a:pt x="1591" y="723"/>
                  </a:cubicBezTo>
                  <a:cubicBezTo>
                    <a:pt x="1755" y="723"/>
                    <a:pt x="1904" y="663"/>
                    <a:pt x="2017" y="566"/>
                  </a:cubicBezTo>
                  <a:cubicBezTo>
                    <a:pt x="2246" y="633"/>
                    <a:pt x="2488" y="669"/>
                    <a:pt x="2739" y="669"/>
                  </a:cubicBezTo>
                  <a:cubicBezTo>
                    <a:pt x="3266" y="669"/>
                    <a:pt x="3753" y="511"/>
                    <a:pt x="4154" y="243"/>
                  </a:cubicBezTo>
                  <a:cubicBezTo>
                    <a:pt x="4324" y="356"/>
                    <a:pt x="4532" y="423"/>
                    <a:pt x="4755" y="423"/>
                  </a:cubicBezTo>
                  <a:cubicBezTo>
                    <a:pt x="4873" y="423"/>
                    <a:pt x="4986" y="404"/>
                    <a:pt x="5091" y="370"/>
                  </a:cubicBezTo>
                  <a:cubicBezTo>
                    <a:pt x="4771" y="127"/>
                    <a:pt x="4473" y="9"/>
                    <a:pt x="4181" y="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25">
              <a:extLst>
                <a:ext uri="{FF2B5EF4-FFF2-40B4-BE49-F238E27FC236}">
                  <a16:creationId xmlns:a16="http://schemas.microsoft.com/office/drawing/2014/main" id="{33C9FAA8-B11A-426A-A425-823CC8023754}"/>
                </a:ext>
              </a:extLst>
            </p:cNvPr>
            <p:cNvSpPr>
              <a:spLocks/>
            </p:cNvSpPr>
            <p:nvPr/>
          </p:nvSpPr>
          <p:spPr bwMode="auto">
            <a:xfrm>
              <a:off x="5279859" y="3998642"/>
              <a:ext cx="1806461" cy="2140901"/>
            </a:xfrm>
            <a:custGeom>
              <a:avLst/>
              <a:gdLst>
                <a:gd name="T0" fmla="*/ 3517 w 3634"/>
                <a:gd name="T1" fmla="*/ 92 h 4572"/>
                <a:gd name="T2" fmla="*/ 3351 w 3634"/>
                <a:gd name="T3" fmla="*/ 492 h 4572"/>
                <a:gd name="T4" fmla="*/ 3337 w 3634"/>
                <a:gd name="T5" fmla="*/ 507 h 4572"/>
                <a:gd name="T6" fmla="*/ 3010 w 3634"/>
                <a:gd name="T7" fmla="*/ 664 h 4572"/>
                <a:gd name="T8" fmla="*/ 2969 w 3634"/>
                <a:gd name="T9" fmla="*/ 635 h 4572"/>
                <a:gd name="T10" fmla="*/ 3033 w 3634"/>
                <a:gd name="T11" fmla="*/ 0 h 4572"/>
                <a:gd name="T12" fmla="*/ 2817 w 3634"/>
                <a:gd name="T13" fmla="*/ 28 h 4572"/>
                <a:gd name="T14" fmla="*/ 2621 w 3634"/>
                <a:gd name="T15" fmla="*/ 801 h 4572"/>
                <a:gd name="T16" fmla="*/ 2613 w 3634"/>
                <a:gd name="T17" fmla="*/ 815 h 4572"/>
                <a:gd name="T18" fmla="*/ 2139 w 3634"/>
                <a:gd name="T19" fmla="*/ 1257 h 4572"/>
                <a:gd name="T20" fmla="*/ 2085 w 3634"/>
                <a:gd name="T21" fmla="*/ 1235 h 4572"/>
                <a:gd name="T22" fmla="*/ 2060 w 3634"/>
                <a:gd name="T23" fmla="*/ 627 h 4572"/>
                <a:gd name="T24" fmla="*/ 2060 w 3634"/>
                <a:gd name="T25" fmla="*/ 624 h 4572"/>
                <a:gd name="T26" fmla="*/ 2079 w 3634"/>
                <a:gd name="T27" fmla="*/ 298 h 4572"/>
                <a:gd name="T28" fmla="*/ 1826 w 3634"/>
                <a:gd name="T29" fmla="*/ 334 h 4572"/>
                <a:gd name="T30" fmla="*/ 1754 w 3634"/>
                <a:gd name="T31" fmla="*/ 717 h 4572"/>
                <a:gd name="T32" fmla="*/ 1745 w 3634"/>
                <a:gd name="T33" fmla="*/ 733 h 4572"/>
                <a:gd name="T34" fmla="*/ 1592 w 3634"/>
                <a:gd name="T35" fmla="*/ 872 h 4572"/>
                <a:gd name="T36" fmla="*/ 1541 w 3634"/>
                <a:gd name="T37" fmla="*/ 862 h 4572"/>
                <a:gd name="T38" fmla="*/ 1278 w 3634"/>
                <a:gd name="T39" fmla="*/ 291 h 4572"/>
                <a:gd name="T40" fmla="*/ 918 w 3634"/>
                <a:gd name="T41" fmla="*/ 138 h 4572"/>
                <a:gd name="T42" fmla="*/ 1065 w 3634"/>
                <a:gd name="T43" fmla="*/ 1145 h 4572"/>
                <a:gd name="T44" fmla="*/ 1024 w 3634"/>
                <a:gd name="T45" fmla="*/ 1181 h 4572"/>
                <a:gd name="T46" fmla="*/ 466 w 3634"/>
                <a:gd name="T47" fmla="*/ 1007 h 4572"/>
                <a:gd name="T48" fmla="*/ 447 w 3634"/>
                <a:gd name="T49" fmla="*/ 991 h 4572"/>
                <a:gd name="T50" fmla="*/ 333 w 3634"/>
                <a:gd name="T51" fmla="*/ 774 h 4572"/>
                <a:gd name="T52" fmla="*/ 334 w 3634"/>
                <a:gd name="T53" fmla="*/ 744 h 4572"/>
                <a:gd name="T54" fmla="*/ 448 w 3634"/>
                <a:gd name="T55" fmla="*/ 573 h 4572"/>
                <a:gd name="T56" fmla="*/ 453 w 3634"/>
                <a:gd name="T57" fmla="*/ 559 h 4572"/>
                <a:gd name="T58" fmla="*/ 464 w 3634"/>
                <a:gd name="T59" fmla="*/ 343 h 4572"/>
                <a:gd name="T60" fmla="*/ 372 w 3634"/>
                <a:gd name="T61" fmla="*/ 416 h 4572"/>
                <a:gd name="T62" fmla="*/ 358 w 3634"/>
                <a:gd name="T63" fmla="*/ 476 h 4572"/>
                <a:gd name="T64" fmla="*/ 347 w 3634"/>
                <a:gd name="T65" fmla="*/ 492 h 4572"/>
                <a:gd name="T66" fmla="*/ 258 w 3634"/>
                <a:gd name="T67" fmla="*/ 558 h 4572"/>
                <a:gd name="T68" fmla="*/ 215 w 3634"/>
                <a:gd name="T69" fmla="*/ 548 h 4572"/>
                <a:gd name="T70" fmla="*/ 194 w 3634"/>
                <a:gd name="T71" fmla="*/ 508 h 4572"/>
                <a:gd name="T72" fmla="*/ 0 w 3634"/>
                <a:gd name="T73" fmla="*/ 557 h 4572"/>
                <a:gd name="T74" fmla="*/ 219 w 3634"/>
                <a:gd name="T75" fmla="*/ 1068 h 4572"/>
                <a:gd name="T76" fmla="*/ 462 w 3634"/>
                <a:gd name="T77" fmla="*/ 1314 h 4572"/>
                <a:gd name="T78" fmla="*/ 904 w 3634"/>
                <a:gd name="T79" fmla="*/ 1507 h 4572"/>
                <a:gd name="T80" fmla="*/ 1030 w 3634"/>
                <a:gd name="T81" fmla="*/ 1726 h 4572"/>
                <a:gd name="T82" fmla="*/ 874 w 3634"/>
                <a:gd name="T83" fmla="*/ 3947 h 4572"/>
                <a:gd name="T84" fmla="*/ 869 w 3634"/>
                <a:gd name="T85" fmla="*/ 3960 h 4572"/>
                <a:gd name="T86" fmla="*/ 613 w 3634"/>
                <a:gd name="T87" fmla="*/ 4366 h 4572"/>
                <a:gd name="T88" fmla="*/ 2474 w 3634"/>
                <a:gd name="T89" fmla="*/ 4366 h 4572"/>
                <a:gd name="T90" fmla="*/ 2202 w 3634"/>
                <a:gd name="T91" fmla="*/ 3961 h 4572"/>
                <a:gd name="T92" fmla="*/ 2197 w 3634"/>
                <a:gd name="T93" fmla="*/ 3946 h 4572"/>
                <a:gd name="T94" fmla="*/ 2126 w 3634"/>
                <a:gd name="T95" fmla="*/ 2236 h 4572"/>
                <a:gd name="T96" fmla="*/ 2193 w 3634"/>
                <a:gd name="T97" fmla="*/ 2026 h 4572"/>
                <a:gd name="T98" fmla="*/ 2900 w 3634"/>
                <a:gd name="T99" fmla="*/ 1070 h 4572"/>
                <a:gd name="T100" fmla="*/ 2928 w 3634"/>
                <a:gd name="T101" fmla="*/ 1054 h 4572"/>
                <a:gd name="T102" fmla="*/ 3443 w 3634"/>
                <a:gd name="T103" fmla="*/ 742 h 4572"/>
                <a:gd name="T104" fmla="*/ 3506 w 3634"/>
                <a:gd name="T105" fmla="*/ 657 h 4572"/>
                <a:gd name="T106" fmla="*/ 3634 w 3634"/>
                <a:gd name="T107" fmla="*/ 145 h 4572"/>
                <a:gd name="T108" fmla="*/ 3517 w 3634"/>
                <a:gd name="T109" fmla="*/ 92 h 4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34" h="4572">
                  <a:moveTo>
                    <a:pt x="3517" y="92"/>
                  </a:moveTo>
                  <a:cubicBezTo>
                    <a:pt x="3351" y="492"/>
                    <a:pt x="3351" y="492"/>
                    <a:pt x="3351" y="492"/>
                  </a:cubicBezTo>
                  <a:cubicBezTo>
                    <a:pt x="3348" y="499"/>
                    <a:pt x="3343" y="504"/>
                    <a:pt x="3337" y="507"/>
                  </a:cubicBezTo>
                  <a:cubicBezTo>
                    <a:pt x="3010" y="664"/>
                    <a:pt x="3010" y="664"/>
                    <a:pt x="3010" y="664"/>
                  </a:cubicBezTo>
                  <a:cubicBezTo>
                    <a:pt x="2990" y="674"/>
                    <a:pt x="2967" y="657"/>
                    <a:pt x="2969" y="635"/>
                  </a:cubicBezTo>
                  <a:cubicBezTo>
                    <a:pt x="3033" y="0"/>
                    <a:pt x="3033" y="0"/>
                    <a:pt x="3033" y="0"/>
                  </a:cubicBezTo>
                  <a:cubicBezTo>
                    <a:pt x="2961" y="2"/>
                    <a:pt x="2889" y="11"/>
                    <a:pt x="2817" y="28"/>
                  </a:cubicBezTo>
                  <a:cubicBezTo>
                    <a:pt x="2621" y="801"/>
                    <a:pt x="2621" y="801"/>
                    <a:pt x="2621" y="801"/>
                  </a:cubicBezTo>
                  <a:cubicBezTo>
                    <a:pt x="2620" y="806"/>
                    <a:pt x="2617" y="811"/>
                    <a:pt x="2613" y="815"/>
                  </a:cubicBezTo>
                  <a:cubicBezTo>
                    <a:pt x="2139" y="1257"/>
                    <a:pt x="2139" y="1257"/>
                    <a:pt x="2139" y="1257"/>
                  </a:cubicBezTo>
                  <a:cubicBezTo>
                    <a:pt x="2119" y="1276"/>
                    <a:pt x="2086" y="1262"/>
                    <a:pt x="2085" y="1235"/>
                  </a:cubicBezTo>
                  <a:cubicBezTo>
                    <a:pt x="2060" y="627"/>
                    <a:pt x="2060" y="627"/>
                    <a:pt x="2060" y="627"/>
                  </a:cubicBezTo>
                  <a:cubicBezTo>
                    <a:pt x="2060" y="626"/>
                    <a:pt x="2060" y="625"/>
                    <a:pt x="2060" y="624"/>
                  </a:cubicBezTo>
                  <a:cubicBezTo>
                    <a:pt x="2079" y="298"/>
                    <a:pt x="2079" y="298"/>
                    <a:pt x="2079" y="298"/>
                  </a:cubicBezTo>
                  <a:cubicBezTo>
                    <a:pt x="1997" y="315"/>
                    <a:pt x="1912" y="327"/>
                    <a:pt x="1826" y="334"/>
                  </a:cubicBezTo>
                  <a:cubicBezTo>
                    <a:pt x="1754" y="717"/>
                    <a:pt x="1754" y="717"/>
                    <a:pt x="1754" y="717"/>
                  </a:cubicBezTo>
                  <a:cubicBezTo>
                    <a:pt x="1753" y="723"/>
                    <a:pt x="1749" y="729"/>
                    <a:pt x="1745" y="733"/>
                  </a:cubicBezTo>
                  <a:cubicBezTo>
                    <a:pt x="1592" y="872"/>
                    <a:pt x="1592" y="872"/>
                    <a:pt x="1592" y="872"/>
                  </a:cubicBezTo>
                  <a:cubicBezTo>
                    <a:pt x="1576" y="887"/>
                    <a:pt x="1550" y="882"/>
                    <a:pt x="1541" y="862"/>
                  </a:cubicBezTo>
                  <a:cubicBezTo>
                    <a:pt x="1278" y="291"/>
                    <a:pt x="1278" y="291"/>
                    <a:pt x="1278" y="291"/>
                  </a:cubicBezTo>
                  <a:cubicBezTo>
                    <a:pt x="1143" y="257"/>
                    <a:pt x="1021" y="205"/>
                    <a:pt x="918" y="138"/>
                  </a:cubicBezTo>
                  <a:cubicBezTo>
                    <a:pt x="1065" y="1145"/>
                    <a:pt x="1065" y="1145"/>
                    <a:pt x="1065" y="1145"/>
                  </a:cubicBezTo>
                  <a:cubicBezTo>
                    <a:pt x="1069" y="1169"/>
                    <a:pt x="1047" y="1188"/>
                    <a:pt x="1024" y="1181"/>
                  </a:cubicBezTo>
                  <a:cubicBezTo>
                    <a:pt x="466" y="1007"/>
                    <a:pt x="466" y="1007"/>
                    <a:pt x="466" y="1007"/>
                  </a:cubicBezTo>
                  <a:cubicBezTo>
                    <a:pt x="457" y="1005"/>
                    <a:pt x="451" y="999"/>
                    <a:pt x="447" y="991"/>
                  </a:cubicBezTo>
                  <a:cubicBezTo>
                    <a:pt x="333" y="774"/>
                    <a:pt x="333" y="774"/>
                    <a:pt x="333" y="774"/>
                  </a:cubicBezTo>
                  <a:cubicBezTo>
                    <a:pt x="328" y="764"/>
                    <a:pt x="329" y="753"/>
                    <a:pt x="334" y="744"/>
                  </a:cubicBezTo>
                  <a:cubicBezTo>
                    <a:pt x="448" y="573"/>
                    <a:pt x="448" y="573"/>
                    <a:pt x="448" y="573"/>
                  </a:cubicBezTo>
                  <a:cubicBezTo>
                    <a:pt x="451" y="569"/>
                    <a:pt x="453" y="564"/>
                    <a:pt x="453" y="559"/>
                  </a:cubicBezTo>
                  <a:cubicBezTo>
                    <a:pt x="464" y="343"/>
                    <a:pt x="464" y="343"/>
                    <a:pt x="464" y="343"/>
                  </a:cubicBezTo>
                  <a:cubicBezTo>
                    <a:pt x="436" y="369"/>
                    <a:pt x="405" y="394"/>
                    <a:pt x="372" y="416"/>
                  </a:cubicBezTo>
                  <a:cubicBezTo>
                    <a:pt x="358" y="476"/>
                    <a:pt x="358" y="476"/>
                    <a:pt x="358" y="476"/>
                  </a:cubicBezTo>
                  <a:cubicBezTo>
                    <a:pt x="357" y="482"/>
                    <a:pt x="353" y="488"/>
                    <a:pt x="347" y="492"/>
                  </a:cubicBezTo>
                  <a:cubicBezTo>
                    <a:pt x="258" y="558"/>
                    <a:pt x="258" y="558"/>
                    <a:pt x="258" y="558"/>
                  </a:cubicBezTo>
                  <a:cubicBezTo>
                    <a:pt x="243" y="568"/>
                    <a:pt x="223" y="564"/>
                    <a:pt x="215" y="548"/>
                  </a:cubicBezTo>
                  <a:cubicBezTo>
                    <a:pt x="194" y="508"/>
                    <a:pt x="194" y="508"/>
                    <a:pt x="194" y="508"/>
                  </a:cubicBezTo>
                  <a:cubicBezTo>
                    <a:pt x="133" y="530"/>
                    <a:pt x="68" y="547"/>
                    <a:pt x="0" y="557"/>
                  </a:cubicBezTo>
                  <a:cubicBezTo>
                    <a:pt x="219" y="1068"/>
                    <a:pt x="219" y="1068"/>
                    <a:pt x="219" y="1068"/>
                  </a:cubicBezTo>
                  <a:cubicBezTo>
                    <a:pt x="266" y="1178"/>
                    <a:pt x="353" y="1266"/>
                    <a:pt x="462" y="1314"/>
                  </a:cubicBezTo>
                  <a:cubicBezTo>
                    <a:pt x="904" y="1507"/>
                    <a:pt x="904" y="1507"/>
                    <a:pt x="904" y="1507"/>
                  </a:cubicBezTo>
                  <a:cubicBezTo>
                    <a:pt x="987" y="1547"/>
                    <a:pt x="1037" y="1634"/>
                    <a:pt x="1030" y="1726"/>
                  </a:cubicBezTo>
                  <a:cubicBezTo>
                    <a:pt x="874" y="3947"/>
                    <a:pt x="874" y="3947"/>
                    <a:pt x="874" y="3947"/>
                  </a:cubicBezTo>
                  <a:cubicBezTo>
                    <a:pt x="873" y="3952"/>
                    <a:pt x="872" y="3956"/>
                    <a:pt x="869" y="3960"/>
                  </a:cubicBezTo>
                  <a:cubicBezTo>
                    <a:pt x="613" y="4366"/>
                    <a:pt x="613" y="4366"/>
                    <a:pt x="613" y="4366"/>
                  </a:cubicBezTo>
                  <a:cubicBezTo>
                    <a:pt x="613" y="4572"/>
                    <a:pt x="2474" y="4572"/>
                    <a:pt x="2474" y="4366"/>
                  </a:cubicBezTo>
                  <a:cubicBezTo>
                    <a:pt x="2202" y="3961"/>
                    <a:pt x="2202" y="3961"/>
                    <a:pt x="2202" y="3961"/>
                  </a:cubicBezTo>
                  <a:cubicBezTo>
                    <a:pt x="2199" y="3956"/>
                    <a:pt x="2197" y="3951"/>
                    <a:pt x="2197" y="3946"/>
                  </a:cubicBezTo>
                  <a:cubicBezTo>
                    <a:pt x="2126" y="2236"/>
                    <a:pt x="2126" y="2236"/>
                    <a:pt x="2126" y="2236"/>
                  </a:cubicBezTo>
                  <a:cubicBezTo>
                    <a:pt x="2123" y="2161"/>
                    <a:pt x="2147" y="2086"/>
                    <a:pt x="2193" y="2026"/>
                  </a:cubicBezTo>
                  <a:cubicBezTo>
                    <a:pt x="2900" y="1070"/>
                    <a:pt x="2900" y="1070"/>
                    <a:pt x="2900" y="1070"/>
                  </a:cubicBezTo>
                  <a:cubicBezTo>
                    <a:pt x="2928" y="1054"/>
                    <a:pt x="2928" y="1054"/>
                    <a:pt x="2928" y="1054"/>
                  </a:cubicBezTo>
                  <a:cubicBezTo>
                    <a:pt x="3443" y="742"/>
                    <a:pt x="3443" y="742"/>
                    <a:pt x="3443" y="742"/>
                  </a:cubicBezTo>
                  <a:cubicBezTo>
                    <a:pt x="3474" y="723"/>
                    <a:pt x="3497" y="692"/>
                    <a:pt x="3506" y="657"/>
                  </a:cubicBezTo>
                  <a:cubicBezTo>
                    <a:pt x="3634" y="145"/>
                    <a:pt x="3634" y="145"/>
                    <a:pt x="3634" y="145"/>
                  </a:cubicBezTo>
                  <a:cubicBezTo>
                    <a:pt x="3595" y="125"/>
                    <a:pt x="3556" y="108"/>
                    <a:pt x="3517" y="92"/>
                  </a:cubicBezTo>
                  <a:close/>
                </a:path>
              </a:pathLst>
            </a:custGeom>
            <a:solidFill>
              <a:schemeClr val="tx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27">
              <a:extLst>
                <a:ext uri="{FF2B5EF4-FFF2-40B4-BE49-F238E27FC236}">
                  <a16:creationId xmlns:a16="http://schemas.microsoft.com/office/drawing/2014/main" id="{2B961A0E-5454-4BB4-937E-D91C34498E86}"/>
                </a:ext>
              </a:extLst>
            </p:cNvPr>
            <p:cNvSpPr>
              <a:spLocks/>
            </p:cNvSpPr>
            <p:nvPr/>
          </p:nvSpPr>
          <p:spPr bwMode="auto">
            <a:xfrm>
              <a:off x="4412955" y="1958639"/>
              <a:ext cx="994774" cy="655991"/>
            </a:xfrm>
            <a:custGeom>
              <a:avLst/>
              <a:gdLst>
                <a:gd name="T0" fmla="*/ 1890 w 2001"/>
                <a:gd name="T1" fmla="*/ 623 h 1401"/>
                <a:gd name="T2" fmla="*/ 1833 w 2001"/>
                <a:gd name="T3" fmla="*/ 662 h 1401"/>
                <a:gd name="T4" fmla="*/ 1831 w 2001"/>
                <a:gd name="T5" fmla="*/ 665 h 1401"/>
                <a:gd name="T6" fmla="*/ 1758 w 2001"/>
                <a:gd name="T7" fmla="*/ 714 h 1401"/>
                <a:gd name="T8" fmla="*/ 1755 w 2001"/>
                <a:gd name="T9" fmla="*/ 714 h 1401"/>
                <a:gd name="T10" fmla="*/ 1685 w 2001"/>
                <a:gd name="T11" fmla="*/ 714 h 1401"/>
                <a:gd name="T12" fmla="*/ 1685 w 2001"/>
                <a:gd name="T13" fmla="*/ 34 h 1401"/>
                <a:gd name="T14" fmla="*/ 1654 w 2001"/>
                <a:gd name="T15" fmla="*/ 2 h 1401"/>
                <a:gd name="T16" fmla="*/ 1591 w 2001"/>
                <a:gd name="T17" fmla="*/ 0 h 1401"/>
                <a:gd name="T18" fmla="*/ 19 w 2001"/>
                <a:gd name="T19" fmla="*/ 991 h 1401"/>
                <a:gd name="T20" fmla="*/ 79 w 2001"/>
                <a:gd name="T21" fmla="*/ 1082 h 1401"/>
                <a:gd name="T22" fmla="*/ 1370 w 2001"/>
                <a:gd name="T23" fmla="*/ 1082 h 1401"/>
                <a:gd name="T24" fmla="*/ 1370 w 2001"/>
                <a:gd name="T25" fmla="*/ 1161 h 1401"/>
                <a:gd name="T26" fmla="*/ 1321 w 2001"/>
                <a:gd name="T27" fmla="*/ 1232 h 1401"/>
                <a:gd name="T28" fmla="*/ 1279 w 2001"/>
                <a:gd name="T29" fmla="*/ 1323 h 1401"/>
                <a:gd name="T30" fmla="*/ 1374 w 2001"/>
                <a:gd name="T31" fmla="*/ 1401 h 1401"/>
                <a:gd name="T32" fmla="*/ 1435 w 2001"/>
                <a:gd name="T33" fmla="*/ 1401 h 1401"/>
                <a:gd name="T34" fmla="*/ 1530 w 2001"/>
                <a:gd name="T35" fmla="*/ 1322 h 1401"/>
                <a:gd name="T36" fmla="*/ 1490 w 2001"/>
                <a:gd name="T37" fmla="*/ 1233 h 1401"/>
                <a:gd name="T38" fmla="*/ 1487 w 2001"/>
                <a:gd name="T39" fmla="*/ 1231 h 1401"/>
                <a:gd name="T40" fmla="*/ 1438 w 2001"/>
                <a:gd name="T41" fmla="*/ 1158 h 1401"/>
                <a:gd name="T42" fmla="*/ 1438 w 2001"/>
                <a:gd name="T43" fmla="*/ 1155 h 1401"/>
                <a:gd name="T44" fmla="*/ 1438 w 2001"/>
                <a:gd name="T45" fmla="*/ 1082 h 1401"/>
                <a:gd name="T46" fmla="*/ 1620 w 2001"/>
                <a:gd name="T47" fmla="*/ 1082 h 1401"/>
                <a:gd name="T48" fmla="*/ 1685 w 2001"/>
                <a:gd name="T49" fmla="*/ 1017 h 1401"/>
                <a:gd name="T50" fmla="*/ 1685 w 2001"/>
                <a:gd name="T51" fmla="*/ 782 h 1401"/>
                <a:gd name="T52" fmla="*/ 1761 w 2001"/>
                <a:gd name="T53" fmla="*/ 782 h 1401"/>
                <a:gd name="T54" fmla="*/ 1832 w 2001"/>
                <a:gd name="T55" fmla="*/ 831 h 1401"/>
                <a:gd name="T56" fmla="*/ 1924 w 2001"/>
                <a:gd name="T57" fmla="*/ 873 h 1401"/>
                <a:gd name="T58" fmla="*/ 2001 w 2001"/>
                <a:gd name="T59" fmla="*/ 779 h 1401"/>
                <a:gd name="T60" fmla="*/ 2001 w 2001"/>
                <a:gd name="T61" fmla="*/ 712 h 1401"/>
                <a:gd name="T62" fmla="*/ 1890 w 2001"/>
                <a:gd name="T63" fmla="*/ 623 h 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1" h="1401">
                  <a:moveTo>
                    <a:pt x="1890" y="623"/>
                  </a:moveTo>
                  <a:cubicBezTo>
                    <a:pt x="1867" y="628"/>
                    <a:pt x="1848" y="643"/>
                    <a:pt x="1833" y="662"/>
                  </a:cubicBezTo>
                  <a:cubicBezTo>
                    <a:pt x="1831" y="665"/>
                    <a:pt x="1831" y="665"/>
                    <a:pt x="1831" y="665"/>
                  </a:cubicBezTo>
                  <a:cubicBezTo>
                    <a:pt x="1803" y="704"/>
                    <a:pt x="1773" y="712"/>
                    <a:pt x="1758" y="714"/>
                  </a:cubicBezTo>
                  <a:cubicBezTo>
                    <a:pt x="1755" y="714"/>
                    <a:pt x="1755" y="714"/>
                    <a:pt x="1755" y="714"/>
                  </a:cubicBezTo>
                  <a:cubicBezTo>
                    <a:pt x="1685" y="714"/>
                    <a:pt x="1685" y="714"/>
                    <a:pt x="1685" y="714"/>
                  </a:cubicBezTo>
                  <a:cubicBezTo>
                    <a:pt x="1685" y="34"/>
                    <a:pt x="1685" y="34"/>
                    <a:pt x="1685" y="34"/>
                  </a:cubicBezTo>
                  <a:cubicBezTo>
                    <a:pt x="1685" y="17"/>
                    <a:pt x="1671" y="3"/>
                    <a:pt x="1654" y="2"/>
                  </a:cubicBezTo>
                  <a:cubicBezTo>
                    <a:pt x="1633" y="1"/>
                    <a:pt x="1612" y="0"/>
                    <a:pt x="1591" y="0"/>
                  </a:cubicBezTo>
                  <a:cubicBezTo>
                    <a:pt x="886" y="0"/>
                    <a:pt x="282" y="408"/>
                    <a:pt x="19" y="991"/>
                  </a:cubicBezTo>
                  <a:cubicBezTo>
                    <a:pt x="0" y="1033"/>
                    <a:pt x="32" y="1082"/>
                    <a:pt x="79" y="1082"/>
                  </a:cubicBezTo>
                  <a:cubicBezTo>
                    <a:pt x="1370" y="1082"/>
                    <a:pt x="1370" y="1082"/>
                    <a:pt x="1370" y="1082"/>
                  </a:cubicBezTo>
                  <a:cubicBezTo>
                    <a:pt x="1370" y="1161"/>
                    <a:pt x="1370" y="1161"/>
                    <a:pt x="1370" y="1161"/>
                  </a:cubicBezTo>
                  <a:cubicBezTo>
                    <a:pt x="1368" y="1179"/>
                    <a:pt x="1358" y="1205"/>
                    <a:pt x="1321" y="1232"/>
                  </a:cubicBezTo>
                  <a:cubicBezTo>
                    <a:pt x="1289" y="1252"/>
                    <a:pt x="1273" y="1287"/>
                    <a:pt x="1279" y="1323"/>
                  </a:cubicBezTo>
                  <a:cubicBezTo>
                    <a:pt x="1286" y="1369"/>
                    <a:pt x="1328" y="1401"/>
                    <a:pt x="1374" y="1401"/>
                  </a:cubicBezTo>
                  <a:cubicBezTo>
                    <a:pt x="1435" y="1401"/>
                    <a:pt x="1435" y="1401"/>
                    <a:pt x="1435" y="1401"/>
                  </a:cubicBezTo>
                  <a:cubicBezTo>
                    <a:pt x="1482" y="1401"/>
                    <a:pt x="1524" y="1368"/>
                    <a:pt x="1530" y="1322"/>
                  </a:cubicBezTo>
                  <a:cubicBezTo>
                    <a:pt x="1535" y="1286"/>
                    <a:pt x="1519" y="1252"/>
                    <a:pt x="1490" y="1233"/>
                  </a:cubicBezTo>
                  <a:cubicBezTo>
                    <a:pt x="1487" y="1231"/>
                    <a:pt x="1487" y="1231"/>
                    <a:pt x="1487" y="1231"/>
                  </a:cubicBezTo>
                  <a:cubicBezTo>
                    <a:pt x="1448" y="1203"/>
                    <a:pt x="1440" y="1173"/>
                    <a:pt x="1438" y="1158"/>
                  </a:cubicBezTo>
                  <a:cubicBezTo>
                    <a:pt x="1438" y="1155"/>
                    <a:pt x="1438" y="1155"/>
                    <a:pt x="1438" y="1155"/>
                  </a:cubicBezTo>
                  <a:cubicBezTo>
                    <a:pt x="1438" y="1082"/>
                    <a:pt x="1438" y="1082"/>
                    <a:pt x="1438" y="1082"/>
                  </a:cubicBezTo>
                  <a:cubicBezTo>
                    <a:pt x="1620" y="1082"/>
                    <a:pt x="1620" y="1082"/>
                    <a:pt x="1620" y="1082"/>
                  </a:cubicBezTo>
                  <a:cubicBezTo>
                    <a:pt x="1656" y="1082"/>
                    <a:pt x="1685" y="1053"/>
                    <a:pt x="1685" y="1017"/>
                  </a:cubicBezTo>
                  <a:cubicBezTo>
                    <a:pt x="1685" y="782"/>
                    <a:pt x="1685" y="782"/>
                    <a:pt x="1685" y="782"/>
                  </a:cubicBezTo>
                  <a:cubicBezTo>
                    <a:pt x="1761" y="782"/>
                    <a:pt x="1761" y="782"/>
                    <a:pt x="1761" y="782"/>
                  </a:cubicBezTo>
                  <a:cubicBezTo>
                    <a:pt x="1779" y="784"/>
                    <a:pt x="1806" y="795"/>
                    <a:pt x="1832" y="831"/>
                  </a:cubicBezTo>
                  <a:cubicBezTo>
                    <a:pt x="1852" y="863"/>
                    <a:pt x="1887" y="879"/>
                    <a:pt x="1924" y="873"/>
                  </a:cubicBezTo>
                  <a:cubicBezTo>
                    <a:pt x="1969" y="866"/>
                    <a:pt x="2001" y="824"/>
                    <a:pt x="2001" y="779"/>
                  </a:cubicBezTo>
                  <a:cubicBezTo>
                    <a:pt x="2001" y="712"/>
                    <a:pt x="2001" y="712"/>
                    <a:pt x="2001" y="712"/>
                  </a:cubicBezTo>
                  <a:cubicBezTo>
                    <a:pt x="2001" y="655"/>
                    <a:pt x="1949" y="611"/>
                    <a:pt x="1890" y="6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28">
              <a:extLst>
                <a:ext uri="{FF2B5EF4-FFF2-40B4-BE49-F238E27FC236}">
                  <a16:creationId xmlns:a16="http://schemas.microsoft.com/office/drawing/2014/main" id="{460E7F03-C001-44B7-8033-100CC8D6272C}"/>
                </a:ext>
              </a:extLst>
            </p:cNvPr>
            <p:cNvSpPr>
              <a:spLocks/>
            </p:cNvSpPr>
            <p:nvPr/>
          </p:nvSpPr>
          <p:spPr bwMode="auto">
            <a:xfrm>
              <a:off x="3950006" y="2495308"/>
              <a:ext cx="735255" cy="1675166"/>
            </a:xfrm>
            <a:custGeom>
              <a:avLst/>
              <a:gdLst>
                <a:gd name="T0" fmla="*/ 1471 w 1479"/>
                <a:gd name="T1" fmla="*/ 3153 h 3577"/>
                <a:gd name="T2" fmla="*/ 1472 w 1479"/>
                <a:gd name="T3" fmla="*/ 3153 h 3577"/>
                <a:gd name="T4" fmla="*/ 1448 w 1479"/>
                <a:gd name="T5" fmla="*/ 3174 h 3577"/>
                <a:gd name="T6" fmla="*/ 1446 w 1479"/>
                <a:gd name="T7" fmla="*/ 3177 h 3577"/>
                <a:gd name="T8" fmla="*/ 1311 w 1479"/>
                <a:gd name="T9" fmla="*/ 3246 h 3577"/>
                <a:gd name="T10" fmla="*/ 1161 w 1479"/>
                <a:gd name="T11" fmla="*/ 3090 h 3577"/>
                <a:gd name="T12" fmla="*/ 1161 w 1479"/>
                <a:gd name="T13" fmla="*/ 3025 h 3577"/>
                <a:gd name="T14" fmla="*/ 1282 w 1479"/>
                <a:gd name="T15" fmla="*/ 2867 h 3577"/>
                <a:gd name="T16" fmla="*/ 1448 w 1479"/>
                <a:gd name="T17" fmla="*/ 2935 h 3577"/>
                <a:gd name="T18" fmla="*/ 1472 w 1479"/>
                <a:gd name="T19" fmla="*/ 2956 h 3577"/>
                <a:gd name="T20" fmla="*/ 1479 w 1479"/>
                <a:gd name="T21" fmla="*/ 2956 h 3577"/>
                <a:gd name="T22" fmla="*/ 1479 w 1479"/>
                <a:gd name="T23" fmla="*/ 464 h 3577"/>
                <a:gd name="T24" fmla="*/ 1471 w 1479"/>
                <a:gd name="T25" fmla="*/ 464 h 3577"/>
                <a:gd name="T26" fmla="*/ 1472 w 1479"/>
                <a:gd name="T27" fmla="*/ 464 h 3577"/>
                <a:gd name="T28" fmla="*/ 1448 w 1479"/>
                <a:gd name="T29" fmla="*/ 485 h 3577"/>
                <a:gd name="T30" fmla="*/ 1446 w 1479"/>
                <a:gd name="T31" fmla="*/ 488 h 3577"/>
                <a:gd name="T32" fmla="*/ 1311 w 1479"/>
                <a:gd name="T33" fmla="*/ 557 h 3577"/>
                <a:gd name="T34" fmla="*/ 1161 w 1479"/>
                <a:gd name="T35" fmla="*/ 401 h 3577"/>
                <a:gd name="T36" fmla="*/ 1161 w 1479"/>
                <a:gd name="T37" fmla="*/ 336 h 3577"/>
                <a:gd name="T38" fmla="*/ 1282 w 1479"/>
                <a:gd name="T39" fmla="*/ 178 h 3577"/>
                <a:gd name="T40" fmla="*/ 1448 w 1479"/>
                <a:gd name="T41" fmla="*/ 245 h 3577"/>
                <a:gd name="T42" fmla="*/ 1472 w 1479"/>
                <a:gd name="T43" fmla="*/ 267 h 3577"/>
                <a:gd name="T44" fmla="*/ 1479 w 1479"/>
                <a:gd name="T45" fmla="*/ 267 h 3577"/>
                <a:gd name="T46" fmla="*/ 1479 w 1479"/>
                <a:gd name="T47" fmla="*/ 65 h 3577"/>
                <a:gd name="T48" fmla="*/ 1414 w 1479"/>
                <a:gd name="T49" fmla="*/ 0 h 3577"/>
                <a:gd name="T50" fmla="*/ 938 w 1479"/>
                <a:gd name="T51" fmla="*/ 0 h 3577"/>
                <a:gd name="T52" fmla="*/ 876 w 1479"/>
                <a:gd name="T53" fmla="*/ 46 h 3577"/>
                <a:gd name="T54" fmla="*/ 826 w 1479"/>
                <a:gd name="T55" fmla="*/ 271 h 3577"/>
                <a:gd name="T56" fmla="*/ 0 w 1479"/>
                <a:gd name="T57" fmla="*/ 1466 h 3577"/>
                <a:gd name="T58" fmla="*/ 446 w 1479"/>
                <a:gd name="T59" fmla="*/ 2428 h 3577"/>
                <a:gd name="T60" fmla="*/ 498 w 1479"/>
                <a:gd name="T61" fmla="*/ 3124 h 3577"/>
                <a:gd name="T62" fmla="*/ 1416 w 1479"/>
                <a:gd name="T63" fmla="*/ 3563 h 3577"/>
                <a:gd name="T64" fmla="*/ 1479 w 1479"/>
                <a:gd name="T65" fmla="*/ 3498 h 3577"/>
                <a:gd name="T66" fmla="*/ 1479 w 1479"/>
                <a:gd name="T67" fmla="*/ 3153 h 3577"/>
                <a:gd name="T68" fmla="*/ 1471 w 1479"/>
                <a:gd name="T69" fmla="*/ 3153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9" h="3577">
                  <a:moveTo>
                    <a:pt x="1471" y="3153"/>
                  </a:moveTo>
                  <a:cubicBezTo>
                    <a:pt x="1472" y="3153"/>
                    <a:pt x="1472" y="3153"/>
                    <a:pt x="1472" y="3153"/>
                  </a:cubicBezTo>
                  <a:cubicBezTo>
                    <a:pt x="1472" y="3153"/>
                    <a:pt x="1461" y="3156"/>
                    <a:pt x="1448" y="3174"/>
                  </a:cubicBezTo>
                  <a:cubicBezTo>
                    <a:pt x="1446" y="3177"/>
                    <a:pt x="1446" y="3177"/>
                    <a:pt x="1446" y="3177"/>
                  </a:cubicBezTo>
                  <a:cubicBezTo>
                    <a:pt x="1415" y="3220"/>
                    <a:pt x="1364" y="3248"/>
                    <a:pt x="1311" y="3246"/>
                  </a:cubicBezTo>
                  <a:cubicBezTo>
                    <a:pt x="1228" y="3243"/>
                    <a:pt x="1161" y="3174"/>
                    <a:pt x="1161" y="3090"/>
                  </a:cubicBezTo>
                  <a:cubicBezTo>
                    <a:pt x="1161" y="3025"/>
                    <a:pt x="1161" y="3025"/>
                    <a:pt x="1161" y="3025"/>
                  </a:cubicBezTo>
                  <a:cubicBezTo>
                    <a:pt x="1161" y="2951"/>
                    <a:pt x="1210" y="2883"/>
                    <a:pt x="1282" y="2867"/>
                  </a:cubicBezTo>
                  <a:cubicBezTo>
                    <a:pt x="1347" y="2852"/>
                    <a:pt x="1412" y="2880"/>
                    <a:pt x="1448" y="2935"/>
                  </a:cubicBezTo>
                  <a:cubicBezTo>
                    <a:pt x="1459" y="2950"/>
                    <a:pt x="1468" y="2954"/>
                    <a:pt x="1472" y="2956"/>
                  </a:cubicBezTo>
                  <a:cubicBezTo>
                    <a:pt x="1479" y="2956"/>
                    <a:pt x="1479" y="2956"/>
                    <a:pt x="1479" y="2956"/>
                  </a:cubicBezTo>
                  <a:cubicBezTo>
                    <a:pt x="1479" y="464"/>
                    <a:pt x="1479" y="464"/>
                    <a:pt x="1479" y="464"/>
                  </a:cubicBezTo>
                  <a:cubicBezTo>
                    <a:pt x="1471" y="464"/>
                    <a:pt x="1471" y="464"/>
                    <a:pt x="1471" y="464"/>
                  </a:cubicBezTo>
                  <a:cubicBezTo>
                    <a:pt x="1472" y="464"/>
                    <a:pt x="1472" y="464"/>
                    <a:pt x="1472" y="464"/>
                  </a:cubicBezTo>
                  <a:cubicBezTo>
                    <a:pt x="1472" y="464"/>
                    <a:pt x="1461" y="467"/>
                    <a:pt x="1448" y="485"/>
                  </a:cubicBezTo>
                  <a:cubicBezTo>
                    <a:pt x="1446" y="488"/>
                    <a:pt x="1446" y="488"/>
                    <a:pt x="1446" y="488"/>
                  </a:cubicBezTo>
                  <a:cubicBezTo>
                    <a:pt x="1415" y="531"/>
                    <a:pt x="1364" y="559"/>
                    <a:pt x="1311" y="557"/>
                  </a:cubicBezTo>
                  <a:cubicBezTo>
                    <a:pt x="1228" y="554"/>
                    <a:pt x="1161" y="485"/>
                    <a:pt x="1161" y="401"/>
                  </a:cubicBezTo>
                  <a:cubicBezTo>
                    <a:pt x="1161" y="336"/>
                    <a:pt x="1161" y="336"/>
                    <a:pt x="1161" y="336"/>
                  </a:cubicBezTo>
                  <a:cubicBezTo>
                    <a:pt x="1161" y="262"/>
                    <a:pt x="1210" y="194"/>
                    <a:pt x="1282" y="178"/>
                  </a:cubicBezTo>
                  <a:cubicBezTo>
                    <a:pt x="1347" y="163"/>
                    <a:pt x="1412" y="191"/>
                    <a:pt x="1448" y="245"/>
                  </a:cubicBezTo>
                  <a:cubicBezTo>
                    <a:pt x="1459" y="261"/>
                    <a:pt x="1468" y="265"/>
                    <a:pt x="1472" y="267"/>
                  </a:cubicBezTo>
                  <a:cubicBezTo>
                    <a:pt x="1479" y="267"/>
                    <a:pt x="1479" y="267"/>
                    <a:pt x="1479" y="267"/>
                  </a:cubicBezTo>
                  <a:cubicBezTo>
                    <a:pt x="1479" y="65"/>
                    <a:pt x="1479" y="65"/>
                    <a:pt x="1479" y="65"/>
                  </a:cubicBezTo>
                  <a:cubicBezTo>
                    <a:pt x="1479" y="29"/>
                    <a:pt x="1450" y="0"/>
                    <a:pt x="1414" y="0"/>
                  </a:cubicBezTo>
                  <a:cubicBezTo>
                    <a:pt x="938" y="0"/>
                    <a:pt x="938" y="0"/>
                    <a:pt x="938" y="0"/>
                  </a:cubicBezTo>
                  <a:cubicBezTo>
                    <a:pt x="909" y="0"/>
                    <a:pt x="884" y="19"/>
                    <a:pt x="876" y="46"/>
                  </a:cubicBezTo>
                  <a:cubicBezTo>
                    <a:pt x="854" y="119"/>
                    <a:pt x="837" y="194"/>
                    <a:pt x="826" y="271"/>
                  </a:cubicBezTo>
                  <a:cubicBezTo>
                    <a:pt x="341" y="468"/>
                    <a:pt x="0" y="929"/>
                    <a:pt x="0" y="1466"/>
                  </a:cubicBezTo>
                  <a:cubicBezTo>
                    <a:pt x="0" y="1847"/>
                    <a:pt x="172" y="2190"/>
                    <a:pt x="446" y="2428"/>
                  </a:cubicBezTo>
                  <a:cubicBezTo>
                    <a:pt x="370" y="2670"/>
                    <a:pt x="381" y="2915"/>
                    <a:pt x="498" y="3124"/>
                  </a:cubicBezTo>
                  <a:cubicBezTo>
                    <a:pt x="667" y="3425"/>
                    <a:pt x="1018" y="3577"/>
                    <a:pt x="1416" y="3563"/>
                  </a:cubicBezTo>
                  <a:cubicBezTo>
                    <a:pt x="1451" y="3562"/>
                    <a:pt x="1479" y="3533"/>
                    <a:pt x="1479" y="3498"/>
                  </a:cubicBezTo>
                  <a:cubicBezTo>
                    <a:pt x="1479" y="3153"/>
                    <a:pt x="1479" y="3153"/>
                    <a:pt x="1479" y="3153"/>
                  </a:cubicBezTo>
                  <a:lnTo>
                    <a:pt x="1471" y="31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Freeform 29">
              <a:extLst>
                <a:ext uri="{FF2B5EF4-FFF2-40B4-BE49-F238E27FC236}">
                  <a16:creationId xmlns:a16="http://schemas.microsoft.com/office/drawing/2014/main" id="{A40F0489-6A21-466B-BC59-1BA620C80279}"/>
                </a:ext>
              </a:extLst>
            </p:cNvPr>
            <p:cNvSpPr>
              <a:spLocks/>
            </p:cNvSpPr>
            <p:nvPr/>
          </p:nvSpPr>
          <p:spPr bwMode="auto">
            <a:xfrm>
              <a:off x="4559425" y="3343475"/>
              <a:ext cx="1677428" cy="890508"/>
            </a:xfrm>
            <a:custGeom>
              <a:avLst/>
              <a:gdLst>
                <a:gd name="T0" fmla="*/ 3264 w 3374"/>
                <a:gd name="T1" fmla="*/ 210 h 1902"/>
                <a:gd name="T2" fmla="*/ 3207 w 3374"/>
                <a:gd name="T3" fmla="*/ 249 h 1902"/>
                <a:gd name="T4" fmla="*/ 3205 w 3374"/>
                <a:gd name="T5" fmla="*/ 252 h 1902"/>
                <a:gd name="T6" fmla="*/ 3132 w 3374"/>
                <a:gd name="T7" fmla="*/ 301 h 1902"/>
                <a:gd name="T8" fmla="*/ 3129 w 3374"/>
                <a:gd name="T9" fmla="*/ 301 h 1902"/>
                <a:gd name="T10" fmla="*/ 3060 w 3374"/>
                <a:gd name="T11" fmla="*/ 301 h 1902"/>
                <a:gd name="T12" fmla="*/ 3060 w 3374"/>
                <a:gd name="T13" fmla="*/ 64 h 1902"/>
                <a:gd name="T14" fmla="*/ 2996 w 3374"/>
                <a:gd name="T15" fmla="*/ 0 h 1902"/>
                <a:gd name="T16" fmla="*/ 382 w 3374"/>
                <a:gd name="T17" fmla="*/ 0 h 1902"/>
                <a:gd name="T18" fmla="*/ 317 w 3374"/>
                <a:gd name="T19" fmla="*/ 64 h 1902"/>
                <a:gd name="T20" fmla="*/ 317 w 3374"/>
                <a:gd name="T21" fmla="*/ 1209 h 1902"/>
                <a:gd name="T22" fmla="*/ 240 w 3374"/>
                <a:gd name="T23" fmla="*/ 1209 h 1902"/>
                <a:gd name="T24" fmla="*/ 169 w 3374"/>
                <a:gd name="T25" fmla="*/ 1160 h 1902"/>
                <a:gd name="T26" fmla="*/ 77 w 3374"/>
                <a:gd name="T27" fmla="*/ 1118 h 1902"/>
                <a:gd name="T28" fmla="*/ 0 w 3374"/>
                <a:gd name="T29" fmla="*/ 1213 h 1902"/>
                <a:gd name="T30" fmla="*/ 0 w 3374"/>
                <a:gd name="T31" fmla="*/ 1274 h 1902"/>
                <a:gd name="T32" fmla="*/ 78 w 3374"/>
                <a:gd name="T33" fmla="*/ 1369 h 1902"/>
                <a:gd name="T34" fmla="*/ 167 w 3374"/>
                <a:gd name="T35" fmla="*/ 1329 h 1902"/>
                <a:gd name="T36" fmla="*/ 170 w 3374"/>
                <a:gd name="T37" fmla="*/ 1326 h 1902"/>
                <a:gd name="T38" fmla="*/ 242 w 3374"/>
                <a:gd name="T39" fmla="*/ 1277 h 1902"/>
                <a:gd name="T40" fmla="*/ 245 w 3374"/>
                <a:gd name="T41" fmla="*/ 1277 h 1902"/>
                <a:gd name="T42" fmla="*/ 317 w 3374"/>
                <a:gd name="T43" fmla="*/ 1277 h 1902"/>
                <a:gd name="T44" fmla="*/ 317 w 3374"/>
                <a:gd name="T45" fmla="*/ 1681 h 1902"/>
                <a:gd name="T46" fmla="*/ 383 w 3374"/>
                <a:gd name="T47" fmla="*/ 1745 h 1902"/>
                <a:gd name="T48" fmla="*/ 739 w 3374"/>
                <a:gd name="T49" fmla="*/ 1696 h 1902"/>
                <a:gd name="T50" fmla="*/ 1304 w 3374"/>
                <a:gd name="T51" fmla="*/ 1902 h 1902"/>
                <a:gd name="T52" fmla="*/ 2031 w 3374"/>
                <a:gd name="T53" fmla="*/ 1344 h 1902"/>
                <a:gd name="T54" fmla="*/ 2029 w 3374"/>
                <a:gd name="T55" fmla="*/ 1308 h 1902"/>
                <a:gd name="T56" fmla="*/ 2354 w 3374"/>
                <a:gd name="T57" fmla="*/ 1448 h 1902"/>
                <a:gd name="T58" fmla="*/ 2990 w 3374"/>
                <a:gd name="T59" fmla="*/ 1667 h 1902"/>
                <a:gd name="T60" fmla="*/ 3060 w 3374"/>
                <a:gd name="T61" fmla="*/ 1603 h 1902"/>
                <a:gd name="T62" fmla="*/ 3060 w 3374"/>
                <a:gd name="T63" fmla="*/ 369 h 1902"/>
                <a:gd name="T64" fmla="*/ 3134 w 3374"/>
                <a:gd name="T65" fmla="*/ 369 h 1902"/>
                <a:gd name="T66" fmla="*/ 3205 w 3374"/>
                <a:gd name="T67" fmla="*/ 418 h 1902"/>
                <a:gd name="T68" fmla="*/ 3297 w 3374"/>
                <a:gd name="T69" fmla="*/ 460 h 1902"/>
                <a:gd name="T70" fmla="*/ 3374 w 3374"/>
                <a:gd name="T71" fmla="*/ 366 h 1902"/>
                <a:gd name="T72" fmla="*/ 3374 w 3374"/>
                <a:gd name="T73" fmla="*/ 299 h 1902"/>
                <a:gd name="T74" fmla="*/ 3264 w 3374"/>
                <a:gd name="T75" fmla="*/ 210 h 1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74" h="1902">
                  <a:moveTo>
                    <a:pt x="3264" y="210"/>
                  </a:moveTo>
                  <a:cubicBezTo>
                    <a:pt x="3241" y="215"/>
                    <a:pt x="3221" y="230"/>
                    <a:pt x="3207" y="249"/>
                  </a:cubicBezTo>
                  <a:cubicBezTo>
                    <a:pt x="3205" y="252"/>
                    <a:pt x="3205" y="252"/>
                    <a:pt x="3205" y="252"/>
                  </a:cubicBezTo>
                  <a:cubicBezTo>
                    <a:pt x="3177" y="291"/>
                    <a:pt x="3147" y="299"/>
                    <a:pt x="3132" y="301"/>
                  </a:cubicBezTo>
                  <a:cubicBezTo>
                    <a:pt x="3129" y="301"/>
                    <a:pt x="3129" y="301"/>
                    <a:pt x="3129" y="301"/>
                  </a:cubicBezTo>
                  <a:cubicBezTo>
                    <a:pt x="3060" y="301"/>
                    <a:pt x="3060" y="301"/>
                    <a:pt x="3060" y="301"/>
                  </a:cubicBezTo>
                  <a:cubicBezTo>
                    <a:pt x="3060" y="64"/>
                    <a:pt x="3060" y="64"/>
                    <a:pt x="3060" y="64"/>
                  </a:cubicBezTo>
                  <a:cubicBezTo>
                    <a:pt x="3060" y="29"/>
                    <a:pt x="3031" y="0"/>
                    <a:pt x="2996" y="0"/>
                  </a:cubicBezTo>
                  <a:cubicBezTo>
                    <a:pt x="382" y="0"/>
                    <a:pt x="382" y="0"/>
                    <a:pt x="382" y="0"/>
                  </a:cubicBezTo>
                  <a:cubicBezTo>
                    <a:pt x="346" y="0"/>
                    <a:pt x="317" y="29"/>
                    <a:pt x="317" y="64"/>
                  </a:cubicBezTo>
                  <a:cubicBezTo>
                    <a:pt x="317" y="1209"/>
                    <a:pt x="317" y="1209"/>
                    <a:pt x="317" y="1209"/>
                  </a:cubicBezTo>
                  <a:cubicBezTo>
                    <a:pt x="240" y="1209"/>
                    <a:pt x="240" y="1209"/>
                    <a:pt x="240" y="1209"/>
                  </a:cubicBezTo>
                  <a:cubicBezTo>
                    <a:pt x="222" y="1207"/>
                    <a:pt x="195" y="1197"/>
                    <a:pt x="169" y="1160"/>
                  </a:cubicBezTo>
                  <a:cubicBezTo>
                    <a:pt x="148" y="1128"/>
                    <a:pt x="113" y="1112"/>
                    <a:pt x="77" y="1118"/>
                  </a:cubicBezTo>
                  <a:cubicBezTo>
                    <a:pt x="32" y="1125"/>
                    <a:pt x="0" y="1167"/>
                    <a:pt x="0" y="1213"/>
                  </a:cubicBezTo>
                  <a:cubicBezTo>
                    <a:pt x="0" y="1274"/>
                    <a:pt x="0" y="1274"/>
                    <a:pt x="0" y="1274"/>
                  </a:cubicBezTo>
                  <a:cubicBezTo>
                    <a:pt x="0" y="1321"/>
                    <a:pt x="32" y="1363"/>
                    <a:pt x="78" y="1369"/>
                  </a:cubicBezTo>
                  <a:cubicBezTo>
                    <a:pt x="114" y="1374"/>
                    <a:pt x="148" y="1358"/>
                    <a:pt x="167" y="1329"/>
                  </a:cubicBezTo>
                  <a:cubicBezTo>
                    <a:pt x="170" y="1326"/>
                    <a:pt x="170" y="1326"/>
                    <a:pt x="170" y="1326"/>
                  </a:cubicBezTo>
                  <a:cubicBezTo>
                    <a:pt x="197" y="1287"/>
                    <a:pt x="227" y="1279"/>
                    <a:pt x="242" y="1277"/>
                  </a:cubicBezTo>
                  <a:cubicBezTo>
                    <a:pt x="245" y="1277"/>
                    <a:pt x="245" y="1277"/>
                    <a:pt x="245" y="1277"/>
                  </a:cubicBezTo>
                  <a:cubicBezTo>
                    <a:pt x="317" y="1277"/>
                    <a:pt x="317" y="1277"/>
                    <a:pt x="317" y="1277"/>
                  </a:cubicBezTo>
                  <a:cubicBezTo>
                    <a:pt x="317" y="1681"/>
                    <a:pt x="317" y="1681"/>
                    <a:pt x="317" y="1681"/>
                  </a:cubicBezTo>
                  <a:cubicBezTo>
                    <a:pt x="317" y="1717"/>
                    <a:pt x="347" y="1746"/>
                    <a:pt x="383" y="1745"/>
                  </a:cubicBezTo>
                  <a:cubicBezTo>
                    <a:pt x="452" y="1744"/>
                    <a:pt x="573" y="1736"/>
                    <a:pt x="739" y="1696"/>
                  </a:cubicBezTo>
                  <a:cubicBezTo>
                    <a:pt x="872" y="1822"/>
                    <a:pt x="1076" y="1902"/>
                    <a:pt x="1304" y="1902"/>
                  </a:cubicBezTo>
                  <a:cubicBezTo>
                    <a:pt x="1705" y="1902"/>
                    <a:pt x="2031" y="1652"/>
                    <a:pt x="2031" y="1344"/>
                  </a:cubicBezTo>
                  <a:cubicBezTo>
                    <a:pt x="2031" y="1332"/>
                    <a:pt x="2030" y="1320"/>
                    <a:pt x="2029" y="1308"/>
                  </a:cubicBezTo>
                  <a:cubicBezTo>
                    <a:pt x="2136" y="1325"/>
                    <a:pt x="2247" y="1367"/>
                    <a:pt x="2354" y="1448"/>
                  </a:cubicBezTo>
                  <a:cubicBezTo>
                    <a:pt x="2529" y="1581"/>
                    <a:pt x="2756" y="1648"/>
                    <a:pt x="2990" y="1667"/>
                  </a:cubicBezTo>
                  <a:cubicBezTo>
                    <a:pt x="3028" y="1670"/>
                    <a:pt x="3060" y="1641"/>
                    <a:pt x="3060" y="1603"/>
                  </a:cubicBezTo>
                  <a:cubicBezTo>
                    <a:pt x="3060" y="369"/>
                    <a:pt x="3060" y="369"/>
                    <a:pt x="3060" y="369"/>
                  </a:cubicBezTo>
                  <a:cubicBezTo>
                    <a:pt x="3134" y="369"/>
                    <a:pt x="3134" y="369"/>
                    <a:pt x="3134" y="369"/>
                  </a:cubicBezTo>
                  <a:cubicBezTo>
                    <a:pt x="3152" y="371"/>
                    <a:pt x="3179" y="382"/>
                    <a:pt x="3205" y="418"/>
                  </a:cubicBezTo>
                  <a:cubicBezTo>
                    <a:pt x="3226" y="450"/>
                    <a:pt x="3261" y="466"/>
                    <a:pt x="3297" y="460"/>
                  </a:cubicBezTo>
                  <a:cubicBezTo>
                    <a:pt x="3343" y="454"/>
                    <a:pt x="3374" y="411"/>
                    <a:pt x="3374" y="366"/>
                  </a:cubicBezTo>
                  <a:cubicBezTo>
                    <a:pt x="3374" y="299"/>
                    <a:pt x="3374" y="299"/>
                    <a:pt x="3374" y="299"/>
                  </a:cubicBezTo>
                  <a:cubicBezTo>
                    <a:pt x="3374" y="243"/>
                    <a:pt x="3323" y="198"/>
                    <a:pt x="3264" y="21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30">
              <a:extLst>
                <a:ext uri="{FF2B5EF4-FFF2-40B4-BE49-F238E27FC236}">
                  <a16:creationId xmlns:a16="http://schemas.microsoft.com/office/drawing/2014/main" id="{0E9BE259-C01C-4550-BC44-F2B54D49F39D}"/>
                </a:ext>
              </a:extLst>
            </p:cNvPr>
            <p:cNvSpPr>
              <a:spLocks/>
            </p:cNvSpPr>
            <p:nvPr/>
          </p:nvSpPr>
          <p:spPr bwMode="auto">
            <a:xfrm>
              <a:off x="6113051" y="3343475"/>
              <a:ext cx="1388847" cy="847617"/>
            </a:xfrm>
            <a:custGeom>
              <a:avLst/>
              <a:gdLst>
                <a:gd name="T0" fmla="*/ 2683 w 2794"/>
                <a:gd name="T1" fmla="*/ 1119 h 1810"/>
                <a:gd name="T2" fmla="*/ 2627 w 2794"/>
                <a:gd name="T3" fmla="*/ 1158 h 1810"/>
                <a:gd name="T4" fmla="*/ 2624 w 2794"/>
                <a:gd name="T5" fmla="*/ 1161 h 1810"/>
                <a:gd name="T6" fmla="*/ 2551 w 2794"/>
                <a:gd name="T7" fmla="*/ 1210 h 1810"/>
                <a:gd name="T8" fmla="*/ 2548 w 2794"/>
                <a:gd name="T9" fmla="*/ 1210 h 1810"/>
                <a:gd name="T10" fmla="*/ 2479 w 2794"/>
                <a:gd name="T11" fmla="*/ 1210 h 1810"/>
                <a:gd name="T12" fmla="*/ 2479 w 2794"/>
                <a:gd name="T13" fmla="*/ 64 h 1810"/>
                <a:gd name="T14" fmla="*/ 2414 w 2794"/>
                <a:gd name="T15" fmla="*/ 0 h 1810"/>
                <a:gd name="T16" fmla="*/ 65 w 2794"/>
                <a:gd name="T17" fmla="*/ 0 h 1810"/>
                <a:gd name="T18" fmla="*/ 0 w 2794"/>
                <a:gd name="T19" fmla="*/ 64 h 1810"/>
                <a:gd name="T20" fmla="*/ 0 w 2794"/>
                <a:gd name="T21" fmla="*/ 236 h 1810"/>
                <a:gd name="T22" fmla="*/ 4 w 2794"/>
                <a:gd name="T23" fmla="*/ 236 h 1810"/>
                <a:gd name="T24" fmla="*/ 4 w 2794"/>
                <a:gd name="T25" fmla="*/ 236 h 1810"/>
                <a:gd name="T26" fmla="*/ 27 w 2794"/>
                <a:gd name="T27" fmla="*/ 215 h 1810"/>
                <a:gd name="T28" fmla="*/ 29 w 2794"/>
                <a:gd name="T29" fmla="*/ 212 h 1810"/>
                <a:gd name="T30" fmla="*/ 164 w 2794"/>
                <a:gd name="T31" fmla="*/ 143 h 1810"/>
                <a:gd name="T32" fmla="*/ 314 w 2794"/>
                <a:gd name="T33" fmla="*/ 299 h 1810"/>
                <a:gd name="T34" fmla="*/ 314 w 2794"/>
                <a:gd name="T35" fmla="*/ 364 h 1810"/>
                <a:gd name="T36" fmla="*/ 193 w 2794"/>
                <a:gd name="T37" fmla="*/ 522 h 1810"/>
                <a:gd name="T38" fmla="*/ 27 w 2794"/>
                <a:gd name="T39" fmla="*/ 455 h 1810"/>
                <a:gd name="T40" fmla="*/ 3 w 2794"/>
                <a:gd name="T41" fmla="*/ 433 h 1810"/>
                <a:gd name="T42" fmla="*/ 0 w 2794"/>
                <a:gd name="T43" fmla="*/ 433 h 1810"/>
                <a:gd name="T44" fmla="*/ 0 w 2794"/>
                <a:gd name="T45" fmla="*/ 1608 h 1810"/>
                <a:gd name="T46" fmla="*/ 68 w 2794"/>
                <a:gd name="T47" fmla="*/ 1672 h 1810"/>
                <a:gd name="T48" fmla="*/ 765 w 2794"/>
                <a:gd name="T49" fmla="*/ 1505 h 1810"/>
                <a:gd name="T50" fmla="*/ 2371 w 2794"/>
                <a:gd name="T51" fmla="*/ 1733 h 1810"/>
                <a:gd name="T52" fmla="*/ 2423 w 2794"/>
                <a:gd name="T53" fmla="*/ 1775 h 1810"/>
                <a:gd name="T54" fmla="*/ 2479 w 2794"/>
                <a:gd name="T55" fmla="*/ 1810 h 1810"/>
                <a:gd name="T56" fmla="*/ 2479 w 2794"/>
                <a:gd name="T57" fmla="*/ 1278 h 1810"/>
                <a:gd name="T58" fmla="*/ 2554 w 2794"/>
                <a:gd name="T59" fmla="*/ 1278 h 1810"/>
                <a:gd name="T60" fmla="*/ 2625 w 2794"/>
                <a:gd name="T61" fmla="*/ 1327 h 1810"/>
                <a:gd name="T62" fmla="*/ 2717 w 2794"/>
                <a:gd name="T63" fmla="*/ 1369 h 1810"/>
                <a:gd name="T64" fmla="*/ 2794 w 2794"/>
                <a:gd name="T65" fmla="*/ 1274 h 1810"/>
                <a:gd name="T66" fmla="*/ 2794 w 2794"/>
                <a:gd name="T67" fmla="*/ 1208 h 1810"/>
                <a:gd name="T68" fmla="*/ 2683 w 2794"/>
                <a:gd name="T69" fmla="*/ 1119 h 1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94" h="1810">
                  <a:moveTo>
                    <a:pt x="2683" y="1119"/>
                  </a:moveTo>
                  <a:cubicBezTo>
                    <a:pt x="2660" y="1123"/>
                    <a:pt x="2641" y="1139"/>
                    <a:pt x="2627" y="1158"/>
                  </a:cubicBezTo>
                  <a:cubicBezTo>
                    <a:pt x="2624" y="1161"/>
                    <a:pt x="2624" y="1161"/>
                    <a:pt x="2624" y="1161"/>
                  </a:cubicBezTo>
                  <a:cubicBezTo>
                    <a:pt x="2596" y="1200"/>
                    <a:pt x="2566" y="1208"/>
                    <a:pt x="2551" y="1210"/>
                  </a:cubicBezTo>
                  <a:cubicBezTo>
                    <a:pt x="2548" y="1210"/>
                    <a:pt x="2548" y="1210"/>
                    <a:pt x="2548" y="1210"/>
                  </a:cubicBezTo>
                  <a:cubicBezTo>
                    <a:pt x="2479" y="1210"/>
                    <a:pt x="2479" y="1210"/>
                    <a:pt x="2479" y="1210"/>
                  </a:cubicBezTo>
                  <a:cubicBezTo>
                    <a:pt x="2479" y="64"/>
                    <a:pt x="2479" y="64"/>
                    <a:pt x="2479" y="64"/>
                  </a:cubicBezTo>
                  <a:cubicBezTo>
                    <a:pt x="2479" y="29"/>
                    <a:pt x="2450" y="0"/>
                    <a:pt x="2414" y="0"/>
                  </a:cubicBezTo>
                  <a:cubicBezTo>
                    <a:pt x="65" y="0"/>
                    <a:pt x="65" y="0"/>
                    <a:pt x="65" y="0"/>
                  </a:cubicBezTo>
                  <a:cubicBezTo>
                    <a:pt x="29" y="0"/>
                    <a:pt x="0" y="29"/>
                    <a:pt x="0" y="64"/>
                  </a:cubicBezTo>
                  <a:cubicBezTo>
                    <a:pt x="0" y="236"/>
                    <a:pt x="0" y="236"/>
                    <a:pt x="0" y="236"/>
                  </a:cubicBezTo>
                  <a:cubicBezTo>
                    <a:pt x="4" y="236"/>
                    <a:pt x="4" y="236"/>
                    <a:pt x="4" y="236"/>
                  </a:cubicBezTo>
                  <a:cubicBezTo>
                    <a:pt x="4" y="236"/>
                    <a:pt x="4" y="236"/>
                    <a:pt x="4" y="236"/>
                  </a:cubicBezTo>
                  <a:cubicBezTo>
                    <a:pt x="4" y="236"/>
                    <a:pt x="14" y="233"/>
                    <a:pt x="27" y="215"/>
                  </a:cubicBezTo>
                  <a:cubicBezTo>
                    <a:pt x="29" y="212"/>
                    <a:pt x="29" y="212"/>
                    <a:pt x="29" y="212"/>
                  </a:cubicBezTo>
                  <a:cubicBezTo>
                    <a:pt x="61" y="169"/>
                    <a:pt x="111" y="141"/>
                    <a:pt x="164" y="143"/>
                  </a:cubicBezTo>
                  <a:cubicBezTo>
                    <a:pt x="247" y="147"/>
                    <a:pt x="314" y="215"/>
                    <a:pt x="314" y="299"/>
                  </a:cubicBezTo>
                  <a:cubicBezTo>
                    <a:pt x="314" y="364"/>
                    <a:pt x="314" y="364"/>
                    <a:pt x="314" y="364"/>
                  </a:cubicBezTo>
                  <a:cubicBezTo>
                    <a:pt x="314" y="438"/>
                    <a:pt x="265" y="506"/>
                    <a:pt x="193" y="522"/>
                  </a:cubicBezTo>
                  <a:cubicBezTo>
                    <a:pt x="128" y="537"/>
                    <a:pt x="63" y="509"/>
                    <a:pt x="27" y="455"/>
                  </a:cubicBezTo>
                  <a:cubicBezTo>
                    <a:pt x="16" y="439"/>
                    <a:pt x="7" y="435"/>
                    <a:pt x="3" y="433"/>
                  </a:cubicBezTo>
                  <a:cubicBezTo>
                    <a:pt x="0" y="433"/>
                    <a:pt x="0" y="433"/>
                    <a:pt x="0" y="433"/>
                  </a:cubicBezTo>
                  <a:cubicBezTo>
                    <a:pt x="0" y="1608"/>
                    <a:pt x="0" y="1608"/>
                    <a:pt x="0" y="1608"/>
                  </a:cubicBezTo>
                  <a:cubicBezTo>
                    <a:pt x="0" y="1644"/>
                    <a:pt x="31" y="1673"/>
                    <a:pt x="68" y="1672"/>
                  </a:cubicBezTo>
                  <a:cubicBezTo>
                    <a:pt x="330" y="1664"/>
                    <a:pt x="584" y="1600"/>
                    <a:pt x="765" y="1505"/>
                  </a:cubicBezTo>
                  <a:cubicBezTo>
                    <a:pt x="1153" y="1298"/>
                    <a:pt x="1664" y="1182"/>
                    <a:pt x="2371" y="1733"/>
                  </a:cubicBezTo>
                  <a:cubicBezTo>
                    <a:pt x="2388" y="1747"/>
                    <a:pt x="2406" y="1761"/>
                    <a:pt x="2423" y="1775"/>
                  </a:cubicBezTo>
                  <a:cubicBezTo>
                    <a:pt x="2441" y="1787"/>
                    <a:pt x="2460" y="1799"/>
                    <a:pt x="2479" y="1810"/>
                  </a:cubicBezTo>
                  <a:cubicBezTo>
                    <a:pt x="2479" y="1278"/>
                    <a:pt x="2479" y="1278"/>
                    <a:pt x="2479" y="1278"/>
                  </a:cubicBezTo>
                  <a:cubicBezTo>
                    <a:pt x="2554" y="1278"/>
                    <a:pt x="2554" y="1278"/>
                    <a:pt x="2554" y="1278"/>
                  </a:cubicBezTo>
                  <a:cubicBezTo>
                    <a:pt x="2572" y="1280"/>
                    <a:pt x="2599" y="1290"/>
                    <a:pt x="2625" y="1327"/>
                  </a:cubicBezTo>
                  <a:cubicBezTo>
                    <a:pt x="2646" y="1359"/>
                    <a:pt x="2680" y="1375"/>
                    <a:pt x="2717" y="1369"/>
                  </a:cubicBezTo>
                  <a:cubicBezTo>
                    <a:pt x="2762" y="1362"/>
                    <a:pt x="2794" y="1320"/>
                    <a:pt x="2794" y="1274"/>
                  </a:cubicBezTo>
                  <a:cubicBezTo>
                    <a:pt x="2794" y="1208"/>
                    <a:pt x="2794" y="1208"/>
                    <a:pt x="2794" y="1208"/>
                  </a:cubicBezTo>
                  <a:cubicBezTo>
                    <a:pt x="2794" y="1151"/>
                    <a:pt x="2742" y="1107"/>
                    <a:pt x="2683" y="111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31">
              <a:extLst>
                <a:ext uri="{FF2B5EF4-FFF2-40B4-BE49-F238E27FC236}">
                  <a16:creationId xmlns:a16="http://schemas.microsoft.com/office/drawing/2014/main" id="{9A2DA776-7912-4659-893A-B975CA48E6D7}"/>
                </a:ext>
              </a:extLst>
            </p:cNvPr>
            <p:cNvSpPr>
              <a:spLocks/>
            </p:cNvSpPr>
            <p:nvPr/>
          </p:nvSpPr>
          <p:spPr bwMode="auto">
            <a:xfrm>
              <a:off x="7029359" y="2043043"/>
              <a:ext cx="744555" cy="422297"/>
            </a:xfrm>
            <a:custGeom>
              <a:avLst/>
              <a:gdLst>
                <a:gd name="T0" fmla="*/ 68 w 1498"/>
                <a:gd name="T1" fmla="*/ 2 h 902"/>
                <a:gd name="T2" fmla="*/ 0 w 1498"/>
                <a:gd name="T3" fmla="*/ 66 h 902"/>
                <a:gd name="T4" fmla="*/ 0 w 1498"/>
                <a:gd name="T5" fmla="*/ 469 h 902"/>
                <a:gd name="T6" fmla="*/ 4 w 1498"/>
                <a:gd name="T7" fmla="*/ 469 h 902"/>
                <a:gd name="T8" fmla="*/ 4 w 1498"/>
                <a:gd name="T9" fmla="*/ 469 h 902"/>
                <a:gd name="T10" fmla="*/ 28 w 1498"/>
                <a:gd name="T11" fmla="*/ 448 h 902"/>
                <a:gd name="T12" fmla="*/ 29 w 1498"/>
                <a:gd name="T13" fmla="*/ 445 h 902"/>
                <a:gd name="T14" fmla="*/ 165 w 1498"/>
                <a:gd name="T15" fmla="*/ 376 h 902"/>
                <a:gd name="T16" fmla="*/ 314 w 1498"/>
                <a:gd name="T17" fmla="*/ 532 h 902"/>
                <a:gd name="T18" fmla="*/ 314 w 1498"/>
                <a:gd name="T19" fmla="*/ 597 h 902"/>
                <a:gd name="T20" fmla="*/ 193 w 1498"/>
                <a:gd name="T21" fmla="*/ 755 h 902"/>
                <a:gd name="T22" fmla="*/ 28 w 1498"/>
                <a:gd name="T23" fmla="*/ 688 h 902"/>
                <a:gd name="T24" fmla="*/ 4 w 1498"/>
                <a:gd name="T25" fmla="*/ 666 h 902"/>
                <a:gd name="T26" fmla="*/ 0 w 1498"/>
                <a:gd name="T27" fmla="*/ 666 h 902"/>
                <a:gd name="T28" fmla="*/ 0 w 1498"/>
                <a:gd name="T29" fmla="*/ 837 h 902"/>
                <a:gd name="T30" fmla="*/ 65 w 1498"/>
                <a:gd name="T31" fmla="*/ 902 h 902"/>
                <a:gd name="T32" fmla="*/ 1416 w 1498"/>
                <a:gd name="T33" fmla="*/ 902 h 902"/>
                <a:gd name="T34" fmla="*/ 1472 w 1498"/>
                <a:gd name="T35" fmla="*/ 804 h 902"/>
                <a:gd name="T36" fmla="*/ 68 w 1498"/>
                <a:gd name="T37" fmla="*/ 2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8" h="902">
                  <a:moveTo>
                    <a:pt x="68" y="2"/>
                  </a:moveTo>
                  <a:cubicBezTo>
                    <a:pt x="31" y="0"/>
                    <a:pt x="0" y="29"/>
                    <a:pt x="0" y="66"/>
                  </a:cubicBezTo>
                  <a:cubicBezTo>
                    <a:pt x="0" y="469"/>
                    <a:pt x="0" y="469"/>
                    <a:pt x="0" y="469"/>
                  </a:cubicBezTo>
                  <a:cubicBezTo>
                    <a:pt x="4" y="469"/>
                    <a:pt x="4" y="469"/>
                    <a:pt x="4" y="469"/>
                  </a:cubicBezTo>
                  <a:cubicBezTo>
                    <a:pt x="4" y="469"/>
                    <a:pt x="4" y="469"/>
                    <a:pt x="4" y="469"/>
                  </a:cubicBezTo>
                  <a:cubicBezTo>
                    <a:pt x="4" y="469"/>
                    <a:pt x="14" y="466"/>
                    <a:pt x="28" y="448"/>
                  </a:cubicBezTo>
                  <a:cubicBezTo>
                    <a:pt x="29" y="445"/>
                    <a:pt x="29" y="445"/>
                    <a:pt x="29" y="445"/>
                  </a:cubicBezTo>
                  <a:cubicBezTo>
                    <a:pt x="61" y="402"/>
                    <a:pt x="111" y="374"/>
                    <a:pt x="165" y="376"/>
                  </a:cubicBezTo>
                  <a:cubicBezTo>
                    <a:pt x="248" y="379"/>
                    <a:pt x="314" y="448"/>
                    <a:pt x="314" y="532"/>
                  </a:cubicBezTo>
                  <a:cubicBezTo>
                    <a:pt x="314" y="597"/>
                    <a:pt x="314" y="597"/>
                    <a:pt x="314" y="597"/>
                  </a:cubicBezTo>
                  <a:cubicBezTo>
                    <a:pt x="314" y="671"/>
                    <a:pt x="266" y="739"/>
                    <a:pt x="193" y="755"/>
                  </a:cubicBezTo>
                  <a:cubicBezTo>
                    <a:pt x="128" y="770"/>
                    <a:pt x="64" y="742"/>
                    <a:pt x="28" y="688"/>
                  </a:cubicBezTo>
                  <a:cubicBezTo>
                    <a:pt x="16" y="672"/>
                    <a:pt x="8" y="668"/>
                    <a:pt x="4" y="666"/>
                  </a:cubicBezTo>
                  <a:cubicBezTo>
                    <a:pt x="0" y="666"/>
                    <a:pt x="0" y="666"/>
                    <a:pt x="0" y="666"/>
                  </a:cubicBezTo>
                  <a:cubicBezTo>
                    <a:pt x="0" y="837"/>
                    <a:pt x="0" y="837"/>
                    <a:pt x="0" y="837"/>
                  </a:cubicBezTo>
                  <a:cubicBezTo>
                    <a:pt x="0" y="873"/>
                    <a:pt x="29" y="902"/>
                    <a:pt x="65" y="902"/>
                  </a:cubicBezTo>
                  <a:cubicBezTo>
                    <a:pt x="1416" y="902"/>
                    <a:pt x="1416" y="902"/>
                    <a:pt x="1416" y="902"/>
                  </a:cubicBezTo>
                  <a:cubicBezTo>
                    <a:pt x="1466" y="902"/>
                    <a:pt x="1498" y="846"/>
                    <a:pt x="1472" y="804"/>
                  </a:cubicBezTo>
                  <a:cubicBezTo>
                    <a:pt x="1184" y="340"/>
                    <a:pt x="666" y="24"/>
                    <a:pt x="68" y="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32">
              <a:extLst>
                <a:ext uri="{FF2B5EF4-FFF2-40B4-BE49-F238E27FC236}">
                  <a16:creationId xmlns:a16="http://schemas.microsoft.com/office/drawing/2014/main" id="{FFE79CBD-8B2F-43E6-99B3-700B82E667A8}"/>
                </a:ext>
              </a:extLst>
            </p:cNvPr>
            <p:cNvSpPr>
              <a:spLocks/>
            </p:cNvSpPr>
            <p:nvPr/>
          </p:nvSpPr>
          <p:spPr bwMode="auto">
            <a:xfrm>
              <a:off x="5282184" y="1668860"/>
              <a:ext cx="1871268" cy="796481"/>
            </a:xfrm>
            <a:custGeom>
              <a:avLst/>
              <a:gdLst>
                <a:gd name="T0" fmla="*/ 3653 w 3764"/>
                <a:gd name="T1" fmla="*/ 1242 h 1701"/>
                <a:gd name="T2" fmla="*/ 3597 w 3764"/>
                <a:gd name="T3" fmla="*/ 1281 h 1701"/>
                <a:gd name="T4" fmla="*/ 3594 w 3764"/>
                <a:gd name="T5" fmla="*/ 1284 h 1701"/>
                <a:gd name="T6" fmla="*/ 3521 w 3764"/>
                <a:gd name="T7" fmla="*/ 1333 h 1701"/>
                <a:gd name="T8" fmla="*/ 3518 w 3764"/>
                <a:gd name="T9" fmla="*/ 1333 h 1701"/>
                <a:gd name="T10" fmla="*/ 3449 w 3764"/>
                <a:gd name="T11" fmla="*/ 1333 h 1701"/>
                <a:gd name="T12" fmla="*/ 3449 w 3764"/>
                <a:gd name="T13" fmla="*/ 769 h 1701"/>
                <a:gd name="T14" fmla="*/ 3430 w 3764"/>
                <a:gd name="T15" fmla="*/ 723 h 1701"/>
                <a:gd name="T16" fmla="*/ 1653 w 3764"/>
                <a:gd name="T17" fmla="*/ 0 h 1701"/>
                <a:gd name="T18" fmla="*/ 12 w 3764"/>
                <a:gd name="T19" fmla="*/ 598 h 1701"/>
                <a:gd name="T20" fmla="*/ 0 w 3764"/>
                <a:gd name="T21" fmla="*/ 623 h 1701"/>
                <a:gd name="T22" fmla="*/ 0 w 3764"/>
                <a:gd name="T23" fmla="*/ 1268 h 1701"/>
                <a:gd name="T24" fmla="*/ 6 w 3764"/>
                <a:gd name="T25" fmla="*/ 1268 h 1701"/>
                <a:gd name="T26" fmla="*/ 6 w 3764"/>
                <a:gd name="T27" fmla="*/ 1268 h 1701"/>
                <a:gd name="T28" fmla="*/ 29 w 3764"/>
                <a:gd name="T29" fmla="*/ 1247 h 1701"/>
                <a:gd name="T30" fmla="*/ 31 w 3764"/>
                <a:gd name="T31" fmla="*/ 1244 h 1701"/>
                <a:gd name="T32" fmla="*/ 167 w 3764"/>
                <a:gd name="T33" fmla="*/ 1175 h 1701"/>
                <a:gd name="T34" fmla="*/ 316 w 3764"/>
                <a:gd name="T35" fmla="*/ 1331 h 1701"/>
                <a:gd name="T36" fmla="*/ 316 w 3764"/>
                <a:gd name="T37" fmla="*/ 1396 h 1701"/>
                <a:gd name="T38" fmla="*/ 195 w 3764"/>
                <a:gd name="T39" fmla="*/ 1554 h 1701"/>
                <a:gd name="T40" fmla="*/ 30 w 3764"/>
                <a:gd name="T41" fmla="*/ 1487 h 1701"/>
                <a:gd name="T42" fmla="*/ 6 w 3764"/>
                <a:gd name="T43" fmla="*/ 1465 h 1701"/>
                <a:gd name="T44" fmla="*/ 0 w 3764"/>
                <a:gd name="T45" fmla="*/ 1465 h 1701"/>
                <a:gd name="T46" fmla="*/ 0 w 3764"/>
                <a:gd name="T47" fmla="*/ 1636 h 1701"/>
                <a:gd name="T48" fmla="*/ 65 w 3764"/>
                <a:gd name="T49" fmla="*/ 1701 h 1701"/>
                <a:gd name="T50" fmla="*/ 3385 w 3764"/>
                <a:gd name="T51" fmla="*/ 1701 h 1701"/>
                <a:gd name="T52" fmla="*/ 3449 w 3764"/>
                <a:gd name="T53" fmla="*/ 1636 h 1701"/>
                <a:gd name="T54" fmla="*/ 3449 w 3764"/>
                <a:gd name="T55" fmla="*/ 1401 h 1701"/>
                <a:gd name="T56" fmla="*/ 3524 w 3764"/>
                <a:gd name="T57" fmla="*/ 1401 h 1701"/>
                <a:gd name="T58" fmla="*/ 3595 w 3764"/>
                <a:gd name="T59" fmla="*/ 1450 h 1701"/>
                <a:gd name="T60" fmla="*/ 3687 w 3764"/>
                <a:gd name="T61" fmla="*/ 1492 h 1701"/>
                <a:gd name="T62" fmla="*/ 3764 w 3764"/>
                <a:gd name="T63" fmla="*/ 1398 h 1701"/>
                <a:gd name="T64" fmla="*/ 3764 w 3764"/>
                <a:gd name="T65" fmla="*/ 1331 h 1701"/>
                <a:gd name="T66" fmla="*/ 3653 w 3764"/>
                <a:gd name="T67" fmla="*/ 1242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64" h="1701">
                  <a:moveTo>
                    <a:pt x="3653" y="1242"/>
                  </a:moveTo>
                  <a:cubicBezTo>
                    <a:pt x="3630" y="1247"/>
                    <a:pt x="3611" y="1262"/>
                    <a:pt x="3597" y="1281"/>
                  </a:cubicBezTo>
                  <a:cubicBezTo>
                    <a:pt x="3594" y="1284"/>
                    <a:pt x="3594" y="1284"/>
                    <a:pt x="3594" y="1284"/>
                  </a:cubicBezTo>
                  <a:cubicBezTo>
                    <a:pt x="3566" y="1323"/>
                    <a:pt x="3537" y="1331"/>
                    <a:pt x="3521" y="1333"/>
                  </a:cubicBezTo>
                  <a:cubicBezTo>
                    <a:pt x="3518" y="1333"/>
                    <a:pt x="3518" y="1333"/>
                    <a:pt x="3518" y="1333"/>
                  </a:cubicBezTo>
                  <a:cubicBezTo>
                    <a:pt x="3449" y="1333"/>
                    <a:pt x="3449" y="1333"/>
                    <a:pt x="3449" y="1333"/>
                  </a:cubicBezTo>
                  <a:cubicBezTo>
                    <a:pt x="3449" y="769"/>
                    <a:pt x="3449" y="769"/>
                    <a:pt x="3449" y="769"/>
                  </a:cubicBezTo>
                  <a:cubicBezTo>
                    <a:pt x="3449" y="752"/>
                    <a:pt x="3442" y="735"/>
                    <a:pt x="3430" y="723"/>
                  </a:cubicBezTo>
                  <a:cubicBezTo>
                    <a:pt x="2981" y="277"/>
                    <a:pt x="2351" y="0"/>
                    <a:pt x="1653" y="0"/>
                  </a:cubicBezTo>
                  <a:cubicBezTo>
                    <a:pt x="1023" y="0"/>
                    <a:pt x="449" y="226"/>
                    <a:pt x="12" y="598"/>
                  </a:cubicBezTo>
                  <a:cubicBezTo>
                    <a:pt x="5" y="604"/>
                    <a:pt x="0" y="613"/>
                    <a:pt x="0" y="623"/>
                  </a:cubicBezTo>
                  <a:cubicBezTo>
                    <a:pt x="0" y="1268"/>
                    <a:pt x="0" y="1268"/>
                    <a:pt x="0" y="1268"/>
                  </a:cubicBezTo>
                  <a:cubicBezTo>
                    <a:pt x="6" y="1268"/>
                    <a:pt x="6" y="1268"/>
                    <a:pt x="6" y="1268"/>
                  </a:cubicBezTo>
                  <a:cubicBezTo>
                    <a:pt x="6" y="1268"/>
                    <a:pt x="6" y="1268"/>
                    <a:pt x="6" y="1268"/>
                  </a:cubicBezTo>
                  <a:cubicBezTo>
                    <a:pt x="6" y="1268"/>
                    <a:pt x="16" y="1265"/>
                    <a:pt x="29" y="1247"/>
                  </a:cubicBezTo>
                  <a:cubicBezTo>
                    <a:pt x="31" y="1244"/>
                    <a:pt x="31" y="1244"/>
                    <a:pt x="31" y="1244"/>
                  </a:cubicBezTo>
                  <a:cubicBezTo>
                    <a:pt x="63" y="1201"/>
                    <a:pt x="113" y="1173"/>
                    <a:pt x="167" y="1175"/>
                  </a:cubicBezTo>
                  <a:cubicBezTo>
                    <a:pt x="250" y="1178"/>
                    <a:pt x="316" y="1247"/>
                    <a:pt x="316" y="1331"/>
                  </a:cubicBezTo>
                  <a:cubicBezTo>
                    <a:pt x="316" y="1396"/>
                    <a:pt x="316" y="1396"/>
                    <a:pt x="316" y="1396"/>
                  </a:cubicBezTo>
                  <a:cubicBezTo>
                    <a:pt x="316" y="1470"/>
                    <a:pt x="268" y="1538"/>
                    <a:pt x="195" y="1554"/>
                  </a:cubicBezTo>
                  <a:cubicBezTo>
                    <a:pt x="130" y="1569"/>
                    <a:pt x="66" y="1541"/>
                    <a:pt x="30" y="1487"/>
                  </a:cubicBezTo>
                  <a:cubicBezTo>
                    <a:pt x="18" y="1471"/>
                    <a:pt x="10" y="1467"/>
                    <a:pt x="6" y="1465"/>
                  </a:cubicBezTo>
                  <a:cubicBezTo>
                    <a:pt x="0" y="1465"/>
                    <a:pt x="0" y="1465"/>
                    <a:pt x="0" y="1465"/>
                  </a:cubicBezTo>
                  <a:cubicBezTo>
                    <a:pt x="0" y="1636"/>
                    <a:pt x="0" y="1636"/>
                    <a:pt x="0" y="1636"/>
                  </a:cubicBezTo>
                  <a:cubicBezTo>
                    <a:pt x="0" y="1672"/>
                    <a:pt x="29" y="1701"/>
                    <a:pt x="65" y="1701"/>
                  </a:cubicBezTo>
                  <a:cubicBezTo>
                    <a:pt x="3385" y="1701"/>
                    <a:pt x="3385" y="1701"/>
                    <a:pt x="3385" y="1701"/>
                  </a:cubicBezTo>
                  <a:cubicBezTo>
                    <a:pt x="3420" y="1701"/>
                    <a:pt x="3449" y="1672"/>
                    <a:pt x="3449" y="1636"/>
                  </a:cubicBezTo>
                  <a:cubicBezTo>
                    <a:pt x="3449" y="1401"/>
                    <a:pt x="3449" y="1401"/>
                    <a:pt x="3449" y="1401"/>
                  </a:cubicBezTo>
                  <a:cubicBezTo>
                    <a:pt x="3524" y="1401"/>
                    <a:pt x="3524" y="1401"/>
                    <a:pt x="3524" y="1401"/>
                  </a:cubicBezTo>
                  <a:cubicBezTo>
                    <a:pt x="3542" y="1403"/>
                    <a:pt x="3569" y="1414"/>
                    <a:pt x="3595" y="1450"/>
                  </a:cubicBezTo>
                  <a:cubicBezTo>
                    <a:pt x="3616" y="1482"/>
                    <a:pt x="3650" y="1498"/>
                    <a:pt x="3687" y="1492"/>
                  </a:cubicBezTo>
                  <a:cubicBezTo>
                    <a:pt x="3732" y="1485"/>
                    <a:pt x="3764" y="1443"/>
                    <a:pt x="3764" y="1398"/>
                  </a:cubicBezTo>
                  <a:cubicBezTo>
                    <a:pt x="3764" y="1331"/>
                    <a:pt x="3764" y="1331"/>
                    <a:pt x="3764" y="1331"/>
                  </a:cubicBezTo>
                  <a:cubicBezTo>
                    <a:pt x="3764" y="1274"/>
                    <a:pt x="3712" y="1230"/>
                    <a:pt x="3653" y="124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33">
              <a:extLst>
                <a:ext uri="{FF2B5EF4-FFF2-40B4-BE49-F238E27FC236}">
                  <a16:creationId xmlns:a16="http://schemas.microsoft.com/office/drawing/2014/main" id="{FF07593F-77AF-4816-9392-5B2FCFC90CA1}"/>
                </a:ext>
              </a:extLst>
            </p:cNvPr>
            <p:cNvSpPr>
              <a:spLocks/>
            </p:cNvSpPr>
            <p:nvPr/>
          </p:nvSpPr>
          <p:spPr bwMode="auto">
            <a:xfrm>
              <a:off x="7222618" y="2495308"/>
              <a:ext cx="991287" cy="1735926"/>
            </a:xfrm>
            <a:custGeom>
              <a:avLst/>
              <a:gdLst>
                <a:gd name="T0" fmla="*/ 1496 w 1994"/>
                <a:gd name="T1" fmla="*/ 983 h 3707"/>
                <a:gd name="T2" fmla="*/ 1322 w 1994"/>
                <a:gd name="T3" fmla="*/ 694 h 3707"/>
                <a:gd name="T4" fmla="*/ 1322 w 1994"/>
                <a:gd name="T5" fmla="*/ 674 h 3707"/>
                <a:gd name="T6" fmla="*/ 1188 w 1994"/>
                <a:gd name="T7" fmla="*/ 38 h 3707"/>
                <a:gd name="T8" fmla="*/ 1129 w 1994"/>
                <a:gd name="T9" fmla="*/ 0 h 3707"/>
                <a:gd name="T10" fmla="*/ 376 w 1994"/>
                <a:gd name="T11" fmla="*/ 0 h 3707"/>
                <a:gd name="T12" fmla="*/ 311 w 1994"/>
                <a:gd name="T13" fmla="*/ 65 h 3707"/>
                <a:gd name="T14" fmla="*/ 311 w 1994"/>
                <a:gd name="T15" fmla="*/ 1412 h 3707"/>
                <a:gd name="T16" fmla="*/ 240 w 1994"/>
                <a:gd name="T17" fmla="*/ 1412 h 3707"/>
                <a:gd name="T18" fmla="*/ 169 w 1994"/>
                <a:gd name="T19" fmla="*/ 1363 h 3707"/>
                <a:gd name="T20" fmla="*/ 77 w 1994"/>
                <a:gd name="T21" fmla="*/ 1320 h 3707"/>
                <a:gd name="T22" fmla="*/ 0 w 1994"/>
                <a:gd name="T23" fmla="*/ 1415 h 3707"/>
                <a:gd name="T24" fmla="*/ 0 w 1994"/>
                <a:gd name="T25" fmla="*/ 1477 h 3707"/>
                <a:gd name="T26" fmla="*/ 79 w 1994"/>
                <a:gd name="T27" fmla="*/ 1572 h 3707"/>
                <a:gd name="T28" fmla="*/ 168 w 1994"/>
                <a:gd name="T29" fmla="*/ 1531 h 3707"/>
                <a:gd name="T30" fmla="*/ 170 w 1994"/>
                <a:gd name="T31" fmla="*/ 1528 h 3707"/>
                <a:gd name="T32" fmla="*/ 243 w 1994"/>
                <a:gd name="T33" fmla="*/ 1480 h 3707"/>
                <a:gd name="T34" fmla="*/ 246 w 1994"/>
                <a:gd name="T35" fmla="*/ 1480 h 3707"/>
                <a:gd name="T36" fmla="*/ 311 w 1994"/>
                <a:gd name="T37" fmla="*/ 1480 h 3707"/>
                <a:gd name="T38" fmla="*/ 311 w 1994"/>
                <a:gd name="T39" fmla="*/ 2956 h 3707"/>
                <a:gd name="T40" fmla="*/ 316 w 1994"/>
                <a:gd name="T41" fmla="*/ 2956 h 3707"/>
                <a:gd name="T42" fmla="*/ 316 w 1994"/>
                <a:gd name="T43" fmla="*/ 2956 h 3707"/>
                <a:gd name="T44" fmla="*/ 339 w 1994"/>
                <a:gd name="T45" fmla="*/ 2935 h 3707"/>
                <a:gd name="T46" fmla="*/ 341 w 1994"/>
                <a:gd name="T47" fmla="*/ 2932 h 3707"/>
                <a:gd name="T48" fmla="*/ 477 w 1994"/>
                <a:gd name="T49" fmla="*/ 2863 h 3707"/>
                <a:gd name="T50" fmla="*/ 626 w 1994"/>
                <a:gd name="T51" fmla="*/ 3019 h 3707"/>
                <a:gd name="T52" fmla="*/ 626 w 1994"/>
                <a:gd name="T53" fmla="*/ 3083 h 3707"/>
                <a:gd name="T54" fmla="*/ 505 w 1994"/>
                <a:gd name="T55" fmla="*/ 3242 h 3707"/>
                <a:gd name="T56" fmla="*/ 340 w 1994"/>
                <a:gd name="T57" fmla="*/ 3174 h 3707"/>
                <a:gd name="T58" fmla="*/ 316 w 1994"/>
                <a:gd name="T59" fmla="*/ 3153 h 3707"/>
                <a:gd name="T60" fmla="*/ 311 w 1994"/>
                <a:gd name="T61" fmla="*/ 3153 h 3707"/>
                <a:gd name="T62" fmla="*/ 311 w 1994"/>
                <a:gd name="T63" fmla="*/ 3609 h 3707"/>
                <a:gd name="T64" fmla="*/ 355 w 1994"/>
                <a:gd name="T65" fmla="*/ 3670 h 3707"/>
                <a:gd name="T66" fmla="*/ 571 w 1994"/>
                <a:gd name="T67" fmla="*/ 3707 h 3707"/>
                <a:gd name="T68" fmla="*/ 1206 w 1994"/>
                <a:gd name="T69" fmla="*/ 3166 h 3707"/>
                <a:gd name="T70" fmla="*/ 1994 w 1994"/>
                <a:gd name="T71" fmla="*/ 1988 h 3707"/>
                <a:gd name="T72" fmla="*/ 1496 w 1994"/>
                <a:gd name="T73" fmla="*/ 983 h 3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4" h="3707">
                  <a:moveTo>
                    <a:pt x="1496" y="983"/>
                  </a:moveTo>
                  <a:cubicBezTo>
                    <a:pt x="1467" y="871"/>
                    <a:pt x="1406" y="771"/>
                    <a:pt x="1322" y="694"/>
                  </a:cubicBezTo>
                  <a:cubicBezTo>
                    <a:pt x="1322" y="687"/>
                    <a:pt x="1322" y="680"/>
                    <a:pt x="1322" y="674"/>
                  </a:cubicBezTo>
                  <a:cubicBezTo>
                    <a:pt x="1322" y="448"/>
                    <a:pt x="1274" y="234"/>
                    <a:pt x="1188" y="38"/>
                  </a:cubicBezTo>
                  <a:cubicBezTo>
                    <a:pt x="1178" y="15"/>
                    <a:pt x="1155" y="0"/>
                    <a:pt x="1129" y="0"/>
                  </a:cubicBezTo>
                  <a:cubicBezTo>
                    <a:pt x="376" y="0"/>
                    <a:pt x="376" y="0"/>
                    <a:pt x="376" y="0"/>
                  </a:cubicBezTo>
                  <a:cubicBezTo>
                    <a:pt x="340" y="0"/>
                    <a:pt x="311" y="29"/>
                    <a:pt x="311" y="65"/>
                  </a:cubicBezTo>
                  <a:cubicBezTo>
                    <a:pt x="311" y="1412"/>
                    <a:pt x="311" y="1412"/>
                    <a:pt x="311" y="1412"/>
                  </a:cubicBezTo>
                  <a:cubicBezTo>
                    <a:pt x="240" y="1412"/>
                    <a:pt x="240" y="1412"/>
                    <a:pt x="240" y="1412"/>
                  </a:cubicBezTo>
                  <a:cubicBezTo>
                    <a:pt x="222" y="1410"/>
                    <a:pt x="195" y="1399"/>
                    <a:pt x="169" y="1363"/>
                  </a:cubicBezTo>
                  <a:cubicBezTo>
                    <a:pt x="148" y="1331"/>
                    <a:pt x="114" y="1315"/>
                    <a:pt x="77" y="1320"/>
                  </a:cubicBezTo>
                  <a:cubicBezTo>
                    <a:pt x="32" y="1327"/>
                    <a:pt x="0" y="1369"/>
                    <a:pt x="0" y="1415"/>
                  </a:cubicBezTo>
                  <a:cubicBezTo>
                    <a:pt x="0" y="1477"/>
                    <a:pt x="0" y="1477"/>
                    <a:pt x="0" y="1477"/>
                  </a:cubicBezTo>
                  <a:cubicBezTo>
                    <a:pt x="0" y="1523"/>
                    <a:pt x="33" y="1566"/>
                    <a:pt x="79" y="1572"/>
                  </a:cubicBezTo>
                  <a:cubicBezTo>
                    <a:pt x="114" y="1577"/>
                    <a:pt x="148" y="1561"/>
                    <a:pt x="168" y="1531"/>
                  </a:cubicBezTo>
                  <a:cubicBezTo>
                    <a:pt x="170" y="1528"/>
                    <a:pt x="170" y="1528"/>
                    <a:pt x="170" y="1528"/>
                  </a:cubicBezTo>
                  <a:cubicBezTo>
                    <a:pt x="198" y="1490"/>
                    <a:pt x="227" y="1481"/>
                    <a:pt x="243" y="1480"/>
                  </a:cubicBezTo>
                  <a:cubicBezTo>
                    <a:pt x="246" y="1480"/>
                    <a:pt x="246" y="1480"/>
                    <a:pt x="246" y="1480"/>
                  </a:cubicBezTo>
                  <a:cubicBezTo>
                    <a:pt x="311" y="1480"/>
                    <a:pt x="311" y="1480"/>
                    <a:pt x="311" y="1480"/>
                  </a:cubicBezTo>
                  <a:cubicBezTo>
                    <a:pt x="311" y="2956"/>
                    <a:pt x="311" y="2956"/>
                    <a:pt x="311" y="2956"/>
                  </a:cubicBezTo>
                  <a:cubicBezTo>
                    <a:pt x="316" y="2956"/>
                    <a:pt x="316" y="2956"/>
                    <a:pt x="316" y="2956"/>
                  </a:cubicBezTo>
                  <a:cubicBezTo>
                    <a:pt x="316" y="2956"/>
                    <a:pt x="316" y="2956"/>
                    <a:pt x="316" y="2956"/>
                  </a:cubicBezTo>
                  <a:cubicBezTo>
                    <a:pt x="316" y="2956"/>
                    <a:pt x="326" y="2953"/>
                    <a:pt x="339" y="2935"/>
                  </a:cubicBezTo>
                  <a:cubicBezTo>
                    <a:pt x="341" y="2932"/>
                    <a:pt x="341" y="2932"/>
                    <a:pt x="341" y="2932"/>
                  </a:cubicBezTo>
                  <a:cubicBezTo>
                    <a:pt x="373" y="2889"/>
                    <a:pt x="423" y="2861"/>
                    <a:pt x="477" y="2863"/>
                  </a:cubicBezTo>
                  <a:cubicBezTo>
                    <a:pt x="560" y="2866"/>
                    <a:pt x="626" y="2935"/>
                    <a:pt x="626" y="3019"/>
                  </a:cubicBezTo>
                  <a:cubicBezTo>
                    <a:pt x="626" y="3083"/>
                    <a:pt x="626" y="3083"/>
                    <a:pt x="626" y="3083"/>
                  </a:cubicBezTo>
                  <a:cubicBezTo>
                    <a:pt x="626" y="3158"/>
                    <a:pt x="578" y="3226"/>
                    <a:pt x="505" y="3242"/>
                  </a:cubicBezTo>
                  <a:cubicBezTo>
                    <a:pt x="440" y="3257"/>
                    <a:pt x="376" y="3229"/>
                    <a:pt x="340" y="3174"/>
                  </a:cubicBezTo>
                  <a:cubicBezTo>
                    <a:pt x="328" y="3159"/>
                    <a:pt x="320" y="3155"/>
                    <a:pt x="316" y="3153"/>
                  </a:cubicBezTo>
                  <a:cubicBezTo>
                    <a:pt x="311" y="3153"/>
                    <a:pt x="311" y="3153"/>
                    <a:pt x="311" y="3153"/>
                  </a:cubicBezTo>
                  <a:cubicBezTo>
                    <a:pt x="311" y="3609"/>
                    <a:pt x="311" y="3609"/>
                    <a:pt x="311" y="3609"/>
                  </a:cubicBezTo>
                  <a:cubicBezTo>
                    <a:pt x="311" y="3636"/>
                    <a:pt x="329" y="3661"/>
                    <a:pt x="355" y="3670"/>
                  </a:cubicBezTo>
                  <a:cubicBezTo>
                    <a:pt x="422" y="3694"/>
                    <a:pt x="495" y="3707"/>
                    <a:pt x="571" y="3707"/>
                  </a:cubicBezTo>
                  <a:cubicBezTo>
                    <a:pt x="899" y="3707"/>
                    <a:pt x="1169" y="3470"/>
                    <a:pt x="1206" y="3166"/>
                  </a:cubicBezTo>
                  <a:cubicBezTo>
                    <a:pt x="1671" y="2961"/>
                    <a:pt x="1994" y="2511"/>
                    <a:pt x="1994" y="1988"/>
                  </a:cubicBezTo>
                  <a:cubicBezTo>
                    <a:pt x="1994" y="1582"/>
                    <a:pt x="1800" y="1221"/>
                    <a:pt x="1496" y="98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34">
              <a:extLst>
                <a:ext uri="{FF2B5EF4-FFF2-40B4-BE49-F238E27FC236}">
                  <a16:creationId xmlns:a16="http://schemas.microsoft.com/office/drawing/2014/main" id="{8B3EA362-6179-482C-9647-4F602EE94C50}"/>
                </a:ext>
              </a:extLst>
            </p:cNvPr>
            <p:cNvSpPr>
              <a:spLocks/>
            </p:cNvSpPr>
            <p:nvPr/>
          </p:nvSpPr>
          <p:spPr bwMode="auto">
            <a:xfrm>
              <a:off x="6113051" y="2495308"/>
              <a:ext cx="1232206" cy="817651"/>
            </a:xfrm>
            <a:custGeom>
              <a:avLst/>
              <a:gdLst>
                <a:gd name="T0" fmla="*/ 2289 w 2479"/>
                <a:gd name="T1" fmla="*/ 1258 h 1746"/>
                <a:gd name="T2" fmla="*/ 2454 w 2479"/>
                <a:gd name="T3" fmla="*/ 1326 h 1746"/>
                <a:gd name="T4" fmla="*/ 2478 w 2479"/>
                <a:gd name="T5" fmla="*/ 1347 h 1746"/>
                <a:gd name="T6" fmla="*/ 2479 w 2479"/>
                <a:gd name="T7" fmla="*/ 1347 h 1746"/>
                <a:gd name="T8" fmla="*/ 2479 w 2479"/>
                <a:gd name="T9" fmla="*/ 65 h 1746"/>
                <a:gd name="T10" fmla="*/ 2414 w 2479"/>
                <a:gd name="T11" fmla="*/ 0 h 1746"/>
                <a:gd name="T12" fmla="*/ 65 w 2479"/>
                <a:gd name="T13" fmla="*/ 0 h 1746"/>
                <a:gd name="T14" fmla="*/ 0 w 2479"/>
                <a:gd name="T15" fmla="*/ 65 h 1746"/>
                <a:gd name="T16" fmla="*/ 0 w 2479"/>
                <a:gd name="T17" fmla="*/ 169 h 1746"/>
                <a:gd name="T18" fmla="*/ 4 w 2479"/>
                <a:gd name="T19" fmla="*/ 169 h 1746"/>
                <a:gd name="T20" fmla="*/ 4 w 2479"/>
                <a:gd name="T21" fmla="*/ 169 h 1746"/>
                <a:gd name="T22" fmla="*/ 27 w 2479"/>
                <a:gd name="T23" fmla="*/ 148 h 1746"/>
                <a:gd name="T24" fmla="*/ 29 w 2479"/>
                <a:gd name="T25" fmla="*/ 145 h 1746"/>
                <a:gd name="T26" fmla="*/ 164 w 2479"/>
                <a:gd name="T27" fmla="*/ 76 h 1746"/>
                <a:gd name="T28" fmla="*/ 314 w 2479"/>
                <a:gd name="T29" fmla="*/ 232 h 1746"/>
                <a:gd name="T30" fmla="*/ 314 w 2479"/>
                <a:gd name="T31" fmla="*/ 297 h 1746"/>
                <a:gd name="T32" fmla="*/ 193 w 2479"/>
                <a:gd name="T33" fmla="*/ 455 h 1746"/>
                <a:gd name="T34" fmla="*/ 27 w 2479"/>
                <a:gd name="T35" fmla="*/ 388 h 1746"/>
                <a:gd name="T36" fmla="*/ 3 w 2479"/>
                <a:gd name="T37" fmla="*/ 366 h 1746"/>
                <a:gd name="T38" fmla="*/ 0 w 2479"/>
                <a:gd name="T39" fmla="*/ 366 h 1746"/>
                <a:gd name="T40" fmla="*/ 0 w 2479"/>
                <a:gd name="T41" fmla="*/ 1682 h 1746"/>
                <a:gd name="T42" fmla="*/ 65 w 2479"/>
                <a:gd name="T43" fmla="*/ 1746 h 1746"/>
                <a:gd name="T44" fmla="*/ 2414 w 2479"/>
                <a:gd name="T45" fmla="*/ 1746 h 1746"/>
                <a:gd name="T46" fmla="*/ 2479 w 2479"/>
                <a:gd name="T47" fmla="*/ 1682 h 1746"/>
                <a:gd name="T48" fmla="*/ 2479 w 2479"/>
                <a:gd name="T49" fmla="*/ 1545 h 1746"/>
                <a:gd name="T50" fmla="*/ 2478 w 2479"/>
                <a:gd name="T51" fmla="*/ 1545 h 1746"/>
                <a:gd name="T52" fmla="*/ 2478 w 2479"/>
                <a:gd name="T53" fmla="*/ 1545 h 1746"/>
                <a:gd name="T54" fmla="*/ 2455 w 2479"/>
                <a:gd name="T55" fmla="*/ 1566 h 1746"/>
                <a:gd name="T56" fmla="*/ 2453 w 2479"/>
                <a:gd name="T57" fmla="*/ 1568 h 1746"/>
                <a:gd name="T58" fmla="*/ 2317 w 2479"/>
                <a:gd name="T59" fmla="*/ 1637 h 1746"/>
                <a:gd name="T60" fmla="*/ 2168 w 2479"/>
                <a:gd name="T61" fmla="*/ 1482 h 1746"/>
                <a:gd name="T62" fmla="*/ 2168 w 2479"/>
                <a:gd name="T63" fmla="*/ 1417 h 1746"/>
                <a:gd name="T64" fmla="*/ 2289 w 2479"/>
                <a:gd name="T65" fmla="*/ 1258 h 1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9" h="1746">
                  <a:moveTo>
                    <a:pt x="2289" y="1258"/>
                  </a:moveTo>
                  <a:cubicBezTo>
                    <a:pt x="2354" y="1244"/>
                    <a:pt x="2418" y="1272"/>
                    <a:pt x="2454" y="1326"/>
                  </a:cubicBezTo>
                  <a:cubicBezTo>
                    <a:pt x="2466" y="1341"/>
                    <a:pt x="2474" y="1346"/>
                    <a:pt x="2478" y="1347"/>
                  </a:cubicBezTo>
                  <a:cubicBezTo>
                    <a:pt x="2479" y="1347"/>
                    <a:pt x="2479" y="1347"/>
                    <a:pt x="2479" y="1347"/>
                  </a:cubicBezTo>
                  <a:cubicBezTo>
                    <a:pt x="2479" y="65"/>
                    <a:pt x="2479" y="65"/>
                    <a:pt x="2479" y="65"/>
                  </a:cubicBezTo>
                  <a:cubicBezTo>
                    <a:pt x="2479" y="29"/>
                    <a:pt x="2450" y="0"/>
                    <a:pt x="2414" y="0"/>
                  </a:cubicBezTo>
                  <a:cubicBezTo>
                    <a:pt x="65" y="0"/>
                    <a:pt x="65" y="0"/>
                    <a:pt x="65" y="0"/>
                  </a:cubicBezTo>
                  <a:cubicBezTo>
                    <a:pt x="29" y="0"/>
                    <a:pt x="0" y="29"/>
                    <a:pt x="0" y="65"/>
                  </a:cubicBezTo>
                  <a:cubicBezTo>
                    <a:pt x="0" y="169"/>
                    <a:pt x="0" y="169"/>
                    <a:pt x="0" y="169"/>
                  </a:cubicBezTo>
                  <a:cubicBezTo>
                    <a:pt x="4" y="169"/>
                    <a:pt x="4" y="169"/>
                    <a:pt x="4" y="169"/>
                  </a:cubicBezTo>
                  <a:cubicBezTo>
                    <a:pt x="4" y="169"/>
                    <a:pt x="4" y="169"/>
                    <a:pt x="4" y="169"/>
                  </a:cubicBezTo>
                  <a:cubicBezTo>
                    <a:pt x="4" y="169"/>
                    <a:pt x="14" y="166"/>
                    <a:pt x="27" y="148"/>
                  </a:cubicBezTo>
                  <a:cubicBezTo>
                    <a:pt x="29" y="145"/>
                    <a:pt x="29" y="145"/>
                    <a:pt x="29" y="145"/>
                  </a:cubicBezTo>
                  <a:cubicBezTo>
                    <a:pt x="61" y="102"/>
                    <a:pt x="111" y="74"/>
                    <a:pt x="164" y="76"/>
                  </a:cubicBezTo>
                  <a:cubicBezTo>
                    <a:pt x="247" y="79"/>
                    <a:pt x="314" y="148"/>
                    <a:pt x="314" y="232"/>
                  </a:cubicBezTo>
                  <a:cubicBezTo>
                    <a:pt x="314" y="297"/>
                    <a:pt x="314" y="297"/>
                    <a:pt x="314" y="297"/>
                  </a:cubicBezTo>
                  <a:cubicBezTo>
                    <a:pt x="314" y="371"/>
                    <a:pt x="265" y="439"/>
                    <a:pt x="193" y="455"/>
                  </a:cubicBezTo>
                  <a:cubicBezTo>
                    <a:pt x="128" y="470"/>
                    <a:pt x="63" y="442"/>
                    <a:pt x="27" y="388"/>
                  </a:cubicBezTo>
                  <a:cubicBezTo>
                    <a:pt x="16" y="372"/>
                    <a:pt x="7" y="368"/>
                    <a:pt x="3" y="366"/>
                  </a:cubicBezTo>
                  <a:cubicBezTo>
                    <a:pt x="0" y="366"/>
                    <a:pt x="0" y="366"/>
                    <a:pt x="0" y="366"/>
                  </a:cubicBezTo>
                  <a:cubicBezTo>
                    <a:pt x="0" y="1682"/>
                    <a:pt x="0" y="1682"/>
                    <a:pt x="0" y="1682"/>
                  </a:cubicBezTo>
                  <a:cubicBezTo>
                    <a:pt x="0" y="1717"/>
                    <a:pt x="29" y="1746"/>
                    <a:pt x="65" y="1746"/>
                  </a:cubicBezTo>
                  <a:cubicBezTo>
                    <a:pt x="2414" y="1746"/>
                    <a:pt x="2414" y="1746"/>
                    <a:pt x="2414" y="1746"/>
                  </a:cubicBezTo>
                  <a:cubicBezTo>
                    <a:pt x="2450" y="1746"/>
                    <a:pt x="2479" y="1717"/>
                    <a:pt x="2479" y="1682"/>
                  </a:cubicBezTo>
                  <a:cubicBezTo>
                    <a:pt x="2479" y="1545"/>
                    <a:pt x="2479" y="1545"/>
                    <a:pt x="2479" y="1545"/>
                  </a:cubicBezTo>
                  <a:cubicBezTo>
                    <a:pt x="2478" y="1545"/>
                    <a:pt x="2478" y="1545"/>
                    <a:pt x="2478" y="1545"/>
                  </a:cubicBezTo>
                  <a:cubicBezTo>
                    <a:pt x="2478" y="1545"/>
                    <a:pt x="2478" y="1545"/>
                    <a:pt x="2478" y="1545"/>
                  </a:cubicBezTo>
                  <a:cubicBezTo>
                    <a:pt x="2478" y="1545"/>
                    <a:pt x="2468" y="1548"/>
                    <a:pt x="2455" y="1566"/>
                  </a:cubicBezTo>
                  <a:cubicBezTo>
                    <a:pt x="2453" y="1568"/>
                    <a:pt x="2453" y="1568"/>
                    <a:pt x="2453" y="1568"/>
                  </a:cubicBezTo>
                  <a:cubicBezTo>
                    <a:pt x="2421" y="1611"/>
                    <a:pt x="2371" y="1639"/>
                    <a:pt x="2317" y="1637"/>
                  </a:cubicBezTo>
                  <a:cubicBezTo>
                    <a:pt x="2234" y="1634"/>
                    <a:pt x="2168" y="1566"/>
                    <a:pt x="2168" y="1482"/>
                  </a:cubicBezTo>
                  <a:cubicBezTo>
                    <a:pt x="2168" y="1417"/>
                    <a:pt x="2168" y="1417"/>
                    <a:pt x="2168" y="1417"/>
                  </a:cubicBezTo>
                  <a:cubicBezTo>
                    <a:pt x="2168" y="1343"/>
                    <a:pt x="2216" y="1275"/>
                    <a:pt x="2289" y="125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35">
              <a:extLst>
                <a:ext uri="{FF2B5EF4-FFF2-40B4-BE49-F238E27FC236}">
                  <a16:creationId xmlns:a16="http://schemas.microsoft.com/office/drawing/2014/main" id="{7CE10CC2-3DE3-44D6-A2D9-098C51E666DA}"/>
                </a:ext>
              </a:extLst>
            </p:cNvPr>
            <p:cNvSpPr>
              <a:spLocks/>
            </p:cNvSpPr>
            <p:nvPr/>
          </p:nvSpPr>
          <p:spPr bwMode="auto">
            <a:xfrm>
              <a:off x="4559425" y="2495308"/>
              <a:ext cx="1677428" cy="817651"/>
            </a:xfrm>
            <a:custGeom>
              <a:avLst/>
              <a:gdLst>
                <a:gd name="T0" fmla="*/ 3264 w 3374"/>
                <a:gd name="T1" fmla="*/ 143 h 1746"/>
                <a:gd name="T2" fmla="*/ 3207 w 3374"/>
                <a:gd name="T3" fmla="*/ 182 h 1746"/>
                <a:gd name="T4" fmla="*/ 3205 w 3374"/>
                <a:gd name="T5" fmla="*/ 185 h 1746"/>
                <a:gd name="T6" fmla="*/ 3132 w 3374"/>
                <a:gd name="T7" fmla="*/ 234 h 1746"/>
                <a:gd name="T8" fmla="*/ 3129 w 3374"/>
                <a:gd name="T9" fmla="*/ 234 h 1746"/>
                <a:gd name="T10" fmla="*/ 3060 w 3374"/>
                <a:gd name="T11" fmla="*/ 234 h 1746"/>
                <a:gd name="T12" fmla="*/ 3060 w 3374"/>
                <a:gd name="T13" fmla="*/ 65 h 1746"/>
                <a:gd name="T14" fmla="*/ 2996 w 3374"/>
                <a:gd name="T15" fmla="*/ 0 h 1746"/>
                <a:gd name="T16" fmla="*/ 1208 w 3374"/>
                <a:gd name="T17" fmla="*/ 0 h 1746"/>
                <a:gd name="T18" fmla="*/ 1208 w 3374"/>
                <a:gd name="T19" fmla="*/ 9 h 1746"/>
                <a:gd name="T20" fmla="*/ 1208 w 3374"/>
                <a:gd name="T21" fmla="*/ 9 h 1746"/>
                <a:gd name="T22" fmla="*/ 1229 w 3374"/>
                <a:gd name="T23" fmla="*/ 32 h 1746"/>
                <a:gd name="T24" fmla="*/ 1232 w 3374"/>
                <a:gd name="T25" fmla="*/ 34 h 1746"/>
                <a:gd name="T26" fmla="*/ 1301 w 3374"/>
                <a:gd name="T27" fmla="*/ 169 h 1746"/>
                <a:gd name="T28" fmla="*/ 1145 w 3374"/>
                <a:gd name="T29" fmla="*/ 319 h 1746"/>
                <a:gd name="T30" fmla="*/ 1080 w 3374"/>
                <a:gd name="T31" fmla="*/ 319 h 1746"/>
                <a:gd name="T32" fmla="*/ 922 w 3374"/>
                <a:gd name="T33" fmla="*/ 198 h 1746"/>
                <a:gd name="T34" fmla="*/ 989 w 3374"/>
                <a:gd name="T35" fmla="*/ 32 h 1746"/>
                <a:gd name="T36" fmla="*/ 1011 w 3374"/>
                <a:gd name="T37" fmla="*/ 8 h 1746"/>
                <a:gd name="T38" fmla="*/ 1011 w 3374"/>
                <a:gd name="T39" fmla="*/ 0 h 1746"/>
                <a:gd name="T40" fmla="*/ 382 w 3374"/>
                <a:gd name="T41" fmla="*/ 0 h 1746"/>
                <a:gd name="T42" fmla="*/ 317 w 3374"/>
                <a:gd name="T43" fmla="*/ 65 h 1746"/>
                <a:gd name="T44" fmla="*/ 317 w 3374"/>
                <a:gd name="T45" fmla="*/ 331 h 1746"/>
                <a:gd name="T46" fmla="*/ 240 w 3374"/>
                <a:gd name="T47" fmla="*/ 331 h 1746"/>
                <a:gd name="T48" fmla="*/ 169 w 3374"/>
                <a:gd name="T49" fmla="*/ 282 h 1746"/>
                <a:gd name="T50" fmla="*/ 77 w 3374"/>
                <a:gd name="T51" fmla="*/ 240 h 1746"/>
                <a:gd name="T52" fmla="*/ 0 w 3374"/>
                <a:gd name="T53" fmla="*/ 335 h 1746"/>
                <a:gd name="T54" fmla="*/ 0 w 3374"/>
                <a:gd name="T55" fmla="*/ 396 h 1746"/>
                <a:gd name="T56" fmla="*/ 78 w 3374"/>
                <a:gd name="T57" fmla="*/ 491 h 1746"/>
                <a:gd name="T58" fmla="*/ 167 w 3374"/>
                <a:gd name="T59" fmla="*/ 451 h 1746"/>
                <a:gd name="T60" fmla="*/ 170 w 3374"/>
                <a:gd name="T61" fmla="*/ 448 h 1746"/>
                <a:gd name="T62" fmla="*/ 242 w 3374"/>
                <a:gd name="T63" fmla="*/ 399 h 1746"/>
                <a:gd name="T64" fmla="*/ 245 w 3374"/>
                <a:gd name="T65" fmla="*/ 399 h 1746"/>
                <a:gd name="T66" fmla="*/ 317 w 3374"/>
                <a:gd name="T67" fmla="*/ 399 h 1746"/>
                <a:gd name="T68" fmla="*/ 317 w 3374"/>
                <a:gd name="T69" fmla="*/ 1682 h 1746"/>
                <a:gd name="T70" fmla="*/ 382 w 3374"/>
                <a:gd name="T71" fmla="*/ 1746 h 1746"/>
                <a:gd name="T72" fmla="*/ 2996 w 3374"/>
                <a:gd name="T73" fmla="*/ 1746 h 1746"/>
                <a:gd name="T74" fmla="*/ 3060 w 3374"/>
                <a:gd name="T75" fmla="*/ 1682 h 1746"/>
                <a:gd name="T76" fmla="*/ 3060 w 3374"/>
                <a:gd name="T77" fmla="*/ 302 h 1746"/>
                <a:gd name="T78" fmla="*/ 3134 w 3374"/>
                <a:gd name="T79" fmla="*/ 302 h 1746"/>
                <a:gd name="T80" fmla="*/ 3205 w 3374"/>
                <a:gd name="T81" fmla="*/ 351 h 1746"/>
                <a:gd name="T82" fmla="*/ 3297 w 3374"/>
                <a:gd name="T83" fmla="*/ 393 h 1746"/>
                <a:gd name="T84" fmla="*/ 3374 w 3374"/>
                <a:gd name="T85" fmla="*/ 299 h 1746"/>
                <a:gd name="T86" fmla="*/ 3374 w 3374"/>
                <a:gd name="T87" fmla="*/ 232 h 1746"/>
                <a:gd name="T88" fmla="*/ 3264 w 3374"/>
                <a:gd name="T89" fmla="*/ 143 h 1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74" h="1746">
                  <a:moveTo>
                    <a:pt x="3264" y="143"/>
                  </a:moveTo>
                  <a:cubicBezTo>
                    <a:pt x="3241" y="148"/>
                    <a:pt x="3221" y="163"/>
                    <a:pt x="3207" y="182"/>
                  </a:cubicBezTo>
                  <a:cubicBezTo>
                    <a:pt x="3205" y="185"/>
                    <a:pt x="3205" y="185"/>
                    <a:pt x="3205" y="185"/>
                  </a:cubicBezTo>
                  <a:cubicBezTo>
                    <a:pt x="3177" y="224"/>
                    <a:pt x="3147" y="232"/>
                    <a:pt x="3132" y="234"/>
                  </a:cubicBezTo>
                  <a:cubicBezTo>
                    <a:pt x="3129" y="234"/>
                    <a:pt x="3129" y="234"/>
                    <a:pt x="3129" y="234"/>
                  </a:cubicBezTo>
                  <a:cubicBezTo>
                    <a:pt x="3060" y="234"/>
                    <a:pt x="3060" y="234"/>
                    <a:pt x="3060" y="234"/>
                  </a:cubicBezTo>
                  <a:cubicBezTo>
                    <a:pt x="3060" y="65"/>
                    <a:pt x="3060" y="65"/>
                    <a:pt x="3060" y="65"/>
                  </a:cubicBezTo>
                  <a:cubicBezTo>
                    <a:pt x="3060" y="29"/>
                    <a:pt x="3031" y="0"/>
                    <a:pt x="2996" y="0"/>
                  </a:cubicBezTo>
                  <a:cubicBezTo>
                    <a:pt x="1208" y="0"/>
                    <a:pt x="1208" y="0"/>
                    <a:pt x="1208" y="0"/>
                  </a:cubicBezTo>
                  <a:cubicBezTo>
                    <a:pt x="1208" y="9"/>
                    <a:pt x="1208" y="9"/>
                    <a:pt x="1208" y="9"/>
                  </a:cubicBezTo>
                  <a:cubicBezTo>
                    <a:pt x="1208" y="9"/>
                    <a:pt x="1208" y="9"/>
                    <a:pt x="1208" y="9"/>
                  </a:cubicBezTo>
                  <a:cubicBezTo>
                    <a:pt x="1208" y="9"/>
                    <a:pt x="1211" y="19"/>
                    <a:pt x="1229" y="32"/>
                  </a:cubicBezTo>
                  <a:cubicBezTo>
                    <a:pt x="1232" y="34"/>
                    <a:pt x="1232" y="34"/>
                    <a:pt x="1232" y="34"/>
                  </a:cubicBezTo>
                  <a:cubicBezTo>
                    <a:pt x="1275" y="66"/>
                    <a:pt x="1303" y="116"/>
                    <a:pt x="1301" y="169"/>
                  </a:cubicBezTo>
                  <a:cubicBezTo>
                    <a:pt x="1298" y="252"/>
                    <a:pt x="1229" y="319"/>
                    <a:pt x="1145" y="319"/>
                  </a:cubicBezTo>
                  <a:cubicBezTo>
                    <a:pt x="1080" y="319"/>
                    <a:pt x="1080" y="319"/>
                    <a:pt x="1080" y="319"/>
                  </a:cubicBezTo>
                  <a:cubicBezTo>
                    <a:pt x="1006" y="319"/>
                    <a:pt x="938" y="270"/>
                    <a:pt x="922" y="198"/>
                  </a:cubicBezTo>
                  <a:cubicBezTo>
                    <a:pt x="907" y="133"/>
                    <a:pt x="935" y="68"/>
                    <a:pt x="989" y="32"/>
                  </a:cubicBezTo>
                  <a:cubicBezTo>
                    <a:pt x="1005" y="21"/>
                    <a:pt x="1009" y="12"/>
                    <a:pt x="1011" y="8"/>
                  </a:cubicBezTo>
                  <a:cubicBezTo>
                    <a:pt x="1011" y="0"/>
                    <a:pt x="1011" y="0"/>
                    <a:pt x="1011" y="0"/>
                  </a:cubicBezTo>
                  <a:cubicBezTo>
                    <a:pt x="382" y="0"/>
                    <a:pt x="382" y="0"/>
                    <a:pt x="382" y="0"/>
                  </a:cubicBezTo>
                  <a:cubicBezTo>
                    <a:pt x="346" y="0"/>
                    <a:pt x="317" y="29"/>
                    <a:pt x="317" y="65"/>
                  </a:cubicBezTo>
                  <a:cubicBezTo>
                    <a:pt x="317" y="331"/>
                    <a:pt x="317" y="331"/>
                    <a:pt x="317" y="331"/>
                  </a:cubicBezTo>
                  <a:cubicBezTo>
                    <a:pt x="240" y="331"/>
                    <a:pt x="240" y="331"/>
                    <a:pt x="240" y="331"/>
                  </a:cubicBezTo>
                  <a:cubicBezTo>
                    <a:pt x="222" y="329"/>
                    <a:pt x="195" y="318"/>
                    <a:pt x="169" y="282"/>
                  </a:cubicBezTo>
                  <a:cubicBezTo>
                    <a:pt x="148" y="250"/>
                    <a:pt x="113" y="234"/>
                    <a:pt x="77" y="240"/>
                  </a:cubicBezTo>
                  <a:cubicBezTo>
                    <a:pt x="32" y="247"/>
                    <a:pt x="0" y="289"/>
                    <a:pt x="0" y="335"/>
                  </a:cubicBezTo>
                  <a:cubicBezTo>
                    <a:pt x="0" y="396"/>
                    <a:pt x="0" y="396"/>
                    <a:pt x="0" y="396"/>
                  </a:cubicBezTo>
                  <a:cubicBezTo>
                    <a:pt x="0" y="443"/>
                    <a:pt x="32" y="485"/>
                    <a:pt x="78" y="491"/>
                  </a:cubicBezTo>
                  <a:cubicBezTo>
                    <a:pt x="114" y="496"/>
                    <a:pt x="148" y="480"/>
                    <a:pt x="167" y="451"/>
                  </a:cubicBezTo>
                  <a:cubicBezTo>
                    <a:pt x="170" y="448"/>
                    <a:pt x="170" y="448"/>
                    <a:pt x="170" y="448"/>
                  </a:cubicBezTo>
                  <a:cubicBezTo>
                    <a:pt x="197" y="409"/>
                    <a:pt x="227" y="401"/>
                    <a:pt x="242" y="399"/>
                  </a:cubicBezTo>
                  <a:cubicBezTo>
                    <a:pt x="245" y="399"/>
                    <a:pt x="245" y="399"/>
                    <a:pt x="245" y="399"/>
                  </a:cubicBezTo>
                  <a:cubicBezTo>
                    <a:pt x="317" y="399"/>
                    <a:pt x="317" y="399"/>
                    <a:pt x="317" y="399"/>
                  </a:cubicBezTo>
                  <a:cubicBezTo>
                    <a:pt x="317" y="1682"/>
                    <a:pt x="317" y="1682"/>
                    <a:pt x="317" y="1682"/>
                  </a:cubicBezTo>
                  <a:cubicBezTo>
                    <a:pt x="317" y="1717"/>
                    <a:pt x="346" y="1746"/>
                    <a:pt x="382" y="1746"/>
                  </a:cubicBezTo>
                  <a:cubicBezTo>
                    <a:pt x="2996" y="1746"/>
                    <a:pt x="2996" y="1746"/>
                    <a:pt x="2996" y="1746"/>
                  </a:cubicBezTo>
                  <a:cubicBezTo>
                    <a:pt x="3031" y="1746"/>
                    <a:pt x="3060" y="1717"/>
                    <a:pt x="3060" y="1682"/>
                  </a:cubicBezTo>
                  <a:cubicBezTo>
                    <a:pt x="3060" y="302"/>
                    <a:pt x="3060" y="302"/>
                    <a:pt x="3060" y="302"/>
                  </a:cubicBezTo>
                  <a:cubicBezTo>
                    <a:pt x="3134" y="302"/>
                    <a:pt x="3134" y="302"/>
                    <a:pt x="3134" y="302"/>
                  </a:cubicBezTo>
                  <a:cubicBezTo>
                    <a:pt x="3152" y="304"/>
                    <a:pt x="3179" y="315"/>
                    <a:pt x="3205" y="351"/>
                  </a:cubicBezTo>
                  <a:cubicBezTo>
                    <a:pt x="3226" y="383"/>
                    <a:pt x="3261" y="399"/>
                    <a:pt x="3297" y="393"/>
                  </a:cubicBezTo>
                  <a:cubicBezTo>
                    <a:pt x="3343" y="386"/>
                    <a:pt x="3374" y="344"/>
                    <a:pt x="3374" y="299"/>
                  </a:cubicBezTo>
                  <a:cubicBezTo>
                    <a:pt x="3374" y="232"/>
                    <a:pt x="3374" y="232"/>
                    <a:pt x="3374" y="232"/>
                  </a:cubicBezTo>
                  <a:cubicBezTo>
                    <a:pt x="3374" y="175"/>
                    <a:pt x="3323" y="131"/>
                    <a:pt x="3264" y="14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67">
              <a:extLst>
                <a:ext uri="{FF2B5EF4-FFF2-40B4-BE49-F238E27FC236}">
                  <a16:creationId xmlns:a16="http://schemas.microsoft.com/office/drawing/2014/main" id="{09308A76-BDCD-4E31-816B-59969EF1DF17}"/>
                </a:ext>
              </a:extLst>
            </p:cNvPr>
            <p:cNvSpPr>
              <a:spLocks/>
            </p:cNvSpPr>
            <p:nvPr/>
          </p:nvSpPr>
          <p:spPr bwMode="auto">
            <a:xfrm>
              <a:off x="5280439" y="3998642"/>
              <a:ext cx="1805880" cy="399202"/>
            </a:xfrm>
            <a:custGeom>
              <a:avLst/>
              <a:gdLst>
                <a:gd name="connsiteX0" fmla="*/ 217803 w 1708872"/>
                <a:gd name="connsiteY0" fmla="*/ 160602 h 399305"/>
                <a:gd name="connsiteX1" fmla="*/ 212628 w 1708872"/>
                <a:gd name="connsiteY1" fmla="*/ 261700 h 399305"/>
                <a:gd name="connsiteX2" fmla="*/ 210276 w 1708872"/>
                <a:gd name="connsiteY2" fmla="*/ 268253 h 399305"/>
                <a:gd name="connsiteX3" fmla="*/ 156649 w 1708872"/>
                <a:gd name="connsiteY3" fmla="*/ 348288 h 399305"/>
                <a:gd name="connsiteX4" fmla="*/ 154767 w 1708872"/>
                <a:gd name="connsiteY4" fmla="*/ 358585 h 399305"/>
                <a:gd name="connsiteX5" fmla="*/ 59272 w 1708872"/>
                <a:gd name="connsiteY5" fmla="*/ 399305 h 399305"/>
                <a:gd name="connsiteX6" fmla="*/ 0 w 1708872"/>
                <a:gd name="connsiteY6" fmla="*/ 260764 h 399305"/>
                <a:gd name="connsiteX7" fmla="*/ 90790 w 1708872"/>
                <a:gd name="connsiteY7" fmla="*/ 237830 h 399305"/>
                <a:gd name="connsiteX8" fmla="*/ 100669 w 1708872"/>
                <a:gd name="connsiteY8" fmla="*/ 256551 h 399305"/>
                <a:gd name="connsiteX9" fmla="*/ 120897 w 1708872"/>
                <a:gd name="connsiteY9" fmla="*/ 261232 h 399305"/>
                <a:gd name="connsiteX10" fmla="*/ 162764 w 1708872"/>
                <a:gd name="connsiteY10" fmla="*/ 230341 h 399305"/>
                <a:gd name="connsiteX11" fmla="*/ 167939 w 1708872"/>
                <a:gd name="connsiteY11" fmla="*/ 222852 h 399305"/>
                <a:gd name="connsiteX12" fmla="*/ 174525 w 1708872"/>
                <a:gd name="connsiteY12" fmla="*/ 194769 h 399305"/>
                <a:gd name="connsiteX13" fmla="*/ 217803 w 1708872"/>
                <a:gd name="connsiteY13" fmla="*/ 160602 h 399305"/>
                <a:gd name="connsiteX14" fmla="*/ 977362 w 1708872"/>
                <a:gd name="connsiteY14" fmla="*/ 139427 h 399305"/>
                <a:gd name="connsiteX15" fmla="*/ 968421 w 1708872"/>
                <a:gd name="connsiteY15" fmla="*/ 292230 h 399305"/>
                <a:gd name="connsiteX16" fmla="*/ 968421 w 1708872"/>
                <a:gd name="connsiteY16" fmla="*/ 292699 h 399305"/>
                <a:gd name="connsiteX17" fmla="*/ 829135 w 1708872"/>
                <a:gd name="connsiteY17" fmla="*/ 309104 h 399305"/>
                <a:gd name="connsiteX18" fmla="*/ 858310 w 1708872"/>
                <a:gd name="connsiteY18" fmla="*/ 156301 h 399305"/>
                <a:gd name="connsiteX19" fmla="*/ 977362 w 1708872"/>
                <a:gd name="connsiteY19" fmla="*/ 139427 h 399305"/>
                <a:gd name="connsiteX20" fmla="*/ 431205 w 1708872"/>
                <a:gd name="connsiteY20" fmla="*/ 64626 h 399305"/>
                <a:gd name="connsiteX21" fmla="*/ 600624 w 1708872"/>
                <a:gd name="connsiteY21" fmla="*/ 136270 h 399305"/>
                <a:gd name="connsiteX22" fmla="*/ 677333 w 1708872"/>
                <a:gd name="connsiteY22" fmla="*/ 302504 h 399305"/>
                <a:gd name="connsiteX23" fmla="*/ 455676 w 1708872"/>
                <a:gd name="connsiteY23" fmla="*/ 230392 h 399305"/>
                <a:gd name="connsiteX24" fmla="*/ 431205 w 1708872"/>
                <a:gd name="connsiteY24" fmla="*/ 64626 h 399305"/>
                <a:gd name="connsiteX25" fmla="*/ 1653872 w 1708872"/>
                <a:gd name="connsiteY25" fmla="*/ 42900 h 399305"/>
                <a:gd name="connsiteX26" fmla="*/ 1708872 w 1708872"/>
                <a:gd name="connsiteY26" fmla="*/ 67746 h 399305"/>
                <a:gd name="connsiteX27" fmla="*/ 1674556 w 1708872"/>
                <a:gd name="connsiteY27" fmla="*/ 203227 h 399305"/>
                <a:gd name="connsiteX28" fmla="*/ 1598871 w 1708872"/>
                <a:gd name="connsiteY28" fmla="*/ 175100 h 399305"/>
                <a:gd name="connsiteX29" fmla="*/ 1653872 w 1708872"/>
                <a:gd name="connsiteY29" fmla="*/ 42900 h 399305"/>
                <a:gd name="connsiteX30" fmla="*/ 1426168 w 1708872"/>
                <a:gd name="connsiteY30" fmla="*/ 0 h 399305"/>
                <a:gd name="connsiteX31" fmla="*/ 1410645 w 1708872"/>
                <a:gd name="connsiteY31" fmla="*/ 152130 h 399305"/>
                <a:gd name="connsiteX32" fmla="*/ 1283166 w 1708872"/>
                <a:gd name="connsiteY32" fmla="*/ 176002 h 399305"/>
                <a:gd name="connsiteX33" fmla="*/ 1324561 w 1708872"/>
                <a:gd name="connsiteY33" fmla="*/ 13106 h 399305"/>
                <a:gd name="connsiteX34" fmla="*/ 1426168 w 1708872"/>
                <a:gd name="connsiteY34" fmla="*/ 0 h 39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708872" h="399305">
                  <a:moveTo>
                    <a:pt x="217803" y="160602"/>
                  </a:moveTo>
                  <a:cubicBezTo>
                    <a:pt x="217803" y="160602"/>
                    <a:pt x="217803" y="160602"/>
                    <a:pt x="212628" y="261700"/>
                  </a:cubicBezTo>
                  <a:cubicBezTo>
                    <a:pt x="212628" y="264040"/>
                    <a:pt x="211688" y="266380"/>
                    <a:pt x="210276" y="268253"/>
                  </a:cubicBezTo>
                  <a:cubicBezTo>
                    <a:pt x="210276" y="268253"/>
                    <a:pt x="210276" y="268253"/>
                    <a:pt x="156649" y="348288"/>
                  </a:cubicBezTo>
                  <a:cubicBezTo>
                    <a:pt x="154767" y="351565"/>
                    <a:pt x="154297" y="355309"/>
                    <a:pt x="154767" y="358585"/>
                  </a:cubicBezTo>
                  <a:cubicBezTo>
                    <a:pt x="126072" y="375435"/>
                    <a:pt x="94083" y="389476"/>
                    <a:pt x="59272" y="399305"/>
                  </a:cubicBezTo>
                  <a:cubicBezTo>
                    <a:pt x="59272" y="399305"/>
                    <a:pt x="59272" y="399305"/>
                    <a:pt x="0" y="260764"/>
                  </a:cubicBezTo>
                  <a:cubicBezTo>
                    <a:pt x="31988" y="256083"/>
                    <a:pt x="62095" y="248127"/>
                    <a:pt x="90790" y="237830"/>
                  </a:cubicBezTo>
                  <a:cubicBezTo>
                    <a:pt x="90790" y="237830"/>
                    <a:pt x="90790" y="237830"/>
                    <a:pt x="100669" y="256551"/>
                  </a:cubicBezTo>
                  <a:cubicBezTo>
                    <a:pt x="104432" y="264040"/>
                    <a:pt x="113841" y="265912"/>
                    <a:pt x="120897" y="261232"/>
                  </a:cubicBezTo>
                  <a:cubicBezTo>
                    <a:pt x="120897" y="261232"/>
                    <a:pt x="120897" y="261232"/>
                    <a:pt x="162764" y="230341"/>
                  </a:cubicBezTo>
                  <a:cubicBezTo>
                    <a:pt x="165587" y="228469"/>
                    <a:pt x="167468" y="225660"/>
                    <a:pt x="167939" y="222852"/>
                  </a:cubicBezTo>
                  <a:cubicBezTo>
                    <a:pt x="167939" y="222852"/>
                    <a:pt x="167939" y="222852"/>
                    <a:pt x="174525" y="194769"/>
                  </a:cubicBezTo>
                  <a:cubicBezTo>
                    <a:pt x="190048" y="184472"/>
                    <a:pt x="204631" y="172771"/>
                    <a:pt x="217803" y="160602"/>
                  </a:cubicBezTo>
                  <a:close/>
                  <a:moveTo>
                    <a:pt x="977362" y="139427"/>
                  </a:moveTo>
                  <a:cubicBezTo>
                    <a:pt x="977362" y="139427"/>
                    <a:pt x="977362" y="139427"/>
                    <a:pt x="968421" y="292230"/>
                  </a:cubicBezTo>
                  <a:cubicBezTo>
                    <a:pt x="968421" y="292699"/>
                    <a:pt x="968421" y="292699"/>
                    <a:pt x="968421" y="292699"/>
                  </a:cubicBezTo>
                  <a:cubicBezTo>
                    <a:pt x="923248" y="301605"/>
                    <a:pt x="876191" y="307229"/>
                    <a:pt x="829135" y="309104"/>
                  </a:cubicBezTo>
                  <a:cubicBezTo>
                    <a:pt x="829135" y="309104"/>
                    <a:pt x="829135" y="309104"/>
                    <a:pt x="858310" y="156301"/>
                  </a:cubicBezTo>
                  <a:cubicBezTo>
                    <a:pt x="898778" y="153020"/>
                    <a:pt x="938776" y="147395"/>
                    <a:pt x="977362" y="139427"/>
                  </a:cubicBezTo>
                  <a:close/>
                  <a:moveTo>
                    <a:pt x="431205" y="64626"/>
                  </a:moveTo>
                  <a:cubicBezTo>
                    <a:pt x="479678" y="96000"/>
                    <a:pt x="537092" y="120349"/>
                    <a:pt x="600624" y="136270"/>
                  </a:cubicBezTo>
                  <a:cubicBezTo>
                    <a:pt x="600624" y="136270"/>
                    <a:pt x="600624" y="136270"/>
                    <a:pt x="677333" y="302504"/>
                  </a:cubicBezTo>
                  <a:cubicBezTo>
                    <a:pt x="594035" y="290798"/>
                    <a:pt x="518738" y="266448"/>
                    <a:pt x="455676" y="230392"/>
                  </a:cubicBezTo>
                  <a:cubicBezTo>
                    <a:pt x="455676" y="230392"/>
                    <a:pt x="455676" y="230392"/>
                    <a:pt x="431205" y="64626"/>
                  </a:cubicBezTo>
                  <a:close/>
                  <a:moveTo>
                    <a:pt x="1653872" y="42900"/>
                  </a:moveTo>
                  <a:cubicBezTo>
                    <a:pt x="1672205" y="50401"/>
                    <a:pt x="1690539" y="58370"/>
                    <a:pt x="1708872" y="67746"/>
                  </a:cubicBezTo>
                  <a:cubicBezTo>
                    <a:pt x="1708872" y="67746"/>
                    <a:pt x="1708872" y="67746"/>
                    <a:pt x="1674556" y="203227"/>
                  </a:cubicBezTo>
                  <a:cubicBezTo>
                    <a:pt x="1649171" y="191976"/>
                    <a:pt x="1623786" y="182600"/>
                    <a:pt x="1598871" y="175100"/>
                  </a:cubicBezTo>
                  <a:cubicBezTo>
                    <a:pt x="1598871" y="175100"/>
                    <a:pt x="1598871" y="175100"/>
                    <a:pt x="1653872" y="42900"/>
                  </a:cubicBezTo>
                  <a:close/>
                  <a:moveTo>
                    <a:pt x="1426168" y="0"/>
                  </a:moveTo>
                  <a:cubicBezTo>
                    <a:pt x="1426168" y="0"/>
                    <a:pt x="1426168" y="0"/>
                    <a:pt x="1410645" y="152130"/>
                  </a:cubicBezTo>
                  <a:cubicBezTo>
                    <a:pt x="1368309" y="154470"/>
                    <a:pt x="1325973" y="162428"/>
                    <a:pt x="1283166" y="176002"/>
                  </a:cubicBezTo>
                  <a:cubicBezTo>
                    <a:pt x="1283166" y="176002"/>
                    <a:pt x="1283166" y="176002"/>
                    <a:pt x="1324561" y="13106"/>
                  </a:cubicBezTo>
                  <a:cubicBezTo>
                    <a:pt x="1358430" y="5149"/>
                    <a:pt x="1392299" y="936"/>
                    <a:pt x="1426168"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41">
              <a:extLst>
                <a:ext uri="{FF2B5EF4-FFF2-40B4-BE49-F238E27FC236}">
                  <a16:creationId xmlns:a16="http://schemas.microsoft.com/office/drawing/2014/main" id="{CC761FA6-DAE2-4BC6-840D-F31DE72BB080}"/>
                </a:ext>
              </a:extLst>
            </p:cNvPr>
            <p:cNvSpPr>
              <a:spLocks/>
            </p:cNvSpPr>
            <p:nvPr/>
          </p:nvSpPr>
          <p:spPr bwMode="auto">
            <a:xfrm>
              <a:off x="4133964" y="3632430"/>
              <a:ext cx="551297" cy="538044"/>
            </a:xfrm>
            <a:custGeom>
              <a:avLst/>
              <a:gdLst>
                <a:gd name="T0" fmla="*/ 128 w 1109"/>
                <a:gd name="T1" fmla="*/ 696 h 1149"/>
                <a:gd name="T2" fmla="*/ 1046 w 1109"/>
                <a:gd name="T3" fmla="*/ 1135 h 1149"/>
                <a:gd name="T4" fmla="*/ 1109 w 1109"/>
                <a:gd name="T5" fmla="*/ 1070 h 1149"/>
                <a:gd name="T6" fmla="*/ 1109 w 1109"/>
                <a:gd name="T7" fmla="*/ 725 h 1149"/>
                <a:gd name="T8" fmla="*/ 1101 w 1109"/>
                <a:gd name="T9" fmla="*/ 725 h 1149"/>
                <a:gd name="T10" fmla="*/ 1102 w 1109"/>
                <a:gd name="T11" fmla="*/ 725 h 1149"/>
                <a:gd name="T12" fmla="*/ 1078 w 1109"/>
                <a:gd name="T13" fmla="*/ 746 h 1149"/>
                <a:gd name="T14" fmla="*/ 1076 w 1109"/>
                <a:gd name="T15" fmla="*/ 749 h 1149"/>
                <a:gd name="T16" fmla="*/ 941 w 1109"/>
                <a:gd name="T17" fmla="*/ 818 h 1149"/>
                <a:gd name="T18" fmla="*/ 791 w 1109"/>
                <a:gd name="T19" fmla="*/ 662 h 1149"/>
                <a:gd name="T20" fmla="*/ 791 w 1109"/>
                <a:gd name="T21" fmla="*/ 597 h 1149"/>
                <a:gd name="T22" fmla="*/ 912 w 1109"/>
                <a:gd name="T23" fmla="*/ 439 h 1149"/>
                <a:gd name="T24" fmla="*/ 1078 w 1109"/>
                <a:gd name="T25" fmla="*/ 507 h 1149"/>
                <a:gd name="T26" fmla="*/ 1102 w 1109"/>
                <a:gd name="T27" fmla="*/ 528 h 1149"/>
                <a:gd name="T28" fmla="*/ 1109 w 1109"/>
                <a:gd name="T29" fmla="*/ 528 h 1149"/>
                <a:gd name="T30" fmla="*/ 1109 w 1109"/>
                <a:gd name="T31" fmla="*/ 239 h 1149"/>
                <a:gd name="T32" fmla="*/ 76 w 1109"/>
                <a:gd name="T33" fmla="*/ 0 h 1149"/>
                <a:gd name="T34" fmla="*/ 128 w 1109"/>
                <a:gd name="T35" fmla="*/ 696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9" h="1149">
                  <a:moveTo>
                    <a:pt x="128" y="696"/>
                  </a:moveTo>
                  <a:cubicBezTo>
                    <a:pt x="297" y="997"/>
                    <a:pt x="648" y="1149"/>
                    <a:pt x="1046" y="1135"/>
                  </a:cubicBezTo>
                  <a:cubicBezTo>
                    <a:pt x="1081" y="1134"/>
                    <a:pt x="1109" y="1105"/>
                    <a:pt x="1109" y="1070"/>
                  </a:cubicBezTo>
                  <a:cubicBezTo>
                    <a:pt x="1109" y="725"/>
                    <a:pt x="1109" y="725"/>
                    <a:pt x="1109" y="725"/>
                  </a:cubicBezTo>
                  <a:cubicBezTo>
                    <a:pt x="1101" y="725"/>
                    <a:pt x="1101" y="725"/>
                    <a:pt x="1101" y="725"/>
                  </a:cubicBezTo>
                  <a:cubicBezTo>
                    <a:pt x="1102" y="725"/>
                    <a:pt x="1102" y="725"/>
                    <a:pt x="1102" y="725"/>
                  </a:cubicBezTo>
                  <a:cubicBezTo>
                    <a:pt x="1102" y="725"/>
                    <a:pt x="1091" y="728"/>
                    <a:pt x="1078" y="746"/>
                  </a:cubicBezTo>
                  <a:cubicBezTo>
                    <a:pt x="1076" y="749"/>
                    <a:pt x="1076" y="749"/>
                    <a:pt x="1076" y="749"/>
                  </a:cubicBezTo>
                  <a:cubicBezTo>
                    <a:pt x="1045" y="792"/>
                    <a:pt x="994" y="820"/>
                    <a:pt x="941" y="818"/>
                  </a:cubicBezTo>
                  <a:cubicBezTo>
                    <a:pt x="858" y="815"/>
                    <a:pt x="791" y="746"/>
                    <a:pt x="791" y="662"/>
                  </a:cubicBezTo>
                  <a:cubicBezTo>
                    <a:pt x="791" y="597"/>
                    <a:pt x="791" y="597"/>
                    <a:pt x="791" y="597"/>
                  </a:cubicBezTo>
                  <a:cubicBezTo>
                    <a:pt x="791" y="523"/>
                    <a:pt x="840" y="455"/>
                    <a:pt x="912" y="439"/>
                  </a:cubicBezTo>
                  <a:cubicBezTo>
                    <a:pt x="977" y="424"/>
                    <a:pt x="1042" y="452"/>
                    <a:pt x="1078" y="507"/>
                  </a:cubicBezTo>
                  <a:cubicBezTo>
                    <a:pt x="1089" y="522"/>
                    <a:pt x="1098" y="526"/>
                    <a:pt x="1102" y="528"/>
                  </a:cubicBezTo>
                  <a:cubicBezTo>
                    <a:pt x="1109" y="528"/>
                    <a:pt x="1109" y="528"/>
                    <a:pt x="1109" y="528"/>
                  </a:cubicBezTo>
                  <a:cubicBezTo>
                    <a:pt x="1109" y="239"/>
                    <a:pt x="1109" y="239"/>
                    <a:pt x="1109" y="239"/>
                  </a:cubicBezTo>
                  <a:cubicBezTo>
                    <a:pt x="592" y="402"/>
                    <a:pt x="76" y="0"/>
                    <a:pt x="76" y="0"/>
                  </a:cubicBezTo>
                  <a:cubicBezTo>
                    <a:pt x="0" y="242"/>
                    <a:pt x="11" y="487"/>
                    <a:pt x="128" y="696"/>
                  </a:cubicBezTo>
                  <a:close/>
                </a:path>
              </a:pathLst>
            </a:custGeom>
            <a:solidFill>
              <a:schemeClr val="tx2">
                <a:lumMod val="75000"/>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42">
              <a:extLst>
                <a:ext uri="{FF2B5EF4-FFF2-40B4-BE49-F238E27FC236}">
                  <a16:creationId xmlns:a16="http://schemas.microsoft.com/office/drawing/2014/main" id="{198D2763-E73E-4080-8F86-4FBA073BAEDC}"/>
                </a:ext>
              </a:extLst>
            </p:cNvPr>
            <p:cNvSpPr>
              <a:spLocks noEditPoints="1"/>
            </p:cNvSpPr>
            <p:nvPr/>
          </p:nvSpPr>
          <p:spPr bwMode="auto">
            <a:xfrm>
              <a:off x="4559425" y="3805913"/>
              <a:ext cx="1521368" cy="428071"/>
            </a:xfrm>
            <a:custGeom>
              <a:avLst/>
              <a:gdLst>
                <a:gd name="T0" fmla="*/ 317 w 3060"/>
                <a:gd name="T1" fmla="*/ 221 h 914"/>
                <a:gd name="T2" fmla="*/ 317 w 3060"/>
                <a:gd name="T3" fmla="*/ 0 h 914"/>
                <a:gd name="T4" fmla="*/ 2029 w 3060"/>
                <a:gd name="T5" fmla="*/ 320 h 914"/>
                <a:gd name="T6" fmla="*/ 2031 w 3060"/>
                <a:gd name="T7" fmla="*/ 356 h 914"/>
                <a:gd name="T8" fmla="*/ 1304 w 3060"/>
                <a:gd name="T9" fmla="*/ 914 h 914"/>
                <a:gd name="T10" fmla="*/ 739 w 3060"/>
                <a:gd name="T11" fmla="*/ 708 h 914"/>
                <a:gd name="T12" fmla="*/ 383 w 3060"/>
                <a:gd name="T13" fmla="*/ 757 h 914"/>
                <a:gd name="T14" fmla="*/ 317 w 3060"/>
                <a:gd name="T15" fmla="*/ 693 h 914"/>
                <a:gd name="T16" fmla="*/ 317 w 3060"/>
                <a:gd name="T17" fmla="*/ 289 h 914"/>
                <a:gd name="T18" fmla="*/ 245 w 3060"/>
                <a:gd name="T19" fmla="*/ 289 h 914"/>
                <a:gd name="T20" fmla="*/ 242 w 3060"/>
                <a:gd name="T21" fmla="*/ 289 h 914"/>
                <a:gd name="T22" fmla="*/ 170 w 3060"/>
                <a:gd name="T23" fmla="*/ 338 h 914"/>
                <a:gd name="T24" fmla="*/ 167 w 3060"/>
                <a:gd name="T25" fmla="*/ 341 h 914"/>
                <a:gd name="T26" fmla="*/ 78 w 3060"/>
                <a:gd name="T27" fmla="*/ 381 h 914"/>
                <a:gd name="T28" fmla="*/ 0 w 3060"/>
                <a:gd name="T29" fmla="*/ 286 h 914"/>
                <a:gd name="T30" fmla="*/ 0 w 3060"/>
                <a:gd name="T31" fmla="*/ 225 h 914"/>
                <a:gd name="T32" fmla="*/ 77 w 3060"/>
                <a:gd name="T33" fmla="*/ 130 h 914"/>
                <a:gd name="T34" fmla="*/ 169 w 3060"/>
                <a:gd name="T35" fmla="*/ 172 h 914"/>
                <a:gd name="T36" fmla="*/ 240 w 3060"/>
                <a:gd name="T37" fmla="*/ 221 h 914"/>
                <a:gd name="T38" fmla="*/ 317 w 3060"/>
                <a:gd name="T39" fmla="*/ 221 h 914"/>
                <a:gd name="T40" fmla="*/ 2029 w 3060"/>
                <a:gd name="T41" fmla="*/ 320 h 914"/>
                <a:gd name="T42" fmla="*/ 2354 w 3060"/>
                <a:gd name="T43" fmla="*/ 460 h 914"/>
                <a:gd name="T44" fmla="*/ 2990 w 3060"/>
                <a:gd name="T45" fmla="*/ 679 h 914"/>
                <a:gd name="T46" fmla="*/ 3060 w 3060"/>
                <a:gd name="T47" fmla="*/ 615 h 914"/>
                <a:gd name="T48" fmla="*/ 3060 w 3060"/>
                <a:gd name="T49" fmla="*/ 128 h 914"/>
                <a:gd name="T50" fmla="*/ 2029 w 3060"/>
                <a:gd name="T51" fmla="*/ 320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60" h="914">
                  <a:moveTo>
                    <a:pt x="317" y="221"/>
                  </a:moveTo>
                  <a:cubicBezTo>
                    <a:pt x="317" y="0"/>
                    <a:pt x="317" y="0"/>
                    <a:pt x="317" y="0"/>
                  </a:cubicBezTo>
                  <a:cubicBezTo>
                    <a:pt x="363" y="40"/>
                    <a:pt x="1267" y="834"/>
                    <a:pt x="2029" y="320"/>
                  </a:cubicBezTo>
                  <a:cubicBezTo>
                    <a:pt x="2030" y="332"/>
                    <a:pt x="2031" y="344"/>
                    <a:pt x="2031" y="356"/>
                  </a:cubicBezTo>
                  <a:cubicBezTo>
                    <a:pt x="2031" y="664"/>
                    <a:pt x="1705" y="914"/>
                    <a:pt x="1304" y="914"/>
                  </a:cubicBezTo>
                  <a:cubicBezTo>
                    <a:pt x="1076" y="914"/>
                    <a:pt x="872" y="834"/>
                    <a:pt x="739" y="708"/>
                  </a:cubicBezTo>
                  <a:cubicBezTo>
                    <a:pt x="573" y="748"/>
                    <a:pt x="452" y="756"/>
                    <a:pt x="383" y="757"/>
                  </a:cubicBezTo>
                  <a:cubicBezTo>
                    <a:pt x="347" y="758"/>
                    <a:pt x="317" y="729"/>
                    <a:pt x="317" y="693"/>
                  </a:cubicBezTo>
                  <a:cubicBezTo>
                    <a:pt x="317" y="289"/>
                    <a:pt x="317" y="289"/>
                    <a:pt x="317" y="289"/>
                  </a:cubicBezTo>
                  <a:cubicBezTo>
                    <a:pt x="245" y="289"/>
                    <a:pt x="245" y="289"/>
                    <a:pt x="245" y="289"/>
                  </a:cubicBezTo>
                  <a:cubicBezTo>
                    <a:pt x="242" y="289"/>
                    <a:pt x="242" y="289"/>
                    <a:pt x="242" y="289"/>
                  </a:cubicBezTo>
                  <a:cubicBezTo>
                    <a:pt x="227" y="291"/>
                    <a:pt x="197" y="299"/>
                    <a:pt x="170" y="338"/>
                  </a:cubicBezTo>
                  <a:cubicBezTo>
                    <a:pt x="167" y="341"/>
                    <a:pt x="167" y="341"/>
                    <a:pt x="167" y="341"/>
                  </a:cubicBezTo>
                  <a:cubicBezTo>
                    <a:pt x="148" y="370"/>
                    <a:pt x="114" y="386"/>
                    <a:pt x="78" y="381"/>
                  </a:cubicBezTo>
                  <a:cubicBezTo>
                    <a:pt x="32" y="375"/>
                    <a:pt x="0" y="333"/>
                    <a:pt x="0" y="286"/>
                  </a:cubicBezTo>
                  <a:cubicBezTo>
                    <a:pt x="0" y="225"/>
                    <a:pt x="0" y="225"/>
                    <a:pt x="0" y="225"/>
                  </a:cubicBezTo>
                  <a:cubicBezTo>
                    <a:pt x="0" y="179"/>
                    <a:pt x="32" y="137"/>
                    <a:pt x="77" y="130"/>
                  </a:cubicBezTo>
                  <a:cubicBezTo>
                    <a:pt x="113" y="124"/>
                    <a:pt x="148" y="140"/>
                    <a:pt x="169" y="172"/>
                  </a:cubicBezTo>
                  <a:cubicBezTo>
                    <a:pt x="195" y="209"/>
                    <a:pt x="222" y="219"/>
                    <a:pt x="240" y="221"/>
                  </a:cubicBezTo>
                  <a:lnTo>
                    <a:pt x="317" y="221"/>
                  </a:lnTo>
                  <a:close/>
                  <a:moveTo>
                    <a:pt x="2029" y="320"/>
                  </a:moveTo>
                  <a:cubicBezTo>
                    <a:pt x="2136" y="337"/>
                    <a:pt x="2247" y="379"/>
                    <a:pt x="2354" y="460"/>
                  </a:cubicBezTo>
                  <a:cubicBezTo>
                    <a:pt x="2529" y="593"/>
                    <a:pt x="2756" y="660"/>
                    <a:pt x="2990" y="679"/>
                  </a:cubicBezTo>
                  <a:cubicBezTo>
                    <a:pt x="3028" y="682"/>
                    <a:pt x="3060" y="653"/>
                    <a:pt x="3060" y="615"/>
                  </a:cubicBezTo>
                  <a:cubicBezTo>
                    <a:pt x="3060" y="128"/>
                    <a:pt x="3060" y="128"/>
                    <a:pt x="3060" y="128"/>
                  </a:cubicBezTo>
                  <a:cubicBezTo>
                    <a:pt x="2650" y="372"/>
                    <a:pt x="2029" y="320"/>
                    <a:pt x="2029" y="320"/>
                  </a:cubicBezTo>
                  <a:close/>
                </a:path>
              </a:pathLst>
            </a:custGeom>
            <a:solidFill>
              <a:schemeClr val="accent2">
                <a:lumMod val="75000"/>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43">
              <a:extLst>
                <a:ext uri="{FF2B5EF4-FFF2-40B4-BE49-F238E27FC236}">
                  <a16:creationId xmlns:a16="http://schemas.microsoft.com/office/drawing/2014/main" id="{321442BD-2579-43C6-8DEF-47C9AF148086}"/>
                </a:ext>
              </a:extLst>
            </p:cNvPr>
            <p:cNvSpPr>
              <a:spLocks/>
            </p:cNvSpPr>
            <p:nvPr/>
          </p:nvSpPr>
          <p:spPr bwMode="auto">
            <a:xfrm>
              <a:off x="6113051" y="3727832"/>
              <a:ext cx="1388847" cy="463262"/>
            </a:xfrm>
            <a:custGeom>
              <a:avLst/>
              <a:gdLst>
                <a:gd name="T0" fmla="*/ 68 w 2794"/>
                <a:gd name="T1" fmla="*/ 851 h 989"/>
                <a:gd name="T2" fmla="*/ 765 w 2794"/>
                <a:gd name="T3" fmla="*/ 684 h 989"/>
                <a:gd name="T4" fmla="*/ 2371 w 2794"/>
                <a:gd name="T5" fmla="*/ 912 h 989"/>
                <a:gd name="T6" fmla="*/ 2423 w 2794"/>
                <a:gd name="T7" fmla="*/ 954 h 989"/>
                <a:gd name="T8" fmla="*/ 2479 w 2794"/>
                <a:gd name="T9" fmla="*/ 989 h 989"/>
                <a:gd name="T10" fmla="*/ 2479 w 2794"/>
                <a:gd name="T11" fmla="*/ 457 h 989"/>
                <a:gd name="T12" fmla="*/ 2554 w 2794"/>
                <a:gd name="T13" fmla="*/ 457 h 989"/>
                <a:gd name="T14" fmla="*/ 2625 w 2794"/>
                <a:gd name="T15" fmla="*/ 506 h 989"/>
                <a:gd name="T16" fmla="*/ 2717 w 2794"/>
                <a:gd name="T17" fmla="*/ 548 h 989"/>
                <a:gd name="T18" fmla="*/ 2794 w 2794"/>
                <a:gd name="T19" fmla="*/ 453 h 989"/>
                <a:gd name="T20" fmla="*/ 2794 w 2794"/>
                <a:gd name="T21" fmla="*/ 387 h 989"/>
                <a:gd name="T22" fmla="*/ 2683 w 2794"/>
                <a:gd name="T23" fmla="*/ 298 h 989"/>
                <a:gd name="T24" fmla="*/ 2627 w 2794"/>
                <a:gd name="T25" fmla="*/ 337 h 989"/>
                <a:gd name="T26" fmla="*/ 2624 w 2794"/>
                <a:gd name="T27" fmla="*/ 340 h 989"/>
                <a:gd name="T28" fmla="*/ 2551 w 2794"/>
                <a:gd name="T29" fmla="*/ 389 h 989"/>
                <a:gd name="T30" fmla="*/ 2548 w 2794"/>
                <a:gd name="T31" fmla="*/ 389 h 989"/>
                <a:gd name="T32" fmla="*/ 2479 w 2794"/>
                <a:gd name="T33" fmla="*/ 389 h 989"/>
                <a:gd name="T34" fmla="*/ 2479 w 2794"/>
                <a:gd name="T35" fmla="*/ 247 h 989"/>
                <a:gd name="T36" fmla="*/ 1371 w 2794"/>
                <a:gd name="T37" fmla="*/ 442 h 989"/>
                <a:gd name="T38" fmla="*/ 0 w 2794"/>
                <a:gd name="T39" fmla="*/ 327 h 989"/>
                <a:gd name="T40" fmla="*/ 0 w 2794"/>
                <a:gd name="T41" fmla="*/ 787 h 989"/>
                <a:gd name="T42" fmla="*/ 68 w 2794"/>
                <a:gd name="T43" fmla="*/ 851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4" h="989">
                  <a:moveTo>
                    <a:pt x="68" y="851"/>
                  </a:moveTo>
                  <a:cubicBezTo>
                    <a:pt x="330" y="843"/>
                    <a:pt x="584" y="779"/>
                    <a:pt x="765" y="684"/>
                  </a:cubicBezTo>
                  <a:cubicBezTo>
                    <a:pt x="1153" y="477"/>
                    <a:pt x="1664" y="361"/>
                    <a:pt x="2371" y="912"/>
                  </a:cubicBezTo>
                  <a:cubicBezTo>
                    <a:pt x="2388" y="926"/>
                    <a:pt x="2406" y="940"/>
                    <a:pt x="2423" y="954"/>
                  </a:cubicBezTo>
                  <a:cubicBezTo>
                    <a:pt x="2441" y="966"/>
                    <a:pt x="2460" y="978"/>
                    <a:pt x="2479" y="989"/>
                  </a:cubicBezTo>
                  <a:cubicBezTo>
                    <a:pt x="2479" y="457"/>
                    <a:pt x="2479" y="457"/>
                    <a:pt x="2479" y="457"/>
                  </a:cubicBezTo>
                  <a:cubicBezTo>
                    <a:pt x="2554" y="457"/>
                    <a:pt x="2554" y="457"/>
                    <a:pt x="2554" y="457"/>
                  </a:cubicBezTo>
                  <a:cubicBezTo>
                    <a:pt x="2572" y="459"/>
                    <a:pt x="2599" y="469"/>
                    <a:pt x="2625" y="506"/>
                  </a:cubicBezTo>
                  <a:cubicBezTo>
                    <a:pt x="2646" y="538"/>
                    <a:pt x="2680" y="554"/>
                    <a:pt x="2717" y="548"/>
                  </a:cubicBezTo>
                  <a:cubicBezTo>
                    <a:pt x="2762" y="541"/>
                    <a:pt x="2794" y="499"/>
                    <a:pt x="2794" y="453"/>
                  </a:cubicBezTo>
                  <a:cubicBezTo>
                    <a:pt x="2794" y="387"/>
                    <a:pt x="2794" y="387"/>
                    <a:pt x="2794" y="387"/>
                  </a:cubicBezTo>
                  <a:cubicBezTo>
                    <a:pt x="2794" y="330"/>
                    <a:pt x="2742" y="286"/>
                    <a:pt x="2683" y="298"/>
                  </a:cubicBezTo>
                  <a:cubicBezTo>
                    <a:pt x="2660" y="302"/>
                    <a:pt x="2641" y="318"/>
                    <a:pt x="2627" y="337"/>
                  </a:cubicBezTo>
                  <a:cubicBezTo>
                    <a:pt x="2624" y="340"/>
                    <a:pt x="2624" y="340"/>
                    <a:pt x="2624" y="340"/>
                  </a:cubicBezTo>
                  <a:cubicBezTo>
                    <a:pt x="2596" y="379"/>
                    <a:pt x="2566" y="387"/>
                    <a:pt x="2551" y="389"/>
                  </a:cubicBezTo>
                  <a:cubicBezTo>
                    <a:pt x="2548" y="389"/>
                    <a:pt x="2548" y="389"/>
                    <a:pt x="2548" y="389"/>
                  </a:cubicBezTo>
                  <a:cubicBezTo>
                    <a:pt x="2479" y="389"/>
                    <a:pt x="2479" y="389"/>
                    <a:pt x="2479" y="389"/>
                  </a:cubicBezTo>
                  <a:cubicBezTo>
                    <a:pt x="2479" y="247"/>
                    <a:pt x="2479" y="247"/>
                    <a:pt x="2479" y="247"/>
                  </a:cubicBezTo>
                  <a:cubicBezTo>
                    <a:pt x="1994" y="0"/>
                    <a:pt x="1371" y="442"/>
                    <a:pt x="1371" y="442"/>
                  </a:cubicBezTo>
                  <a:cubicBezTo>
                    <a:pt x="798" y="682"/>
                    <a:pt x="192" y="423"/>
                    <a:pt x="0" y="327"/>
                  </a:cubicBezTo>
                  <a:cubicBezTo>
                    <a:pt x="0" y="787"/>
                    <a:pt x="0" y="787"/>
                    <a:pt x="0" y="787"/>
                  </a:cubicBezTo>
                  <a:cubicBezTo>
                    <a:pt x="0" y="823"/>
                    <a:pt x="31" y="852"/>
                    <a:pt x="68" y="851"/>
                  </a:cubicBezTo>
                  <a:close/>
                </a:path>
              </a:pathLst>
            </a:custGeom>
            <a:solidFill>
              <a:schemeClr val="accent2">
                <a:lumMod val="75000"/>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63" name="TextBox 62">
            <a:extLst>
              <a:ext uri="{FF2B5EF4-FFF2-40B4-BE49-F238E27FC236}">
                <a16:creationId xmlns:a16="http://schemas.microsoft.com/office/drawing/2014/main" id="{5568F73F-7C16-457E-9C89-632998A99198}"/>
              </a:ext>
            </a:extLst>
          </p:cNvPr>
          <p:cNvSpPr txBox="1"/>
          <p:nvPr/>
        </p:nvSpPr>
        <p:spPr>
          <a:xfrm>
            <a:off x="1333108" y="3012147"/>
            <a:ext cx="161302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mj-lt"/>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mj-lt"/>
              <a:ea typeface="+mn-ea"/>
              <a:cs typeface="+mn-cs"/>
            </a:endParaRPr>
          </a:p>
        </p:txBody>
      </p:sp>
      <p:sp>
        <p:nvSpPr>
          <p:cNvPr id="64" name="TextBox 63">
            <a:extLst>
              <a:ext uri="{FF2B5EF4-FFF2-40B4-BE49-F238E27FC236}">
                <a16:creationId xmlns:a16="http://schemas.microsoft.com/office/drawing/2014/main" id="{6F83A8C5-388F-4E77-AF59-B75BBBA3106C}"/>
              </a:ext>
            </a:extLst>
          </p:cNvPr>
          <p:cNvSpPr txBox="1"/>
          <p:nvPr/>
        </p:nvSpPr>
        <p:spPr>
          <a:xfrm>
            <a:off x="1333108" y="3360532"/>
            <a:ext cx="1936881" cy="889731"/>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mn-cs"/>
              </a:rPr>
              <a:t> </a:t>
            </a:r>
            <a:endParaRPr kumimoji="0" lang="en-US" sz="1200" b="0" i="0" u="none" strike="noStrike" kern="1200" cap="none" spc="0" normalizeH="0" baseline="0" noProof="0" dirty="0">
              <a:ln>
                <a:noFill/>
              </a:ln>
              <a:solidFill>
                <a:prstClr val="black"/>
              </a:solidFill>
              <a:effectLst/>
              <a:uLnTx/>
              <a:uFillTx/>
              <a:ea typeface="+mn-ea"/>
              <a:cs typeface="+mn-cs"/>
            </a:endParaRPr>
          </a:p>
        </p:txBody>
      </p:sp>
      <p:sp>
        <p:nvSpPr>
          <p:cNvPr id="65" name="TextBox 64">
            <a:extLst>
              <a:ext uri="{FF2B5EF4-FFF2-40B4-BE49-F238E27FC236}">
                <a16:creationId xmlns:a16="http://schemas.microsoft.com/office/drawing/2014/main" id="{AEE3255D-1B12-4569-AD47-0F95192E6E74}"/>
              </a:ext>
            </a:extLst>
          </p:cNvPr>
          <p:cNvSpPr txBox="1"/>
          <p:nvPr/>
        </p:nvSpPr>
        <p:spPr>
          <a:xfrm>
            <a:off x="1333108" y="4535659"/>
            <a:ext cx="159149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66" name="TextBox 65">
            <a:extLst>
              <a:ext uri="{FF2B5EF4-FFF2-40B4-BE49-F238E27FC236}">
                <a16:creationId xmlns:a16="http://schemas.microsoft.com/office/drawing/2014/main" id="{FF77DDA1-E94C-45AA-8547-296389D94C7A}"/>
              </a:ext>
            </a:extLst>
          </p:cNvPr>
          <p:cNvSpPr txBox="1"/>
          <p:nvPr/>
        </p:nvSpPr>
        <p:spPr>
          <a:xfrm>
            <a:off x="1333108" y="4884044"/>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67" name="TextBox 66">
            <a:extLst>
              <a:ext uri="{FF2B5EF4-FFF2-40B4-BE49-F238E27FC236}">
                <a16:creationId xmlns:a16="http://schemas.microsoft.com/office/drawing/2014/main" id="{A19BFD0A-BC46-4C56-B859-9BEEB76FCCC7}"/>
              </a:ext>
            </a:extLst>
          </p:cNvPr>
          <p:cNvSpPr txBox="1"/>
          <p:nvPr/>
        </p:nvSpPr>
        <p:spPr>
          <a:xfrm>
            <a:off x="4019973" y="3012147"/>
            <a:ext cx="15953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68" name="TextBox 67">
            <a:extLst>
              <a:ext uri="{FF2B5EF4-FFF2-40B4-BE49-F238E27FC236}">
                <a16:creationId xmlns:a16="http://schemas.microsoft.com/office/drawing/2014/main" id="{E76B379C-873E-4D10-BD3A-83B66ECE936D}"/>
              </a:ext>
            </a:extLst>
          </p:cNvPr>
          <p:cNvSpPr txBox="1"/>
          <p:nvPr/>
        </p:nvSpPr>
        <p:spPr>
          <a:xfrm>
            <a:off x="4019973" y="3360532"/>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69" name="TextBox 68">
            <a:extLst>
              <a:ext uri="{FF2B5EF4-FFF2-40B4-BE49-F238E27FC236}">
                <a16:creationId xmlns:a16="http://schemas.microsoft.com/office/drawing/2014/main" id="{732E2890-5375-4DD1-B4E7-7027B457A8E1}"/>
              </a:ext>
            </a:extLst>
          </p:cNvPr>
          <p:cNvSpPr txBox="1"/>
          <p:nvPr/>
        </p:nvSpPr>
        <p:spPr>
          <a:xfrm>
            <a:off x="4019973" y="4535659"/>
            <a:ext cx="159149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Georgia" panose="02040502050405020303"/>
                <a:ea typeface="+mn-ea"/>
                <a:cs typeface="+mn-cs"/>
              </a:rPr>
              <a:t>Подзаголовок</a:t>
            </a:r>
            <a:endParaRPr kumimoji="0" lang="en-US" sz="16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70" name="TextBox 69">
            <a:extLst>
              <a:ext uri="{FF2B5EF4-FFF2-40B4-BE49-F238E27FC236}">
                <a16:creationId xmlns:a16="http://schemas.microsoft.com/office/drawing/2014/main" id="{D5CED7BB-3506-4B1F-9AF2-116F95897C31}"/>
              </a:ext>
            </a:extLst>
          </p:cNvPr>
          <p:cNvSpPr txBox="1"/>
          <p:nvPr/>
        </p:nvSpPr>
        <p:spPr>
          <a:xfrm>
            <a:off x="4019973" y="4884044"/>
            <a:ext cx="1936881" cy="69160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mn-cs"/>
              </a:rPr>
              <a:t>Место для вашего текста. Место для вашего текста.</a:t>
            </a:r>
            <a:endParaRPr kumimoji="0" lang="en-US" sz="12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38" name="Rectangle: Rounded Corners 37">
            <a:extLst>
              <a:ext uri="{FF2B5EF4-FFF2-40B4-BE49-F238E27FC236}">
                <a16:creationId xmlns:a16="http://schemas.microsoft.com/office/drawing/2014/main" id="{8F50B98A-9E2D-41FA-BCD0-E846842D5A1F}"/>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Rectangle: Rounded Corners 38">
            <a:extLst>
              <a:ext uri="{FF2B5EF4-FFF2-40B4-BE49-F238E27FC236}">
                <a16:creationId xmlns:a16="http://schemas.microsoft.com/office/drawing/2014/main" id="{C91138DF-BBBB-4BF0-A646-BBB8478DB0E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42" name="Group 41">
            <a:extLst>
              <a:ext uri="{FF2B5EF4-FFF2-40B4-BE49-F238E27FC236}">
                <a16:creationId xmlns:a16="http://schemas.microsoft.com/office/drawing/2014/main" id="{F932BFB4-6DAF-465A-9E77-B66BF888B8BB}"/>
              </a:ext>
            </a:extLst>
          </p:cNvPr>
          <p:cNvGrpSpPr/>
          <p:nvPr/>
        </p:nvGrpSpPr>
        <p:grpSpPr>
          <a:xfrm>
            <a:off x="5521562" y="1208070"/>
            <a:ext cx="1061907" cy="162361"/>
            <a:chOff x="587375" y="1700147"/>
            <a:chExt cx="963533" cy="147320"/>
          </a:xfrm>
        </p:grpSpPr>
        <p:sp>
          <p:nvSpPr>
            <p:cNvPr id="43" name="Oval 42">
              <a:extLst>
                <a:ext uri="{FF2B5EF4-FFF2-40B4-BE49-F238E27FC236}">
                  <a16:creationId xmlns:a16="http://schemas.microsoft.com/office/drawing/2014/main" id="{98BAF1B0-2B3B-4F62-A21D-F17D8F96D929}"/>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CE241E79-0AD6-4D5C-8C0C-EFC0770CD835}"/>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6FCF3AF4-C5CB-4DC7-BA73-1937FF329E5A}"/>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5EA6ED77-9466-4591-9971-6D994782AC10}"/>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71" name="TextBox 70">
            <a:extLst>
              <a:ext uri="{FF2B5EF4-FFF2-40B4-BE49-F238E27FC236}">
                <a16:creationId xmlns:a16="http://schemas.microsoft.com/office/drawing/2014/main" id="{78A87593-EE19-4445-A2B0-F1E107F2D2F6}"/>
              </a:ext>
            </a:extLst>
          </p:cNvPr>
          <p:cNvSpPr txBox="1"/>
          <p:nvPr/>
        </p:nvSpPr>
        <p:spPr>
          <a:xfrm>
            <a:off x="2789736" y="371232"/>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Tree>
    <p:extLst>
      <p:ext uri="{BB962C8B-B14F-4D97-AF65-F5344CB8AC3E}">
        <p14:creationId xmlns:p14="http://schemas.microsoft.com/office/powerpoint/2010/main" val="62776876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sosceles Triangle 6">
            <a:extLst>
              <a:ext uri="{FF2B5EF4-FFF2-40B4-BE49-F238E27FC236}">
                <a16:creationId xmlns:a16="http://schemas.microsoft.com/office/drawing/2014/main" id="{C9B0DE6F-7E41-4705-BE7B-08682FF82370}"/>
              </a:ext>
            </a:extLst>
          </p:cNvPr>
          <p:cNvSpPr/>
          <p:nvPr/>
        </p:nvSpPr>
        <p:spPr>
          <a:xfrm rot="16200000">
            <a:off x="5081628" y="871036"/>
            <a:ext cx="5934475" cy="511592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309E5E3B-FA15-4875-978E-3C66A30EF512}"/>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74D0D140-405D-43E5-B6C4-49F3F997DEAF}"/>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335F14C5-F489-4D59-9793-36101D97DF01}"/>
              </a:ext>
            </a:extLst>
          </p:cNvPr>
          <p:cNvGrpSpPr/>
          <p:nvPr/>
        </p:nvGrpSpPr>
        <p:grpSpPr>
          <a:xfrm>
            <a:off x="1006107" y="2622493"/>
            <a:ext cx="1061907" cy="162361"/>
            <a:chOff x="587375" y="1700147"/>
            <a:chExt cx="963533" cy="147320"/>
          </a:xfrm>
        </p:grpSpPr>
        <p:sp>
          <p:nvSpPr>
            <p:cNvPr id="11" name="Oval 10">
              <a:extLst>
                <a:ext uri="{FF2B5EF4-FFF2-40B4-BE49-F238E27FC236}">
                  <a16:creationId xmlns:a16="http://schemas.microsoft.com/office/drawing/2014/main" id="{1BC94BCF-E581-4B23-A887-38AC2CC8AE8A}"/>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C2F35E8C-5861-4144-8878-9BAA27204543}"/>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E9118BB8-299A-4F71-A4A3-B3DF3A74E066}"/>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03EF056-10E3-4DF6-8218-E60BCC54DAA6}"/>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1E621F7D-2531-43AD-8D25-7755435DB2BD}"/>
              </a:ext>
            </a:extLst>
          </p:cNvPr>
          <p:cNvSpPr txBox="1"/>
          <p:nvPr/>
        </p:nvSpPr>
        <p:spPr>
          <a:xfrm>
            <a:off x="924885" y="1051176"/>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16" name="Rectangle 15">
            <a:extLst>
              <a:ext uri="{FF2B5EF4-FFF2-40B4-BE49-F238E27FC236}">
                <a16:creationId xmlns:a16="http://schemas.microsoft.com/office/drawing/2014/main" id="{07712DE6-92C1-476A-B619-3892F06A6D71}"/>
              </a:ext>
            </a:extLst>
          </p:cNvPr>
          <p:cNvSpPr/>
          <p:nvPr/>
        </p:nvSpPr>
        <p:spPr>
          <a:xfrm>
            <a:off x="924885" y="3391764"/>
            <a:ext cx="4034671" cy="515782"/>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Segoe UI" panose="020B0502040204020203" pitchFamily="34" charset="0"/>
              </a:rPr>
              <a:t>Место для вашего текста. Место для вашего текста.</a:t>
            </a:r>
          </a:p>
        </p:txBody>
      </p:sp>
      <p:sp>
        <p:nvSpPr>
          <p:cNvPr id="17" name="Rectangle 16">
            <a:extLst>
              <a:ext uri="{FF2B5EF4-FFF2-40B4-BE49-F238E27FC236}">
                <a16:creationId xmlns:a16="http://schemas.microsoft.com/office/drawing/2014/main" id="{55A1A320-6465-4CEB-8500-523B5A8234BD}"/>
              </a:ext>
            </a:extLst>
          </p:cNvPr>
          <p:cNvSpPr/>
          <p:nvPr/>
        </p:nvSpPr>
        <p:spPr>
          <a:xfrm>
            <a:off x="931964" y="3089473"/>
            <a:ext cx="1419349" cy="30803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rPr>
              <a:t>Подзаголовок</a:t>
            </a:r>
            <a:endParaRPr kumimoji="0" lang="en-US"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4484D6DA-34D5-48DC-AF3F-25279DDD9901}"/>
              </a:ext>
            </a:extLst>
          </p:cNvPr>
          <p:cNvSpPr/>
          <p:nvPr/>
        </p:nvSpPr>
        <p:spPr>
          <a:xfrm>
            <a:off x="924885" y="4389050"/>
            <a:ext cx="4034671" cy="514949"/>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p:txBody>
      </p:sp>
      <p:sp>
        <p:nvSpPr>
          <p:cNvPr id="19" name="Rectangle 18">
            <a:extLst>
              <a:ext uri="{FF2B5EF4-FFF2-40B4-BE49-F238E27FC236}">
                <a16:creationId xmlns:a16="http://schemas.microsoft.com/office/drawing/2014/main" id="{56FD1690-BB67-41F4-B5F5-3C5220C67428}"/>
              </a:ext>
            </a:extLst>
          </p:cNvPr>
          <p:cNvSpPr/>
          <p:nvPr/>
        </p:nvSpPr>
        <p:spPr>
          <a:xfrm>
            <a:off x="931965" y="4086759"/>
            <a:ext cx="1419348" cy="30803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rPr>
              <a:t>Подзаголовок</a:t>
            </a:r>
            <a:endParaRPr kumimoji="0" lang="en-US"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D78FE105-32E2-4144-890E-564E7018158A}"/>
              </a:ext>
            </a:extLst>
          </p:cNvPr>
          <p:cNvSpPr/>
          <p:nvPr/>
        </p:nvSpPr>
        <p:spPr>
          <a:xfrm>
            <a:off x="924885" y="5381427"/>
            <a:ext cx="4034671" cy="514949"/>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p:txBody>
      </p:sp>
      <p:sp>
        <p:nvSpPr>
          <p:cNvPr id="21" name="Rectangle 20">
            <a:extLst>
              <a:ext uri="{FF2B5EF4-FFF2-40B4-BE49-F238E27FC236}">
                <a16:creationId xmlns:a16="http://schemas.microsoft.com/office/drawing/2014/main" id="{50874C18-6F37-4616-9385-713C6DE20D7F}"/>
              </a:ext>
            </a:extLst>
          </p:cNvPr>
          <p:cNvSpPr/>
          <p:nvPr/>
        </p:nvSpPr>
        <p:spPr>
          <a:xfrm>
            <a:off x="931965" y="5079136"/>
            <a:ext cx="1462892" cy="30803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rPr>
              <a:t>Подзаголовок</a:t>
            </a:r>
            <a:endParaRPr kumimoji="0" lang="en-US" sz="1200" b="1" i="0" u="none" strike="noStrike" kern="1200" cap="none" spc="0" normalizeH="0" baseline="0" noProof="0" dirty="0">
              <a:ln>
                <a:noFill/>
              </a:ln>
              <a:solidFill>
                <a:srgbClr val="444D26">
                  <a:lumMod val="50000"/>
                </a:srgbClr>
              </a:solidFill>
              <a:effectLst/>
              <a:uLnTx/>
              <a:uFillTx/>
              <a:ea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04CB04EE-7F75-4EE5-AE59-16BC8EA11EE8}"/>
              </a:ext>
            </a:extLst>
          </p:cNvPr>
          <p:cNvSpPr>
            <a:spLocks noGrp="1"/>
          </p:cNvSpPr>
          <p:nvPr>
            <p:ph type="pic" sz="quarter" idx="10"/>
          </p:nvPr>
        </p:nvSpPr>
        <p:spPr/>
      </p:sp>
    </p:spTree>
    <p:extLst>
      <p:ext uri="{BB962C8B-B14F-4D97-AF65-F5344CB8AC3E}">
        <p14:creationId xmlns:p14="http://schemas.microsoft.com/office/powerpoint/2010/main" val="2983894608"/>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BFCC165-E1BB-4963-A97C-FCF2650F4CF4}"/>
              </a:ext>
            </a:extLst>
          </p:cNvPr>
          <p:cNvSpPr>
            <a:spLocks noGrp="1"/>
          </p:cNvSpPr>
          <p:nvPr>
            <p:ph type="pic" sz="quarter" idx="10"/>
          </p:nvPr>
        </p:nvSpPr>
        <p:spPr/>
      </p:sp>
      <p:sp>
        <p:nvSpPr>
          <p:cNvPr id="7" name="Isosceles Triangle 6">
            <a:extLst>
              <a:ext uri="{FF2B5EF4-FFF2-40B4-BE49-F238E27FC236}">
                <a16:creationId xmlns:a16="http://schemas.microsoft.com/office/drawing/2014/main" id="{C9B0DE6F-7E41-4705-BE7B-08682FF82370}"/>
              </a:ext>
            </a:extLst>
          </p:cNvPr>
          <p:cNvSpPr/>
          <p:nvPr/>
        </p:nvSpPr>
        <p:spPr>
          <a:xfrm rot="16200000">
            <a:off x="5081628" y="871036"/>
            <a:ext cx="5934475" cy="511592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309E5E3B-FA15-4875-978E-3C66A30EF512}"/>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74D0D140-405D-43E5-B6C4-49F3F997DEAF}"/>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C3DFE7-534C-4EC2-A1D5-2821B1DDD40D}"/>
              </a:ext>
            </a:extLst>
          </p:cNvPr>
          <p:cNvSpPr/>
          <p:nvPr/>
        </p:nvSpPr>
        <p:spPr>
          <a:xfrm rot="5400000">
            <a:off x="-1066995" y="1327891"/>
            <a:ext cx="2648191" cy="29335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1" i="0" u="none" strike="noStrike" kern="1200" cap="none" spc="300" normalizeH="0" baseline="0" noProof="0" dirty="0">
                <a:ln>
                  <a:noFill/>
                </a:ln>
                <a:solidFill>
                  <a:srgbClr val="444D26">
                    <a:lumMod val="50000"/>
                  </a:srgbClr>
                </a:solidFill>
                <a:effectLst/>
                <a:uLnTx/>
                <a:uFillTx/>
                <a:latin typeface="Segoe UI" panose="020B0502040204020203" pitchFamily="34" charset="0"/>
                <a:ea typeface="+mn-ea"/>
                <a:cs typeface="Segoe UI" panose="020B0502040204020203" pitchFamily="34" charset="0"/>
              </a:rPr>
              <a:t>A wonderful</a:t>
            </a:r>
          </a:p>
        </p:txBody>
      </p:sp>
      <p:sp>
        <p:nvSpPr>
          <p:cNvPr id="20" name="Flowchart: Stored Data 2">
            <a:extLst>
              <a:ext uri="{FF2B5EF4-FFF2-40B4-BE49-F238E27FC236}">
                <a16:creationId xmlns:a16="http://schemas.microsoft.com/office/drawing/2014/main" id="{4E7C6FEF-EA34-44F7-A136-C5DEAFB7A76A}"/>
              </a:ext>
            </a:extLst>
          </p:cNvPr>
          <p:cNvSpPr/>
          <p:nvPr/>
        </p:nvSpPr>
        <p:spPr>
          <a:xfrm>
            <a:off x="-323907" y="0"/>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lowchart: Stored Data 2">
            <a:extLst>
              <a:ext uri="{FF2B5EF4-FFF2-40B4-BE49-F238E27FC236}">
                <a16:creationId xmlns:a16="http://schemas.microsoft.com/office/drawing/2014/main" id="{5B347975-E51D-4455-AA56-E09BBAB6005C}"/>
              </a:ext>
            </a:extLst>
          </p:cNvPr>
          <p:cNvSpPr/>
          <p:nvPr/>
        </p:nvSpPr>
        <p:spPr>
          <a:xfrm>
            <a:off x="1714443" y="0"/>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lowchart: Stored Data 2">
            <a:extLst>
              <a:ext uri="{FF2B5EF4-FFF2-40B4-BE49-F238E27FC236}">
                <a16:creationId xmlns:a16="http://schemas.microsoft.com/office/drawing/2014/main" id="{D43311CC-16BE-4FAD-AD9E-58F71AAAF335}"/>
              </a:ext>
            </a:extLst>
          </p:cNvPr>
          <p:cNvSpPr/>
          <p:nvPr/>
        </p:nvSpPr>
        <p:spPr>
          <a:xfrm>
            <a:off x="4019465" y="0"/>
            <a:ext cx="3238558" cy="685800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6180EA1-EA26-4794-8756-B911768FCCAA}"/>
              </a:ext>
            </a:extLst>
          </p:cNvPr>
          <p:cNvSpPr txBox="1"/>
          <p:nvPr/>
        </p:nvSpPr>
        <p:spPr>
          <a:xfrm>
            <a:off x="1898766" y="1786846"/>
            <a:ext cx="6824304" cy="2800767"/>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ru-RU" sz="8800" b="0" i="0" u="none" strike="noStrike" kern="1200" cap="none" spc="0" normalizeH="0" baseline="0" noProof="0" dirty="0">
                <a:ln>
                  <a:noFill/>
                </a:ln>
                <a:solidFill>
                  <a:prstClr val="white"/>
                </a:solidFill>
                <a:effectLst/>
                <a:uLnTx/>
                <a:uFillTx/>
                <a:latin typeface="+mj-lt"/>
                <a:ea typeface="+mn-ea"/>
                <a:cs typeface="+mn-cs"/>
              </a:rPr>
              <a:t>Спасибо </a:t>
            </a:r>
          </a:p>
          <a:p>
            <a:pPr marL="0" marR="0" lvl="0" indent="0" defTabSz="914400" rtl="0" eaLnBrk="1" fontAlgn="auto" latinLnBrk="0" hangingPunct="1">
              <a:lnSpc>
                <a:spcPct val="100000"/>
              </a:lnSpc>
              <a:spcBef>
                <a:spcPts val="0"/>
              </a:spcBef>
              <a:spcAft>
                <a:spcPts val="0"/>
              </a:spcAft>
              <a:buClrTx/>
              <a:buSzTx/>
              <a:buFontTx/>
              <a:buNone/>
              <a:tabLst/>
              <a:defRPr/>
            </a:pPr>
            <a:r>
              <a:rPr kumimoji="0" lang="ru-RU" sz="8800" b="0" i="0" u="none" strike="noStrike" kern="1200" cap="none" spc="0" normalizeH="0" baseline="0" noProof="0" dirty="0">
                <a:ln>
                  <a:noFill/>
                </a:ln>
                <a:solidFill>
                  <a:prstClr val="white"/>
                </a:solidFill>
                <a:effectLst/>
                <a:uLnTx/>
                <a:uFillTx/>
                <a:latin typeface="+mj-lt"/>
                <a:ea typeface="+mn-ea"/>
                <a:cs typeface="+mn-cs"/>
              </a:rPr>
              <a:t>за внимание</a:t>
            </a:r>
            <a:endParaRPr kumimoji="0" lang="id-ID" sz="8800" b="0" i="0" u="none" strike="noStrike" kern="1200" cap="none" spc="0" normalizeH="0" baseline="0" noProof="0" dirty="0">
              <a:ln>
                <a:noFill/>
              </a:ln>
              <a:solidFill>
                <a:prstClr val="white"/>
              </a:solidFill>
              <a:effectLst/>
              <a:uLnTx/>
              <a:uFillTx/>
              <a:latin typeface="+mj-lt"/>
              <a:ea typeface="+mn-ea"/>
              <a:cs typeface="+mn-cs"/>
            </a:endParaRPr>
          </a:p>
        </p:txBody>
      </p:sp>
      <p:sp>
        <p:nvSpPr>
          <p:cNvPr id="26" name="Flowchart: Stored Data 2">
            <a:extLst>
              <a:ext uri="{FF2B5EF4-FFF2-40B4-BE49-F238E27FC236}">
                <a16:creationId xmlns:a16="http://schemas.microsoft.com/office/drawing/2014/main" id="{0E8F49CF-575E-486F-A455-F1FEBAB78D9A}"/>
              </a:ext>
            </a:extLst>
          </p:cNvPr>
          <p:cNvSpPr/>
          <p:nvPr/>
        </p:nvSpPr>
        <p:spPr>
          <a:xfrm flipH="1">
            <a:off x="10951219" y="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lowchart: Stored Data 2">
            <a:extLst>
              <a:ext uri="{FF2B5EF4-FFF2-40B4-BE49-F238E27FC236}">
                <a16:creationId xmlns:a16="http://schemas.microsoft.com/office/drawing/2014/main" id="{CBBC4FAD-71FE-4E04-AF89-93A20BF14306}"/>
              </a:ext>
            </a:extLst>
          </p:cNvPr>
          <p:cNvSpPr/>
          <p:nvPr/>
        </p:nvSpPr>
        <p:spPr>
          <a:xfrm flipH="1">
            <a:off x="11659490" y="118094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lowchart: Stored Data 2">
            <a:extLst>
              <a:ext uri="{FF2B5EF4-FFF2-40B4-BE49-F238E27FC236}">
                <a16:creationId xmlns:a16="http://schemas.microsoft.com/office/drawing/2014/main" id="{E6E2B42F-2E6B-4FD9-9821-50ED2155E893}"/>
              </a:ext>
            </a:extLst>
          </p:cNvPr>
          <p:cNvSpPr/>
          <p:nvPr/>
        </p:nvSpPr>
        <p:spPr>
          <a:xfrm flipH="1">
            <a:off x="10734636" y="1966534"/>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lowchart: Stored Data 2">
            <a:extLst>
              <a:ext uri="{FF2B5EF4-FFF2-40B4-BE49-F238E27FC236}">
                <a16:creationId xmlns:a16="http://schemas.microsoft.com/office/drawing/2014/main" id="{AA5BACD4-EB68-4EA3-8900-80104D6D4607}"/>
              </a:ext>
            </a:extLst>
          </p:cNvPr>
          <p:cNvSpPr/>
          <p:nvPr/>
        </p:nvSpPr>
        <p:spPr>
          <a:xfrm flipH="1">
            <a:off x="11454806" y="3282400"/>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Stored Data 2">
            <a:extLst>
              <a:ext uri="{FF2B5EF4-FFF2-40B4-BE49-F238E27FC236}">
                <a16:creationId xmlns:a16="http://schemas.microsoft.com/office/drawing/2014/main" id="{4D9F9AEC-D076-4076-B5D1-9C6609B66267}"/>
              </a:ext>
            </a:extLst>
          </p:cNvPr>
          <p:cNvSpPr/>
          <p:nvPr/>
        </p:nvSpPr>
        <p:spPr>
          <a:xfrm flipH="1">
            <a:off x="10662994" y="4040201"/>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lowchart: Stored Data 2">
            <a:extLst>
              <a:ext uri="{FF2B5EF4-FFF2-40B4-BE49-F238E27FC236}">
                <a16:creationId xmlns:a16="http://schemas.microsoft.com/office/drawing/2014/main" id="{0DFC87D6-D173-45E3-AE8F-9F3231B2C393}"/>
              </a:ext>
            </a:extLst>
          </p:cNvPr>
          <p:cNvSpPr/>
          <p:nvPr/>
        </p:nvSpPr>
        <p:spPr>
          <a:xfrm flipH="1">
            <a:off x="11371265" y="5221141"/>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43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lowchart: Stored Data 2">
            <a:extLst>
              <a:ext uri="{FF2B5EF4-FFF2-40B4-BE49-F238E27FC236}">
                <a16:creationId xmlns:a16="http://schemas.microsoft.com/office/drawing/2014/main" id="{42872379-0D4D-487E-A159-B35CEA40924D}"/>
              </a:ext>
            </a:extLst>
          </p:cNvPr>
          <p:cNvSpPr/>
          <p:nvPr/>
        </p:nvSpPr>
        <p:spPr>
          <a:xfrm flipH="1">
            <a:off x="10446411" y="6006735"/>
            <a:ext cx="576450" cy="1220696"/>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6862 w 10000"/>
              <a:gd name="connsiteY2" fmla="*/ 4944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726 w 11059"/>
              <a:gd name="connsiteY0" fmla="*/ 0 h 10000"/>
              <a:gd name="connsiteX1" fmla="*/ 11059 w 11059"/>
              <a:gd name="connsiteY1" fmla="*/ 0 h 10000"/>
              <a:gd name="connsiteX2" fmla="*/ 7921 w 11059"/>
              <a:gd name="connsiteY2" fmla="*/ 4944 h 10000"/>
              <a:gd name="connsiteX3" fmla="*/ 11059 w 11059"/>
              <a:gd name="connsiteY3" fmla="*/ 10000 h 10000"/>
              <a:gd name="connsiteX4" fmla="*/ 2726 w 11059"/>
              <a:gd name="connsiteY4" fmla="*/ 10000 h 10000"/>
              <a:gd name="connsiteX5" fmla="*/ 0 w 11059"/>
              <a:gd name="connsiteY5" fmla="*/ 4944 h 10000"/>
              <a:gd name="connsiteX6" fmla="*/ 2726 w 11059"/>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9" h="10000">
                <a:moveTo>
                  <a:pt x="2726" y="0"/>
                </a:moveTo>
                <a:lnTo>
                  <a:pt x="11059" y="0"/>
                </a:lnTo>
                <a:cubicBezTo>
                  <a:pt x="10138" y="0"/>
                  <a:pt x="7921" y="2183"/>
                  <a:pt x="7921" y="4944"/>
                </a:cubicBezTo>
                <a:cubicBezTo>
                  <a:pt x="7921" y="7705"/>
                  <a:pt x="10138" y="10000"/>
                  <a:pt x="11059" y="10000"/>
                </a:cubicBezTo>
                <a:lnTo>
                  <a:pt x="2726" y="10000"/>
                </a:lnTo>
                <a:cubicBezTo>
                  <a:pt x="1805" y="10000"/>
                  <a:pt x="0" y="7705"/>
                  <a:pt x="0" y="4944"/>
                </a:cubicBezTo>
                <a:cubicBezTo>
                  <a:pt x="0" y="2183"/>
                  <a:pt x="1805" y="0"/>
                  <a:pt x="2726" y="0"/>
                </a:cubicBezTo>
                <a:close/>
              </a:path>
            </a:pathLst>
          </a:custGeom>
          <a:solidFill>
            <a:schemeClr val="accent4">
              <a:alpha val="99000"/>
            </a:schemeClr>
          </a:solidFill>
          <a:ln>
            <a:noFill/>
          </a:ln>
          <a:effectLst>
            <a:outerShdw blurRad="127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187912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5">
            <a:extLst>
              <a:ext uri="{FF2B5EF4-FFF2-40B4-BE49-F238E27FC236}">
                <a16:creationId xmlns:a16="http://schemas.microsoft.com/office/drawing/2014/main" id="{73E27AE4-8C57-483F-9B0C-C68BAE2672C1}"/>
              </a:ext>
            </a:extLst>
          </p:cNvPr>
          <p:cNvSpPr>
            <a:spLocks/>
          </p:cNvSpPr>
          <p:nvPr/>
        </p:nvSpPr>
        <p:spPr bwMode="auto">
          <a:xfrm>
            <a:off x="0" y="0"/>
            <a:ext cx="6309360" cy="6858000"/>
          </a:xfrm>
          <a:custGeom>
            <a:avLst/>
            <a:gdLst>
              <a:gd name="T0" fmla="*/ 1199 w 1853"/>
              <a:gd name="T1" fmla="*/ 558 h 1852"/>
              <a:gd name="T2" fmla="*/ 1201 w 1853"/>
              <a:gd name="T3" fmla="*/ 0 h 1852"/>
              <a:gd name="T4" fmla="*/ 0 w 1853"/>
              <a:gd name="T5" fmla="*/ 0 h 1852"/>
              <a:gd name="T6" fmla="*/ 0 w 1853"/>
              <a:gd name="T7" fmla="*/ 1852 h 1852"/>
              <a:gd name="T8" fmla="*/ 1743 w 1853"/>
              <a:gd name="T9" fmla="*/ 1852 h 1852"/>
              <a:gd name="T10" fmla="*/ 1199 w 1853"/>
              <a:gd name="T11" fmla="*/ 558 h 1852"/>
            </a:gdLst>
            <a:ahLst/>
            <a:cxnLst>
              <a:cxn ang="0">
                <a:pos x="T0" y="T1"/>
              </a:cxn>
              <a:cxn ang="0">
                <a:pos x="T2" y="T3"/>
              </a:cxn>
              <a:cxn ang="0">
                <a:pos x="T4" y="T5"/>
              </a:cxn>
              <a:cxn ang="0">
                <a:pos x="T6" y="T7"/>
              </a:cxn>
              <a:cxn ang="0">
                <a:pos x="T8" y="T9"/>
              </a:cxn>
              <a:cxn ang="0">
                <a:pos x="T10" y="T11"/>
              </a:cxn>
            </a:cxnLst>
            <a:rect l="0" t="0" r="r" b="b"/>
            <a:pathLst>
              <a:path w="1853" h="1852">
                <a:moveTo>
                  <a:pt x="1199" y="558"/>
                </a:moveTo>
                <a:cubicBezTo>
                  <a:pt x="1097" y="361"/>
                  <a:pt x="1125" y="167"/>
                  <a:pt x="1201" y="0"/>
                </a:cubicBezTo>
                <a:cubicBezTo>
                  <a:pt x="0" y="0"/>
                  <a:pt x="0" y="0"/>
                  <a:pt x="0" y="0"/>
                </a:cubicBezTo>
                <a:cubicBezTo>
                  <a:pt x="0" y="1852"/>
                  <a:pt x="0" y="1852"/>
                  <a:pt x="0" y="1852"/>
                </a:cubicBezTo>
                <a:cubicBezTo>
                  <a:pt x="1743" y="1852"/>
                  <a:pt x="1743" y="1852"/>
                  <a:pt x="1743" y="1852"/>
                </a:cubicBezTo>
                <a:cubicBezTo>
                  <a:pt x="1853" y="1468"/>
                  <a:pt x="1428" y="1004"/>
                  <a:pt x="1199" y="5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DE7C8698-78FB-4C69-A990-9B89B2A20342}"/>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2980F9C5-2A8C-4017-BBDE-16C273250947}"/>
              </a:ext>
            </a:extLst>
          </p:cNvPr>
          <p:cNvSpPr/>
          <p:nvPr/>
        </p:nvSpPr>
        <p:spPr>
          <a:xfrm>
            <a:off x="7646759" y="2452466"/>
            <a:ext cx="162361" cy="1623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28255D84-4B3F-4004-BBD8-BBACD108B721}"/>
              </a:ext>
            </a:extLst>
          </p:cNvPr>
          <p:cNvSpPr/>
          <p:nvPr/>
        </p:nvSpPr>
        <p:spPr>
          <a:xfrm>
            <a:off x="7946608" y="2452466"/>
            <a:ext cx="162361" cy="1623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279CD320-291C-4663-92DD-B9F30769B9B1}"/>
              </a:ext>
            </a:extLst>
          </p:cNvPr>
          <p:cNvSpPr/>
          <p:nvPr/>
        </p:nvSpPr>
        <p:spPr>
          <a:xfrm>
            <a:off x="8246456" y="2452466"/>
            <a:ext cx="162361" cy="1623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9C5A741B-4E04-4AE6-B5B5-C2642DEF3405}"/>
              </a:ext>
            </a:extLst>
          </p:cNvPr>
          <p:cNvSpPr/>
          <p:nvPr/>
        </p:nvSpPr>
        <p:spPr>
          <a:xfrm>
            <a:off x="8546305" y="2452466"/>
            <a:ext cx="162361" cy="1623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C456E7F2-0745-417F-9478-98B12CFF6686}"/>
              </a:ext>
            </a:extLst>
          </p:cNvPr>
          <p:cNvSpPr txBox="1"/>
          <p:nvPr/>
        </p:nvSpPr>
        <p:spPr>
          <a:xfrm>
            <a:off x="7565537" y="881149"/>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14" name="Rectangle 13">
            <a:extLst>
              <a:ext uri="{FF2B5EF4-FFF2-40B4-BE49-F238E27FC236}">
                <a16:creationId xmlns:a16="http://schemas.microsoft.com/office/drawing/2014/main" id="{4BC41857-CA61-4A2E-BB7D-5377964B3E4D}"/>
              </a:ext>
            </a:extLst>
          </p:cNvPr>
          <p:cNvSpPr/>
          <p:nvPr/>
        </p:nvSpPr>
        <p:spPr>
          <a:xfrm>
            <a:off x="7411001" y="4803810"/>
            <a:ext cx="4043656" cy="514949"/>
          </a:xfrm>
          <a:prstGeom prst="rect">
            <a:avLst/>
          </a:prstGeom>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ru-RU" sz="1200" b="0" i="0" u="none" strike="noStrike" kern="1200" cap="none" spc="0" normalizeH="0" baseline="0" noProof="0" dirty="0">
                <a:ln>
                  <a:noFill/>
                </a:ln>
                <a:solidFill>
                  <a:srgbClr val="444D26">
                    <a:lumMod val="50000"/>
                  </a:srgbClr>
                </a:solidFill>
                <a:effectLst/>
                <a:uLnTx/>
                <a:uFillTx/>
                <a:latin typeface="Segoe UI" panose="020B0502040204020203" pitchFamily="34" charset="0"/>
                <a:ea typeface="+mn-ea"/>
                <a:cs typeface="Segoe UI" panose="020B0502040204020203" pitchFamily="34" charset="0"/>
              </a:rPr>
              <a:t>Место для вашего текста. Место для вашего текста. Место для вашего текста.</a:t>
            </a:r>
          </a:p>
        </p:txBody>
      </p:sp>
      <p:sp>
        <p:nvSpPr>
          <p:cNvPr id="16" name="Rectangle 15">
            <a:extLst>
              <a:ext uri="{FF2B5EF4-FFF2-40B4-BE49-F238E27FC236}">
                <a16:creationId xmlns:a16="http://schemas.microsoft.com/office/drawing/2014/main" id="{E76D1389-CB24-45BF-8291-EE5AAE237FBD}"/>
              </a:ext>
            </a:extLst>
          </p:cNvPr>
          <p:cNvSpPr/>
          <p:nvPr/>
        </p:nvSpPr>
        <p:spPr>
          <a:xfrm>
            <a:off x="7565537" y="4492970"/>
            <a:ext cx="1549783" cy="327782"/>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Подзаголовок</a:t>
            </a:r>
            <a:endParaRPr kumimoji="0" lang="en-US"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endParaRPr>
          </a:p>
        </p:txBody>
      </p:sp>
      <p:sp>
        <p:nvSpPr>
          <p:cNvPr id="17" name="Rectangle 16">
            <a:extLst>
              <a:ext uri="{FF2B5EF4-FFF2-40B4-BE49-F238E27FC236}">
                <a16:creationId xmlns:a16="http://schemas.microsoft.com/office/drawing/2014/main" id="{B48BDAB3-73EF-48D8-B3D9-3E4E2AE42BCB}"/>
              </a:ext>
            </a:extLst>
          </p:cNvPr>
          <p:cNvSpPr/>
          <p:nvPr/>
        </p:nvSpPr>
        <p:spPr>
          <a:xfrm>
            <a:off x="7411001" y="3196765"/>
            <a:ext cx="4043656" cy="515782"/>
          </a:xfrm>
          <a:prstGeom prst="rect">
            <a:avLst/>
          </a:prstGeom>
        </p:spPr>
        <p:txBody>
          <a:bodyPr wrap="square">
            <a:spAutoFit/>
          </a:bodyPr>
          <a:lstStyle/>
          <a:p>
            <a:pPr marL="171450" marR="0" lvl="0" indent="-1714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ru-RU" sz="1200" b="0" i="0" u="none" strike="noStrike" kern="1200" cap="none" spc="0" normalizeH="0" baseline="0" noProof="0" dirty="0">
                <a:ln>
                  <a:noFill/>
                </a:ln>
                <a:solidFill>
                  <a:srgbClr val="444D26">
                    <a:lumMod val="50000"/>
                  </a:srgbClr>
                </a:solidFill>
                <a:effectLst/>
                <a:uLnTx/>
                <a:uFillTx/>
                <a:ea typeface="+mn-ea"/>
                <a:cs typeface="Segoe UI" panose="020B0502040204020203" pitchFamily="34" charset="0"/>
              </a:rPr>
              <a:t>Место для</a:t>
            </a:r>
            <a:r>
              <a:rPr lang="ru-RU" sz="1200" dirty="0">
                <a:solidFill>
                  <a:srgbClr val="444D26">
                    <a:lumMod val="50000"/>
                  </a:srgbClr>
                </a:solidFill>
                <a:cs typeface="Segoe UI" panose="020B0502040204020203" pitchFamily="34" charset="0"/>
              </a:rPr>
              <a:t>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444D26">
                  <a:lumMod val="50000"/>
                </a:srgbClr>
              </a:solidFill>
              <a:effectLst/>
              <a:uLnTx/>
              <a:uFillTx/>
              <a:ea typeface="+mn-ea"/>
              <a:cs typeface="Segoe UI" panose="020B0502040204020203" pitchFamily="34" charset="0"/>
            </a:endParaRPr>
          </a:p>
        </p:txBody>
      </p:sp>
      <p:sp>
        <p:nvSpPr>
          <p:cNvPr id="21" name="Rectangle 20">
            <a:extLst>
              <a:ext uri="{FF2B5EF4-FFF2-40B4-BE49-F238E27FC236}">
                <a16:creationId xmlns:a16="http://schemas.microsoft.com/office/drawing/2014/main" id="{6934438D-A13E-4048-B5FB-589ABAC373DD}"/>
              </a:ext>
            </a:extLst>
          </p:cNvPr>
          <p:cNvSpPr/>
          <p:nvPr/>
        </p:nvSpPr>
        <p:spPr>
          <a:xfrm>
            <a:off x="7565537" y="2885925"/>
            <a:ext cx="1549783" cy="327782"/>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Подзаголовок</a:t>
            </a:r>
            <a:endParaRPr kumimoji="0" lang="en-US" sz="1400" b="1" i="0"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6EBA1C3F-86E4-43FF-B80D-0D503AAF697D}"/>
              </a:ext>
            </a:extLst>
          </p:cNvPr>
          <p:cNvSpPr>
            <a:spLocks noGrp="1"/>
          </p:cNvSpPr>
          <p:nvPr>
            <p:ph type="pic" sz="quarter" idx="10"/>
          </p:nvPr>
        </p:nvSpPr>
        <p:spPr/>
      </p:sp>
    </p:spTree>
    <p:extLst>
      <p:ext uri="{BB962C8B-B14F-4D97-AF65-F5344CB8AC3E}">
        <p14:creationId xmlns:p14="http://schemas.microsoft.com/office/powerpoint/2010/main" val="71582440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399B07E3-BC34-42D4-94A5-38458744F4CC}"/>
              </a:ext>
            </a:extLst>
          </p:cNvPr>
          <p:cNvSpPr>
            <a:spLocks/>
          </p:cNvSpPr>
          <p:nvPr/>
        </p:nvSpPr>
        <p:spPr bwMode="auto">
          <a:xfrm rot="5400000" flipH="1">
            <a:off x="4555411" y="-767014"/>
            <a:ext cx="3078480" cy="12194697"/>
          </a:xfrm>
          <a:custGeom>
            <a:avLst/>
            <a:gdLst>
              <a:gd name="T0" fmla="*/ 1199 w 1853"/>
              <a:gd name="T1" fmla="*/ 558 h 1852"/>
              <a:gd name="T2" fmla="*/ 1201 w 1853"/>
              <a:gd name="T3" fmla="*/ 0 h 1852"/>
              <a:gd name="T4" fmla="*/ 0 w 1853"/>
              <a:gd name="T5" fmla="*/ 0 h 1852"/>
              <a:gd name="T6" fmla="*/ 0 w 1853"/>
              <a:gd name="T7" fmla="*/ 1852 h 1852"/>
              <a:gd name="T8" fmla="*/ 1743 w 1853"/>
              <a:gd name="T9" fmla="*/ 1852 h 1852"/>
              <a:gd name="T10" fmla="*/ 1199 w 1853"/>
              <a:gd name="T11" fmla="*/ 558 h 1852"/>
            </a:gdLst>
            <a:ahLst/>
            <a:cxnLst>
              <a:cxn ang="0">
                <a:pos x="T0" y="T1"/>
              </a:cxn>
              <a:cxn ang="0">
                <a:pos x="T2" y="T3"/>
              </a:cxn>
              <a:cxn ang="0">
                <a:pos x="T4" y="T5"/>
              </a:cxn>
              <a:cxn ang="0">
                <a:pos x="T6" y="T7"/>
              </a:cxn>
              <a:cxn ang="0">
                <a:pos x="T8" y="T9"/>
              </a:cxn>
              <a:cxn ang="0">
                <a:pos x="T10" y="T11"/>
              </a:cxn>
            </a:cxnLst>
            <a:rect l="0" t="0" r="r" b="b"/>
            <a:pathLst>
              <a:path w="1853" h="1852">
                <a:moveTo>
                  <a:pt x="1199" y="558"/>
                </a:moveTo>
                <a:cubicBezTo>
                  <a:pt x="1097" y="361"/>
                  <a:pt x="1125" y="167"/>
                  <a:pt x="1201" y="0"/>
                </a:cubicBezTo>
                <a:cubicBezTo>
                  <a:pt x="0" y="0"/>
                  <a:pt x="0" y="0"/>
                  <a:pt x="0" y="0"/>
                </a:cubicBezTo>
                <a:cubicBezTo>
                  <a:pt x="0" y="1852"/>
                  <a:pt x="0" y="1852"/>
                  <a:pt x="0" y="1852"/>
                </a:cubicBezTo>
                <a:cubicBezTo>
                  <a:pt x="1743" y="1852"/>
                  <a:pt x="1743" y="1852"/>
                  <a:pt x="1743" y="1852"/>
                </a:cubicBezTo>
                <a:cubicBezTo>
                  <a:pt x="1853" y="1468"/>
                  <a:pt x="1428" y="1004"/>
                  <a:pt x="1199" y="5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ectangle: Rounded Corners 6">
            <a:extLst>
              <a:ext uri="{FF2B5EF4-FFF2-40B4-BE49-F238E27FC236}">
                <a16:creationId xmlns:a16="http://schemas.microsoft.com/office/drawing/2014/main" id="{DE7B6499-0E25-405A-9D79-D19BA8A624BC}"/>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73210D3E-DBC4-4CD1-9F7C-7D56AC906C00}"/>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E14D201B-E2C0-477E-BEE4-201145DC07ED}"/>
              </a:ext>
            </a:extLst>
          </p:cNvPr>
          <p:cNvSpPr/>
          <p:nvPr/>
        </p:nvSpPr>
        <p:spPr>
          <a:xfrm>
            <a:off x="1400366" y="1825397"/>
            <a:ext cx="9391269" cy="1402179"/>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endParaRPr>
          </a:p>
        </p:txBody>
      </p:sp>
      <p:grpSp>
        <p:nvGrpSpPr>
          <p:cNvPr id="12" name="Group 11">
            <a:extLst>
              <a:ext uri="{FF2B5EF4-FFF2-40B4-BE49-F238E27FC236}">
                <a16:creationId xmlns:a16="http://schemas.microsoft.com/office/drawing/2014/main" id="{8B2AD54E-0AC6-4DC9-8E1B-4EAFBBD65301}"/>
              </a:ext>
            </a:extLst>
          </p:cNvPr>
          <p:cNvGrpSpPr/>
          <p:nvPr/>
        </p:nvGrpSpPr>
        <p:grpSpPr>
          <a:xfrm>
            <a:off x="5521562" y="1285758"/>
            <a:ext cx="1061907" cy="162361"/>
            <a:chOff x="587375" y="1700147"/>
            <a:chExt cx="963533" cy="147320"/>
          </a:xfrm>
        </p:grpSpPr>
        <p:sp>
          <p:nvSpPr>
            <p:cNvPr id="13" name="Oval 12">
              <a:extLst>
                <a:ext uri="{FF2B5EF4-FFF2-40B4-BE49-F238E27FC236}">
                  <a16:creationId xmlns:a16="http://schemas.microsoft.com/office/drawing/2014/main" id="{3E5D1C39-A233-4C94-80B6-EEBDF0E33B54}"/>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CF3B2E21-8F6C-4468-BC5C-20FE8FCC7E85}"/>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77879C97-CD1B-44FA-B2BA-16260AAC9D5C}"/>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F359FE28-5F1C-4AEB-A769-293FAC7F7EC6}"/>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7" name="TextBox 16">
            <a:extLst>
              <a:ext uri="{FF2B5EF4-FFF2-40B4-BE49-F238E27FC236}">
                <a16:creationId xmlns:a16="http://schemas.microsoft.com/office/drawing/2014/main" id="{22494567-615D-483B-BAE7-96496DBD149C}"/>
              </a:ext>
            </a:extLst>
          </p:cNvPr>
          <p:cNvSpPr txBox="1"/>
          <p:nvPr/>
        </p:nvSpPr>
        <p:spPr>
          <a:xfrm>
            <a:off x="2789736" y="448920"/>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96CA3803-25F7-4763-9A3A-05B30B0D886D}"/>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6FC79FDC-FB09-4E82-8B31-20BB7E9F61F4}"/>
              </a:ext>
            </a:extLst>
          </p:cNvPr>
          <p:cNvSpPr>
            <a:spLocks noGrp="1"/>
          </p:cNvSpPr>
          <p:nvPr>
            <p:ph type="pic" sz="quarter" idx="11"/>
          </p:nvPr>
        </p:nvSpPr>
        <p:spPr/>
      </p:sp>
      <p:sp>
        <p:nvSpPr>
          <p:cNvPr id="19" name="Picture Placeholder 18">
            <a:extLst>
              <a:ext uri="{FF2B5EF4-FFF2-40B4-BE49-F238E27FC236}">
                <a16:creationId xmlns:a16="http://schemas.microsoft.com/office/drawing/2014/main" id="{6CC88A99-E475-4FE6-B0DB-B38EE265094D}"/>
              </a:ext>
            </a:extLst>
          </p:cNvPr>
          <p:cNvSpPr>
            <a:spLocks noGrp="1"/>
          </p:cNvSpPr>
          <p:nvPr>
            <p:ph type="pic" sz="quarter" idx="12"/>
          </p:nvPr>
        </p:nvSpPr>
        <p:spPr/>
      </p:sp>
    </p:spTree>
    <p:extLst>
      <p:ext uri="{BB962C8B-B14F-4D97-AF65-F5344CB8AC3E}">
        <p14:creationId xmlns:p14="http://schemas.microsoft.com/office/powerpoint/2010/main" val="82202655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B1E7C5CD-A851-4D86-AADE-234A4A27F5C9}"/>
              </a:ext>
            </a:extLst>
          </p:cNvPr>
          <p:cNvSpPr/>
          <p:nvPr/>
        </p:nvSpPr>
        <p:spPr>
          <a:xfrm flipV="1">
            <a:off x="5305063" y="0"/>
            <a:ext cx="6886937" cy="6886937"/>
          </a:xfrm>
          <a:custGeom>
            <a:avLst/>
            <a:gdLst>
              <a:gd name="connsiteX0" fmla="*/ 2828209 w 6886937"/>
              <a:gd name="connsiteY0" fmla="*/ 5671596 h 6886937"/>
              <a:gd name="connsiteX1" fmla="*/ 5307121 w 6886937"/>
              <a:gd name="connsiteY1" fmla="*/ 5671596 h 6886937"/>
              <a:gd name="connsiteX2" fmla="*/ 2828209 w 6886937"/>
              <a:gd name="connsiteY2" fmla="*/ 3192684 h 6886937"/>
              <a:gd name="connsiteX3" fmla="*/ 6886937 w 6886937"/>
              <a:gd name="connsiteY3" fmla="*/ 6886937 h 6886937"/>
              <a:gd name="connsiteX4" fmla="*/ 6886937 w 6886937"/>
              <a:gd name="connsiteY4" fmla="*/ 0 h 6886937"/>
              <a:gd name="connsiteX5" fmla="*/ 0 w 6886937"/>
              <a:gd name="connsiteY5" fmla="*/ 0 h 688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6937" h="6886937">
                <a:moveTo>
                  <a:pt x="2828209" y="5671596"/>
                </a:moveTo>
                <a:lnTo>
                  <a:pt x="5307121" y="5671596"/>
                </a:lnTo>
                <a:lnTo>
                  <a:pt x="2828209" y="3192684"/>
                </a:lnTo>
                <a:close/>
                <a:moveTo>
                  <a:pt x="6886937" y="6886937"/>
                </a:moveTo>
                <a:lnTo>
                  <a:pt x="6886937" y="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A6B64564-A9AF-471F-A0A7-386A3F9E0790}"/>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488497BE-53F1-4761-858C-EFD4D6CBD7D4}"/>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1121C4AC-8D11-4F96-A1E1-94F9CA19D17E}"/>
              </a:ext>
            </a:extLst>
          </p:cNvPr>
          <p:cNvGrpSpPr/>
          <p:nvPr/>
        </p:nvGrpSpPr>
        <p:grpSpPr>
          <a:xfrm>
            <a:off x="871509" y="2929139"/>
            <a:ext cx="1061907" cy="162361"/>
            <a:chOff x="587375" y="1700147"/>
            <a:chExt cx="963533" cy="147320"/>
          </a:xfrm>
        </p:grpSpPr>
        <p:sp>
          <p:nvSpPr>
            <p:cNvPr id="10" name="Oval 9">
              <a:extLst>
                <a:ext uri="{FF2B5EF4-FFF2-40B4-BE49-F238E27FC236}">
                  <a16:creationId xmlns:a16="http://schemas.microsoft.com/office/drawing/2014/main" id="{C88FF0D0-4061-4DFD-99AB-D3F4891675AD}"/>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8C078BBA-AFEE-4C6A-883E-479704835DA8}"/>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88F7FF49-CD0A-4140-908A-642F6B5C20A2}"/>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92AAE1EE-C235-419C-87F1-0FC2B69C7F54}"/>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F3219ADC-711C-43D8-8A37-A12652958EB5}"/>
              </a:ext>
            </a:extLst>
          </p:cNvPr>
          <p:cNvSpPr txBox="1"/>
          <p:nvPr/>
        </p:nvSpPr>
        <p:spPr>
          <a:xfrm>
            <a:off x="790287" y="1357822"/>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16" name="Rectangle 15">
            <a:extLst>
              <a:ext uri="{FF2B5EF4-FFF2-40B4-BE49-F238E27FC236}">
                <a16:creationId xmlns:a16="http://schemas.microsoft.com/office/drawing/2014/main" id="{41D6D039-0131-4401-9284-C47935284040}"/>
              </a:ext>
            </a:extLst>
          </p:cNvPr>
          <p:cNvSpPr/>
          <p:nvPr/>
        </p:nvSpPr>
        <p:spPr>
          <a:xfrm>
            <a:off x="823501" y="3597029"/>
            <a:ext cx="4244742" cy="95898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endParaRPr>
          </a:p>
        </p:txBody>
      </p:sp>
      <p:sp>
        <p:nvSpPr>
          <p:cNvPr id="17" name="Rectangle 16">
            <a:extLst>
              <a:ext uri="{FF2B5EF4-FFF2-40B4-BE49-F238E27FC236}">
                <a16:creationId xmlns:a16="http://schemas.microsoft.com/office/drawing/2014/main" id="{9C9201F4-FCB6-4943-B0DE-EDCA79D1949F}"/>
              </a:ext>
            </a:extLst>
          </p:cNvPr>
          <p:cNvSpPr/>
          <p:nvPr/>
        </p:nvSpPr>
        <p:spPr>
          <a:xfrm>
            <a:off x="823501" y="4538015"/>
            <a:ext cx="4244742" cy="515782"/>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a:t>
            </a:r>
          </a:p>
        </p:txBody>
      </p:sp>
      <p:sp>
        <p:nvSpPr>
          <p:cNvPr id="18" name="Rectangle 17">
            <a:extLst>
              <a:ext uri="{FF2B5EF4-FFF2-40B4-BE49-F238E27FC236}">
                <a16:creationId xmlns:a16="http://schemas.microsoft.com/office/drawing/2014/main" id="{392F5035-F169-4F7E-8496-FC7A01323DD2}"/>
              </a:ext>
            </a:extLst>
          </p:cNvPr>
          <p:cNvSpPr/>
          <p:nvPr/>
        </p:nvSpPr>
        <p:spPr>
          <a:xfrm>
            <a:off x="834337" y="3335419"/>
            <a:ext cx="1353256"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a:ln>
                  <a:noFill/>
                </a:ln>
                <a:solidFill>
                  <a:prstClr val="black"/>
                </a:solidFill>
                <a:effectLst/>
                <a:uLnTx/>
                <a:uFillTx/>
                <a:latin typeface="+mj-lt"/>
                <a:ea typeface="+mn-ea"/>
                <a:cs typeface="Segoe UI" panose="020B0502040204020203" pitchFamily="34" charset="0"/>
              </a:rPr>
              <a:t>Подзаголовок</a:t>
            </a:r>
            <a:endParaRPr kumimoji="0" lang="en-US" sz="1200" b="1" i="0" u="none" strike="noStrike" kern="1200" cap="none" spc="0" normalizeH="0" baseline="0" noProof="0" dirty="0">
              <a:ln>
                <a:noFill/>
              </a:ln>
              <a:solidFill>
                <a:prstClr val="black"/>
              </a:solidFill>
              <a:effectLst/>
              <a:uLnTx/>
              <a:uFillTx/>
              <a:latin typeface="+mj-lt"/>
              <a:ea typeface="+mn-ea"/>
              <a:cs typeface="+mn-cs"/>
            </a:endParaRPr>
          </a:p>
        </p:txBody>
      </p:sp>
      <p:sp>
        <p:nvSpPr>
          <p:cNvPr id="3" name="Picture Placeholder 2">
            <a:extLst>
              <a:ext uri="{FF2B5EF4-FFF2-40B4-BE49-F238E27FC236}">
                <a16:creationId xmlns:a16="http://schemas.microsoft.com/office/drawing/2014/main" id="{FF1D7A87-8924-4A7B-8E34-ACCE3C249535}"/>
              </a:ext>
            </a:extLst>
          </p:cNvPr>
          <p:cNvSpPr>
            <a:spLocks noGrp="1"/>
          </p:cNvSpPr>
          <p:nvPr>
            <p:ph type="pic" sz="quarter" idx="10"/>
          </p:nvPr>
        </p:nvSpPr>
        <p:spPr/>
      </p:sp>
    </p:spTree>
    <p:extLst>
      <p:ext uri="{BB962C8B-B14F-4D97-AF65-F5344CB8AC3E}">
        <p14:creationId xmlns:p14="http://schemas.microsoft.com/office/powerpoint/2010/main" val="287512516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5">
            <a:extLst>
              <a:ext uri="{FF2B5EF4-FFF2-40B4-BE49-F238E27FC236}">
                <a16:creationId xmlns:a16="http://schemas.microsoft.com/office/drawing/2014/main" id="{ADFBBC6C-E091-4A60-92D0-56E2F6CC15BA}"/>
              </a:ext>
            </a:extLst>
          </p:cNvPr>
          <p:cNvSpPr>
            <a:spLocks/>
          </p:cNvSpPr>
          <p:nvPr/>
        </p:nvSpPr>
        <p:spPr bwMode="auto">
          <a:xfrm flipV="1">
            <a:off x="-1" y="0"/>
            <a:ext cx="6377651" cy="6858000"/>
          </a:xfrm>
          <a:custGeom>
            <a:avLst/>
            <a:gdLst>
              <a:gd name="T0" fmla="*/ 1199 w 1853"/>
              <a:gd name="T1" fmla="*/ 558 h 1852"/>
              <a:gd name="T2" fmla="*/ 1201 w 1853"/>
              <a:gd name="T3" fmla="*/ 0 h 1852"/>
              <a:gd name="T4" fmla="*/ 0 w 1853"/>
              <a:gd name="T5" fmla="*/ 0 h 1852"/>
              <a:gd name="T6" fmla="*/ 0 w 1853"/>
              <a:gd name="T7" fmla="*/ 1852 h 1852"/>
              <a:gd name="T8" fmla="*/ 1743 w 1853"/>
              <a:gd name="T9" fmla="*/ 1852 h 1852"/>
              <a:gd name="T10" fmla="*/ 1199 w 1853"/>
              <a:gd name="T11" fmla="*/ 558 h 1852"/>
            </a:gdLst>
            <a:ahLst/>
            <a:cxnLst>
              <a:cxn ang="0">
                <a:pos x="T0" y="T1"/>
              </a:cxn>
              <a:cxn ang="0">
                <a:pos x="T2" y="T3"/>
              </a:cxn>
              <a:cxn ang="0">
                <a:pos x="T4" y="T5"/>
              </a:cxn>
              <a:cxn ang="0">
                <a:pos x="T6" y="T7"/>
              </a:cxn>
              <a:cxn ang="0">
                <a:pos x="T8" y="T9"/>
              </a:cxn>
              <a:cxn ang="0">
                <a:pos x="T10" y="T11"/>
              </a:cxn>
            </a:cxnLst>
            <a:rect l="0" t="0" r="r" b="b"/>
            <a:pathLst>
              <a:path w="1853" h="1852">
                <a:moveTo>
                  <a:pt x="1199" y="558"/>
                </a:moveTo>
                <a:cubicBezTo>
                  <a:pt x="1097" y="361"/>
                  <a:pt x="1125" y="167"/>
                  <a:pt x="1201" y="0"/>
                </a:cubicBezTo>
                <a:cubicBezTo>
                  <a:pt x="0" y="0"/>
                  <a:pt x="0" y="0"/>
                  <a:pt x="0" y="0"/>
                </a:cubicBezTo>
                <a:cubicBezTo>
                  <a:pt x="0" y="1852"/>
                  <a:pt x="0" y="1852"/>
                  <a:pt x="0" y="1852"/>
                </a:cubicBezTo>
                <a:cubicBezTo>
                  <a:pt x="1743" y="1852"/>
                  <a:pt x="1743" y="1852"/>
                  <a:pt x="1743" y="1852"/>
                </a:cubicBezTo>
                <a:cubicBezTo>
                  <a:pt x="1853" y="1468"/>
                  <a:pt x="1428" y="1004"/>
                  <a:pt x="1199" y="5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0A7BF308-548E-401E-BB82-5FE612E8705A}"/>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8" name="Group 7">
            <a:extLst>
              <a:ext uri="{FF2B5EF4-FFF2-40B4-BE49-F238E27FC236}">
                <a16:creationId xmlns:a16="http://schemas.microsoft.com/office/drawing/2014/main" id="{F92BCBB1-F4F5-48F5-938E-402CE6DD9285}"/>
              </a:ext>
            </a:extLst>
          </p:cNvPr>
          <p:cNvGrpSpPr/>
          <p:nvPr/>
        </p:nvGrpSpPr>
        <p:grpSpPr>
          <a:xfrm>
            <a:off x="7284383" y="2585901"/>
            <a:ext cx="1061907" cy="162361"/>
            <a:chOff x="587375" y="1700147"/>
            <a:chExt cx="963533" cy="147320"/>
          </a:xfrm>
        </p:grpSpPr>
        <p:sp>
          <p:nvSpPr>
            <p:cNvPr id="9" name="Oval 8">
              <a:extLst>
                <a:ext uri="{FF2B5EF4-FFF2-40B4-BE49-F238E27FC236}">
                  <a16:creationId xmlns:a16="http://schemas.microsoft.com/office/drawing/2014/main" id="{C0E754C7-816E-4323-B83C-A1CB086BF79E}"/>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21A77024-4753-45B8-8201-412F787C08FA}"/>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87DCCD81-18D6-4718-9C1E-30CA4BFEA3F8}"/>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D45F199C-7F17-41C1-9112-810C39819778}"/>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extBox 12">
            <a:extLst>
              <a:ext uri="{FF2B5EF4-FFF2-40B4-BE49-F238E27FC236}">
                <a16:creationId xmlns:a16="http://schemas.microsoft.com/office/drawing/2014/main" id="{D1007B97-C85F-428D-ADBB-B5415A78109E}"/>
              </a:ext>
            </a:extLst>
          </p:cNvPr>
          <p:cNvSpPr txBox="1"/>
          <p:nvPr/>
        </p:nvSpPr>
        <p:spPr>
          <a:xfrm>
            <a:off x="7203161" y="1014584"/>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22" name="Rectangle 21">
            <a:extLst>
              <a:ext uri="{FF2B5EF4-FFF2-40B4-BE49-F238E27FC236}">
                <a16:creationId xmlns:a16="http://schemas.microsoft.com/office/drawing/2014/main" id="{774788F7-CB8C-484D-9F86-40474A52A348}"/>
              </a:ext>
            </a:extLst>
          </p:cNvPr>
          <p:cNvSpPr/>
          <p:nvPr/>
        </p:nvSpPr>
        <p:spPr>
          <a:xfrm>
            <a:off x="7149976" y="3092934"/>
            <a:ext cx="3823768" cy="273177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914400" rtl="0" eaLnBrk="1" fontAlgn="auto" latinLnBrk="0" hangingPunct="1">
              <a:lnSpc>
                <a:spcPct val="120000"/>
              </a:lnSpc>
              <a:spcBef>
                <a:spcPts val="0"/>
              </a:spcBef>
              <a:spcAft>
                <a:spcPts val="0"/>
              </a:spcAft>
              <a:buClrTx/>
              <a:buSzTx/>
              <a:buFontTx/>
              <a:buNone/>
              <a:tabLst/>
              <a:defRPr/>
            </a:pPr>
            <a:endParaRPr lang="ru-RU" sz="1200" dirty="0">
              <a:solidFill>
                <a:prstClr val="black"/>
              </a:solidFill>
              <a:latin typeface="Georgia" panose="02040502050405020303"/>
              <a:cs typeface="Segoe UI" panose="020B0502040204020203"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a:p>
            <a:pPr marL="0" marR="0" lvl="0" indent="0" algn="l" defTabSz="914400" rtl="0" eaLnBrk="1" fontAlgn="auto" latinLnBrk="0" hangingPunct="1">
              <a:lnSpc>
                <a:spcPct val="120000"/>
              </a:lnSpc>
              <a:spcBef>
                <a:spcPts val="0"/>
              </a:spcBef>
              <a:spcAft>
                <a:spcPts val="0"/>
              </a:spcAft>
              <a:buClrTx/>
              <a:buSzTx/>
              <a:buFontTx/>
              <a:buNone/>
              <a:tabLst/>
              <a:defRPr/>
            </a:pPr>
            <a:endParaRPr lang="ru-RU" sz="1200" dirty="0">
              <a:solidFill>
                <a:prstClr val="black"/>
              </a:solidFill>
              <a:latin typeface="Georgia" panose="02040502050405020303"/>
              <a:cs typeface="Segoe UI" panose="020B0502040204020203"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21900CC5-FF25-49B8-96DA-C83BB82AA8D6}"/>
              </a:ext>
            </a:extLst>
          </p:cNvPr>
          <p:cNvSpPr>
            <a:spLocks noGrp="1"/>
          </p:cNvSpPr>
          <p:nvPr>
            <p:ph type="pic" sz="quarter" idx="10"/>
          </p:nvPr>
        </p:nvSpPr>
        <p:spPr/>
      </p:sp>
    </p:spTree>
    <p:extLst>
      <p:ext uri="{BB962C8B-B14F-4D97-AF65-F5344CB8AC3E}">
        <p14:creationId xmlns:p14="http://schemas.microsoft.com/office/powerpoint/2010/main" val="4294824826"/>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DBCB85DC-351A-4676-AC6A-915DDF2333FB}"/>
              </a:ext>
            </a:extLst>
          </p:cNvPr>
          <p:cNvSpPr>
            <a:spLocks/>
          </p:cNvSpPr>
          <p:nvPr/>
        </p:nvSpPr>
        <p:spPr bwMode="auto">
          <a:xfrm flipH="1" flipV="1">
            <a:off x="5814349" y="0"/>
            <a:ext cx="6377651" cy="6858000"/>
          </a:xfrm>
          <a:custGeom>
            <a:avLst/>
            <a:gdLst>
              <a:gd name="T0" fmla="*/ 1199 w 1853"/>
              <a:gd name="T1" fmla="*/ 558 h 1852"/>
              <a:gd name="T2" fmla="*/ 1201 w 1853"/>
              <a:gd name="T3" fmla="*/ 0 h 1852"/>
              <a:gd name="T4" fmla="*/ 0 w 1853"/>
              <a:gd name="T5" fmla="*/ 0 h 1852"/>
              <a:gd name="T6" fmla="*/ 0 w 1853"/>
              <a:gd name="T7" fmla="*/ 1852 h 1852"/>
              <a:gd name="T8" fmla="*/ 1743 w 1853"/>
              <a:gd name="T9" fmla="*/ 1852 h 1852"/>
              <a:gd name="T10" fmla="*/ 1199 w 1853"/>
              <a:gd name="T11" fmla="*/ 558 h 1852"/>
            </a:gdLst>
            <a:ahLst/>
            <a:cxnLst>
              <a:cxn ang="0">
                <a:pos x="T0" y="T1"/>
              </a:cxn>
              <a:cxn ang="0">
                <a:pos x="T2" y="T3"/>
              </a:cxn>
              <a:cxn ang="0">
                <a:pos x="T4" y="T5"/>
              </a:cxn>
              <a:cxn ang="0">
                <a:pos x="T6" y="T7"/>
              </a:cxn>
              <a:cxn ang="0">
                <a:pos x="T8" y="T9"/>
              </a:cxn>
              <a:cxn ang="0">
                <a:pos x="T10" y="T11"/>
              </a:cxn>
            </a:cxnLst>
            <a:rect l="0" t="0" r="r" b="b"/>
            <a:pathLst>
              <a:path w="1853" h="1852">
                <a:moveTo>
                  <a:pt x="1199" y="558"/>
                </a:moveTo>
                <a:cubicBezTo>
                  <a:pt x="1097" y="361"/>
                  <a:pt x="1125" y="167"/>
                  <a:pt x="1201" y="0"/>
                </a:cubicBezTo>
                <a:cubicBezTo>
                  <a:pt x="0" y="0"/>
                  <a:pt x="0" y="0"/>
                  <a:pt x="0" y="0"/>
                </a:cubicBezTo>
                <a:cubicBezTo>
                  <a:pt x="0" y="1852"/>
                  <a:pt x="0" y="1852"/>
                  <a:pt x="0" y="1852"/>
                </a:cubicBezTo>
                <a:cubicBezTo>
                  <a:pt x="1743" y="1852"/>
                  <a:pt x="1743" y="1852"/>
                  <a:pt x="1743" y="1852"/>
                </a:cubicBezTo>
                <a:cubicBezTo>
                  <a:pt x="1853" y="1468"/>
                  <a:pt x="1428" y="1004"/>
                  <a:pt x="1199" y="5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CF4DACB7-988D-41F1-9082-80E98DB7055A}"/>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24876329-BB60-45C8-BCBD-4EC8FA58691D}"/>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A5C0DD29-2A93-4C55-B0D8-6A22CE6A25AE}"/>
              </a:ext>
            </a:extLst>
          </p:cNvPr>
          <p:cNvGrpSpPr/>
          <p:nvPr/>
        </p:nvGrpSpPr>
        <p:grpSpPr>
          <a:xfrm>
            <a:off x="1474308" y="2800319"/>
            <a:ext cx="1061907" cy="162361"/>
            <a:chOff x="587375" y="1700147"/>
            <a:chExt cx="963533" cy="147320"/>
          </a:xfrm>
        </p:grpSpPr>
        <p:sp>
          <p:nvSpPr>
            <p:cNvPr id="11" name="Oval 10">
              <a:extLst>
                <a:ext uri="{FF2B5EF4-FFF2-40B4-BE49-F238E27FC236}">
                  <a16:creationId xmlns:a16="http://schemas.microsoft.com/office/drawing/2014/main" id="{3A03D239-86E0-48B1-989A-E17A7840F112}"/>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983F827B-0223-4426-9398-02DE6B8578AC}"/>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73A24BC1-58D7-4C7A-8A4C-521FD458772C}"/>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67C990DD-73A4-437C-A754-36389F46E5E8}"/>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E48CF09E-CACC-4FB5-9D22-9C502E03B0C0}"/>
              </a:ext>
            </a:extLst>
          </p:cNvPr>
          <p:cNvSpPr txBox="1"/>
          <p:nvPr/>
        </p:nvSpPr>
        <p:spPr>
          <a:xfrm>
            <a:off x="1393086" y="1229002"/>
            <a:ext cx="3793733"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grpSp>
        <p:nvGrpSpPr>
          <p:cNvPr id="16" name="Group 15">
            <a:extLst>
              <a:ext uri="{FF2B5EF4-FFF2-40B4-BE49-F238E27FC236}">
                <a16:creationId xmlns:a16="http://schemas.microsoft.com/office/drawing/2014/main" id="{90F19EEC-77E7-40B0-AE99-B483FBD5543E}"/>
              </a:ext>
            </a:extLst>
          </p:cNvPr>
          <p:cNvGrpSpPr/>
          <p:nvPr/>
        </p:nvGrpSpPr>
        <p:grpSpPr>
          <a:xfrm>
            <a:off x="757664" y="3474590"/>
            <a:ext cx="522662" cy="522662"/>
            <a:chOff x="5523848" y="3214027"/>
            <a:chExt cx="522662" cy="522662"/>
          </a:xfrm>
          <a:solidFill>
            <a:schemeClr val="tx2">
              <a:lumMod val="50000"/>
            </a:schemeClr>
          </a:solidFill>
        </p:grpSpPr>
        <p:sp>
          <p:nvSpPr>
            <p:cNvPr id="17" name="Freeform 10">
              <a:extLst>
                <a:ext uri="{FF2B5EF4-FFF2-40B4-BE49-F238E27FC236}">
                  <a16:creationId xmlns:a16="http://schemas.microsoft.com/office/drawing/2014/main" id="{E5AE750B-F610-4A28-A10C-6D277F79B77E}"/>
                </a:ext>
              </a:extLst>
            </p:cNvPr>
            <p:cNvSpPr>
              <a:spLocks noChangeArrowheads="1"/>
            </p:cNvSpPr>
            <p:nvPr/>
          </p:nvSpPr>
          <p:spPr bwMode="auto">
            <a:xfrm>
              <a:off x="5523848" y="3214027"/>
              <a:ext cx="522662" cy="522662"/>
            </a:xfrm>
            <a:custGeom>
              <a:avLst/>
              <a:gdLst>
                <a:gd name="connsiteX0" fmla="*/ 261331 w 522662"/>
                <a:gd name="connsiteY0" fmla="*/ 0 h 522662"/>
                <a:gd name="connsiteX1" fmla="*/ 522662 w 522662"/>
                <a:gd name="connsiteY1" fmla="*/ 261331 h 522662"/>
                <a:gd name="connsiteX2" fmla="*/ 261331 w 522662"/>
                <a:gd name="connsiteY2" fmla="*/ 522662 h 522662"/>
                <a:gd name="connsiteX3" fmla="*/ 0 w 522662"/>
                <a:gd name="connsiteY3" fmla="*/ 261331 h 522662"/>
                <a:gd name="connsiteX4" fmla="*/ 261331 w 522662"/>
                <a:gd name="connsiteY4" fmla="*/ 0 h 52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662" h="522662">
                  <a:moveTo>
                    <a:pt x="261331" y="0"/>
                  </a:moveTo>
                  <a:cubicBezTo>
                    <a:pt x="405660" y="0"/>
                    <a:pt x="522662" y="117002"/>
                    <a:pt x="522662" y="261331"/>
                  </a:cubicBezTo>
                  <a:cubicBezTo>
                    <a:pt x="522662" y="405660"/>
                    <a:pt x="405660" y="522662"/>
                    <a:pt x="261331" y="522662"/>
                  </a:cubicBezTo>
                  <a:cubicBezTo>
                    <a:pt x="117002" y="522662"/>
                    <a:pt x="0" y="405660"/>
                    <a:pt x="0" y="261331"/>
                  </a:cubicBezTo>
                  <a:cubicBezTo>
                    <a:pt x="0" y="117002"/>
                    <a:pt x="117002" y="0"/>
                    <a:pt x="261331" y="0"/>
                  </a:cubicBezTo>
                  <a:close/>
                </a:path>
              </a:pathLst>
            </a:custGeom>
            <a:grpFill/>
            <a:ln>
              <a:noFill/>
            </a:ln>
          </p:spPr>
          <p:txBody>
            <a:bodyPr wrap="square" lIns="0" tIns="0" rIns="0" bIns="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Montserrat Medium" panose="00000600000000000000" pitchFamily="50" charset="0"/>
                <a:ea typeface="Segoe UI" panose="020B0502040204020203" pitchFamily="34" charset="0"/>
                <a:cs typeface="Segoe UI" panose="020B0502040204020203" pitchFamily="34" charset="0"/>
              </a:endParaRPr>
            </a:p>
          </p:txBody>
        </p:sp>
        <p:sp>
          <p:nvSpPr>
            <p:cNvPr id="18" name="TextBox 46">
              <a:extLst>
                <a:ext uri="{FF2B5EF4-FFF2-40B4-BE49-F238E27FC236}">
                  <a16:creationId xmlns:a16="http://schemas.microsoft.com/office/drawing/2014/main" id="{84039788-7D9B-4289-86FA-20F0741F5618}"/>
                </a:ext>
              </a:extLst>
            </p:cNvPr>
            <p:cNvSpPr txBox="1">
              <a:spLocks noChangeArrowheads="1"/>
            </p:cNvSpPr>
            <p:nvPr/>
          </p:nvSpPr>
          <p:spPr bwMode="auto">
            <a:xfrm>
              <a:off x="5696581" y="3290692"/>
              <a:ext cx="177196" cy="3693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prstClr val="white"/>
                  </a:solidFill>
                  <a:effectLst/>
                  <a:uLnTx/>
                  <a:uFillTx/>
                  <a:latin typeface="Montserrat Medium" panose="00000600000000000000" pitchFamily="50" charset="0"/>
                  <a:ea typeface="Segoe UI" panose="020B0502040204020203" pitchFamily="34" charset="0"/>
                  <a:cs typeface="Segoe UI" panose="020B0502040204020203" pitchFamily="34" charset="0"/>
                </a:rPr>
                <a:t>1</a:t>
              </a:r>
            </a:p>
          </p:txBody>
        </p:sp>
      </p:grpSp>
      <p:grpSp>
        <p:nvGrpSpPr>
          <p:cNvPr id="19" name="Group 18">
            <a:extLst>
              <a:ext uri="{FF2B5EF4-FFF2-40B4-BE49-F238E27FC236}">
                <a16:creationId xmlns:a16="http://schemas.microsoft.com/office/drawing/2014/main" id="{260F5CB0-4C8F-4F55-9817-9A4E6B6D6EF8}"/>
              </a:ext>
            </a:extLst>
          </p:cNvPr>
          <p:cNvGrpSpPr/>
          <p:nvPr/>
        </p:nvGrpSpPr>
        <p:grpSpPr>
          <a:xfrm>
            <a:off x="757664" y="4681658"/>
            <a:ext cx="522662" cy="522662"/>
            <a:chOff x="5523848" y="4925300"/>
            <a:chExt cx="522662" cy="522662"/>
          </a:xfrm>
          <a:solidFill>
            <a:schemeClr val="accent3"/>
          </a:solidFill>
        </p:grpSpPr>
        <p:sp>
          <p:nvSpPr>
            <p:cNvPr id="20" name="Freeform 10">
              <a:extLst>
                <a:ext uri="{FF2B5EF4-FFF2-40B4-BE49-F238E27FC236}">
                  <a16:creationId xmlns:a16="http://schemas.microsoft.com/office/drawing/2014/main" id="{4A92D2CC-60AE-46FC-AA51-865A5229329B}"/>
                </a:ext>
              </a:extLst>
            </p:cNvPr>
            <p:cNvSpPr>
              <a:spLocks noChangeArrowheads="1"/>
            </p:cNvSpPr>
            <p:nvPr/>
          </p:nvSpPr>
          <p:spPr bwMode="auto">
            <a:xfrm>
              <a:off x="5523848" y="4925300"/>
              <a:ext cx="522662" cy="522662"/>
            </a:xfrm>
            <a:custGeom>
              <a:avLst/>
              <a:gdLst>
                <a:gd name="connsiteX0" fmla="*/ 261331 w 522662"/>
                <a:gd name="connsiteY0" fmla="*/ 0 h 522662"/>
                <a:gd name="connsiteX1" fmla="*/ 522662 w 522662"/>
                <a:gd name="connsiteY1" fmla="*/ 261331 h 522662"/>
                <a:gd name="connsiteX2" fmla="*/ 261331 w 522662"/>
                <a:gd name="connsiteY2" fmla="*/ 522662 h 522662"/>
                <a:gd name="connsiteX3" fmla="*/ 0 w 522662"/>
                <a:gd name="connsiteY3" fmla="*/ 261331 h 522662"/>
                <a:gd name="connsiteX4" fmla="*/ 261331 w 522662"/>
                <a:gd name="connsiteY4" fmla="*/ 0 h 52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662" h="522662">
                  <a:moveTo>
                    <a:pt x="261331" y="0"/>
                  </a:moveTo>
                  <a:cubicBezTo>
                    <a:pt x="405660" y="0"/>
                    <a:pt x="522662" y="117002"/>
                    <a:pt x="522662" y="261331"/>
                  </a:cubicBezTo>
                  <a:cubicBezTo>
                    <a:pt x="522662" y="405660"/>
                    <a:pt x="405660" y="522662"/>
                    <a:pt x="261331" y="522662"/>
                  </a:cubicBezTo>
                  <a:cubicBezTo>
                    <a:pt x="117002" y="522662"/>
                    <a:pt x="0" y="405660"/>
                    <a:pt x="0" y="261331"/>
                  </a:cubicBezTo>
                  <a:cubicBezTo>
                    <a:pt x="0" y="117002"/>
                    <a:pt x="117002" y="0"/>
                    <a:pt x="261331" y="0"/>
                  </a:cubicBezTo>
                  <a:close/>
                </a:path>
              </a:pathLst>
            </a:custGeom>
            <a:grpFill/>
            <a:ln>
              <a:noFill/>
            </a:ln>
          </p:spPr>
          <p:txBody>
            <a:bodyPr wrap="square" lIns="0" tIns="0" rIns="0" bIns="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Montserrat Medium" panose="00000600000000000000" pitchFamily="50" charset="0"/>
                <a:ea typeface="Segoe UI" panose="020B0502040204020203" pitchFamily="34" charset="0"/>
                <a:cs typeface="Segoe UI" panose="020B0502040204020203" pitchFamily="34" charset="0"/>
              </a:endParaRPr>
            </a:p>
          </p:txBody>
        </p:sp>
        <p:sp>
          <p:nvSpPr>
            <p:cNvPr id="21" name="TextBox 46">
              <a:extLst>
                <a:ext uri="{FF2B5EF4-FFF2-40B4-BE49-F238E27FC236}">
                  <a16:creationId xmlns:a16="http://schemas.microsoft.com/office/drawing/2014/main" id="{47658ED6-AA91-45AD-AD3F-41D2808806A9}"/>
                </a:ext>
              </a:extLst>
            </p:cNvPr>
            <p:cNvSpPr txBox="1">
              <a:spLocks noChangeArrowheads="1"/>
            </p:cNvSpPr>
            <p:nvPr/>
          </p:nvSpPr>
          <p:spPr bwMode="auto">
            <a:xfrm>
              <a:off x="5696581" y="5001965"/>
              <a:ext cx="177196" cy="3693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altLang="en-US" sz="1800" b="0" i="0" u="none" strike="noStrike" kern="1200" cap="none" spc="0" normalizeH="0" baseline="0" noProof="0" dirty="0">
                  <a:ln>
                    <a:noFill/>
                  </a:ln>
                  <a:solidFill>
                    <a:prstClr val="white"/>
                  </a:solidFill>
                  <a:effectLst/>
                  <a:uLnTx/>
                  <a:uFillTx/>
                  <a:latin typeface="Montserrat Medium" panose="00000600000000000000" pitchFamily="50" charset="0"/>
                  <a:ea typeface="Segoe UI" panose="020B0502040204020203" pitchFamily="34" charset="0"/>
                  <a:cs typeface="Segoe UI" panose="020B0502040204020203" pitchFamily="34" charset="0"/>
                </a:rPr>
                <a:t>2</a:t>
              </a:r>
              <a:endParaRPr kumimoji="0" lang="en-US" altLang="en-US" sz="1800" b="0" i="0" u="none" strike="noStrike" kern="1200" cap="none" spc="0" normalizeH="0" baseline="0" noProof="0" dirty="0">
                <a:ln>
                  <a:noFill/>
                </a:ln>
                <a:solidFill>
                  <a:prstClr val="white"/>
                </a:solidFill>
                <a:effectLst/>
                <a:uLnTx/>
                <a:uFillTx/>
                <a:latin typeface="Montserrat Medium" panose="00000600000000000000" pitchFamily="50" charset="0"/>
                <a:ea typeface="Segoe UI" panose="020B0502040204020203" pitchFamily="34" charset="0"/>
                <a:cs typeface="Segoe UI" panose="020B0502040204020203" pitchFamily="34" charset="0"/>
              </a:endParaRPr>
            </a:p>
          </p:txBody>
        </p:sp>
      </p:grpSp>
      <p:sp>
        <p:nvSpPr>
          <p:cNvPr id="22" name="Rectangle 21">
            <a:extLst>
              <a:ext uri="{FF2B5EF4-FFF2-40B4-BE49-F238E27FC236}">
                <a16:creationId xmlns:a16="http://schemas.microsoft.com/office/drawing/2014/main" id="{CD4B584A-AE2A-478C-964C-A2DA5F13AF90}"/>
              </a:ext>
            </a:extLst>
          </p:cNvPr>
          <p:cNvSpPr/>
          <p:nvPr/>
        </p:nvSpPr>
        <p:spPr>
          <a:xfrm>
            <a:off x="1396981" y="3347999"/>
            <a:ext cx="3657715" cy="95898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23" name="Rectangle 22">
            <a:extLst>
              <a:ext uri="{FF2B5EF4-FFF2-40B4-BE49-F238E27FC236}">
                <a16:creationId xmlns:a16="http://schemas.microsoft.com/office/drawing/2014/main" id="{E6760AC7-9F9E-4112-A566-6FFC6B6E5B86}"/>
              </a:ext>
            </a:extLst>
          </p:cNvPr>
          <p:cNvSpPr/>
          <p:nvPr/>
        </p:nvSpPr>
        <p:spPr>
          <a:xfrm>
            <a:off x="1393086" y="4569012"/>
            <a:ext cx="3657715" cy="95898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p>
        </p:txBody>
      </p:sp>
      <p:sp>
        <p:nvSpPr>
          <p:cNvPr id="3" name="Picture Placeholder 2">
            <a:extLst>
              <a:ext uri="{FF2B5EF4-FFF2-40B4-BE49-F238E27FC236}">
                <a16:creationId xmlns:a16="http://schemas.microsoft.com/office/drawing/2014/main" id="{A3D39D05-AB42-4B7E-890E-FEBDA5F3875E}"/>
              </a:ext>
            </a:extLst>
          </p:cNvPr>
          <p:cNvSpPr>
            <a:spLocks noGrp="1"/>
          </p:cNvSpPr>
          <p:nvPr>
            <p:ph type="pic" sz="quarter" idx="10"/>
          </p:nvPr>
        </p:nvSpPr>
        <p:spPr/>
      </p:sp>
    </p:spTree>
    <p:extLst>
      <p:ext uri="{BB962C8B-B14F-4D97-AF65-F5344CB8AC3E}">
        <p14:creationId xmlns:p14="http://schemas.microsoft.com/office/powerpoint/2010/main" val="84258851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sosceles Triangle 9">
            <a:extLst>
              <a:ext uri="{FF2B5EF4-FFF2-40B4-BE49-F238E27FC236}">
                <a16:creationId xmlns:a16="http://schemas.microsoft.com/office/drawing/2014/main" id="{397C96D8-FB5A-4F5E-9A2C-A317AA847903}"/>
              </a:ext>
            </a:extLst>
          </p:cNvPr>
          <p:cNvSpPr/>
          <p:nvPr/>
        </p:nvSpPr>
        <p:spPr>
          <a:xfrm rot="5400000" flipH="1">
            <a:off x="766196" y="659340"/>
            <a:ext cx="6425612" cy="5539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Rounded Corners 3">
            <a:extLst>
              <a:ext uri="{FF2B5EF4-FFF2-40B4-BE49-F238E27FC236}">
                <a16:creationId xmlns:a16="http://schemas.microsoft.com/office/drawing/2014/main" id="{4A486885-5927-4201-BD79-42AE047D0547}"/>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6084D2BE-5390-46B1-8D3D-559B1098913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8" name="Group 7">
            <a:extLst>
              <a:ext uri="{FF2B5EF4-FFF2-40B4-BE49-F238E27FC236}">
                <a16:creationId xmlns:a16="http://schemas.microsoft.com/office/drawing/2014/main" id="{B4E0C923-FBFA-4E6A-8848-A3C496096BD5}"/>
              </a:ext>
            </a:extLst>
          </p:cNvPr>
          <p:cNvGrpSpPr/>
          <p:nvPr/>
        </p:nvGrpSpPr>
        <p:grpSpPr>
          <a:xfrm>
            <a:off x="7219265" y="2512805"/>
            <a:ext cx="1061907" cy="162361"/>
            <a:chOff x="587375" y="1700147"/>
            <a:chExt cx="963533" cy="147320"/>
          </a:xfrm>
        </p:grpSpPr>
        <p:sp>
          <p:nvSpPr>
            <p:cNvPr id="11" name="Oval 10">
              <a:extLst>
                <a:ext uri="{FF2B5EF4-FFF2-40B4-BE49-F238E27FC236}">
                  <a16:creationId xmlns:a16="http://schemas.microsoft.com/office/drawing/2014/main" id="{CF440DC5-ABF1-46A7-9F42-FF06FEB2B7E2}"/>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169B8F25-1841-4E08-BE71-6B51DFFECC60}"/>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57604413-3344-4415-AA8C-08DBEDDA5F1C}"/>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578D36CF-554E-4E0F-A248-CB7CA30863D0}"/>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D56C1A27-7AA9-426A-9F53-A43E895924BA}"/>
              </a:ext>
            </a:extLst>
          </p:cNvPr>
          <p:cNvSpPr txBox="1"/>
          <p:nvPr/>
        </p:nvSpPr>
        <p:spPr>
          <a:xfrm>
            <a:off x="7028457" y="941488"/>
            <a:ext cx="448411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22" name="TextBox 21">
            <a:extLst>
              <a:ext uri="{FF2B5EF4-FFF2-40B4-BE49-F238E27FC236}">
                <a16:creationId xmlns:a16="http://schemas.microsoft.com/office/drawing/2014/main" id="{435B9382-8B57-44D4-B5EA-D8FCD8975B69}"/>
              </a:ext>
            </a:extLst>
          </p:cNvPr>
          <p:cNvSpPr txBox="1"/>
          <p:nvPr/>
        </p:nvSpPr>
        <p:spPr>
          <a:xfrm>
            <a:off x="7109754" y="3213283"/>
            <a:ext cx="14150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54,22%</a:t>
            </a:r>
            <a:endParaRPr kumimoji="0" lang="id-ID" sz="1800" b="0" i="0" u="none" strike="noStrike" kern="1200" cap="none" spc="0" normalizeH="0" baseline="0" noProof="0">
              <a:ln>
                <a:noFill/>
              </a:ln>
              <a:solidFill>
                <a:prstClr val="black"/>
              </a:solidFill>
              <a:effectLst/>
              <a:uLnTx/>
              <a:uFillTx/>
              <a:latin typeface="Calibri Light" panose="020F0302020204030204"/>
              <a:ea typeface="+mn-ea"/>
              <a:cs typeface="+mn-cs"/>
            </a:endParaRPr>
          </a:p>
        </p:txBody>
      </p:sp>
      <p:sp>
        <p:nvSpPr>
          <p:cNvPr id="23" name="TextBox 22">
            <a:extLst>
              <a:ext uri="{FF2B5EF4-FFF2-40B4-BE49-F238E27FC236}">
                <a16:creationId xmlns:a16="http://schemas.microsoft.com/office/drawing/2014/main" id="{B0E7F712-9E6B-4948-B3B6-79B51F863376}"/>
              </a:ext>
            </a:extLst>
          </p:cNvPr>
          <p:cNvSpPr txBox="1"/>
          <p:nvPr/>
        </p:nvSpPr>
        <p:spPr>
          <a:xfrm>
            <a:off x="7109754" y="2960351"/>
            <a:ext cx="17186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mn-cs"/>
              </a:rPr>
              <a:t>Текст</a:t>
            </a:r>
            <a:endParaRPr kumimoji="0" lang="id-ID" sz="1200" b="0" i="0" u="none" strike="noStrike" kern="1200" cap="none" spc="0" normalizeH="0" baseline="0" noProof="0" dirty="0">
              <a:ln>
                <a:noFill/>
              </a:ln>
              <a:solidFill>
                <a:prstClr val="black"/>
              </a:solidFill>
              <a:effectLst/>
              <a:uLnTx/>
              <a:uFillTx/>
              <a:ea typeface="+mn-ea"/>
              <a:cs typeface="+mn-cs"/>
            </a:endParaRPr>
          </a:p>
        </p:txBody>
      </p:sp>
      <p:sp>
        <p:nvSpPr>
          <p:cNvPr id="25" name="TextBox 24">
            <a:extLst>
              <a:ext uri="{FF2B5EF4-FFF2-40B4-BE49-F238E27FC236}">
                <a16:creationId xmlns:a16="http://schemas.microsoft.com/office/drawing/2014/main" id="{97C3FD30-A97D-4FE3-8B4F-CE980570E28D}"/>
              </a:ext>
            </a:extLst>
          </p:cNvPr>
          <p:cNvSpPr txBox="1"/>
          <p:nvPr/>
        </p:nvSpPr>
        <p:spPr>
          <a:xfrm>
            <a:off x="8524779" y="2914269"/>
            <a:ext cx="2828822" cy="737381"/>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1"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a:t>
            </a: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26" name="TextBox 25">
            <a:extLst>
              <a:ext uri="{FF2B5EF4-FFF2-40B4-BE49-F238E27FC236}">
                <a16:creationId xmlns:a16="http://schemas.microsoft.com/office/drawing/2014/main" id="{CAE3E7B5-ECD7-4528-B6F0-3777DE0FCD59}"/>
              </a:ext>
            </a:extLst>
          </p:cNvPr>
          <p:cNvSpPr txBox="1"/>
          <p:nvPr/>
        </p:nvSpPr>
        <p:spPr>
          <a:xfrm>
            <a:off x="7109754" y="3987687"/>
            <a:ext cx="17186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mn-cs"/>
              </a:rPr>
              <a:t>Текст</a:t>
            </a:r>
            <a:endParaRPr kumimoji="0" lang="id-ID" sz="1200" b="0" i="0" u="none" strike="noStrike" kern="1200" cap="none" spc="0" normalizeH="0" baseline="0" noProof="0" dirty="0">
              <a:ln>
                <a:noFill/>
              </a:ln>
              <a:solidFill>
                <a:prstClr val="black"/>
              </a:solidFill>
              <a:effectLst/>
              <a:uLnTx/>
              <a:uFillTx/>
              <a:ea typeface="+mn-ea"/>
              <a:cs typeface="+mn-cs"/>
            </a:endParaRPr>
          </a:p>
        </p:txBody>
      </p:sp>
      <p:sp>
        <p:nvSpPr>
          <p:cNvPr id="28" name="TextBox 27">
            <a:extLst>
              <a:ext uri="{FF2B5EF4-FFF2-40B4-BE49-F238E27FC236}">
                <a16:creationId xmlns:a16="http://schemas.microsoft.com/office/drawing/2014/main" id="{88DB4BFB-CAF9-4C89-8798-D6E3F470ED55}"/>
              </a:ext>
            </a:extLst>
          </p:cNvPr>
          <p:cNvSpPr txBox="1"/>
          <p:nvPr/>
        </p:nvSpPr>
        <p:spPr>
          <a:xfrm>
            <a:off x="8524779" y="3936016"/>
            <a:ext cx="2828822" cy="737381"/>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1"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a:t>
            </a: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29" name="TextBox 28">
            <a:extLst>
              <a:ext uri="{FF2B5EF4-FFF2-40B4-BE49-F238E27FC236}">
                <a16:creationId xmlns:a16="http://schemas.microsoft.com/office/drawing/2014/main" id="{DAA49951-D87D-40F4-9151-6D54DBBEB364}"/>
              </a:ext>
            </a:extLst>
          </p:cNvPr>
          <p:cNvSpPr txBox="1"/>
          <p:nvPr/>
        </p:nvSpPr>
        <p:spPr>
          <a:xfrm>
            <a:off x="7109754" y="5273544"/>
            <a:ext cx="14150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15,36%</a:t>
            </a:r>
            <a:endParaRPr kumimoji="0" lang="id-ID" sz="1800" b="0" i="0" u="none" strike="noStrike" kern="1200" cap="none" spc="0" normalizeH="0" baseline="0" noProof="0">
              <a:ln>
                <a:noFill/>
              </a:ln>
              <a:solidFill>
                <a:prstClr val="black"/>
              </a:solidFill>
              <a:effectLst/>
              <a:uLnTx/>
              <a:uFillTx/>
              <a:latin typeface="Calibri Light" panose="020F0302020204030204"/>
              <a:ea typeface="+mn-ea"/>
              <a:cs typeface="+mn-cs"/>
            </a:endParaRPr>
          </a:p>
        </p:txBody>
      </p:sp>
      <p:sp>
        <p:nvSpPr>
          <p:cNvPr id="30" name="TextBox 29">
            <a:extLst>
              <a:ext uri="{FF2B5EF4-FFF2-40B4-BE49-F238E27FC236}">
                <a16:creationId xmlns:a16="http://schemas.microsoft.com/office/drawing/2014/main" id="{E622E855-10E3-414A-B6D5-F469195489ED}"/>
              </a:ext>
            </a:extLst>
          </p:cNvPr>
          <p:cNvSpPr txBox="1"/>
          <p:nvPr/>
        </p:nvSpPr>
        <p:spPr>
          <a:xfrm>
            <a:off x="7109754" y="4995221"/>
            <a:ext cx="171864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ea typeface="+mn-ea"/>
                <a:cs typeface="+mn-cs"/>
              </a:rPr>
              <a:t>Текст</a:t>
            </a:r>
            <a:endParaRPr kumimoji="0" lang="id-ID" sz="1200" b="0" i="0" u="none" strike="noStrike" kern="1200" cap="none" spc="0" normalizeH="0" baseline="0" noProof="0" dirty="0">
              <a:ln>
                <a:noFill/>
              </a:ln>
              <a:solidFill>
                <a:prstClr val="black"/>
              </a:solidFill>
              <a:effectLst/>
              <a:uLnTx/>
              <a:uFillTx/>
              <a:ea typeface="+mn-ea"/>
              <a:cs typeface="+mn-cs"/>
            </a:endParaRPr>
          </a:p>
        </p:txBody>
      </p:sp>
      <p:sp>
        <p:nvSpPr>
          <p:cNvPr id="32" name="TextBox 31">
            <a:extLst>
              <a:ext uri="{FF2B5EF4-FFF2-40B4-BE49-F238E27FC236}">
                <a16:creationId xmlns:a16="http://schemas.microsoft.com/office/drawing/2014/main" id="{EDEFE4FA-02FA-4CEA-8D04-07E2B314CB18}"/>
              </a:ext>
            </a:extLst>
          </p:cNvPr>
          <p:cNvSpPr txBox="1"/>
          <p:nvPr/>
        </p:nvSpPr>
        <p:spPr>
          <a:xfrm>
            <a:off x="8524779" y="4963353"/>
            <a:ext cx="2828822" cy="737381"/>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ru-RU" sz="1200" b="1"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a:t>
            </a: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34" name="TextBox 33">
            <a:extLst>
              <a:ext uri="{FF2B5EF4-FFF2-40B4-BE49-F238E27FC236}">
                <a16:creationId xmlns:a16="http://schemas.microsoft.com/office/drawing/2014/main" id="{79126EB1-EEC2-4E86-8663-88C9AF70768F}"/>
              </a:ext>
            </a:extLst>
          </p:cNvPr>
          <p:cNvSpPr txBox="1"/>
          <p:nvPr/>
        </p:nvSpPr>
        <p:spPr>
          <a:xfrm>
            <a:off x="7140419" y="4249597"/>
            <a:ext cx="141502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Light" panose="020F0302020204030204"/>
                <a:ea typeface="+mn-ea"/>
                <a:cs typeface="+mn-cs"/>
              </a:rPr>
              <a:t>29,60%</a:t>
            </a:r>
            <a:endParaRPr kumimoji="0" lang="id-ID" sz="1800" b="0" i="0" u="none" strike="noStrike" kern="1200" cap="none" spc="0" normalizeH="0" baseline="0" noProof="0" dirty="0">
              <a:ln>
                <a:noFill/>
              </a:ln>
              <a:solidFill>
                <a:prstClr val="black"/>
              </a:solidFill>
              <a:effectLst/>
              <a:uLnTx/>
              <a:uFillTx/>
              <a:latin typeface="Calibri Light" panose="020F0302020204030204"/>
              <a:ea typeface="+mn-ea"/>
              <a:cs typeface="+mn-cs"/>
            </a:endParaRPr>
          </a:p>
        </p:txBody>
      </p:sp>
      <p:sp>
        <p:nvSpPr>
          <p:cNvPr id="3" name="Picture Placeholder 2">
            <a:extLst>
              <a:ext uri="{FF2B5EF4-FFF2-40B4-BE49-F238E27FC236}">
                <a16:creationId xmlns:a16="http://schemas.microsoft.com/office/drawing/2014/main" id="{7039EC26-41D5-4A8F-8B88-1EA09041AAA3}"/>
              </a:ext>
            </a:extLst>
          </p:cNvPr>
          <p:cNvSpPr>
            <a:spLocks noGrp="1"/>
          </p:cNvSpPr>
          <p:nvPr>
            <p:ph type="pic" sz="quarter" idx="10"/>
          </p:nvPr>
        </p:nvSpPr>
        <p:spPr/>
      </p:sp>
    </p:spTree>
    <p:extLst>
      <p:ext uri="{BB962C8B-B14F-4D97-AF65-F5344CB8AC3E}">
        <p14:creationId xmlns:p14="http://schemas.microsoft.com/office/powerpoint/2010/main" val="160414828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7B5EC73F-D9E8-4344-BD91-C24B4656B04D}"/>
              </a:ext>
            </a:extLst>
          </p:cNvPr>
          <p:cNvSpPr>
            <a:spLocks/>
          </p:cNvSpPr>
          <p:nvPr/>
        </p:nvSpPr>
        <p:spPr bwMode="auto">
          <a:xfrm rot="16200000">
            <a:off x="4778031" y="-555970"/>
            <a:ext cx="2633241" cy="12194697"/>
          </a:xfrm>
          <a:custGeom>
            <a:avLst/>
            <a:gdLst>
              <a:gd name="T0" fmla="*/ 1199 w 1853"/>
              <a:gd name="T1" fmla="*/ 558 h 1852"/>
              <a:gd name="T2" fmla="*/ 1201 w 1853"/>
              <a:gd name="T3" fmla="*/ 0 h 1852"/>
              <a:gd name="T4" fmla="*/ 0 w 1853"/>
              <a:gd name="T5" fmla="*/ 0 h 1852"/>
              <a:gd name="T6" fmla="*/ 0 w 1853"/>
              <a:gd name="T7" fmla="*/ 1852 h 1852"/>
              <a:gd name="T8" fmla="*/ 1743 w 1853"/>
              <a:gd name="T9" fmla="*/ 1852 h 1852"/>
              <a:gd name="T10" fmla="*/ 1199 w 1853"/>
              <a:gd name="T11" fmla="*/ 558 h 1852"/>
            </a:gdLst>
            <a:ahLst/>
            <a:cxnLst>
              <a:cxn ang="0">
                <a:pos x="T0" y="T1"/>
              </a:cxn>
              <a:cxn ang="0">
                <a:pos x="T2" y="T3"/>
              </a:cxn>
              <a:cxn ang="0">
                <a:pos x="T4" y="T5"/>
              </a:cxn>
              <a:cxn ang="0">
                <a:pos x="T6" y="T7"/>
              </a:cxn>
              <a:cxn ang="0">
                <a:pos x="T8" y="T9"/>
              </a:cxn>
              <a:cxn ang="0">
                <a:pos x="T10" y="T11"/>
              </a:cxn>
            </a:cxnLst>
            <a:rect l="0" t="0" r="r" b="b"/>
            <a:pathLst>
              <a:path w="1853" h="1852">
                <a:moveTo>
                  <a:pt x="1199" y="558"/>
                </a:moveTo>
                <a:cubicBezTo>
                  <a:pt x="1097" y="361"/>
                  <a:pt x="1125" y="167"/>
                  <a:pt x="1201" y="0"/>
                </a:cubicBezTo>
                <a:cubicBezTo>
                  <a:pt x="0" y="0"/>
                  <a:pt x="0" y="0"/>
                  <a:pt x="0" y="0"/>
                </a:cubicBezTo>
                <a:cubicBezTo>
                  <a:pt x="0" y="1852"/>
                  <a:pt x="0" y="1852"/>
                  <a:pt x="0" y="1852"/>
                </a:cubicBezTo>
                <a:cubicBezTo>
                  <a:pt x="1743" y="1852"/>
                  <a:pt x="1743" y="1852"/>
                  <a:pt x="1743" y="1852"/>
                </a:cubicBezTo>
                <a:cubicBezTo>
                  <a:pt x="1853" y="1468"/>
                  <a:pt x="1428" y="1004"/>
                  <a:pt x="1199" y="5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ectangle: Rounded Corners 6">
            <a:extLst>
              <a:ext uri="{FF2B5EF4-FFF2-40B4-BE49-F238E27FC236}">
                <a16:creationId xmlns:a16="http://schemas.microsoft.com/office/drawing/2014/main" id="{4B9A49F6-EF7D-4CC2-AD31-CF6748C092DC}"/>
              </a:ext>
            </a:extLst>
          </p:cNvPr>
          <p:cNvSpPr/>
          <p:nvPr/>
        </p:nvSpPr>
        <p:spPr>
          <a:xfrm rot="2700000">
            <a:off x="-281214" y="3142803"/>
            <a:ext cx="560488" cy="569828"/>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7916E641-CEF2-4E09-B602-A38102EAA3EE}"/>
              </a:ext>
            </a:extLst>
          </p:cNvPr>
          <p:cNvSpPr/>
          <p:nvPr/>
        </p:nvSpPr>
        <p:spPr>
          <a:xfrm rot="2700000">
            <a:off x="11911755" y="3142802"/>
            <a:ext cx="560488" cy="56982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B2A8F5D-AE89-4F1D-9A30-3CABF25C9FE8}"/>
              </a:ext>
            </a:extLst>
          </p:cNvPr>
          <p:cNvSpPr/>
          <p:nvPr/>
        </p:nvSpPr>
        <p:spPr>
          <a:xfrm>
            <a:off x="1241149" y="2291768"/>
            <a:ext cx="2796842" cy="73738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12" name="Rectangle 11">
            <a:extLst>
              <a:ext uri="{FF2B5EF4-FFF2-40B4-BE49-F238E27FC236}">
                <a16:creationId xmlns:a16="http://schemas.microsoft.com/office/drawing/2014/main" id="{17F12E96-13E3-458E-957E-51BCB6E709EF}"/>
              </a:ext>
            </a:extLst>
          </p:cNvPr>
          <p:cNvSpPr/>
          <p:nvPr/>
        </p:nvSpPr>
        <p:spPr>
          <a:xfrm>
            <a:off x="4590700" y="2291768"/>
            <a:ext cx="2796842" cy="73738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13" name="Rectangle 12">
            <a:extLst>
              <a:ext uri="{FF2B5EF4-FFF2-40B4-BE49-F238E27FC236}">
                <a16:creationId xmlns:a16="http://schemas.microsoft.com/office/drawing/2014/main" id="{D20B7C93-21B7-4B3B-8640-B6EF8A7E4316}"/>
              </a:ext>
            </a:extLst>
          </p:cNvPr>
          <p:cNvSpPr/>
          <p:nvPr/>
        </p:nvSpPr>
        <p:spPr>
          <a:xfrm>
            <a:off x="7940251" y="2291768"/>
            <a:ext cx="2796842" cy="73738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Место для вашего текста. Место для вашего текста. Место для вашего текста. </a:t>
            </a:r>
          </a:p>
        </p:txBody>
      </p:sp>
      <p:sp>
        <p:nvSpPr>
          <p:cNvPr id="14" name="Rectangle 13">
            <a:extLst>
              <a:ext uri="{FF2B5EF4-FFF2-40B4-BE49-F238E27FC236}">
                <a16:creationId xmlns:a16="http://schemas.microsoft.com/office/drawing/2014/main" id="{B350E328-5973-43B2-9A83-4F14ECEF718E}"/>
              </a:ext>
            </a:extLst>
          </p:cNvPr>
          <p:cNvSpPr/>
          <p:nvPr/>
        </p:nvSpPr>
        <p:spPr>
          <a:xfrm>
            <a:off x="5213906" y="2026610"/>
            <a:ext cx="1550424" cy="307777"/>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Подзаголовок</a:t>
            </a:r>
            <a:endParaRPr kumimoji="0" lang="en-US" sz="1400" b="1"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sp>
        <p:nvSpPr>
          <p:cNvPr id="15" name="Rectangle 14">
            <a:extLst>
              <a:ext uri="{FF2B5EF4-FFF2-40B4-BE49-F238E27FC236}">
                <a16:creationId xmlns:a16="http://schemas.microsoft.com/office/drawing/2014/main" id="{689D2718-BEAB-493B-BAA9-30A1F0AC111D}"/>
              </a:ext>
            </a:extLst>
          </p:cNvPr>
          <p:cNvSpPr/>
          <p:nvPr/>
        </p:nvSpPr>
        <p:spPr>
          <a:xfrm>
            <a:off x="1864357" y="2023301"/>
            <a:ext cx="15504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latin typeface="+mj-lt"/>
                <a:ea typeface="+mn-ea"/>
                <a:cs typeface="Segoe UI" panose="020B0502040204020203" pitchFamily="34" charset="0"/>
              </a:rPr>
              <a:t>Подзаголовок</a:t>
            </a:r>
            <a:endParaRPr kumimoji="0" lang="en-US" sz="1400" b="1" i="0" u="none" strike="noStrike" kern="1200" cap="none" spc="0" normalizeH="0" baseline="0" noProof="0" dirty="0">
              <a:ln>
                <a:noFill/>
              </a:ln>
              <a:solidFill>
                <a:prstClr val="black"/>
              </a:solidFill>
              <a:effectLst/>
              <a:uLnTx/>
              <a:uFillTx/>
              <a:latin typeface="+mj-lt"/>
              <a:ea typeface="+mn-ea"/>
              <a:cs typeface="+mn-cs"/>
            </a:endParaRPr>
          </a:p>
        </p:txBody>
      </p:sp>
      <p:sp>
        <p:nvSpPr>
          <p:cNvPr id="16" name="Rectangle 15">
            <a:extLst>
              <a:ext uri="{FF2B5EF4-FFF2-40B4-BE49-F238E27FC236}">
                <a16:creationId xmlns:a16="http://schemas.microsoft.com/office/drawing/2014/main" id="{B5DB2124-E91E-4F76-8BA2-F19F7E016B9D}"/>
              </a:ext>
            </a:extLst>
          </p:cNvPr>
          <p:cNvSpPr/>
          <p:nvPr/>
        </p:nvSpPr>
        <p:spPr>
          <a:xfrm>
            <a:off x="8563460" y="2018738"/>
            <a:ext cx="15504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black"/>
                </a:solidFill>
                <a:effectLst/>
                <a:uLnTx/>
                <a:uFillTx/>
                <a:latin typeface="Georgia" panose="02040502050405020303"/>
                <a:ea typeface="+mn-ea"/>
                <a:cs typeface="Segoe UI" panose="020B0502040204020203" pitchFamily="34" charset="0"/>
              </a:rPr>
              <a:t>Подзаголовок</a:t>
            </a:r>
            <a:endParaRPr kumimoji="0" lang="en-US" sz="1400" b="1"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grpSp>
        <p:nvGrpSpPr>
          <p:cNvPr id="18" name="Group 17">
            <a:extLst>
              <a:ext uri="{FF2B5EF4-FFF2-40B4-BE49-F238E27FC236}">
                <a16:creationId xmlns:a16="http://schemas.microsoft.com/office/drawing/2014/main" id="{8DCE816E-EFC6-4102-9FCE-A93F6C5E72E5}"/>
              </a:ext>
            </a:extLst>
          </p:cNvPr>
          <p:cNvGrpSpPr/>
          <p:nvPr/>
        </p:nvGrpSpPr>
        <p:grpSpPr>
          <a:xfrm>
            <a:off x="5521562" y="1287805"/>
            <a:ext cx="1061907" cy="162361"/>
            <a:chOff x="587375" y="1700147"/>
            <a:chExt cx="963533" cy="147320"/>
          </a:xfrm>
        </p:grpSpPr>
        <p:sp>
          <p:nvSpPr>
            <p:cNvPr id="20" name="Oval 19">
              <a:extLst>
                <a:ext uri="{FF2B5EF4-FFF2-40B4-BE49-F238E27FC236}">
                  <a16:creationId xmlns:a16="http://schemas.microsoft.com/office/drawing/2014/main" id="{74F019A2-5948-4850-8CA9-C2E501A9E80A}"/>
                </a:ext>
              </a:extLst>
            </p:cNvPr>
            <p:cNvSpPr/>
            <p:nvPr/>
          </p:nvSpPr>
          <p:spPr>
            <a:xfrm>
              <a:off x="587375" y="1700147"/>
              <a:ext cx="147320" cy="147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0">
              <a:extLst>
                <a:ext uri="{FF2B5EF4-FFF2-40B4-BE49-F238E27FC236}">
                  <a16:creationId xmlns:a16="http://schemas.microsoft.com/office/drawing/2014/main" id="{FF37CEAE-12B5-4C2A-8687-032D4589A762}"/>
                </a:ext>
              </a:extLst>
            </p:cNvPr>
            <p:cNvSpPr/>
            <p:nvPr/>
          </p:nvSpPr>
          <p:spPr>
            <a:xfrm>
              <a:off x="859446" y="1700147"/>
              <a:ext cx="147320" cy="147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21">
              <a:extLst>
                <a:ext uri="{FF2B5EF4-FFF2-40B4-BE49-F238E27FC236}">
                  <a16:creationId xmlns:a16="http://schemas.microsoft.com/office/drawing/2014/main" id="{24BEB1C4-F977-45FA-99F1-D84B7E96D776}"/>
                </a:ext>
              </a:extLst>
            </p:cNvPr>
            <p:cNvSpPr/>
            <p:nvPr/>
          </p:nvSpPr>
          <p:spPr>
            <a:xfrm>
              <a:off x="1131517" y="1700147"/>
              <a:ext cx="147320" cy="1473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Oval 22">
              <a:extLst>
                <a:ext uri="{FF2B5EF4-FFF2-40B4-BE49-F238E27FC236}">
                  <a16:creationId xmlns:a16="http://schemas.microsoft.com/office/drawing/2014/main" id="{5EA1EB9B-E601-4BED-8B45-6C5BAE9761A0}"/>
                </a:ext>
              </a:extLst>
            </p:cNvPr>
            <p:cNvSpPr/>
            <p:nvPr/>
          </p:nvSpPr>
          <p:spPr>
            <a:xfrm>
              <a:off x="1403588" y="1700147"/>
              <a:ext cx="147320" cy="147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TextBox 18">
            <a:extLst>
              <a:ext uri="{FF2B5EF4-FFF2-40B4-BE49-F238E27FC236}">
                <a16:creationId xmlns:a16="http://schemas.microsoft.com/office/drawing/2014/main" id="{E694245E-4887-493B-A65B-746E61D6A278}"/>
              </a:ext>
            </a:extLst>
          </p:cNvPr>
          <p:cNvSpPr txBox="1"/>
          <p:nvPr/>
        </p:nvSpPr>
        <p:spPr>
          <a:xfrm>
            <a:off x="2789736" y="450967"/>
            <a:ext cx="652555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1" i="1" u="none" strike="noStrike" kern="1200" cap="none" spc="0" normalizeH="0" baseline="0" noProof="0" dirty="0">
                <a:ln>
                  <a:noFill/>
                </a:ln>
                <a:solidFill>
                  <a:srgbClr val="444D26">
                    <a:lumMod val="50000"/>
                  </a:srgbClr>
                </a:solidFill>
                <a:effectLst/>
                <a:uLnTx/>
                <a:uFillTx/>
                <a:latin typeface="+mj-lt"/>
                <a:ea typeface="+mn-ea"/>
                <a:cs typeface="Segoe UI" panose="020B0502040204020203" pitchFamily="34" charset="0"/>
              </a:rPr>
              <a:t>Заголовок слайда</a:t>
            </a:r>
            <a:endParaRPr kumimoji="0" lang="en-US" sz="4800" b="1" i="1" u="none" strike="noStrike" kern="1200" cap="none" spc="0" normalizeH="0" baseline="0" noProof="0" dirty="0">
              <a:ln>
                <a:noFill/>
              </a:ln>
              <a:solidFill>
                <a:srgbClr val="9EB060"/>
              </a:solidFill>
              <a:effectLst/>
              <a:uLnTx/>
              <a:uFillTx/>
              <a:latin typeface="+mj-lt"/>
              <a:ea typeface="+mn-ea"/>
              <a:cs typeface="Segoe UI" panose="020B0502040204020203" pitchFamily="34" charset="0"/>
            </a:endParaRPr>
          </a:p>
        </p:txBody>
      </p:sp>
      <p:sp>
        <p:nvSpPr>
          <p:cNvPr id="3" name="Picture Placeholder 2">
            <a:extLst>
              <a:ext uri="{FF2B5EF4-FFF2-40B4-BE49-F238E27FC236}">
                <a16:creationId xmlns:a16="http://schemas.microsoft.com/office/drawing/2014/main" id="{DFBA3761-07F6-4BD2-985F-4B94D8A3D3A8}"/>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0A223A0A-C6CA-421A-A1A9-53AAFB75F456}"/>
              </a:ext>
            </a:extLst>
          </p:cNvPr>
          <p:cNvSpPr>
            <a:spLocks noGrp="1"/>
          </p:cNvSpPr>
          <p:nvPr>
            <p:ph type="pic" sz="quarter" idx="11"/>
          </p:nvPr>
        </p:nvSpPr>
        <p:spPr/>
      </p:sp>
      <p:sp>
        <p:nvSpPr>
          <p:cNvPr id="24" name="Picture Placeholder 23">
            <a:extLst>
              <a:ext uri="{FF2B5EF4-FFF2-40B4-BE49-F238E27FC236}">
                <a16:creationId xmlns:a16="http://schemas.microsoft.com/office/drawing/2014/main" id="{B2AF0B1C-E70A-4B32-8135-3643FF8AA648}"/>
              </a:ext>
            </a:extLst>
          </p:cNvPr>
          <p:cNvSpPr>
            <a:spLocks noGrp="1"/>
          </p:cNvSpPr>
          <p:nvPr>
            <p:ph type="pic" sz="quarter" idx="12"/>
          </p:nvPr>
        </p:nvSpPr>
        <p:spPr/>
      </p:sp>
    </p:spTree>
    <p:extLst>
      <p:ext uri="{BB962C8B-B14F-4D97-AF65-F5344CB8AC3E}">
        <p14:creationId xmlns:p14="http://schemas.microsoft.com/office/powerpoint/2010/main" val="1117638250"/>
      </p:ext>
    </p:extLst>
  </p:cSld>
  <p:clrMapOvr>
    <a:masterClrMapping/>
  </p:clrMapOvr>
  <p:transition spd="slow">
    <p:wipe/>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AQR - Green Lumut">
      <a:dk1>
        <a:sysClr val="windowText" lastClr="000000"/>
      </a:dk1>
      <a:lt1>
        <a:sysClr val="window" lastClr="FFFFFF"/>
      </a:lt1>
      <a:dk2>
        <a:srgbClr val="444D26"/>
      </a:dk2>
      <a:lt2>
        <a:srgbClr val="FEFAC9"/>
      </a:lt2>
      <a:accent1>
        <a:srgbClr val="9EB060"/>
      </a:accent1>
      <a:accent2>
        <a:srgbClr val="788843"/>
      </a:accent2>
      <a:accent3>
        <a:srgbClr val="444D26"/>
      </a:accent3>
      <a:accent4>
        <a:srgbClr val="9EB060"/>
      </a:accent4>
      <a:accent5>
        <a:srgbClr val="788843"/>
      </a:accent5>
      <a:accent6>
        <a:srgbClr val="444D26"/>
      </a:accent6>
      <a:hlink>
        <a:srgbClr val="8E58B6"/>
      </a:hlink>
      <a:folHlink>
        <a:srgbClr val="7F6F6F"/>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1025</Words>
  <Application>Microsoft Office PowerPoint</Application>
  <PresentationFormat>Широкоэкранный</PresentationFormat>
  <Paragraphs>133</Paragraphs>
  <Slides>20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20</vt:i4>
      </vt:variant>
    </vt:vector>
  </HeadingPairs>
  <TitlesOfParts>
    <vt:vector size="29" baseType="lpstr">
      <vt:lpstr>Arial</vt:lpstr>
      <vt:lpstr>Calibri</vt:lpstr>
      <vt:lpstr>Calibri Light</vt:lpstr>
      <vt:lpstr>Georgia</vt:lpstr>
      <vt:lpstr>Montserrat Medium</vt:lpstr>
      <vt:lpstr>Segoe UI</vt:lpstr>
      <vt:lpstr>Wingdings</vt:lpstr>
      <vt:lpstr>Тема Office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19</cp:revision>
  <dcterms:created xsi:type="dcterms:W3CDTF">2021-09-28T05:47:22Z</dcterms:created>
  <dcterms:modified xsi:type="dcterms:W3CDTF">2021-10-19T09:07:07Z</dcterms:modified>
</cp:coreProperties>
</file>