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9" r:id="rId3"/>
    <p:sldId id="261" r:id="rId4"/>
    <p:sldId id="262" r:id="rId5"/>
    <p:sldId id="263" r:id="rId6"/>
    <p:sldId id="265" r:id="rId7"/>
    <p:sldId id="268" r:id="rId8"/>
    <p:sldId id="267" r:id="rId9"/>
    <p:sldId id="272" r:id="rId10"/>
    <p:sldId id="274" r:id="rId11"/>
    <p:sldId id="277" r:id="rId12"/>
    <p:sldId id="276" r:id="rId13"/>
    <p:sldId id="278" r:id="rId14"/>
    <p:sldId id="279" r:id="rId15"/>
    <p:sldId id="287" r:id="rId16"/>
    <p:sldId id="266"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4" d="100"/>
          <a:sy n="154" d="100"/>
        </p:scale>
        <p:origin x="534" y="1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8F97184-C6DE-4B43-ABB1-C560F7BEF249}"/>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94A1B682-AB81-4B4B-8F53-0D4BE961CC1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222AC80A-F166-4153-8F8B-BAD7A6AEB2D0}"/>
              </a:ext>
            </a:extLst>
          </p:cNvPr>
          <p:cNvSpPr>
            <a:spLocks noGrp="1"/>
          </p:cNvSpPr>
          <p:nvPr>
            <p:ph type="dt" sz="half" idx="10"/>
          </p:nvPr>
        </p:nvSpPr>
        <p:spPr/>
        <p:txBody>
          <a:bodyPr/>
          <a:lstStyle/>
          <a:p>
            <a:fld id="{9A984A8F-E0C6-424A-A6F2-2491CCDE8BF0}"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104C4DB0-277F-4C44-9A26-910A25C81D4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5C9A908-2078-4402-B609-8B363DC7F886}"/>
              </a:ext>
            </a:extLst>
          </p:cNvPr>
          <p:cNvSpPr>
            <a:spLocks noGrp="1"/>
          </p:cNvSpPr>
          <p:nvPr>
            <p:ph type="sldNum" sz="quarter" idx="12"/>
          </p:nvPr>
        </p:nvSpPr>
        <p:spPr/>
        <p:txBody>
          <a:bodyPr/>
          <a:lstStyle/>
          <a:p>
            <a:fld id="{15E5E733-B3F8-426E-9796-11CE6C2C1511}" type="slidenum">
              <a:rPr lang="ru-RU" smtClean="0"/>
              <a:t>‹#›</a:t>
            </a:fld>
            <a:endParaRPr lang="ru-RU"/>
          </a:p>
        </p:txBody>
      </p:sp>
    </p:spTree>
    <p:extLst>
      <p:ext uri="{BB962C8B-B14F-4D97-AF65-F5344CB8AC3E}">
        <p14:creationId xmlns:p14="http://schemas.microsoft.com/office/powerpoint/2010/main" val="993196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7C3DD21-1D4C-4780-8C81-B19717F4BDCC}"/>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C15504C7-400D-45F0-A066-C7913CAA57C7}"/>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38A891B-F37E-42CD-AF8D-027A0121D56B}"/>
              </a:ext>
            </a:extLst>
          </p:cNvPr>
          <p:cNvSpPr>
            <a:spLocks noGrp="1"/>
          </p:cNvSpPr>
          <p:nvPr>
            <p:ph type="dt" sz="half" idx="10"/>
          </p:nvPr>
        </p:nvSpPr>
        <p:spPr/>
        <p:txBody>
          <a:bodyPr/>
          <a:lstStyle/>
          <a:p>
            <a:fld id="{9A984A8F-E0C6-424A-A6F2-2491CCDE8BF0}"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BDFC7908-4DD8-4215-BB93-665AEA8985A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FC6770F-53DD-4041-BD30-0DE949569626}"/>
              </a:ext>
            </a:extLst>
          </p:cNvPr>
          <p:cNvSpPr>
            <a:spLocks noGrp="1"/>
          </p:cNvSpPr>
          <p:nvPr>
            <p:ph type="sldNum" sz="quarter" idx="12"/>
          </p:nvPr>
        </p:nvSpPr>
        <p:spPr/>
        <p:txBody>
          <a:bodyPr/>
          <a:lstStyle/>
          <a:p>
            <a:fld id="{15E5E733-B3F8-426E-9796-11CE6C2C1511}" type="slidenum">
              <a:rPr lang="ru-RU" smtClean="0"/>
              <a:t>‹#›</a:t>
            </a:fld>
            <a:endParaRPr lang="ru-RU"/>
          </a:p>
        </p:txBody>
      </p:sp>
    </p:spTree>
    <p:extLst>
      <p:ext uri="{BB962C8B-B14F-4D97-AF65-F5344CB8AC3E}">
        <p14:creationId xmlns:p14="http://schemas.microsoft.com/office/powerpoint/2010/main" val="925282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1A456ADE-8384-40C0-8394-13ED02B8C108}"/>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8DE22770-A94D-43F8-BD73-9E75B21B92CD}"/>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C79CC13-BA7A-4BBE-B067-FCB387128406}"/>
              </a:ext>
            </a:extLst>
          </p:cNvPr>
          <p:cNvSpPr>
            <a:spLocks noGrp="1"/>
          </p:cNvSpPr>
          <p:nvPr>
            <p:ph type="dt" sz="half" idx="10"/>
          </p:nvPr>
        </p:nvSpPr>
        <p:spPr/>
        <p:txBody>
          <a:bodyPr/>
          <a:lstStyle/>
          <a:p>
            <a:fld id="{9A984A8F-E0C6-424A-A6F2-2491CCDE8BF0}"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03281185-BE1C-4453-92D3-5560CFF25C8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262CE6F-210C-4B1B-979E-7649A66AB915}"/>
              </a:ext>
            </a:extLst>
          </p:cNvPr>
          <p:cNvSpPr>
            <a:spLocks noGrp="1"/>
          </p:cNvSpPr>
          <p:nvPr>
            <p:ph type="sldNum" sz="quarter" idx="12"/>
          </p:nvPr>
        </p:nvSpPr>
        <p:spPr/>
        <p:txBody>
          <a:bodyPr/>
          <a:lstStyle/>
          <a:p>
            <a:fld id="{15E5E733-B3F8-426E-9796-11CE6C2C1511}" type="slidenum">
              <a:rPr lang="ru-RU" smtClean="0"/>
              <a:t>‹#›</a:t>
            </a:fld>
            <a:endParaRPr lang="ru-RU"/>
          </a:p>
        </p:txBody>
      </p:sp>
    </p:spTree>
    <p:extLst>
      <p:ext uri="{BB962C8B-B14F-4D97-AF65-F5344CB8AC3E}">
        <p14:creationId xmlns:p14="http://schemas.microsoft.com/office/powerpoint/2010/main" val="1876463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05937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4_Blank">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8C678C4C-9AD0-4541-B682-532AAB077195}"/>
              </a:ext>
            </a:extLst>
          </p:cNvPr>
          <p:cNvSpPr>
            <a:spLocks noGrp="1"/>
          </p:cNvSpPr>
          <p:nvPr>
            <p:ph type="pic" sz="quarter" idx="12"/>
          </p:nvPr>
        </p:nvSpPr>
        <p:spPr>
          <a:xfrm>
            <a:off x="1217615" y="1828803"/>
            <a:ext cx="3659189" cy="3429001"/>
          </a:xfrm>
          <a:custGeom>
            <a:avLst/>
            <a:gdLst>
              <a:gd name="connsiteX0" fmla="*/ 1372196 w 2744392"/>
              <a:gd name="connsiteY0" fmla="*/ 0 h 3429001"/>
              <a:gd name="connsiteX1" fmla="*/ 2744392 w 2744392"/>
              <a:gd name="connsiteY1" fmla="*/ 1372196 h 3429001"/>
              <a:gd name="connsiteX2" fmla="*/ 2744391 w 2744392"/>
              <a:gd name="connsiteY2" fmla="*/ 2056806 h 3429001"/>
              <a:gd name="connsiteX3" fmla="*/ 1372195 w 2744392"/>
              <a:gd name="connsiteY3" fmla="*/ 3429001 h 3429001"/>
              <a:gd name="connsiteX4" fmla="*/ 1372196 w 2744392"/>
              <a:gd name="connsiteY4" fmla="*/ 3429000 h 3429001"/>
              <a:gd name="connsiteX5" fmla="*/ 0 w 2744392"/>
              <a:gd name="connsiteY5" fmla="*/ 2056805 h 3429001"/>
              <a:gd name="connsiteX6" fmla="*/ 0 w 2744392"/>
              <a:gd name="connsiteY6" fmla="*/ 1372196 h 3429001"/>
              <a:gd name="connsiteX7" fmla="*/ 1372196 w 2744392"/>
              <a:gd name="connsiteY7" fmla="*/ 0 h 3429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4392" h="3429001">
                <a:moveTo>
                  <a:pt x="1372196" y="0"/>
                </a:moveTo>
                <a:cubicBezTo>
                  <a:pt x="2130039" y="0"/>
                  <a:pt x="2744392" y="614354"/>
                  <a:pt x="2744392" y="1372196"/>
                </a:cubicBezTo>
                <a:cubicBezTo>
                  <a:pt x="2744392" y="1600399"/>
                  <a:pt x="2744391" y="1828602"/>
                  <a:pt x="2744391" y="2056806"/>
                </a:cubicBezTo>
                <a:cubicBezTo>
                  <a:pt x="2744391" y="2814648"/>
                  <a:pt x="2130039" y="3429001"/>
                  <a:pt x="1372195" y="3429001"/>
                </a:cubicBezTo>
                <a:lnTo>
                  <a:pt x="1372196" y="3429000"/>
                </a:lnTo>
                <a:cubicBezTo>
                  <a:pt x="614354" y="3429000"/>
                  <a:pt x="0" y="2814648"/>
                  <a:pt x="0" y="2056805"/>
                </a:cubicBezTo>
                <a:lnTo>
                  <a:pt x="0" y="1372196"/>
                </a:lnTo>
                <a:cubicBezTo>
                  <a:pt x="0" y="614354"/>
                  <a:pt x="614354" y="0"/>
                  <a:pt x="1372196"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
        <p:nvSpPr>
          <p:cNvPr id="6" name="Text Placeholder 3">
            <a:extLst>
              <a:ext uri="{FF2B5EF4-FFF2-40B4-BE49-F238E27FC236}">
                <a16:creationId xmlns:a16="http://schemas.microsoft.com/office/drawing/2014/main" id="{DF47517E-2290-43BE-8487-D04E8C40CE2B}"/>
              </a:ext>
            </a:extLst>
          </p:cNvPr>
          <p:cNvSpPr>
            <a:spLocks noGrp="1"/>
          </p:cNvSpPr>
          <p:nvPr>
            <p:ph type="body" sz="quarter" idx="11" hasCustomPrompt="1"/>
          </p:nvPr>
        </p:nvSpPr>
        <p:spPr>
          <a:xfrm>
            <a:off x="3348790" y="390728"/>
            <a:ext cx="5494423" cy="719138"/>
          </a:xfrm>
        </p:spPr>
        <p:txBody>
          <a:bodyPr anchor="ctr">
            <a:normAutofit/>
          </a:bodyPr>
          <a:lstStyle>
            <a:lvl1pPr marL="0" indent="0" algn="ctr">
              <a:lnSpc>
                <a:spcPct val="100000"/>
              </a:lnSpc>
              <a:spcBef>
                <a:spcPts val="0"/>
              </a:spcBef>
              <a:buNone/>
              <a:defRPr sz="3000" b="1">
                <a:solidFill>
                  <a:schemeClr val="accent1"/>
                </a:solidFill>
                <a:latin typeface="+mj-lt"/>
              </a:defRPr>
            </a:lvl1pPr>
          </a:lstStyle>
          <a:p>
            <a:pPr lvl="0"/>
            <a:r>
              <a:rPr lang="en-US" dirty="0"/>
              <a:t>Title here</a:t>
            </a:r>
          </a:p>
        </p:txBody>
      </p:sp>
    </p:spTree>
    <p:extLst>
      <p:ext uri="{BB962C8B-B14F-4D97-AF65-F5344CB8AC3E}">
        <p14:creationId xmlns:p14="http://schemas.microsoft.com/office/powerpoint/2010/main" val="23757792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2_Blank">
    <p:spTree>
      <p:nvGrpSpPr>
        <p:cNvPr id="1" name=""/>
        <p:cNvGrpSpPr/>
        <p:nvPr/>
      </p:nvGrpSpPr>
      <p:grpSpPr>
        <a:xfrm>
          <a:off x="0" y="0"/>
          <a:ext cx="0" cy="0"/>
          <a:chOff x="0" y="0"/>
          <a:chExt cx="0" cy="0"/>
        </a:xfrm>
      </p:grpSpPr>
      <p:sp>
        <p:nvSpPr>
          <p:cNvPr id="6" name="PpHolder4">
            <a:extLst>
              <a:ext uri="{FF2B5EF4-FFF2-40B4-BE49-F238E27FC236}">
                <a16:creationId xmlns:a16="http://schemas.microsoft.com/office/drawing/2014/main" id="{72F719A5-C455-42BD-91F9-F39EADA297AC}"/>
              </a:ext>
            </a:extLst>
          </p:cNvPr>
          <p:cNvSpPr>
            <a:spLocks noGrp="1"/>
          </p:cNvSpPr>
          <p:nvPr>
            <p:ph type="pic" sz="quarter" idx="12"/>
          </p:nvPr>
        </p:nvSpPr>
        <p:spPr>
          <a:xfrm>
            <a:off x="6453189" y="2413497"/>
            <a:ext cx="4435475" cy="2105025"/>
          </a:xfrm>
          <a:custGeom>
            <a:avLst/>
            <a:gdLst>
              <a:gd name="connsiteX0" fmla="*/ 0 w 3326606"/>
              <a:gd name="connsiteY0" fmla="*/ 0 h 2105025"/>
              <a:gd name="connsiteX1" fmla="*/ 3326606 w 3326606"/>
              <a:gd name="connsiteY1" fmla="*/ 0 h 2105025"/>
              <a:gd name="connsiteX2" fmla="*/ 3326606 w 3326606"/>
              <a:gd name="connsiteY2" fmla="*/ 2105025 h 2105025"/>
              <a:gd name="connsiteX3" fmla="*/ 0 w 3326606"/>
              <a:gd name="connsiteY3" fmla="*/ 2105025 h 2105025"/>
            </a:gdLst>
            <a:ahLst/>
            <a:cxnLst>
              <a:cxn ang="0">
                <a:pos x="connsiteX0" y="connsiteY0"/>
              </a:cxn>
              <a:cxn ang="0">
                <a:pos x="connsiteX1" y="connsiteY1"/>
              </a:cxn>
              <a:cxn ang="0">
                <a:pos x="connsiteX2" y="connsiteY2"/>
              </a:cxn>
              <a:cxn ang="0">
                <a:pos x="connsiteX3" y="connsiteY3"/>
              </a:cxn>
            </a:cxnLst>
            <a:rect l="l" t="t" r="r" b="b"/>
            <a:pathLst>
              <a:path w="3326606" h="2105025">
                <a:moveTo>
                  <a:pt x="0" y="0"/>
                </a:moveTo>
                <a:lnTo>
                  <a:pt x="3326606" y="0"/>
                </a:lnTo>
                <a:lnTo>
                  <a:pt x="3326606" y="2105025"/>
                </a:lnTo>
                <a:lnTo>
                  <a:pt x="0" y="2105025"/>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
        <p:nvSpPr>
          <p:cNvPr id="2" name="Text Placeholder 3">
            <a:extLst>
              <a:ext uri="{FF2B5EF4-FFF2-40B4-BE49-F238E27FC236}">
                <a16:creationId xmlns:a16="http://schemas.microsoft.com/office/drawing/2014/main" id="{F6D798E0-0D99-4A10-ADD0-DFFE090056F6}"/>
              </a:ext>
            </a:extLst>
          </p:cNvPr>
          <p:cNvSpPr>
            <a:spLocks noGrp="1"/>
          </p:cNvSpPr>
          <p:nvPr>
            <p:ph type="body" sz="quarter" idx="11" hasCustomPrompt="1"/>
          </p:nvPr>
        </p:nvSpPr>
        <p:spPr>
          <a:xfrm>
            <a:off x="3348790" y="390728"/>
            <a:ext cx="5494423" cy="719138"/>
          </a:xfrm>
        </p:spPr>
        <p:txBody>
          <a:bodyPr anchor="ctr">
            <a:normAutofit/>
          </a:bodyPr>
          <a:lstStyle>
            <a:lvl1pPr marL="0" indent="0" algn="ctr">
              <a:lnSpc>
                <a:spcPct val="100000"/>
              </a:lnSpc>
              <a:spcBef>
                <a:spcPts val="0"/>
              </a:spcBef>
              <a:buNone/>
              <a:defRPr sz="3000" b="1">
                <a:solidFill>
                  <a:schemeClr val="accent1"/>
                </a:solidFill>
                <a:latin typeface="+mj-lt"/>
              </a:defRPr>
            </a:lvl1pPr>
          </a:lstStyle>
          <a:p>
            <a:pPr lvl="0"/>
            <a:r>
              <a:rPr lang="en-US" dirty="0"/>
              <a:t>Title here</a:t>
            </a:r>
          </a:p>
        </p:txBody>
      </p:sp>
    </p:spTree>
    <p:extLst>
      <p:ext uri="{BB962C8B-B14F-4D97-AF65-F5344CB8AC3E}">
        <p14:creationId xmlns:p14="http://schemas.microsoft.com/office/powerpoint/2010/main" val="28081583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Blank">
    <p:spTree>
      <p:nvGrpSpPr>
        <p:cNvPr id="1" name=""/>
        <p:cNvGrpSpPr/>
        <p:nvPr/>
      </p:nvGrpSpPr>
      <p:grpSpPr>
        <a:xfrm>
          <a:off x="0" y="0"/>
          <a:ext cx="0" cy="0"/>
          <a:chOff x="0" y="0"/>
          <a:chExt cx="0" cy="0"/>
        </a:xfrm>
      </p:grpSpPr>
      <p:sp>
        <p:nvSpPr>
          <p:cNvPr id="15" name="PpHolder4">
            <a:extLst>
              <a:ext uri="{FF2B5EF4-FFF2-40B4-BE49-F238E27FC236}">
                <a16:creationId xmlns:a16="http://schemas.microsoft.com/office/drawing/2014/main" id="{7420C7D1-2DB7-4C95-8366-65DA73F525B8}"/>
              </a:ext>
            </a:extLst>
          </p:cNvPr>
          <p:cNvSpPr>
            <a:spLocks noGrp="1"/>
          </p:cNvSpPr>
          <p:nvPr>
            <p:ph type="pic" sz="quarter" idx="13"/>
          </p:nvPr>
        </p:nvSpPr>
        <p:spPr>
          <a:xfrm>
            <a:off x="5237166" y="2137145"/>
            <a:ext cx="1722436" cy="2810982"/>
          </a:xfrm>
          <a:custGeom>
            <a:avLst/>
            <a:gdLst>
              <a:gd name="connsiteX0" fmla="*/ 115631 w 1291827"/>
              <a:gd name="connsiteY0" fmla="*/ 0 h 2810982"/>
              <a:gd name="connsiteX1" fmla="*/ 1176196 w 1291827"/>
              <a:gd name="connsiteY1" fmla="*/ 0 h 2810982"/>
              <a:gd name="connsiteX2" fmla="*/ 1291827 w 1291827"/>
              <a:gd name="connsiteY2" fmla="*/ 115631 h 2810982"/>
              <a:gd name="connsiteX3" fmla="*/ 1291827 w 1291827"/>
              <a:gd name="connsiteY3" fmla="*/ 2695351 h 2810982"/>
              <a:gd name="connsiteX4" fmla="*/ 1176196 w 1291827"/>
              <a:gd name="connsiteY4" fmla="*/ 2810982 h 2810982"/>
              <a:gd name="connsiteX5" fmla="*/ 115631 w 1291827"/>
              <a:gd name="connsiteY5" fmla="*/ 2810982 h 2810982"/>
              <a:gd name="connsiteX6" fmla="*/ 0 w 1291827"/>
              <a:gd name="connsiteY6" fmla="*/ 2695351 h 2810982"/>
              <a:gd name="connsiteX7" fmla="*/ 0 w 1291827"/>
              <a:gd name="connsiteY7" fmla="*/ 115631 h 2810982"/>
              <a:gd name="connsiteX8" fmla="*/ 115631 w 1291827"/>
              <a:gd name="connsiteY8" fmla="*/ 0 h 281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1827" h="2810982">
                <a:moveTo>
                  <a:pt x="115631" y="0"/>
                </a:moveTo>
                <a:lnTo>
                  <a:pt x="1176196" y="0"/>
                </a:lnTo>
                <a:cubicBezTo>
                  <a:pt x="1240058" y="0"/>
                  <a:pt x="1291827" y="51770"/>
                  <a:pt x="1291827" y="115631"/>
                </a:cubicBezTo>
                <a:lnTo>
                  <a:pt x="1291827" y="2695351"/>
                </a:lnTo>
                <a:cubicBezTo>
                  <a:pt x="1291827" y="2759213"/>
                  <a:pt x="1240058" y="2810982"/>
                  <a:pt x="1176196" y="2810982"/>
                </a:cubicBezTo>
                <a:lnTo>
                  <a:pt x="115631" y="2810982"/>
                </a:lnTo>
                <a:cubicBezTo>
                  <a:pt x="51769" y="2810982"/>
                  <a:pt x="0" y="2759213"/>
                  <a:pt x="0" y="2695351"/>
                </a:cubicBezTo>
                <a:lnTo>
                  <a:pt x="0" y="115631"/>
                </a:lnTo>
                <a:cubicBezTo>
                  <a:pt x="0" y="51770"/>
                  <a:pt x="51769" y="0"/>
                  <a:pt x="115631" y="0"/>
                </a:cubicBezTo>
                <a:close/>
              </a:path>
            </a:pathLst>
          </a:custGeom>
          <a:blipFill dpi="0" rotWithShape="1">
            <a:blip r:embed="rId2"/>
            <a:srcRect/>
            <a:tile tx="0" ty="0" sx="100000" sy="100000" flip="none" algn="tl"/>
          </a:blipFill>
        </p:spPr>
        <p:txBody>
          <a:bodyPr rtlCol="0" anchor="ctr" anchorCtr="1">
            <a:normAutofit/>
          </a:bodyPr>
          <a:lstStyle>
            <a:lvl1pPr>
              <a:defRPr lang="en-US" sz="600">
                <a:solidFill>
                  <a:schemeClr val="tx1">
                    <a:alpha val="0"/>
                  </a:schemeClr>
                </a:solidFill>
              </a:defRPr>
            </a:lvl1pPr>
          </a:lstStyle>
          <a:p>
            <a:pPr marL="0" lvl="0" algn="ctr" defTabSz="457200"/>
            <a:endParaRPr lang="en-US"/>
          </a:p>
        </p:txBody>
      </p:sp>
      <p:sp>
        <p:nvSpPr>
          <p:cNvPr id="2" name="Text Placeholder 3">
            <a:extLst>
              <a:ext uri="{FF2B5EF4-FFF2-40B4-BE49-F238E27FC236}">
                <a16:creationId xmlns:a16="http://schemas.microsoft.com/office/drawing/2014/main" id="{7757F574-93EB-4935-809F-A5F2BEF072B5}"/>
              </a:ext>
            </a:extLst>
          </p:cNvPr>
          <p:cNvSpPr>
            <a:spLocks noGrp="1"/>
          </p:cNvSpPr>
          <p:nvPr>
            <p:ph type="body" sz="quarter" idx="11" hasCustomPrompt="1"/>
          </p:nvPr>
        </p:nvSpPr>
        <p:spPr>
          <a:xfrm>
            <a:off x="3348790" y="390728"/>
            <a:ext cx="5494423" cy="719138"/>
          </a:xfrm>
        </p:spPr>
        <p:txBody>
          <a:bodyPr anchor="ctr">
            <a:normAutofit/>
          </a:bodyPr>
          <a:lstStyle>
            <a:lvl1pPr marL="0" indent="0" algn="ctr">
              <a:lnSpc>
                <a:spcPct val="100000"/>
              </a:lnSpc>
              <a:spcBef>
                <a:spcPts val="0"/>
              </a:spcBef>
              <a:buNone/>
              <a:defRPr sz="3000" b="1">
                <a:solidFill>
                  <a:schemeClr val="accent1"/>
                </a:solidFill>
                <a:latin typeface="+mj-lt"/>
              </a:defRPr>
            </a:lvl1pPr>
          </a:lstStyle>
          <a:p>
            <a:pPr lvl="0"/>
            <a:r>
              <a:rPr lang="en-US" dirty="0"/>
              <a:t>Title here</a:t>
            </a:r>
          </a:p>
        </p:txBody>
      </p:sp>
      <p:sp>
        <p:nvSpPr>
          <p:cNvPr id="17" name="PpHolder3">
            <a:extLst>
              <a:ext uri="{FF2B5EF4-FFF2-40B4-BE49-F238E27FC236}">
                <a16:creationId xmlns:a16="http://schemas.microsoft.com/office/drawing/2014/main" id="{45730B67-1EEE-4CCB-9451-3053B16D6E77}"/>
              </a:ext>
            </a:extLst>
          </p:cNvPr>
          <p:cNvSpPr>
            <a:spLocks noGrp="1"/>
          </p:cNvSpPr>
          <p:nvPr>
            <p:ph type="pic" sz="quarter" idx="14"/>
          </p:nvPr>
        </p:nvSpPr>
        <p:spPr>
          <a:xfrm>
            <a:off x="7599994" y="2376379"/>
            <a:ext cx="1602489" cy="2575737"/>
          </a:xfrm>
          <a:custGeom>
            <a:avLst/>
            <a:gdLst>
              <a:gd name="connsiteX0" fmla="*/ 107580 w 1201867"/>
              <a:gd name="connsiteY0" fmla="*/ 0 h 2575737"/>
              <a:gd name="connsiteX1" fmla="*/ 1094288 w 1201867"/>
              <a:gd name="connsiteY1" fmla="*/ 0 h 2575737"/>
              <a:gd name="connsiteX2" fmla="*/ 1201867 w 1201867"/>
              <a:gd name="connsiteY2" fmla="*/ 107580 h 2575737"/>
              <a:gd name="connsiteX3" fmla="*/ 1201867 w 1201867"/>
              <a:gd name="connsiteY3" fmla="*/ 2468158 h 2575737"/>
              <a:gd name="connsiteX4" fmla="*/ 1094288 w 1201867"/>
              <a:gd name="connsiteY4" fmla="*/ 2575737 h 2575737"/>
              <a:gd name="connsiteX5" fmla="*/ 107580 w 1201867"/>
              <a:gd name="connsiteY5" fmla="*/ 2575737 h 2575737"/>
              <a:gd name="connsiteX6" fmla="*/ 0 w 1201867"/>
              <a:gd name="connsiteY6" fmla="*/ 2468158 h 2575737"/>
              <a:gd name="connsiteX7" fmla="*/ 0 w 1201867"/>
              <a:gd name="connsiteY7" fmla="*/ 107580 h 2575737"/>
              <a:gd name="connsiteX8" fmla="*/ 107580 w 1201867"/>
              <a:gd name="connsiteY8" fmla="*/ 0 h 2575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1867" h="2575737">
                <a:moveTo>
                  <a:pt x="107580" y="0"/>
                </a:moveTo>
                <a:lnTo>
                  <a:pt x="1094288" y="0"/>
                </a:lnTo>
                <a:cubicBezTo>
                  <a:pt x="1153702" y="0"/>
                  <a:pt x="1201867" y="48165"/>
                  <a:pt x="1201867" y="107580"/>
                </a:cubicBezTo>
                <a:lnTo>
                  <a:pt x="1201867" y="2468158"/>
                </a:lnTo>
                <a:cubicBezTo>
                  <a:pt x="1201867" y="2527572"/>
                  <a:pt x="1153702" y="2575737"/>
                  <a:pt x="1094288" y="2575737"/>
                </a:cubicBezTo>
                <a:lnTo>
                  <a:pt x="107580" y="2575737"/>
                </a:lnTo>
                <a:cubicBezTo>
                  <a:pt x="48165" y="2575737"/>
                  <a:pt x="0" y="2527572"/>
                  <a:pt x="0" y="2468158"/>
                </a:cubicBezTo>
                <a:lnTo>
                  <a:pt x="0" y="107580"/>
                </a:lnTo>
                <a:cubicBezTo>
                  <a:pt x="0" y="48165"/>
                  <a:pt x="48165" y="0"/>
                  <a:pt x="107580" y="0"/>
                </a:cubicBezTo>
                <a:close/>
              </a:path>
            </a:pathLst>
          </a:custGeom>
          <a:blipFill dpi="0" rotWithShape="1">
            <a:blip r:embed="rId2"/>
            <a:srcRect/>
            <a:tile tx="0" ty="0" sx="100000" sy="100000" flip="none" algn="tl"/>
          </a:blipFill>
        </p:spPr>
        <p:txBody>
          <a:bodyPr rtlCol="0" anchor="ctr" anchorCtr="1">
            <a:normAutofit/>
          </a:bodyPr>
          <a:lstStyle>
            <a:lvl1pPr>
              <a:defRPr lang="en-US" sz="600">
                <a:solidFill>
                  <a:schemeClr val="tx1">
                    <a:alpha val="0"/>
                  </a:schemeClr>
                </a:solidFill>
              </a:defRPr>
            </a:lvl1pPr>
          </a:lstStyle>
          <a:p>
            <a:pPr marL="0" lvl="0" algn="ctr" defTabSz="457200"/>
            <a:endParaRPr lang="en-US"/>
          </a:p>
        </p:txBody>
      </p:sp>
      <p:sp>
        <p:nvSpPr>
          <p:cNvPr id="13" name="PpHolder5">
            <a:extLst>
              <a:ext uri="{FF2B5EF4-FFF2-40B4-BE49-F238E27FC236}">
                <a16:creationId xmlns:a16="http://schemas.microsoft.com/office/drawing/2014/main" id="{B5CA2EDD-ECE0-4E77-9053-C0EC378E5D98}"/>
              </a:ext>
            </a:extLst>
          </p:cNvPr>
          <p:cNvSpPr>
            <a:spLocks noGrp="1"/>
          </p:cNvSpPr>
          <p:nvPr userDrawn="1">
            <p:ph type="pic" sz="quarter" idx="12"/>
          </p:nvPr>
        </p:nvSpPr>
        <p:spPr>
          <a:xfrm>
            <a:off x="2989521" y="2376379"/>
            <a:ext cx="1602491" cy="2575737"/>
          </a:xfrm>
          <a:custGeom>
            <a:avLst/>
            <a:gdLst>
              <a:gd name="connsiteX0" fmla="*/ 107579 w 1201868"/>
              <a:gd name="connsiteY0" fmla="*/ 0 h 2575737"/>
              <a:gd name="connsiteX1" fmla="*/ 1094289 w 1201868"/>
              <a:gd name="connsiteY1" fmla="*/ 0 h 2575737"/>
              <a:gd name="connsiteX2" fmla="*/ 1201868 w 1201868"/>
              <a:gd name="connsiteY2" fmla="*/ 107580 h 2575737"/>
              <a:gd name="connsiteX3" fmla="*/ 1201868 w 1201868"/>
              <a:gd name="connsiteY3" fmla="*/ 2468158 h 2575737"/>
              <a:gd name="connsiteX4" fmla="*/ 1094289 w 1201868"/>
              <a:gd name="connsiteY4" fmla="*/ 2575737 h 2575737"/>
              <a:gd name="connsiteX5" fmla="*/ 107579 w 1201868"/>
              <a:gd name="connsiteY5" fmla="*/ 2575737 h 2575737"/>
              <a:gd name="connsiteX6" fmla="*/ 0 w 1201868"/>
              <a:gd name="connsiteY6" fmla="*/ 2468158 h 2575737"/>
              <a:gd name="connsiteX7" fmla="*/ 0 w 1201868"/>
              <a:gd name="connsiteY7" fmla="*/ 107580 h 2575737"/>
              <a:gd name="connsiteX8" fmla="*/ 107579 w 1201868"/>
              <a:gd name="connsiteY8" fmla="*/ 0 h 2575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1868" h="2575737">
                <a:moveTo>
                  <a:pt x="107579" y="0"/>
                </a:moveTo>
                <a:lnTo>
                  <a:pt x="1094289" y="0"/>
                </a:lnTo>
                <a:cubicBezTo>
                  <a:pt x="1153703" y="0"/>
                  <a:pt x="1201868" y="48165"/>
                  <a:pt x="1201868" y="107580"/>
                </a:cubicBezTo>
                <a:lnTo>
                  <a:pt x="1201868" y="2468158"/>
                </a:lnTo>
                <a:cubicBezTo>
                  <a:pt x="1201868" y="2527572"/>
                  <a:pt x="1153703" y="2575737"/>
                  <a:pt x="1094289" y="2575737"/>
                </a:cubicBezTo>
                <a:lnTo>
                  <a:pt x="107579" y="2575737"/>
                </a:lnTo>
                <a:cubicBezTo>
                  <a:pt x="48166" y="2575737"/>
                  <a:pt x="0" y="2527572"/>
                  <a:pt x="0" y="2468158"/>
                </a:cubicBezTo>
                <a:lnTo>
                  <a:pt x="0" y="107580"/>
                </a:lnTo>
                <a:cubicBezTo>
                  <a:pt x="0" y="48165"/>
                  <a:pt x="48166" y="0"/>
                  <a:pt x="107579"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Tree>
    <p:extLst>
      <p:ext uri="{BB962C8B-B14F-4D97-AF65-F5344CB8AC3E}">
        <p14:creationId xmlns:p14="http://schemas.microsoft.com/office/powerpoint/2010/main" val="35625086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Blank">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6AA1CA89-D46F-4CEA-95EE-30B0BA48589F}"/>
              </a:ext>
            </a:extLst>
          </p:cNvPr>
          <p:cNvSpPr>
            <a:spLocks noGrp="1"/>
          </p:cNvSpPr>
          <p:nvPr userDrawn="1">
            <p:ph type="pic" sz="quarter" idx="13"/>
          </p:nvPr>
        </p:nvSpPr>
        <p:spPr>
          <a:xfrm>
            <a:off x="9110157" y="3900806"/>
            <a:ext cx="2163527" cy="1646979"/>
          </a:xfrm>
          <a:custGeom>
            <a:avLst/>
            <a:gdLst>
              <a:gd name="connsiteX0" fmla="*/ 719768 w 1622645"/>
              <a:gd name="connsiteY0" fmla="*/ 112 h 1646979"/>
              <a:gd name="connsiteX1" fmla="*/ 834244 w 1622645"/>
              <a:gd name="connsiteY1" fmla="*/ 9191 h 1646979"/>
              <a:gd name="connsiteX2" fmla="*/ 1189089 w 1622645"/>
              <a:gd name="connsiteY2" fmla="*/ 131676 h 1646979"/>
              <a:gd name="connsiteX3" fmla="*/ 1598578 w 1622645"/>
              <a:gd name="connsiteY3" fmla="*/ 580250 h 1646979"/>
              <a:gd name="connsiteX4" fmla="*/ 1619512 w 1622645"/>
              <a:gd name="connsiteY4" fmla="*/ 832736 h 1646979"/>
              <a:gd name="connsiteX5" fmla="*/ 1557741 w 1622645"/>
              <a:gd name="connsiteY5" fmla="*/ 1191422 h 1646979"/>
              <a:gd name="connsiteX6" fmla="*/ 1135697 w 1622645"/>
              <a:gd name="connsiteY6" fmla="*/ 1581148 h 1646979"/>
              <a:gd name="connsiteX7" fmla="*/ 557929 w 1622645"/>
              <a:gd name="connsiteY7" fmla="*/ 1621568 h 1646979"/>
              <a:gd name="connsiteX8" fmla="*/ 243644 w 1622645"/>
              <a:gd name="connsiteY8" fmla="*/ 1467961 h 1646979"/>
              <a:gd name="connsiteX9" fmla="*/ 77286 w 1622645"/>
              <a:gd name="connsiteY9" fmla="*/ 1186161 h 1646979"/>
              <a:gd name="connsiteX10" fmla="*/ 22140 w 1622645"/>
              <a:gd name="connsiteY10" fmla="*/ 563186 h 1646979"/>
              <a:gd name="connsiteX11" fmla="*/ 387006 w 1622645"/>
              <a:gd name="connsiteY11" fmla="*/ 70266 h 1646979"/>
              <a:gd name="connsiteX12" fmla="*/ 719768 w 1622645"/>
              <a:gd name="connsiteY12" fmla="*/ 112 h 1646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22645" h="1646979">
                <a:moveTo>
                  <a:pt x="719768" y="112"/>
                </a:moveTo>
                <a:cubicBezTo>
                  <a:pt x="758108" y="723"/>
                  <a:pt x="796427" y="3846"/>
                  <a:pt x="834244" y="9191"/>
                </a:cubicBezTo>
                <a:cubicBezTo>
                  <a:pt x="958984" y="26840"/>
                  <a:pt x="1079687" y="69459"/>
                  <a:pt x="1189089" y="131676"/>
                </a:cubicBezTo>
                <a:cubicBezTo>
                  <a:pt x="1348459" y="222371"/>
                  <a:pt x="1556433" y="390982"/>
                  <a:pt x="1598578" y="580250"/>
                </a:cubicBezTo>
                <a:cubicBezTo>
                  <a:pt x="1616422" y="660422"/>
                  <a:pt x="1611718" y="750950"/>
                  <a:pt x="1619512" y="832736"/>
                </a:cubicBezTo>
                <a:cubicBezTo>
                  <a:pt x="1631204" y="955110"/>
                  <a:pt x="1610076" y="1080073"/>
                  <a:pt x="1557741" y="1191422"/>
                </a:cubicBezTo>
                <a:cubicBezTo>
                  <a:pt x="1474368" y="1368831"/>
                  <a:pt x="1317475" y="1507741"/>
                  <a:pt x="1135697" y="1581148"/>
                </a:cubicBezTo>
                <a:cubicBezTo>
                  <a:pt x="953918" y="1654556"/>
                  <a:pt x="749228" y="1664354"/>
                  <a:pt x="557929" y="1621568"/>
                </a:cubicBezTo>
                <a:cubicBezTo>
                  <a:pt x="442709" y="1595791"/>
                  <a:pt x="328910" y="1549636"/>
                  <a:pt x="243644" y="1467961"/>
                </a:cubicBezTo>
                <a:cubicBezTo>
                  <a:pt x="164139" y="1391798"/>
                  <a:pt x="114422" y="1289801"/>
                  <a:pt x="77286" y="1186161"/>
                </a:cubicBezTo>
                <a:cubicBezTo>
                  <a:pt x="6050" y="987234"/>
                  <a:pt x="-24210" y="769322"/>
                  <a:pt x="22140" y="563186"/>
                </a:cubicBezTo>
                <a:cubicBezTo>
                  <a:pt x="68489" y="357048"/>
                  <a:pt x="197990" y="164691"/>
                  <a:pt x="387006" y="70266"/>
                </a:cubicBezTo>
                <a:cubicBezTo>
                  <a:pt x="489518" y="19052"/>
                  <a:pt x="604745" y="-1722"/>
                  <a:pt x="719768" y="112"/>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
        <p:nvSpPr>
          <p:cNvPr id="10" name="Text Placeholder 3">
            <a:extLst>
              <a:ext uri="{FF2B5EF4-FFF2-40B4-BE49-F238E27FC236}">
                <a16:creationId xmlns:a16="http://schemas.microsoft.com/office/drawing/2014/main" id="{F36AEC31-99F4-417A-8DDC-DD07212C1D72}"/>
              </a:ext>
            </a:extLst>
          </p:cNvPr>
          <p:cNvSpPr>
            <a:spLocks noGrp="1"/>
          </p:cNvSpPr>
          <p:nvPr>
            <p:ph type="body" sz="quarter" idx="12" hasCustomPrompt="1"/>
          </p:nvPr>
        </p:nvSpPr>
        <p:spPr>
          <a:xfrm>
            <a:off x="7326065" y="1912374"/>
            <a:ext cx="3953123" cy="719138"/>
          </a:xfrm>
        </p:spPr>
        <p:txBody>
          <a:bodyPr anchor="ctr">
            <a:normAutofit/>
          </a:bodyPr>
          <a:lstStyle>
            <a:lvl1pPr marL="0" indent="0" algn="l">
              <a:lnSpc>
                <a:spcPct val="100000"/>
              </a:lnSpc>
              <a:spcBef>
                <a:spcPts val="0"/>
              </a:spcBef>
              <a:buNone/>
              <a:defRPr sz="3000" b="1">
                <a:solidFill>
                  <a:schemeClr val="accent1"/>
                </a:solidFill>
                <a:latin typeface="+mj-lt"/>
              </a:defRPr>
            </a:lvl1pPr>
          </a:lstStyle>
          <a:p>
            <a:pPr lvl="0"/>
            <a:r>
              <a:rPr lang="en-US" dirty="0"/>
              <a:t>Title here</a:t>
            </a:r>
          </a:p>
        </p:txBody>
      </p:sp>
      <p:sp>
        <p:nvSpPr>
          <p:cNvPr id="13" name="PpHolder4">
            <a:extLst>
              <a:ext uri="{FF2B5EF4-FFF2-40B4-BE49-F238E27FC236}">
                <a16:creationId xmlns:a16="http://schemas.microsoft.com/office/drawing/2014/main" id="{CA1246C0-6320-460D-B55B-34B49BB7E65C}"/>
              </a:ext>
            </a:extLst>
          </p:cNvPr>
          <p:cNvSpPr>
            <a:spLocks noGrp="1"/>
          </p:cNvSpPr>
          <p:nvPr>
            <p:ph type="pic" sz="quarter" idx="14"/>
          </p:nvPr>
        </p:nvSpPr>
        <p:spPr>
          <a:xfrm>
            <a:off x="465191" y="1033731"/>
            <a:ext cx="6187400" cy="4571988"/>
          </a:xfrm>
          <a:custGeom>
            <a:avLst/>
            <a:gdLst>
              <a:gd name="connsiteX0" fmla="*/ 2475881 w 4640550"/>
              <a:gd name="connsiteY0" fmla="*/ 800 h 4571988"/>
              <a:gd name="connsiteX1" fmla="*/ 3356968 w 4640550"/>
              <a:gd name="connsiteY1" fmla="*/ 182876 h 4571988"/>
              <a:gd name="connsiteX2" fmla="*/ 4455063 w 4640550"/>
              <a:gd name="connsiteY2" fmla="*/ 1372035 h 4571988"/>
              <a:gd name="connsiteX3" fmla="*/ 4568951 w 4640550"/>
              <a:gd name="connsiteY3" fmla="*/ 2999961 h 4571988"/>
              <a:gd name="connsiteX4" fmla="*/ 4136145 w 4640550"/>
              <a:gd name="connsiteY4" fmla="*/ 3885497 h 4571988"/>
              <a:gd name="connsiteX5" fmla="*/ 3342144 w 4640550"/>
              <a:gd name="connsiteY5" fmla="*/ 4354227 h 4571988"/>
              <a:gd name="connsiteX6" fmla="*/ 1586838 w 4640550"/>
              <a:gd name="connsiteY6" fmla="*/ 4509608 h 4571988"/>
              <a:gd name="connsiteX7" fmla="*/ 197981 w 4640550"/>
              <a:gd name="connsiteY7" fmla="*/ 3481554 h 4571988"/>
              <a:gd name="connsiteX8" fmla="*/ 25894 w 4640550"/>
              <a:gd name="connsiteY8" fmla="*/ 2221412 h 4571988"/>
              <a:gd name="connsiteX9" fmla="*/ 371011 w 4640550"/>
              <a:gd name="connsiteY9" fmla="*/ 1221595 h 4571988"/>
              <a:gd name="connsiteX10" fmla="*/ 1634918 w 4640550"/>
              <a:gd name="connsiteY10" fmla="*/ 67812 h 4571988"/>
              <a:gd name="connsiteX11" fmla="*/ 2346327 w 4640550"/>
              <a:gd name="connsiteY11" fmla="*/ 8828 h 4571988"/>
              <a:gd name="connsiteX12" fmla="*/ 2475881 w 4640550"/>
              <a:gd name="connsiteY12" fmla="*/ 800 h 457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640550" h="4571988">
                <a:moveTo>
                  <a:pt x="2475881" y="800"/>
                </a:moveTo>
                <a:cubicBezTo>
                  <a:pt x="2778555" y="-7858"/>
                  <a:pt x="3082444" y="53850"/>
                  <a:pt x="3356968" y="182876"/>
                </a:cubicBezTo>
                <a:cubicBezTo>
                  <a:pt x="3856835" y="417789"/>
                  <a:pt x="4248229" y="859852"/>
                  <a:pt x="4455063" y="1372035"/>
                </a:cubicBezTo>
                <a:cubicBezTo>
                  <a:pt x="4661896" y="1884218"/>
                  <a:pt x="4689506" y="2460953"/>
                  <a:pt x="4568951" y="2999961"/>
                </a:cubicBezTo>
                <a:cubicBezTo>
                  <a:pt x="4496320" y="3324605"/>
                  <a:pt x="4366274" y="3645249"/>
                  <a:pt x="4136145" y="3885497"/>
                </a:cubicBezTo>
                <a:cubicBezTo>
                  <a:pt x="3921546" y="4109508"/>
                  <a:pt x="3634158" y="4249594"/>
                  <a:pt x="3342144" y="4354227"/>
                </a:cubicBezTo>
                <a:cubicBezTo>
                  <a:pt x="2781644" y="4554943"/>
                  <a:pt x="2167651" y="4640202"/>
                  <a:pt x="1586838" y="4509608"/>
                </a:cubicBezTo>
                <a:cubicBezTo>
                  <a:pt x="1006023" y="4379012"/>
                  <a:pt x="464034" y="4014131"/>
                  <a:pt x="197981" y="3481554"/>
                </a:cubicBezTo>
                <a:cubicBezTo>
                  <a:pt x="5580" y="3096436"/>
                  <a:pt x="-34344" y="2647630"/>
                  <a:pt x="25894" y="2221412"/>
                </a:cubicBezTo>
                <a:cubicBezTo>
                  <a:pt x="75623" y="1869943"/>
                  <a:pt x="195707" y="1529847"/>
                  <a:pt x="371011" y="1221595"/>
                </a:cubicBezTo>
                <a:cubicBezTo>
                  <a:pt x="626553" y="772553"/>
                  <a:pt x="1101636" y="186562"/>
                  <a:pt x="1634918" y="67812"/>
                </a:cubicBezTo>
                <a:cubicBezTo>
                  <a:pt x="1860812" y="17535"/>
                  <a:pt x="2115883" y="30790"/>
                  <a:pt x="2346327" y="8828"/>
                </a:cubicBezTo>
                <a:cubicBezTo>
                  <a:pt x="2389428" y="4710"/>
                  <a:pt x="2432643" y="2037"/>
                  <a:pt x="2475881" y="800"/>
                </a:cubicBezTo>
                <a:close/>
              </a:path>
            </a:pathLst>
          </a:custGeom>
          <a:blipFill dpi="0" rotWithShape="1">
            <a:blip r:embed="rId2"/>
            <a:srcRect/>
            <a:tile tx="0" ty="0" sx="100000" sy="100000" flip="none" algn="tl"/>
          </a:blipFill>
        </p:spPr>
        <p:txBody>
          <a:bodyPr rtlCol="0" anchor="ctr" anchorCtr="1">
            <a:normAutofit/>
          </a:bodyPr>
          <a:lstStyle>
            <a:lvl1pPr>
              <a:defRPr lang="en-US" sz="600">
                <a:solidFill>
                  <a:schemeClr val="tx1">
                    <a:alpha val="0"/>
                  </a:schemeClr>
                </a:solidFill>
              </a:defRPr>
            </a:lvl1pPr>
          </a:lstStyle>
          <a:p>
            <a:pPr marL="0" lvl="0" algn="ctr" defTabSz="457200"/>
            <a:endParaRPr lang="en-US"/>
          </a:p>
        </p:txBody>
      </p:sp>
    </p:spTree>
    <p:extLst>
      <p:ext uri="{BB962C8B-B14F-4D97-AF65-F5344CB8AC3E}">
        <p14:creationId xmlns:p14="http://schemas.microsoft.com/office/powerpoint/2010/main" val="32540027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9_Blank">
    <p:spTree>
      <p:nvGrpSpPr>
        <p:cNvPr id="1" name=""/>
        <p:cNvGrpSpPr/>
        <p:nvPr/>
      </p:nvGrpSpPr>
      <p:grpSpPr>
        <a:xfrm>
          <a:off x="0" y="0"/>
          <a:ext cx="0" cy="0"/>
          <a:chOff x="0" y="0"/>
          <a:chExt cx="0" cy="0"/>
        </a:xfrm>
      </p:grpSpPr>
      <p:sp>
        <p:nvSpPr>
          <p:cNvPr id="10" name="PpHolder2">
            <a:extLst>
              <a:ext uri="{FF2B5EF4-FFF2-40B4-BE49-F238E27FC236}">
                <a16:creationId xmlns:a16="http://schemas.microsoft.com/office/drawing/2014/main" id="{D6A6FD36-8A59-4A38-8F81-5A4951A7B470}"/>
              </a:ext>
            </a:extLst>
          </p:cNvPr>
          <p:cNvSpPr>
            <a:spLocks noGrp="1"/>
          </p:cNvSpPr>
          <p:nvPr userDrawn="1">
            <p:ph type="pic" sz="quarter" idx="12"/>
          </p:nvPr>
        </p:nvSpPr>
        <p:spPr>
          <a:xfrm>
            <a:off x="6400801" y="3858007"/>
            <a:ext cx="2412275" cy="1782476"/>
          </a:xfrm>
          <a:custGeom>
            <a:avLst/>
            <a:gdLst>
              <a:gd name="connsiteX0" fmla="*/ 1015836 w 1809206"/>
              <a:gd name="connsiteY0" fmla="*/ 542 h 1782476"/>
              <a:gd name="connsiteX1" fmla="*/ 1308777 w 1809206"/>
              <a:gd name="connsiteY1" fmla="*/ 71298 h 1782476"/>
              <a:gd name="connsiteX2" fmla="*/ 1736890 w 1809206"/>
              <a:gd name="connsiteY2" fmla="*/ 534914 h 1782476"/>
              <a:gd name="connsiteX3" fmla="*/ 1781292 w 1809206"/>
              <a:gd name="connsiteY3" fmla="*/ 1169592 h 1782476"/>
              <a:gd name="connsiteX4" fmla="*/ 1612554 w 1809206"/>
              <a:gd name="connsiteY4" fmla="*/ 1514835 h 1782476"/>
              <a:gd name="connsiteX5" fmla="*/ 1302998 w 1809206"/>
              <a:gd name="connsiteY5" fmla="*/ 1697578 h 1782476"/>
              <a:gd name="connsiteX6" fmla="*/ 618659 w 1809206"/>
              <a:gd name="connsiteY6" fmla="*/ 1758156 h 1782476"/>
              <a:gd name="connsiteX7" fmla="*/ 77187 w 1809206"/>
              <a:gd name="connsiteY7" fmla="*/ 1357351 h 1782476"/>
              <a:gd name="connsiteX8" fmla="*/ 10096 w 1809206"/>
              <a:gd name="connsiteY8" fmla="*/ 866060 h 1782476"/>
              <a:gd name="connsiteX9" fmla="*/ 144645 w 1809206"/>
              <a:gd name="connsiteY9" fmla="*/ 476262 h 1782476"/>
              <a:gd name="connsiteX10" fmla="*/ 637403 w 1809206"/>
              <a:gd name="connsiteY10" fmla="*/ 26438 h 1782476"/>
              <a:gd name="connsiteX11" fmla="*/ 914760 w 1809206"/>
              <a:gd name="connsiteY11" fmla="*/ 3442 h 1782476"/>
              <a:gd name="connsiteX12" fmla="*/ 1015836 w 1809206"/>
              <a:gd name="connsiteY12" fmla="*/ 542 h 1782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9206" h="1782476">
                <a:moveTo>
                  <a:pt x="1015836" y="542"/>
                </a:moveTo>
                <a:cubicBezTo>
                  <a:pt x="1116889" y="4346"/>
                  <a:pt x="1217039" y="28181"/>
                  <a:pt x="1308777" y="71298"/>
                </a:cubicBezTo>
                <a:cubicBezTo>
                  <a:pt x="1503660" y="162884"/>
                  <a:pt x="1656252" y="335229"/>
                  <a:pt x="1736890" y="534914"/>
                </a:cubicBezTo>
                <a:cubicBezTo>
                  <a:pt x="1817528" y="734598"/>
                  <a:pt x="1828292" y="959450"/>
                  <a:pt x="1781292" y="1169592"/>
                </a:cubicBezTo>
                <a:cubicBezTo>
                  <a:pt x="1752975" y="1296160"/>
                  <a:pt x="1702274" y="1421170"/>
                  <a:pt x="1612554" y="1514835"/>
                </a:cubicBezTo>
                <a:cubicBezTo>
                  <a:pt x="1528888" y="1602170"/>
                  <a:pt x="1416845" y="1656785"/>
                  <a:pt x="1302998" y="1697578"/>
                </a:cubicBezTo>
                <a:cubicBezTo>
                  <a:pt x="1084476" y="1775831"/>
                  <a:pt x="845100" y="1809071"/>
                  <a:pt x="618659" y="1758156"/>
                </a:cubicBezTo>
                <a:cubicBezTo>
                  <a:pt x="392217" y="1707241"/>
                  <a:pt x="180913" y="1564985"/>
                  <a:pt x="77187" y="1357351"/>
                </a:cubicBezTo>
                <a:cubicBezTo>
                  <a:pt x="2175" y="1207205"/>
                  <a:pt x="-13389" y="1032229"/>
                  <a:pt x="10096" y="866060"/>
                </a:cubicBezTo>
                <a:cubicBezTo>
                  <a:pt x="29483" y="729033"/>
                  <a:pt x="76300" y="596440"/>
                  <a:pt x="144645" y="476262"/>
                </a:cubicBezTo>
                <a:cubicBezTo>
                  <a:pt x="244274" y="301195"/>
                  <a:pt x="429494" y="72735"/>
                  <a:pt x="637403" y="26438"/>
                </a:cubicBezTo>
                <a:cubicBezTo>
                  <a:pt x="725473" y="6836"/>
                  <a:pt x="824918" y="12004"/>
                  <a:pt x="914760" y="3442"/>
                </a:cubicBezTo>
                <a:cubicBezTo>
                  <a:pt x="948367" y="231"/>
                  <a:pt x="982152" y="-727"/>
                  <a:pt x="1015836" y="542"/>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
        <p:nvSpPr>
          <p:cNvPr id="2" name="Text Placeholder 3">
            <a:extLst>
              <a:ext uri="{FF2B5EF4-FFF2-40B4-BE49-F238E27FC236}">
                <a16:creationId xmlns:a16="http://schemas.microsoft.com/office/drawing/2014/main" id="{CE3977E1-71E0-40C3-A381-BDE7752A92EC}"/>
              </a:ext>
            </a:extLst>
          </p:cNvPr>
          <p:cNvSpPr>
            <a:spLocks noGrp="1"/>
          </p:cNvSpPr>
          <p:nvPr>
            <p:ph type="body" sz="quarter" idx="11" hasCustomPrompt="1"/>
          </p:nvPr>
        </p:nvSpPr>
        <p:spPr>
          <a:xfrm>
            <a:off x="3348790" y="390728"/>
            <a:ext cx="5494423" cy="719138"/>
          </a:xfrm>
        </p:spPr>
        <p:txBody>
          <a:bodyPr anchor="ctr">
            <a:normAutofit/>
          </a:bodyPr>
          <a:lstStyle>
            <a:lvl1pPr marL="0" indent="0" algn="ctr">
              <a:lnSpc>
                <a:spcPct val="100000"/>
              </a:lnSpc>
              <a:spcBef>
                <a:spcPts val="0"/>
              </a:spcBef>
              <a:buNone/>
              <a:defRPr sz="3000" b="1">
                <a:solidFill>
                  <a:schemeClr val="accent1"/>
                </a:solidFill>
                <a:latin typeface="+mj-lt"/>
              </a:defRPr>
            </a:lvl1pPr>
          </a:lstStyle>
          <a:p>
            <a:pPr lvl="0"/>
            <a:r>
              <a:rPr lang="en-US" dirty="0"/>
              <a:t>Title here</a:t>
            </a:r>
          </a:p>
        </p:txBody>
      </p:sp>
      <p:sp>
        <p:nvSpPr>
          <p:cNvPr id="12" name="PpHolder1">
            <a:extLst>
              <a:ext uri="{FF2B5EF4-FFF2-40B4-BE49-F238E27FC236}">
                <a16:creationId xmlns:a16="http://schemas.microsoft.com/office/drawing/2014/main" id="{50260031-573E-4433-BFD5-4DBF2AA2720F}"/>
              </a:ext>
            </a:extLst>
          </p:cNvPr>
          <p:cNvSpPr>
            <a:spLocks noGrp="1"/>
          </p:cNvSpPr>
          <p:nvPr>
            <p:ph type="pic" sz="quarter" idx="13"/>
          </p:nvPr>
        </p:nvSpPr>
        <p:spPr>
          <a:xfrm>
            <a:off x="4329060" y="2063501"/>
            <a:ext cx="3277877" cy="2422086"/>
          </a:xfrm>
          <a:custGeom>
            <a:avLst/>
            <a:gdLst>
              <a:gd name="connsiteX0" fmla="*/ 1380351 w 2458408"/>
              <a:gd name="connsiteY0" fmla="*/ 736 h 2422086"/>
              <a:gd name="connsiteX1" fmla="*/ 1778409 w 2458408"/>
              <a:gd name="connsiteY1" fmla="*/ 96882 h 2422086"/>
              <a:gd name="connsiteX2" fmla="*/ 2360143 w 2458408"/>
              <a:gd name="connsiteY2" fmla="*/ 726859 h 2422086"/>
              <a:gd name="connsiteX3" fmla="*/ 2420477 w 2458408"/>
              <a:gd name="connsiteY3" fmla="*/ 1589279 h 2422086"/>
              <a:gd name="connsiteX4" fmla="*/ 2191191 w 2458408"/>
              <a:gd name="connsiteY4" fmla="*/ 2058406 h 2422086"/>
              <a:gd name="connsiteX5" fmla="*/ 1770555 w 2458408"/>
              <a:gd name="connsiteY5" fmla="*/ 2306723 h 2422086"/>
              <a:gd name="connsiteX6" fmla="*/ 840653 w 2458408"/>
              <a:gd name="connsiteY6" fmla="*/ 2389040 h 2422086"/>
              <a:gd name="connsiteX7" fmla="*/ 104884 w 2458408"/>
              <a:gd name="connsiteY7" fmla="*/ 1844411 h 2422086"/>
              <a:gd name="connsiteX8" fmla="*/ 13718 w 2458408"/>
              <a:gd name="connsiteY8" fmla="*/ 1176830 h 2422086"/>
              <a:gd name="connsiteX9" fmla="*/ 196549 w 2458408"/>
              <a:gd name="connsiteY9" fmla="*/ 647161 h 2422086"/>
              <a:gd name="connsiteX10" fmla="*/ 866125 w 2458408"/>
              <a:gd name="connsiteY10" fmla="*/ 35925 h 2422086"/>
              <a:gd name="connsiteX11" fmla="*/ 1243005 w 2458408"/>
              <a:gd name="connsiteY11" fmla="*/ 4677 h 2422086"/>
              <a:gd name="connsiteX12" fmla="*/ 1380351 w 2458408"/>
              <a:gd name="connsiteY12" fmla="*/ 736 h 2422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58408" h="2422086">
                <a:moveTo>
                  <a:pt x="1380351" y="736"/>
                </a:moveTo>
                <a:cubicBezTo>
                  <a:pt x="1517664" y="5905"/>
                  <a:pt x="1653752" y="38293"/>
                  <a:pt x="1778409" y="96882"/>
                </a:cubicBezTo>
                <a:cubicBezTo>
                  <a:pt x="2043222" y="221331"/>
                  <a:pt x="2250569" y="455521"/>
                  <a:pt x="2360143" y="726859"/>
                </a:cubicBezTo>
                <a:cubicBezTo>
                  <a:pt x="2469717" y="998195"/>
                  <a:pt x="2484343" y="1303731"/>
                  <a:pt x="2420477" y="1589279"/>
                </a:cubicBezTo>
                <a:cubicBezTo>
                  <a:pt x="2382000" y="1761265"/>
                  <a:pt x="2313105" y="1931132"/>
                  <a:pt x="2191191" y="2058406"/>
                </a:cubicBezTo>
                <a:cubicBezTo>
                  <a:pt x="2077503" y="2177080"/>
                  <a:pt x="1925255" y="2251293"/>
                  <a:pt x="1770555" y="2306723"/>
                </a:cubicBezTo>
                <a:cubicBezTo>
                  <a:pt x="1473621" y="2413056"/>
                  <a:pt x="1148349" y="2458224"/>
                  <a:pt x="840653" y="2389040"/>
                </a:cubicBezTo>
                <a:cubicBezTo>
                  <a:pt x="532957" y="2319854"/>
                  <a:pt x="245829" y="2126552"/>
                  <a:pt x="104884" y="1844411"/>
                </a:cubicBezTo>
                <a:cubicBezTo>
                  <a:pt x="2956" y="1640389"/>
                  <a:pt x="-18194" y="1402626"/>
                  <a:pt x="13718" y="1176830"/>
                </a:cubicBezTo>
                <a:cubicBezTo>
                  <a:pt x="40062" y="990633"/>
                  <a:pt x="103679" y="810463"/>
                  <a:pt x="196549" y="647161"/>
                </a:cubicBezTo>
                <a:cubicBezTo>
                  <a:pt x="331927" y="409273"/>
                  <a:pt x="583610" y="98835"/>
                  <a:pt x="866125" y="35925"/>
                </a:cubicBezTo>
                <a:cubicBezTo>
                  <a:pt x="985796" y="9290"/>
                  <a:pt x="1120925" y="16311"/>
                  <a:pt x="1243005" y="4677"/>
                </a:cubicBezTo>
                <a:cubicBezTo>
                  <a:pt x="1288672" y="314"/>
                  <a:pt x="1334580" y="-988"/>
                  <a:pt x="1380351" y="736"/>
                </a:cubicBezTo>
                <a:close/>
              </a:path>
            </a:pathLst>
          </a:custGeom>
          <a:blipFill dpi="0" rotWithShape="1">
            <a:blip r:embed="rId2"/>
            <a:srcRect/>
            <a:tile tx="0" ty="0" sx="100000" sy="100000" flip="none" algn="tl"/>
          </a:blipFill>
        </p:spPr>
        <p:txBody>
          <a:bodyPr rtlCol="0" anchor="ctr" anchorCtr="1">
            <a:normAutofit/>
          </a:bodyPr>
          <a:lstStyle>
            <a:lvl1pPr>
              <a:defRPr lang="en-US" sz="600">
                <a:solidFill>
                  <a:schemeClr val="tx1">
                    <a:alpha val="0"/>
                  </a:schemeClr>
                </a:solidFill>
              </a:defRPr>
            </a:lvl1pPr>
          </a:lstStyle>
          <a:p>
            <a:pPr marL="0" lvl="0" algn="ctr" defTabSz="457200"/>
            <a:endParaRPr lang="en-US"/>
          </a:p>
        </p:txBody>
      </p:sp>
    </p:spTree>
    <p:extLst>
      <p:ext uri="{BB962C8B-B14F-4D97-AF65-F5344CB8AC3E}">
        <p14:creationId xmlns:p14="http://schemas.microsoft.com/office/powerpoint/2010/main" val="18454246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8_Blank">
    <p:spTree>
      <p:nvGrpSpPr>
        <p:cNvPr id="1" name=""/>
        <p:cNvGrpSpPr/>
        <p:nvPr/>
      </p:nvGrpSpPr>
      <p:grpSpPr>
        <a:xfrm>
          <a:off x="0" y="0"/>
          <a:ext cx="0" cy="0"/>
          <a:chOff x="0" y="0"/>
          <a:chExt cx="0" cy="0"/>
        </a:xfrm>
      </p:grpSpPr>
      <p:sp>
        <p:nvSpPr>
          <p:cNvPr id="10" name="PpHolder2">
            <a:extLst>
              <a:ext uri="{FF2B5EF4-FFF2-40B4-BE49-F238E27FC236}">
                <a16:creationId xmlns:a16="http://schemas.microsoft.com/office/drawing/2014/main" id="{8899C7C3-566A-4576-A9CF-8D5B8722B5E7}"/>
              </a:ext>
            </a:extLst>
          </p:cNvPr>
          <p:cNvSpPr>
            <a:spLocks noGrp="1"/>
          </p:cNvSpPr>
          <p:nvPr userDrawn="1">
            <p:ph type="pic" sz="quarter" idx="13"/>
          </p:nvPr>
        </p:nvSpPr>
        <p:spPr>
          <a:xfrm>
            <a:off x="6400800" y="4114800"/>
            <a:ext cx="5791200" cy="2743198"/>
          </a:xfrm>
          <a:custGeom>
            <a:avLst/>
            <a:gdLst>
              <a:gd name="connsiteX0" fmla="*/ 0 w 4343400"/>
              <a:gd name="connsiteY0" fmla="*/ 0 h 2743198"/>
              <a:gd name="connsiteX1" fmla="*/ 4343400 w 4343400"/>
              <a:gd name="connsiteY1" fmla="*/ 0 h 2743198"/>
              <a:gd name="connsiteX2" fmla="*/ 4343400 w 4343400"/>
              <a:gd name="connsiteY2" fmla="*/ 2743198 h 2743198"/>
              <a:gd name="connsiteX3" fmla="*/ 0 w 4343400"/>
              <a:gd name="connsiteY3" fmla="*/ 2743198 h 2743198"/>
            </a:gdLst>
            <a:ahLst/>
            <a:cxnLst>
              <a:cxn ang="0">
                <a:pos x="connsiteX0" y="connsiteY0"/>
              </a:cxn>
              <a:cxn ang="0">
                <a:pos x="connsiteX1" y="connsiteY1"/>
              </a:cxn>
              <a:cxn ang="0">
                <a:pos x="connsiteX2" y="connsiteY2"/>
              </a:cxn>
              <a:cxn ang="0">
                <a:pos x="connsiteX3" y="connsiteY3"/>
              </a:cxn>
            </a:cxnLst>
            <a:rect l="l" t="t" r="r" b="b"/>
            <a:pathLst>
              <a:path w="4343400" h="2743198">
                <a:moveTo>
                  <a:pt x="0" y="0"/>
                </a:moveTo>
                <a:lnTo>
                  <a:pt x="4343400" y="0"/>
                </a:lnTo>
                <a:lnTo>
                  <a:pt x="4343400" y="2743198"/>
                </a:lnTo>
                <a:lnTo>
                  <a:pt x="0" y="2743198"/>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
        <p:nvSpPr>
          <p:cNvPr id="24" name="Text Placeholder 3">
            <a:extLst>
              <a:ext uri="{FF2B5EF4-FFF2-40B4-BE49-F238E27FC236}">
                <a16:creationId xmlns:a16="http://schemas.microsoft.com/office/drawing/2014/main" id="{AF9F09C1-BA0F-4C14-ABFF-0720B0D28998}"/>
              </a:ext>
            </a:extLst>
          </p:cNvPr>
          <p:cNvSpPr>
            <a:spLocks noGrp="1"/>
          </p:cNvSpPr>
          <p:nvPr>
            <p:ph type="body" sz="quarter" idx="12" hasCustomPrompt="1"/>
          </p:nvPr>
        </p:nvSpPr>
        <p:spPr>
          <a:xfrm>
            <a:off x="3348790" y="2520536"/>
            <a:ext cx="5494423" cy="1520692"/>
          </a:xfrm>
        </p:spPr>
        <p:txBody>
          <a:bodyPr anchor="ctr">
            <a:normAutofit/>
          </a:bodyPr>
          <a:lstStyle>
            <a:lvl1pPr marL="0" indent="0" algn="ctr">
              <a:lnSpc>
                <a:spcPct val="100000"/>
              </a:lnSpc>
              <a:spcBef>
                <a:spcPts val="0"/>
              </a:spcBef>
              <a:buNone/>
              <a:defRPr sz="3000" b="1">
                <a:solidFill>
                  <a:schemeClr val="accent1"/>
                </a:solidFill>
                <a:latin typeface="+mj-lt"/>
              </a:defRPr>
            </a:lvl1pPr>
          </a:lstStyle>
          <a:p>
            <a:pPr lvl="0"/>
            <a:r>
              <a:rPr lang="en-US" dirty="0"/>
              <a:t>Title here</a:t>
            </a:r>
          </a:p>
        </p:txBody>
      </p:sp>
      <p:sp>
        <p:nvSpPr>
          <p:cNvPr id="12" name="PpHolder1">
            <a:extLst>
              <a:ext uri="{FF2B5EF4-FFF2-40B4-BE49-F238E27FC236}">
                <a16:creationId xmlns:a16="http://schemas.microsoft.com/office/drawing/2014/main" id="{76A0A898-18D8-4505-BD9C-53732C98AA33}"/>
              </a:ext>
            </a:extLst>
          </p:cNvPr>
          <p:cNvSpPr>
            <a:spLocks noGrp="1"/>
          </p:cNvSpPr>
          <p:nvPr>
            <p:ph type="pic" sz="quarter" idx="14"/>
          </p:nvPr>
        </p:nvSpPr>
        <p:spPr>
          <a:xfrm>
            <a:off x="0" y="0"/>
            <a:ext cx="6400800" cy="4114800"/>
          </a:xfrm>
          <a:custGeom>
            <a:avLst/>
            <a:gdLst>
              <a:gd name="connsiteX0" fmla="*/ 0 w 4800600"/>
              <a:gd name="connsiteY0" fmla="*/ 0 h 4114800"/>
              <a:gd name="connsiteX1" fmla="*/ 4800600 w 4800600"/>
              <a:gd name="connsiteY1" fmla="*/ 0 h 4114800"/>
              <a:gd name="connsiteX2" fmla="*/ 4800600 w 4800600"/>
              <a:gd name="connsiteY2" fmla="*/ 4114800 h 4114800"/>
              <a:gd name="connsiteX3" fmla="*/ 0 w 4800600"/>
              <a:gd name="connsiteY3" fmla="*/ 4114800 h 4114800"/>
            </a:gdLst>
            <a:ahLst/>
            <a:cxnLst>
              <a:cxn ang="0">
                <a:pos x="connsiteX0" y="connsiteY0"/>
              </a:cxn>
              <a:cxn ang="0">
                <a:pos x="connsiteX1" y="connsiteY1"/>
              </a:cxn>
              <a:cxn ang="0">
                <a:pos x="connsiteX2" y="connsiteY2"/>
              </a:cxn>
              <a:cxn ang="0">
                <a:pos x="connsiteX3" y="connsiteY3"/>
              </a:cxn>
            </a:cxnLst>
            <a:rect l="l" t="t" r="r" b="b"/>
            <a:pathLst>
              <a:path w="4800600" h="4114800">
                <a:moveTo>
                  <a:pt x="0" y="0"/>
                </a:moveTo>
                <a:lnTo>
                  <a:pt x="4800600" y="0"/>
                </a:lnTo>
                <a:lnTo>
                  <a:pt x="4800600" y="4114800"/>
                </a:lnTo>
                <a:lnTo>
                  <a:pt x="0" y="4114800"/>
                </a:lnTo>
                <a:close/>
              </a:path>
            </a:pathLst>
          </a:custGeom>
          <a:blipFill dpi="0" rotWithShape="1">
            <a:blip r:embed="rId2"/>
            <a:srcRect/>
            <a:tile tx="0" ty="0" sx="100000" sy="100000" flip="none" algn="tl"/>
          </a:blipFill>
        </p:spPr>
        <p:txBody>
          <a:bodyPr rtlCol="0" anchor="ctr" anchorCtr="1">
            <a:normAutofit/>
          </a:bodyPr>
          <a:lstStyle>
            <a:lvl1pPr>
              <a:defRPr lang="en-US" sz="600">
                <a:solidFill>
                  <a:schemeClr val="tx1">
                    <a:alpha val="0"/>
                  </a:schemeClr>
                </a:solidFill>
              </a:defRPr>
            </a:lvl1pPr>
          </a:lstStyle>
          <a:p>
            <a:pPr marL="0" lvl="0" algn="ctr" defTabSz="457200"/>
            <a:endParaRPr lang="en-US"/>
          </a:p>
        </p:txBody>
      </p:sp>
    </p:spTree>
    <p:extLst>
      <p:ext uri="{BB962C8B-B14F-4D97-AF65-F5344CB8AC3E}">
        <p14:creationId xmlns:p14="http://schemas.microsoft.com/office/powerpoint/2010/main" val="1473628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Blank">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9D0B8CEE-59B3-4C87-B359-99C36A08A7AF}"/>
              </a:ext>
            </a:extLst>
          </p:cNvPr>
          <p:cNvSpPr>
            <a:spLocks noGrp="1"/>
          </p:cNvSpPr>
          <p:nvPr>
            <p:ph type="pic" sz="quarter" idx="12"/>
          </p:nvPr>
        </p:nvSpPr>
        <p:spPr>
          <a:xfrm>
            <a:off x="908219" y="1618877"/>
            <a:ext cx="10375567" cy="2294457"/>
          </a:xfrm>
          <a:custGeom>
            <a:avLst/>
            <a:gdLst>
              <a:gd name="connsiteX0" fmla="*/ 1993122 w 7781675"/>
              <a:gd name="connsiteY0" fmla="*/ 228 h 2294457"/>
              <a:gd name="connsiteX1" fmla="*/ 7617119 w 7781675"/>
              <a:gd name="connsiteY1" fmla="*/ 243037 h 2294457"/>
              <a:gd name="connsiteX2" fmla="*/ 7442837 w 7781675"/>
              <a:gd name="connsiteY2" fmla="*/ 2215558 h 2294457"/>
              <a:gd name="connsiteX3" fmla="*/ 278363 w 7781675"/>
              <a:gd name="connsiteY3" fmla="*/ 2246146 h 2294457"/>
              <a:gd name="connsiteX4" fmla="*/ 189329 w 7781675"/>
              <a:gd name="connsiteY4" fmla="*/ 80699 h 2294457"/>
              <a:gd name="connsiteX5" fmla="*/ 194943 w 7781675"/>
              <a:gd name="connsiteY5" fmla="*/ 78030 h 2294457"/>
              <a:gd name="connsiteX6" fmla="*/ 1993122 w 7781675"/>
              <a:gd name="connsiteY6" fmla="*/ 228 h 2294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81675" h="2294457">
                <a:moveTo>
                  <a:pt x="1993122" y="228"/>
                </a:moveTo>
                <a:cubicBezTo>
                  <a:pt x="4094648" y="-5400"/>
                  <a:pt x="7309360" y="93807"/>
                  <a:pt x="7617119" y="243037"/>
                </a:cubicBezTo>
                <a:cubicBezTo>
                  <a:pt x="7910981" y="385576"/>
                  <a:pt x="7785787" y="2012900"/>
                  <a:pt x="7442837" y="2215558"/>
                </a:cubicBezTo>
                <a:cubicBezTo>
                  <a:pt x="7256675" y="2325730"/>
                  <a:pt x="306170" y="2305431"/>
                  <a:pt x="278363" y="2246146"/>
                </a:cubicBezTo>
                <a:cubicBezTo>
                  <a:pt x="38415" y="2101049"/>
                  <a:pt x="-161192" y="253215"/>
                  <a:pt x="189329" y="80699"/>
                </a:cubicBezTo>
                <a:cubicBezTo>
                  <a:pt x="191157" y="79643"/>
                  <a:pt x="192984" y="78698"/>
                  <a:pt x="194943" y="78030"/>
                </a:cubicBezTo>
                <a:cubicBezTo>
                  <a:pt x="312639" y="27004"/>
                  <a:pt x="1037882" y="2786"/>
                  <a:pt x="1993122" y="228"/>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
        <p:nvSpPr>
          <p:cNvPr id="2" name="Text Placeholder 3">
            <a:extLst>
              <a:ext uri="{FF2B5EF4-FFF2-40B4-BE49-F238E27FC236}">
                <a16:creationId xmlns:a16="http://schemas.microsoft.com/office/drawing/2014/main" id="{D640C276-DBEB-4794-8FEC-6D9202DBD7AF}"/>
              </a:ext>
            </a:extLst>
          </p:cNvPr>
          <p:cNvSpPr>
            <a:spLocks noGrp="1"/>
          </p:cNvSpPr>
          <p:nvPr>
            <p:ph type="body" sz="quarter" idx="11" hasCustomPrompt="1"/>
          </p:nvPr>
        </p:nvSpPr>
        <p:spPr>
          <a:xfrm>
            <a:off x="3348790" y="390728"/>
            <a:ext cx="5494423" cy="719138"/>
          </a:xfrm>
        </p:spPr>
        <p:txBody>
          <a:bodyPr anchor="ctr">
            <a:normAutofit/>
          </a:bodyPr>
          <a:lstStyle>
            <a:lvl1pPr marL="0" indent="0" algn="ctr">
              <a:lnSpc>
                <a:spcPct val="100000"/>
              </a:lnSpc>
              <a:spcBef>
                <a:spcPts val="0"/>
              </a:spcBef>
              <a:buNone/>
              <a:defRPr sz="3000" b="1">
                <a:solidFill>
                  <a:schemeClr val="accent1"/>
                </a:solidFill>
                <a:latin typeface="+mj-lt"/>
              </a:defRPr>
            </a:lvl1pPr>
          </a:lstStyle>
          <a:p>
            <a:pPr lvl="0"/>
            <a:r>
              <a:rPr lang="en-US" dirty="0"/>
              <a:t>Title here</a:t>
            </a:r>
          </a:p>
        </p:txBody>
      </p:sp>
    </p:spTree>
    <p:extLst>
      <p:ext uri="{BB962C8B-B14F-4D97-AF65-F5344CB8AC3E}">
        <p14:creationId xmlns:p14="http://schemas.microsoft.com/office/powerpoint/2010/main" val="3375706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E8CB6B3-25B9-4A63-BAEB-99BE0A09FBD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2300AA27-BECE-4840-9FF4-FA70458A9087}"/>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9C0D415-7EB6-46AA-9AEA-5B194392C87E}"/>
              </a:ext>
            </a:extLst>
          </p:cNvPr>
          <p:cNvSpPr>
            <a:spLocks noGrp="1"/>
          </p:cNvSpPr>
          <p:nvPr>
            <p:ph type="dt" sz="half" idx="10"/>
          </p:nvPr>
        </p:nvSpPr>
        <p:spPr/>
        <p:txBody>
          <a:bodyPr/>
          <a:lstStyle/>
          <a:p>
            <a:fld id="{9A984A8F-E0C6-424A-A6F2-2491CCDE8BF0}"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9D30BFD9-478A-4F68-A126-B4FA0E5897E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9253B1E-51DF-4B2D-8511-58FE4F99AF10}"/>
              </a:ext>
            </a:extLst>
          </p:cNvPr>
          <p:cNvSpPr>
            <a:spLocks noGrp="1"/>
          </p:cNvSpPr>
          <p:nvPr>
            <p:ph type="sldNum" sz="quarter" idx="12"/>
          </p:nvPr>
        </p:nvSpPr>
        <p:spPr/>
        <p:txBody>
          <a:bodyPr/>
          <a:lstStyle/>
          <a:p>
            <a:fld id="{15E5E733-B3F8-426E-9796-11CE6C2C1511}" type="slidenum">
              <a:rPr lang="ru-RU" smtClean="0"/>
              <a:t>‹#›</a:t>
            </a:fld>
            <a:endParaRPr lang="ru-RU"/>
          </a:p>
        </p:txBody>
      </p:sp>
    </p:spTree>
    <p:extLst>
      <p:ext uri="{BB962C8B-B14F-4D97-AF65-F5344CB8AC3E}">
        <p14:creationId xmlns:p14="http://schemas.microsoft.com/office/powerpoint/2010/main" val="2022109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Blank">
    <p:spTree>
      <p:nvGrpSpPr>
        <p:cNvPr id="1" name=""/>
        <p:cNvGrpSpPr/>
        <p:nvPr/>
      </p:nvGrpSpPr>
      <p:grpSpPr>
        <a:xfrm>
          <a:off x="0" y="0"/>
          <a:ext cx="0" cy="0"/>
          <a:chOff x="0" y="0"/>
          <a:chExt cx="0" cy="0"/>
        </a:xfrm>
      </p:grpSpPr>
      <p:sp>
        <p:nvSpPr>
          <p:cNvPr id="6" name="PpHolder10">
            <a:extLst>
              <a:ext uri="{FF2B5EF4-FFF2-40B4-BE49-F238E27FC236}">
                <a16:creationId xmlns:a16="http://schemas.microsoft.com/office/drawing/2014/main" id="{E3BCA060-A204-4D3C-BD80-8351EFCDA129}"/>
              </a:ext>
            </a:extLst>
          </p:cNvPr>
          <p:cNvSpPr>
            <a:spLocks noGrp="1"/>
          </p:cNvSpPr>
          <p:nvPr>
            <p:ph type="pic" sz="quarter" idx="11"/>
          </p:nvPr>
        </p:nvSpPr>
        <p:spPr>
          <a:xfrm>
            <a:off x="3391171" y="5302589"/>
            <a:ext cx="5248536" cy="1555413"/>
          </a:xfrm>
          <a:custGeom>
            <a:avLst/>
            <a:gdLst>
              <a:gd name="connsiteX0" fmla="*/ 1790585 w 3936402"/>
              <a:gd name="connsiteY0" fmla="*/ 756 h 1555413"/>
              <a:gd name="connsiteX1" fmla="*/ 2496866 w 3936402"/>
              <a:gd name="connsiteY1" fmla="*/ 99893 h 1555413"/>
              <a:gd name="connsiteX2" fmla="*/ 3785993 w 3936402"/>
              <a:gd name="connsiteY2" fmla="*/ 1076278 h 1555413"/>
              <a:gd name="connsiteX3" fmla="*/ 3902571 w 3936402"/>
              <a:gd name="connsiteY3" fmla="*/ 1427308 h 1555413"/>
              <a:gd name="connsiteX4" fmla="*/ 3936402 w 3936402"/>
              <a:gd name="connsiteY4" fmla="*/ 1555413 h 1555413"/>
              <a:gd name="connsiteX5" fmla="*/ 0 w 3936402"/>
              <a:gd name="connsiteY5" fmla="*/ 1555413 h 1555413"/>
              <a:gd name="connsiteX6" fmla="*/ 2887 w 3936402"/>
              <a:gd name="connsiteY6" fmla="*/ 1539187 h 1555413"/>
              <a:gd name="connsiteX7" fmla="*/ 504740 w 3936402"/>
              <a:gd name="connsiteY7" fmla="*/ 542218 h 1555413"/>
              <a:gd name="connsiteX8" fmla="*/ 1553383 w 3936402"/>
              <a:gd name="connsiteY8" fmla="*/ 20926 h 1555413"/>
              <a:gd name="connsiteX9" fmla="*/ 1790585 w 3936402"/>
              <a:gd name="connsiteY9" fmla="*/ 756 h 155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6402" h="1555413">
                <a:moveTo>
                  <a:pt x="1790585" y="756"/>
                </a:moveTo>
                <a:cubicBezTo>
                  <a:pt x="2028337" y="-5647"/>
                  <a:pt x="2266743" y="28786"/>
                  <a:pt x="2496866" y="99893"/>
                </a:cubicBezTo>
                <a:cubicBezTo>
                  <a:pt x="2943878" y="238178"/>
                  <a:pt x="3559994" y="563452"/>
                  <a:pt x="3785993" y="1076278"/>
                </a:cubicBezTo>
                <a:cubicBezTo>
                  <a:pt x="3833848" y="1184897"/>
                  <a:pt x="3869671" y="1305326"/>
                  <a:pt x="3902571" y="1427308"/>
                </a:cubicBezTo>
                <a:lnTo>
                  <a:pt x="3936402" y="1555413"/>
                </a:lnTo>
                <a:lnTo>
                  <a:pt x="0" y="1555413"/>
                </a:lnTo>
                <a:lnTo>
                  <a:pt x="2887" y="1539187"/>
                </a:lnTo>
                <a:cubicBezTo>
                  <a:pt x="88214" y="1157021"/>
                  <a:pt x="255712" y="803479"/>
                  <a:pt x="504740" y="542218"/>
                </a:cubicBezTo>
                <a:cubicBezTo>
                  <a:pt x="792862" y="239926"/>
                  <a:pt x="1171287" y="76116"/>
                  <a:pt x="1553383" y="20926"/>
                </a:cubicBezTo>
                <a:cubicBezTo>
                  <a:pt x="1632157" y="9563"/>
                  <a:pt x="1711334" y="2891"/>
                  <a:pt x="1790585" y="756"/>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
        <p:nvSpPr>
          <p:cNvPr id="5" name="Text Placeholder 3">
            <a:extLst>
              <a:ext uri="{FF2B5EF4-FFF2-40B4-BE49-F238E27FC236}">
                <a16:creationId xmlns:a16="http://schemas.microsoft.com/office/drawing/2014/main" id="{F4BDCDBB-B623-4428-A74C-0DEC3F4BC380}"/>
              </a:ext>
            </a:extLst>
          </p:cNvPr>
          <p:cNvSpPr>
            <a:spLocks noGrp="1"/>
          </p:cNvSpPr>
          <p:nvPr>
            <p:ph type="body" sz="quarter" idx="10" hasCustomPrompt="1"/>
          </p:nvPr>
        </p:nvSpPr>
        <p:spPr>
          <a:xfrm>
            <a:off x="3962400" y="1600202"/>
            <a:ext cx="4267200" cy="1331913"/>
          </a:xfrm>
        </p:spPr>
        <p:txBody>
          <a:bodyPr anchor="ctr">
            <a:normAutofit/>
          </a:bodyPr>
          <a:lstStyle>
            <a:lvl1pPr marL="0" indent="0" algn="ctr">
              <a:lnSpc>
                <a:spcPct val="100000"/>
              </a:lnSpc>
              <a:spcBef>
                <a:spcPts val="0"/>
              </a:spcBef>
              <a:buNone/>
              <a:defRPr sz="3000" b="1">
                <a:solidFill>
                  <a:schemeClr val="bg2"/>
                </a:solidFill>
                <a:latin typeface="+mj-lt"/>
              </a:defRPr>
            </a:lvl1pPr>
          </a:lstStyle>
          <a:p>
            <a:pPr lvl="0"/>
            <a:r>
              <a:rPr lang="en-US" dirty="0"/>
              <a:t>Title here</a:t>
            </a:r>
          </a:p>
        </p:txBody>
      </p:sp>
    </p:spTree>
    <p:extLst>
      <p:ext uri="{BB962C8B-B14F-4D97-AF65-F5344CB8AC3E}">
        <p14:creationId xmlns:p14="http://schemas.microsoft.com/office/powerpoint/2010/main" val="3869490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5_Blank">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DC8BFFEF-456D-49FD-A3D2-B5FB0378D603}"/>
              </a:ext>
            </a:extLst>
          </p:cNvPr>
          <p:cNvSpPr>
            <a:spLocks noGrp="1"/>
          </p:cNvSpPr>
          <p:nvPr>
            <p:ph type="pic" sz="quarter" idx="12"/>
          </p:nvPr>
        </p:nvSpPr>
        <p:spPr>
          <a:xfrm>
            <a:off x="664960" y="2050268"/>
            <a:ext cx="5432763" cy="2760535"/>
          </a:xfrm>
          <a:custGeom>
            <a:avLst/>
            <a:gdLst>
              <a:gd name="connsiteX0" fmla="*/ 2252690 w 4074572"/>
              <a:gd name="connsiteY0" fmla="*/ 17 h 2760535"/>
              <a:gd name="connsiteX1" fmla="*/ 3836861 w 4074572"/>
              <a:gd name="connsiteY1" fmla="*/ 122578 h 2760535"/>
              <a:gd name="connsiteX2" fmla="*/ 3929158 w 4074572"/>
              <a:gd name="connsiteY2" fmla="*/ 2526664 h 2760535"/>
              <a:gd name="connsiteX3" fmla="*/ 76104 w 4074572"/>
              <a:gd name="connsiteY3" fmla="*/ 2426937 h 2760535"/>
              <a:gd name="connsiteX4" fmla="*/ 405289 w 4074572"/>
              <a:gd name="connsiteY4" fmla="*/ 122578 h 2760535"/>
              <a:gd name="connsiteX5" fmla="*/ 2252690 w 4074572"/>
              <a:gd name="connsiteY5" fmla="*/ 17 h 2760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74572" h="2760535">
                <a:moveTo>
                  <a:pt x="2252690" y="17"/>
                </a:moveTo>
                <a:cubicBezTo>
                  <a:pt x="3009346" y="973"/>
                  <a:pt x="3722133" y="42782"/>
                  <a:pt x="3836861" y="122578"/>
                </a:cubicBezTo>
                <a:cubicBezTo>
                  <a:pt x="4066318" y="282169"/>
                  <a:pt x="4187975" y="2126900"/>
                  <a:pt x="3929158" y="2526664"/>
                </a:cubicBezTo>
                <a:cubicBezTo>
                  <a:pt x="3627335" y="2992794"/>
                  <a:pt x="275630" y="2656323"/>
                  <a:pt x="76104" y="2426937"/>
                </a:cubicBezTo>
                <a:cubicBezTo>
                  <a:pt x="-123421" y="2197551"/>
                  <a:pt x="98465" y="210946"/>
                  <a:pt x="405289" y="122578"/>
                </a:cubicBezTo>
                <a:cubicBezTo>
                  <a:pt x="695504" y="38960"/>
                  <a:pt x="1496033" y="-938"/>
                  <a:pt x="2252690" y="1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
        <p:nvSpPr>
          <p:cNvPr id="2" name="Text Placeholder 3">
            <a:extLst>
              <a:ext uri="{FF2B5EF4-FFF2-40B4-BE49-F238E27FC236}">
                <a16:creationId xmlns:a16="http://schemas.microsoft.com/office/drawing/2014/main" id="{C1F31CDE-C370-4514-976F-275C4C4B5D32}"/>
              </a:ext>
            </a:extLst>
          </p:cNvPr>
          <p:cNvSpPr>
            <a:spLocks noGrp="1"/>
          </p:cNvSpPr>
          <p:nvPr>
            <p:ph type="body" sz="quarter" idx="11" hasCustomPrompt="1"/>
          </p:nvPr>
        </p:nvSpPr>
        <p:spPr>
          <a:xfrm>
            <a:off x="3348790" y="390728"/>
            <a:ext cx="5494423" cy="719138"/>
          </a:xfrm>
        </p:spPr>
        <p:txBody>
          <a:bodyPr anchor="ctr">
            <a:normAutofit/>
          </a:bodyPr>
          <a:lstStyle>
            <a:lvl1pPr marL="0" indent="0" algn="ctr">
              <a:lnSpc>
                <a:spcPct val="100000"/>
              </a:lnSpc>
              <a:spcBef>
                <a:spcPts val="0"/>
              </a:spcBef>
              <a:buNone/>
              <a:defRPr sz="3000" b="1">
                <a:solidFill>
                  <a:schemeClr val="accent1"/>
                </a:solidFill>
                <a:latin typeface="+mj-lt"/>
              </a:defRPr>
            </a:lvl1pPr>
          </a:lstStyle>
          <a:p>
            <a:pPr lvl="0"/>
            <a:r>
              <a:rPr lang="en-US" dirty="0"/>
              <a:t>Title here</a:t>
            </a:r>
          </a:p>
        </p:txBody>
      </p:sp>
    </p:spTree>
    <p:extLst>
      <p:ext uri="{BB962C8B-B14F-4D97-AF65-F5344CB8AC3E}">
        <p14:creationId xmlns:p14="http://schemas.microsoft.com/office/powerpoint/2010/main" val="23945964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4_Blank">
    <p:spTree>
      <p:nvGrpSpPr>
        <p:cNvPr id="1" name=""/>
        <p:cNvGrpSpPr/>
        <p:nvPr/>
      </p:nvGrpSpPr>
      <p:grpSpPr>
        <a:xfrm>
          <a:off x="0" y="0"/>
          <a:ext cx="0" cy="0"/>
          <a:chOff x="0" y="0"/>
          <a:chExt cx="0" cy="0"/>
        </a:xfrm>
      </p:grpSpPr>
      <p:sp>
        <p:nvSpPr>
          <p:cNvPr id="15" name="PpHolder3">
            <a:extLst>
              <a:ext uri="{FF2B5EF4-FFF2-40B4-BE49-F238E27FC236}">
                <a16:creationId xmlns:a16="http://schemas.microsoft.com/office/drawing/2014/main" id="{A6A92F06-EF47-4C68-BE3A-ECBD635A07E2}"/>
              </a:ext>
            </a:extLst>
          </p:cNvPr>
          <p:cNvSpPr>
            <a:spLocks noGrp="1"/>
          </p:cNvSpPr>
          <p:nvPr>
            <p:ph type="pic" sz="quarter" idx="13"/>
          </p:nvPr>
        </p:nvSpPr>
        <p:spPr>
          <a:xfrm>
            <a:off x="4968076" y="3807901"/>
            <a:ext cx="2255851" cy="1908158"/>
          </a:xfrm>
          <a:custGeom>
            <a:avLst/>
            <a:gdLst>
              <a:gd name="connsiteX0" fmla="*/ 973476 w 1691888"/>
              <a:gd name="connsiteY0" fmla="*/ 303 h 1908158"/>
              <a:gd name="connsiteX1" fmla="*/ 1273328 w 1691888"/>
              <a:gd name="connsiteY1" fmla="*/ 75207 h 1908158"/>
              <a:gd name="connsiteX2" fmla="*/ 1661449 w 1691888"/>
              <a:gd name="connsiteY2" fmla="*/ 1659594 h 1908158"/>
              <a:gd name="connsiteX3" fmla="*/ 108970 w 1691888"/>
              <a:gd name="connsiteY3" fmla="*/ 1802947 h 1908158"/>
              <a:gd name="connsiteX4" fmla="*/ 487374 w 1691888"/>
              <a:gd name="connsiteY4" fmla="*/ 37035 h 1908158"/>
              <a:gd name="connsiteX5" fmla="*/ 973476 w 1691888"/>
              <a:gd name="connsiteY5" fmla="*/ 303 h 1908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1888" h="1908158">
                <a:moveTo>
                  <a:pt x="973476" y="303"/>
                </a:moveTo>
                <a:cubicBezTo>
                  <a:pt x="1108221" y="2825"/>
                  <a:pt x="1229663" y="21596"/>
                  <a:pt x="1273328" y="75207"/>
                </a:cubicBezTo>
                <a:cubicBezTo>
                  <a:pt x="1389772" y="218171"/>
                  <a:pt x="1806967" y="1403002"/>
                  <a:pt x="1661449" y="1659594"/>
                </a:cubicBezTo>
                <a:cubicBezTo>
                  <a:pt x="1515930" y="1916185"/>
                  <a:pt x="322424" y="1991584"/>
                  <a:pt x="108970" y="1802947"/>
                </a:cubicBezTo>
                <a:cubicBezTo>
                  <a:pt x="-104486" y="1614254"/>
                  <a:pt x="-17546" y="73262"/>
                  <a:pt x="487374" y="37035"/>
                </a:cubicBezTo>
                <a:cubicBezTo>
                  <a:pt x="487374" y="37035"/>
                  <a:pt x="748903" y="-3900"/>
                  <a:pt x="973476" y="303"/>
                </a:cubicBezTo>
                <a:close/>
              </a:path>
            </a:pathLst>
          </a:custGeom>
          <a:blipFill dpi="0" rotWithShape="1">
            <a:blip r:embed="rId2"/>
            <a:srcRect/>
            <a:tile tx="0" ty="0" sx="100000" sy="100000" flip="none" algn="tl"/>
          </a:blipFill>
        </p:spPr>
        <p:txBody>
          <a:bodyPr rtlCol="0" anchor="ctr" anchorCtr="1">
            <a:normAutofit/>
          </a:bodyPr>
          <a:lstStyle>
            <a:lvl1pPr>
              <a:defRPr lang="en-US" sz="600">
                <a:solidFill>
                  <a:schemeClr val="tx1">
                    <a:alpha val="0"/>
                  </a:schemeClr>
                </a:solidFill>
              </a:defRPr>
            </a:lvl1pPr>
          </a:lstStyle>
          <a:p>
            <a:pPr marL="0" lvl="0" algn="ctr" defTabSz="457200"/>
            <a:endParaRPr lang="en-US"/>
          </a:p>
        </p:txBody>
      </p:sp>
      <p:sp>
        <p:nvSpPr>
          <p:cNvPr id="2" name="Text Placeholder 3">
            <a:extLst>
              <a:ext uri="{FF2B5EF4-FFF2-40B4-BE49-F238E27FC236}">
                <a16:creationId xmlns:a16="http://schemas.microsoft.com/office/drawing/2014/main" id="{BE9E5873-946B-4920-9895-BFE300E612BB}"/>
              </a:ext>
            </a:extLst>
          </p:cNvPr>
          <p:cNvSpPr>
            <a:spLocks noGrp="1"/>
          </p:cNvSpPr>
          <p:nvPr>
            <p:ph type="body" sz="quarter" idx="11" hasCustomPrompt="1"/>
          </p:nvPr>
        </p:nvSpPr>
        <p:spPr>
          <a:xfrm>
            <a:off x="3348790" y="390728"/>
            <a:ext cx="5494423" cy="719138"/>
          </a:xfrm>
        </p:spPr>
        <p:txBody>
          <a:bodyPr anchor="ctr">
            <a:normAutofit/>
          </a:bodyPr>
          <a:lstStyle>
            <a:lvl1pPr marL="0" indent="0" algn="ctr">
              <a:lnSpc>
                <a:spcPct val="100000"/>
              </a:lnSpc>
              <a:spcBef>
                <a:spcPts val="0"/>
              </a:spcBef>
              <a:buNone/>
              <a:defRPr sz="3000" b="1">
                <a:solidFill>
                  <a:schemeClr val="accent1"/>
                </a:solidFill>
                <a:latin typeface="+mj-lt"/>
              </a:defRPr>
            </a:lvl1pPr>
          </a:lstStyle>
          <a:p>
            <a:pPr lvl="0"/>
            <a:r>
              <a:rPr lang="en-US" dirty="0"/>
              <a:t>Title here</a:t>
            </a:r>
          </a:p>
        </p:txBody>
      </p:sp>
      <p:sp>
        <p:nvSpPr>
          <p:cNvPr id="17" name="PpHolder2">
            <a:extLst>
              <a:ext uri="{FF2B5EF4-FFF2-40B4-BE49-F238E27FC236}">
                <a16:creationId xmlns:a16="http://schemas.microsoft.com/office/drawing/2014/main" id="{6F2B89A5-8D18-49FD-B98D-925D6B569C98}"/>
              </a:ext>
            </a:extLst>
          </p:cNvPr>
          <p:cNvSpPr>
            <a:spLocks noGrp="1"/>
          </p:cNvSpPr>
          <p:nvPr>
            <p:ph type="pic" sz="quarter" idx="14"/>
          </p:nvPr>
        </p:nvSpPr>
        <p:spPr>
          <a:xfrm>
            <a:off x="1598318" y="1781384"/>
            <a:ext cx="2251061" cy="1943686"/>
          </a:xfrm>
          <a:custGeom>
            <a:avLst/>
            <a:gdLst>
              <a:gd name="connsiteX0" fmla="*/ 1033306 w 1688296"/>
              <a:gd name="connsiteY0" fmla="*/ 663 h 1943686"/>
              <a:gd name="connsiteX1" fmla="*/ 1576343 w 1688296"/>
              <a:gd name="connsiteY1" fmla="*/ 94455 h 1943686"/>
              <a:gd name="connsiteX2" fmla="*/ 1209225 w 1688296"/>
              <a:gd name="connsiteY2" fmla="*/ 1896483 h 1943686"/>
              <a:gd name="connsiteX3" fmla="*/ 351474 w 1688296"/>
              <a:gd name="connsiteY3" fmla="*/ 1873591 h 1943686"/>
              <a:gd name="connsiteX4" fmla="*/ 35220 w 1688296"/>
              <a:gd name="connsiteY4" fmla="*/ 273925 h 1943686"/>
              <a:gd name="connsiteX5" fmla="*/ 1033306 w 1688296"/>
              <a:gd name="connsiteY5" fmla="*/ 663 h 1943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8296" h="1943686">
                <a:moveTo>
                  <a:pt x="1033306" y="663"/>
                </a:moveTo>
                <a:cubicBezTo>
                  <a:pt x="1280038" y="-4840"/>
                  <a:pt x="1496298" y="23696"/>
                  <a:pt x="1576343" y="94455"/>
                </a:cubicBezTo>
                <a:cubicBezTo>
                  <a:pt x="1789798" y="283148"/>
                  <a:pt x="1714145" y="1860201"/>
                  <a:pt x="1209225" y="1896483"/>
                </a:cubicBezTo>
                <a:cubicBezTo>
                  <a:pt x="1209225" y="1896483"/>
                  <a:pt x="467918" y="2016612"/>
                  <a:pt x="351474" y="1873591"/>
                </a:cubicBezTo>
                <a:cubicBezTo>
                  <a:pt x="235031" y="1730572"/>
                  <a:pt x="-110369" y="530516"/>
                  <a:pt x="35220" y="273925"/>
                </a:cubicBezTo>
                <a:cubicBezTo>
                  <a:pt x="126215" y="113555"/>
                  <a:pt x="622086" y="9834"/>
                  <a:pt x="1033306" y="663"/>
                </a:cubicBezTo>
                <a:close/>
              </a:path>
            </a:pathLst>
          </a:custGeom>
          <a:blipFill dpi="0" rotWithShape="1">
            <a:blip r:embed="rId2"/>
            <a:srcRect/>
            <a:tile tx="0" ty="0" sx="100000" sy="100000" flip="none" algn="tl"/>
          </a:blipFill>
        </p:spPr>
        <p:txBody>
          <a:bodyPr rtlCol="0" anchor="ctr" anchorCtr="1">
            <a:normAutofit/>
          </a:bodyPr>
          <a:lstStyle>
            <a:lvl1pPr>
              <a:defRPr lang="en-US" sz="600">
                <a:solidFill>
                  <a:schemeClr val="tx1">
                    <a:alpha val="0"/>
                  </a:schemeClr>
                </a:solidFill>
              </a:defRPr>
            </a:lvl1pPr>
          </a:lstStyle>
          <a:p>
            <a:pPr marL="0" lvl="0" algn="ctr" defTabSz="457200"/>
            <a:endParaRPr lang="en-US"/>
          </a:p>
        </p:txBody>
      </p:sp>
      <p:sp>
        <p:nvSpPr>
          <p:cNvPr id="13" name="PpHolder4">
            <a:extLst>
              <a:ext uri="{FF2B5EF4-FFF2-40B4-BE49-F238E27FC236}">
                <a16:creationId xmlns:a16="http://schemas.microsoft.com/office/drawing/2014/main" id="{16CCF317-F437-429F-A145-9C694A730D74}"/>
              </a:ext>
            </a:extLst>
          </p:cNvPr>
          <p:cNvSpPr>
            <a:spLocks noGrp="1"/>
          </p:cNvSpPr>
          <p:nvPr userDrawn="1">
            <p:ph type="pic" sz="quarter" idx="12"/>
          </p:nvPr>
        </p:nvSpPr>
        <p:spPr>
          <a:xfrm>
            <a:off x="8342647" y="1837593"/>
            <a:ext cx="2251037" cy="1943633"/>
          </a:xfrm>
          <a:custGeom>
            <a:avLst/>
            <a:gdLst>
              <a:gd name="connsiteX0" fmla="*/ 654992 w 1688278"/>
              <a:gd name="connsiteY0" fmla="*/ 663 h 1943633"/>
              <a:gd name="connsiteX1" fmla="*/ 1653059 w 1688278"/>
              <a:gd name="connsiteY1" fmla="*/ 273872 h 1943633"/>
              <a:gd name="connsiteX2" fmla="*/ 1336805 w 1688278"/>
              <a:gd name="connsiteY2" fmla="*/ 1873539 h 1943633"/>
              <a:gd name="connsiteX3" fmla="*/ 479055 w 1688278"/>
              <a:gd name="connsiteY3" fmla="*/ 1896431 h 1943633"/>
              <a:gd name="connsiteX4" fmla="*/ 111938 w 1688278"/>
              <a:gd name="connsiteY4" fmla="*/ 94458 h 1943633"/>
              <a:gd name="connsiteX5" fmla="*/ 654992 w 1688278"/>
              <a:gd name="connsiteY5" fmla="*/ 663 h 1943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8278" h="1943633">
                <a:moveTo>
                  <a:pt x="654992" y="663"/>
                </a:moveTo>
                <a:cubicBezTo>
                  <a:pt x="1066228" y="9830"/>
                  <a:pt x="1562110" y="113537"/>
                  <a:pt x="1653059" y="273872"/>
                </a:cubicBezTo>
                <a:cubicBezTo>
                  <a:pt x="1798649" y="530463"/>
                  <a:pt x="1453248" y="1730574"/>
                  <a:pt x="1336805" y="1873539"/>
                </a:cubicBezTo>
                <a:cubicBezTo>
                  <a:pt x="1220362" y="2016559"/>
                  <a:pt x="479055" y="1896431"/>
                  <a:pt x="479055" y="1896431"/>
                </a:cubicBezTo>
                <a:cubicBezTo>
                  <a:pt x="-25794" y="1860204"/>
                  <a:pt x="-101518" y="283096"/>
                  <a:pt x="111938" y="94458"/>
                </a:cubicBezTo>
                <a:cubicBezTo>
                  <a:pt x="191984" y="23699"/>
                  <a:pt x="408251" y="-4837"/>
                  <a:pt x="654992" y="66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Tree>
    <p:extLst>
      <p:ext uri="{BB962C8B-B14F-4D97-AF65-F5344CB8AC3E}">
        <p14:creationId xmlns:p14="http://schemas.microsoft.com/office/powerpoint/2010/main" val="9145365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3_Blank">
    <p:spTree>
      <p:nvGrpSpPr>
        <p:cNvPr id="1" name=""/>
        <p:cNvGrpSpPr/>
        <p:nvPr/>
      </p:nvGrpSpPr>
      <p:grpSpPr>
        <a:xfrm>
          <a:off x="0" y="0"/>
          <a:ext cx="0" cy="0"/>
          <a:chOff x="0" y="0"/>
          <a:chExt cx="0" cy="0"/>
        </a:xfrm>
      </p:grpSpPr>
      <p:sp>
        <p:nvSpPr>
          <p:cNvPr id="10" name="PpHolder4">
            <a:extLst>
              <a:ext uri="{FF2B5EF4-FFF2-40B4-BE49-F238E27FC236}">
                <a16:creationId xmlns:a16="http://schemas.microsoft.com/office/drawing/2014/main" id="{E1812FAD-6101-4198-8DEF-EEBD00535757}"/>
              </a:ext>
            </a:extLst>
          </p:cNvPr>
          <p:cNvSpPr>
            <a:spLocks noGrp="1"/>
          </p:cNvSpPr>
          <p:nvPr userDrawn="1">
            <p:ph type="pic" sz="quarter" idx="13"/>
          </p:nvPr>
        </p:nvSpPr>
        <p:spPr>
          <a:xfrm>
            <a:off x="7924800" y="3600450"/>
            <a:ext cx="4267200" cy="3257550"/>
          </a:xfrm>
          <a:custGeom>
            <a:avLst/>
            <a:gdLst>
              <a:gd name="connsiteX0" fmla="*/ 1977935 w 3200400"/>
              <a:gd name="connsiteY0" fmla="*/ 639 h 3257550"/>
              <a:gd name="connsiteX1" fmla="*/ 2681818 w 3200400"/>
              <a:gd name="connsiteY1" fmla="*/ 146097 h 3257550"/>
              <a:gd name="connsiteX2" fmla="*/ 3091306 w 3200400"/>
              <a:gd name="connsiteY2" fmla="*/ 421265 h 3257550"/>
              <a:gd name="connsiteX3" fmla="*/ 3200400 w 3200400"/>
              <a:gd name="connsiteY3" fmla="*/ 530211 h 3257550"/>
              <a:gd name="connsiteX4" fmla="*/ 3200400 w 3200400"/>
              <a:gd name="connsiteY4" fmla="*/ 3198106 h 3257550"/>
              <a:gd name="connsiteX5" fmla="*/ 3165657 w 3200400"/>
              <a:gd name="connsiteY5" fmla="*/ 3226304 h 3257550"/>
              <a:gd name="connsiteX6" fmla="*/ 3117477 w 3200400"/>
              <a:gd name="connsiteY6" fmla="*/ 3257550 h 3257550"/>
              <a:gd name="connsiteX7" fmla="*/ 550700 w 3200400"/>
              <a:gd name="connsiteY7" fmla="*/ 3257550 h 3257550"/>
              <a:gd name="connsiteX8" fmla="*/ 480285 w 3200400"/>
              <a:gd name="connsiteY8" fmla="*/ 3200674 h 3257550"/>
              <a:gd name="connsiteX9" fmla="*/ 158164 w 3200400"/>
              <a:gd name="connsiteY9" fmla="*/ 2781349 h 3257550"/>
              <a:gd name="connsiteX10" fmla="*/ 20687 w 3200400"/>
              <a:gd name="connsiteY10" fmla="*/ 1774644 h 3257550"/>
              <a:gd name="connsiteX11" fmla="*/ 296393 w 3200400"/>
              <a:gd name="connsiteY11" fmla="*/ 975910 h 3257550"/>
              <a:gd name="connsiteX12" fmla="*/ 1306105 w 3200400"/>
              <a:gd name="connsiteY12" fmla="*/ 54173 h 3257550"/>
              <a:gd name="connsiteX13" fmla="*/ 1874437 w 3200400"/>
              <a:gd name="connsiteY13" fmla="*/ 7052 h 3257550"/>
              <a:gd name="connsiteX14" fmla="*/ 1977935 w 3200400"/>
              <a:gd name="connsiteY14" fmla="*/ 639 h 325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00400" h="3257550">
                <a:moveTo>
                  <a:pt x="1977935" y="639"/>
                </a:moveTo>
                <a:cubicBezTo>
                  <a:pt x="2219735" y="-6277"/>
                  <a:pt x="2462506" y="43020"/>
                  <a:pt x="2681818" y="146097"/>
                </a:cubicBezTo>
                <a:cubicBezTo>
                  <a:pt x="2831570" y="216472"/>
                  <a:pt x="2969134" y="310119"/>
                  <a:pt x="3091306" y="421265"/>
                </a:cubicBezTo>
                <a:lnTo>
                  <a:pt x="3200400" y="530211"/>
                </a:lnTo>
                <a:lnTo>
                  <a:pt x="3200400" y="3198106"/>
                </a:lnTo>
                <a:lnTo>
                  <a:pt x="3165657" y="3226304"/>
                </a:lnTo>
                <a:lnTo>
                  <a:pt x="3117477" y="3257550"/>
                </a:lnTo>
                <a:lnTo>
                  <a:pt x="550700" y="3257550"/>
                </a:lnTo>
                <a:lnTo>
                  <a:pt x="480285" y="3200674"/>
                </a:lnTo>
                <a:cubicBezTo>
                  <a:pt x="348572" y="3081608"/>
                  <a:pt x="237868" y="2940899"/>
                  <a:pt x="158164" y="2781349"/>
                </a:cubicBezTo>
                <a:cubicBezTo>
                  <a:pt x="4457" y="2473685"/>
                  <a:pt x="-27437" y="2115142"/>
                  <a:pt x="20687" y="1774644"/>
                </a:cubicBezTo>
                <a:cubicBezTo>
                  <a:pt x="60413" y="1493862"/>
                  <a:pt x="156347" y="1222166"/>
                  <a:pt x="296393" y="975910"/>
                </a:cubicBezTo>
                <a:cubicBezTo>
                  <a:pt x="500541" y="617178"/>
                  <a:pt x="880076" y="149041"/>
                  <a:pt x="1306105" y="54173"/>
                </a:cubicBezTo>
                <a:cubicBezTo>
                  <a:pt x="1486568" y="14008"/>
                  <a:pt x="1690340" y="24598"/>
                  <a:pt x="1874437" y="7052"/>
                </a:cubicBezTo>
                <a:cubicBezTo>
                  <a:pt x="1908869" y="3763"/>
                  <a:pt x="1943392" y="1628"/>
                  <a:pt x="1977935" y="639"/>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
        <p:nvSpPr>
          <p:cNvPr id="12" name="Text Placeholder 10">
            <a:extLst>
              <a:ext uri="{FF2B5EF4-FFF2-40B4-BE49-F238E27FC236}">
                <a16:creationId xmlns:a16="http://schemas.microsoft.com/office/drawing/2014/main" id="{6DD3B333-1329-4FC8-8B5E-03E530F56458}"/>
              </a:ext>
            </a:extLst>
          </p:cNvPr>
          <p:cNvSpPr>
            <a:spLocks noGrp="1"/>
          </p:cNvSpPr>
          <p:nvPr>
            <p:ph type="body" sz="quarter" idx="12" hasCustomPrompt="1"/>
          </p:nvPr>
        </p:nvSpPr>
        <p:spPr>
          <a:xfrm>
            <a:off x="3962400" y="1320248"/>
            <a:ext cx="3657600" cy="1333500"/>
          </a:xfrm>
        </p:spPr>
        <p:txBody>
          <a:bodyPr anchor="ctr">
            <a:normAutofit/>
          </a:bodyPr>
          <a:lstStyle>
            <a:lvl1pPr marL="0" indent="0">
              <a:lnSpc>
                <a:spcPct val="100000"/>
              </a:lnSpc>
              <a:spcBef>
                <a:spcPts val="0"/>
              </a:spcBef>
              <a:buNone/>
              <a:defRPr sz="3000" b="1">
                <a:solidFill>
                  <a:schemeClr val="accent1"/>
                </a:solidFill>
                <a:latin typeface="+mj-lt"/>
              </a:defRPr>
            </a:lvl1pPr>
          </a:lstStyle>
          <a:p>
            <a:pPr lvl="0"/>
            <a:r>
              <a:rPr lang="en-US" dirty="0"/>
              <a:t>Title here</a:t>
            </a:r>
          </a:p>
        </p:txBody>
      </p:sp>
      <p:sp>
        <p:nvSpPr>
          <p:cNvPr id="13" name="PpHolder3">
            <a:extLst>
              <a:ext uri="{FF2B5EF4-FFF2-40B4-BE49-F238E27FC236}">
                <a16:creationId xmlns:a16="http://schemas.microsoft.com/office/drawing/2014/main" id="{4C68FDFF-9D47-44FC-879C-E0F22EFCD812}"/>
              </a:ext>
            </a:extLst>
          </p:cNvPr>
          <p:cNvSpPr>
            <a:spLocks noGrp="1"/>
          </p:cNvSpPr>
          <p:nvPr>
            <p:ph type="pic" sz="quarter" idx="14"/>
          </p:nvPr>
        </p:nvSpPr>
        <p:spPr>
          <a:xfrm>
            <a:off x="2" y="0"/>
            <a:ext cx="2760575" cy="2343150"/>
          </a:xfrm>
          <a:custGeom>
            <a:avLst/>
            <a:gdLst>
              <a:gd name="connsiteX0" fmla="*/ 0 w 2070431"/>
              <a:gd name="connsiteY0" fmla="*/ 0 h 2343150"/>
              <a:gd name="connsiteX1" fmla="*/ 1663369 w 2070431"/>
              <a:gd name="connsiteY1" fmla="*/ 0 h 2343150"/>
              <a:gd name="connsiteX2" fmla="*/ 1701019 w 2070431"/>
              <a:gd name="connsiteY2" fmla="*/ 37599 h 2343150"/>
              <a:gd name="connsiteX3" fmla="*/ 1960735 w 2070431"/>
              <a:gd name="connsiteY3" fmla="*/ 450720 h 2343150"/>
              <a:gd name="connsiteX4" fmla="*/ 2028088 w 2070431"/>
              <a:gd name="connsiteY4" fmla="*/ 1413464 h 2343150"/>
              <a:gd name="connsiteX5" fmla="*/ 1772129 w 2070431"/>
              <a:gd name="connsiteY5" fmla="*/ 1937164 h 2343150"/>
              <a:gd name="connsiteX6" fmla="*/ 1302562 w 2070431"/>
              <a:gd name="connsiteY6" fmla="*/ 2214368 h 2343150"/>
              <a:gd name="connsiteX7" fmla="*/ 264485 w 2070431"/>
              <a:gd name="connsiteY7" fmla="*/ 2306259 h 2343150"/>
              <a:gd name="connsiteX8" fmla="*/ 13364 w 2070431"/>
              <a:gd name="connsiteY8" fmla="*/ 2222970 h 2343150"/>
              <a:gd name="connsiteX9" fmla="*/ 0 w 2070431"/>
              <a:gd name="connsiteY9" fmla="*/ 2216192 h 2343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70431" h="2343150">
                <a:moveTo>
                  <a:pt x="0" y="0"/>
                </a:moveTo>
                <a:lnTo>
                  <a:pt x="1663369" y="0"/>
                </a:lnTo>
                <a:lnTo>
                  <a:pt x="1701019" y="37599"/>
                </a:lnTo>
                <a:cubicBezTo>
                  <a:pt x="1811128" y="158186"/>
                  <a:pt x="1899575" y="299269"/>
                  <a:pt x="1960735" y="450720"/>
                </a:cubicBezTo>
                <a:cubicBezTo>
                  <a:pt x="2083055" y="753621"/>
                  <a:pt x="2099384" y="1094699"/>
                  <a:pt x="2028088" y="1413464"/>
                </a:cubicBezTo>
                <a:cubicBezTo>
                  <a:pt x="1985135" y="1605457"/>
                  <a:pt x="1908226" y="1795084"/>
                  <a:pt x="1772129" y="1937164"/>
                </a:cubicBezTo>
                <a:cubicBezTo>
                  <a:pt x="1645216" y="2069643"/>
                  <a:pt x="1475258" y="2152489"/>
                  <a:pt x="1302562" y="2214368"/>
                </a:cubicBezTo>
                <a:cubicBezTo>
                  <a:pt x="971086" y="2333070"/>
                  <a:pt x="607974" y="2383492"/>
                  <a:pt x="264485" y="2306259"/>
                </a:cubicBezTo>
                <a:cubicBezTo>
                  <a:pt x="178613" y="2286951"/>
                  <a:pt x="94175" y="2258983"/>
                  <a:pt x="13364" y="2222970"/>
                </a:cubicBezTo>
                <a:lnTo>
                  <a:pt x="0" y="2216192"/>
                </a:lnTo>
                <a:close/>
              </a:path>
            </a:pathLst>
          </a:custGeom>
          <a:blipFill dpi="0" rotWithShape="1">
            <a:blip r:embed="rId2"/>
            <a:srcRect/>
            <a:tile tx="0" ty="0" sx="100000" sy="100000" flip="none" algn="tl"/>
          </a:blipFill>
        </p:spPr>
        <p:txBody>
          <a:bodyPr rtlCol="0" anchor="ctr" anchorCtr="1">
            <a:normAutofit/>
          </a:bodyPr>
          <a:lstStyle>
            <a:lvl1pPr>
              <a:defRPr lang="en-US" sz="600">
                <a:solidFill>
                  <a:schemeClr val="tx1">
                    <a:alpha val="0"/>
                  </a:schemeClr>
                </a:solidFill>
              </a:defRPr>
            </a:lvl1pPr>
          </a:lstStyle>
          <a:p>
            <a:pPr marL="0" lvl="0" algn="ctr" defTabSz="457200"/>
            <a:endParaRPr lang="en-US"/>
          </a:p>
        </p:txBody>
      </p:sp>
    </p:spTree>
    <p:extLst>
      <p:ext uri="{BB962C8B-B14F-4D97-AF65-F5344CB8AC3E}">
        <p14:creationId xmlns:p14="http://schemas.microsoft.com/office/powerpoint/2010/main" val="23133621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Blank">
    <p:spTree>
      <p:nvGrpSpPr>
        <p:cNvPr id="1" name=""/>
        <p:cNvGrpSpPr/>
        <p:nvPr/>
      </p:nvGrpSpPr>
      <p:grpSpPr>
        <a:xfrm>
          <a:off x="0" y="0"/>
          <a:ext cx="0" cy="0"/>
          <a:chOff x="0" y="0"/>
          <a:chExt cx="0" cy="0"/>
        </a:xfrm>
      </p:grpSpPr>
      <p:sp>
        <p:nvSpPr>
          <p:cNvPr id="6" name="PpHolder13">
            <a:extLst>
              <a:ext uri="{FF2B5EF4-FFF2-40B4-BE49-F238E27FC236}">
                <a16:creationId xmlns:a16="http://schemas.microsoft.com/office/drawing/2014/main" id="{A82161DC-0E56-4D48-B14E-CCB5CD456407}"/>
              </a:ext>
            </a:extLst>
          </p:cNvPr>
          <p:cNvSpPr>
            <a:spLocks noGrp="1"/>
          </p:cNvSpPr>
          <p:nvPr>
            <p:ph type="pic" sz="quarter" idx="11"/>
          </p:nvPr>
        </p:nvSpPr>
        <p:spPr>
          <a:xfrm>
            <a:off x="1281241" y="4523146"/>
            <a:ext cx="4409327" cy="2334854"/>
          </a:xfrm>
          <a:custGeom>
            <a:avLst/>
            <a:gdLst>
              <a:gd name="connsiteX0" fmla="*/ 1466906 w 3306995"/>
              <a:gd name="connsiteY0" fmla="*/ 227 h 2334854"/>
              <a:gd name="connsiteX1" fmla="*/ 1700211 w 3306995"/>
              <a:gd name="connsiteY1" fmla="*/ 18730 h 2334854"/>
              <a:gd name="connsiteX2" fmla="*/ 2423396 w 3306995"/>
              <a:gd name="connsiteY2" fmla="*/ 268358 h 2334854"/>
              <a:gd name="connsiteX3" fmla="*/ 3257947 w 3306995"/>
              <a:gd name="connsiteY3" fmla="*/ 1182563 h 2334854"/>
              <a:gd name="connsiteX4" fmla="*/ 3300610 w 3306995"/>
              <a:gd name="connsiteY4" fmla="*/ 1697138 h 2334854"/>
              <a:gd name="connsiteX5" fmla="*/ 3262032 w 3306995"/>
              <a:gd name="connsiteY5" fmla="*/ 2185631 h 2334854"/>
              <a:gd name="connsiteX6" fmla="*/ 3213970 w 3306995"/>
              <a:gd name="connsiteY6" fmla="*/ 2334854 h 2334854"/>
              <a:gd name="connsiteX7" fmla="*/ 130445 w 3306995"/>
              <a:gd name="connsiteY7" fmla="*/ 2334854 h 2334854"/>
              <a:gd name="connsiteX8" fmla="*/ 107124 w 3306995"/>
              <a:gd name="connsiteY8" fmla="*/ 2263705 h 2334854"/>
              <a:gd name="connsiteX9" fmla="*/ 45122 w 3306995"/>
              <a:gd name="connsiteY9" fmla="*/ 1147786 h 2334854"/>
              <a:gd name="connsiteX10" fmla="*/ 788729 w 3306995"/>
              <a:gd name="connsiteY10" fmla="*/ 143203 h 2334854"/>
              <a:gd name="connsiteX11" fmla="*/ 1466906 w 3306995"/>
              <a:gd name="connsiteY11" fmla="*/ 227 h 2334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06995" h="2334854">
                <a:moveTo>
                  <a:pt x="1466906" y="227"/>
                </a:moveTo>
                <a:cubicBezTo>
                  <a:pt x="1545044" y="1472"/>
                  <a:pt x="1623138" y="7837"/>
                  <a:pt x="1700211" y="18730"/>
                </a:cubicBezTo>
                <a:cubicBezTo>
                  <a:pt x="1954435" y="54698"/>
                  <a:pt x="2200431" y="141558"/>
                  <a:pt x="2423396" y="268358"/>
                </a:cubicBezTo>
                <a:cubicBezTo>
                  <a:pt x="2748195" y="453196"/>
                  <a:pt x="3172052" y="796831"/>
                  <a:pt x="3257947" y="1182563"/>
                </a:cubicBezTo>
                <a:cubicBezTo>
                  <a:pt x="3294313" y="1345956"/>
                  <a:pt x="3284725" y="1530454"/>
                  <a:pt x="3300610" y="1697138"/>
                </a:cubicBezTo>
                <a:cubicBezTo>
                  <a:pt x="3316248" y="1860807"/>
                  <a:pt x="3303078" y="2026749"/>
                  <a:pt x="3262032" y="2185631"/>
                </a:cubicBezTo>
                <a:lnTo>
                  <a:pt x="3213970" y="2334854"/>
                </a:lnTo>
                <a:lnTo>
                  <a:pt x="130445" y="2334854"/>
                </a:lnTo>
                <a:lnTo>
                  <a:pt x="107124" y="2263705"/>
                </a:lnTo>
                <a:cubicBezTo>
                  <a:pt x="-648" y="1901356"/>
                  <a:pt x="-37533" y="1515384"/>
                  <a:pt x="45122" y="1147786"/>
                </a:cubicBezTo>
                <a:cubicBezTo>
                  <a:pt x="139583" y="727673"/>
                  <a:pt x="403508" y="335644"/>
                  <a:pt x="788729" y="143203"/>
                </a:cubicBezTo>
                <a:cubicBezTo>
                  <a:pt x="997651" y="38828"/>
                  <a:pt x="1232486" y="-3510"/>
                  <a:pt x="1466906" y="22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
        <p:nvSpPr>
          <p:cNvPr id="5" name="Text Placeholder 3">
            <a:extLst>
              <a:ext uri="{FF2B5EF4-FFF2-40B4-BE49-F238E27FC236}">
                <a16:creationId xmlns:a16="http://schemas.microsoft.com/office/drawing/2014/main" id="{1C5BA891-10C4-4DE1-9DEB-333EED4564DC}"/>
              </a:ext>
            </a:extLst>
          </p:cNvPr>
          <p:cNvSpPr>
            <a:spLocks noGrp="1"/>
          </p:cNvSpPr>
          <p:nvPr>
            <p:ph type="body" sz="quarter" idx="10" hasCustomPrompt="1"/>
          </p:nvPr>
        </p:nvSpPr>
        <p:spPr>
          <a:xfrm>
            <a:off x="608013" y="685800"/>
            <a:ext cx="4268787" cy="1333500"/>
          </a:xfrm>
        </p:spPr>
        <p:txBody>
          <a:bodyPr anchor="ctr">
            <a:normAutofit/>
          </a:bodyPr>
          <a:lstStyle>
            <a:lvl1pPr marL="0" indent="0">
              <a:lnSpc>
                <a:spcPct val="100000"/>
              </a:lnSpc>
              <a:spcBef>
                <a:spcPts val="0"/>
              </a:spcBef>
              <a:buNone/>
              <a:defRPr sz="3000" b="1">
                <a:solidFill>
                  <a:schemeClr val="accent1"/>
                </a:solidFill>
                <a:latin typeface="+mj-lt"/>
              </a:defRPr>
            </a:lvl1pPr>
          </a:lstStyle>
          <a:p>
            <a:pPr lvl="0"/>
            <a:r>
              <a:rPr lang="en-US" dirty="0"/>
              <a:t>Title here</a:t>
            </a:r>
          </a:p>
        </p:txBody>
      </p:sp>
    </p:spTree>
    <p:extLst>
      <p:ext uri="{BB962C8B-B14F-4D97-AF65-F5344CB8AC3E}">
        <p14:creationId xmlns:p14="http://schemas.microsoft.com/office/powerpoint/2010/main" val="1265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9_Blank">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1F74DEB8-331B-4988-8744-D4AD7BE8AF83}"/>
              </a:ext>
            </a:extLst>
          </p:cNvPr>
          <p:cNvSpPr>
            <a:spLocks noGrp="1"/>
          </p:cNvSpPr>
          <p:nvPr>
            <p:ph type="body" sz="quarter" idx="11" hasCustomPrompt="1"/>
          </p:nvPr>
        </p:nvSpPr>
        <p:spPr>
          <a:xfrm>
            <a:off x="3348790" y="390728"/>
            <a:ext cx="5494423" cy="719138"/>
          </a:xfrm>
        </p:spPr>
        <p:txBody>
          <a:bodyPr anchor="ctr">
            <a:normAutofit/>
          </a:bodyPr>
          <a:lstStyle>
            <a:lvl1pPr marL="0" indent="0" algn="ctr">
              <a:lnSpc>
                <a:spcPct val="100000"/>
              </a:lnSpc>
              <a:spcBef>
                <a:spcPts val="0"/>
              </a:spcBef>
              <a:buNone/>
              <a:defRPr sz="3000" b="1">
                <a:solidFill>
                  <a:schemeClr val="accent1"/>
                </a:solidFill>
                <a:latin typeface="+mj-lt"/>
              </a:defRPr>
            </a:lvl1pPr>
          </a:lstStyle>
          <a:p>
            <a:pPr lvl="0"/>
            <a:r>
              <a:rPr lang="en-US" dirty="0"/>
              <a:t>Title here</a:t>
            </a:r>
          </a:p>
        </p:txBody>
      </p:sp>
    </p:spTree>
    <p:extLst>
      <p:ext uri="{BB962C8B-B14F-4D97-AF65-F5344CB8AC3E}">
        <p14:creationId xmlns:p14="http://schemas.microsoft.com/office/powerpoint/2010/main" val="27425925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Blank">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2DBFD575-61FE-488B-8317-71CE6F4BBAD8}"/>
              </a:ext>
            </a:extLst>
          </p:cNvPr>
          <p:cNvSpPr>
            <a:spLocks noGrp="1"/>
          </p:cNvSpPr>
          <p:nvPr>
            <p:ph type="pic" sz="quarter" idx="12"/>
          </p:nvPr>
        </p:nvSpPr>
        <p:spPr>
          <a:xfrm>
            <a:off x="0" y="3200401"/>
            <a:ext cx="12192000" cy="2362201"/>
          </a:xfrm>
          <a:custGeom>
            <a:avLst/>
            <a:gdLst>
              <a:gd name="connsiteX0" fmla="*/ 0 w 9144000"/>
              <a:gd name="connsiteY0" fmla="*/ 0 h 2362201"/>
              <a:gd name="connsiteX1" fmla="*/ 9144000 w 9144000"/>
              <a:gd name="connsiteY1" fmla="*/ 0 h 2362201"/>
              <a:gd name="connsiteX2" fmla="*/ 9144000 w 9144000"/>
              <a:gd name="connsiteY2" fmla="*/ 2362201 h 2362201"/>
              <a:gd name="connsiteX3" fmla="*/ 0 w 9144000"/>
              <a:gd name="connsiteY3" fmla="*/ 2362201 h 2362201"/>
            </a:gdLst>
            <a:ahLst/>
            <a:cxnLst>
              <a:cxn ang="0">
                <a:pos x="connsiteX0" y="connsiteY0"/>
              </a:cxn>
              <a:cxn ang="0">
                <a:pos x="connsiteX1" y="connsiteY1"/>
              </a:cxn>
              <a:cxn ang="0">
                <a:pos x="connsiteX2" y="connsiteY2"/>
              </a:cxn>
              <a:cxn ang="0">
                <a:pos x="connsiteX3" y="connsiteY3"/>
              </a:cxn>
            </a:cxnLst>
            <a:rect l="l" t="t" r="r" b="b"/>
            <a:pathLst>
              <a:path w="9144000" h="2362201">
                <a:moveTo>
                  <a:pt x="0" y="0"/>
                </a:moveTo>
                <a:lnTo>
                  <a:pt x="9144000" y="0"/>
                </a:lnTo>
                <a:lnTo>
                  <a:pt x="9144000" y="2362201"/>
                </a:lnTo>
                <a:lnTo>
                  <a:pt x="0" y="2362201"/>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
        <p:nvSpPr>
          <p:cNvPr id="2" name="Text Placeholder 3">
            <a:extLst>
              <a:ext uri="{FF2B5EF4-FFF2-40B4-BE49-F238E27FC236}">
                <a16:creationId xmlns:a16="http://schemas.microsoft.com/office/drawing/2014/main" id="{1F74DEB8-331B-4988-8744-D4AD7BE8AF83}"/>
              </a:ext>
            </a:extLst>
          </p:cNvPr>
          <p:cNvSpPr>
            <a:spLocks noGrp="1"/>
          </p:cNvSpPr>
          <p:nvPr>
            <p:ph type="body" sz="quarter" idx="11" hasCustomPrompt="1"/>
          </p:nvPr>
        </p:nvSpPr>
        <p:spPr>
          <a:xfrm>
            <a:off x="3348790" y="390728"/>
            <a:ext cx="5494423" cy="719138"/>
          </a:xfrm>
        </p:spPr>
        <p:txBody>
          <a:bodyPr anchor="ctr">
            <a:normAutofit/>
          </a:bodyPr>
          <a:lstStyle>
            <a:lvl1pPr marL="0" indent="0" algn="ctr">
              <a:lnSpc>
                <a:spcPct val="100000"/>
              </a:lnSpc>
              <a:spcBef>
                <a:spcPts val="0"/>
              </a:spcBef>
              <a:buNone/>
              <a:defRPr sz="3000" b="1">
                <a:solidFill>
                  <a:schemeClr val="accent1"/>
                </a:solidFill>
                <a:latin typeface="+mj-lt"/>
              </a:defRPr>
            </a:lvl1pPr>
          </a:lstStyle>
          <a:p>
            <a:pPr lvl="0"/>
            <a:r>
              <a:rPr lang="en-US" dirty="0"/>
              <a:t>Title here</a:t>
            </a:r>
          </a:p>
        </p:txBody>
      </p:sp>
    </p:spTree>
    <p:extLst>
      <p:ext uri="{BB962C8B-B14F-4D97-AF65-F5344CB8AC3E}">
        <p14:creationId xmlns:p14="http://schemas.microsoft.com/office/powerpoint/2010/main" val="40455210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3_Blank">
    <p:spTree>
      <p:nvGrpSpPr>
        <p:cNvPr id="1" name=""/>
        <p:cNvGrpSpPr/>
        <p:nvPr/>
      </p:nvGrpSpPr>
      <p:grpSpPr>
        <a:xfrm>
          <a:off x="0" y="0"/>
          <a:ext cx="0" cy="0"/>
          <a:chOff x="0" y="0"/>
          <a:chExt cx="0" cy="0"/>
        </a:xfrm>
      </p:grpSpPr>
      <p:sp>
        <p:nvSpPr>
          <p:cNvPr id="15" name="PpHolder3">
            <a:extLst>
              <a:ext uri="{FF2B5EF4-FFF2-40B4-BE49-F238E27FC236}">
                <a16:creationId xmlns:a16="http://schemas.microsoft.com/office/drawing/2014/main" id="{507DC05F-727B-4F57-8CBE-6253E0C72587}"/>
              </a:ext>
            </a:extLst>
          </p:cNvPr>
          <p:cNvSpPr>
            <a:spLocks noGrp="1"/>
          </p:cNvSpPr>
          <p:nvPr>
            <p:ph type="pic" sz="quarter" idx="13"/>
          </p:nvPr>
        </p:nvSpPr>
        <p:spPr>
          <a:xfrm>
            <a:off x="1449580" y="2195502"/>
            <a:ext cx="2689555" cy="2042197"/>
          </a:xfrm>
          <a:custGeom>
            <a:avLst/>
            <a:gdLst>
              <a:gd name="connsiteX0" fmla="*/ 1072375 w 2017166"/>
              <a:gd name="connsiteY0" fmla="*/ 720 h 2042197"/>
              <a:gd name="connsiteX1" fmla="*/ 1185168 w 2017166"/>
              <a:gd name="connsiteY1" fmla="*/ 13078 h 2042197"/>
              <a:gd name="connsiteX2" fmla="*/ 1783698 w 2017166"/>
              <a:gd name="connsiteY2" fmla="*/ 391160 h 2042197"/>
              <a:gd name="connsiteX3" fmla="*/ 2016095 w 2017166"/>
              <a:gd name="connsiteY3" fmla="*/ 1066023 h 2042197"/>
              <a:gd name="connsiteX4" fmla="*/ 1933491 w 2017166"/>
              <a:gd name="connsiteY4" fmla="*/ 1489131 h 2042197"/>
              <a:gd name="connsiteX5" fmla="*/ 1651108 w 2017166"/>
              <a:gd name="connsiteY5" fmla="*/ 1777038 h 2042197"/>
              <a:gd name="connsiteX6" fmla="*/ 927128 w 2017166"/>
              <a:gd name="connsiteY6" fmla="*/ 2041386 h 2042197"/>
              <a:gd name="connsiteX7" fmla="*/ 223997 w 2017166"/>
              <a:gd name="connsiteY7" fmla="*/ 1764282 h 2042197"/>
              <a:gd name="connsiteX8" fmla="*/ 8645 w 2017166"/>
              <a:gd name="connsiteY8" fmla="*/ 1251385 h 2042197"/>
              <a:gd name="connsiteX9" fmla="*/ 41267 w 2017166"/>
              <a:gd name="connsiteY9" fmla="*/ 789923 h 2042197"/>
              <a:gd name="connsiteX10" fmla="*/ 444624 w 2017166"/>
              <a:gd name="connsiteY10" fmla="*/ 159404 h 2042197"/>
              <a:gd name="connsiteX11" fmla="*/ 738497 w 2017166"/>
              <a:gd name="connsiteY11" fmla="*/ 53953 h 2042197"/>
              <a:gd name="connsiteX12" fmla="*/ 1072375 w 2017166"/>
              <a:gd name="connsiteY12" fmla="*/ 720 h 2042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7166" h="2042197">
                <a:moveTo>
                  <a:pt x="1072375" y="720"/>
                </a:moveTo>
                <a:cubicBezTo>
                  <a:pt x="1110158" y="2280"/>
                  <a:pt x="1147859" y="6382"/>
                  <a:pt x="1185168" y="13078"/>
                </a:cubicBezTo>
                <a:cubicBezTo>
                  <a:pt x="1422941" y="55736"/>
                  <a:pt x="1638335" y="198189"/>
                  <a:pt x="1783698" y="391160"/>
                </a:cubicBezTo>
                <a:cubicBezTo>
                  <a:pt x="1929059" y="584130"/>
                  <a:pt x="2006010" y="824659"/>
                  <a:pt x="2016095" y="1066023"/>
                </a:cubicBezTo>
                <a:cubicBezTo>
                  <a:pt x="2022161" y="1211397"/>
                  <a:pt x="2003518" y="1361582"/>
                  <a:pt x="1933491" y="1489131"/>
                </a:cubicBezTo>
                <a:cubicBezTo>
                  <a:pt x="1868187" y="1608063"/>
                  <a:pt x="1762632" y="1699778"/>
                  <a:pt x="1651108" y="1777038"/>
                </a:cubicBezTo>
                <a:cubicBezTo>
                  <a:pt x="1437033" y="1925285"/>
                  <a:pt x="1187290" y="2030810"/>
                  <a:pt x="927128" y="2041386"/>
                </a:cubicBezTo>
                <a:cubicBezTo>
                  <a:pt x="666966" y="2051961"/>
                  <a:pt x="396686" y="1959163"/>
                  <a:pt x="223997" y="1764282"/>
                </a:cubicBezTo>
                <a:cubicBezTo>
                  <a:pt x="99117" y="1623360"/>
                  <a:pt x="31445" y="1438270"/>
                  <a:pt x="8645" y="1251385"/>
                </a:cubicBezTo>
                <a:cubicBezTo>
                  <a:pt x="-10133" y="1097270"/>
                  <a:pt x="2100" y="939995"/>
                  <a:pt x="41267" y="789923"/>
                </a:cubicBezTo>
                <a:cubicBezTo>
                  <a:pt x="98394" y="571287"/>
                  <a:pt x="232769" y="269941"/>
                  <a:pt x="444624" y="159404"/>
                </a:cubicBezTo>
                <a:cubicBezTo>
                  <a:pt x="534365" y="112592"/>
                  <a:pt x="643627" y="89318"/>
                  <a:pt x="738497" y="53953"/>
                </a:cubicBezTo>
                <a:cubicBezTo>
                  <a:pt x="844953" y="14241"/>
                  <a:pt x="959030" y="-3960"/>
                  <a:pt x="1072375" y="720"/>
                </a:cubicBezTo>
                <a:close/>
              </a:path>
            </a:pathLst>
          </a:custGeom>
          <a:blipFill dpi="0" rotWithShape="1">
            <a:blip r:embed="rId2"/>
            <a:srcRect/>
            <a:tile tx="0" ty="0" sx="100000" sy="100000" flip="none" algn="tl"/>
          </a:blipFill>
        </p:spPr>
        <p:txBody>
          <a:bodyPr rtlCol="0" anchor="ctr" anchorCtr="1">
            <a:normAutofit/>
          </a:bodyPr>
          <a:lstStyle>
            <a:lvl1pPr>
              <a:defRPr lang="en-US" sz="600">
                <a:solidFill>
                  <a:schemeClr val="tx1">
                    <a:alpha val="0"/>
                  </a:schemeClr>
                </a:solidFill>
              </a:defRPr>
            </a:lvl1pPr>
          </a:lstStyle>
          <a:p>
            <a:pPr marL="0" lvl="0" algn="ctr" defTabSz="457200"/>
            <a:endParaRPr lang="en-US"/>
          </a:p>
        </p:txBody>
      </p:sp>
      <p:sp>
        <p:nvSpPr>
          <p:cNvPr id="2" name="Text Placeholder 3">
            <a:extLst>
              <a:ext uri="{FF2B5EF4-FFF2-40B4-BE49-F238E27FC236}">
                <a16:creationId xmlns:a16="http://schemas.microsoft.com/office/drawing/2014/main" id="{1F74DEB8-331B-4988-8744-D4AD7BE8AF83}"/>
              </a:ext>
            </a:extLst>
          </p:cNvPr>
          <p:cNvSpPr>
            <a:spLocks noGrp="1"/>
          </p:cNvSpPr>
          <p:nvPr>
            <p:ph type="body" sz="quarter" idx="11" hasCustomPrompt="1"/>
          </p:nvPr>
        </p:nvSpPr>
        <p:spPr>
          <a:xfrm>
            <a:off x="3348790" y="390728"/>
            <a:ext cx="5494423" cy="719138"/>
          </a:xfrm>
        </p:spPr>
        <p:txBody>
          <a:bodyPr anchor="ctr">
            <a:normAutofit/>
          </a:bodyPr>
          <a:lstStyle>
            <a:lvl1pPr marL="0" indent="0" algn="ctr">
              <a:lnSpc>
                <a:spcPct val="100000"/>
              </a:lnSpc>
              <a:spcBef>
                <a:spcPts val="0"/>
              </a:spcBef>
              <a:buNone/>
              <a:defRPr sz="3000" b="1">
                <a:solidFill>
                  <a:schemeClr val="accent1"/>
                </a:solidFill>
                <a:latin typeface="+mj-lt"/>
              </a:defRPr>
            </a:lvl1pPr>
          </a:lstStyle>
          <a:p>
            <a:pPr lvl="0"/>
            <a:r>
              <a:rPr lang="en-US" dirty="0"/>
              <a:t>Title here</a:t>
            </a:r>
          </a:p>
        </p:txBody>
      </p:sp>
      <p:sp>
        <p:nvSpPr>
          <p:cNvPr id="17" name="PpHolder1">
            <a:extLst>
              <a:ext uri="{FF2B5EF4-FFF2-40B4-BE49-F238E27FC236}">
                <a16:creationId xmlns:a16="http://schemas.microsoft.com/office/drawing/2014/main" id="{6D430EDC-88CF-486E-99C6-50D3F90DD6F9}"/>
              </a:ext>
            </a:extLst>
          </p:cNvPr>
          <p:cNvSpPr>
            <a:spLocks noGrp="1"/>
          </p:cNvSpPr>
          <p:nvPr>
            <p:ph type="pic" sz="quarter" idx="14"/>
          </p:nvPr>
        </p:nvSpPr>
        <p:spPr>
          <a:xfrm>
            <a:off x="4751029" y="2214603"/>
            <a:ext cx="2706220" cy="1999679"/>
          </a:xfrm>
          <a:custGeom>
            <a:avLst/>
            <a:gdLst>
              <a:gd name="connsiteX0" fmla="*/ 1139619 w 2029665"/>
              <a:gd name="connsiteY0" fmla="*/ 608 h 1999679"/>
              <a:gd name="connsiteX1" fmla="*/ 1468256 w 2029665"/>
              <a:gd name="connsiteY1" fmla="*/ 79986 h 1999679"/>
              <a:gd name="connsiteX2" fmla="*/ 1948537 w 2029665"/>
              <a:gd name="connsiteY2" fmla="*/ 600096 h 1999679"/>
              <a:gd name="connsiteX3" fmla="*/ 1998349 w 2029665"/>
              <a:gd name="connsiteY3" fmla="*/ 1312112 h 1999679"/>
              <a:gd name="connsiteX4" fmla="*/ 1809050 w 2029665"/>
              <a:gd name="connsiteY4" fmla="*/ 1699424 h 1999679"/>
              <a:gd name="connsiteX5" fmla="*/ 1461773 w 2029665"/>
              <a:gd name="connsiteY5" fmla="*/ 1904436 h 1999679"/>
              <a:gd name="connsiteX6" fmla="*/ 694044 w 2029665"/>
              <a:gd name="connsiteY6" fmla="*/ 1972396 h 1999679"/>
              <a:gd name="connsiteX7" fmla="*/ 86592 w 2029665"/>
              <a:gd name="connsiteY7" fmla="*/ 1522750 h 1999679"/>
              <a:gd name="connsiteX8" fmla="*/ 11326 w 2029665"/>
              <a:gd name="connsiteY8" fmla="*/ 971594 h 1999679"/>
              <a:gd name="connsiteX9" fmla="*/ 162271 w 2029665"/>
              <a:gd name="connsiteY9" fmla="*/ 534297 h 1999679"/>
              <a:gd name="connsiteX10" fmla="*/ 715074 w 2029665"/>
              <a:gd name="connsiteY10" fmla="*/ 29659 h 1999679"/>
              <a:gd name="connsiteX11" fmla="*/ 1026227 w 2029665"/>
              <a:gd name="connsiteY11" fmla="*/ 3861 h 1999679"/>
              <a:gd name="connsiteX12" fmla="*/ 1139619 w 2029665"/>
              <a:gd name="connsiteY12" fmla="*/ 608 h 1999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29665" h="1999679">
                <a:moveTo>
                  <a:pt x="1139619" y="608"/>
                </a:moveTo>
                <a:cubicBezTo>
                  <a:pt x="1252986" y="4875"/>
                  <a:pt x="1365339" y="31615"/>
                  <a:pt x="1468256" y="79986"/>
                </a:cubicBezTo>
                <a:cubicBezTo>
                  <a:pt x="1686887" y="182732"/>
                  <a:pt x="1858073" y="376080"/>
                  <a:pt x="1948537" y="600096"/>
                </a:cubicBezTo>
                <a:cubicBezTo>
                  <a:pt x="2039001" y="824112"/>
                  <a:pt x="2051077" y="1076364"/>
                  <a:pt x="1998349" y="1312112"/>
                </a:cubicBezTo>
                <a:cubicBezTo>
                  <a:pt x="1966582" y="1454104"/>
                  <a:pt x="1909703" y="1594346"/>
                  <a:pt x="1809050" y="1699424"/>
                </a:cubicBezTo>
                <a:cubicBezTo>
                  <a:pt x="1715189" y="1797402"/>
                  <a:pt x="1589493" y="1858672"/>
                  <a:pt x="1461773" y="1904436"/>
                </a:cubicBezTo>
                <a:cubicBezTo>
                  <a:pt x="1216623" y="1992224"/>
                  <a:pt x="948078" y="2029515"/>
                  <a:pt x="694044" y="1972396"/>
                </a:cubicBezTo>
                <a:cubicBezTo>
                  <a:pt x="440010" y="1915276"/>
                  <a:pt x="202958" y="1755686"/>
                  <a:pt x="86592" y="1522750"/>
                </a:cubicBezTo>
                <a:cubicBezTo>
                  <a:pt x="2441" y="1354309"/>
                  <a:pt x="-15021" y="1158011"/>
                  <a:pt x="11326" y="971594"/>
                </a:cubicBezTo>
                <a:cubicBezTo>
                  <a:pt x="33075" y="817869"/>
                  <a:pt x="85598" y="669119"/>
                  <a:pt x="162271" y="534297"/>
                </a:cubicBezTo>
                <a:cubicBezTo>
                  <a:pt x="274039" y="337896"/>
                  <a:pt x="481829" y="81598"/>
                  <a:pt x="715074" y="29659"/>
                </a:cubicBezTo>
                <a:cubicBezTo>
                  <a:pt x="813875" y="7669"/>
                  <a:pt x="925437" y="13467"/>
                  <a:pt x="1026227" y="3861"/>
                </a:cubicBezTo>
                <a:cubicBezTo>
                  <a:pt x="1063929" y="259"/>
                  <a:pt x="1101830" y="-815"/>
                  <a:pt x="1139619" y="608"/>
                </a:cubicBezTo>
                <a:close/>
              </a:path>
            </a:pathLst>
          </a:custGeom>
          <a:blipFill dpi="0" rotWithShape="1">
            <a:blip r:embed="rId2"/>
            <a:srcRect/>
            <a:tile tx="0" ty="0" sx="100000" sy="100000" flip="none" algn="tl"/>
          </a:blipFill>
        </p:spPr>
        <p:txBody>
          <a:bodyPr rtlCol="0" anchor="ctr" anchorCtr="1">
            <a:normAutofit/>
          </a:bodyPr>
          <a:lstStyle>
            <a:lvl1pPr>
              <a:defRPr lang="en-US" sz="600">
                <a:solidFill>
                  <a:schemeClr val="tx1">
                    <a:alpha val="0"/>
                  </a:schemeClr>
                </a:solidFill>
              </a:defRPr>
            </a:lvl1pPr>
          </a:lstStyle>
          <a:p>
            <a:pPr marL="0" lvl="0" algn="ctr" defTabSz="457200"/>
            <a:endParaRPr lang="en-US"/>
          </a:p>
        </p:txBody>
      </p:sp>
      <p:sp>
        <p:nvSpPr>
          <p:cNvPr id="13" name="PpHolder4">
            <a:extLst>
              <a:ext uri="{FF2B5EF4-FFF2-40B4-BE49-F238E27FC236}">
                <a16:creationId xmlns:a16="http://schemas.microsoft.com/office/drawing/2014/main" id="{02A5200C-B46C-4A10-91A5-67E7CA008F0A}"/>
              </a:ext>
            </a:extLst>
          </p:cNvPr>
          <p:cNvSpPr>
            <a:spLocks noGrp="1"/>
          </p:cNvSpPr>
          <p:nvPr userDrawn="1">
            <p:ph type="pic" sz="quarter" idx="12"/>
          </p:nvPr>
        </p:nvSpPr>
        <p:spPr>
          <a:xfrm>
            <a:off x="8104835" y="2208457"/>
            <a:ext cx="2681396" cy="2023562"/>
          </a:xfrm>
          <a:custGeom>
            <a:avLst/>
            <a:gdLst>
              <a:gd name="connsiteX0" fmla="*/ 822089 w 2011047"/>
              <a:gd name="connsiteY0" fmla="*/ 1577 h 2023562"/>
              <a:gd name="connsiteX1" fmla="*/ 963601 w 2011047"/>
              <a:gd name="connsiteY1" fmla="*/ 2939 h 2023562"/>
              <a:gd name="connsiteX2" fmla="*/ 1410325 w 2011047"/>
              <a:gd name="connsiteY2" fmla="*/ 123146 h 2023562"/>
              <a:gd name="connsiteX3" fmla="*/ 1952141 w 2011047"/>
              <a:gd name="connsiteY3" fmla="*/ 639562 h 2023562"/>
              <a:gd name="connsiteX4" fmla="*/ 1999489 w 2011047"/>
              <a:gd name="connsiteY4" fmla="*/ 948172 h 2023562"/>
              <a:gd name="connsiteX5" fmla="*/ 1954250 w 2011047"/>
              <a:gd name="connsiteY5" fmla="*/ 1394421 h 2023562"/>
              <a:gd name="connsiteX6" fmla="*/ 1468756 w 2011047"/>
              <a:gd name="connsiteY6" fmla="*/ 1909667 h 2023562"/>
              <a:gd name="connsiteX7" fmla="*/ 761919 w 2011047"/>
              <a:gd name="connsiteY7" fmla="*/ 2008814 h 2023562"/>
              <a:gd name="connsiteX8" fmla="*/ 362394 w 2011047"/>
              <a:gd name="connsiteY8" fmla="*/ 1846875 h 2023562"/>
              <a:gd name="connsiteX9" fmla="*/ 133757 w 2011047"/>
              <a:gd name="connsiteY9" fmla="*/ 1514676 h 2023562"/>
              <a:gd name="connsiteX10" fmla="*/ 12636 w 2011047"/>
              <a:gd name="connsiteY10" fmla="*/ 753523 h 2023562"/>
              <a:gd name="connsiteX11" fmla="*/ 419004 w 2011047"/>
              <a:gd name="connsiteY11" fmla="*/ 116306 h 2023562"/>
              <a:gd name="connsiteX12" fmla="*/ 822089 w 2011047"/>
              <a:gd name="connsiteY12" fmla="*/ 1577 h 2023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1047" h="2023562">
                <a:moveTo>
                  <a:pt x="822089" y="1577"/>
                </a:moveTo>
                <a:cubicBezTo>
                  <a:pt x="869277" y="-954"/>
                  <a:pt x="916652" y="-394"/>
                  <a:pt x="963601" y="2939"/>
                </a:cubicBezTo>
                <a:cubicBezTo>
                  <a:pt x="1118465" y="13959"/>
                  <a:pt x="1270504" y="56023"/>
                  <a:pt x="1410325" y="123146"/>
                </a:cubicBezTo>
                <a:cubicBezTo>
                  <a:pt x="1614015" y="221002"/>
                  <a:pt x="1884127" y="410488"/>
                  <a:pt x="1952141" y="639562"/>
                </a:cubicBezTo>
                <a:cubicBezTo>
                  <a:pt x="1980940" y="736597"/>
                  <a:pt x="1982905" y="848292"/>
                  <a:pt x="1999489" y="948172"/>
                </a:cubicBezTo>
                <a:cubicBezTo>
                  <a:pt x="2024337" y="1097615"/>
                  <a:pt x="2009059" y="1253050"/>
                  <a:pt x="1954250" y="1394421"/>
                </a:cubicBezTo>
                <a:cubicBezTo>
                  <a:pt x="1866939" y="1619660"/>
                  <a:pt x="1685949" y="1803862"/>
                  <a:pt x="1468756" y="1909667"/>
                </a:cubicBezTo>
                <a:cubicBezTo>
                  <a:pt x="1251564" y="2015473"/>
                  <a:pt x="1000761" y="2045040"/>
                  <a:pt x="761919" y="2008814"/>
                </a:cubicBezTo>
                <a:cubicBezTo>
                  <a:pt x="618064" y="1986987"/>
                  <a:pt x="474210" y="1939986"/>
                  <a:pt x="362394" y="1846875"/>
                </a:cubicBezTo>
                <a:cubicBezTo>
                  <a:pt x="258134" y="1760046"/>
                  <a:pt x="188281" y="1638910"/>
                  <a:pt x="133757" y="1514676"/>
                </a:cubicBezTo>
                <a:cubicBezTo>
                  <a:pt x="29153" y="1276217"/>
                  <a:pt x="-26701" y="1010910"/>
                  <a:pt x="12636" y="753523"/>
                </a:cubicBezTo>
                <a:cubicBezTo>
                  <a:pt x="51973" y="496135"/>
                  <a:pt x="194712" y="248569"/>
                  <a:pt x="419004" y="116306"/>
                </a:cubicBezTo>
                <a:cubicBezTo>
                  <a:pt x="540646" y="44570"/>
                  <a:pt x="680525" y="9169"/>
                  <a:pt x="822089" y="157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Tree>
    <p:extLst>
      <p:ext uri="{BB962C8B-B14F-4D97-AF65-F5344CB8AC3E}">
        <p14:creationId xmlns:p14="http://schemas.microsoft.com/office/powerpoint/2010/main" val="20898541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0_Blank">
    <p:spTree>
      <p:nvGrpSpPr>
        <p:cNvPr id="1" name=""/>
        <p:cNvGrpSpPr/>
        <p:nvPr/>
      </p:nvGrpSpPr>
      <p:grpSpPr>
        <a:xfrm>
          <a:off x="0" y="0"/>
          <a:ext cx="0" cy="0"/>
          <a:chOff x="0" y="0"/>
          <a:chExt cx="0" cy="0"/>
        </a:xfrm>
      </p:grpSpPr>
      <p:sp>
        <p:nvSpPr>
          <p:cNvPr id="10" name="PpHolder17">
            <a:extLst>
              <a:ext uri="{FF2B5EF4-FFF2-40B4-BE49-F238E27FC236}">
                <a16:creationId xmlns:a16="http://schemas.microsoft.com/office/drawing/2014/main" id="{5BAD742F-A8F7-45E8-981C-623EC8DBA661}"/>
              </a:ext>
            </a:extLst>
          </p:cNvPr>
          <p:cNvSpPr>
            <a:spLocks noGrp="1"/>
          </p:cNvSpPr>
          <p:nvPr userDrawn="1">
            <p:ph type="pic" sz="quarter" idx="12"/>
          </p:nvPr>
        </p:nvSpPr>
        <p:spPr>
          <a:xfrm>
            <a:off x="1219452" y="3904554"/>
            <a:ext cx="3178589" cy="2431867"/>
          </a:xfrm>
          <a:custGeom>
            <a:avLst/>
            <a:gdLst>
              <a:gd name="connsiteX0" fmla="*/ 1357650 w 2383942"/>
              <a:gd name="connsiteY0" fmla="*/ 93 h 2431867"/>
              <a:gd name="connsiteX1" fmla="*/ 1995564 w 2383942"/>
              <a:gd name="connsiteY1" fmla="*/ 223757 h 2431867"/>
              <a:gd name="connsiteX2" fmla="*/ 2334219 w 2383942"/>
              <a:gd name="connsiteY2" fmla="*/ 785753 h 2431867"/>
              <a:gd name="connsiteX3" fmla="*/ 2374686 w 2383942"/>
              <a:gd name="connsiteY3" fmla="*/ 1329921 h 2431867"/>
              <a:gd name="connsiteX4" fmla="*/ 2011205 w 2383942"/>
              <a:gd name="connsiteY4" fmla="*/ 2134512 h 2431867"/>
              <a:gd name="connsiteX5" fmla="*/ 1686146 w 2383942"/>
              <a:gd name="connsiteY5" fmla="*/ 2307612 h 2431867"/>
              <a:gd name="connsiteX6" fmla="*/ 1171751 w 2383942"/>
              <a:gd name="connsiteY6" fmla="*/ 2431346 h 2431867"/>
              <a:gd name="connsiteX7" fmla="*/ 408800 w 2383942"/>
              <a:gd name="connsiteY7" fmla="*/ 2091923 h 2431867"/>
              <a:gd name="connsiteX8" fmla="*/ 22682 w 2383942"/>
              <a:gd name="connsiteY8" fmla="*/ 1343782 h 2431867"/>
              <a:gd name="connsiteX9" fmla="*/ 47084 w 2383942"/>
              <a:gd name="connsiteY9" fmla="*/ 835872 h 2431867"/>
              <a:gd name="connsiteX10" fmla="*/ 327678 w 2383942"/>
              <a:gd name="connsiteY10" fmla="*/ 451766 h 2431867"/>
              <a:gd name="connsiteX11" fmla="*/ 1127710 w 2383942"/>
              <a:gd name="connsiteY11" fmla="*/ 19998 h 2431867"/>
              <a:gd name="connsiteX12" fmla="*/ 1357650 w 2383942"/>
              <a:gd name="connsiteY12" fmla="*/ 93 h 243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83942" h="2431867">
                <a:moveTo>
                  <a:pt x="1357650" y="93"/>
                </a:moveTo>
                <a:cubicBezTo>
                  <a:pt x="1589169" y="3014"/>
                  <a:pt x="1819517" y="75203"/>
                  <a:pt x="1995564" y="223757"/>
                </a:cubicBezTo>
                <a:cubicBezTo>
                  <a:pt x="2165310" y="366985"/>
                  <a:pt x="2275799" y="571503"/>
                  <a:pt x="2334219" y="785753"/>
                </a:cubicBezTo>
                <a:cubicBezTo>
                  <a:pt x="2382366" y="962439"/>
                  <a:pt x="2394858" y="1148092"/>
                  <a:pt x="2374686" y="1329921"/>
                </a:cubicBezTo>
                <a:cubicBezTo>
                  <a:pt x="2345219" y="1594836"/>
                  <a:pt x="2239668" y="1969435"/>
                  <a:pt x="2011205" y="2134512"/>
                </a:cubicBezTo>
                <a:cubicBezTo>
                  <a:pt x="1914426" y="2204425"/>
                  <a:pt x="1790858" y="2250187"/>
                  <a:pt x="1686146" y="2307612"/>
                </a:cubicBezTo>
                <a:cubicBezTo>
                  <a:pt x="1529485" y="2393573"/>
                  <a:pt x="1350501" y="2437204"/>
                  <a:pt x="1171751" y="2431346"/>
                </a:cubicBezTo>
                <a:cubicBezTo>
                  <a:pt x="886962" y="2422025"/>
                  <a:pt x="611309" y="2292415"/>
                  <a:pt x="408800" y="2091923"/>
                </a:cubicBezTo>
                <a:cubicBezTo>
                  <a:pt x="206292" y="1891431"/>
                  <a:pt x="75534" y="1623783"/>
                  <a:pt x="22682" y="1343782"/>
                </a:cubicBezTo>
                <a:cubicBezTo>
                  <a:pt x="-9141" y="1175134"/>
                  <a:pt x="-12941" y="996666"/>
                  <a:pt x="47084" y="835872"/>
                </a:cubicBezTo>
                <a:cubicBezTo>
                  <a:pt x="103064" y="685941"/>
                  <a:pt x="210657" y="560926"/>
                  <a:pt x="327678" y="451766"/>
                </a:cubicBezTo>
                <a:cubicBezTo>
                  <a:pt x="552312" y="242297"/>
                  <a:pt x="825851" y="76622"/>
                  <a:pt x="1127710" y="19998"/>
                </a:cubicBezTo>
                <a:cubicBezTo>
                  <a:pt x="1203174" y="5841"/>
                  <a:pt x="1280478" y="-881"/>
                  <a:pt x="1357650" y="93"/>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
        <p:nvSpPr>
          <p:cNvPr id="2" name="Text Placeholder 3">
            <a:extLst>
              <a:ext uri="{FF2B5EF4-FFF2-40B4-BE49-F238E27FC236}">
                <a16:creationId xmlns:a16="http://schemas.microsoft.com/office/drawing/2014/main" id="{1F74DEB8-331B-4988-8744-D4AD7BE8AF83}"/>
              </a:ext>
            </a:extLst>
          </p:cNvPr>
          <p:cNvSpPr>
            <a:spLocks noGrp="1"/>
          </p:cNvSpPr>
          <p:nvPr>
            <p:ph type="body" sz="quarter" idx="11" hasCustomPrompt="1"/>
          </p:nvPr>
        </p:nvSpPr>
        <p:spPr>
          <a:xfrm>
            <a:off x="3348790" y="390728"/>
            <a:ext cx="5494423" cy="719138"/>
          </a:xfrm>
        </p:spPr>
        <p:txBody>
          <a:bodyPr anchor="ctr">
            <a:normAutofit/>
          </a:bodyPr>
          <a:lstStyle>
            <a:lvl1pPr marL="0" indent="0" algn="ctr">
              <a:lnSpc>
                <a:spcPct val="100000"/>
              </a:lnSpc>
              <a:spcBef>
                <a:spcPts val="0"/>
              </a:spcBef>
              <a:buNone/>
              <a:defRPr sz="3000" b="1">
                <a:solidFill>
                  <a:schemeClr val="accent1"/>
                </a:solidFill>
                <a:latin typeface="+mj-lt"/>
              </a:defRPr>
            </a:lvl1pPr>
          </a:lstStyle>
          <a:p>
            <a:pPr lvl="0"/>
            <a:r>
              <a:rPr lang="en-US" dirty="0"/>
              <a:t>Title here</a:t>
            </a:r>
          </a:p>
        </p:txBody>
      </p:sp>
      <p:sp>
        <p:nvSpPr>
          <p:cNvPr id="12" name="PpHolder4">
            <a:extLst>
              <a:ext uri="{FF2B5EF4-FFF2-40B4-BE49-F238E27FC236}">
                <a16:creationId xmlns:a16="http://schemas.microsoft.com/office/drawing/2014/main" id="{BFBB6AFC-326E-4805-B619-983359E82E45}"/>
              </a:ext>
            </a:extLst>
          </p:cNvPr>
          <p:cNvSpPr>
            <a:spLocks noGrp="1"/>
          </p:cNvSpPr>
          <p:nvPr>
            <p:ph type="pic" sz="quarter" idx="13"/>
          </p:nvPr>
        </p:nvSpPr>
        <p:spPr>
          <a:xfrm>
            <a:off x="7782296" y="2067510"/>
            <a:ext cx="3192091" cy="2358698"/>
          </a:xfrm>
          <a:custGeom>
            <a:avLst/>
            <a:gdLst>
              <a:gd name="connsiteX0" fmla="*/ 1344225 w 2394068"/>
              <a:gd name="connsiteY0" fmla="*/ 716 h 2358698"/>
              <a:gd name="connsiteX1" fmla="*/ 1731866 w 2394068"/>
              <a:gd name="connsiteY1" fmla="*/ 94346 h 2358698"/>
              <a:gd name="connsiteX2" fmla="*/ 2298375 w 2394068"/>
              <a:gd name="connsiteY2" fmla="*/ 707836 h 2358698"/>
              <a:gd name="connsiteX3" fmla="*/ 2357131 w 2394068"/>
              <a:gd name="connsiteY3" fmla="*/ 1547687 h 2358698"/>
              <a:gd name="connsiteX4" fmla="*/ 2133845 w 2394068"/>
              <a:gd name="connsiteY4" fmla="*/ 2004536 h 2358698"/>
              <a:gd name="connsiteX5" fmla="*/ 1724218 w 2394068"/>
              <a:gd name="connsiteY5" fmla="*/ 2246355 h 2358698"/>
              <a:gd name="connsiteX6" fmla="*/ 818652 w 2394068"/>
              <a:gd name="connsiteY6" fmla="*/ 2326516 h 2358698"/>
              <a:gd name="connsiteX7" fmla="*/ 102139 w 2394068"/>
              <a:gd name="connsiteY7" fmla="*/ 1796142 h 2358698"/>
              <a:gd name="connsiteX8" fmla="*/ 13359 w 2394068"/>
              <a:gd name="connsiteY8" fmla="*/ 1146031 h 2358698"/>
              <a:gd name="connsiteX9" fmla="*/ 191405 w 2394068"/>
              <a:gd name="connsiteY9" fmla="*/ 630224 h 2358698"/>
              <a:gd name="connsiteX10" fmla="*/ 843457 w 2394068"/>
              <a:gd name="connsiteY10" fmla="*/ 34984 h 2358698"/>
              <a:gd name="connsiteX11" fmla="*/ 1210475 w 2394068"/>
              <a:gd name="connsiteY11" fmla="*/ 4554 h 2358698"/>
              <a:gd name="connsiteX12" fmla="*/ 1344225 w 2394068"/>
              <a:gd name="connsiteY12" fmla="*/ 716 h 235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94068" h="2358698">
                <a:moveTo>
                  <a:pt x="1344225" y="716"/>
                </a:moveTo>
                <a:cubicBezTo>
                  <a:pt x="1477946" y="5750"/>
                  <a:pt x="1610471" y="37291"/>
                  <a:pt x="1731866" y="94346"/>
                </a:cubicBezTo>
                <a:cubicBezTo>
                  <a:pt x="1989749" y="215539"/>
                  <a:pt x="2191670" y="443600"/>
                  <a:pt x="2298375" y="707836"/>
                </a:cubicBezTo>
                <a:cubicBezTo>
                  <a:pt x="2405081" y="972072"/>
                  <a:pt x="2419325" y="1269611"/>
                  <a:pt x="2357131" y="1547687"/>
                </a:cubicBezTo>
                <a:cubicBezTo>
                  <a:pt x="2319660" y="1715171"/>
                  <a:pt x="2252570" y="1880592"/>
                  <a:pt x="2133845" y="2004536"/>
                </a:cubicBezTo>
                <a:cubicBezTo>
                  <a:pt x="2023133" y="2120104"/>
                  <a:pt x="1874870" y="2192374"/>
                  <a:pt x="1724218" y="2246355"/>
                </a:cubicBezTo>
                <a:cubicBezTo>
                  <a:pt x="1435055" y="2349904"/>
                  <a:pt x="1118295" y="2393890"/>
                  <a:pt x="818652" y="2326516"/>
                </a:cubicBezTo>
                <a:cubicBezTo>
                  <a:pt x="519009" y="2259142"/>
                  <a:pt x="239396" y="2070898"/>
                  <a:pt x="102139" y="1796142"/>
                </a:cubicBezTo>
                <a:cubicBezTo>
                  <a:pt x="2879" y="1597459"/>
                  <a:pt x="-17718" y="1365918"/>
                  <a:pt x="13359" y="1146031"/>
                </a:cubicBezTo>
                <a:cubicBezTo>
                  <a:pt x="39014" y="964708"/>
                  <a:pt x="100966" y="789252"/>
                  <a:pt x="191405" y="630224"/>
                </a:cubicBezTo>
                <a:cubicBezTo>
                  <a:pt x="323240" y="398561"/>
                  <a:pt x="568336" y="96248"/>
                  <a:pt x="843457" y="34984"/>
                </a:cubicBezTo>
                <a:cubicBezTo>
                  <a:pt x="959996" y="9046"/>
                  <a:pt x="1091588" y="15884"/>
                  <a:pt x="1210475" y="4554"/>
                </a:cubicBezTo>
                <a:cubicBezTo>
                  <a:pt x="1254946" y="305"/>
                  <a:pt x="1299652" y="-961"/>
                  <a:pt x="1344225" y="716"/>
                </a:cubicBezTo>
                <a:close/>
              </a:path>
            </a:pathLst>
          </a:custGeom>
          <a:blipFill dpi="0" rotWithShape="1">
            <a:blip r:embed="rId2"/>
            <a:srcRect/>
            <a:tile tx="0" ty="0" sx="100000" sy="100000" flip="none" algn="tl"/>
          </a:blipFill>
        </p:spPr>
        <p:txBody>
          <a:bodyPr rtlCol="0" anchor="ctr" anchorCtr="1">
            <a:normAutofit/>
          </a:bodyPr>
          <a:lstStyle>
            <a:lvl1pPr>
              <a:defRPr lang="en-US" sz="600">
                <a:solidFill>
                  <a:schemeClr val="tx1">
                    <a:alpha val="0"/>
                  </a:schemeClr>
                </a:solidFill>
              </a:defRPr>
            </a:lvl1pPr>
          </a:lstStyle>
          <a:p>
            <a:pPr marL="0" lvl="0" algn="ctr" defTabSz="457200"/>
            <a:endParaRPr lang="en-US"/>
          </a:p>
        </p:txBody>
      </p:sp>
    </p:spTree>
    <p:extLst>
      <p:ext uri="{BB962C8B-B14F-4D97-AF65-F5344CB8AC3E}">
        <p14:creationId xmlns:p14="http://schemas.microsoft.com/office/powerpoint/2010/main" val="30533300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1_Blank">
    <p:spTree>
      <p:nvGrpSpPr>
        <p:cNvPr id="1" name=""/>
        <p:cNvGrpSpPr/>
        <p:nvPr/>
      </p:nvGrpSpPr>
      <p:grpSpPr>
        <a:xfrm>
          <a:off x="0" y="0"/>
          <a:ext cx="0" cy="0"/>
          <a:chOff x="0" y="0"/>
          <a:chExt cx="0" cy="0"/>
        </a:xfrm>
      </p:grpSpPr>
      <p:sp>
        <p:nvSpPr>
          <p:cNvPr id="11" name="PpHolder15">
            <a:extLst>
              <a:ext uri="{FF2B5EF4-FFF2-40B4-BE49-F238E27FC236}">
                <a16:creationId xmlns:a16="http://schemas.microsoft.com/office/drawing/2014/main" id="{42EFB375-4E95-4204-9A9C-84B7770DF208}"/>
              </a:ext>
            </a:extLst>
          </p:cNvPr>
          <p:cNvSpPr>
            <a:spLocks noGrp="1"/>
          </p:cNvSpPr>
          <p:nvPr>
            <p:ph type="pic" idx="11"/>
          </p:nvPr>
        </p:nvSpPr>
        <p:spPr>
          <a:xfrm>
            <a:off x="1219452" y="2745788"/>
            <a:ext cx="3178589" cy="2431868"/>
          </a:xfrm>
          <a:custGeom>
            <a:avLst/>
            <a:gdLst>
              <a:gd name="connsiteX0" fmla="*/ 1357650 w 2383942"/>
              <a:gd name="connsiteY0" fmla="*/ 93 h 2431868"/>
              <a:gd name="connsiteX1" fmla="*/ 1995564 w 2383942"/>
              <a:gd name="connsiteY1" fmla="*/ 223758 h 2431868"/>
              <a:gd name="connsiteX2" fmla="*/ 2334219 w 2383942"/>
              <a:gd name="connsiteY2" fmla="*/ 785754 h 2431868"/>
              <a:gd name="connsiteX3" fmla="*/ 2374686 w 2383942"/>
              <a:gd name="connsiteY3" fmla="*/ 1329922 h 2431868"/>
              <a:gd name="connsiteX4" fmla="*/ 2011205 w 2383942"/>
              <a:gd name="connsiteY4" fmla="*/ 2134513 h 2431868"/>
              <a:gd name="connsiteX5" fmla="*/ 1686146 w 2383942"/>
              <a:gd name="connsiteY5" fmla="*/ 2307613 h 2431868"/>
              <a:gd name="connsiteX6" fmla="*/ 1171751 w 2383942"/>
              <a:gd name="connsiteY6" fmla="*/ 2431347 h 2431868"/>
              <a:gd name="connsiteX7" fmla="*/ 408800 w 2383942"/>
              <a:gd name="connsiteY7" fmla="*/ 2091924 h 2431868"/>
              <a:gd name="connsiteX8" fmla="*/ 22682 w 2383942"/>
              <a:gd name="connsiteY8" fmla="*/ 1343783 h 2431868"/>
              <a:gd name="connsiteX9" fmla="*/ 47084 w 2383942"/>
              <a:gd name="connsiteY9" fmla="*/ 835873 h 2431868"/>
              <a:gd name="connsiteX10" fmla="*/ 327678 w 2383942"/>
              <a:gd name="connsiteY10" fmla="*/ 451766 h 2431868"/>
              <a:gd name="connsiteX11" fmla="*/ 1127710 w 2383942"/>
              <a:gd name="connsiteY11" fmla="*/ 19998 h 2431868"/>
              <a:gd name="connsiteX12" fmla="*/ 1357650 w 2383942"/>
              <a:gd name="connsiteY12" fmla="*/ 93 h 2431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83942" h="2431868">
                <a:moveTo>
                  <a:pt x="1357650" y="93"/>
                </a:moveTo>
                <a:cubicBezTo>
                  <a:pt x="1589169" y="3014"/>
                  <a:pt x="1819517" y="75203"/>
                  <a:pt x="1995564" y="223758"/>
                </a:cubicBezTo>
                <a:cubicBezTo>
                  <a:pt x="2165310" y="366986"/>
                  <a:pt x="2275799" y="571504"/>
                  <a:pt x="2334219" y="785754"/>
                </a:cubicBezTo>
                <a:cubicBezTo>
                  <a:pt x="2382366" y="962440"/>
                  <a:pt x="2394858" y="1148092"/>
                  <a:pt x="2374686" y="1329922"/>
                </a:cubicBezTo>
                <a:cubicBezTo>
                  <a:pt x="2345219" y="1594837"/>
                  <a:pt x="2239668" y="1969436"/>
                  <a:pt x="2011205" y="2134513"/>
                </a:cubicBezTo>
                <a:cubicBezTo>
                  <a:pt x="1914426" y="2204426"/>
                  <a:pt x="1790858" y="2250188"/>
                  <a:pt x="1686146" y="2307613"/>
                </a:cubicBezTo>
                <a:cubicBezTo>
                  <a:pt x="1529485" y="2393574"/>
                  <a:pt x="1350501" y="2437205"/>
                  <a:pt x="1171751" y="2431347"/>
                </a:cubicBezTo>
                <a:cubicBezTo>
                  <a:pt x="886962" y="2422026"/>
                  <a:pt x="611309" y="2292416"/>
                  <a:pt x="408800" y="2091924"/>
                </a:cubicBezTo>
                <a:cubicBezTo>
                  <a:pt x="206292" y="1891432"/>
                  <a:pt x="75534" y="1623784"/>
                  <a:pt x="22682" y="1343783"/>
                </a:cubicBezTo>
                <a:cubicBezTo>
                  <a:pt x="-9141" y="1175135"/>
                  <a:pt x="-12941" y="996666"/>
                  <a:pt x="47084" y="835873"/>
                </a:cubicBezTo>
                <a:cubicBezTo>
                  <a:pt x="103064" y="685942"/>
                  <a:pt x="210657" y="560927"/>
                  <a:pt x="327678" y="451766"/>
                </a:cubicBezTo>
                <a:cubicBezTo>
                  <a:pt x="552312" y="242298"/>
                  <a:pt x="825851" y="76624"/>
                  <a:pt x="1127710" y="19998"/>
                </a:cubicBezTo>
                <a:cubicBezTo>
                  <a:pt x="1203174" y="5842"/>
                  <a:pt x="1280478" y="-879"/>
                  <a:pt x="1357650" y="93"/>
                </a:cubicBezTo>
                <a:close/>
              </a:path>
            </a:pathLst>
          </a:custGeom>
          <a:blipFill dpi="0" rotWithShape="1">
            <a:blip r:embed="rId2"/>
            <a:srcRect/>
            <a:tile tx="0" ty="0" sx="100000" sy="100000" flip="none" algn="tl"/>
          </a:blipFill>
        </p:spPr>
        <p:txBody>
          <a:bodyPr rtlCol="0" anchor="ctr" anchorCtr="1">
            <a:normAutofit/>
          </a:bodyPr>
          <a:lstStyle>
            <a:lvl1pPr>
              <a:defRPr lang="en-US" sz="600">
                <a:solidFill>
                  <a:schemeClr val="tx1">
                    <a:alpha val="0"/>
                  </a:schemeClr>
                </a:solidFill>
              </a:defRPr>
            </a:lvl1pPr>
          </a:lstStyle>
          <a:p>
            <a:pPr marL="0" lvl="0" algn="ctr" defTabSz="457200"/>
            <a:endParaRPr lang="en-US"/>
          </a:p>
        </p:txBody>
      </p:sp>
      <p:sp>
        <p:nvSpPr>
          <p:cNvPr id="9" name="PpHolder16">
            <a:extLst>
              <a:ext uri="{FF2B5EF4-FFF2-40B4-BE49-F238E27FC236}">
                <a16:creationId xmlns:a16="http://schemas.microsoft.com/office/drawing/2014/main" id="{AB01CD50-84DB-4582-89A9-6037BF3B289B}"/>
              </a:ext>
            </a:extLst>
          </p:cNvPr>
          <p:cNvSpPr>
            <a:spLocks noGrp="1"/>
          </p:cNvSpPr>
          <p:nvPr userDrawn="1">
            <p:ph type="pic" idx="10"/>
          </p:nvPr>
        </p:nvSpPr>
        <p:spPr>
          <a:xfrm>
            <a:off x="7782296" y="587436"/>
            <a:ext cx="3192091" cy="2358698"/>
          </a:xfrm>
          <a:custGeom>
            <a:avLst/>
            <a:gdLst>
              <a:gd name="connsiteX0" fmla="*/ 1344225 w 2394068"/>
              <a:gd name="connsiteY0" fmla="*/ 716 h 2358698"/>
              <a:gd name="connsiteX1" fmla="*/ 1731866 w 2394068"/>
              <a:gd name="connsiteY1" fmla="*/ 94346 h 2358698"/>
              <a:gd name="connsiteX2" fmla="*/ 2298375 w 2394068"/>
              <a:gd name="connsiteY2" fmla="*/ 707836 h 2358698"/>
              <a:gd name="connsiteX3" fmla="*/ 2357131 w 2394068"/>
              <a:gd name="connsiteY3" fmla="*/ 1547687 h 2358698"/>
              <a:gd name="connsiteX4" fmla="*/ 2133845 w 2394068"/>
              <a:gd name="connsiteY4" fmla="*/ 2004536 h 2358698"/>
              <a:gd name="connsiteX5" fmla="*/ 1724218 w 2394068"/>
              <a:gd name="connsiteY5" fmla="*/ 2246355 h 2358698"/>
              <a:gd name="connsiteX6" fmla="*/ 818652 w 2394068"/>
              <a:gd name="connsiteY6" fmla="*/ 2326516 h 2358698"/>
              <a:gd name="connsiteX7" fmla="*/ 102139 w 2394068"/>
              <a:gd name="connsiteY7" fmla="*/ 1796143 h 2358698"/>
              <a:gd name="connsiteX8" fmla="*/ 13359 w 2394068"/>
              <a:gd name="connsiteY8" fmla="*/ 1146031 h 2358698"/>
              <a:gd name="connsiteX9" fmla="*/ 191405 w 2394068"/>
              <a:gd name="connsiteY9" fmla="*/ 630224 h 2358698"/>
              <a:gd name="connsiteX10" fmla="*/ 843457 w 2394068"/>
              <a:gd name="connsiteY10" fmla="*/ 34984 h 2358698"/>
              <a:gd name="connsiteX11" fmla="*/ 1210475 w 2394068"/>
              <a:gd name="connsiteY11" fmla="*/ 4554 h 2358698"/>
              <a:gd name="connsiteX12" fmla="*/ 1344225 w 2394068"/>
              <a:gd name="connsiteY12" fmla="*/ 716 h 235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94068" h="2358698">
                <a:moveTo>
                  <a:pt x="1344225" y="716"/>
                </a:moveTo>
                <a:cubicBezTo>
                  <a:pt x="1477946" y="5750"/>
                  <a:pt x="1610471" y="37291"/>
                  <a:pt x="1731866" y="94346"/>
                </a:cubicBezTo>
                <a:cubicBezTo>
                  <a:pt x="1989749" y="215539"/>
                  <a:pt x="2191670" y="443599"/>
                  <a:pt x="2298375" y="707836"/>
                </a:cubicBezTo>
                <a:cubicBezTo>
                  <a:pt x="2405081" y="972072"/>
                  <a:pt x="2419325" y="1269611"/>
                  <a:pt x="2357131" y="1547687"/>
                </a:cubicBezTo>
                <a:cubicBezTo>
                  <a:pt x="2319660" y="1715172"/>
                  <a:pt x="2252570" y="1880592"/>
                  <a:pt x="2133845" y="2004536"/>
                </a:cubicBezTo>
                <a:cubicBezTo>
                  <a:pt x="2023133" y="2120104"/>
                  <a:pt x="1874870" y="2192375"/>
                  <a:pt x="1724218" y="2246355"/>
                </a:cubicBezTo>
                <a:cubicBezTo>
                  <a:pt x="1435055" y="2349904"/>
                  <a:pt x="1118295" y="2393891"/>
                  <a:pt x="818652" y="2326516"/>
                </a:cubicBezTo>
                <a:cubicBezTo>
                  <a:pt x="519009" y="2259142"/>
                  <a:pt x="239396" y="2070898"/>
                  <a:pt x="102139" y="1796143"/>
                </a:cubicBezTo>
                <a:cubicBezTo>
                  <a:pt x="2879" y="1597459"/>
                  <a:pt x="-17718" y="1365918"/>
                  <a:pt x="13359" y="1146031"/>
                </a:cubicBezTo>
                <a:cubicBezTo>
                  <a:pt x="39014" y="964707"/>
                  <a:pt x="100966" y="789252"/>
                  <a:pt x="191405" y="630224"/>
                </a:cubicBezTo>
                <a:cubicBezTo>
                  <a:pt x="323240" y="398562"/>
                  <a:pt x="568336" y="96248"/>
                  <a:pt x="843457" y="34984"/>
                </a:cubicBezTo>
                <a:cubicBezTo>
                  <a:pt x="959996" y="9046"/>
                  <a:pt x="1091588" y="15884"/>
                  <a:pt x="1210475" y="4554"/>
                </a:cubicBezTo>
                <a:cubicBezTo>
                  <a:pt x="1254946" y="305"/>
                  <a:pt x="1299652" y="-961"/>
                  <a:pt x="1344225" y="716"/>
                </a:cubicBezTo>
                <a:close/>
              </a:path>
            </a:pathLst>
          </a:custGeom>
          <a:blipFill dpi="0" rotWithShape="1">
            <a:blip r:embed="rId2"/>
            <a:srcRect/>
            <a:tile tx="0" ty="0" sx="100000" sy="100000" flip="none" algn="tl"/>
          </a:blipFill>
        </p:spPr>
        <p:txBody>
          <a:bodyPr rtlCol="0" anchor="ctr" anchorCtr="1">
            <a:normAutofit/>
          </a:bodyPr>
          <a:lstStyle>
            <a:lvl1pPr>
              <a:defRPr lang="en-US" sz="600">
                <a:solidFill>
                  <a:schemeClr val="tx1">
                    <a:alpha val="0"/>
                  </a:schemeClr>
                </a:solidFill>
              </a:defRPr>
            </a:lvl1pPr>
          </a:lstStyle>
          <a:p>
            <a:pPr marL="0" lvl="0" algn="ctr" defTabSz="457200"/>
            <a:endParaRPr lang="en-US"/>
          </a:p>
        </p:txBody>
      </p:sp>
    </p:spTree>
    <p:extLst>
      <p:ext uri="{BB962C8B-B14F-4D97-AF65-F5344CB8AC3E}">
        <p14:creationId xmlns:p14="http://schemas.microsoft.com/office/powerpoint/2010/main" val="2954441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345463F-C3BB-4DF3-8316-46247235A9F0}"/>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30A06523-EFE0-4A0A-A97E-033992977D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A5ADD9D0-3BE8-4578-BE3B-ACD17721DAFC}"/>
              </a:ext>
            </a:extLst>
          </p:cNvPr>
          <p:cNvSpPr>
            <a:spLocks noGrp="1"/>
          </p:cNvSpPr>
          <p:nvPr>
            <p:ph type="dt" sz="half" idx="10"/>
          </p:nvPr>
        </p:nvSpPr>
        <p:spPr/>
        <p:txBody>
          <a:bodyPr/>
          <a:lstStyle/>
          <a:p>
            <a:fld id="{9A984A8F-E0C6-424A-A6F2-2491CCDE8BF0}"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A413DAB6-0A93-43A5-8FF9-77FA835A789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6ABE101-49F1-4B63-849C-027D21B97E5B}"/>
              </a:ext>
            </a:extLst>
          </p:cNvPr>
          <p:cNvSpPr>
            <a:spLocks noGrp="1"/>
          </p:cNvSpPr>
          <p:nvPr>
            <p:ph type="sldNum" sz="quarter" idx="12"/>
          </p:nvPr>
        </p:nvSpPr>
        <p:spPr/>
        <p:txBody>
          <a:bodyPr/>
          <a:lstStyle/>
          <a:p>
            <a:fld id="{15E5E733-B3F8-426E-9796-11CE6C2C1511}" type="slidenum">
              <a:rPr lang="ru-RU" smtClean="0"/>
              <a:t>‹#›</a:t>
            </a:fld>
            <a:endParaRPr lang="ru-RU"/>
          </a:p>
        </p:txBody>
      </p:sp>
    </p:spTree>
    <p:extLst>
      <p:ext uri="{BB962C8B-B14F-4D97-AF65-F5344CB8AC3E}">
        <p14:creationId xmlns:p14="http://schemas.microsoft.com/office/powerpoint/2010/main" val="8946355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sp>
        <p:nvSpPr>
          <p:cNvPr id="5" name="Text Placeholder 3">
            <a:extLst>
              <a:ext uri="{FF2B5EF4-FFF2-40B4-BE49-F238E27FC236}">
                <a16:creationId xmlns:a16="http://schemas.microsoft.com/office/drawing/2014/main" id="{723CF37B-FE27-4B2C-9564-97CC41966FE1}"/>
              </a:ext>
            </a:extLst>
          </p:cNvPr>
          <p:cNvSpPr>
            <a:spLocks noGrp="1"/>
          </p:cNvSpPr>
          <p:nvPr>
            <p:ph type="body" sz="quarter" idx="10" hasCustomPrompt="1"/>
          </p:nvPr>
        </p:nvSpPr>
        <p:spPr>
          <a:xfrm>
            <a:off x="2741614" y="2514600"/>
            <a:ext cx="6708775" cy="717550"/>
          </a:xfrm>
        </p:spPr>
        <p:txBody>
          <a:bodyPr anchor="ctr">
            <a:normAutofit/>
          </a:bodyPr>
          <a:lstStyle>
            <a:lvl1pPr marL="0" indent="0" algn="ctr">
              <a:lnSpc>
                <a:spcPct val="100000"/>
              </a:lnSpc>
              <a:spcBef>
                <a:spcPts val="0"/>
              </a:spcBef>
              <a:buNone/>
              <a:defRPr sz="3000" b="1">
                <a:solidFill>
                  <a:schemeClr val="accent1"/>
                </a:solidFill>
                <a:latin typeface="+mj-lt"/>
              </a:defRPr>
            </a:lvl1pPr>
          </a:lstStyle>
          <a:p>
            <a:pPr lvl="0"/>
            <a:r>
              <a:rPr lang="en-US" dirty="0"/>
              <a:t>Title here</a:t>
            </a:r>
          </a:p>
        </p:txBody>
      </p:sp>
    </p:spTree>
    <p:extLst>
      <p:ext uri="{BB962C8B-B14F-4D97-AF65-F5344CB8AC3E}">
        <p14:creationId xmlns:p14="http://schemas.microsoft.com/office/powerpoint/2010/main" val="37878925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Blank">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8FC87A45-4CA9-4355-8336-D824A98FF272}"/>
              </a:ext>
            </a:extLst>
          </p:cNvPr>
          <p:cNvSpPr>
            <a:spLocks noGrp="1"/>
          </p:cNvSpPr>
          <p:nvPr>
            <p:ph type="pic" sz="quarter" idx="12"/>
          </p:nvPr>
        </p:nvSpPr>
        <p:spPr>
          <a:xfrm>
            <a:off x="3657601" y="2056794"/>
            <a:ext cx="3060971" cy="2744417"/>
          </a:xfrm>
          <a:custGeom>
            <a:avLst/>
            <a:gdLst>
              <a:gd name="connsiteX0" fmla="*/ 0 w 2295728"/>
              <a:gd name="connsiteY0" fmla="*/ 0 h 2744417"/>
              <a:gd name="connsiteX1" fmla="*/ 923520 w 2295728"/>
              <a:gd name="connsiteY1" fmla="*/ 0 h 2744417"/>
              <a:gd name="connsiteX2" fmla="*/ 2295728 w 2295728"/>
              <a:gd name="connsiteY2" fmla="*/ 1372209 h 2744417"/>
              <a:gd name="connsiteX3" fmla="*/ 2295727 w 2295728"/>
              <a:gd name="connsiteY3" fmla="*/ 1372209 h 2744417"/>
              <a:gd name="connsiteX4" fmla="*/ 923520 w 2295728"/>
              <a:gd name="connsiteY4" fmla="*/ 2744417 h 2744417"/>
              <a:gd name="connsiteX5" fmla="*/ 0 w 2295728"/>
              <a:gd name="connsiteY5" fmla="*/ 2744416 h 2744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5728" h="2744417">
                <a:moveTo>
                  <a:pt x="0" y="0"/>
                </a:moveTo>
                <a:lnTo>
                  <a:pt x="923520" y="0"/>
                </a:lnTo>
                <a:cubicBezTo>
                  <a:pt x="1681370" y="0"/>
                  <a:pt x="2295728" y="614360"/>
                  <a:pt x="2295728" y="1372209"/>
                </a:cubicBezTo>
                <a:lnTo>
                  <a:pt x="2295727" y="1372209"/>
                </a:lnTo>
                <a:cubicBezTo>
                  <a:pt x="2295727" y="2130058"/>
                  <a:pt x="1681369" y="2744417"/>
                  <a:pt x="923520" y="2744417"/>
                </a:cubicBezTo>
                <a:lnTo>
                  <a:pt x="0" y="2744416"/>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
        <p:nvSpPr>
          <p:cNvPr id="8" name="Text Placeholder 3">
            <a:extLst>
              <a:ext uri="{FF2B5EF4-FFF2-40B4-BE49-F238E27FC236}">
                <a16:creationId xmlns:a16="http://schemas.microsoft.com/office/drawing/2014/main" id="{84E095EE-AC9B-4E30-8AFA-355AC81DBE07}"/>
              </a:ext>
            </a:extLst>
          </p:cNvPr>
          <p:cNvSpPr>
            <a:spLocks noGrp="1"/>
          </p:cNvSpPr>
          <p:nvPr>
            <p:ph type="body" sz="quarter" idx="11" hasCustomPrompt="1"/>
          </p:nvPr>
        </p:nvSpPr>
        <p:spPr>
          <a:xfrm>
            <a:off x="3348790" y="390728"/>
            <a:ext cx="5494423" cy="719138"/>
          </a:xfrm>
        </p:spPr>
        <p:txBody>
          <a:bodyPr anchor="ctr">
            <a:normAutofit/>
          </a:bodyPr>
          <a:lstStyle>
            <a:lvl1pPr marL="0" indent="0" algn="ctr">
              <a:lnSpc>
                <a:spcPct val="100000"/>
              </a:lnSpc>
              <a:spcBef>
                <a:spcPts val="0"/>
              </a:spcBef>
              <a:buNone/>
              <a:defRPr sz="3000" b="1">
                <a:solidFill>
                  <a:schemeClr val="accent1"/>
                </a:solidFill>
                <a:latin typeface="+mj-lt"/>
              </a:defRPr>
            </a:lvl1pPr>
          </a:lstStyle>
          <a:p>
            <a:pPr lvl="0"/>
            <a:r>
              <a:rPr lang="en-US" dirty="0"/>
              <a:t>Title here</a:t>
            </a:r>
          </a:p>
        </p:txBody>
      </p:sp>
    </p:spTree>
    <p:extLst>
      <p:ext uri="{BB962C8B-B14F-4D97-AF65-F5344CB8AC3E}">
        <p14:creationId xmlns:p14="http://schemas.microsoft.com/office/powerpoint/2010/main" val="25159172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6_Blank">
    <p:spTree>
      <p:nvGrpSpPr>
        <p:cNvPr id="1" name=""/>
        <p:cNvGrpSpPr/>
        <p:nvPr/>
      </p:nvGrpSpPr>
      <p:grpSpPr>
        <a:xfrm>
          <a:off x="0" y="0"/>
          <a:ext cx="0" cy="0"/>
          <a:chOff x="0" y="0"/>
          <a:chExt cx="0" cy="0"/>
        </a:xfrm>
      </p:grpSpPr>
      <p:sp>
        <p:nvSpPr>
          <p:cNvPr id="5" name="Text Placeholder 3">
            <a:extLst>
              <a:ext uri="{FF2B5EF4-FFF2-40B4-BE49-F238E27FC236}">
                <a16:creationId xmlns:a16="http://schemas.microsoft.com/office/drawing/2014/main" id="{8E16B322-FDD5-442E-88E8-C5F0AC968538}"/>
              </a:ext>
            </a:extLst>
          </p:cNvPr>
          <p:cNvSpPr>
            <a:spLocks noGrp="1"/>
          </p:cNvSpPr>
          <p:nvPr>
            <p:ph type="body" sz="quarter" idx="10" hasCustomPrompt="1"/>
          </p:nvPr>
        </p:nvSpPr>
        <p:spPr>
          <a:xfrm>
            <a:off x="908050" y="1609930"/>
            <a:ext cx="3968751" cy="1336675"/>
          </a:xfrm>
        </p:spPr>
        <p:txBody>
          <a:bodyPr anchor="ctr">
            <a:normAutofit/>
          </a:bodyPr>
          <a:lstStyle>
            <a:lvl1pPr marL="0" indent="0">
              <a:lnSpc>
                <a:spcPct val="100000"/>
              </a:lnSpc>
              <a:spcBef>
                <a:spcPts val="0"/>
              </a:spcBef>
              <a:buNone/>
              <a:defRPr sz="3000" b="1">
                <a:solidFill>
                  <a:schemeClr val="bg2"/>
                </a:solidFill>
                <a:latin typeface="+mj-lt"/>
              </a:defRPr>
            </a:lvl1pPr>
          </a:lstStyle>
          <a:p>
            <a:pPr lvl="0"/>
            <a:r>
              <a:rPr lang="en-US" dirty="0"/>
              <a:t>Title here</a:t>
            </a:r>
          </a:p>
        </p:txBody>
      </p:sp>
    </p:spTree>
    <p:extLst>
      <p:ext uri="{BB962C8B-B14F-4D97-AF65-F5344CB8AC3E}">
        <p14:creationId xmlns:p14="http://schemas.microsoft.com/office/powerpoint/2010/main" val="19376737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Blank">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5E56A3C-B5BE-49CE-8F3F-E8784D3A8AB4}"/>
              </a:ext>
            </a:extLst>
          </p:cNvPr>
          <p:cNvSpPr>
            <a:spLocks noGrp="1"/>
          </p:cNvSpPr>
          <p:nvPr>
            <p:ph type="pic" sz="quarter" idx="12"/>
          </p:nvPr>
        </p:nvSpPr>
        <p:spPr>
          <a:xfrm>
            <a:off x="1363575" y="2025882"/>
            <a:ext cx="9082455" cy="3370469"/>
          </a:xfrm>
          <a:custGeom>
            <a:avLst/>
            <a:gdLst>
              <a:gd name="connsiteX0" fmla="*/ 3484374 w 6811841"/>
              <a:gd name="connsiteY0" fmla="*/ 87 h 3370469"/>
              <a:gd name="connsiteX1" fmla="*/ 6568171 w 6811841"/>
              <a:gd name="connsiteY1" fmla="*/ 70968 h 3370469"/>
              <a:gd name="connsiteX2" fmla="*/ 6646109 w 6811841"/>
              <a:gd name="connsiteY2" fmla="*/ 3251926 h 3370469"/>
              <a:gd name="connsiteX3" fmla="*/ 6641195 w 6811841"/>
              <a:gd name="connsiteY3" fmla="*/ 3255847 h 3370469"/>
              <a:gd name="connsiteX4" fmla="*/ 144048 w 6811841"/>
              <a:gd name="connsiteY4" fmla="*/ 3013458 h 3370469"/>
              <a:gd name="connsiteX5" fmla="*/ 296609 w 6811841"/>
              <a:gd name="connsiteY5" fmla="*/ 115901 h 3370469"/>
              <a:gd name="connsiteX6" fmla="*/ 3484374 w 6811841"/>
              <a:gd name="connsiteY6" fmla="*/ 87 h 3370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11841" h="3370469">
                <a:moveTo>
                  <a:pt x="3484374" y="87"/>
                </a:moveTo>
                <a:cubicBezTo>
                  <a:pt x="5028851" y="-1801"/>
                  <a:pt x="6556000" y="27425"/>
                  <a:pt x="6568171" y="70968"/>
                </a:cubicBezTo>
                <a:cubicBezTo>
                  <a:pt x="6778214" y="284110"/>
                  <a:pt x="6952945" y="2998507"/>
                  <a:pt x="6646109" y="3251926"/>
                </a:cubicBezTo>
                <a:cubicBezTo>
                  <a:pt x="6644509" y="3253477"/>
                  <a:pt x="6642910" y="3254866"/>
                  <a:pt x="6641195" y="3255847"/>
                </a:cubicBezTo>
                <a:cubicBezTo>
                  <a:pt x="6311504" y="3495703"/>
                  <a:pt x="535908" y="3332314"/>
                  <a:pt x="144048" y="3013458"/>
                </a:cubicBezTo>
                <a:cubicBezTo>
                  <a:pt x="-113190" y="2804073"/>
                  <a:pt x="-3598" y="413597"/>
                  <a:pt x="296609" y="115901"/>
                </a:cubicBezTo>
                <a:cubicBezTo>
                  <a:pt x="378091" y="34981"/>
                  <a:pt x="1939896" y="1976"/>
                  <a:pt x="3484374" y="87"/>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
        <p:nvSpPr>
          <p:cNvPr id="9" name="Text Placeholder 7">
            <a:extLst>
              <a:ext uri="{FF2B5EF4-FFF2-40B4-BE49-F238E27FC236}">
                <a16:creationId xmlns:a16="http://schemas.microsoft.com/office/drawing/2014/main" id="{196859B6-11FE-4D0F-9429-0D0E3798034E}"/>
              </a:ext>
            </a:extLst>
          </p:cNvPr>
          <p:cNvSpPr>
            <a:spLocks noGrp="1"/>
          </p:cNvSpPr>
          <p:nvPr>
            <p:ph type="body" sz="quarter" idx="11" hasCustomPrompt="1"/>
          </p:nvPr>
        </p:nvSpPr>
        <p:spPr>
          <a:xfrm>
            <a:off x="2079005" y="1803506"/>
            <a:ext cx="2135187" cy="1322388"/>
          </a:xfrm>
        </p:spPr>
        <p:txBody>
          <a:bodyPr anchor="ctr">
            <a:normAutofit/>
          </a:bodyPr>
          <a:lstStyle>
            <a:lvl1pPr marL="0" indent="0">
              <a:lnSpc>
                <a:spcPct val="100000"/>
              </a:lnSpc>
              <a:spcBef>
                <a:spcPts val="0"/>
              </a:spcBef>
              <a:buNone/>
              <a:defRPr sz="3000" b="1">
                <a:solidFill>
                  <a:schemeClr val="bg2"/>
                </a:solidFill>
                <a:latin typeface="+mj-lt"/>
              </a:defRPr>
            </a:lvl1pPr>
          </a:lstStyle>
          <a:p>
            <a:pPr lvl="0"/>
            <a:r>
              <a:rPr lang="en-US" dirty="0"/>
              <a:t>Title here</a:t>
            </a:r>
          </a:p>
        </p:txBody>
      </p:sp>
    </p:spTree>
    <p:extLst>
      <p:ext uri="{BB962C8B-B14F-4D97-AF65-F5344CB8AC3E}">
        <p14:creationId xmlns:p14="http://schemas.microsoft.com/office/powerpoint/2010/main" val="31162829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6" name="PpHolder3">
            <a:extLst>
              <a:ext uri="{FF2B5EF4-FFF2-40B4-BE49-F238E27FC236}">
                <a16:creationId xmlns:a16="http://schemas.microsoft.com/office/drawing/2014/main" id="{0EF60659-8609-46F8-8832-5C4368BD390A}"/>
              </a:ext>
            </a:extLst>
          </p:cNvPr>
          <p:cNvSpPr>
            <a:spLocks noGrp="1"/>
          </p:cNvSpPr>
          <p:nvPr>
            <p:ph type="pic" sz="quarter" idx="11"/>
          </p:nvPr>
        </p:nvSpPr>
        <p:spPr>
          <a:xfrm>
            <a:off x="912812" y="2209800"/>
            <a:ext cx="10366376" cy="2743200"/>
          </a:xfrm>
          <a:custGeom>
            <a:avLst/>
            <a:gdLst>
              <a:gd name="connsiteX0" fmla="*/ 0 w 7774782"/>
              <a:gd name="connsiteY0" fmla="*/ 0 h 2743200"/>
              <a:gd name="connsiteX1" fmla="*/ 7774782 w 7774782"/>
              <a:gd name="connsiteY1" fmla="*/ 0 h 2743200"/>
              <a:gd name="connsiteX2" fmla="*/ 7774782 w 7774782"/>
              <a:gd name="connsiteY2" fmla="*/ 2743200 h 2743200"/>
              <a:gd name="connsiteX3" fmla="*/ 0 w 7774782"/>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774782" h="2743200">
                <a:moveTo>
                  <a:pt x="0" y="0"/>
                </a:moveTo>
                <a:lnTo>
                  <a:pt x="7774782" y="0"/>
                </a:lnTo>
                <a:lnTo>
                  <a:pt x="7774782" y="2743200"/>
                </a:lnTo>
                <a:lnTo>
                  <a:pt x="0" y="2743200"/>
                </a:ln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
        <p:nvSpPr>
          <p:cNvPr id="5" name="Text Placeholder 3">
            <a:extLst>
              <a:ext uri="{FF2B5EF4-FFF2-40B4-BE49-F238E27FC236}">
                <a16:creationId xmlns:a16="http://schemas.microsoft.com/office/drawing/2014/main" id="{129802D9-A941-4978-B063-9683A208A9E5}"/>
              </a:ext>
            </a:extLst>
          </p:cNvPr>
          <p:cNvSpPr>
            <a:spLocks noGrp="1"/>
          </p:cNvSpPr>
          <p:nvPr>
            <p:ph type="body" sz="quarter" idx="10" hasCustomPrompt="1"/>
          </p:nvPr>
        </p:nvSpPr>
        <p:spPr>
          <a:xfrm>
            <a:off x="3348790" y="1008984"/>
            <a:ext cx="5494423" cy="719138"/>
          </a:xfrm>
        </p:spPr>
        <p:txBody>
          <a:bodyPr anchor="ctr">
            <a:normAutofit/>
          </a:bodyPr>
          <a:lstStyle>
            <a:lvl1pPr marL="0" indent="0" algn="ctr">
              <a:lnSpc>
                <a:spcPct val="100000"/>
              </a:lnSpc>
              <a:spcBef>
                <a:spcPts val="0"/>
              </a:spcBef>
              <a:buNone/>
              <a:defRPr sz="3000" b="1">
                <a:solidFill>
                  <a:schemeClr val="accent1"/>
                </a:solidFill>
                <a:latin typeface="+mj-lt"/>
              </a:defRPr>
            </a:lvl1pPr>
          </a:lstStyle>
          <a:p>
            <a:pPr lvl="0"/>
            <a:r>
              <a:rPr lang="en-US" dirty="0"/>
              <a:t>Title here</a:t>
            </a:r>
          </a:p>
        </p:txBody>
      </p:sp>
    </p:spTree>
    <p:extLst>
      <p:ext uri="{BB962C8B-B14F-4D97-AF65-F5344CB8AC3E}">
        <p14:creationId xmlns:p14="http://schemas.microsoft.com/office/powerpoint/2010/main" val="21953538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10" name="PpHolder3">
            <a:extLst>
              <a:ext uri="{FF2B5EF4-FFF2-40B4-BE49-F238E27FC236}">
                <a16:creationId xmlns:a16="http://schemas.microsoft.com/office/drawing/2014/main" id="{81A8CB11-CCD7-4A69-9F52-9B12ADF35EE7}"/>
              </a:ext>
            </a:extLst>
          </p:cNvPr>
          <p:cNvSpPr>
            <a:spLocks noGrp="1"/>
          </p:cNvSpPr>
          <p:nvPr userDrawn="1">
            <p:ph type="pic" sz="quarter" idx="12"/>
          </p:nvPr>
        </p:nvSpPr>
        <p:spPr>
          <a:xfrm>
            <a:off x="5486402" y="3371850"/>
            <a:ext cx="5487988" cy="3486150"/>
          </a:xfrm>
          <a:custGeom>
            <a:avLst/>
            <a:gdLst>
              <a:gd name="connsiteX0" fmla="*/ 2057996 w 4115991"/>
              <a:gd name="connsiteY0" fmla="*/ 0 h 3486150"/>
              <a:gd name="connsiteX1" fmla="*/ 4115991 w 4115991"/>
              <a:gd name="connsiteY1" fmla="*/ 2057995 h 3486150"/>
              <a:gd name="connsiteX2" fmla="*/ 4115991 w 4115991"/>
              <a:gd name="connsiteY2" fmla="*/ 3486150 h 3486150"/>
              <a:gd name="connsiteX3" fmla="*/ 0 w 4115991"/>
              <a:gd name="connsiteY3" fmla="*/ 3486150 h 3486150"/>
              <a:gd name="connsiteX4" fmla="*/ 0 w 4115991"/>
              <a:gd name="connsiteY4" fmla="*/ 2057995 h 3486150"/>
              <a:gd name="connsiteX5" fmla="*/ 2057996 w 4115991"/>
              <a:gd name="connsiteY5" fmla="*/ 0 h 348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15991" h="3486150">
                <a:moveTo>
                  <a:pt x="2057996" y="0"/>
                </a:moveTo>
                <a:cubicBezTo>
                  <a:pt x="3194595" y="0"/>
                  <a:pt x="4115991" y="921395"/>
                  <a:pt x="4115991" y="2057995"/>
                </a:cubicBezTo>
                <a:lnTo>
                  <a:pt x="4115991" y="3486150"/>
                </a:lnTo>
                <a:lnTo>
                  <a:pt x="0" y="3486150"/>
                </a:lnTo>
                <a:lnTo>
                  <a:pt x="0" y="2057995"/>
                </a:lnTo>
                <a:cubicBezTo>
                  <a:pt x="0" y="921395"/>
                  <a:pt x="921396" y="0"/>
                  <a:pt x="2057996" y="0"/>
                </a:cubicBezTo>
                <a:close/>
              </a:path>
            </a:pathLst>
          </a:custGeom>
          <a:blipFill dpi="0" rotWithShape="1">
            <a:blip r:embed="rId2"/>
            <a:srcRect/>
            <a:tile tx="0" ty="0" sx="100000" sy="100000" flip="none" algn="tl"/>
          </a:blipFill>
        </p:spPr>
        <p:txBody>
          <a:bodyPr rtlCol="0" anchor="ctr" anchorCtr="1"/>
          <a:lstStyle>
            <a:lvl1pPr>
              <a:defRPr lang="en-US" sz="600">
                <a:solidFill>
                  <a:schemeClr val="tx1">
                    <a:alpha val="0"/>
                  </a:schemeClr>
                </a:solidFill>
              </a:defRPr>
            </a:lvl1pPr>
          </a:lstStyle>
          <a:p>
            <a:pPr marL="0" lvl="0" algn="ctr" defTabSz="457200"/>
            <a:endParaRPr lang="en-US"/>
          </a:p>
        </p:txBody>
      </p:sp>
      <p:sp>
        <p:nvSpPr>
          <p:cNvPr id="9" name="Text Placeholder 7">
            <a:extLst>
              <a:ext uri="{FF2B5EF4-FFF2-40B4-BE49-F238E27FC236}">
                <a16:creationId xmlns:a16="http://schemas.microsoft.com/office/drawing/2014/main" id="{D26254C2-146D-48E8-A08A-BB7A8217BB9D}"/>
              </a:ext>
            </a:extLst>
          </p:cNvPr>
          <p:cNvSpPr>
            <a:spLocks noGrp="1"/>
          </p:cNvSpPr>
          <p:nvPr>
            <p:ph type="body" sz="quarter" idx="11" hasCustomPrompt="1"/>
          </p:nvPr>
        </p:nvSpPr>
        <p:spPr>
          <a:xfrm>
            <a:off x="912813" y="2518421"/>
            <a:ext cx="3963987" cy="1323975"/>
          </a:xfrm>
        </p:spPr>
        <p:txBody>
          <a:bodyPr anchor="ctr">
            <a:normAutofit/>
          </a:bodyPr>
          <a:lstStyle>
            <a:lvl1pPr marL="0" indent="0">
              <a:lnSpc>
                <a:spcPct val="100000"/>
              </a:lnSpc>
              <a:spcBef>
                <a:spcPts val="0"/>
              </a:spcBef>
              <a:buNone/>
              <a:defRPr sz="3000" b="1">
                <a:solidFill>
                  <a:schemeClr val="accent1"/>
                </a:solidFill>
                <a:latin typeface="+mj-lt"/>
              </a:defRPr>
            </a:lvl1pPr>
          </a:lstStyle>
          <a:p>
            <a:pPr lvl="0"/>
            <a:r>
              <a:rPr lang="en-US" dirty="0"/>
              <a:t>Title here</a:t>
            </a:r>
          </a:p>
        </p:txBody>
      </p:sp>
      <p:sp>
        <p:nvSpPr>
          <p:cNvPr id="12" name="PpHolder1">
            <a:extLst>
              <a:ext uri="{FF2B5EF4-FFF2-40B4-BE49-F238E27FC236}">
                <a16:creationId xmlns:a16="http://schemas.microsoft.com/office/drawing/2014/main" id="{2198E666-C398-4CDF-BE4F-91C33214F6D5}"/>
              </a:ext>
            </a:extLst>
          </p:cNvPr>
          <p:cNvSpPr>
            <a:spLocks noGrp="1"/>
          </p:cNvSpPr>
          <p:nvPr>
            <p:ph type="pic" sz="quarter" idx="13"/>
          </p:nvPr>
        </p:nvSpPr>
        <p:spPr>
          <a:xfrm>
            <a:off x="1826686" y="0"/>
            <a:ext cx="4967281" cy="2076832"/>
          </a:xfrm>
          <a:custGeom>
            <a:avLst/>
            <a:gdLst>
              <a:gd name="connsiteX0" fmla="*/ 0 w 3725461"/>
              <a:gd name="connsiteY0" fmla="*/ 0 h 2076832"/>
              <a:gd name="connsiteX1" fmla="*/ 3725461 w 3725461"/>
              <a:gd name="connsiteY1" fmla="*/ 0 h 2076832"/>
              <a:gd name="connsiteX2" fmla="*/ 3725461 w 3725461"/>
              <a:gd name="connsiteY2" fmla="*/ 214099 h 2076832"/>
              <a:gd name="connsiteX3" fmla="*/ 1862731 w 3725461"/>
              <a:gd name="connsiteY3" fmla="*/ 2076832 h 2076832"/>
              <a:gd name="connsiteX4" fmla="*/ 1862732 w 3725461"/>
              <a:gd name="connsiteY4" fmla="*/ 2076830 h 2076832"/>
              <a:gd name="connsiteX5" fmla="*/ 0 w 3725461"/>
              <a:gd name="connsiteY5" fmla="*/ 214098 h 2076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25461" h="2076832">
                <a:moveTo>
                  <a:pt x="0" y="0"/>
                </a:moveTo>
                <a:lnTo>
                  <a:pt x="3725461" y="0"/>
                </a:lnTo>
                <a:lnTo>
                  <a:pt x="3725461" y="214099"/>
                </a:lnTo>
                <a:cubicBezTo>
                  <a:pt x="3725461" y="1242858"/>
                  <a:pt x="2891489" y="2076832"/>
                  <a:pt x="1862731" y="2076832"/>
                </a:cubicBezTo>
                <a:lnTo>
                  <a:pt x="1862732" y="2076830"/>
                </a:lnTo>
                <a:cubicBezTo>
                  <a:pt x="833973" y="2076830"/>
                  <a:pt x="0" y="1242857"/>
                  <a:pt x="0" y="214098"/>
                </a:cubicBezTo>
                <a:close/>
              </a:path>
            </a:pathLst>
          </a:custGeom>
          <a:blipFill dpi="0" rotWithShape="1">
            <a:blip r:embed="rId2"/>
            <a:srcRect/>
            <a:tile tx="0" ty="0" sx="100000" sy="100000" flip="none" algn="tl"/>
          </a:blipFill>
        </p:spPr>
        <p:txBody>
          <a:bodyPr rtlCol="0" anchor="ctr" anchorCtr="1">
            <a:normAutofit/>
          </a:bodyPr>
          <a:lstStyle>
            <a:lvl1pPr>
              <a:defRPr lang="en-US" sz="600">
                <a:solidFill>
                  <a:schemeClr val="tx1">
                    <a:alpha val="0"/>
                  </a:schemeClr>
                </a:solidFill>
              </a:defRPr>
            </a:lvl1pPr>
          </a:lstStyle>
          <a:p>
            <a:pPr marL="0" lvl="0" algn="ctr" defTabSz="457200"/>
            <a:endParaRPr lang="en-US"/>
          </a:p>
        </p:txBody>
      </p:sp>
    </p:spTree>
    <p:extLst>
      <p:ext uri="{BB962C8B-B14F-4D97-AF65-F5344CB8AC3E}">
        <p14:creationId xmlns:p14="http://schemas.microsoft.com/office/powerpoint/2010/main" val="36772726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Text Placeholder 3">
            <a:extLst>
              <a:ext uri="{FF2B5EF4-FFF2-40B4-BE49-F238E27FC236}">
                <a16:creationId xmlns:a16="http://schemas.microsoft.com/office/drawing/2014/main" id="{ADAFD128-C1C1-455E-B95C-5808CF07EEB2}"/>
              </a:ext>
            </a:extLst>
          </p:cNvPr>
          <p:cNvSpPr>
            <a:spLocks noGrp="1"/>
          </p:cNvSpPr>
          <p:nvPr>
            <p:ph type="body" sz="quarter" idx="10" hasCustomPrompt="1"/>
          </p:nvPr>
        </p:nvSpPr>
        <p:spPr>
          <a:xfrm>
            <a:off x="3348790" y="381000"/>
            <a:ext cx="5494423" cy="719138"/>
          </a:xfrm>
        </p:spPr>
        <p:txBody>
          <a:bodyPr anchor="ctr">
            <a:normAutofit/>
          </a:bodyPr>
          <a:lstStyle>
            <a:lvl1pPr marL="0" indent="0" algn="ctr">
              <a:lnSpc>
                <a:spcPct val="100000"/>
              </a:lnSpc>
              <a:spcBef>
                <a:spcPts val="0"/>
              </a:spcBef>
              <a:buNone/>
              <a:defRPr sz="3000" b="1">
                <a:solidFill>
                  <a:schemeClr val="accent1"/>
                </a:solidFill>
                <a:latin typeface="+mj-lt"/>
              </a:defRPr>
            </a:lvl1pPr>
          </a:lstStyle>
          <a:p>
            <a:pPr lvl="0"/>
            <a:r>
              <a:rPr lang="en-US" dirty="0"/>
              <a:t>Title here</a:t>
            </a:r>
          </a:p>
        </p:txBody>
      </p:sp>
    </p:spTree>
    <p:extLst>
      <p:ext uri="{BB962C8B-B14F-4D97-AF65-F5344CB8AC3E}">
        <p14:creationId xmlns:p14="http://schemas.microsoft.com/office/powerpoint/2010/main" val="36164419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7A82E2D-4378-4EF8-A61F-35F9FC46764B}"/>
              </a:ext>
            </a:extLst>
          </p:cNvPr>
          <p:cNvSpPr>
            <a:spLocks noGrp="1"/>
          </p:cNvSpPr>
          <p:nvPr>
            <p:ph type="pic" idx="10"/>
          </p:nvPr>
        </p:nvSpPr>
        <p:spPr>
          <a:xfrm>
            <a:off x="0" y="0"/>
            <a:ext cx="12192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p:spPr>
        <p:txBody>
          <a:bodyPr rtlCol="0" anchor="ctr" anchorCtr="1">
            <a:normAutofit/>
          </a:bodyPr>
          <a:lstStyle>
            <a:lvl1pPr>
              <a:defRPr lang="en-US" sz="600">
                <a:solidFill>
                  <a:schemeClr val="tx1">
                    <a:alpha val="0"/>
                  </a:schemeClr>
                </a:solidFill>
              </a:defRPr>
            </a:lvl1pPr>
          </a:lstStyle>
          <a:p>
            <a:pPr marL="0" lvl="0" algn="ctr" defTabSz="457200"/>
            <a:endParaRPr lang="en-US"/>
          </a:p>
        </p:txBody>
      </p:sp>
    </p:spTree>
    <p:extLst>
      <p:ext uri="{BB962C8B-B14F-4D97-AF65-F5344CB8AC3E}">
        <p14:creationId xmlns:p14="http://schemas.microsoft.com/office/powerpoint/2010/main" val="4221890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513C9AF-1A55-4927-89C7-5D2032E916C1}"/>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191CC5AF-D22C-424E-9830-AB62447840A9}"/>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D0675EC9-3BB2-4810-80B8-286015E6F5B2}"/>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E7173796-7A45-4D36-A0B2-BA96573D3BE3}"/>
              </a:ext>
            </a:extLst>
          </p:cNvPr>
          <p:cNvSpPr>
            <a:spLocks noGrp="1"/>
          </p:cNvSpPr>
          <p:nvPr>
            <p:ph type="dt" sz="half" idx="10"/>
          </p:nvPr>
        </p:nvSpPr>
        <p:spPr/>
        <p:txBody>
          <a:bodyPr/>
          <a:lstStyle/>
          <a:p>
            <a:fld id="{9A984A8F-E0C6-424A-A6F2-2491CCDE8BF0}"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7E1BDBD8-BA64-4837-B887-3AC08B3CA3B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CA6FE91-5308-4B2A-B59F-10137B65EFC2}"/>
              </a:ext>
            </a:extLst>
          </p:cNvPr>
          <p:cNvSpPr>
            <a:spLocks noGrp="1"/>
          </p:cNvSpPr>
          <p:nvPr>
            <p:ph type="sldNum" sz="quarter" idx="12"/>
          </p:nvPr>
        </p:nvSpPr>
        <p:spPr/>
        <p:txBody>
          <a:bodyPr/>
          <a:lstStyle/>
          <a:p>
            <a:fld id="{15E5E733-B3F8-426E-9796-11CE6C2C1511}" type="slidenum">
              <a:rPr lang="ru-RU" smtClean="0"/>
              <a:t>‹#›</a:t>
            </a:fld>
            <a:endParaRPr lang="ru-RU"/>
          </a:p>
        </p:txBody>
      </p:sp>
    </p:spTree>
    <p:extLst>
      <p:ext uri="{BB962C8B-B14F-4D97-AF65-F5344CB8AC3E}">
        <p14:creationId xmlns:p14="http://schemas.microsoft.com/office/powerpoint/2010/main" val="1590831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DBFBAA7-3A3C-4E4B-B401-D50368382F68}"/>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37FAE481-6384-44DE-ADAA-A14C65C363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8F003B31-1BD7-4FA8-8034-9C204FB8C853}"/>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065DC22F-819C-4B7F-9421-BE1708DF327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4AC28C81-79F6-43B6-951C-9E36C3B6CA14}"/>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E98DB7AB-6B87-4DA6-A729-7D98BCDD9EE8}"/>
              </a:ext>
            </a:extLst>
          </p:cNvPr>
          <p:cNvSpPr>
            <a:spLocks noGrp="1"/>
          </p:cNvSpPr>
          <p:nvPr>
            <p:ph type="dt" sz="half" idx="10"/>
          </p:nvPr>
        </p:nvSpPr>
        <p:spPr/>
        <p:txBody>
          <a:bodyPr/>
          <a:lstStyle/>
          <a:p>
            <a:fld id="{9A984A8F-E0C6-424A-A6F2-2491CCDE8BF0}" type="datetimeFigureOut">
              <a:rPr lang="ru-RU" smtClean="0"/>
              <a:t>19.10.2021</a:t>
            </a:fld>
            <a:endParaRPr lang="ru-RU"/>
          </a:p>
        </p:txBody>
      </p:sp>
      <p:sp>
        <p:nvSpPr>
          <p:cNvPr id="8" name="Нижний колонтитул 7">
            <a:extLst>
              <a:ext uri="{FF2B5EF4-FFF2-40B4-BE49-F238E27FC236}">
                <a16:creationId xmlns:a16="http://schemas.microsoft.com/office/drawing/2014/main" id="{3E975B73-9DEF-4EA4-9A8D-46C3A25F1D60}"/>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937A5B12-4A0E-42F9-B8B7-F3D738A1446D}"/>
              </a:ext>
            </a:extLst>
          </p:cNvPr>
          <p:cNvSpPr>
            <a:spLocks noGrp="1"/>
          </p:cNvSpPr>
          <p:nvPr>
            <p:ph type="sldNum" sz="quarter" idx="12"/>
          </p:nvPr>
        </p:nvSpPr>
        <p:spPr/>
        <p:txBody>
          <a:bodyPr/>
          <a:lstStyle/>
          <a:p>
            <a:fld id="{15E5E733-B3F8-426E-9796-11CE6C2C1511}" type="slidenum">
              <a:rPr lang="ru-RU" smtClean="0"/>
              <a:t>‹#›</a:t>
            </a:fld>
            <a:endParaRPr lang="ru-RU"/>
          </a:p>
        </p:txBody>
      </p:sp>
    </p:spTree>
    <p:extLst>
      <p:ext uri="{BB962C8B-B14F-4D97-AF65-F5344CB8AC3E}">
        <p14:creationId xmlns:p14="http://schemas.microsoft.com/office/powerpoint/2010/main" val="4220832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ACD0DA3-5178-4DA5-88FA-78D968A1A74A}"/>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653193D4-2C25-42B1-8CE9-84A54FFF6F06}"/>
              </a:ext>
            </a:extLst>
          </p:cNvPr>
          <p:cNvSpPr>
            <a:spLocks noGrp="1"/>
          </p:cNvSpPr>
          <p:nvPr>
            <p:ph type="dt" sz="half" idx="10"/>
          </p:nvPr>
        </p:nvSpPr>
        <p:spPr/>
        <p:txBody>
          <a:bodyPr/>
          <a:lstStyle/>
          <a:p>
            <a:fld id="{9A984A8F-E0C6-424A-A6F2-2491CCDE8BF0}" type="datetimeFigureOut">
              <a:rPr lang="ru-RU" smtClean="0"/>
              <a:t>19.10.2021</a:t>
            </a:fld>
            <a:endParaRPr lang="ru-RU"/>
          </a:p>
        </p:txBody>
      </p:sp>
      <p:sp>
        <p:nvSpPr>
          <p:cNvPr id="4" name="Нижний колонтитул 3">
            <a:extLst>
              <a:ext uri="{FF2B5EF4-FFF2-40B4-BE49-F238E27FC236}">
                <a16:creationId xmlns:a16="http://schemas.microsoft.com/office/drawing/2014/main" id="{6C94F9E5-1649-4DF7-8861-482F0F43E3AC}"/>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DB14FA33-0373-457F-AD91-D6DD4954CADA}"/>
              </a:ext>
            </a:extLst>
          </p:cNvPr>
          <p:cNvSpPr>
            <a:spLocks noGrp="1"/>
          </p:cNvSpPr>
          <p:nvPr>
            <p:ph type="sldNum" sz="quarter" idx="12"/>
          </p:nvPr>
        </p:nvSpPr>
        <p:spPr/>
        <p:txBody>
          <a:bodyPr/>
          <a:lstStyle/>
          <a:p>
            <a:fld id="{15E5E733-B3F8-426E-9796-11CE6C2C1511}" type="slidenum">
              <a:rPr lang="ru-RU" smtClean="0"/>
              <a:t>‹#›</a:t>
            </a:fld>
            <a:endParaRPr lang="ru-RU"/>
          </a:p>
        </p:txBody>
      </p:sp>
    </p:spTree>
    <p:extLst>
      <p:ext uri="{BB962C8B-B14F-4D97-AF65-F5344CB8AC3E}">
        <p14:creationId xmlns:p14="http://schemas.microsoft.com/office/powerpoint/2010/main" val="2019176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09A6AC76-D1ED-4EB1-8884-D85CC6D2F506}"/>
              </a:ext>
            </a:extLst>
          </p:cNvPr>
          <p:cNvSpPr>
            <a:spLocks noGrp="1"/>
          </p:cNvSpPr>
          <p:nvPr>
            <p:ph type="dt" sz="half" idx="10"/>
          </p:nvPr>
        </p:nvSpPr>
        <p:spPr/>
        <p:txBody>
          <a:bodyPr/>
          <a:lstStyle/>
          <a:p>
            <a:fld id="{9A984A8F-E0C6-424A-A6F2-2491CCDE8BF0}" type="datetimeFigureOut">
              <a:rPr lang="ru-RU" smtClean="0"/>
              <a:t>19.10.2021</a:t>
            </a:fld>
            <a:endParaRPr lang="ru-RU"/>
          </a:p>
        </p:txBody>
      </p:sp>
      <p:sp>
        <p:nvSpPr>
          <p:cNvPr id="3" name="Нижний колонтитул 2">
            <a:extLst>
              <a:ext uri="{FF2B5EF4-FFF2-40B4-BE49-F238E27FC236}">
                <a16:creationId xmlns:a16="http://schemas.microsoft.com/office/drawing/2014/main" id="{F2ED6E5E-332E-4F67-9F5D-EDC2653FEC26}"/>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67CB75FA-16CE-4806-95E1-F6538295D536}"/>
              </a:ext>
            </a:extLst>
          </p:cNvPr>
          <p:cNvSpPr>
            <a:spLocks noGrp="1"/>
          </p:cNvSpPr>
          <p:nvPr>
            <p:ph type="sldNum" sz="quarter" idx="12"/>
          </p:nvPr>
        </p:nvSpPr>
        <p:spPr/>
        <p:txBody>
          <a:bodyPr/>
          <a:lstStyle/>
          <a:p>
            <a:fld id="{15E5E733-B3F8-426E-9796-11CE6C2C1511}" type="slidenum">
              <a:rPr lang="ru-RU" smtClean="0"/>
              <a:t>‹#›</a:t>
            </a:fld>
            <a:endParaRPr lang="ru-RU"/>
          </a:p>
        </p:txBody>
      </p:sp>
    </p:spTree>
    <p:extLst>
      <p:ext uri="{BB962C8B-B14F-4D97-AF65-F5344CB8AC3E}">
        <p14:creationId xmlns:p14="http://schemas.microsoft.com/office/powerpoint/2010/main" val="4112354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2061669-0572-4EAF-95C4-A5E6A8BC5B4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B8C52DC2-E2B8-4BE8-9BC2-FA45B401793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253A5205-DA2F-454E-B8CA-5CE1DC143F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49F25DD6-212B-450B-B3D7-1C7EC7219884}"/>
              </a:ext>
            </a:extLst>
          </p:cNvPr>
          <p:cNvSpPr>
            <a:spLocks noGrp="1"/>
          </p:cNvSpPr>
          <p:nvPr>
            <p:ph type="dt" sz="half" idx="10"/>
          </p:nvPr>
        </p:nvSpPr>
        <p:spPr/>
        <p:txBody>
          <a:bodyPr/>
          <a:lstStyle/>
          <a:p>
            <a:fld id="{9A984A8F-E0C6-424A-A6F2-2491CCDE8BF0}"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EE5B54D8-F359-41FC-AF65-9D0FB5441A4B}"/>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FCD53100-93CC-437E-A55F-191D297EC451}"/>
              </a:ext>
            </a:extLst>
          </p:cNvPr>
          <p:cNvSpPr>
            <a:spLocks noGrp="1"/>
          </p:cNvSpPr>
          <p:nvPr>
            <p:ph type="sldNum" sz="quarter" idx="12"/>
          </p:nvPr>
        </p:nvSpPr>
        <p:spPr/>
        <p:txBody>
          <a:bodyPr/>
          <a:lstStyle/>
          <a:p>
            <a:fld id="{15E5E733-B3F8-426E-9796-11CE6C2C1511}" type="slidenum">
              <a:rPr lang="ru-RU" smtClean="0"/>
              <a:t>‹#›</a:t>
            </a:fld>
            <a:endParaRPr lang="ru-RU"/>
          </a:p>
        </p:txBody>
      </p:sp>
    </p:spTree>
    <p:extLst>
      <p:ext uri="{BB962C8B-B14F-4D97-AF65-F5344CB8AC3E}">
        <p14:creationId xmlns:p14="http://schemas.microsoft.com/office/powerpoint/2010/main" val="1269167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A58940A-EE47-4356-A133-E6D778D256A4}"/>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CA83030D-4693-4D5B-8049-65C90B5D35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D23D1DFA-98E0-4D5C-A194-37A3F7E989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B0592CFA-6852-4559-B7EE-D80942EBEF75}"/>
              </a:ext>
            </a:extLst>
          </p:cNvPr>
          <p:cNvSpPr>
            <a:spLocks noGrp="1"/>
          </p:cNvSpPr>
          <p:nvPr>
            <p:ph type="dt" sz="half" idx="10"/>
          </p:nvPr>
        </p:nvSpPr>
        <p:spPr/>
        <p:txBody>
          <a:bodyPr/>
          <a:lstStyle/>
          <a:p>
            <a:fld id="{9A984A8F-E0C6-424A-A6F2-2491CCDE8BF0}"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DEDB8038-A16B-4479-BA5D-DB15EC0A41CA}"/>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721E5F7-61AE-47E9-8C02-58110F1FDC34}"/>
              </a:ext>
            </a:extLst>
          </p:cNvPr>
          <p:cNvSpPr>
            <a:spLocks noGrp="1"/>
          </p:cNvSpPr>
          <p:nvPr>
            <p:ph type="sldNum" sz="quarter" idx="12"/>
          </p:nvPr>
        </p:nvSpPr>
        <p:spPr/>
        <p:txBody>
          <a:bodyPr/>
          <a:lstStyle/>
          <a:p>
            <a:fld id="{15E5E733-B3F8-426E-9796-11CE6C2C1511}" type="slidenum">
              <a:rPr lang="ru-RU" smtClean="0"/>
              <a:t>‹#›</a:t>
            </a:fld>
            <a:endParaRPr lang="ru-RU"/>
          </a:p>
        </p:txBody>
      </p:sp>
    </p:spTree>
    <p:extLst>
      <p:ext uri="{BB962C8B-B14F-4D97-AF65-F5344CB8AC3E}">
        <p14:creationId xmlns:p14="http://schemas.microsoft.com/office/powerpoint/2010/main" val="3873703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77F8AC-F811-43E2-A789-7629CBD2D0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768C10D1-F748-47F3-83FD-CD18AA49FB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F0A832E-B245-4EBC-B8B3-22E2903496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984A8F-E0C6-424A-A6F2-2491CCDE8BF0}"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17EA731A-543E-4C51-9CE2-C02FA19A73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F06F0B3F-28E6-483B-843C-D619F1E85B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E5E733-B3F8-426E-9796-11CE6C2C1511}" type="slidenum">
              <a:rPr lang="ru-RU" smtClean="0"/>
              <a:t>‹#›</a:t>
            </a:fld>
            <a:endParaRPr lang="ru-RU"/>
          </a:p>
        </p:txBody>
      </p:sp>
    </p:spTree>
    <p:extLst>
      <p:ext uri="{BB962C8B-B14F-4D97-AF65-F5344CB8AC3E}">
        <p14:creationId xmlns:p14="http://schemas.microsoft.com/office/powerpoint/2010/main" val="3316007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t>10/19/2021</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6445987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p15:clr>
            <a:srgbClr val="F26B43"/>
          </p15:clr>
        </p15:guide>
        <p15:guide id="2" pos="3456">
          <p15:clr>
            <a:srgbClr val="F26B43"/>
          </p15:clr>
        </p15:guide>
        <p15:guide id="3" pos="5760">
          <p15:clr>
            <a:srgbClr val="F26B43"/>
          </p15:clr>
        </p15:guide>
        <p15:guide id="4" pos="3168">
          <p15:clr>
            <a:srgbClr val="F26B43"/>
          </p15:clr>
        </p15:guide>
        <p15:guide id="5" pos="3744">
          <p15:clr>
            <a:srgbClr val="F26B43"/>
          </p15:clr>
        </p15:guide>
        <p15:guide id="6" pos="4032">
          <p15:clr>
            <a:srgbClr val="F26B43"/>
          </p15:clr>
        </p15:guide>
        <p15:guide id="7" orient="horz" pos="2160">
          <p15:clr>
            <a:srgbClr val="F26B43"/>
          </p15:clr>
        </p15:guide>
        <p15:guide id="8" pos="4321">
          <p15:clr>
            <a:srgbClr val="F26B43"/>
          </p15:clr>
        </p15:guide>
        <p15:guide id="9" orient="horz" pos="4320">
          <p15:clr>
            <a:srgbClr val="F26B43"/>
          </p15:clr>
        </p15:guide>
        <p15:guide id="10" pos="4609">
          <p15:clr>
            <a:srgbClr val="F26B43"/>
          </p15:clr>
        </p15:guide>
        <p15:guide id="11" pos="4897">
          <p15:clr>
            <a:srgbClr val="F26B43"/>
          </p15:clr>
        </p15:guide>
        <p15:guide id="12" pos="5185">
          <p15:clr>
            <a:srgbClr val="F26B43"/>
          </p15:clr>
        </p15:guide>
        <p15:guide id="13" pos="5473">
          <p15:clr>
            <a:srgbClr val="F26B43"/>
          </p15:clr>
        </p15:guide>
        <p15:guide id="14" pos="2592">
          <p15:clr>
            <a:srgbClr val="F26B43"/>
          </p15:clr>
        </p15:guide>
        <p15:guide id="15" pos="2304">
          <p15:clr>
            <a:srgbClr val="F26B43"/>
          </p15:clr>
        </p15:guide>
        <p15:guide id="16" pos="2016">
          <p15:clr>
            <a:srgbClr val="F26B43"/>
          </p15:clr>
        </p15:guide>
        <p15:guide id="17" pos="1728">
          <p15:clr>
            <a:srgbClr val="F26B43"/>
          </p15:clr>
        </p15:guide>
        <p15:guide id="18" pos="1439">
          <p15:clr>
            <a:srgbClr val="F26B43"/>
          </p15:clr>
        </p15:guide>
        <p15:guide id="19" pos="1151">
          <p15:clr>
            <a:srgbClr val="F26B43"/>
          </p15:clr>
        </p15:guide>
        <p15:guide id="20" pos="863">
          <p15:clr>
            <a:srgbClr val="F26B43"/>
          </p15:clr>
        </p15:guide>
        <p15:guide id="21" pos="575">
          <p15:clr>
            <a:srgbClr val="F26B43"/>
          </p15:clr>
        </p15:guide>
        <p15:guide id="22" pos="287">
          <p15:clr>
            <a:srgbClr val="F26B43"/>
          </p15:clr>
        </p15:guide>
        <p15:guide id="23">
          <p15:clr>
            <a:srgbClr val="F26B43"/>
          </p15:clr>
        </p15:guide>
        <p15:guide id="24" pos="3024">
          <p15:clr>
            <a:srgbClr val="F26B43"/>
          </p15:clr>
        </p15:guide>
        <p15:guide id="25" pos="3312">
          <p15:clr>
            <a:srgbClr val="F26B43"/>
          </p15:clr>
        </p15:guide>
        <p15:guide id="26" pos="3600">
          <p15:clr>
            <a:srgbClr val="F26B43"/>
          </p15:clr>
        </p15:guide>
        <p15:guide id="27" pos="3888">
          <p15:clr>
            <a:srgbClr val="F26B43"/>
          </p15:clr>
        </p15:guide>
        <p15:guide id="28" pos="4176">
          <p15:clr>
            <a:srgbClr val="F26B43"/>
          </p15:clr>
        </p15:guide>
        <p15:guide id="29" pos="4465">
          <p15:clr>
            <a:srgbClr val="F26B43"/>
          </p15:clr>
        </p15:guide>
        <p15:guide id="30" orient="horz" pos="2352">
          <p15:clr>
            <a:srgbClr val="F26B43"/>
          </p15:clr>
        </p15:guide>
        <p15:guide id="31" pos="5617">
          <p15:clr>
            <a:srgbClr val="F26B43"/>
          </p15:clr>
        </p15:guide>
        <p15:guide id="32" orient="horz" pos="2928">
          <p15:clr>
            <a:srgbClr val="F26B43"/>
          </p15:clr>
        </p15:guide>
        <p15:guide id="33" orient="horz" pos="3312">
          <p15:clr>
            <a:srgbClr val="F26B43"/>
          </p15:clr>
        </p15:guide>
        <p15:guide id="34" orient="horz" pos="3696">
          <p15:clr>
            <a:srgbClr val="F26B43"/>
          </p15:clr>
        </p15:guide>
        <p15:guide id="35" orient="horz" pos="4080">
          <p15:clr>
            <a:srgbClr val="F26B43"/>
          </p15:clr>
        </p15:guide>
        <p15:guide id="36" orient="horz" pos="2544">
          <p15:clr>
            <a:srgbClr val="F26B43"/>
          </p15:clr>
        </p15:guide>
        <p15:guide id="37" orient="horz" pos="2736">
          <p15:clr>
            <a:srgbClr val="F26B43"/>
          </p15:clr>
        </p15:guide>
        <p15:guide id="38" orient="horz" pos="3120">
          <p15:clr>
            <a:srgbClr val="F26B43"/>
          </p15:clr>
        </p15:guide>
        <p15:guide id="39" orient="horz" pos="3504">
          <p15:clr>
            <a:srgbClr val="F26B43"/>
          </p15:clr>
        </p15:guide>
        <p15:guide id="40" orient="horz" pos="3888">
          <p15:clr>
            <a:srgbClr val="F26B43"/>
          </p15:clr>
        </p15:guide>
        <p15:guide id="41" pos="2736">
          <p15:clr>
            <a:srgbClr val="F26B43"/>
          </p15:clr>
        </p15:guide>
        <p15:guide id="42" pos="2448">
          <p15:clr>
            <a:srgbClr val="F26B43"/>
          </p15:clr>
        </p15:guide>
        <p15:guide id="43" pos="2160">
          <p15:clr>
            <a:srgbClr val="F26B43"/>
          </p15:clr>
        </p15:guide>
        <p15:guide id="44" pos="1872">
          <p15:clr>
            <a:srgbClr val="F26B43"/>
          </p15:clr>
        </p15:guide>
        <p15:guide id="45" pos="1584">
          <p15:clr>
            <a:srgbClr val="F26B43"/>
          </p15:clr>
        </p15:guide>
        <p15:guide id="46" pos="1295">
          <p15:clr>
            <a:srgbClr val="F26B43"/>
          </p15:clr>
        </p15:guide>
        <p15:guide id="47" pos="1007">
          <p15:clr>
            <a:srgbClr val="F26B43"/>
          </p15:clr>
        </p15:guide>
        <p15:guide id="48" pos="719">
          <p15:clr>
            <a:srgbClr val="F26B43"/>
          </p15:clr>
        </p15:guide>
        <p15:guide id="49" pos="431">
          <p15:clr>
            <a:srgbClr val="F26B43"/>
          </p15:clr>
        </p15:guide>
        <p15:guide id="50" pos="143">
          <p15:clr>
            <a:srgbClr val="F26B43"/>
          </p15:clr>
        </p15:guide>
        <p15:guide id="51" orient="horz" pos="1776">
          <p15:clr>
            <a:srgbClr val="F26B43"/>
          </p15:clr>
        </p15:guide>
        <p15:guide id="52" orient="horz" pos="1392">
          <p15:clr>
            <a:srgbClr val="F26B43"/>
          </p15:clr>
        </p15:guide>
        <p15:guide id="53" orient="horz" pos="1008">
          <p15:clr>
            <a:srgbClr val="F26B43"/>
          </p15:clr>
        </p15:guide>
        <p15:guide id="54" orient="horz" pos="624">
          <p15:clr>
            <a:srgbClr val="F26B43"/>
          </p15:clr>
        </p15:guide>
        <p15:guide id="55" orient="horz" pos="240">
          <p15:clr>
            <a:srgbClr val="F26B43"/>
          </p15:clr>
        </p15:guide>
        <p15:guide id="56" orient="horz" pos="1584">
          <p15:clr>
            <a:srgbClr val="F26B43"/>
          </p15:clr>
        </p15:guide>
        <p15:guide id="57" orient="horz" pos="1968">
          <p15:clr>
            <a:srgbClr val="F26B43"/>
          </p15:clr>
        </p15:guide>
        <p15:guide id="58" orient="horz" pos="1200">
          <p15:clr>
            <a:srgbClr val="F26B43"/>
          </p15:clr>
        </p15:guide>
        <p15:guide id="59" orient="horz" pos="816">
          <p15:clr>
            <a:srgbClr val="F26B43"/>
          </p15:clr>
        </p15:guide>
        <p15:guide id="60" orient="horz" pos="432">
          <p15:clr>
            <a:srgbClr val="F26B43"/>
          </p15:clr>
        </p15:guide>
        <p15:guide id="61" pos="5041">
          <p15:clr>
            <a:srgbClr val="F26B43"/>
          </p15:clr>
        </p15:guide>
        <p15:guide id="62" pos="4753">
          <p15:clr>
            <a:srgbClr val="F26B43"/>
          </p15:clr>
        </p15:guide>
        <p15:guide id="63" pos="532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72EE09F-280F-4965-81CA-DEC2D759086E}"/>
              </a:ext>
            </a:extLst>
          </p:cNvPr>
          <p:cNvSpPr>
            <a:spLocks noGrp="1"/>
          </p:cNvSpPr>
          <p:nvPr>
            <p:ph type="pic" idx="10"/>
          </p:nvPr>
        </p:nvSpPr>
        <p:spPr/>
      </p:sp>
      <p:sp>
        <p:nvSpPr>
          <p:cNvPr id="23" name="Rectangle 22">
            <a:extLst>
              <a:ext uri="{FF2B5EF4-FFF2-40B4-BE49-F238E27FC236}">
                <a16:creationId xmlns:a16="http://schemas.microsoft.com/office/drawing/2014/main" id="{70ABCD65-37E5-44CC-8D79-AB51BF4180BE}"/>
              </a:ext>
            </a:extLst>
          </p:cNvPr>
          <p:cNvSpPr/>
          <p:nvPr/>
        </p:nvSpPr>
        <p:spPr>
          <a:xfrm>
            <a:off x="1178600" y="-2"/>
            <a:ext cx="9144000" cy="685800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350">
              <a:solidFill>
                <a:srgbClr val="3F3F3F"/>
              </a:solidFill>
              <a:latin typeface="Open Sans"/>
            </a:endParaRPr>
          </a:p>
        </p:txBody>
      </p:sp>
      <p:grpSp>
        <p:nvGrpSpPr>
          <p:cNvPr id="56" name="Group 55">
            <a:extLst>
              <a:ext uri="{FF2B5EF4-FFF2-40B4-BE49-F238E27FC236}">
                <a16:creationId xmlns:a16="http://schemas.microsoft.com/office/drawing/2014/main" id="{AE5ABC5B-3FF6-46FA-A9CB-6B3B7203BB40}"/>
              </a:ext>
            </a:extLst>
          </p:cNvPr>
          <p:cNvGrpSpPr/>
          <p:nvPr/>
        </p:nvGrpSpPr>
        <p:grpSpPr>
          <a:xfrm>
            <a:off x="1263182" y="581891"/>
            <a:ext cx="8635891" cy="6109854"/>
            <a:chOff x="4329113" y="1762099"/>
            <a:chExt cx="3537416" cy="3333545"/>
          </a:xfrm>
        </p:grpSpPr>
        <p:sp>
          <p:nvSpPr>
            <p:cNvPr id="54" name="Freeform: Shape 53">
              <a:extLst>
                <a:ext uri="{FF2B5EF4-FFF2-40B4-BE49-F238E27FC236}">
                  <a16:creationId xmlns:a16="http://schemas.microsoft.com/office/drawing/2014/main" id="{5BFE6683-3B19-4779-9D5C-1F5FD3193D2C}"/>
                </a:ext>
              </a:extLst>
            </p:cNvPr>
            <p:cNvSpPr/>
            <p:nvPr/>
          </p:nvSpPr>
          <p:spPr>
            <a:xfrm>
              <a:off x="4329113" y="1831459"/>
              <a:ext cx="3537416" cy="3139027"/>
            </a:xfrm>
            <a:custGeom>
              <a:avLst/>
              <a:gdLst>
                <a:gd name="connsiteX0" fmla="*/ 1170050 w 3537416"/>
                <a:gd name="connsiteY0" fmla="*/ 2198 h 3139027"/>
                <a:gd name="connsiteX1" fmla="*/ 3522535 w 3537416"/>
                <a:gd name="connsiteY1" fmla="*/ 1236162 h 3139027"/>
                <a:gd name="connsiteX2" fmla="*/ 1170050 w 3537416"/>
                <a:gd name="connsiteY2" fmla="*/ 3000478 h 3139027"/>
                <a:gd name="connsiteX3" fmla="*/ 1170050 w 3537416"/>
                <a:gd name="connsiteY3" fmla="*/ 2198 h 3139027"/>
              </a:gdLst>
              <a:ahLst/>
              <a:cxnLst>
                <a:cxn ang="0">
                  <a:pos x="connsiteX0" y="connsiteY0"/>
                </a:cxn>
                <a:cxn ang="0">
                  <a:pos x="connsiteX1" y="connsiteY1"/>
                </a:cxn>
                <a:cxn ang="0">
                  <a:pos x="connsiteX2" y="connsiteY2"/>
                </a:cxn>
                <a:cxn ang="0">
                  <a:pos x="connsiteX3" y="connsiteY3"/>
                </a:cxn>
              </a:cxnLst>
              <a:rect l="l" t="t" r="r" b="b"/>
              <a:pathLst>
                <a:path w="3537416" h="3139027">
                  <a:moveTo>
                    <a:pt x="1170050" y="2198"/>
                  </a:moveTo>
                  <a:cubicBezTo>
                    <a:pt x="1828799" y="86304"/>
                    <a:pt x="3372611" y="405867"/>
                    <a:pt x="3522535" y="1236162"/>
                  </a:cubicBezTo>
                  <a:cubicBezTo>
                    <a:pt x="3672458" y="2066456"/>
                    <a:pt x="2675477" y="3608744"/>
                    <a:pt x="1170050" y="3000478"/>
                  </a:cubicBezTo>
                  <a:cubicBezTo>
                    <a:pt x="-1113283" y="2077886"/>
                    <a:pt x="539209" y="-78384"/>
                    <a:pt x="1170050" y="2198"/>
                  </a:cubicBezTo>
                  <a:close/>
                </a:path>
              </a:pathLst>
            </a:custGeom>
            <a:noFill/>
            <a:ln w="952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55" name="Freeform: Shape 54">
              <a:extLst>
                <a:ext uri="{FF2B5EF4-FFF2-40B4-BE49-F238E27FC236}">
                  <a16:creationId xmlns:a16="http://schemas.microsoft.com/office/drawing/2014/main" id="{96412E47-6258-48A2-A052-A08CF5A467F9}"/>
                </a:ext>
              </a:extLst>
            </p:cNvPr>
            <p:cNvSpPr/>
            <p:nvPr/>
          </p:nvSpPr>
          <p:spPr>
            <a:xfrm>
              <a:off x="4564479" y="1762099"/>
              <a:ext cx="3205522" cy="3333545"/>
            </a:xfrm>
            <a:custGeom>
              <a:avLst/>
              <a:gdLst>
                <a:gd name="connsiteX0" fmla="*/ 853 w 3205522"/>
                <a:gd name="connsiteY0" fmla="*/ 729545 h 3333545"/>
                <a:gd name="connsiteX1" fmla="*/ 253932 w 3205522"/>
                <a:gd name="connsiteY1" fmla="*/ 365595 h 3333545"/>
                <a:gd name="connsiteX2" fmla="*/ 2753006 w 3205522"/>
                <a:gd name="connsiteY2" fmla="*/ 170808 h 3333545"/>
                <a:gd name="connsiteX3" fmla="*/ 2900644 w 3205522"/>
                <a:gd name="connsiteY3" fmla="*/ 2891244 h 3333545"/>
                <a:gd name="connsiteX4" fmla="*/ 348896 w 3205522"/>
                <a:gd name="connsiteY4" fmla="*/ 2891244 h 3333545"/>
                <a:gd name="connsiteX5" fmla="*/ 853 w 3205522"/>
                <a:gd name="connsiteY5" fmla="*/ 729545 h 3333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5522" h="3333545">
                  <a:moveTo>
                    <a:pt x="853" y="729545"/>
                  </a:moveTo>
                  <a:cubicBezTo>
                    <a:pt x="2948" y="618769"/>
                    <a:pt x="21903" y="507612"/>
                    <a:pt x="253932" y="365595"/>
                  </a:cubicBezTo>
                  <a:cubicBezTo>
                    <a:pt x="485961" y="223577"/>
                    <a:pt x="2320666" y="-250959"/>
                    <a:pt x="2753006" y="170808"/>
                  </a:cubicBezTo>
                  <a:cubicBezTo>
                    <a:pt x="3185346" y="592575"/>
                    <a:pt x="3438425" y="2638260"/>
                    <a:pt x="2900644" y="2891244"/>
                  </a:cubicBezTo>
                  <a:cubicBezTo>
                    <a:pt x="2362862" y="3144228"/>
                    <a:pt x="623026" y="3745350"/>
                    <a:pt x="348896" y="2891244"/>
                  </a:cubicBezTo>
                  <a:cubicBezTo>
                    <a:pt x="74767" y="2037137"/>
                    <a:pt x="-9625" y="1276851"/>
                    <a:pt x="853" y="729545"/>
                  </a:cubicBezTo>
                  <a:close/>
                </a:path>
              </a:pathLst>
            </a:custGeom>
            <a:noFill/>
            <a:ln w="952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22" name="TextBox 21">
            <a:extLst>
              <a:ext uri="{FF2B5EF4-FFF2-40B4-BE49-F238E27FC236}">
                <a16:creationId xmlns:a16="http://schemas.microsoft.com/office/drawing/2014/main" id="{257FCBF6-3A6A-4665-B8E3-3472C0C44857}"/>
              </a:ext>
            </a:extLst>
          </p:cNvPr>
          <p:cNvSpPr txBox="1"/>
          <p:nvPr/>
        </p:nvSpPr>
        <p:spPr>
          <a:xfrm>
            <a:off x="4113003" y="4053338"/>
            <a:ext cx="3965994" cy="213585"/>
          </a:xfrm>
          <a:prstGeom prst="rect">
            <a:avLst/>
          </a:prstGeom>
          <a:noFill/>
        </p:spPr>
        <p:txBody>
          <a:bodyPr wrap="square" rtlCol="0">
            <a:spAutoFit/>
          </a:bodyPr>
          <a:lstStyle/>
          <a:p>
            <a:pPr algn="ctr" defTabSz="457200"/>
            <a:r>
              <a:rPr lang="en-US" sz="788" dirty="0">
                <a:solidFill>
                  <a:srgbClr val="A05024">
                    <a:lumMod val="20000"/>
                    <a:lumOff val="80000"/>
                  </a:srgbClr>
                </a:solidFill>
                <a:latin typeface="Open Sans"/>
              </a:rPr>
              <a:t>A B S T R A C T   P R E S E N T A T I O N   D E S I G N</a:t>
            </a:r>
          </a:p>
        </p:txBody>
      </p:sp>
      <p:sp>
        <p:nvSpPr>
          <p:cNvPr id="3" name="TextBox 2">
            <a:extLst>
              <a:ext uri="{FF2B5EF4-FFF2-40B4-BE49-F238E27FC236}">
                <a16:creationId xmlns:a16="http://schemas.microsoft.com/office/drawing/2014/main" id="{0981153F-EA9C-4997-9B49-1DEB193BC93D}"/>
              </a:ext>
            </a:extLst>
          </p:cNvPr>
          <p:cNvSpPr txBox="1"/>
          <p:nvPr/>
        </p:nvSpPr>
        <p:spPr>
          <a:xfrm>
            <a:off x="1678693" y="2367170"/>
            <a:ext cx="7984726" cy="2123658"/>
          </a:xfrm>
          <a:prstGeom prst="rect">
            <a:avLst/>
          </a:prstGeom>
          <a:noFill/>
        </p:spPr>
        <p:txBody>
          <a:bodyPr wrap="square" rtlCol="0">
            <a:spAutoFit/>
          </a:bodyPr>
          <a:lstStyle/>
          <a:p>
            <a:pPr algn="ctr"/>
            <a:r>
              <a:rPr lang="ru-RU" sz="6600" b="1" dirty="0"/>
              <a:t>ЗАГРЯЗНЕНИЕ ПОЧВЫ</a:t>
            </a:r>
          </a:p>
        </p:txBody>
      </p:sp>
    </p:spTree>
    <p:extLst>
      <p:ext uri="{BB962C8B-B14F-4D97-AF65-F5344CB8AC3E}">
        <p14:creationId xmlns:p14="http://schemas.microsoft.com/office/powerpoint/2010/main" val="3080657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1000" fill="hold"/>
                                        <p:tgtEl>
                                          <p:spTgt spid="56"/>
                                        </p:tgtEl>
                                        <p:attrNameLst>
                                          <p:attrName>ppt_w</p:attrName>
                                        </p:attrNameLst>
                                      </p:cBhvr>
                                      <p:tavLst>
                                        <p:tav tm="0">
                                          <p:val>
                                            <p:fltVal val="0"/>
                                          </p:val>
                                        </p:tav>
                                        <p:tav tm="100000">
                                          <p:val>
                                            <p:strVal val="#ppt_w"/>
                                          </p:val>
                                        </p:tav>
                                      </p:tavLst>
                                    </p:anim>
                                    <p:anim calcmode="lin" valueType="num">
                                      <p:cBhvr>
                                        <p:cTn id="8" dur="1000" fill="hold"/>
                                        <p:tgtEl>
                                          <p:spTgt spid="56"/>
                                        </p:tgtEl>
                                        <p:attrNameLst>
                                          <p:attrName>ppt_h</p:attrName>
                                        </p:attrNameLst>
                                      </p:cBhvr>
                                      <p:tavLst>
                                        <p:tav tm="0">
                                          <p:val>
                                            <p:fltVal val="0"/>
                                          </p:val>
                                        </p:tav>
                                        <p:tav tm="100000">
                                          <p:val>
                                            <p:strVal val="#ppt_h"/>
                                          </p:val>
                                        </p:tav>
                                      </p:tavLst>
                                    </p:anim>
                                    <p:anim calcmode="lin" valueType="num">
                                      <p:cBhvr>
                                        <p:cTn id="9" dur="1000" fill="hold"/>
                                        <p:tgtEl>
                                          <p:spTgt spid="56"/>
                                        </p:tgtEl>
                                        <p:attrNameLst>
                                          <p:attrName>style.rotation</p:attrName>
                                        </p:attrNameLst>
                                      </p:cBhvr>
                                      <p:tavLst>
                                        <p:tav tm="0">
                                          <p:val>
                                            <p:fltVal val="360"/>
                                          </p:val>
                                        </p:tav>
                                        <p:tav tm="100000">
                                          <p:val>
                                            <p:fltVal val="0"/>
                                          </p:val>
                                        </p:tav>
                                      </p:tavLst>
                                    </p:anim>
                                    <p:animEffect transition="in" filter="fade">
                                      <p:cBhvr>
                                        <p:cTn id="10" dur="1000"/>
                                        <p:tgtEl>
                                          <p:spTgt spid="56"/>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84057630-49B3-453D-BF3E-62B1E58A8A85}"/>
              </a:ext>
            </a:extLst>
          </p:cNvPr>
          <p:cNvSpPr>
            <a:spLocks noGrp="1"/>
          </p:cNvSpPr>
          <p:nvPr>
            <p:ph type="pic" sz="quarter" idx="14"/>
          </p:nvPr>
        </p:nvSpPr>
        <p:spPr/>
      </p:sp>
      <p:sp>
        <p:nvSpPr>
          <p:cNvPr id="3" name="PsHolder2">
            <a:extLst>
              <a:ext uri="{FF2B5EF4-FFF2-40B4-BE49-F238E27FC236}">
                <a16:creationId xmlns:a16="http://schemas.microsoft.com/office/drawing/2014/main" id="{FF69AE8B-A198-4862-9F49-E63479143961}"/>
              </a:ext>
            </a:extLst>
          </p:cNvPr>
          <p:cNvSpPr>
            <a:spLocks noGrp="1"/>
          </p:cNvSpPr>
          <p:nvPr>
            <p:ph type="pic" sz="quarter" idx="13"/>
          </p:nvPr>
        </p:nvSpPr>
        <p:spPr/>
      </p:sp>
      <p:sp>
        <p:nvSpPr>
          <p:cNvPr id="78" name="Graphic 1">
            <a:extLst>
              <a:ext uri="{FF2B5EF4-FFF2-40B4-BE49-F238E27FC236}">
                <a16:creationId xmlns:a16="http://schemas.microsoft.com/office/drawing/2014/main" id="{5A7D4A50-5DB5-466B-B999-6BE2272EC1D3}"/>
              </a:ext>
            </a:extLst>
          </p:cNvPr>
          <p:cNvSpPr/>
          <p:nvPr/>
        </p:nvSpPr>
        <p:spPr>
          <a:xfrm>
            <a:off x="2894411" y="1600202"/>
            <a:ext cx="6403181" cy="3657599"/>
          </a:xfrm>
          <a:custGeom>
            <a:avLst/>
            <a:gdLst>
              <a:gd name="connsiteX0" fmla="*/ 5557577 w 5677640"/>
              <a:gd name="connsiteY0" fmla="*/ 416248 h 3929704"/>
              <a:gd name="connsiteX1" fmla="*/ 142233 w 5677640"/>
              <a:gd name="connsiteY1" fmla="*/ 133641 h 3929704"/>
              <a:gd name="connsiteX2" fmla="*/ 138137 w 5677640"/>
              <a:gd name="connsiteY2" fmla="*/ 138213 h 3929704"/>
              <a:gd name="connsiteX3" fmla="*/ 203098 w 5677640"/>
              <a:gd name="connsiteY3" fmla="*/ 3846963 h 3929704"/>
              <a:gd name="connsiteX4" fmla="*/ 5430418 w 5677640"/>
              <a:gd name="connsiteY4" fmla="*/ 3794575 h 3929704"/>
              <a:gd name="connsiteX5" fmla="*/ 5557577 w 5677640"/>
              <a:gd name="connsiteY5" fmla="*/ 416248 h 392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77640" h="3929704">
                <a:moveTo>
                  <a:pt x="5557577" y="416248"/>
                </a:moveTo>
                <a:cubicBezTo>
                  <a:pt x="5230964" y="44487"/>
                  <a:pt x="417029" y="-146013"/>
                  <a:pt x="142233" y="133641"/>
                </a:cubicBezTo>
                <a:cubicBezTo>
                  <a:pt x="140804" y="134784"/>
                  <a:pt x="139471" y="136404"/>
                  <a:pt x="138137" y="138213"/>
                </a:cubicBezTo>
                <a:cubicBezTo>
                  <a:pt x="-117609" y="433679"/>
                  <a:pt x="28028" y="3598456"/>
                  <a:pt x="203098" y="3846963"/>
                </a:cubicBezTo>
                <a:cubicBezTo>
                  <a:pt x="223386" y="3948499"/>
                  <a:pt x="5294591" y="3983266"/>
                  <a:pt x="5430418" y="3794575"/>
                </a:cubicBezTo>
                <a:cubicBezTo>
                  <a:pt x="5680640" y="3447484"/>
                  <a:pt x="5771984" y="660374"/>
                  <a:pt x="5557577" y="416248"/>
                </a:cubicBezTo>
                <a:close/>
              </a:path>
            </a:pathLst>
          </a:custGeom>
          <a:solidFill>
            <a:schemeClr val="bg2"/>
          </a:solidFill>
          <a:ln w="9525" cap="flat">
            <a:noFill/>
            <a:prstDash val="solid"/>
            <a:miter/>
          </a:ln>
          <a:effectLst>
            <a:outerShdw blurRad="266700" dist="50800" dir="5400000" algn="ctr" rotWithShape="0">
              <a:srgbClr val="000000">
                <a:alpha val="10000"/>
              </a:srgbClr>
            </a:outerShdw>
          </a:effectLst>
        </p:spPr>
        <p:txBody>
          <a:bodyPr rtlCol="0" anchor="ctr"/>
          <a:lstStyle/>
          <a:p>
            <a:pPr defTabSz="457200"/>
            <a:r>
              <a:rPr lang="en-US" sz="1350" dirty="0">
                <a:solidFill>
                  <a:srgbClr val="FFFFFF"/>
                </a:solidFill>
                <a:latin typeface="Open Sans"/>
              </a:rPr>
              <a:t> </a:t>
            </a:r>
          </a:p>
        </p:txBody>
      </p:sp>
      <p:sp>
        <p:nvSpPr>
          <p:cNvPr id="46" name="Text Placeholder 45">
            <a:extLst>
              <a:ext uri="{FF2B5EF4-FFF2-40B4-BE49-F238E27FC236}">
                <a16:creationId xmlns:a16="http://schemas.microsoft.com/office/drawing/2014/main" id="{47260320-E264-4032-9D67-48E8E7A31BA8}"/>
              </a:ext>
            </a:extLst>
          </p:cNvPr>
          <p:cNvSpPr>
            <a:spLocks noGrp="1"/>
          </p:cNvSpPr>
          <p:nvPr>
            <p:ph type="body" sz="quarter" idx="12"/>
          </p:nvPr>
        </p:nvSpPr>
        <p:spPr>
          <a:xfrm>
            <a:off x="3348788" y="1969648"/>
            <a:ext cx="5494423" cy="1520692"/>
          </a:xfrm>
        </p:spPr>
        <p:txBody>
          <a:bodyPr>
            <a:normAutofit/>
          </a:bodyPr>
          <a:lstStyle/>
          <a:p>
            <a:r>
              <a:rPr lang="ru-RU" dirty="0"/>
              <a:t>Заголовок слайда</a:t>
            </a:r>
            <a:endParaRPr lang="en-US" dirty="0"/>
          </a:p>
        </p:txBody>
      </p:sp>
      <p:sp>
        <p:nvSpPr>
          <p:cNvPr id="47" name="TextBox 46">
            <a:extLst>
              <a:ext uri="{FF2B5EF4-FFF2-40B4-BE49-F238E27FC236}">
                <a16:creationId xmlns:a16="http://schemas.microsoft.com/office/drawing/2014/main" id="{96FAFAAB-8676-487C-9918-018EA357865D}"/>
              </a:ext>
            </a:extLst>
          </p:cNvPr>
          <p:cNvSpPr txBox="1"/>
          <p:nvPr/>
        </p:nvSpPr>
        <p:spPr>
          <a:xfrm>
            <a:off x="4726218" y="3779614"/>
            <a:ext cx="2739564" cy="482504"/>
          </a:xfrm>
          <a:prstGeom prst="rect">
            <a:avLst/>
          </a:prstGeom>
          <a:noFill/>
        </p:spPr>
        <p:txBody>
          <a:bodyPr wrap="square" rtlCol="0" anchor="t">
            <a:spAutoFit/>
          </a:bodyPr>
          <a:lstStyle/>
          <a:p>
            <a:pPr lvl="0" algn="ctr" defTabSz="457200">
              <a:lnSpc>
                <a:spcPct val="150000"/>
              </a:lnSpc>
            </a:pPr>
            <a:r>
              <a:rPr lang="ru-RU" sz="900" dirty="0">
                <a:solidFill>
                  <a:schemeClr val="bg1"/>
                </a:solidFill>
              </a:rPr>
              <a:t>Место для вашего текста. Место для вашего текста. Место для вашего текста.</a:t>
            </a:r>
            <a:endParaRPr lang="en-US" sz="900" dirty="0">
              <a:solidFill>
                <a:schemeClr val="bg1"/>
              </a:solidFill>
              <a:latin typeface="Open Sans"/>
            </a:endParaRPr>
          </a:p>
        </p:txBody>
      </p:sp>
      <p:grpSp>
        <p:nvGrpSpPr>
          <p:cNvPr id="79" name="Group 78">
            <a:extLst>
              <a:ext uri="{FF2B5EF4-FFF2-40B4-BE49-F238E27FC236}">
                <a16:creationId xmlns:a16="http://schemas.microsoft.com/office/drawing/2014/main" id="{AFAEC7A9-0691-45CC-9D76-84DA7FAB7F7E}"/>
              </a:ext>
            </a:extLst>
          </p:cNvPr>
          <p:cNvGrpSpPr/>
          <p:nvPr/>
        </p:nvGrpSpPr>
        <p:grpSpPr>
          <a:xfrm>
            <a:off x="5548073" y="4762283"/>
            <a:ext cx="1111175" cy="495425"/>
            <a:chOff x="5365429" y="5206710"/>
            <a:chExt cx="1481566" cy="660566"/>
          </a:xfrm>
        </p:grpSpPr>
        <p:sp>
          <p:nvSpPr>
            <p:cNvPr id="77" name="Freeform: Shape 76">
              <a:extLst>
                <a:ext uri="{FF2B5EF4-FFF2-40B4-BE49-F238E27FC236}">
                  <a16:creationId xmlns:a16="http://schemas.microsoft.com/office/drawing/2014/main" id="{C2797E7F-7408-4A11-A7B8-C59BFEC69BB5}"/>
                </a:ext>
              </a:extLst>
            </p:cNvPr>
            <p:cNvSpPr/>
            <p:nvPr/>
          </p:nvSpPr>
          <p:spPr>
            <a:xfrm>
              <a:off x="5365429" y="5265148"/>
              <a:ext cx="1481566" cy="602128"/>
            </a:xfrm>
            <a:custGeom>
              <a:avLst/>
              <a:gdLst>
                <a:gd name="connsiteX0" fmla="*/ 825321 w 1481566"/>
                <a:gd name="connsiteY0" fmla="*/ 461 h 602128"/>
                <a:gd name="connsiteX1" fmla="*/ 1074848 w 1481566"/>
                <a:gd name="connsiteY1" fmla="*/ 60732 h 602128"/>
                <a:gd name="connsiteX2" fmla="*/ 1439515 w 1481566"/>
                <a:gd name="connsiteY2" fmla="*/ 455640 h 602128"/>
                <a:gd name="connsiteX3" fmla="*/ 1480033 w 1481566"/>
                <a:gd name="connsiteY3" fmla="*/ 586697 h 602128"/>
                <a:gd name="connsiteX4" fmla="*/ 1481566 w 1481566"/>
                <a:gd name="connsiteY4" fmla="*/ 597567 h 602128"/>
                <a:gd name="connsiteX5" fmla="*/ 1355506 w 1481566"/>
                <a:gd name="connsiteY5" fmla="*/ 598945 h 602128"/>
                <a:gd name="connsiteX6" fmla="*/ 632244 w 1481566"/>
                <a:gd name="connsiteY6" fmla="*/ 602128 h 602128"/>
                <a:gd name="connsiteX7" fmla="*/ 0 w 1481566"/>
                <a:gd name="connsiteY7" fmla="*/ 601219 h 602128"/>
                <a:gd name="connsiteX8" fmla="*/ 10297 w 1481566"/>
                <a:gd name="connsiteY8" fmla="*/ 566313 h 602128"/>
                <a:gd name="connsiteX9" fmla="*/ 83240 w 1481566"/>
                <a:gd name="connsiteY9" fmla="*/ 405680 h 602128"/>
                <a:gd name="connsiteX10" fmla="*/ 502972 w 1481566"/>
                <a:gd name="connsiteY10" fmla="*/ 22520 h 602128"/>
                <a:gd name="connsiteX11" fmla="*/ 739224 w 1481566"/>
                <a:gd name="connsiteY11" fmla="*/ 2932 h 602128"/>
                <a:gd name="connsiteX12" fmla="*/ 825321 w 1481566"/>
                <a:gd name="connsiteY12" fmla="*/ 461 h 60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1566" h="602128">
                  <a:moveTo>
                    <a:pt x="825321" y="461"/>
                  </a:moveTo>
                  <a:cubicBezTo>
                    <a:pt x="911398" y="3702"/>
                    <a:pt x="996705" y="24005"/>
                    <a:pt x="1074848" y="60732"/>
                  </a:cubicBezTo>
                  <a:cubicBezTo>
                    <a:pt x="1240850" y="138744"/>
                    <a:pt x="1370828" y="285549"/>
                    <a:pt x="1439515" y="455640"/>
                  </a:cubicBezTo>
                  <a:cubicBezTo>
                    <a:pt x="1456687" y="498163"/>
                    <a:pt x="1470139" y="542026"/>
                    <a:pt x="1480033" y="586697"/>
                  </a:cubicBezTo>
                  <a:lnTo>
                    <a:pt x="1481566" y="597567"/>
                  </a:lnTo>
                  <a:lnTo>
                    <a:pt x="1355506" y="598945"/>
                  </a:lnTo>
                  <a:cubicBezTo>
                    <a:pt x="1116524" y="600742"/>
                    <a:pt x="874214" y="601787"/>
                    <a:pt x="632244" y="602128"/>
                  </a:cubicBezTo>
                  <a:lnTo>
                    <a:pt x="0" y="601219"/>
                  </a:lnTo>
                  <a:lnTo>
                    <a:pt x="10297" y="566313"/>
                  </a:lnTo>
                  <a:cubicBezTo>
                    <a:pt x="29608" y="510691"/>
                    <a:pt x="54132" y="456864"/>
                    <a:pt x="83240" y="405680"/>
                  </a:cubicBezTo>
                  <a:cubicBezTo>
                    <a:pt x="168103" y="256558"/>
                    <a:pt x="325874" y="61956"/>
                    <a:pt x="502972" y="22520"/>
                  </a:cubicBezTo>
                  <a:cubicBezTo>
                    <a:pt x="577989" y="5823"/>
                    <a:pt x="662696" y="10225"/>
                    <a:pt x="739224" y="2932"/>
                  </a:cubicBezTo>
                  <a:cubicBezTo>
                    <a:pt x="767851" y="197"/>
                    <a:pt x="796628" y="-619"/>
                    <a:pt x="825321" y="46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sp>
          <p:nvSpPr>
            <p:cNvPr id="50" name="Freeform: Shape 49">
              <a:extLst>
                <a:ext uri="{FF2B5EF4-FFF2-40B4-BE49-F238E27FC236}">
                  <a16:creationId xmlns:a16="http://schemas.microsoft.com/office/drawing/2014/main" id="{8C5134F6-3432-4FF0-A09B-B4F58AB62CE8}"/>
                </a:ext>
              </a:extLst>
            </p:cNvPr>
            <p:cNvSpPr/>
            <p:nvPr/>
          </p:nvSpPr>
          <p:spPr>
            <a:xfrm>
              <a:off x="5511005" y="5206710"/>
              <a:ext cx="394464" cy="394464"/>
            </a:xfrm>
            <a:custGeom>
              <a:avLst/>
              <a:gdLst>
                <a:gd name="connsiteX0" fmla="*/ 111159 w 111158"/>
                <a:gd name="connsiteY0" fmla="*/ 55579 h 111158"/>
                <a:gd name="connsiteX1" fmla="*/ 55579 w 111158"/>
                <a:gd name="connsiteY1" fmla="*/ 111159 h 111158"/>
                <a:gd name="connsiteX2" fmla="*/ 0 w 111158"/>
                <a:gd name="connsiteY2" fmla="*/ 55579 h 111158"/>
                <a:gd name="connsiteX3" fmla="*/ 55579 w 111158"/>
                <a:gd name="connsiteY3" fmla="*/ 0 h 111158"/>
                <a:gd name="connsiteX4" fmla="*/ 111159 w 111158"/>
                <a:gd name="connsiteY4" fmla="*/ 55579 h 111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158" h="111158">
                  <a:moveTo>
                    <a:pt x="111159" y="55579"/>
                  </a:moveTo>
                  <a:cubicBezTo>
                    <a:pt x="111159" y="86275"/>
                    <a:pt x="86275" y="111159"/>
                    <a:pt x="55579" y="111159"/>
                  </a:cubicBezTo>
                  <a:cubicBezTo>
                    <a:pt x="24884" y="111159"/>
                    <a:pt x="0" y="86275"/>
                    <a:pt x="0" y="55579"/>
                  </a:cubicBezTo>
                  <a:cubicBezTo>
                    <a:pt x="0" y="24884"/>
                    <a:pt x="24884" y="0"/>
                    <a:pt x="55579" y="0"/>
                  </a:cubicBezTo>
                  <a:cubicBezTo>
                    <a:pt x="86275" y="0"/>
                    <a:pt x="111159" y="24884"/>
                    <a:pt x="111159" y="55579"/>
                  </a:cubicBezTo>
                  <a:close/>
                </a:path>
              </a:pathLst>
            </a:custGeom>
            <a:solidFill>
              <a:schemeClr val="accent2"/>
            </a:solidFill>
            <a:ln w="2287" cap="flat">
              <a:noFill/>
              <a:prstDash val="solid"/>
              <a:miter/>
            </a:ln>
          </p:spPr>
          <p:txBody>
            <a:bodyPr rtlCol="0" anchor="ctr"/>
            <a:lstStyle/>
            <a:p>
              <a:pPr defTabSz="457200"/>
              <a:endParaRPr lang="en-US" sz="1350">
                <a:solidFill>
                  <a:srgbClr val="FFFFFF"/>
                </a:solidFill>
                <a:latin typeface="Open Sans"/>
              </a:endParaRPr>
            </a:p>
          </p:txBody>
        </p:sp>
      </p:grpSp>
      <p:sp>
        <p:nvSpPr>
          <p:cNvPr id="37" name="Freeform: Shape 36">
            <a:extLst>
              <a:ext uri="{FF2B5EF4-FFF2-40B4-BE49-F238E27FC236}">
                <a16:creationId xmlns:a16="http://schemas.microsoft.com/office/drawing/2014/main" id="{28542E46-1F2B-4BDD-95B4-702230C472DA}"/>
              </a:ext>
            </a:extLst>
          </p:cNvPr>
          <p:cNvSpPr/>
          <p:nvPr/>
        </p:nvSpPr>
        <p:spPr>
          <a:xfrm>
            <a:off x="9763616" y="-2540"/>
            <a:ext cx="904385" cy="980342"/>
          </a:xfrm>
          <a:custGeom>
            <a:avLst/>
            <a:gdLst>
              <a:gd name="connsiteX0" fmla="*/ 146779 w 1205847"/>
              <a:gd name="connsiteY0" fmla="*/ 0 h 1307123"/>
              <a:gd name="connsiteX1" fmla="*/ 1205847 w 1205847"/>
              <a:gd name="connsiteY1" fmla="*/ 0 h 1307123"/>
              <a:gd name="connsiteX2" fmla="*/ 1205847 w 1205847"/>
              <a:gd name="connsiteY2" fmla="*/ 1250397 h 1307123"/>
              <a:gd name="connsiteX3" fmla="*/ 1133253 w 1205847"/>
              <a:gd name="connsiteY3" fmla="*/ 1271940 h 1307123"/>
              <a:gd name="connsiteX4" fmla="*/ 617313 w 1205847"/>
              <a:gd name="connsiteY4" fmla="*/ 1282856 h 1307123"/>
              <a:gd name="connsiteX5" fmla="*/ 77020 w 1205847"/>
              <a:gd name="connsiteY5" fmla="*/ 882922 h 1307123"/>
              <a:gd name="connsiteX6" fmla="*/ 10074 w 1205847"/>
              <a:gd name="connsiteY6" fmla="*/ 392701 h 1307123"/>
              <a:gd name="connsiteX7" fmla="*/ 144331 w 1205847"/>
              <a:gd name="connsiteY7" fmla="*/ 3752 h 13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5847" h="1307123">
                <a:moveTo>
                  <a:pt x="146779" y="0"/>
                </a:moveTo>
                <a:lnTo>
                  <a:pt x="1205847" y="0"/>
                </a:lnTo>
                <a:lnTo>
                  <a:pt x="1205847" y="1250397"/>
                </a:lnTo>
                <a:lnTo>
                  <a:pt x="1133253" y="1271940"/>
                </a:lnTo>
                <a:cubicBezTo>
                  <a:pt x="963495" y="1311828"/>
                  <a:pt x="786774" y="1320959"/>
                  <a:pt x="617313" y="1282856"/>
                </a:cubicBezTo>
                <a:cubicBezTo>
                  <a:pt x="391364" y="1232052"/>
                  <a:pt x="180519" y="1090105"/>
                  <a:pt x="77020" y="882922"/>
                </a:cubicBezTo>
                <a:cubicBezTo>
                  <a:pt x="2171" y="733104"/>
                  <a:pt x="-13360" y="558509"/>
                  <a:pt x="10074" y="392701"/>
                </a:cubicBezTo>
                <a:cubicBezTo>
                  <a:pt x="29419" y="255973"/>
                  <a:pt x="76135" y="123668"/>
                  <a:pt x="144331" y="375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grpSp>
        <p:nvGrpSpPr>
          <p:cNvPr id="38" name="Group 37">
            <a:extLst>
              <a:ext uri="{FF2B5EF4-FFF2-40B4-BE49-F238E27FC236}">
                <a16:creationId xmlns:a16="http://schemas.microsoft.com/office/drawing/2014/main" id="{CD0858EF-FA9F-4575-A1FF-4C0F67B459CC}"/>
              </a:ext>
            </a:extLst>
          </p:cNvPr>
          <p:cNvGrpSpPr/>
          <p:nvPr/>
        </p:nvGrpSpPr>
        <p:grpSpPr>
          <a:xfrm>
            <a:off x="9815610" y="-2541"/>
            <a:ext cx="852391" cy="742950"/>
            <a:chOff x="5319617" y="2749104"/>
            <a:chExt cx="1559528" cy="1359296"/>
          </a:xfrm>
        </p:grpSpPr>
        <p:sp>
          <p:nvSpPr>
            <p:cNvPr id="63" name="Freeform: Shape 62">
              <a:extLst>
                <a:ext uri="{FF2B5EF4-FFF2-40B4-BE49-F238E27FC236}">
                  <a16:creationId xmlns:a16="http://schemas.microsoft.com/office/drawing/2014/main" id="{4DB84370-6A02-4B62-8259-2959A5FFE2EA}"/>
                </a:ext>
              </a:extLst>
            </p:cNvPr>
            <p:cNvSpPr/>
            <p:nvPr/>
          </p:nvSpPr>
          <p:spPr>
            <a:xfrm>
              <a:off x="5632894" y="2749104"/>
              <a:ext cx="1246251" cy="1359296"/>
            </a:xfrm>
            <a:custGeom>
              <a:avLst/>
              <a:gdLst>
                <a:gd name="connsiteX0" fmla="*/ 0 w 1246251"/>
                <a:gd name="connsiteY0" fmla="*/ 0 h 1359296"/>
                <a:gd name="connsiteX1" fmla="*/ 233743 w 1246251"/>
                <a:gd name="connsiteY1" fmla="*/ 917067 h 1359296"/>
                <a:gd name="connsiteX2" fmla="*/ 1246251 w 1246251"/>
                <a:gd name="connsiteY2" fmla="*/ 1350740 h 1359296"/>
              </a:gdLst>
              <a:ahLst/>
              <a:cxnLst>
                <a:cxn ang="0">
                  <a:pos x="connsiteX0" y="connsiteY0"/>
                </a:cxn>
                <a:cxn ang="0">
                  <a:pos x="connsiteX1" y="connsiteY1"/>
                </a:cxn>
                <a:cxn ang="0">
                  <a:pos x="connsiteX2" y="connsiteY2"/>
                </a:cxn>
              </a:cxnLst>
              <a:rect l="l" t="t" r="r" b="b"/>
              <a:pathLst>
                <a:path w="1246251" h="1359296">
                  <a:moveTo>
                    <a:pt x="0" y="0"/>
                  </a:moveTo>
                  <a:cubicBezTo>
                    <a:pt x="54483" y="288227"/>
                    <a:pt x="130683" y="595979"/>
                    <a:pt x="233743" y="917067"/>
                  </a:cubicBezTo>
                  <a:cubicBezTo>
                    <a:pt x="356711" y="1300067"/>
                    <a:pt x="774383" y="1390364"/>
                    <a:pt x="1246251" y="135074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64" name="Freeform: Shape 63">
              <a:extLst>
                <a:ext uri="{FF2B5EF4-FFF2-40B4-BE49-F238E27FC236}">
                  <a16:creationId xmlns:a16="http://schemas.microsoft.com/office/drawing/2014/main" id="{9DF7CAD9-BCE6-4D49-981E-9EBD96627EFF}"/>
                </a:ext>
              </a:extLst>
            </p:cNvPr>
            <p:cNvSpPr/>
            <p:nvPr/>
          </p:nvSpPr>
          <p:spPr>
            <a:xfrm>
              <a:off x="5319617" y="2749104"/>
              <a:ext cx="1559528" cy="1214913"/>
            </a:xfrm>
            <a:custGeom>
              <a:avLst/>
              <a:gdLst>
                <a:gd name="connsiteX0" fmla="*/ 0 w 1559528"/>
                <a:gd name="connsiteY0" fmla="*/ 0 h 1214913"/>
                <a:gd name="connsiteX1" fmla="*/ 1132808 w 1559528"/>
                <a:gd name="connsiteY1" fmla="*/ 1095566 h 1214913"/>
                <a:gd name="connsiteX2" fmla="*/ 1559528 w 1559528"/>
                <a:gd name="connsiteY2" fmla="*/ 1214914 h 1214913"/>
              </a:gdLst>
              <a:ahLst/>
              <a:cxnLst>
                <a:cxn ang="0">
                  <a:pos x="connsiteX0" y="connsiteY0"/>
                </a:cxn>
                <a:cxn ang="0">
                  <a:pos x="connsiteX1" y="connsiteY1"/>
                </a:cxn>
                <a:cxn ang="0">
                  <a:pos x="connsiteX2" y="connsiteY2"/>
                </a:cxn>
              </a:cxnLst>
              <a:rect l="l" t="t" r="r" b="b"/>
              <a:pathLst>
                <a:path w="1559528" h="1214913">
                  <a:moveTo>
                    <a:pt x="0" y="0"/>
                  </a:moveTo>
                  <a:cubicBezTo>
                    <a:pt x="103251" y="414433"/>
                    <a:pt x="433292" y="812864"/>
                    <a:pt x="1132808" y="1095566"/>
                  </a:cubicBezTo>
                  <a:cubicBezTo>
                    <a:pt x="1280065" y="1155097"/>
                    <a:pt x="1422559" y="1193959"/>
                    <a:pt x="1559528" y="1214914"/>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65" name="Freeform: Shape 64">
            <a:extLst>
              <a:ext uri="{FF2B5EF4-FFF2-40B4-BE49-F238E27FC236}">
                <a16:creationId xmlns:a16="http://schemas.microsoft.com/office/drawing/2014/main" id="{7EF27B9E-AAA0-4D21-AA7A-6602E6C0F4A1}"/>
              </a:ext>
            </a:extLst>
          </p:cNvPr>
          <p:cNvSpPr/>
          <p:nvPr/>
        </p:nvSpPr>
        <p:spPr>
          <a:xfrm>
            <a:off x="9766062" y="939387"/>
            <a:ext cx="117955" cy="117955"/>
          </a:xfrm>
          <a:custGeom>
            <a:avLst/>
            <a:gdLst>
              <a:gd name="connsiteX0" fmla="*/ 157273 w 157273"/>
              <a:gd name="connsiteY0" fmla="*/ 78637 h 157273"/>
              <a:gd name="connsiteX1" fmla="*/ 78637 w 157273"/>
              <a:gd name="connsiteY1" fmla="*/ 157273 h 157273"/>
              <a:gd name="connsiteX2" fmla="*/ 0 w 157273"/>
              <a:gd name="connsiteY2" fmla="*/ 78637 h 157273"/>
              <a:gd name="connsiteX3" fmla="*/ 78637 w 157273"/>
              <a:gd name="connsiteY3" fmla="*/ 0 h 157273"/>
              <a:gd name="connsiteX4" fmla="*/ 157273 w 157273"/>
              <a:gd name="connsiteY4" fmla="*/ 78637 h 157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273" h="157273">
                <a:moveTo>
                  <a:pt x="157273" y="78637"/>
                </a:moveTo>
                <a:cubicBezTo>
                  <a:pt x="157273" y="122067"/>
                  <a:pt x="122066" y="157273"/>
                  <a:pt x="78637" y="157273"/>
                </a:cubicBezTo>
                <a:cubicBezTo>
                  <a:pt x="35207" y="157273"/>
                  <a:pt x="0" y="122067"/>
                  <a:pt x="0" y="78637"/>
                </a:cubicBezTo>
                <a:cubicBezTo>
                  <a:pt x="0" y="35207"/>
                  <a:pt x="35207" y="0"/>
                  <a:pt x="78637" y="0"/>
                </a:cubicBezTo>
                <a:cubicBezTo>
                  <a:pt x="122066" y="0"/>
                  <a:pt x="157273" y="35207"/>
                  <a:pt x="157273" y="78637"/>
                </a:cubicBezTo>
                <a:close/>
              </a:path>
            </a:pathLst>
          </a:custGeom>
          <a:solidFill>
            <a:schemeClr val="accent1">
              <a:lumMod val="40000"/>
              <a:lumOff val="6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66" name="Freeform: Shape 65">
            <a:extLst>
              <a:ext uri="{FF2B5EF4-FFF2-40B4-BE49-F238E27FC236}">
                <a16:creationId xmlns:a16="http://schemas.microsoft.com/office/drawing/2014/main" id="{6E91AD4D-CD6A-4D9D-88DA-BCF404040CA9}"/>
              </a:ext>
            </a:extLst>
          </p:cNvPr>
          <p:cNvSpPr/>
          <p:nvPr/>
        </p:nvSpPr>
        <p:spPr>
          <a:xfrm>
            <a:off x="9627694" y="346096"/>
            <a:ext cx="300755" cy="283068"/>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20000"/>
              <a:lumOff val="8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67" name="Freeform: Shape 66">
            <a:extLst>
              <a:ext uri="{FF2B5EF4-FFF2-40B4-BE49-F238E27FC236}">
                <a16:creationId xmlns:a16="http://schemas.microsoft.com/office/drawing/2014/main" id="{93D734B8-4F2D-4272-99F8-695611784449}"/>
              </a:ext>
            </a:extLst>
          </p:cNvPr>
          <p:cNvSpPr/>
          <p:nvPr/>
        </p:nvSpPr>
        <p:spPr>
          <a:xfrm>
            <a:off x="10374051" y="-109902"/>
            <a:ext cx="264493" cy="263948"/>
          </a:xfrm>
          <a:custGeom>
            <a:avLst/>
            <a:gdLst>
              <a:gd name="connsiteX0" fmla="*/ 26 w 352657"/>
              <a:gd name="connsiteY0" fmla="*/ 173627 h 351930"/>
              <a:gd name="connsiteX1" fmla="*/ 123106 w 352657"/>
              <a:gd name="connsiteY1" fmla="*/ 344265 h 351930"/>
              <a:gd name="connsiteX2" fmla="*/ 295432 w 352657"/>
              <a:gd name="connsiteY2" fmla="*/ 305401 h 351930"/>
              <a:gd name="connsiteX3" fmla="*/ 348960 w 352657"/>
              <a:gd name="connsiteY3" fmla="*/ 136838 h 351930"/>
              <a:gd name="connsiteX4" fmla="*/ 26 w 352657"/>
              <a:gd name="connsiteY4" fmla="*/ 173627 h 35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657" h="351930">
                <a:moveTo>
                  <a:pt x="26" y="173627"/>
                </a:moveTo>
                <a:cubicBezTo>
                  <a:pt x="-1337" y="248824"/>
                  <a:pt x="51282" y="321816"/>
                  <a:pt x="123106" y="344265"/>
                </a:cubicBezTo>
                <a:cubicBezTo>
                  <a:pt x="181954" y="362692"/>
                  <a:pt x="250080" y="347185"/>
                  <a:pt x="295432" y="305401"/>
                </a:cubicBezTo>
                <a:cubicBezTo>
                  <a:pt x="340785" y="263617"/>
                  <a:pt x="361742" y="197179"/>
                  <a:pt x="348960" y="136838"/>
                </a:cubicBezTo>
                <a:cubicBezTo>
                  <a:pt x="305619" y="-67344"/>
                  <a:pt x="3789" y="-33087"/>
                  <a:pt x="26" y="173627"/>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grpSp>
        <p:nvGrpSpPr>
          <p:cNvPr id="68" name="Group 67">
            <a:extLst>
              <a:ext uri="{FF2B5EF4-FFF2-40B4-BE49-F238E27FC236}">
                <a16:creationId xmlns:a16="http://schemas.microsoft.com/office/drawing/2014/main" id="{7B89F828-A452-41B4-99FC-3F53BD9FB598}"/>
              </a:ext>
            </a:extLst>
          </p:cNvPr>
          <p:cNvGrpSpPr/>
          <p:nvPr/>
        </p:nvGrpSpPr>
        <p:grpSpPr>
          <a:xfrm>
            <a:off x="1524002" y="6115049"/>
            <a:ext cx="706487" cy="742950"/>
            <a:chOff x="5397245" y="2695594"/>
            <a:chExt cx="1394841" cy="1466830"/>
          </a:xfrm>
        </p:grpSpPr>
        <p:sp>
          <p:nvSpPr>
            <p:cNvPr id="69" name="Freeform: Shape 68">
              <a:extLst>
                <a:ext uri="{FF2B5EF4-FFF2-40B4-BE49-F238E27FC236}">
                  <a16:creationId xmlns:a16="http://schemas.microsoft.com/office/drawing/2014/main" id="{62DE77B0-114B-48C7-BBA9-2E8173BF50A5}"/>
                </a:ext>
              </a:extLst>
            </p:cNvPr>
            <p:cNvSpPr/>
            <p:nvPr/>
          </p:nvSpPr>
          <p:spPr>
            <a:xfrm>
              <a:off x="5397245" y="2695594"/>
              <a:ext cx="1270920" cy="1466829"/>
            </a:xfrm>
            <a:custGeom>
              <a:avLst/>
              <a:gdLst>
                <a:gd name="connsiteX0" fmla="*/ 1270921 w 1270920"/>
                <a:gd name="connsiteY0" fmla="*/ 1466830 h 1466829"/>
                <a:gd name="connsiteX1" fmla="*/ 845915 w 1270920"/>
                <a:gd name="connsiteY1" fmla="*/ 170763 h 1466829"/>
                <a:gd name="connsiteX2" fmla="*/ 0 w 1270920"/>
                <a:gd name="connsiteY2" fmla="*/ 4933 h 1466829"/>
              </a:gdLst>
              <a:ahLst/>
              <a:cxnLst>
                <a:cxn ang="0">
                  <a:pos x="connsiteX0" y="connsiteY0"/>
                </a:cxn>
                <a:cxn ang="0">
                  <a:pos x="connsiteX1" y="connsiteY1"/>
                </a:cxn>
                <a:cxn ang="0">
                  <a:pos x="connsiteX2" y="connsiteY2"/>
                </a:cxn>
              </a:cxnLst>
              <a:rect l="l" t="t" r="r" b="b"/>
              <a:pathLst>
                <a:path w="1270920" h="1466829">
                  <a:moveTo>
                    <a:pt x="1270921" y="1466830"/>
                  </a:moveTo>
                  <a:cubicBezTo>
                    <a:pt x="1208723" y="912761"/>
                    <a:pt x="1046607" y="366692"/>
                    <a:pt x="845915" y="170763"/>
                  </a:cubicBezTo>
                  <a:cubicBezTo>
                    <a:pt x="693801" y="22459"/>
                    <a:pt x="368237" y="-14974"/>
                    <a:pt x="0" y="4933"/>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70" name="Freeform: Shape 69">
              <a:extLst>
                <a:ext uri="{FF2B5EF4-FFF2-40B4-BE49-F238E27FC236}">
                  <a16:creationId xmlns:a16="http://schemas.microsoft.com/office/drawing/2014/main" id="{FFAE7F5C-C9A0-40AF-AF84-B61C4FE77EB0}"/>
                </a:ext>
              </a:extLst>
            </p:cNvPr>
            <p:cNvSpPr/>
            <p:nvPr/>
          </p:nvSpPr>
          <p:spPr>
            <a:xfrm>
              <a:off x="5397245" y="2969132"/>
              <a:ext cx="1394841" cy="1193292"/>
            </a:xfrm>
            <a:custGeom>
              <a:avLst/>
              <a:gdLst>
                <a:gd name="connsiteX0" fmla="*/ 1394841 w 1394841"/>
                <a:gd name="connsiteY0" fmla="*/ 1193292 h 1193292"/>
                <a:gd name="connsiteX1" fmla="*/ 1380077 w 1394841"/>
                <a:gd name="connsiteY1" fmla="*/ 1031843 h 1193292"/>
                <a:gd name="connsiteX2" fmla="*/ 0 w 1394841"/>
                <a:gd name="connsiteY2" fmla="*/ 0 h 1193292"/>
              </a:gdLst>
              <a:ahLst/>
              <a:cxnLst>
                <a:cxn ang="0">
                  <a:pos x="connsiteX0" y="connsiteY0"/>
                </a:cxn>
                <a:cxn ang="0">
                  <a:pos x="connsiteX1" y="connsiteY1"/>
                </a:cxn>
                <a:cxn ang="0">
                  <a:pos x="connsiteX2" y="connsiteY2"/>
                </a:cxn>
              </a:cxnLst>
              <a:rect l="l" t="t" r="r" b="b"/>
              <a:pathLst>
                <a:path w="1394841" h="1193292">
                  <a:moveTo>
                    <a:pt x="1394841" y="1193292"/>
                  </a:moveTo>
                  <a:cubicBezTo>
                    <a:pt x="1394174" y="1137190"/>
                    <a:pt x="1389317" y="1083183"/>
                    <a:pt x="1380077" y="1031843"/>
                  </a:cubicBezTo>
                  <a:cubicBezTo>
                    <a:pt x="1285304" y="506921"/>
                    <a:pt x="633222" y="186214"/>
                    <a:pt x="0" y="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71" name="Freeform: Shape 70">
            <a:extLst>
              <a:ext uri="{FF2B5EF4-FFF2-40B4-BE49-F238E27FC236}">
                <a16:creationId xmlns:a16="http://schemas.microsoft.com/office/drawing/2014/main" id="{EB7A40BA-F0D3-434F-9916-B7B6B63D6391}"/>
              </a:ext>
            </a:extLst>
          </p:cNvPr>
          <p:cNvSpPr/>
          <p:nvPr/>
        </p:nvSpPr>
        <p:spPr>
          <a:xfrm>
            <a:off x="1524001" y="6388536"/>
            <a:ext cx="435471" cy="469465"/>
          </a:xfrm>
          <a:custGeom>
            <a:avLst/>
            <a:gdLst>
              <a:gd name="connsiteX0" fmla="*/ 47510 w 580628"/>
              <a:gd name="connsiteY0" fmla="*/ 0 h 625953"/>
              <a:gd name="connsiteX1" fmla="*/ 522401 w 580628"/>
              <a:gd name="connsiteY1" fmla="*/ 295747 h 625953"/>
              <a:gd name="connsiteX2" fmla="*/ 580618 w 580628"/>
              <a:gd name="connsiteY2" fmla="*/ 493225 h 625953"/>
              <a:gd name="connsiteX3" fmla="*/ 569848 w 580628"/>
              <a:gd name="connsiteY3" fmla="*/ 569422 h 625953"/>
              <a:gd name="connsiteX4" fmla="*/ 546869 w 580628"/>
              <a:gd name="connsiteY4" fmla="*/ 625953 h 625953"/>
              <a:gd name="connsiteX5" fmla="*/ 0 w 580628"/>
              <a:gd name="connsiteY5" fmla="*/ 625953 h 625953"/>
              <a:gd name="connsiteX6" fmla="*/ 0 w 580628"/>
              <a:gd name="connsiteY6" fmla="*/ 635 h 625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28" h="625953">
                <a:moveTo>
                  <a:pt x="47510" y="0"/>
                </a:moveTo>
                <a:cubicBezTo>
                  <a:pt x="240287" y="12591"/>
                  <a:pt x="426414" y="128858"/>
                  <a:pt x="522401" y="295747"/>
                </a:cubicBezTo>
                <a:cubicBezTo>
                  <a:pt x="557016" y="355946"/>
                  <a:pt x="581196" y="423785"/>
                  <a:pt x="580618" y="493225"/>
                </a:cubicBezTo>
                <a:cubicBezTo>
                  <a:pt x="580405" y="519095"/>
                  <a:pt x="576649" y="544655"/>
                  <a:pt x="569848" y="569422"/>
                </a:cubicBezTo>
                <a:lnTo>
                  <a:pt x="546869" y="625953"/>
                </a:lnTo>
                <a:lnTo>
                  <a:pt x="0" y="625953"/>
                </a:lnTo>
                <a:lnTo>
                  <a:pt x="0" y="63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sp>
        <p:nvSpPr>
          <p:cNvPr id="72" name="Freeform: Shape 71">
            <a:extLst>
              <a:ext uri="{FF2B5EF4-FFF2-40B4-BE49-F238E27FC236}">
                <a16:creationId xmlns:a16="http://schemas.microsoft.com/office/drawing/2014/main" id="{F85EF37E-11A6-4DB4-86D6-DE834EF3E9D3}"/>
              </a:ext>
            </a:extLst>
          </p:cNvPr>
          <p:cNvSpPr/>
          <p:nvPr/>
        </p:nvSpPr>
        <p:spPr>
          <a:xfrm>
            <a:off x="1781175" y="6515781"/>
            <a:ext cx="178296" cy="167810"/>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Tree>
    <p:extLst>
      <p:ext uri="{BB962C8B-B14F-4D97-AF65-F5344CB8AC3E}">
        <p14:creationId xmlns:p14="http://schemas.microsoft.com/office/powerpoint/2010/main" val="2191239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750"/>
                                  </p:stCondLst>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ppt_w</p:attrName>
                                        </p:attrNameLst>
                                      </p:cBhvr>
                                      <p:tavLst>
                                        <p:tav tm="0">
                                          <p:val>
                                            <p:fltVal val="0"/>
                                          </p:val>
                                        </p:tav>
                                        <p:tav tm="100000">
                                          <p:val>
                                            <p:strVal val="#ppt_w"/>
                                          </p:val>
                                        </p:tav>
                                      </p:tavLst>
                                    </p:anim>
                                    <p:anim calcmode="lin" valueType="num">
                                      <p:cBhvr>
                                        <p:cTn id="8" dur="500" fill="hold"/>
                                        <p:tgtEl>
                                          <p:spTgt spid="78"/>
                                        </p:tgtEl>
                                        <p:attrNameLst>
                                          <p:attrName>ppt_h</p:attrName>
                                        </p:attrNameLst>
                                      </p:cBhvr>
                                      <p:tavLst>
                                        <p:tav tm="0">
                                          <p:val>
                                            <p:fltVal val="0"/>
                                          </p:val>
                                        </p:tav>
                                        <p:tav tm="100000">
                                          <p:val>
                                            <p:strVal val="#ppt_h"/>
                                          </p:val>
                                        </p:tav>
                                      </p:tavLst>
                                    </p:anim>
                                    <p:animEffect transition="in" filter="fade">
                                      <p:cBhvr>
                                        <p:cTn id="9" dur="500"/>
                                        <p:tgtEl>
                                          <p:spTgt spid="78"/>
                                        </p:tgtEl>
                                      </p:cBhvr>
                                    </p:animEffect>
                                  </p:childTnLst>
                                </p:cTn>
                              </p:par>
                              <p:par>
                                <p:cTn id="10" presetID="53" presetClass="entr" presetSubtype="16" fill="hold" grpId="0" nodeType="withEffect">
                                  <p:stCondLst>
                                    <p:cond delay="750"/>
                                  </p:stCondLst>
                                  <p:childTnLst>
                                    <p:set>
                                      <p:cBhvr>
                                        <p:cTn id="11" dur="1" fill="hold">
                                          <p:stCondLst>
                                            <p:cond delay="0"/>
                                          </p:stCondLst>
                                        </p:cTn>
                                        <p:tgtEl>
                                          <p:spTgt spid="46">
                                            <p:txEl>
                                              <p:pRg st="0" end="0"/>
                                            </p:txEl>
                                          </p:spTgt>
                                        </p:tgtEl>
                                        <p:attrNameLst>
                                          <p:attrName>style.visibility</p:attrName>
                                        </p:attrNameLst>
                                      </p:cBhvr>
                                      <p:to>
                                        <p:strVal val="visible"/>
                                      </p:to>
                                    </p:set>
                                    <p:anim calcmode="lin" valueType="num">
                                      <p:cBhvr>
                                        <p:cTn id="12"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46">
                                            <p:txEl>
                                              <p:pRg st="0" end="0"/>
                                            </p:txEl>
                                          </p:spTgt>
                                        </p:tgtEl>
                                      </p:cBhvr>
                                    </p:animEffect>
                                  </p:childTnLst>
                                </p:cTn>
                              </p:par>
                              <p:par>
                                <p:cTn id="15" presetID="53" presetClass="entr" presetSubtype="16" fill="hold" grpId="0" nodeType="withEffect">
                                  <p:stCondLst>
                                    <p:cond delay="75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Effect transition="in" filter="fade">
                                      <p:cBhvr>
                                        <p:cTn id="19" dur="500"/>
                                        <p:tgtEl>
                                          <p:spTgt spid="47"/>
                                        </p:tgtEl>
                                      </p:cBhvr>
                                    </p:animEffect>
                                  </p:childTnLst>
                                </p:cTn>
                              </p:par>
                              <p:par>
                                <p:cTn id="20" presetID="53" presetClass="entr" presetSubtype="16" fill="hold" nodeType="withEffect">
                                  <p:stCondLst>
                                    <p:cond delay="750"/>
                                  </p:stCondLst>
                                  <p:childTnLst>
                                    <p:set>
                                      <p:cBhvr>
                                        <p:cTn id="21" dur="1" fill="hold">
                                          <p:stCondLst>
                                            <p:cond delay="0"/>
                                          </p:stCondLst>
                                        </p:cTn>
                                        <p:tgtEl>
                                          <p:spTgt spid="79"/>
                                        </p:tgtEl>
                                        <p:attrNameLst>
                                          <p:attrName>style.visibility</p:attrName>
                                        </p:attrNameLst>
                                      </p:cBhvr>
                                      <p:to>
                                        <p:strVal val="visible"/>
                                      </p:to>
                                    </p:set>
                                    <p:anim calcmode="lin" valueType="num">
                                      <p:cBhvr>
                                        <p:cTn id="22" dur="500" fill="hold"/>
                                        <p:tgtEl>
                                          <p:spTgt spid="79"/>
                                        </p:tgtEl>
                                        <p:attrNameLst>
                                          <p:attrName>ppt_w</p:attrName>
                                        </p:attrNameLst>
                                      </p:cBhvr>
                                      <p:tavLst>
                                        <p:tav tm="0">
                                          <p:val>
                                            <p:fltVal val="0"/>
                                          </p:val>
                                        </p:tav>
                                        <p:tav tm="100000">
                                          <p:val>
                                            <p:strVal val="#ppt_w"/>
                                          </p:val>
                                        </p:tav>
                                      </p:tavLst>
                                    </p:anim>
                                    <p:anim calcmode="lin" valueType="num">
                                      <p:cBhvr>
                                        <p:cTn id="23" dur="500" fill="hold"/>
                                        <p:tgtEl>
                                          <p:spTgt spid="79"/>
                                        </p:tgtEl>
                                        <p:attrNameLst>
                                          <p:attrName>ppt_h</p:attrName>
                                        </p:attrNameLst>
                                      </p:cBhvr>
                                      <p:tavLst>
                                        <p:tav tm="0">
                                          <p:val>
                                            <p:fltVal val="0"/>
                                          </p:val>
                                        </p:tav>
                                        <p:tav tm="100000">
                                          <p:val>
                                            <p:strVal val="#ppt_h"/>
                                          </p:val>
                                        </p:tav>
                                      </p:tavLst>
                                    </p:anim>
                                    <p:animEffect transition="in" filter="fade">
                                      <p:cBhvr>
                                        <p:cTn id="24" dur="500"/>
                                        <p:tgtEl>
                                          <p:spTgt spid="79"/>
                                        </p:tgtEl>
                                      </p:cBhvr>
                                    </p:animEffect>
                                  </p:childTnLst>
                                </p:cTn>
                              </p:par>
                              <p:par>
                                <p:cTn id="25" presetID="2" presetClass="entr" presetSubtype="3" accel="20000" decel="6000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1000" fill="hold"/>
                                        <p:tgtEl>
                                          <p:spTgt spid="37"/>
                                        </p:tgtEl>
                                        <p:attrNameLst>
                                          <p:attrName>ppt_x</p:attrName>
                                        </p:attrNameLst>
                                      </p:cBhvr>
                                      <p:tavLst>
                                        <p:tav tm="0">
                                          <p:val>
                                            <p:strVal val="1+#ppt_w/2"/>
                                          </p:val>
                                        </p:tav>
                                        <p:tav tm="100000">
                                          <p:val>
                                            <p:strVal val="#ppt_x"/>
                                          </p:val>
                                        </p:tav>
                                      </p:tavLst>
                                    </p:anim>
                                    <p:anim calcmode="lin" valueType="num">
                                      <p:cBhvr additive="base">
                                        <p:cTn id="28" dur="1000" fill="hold"/>
                                        <p:tgtEl>
                                          <p:spTgt spid="37"/>
                                        </p:tgtEl>
                                        <p:attrNameLst>
                                          <p:attrName>ppt_y</p:attrName>
                                        </p:attrNameLst>
                                      </p:cBhvr>
                                      <p:tavLst>
                                        <p:tav tm="0">
                                          <p:val>
                                            <p:strVal val="0-#ppt_h/2"/>
                                          </p:val>
                                        </p:tav>
                                        <p:tav tm="100000">
                                          <p:val>
                                            <p:strVal val="#ppt_y"/>
                                          </p:val>
                                        </p:tav>
                                      </p:tavLst>
                                    </p:anim>
                                  </p:childTnLst>
                                </p:cTn>
                              </p:par>
                              <p:par>
                                <p:cTn id="29" presetID="2" presetClass="entr" presetSubtype="3" accel="20000" decel="60000"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1000" fill="hold"/>
                                        <p:tgtEl>
                                          <p:spTgt spid="38"/>
                                        </p:tgtEl>
                                        <p:attrNameLst>
                                          <p:attrName>ppt_x</p:attrName>
                                        </p:attrNameLst>
                                      </p:cBhvr>
                                      <p:tavLst>
                                        <p:tav tm="0">
                                          <p:val>
                                            <p:strVal val="1+#ppt_w/2"/>
                                          </p:val>
                                        </p:tav>
                                        <p:tav tm="100000">
                                          <p:val>
                                            <p:strVal val="#ppt_x"/>
                                          </p:val>
                                        </p:tav>
                                      </p:tavLst>
                                    </p:anim>
                                    <p:anim calcmode="lin" valueType="num">
                                      <p:cBhvr additive="base">
                                        <p:cTn id="32" dur="1000" fill="hold"/>
                                        <p:tgtEl>
                                          <p:spTgt spid="38"/>
                                        </p:tgtEl>
                                        <p:attrNameLst>
                                          <p:attrName>ppt_y</p:attrName>
                                        </p:attrNameLst>
                                      </p:cBhvr>
                                      <p:tavLst>
                                        <p:tav tm="0">
                                          <p:val>
                                            <p:strVal val="0-#ppt_h/2"/>
                                          </p:val>
                                        </p:tav>
                                        <p:tav tm="100000">
                                          <p:val>
                                            <p:strVal val="#ppt_y"/>
                                          </p:val>
                                        </p:tav>
                                      </p:tavLst>
                                    </p:anim>
                                  </p:childTnLst>
                                </p:cTn>
                              </p:par>
                              <p:par>
                                <p:cTn id="33" presetID="2" presetClass="entr" presetSubtype="3" accel="20000" decel="60000" fill="hold" grpId="0" nodeType="with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additive="base">
                                        <p:cTn id="35" dur="1000" fill="hold"/>
                                        <p:tgtEl>
                                          <p:spTgt spid="65"/>
                                        </p:tgtEl>
                                        <p:attrNameLst>
                                          <p:attrName>ppt_x</p:attrName>
                                        </p:attrNameLst>
                                      </p:cBhvr>
                                      <p:tavLst>
                                        <p:tav tm="0">
                                          <p:val>
                                            <p:strVal val="1+#ppt_w/2"/>
                                          </p:val>
                                        </p:tav>
                                        <p:tav tm="100000">
                                          <p:val>
                                            <p:strVal val="#ppt_x"/>
                                          </p:val>
                                        </p:tav>
                                      </p:tavLst>
                                    </p:anim>
                                    <p:anim calcmode="lin" valueType="num">
                                      <p:cBhvr additive="base">
                                        <p:cTn id="36" dur="1000" fill="hold"/>
                                        <p:tgtEl>
                                          <p:spTgt spid="65"/>
                                        </p:tgtEl>
                                        <p:attrNameLst>
                                          <p:attrName>ppt_y</p:attrName>
                                        </p:attrNameLst>
                                      </p:cBhvr>
                                      <p:tavLst>
                                        <p:tav tm="0">
                                          <p:val>
                                            <p:strVal val="0-#ppt_h/2"/>
                                          </p:val>
                                        </p:tav>
                                        <p:tav tm="100000">
                                          <p:val>
                                            <p:strVal val="#ppt_y"/>
                                          </p:val>
                                        </p:tav>
                                      </p:tavLst>
                                    </p:anim>
                                  </p:childTnLst>
                                </p:cTn>
                              </p:par>
                              <p:par>
                                <p:cTn id="37" presetID="2" presetClass="entr" presetSubtype="3" accel="20000" decel="60000" fill="hold" grpId="0" nodeType="withEffect">
                                  <p:stCondLst>
                                    <p:cond delay="0"/>
                                  </p:stCondLst>
                                  <p:childTnLst>
                                    <p:set>
                                      <p:cBhvr>
                                        <p:cTn id="38" dur="1" fill="hold">
                                          <p:stCondLst>
                                            <p:cond delay="0"/>
                                          </p:stCondLst>
                                        </p:cTn>
                                        <p:tgtEl>
                                          <p:spTgt spid="66"/>
                                        </p:tgtEl>
                                        <p:attrNameLst>
                                          <p:attrName>style.visibility</p:attrName>
                                        </p:attrNameLst>
                                      </p:cBhvr>
                                      <p:to>
                                        <p:strVal val="visible"/>
                                      </p:to>
                                    </p:set>
                                    <p:anim calcmode="lin" valueType="num">
                                      <p:cBhvr additive="base">
                                        <p:cTn id="39" dur="1000" fill="hold"/>
                                        <p:tgtEl>
                                          <p:spTgt spid="66"/>
                                        </p:tgtEl>
                                        <p:attrNameLst>
                                          <p:attrName>ppt_x</p:attrName>
                                        </p:attrNameLst>
                                      </p:cBhvr>
                                      <p:tavLst>
                                        <p:tav tm="0">
                                          <p:val>
                                            <p:strVal val="1+#ppt_w/2"/>
                                          </p:val>
                                        </p:tav>
                                        <p:tav tm="100000">
                                          <p:val>
                                            <p:strVal val="#ppt_x"/>
                                          </p:val>
                                        </p:tav>
                                      </p:tavLst>
                                    </p:anim>
                                    <p:anim calcmode="lin" valueType="num">
                                      <p:cBhvr additive="base">
                                        <p:cTn id="40" dur="1000" fill="hold"/>
                                        <p:tgtEl>
                                          <p:spTgt spid="66"/>
                                        </p:tgtEl>
                                        <p:attrNameLst>
                                          <p:attrName>ppt_y</p:attrName>
                                        </p:attrNameLst>
                                      </p:cBhvr>
                                      <p:tavLst>
                                        <p:tav tm="0">
                                          <p:val>
                                            <p:strVal val="0-#ppt_h/2"/>
                                          </p:val>
                                        </p:tav>
                                        <p:tav tm="100000">
                                          <p:val>
                                            <p:strVal val="#ppt_y"/>
                                          </p:val>
                                        </p:tav>
                                      </p:tavLst>
                                    </p:anim>
                                  </p:childTnLst>
                                </p:cTn>
                              </p:par>
                              <p:par>
                                <p:cTn id="41" presetID="2" presetClass="entr" presetSubtype="3" accel="20000" decel="60000" fill="hold" grpId="0" nodeType="withEffect">
                                  <p:stCondLst>
                                    <p:cond delay="0"/>
                                  </p:stCondLst>
                                  <p:childTnLst>
                                    <p:set>
                                      <p:cBhvr>
                                        <p:cTn id="42" dur="1" fill="hold">
                                          <p:stCondLst>
                                            <p:cond delay="0"/>
                                          </p:stCondLst>
                                        </p:cTn>
                                        <p:tgtEl>
                                          <p:spTgt spid="67"/>
                                        </p:tgtEl>
                                        <p:attrNameLst>
                                          <p:attrName>style.visibility</p:attrName>
                                        </p:attrNameLst>
                                      </p:cBhvr>
                                      <p:to>
                                        <p:strVal val="visible"/>
                                      </p:to>
                                    </p:set>
                                    <p:anim calcmode="lin" valueType="num">
                                      <p:cBhvr additive="base">
                                        <p:cTn id="43" dur="1000" fill="hold"/>
                                        <p:tgtEl>
                                          <p:spTgt spid="67"/>
                                        </p:tgtEl>
                                        <p:attrNameLst>
                                          <p:attrName>ppt_x</p:attrName>
                                        </p:attrNameLst>
                                      </p:cBhvr>
                                      <p:tavLst>
                                        <p:tav tm="0">
                                          <p:val>
                                            <p:strVal val="1+#ppt_w/2"/>
                                          </p:val>
                                        </p:tav>
                                        <p:tav tm="100000">
                                          <p:val>
                                            <p:strVal val="#ppt_x"/>
                                          </p:val>
                                        </p:tav>
                                      </p:tavLst>
                                    </p:anim>
                                    <p:anim calcmode="lin" valueType="num">
                                      <p:cBhvr additive="base">
                                        <p:cTn id="44" dur="1000" fill="hold"/>
                                        <p:tgtEl>
                                          <p:spTgt spid="67"/>
                                        </p:tgtEl>
                                        <p:attrNameLst>
                                          <p:attrName>ppt_y</p:attrName>
                                        </p:attrNameLst>
                                      </p:cBhvr>
                                      <p:tavLst>
                                        <p:tav tm="0">
                                          <p:val>
                                            <p:strVal val="0-#ppt_h/2"/>
                                          </p:val>
                                        </p:tav>
                                        <p:tav tm="100000">
                                          <p:val>
                                            <p:strVal val="#ppt_y"/>
                                          </p:val>
                                        </p:tav>
                                      </p:tavLst>
                                    </p:anim>
                                  </p:childTnLst>
                                </p:cTn>
                              </p:par>
                              <p:par>
                                <p:cTn id="45" presetID="2" presetClass="entr" presetSubtype="12" accel="20000" decel="60000" fill="hold" nodeType="withEffect">
                                  <p:stCondLst>
                                    <p:cond delay="0"/>
                                  </p:stCondLst>
                                  <p:childTnLst>
                                    <p:set>
                                      <p:cBhvr>
                                        <p:cTn id="46" dur="1" fill="hold">
                                          <p:stCondLst>
                                            <p:cond delay="0"/>
                                          </p:stCondLst>
                                        </p:cTn>
                                        <p:tgtEl>
                                          <p:spTgt spid="68"/>
                                        </p:tgtEl>
                                        <p:attrNameLst>
                                          <p:attrName>style.visibility</p:attrName>
                                        </p:attrNameLst>
                                      </p:cBhvr>
                                      <p:to>
                                        <p:strVal val="visible"/>
                                      </p:to>
                                    </p:set>
                                    <p:anim calcmode="lin" valueType="num">
                                      <p:cBhvr additive="base">
                                        <p:cTn id="47" dur="1000" fill="hold"/>
                                        <p:tgtEl>
                                          <p:spTgt spid="68"/>
                                        </p:tgtEl>
                                        <p:attrNameLst>
                                          <p:attrName>ppt_x</p:attrName>
                                        </p:attrNameLst>
                                      </p:cBhvr>
                                      <p:tavLst>
                                        <p:tav tm="0">
                                          <p:val>
                                            <p:strVal val="0-#ppt_w/2"/>
                                          </p:val>
                                        </p:tav>
                                        <p:tav tm="100000">
                                          <p:val>
                                            <p:strVal val="#ppt_x"/>
                                          </p:val>
                                        </p:tav>
                                      </p:tavLst>
                                    </p:anim>
                                    <p:anim calcmode="lin" valueType="num">
                                      <p:cBhvr additive="base">
                                        <p:cTn id="48" dur="1000" fill="hold"/>
                                        <p:tgtEl>
                                          <p:spTgt spid="68"/>
                                        </p:tgtEl>
                                        <p:attrNameLst>
                                          <p:attrName>ppt_y</p:attrName>
                                        </p:attrNameLst>
                                      </p:cBhvr>
                                      <p:tavLst>
                                        <p:tav tm="0">
                                          <p:val>
                                            <p:strVal val="1+#ppt_h/2"/>
                                          </p:val>
                                        </p:tav>
                                        <p:tav tm="100000">
                                          <p:val>
                                            <p:strVal val="#ppt_y"/>
                                          </p:val>
                                        </p:tav>
                                      </p:tavLst>
                                    </p:anim>
                                  </p:childTnLst>
                                </p:cTn>
                              </p:par>
                              <p:par>
                                <p:cTn id="49" presetID="2" presetClass="entr" presetSubtype="12" accel="20000" decel="60000"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 calcmode="lin" valueType="num">
                                      <p:cBhvr additive="base">
                                        <p:cTn id="51" dur="1000" fill="hold"/>
                                        <p:tgtEl>
                                          <p:spTgt spid="71"/>
                                        </p:tgtEl>
                                        <p:attrNameLst>
                                          <p:attrName>ppt_x</p:attrName>
                                        </p:attrNameLst>
                                      </p:cBhvr>
                                      <p:tavLst>
                                        <p:tav tm="0">
                                          <p:val>
                                            <p:strVal val="0-#ppt_w/2"/>
                                          </p:val>
                                        </p:tav>
                                        <p:tav tm="100000">
                                          <p:val>
                                            <p:strVal val="#ppt_x"/>
                                          </p:val>
                                        </p:tav>
                                      </p:tavLst>
                                    </p:anim>
                                    <p:anim calcmode="lin" valueType="num">
                                      <p:cBhvr additive="base">
                                        <p:cTn id="52" dur="1000" fill="hold"/>
                                        <p:tgtEl>
                                          <p:spTgt spid="71"/>
                                        </p:tgtEl>
                                        <p:attrNameLst>
                                          <p:attrName>ppt_y</p:attrName>
                                        </p:attrNameLst>
                                      </p:cBhvr>
                                      <p:tavLst>
                                        <p:tav tm="0">
                                          <p:val>
                                            <p:strVal val="1+#ppt_h/2"/>
                                          </p:val>
                                        </p:tav>
                                        <p:tav tm="100000">
                                          <p:val>
                                            <p:strVal val="#ppt_y"/>
                                          </p:val>
                                        </p:tav>
                                      </p:tavLst>
                                    </p:anim>
                                  </p:childTnLst>
                                </p:cTn>
                              </p:par>
                              <p:par>
                                <p:cTn id="53" presetID="2" presetClass="entr" presetSubtype="12" accel="20000" decel="60000" fill="hold" grpId="0" nodeType="withEffect">
                                  <p:stCondLst>
                                    <p:cond delay="0"/>
                                  </p:stCondLst>
                                  <p:childTnLst>
                                    <p:set>
                                      <p:cBhvr>
                                        <p:cTn id="54" dur="1" fill="hold">
                                          <p:stCondLst>
                                            <p:cond delay="0"/>
                                          </p:stCondLst>
                                        </p:cTn>
                                        <p:tgtEl>
                                          <p:spTgt spid="72"/>
                                        </p:tgtEl>
                                        <p:attrNameLst>
                                          <p:attrName>style.visibility</p:attrName>
                                        </p:attrNameLst>
                                      </p:cBhvr>
                                      <p:to>
                                        <p:strVal val="visible"/>
                                      </p:to>
                                    </p:set>
                                    <p:anim calcmode="lin" valueType="num">
                                      <p:cBhvr additive="base">
                                        <p:cTn id="55" dur="1000" fill="hold"/>
                                        <p:tgtEl>
                                          <p:spTgt spid="72"/>
                                        </p:tgtEl>
                                        <p:attrNameLst>
                                          <p:attrName>ppt_x</p:attrName>
                                        </p:attrNameLst>
                                      </p:cBhvr>
                                      <p:tavLst>
                                        <p:tav tm="0">
                                          <p:val>
                                            <p:strVal val="0-#ppt_w/2"/>
                                          </p:val>
                                        </p:tav>
                                        <p:tav tm="100000">
                                          <p:val>
                                            <p:strVal val="#ppt_x"/>
                                          </p:val>
                                        </p:tav>
                                      </p:tavLst>
                                    </p:anim>
                                    <p:anim calcmode="lin" valueType="num">
                                      <p:cBhvr additive="base">
                                        <p:cTn id="56" dur="1000" fill="hold"/>
                                        <p:tgtEl>
                                          <p:spTgt spid="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46" grpId="0" build="p"/>
      <p:bldP spid="47" grpId="0"/>
      <p:bldP spid="37" grpId="0" animBg="1"/>
      <p:bldP spid="65" grpId="0" animBg="1"/>
      <p:bldP spid="66" grpId="0" animBg="1"/>
      <p:bldP spid="67" grpId="0" animBg="1"/>
      <p:bldP spid="71" grpId="0" animBg="1"/>
      <p:bldP spid="7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4F92548-C3DD-4205-B75F-6D7AB6C724DA}"/>
              </a:ext>
            </a:extLst>
          </p:cNvPr>
          <p:cNvSpPr>
            <a:spLocks noGrp="1"/>
          </p:cNvSpPr>
          <p:nvPr>
            <p:ph type="body" sz="quarter" idx="11"/>
          </p:nvPr>
        </p:nvSpPr>
        <p:spPr/>
        <p:txBody>
          <a:bodyPr/>
          <a:lstStyle/>
          <a:p>
            <a:r>
              <a:rPr lang="ru-RU" dirty="0"/>
              <a:t>Заголовок слайда</a:t>
            </a:r>
            <a:endParaRPr lang="en-US" dirty="0"/>
          </a:p>
        </p:txBody>
      </p:sp>
      <p:sp>
        <p:nvSpPr>
          <p:cNvPr id="2" name="PsHolder2">
            <a:extLst>
              <a:ext uri="{FF2B5EF4-FFF2-40B4-BE49-F238E27FC236}">
                <a16:creationId xmlns:a16="http://schemas.microsoft.com/office/drawing/2014/main" id="{FA296643-14E0-4D3B-98CA-BCD8F6F3FF1C}"/>
              </a:ext>
            </a:extLst>
          </p:cNvPr>
          <p:cNvSpPr>
            <a:spLocks noGrp="1"/>
          </p:cNvSpPr>
          <p:nvPr>
            <p:ph type="pic" sz="quarter" idx="12"/>
          </p:nvPr>
        </p:nvSpPr>
        <p:spPr/>
      </p:sp>
      <p:sp>
        <p:nvSpPr>
          <p:cNvPr id="23" name="Graphic 18">
            <a:extLst>
              <a:ext uri="{FF2B5EF4-FFF2-40B4-BE49-F238E27FC236}">
                <a16:creationId xmlns:a16="http://schemas.microsoft.com/office/drawing/2014/main" id="{0DF8483D-67B4-4ACB-8C24-A74A87826738}"/>
              </a:ext>
            </a:extLst>
          </p:cNvPr>
          <p:cNvSpPr/>
          <p:nvPr/>
        </p:nvSpPr>
        <p:spPr>
          <a:xfrm>
            <a:off x="5852118" y="3673052"/>
            <a:ext cx="487764" cy="480558"/>
          </a:xfrm>
          <a:custGeom>
            <a:avLst/>
            <a:gdLst>
              <a:gd name="connsiteX0" fmla="*/ 31445 w 5635369"/>
              <a:gd name="connsiteY0" fmla="*/ 2697627 h 5552109"/>
              <a:gd name="connsiteX1" fmla="*/ 240423 w 5635369"/>
              <a:gd name="connsiteY1" fmla="*/ 4227914 h 5552109"/>
              <a:gd name="connsiteX2" fmla="*/ 1927015 w 5635369"/>
              <a:gd name="connsiteY2" fmla="*/ 5476356 h 5552109"/>
              <a:gd name="connsiteX3" fmla="*/ 4058615 w 5635369"/>
              <a:gd name="connsiteY3" fmla="*/ 5287665 h 5552109"/>
              <a:gd name="connsiteX4" fmla="*/ 5022831 w 5635369"/>
              <a:gd name="connsiteY4" fmla="*/ 4718451 h 5552109"/>
              <a:gd name="connsiteX5" fmla="*/ 5548420 w 5635369"/>
              <a:gd name="connsiteY5" fmla="*/ 3643079 h 5552109"/>
              <a:gd name="connsiteX6" fmla="*/ 5410117 w 5635369"/>
              <a:gd name="connsiteY6" fmla="*/ 1666165 h 5552109"/>
              <a:gd name="connsiteX7" fmla="*/ 4076617 w 5635369"/>
              <a:gd name="connsiteY7" fmla="*/ 222080 h 5552109"/>
              <a:gd name="connsiteX8" fmla="*/ 2849321 w 5635369"/>
              <a:gd name="connsiteY8" fmla="*/ 10720 h 5552109"/>
              <a:gd name="connsiteX9" fmla="*/ 1985403 w 5635369"/>
              <a:gd name="connsiteY9" fmla="*/ 82348 h 5552109"/>
              <a:gd name="connsiteX10" fmla="*/ 450545 w 5635369"/>
              <a:gd name="connsiteY10" fmla="*/ 1483475 h 5552109"/>
              <a:gd name="connsiteX11" fmla="*/ 31445 w 5635369"/>
              <a:gd name="connsiteY11" fmla="*/ 2697627 h 5552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35369" h="5552109">
                <a:moveTo>
                  <a:pt x="31445" y="2697627"/>
                </a:moveTo>
                <a:cubicBezTo>
                  <a:pt x="-41707" y="3215216"/>
                  <a:pt x="6775" y="3760236"/>
                  <a:pt x="240423" y="4227914"/>
                </a:cubicBezTo>
                <a:cubicBezTo>
                  <a:pt x="563511" y="4874661"/>
                  <a:pt x="1221689" y="5317764"/>
                  <a:pt x="1927015" y="5476356"/>
                </a:cubicBezTo>
                <a:cubicBezTo>
                  <a:pt x="2632341" y="5634947"/>
                  <a:pt x="3377958" y="5531410"/>
                  <a:pt x="4058615" y="5287665"/>
                </a:cubicBezTo>
                <a:cubicBezTo>
                  <a:pt x="4413231" y="5160602"/>
                  <a:pt x="4762227" y="4990485"/>
                  <a:pt x="5022831" y="4718451"/>
                </a:cubicBezTo>
                <a:cubicBezTo>
                  <a:pt x="5302294" y="4426701"/>
                  <a:pt x="5460219" y="4037318"/>
                  <a:pt x="5548420" y="3643079"/>
                </a:cubicBezTo>
                <a:cubicBezTo>
                  <a:pt x="5694819" y="2988521"/>
                  <a:pt x="5661291" y="2288147"/>
                  <a:pt x="5410117" y="1666165"/>
                </a:cubicBezTo>
                <a:cubicBezTo>
                  <a:pt x="5158943" y="1044182"/>
                  <a:pt x="4683645" y="507353"/>
                  <a:pt x="4076617" y="222080"/>
                </a:cubicBezTo>
                <a:cubicBezTo>
                  <a:pt x="3695617" y="43010"/>
                  <a:pt x="3268040" y="-29285"/>
                  <a:pt x="2849321" y="10720"/>
                </a:cubicBezTo>
                <a:cubicBezTo>
                  <a:pt x="2569476" y="37390"/>
                  <a:pt x="2259723" y="21293"/>
                  <a:pt x="1985403" y="82348"/>
                </a:cubicBezTo>
                <a:cubicBezTo>
                  <a:pt x="1337798" y="226556"/>
                  <a:pt x="760869" y="938169"/>
                  <a:pt x="450545" y="1483475"/>
                </a:cubicBezTo>
                <a:cubicBezTo>
                  <a:pt x="237661" y="1857808"/>
                  <a:pt x="91833" y="2270812"/>
                  <a:pt x="31445" y="2697627"/>
                </a:cubicBezTo>
                <a:close/>
              </a:path>
            </a:pathLst>
          </a:custGeom>
          <a:solidFill>
            <a:schemeClr val="accent1">
              <a:lumMod val="60000"/>
              <a:lumOff val="40000"/>
            </a:schemeClr>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24" name="TextBox 23">
            <a:extLst>
              <a:ext uri="{FF2B5EF4-FFF2-40B4-BE49-F238E27FC236}">
                <a16:creationId xmlns:a16="http://schemas.microsoft.com/office/drawing/2014/main" id="{2D3CE6B3-4DE8-4A17-9E0B-B1B388A55310}"/>
              </a:ext>
            </a:extLst>
          </p:cNvPr>
          <p:cNvSpPr txBox="1"/>
          <p:nvPr/>
        </p:nvSpPr>
        <p:spPr>
          <a:xfrm>
            <a:off x="5069504" y="4609231"/>
            <a:ext cx="2052992" cy="693395"/>
          </a:xfrm>
          <a:prstGeom prst="rect">
            <a:avLst/>
          </a:prstGeom>
          <a:noFill/>
        </p:spPr>
        <p:txBody>
          <a:bodyPr wrap="square" rtlCol="0" anchor="t">
            <a:spAutoFit/>
          </a:bodyPr>
          <a:lstStyle/>
          <a:p>
            <a:pPr lvl="0" algn="ctr" defTabSz="457200">
              <a:lnSpc>
                <a:spcPct val="150000"/>
              </a:lnSpc>
            </a:pPr>
            <a:r>
              <a:rPr lang="ru-RU" sz="900" dirty="0">
                <a:solidFill>
                  <a:srgbClr val="FFFFFF"/>
                </a:solidFill>
              </a:rPr>
              <a:t>Место для вашего текста. Место для вашего текста. Место для вашего текста.</a:t>
            </a:r>
            <a:endParaRPr lang="en-US" sz="900" dirty="0">
              <a:solidFill>
                <a:srgbClr val="FFFFFF"/>
              </a:solidFill>
              <a:latin typeface="Open Sans"/>
            </a:endParaRPr>
          </a:p>
        </p:txBody>
      </p:sp>
      <p:sp>
        <p:nvSpPr>
          <p:cNvPr id="25" name="TextBox 24">
            <a:extLst>
              <a:ext uri="{FF2B5EF4-FFF2-40B4-BE49-F238E27FC236}">
                <a16:creationId xmlns:a16="http://schemas.microsoft.com/office/drawing/2014/main" id="{0E05FDBF-BD3A-4080-8241-63DFBFA12E35}"/>
              </a:ext>
            </a:extLst>
          </p:cNvPr>
          <p:cNvSpPr txBox="1"/>
          <p:nvPr/>
        </p:nvSpPr>
        <p:spPr>
          <a:xfrm>
            <a:off x="5072972" y="4353342"/>
            <a:ext cx="2046059" cy="323165"/>
          </a:xfrm>
          <a:prstGeom prst="rect">
            <a:avLst/>
          </a:prstGeom>
          <a:noFill/>
        </p:spPr>
        <p:txBody>
          <a:bodyPr wrap="square" rtlCol="0">
            <a:spAutoFit/>
          </a:bodyPr>
          <a:lstStyle/>
          <a:p>
            <a:pPr algn="ctr" defTabSz="457200"/>
            <a:r>
              <a:rPr lang="ru-RU" sz="1500" b="1" dirty="0">
                <a:solidFill>
                  <a:srgbClr val="A05024">
                    <a:lumMod val="60000"/>
                    <a:lumOff val="40000"/>
                  </a:srgbClr>
                </a:solidFill>
              </a:rPr>
              <a:t>Подзаголовок</a:t>
            </a:r>
            <a:endParaRPr lang="en-ID" sz="1500" b="1" dirty="0">
              <a:solidFill>
                <a:srgbClr val="A05024">
                  <a:lumMod val="60000"/>
                  <a:lumOff val="40000"/>
                </a:srgbClr>
              </a:solidFill>
            </a:endParaRPr>
          </a:p>
        </p:txBody>
      </p:sp>
      <p:sp>
        <p:nvSpPr>
          <p:cNvPr id="28" name="Graphic 18">
            <a:extLst>
              <a:ext uri="{FF2B5EF4-FFF2-40B4-BE49-F238E27FC236}">
                <a16:creationId xmlns:a16="http://schemas.microsoft.com/office/drawing/2014/main" id="{AD361EEA-C1E8-48E2-A939-08904D0383F9}"/>
              </a:ext>
            </a:extLst>
          </p:cNvPr>
          <p:cNvSpPr/>
          <p:nvPr/>
        </p:nvSpPr>
        <p:spPr>
          <a:xfrm>
            <a:off x="8449595" y="3673052"/>
            <a:ext cx="487764" cy="480558"/>
          </a:xfrm>
          <a:custGeom>
            <a:avLst/>
            <a:gdLst>
              <a:gd name="connsiteX0" fmla="*/ 31445 w 5635369"/>
              <a:gd name="connsiteY0" fmla="*/ 2697627 h 5552109"/>
              <a:gd name="connsiteX1" fmla="*/ 240423 w 5635369"/>
              <a:gd name="connsiteY1" fmla="*/ 4227914 h 5552109"/>
              <a:gd name="connsiteX2" fmla="*/ 1927015 w 5635369"/>
              <a:gd name="connsiteY2" fmla="*/ 5476356 h 5552109"/>
              <a:gd name="connsiteX3" fmla="*/ 4058615 w 5635369"/>
              <a:gd name="connsiteY3" fmla="*/ 5287665 h 5552109"/>
              <a:gd name="connsiteX4" fmla="*/ 5022831 w 5635369"/>
              <a:gd name="connsiteY4" fmla="*/ 4718451 h 5552109"/>
              <a:gd name="connsiteX5" fmla="*/ 5548420 w 5635369"/>
              <a:gd name="connsiteY5" fmla="*/ 3643079 h 5552109"/>
              <a:gd name="connsiteX6" fmla="*/ 5410117 w 5635369"/>
              <a:gd name="connsiteY6" fmla="*/ 1666165 h 5552109"/>
              <a:gd name="connsiteX7" fmla="*/ 4076617 w 5635369"/>
              <a:gd name="connsiteY7" fmla="*/ 222080 h 5552109"/>
              <a:gd name="connsiteX8" fmla="*/ 2849321 w 5635369"/>
              <a:gd name="connsiteY8" fmla="*/ 10720 h 5552109"/>
              <a:gd name="connsiteX9" fmla="*/ 1985403 w 5635369"/>
              <a:gd name="connsiteY9" fmla="*/ 82348 h 5552109"/>
              <a:gd name="connsiteX10" fmla="*/ 450545 w 5635369"/>
              <a:gd name="connsiteY10" fmla="*/ 1483475 h 5552109"/>
              <a:gd name="connsiteX11" fmla="*/ 31445 w 5635369"/>
              <a:gd name="connsiteY11" fmla="*/ 2697627 h 5552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35369" h="5552109">
                <a:moveTo>
                  <a:pt x="31445" y="2697627"/>
                </a:moveTo>
                <a:cubicBezTo>
                  <a:pt x="-41707" y="3215216"/>
                  <a:pt x="6775" y="3760236"/>
                  <a:pt x="240423" y="4227914"/>
                </a:cubicBezTo>
                <a:cubicBezTo>
                  <a:pt x="563511" y="4874661"/>
                  <a:pt x="1221689" y="5317764"/>
                  <a:pt x="1927015" y="5476356"/>
                </a:cubicBezTo>
                <a:cubicBezTo>
                  <a:pt x="2632341" y="5634947"/>
                  <a:pt x="3377958" y="5531410"/>
                  <a:pt x="4058615" y="5287665"/>
                </a:cubicBezTo>
                <a:cubicBezTo>
                  <a:pt x="4413231" y="5160602"/>
                  <a:pt x="4762227" y="4990485"/>
                  <a:pt x="5022831" y="4718451"/>
                </a:cubicBezTo>
                <a:cubicBezTo>
                  <a:pt x="5302294" y="4426701"/>
                  <a:pt x="5460219" y="4037318"/>
                  <a:pt x="5548420" y="3643079"/>
                </a:cubicBezTo>
                <a:cubicBezTo>
                  <a:pt x="5694819" y="2988521"/>
                  <a:pt x="5661291" y="2288147"/>
                  <a:pt x="5410117" y="1666165"/>
                </a:cubicBezTo>
                <a:cubicBezTo>
                  <a:pt x="5158943" y="1044182"/>
                  <a:pt x="4683645" y="507353"/>
                  <a:pt x="4076617" y="222080"/>
                </a:cubicBezTo>
                <a:cubicBezTo>
                  <a:pt x="3695617" y="43010"/>
                  <a:pt x="3268040" y="-29285"/>
                  <a:pt x="2849321" y="10720"/>
                </a:cubicBezTo>
                <a:cubicBezTo>
                  <a:pt x="2569476" y="37390"/>
                  <a:pt x="2259723" y="21293"/>
                  <a:pt x="1985403" y="82348"/>
                </a:cubicBezTo>
                <a:cubicBezTo>
                  <a:pt x="1337798" y="226556"/>
                  <a:pt x="760869" y="938169"/>
                  <a:pt x="450545" y="1483475"/>
                </a:cubicBezTo>
                <a:cubicBezTo>
                  <a:pt x="237661" y="1857808"/>
                  <a:pt x="91833" y="2270812"/>
                  <a:pt x="31445" y="2697627"/>
                </a:cubicBezTo>
                <a:close/>
              </a:path>
            </a:pathLst>
          </a:custGeom>
          <a:solidFill>
            <a:schemeClr val="accent1">
              <a:lumMod val="20000"/>
              <a:lumOff val="80000"/>
            </a:schemeClr>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29" name="TextBox 28">
            <a:extLst>
              <a:ext uri="{FF2B5EF4-FFF2-40B4-BE49-F238E27FC236}">
                <a16:creationId xmlns:a16="http://schemas.microsoft.com/office/drawing/2014/main" id="{FF7914A2-EE60-41CA-AA85-07A7C0830F5A}"/>
              </a:ext>
            </a:extLst>
          </p:cNvPr>
          <p:cNvSpPr txBox="1"/>
          <p:nvPr/>
        </p:nvSpPr>
        <p:spPr>
          <a:xfrm>
            <a:off x="7666981" y="4609231"/>
            <a:ext cx="2052992" cy="693395"/>
          </a:xfrm>
          <a:prstGeom prst="rect">
            <a:avLst/>
          </a:prstGeom>
          <a:noFill/>
        </p:spPr>
        <p:txBody>
          <a:bodyPr wrap="square" rtlCol="0" anchor="t">
            <a:spAutoFit/>
          </a:bodyPr>
          <a:lstStyle/>
          <a:p>
            <a:pPr lvl="0" algn="ctr" defTabSz="457200">
              <a:lnSpc>
                <a:spcPct val="150000"/>
              </a:lnSpc>
            </a:pPr>
            <a:r>
              <a:rPr lang="ru-RU" sz="900" dirty="0">
                <a:solidFill>
                  <a:srgbClr val="FFFFFF"/>
                </a:solidFill>
              </a:rPr>
              <a:t>Место для вашего текста. Место для вашего текста. Место для вашего текста.</a:t>
            </a:r>
            <a:endParaRPr lang="en-US" sz="900" dirty="0">
              <a:solidFill>
                <a:srgbClr val="FFFFFF"/>
              </a:solidFill>
              <a:latin typeface="Open Sans"/>
            </a:endParaRPr>
          </a:p>
        </p:txBody>
      </p:sp>
      <p:sp>
        <p:nvSpPr>
          <p:cNvPr id="30" name="TextBox 29">
            <a:extLst>
              <a:ext uri="{FF2B5EF4-FFF2-40B4-BE49-F238E27FC236}">
                <a16:creationId xmlns:a16="http://schemas.microsoft.com/office/drawing/2014/main" id="{BE6E2F73-375A-4EC0-A65D-24C4535762A2}"/>
              </a:ext>
            </a:extLst>
          </p:cNvPr>
          <p:cNvSpPr txBox="1"/>
          <p:nvPr/>
        </p:nvSpPr>
        <p:spPr>
          <a:xfrm>
            <a:off x="7670450" y="4353342"/>
            <a:ext cx="2046059" cy="323165"/>
          </a:xfrm>
          <a:prstGeom prst="rect">
            <a:avLst/>
          </a:prstGeom>
          <a:noFill/>
        </p:spPr>
        <p:txBody>
          <a:bodyPr wrap="square" rtlCol="0">
            <a:spAutoFit/>
          </a:bodyPr>
          <a:lstStyle/>
          <a:p>
            <a:pPr algn="ctr" defTabSz="457200"/>
            <a:r>
              <a:rPr lang="ru-RU" sz="1500" b="1" dirty="0">
                <a:solidFill>
                  <a:srgbClr val="A05024">
                    <a:lumMod val="20000"/>
                    <a:lumOff val="80000"/>
                  </a:srgbClr>
                </a:solidFill>
              </a:rPr>
              <a:t>Подзаголовок</a:t>
            </a:r>
            <a:endParaRPr lang="en-ID" sz="1500" b="1" dirty="0">
              <a:solidFill>
                <a:srgbClr val="A05024">
                  <a:lumMod val="20000"/>
                  <a:lumOff val="80000"/>
                </a:srgbClr>
              </a:solidFill>
            </a:endParaRPr>
          </a:p>
        </p:txBody>
      </p:sp>
      <p:sp>
        <p:nvSpPr>
          <p:cNvPr id="32" name="Graphic 18">
            <a:extLst>
              <a:ext uri="{FF2B5EF4-FFF2-40B4-BE49-F238E27FC236}">
                <a16:creationId xmlns:a16="http://schemas.microsoft.com/office/drawing/2014/main" id="{9DB95798-0DED-4C74-85BA-FC94E626CC81}"/>
              </a:ext>
            </a:extLst>
          </p:cNvPr>
          <p:cNvSpPr/>
          <p:nvPr/>
        </p:nvSpPr>
        <p:spPr>
          <a:xfrm>
            <a:off x="3254641" y="3673052"/>
            <a:ext cx="487764" cy="480558"/>
          </a:xfrm>
          <a:custGeom>
            <a:avLst/>
            <a:gdLst>
              <a:gd name="connsiteX0" fmla="*/ 31445 w 5635369"/>
              <a:gd name="connsiteY0" fmla="*/ 2697627 h 5552109"/>
              <a:gd name="connsiteX1" fmla="*/ 240423 w 5635369"/>
              <a:gd name="connsiteY1" fmla="*/ 4227914 h 5552109"/>
              <a:gd name="connsiteX2" fmla="*/ 1927015 w 5635369"/>
              <a:gd name="connsiteY2" fmla="*/ 5476356 h 5552109"/>
              <a:gd name="connsiteX3" fmla="*/ 4058615 w 5635369"/>
              <a:gd name="connsiteY3" fmla="*/ 5287665 h 5552109"/>
              <a:gd name="connsiteX4" fmla="*/ 5022831 w 5635369"/>
              <a:gd name="connsiteY4" fmla="*/ 4718451 h 5552109"/>
              <a:gd name="connsiteX5" fmla="*/ 5548420 w 5635369"/>
              <a:gd name="connsiteY5" fmla="*/ 3643079 h 5552109"/>
              <a:gd name="connsiteX6" fmla="*/ 5410117 w 5635369"/>
              <a:gd name="connsiteY6" fmla="*/ 1666165 h 5552109"/>
              <a:gd name="connsiteX7" fmla="*/ 4076617 w 5635369"/>
              <a:gd name="connsiteY7" fmla="*/ 222080 h 5552109"/>
              <a:gd name="connsiteX8" fmla="*/ 2849321 w 5635369"/>
              <a:gd name="connsiteY8" fmla="*/ 10720 h 5552109"/>
              <a:gd name="connsiteX9" fmla="*/ 1985403 w 5635369"/>
              <a:gd name="connsiteY9" fmla="*/ 82348 h 5552109"/>
              <a:gd name="connsiteX10" fmla="*/ 450545 w 5635369"/>
              <a:gd name="connsiteY10" fmla="*/ 1483475 h 5552109"/>
              <a:gd name="connsiteX11" fmla="*/ 31445 w 5635369"/>
              <a:gd name="connsiteY11" fmla="*/ 2697627 h 5552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35369" h="5552109">
                <a:moveTo>
                  <a:pt x="31445" y="2697627"/>
                </a:moveTo>
                <a:cubicBezTo>
                  <a:pt x="-41707" y="3215216"/>
                  <a:pt x="6775" y="3760236"/>
                  <a:pt x="240423" y="4227914"/>
                </a:cubicBezTo>
                <a:cubicBezTo>
                  <a:pt x="563511" y="4874661"/>
                  <a:pt x="1221689" y="5317764"/>
                  <a:pt x="1927015" y="5476356"/>
                </a:cubicBezTo>
                <a:cubicBezTo>
                  <a:pt x="2632341" y="5634947"/>
                  <a:pt x="3377958" y="5531410"/>
                  <a:pt x="4058615" y="5287665"/>
                </a:cubicBezTo>
                <a:cubicBezTo>
                  <a:pt x="4413231" y="5160602"/>
                  <a:pt x="4762227" y="4990485"/>
                  <a:pt x="5022831" y="4718451"/>
                </a:cubicBezTo>
                <a:cubicBezTo>
                  <a:pt x="5302294" y="4426701"/>
                  <a:pt x="5460219" y="4037318"/>
                  <a:pt x="5548420" y="3643079"/>
                </a:cubicBezTo>
                <a:cubicBezTo>
                  <a:pt x="5694819" y="2988521"/>
                  <a:pt x="5661291" y="2288147"/>
                  <a:pt x="5410117" y="1666165"/>
                </a:cubicBezTo>
                <a:cubicBezTo>
                  <a:pt x="5158943" y="1044182"/>
                  <a:pt x="4683645" y="507353"/>
                  <a:pt x="4076617" y="222080"/>
                </a:cubicBezTo>
                <a:cubicBezTo>
                  <a:pt x="3695617" y="43010"/>
                  <a:pt x="3268040" y="-29285"/>
                  <a:pt x="2849321" y="10720"/>
                </a:cubicBezTo>
                <a:cubicBezTo>
                  <a:pt x="2569476" y="37390"/>
                  <a:pt x="2259723" y="21293"/>
                  <a:pt x="1985403" y="82348"/>
                </a:cubicBezTo>
                <a:cubicBezTo>
                  <a:pt x="1337798" y="226556"/>
                  <a:pt x="760869" y="938169"/>
                  <a:pt x="450545" y="1483475"/>
                </a:cubicBezTo>
                <a:cubicBezTo>
                  <a:pt x="237661" y="1857808"/>
                  <a:pt x="91833" y="2270812"/>
                  <a:pt x="31445" y="2697627"/>
                </a:cubicBezTo>
                <a:close/>
              </a:path>
            </a:pathLst>
          </a:custGeom>
          <a:solidFill>
            <a:schemeClr val="accent1"/>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33" name="TextBox 32">
            <a:extLst>
              <a:ext uri="{FF2B5EF4-FFF2-40B4-BE49-F238E27FC236}">
                <a16:creationId xmlns:a16="http://schemas.microsoft.com/office/drawing/2014/main" id="{AFA64789-7A3C-49BE-AF4E-62890B2494EB}"/>
              </a:ext>
            </a:extLst>
          </p:cNvPr>
          <p:cNvSpPr txBox="1"/>
          <p:nvPr/>
        </p:nvSpPr>
        <p:spPr>
          <a:xfrm>
            <a:off x="2472027" y="4609231"/>
            <a:ext cx="2052992" cy="693395"/>
          </a:xfrm>
          <a:prstGeom prst="rect">
            <a:avLst/>
          </a:prstGeom>
          <a:noFill/>
        </p:spPr>
        <p:txBody>
          <a:bodyPr wrap="square" rtlCol="0" anchor="t">
            <a:spAutoFit/>
          </a:bodyPr>
          <a:lstStyle/>
          <a:p>
            <a:pPr lvl="0" algn="ctr" defTabSz="457200">
              <a:lnSpc>
                <a:spcPct val="150000"/>
              </a:lnSpc>
            </a:pPr>
            <a:r>
              <a:rPr lang="ru-RU" sz="900" dirty="0">
                <a:solidFill>
                  <a:srgbClr val="FFFFFF"/>
                </a:solidFill>
              </a:rPr>
              <a:t>Место для вашего текста. Место для вашего текста. Место для вашего текста.</a:t>
            </a:r>
            <a:endParaRPr lang="en-US" sz="900" dirty="0">
              <a:solidFill>
                <a:srgbClr val="FFFFFF"/>
              </a:solidFill>
              <a:latin typeface="Open Sans"/>
            </a:endParaRPr>
          </a:p>
        </p:txBody>
      </p:sp>
      <p:sp>
        <p:nvSpPr>
          <p:cNvPr id="34" name="TextBox 33">
            <a:extLst>
              <a:ext uri="{FF2B5EF4-FFF2-40B4-BE49-F238E27FC236}">
                <a16:creationId xmlns:a16="http://schemas.microsoft.com/office/drawing/2014/main" id="{87AAA268-1887-41B0-8EF2-8F9F5D28F3A5}"/>
              </a:ext>
            </a:extLst>
          </p:cNvPr>
          <p:cNvSpPr txBox="1"/>
          <p:nvPr/>
        </p:nvSpPr>
        <p:spPr>
          <a:xfrm>
            <a:off x="2475495" y="4353342"/>
            <a:ext cx="2046059" cy="323165"/>
          </a:xfrm>
          <a:prstGeom prst="rect">
            <a:avLst/>
          </a:prstGeom>
          <a:noFill/>
        </p:spPr>
        <p:txBody>
          <a:bodyPr wrap="square" rtlCol="0">
            <a:spAutoFit/>
          </a:bodyPr>
          <a:lstStyle/>
          <a:p>
            <a:pPr algn="ctr" defTabSz="457200"/>
            <a:r>
              <a:rPr lang="ru-RU" sz="1500" b="1" dirty="0">
                <a:solidFill>
                  <a:srgbClr val="A05024"/>
                </a:solidFill>
              </a:rPr>
              <a:t>Подзаголовок</a:t>
            </a:r>
            <a:endParaRPr lang="en-ID" sz="1500" b="1" dirty="0">
              <a:solidFill>
                <a:srgbClr val="A05024"/>
              </a:solidFill>
            </a:endParaRPr>
          </a:p>
        </p:txBody>
      </p:sp>
      <p:grpSp>
        <p:nvGrpSpPr>
          <p:cNvPr id="46" name="Group 45">
            <a:extLst>
              <a:ext uri="{FF2B5EF4-FFF2-40B4-BE49-F238E27FC236}">
                <a16:creationId xmlns:a16="http://schemas.microsoft.com/office/drawing/2014/main" id="{58286B6F-079A-4DA2-B32F-9599323B366A}"/>
              </a:ext>
            </a:extLst>
          </p:cNvPr>
          <p:cNvGrpSpPr/>
          <p:nvPr/>
        </p:nvGrpSpPr>
        <p:grpSpPr>
          <a:xfrm>
            <a:off x="5945559" y="3736460"/>
            <a:ext cx="300885" cy="360994"/>
            <a:chOff x="6601317" y="6187104"/>
            <a:chExt cx="460651" cy="552677"/>
          </a:xfrm>
          <a:solidFill>
            <a:schemeClr val="bg2"/>
          </a:solidFill>
        </p:grpSpPr>
        <p:sp>
          <p:nvSpPr>
            <p:cNvPr id="39" name="Freeform: Shape 38">
              <a:extLst>
                <a:ext uri="{FF2B5EF4-FFF2-40B4-BE49-F238E27FC236}">
                  <a16:creationId xmlns:a16="http://schemas.microsoft.com/office/drawing/2014/main" id="{D45427DA-9D9C-44CC-B7BD-1A88819330B3}"/>
                </a:ext>
              </a:extLst>
            </p:cNvPr>
            <p:cNvSpPr/>
            <p:nvPr/>
          </p:nvSpPr>
          <p:spPr>
            <a:xfrm>
              <a:off x="6601317" y="6429718"/>
              <a:ext cx="460651" cy="310063"/>
            </a:xfrm>
            <a:custGeom>
              <a:avLst/>
              <a:gdLst>
                <a:gd name="connsiteX0" fmla="*/ 425509 w 460651"/>
                <a:gd name="connsiteY0" fmla="*/ 122707 h 310063"/>
                <a:gd name="connsiteX1" fmla="*/ 252820 w 460651"/>
                <a:gd name="connsiteY1" fmla="*/ 207289 h 310063"/>
                <a:gd name="connsiteX2" fmla="*/ 203957 w 460651"/>
                <a:gd name="connsiteY2" fmla="*/ 271868 h 310063"/>
                <a:gd name="connsiteX3" fmla="*/ 167857 w 460651"/>
                <a:gd name="connsiteY3" fmla="*/ 186239 h 310063"/>
                <a:gd name="connsiteX4" fmla="*/ 44699 w 460651"/>
                <a:gd name="connsiteY4" fmla="*/ 5359 h 310063"/>
                <a:gd name="connsiteX5" fmla="*/ 4504 w 460651"/>
                <a:gd name="connsiteY5" fmla="*/ 5073 h 310063"/>
                <a:gd name="connsiteX6" fmla="*/ 3265 w 460651"/>
                <a:gd name="connsiteY6" fmla="*/ 32886 h 310063"/>
                <a:gd name="connsiteX7" fmla="*/ 159856 w 460651"/>
                <a:gd name="connsiteY7" fmla="*/ 191477 h 310063"/>
                <a:gd name="connsiteX8" fmla="*/ 201481 w 460651"/>
                <a:gd name="connsiteY8" fmla="*/ 310064 h 310063"/>
                <a:gd name="connsiteX9" fmla="*/ 210815 w 460651"/>
                <a:gd name="connsiteY9" fmla="*/ 309016 h 310063"/>
                <a:gd name="connsiteX10" fmla="*/ 205195 w 460651"/>
                <a:gd name="connsiteY10" fmla="*/ 277107 h 310063"/>
                <a:gd name="connsiteX11" fmla="*/ 211863 w 460651"/>
                <a:gd name="connsiteY11" fmla="*/ 278536 h 310063"/>
                <a:gd name="connsiteX12" fmla="*/ 259488 w 460651"/>
                <a:gd name="connsiteY12" fmla="*/ 214242 h 310063"/>
                <a:gd name="connsiteX13" fmla="*/ 259488 w 460651"/>
                <a:gd name="connsiteY13" fmla="*/ 214242 h 310063"/>
                <a:gd name="connsiteX14" fmla="*/ 460370 w 460651"/>
                <a:gd name="connsiteY14" fmla="*/ 152615 h 310063"/>
                <a:gd name="connsiteX15" fmla="*/ 425509 w 460651"/>
                <a:gd name="connsiteY15" fmla="*/ 122707 h 310063"/>
                <a:gd name="connsiteX16" fmla="*/ 12124 w 460651"/>
                <a:gd name="connsiteY16" fmla="*/ 29648 h 310063"/>
                <a:gd name="connsiteX17" fmla="*/ 11266 w 460651"/>
                <a:gd name="connsiteY17" fmla="*/ 11836 h 310063"/>
                <a:gd name="connsiteX18" fmla="*/ 19363 w 460651"/>
                <a:gd name="connsiteY18" fmla="*/ 9550 h 310063"/>
                <a:gd name="connsiteX19" fmla="*/ 41556 w 460651"/>
                <a:gd name="connsiteY19" fmla="*/ 14408 h 310063"/>
                <a:gd name="connsiteX20" fmla="*/ 156237 w 460651"/>
                <a:gd name="connsiteY20" fmla="*/ 168332 h 310063"/>
                <a:gd name="connsiteX21" fmla="*/ 140140 w 460651"/>
                <a:gd name="connsiteY21" fmla="*/ 147567 h 310063"/>
                <a:gd name="connsiteX22" fmla="*/ 133091 w 460651"/>
                <a:gd name="connsiteY22" fmla="*/ 153949 h 310063"/>
                <a:gd name="connsiteX23" fmla="*/ 151855 w 460651"/>
                <a:gd name="connsiteY23" fmla="*/ 179000 h 310063"/>
                <a:gd name="connsiteX24" fmla="*/ 12124 w 460651"/>
                <a:gd name="connsiteY24" fmla="*/ 29648 h 310063"/>
                <a:gd name="connsiteX25" fmla="*/ 273680 w 460651"/>
                <a:gd name="connsiteY25" fmla="*/ 204146 h 310063"/>
                <a:gd name="connsiteX26" fmla="*/ 295397 w 460651"/>
                <a:gd name="connsiteY26" fmla="*/ 191477 h 310063"/>
                <a:gd name="connsiteX27" fmla="*/ 291301 w 460651"/>
                <a:gd name="connsiteY27" fmla="*/ 182905 h 310063"/>
                <a:gd name="connsiteX28" fmla="*/ 269013 w 460651"/>
                <a:gd name="connsiteY28" fmla="*/ 195668 h 310063"/>
                <a:gd name="connsiteX29" fmla="*/ 378169 w 460651"/>
                <a:gd name="connsiteY29" fmla="*/ 124136 h 310063"/>
                <a:gd name="connsiteX30" fmla="*/ 422365 w 460651"/>
                <a:gd name="connsiteY30" fmla="*/ 131756 h 310063"/>
                <a:gd name="connsiteX31" fmla="*/ 450940 w 460651"/>
                <a:gd name="connsiteY31" fmla="*/ 150806 h 310063"/>
                <a:gd name="connsiteX32" fmla="*/ 273680 w 460651"/>
                <a:gd name="connsiteY32" fmla="*/ 204146 h 310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60651" h="310063">
                  <a:moveTo>
                    <a:pt x="425509" y="122707"/>
                  </a:moveTo>
                  <a:cubicBezTo>
                    <a:pt x="307303" y="83654"/>
                    <a:pt x="255964" y="199764"/>
                    <a:pt x="252820" y="207289"/>
                  </a:cubicBezTo>
                  <a:cubicBezTo>
                    <a:pt x="233008" y="222624"/>
                    <a:pt x="211672" y="244627"/>
                    <a:pt x="203957" y="271868"/>
                  </a:cubicBezTo>
                  <a:cubicBezTo>
                    <a:pt x="195099" y="236721"/>
                    <a:pt x="180716" y="207479"/>
                    <a:pt x="167857" y="186239"/>
                  </a:cubicBezTo>
                  <a:cubicBezTo>
                    <a:pt x="167191" y="174523"/>
                    <a:pt x="157666" y="44792"/>
                    <a:pt x="44699" y="5359"/>
                  </a:cubicBezTo>
                  <a:cubicBezTo>
                    <a:pt x="24411" y="-1690"/>
                    <a:pt x="11266" y="-1785"/>
                    <a:pt x="4504" y="5073"/>
                  </a:cubicBezTo>
                  <a:cubicBezTo>
                    <a:pt x="-1021" y="10693"/>
                    <a:pt x="-1497" y="20027"/>
                    <a:pt x="3265" y="32886"/>
                  </a:cubicBezTo>
                  <a:cubicBezTo>
                    <a:pt x="21744" y="83273"/>
                    <a:pt x="116232" y="183381"/>
                    <a:pt x="159856" y="191477"/>
                  </a:cubicBezTo>
                  <a:cubicBezTo>
                    <a:pt x="176525" y="219195"/>
                    <a:pt x="195861" y="260534"/>
                    <a:pt x="201481" y="310064"/>
                  </a:cubicBezTo>
                  <a:lnTo>
                    <a:pt x="210815" y="309016"/>
                  </a:lnTo>
                  <a:cubicBezTo>
                    <a:pt x="209577" y="297967"/>
                    <a:pt x="207577" y="287299"/>
                    <a:pt x="205195" y="277107"/>
                  </a:cubicBezTo>
                  <a:lnTo>
                    <a:pt x="211863" y="278536"/>
                  </a:lnTo>
                  <a:cubicBezTo>
                    <a:pt x="217768" y="251675"/>
                    <a:pt x="239581" y="229482"/>
                    <a:pt x="259488" y="214242"/>
                  </a:cubicBezTo>
                  <a:cubicBezTo>
                    <a:pt x="259488" y="214242"/>
                    <a:pt x="259488" y="214242"/>
                    <a:pt x="259488" y="214242"/>
                  </a:cubicBezTo>
                  <a:cubicBezTo>
                    <a:pt x="292730" y="214242"/>
                    <a:pt x="453417" y="188239"/>
                    <a:pt x="460370" y="152615"/>
                  </a:cubicBezTo>
                  <a:cubicBezTo>
                    <a:pt x="463799" y="135375"/>
                    <a:pt x="434938" y="125850"/>
                    <a:pt x="425509" y="122707"/>
                  </a:cubicBezTo>
                  <a:close/>
                  <a:moveTo>
                    <a:pt x="12124" y="29648"/>
                  </a:moveTo>
                  <a:cubicBezTo>
                    <a:pt x="8885" y="20789"/>
                    <a:pt x="8599" y="14503"/>
                    <a:pt x="11266" y="11836"/>
                  </a:cubicBezTo>
                  <a:cubicBezTo>
                    <a:pt x="12219" y="10883"/>
                    <a:pt x="14410" y="9550"/>
                    <a:pt x="19363" y="9550"/>
                  </a:cubicBezTo>
                  <a:cubicBezTo>
                    <a:pt x="23935" y="9550"/>
                    <a:pt x="30983" y="10693"/>
                    <a:pt x="41556" y="14408"/>
                  </a:cubicBezTo>
                  <a:cubicBezTo>
                    <a:pt x="127471" y="44316"/>
                    <a:pt x="150331" y="129946"/>
                    <a:pt x="156237" y="168332"/>
                  </a:cubicBezTo>
                  <a:cubicBezTo>
                    <a:pt x="147474" y="155759"/>
                    <a:pt x="140902" y="148424"/>
                    <a:pt x="140140" y="147567"/>
                  </a:cubicBezTo>
                  <a:lnTo>
                    <a:pt x="133091" y="153949"/>
                  </a:lnTo>
                  <a:cubicBezTo>
                    <a:pt x="133282" y="154139"/>
                    <a:pt x="141283" y="163188"/>
                    <a:pt x="151855" y="179000"/>
                  </a:cubicBezTo>
                  <a:cubicBezTo>
                    <a:pt x="108993" y="160807"/>
                    <a:pt x="27840" y="72415"/>
                    <a:pt x="12124" y="29648"/>
                  </a:cubicBezTo>
                  <a:close/>
                  <a:moveTo>
                    <a:pt x="273680" y="204146"/>
                  </a:moveTo>
                  <a:cubicBezTo>
                    <a:pt x="285967" y="196145"/>
                    <a:pt x="295207" y="191668"/>
                    <a:pt x="295397" y="191477"/>
                  </a:cubicBezTo>
                  <a:lnTo>
                    <a:pt x="291301" y="182905"/>
                  </a:lnTo>
                  <a:cubicBezTo>
                    <a:pt x="290254" y="183381"/>
                    <a:pt x="281110" y="187858"/>
                    <a:pt x="269013" y="195668"/>
                  </a:cubicBezTo>
                  <a:cubicBezTo>
                    <a:pt x="283205" y="170618"/>
                    <a:pt x="317590" y="124136"/>
                    <a:pt x="378169" y="124136"/>
                  </a:cubicBezTo>
                  <a:cubicBezTo>
                    <a:pt x="391600" y="124136"/>
                    <a:pt x="406363" y="126422"/>
                    <a:pt x="422365" y="131756"/>
                  </a:cubicBezTo>
                  <a:cubicBezTo>
                    <a:pt x="441320" y="138042"/>
                    <a:pt x="452083" y="145186"/>
                    <a:pt x="450940" y="150806"/>
                  </a:cubicBezTo>
                  <a:cubicBezTo>
                    <a:pt x="446464" y="174047"/>
                    <a:pt x="324925" y="199955"/>
                    <a:pt x="273680" y="204146"/>
                  </a:cubicBezTo>
                  <a:close/>
                </a:path>
              </a:pathLst>
            </a:custGeom>
            <a:grpFill/>
            <a:ln w="9525" cap="flat">
              <a:noFill/>
              <a:prstDash val="solid"/>
              <a:miter/>
            </a:ln>
          </p:spPr>
          <p:txBody>
            <a:bodyPr rtlCol="0" anchor="ctr"/>
            <a:lstStyle/>
            <a:p>
              <a:pPr defTabSz="457200"/>
              <a:endParaRPr lang="en-US" sz="1350">
                <a:solidFill>
                  <a:srgbClr val="FFFFFF"/>
                </a:solidFill>
                <a:latin typeface="Open Sans"/>
              </a:endParaRPr>
            </a:p>
          </p:txBody>
        </p:sp>
        <p:sp>
          <p:nvSpPr>
            <p:cNvPr id="40" name="Freeform: Shape 39">
              <a:extLst>
                <a:ext uri="{FF2B5EF4-FFF2-40B4-BE49-F238E27FC236}">
                  <a16:creationId xmlns:a16="http://schemas.microsoft.com/office/drawing/2014/main" id="{1EC02D1F-74C7-4291-B131-E5CA7BEECDA6}"/>
                </a:ext>
              </a:extLst>
            </p:cNvPr>
            <p:cNvSpPr/>
            <p:nvPr/>
          </p:nvSpPr>
          <p:spPr>
            <a:xfrm>
              <a:off x="6709543" y="6187104"/>
              <a:ext cx="292954" cy="475144"/>
            </a:xfrm>
            <a:custGeom>
              <a:avLst/>
              <a:gdLst>
                <a:gd name="connsiteX0" fmla="*/ 79824 w 292954"/>
                <a:gd name="connsiteY0" fmla="*/ 206349 h 475144"/>
                <a:gd name="connsiteX1" fmla="*/ 84015 w 292954"/>
                <a:gd name="connsiteY1" fmla="*/ 206253 h 475144"/>
                <a:gd name="connsiteX2" fmla="*/ 109542 w 292954"/>
                <a:gd name="connsiteY2" fmla="*/ 279310 h 475144"/>
                <a:gd name="connsiteX3" fmla="*/ 96302 w 292954"/>
                <a:gd name="connsiteY3" fmla="*/ 474668 h 475144"/>
                <a:gd name="connsiteX4" fmla="*/ 105827 w 292954"/>
                <a:gd name="connsiteY4" fmla="*/ 475144 h 475144"/>
                <a:gd name="connsiteX5" fmla="*/ 106494 w 292954"/>
                <a:gd name="connsiteY5" fmla="*/ 460571 h 475144"/>
                <a:gd name="connsiteX6" fmla="*/ 150499 w 292954"/>
                <a:gd name="connsiteY6" fmla="*/ 375894 h 475144"/>
                <a:gd name="connsiteX7" fmla="*/ 151928 w 292954"/>
                <a:gd name="connsiteY7" fmla="*/ 374751 h 475144"/>
                <a:gd name="connsiteX8" fmla="*/ 292231 w 292954"/>
                <a:gd name="connsiteY8" fmla="*/ 209587 h 475144"/>
                <a:gd name="connsiteX9" fmla="*/ 271943 w 292954"/>
                <a:gd name="connsiteY9" fmla="*/ 196824 h 475144"/>
                <a:gd name="connsiteX10" fmla="*/ 145356 w 292954"/>
                <a:gd name="connsiteY10" fmla="*/ 366273 h 475144"/>
                <a:gd name="connsiteX11" fmla="*/ 107923 w 292954"/>
                <a:gd name="connsiteY11" fmla="*/ 434377 h 475144"/>
                <a:gd name="connsiteX12" fmla="*/ 124687 w 292954"/>
                <a:gd name="connsiteY12" fmla="*/ 224637 h 475144"/>
                <a:gd name="connsiteX13" fmla="*/ 124496 w 292954"/>
                <a:gd name="connsiteY13" fmla="*/ 224637 h 475144"/>
                <a:gd name="connsiteX14" fmla="*/ 139355 w 292954"/>
                <a:gd name="connsiteY14" fmla="*/ 175773 h 475144"/>
                <a:gd name="connsiteX15" fmla="*/ 211364 w 292954"/>
                <a:gd name="connsiteY15" fmla="*/ 121005 h 475144"/>
                <a:gd name="connsiteX16" fmla="*/ 211364 w 292954"/>
                <a:gd name="connsiteY16" fmla="*/ 2704 h 475144"/>
                <a:gd name="connsiteX17" fmla="*/ 199839 w 292954"/>
                <a:gd name="connsiteY17" fmla="*/ 799 h 475144"/>
                <a:gd name="connsiteX18" fmla="*/ 116876 w 292954"/>
                <a:gd name="connsiteY18" fmla="*/ 99097 h 475144"/>
                <a:gd name="connsiteX19" fmla="*/ 128401 w 292954"/>
                <a:gd name="connsiteY19" fmla="*/ 172440 h 475144"/>
                <a:gd name="connsiteX20" fmla="*/ 129735 w 292954"/>
                <a:gd name="connsiteY20" fmla="*/ 173583 h 475144"/>
                <a:gd name="connsiteX21" fmla="*/ 112971 w 292954"/>
                <a:gd name="connsiteY21" fmla="*/ 244068 h 475144"/>
                <a:gd name="connsiteX22" fmla="*/ 112971 w 292954"/>
                <a:gd name="connsiteY22" fmla="*/ 244068 h 475144"/>
                <a:gd name="connsiteX23" fmla="*/ 112780 w 292954"/>
                <a:gd name="connsiteY23" fmla="*/ 245496 h 475144"/>
                <a:gd name="connsiteX24" fmla="*/ 92492 w 292954"/>
                <a:gd name="connsiteY24" fmla="*/ 201586 h 475144"/>
                <a:gd name="connsiteX25" fmla="*/ 81348 w 292954"/>
                <a:gd name="connsiteY25" fmla="*/ 85857 h 475144"/>
                <a:gd name="connsiteX26" fmla="*/ 17530 w 292954"/>
                <a:gd name="connsiteY26" fmla="*/ 29755 h 475144"/>
                <a:gd name="connsiteX27" fmla="*/ 7148 w 292954"/>
                <a:gd name="connsiteY27" fmla="*/ 46805 h 475144"/>
                <a:gd name="connsiteX28" fmla="*/ 4957 w 292954"/>
                <a:gd name="connsiteY28" fmla="*/ 65950 h 475144"/>
                <a:gd name="connsiteX29" fmla="*/ 20197 w 292954"/>
                <a:gd name="connsiteY29" fmla="*/ 184060 h 475144"/>
                <a:gd name="connsiteX30" fmla="*/ 79824 w 292954"/>
                <a:gd name="connsiteY30" fmla="*/ 206349 h 475144"/>
                <a:gd name="connsiteX31" fmla="*/ 267371 w 292954"/>
                <a:gd name="connsiteY31" fmla="*/ 206158 h 475144"/>
                <a:gd name="connsiteX32" fmla="*/ 270991 w 292954"/>
                <a:gd name="connsiteY32" fmla="*/ 206349 h 475144"/>
                <a:gd name="connsiteX33" fmla="*/ 282992 w 292954"/>
                <a:gd name="connsiteY33" fmla="*/ 212445 h 475144"/>
                <a:gd name="connsiteX34" fmla="*/ 168121 w 292954"/>
                <a:gd name="connsiteY34" fmla="*/ 348462 h 475144"/>
                <a:gd name="connsiteX35" fmla="*/ 182027 w 292954"/>
                <a:gd name="connsiteY35" fmla="*/ 328840 h 475144"/>
                <a:gd name="connsiteX36" fmla="*/ 174407 w 292954"/>
                <a:gd name="connsiteY36" fmla="*/ 323030 h 475144"/>
                <a:gd name="connsiteX37" fmla="*/ 165644 w 292954"/>
                <a:gd name="connsiteY37" fmla="*/ 335222 h 475144"/>
                <a:gd name="connsiteX38" fmla="*/ 267371 w 292954"/>
                <a:gd name="connsiteY38" fmla="*/ 206158 h 475144"/>
                <a:gd name="connsiteX39" fmla="*/ 126115 w 292954"/>
                <a:gd name="connsiteY39" fmla="*/ 100431 h 475144"/>
                <a:gd name="connsiteX40" fmla="*/ 182980 w 292954"/>
                <a:gd name="connsiteY40" fmla="*/ 21183 h 475144"/>
                <a:gd name="connsiteX41" fmla="*/ 204220 w 292954"/>
                <a:gd name="connsiteY41" fmla="*/ 9657 h 475144"/>
                <a:gd name="connsiteX42" fmla="*/ 200506 w 292954"/>
                <a:gd name="connsiteY42" fmla="*/ 121767 h 475144"/>
                <a:gd name="connsiteX43" fmla="*/ 144022 w 292954"/>
                <a:gd name="connsiteY43" fmla="*/ 165486 h 475144"/>
                <a:gd name="connsiteX44" fmla="*/ 159072 w 292954"/>
                <a:gd name="connsiteY44" fmla="*/ 139864 h 475144"/>
                <a:gd name="connsiteX45" fmla="*/ 151452 w 292954"/>
                <a:gd name="connsiteY45" fmla="*/ 134244 h 475144"/>
                <a:gd name="connsiteX46" fmla="*/ 133831 w 292954"/>
                <a:gd name="connsiteY46" fmla="*/ 164439 h 475144"/>
                <a:gd name="connsiteX47" fmla="*/ 126115 w 292954"/>
                <a:gd name="connsiteY47" fmla="*/ 100431 h 475144"/>
                <a:gd name="connsiteX48" fmla="*/ 14292 w 292954"/>
                <a:gd name="connsiteY48" fmla="*/ 67474 h 475144"/>
                <a:gd name="connsiteX49" fmla="*/ 16578 w 292954"/>
                <a:gd name="connsiteY49" fmla="*/ 46329 h 475144"/>
                <a:gd name="connsiteX50" fmla="*/ 20007 w 292954"/>
                <a:gd name="connsiteY50" fmla="*/ 38994 h 475144"/>
                <a:gd name="connsiteX51" fmla="*/ 22007 w 292954"/>
                <a:gd name="connsiteY51" fmla="*/ 38709 h 475144"/>
                <a:gd name="connsiteX52" fmla="*/ 72871 w 292954"/>
                <a:gd name="connsiteY52" fmla="*/ 90429 h 475144"/>
                <a:gd name="connsiteX53" fmla="*/ 85634 w 292954"/>
                <a:gd name="connsiteY53" fmla="*/ 190823 h 475144"/>
                <a:gd name="connsiteX54" fmla="*/ 72585 w 292954"/>
                <a:gd name="connsiteY54" fmla="*/ 173011 h 475144"/>
                <a:gd name="connsiteX55" fmla="*/ 65251 w 292954"/>
                <a:gd name="connsiteY55" fmla="*/ 179107 h 475144"/>
                <a:gd name="connsiteX56" fmla="*/ 78014 w 292954"/>
                <a:gd name="connsiteY56" fmla="*/ 196728 h 475144"/>
                <a:gd name="connsiteX57" fmla="*/ 27246 w 292954"/>
                <a:gd name="connsiteY57" fmla="*/ 177774 h 475144"/>
                <a:gd name="connsiteX58" fmla="*/ 14292 w 292954"/>
                <a:gd name="connsiteY58" fmla="*/ 67474 h 47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292954" h="475144">
                  <a:moveTo>
                    <a:pt x="79824" y="206349"/>
                  </a:moveTo>
                  <a:cubicBezTo>
                    <a:pt x="81157" y="206349"/>
                    <a:pt x="82586" y="206253"/>
                    <a:pt x="84015" y="206253"/>
                  </a:cubicBezTo>
                  <a:cubicBezTo>
                    <a:pt x="95635" y="225494"/>
                    <a:pt x="108494" y="252545"/>
                    <a:pt x="109542" y="279310"/>
                  </a:cubicBezTo>
                  <a:cubicBezTo>
                    <a:pt x="105541" y="323125"/>
                    <a:pt x="100207" y="390753"/>
                    <a:pt x="96302" y="474668"/>
                  </a:cubicBezTo>
                  <a:lnTo>
                    <a:pt x="105827" y="475144"/>
                  </a:lnTo>
                  <a:cubicBezTo>
                    <a:pt x="106018" y="470191"/>
                    <a:pt x="106303" y="465429"/>
                    <a:pt x="106494" y="460571"/>
                  </a:cubicBezTo>
                  <a:cubicBezTo>
                    <a:pt x="120210" y="428186"/>
                    <a:pt x="136498" y="398754"/>
                    <a:pt x="150499" y="375894"/>
                  </a:cubicBezTo>
                  <a:lnTo>
                    <a:pt x="151928" y="374751"/>
                  </a:lnTo>
                  <a:cubicBezTo>
                    <a:pt x="167549" y="361797"/>
                    <a:pt x="304042" y="247497"/>
                    <a:pt x="292231" y="209587"/>
                  </a:cubicBezTo>
                  <a:cubicBezTo>
                    <a:pt x="289850" y="202062"/>
                    <a:pt x="283087" y="197776"/>
                    <a:pt x="271943" y="196824"/>
                  </a:cubicBezTo>
                  <a:cubicBezTo>
                    <a:pt x="199267" y="190442"/>
                    <a:pt x="152881" y="340270"/>
                    <a:pt x="145356" y="366273"/>
                  </a:cubicBezTo>
                  <a:cubicBezTo>
                    <a:pt x="133831" y="384847"/>
                    <a:pt x="120400" y="408279"/>
                    <a:pt x="107923" y="434377"/>
                  </a:cubicBezTo>
                  <a:cubicBezTo>
                    <a:pt x="115066" y="306456"/>
                    <a:pt x="124591" y="225589"/>
                    <a:pt x="124687" y="224637"/>
                  </a:cubicBezTo>
                  <a:lnTo>
                    <a:pt x="124496" y="224637"/>
                  </a:lnTo>
                  <a:cubicBezTo>
                    <a:pt x="127449" y="206253"/>
                    <a:pt x="133259" y="189489"/>
                    <a:pt x="139355" y="175773"/>
                  </a:cubicBezTo>
                  <a:cubicBezTo>
                    <a:pt x="174121" y="171487"/>
                    <a:pt x="198410" y="153199"/>
                    <a:pt x="211364" y="121005"/>
                  </a:cubicBezTo>
                  <a:cubicBezTo>
                    <a:pt x="230795" y="72713"/>
                    <a:pt x="217555" y="10038"/>
                    <a:pt x="211364" y="2704"/>
                  </a:cubicBezTo>
                  <a:cubicBezTo>
                    <a:pt x="208983" y="-58"/>
                    <a:pt x="205078" y="-725"/>
                    <a:pt x="199839" y="799"/>
                  </a:cubicBezTo>
                  <a:cubicBezTo>
                    <a:pt x="178122" y="7276"/>
                    <a:pt x="122686" y="54806"/>
                    <a:pt x="116876" y="99097"/>
                  </a:cubicBezTo>
                  <a:cubicBezTo>
                    <a:pt x="111637" y="139007"/>
                    <a:pt x="119829" y="163581"/>
                    <a:pt x="128401" y="172440"/>
                  </a:cubicBezTo>
                  <a:cubicBezTo>
                    <a:pt x="128878" y="172916"/>
                    <a:pt x="129259" y="173202"/>
                    <a:pt x="129735" y="173583"/>
                  </a:cubicBezTo>
                  <a:cubicBezTo>
                    <a:pt x="121543" y="192633"/>
                    <a:pt x="113923" y="217112"/>
                    <a:pt x="112971" y="244068"/>
                  </a:cubicBezTo>
                  <a:lnTo>
                    <a:pt x="112971" y="244068"/>
                  </a:lnTo>
                  <a:cubicBezTo>
                    <a:pt x="112876" y="244544"/>
                    <a:pt x="112876" y="245020"/>
                    <a:pt x="112780" y="245496"/>
                  </a:cubicBezTo>
                  <a:cubicBezTo>
                    <a:pt x="107542" y="229018"/>
                    <a:pt x="99826" y="213778"/>
                    <a:pt x="92492" y="201586"/>
                  </a:cubicBezTo>
                  <a:cubicBezTo>
                    <a:pt x="95635" y="192537"/>
                    <a:pt x="110971" y="141579"/>
                    <a:pt x="81348" y="85857"/>
                  </a:cubicBezTo>
                  <a:cubicBezTo>
                    <a:pt x="57821" y="41566"/>
                    <a:pt x="31723" y="25755"/>
                    <a:pt x="17530" y="29755"/>
                  </a:cubicBezTo>
                  <a:cubicBezTo>
                    <a:pt x="10577" y="31755"/>
                    <a:pt x="6672" y="38042"/>
                    <a:pt x="7148" y="46805"/>
                  </a:cubicBezTo>
                  <a:cubicBezTo>
                    <a:pt x="7339" y="50234"/>
                    <a:pt x="6291" y="57473"/>
                    <a:pt x="4957" y="65950"/>
                  </a:cubicBezTo>
                  <a:cubicBezTo>
                    <a:pt x="100" y="98526"/>
                    <a:pt x="-8092" y="153009"/>
                    <a:pt x="20197" y="184060"/>
                  </a:cubicBezTo>
                  <a:cubicBezTo>
                    <a:pt x="33532" y="198919"/>
                    <a:pt x="53630" y="206349"/>
                    <a:pt x="79824" y="206349"/>
                  </a:cubicBezTo>
                  <a:close/>
                  <a:moveTo>
                    <a:pt x="267371" y="206158"/>
                  </a:moveTo>
                  <a:cubicBezTo>
                    <a:pt x="268609" y="206158"/>
                    <a:pt x="269752" y="206253"/>
                    <a:pt x="270991" y="206349"/>
                  </a:cubicBezTo>
                  <a:cubicBezTo>
                    <a:pt x="277944" y="206920"/>
                    <a:pt x="281944" y="209016"/>
                    <a:pt x="282992" y="212445"/>
                  </a:cubicBezTo>
                  <a:cubicBezTo>
                    <a:pt x="289564" y="233495"/>
                    <a:pt x="222985" y="300360"/>
                    <a:pt x="168121" y="348462"/>
                  </a:cubicBezTo>
                  <a:cubicBezTo>
                    <a:pt x="176407" y="336270"/>
                    <a:pt x="181837" y="329031"/>
                    <a:pt x="182027" y="328840"/>
                  </a:cubicBezTo>
                  <a:lnTo>
                    <a:pt x="174407" y="323030"/>
                  </a:lnTo>
                  <a:cubicBezTo>
                    <a:pt x="174312" y="323220"/>
                    <a:pt x="170978" y="327602"/>
                    <a:pt x="165644" y="335222"/>
                  </a:cubicBezTo>
                  <a:cubicBezTo>
                    <a:pt x="183646" y="286168"/>
                    <a:pt x="220222" y="206158"/>
                    <a:pt x="267371" y="206158"/>
                  </a:cubicBezTo>
                  <a:close/>
                  <a:moveTo>
                    <a:pt x="126115" y="100431"/>
                  </a:moveTo>
                  <a:cubicBezTo>
                    <a:pt x="129830" y="71856"/>
                    <a:pt x="157357" y="40042"/>
                    <a:pt x="182980" y="21183"/>
                  </a:cubicBezTo>
                  <a:cubicBezTo>
                    <a:pt x="194505" y="12705"/>
                    <a:pt x="201744" y="9848"/>
                    <a:pt x="204220" y="9657"/>
                  </a:cubicBezTo>
                  <a:cubicBezTo>
                    <a:pt x="208983" y="18897"/>
                    <a:pt x="220318" y="78333"/>
                    <a:pt x="200506" y="121767"/>
                  </a:cubicBezTo>
                  <a:cubicBezTo>
                    <a:pt x="189361" y="146055"/>
                    <a:pt x="170407" y="160629"/>
                    <a:pt x="144022" y="165486"/>
                  </a:cubicBezTo>
                  <a:cubicBezTo>
                    <a:pt x="151928" y="149770"/>
                    <a:pt x="158881" y="140150"/>
                    <a:pt x="159072" y="139864"/>
                  </a:cubicBezTo>
                  <a:lnTo>
                    <a:pt x="151452" y="134244"/>
                  </a:lnTo>
                  <a:cubicBezTo>
                    <a:pt x="150785" y="135197"/>
                    <a:pt x="142498" y="146532"/>
                    <a:pt x="133831" y="164439"/>
                  </a:cubicBezTo>
                  <a:cubicBezTo>
                    <a:pt x="128973" y="157771"/>
                    <a:pt x="121258" y="137388"/>
                    <a:pt x="126115" y="100431"/>
                  </a:cubicBezTo>
                  <a:close/>
                  <a:moveTo>
                    <a:pt x="14292" y="67474"/>
                  </a:moveTo>
                  <a:cubicBezTo>
                    <a:pt x="15721" y="57759"/>
                    <a:pt x="16768" y="50710"/>
                    <a:pt x="16578" y="46329"/>
                  </a:cubicBezTo>
                  <a:cubicBezTo>
                    <a:pt x="16387" y="42138"/>
                    <a:pt x="17530" y="39661"/>
                    <a:pt x="20007" y="38994"/>
                  </a:cubicBezTo>
                  <a:cubicBezTo>
                    <a:pt x="20578" y="38804"/>
                    <a:pt x="21245" y="38709"/>
                    <a:pt x="22007" y="38709"/>
                  </a:cubicBezTo>
                  <a:cubicBezTo>
                    <a:pt x="30770" y="38709"/>
                    <a:pt x="51535" y="50329"/>
                    <a:pt x="72871" y="90429"/>
                  </a:cubicBezTo>
                  <a:cubicBezTo>
                    <a:pt x="95540" y="133006"/>
                    <a:pt x="89825" y="173487"/>
                    <a:pt x="85634" y="190823"/>
                  </a:cubicBezTo>
                  <a:cubicBezTo>
                    <a:pt x="78681" y="180441"/>
                    <a:pt x="73156" y="173773"/>
                    <a:pt x="72585" y="173011"/>
                  </a:cubicBezTo>
                  <a:lnTo>
                    <a:pt x="65251" y="179107"/>
                  </a:lnTo>
                  <a:cubicBezTo>
                    <a:pt x="65441" y="179298"/>
                    <a:pt x="70966" y="185965"/>
                    <a:pt x="78014" y="196728"/>
                  </a:cubicBezTo>
                  <a:cubicBezTo>
                    <a:pt x="55535" y="196347"/>
                    <a:pt x="38485" y="190061"/>
                    <a:pt x="27246" y="177774"/>
                  </a:cubicBezTo>
                  <a:cubicBezTo>
                    <a:pt x="2004" y="150056"/>
                    <a:pt x="9720" y="98335"/>
                    <a:pt x="14292" y="67474"/>
                  </a:cubicBezTo>
                  <a:close/>
                </a:path>
              </a:pathLst>
            </a:custGeom>
            <a:grpFill/>
            <a:ln w="9525" cap="flat">
              <a:noFill/>
              <a:prstDash val="solid"/>
              <a:miter/>
            </a:ln>
          </p:spPr>
          <p:txBody>
            <a:bodyPr rtlCol="0" anchor="ctr"/>
            <a:lstStyle/>
            <a:p>
              <a:pPr defTabSz="457200"/>
              <a:endParaRPr lang="en-US" sz="1350">
                <a:solidFill>
                  <a:srgbClr val="FFFFFF"/>
                </a:solidFill>
                <a:latin typeface="Open Sans"/>
              </a:endParaRPr>
            </a:p>
          </p:txBody>
        </p:sp>
      </p:grpSp>
      <p:sp>
        <p:nvSpPr>
          <p:cNvPr id="41" name="Freeform: Shape 40">
            <a:extLst>
              <a:ext uri="{FF2B5EF4-FFF2-40B4-BE49-F238E27FC236}">
                <a16:creationId xmlns:a16="http://schemas.microsoft.com/office/drawing/2014/main" id="{98E6E280-BB98-4A79-9E96-A5BC77FE2544}"/>
              </a:ext>
            </a:extLst>
          </p:cNvPr>
          <p:cNvSpPr/>
          <p:nvPr/>
        </p:nvSpPr>
        <p:spPr>
          <a:xfrm>
            <a:off x="3347084" y="3760154"/>
            <a:ext cx="318645" cy="332026"/>
          </a:xfrm>
          <a:custGeom>
            <a:avLst/>
            <a:gdLst>
              <a:gd name="connsiteX0" fmla="*/ 536067 w 537590"/>
              <a:gd name="connsiteY0" fmla="*/ 396335 h 560165"/>
              <a:gd name="connsiteX1" fmla="*/ 289274 w 537590"/>
              <a:gd name="connsiteY1" fmla="*/ 400336 h 560165"/>
              <a:gd name="connsiteX2" fmla="*/ 169926 w 537590"/>
              <a:gd name="connsiteY2" fmla="*/ 520827 h 560165"/>
              <a:gd name="connsiteX3" fmla="*/ 196501 w 537590"/>
              <a:gd name="connsiteY3" fmla="*/ 401669 h 560165"/>
              <a:gd name="connsiteX4" fmla="*/ 197930 w 537590"/>
              <a:gd name="connsiteY4" fmla="*/ 399288 h 560165"/>
              <a:gd name="connsiteX5" fmla="*/ 198692 w 537590"/>
              <a:gd name="connsiteY5" fmla="*/ 394049 h 560165"/>
              <a:gd name="connsiteX6" fmla="*/ 292322 w 537590"/>
              <a:gd name="connsiteY6" fmla="*/ 346710 h 560165"/>
              <a:gd name="connsiteX7" fmla="*/ 326708 w 537590"/>
              <a:gd name="connsiteY7" fmla="*/ 365855 h 560165"/>
              <a:gd name="connsiteX8" fmla="*/ 367475 w 537590"/>
              <a:gd name="connsiteY8" fmla="*/ 325088 h 560165"/>
              <a:gd name="connsiteX9" fmla="*/ 326708 w 537590"/>
              <a:gd name="connsiteY9" fmla="*/ 284321 h 560165"/>
              <a:gd name="connsiteX10" fmla="*/ 285941 w 537590"/>
              <a:gd name="connsiteY10" fmla="*/ 325088 h 560165"/>
              <a:gd name="connsiteX11" fmla="*/ 288227 w 537590"/>
              <a:gd name="connsiteY11" fmla="*/ 338042 h 560165"/>
              <a:gd name="connsiteX12" fmla="*/ 201263 w 537590"/>
              <a:gd name="connsiteY12" fmla="*/ 380619 h 560165"/>
              <a:gd name="connsiteX13" fmla="*/ 238792 w 537590"/>
              <a:gd name="connsiteY13" fmla="*/ 221552 h 560165"/>
              <a:gd name="connsiteX14" fmla="*/ 366141 w 537590"/>
              <a:gd name="connsiteY14" fmla="*/ 178784 h 560165"/>
              <a:gd name="connsiteX15" fmla="*/ 405860 w 537590"/>
              <a:gd name="connsiteY15" fmla="*/ 210598 h 560165"/>
              <a:gd name="connsiteX16" fmla="*/ 446627 w 537590"/>
              <a:gd name="connsiteY16" fmla="*/ 169831 h 560165"/>
              <a:gd name="connsiteX17" fmla="*/ 405860 w 537590"/>
              <a:gd name="connsiteY17" fmla="*/ 129064 h 560165"/>
              <a:gd name="connsiteX18" fmla="*/ 365189 w 537590"/>
              <a:gd name="connsiteY18" fmla="*/ 169164 h 560165"/>
              <a:gd name="connsiteX19" fmla="*/ 242411 w 537590"/>
              <a:gd name="connsiteY19" fmla="*/ 206693 h 560165"/>
              <a:gd name="connsiteX20" fmla="*/ 273939 w 537590"/>
              <a:gd name="connsiteY20" fmla="*/ 81153 h 560165"/>
              <a:gd name="connsiteX21" fmla="*/ 277368 w 537590"/>
              <a:gd name="connsiteY21" fmla="*/ 81534 h 560165"/>
              <a:gd name="connsiteX22" fmla="*/ 318135 w 537590"/>
              <a:gd name="connsiteY22" fmla="*/ 40767 h 560165"/>
              <a:gd name="connsiteX23" fmla="*/ 277368 w 537590"/>
              <a:gd name="connsiteY23" fmla="*/ 0 h 560165"/>
              <a:gd name="connsiteX24" fmla="*/ 236601 w 537590"/>
              <a:gd name="connsiteY24" fmla="*/ 40767 h 560165"/>
              <a:gd name="connsiteX25" fmla="*/ 264605 w 537590"/>
              <a:gd name="connsiteY25" fmla="*/ 79248 h 560165"/>
              <a:gd name="connsiteX26" fmla="*/ 198882 w 537590"/>
              <a:gd name="connsiteY26" fmla="*/ 348520 h 560165"/>
              <a:gd name="connsiteX27" fmla="*/ 177737 w 537590"/>
              <a:gd name="connsiteY27" fmla="*/ 270224 h 560165"/>
              <a:gd name="connsiteX28" fmla="*/ 177451 w 537590"/>
              <a:gd name="connsiteY28" fmla="*/ 266319 h 560165"/>
              <a:gd name="connsiteX29" fmla="*/ 174498 w 537590"/>
              <a:gd name="connsiteY29" fmla="*/ 261557 h 560165"/>
              <a:gd name="connsiteX30" fmla="*/ 108871 w 537590"/>
              <a:gd name="connsiteY30" fmla="*/ 132779 h 560165"/>
              <a:gd name="connsiteX31" fmla="*/ 130016 w 537590"/>
              <a:gd name="connsiteY31" fmla="*/ 97250 h 560165"/>
              <a:gd name="connsiteX32" fmla="*/ 89249 w 537590"/>
              <a:gd name="connsiteY32" fmla="*/ 56483 h 560165"/>
              <a:gd name="connsiteX33" fmla="*/ 48482 w 537590"/>
              <a:gd name="connsiteY33" fmla="*/ 97250 h 560165"/>
              <a:gd name="connsiteX34" fmla="*/ 89249 w 537590"/>
              <a:gd name="connsiteY34" fmla="*/ 138017 h 560165"/>
              <a:gd name="connsiteX35" fmla="*/ 99822 w 537590"/>
              <a:gd name="connsiteY35" fmla="*/ 136398 h 560165"/>
              <a:gd name="connsiteX36" fmla="*/ 154019 w 537590"/>
              <a:gd name="connsiteY36" fmla="*/ 237935 h 560165"/>
              <a:gd name="connsiteX37" fmla="*/ 76962 w 537590"/>
              <a:gd name="connsiteY37" fmla="*/ 205169 h 560165"/>
              <a:gd name="connsiteX38" fmla="*/ 40767 w 537590"/>
              <a:gd name="connsiteY38" fmla="*/ 182690 h 560165"/>
              <a:gd name="connsiteX39" fmla="*/ 0 w 537590"/>
              <a:gd name="connsiteY39" fmla="*/ 223552 h 560165"/>
              <a:gd name="connsiteX40" fmla="*/ 40767 w 537590"/>
              <a:gd name="connsiteY40" fmla="*/ 264319 h 560165"/>
              <a:gd name="connsiteX41" fmla="*/ 81534 w 537590"/>
              <a:gd name="connsiteY41" fmla="*/ 223552 h 560165"/>
              <a:gd name="connsiteX42" fmla="*/ 80677 w 537590"/>
              <a:gd name="connsiteY42" fmla="*/ 215170 h 560165"/>
              <a:gd name="connsiteX43" fmla="*/ 166211 w 537590"/>
              <a:gd name="connsiteY43" fmla="*/ 266510 h 560165"/>
              <a:gd name="connsiteX44" fmla="*/ 190119 w 537590"/>
              <a:gd name="connsiteY44" fmla="*/ 386334 h 560165"/>
              <a:gd name="connsiteX45" fmla="*/ 189548 w 537590"/>
              <a:gd name="connsiteY45" fmla="*/ 388811 h 560165"/>
              <a:gd name="connsiteX46" fmla="*/ 189071 w 537590"/>
              <a:gd name="connsiteY46" fmla="*/ 389192 h 560165"/>
              <a:gd name="connsiteX47" fmla="*/ 188119 w 537590"/>
              <a:gd name="connsiteY47" fmla="*/ 395478 h 560165"/>
              <a:gd name="connsiteX48" fmla="*/ 152876 w 537590"/>
              <a:gd name="connsiteY48" fmla="*/ 554450 h 560165"/>
              <a:gd name="connsiteX49" fmla="*/ 156496 w 537590"/>
              <a:gd name="connsiteY49" fmla="*/ 560070 h 560165"/>
              <a:gd name="connsiteX50" fmla="*/ 157544 w 537590"/>
              <a:gd name="connsiteY50" fmla="*/ 560165 h 560165"/>
              <a:gd name="connsiteX51" fmla="*/ 162211 w 537590"/>
              <a:gd name="connsiteY51" fmla="*/ 556451 h 560165"/>
              <a:gd name="connsiteX52" fmla="*/ 165735 w 537590"/>
              <a:gd name="connsiteY52" fmla="*/ 540353 h 560165"/>
              <a:gd name="connsiteX53" fmla="*/ 167450 w 537590"/>
              <a:gd name="connsiteY53" fmla="*/ 539877 h 560165"/>
              <a:gd name="connsiteX54" fmla="*/ 167640 w 537590"/>
              <a:gd name="connsiteY54" fmla="*/ 539782 h 560165"/>
              <a:gd name="connsiteX55" fmla="*/ 374523 w 537590"/>
              <a:gd name="connsiteY55" fmla="*/ 462725 h 560165"/>
              <a:gd name="connsiteX56" fmla="*/ 537210 w 537590"/>
              <a:gd name="connsiteY56" fmla="*/ 403003 h 560165"/>
              <a:gd name="connsiteX57" fmla="*/ 536067 w 537590"/>
              <a:gd name="connsiteY57" fmla="*/ 396335 h 560165"/>
              <a:gd name="connsiteX58" fmla="*/ 326612 w 537590"/>
              <a:gd name="connsiteY58" fmla="*/ 293846 h 560165"/>
              <a:gd name="connsiteX59" fmla="*/ 357854 w 537590"/>
              <a:gd name="connsiteY59" fmla="*/ 325088 h 560165"/>
              <a:gd name="connsiteX60" fmla="*/ 326612 w 537590"/>
              <a:gd name="connsiteY60" fmla="*/ 356330 h 560165"/>
              <a:gd name="connsiteX61" fmla="*/ 299371 w 537590"/>
              <a:gd name="connsiteY61" fmla="*/ 340043 h 560165"/>
              <a:gd name="connsiteX62" fmla="*/ 299180 w 537590"/>
              <a:gd name="connsiteY62" fmla="*/ 339090 h 560165"/>
              <a:gd name="connsiteX63" fmla="*/ 297752 w 537590"/>
              <a:gd name="connsiteY63" fmla="*/ 337185 h 560165"/>
              <a:gd name="connsiteX64" fmla="*/ 295370 w 537590"/>
              <a:gd name="connsiteY64" fmla="*/ 325184 h 560165"/>
              <a:gd name="connsiteX65" fmla="*/ 326612 w 537590"/>
              <a:gd name="connsiteY65" fmla="*/ 293846 h 560165"/>
              <a:gd name="connsiteX66" fmla="*/ 405765 w 537590"/>
              <a:gd name="connsiteY66" fmla="*/ 138589 h 560165"/>
              <a:gd name="connsiteX67" fmla="*/ 437007 w 537590"/>
              <a:gd name="connsiteY67" fmla="*/ 169831 h 560165"/>
              <a:gd name="connsiteX68" fmla="*/ 405765 w 537590"/>
              <a:gd name="connsiteY68" fmla="*/ 201073 h 560165"/>
              <a:gd name="connsiteX69" fmla="*/ 374523 w 537590"/>
              <a:gd name="connsiteY69" fmla="*/ 169831 h 560165"/>
              <a:gd name="connsiteX70" fmla="*/ 405765 w 537590"/>
              <a:gd name="connsiteY70" fmla="*/ 138589 h 560165"/>
              <a:gd name="connsiteX71" fmla="*/ 246031 w 537590"/>
              <a:gd name="connsiteY71" fmla="*/ 40862 h 560165"/>
              <a:gd name="connsiteX72" fmla="*/ 277273 w 537590"/>
              <a:gd name="connsiteY72" fmla="*/ 9620 h 560165"/>
              <a:gd name="connsiteX73" fmla="*/ 308515 w 537590"/>
              <a:gd name="connsiteY73" fmla="*/ 40862 h 560165"/>
              <a:gd name="connsiteX74" fmla="*/ 277273 w 537590"/>
              <a:gd name="connsiteY74" fmla="*/ 72104 h 560165"/>
              <a:gd name="connsiteX75" fmla="*/ 246031 w 537590"/>
              <a:gd name="connsiteY75" fmla="*/ 40862 h 560165"/>
              <a:gd name="connsiteX76" fmla="*/ 58007 w 537590"/>
              <a:gd name="connsiteY76" fmla="*/ 97441 h 560165"/>
              <a:gd name="connsiteX77" fmla="*/ 89249 w 537590"/>
              <a:gd name="connsiteY77" fmla="*/ 66199 h 560165"/>
              <a:gd name="connsiteX78" fmla="*/ 120491 w 537590"/>
              <a:gd name="connsiteY78" fmla="*/ 97441 h 560165"/>
              <a:gd name="connsiteX79" fmla="*/ 102013 w 537590"/>
              <a:gd name="connsiteY79" fmla="*/ 125825 h 560165"/>
              <a:gd name="connsiteX80" fmla="*/ 99251 w 537590"/>
              <a:gd name="connsiteY80" fmla="*/ 126397 h 560165"/>
              <a:gd name="connsiteX81" fmla="*/ 98584 w 537590"/>
              <a:gd name="connsiteY81" fmla="*/ 126968 h 560165"/>
              <a:gd name="connsiteX82" fmla="*/ 89249 w 537590"/>
              <a:gd name="connsiteY82" fmla="*/ 128588 h 560165"/>
              <a:gd name="connsiteX83" fmla="*/ 58007 w 537590"/>
              <a:gd name="connsiteY83" fmla="*/ 97441 h 560165"/>
              <a:gd name="connsiteX84" fmla="*/ 40767 w 537590"/>
              <a:gd name="connsiteY84" fmla="*/ 254794 h 560165"/>
              <a:gd name="connsiteX85" fmla="*/ 9525 w 537590"/>
              <a:gd name="connsiteY85" fmla="*/ 223552 h 560165"/>
              <a:gd name="connsiteX86" fmla="*/ 40767 w 537590"/>
              <a:gd name="connsiteY86" fmla="*/ 192310 h 560165"/>
              <a:gd name="connsiteX87" fmla="*/ 72009 w 537590"/>
              <a:gd name="connsiteY87" fmla="*/ 223552 h 560165"/>
              <a:gd name="connsiteX88" fmla="*/ 40767 w 537590"/>
              <a:gd name="connsiteY88" fmla="*/ 254794 h 560165"/>
              <a:gd name="connsiteX89" fmla="*/ 372523 w 537590"/>
              <a:gd name="connsiteY89" fmla="*/ 453485 h 560165"/>
              <a:gd name="connsiteX90" fmla="*/ 191262 w 537590"/>
              <a:gd name="connsiteY90" fmla="*/ 517493 h 560165"/>
              <a:gd name="connsiteX91" fmla="*/ 473869 w 537590"/>
              <a:gd name="connsiteY91" fmla="*/ 416719 h 560165"/>
              <a:gd name="connsiteX92" fmla="*/ 479393 w 537590"/>
              <a:gd name="connsiteY92" fmla="*/ 412814 h 560165"/>
              <a:gd name="connsiteX93" fmla="*/ 475488 w 537590"/>
              <a:gd name="connsiteY93" fmla="*/ 407289 h 560165"/>
              <a:gd name="connsiteX94" fmla="*/ 198311 w 537590"/>
              <a:gd name="connsiteY94" fmla="*/ 498824 h 560165"/>
              <a:gd name="connsiteX95" fmla="*/ 293942 w 537590"/>
              <a:gd name="connsiteY95" fmla="*/ 408432 h 560165"/>
              <a:gd name="connsiteX96" fmla="*/ 407956 w 537590"/>
              <a:gd name="connsiteY96" fmla="*/ 389763 h 560165"/>
              <a:gd name="connsiteX97" fmla="*/ 527018 w 537590"/>
              <a:gd name="connsiteY97" fmla="*/ 401193 h 560165"/>
              <a:gd name="connsiteX98" fmla="*/ 372523 w 537590"/>
              <a:gd name="connsiteY98" fmla="*/ 453485 h 560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537590" h="560165">
                <a:moveTo>
                  <a:pt x="536067" y="396335"/>
                </a:moveTo>
                <a:cubicBezTo>
                  <a:pt x="526923" y="385001"/>
                  <a:pt x="353473" y="364427"/>
                  <a:pt x="289274" y="400336"/>
                </a:cubicBezTo>
                <a:cubicBezTo>
                  <a:pt x="239078" y="428435"/>
                  <a:pt x="189357" y="493490"/>
                  <a:pt x="169926" y="520827"/>
                </a:cubicBezTo>
                <a:cubicBezTo>
                  <a:pt x="178784" y="480346"/>
                  <a:pt x="187643" y="440627"/>
                  <a:pt x="196501" y="401669"/>
                </a:cubicBezTo>
                <a:cubicBezTo>
                  <a:pt x="197168" y="401003"/>
                  <a:pt x="197739" y="400240"/>
                  <a:pt x="197930" y="399288"/>
                </a:cubicBezTo>
                <a:cubicBezTo>
                  <a:pt x="198311" y="397574"/>
                  <a:pt x="198406" y="395764"/>
                  <a:pt x="198692" y="394049"/>
                </a:cubicBezTo>
                <a:cubicBezTo>
                  <a:pt x="228219" y="372142"/>
                  <a:pt x="277844" y="352235"/>
                  <a:pt x="292322" y="346710"/>
                </a:cubicBezTo>
                <a:cubicBezTo>
                  <a:pt x="299561" y="358140"/>
                  <a:pt x="312230" y="365855"/>
                  <a:pt x="326708" y="365855"/>
                </a:cubicBezTo>
                <a:cubicBezTo>
                  <a:pt x="349187" y="365855"/>
                  <a:pt x="367475" y="347567"/>
                  <a:pt x="367475" y="325088"/>
                </a:cubicBezTo>
                <a:cubicBezTo>
                  <a:pt x="367475" y="302609"/>
                  <a:pt x="349187" y="284321"/>
                  <a:pt x="326708" y="284321"/>
                </a:cubicBezTo>
                <a:cubicBezTo>
                  <a:pt x="304229" y="284321"/>
                  <a:pt x="285941" y="302609"/>
                  <a:pt x="285941" y="325088"/>
                </a:cubicBezTo>
                <a:cubicBezTo>
                  <a:pt x="285941" y="329660"/>
                  <a:pt x="286893" y="333947"/>
                  <a:pt x="288227" y="338042"/>
                </a:cubicBezTo>
                <a:cubicBezTo>
                  <a:pt x="273939" y="343472"/>
                  <a:pt x="231648" y="360521"/>
                  <a:pt x="201263" y="380619"/>
                </a:cubicBezTo>
                <a:cubicBezTo>
                  <a:pt x="213836" y="325850"/>
                  <a:pt x="226314" y="272796"/>
                  <a:pt x="238792" y="221552"/>
                </a:cubicBezTo>
                <a:cubicBezTo>
                  <a:pt x="280607" y="186500"/>
                  <a:pt x="349282" y="179927"/>
                  <a:pt x="366141" y="178784"/>
                </a:cubicBezTo>
                <a:cubicBezTo>
                  <a:pt x="370237" y="196977"/>
                  <a:pt x="386429" y="210598"/>
                  <a:pt x="405860" y="210598"/>
                </a:cubicBezTo>
                <a:cubicBezTo>
                  <a:pt x="428339" y="210598"/>
                  <a:pt x="446627" y="192310"/>
                  <a:pt x="446627" y="169831"/>
                </a:cubicBezTo>
                <a:cubicBezTo>
                  <a:pt x="446627" y="147352"/>
                  <a:pt x="428339" y="129064"/>
                  <a:pt x="405860" y="129064"/>
                </a:cubicBezTo>
                <a:cubicBezTo>
                  <a:pt x="383572" y="129064"/>
                  <a:pt x="365570" y="146971"/>
                  <a:pt x="365189" y="169164"/>
                </a:cubicBezTo>
                <a:cubicBezTo>
                  <a:pt x="348044" y="170212"/>
                  <a:pt x="286512" y="176117"/>
                  <a:pt x="242411" y="206693"/>
                </a:cubicBezTo>
                <a:cubicBezTo>
                  <a:pt x="252984" y="163544"/>
                  <a:pt x="263462" y="121539"/>
                  <a:pt x="273939" y="81153"/>
                </a:cubicBezTo>
                <a:cubicBezTo>
                  <a:pt x="275082" y="81248"/>
                  <a:pt x="276225" y="81534"/>
                  <a:pt x="277368" y="81534"/>
                </a:cubicBezTo>
                <a:cubicBezTo>
                  <a:pt x="299847" y="81534"/>
                  <a:pt x="318135" y="63246"/>
                  <a:pt x="318135" y="40767"/>
                </a:cubicBezTo>
                <a:cubicBezTo>
                  <a:pt x="318135" y="18288"/>
                  <a:pt x="299847" y="0"/>
                  <a:pt x="277368" y="0"/>
                </a:cubicBezTo>
                <a:cubicBezTo>
                  <a:pt x="254889" y="0"/>
                  <a:pt x="236601" y="18288"/>
                  <a:pt x="236601" y="40767"/>
                </a:cubicBezTo>
                <a:cubicBezTo>
                  <a:pt x="236601" y="58769"/>
                  <a:pt x="248412" y="73819"/>
                  <a:pt x="264605" y="79248"/>
                </a:cubicBezTo>
                <a:cubicBezTo>
                  <a:pt x="242888" y="163258"/>
                  <a:pt x="220885" y="253365"/>
                  <a:pt x="198882" y="348520"/>
                </a:cubicBezTo>
                <a:cubicBezTo>
                  <a:pt x="195644" y="323755"/>
                  <a:pt x="187928" y="296990"/>
                  <a:pt x="177737" y="270224"/>
                </a:cubicBezTo>
                <a:cubicBezTo>
                  <a:pt x="178213" y="268986"/>
                  <a:pt x="178118" y="267557"/>
                  <a:pt x="177451" y="266319"/>
                </a:cubicBezTo>
                <a:cubicBezTo>
                  <a:pt x="177260" y="265938"/>
                  <a:pt x="176213" y="264128"/>
                  <a:pt x="174498" y="261557"/>
                </a:cubicBezTo>
                <a:cubicBezTo>
                  <a:pt x="155448" y="213646"/>
                  <a:pt x="129445" y="166878"/>
                  <a:pt x="108871" y="132779"/>
                </a:cubicBezTo>
                <a:cubicBezTo>
                  <a:pt x="121444" y="125825"/>
                  <a:pt x="130016" y="112586"/>
                  <a:pt x="130016" y="97250"/>
                </a:cubicBezTo>
                <a:cubicBezTo>
                  <a:pt x="130016" y="74771"/>
                  <a:pt x="111728" y="56483"/>
                  <a:pt x="89249" y="56483"/>
                </a:cubicBezTo>
                <a:cubicBezTo>
                  <a:pt x="66770" y="56483"/>
                  <a:pt x="48482" y="74771"/>
                  <a:pt x="48482" y="97250"/>
                </a:cubicBezTo>
                <a:cubicBezTo>
                  <a:pt x="48482" y="119729"/>
                  <a:pt x="66770" y="138017"/>
                  <a:pt x="89249" y="138017"/>
                </a:cubicBezTo>
                <a:cubicBezTo>
                  <a:pt x="92964" y="138017"/>
                  <a:pt x="96488" y="137351"/>
                  <a:pt x="99822" y="136398"/>
                </a:cubicBezTo>
                <a:cubicBezTo>
                  <a:pt x="116491" y="163830"/>
                  <a:pt x="136779" y="199835"/>
                  <a:pt x="154019" y="237935"/>
                </a:cubicBezTo>
                <a:cubicBezTo>
                  <a:pt x="137446" y="222599"/>
                  <a:pt x="112014" y="206502"/>
                  <a:pt x="76962" y="205169"/>
                </a:cubicBezTo>
                <a:cubicBezTo>
                  <a:pt x="70295" y="191833"/>
                  <a:pt x="56579" y="182690"/>
                  <a:pt x="40767" y="182690"/>
                </a:cubicBezTo>
                <a:cubicBezTo>
                  <a:pt x="18288" y="182880"/>
                  <a:pt x="0" y="201168"/>
                  <a:pt x="0" y="223552"/>
                </a:cubicBezTo>
                <a:cubicBezTo>
                  <a:pt x="0" y="246031"/>
                  <a:pt x="18288" y="264319"/>
                  <a:pt x="40767" y="264319"/>
                </a:cubicBezTo>
                <a:cubicBezTo>
                  <a:pt x="63246" y="264319"/>
                  <a:pt x="81534" y="246031"/>
                  <a:pt x="81534" y="223552"/>
                </a:cubicBezTo>
                <a:cubicBezTo>
                  <a:pt x="81534" y="220694"/>
                  <a:pt x="81248" y="217932"/>
                  <a:pt x="80677" y="215170"/>
                </a:cubicBezTo>
                <a:cubicBezTo>
                  <a:pt x="129064" y="218885"/>
                  <a:pt x="157639" y="254032"/>
                  <a:pt x="166211" y="266510"/>
                </a:cubicBezTo>
                <a:cubicBezTo>
                  <a:pt x="183071" y="309086"/>
                  <a:pt x="194024" y="351949"/>
                  <a:pt x="190119" y="386334"/>
                </a:cubicBezTo>
                <a:cubicBezTo>
                  <a:pt x="189929" y="387191"/>
                  <a:pt x="189738" y="387953"/>
                  <a:pt x="189548" y="388811"/>
                </a:cubicBezTo>
                <a:cubicBezTo>
                  <a:pt x="189357" y="388906"/>
                  <a:pt x="189167" y="389096"/>
                  <a:pt x="189071" y="389192"/>
                </a:cubicBezTo>
                <a:cubicBezTo>
                  <a:pt x="187166" y="390715"/>
                  <a:pt x="186785" y="393383"/>
                  <a:pt x="188119" y="395478"/>
                </a:cubicBezTo>
                <a:cubicBezTo>
                  <a:pt x="176308" y="447199"/>
                  <a:pt x="164592" y="500063"/>
                  <a:pt x="152876" y="554450"/>
                </a:cubicBezTo>
                <a:cubicBezTo>
                  <a:pt x="152305" y="557022"/>
                  <a:pt x="153924" y="559594"/>
                  <a:pt x="156496" y="560070"/>
                </a:cubicBezTo>
                <a:cubicBezTo>
                  <a:pt x="156877" y="560165"/>
                  <a:pt x="157163" y="560165"/>
                  <a:pt x="157544" y="560165"/>
                </a:cubicBezTo>
                <a:cubicBezTo>
                  <a:pt x="159734" y="560165"/>
                  <a:pt x="161735" y="558641"/>
                  <a:pt x="162211" y="556451"/>
                </a:cubicBezTo>
                <a:cubicBezTo>
                  <a:pt x="163354" y="551021"/>
                  <a:pt x="164592" y="545687"/>
                  <a:pt x="165735" y="540353"/>
                </a:cubicBezTo>
                <a:cubicBezTo>
                  <a:pt x="166306" y="540353"/>
                  <a:pt x="166973" y="540163"/>
                  <a:pt x="167450" y="539877"/>
                </a:cubicBezTo>
                <a:cubicBezTo>
                  <a:pt x="167545" y="539877"/>
                  <a:pt x="167545" y="539877"/>
                  <a:pt x="167640" y="539782"/>
                </a:cubicBezTo>
                <a:cubicBezTo>
                  <a:pt x="168688" y="539210"/>
                  <a:pt x="276987" y="482156"/>
                  <a:pt x="374523" y="462725"/>
                </a:cubicBezTo>
                <a:cubicBezTo>
                  <a:pt x="455486" y="446627"/>
                  <a:pt x="531495" y="418719"/>
                  <a:pt x="537210" y="403003"/>
                </a:cubicBezTo>
                <a:cubicBezTo>
                  <a:pt x="537972" y="400717"/>
                  <a:pt x="537591" y="398240"/>
                  <a:pt x="536067" y="396335"/>
                </a:cubicBezTo>
                <a:close/>
                <a:moveTo>
                  <a:pt x="326612" y="293846"/>
                </a:moveTo>
                <a:cubicBezTo>
                  <a:pt x="343853" y="293846"/>
                  <a:pt x="357854" y="307848"/>
                  <a:pt x="357854" y="325088"/>
                </a:cubicBezTo>
                <a:cubicBezTo>
                  <a:pt x="357854" y="342329"/>
                  <a:pt x="343853" y="356330"/>
                  <a:pt x="326612" y="356330"/>
                </a:cubicBezTo>
                <a:cubicBezTo>
                  <a:pt x="314801" y="356330"/>
                  <a:pt x="304705" y="349663"/>
                  <a:pt x="299371" y="340043"/>
                </a:cubicBezTo>
                <a:cubicBezTo>
                  <a:pt x="299371" y="339757"/>
                  <a:pt x="299371" y="339376"/>
                  <a:pt x="299180" y="339090"/>
                </a:cubicBezTo>
                <a:cubicBezTo>
                  <a:pt x="298895" y="338328"/>
                  <a:pt x="298418" y="337661"/>
                  <a:pt x="297752" y="337185"/>
                </a:cubicBezTo>
                <a:cubicBezTo>
                  <a:pt x="296228" y="333470"/>
                  <a:pt x="295370" y="329470"/>
                  <a:pt x="295370" y="325184"/>
                </a:cubicBezTo>
                <a:cubicBezTo>
                  <a:pt x="295466" y="307848"/>
                  <a:pt x="309467" y="293846"/>
                  <a:pt x="326612" y="293846"/>
                </a:cubicBezTo>
                <a:close/>
                <a:moveTo>
                  <a:pt x="405765" y="138589"/>
                </a:moveTo>
                <a:cubicBezTo>
                  <a:pt x="423005" y="138589"/>
                  <a:pt x="437007" y="152591"/>
                  <a:pt x="437007" y="169831"/>
                </a:cubicBezTo>
                <a:cubicBezTo>
                  <a:pt x="437007" y="187071"/>
                  <a:pt x="423005" y="201073"/>
                  <a:pt x="405765" y="201073"/>
                </a:cubicBezTo>
                <a:cubicBezTo>
                  <a:pt x="388525" y="201073"/>
                  <a:pt x="374523" y="187071"/>
                  <a:pt x="374523" y="169831"/>
                </a:cubicBezTo>
                <a:cubicBezTo>
                  <a:pt x="374618" y="152591"/>
                  <a:pt x="388620" y="138589"/>
                  <a:pt x="405765" y="138589"/>
                </a:cubicBezTo>
                <a:close/>
                <a:moveTo>
                  <a:pt x="246031" y="40862"/>
                </a:moveTo>
                <a:cubicBezTo>
                  <a:pt x="246031" y="23622"/>
                  <a:pt x="260033" y="9620"/>
                  <a:pt x="277273" y="9620"/>
                </a:cubicBezTo>
                <a:cubicBezTo>
                  <a:pt x="294513" y="9620"/>
                  <a:pt x="308515" y="23622"/>
                  <a:pt x="308515" y="40862"/>
                </a:cubicBezTo>
                <a:cubicBezTo>
                  <a:pt x="308515" y="58103"/>
                  <a:pt x="294513" y="72104"/>
                  <a:pt x="277273" y="72104"/>
                </a:cubicBezTo>
                <a:cubicBezTo>
                  <a:pt x="260033" y="72009"/>
                  <a:pt x="246031" y="58007"/>
                  <a:pt x="246031" y="40862"/>
                </a:cubicBezTo>
                <a:close/>
                <a:moveTo>
                  <a:pt x="58007" y="97441"/>
                </a:moveTo>
                <a:cubicBezTo>
                  <a:pt x="58007" y="80201"/>
                  <a:pt x="72009" y="66199"/>
                  <a:pt x="89249" y="66199"/>
                </a:cubicBezTo>
                <a:cubicBezTo>
                  <a:pt x="106490" y="66199"/>
                  <a:pt x="120491" y="80201"/>
                  <a:pt x="120491" y="97441"/>
                </a:cubicBezTo>
                <a:cubicBezTo>
                  <a:pt x="120491" y="110109"/>
                  <a:pt x="112871" y="120967"/>
                  <a:pt x="102013" y="125825"/>
                </a:cubicBezTo>
                <a:cubicBezTo>
                  <a:pt x="101060" y="125730"/>
                  <a:pt x="100108" y="125921"/>
                  <a:pt x="99251" y="126397"/>
                </a:cubicBezTo>
                <a:cubicBezTo>
                  <a:pt x="98965" y="126587"/>
                  <a:pt x="98774" y="126778"/>
                  <a:pt x="98584" y="126968"/>
                </a:cubicBezTo>
                <a:cubicBezTo>
                  <a:pt x="95631" y="127921"/>
                  <a:pt x="92488" y="128588"/>
                  <a:pt x="89249" y="128588"/>
                </a:cubicBezTo>
                <a:cubicBezTo>
                  <a:pt x="72009" y="128683"/>
                  <a:pt x="58007" y="114681"/>
                  <a:pt x="58007" y="97441"/>
                </a:cubicBezTo>
                <a:close/>
                <a:moveTo>
                  <a:pt x="40767" y="254794"/>
                </a:moveTo>
                <a:cubicBezTo>
                  <a:pt x="23527" y="254794"/>
                  <a:pt x="9525" y="240792"/>
                  <a:pt x="9525" y="223552"/>
                </a:cubicBezTo>
                <a:cubicBezTo>
                  <a:pt x="9525" y="206312"/>
                  <a:pt x="23527" y="192310"/>
                  <a:pt x="40767" y="192310"/>
                </a:cubicBezTo>
                <a:cubicBezTo>
                  <a:pt x="58007" y="192310"/>
                  <a:pt x="72009" y="206312"/>
                  <a:pt x="72009" y="223552"/>
                </a:cubicBezTo>
                <a:cubicBezTo>
                  <a:pt x="71914" y="240792"/>
                  <a:pt x="57912" y="254794"/>
                  <a:pt x="40767" y="254794"/>
                </a:cubicBezTo>
                <a:close/>
                <a:moveTo>
                  <a:pt x="372523" y="453485"/>
                </a:moveTo>
                <a:cubicBezTo>
                  <a:pt x="303848" y="467106"/>
                  <a:pt x="230315" y="499015"/>
                  <a:pt x="191262" y="517493"/>
                </a:cubicBezTo>
                <a:cubicBezTo>
                  <a:pt x="329184" y="394335"/>
                  <a:pt x="472345" y="416528"/>
                  <a:pt x="473869" y="416719"/>
                </a:cubicBezTo>
                <a:cubicBezTo>
                  <a:pt x="476441" y="417195"/>
                  <a:pt x="478917" y="415385"/>
                  <a:pt x="479393" y="412814"/>
                </a:cubicBezTo>
                <a:cubicBezTo>
                  <a:pt x="479870" y="410242"/>
                  <a:pt x="478060" y="407765"/>
                  <a:pt x="475488" y="407289"/>
                </a:cubicBezTo>
                <a:cubicBezTo>
                  <a:pt x="473964" y="407099"/>
                  <a:pt x="335566" y="385382"/>
                  <a:pt x="198311" y="498824"/>
                </a:cubicBezTo>
                <a:cubicBezTo>
                  <a:pt x="222504" y="468344"/>
                  <a:pt x="258509" y="428244"/>
                  <a:pt x="293942" y="408432"/>
                </a:cubicBezTo>
                <a:cubicBezTo>
                  <a:pt x="319183" y="394335"/>
                  <a:pt x="364046" y="389763"/>
                  <a:pt x="407956" y="389763"/>
                </a:cubicBezTo>
                <a:cubicBezTo>
                  <a:pt x="462534" y="389763"/>
                  <a:pt x="515493" y="396812"/>
                  <a:pt x="527018" y="401193"/>
                </a:cubicBezTo>
                <a:cubicBezTo>
                  <a:pt x="517589" y="410623"/>
                  <a:pt x="461772" y="435769"/>
                  <a:pt x="372523" y="453485"/>
                </a:cubicBezTo>
                <a:close/>
              </a:path>
            </a:pathLst>
          </a:custGeom>
          <a:solidFill>
            <a:schemeClr val="bg2"/>
          </a:solidFill>
          <a:ln w="9525" cap="flat">
            <a:noFill/>
            <a:prstDash val="solid"/>
            <a:miter/>
          </a:ln>
        </p:spPr>
        <p:txBody>
          <a:bodyPr rtlCol="0" anchor="ctr"/>
          <a:lstStyle/>
          <a:p>
            <a:pPr defTabSz="457200"/>
            <a:endParaRPr lang="en-US" sz="1350">
              <a:solidFill>
                <a:srgbClr val="FFFFFF"/>
              </a:solidFill>
              <a:latin typeface="Open Sans"/>
            </a:endParaRPr>
          </a:p>
        </p:txBody>
      </p:sp>
      <p:grpSp>
        <p:nvGrpSpPr>
          <p:cNvPr id="45" name="Group 44">
            <a:extLst>
              <a:ext uri="{FF2B5EF4-FFF2-40B4-BE49-F238E27FC236}">
                <a16:creationId xmlns:a16="http://schemas.microsoft.com/office/drawing/2014/main" id="{D50769C1-4CF6-4D54-A4A0-4900B84783E3}"/>
              </a:ext>
            </a:extLst>
          </p:cNvPr>
          <p:cNvGrpSpPr/>
          <p:nvPr/>
        </p:nvGrpSpPr>
        <p:grpSpPr>
          <a:xfrm>
            <a:off x="8525055" y="3785928"/>
            <a:ext cx="317682" cy="293835"/>
            <a:chOff x="7110114" y="6232513"/>
            <a:chExt cx="512187" cy="473739"/>
          </a:xfrm>
          <a:solidFill>
            <a:schemeClr val="bg2"/>
          </a:solidFill>
        </p:grpSpPr>
        <p:sp>
          <p:nvSpPr>
            <p:cNvPr id="43" name="Freeform: Shape 42">
              <a:extLst>
                <a:ext uri="{FF2B5EF4-FFF2-40B4-BE49-F238E27FC236}">
                  <a16:creationId xmlns:a16="http://schemas.microsoft.com/office/drawing/2014/main" id="{0F0117AF-6B40-4B72-BEE0-2077355FC4CE}"/>
                </a:ext>
              </a:extLst>
            </p:cNvPr>
            <p:cNvSpPr/>
            <p:nvPr/>
          </p:nvSpPr>
          <p:spPr>
            <a:xfrm>
              <a:off x="7110114" y="6232513"/>
              <a:ext cx="435012" cy="423828"/>
            </a:xfrm>
            <a:custGeom>
              <a:avLst/>
              <a:gdLst>
                <a:gd name="connsiteX0" fmla="*/ 423536 w 435012"/>
                <a:gd name="connsiteY0" fmla="*/ 395730 h 423828"/>
                <a:gd name="connsiteX1" fmla="*/ 422679 w 435012"/>
                <a:gd name="connsiteY1" fmla="*/ 393825 h 423828"/>
                <a:gd name="connsiteX2" fmla="*/ 422013 w 435012"/>
                <a:gd name="connsiteY2" fmla="*/ 392873 h 423828"/>
                <a:gd name="connsiteX3" fmla="*/ 382960 w 435012"/>
                <a:gd name="connsiteY3" fmla="*/ 326483 h 423828"/>
                <a:gd name="connsiteX4" fmla="*/ 384770 w 435012"/>
                <a:gd name="connsiteY4" fmla="*/ 315434 h 423828"/>
                <a:gd name="connsiteX5" fmla="*/ 349622 w 435012"/>
                <a:gd name="connsiteY5" fmla="*/ 12825 h 423828"/>
                <a:gd name="connsiteX6" fmla="*/ 320762 w 435012"/>
                <a:gd name="connsiteY6" fmla="*/ 1681 h 423828"/>
                <a:gd name="connsiteX7" fmla="*/ 344860 w 435012"/>
                <a:gd name="connsiteY7" fmla="*/ 180846 h 423828"/>
                <a:gd name="connsiteX8" fmla="*/ 373626 w 435012"/>
                <a:gd name="connsiteY8" fmla="*/ 312101 h 423828"/>
                <a:gd name="connsiteX9" fmla="*/ 352956 w 435012"/>
                <a:gd name="connsiteY9" fmla="*/ 282287 h 423828"/>
                <a:gd name="connsiteX10" fmla="*/ 352766 w 435012"/>
                <a:gd name="connsiteY10" fmla="*/ 281811 h 423828"/>
                <a:gd name="connsiteX11" fmla="*/ 41298 w 435012"/>
                <a:gd name="connsiteY11" fmla="*/ 48925 h 423828"/>
                <a:gd name="connsiteX12" fmla="*/ 245 w 435012"/>
                <a:gd name="connsiteY12" fmla="*/ 66737 h 423828"/>
                <a:gd name="connsiteX13" fmla="*/ 147121 w 435012"/>
                <a:gd name="connsiteY13" fmla="*/ 167035 h 423828"/>
                <a:gd name="connsiteX14" fmla="*/ 342764 w 435012"/>
                <a:gd name="connsiteY14" fmla="*/ 287336 h 423828"/>
                <a:gd name="connsiteX15" fmla="*/ 379436 w 435012"/>
                <a:gd name="connsiteY15" fmla="*/ 341819 h 423828"/>
                <a:gd name="connsiteX16" fmla="*/ 114355 w 435012"/>
                <a:gd name="connsiteY16" fmla="*/ 207135 h 423828"/>
                <a:gd name="connsiteX17" fmla="*/ 69111 w 435012"/>
                <a:gd name="connsiteY17" fmla="*/ 225423 h 423828"/>
                <a:gd name="connsiteX18" fmla="*/ 218368 w 435012"/>
                <a:gd name="connsiteY18" fmla="*/ 307433 h 423828"/>
                <a:gd name="connsiteX19" fmla="*/ 413345 w 435012"/>
                <a:gd name="connsiteY19" fmla="*/ 400493 h 423828"/>
                <a:gd name="connsiteX20" fmla="*/ 424298 w 435012"/>
                <a:gd name="connsiteY20" fmla="*/ 420781 h 423828"/>
                <a:gd name="connsiteX21" fmla="*/ 429347 w 435012"/>
                <a:gd name="connsiteY21" fmla="*/ 423829 h 423828"/>
                <a:gd name="connsiteX22" fmla="*/ 431918 w 435012"/>
                <a:gd name="connsiteY22" fmla="*/ 423257 h 423828"/>
                <a:gd name="connsiteX23" fmla="*/ 434395 w 435012"/>
                <a:gd name="connsiteY23" fmla="*/ 415637 h 423828"/>
                <a:gd name="connsiteX24" fmla="*/ 423536 w 435012"/>
                <a:gd name="connsiteY24" fmla="*/ 395730 h 423828"/>
                <a:gd name="connsiteX25" fmla="*/ 326572 w 435012"/>
                <a:gd name="connsiteY25" fmla="*/ 11301 h 423828"/>
                <a:gd name="connsiteX26" fmla="*/ 327048 w 435012"/>
                <a:gd name="connsiteY26" fmla="*/ 11206 h 423828"/>
                <a:gd name="connsiteX27" fmla="*/ 341907 w 435012"/>
                <a:gd name="connsiteY27" fmla="*/ 20921 h 423828"/>
                <a:gd name="connsiteX28" fmla="*/ 379817 w 435012"/>
                <a:gd name="connsiteY28" fmla="*/ 276477 h 423828"/>
                <a:gd name="connsiteX29" fmla="*/ 355814 w 435012"/>
                <a:gd name="connsiteY29" fmla="*/ 177893 h 423828"/>
                <a:gd name="connsiteX30" fmla="*/ 326572 w 435012"/>
                <a:gd name="connsiteY30" fmla="*/ 11301 h 423828"/>
                <a:gd name="connsiteX31" fmla="*/ 152264 w 435012"/>
                <a:gd name="connsiteY31" fmla="*/ 156938 h 423828"/>
                <a:gd name="connsiteX32" fmla="*/ 11390 w 435012"/>
                <a:gd name="connsiteY32" fmla="*/ 68927 h 423828"/>
                <a:gd name="connsiteX33" fmla="*/ 42251 w 435012"/>
                <a:gd name="connsiteY33" fmla="*/ 60164 h 423828"/>
                <a:gd name="connsiteX34" fmla="*/ 53109 w 435012"/>
                <a:gd name="connsiteY34" fmla="*/ 59783 h 423828"/>
                <a:gd name="connsiteX35" fmla="*/ 317047 w 435012"/>
                <a:gd name="connsiteY35" fmla="*/ 249998 h 423828"/>
                <a:gd name="connsiteX36" fmla="*/ 152264 w 435012"/>
                <a:gd name="connsiteY36" fmla="*/ 156938 h 423828"/>
                <a:gd name="connsiteX37" fmla="*/ 222654 w 435012"/>
                <a:gd name="connsiteY37" fmla="*/ 297051 h 423828"/>
                <a:gd name="connsiteX38" fmla="*/ 80351 w 435012"/>
                <a:gd name="connsiteY38" fmla="*/ 227138 h 423828"/>
                <a:gd name="connsiteX39" fmla="*/ 115403 w 435012"/>
                <a:gd name="connsiteY39" fmla="*/ 218470 h 423828"/>
                <a:gd name="connsiteX40" fmla="*/ 131500 w 435012"/>
                <a:gd name="connsiteY40" fmla="*/ 217803 h 423828"/>
                <a:gd name="connsiteX41" fmla="*/ 391247 w 435012"/>
                <a:gd name="connsiteY41" fmla="*/ 372584 h 423828"/>
                <a:gd name="connsiteX42" fmla="*/ 222654 w 435012"/>
                <a:gd name="connsiteY42" fmla="*/ 297051 h 423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35012" h="423828">
                  <a:moveTo>
                    <a:pt x="423536" y="395730"/>
                  </a:moveTo>
                  <a:cubicBezTo>
                    <a:pt x="423346" y="395063"/>
                    <a:pt x="423060" y="394397"/>
                    <a:pt x="422679" y="393825"/>
                  </a:cubicBezTo>
                  <a:cubicBezTo>
                    <a:pt x="422584" y="393635"/>
                    <a:pt x="422298" y="393254"/>
                    <a:pt x="422013" y="392873"/>
                  </a:cubicBezTo>
                  <a:cubicBezTo>
                    <a:pt x="409535" y="369822"/>
                    <a:pt x="396485" y="347724"/>
                    <a:pt x="382960" y="326483"/>
                  </a:cubicBezTo>
                  <a:cubicBezTo>
                    <a:pt x="384008" y="323626"/>
                    <a:pt x="384675" y="320006"/>
                    <a:pt x="384770" y="315434"/>
                  </a:cubicBezTo>
                  <a:cubicBezTo>
                    <a:pt x="394676" y="265428"/>
                    <a:pt x="424680" y="83310"/>
                    <a:pt x="349622" y="12825"/>
                  </a:cubicBezTo>
                  <a:cubicBezTo>
                    <a:pt x="341717" y="5396"/>
                    <a:pt x="330096" y="-3844"/>
                    <a:pt x="320762" y="1681"/>
                  </a:cubicBezTo>
                  <a:cubicBezTo>
                    <a:pt x="303140" y="12158"/>
                    <a:pt x="315237" y="66927"/>
                    <a:pt x="344860" y="180846"/>
                  </a:cubicBezTo>
                  <a:cubicBezTo>
                    <a:pt x="356861" y="226947"/>
                    <a:pt x="372482" y="286955"/>
                    <a:pt x="373626" y="312101"/>
                  </a:cubicBezTo>
                  <a:cubicBezTo>
                    <a:pt x="366863" y="301909"/>
                    <a:pt x="360005" y="292003"/>
                    <a:pt x="352956" y="282287"/>
                  </a:cubicBezTo>
                  <a:cubicBezTo>
                    <a:pt x="352861" y="282097"/>
                    <a:pt x="352861" y="281906"/>
                    <a:pt x="352766" y="281811"/>
                  </a:cubicBezTo>
                  <a:cubicBezTo>
                    <a:pt x="346479" y="271810"/>
                    <a:pt x="197794" y="36257"/>
                    <a:pt x="41298" y="48925"/>
                  </a:cubicBezTo>
                  <a:cubicBezTo>
                    <a:pt x="14914" y="51020"/>
                    <a:pt x="2341" y="56450"/>
                    <a:pt x="245" y="66737"/>
                  </a:cubicBezTo>
                  <a:cubicBezTo>
                    <a:pt x="-4136" y="88644"/>
                    <a:pt x="50347" y="117600"/>
                    <a:pt x="147121" y="167035"/>
                  </a:cubicBezTo>
                  <a:cubicBezTo>
                    <a:pt x="224464" y="206564"/>
                    <a:pt x="311903" y="251236"/>
                    <a:pt x="342764" y="287336"/>
                  </a:cubicBezTo>
                  <a:cubicBezTo>
                    <a:pt x="355338" y="304671"/>
                    <a:pt x="367530" y="322864"/>
                    <a:pt x="379436" y="341819"/>
                  </a:cubicBezTo>
                  <a:cubicBezTo>
                    <a:pt x="325048" y="283240"/>
                    <a:pt x="225321" y="197515"/>
                    <a:pt x="114355" y="207135"/>
                  </a:cubicBezTo>
                  <a:cubicBezTo>
                    <a:pt x="84161" y="209802"/>
                    <a:pt x="70635" y="215231"/>
                    <a:pt x="69111" y="225423"/>
                  </a:cubicBezTo>
                  <a:cubicBezTo>
                    <a:pt x="66349" y="244283"/>
                    <a:pt x="110069" y="263904"/>
                    <a:pt x="218368" y="307433"/>
                  </a:cubicBezTo>
                  <a:cubicBezTo>
                    <a:pt x="292187" y="337151"/>
                    <a:pt x="375721" y="370775"/>
                    <a:pt x="413345" y="400493"/>
                  </a:cubicBezTo>
                  <a:cubicBezTo>
                    <a:pt x="416964" y="407255"/>
                    <a:pt x="420679" y="413923"/>
                    <a:pt x="424298" y="420781"/>
                  </a:cubicBezTo>
                  <a:cubicBezTo>
                    <a:pt x="425346" y="422686"/>
                    <a:pt x="427251" y="423829"/>
                    <a:pt x="429347" y="423829"/>
                  </a:cubicBezTo>
                  <a:cubicBezTo>
                    <a:pt x="430204" y="423829"/>
                    <a:pt x="431061" y="423638"/>
                    <a:pt x="431918" y="423257"/>
                  </a:cubicBezTo>
                  <a:cubicBezTo>
                    <a:pt x="434681" y="421829"/>
                    <a:pt x="435824" y="418400"/>
                    <a:pt x="434395" y="415637"/>
                  </a:cubicBezTo>
                  <a:cubicBezTo>
                    <a:pt x="430776" y="408970"/>
                    <a:pt x="427156" y="402398"/>
                    <a:pt x="423536" y="395730"/>
                  </a:cubicBezTo>
                  <a:close/>
                  <a:moveTo>
                    <a:pt x="326572" y="11301"/>
                  </a:moveTo>
                  <a:cubicBezTo>
                    <a:pt x="326572" y="11301"/>
                    <a:pt x="326763" y="11206"/>
                    <a:pt x="327048" y="11206"/>
                  </a:cubicBezTo>
                  <a:cubicBezTo>
                    <a:pt x="328382" y="11206"/>
                    <a:pt x="332573" y="12063"/>
                    <a:pt x="341907" y="20921"/>
                  </a:cubicBezTo>
                  <a:cubicBezTo>
                    <a:pt x="399438" y="74928"/>
                    <a:pt x="390104" y="205135"/>
                    <a:pt x="379817" y="276477"/>
                  </a:cubicBezTo>
                  <a:cubicBezTo>
                    <a:pt x="375054" y="252665"/>
                    <a:pt x="366863" y="220470"/>
                    <a:pt x="355814" y="177893"/>
                  </a:cubicBezTo>
                  <a:cubicBezTo>
                    <a:pt x="340383" y="118362"/>
                    <a:pt x="314380" y="18635"/>
                    <a:pt x="326572" y="11301"/>
                  </a:cubicBezTo>
                  <a:close/>
                  <a:moveTo>
                    <a:pt x="152264" y="156938"/>
                  </a:moveTo>
                  <a:cubicBezTo>
                    <a:pt x="88161" y="124172"/>
                    <a:pt x="8437" y="83501"/>
                    <a:pt x="11390" y="68927"/>
                  </a:cubicBezTo>
                  <a:cubicBezTo>
                    <a:pt x="11485" y="68261"/>
                    <a:pt x="13485" y="62450"/>
                    <a:pt x="42251" y="60164"/>
                  </a:cubicBezTo>
                  <a:cubicBezTo>
                    <a:pt x="45870" y="59879"/>
                    <a:pt x="49490" y="59783"/>
                    <a:pt x="53109" y="59783"/>
                  </a:cubicBezTo>
                  <a:cubicBezTo>
                    <a:pt x="161885" y="59783"/>
                    <a:pt x="268946" y="185132"/>
                    <a:pt x="317047" y="249998"/>
                  </a:cubicBezTo>
                  <a:cubicBezTo>
                    <a:pt x="274756" y="219518"/>
                    <a:pt x="210653" y="186752"/>
                    <a:pt x="152264" y="156938"/>
                  </a:cubicBezTo>
                  <a:close/>
                  <a:moveTo>
                    <a:pt x="222654" y="297051"/>
                  </a:moveTo>
                  <a:cubicBezTo>
                    <a:pt x="165218" y="273905"/>
                    <a:pt x="78351" y="239044"/>
                    <a:pt x="80351" y="227138"/>
                  </a:cubicBezTo>
                  <a:cubicBezTo>
                    <a:pt x="80351" y="227042"/>
                    <a:pt x="82541" y="221327"/>
                    <a:pt x="115403" y="218470"/>
                  </a:cubicBezTo>
                  <a:cubicBezTo>
                    <a:pt x="120832" y="217994"/>
                    <a:pt x="126166" y="217803"/>
                    <a:pt x="131500" y="217803"/>
                  </a:cubicBezTo>
                  <a:cubicBezTo>
                    <a:pt x="245133" y="217803"/>
                    <a:pt x="347527" y="321435"/>
                    <a:pt x="391247" y="372584"/>
                  </a:cubicBezTo>
                  <a:cubicBezTo>
                    <a:pt x="347336" y="347153"/>
                    <a:pt x="281805" y="320864"/>
                    <a:pt x="222654" y="297051"/>
                  </a:cubicBezTo>
                  <a:close/>
                </a:path>
              </a:pathLst>
            </a:custGeom>
            <a:grpFill/>
            <a:ln w="9525" cap="flat">
              <a:noFill/>
              <a:prstDash val="solid"/>
              <a:miter/>
            </a:ln>
          </p:spPr>
          <p:txBody>
            <a:bodyPr rtlCol="0" anchor="ctr"/>
            <a:lstStyle/>
            <a:p>
              <a:pPr defTabSz="457200"/>
              <a:endParaRPr lang="en-US" sz="1350">
                <a:solidFill>
                  <a:srgbClr val="FFFFFF"/>
                </a:solidFill>
                <a:latin typeface="Open Sans"/>
              </a:endParaRPr>
            </a:p>
          </p:txBody>
        </p:sp>
        <p:sp>
          <p:nvSpPr>
            <p:cNvPr id="44" name="Freeform: Shape 43">
              <a:extLst>
                <a:ext uri="{FF2B5EF4-FFF2-40B4-BE49-F238E27FC236}">
                  <a16:creationId xmlns:a16="http://schemas.microsoft.com/office/drawing/2014/main" id="{50EFFCE9-7190-44B4-98F8-3D03B714C4BC}"/>
                </a:ext>
              </a:extLst>
            </p:cNvPr>
            <p:cNvSpPr/>
            <p:nvPr/>
          </p:nvSpPr>
          <p:spPr>
            <a:xfrm>
              <a:off x="7533690" y="6353934"/>
              <a:ext cx="88611" cy="352318"/>
            </a:xfrm>
            <a:custGeom>
              <a:avLst/>
              <a:gdLst>
                <a:gd name="connsiteX0" fmla="*/ 47300 w 88611"/>
                <a:gd name="connsiteY0" fmla="*/ 12467 h 352318"/>
                <a:gd name="connsiteX1" fmla="*/ 11581 w 88611"/>
                <a:gd name="connsiteY1" fmla="*/ 2275 h 352318"/>
                <a:gd name="connsiteX2" fmla="*/ 13581 w 88611"/>
                <a:gd name="connsiteY2" fmla="*/ 143912 h 352318"/>
                <a:gd name="connsiteX3" fmla="*/ 24440 w 88611"/>
                <a:gd name="connsiteY3" fmla="*/ 344794 h 352318"/>
                <a:gd name="connsiteX4" fmla="*/ 27678 w 88611"/>
                <a:gd name="connsiteY4" fmla="*/ 351938 h 352318"/>
                <a:gd name="connsiteX5" fmla="*/ 29774 w 88611"/>
                <a:gd name="connsiteY5" fmla="*/ 352319 h 352318"/>
                <a:gd name="connsiteX6" fmla="*/ 34917 w 88611"/>
                <a:gd name="connsiteY6" fmla="*/ 348890 h 352318"/>
                <a:gd name="connsiteX7" fmla="*/ 47300 w 88611"/>
                <a:gd name="connsiteY7" fmla="*/ 12467 h 352318"/>
                <a:gd name="connsiteX8" fmla="*/ 24726 w 88611"/>
                <a:gd name="connsiteY8" fmla="*/ 142007 h 352318"/>
                <a:gd name="connsiteX9" fmla="*/ 17391 w 88611"/>
                <a:gd name="connsiteY9" fmla="*/ 11895 h 352318"/>
                <a:gd name="connsiteX10" fmla="*/ 20249 w 88611"/>
                <a:gd name="connsiteY10" fmla="*/ 11229 h 352318"/>
                <a:gd name="connsiteX11" fmla="*/ 40442 w 88611"/>
                <a:gd name="connsiteY11" fmla="*/ 21420 h 352318"/>
                <a:gd name="connsiteX12" fmla="*/ 42633 w 88611"/>
                <a:gd name="connsiteY12" fmla="*/ 295836 h 352318"/>
                <a:gd name="connsiteX13" fmla="*/ 24726 w 88611"/>
                <a:gd name="connsiteY13" fmla="*/ 142007 h 352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611" h="352318">
                  <a:moveTo>
                    <a:pt x="47300" y="12467"/>
                  </a:moveTo>
                  <a:cubicBezTo>
                    <a:pt x="31774" y="561"/>
                    <a:pt x="20058" y="-2773"/>
                    <a:pt x="11581" y="2275"/>
                  </a:cubicBezTo>
                  <a:cubicBezTo>
                    <a:pt x="-7374" y="13705"/>
                    <a:pt x="-420" y="61140"/>
                    <a:pt x="13581" y="143912"/>
                  </a:cubicBezTo>
                  <a:cubicBezTo>
                    <a:pt x="26059" y="217635"/>
                    <a:pt x="40156" y="301170"/>
                    <a:pt x="24440" y="344794"/>
                  </a:cubicBezTo>
                  <a:cubicBezTo>
                    <a:pt x="23392" y="347652"/>
                    <a:pt x="24821" y="350795"/>
                    <a:pt x="27678" y="351938"/>
                  </a:cubicBezTo>
                  <a:cubicBezTo>
                    <a:pt x="28345" y="352224"/>
                    <a:pt x="29012" y="352319"/>
                    <a:pt x="29774" y="352319"/>
                  </a:cubicBezTo>
                  <a:cubicBezTo>
                    <a:pt x="31964" y="352319"/>
                    <a:pt x="34060" y="350985"/>
                    <a:pt x="34917" y="348890"/>
                  </a:cubicBezTo>
                  <a:cubicBezTo>
                    <a:pt x="39489" y="338317"/>
                    <a:pt x="144931" y="87429"/>
                    <a:pt x="47300" y="12467"/>
                  </a:cubicBezTo>
                  <a:close/>
                  <a:moveTo>
                    <a:pt x="24726" y="142007"/>
                  </a:moveTo>
                  <a:cubicBezTo>
                    <a:pt x="15010" y="84762"/>
                    <a:pt x="4056" y="19896"/>
                    <a:pt x="17391" y="11895"/>
                  </a:cubicBezTo>
                  <a:cubicBezTo>
                    <a:pt x="18153" y="11419"/>
                    <a:pt x="19106" y="11229"/>
                    <a:pt x="20249" y="11229"/>
                  </a:cubicBezTo>
                  <a:cubicBezTo>
                    <a:pt x="24726" y="11229"/>
                    <a:pt x="31774" y="14753"/>
                    <a:pt x="40442" y="21420"/>
                  </a:cubicBezTo>
                  <a:cubicBezTo>
                    <a:pt x="106450" y="72093"/>
                    <a:pt x="68636" y="218778"/>
                    <a:pt x="42633" y="295836"/>
                  </a:cubicBezTo>
                  <a:cubicBezTo>
                    <a:pt x="43109" y="250497"/>
                    <a:pt x="33488" y="193918"/>
                    <a:pt x="24726" y="142007"/>
                  </a:cubicBezTo>
                  <a:close/>
                </a:path>
              </a:pathLst>
            </a:custGeom>
            <a:grpFill/>
            <a:ln w="9525" cap="flat">
              <a:noFill/>
              <a:prstDash val="solid"/>
              <a:miter/>
            </a:ln>
          </p:spPr>
          <p:txBody>
            <a:bodyPr rtlCol="0" anchor="ctr"/>
            <a:lstStyle/>
            <a:p>
              <a:pPr defTabSz="457200"/>
              <a:endParaRPr lang="en-US" sz="1350">
                <a:solidFill>
                  <a:srgbClr val="FFFFFF"/>
                </a:solidFill>
                <a:latin typeface="Open Sans"/>
              </a:endParaRPr>
            </a:p>
          </p:txBody>
        </p:sp>
      </p:grpSp>
      <p:sp>
        <p:nvSpPr>
          <p:cNvPr id="35" name="Freeform: Shape 34">
            <a:extLst>
              <a:ext uri="{FF2B5EF4-FFF2-40B4-BE49-F238E27FC236}">
                <a16:creationId xmlns:a16="http://schemas.microsoft.com/office/drawing/2014/main" id="{81F483F1-F32C-4E38-A9B0-3533163FE009}"/>
              </a:ext>
            </a:extLst>
          </p:cNvPr>
          <p:cNvSpPr/>
          <p:nvPr/>
        </p:nvSpPr>
        <p:spPr>
          <a:xfrm>
            <a:off x="9763616" y="-2540"/>
            <a:ext cx="904385" cy="980342"/>
          </a:xfrm>
          <a:custGeom>
            <a:avLst/>
            <a:gdLst>
              <a:gd name="connsiteX0" fmla="*/ 146779 w 1205847"/>
              <a:gd name="connsiteY0" fmla="*/ 0 h 1307123"/>
              <a:gd name="connsiteX1" fmla="*/ 1205847 w 1205847"/>
              <a:gd name="connsiteY1" fmla="*/ 0 h 1307123"/>
              <a:gd name="connsiteX2" fmla="*/ 1205847 w 1205847"/>
              <a:gd name="connsiteY2" fmla="*/ 1250397 h 1307123"/>
              <a:gd name="connsiteX3" fmla="*/ 1133253 w 1205847"/>
              <a:gd name="connsiteY3" fmla="*/ 1271940 h 1307123"/>
              <a:gd name="connsiteX4" fmla="*/ 617313 w 1205847"/>
              <a:gd name="connsiteY4" fmla="*/ 1282856 h 1307123"/>
              <a:gd name="connsiteX5" fmla="*/ 77020 w 1205847"/>
              <a:gd name="connsiteY5" fmla="*/ 882922 h 1307123"/>
              <a:gd name="connsiteX6" fmla="*/ 10074 w 1205847"/>
              <a:gd name="connsiteY6" fmla="*/ 392701 h 1307123"/>
              <a:gd name="connsiteX7" fmla="*/ 144331 w 1205847"/>
              <a:gd name="connsiteY7" fmla="*/ 3752 h 13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5847" h="1307123">
                <a:moveTo>
                  <a:pt x="146779" y="0"/>
                </a:moveTo>
                <a:lnTo>
                  <a:pt x="1205847" y="0"/>
                </a:lnTo>
                <a:lnTo>
                  <a:pt x="1205847" y="1250397"/>
                </a:lnTo>
                <a:lnTo>
                  <a:pt x="1133253" y="1271940"/>
                </a:lnTo>
                <a:cubicBezTo>
                  <a:pt x="963495" y="1311828"/>
                  <a:pt x="786774" y="1320959"/>
                  <a:pt x="617313" y="1282856"/>
                </a:cubicBezTo>
                <a:cubicBezTo>
                  <a:pt x="391364" y="1232052"/>
                  <a:pt x="180519" y="1090105"/>
                  <a:pt x="77020" y="882922"/>
                </a:cubicBezTo>
                <a:cubicBezTo>
                  <a:pt x="2171" y="733104"/>
                  <a:pt x="-13360" y="558509"/>
                  <a:pt x="10074" y="392701"/>
                </a:cubicBezTo>
                <a:cubicBezTo>
                  <a:pt x="29419" y="255973"/>
                  <a:pt x="76135" y="123668"/>
                  <a:pt x="144331" y="375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grpSp>
        <p:nvGrpSpPr>
          <p:cNvPr id="36" name="Group 35">
            <a:extLst>
              <a:ext uri="{FF2B5EF4-FFF2-40B4-BE49-F238E27FC236}">
                <a16:creationId xmlns:a16="http://schemas.microsoft.com/office/drawing/2014/main" id="{2CCB1AB5-9426-454E-BF82-7ED188D54C4E}"/>
              </a:ext>
            </a:extLst>
          </p:cNvPr>
          <p:cNvGrpSpPr/>
          <p:nvPr/>
        </p:nvGrpSpPr>
        <p:grpSpPr>
          <a:xfrm>
            <a:off x="9815610" y="-2541"/>
            <a:ext cx="852391" cy="742950"/>
            <a:chOff x="5319617" y="2749104"/>
            <a:chExt cx="1559528" cy="1359296"/>
          </a:xfrm>
        </p:grpSpPr>
        <p:sp>
          <p:nvSpPr>
            <p:cNvPr id="60" name="Freeform: Shape 59">
              <a:extLst>
                <a:ext uri="{FF2B5EF4-FFF2-40B4-BE49-F238E27FC236}">
                  <a16:creationId xmlns:a16="http://schemas.microsoft.com/office/drawing/2014/main" id="{ABF551E1-B7DB-47CC-92EC-B50B8163B415}"/>
                </a:ext>
              </a:extLst>
            </p:cNvPr>
            <p:cNvSpPr/>
            <p:nvPr/>
          </p:nvSpPr>
          <p:spPr>
            <a:xfrm>
              <a:off x="5632894" y="2749104"/>
              <a:ext cx="1246251" cy="1359296"/>
            </a:xfrm>
            <a:custGeom>
              <a:avLst/>
              <a:gdLst>
                <a:gd name="connsiteX0" fmla="*/ 0 w 1246251"/>
                <a:gd name="connsiteY0" fmla="*/ 0 h 1359296"/>
                <a:gd name="connsiteX1" fmla="*/ 233743 w 1246251"/>
                <a:gd name="connsiteY1" fmla="*/ 917067 h 1359296"/>
                <a:gd name="connsiteX2" fmla="*/ 1246251 w 1246251"/>
                <a:gd name="connsiteY2" fmla="*/ 1350740 h 1359296"/>
              </a:gdLst>
              <a:ahLst/>
              <a:cxnLst>
                <a:cxn ang="0">
                  <a:pos x="connsiteX0" y="connsiteY0"/>
                </a:cxn>
                <a:cxn ang="0">
                  <a:pos x="connsiteX1" y="connsiteY1"/>
                </a:cxn>
                <a:cxn ang="0">
                  <a:pos x="connsiteX2" y="connsiteY2"/>
                </a:cxn>
              </a:cxnLst>
              <a:rect l="l" t="t" r="r" b="b"/>
              <a:pathLst>
                <a:path w="1246251" h="1359296">
                  <a:moveTo>
                    <a:pt x="0" y="0"/>
                  </a:moveTo>
                  <a:cubicBezTo>
                    <a:pt x="54483" y="288227"/>
                    <a:pt x="130683" y="595979"/>
                    <a:pt x="233743" y="917067"/>
                  </a:cubicBezTo>
                  <a:cubicBezTo>
                    <a:pt x="356711" y="1300067"/>
                    <a:pt x="774383" y="1390364"/>
                    <a:pt x="1246251" y="135074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61" name="Freeform: Shape 60">
              <a:extLst>
                <a:ext uri="{FF2B5EF4-FFF2-40B4-BE49-F238E27FC236}">
                  <a16:creationId xmlns:a16="http://schemas.microsoft.com/office/drawing/2014/main" id="{073089C4-DC11-4565-87FF-4DA21534CB7E}"/>
                </a:ext>
              </a:extLst>
            </p:cNvPr>
            <p:cNvSpPr/>
            <p:nvPr/>
          </p:nvSpPr>
          <p:spPr>
            <a:xfrm>
              <a:off x="5319617" y="2749104"/>
              <a:ext cx="1559528" cy="1214913"/>
            </a:xfrm>
            <a:custGeom>
              <a:avLst/>
              <a:gdLst>
                <a:gd name="connsiteX0" fmla="*/ 0 w 1559528"/>
                <a:gd name="connsiteY0" fmla="*/ 0 h 1214913"/>
                <a:gd name="connsiteX1" fmla="*/ 1132808 w 1559528"/>
                <a:gd name="connsiteY1" fmla="*/ 1095566 h 1214913"/>
                <a:gd name="connsiteX2" fmla="*/ 1559528 w 1559528"/>
                <a:gd name="connsiteY2" fmla="*/ 1214914 h 1214913"/>
              </a:gdLst>
              <a:ahLst/>
              <a:cxnLst>
                <a:cxn ang="0">
                  <a:pos x="connsiteX0" y="connsiteY0"/>
                </a:cxn>
                <a:cxn ang="0">
                  <a:pos x="connsiteX1" y="connsiteY1"/>
                </a:cxn>
                <a:cxn ang="0">
                  <a:pos x="connsiteX2" y="connsiteY2"/>
                </a:cxn>
              </a:cxnLst>
              <a:rect l="l" t="t" r="r" b="b"/>
              <a:pathLst>
                <a:path w="1559528" h="1214913">
                  <a:moveTo>
                    <a:pt x="0" y="0"/>
                  </a:moveTo>
                  <a:cubicBezTo>
                    <a:pt x="103251" y="414433"/>
                    <a:pt x="433292" y="812864"/>
                    <a:pt x="1132808" y="1095566"/>
                  </a:cubicBezTo>
                  <a:cubicBezTo>
                    <a:pt x="1280065" y="1155097"/>
                    <a:pt x="1422559" y="1193959"/>
                    <a:pt x="1559528" y="1214914"/>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62" name="Freeform: Shape 61">
            <a:extLst>
              <a:ext uri="{FF2B5EF4-FFF2-40B4-BE49-F238E27FC236}">
                <a16:creationId xmlns:a16="http://schemas.microsoft.com/office/drawing/2014/main" id="{F0765461-FDEA-4F37-A191-5C73FD9E3BB6}"/>
              </a:ext>
            </a:extLst>
          </p:cNvPr>
          <p:cNvSpPr/>
          <p:nvPr/>
        </p:nvSpPr>
        <p:spPr>
          <a:xfrm>
            <a:off x="9766062" y="939387"/>
            <a:ext cx="117955" cy="117955"/>
          </a:xfrm>
          <a:custGeom>
            <a:avLst/>
            <a:gdLst>
              <a:gd name="connsiteX0" fmla="*/ 157273 w 157273"/>
              <a:gd name="connsiteY0" fmla="*/ 78637 h 157273"/>
              <a:gd name="connsiteX1" fmla="*/ 78637 w 157273"/>
              <a:gd name="connsiteY1" fmla="*/ 157273 h 157273"/>
              <a:gd name="connsiteX2" fmla="*/ 0 w 157273"/>
              <a:gd name="connsiteY2" fmla="*/ 78637 h 157273"/>
              <a:gd name="connsiteX3" fmla="*/ 78637 w 157273"/>
              <a:gd name="connsiteY3" fmla="*/ 0 h 157273"/>
              <a:gd name="connsiteX4" fmla="*/ 157273 w 157273"/>
              <a:gd name="connsiteY4" fmla="*/ 78637 h 157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273" h="157273">
                <a:moveTo>
                  <a:pt x="157273" y="78637"/>
                </a:moveTo>
                <a:cubicBezTo>
                  <a:pt x="157273" y="122067"/>
                  <a:pt x="122066" y="157273"/>
                  <a:pt x="78637" y="157273"/>
                </a:cubicBezTo>
                <a:cubicBezTo>
                  <a:pt x="35207" y="157273"/>
                  <a:pt x="0" y="122067"/>
                  <a:pt x="0" y="78637"/>
                </a:cubicBezTo>
                <a:cubicBezTo>
                  <a:pt x="0" y="35207"/>
                  <a:pt x="35207" y="0"/>
                  <a:pt x="78637" y="0"/>
                </a:cubicBezTo>
                <a:cubicBezTo>
                  <a:pt x="122066" y="0"/>
                  <a:pt x="157273" y="35207"/>
                  <a:pt x="157273" y="78637"/>
                </a:cubicBezTo>
                <a:close/>
              </a:path>
            </a:pathLst>
          </a:custGeom>
          <a:solidFill>
            <a:schemeClr val="accent1">
              <a:lumMod val="40000"/>
              <a:lumOff val="6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63" name="Freeform: Shape 62">
            <a:extLst>
              <a:ext uri="{FF2B5EF4-FFF2-40B4-BE49-F238E27FC236}">
                <a16:creationId xmlns:a16="http://schemas.microsoft.com/office/drawing/2014/main" id="{2D0BC7CA-66C4-4913-A0E0-DF41B304C229}"/>
              </a:ext>
            </a:extLst>
          </p:cNvPr>
          <p:cNvSpPr/>
          <p:nvPr/>
        </p:nvSpPr>
        <p:spPr>
          <a:xfrm>
            <a:off x="9627694" y="346096"/>
            <a:ext cx="300755" cy="283068"/>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20000"/>
              <a:lumOff val="8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64" name="Freeform: Shape 63">
            <a:extLst>
              <a:ext uri="{FF2B5EF4-FFF2-40B4-BE49-F238E27FC236}">
                <a16:creationId xmlns:a16="http://schemas.microsoft.com/office/drawing/2014/main" id="{52FD6174-7466-49E9-B143-13CA54E4D84D}"/>
              </a:ext>
            </a:extLst>
          </p:cNvPr>
          <p:cNvSpPr/>
          <p:nvPr/>
        </p:nvSpPr>
        <p:spPr>
          <a:xfrm>
            <a:off x="10374051" y="-109902"/>
            <a:ext cx="264493" cy="263948"/>
          </a:xfrm>
          <a:custGeom>
            <a:avLst/>
            <a:gdLst>
              <a:gd name="connsiteX0" fmla="*/ 26 w 352657"/>
              <a:gd name="connsiteY0" fmla="*/ 173627 h 351930"/>
              <a:gd name="connsiteX1" fmla="*/ 123106 w 352657"/>
              <a:gd name="connsiteY1" fmla="*/ 344265 h 351930"/>
              <a:gd name="connsiteX2" fmla="*/ 295432 w 352657"/>
              <a:gd name="connsiteY2" fmla="*/ 305401 h 351930"/>
              <a:gd name="connsiteX3" fmla="*/ 348960 w 352657"/>
              <a:gd name="connsiteY3" fmla="*/ 136838 h 351930"/>
              <a:gd name="connsiteX4" fmla="*/ 26 w 352657"/>
              <a:gd name="connsiteY4" fmla="*/ 173627 h 35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657" h="351930">
                <a:moveTo>
                  <a:pt x="26" y="173627"/>
                </a:moveTo>
                <a:cubicBezTo>
                  <a:pt x="-1337" y="248824"/>
                  <a:pt x="51282" y="321816"/>
                  <a:pt x="123106" y="344265"/>
                </a:cubicBezTo>
                <a:cubicBezTo>
                  <a:pt x="181954" y="362692"/>
                  <a:pt x="250080" y="347185"/>
                  <a:pt x="295432" y="305401"/>
                </a:cubicBezTo>
                <a:cubicBezTo>
                  <a:pt x="340785" y="263617"/>
                  <a:pt x="361742" y="197179"/>
                  <a:pt x="348960" y="136838"/>
                </a:cubicBezTo>
                <a:cubicBezTo>
                  <a:pt x="305619" y="-67344"/>
                  <a:pt x="3789" y="-33087"/>
                  <a:pt x="26" y="173627"/>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grpSp>
        <p:nvGrpSpPr>
          <p:cNvPr id="65" name="Group 64">
            <a:extLst>
              <a:ext uri="{FF2B5EF4-FFF2-40B4-BE49-F238E27FC236}">
                <a16:creationId xmlns:a16="http://schemas.microsoft.com/office/drawing/2014/main" id="{BB93E263-1770-4088-BA81-A1D952FCB89F}"/>
              </a:ext>
            </a:extLst>
          </p:cNvPr>
          <p:cNvGrpSpPr/>
          <p:nvPr/>
        </p:nvGrpSpPr>
        <p:grpSpPr>
          <a:xfrm>
            <a:off x="1524002" y="6115049"/>
            <a:ext cx="706487" cy="742950"/>
            <a:chOff x="5397245" y="2695594"/>
            <a:chExt cx="1394841" cy="1466830"/>
          </a:xfrm>
        </p:grpSpPr>
        <p:sp>
          <p:nvSpPr>
            <p:cNvPr id="66" name="Freeform: Shape 65">
              <a:extLst>
                <a:ext uri="{FF2B5EF4-FFF2-40B4-BE49-F238E27FC236}">
                  <a16:creationId xmlns:a16="http://schemas.microsoft.com/office/drawing/2014/main" id="{D6A8006F-8E6B-4CC2-A24B-D01A84E7F40E}"/>
                </a:ext>
              </a:extLst>
            </p:cNvPr>
            <p:cNvSpPr/>
            <p:nvPr/>
          </p:nvSpPr>
          <p:spPr>
            <a:xfrm>
              <a:off x="5397245" y="2695594"/>
              <a:ext cx="1270920" cy="1466829"/>
            </a:xfrm>
            <a:custGeom>
              <a:avLst/>
              <a:gdLst>
                <a:gd name="connsiteX0" fmla="*/ 1270921 w 1270920"/>
                <a:gd name="connsiteY0" fmla="*/ 1466830 h 1466829"/>
                <a:gd name="connsiteX1" fmla="*/ 845915 w 1270920"/>
                <a:gd name="connsiteY1" fmla="*/ 170763 h 1466829"/>
                <a:gd name="connsiteX2" fmla="*/ 0 w 1270920"/>
                <a:gd name="connsiteY2" fmla="*/ 4933 h 1466829"/>
              </a:gdLst>
              <a:ahLst/>
              <a:cxnLst>
                <a:cxn ang="0">
                  <a:pos x="connsiteX0" y="connsiteY0"/>
                </a:cxn>
                <a:cxn ang="0">
                  <a:pos x="connsiteX1" y="connsiteY1"/>
                </a:cxn>
                <a:cxn ang="0">
                  <a:pos x="connsiteX2" y="connsiteY2"/>
                </a:cxn>
              </a:cxnLst>
              <a:rect l="l" t="t" r="r" b="b"/>
              <a:pathLst>
                <a:path w="1270920" h="1466829">
                  <a:moveTo>
                    <a:pt x="1270921" y="1466830"/>
                  </a:moveTo>
                  <a:cubicBezTo>
                    <a:pt x="1208723" y="912761"/>
                    <a:pt x="1046607" y="366692"/>
                    <a:pt x="845915" y="170763"/>
                  </a:cubicBezTo>
                  <a:cubicBezTo>
                    <a:pt x="693801" y="22459"/>
                    <a:pt x="368237" y="-14974"/>
                    <a:pt x="0" y="4933"/>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67" name="Freeform: Shape 66">
              <a:extLst>
                <a:ext uri="{FF2B5EF4-FFF2-40B4-BE49-F238E27FC236}">
                  <a16:creationId xmlns:a16="http://schemas.microsoft.com/office/drawing/2014/main" id="{9F4C8952-7DB9-4E47-96F0-4D8FF424F2AA}"/>
                </a:ext>
              </a:extLst>
            </p:cNvPr>
            <p:cNvSpPr/>
            <p:nvPr/>
          </p:nvSpPr>
          <p:spPr>
            <a:xfrm>
              <a:off x="5397245" y="2969132"/>
              <a:ext cx="1394841" cy="1193292"/>
            </a:xfrm>
            <a:custGeom>
              <a:avLst/>
              <a:gdLst>
                <a:gd name="connsiteX0" fmla="*/ 1394841 w 1394841"/>
                <a:gd name="connsiteY0" fmla="*/ 1193292 h 1193292"/>
                <a:gd name="connsiteX1" fmla="*/ 1380077 w 1394841"/>
                <a:gd name="connsiteY1" fmla="*/ 1031843 h 1193292"/>
                <a:gd name="connsiteX2" fmla="*/ 0 w 1394841"/>
                <a:gd name="connsiteY2" fmla="*/ 0 h 1193292"/>
              </a:gdLst>
              <a:ahLst/>
              <a:cxnLst>
                <a:cxn ang="0">
                  <a:pos x="connsiteX0" y="connsiteY0"/>
                </a:cxn>
                <a:cxn ang="0">
                  <a:pos x="connsiteX1" y="connsiteY1"/>
                </a:cxn>
                <a:cxn ang="0">
                  <a:pos x="connsiteX2" y="connsiteY2"/>
                </a:cxn>
              </a:cxnLst>
              <a:rect l="l" t="t" r="r" b="b"/>
              <a:pathLst>
                <a:path w="1394841" h="1193292">
                  <a:moveTo>
                    <a:pt x="1394841" y="1193292"/>
                  </a:moveTo>
                  <a:cubicBezTo>
                    <a:pt x="1394174" y="1137190"/>
                    <a:pt x="1389317" y="1083183"/>
                    <a:pt x="1380077" y="1031843"/>
                  </a:cubicBezTo>
                  <a:cubicBezTo>
                    <a:pt x="1285304" y="506921"/>
                    <a:pt x="633222" y="186214"/>
                    <a:pt x="0" y="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68" name="Freeform: Shape 67">
            <a:extLst>
              <a:ext uri="{FF2B5EF4-FFF2-40B4-BE49-F238E27FC236}">
                <a16:creationId xmlns:a16="http://schemas.microsoft.com/office/drawing/2014/main" id="{5E0B4551-E34D-4143-8A5A-23728C525283}"/>
              </a:ext>
            </a:extLst>
          </p:cNvPr>
          <p:cNvSpPr/>
          <p:nvPr/>
        </p:nvSpPr>
        <p:spPr>
          <a:xfrm>
            <a:off x="1524001" y="6388536"/>
            <a:ext cx="435471" cy="469465"/>
          </a:xfrm>
          <a:custGeom>
            <a:avLst/>
            <a:gdLst>
              <a:gd name="connsiteX0" fmla="*/ 47510 w 580628"/>
              <a:gd name="connsiteY0" fmla="*/ 0 h 625953"/>
              <a:gd name="connsiteX1" fmla="*/ 522401 w 580628"/>
              <a:gd name="connsiteY1" fmla="*/ 295747 h 625953"/>
              <a:gd name="connsiteX2" fmla="*/ 580618 w 580628"/>
              <a:gd name="connsiteY2" fmla="*/ 493225 h 625953"/>
              <a:gd name="connsiteX3" fmla="*/ 569848 w 580628"/>
              <a:gd name="connsiteY3" fmla="*/ 569422 h 625953"/>
              <a:gd name="connsiteX4" fmla="*/ 546869 w 580628"/>
              <a:gd name="connsiteY4" fmla="*/ 625953 h 625953"/>
              <a:gd name="connsiteX5" fmla="*/ 0 w 580628"/>
              <a:gd name="connsiteY5" fmla="*/ 625953 h 625953"/>
              <a:gd name="connsiteX6" fmla="*/ 0 w 580628"/>
              <a:gd name="connsiteY6" fmla="*/ 635 h 625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28" h="625953">
                <a:moveTo>
                  <a:pt x="47510" y="0"/>
                </a:moveTo>
                <a:cubicBezTo>
                  <a:pt x="240287" y="12591"/>
                  <a:pt x="426414" y="128858"/>
                  <a:pt x="522401" y="295747"/>
                </a:cubicBezTo>
                <a:cubicBezTo>
                  <a:pt x="557016" y="355946"/>
                  <a:pt x="581196" y="423785"/>
                  <a:pt x="580618" y="493225"/>
                </a:cubicBezTo>
                <a:cubicBezTo>
                  <a:pt x="580405" y="519095"/>
                  <a:pt x="576649" y="544655"/>
                  <a:pt x="569848" y="569422"/>
                </a:cubicBezTo>
                <a:lnTo>
                  <a:pt x="546869" y="625953"/>
                </a:lnTo>
                <a:lnTo>
                  <a:pt x="0" y="625953"/>
                </a:lnTo>
                <a:lnTo>
                  <a:pt x="0" y="63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sp>
        <p:nvSpPr>
          <p:cNvPr id="69" name="Freeform: Shape 68">
            <a:extLst>
              <a:ext uri="{FF2B5EF4-FFF2-40B4-BE49-F238E27FC236}">
                <a16:creationId xmlns:a16="http://schemas.microsoft.com/office/drawing/2014/main" id="{3D464C6A-00A8-4F2F-A068-CA1C63CEFA7A}"/>
              </a:ext>
            </a:extLst>
          </p:cNvPr>
          <p:cNvSpPr/>
          <p:nvPr/>
        </p:nvSpPr>
        <p:spPr>
          <a:xfrm>
            <a:off x="1781175" y="6515781"/>
            <a:ext cx="178296" cy="167810"/>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Tree>
    <p:extLst>
      <p:ext uri="{BB962C8B-B14F-4D97-AF65-F5344CB8AC3E}">
        <p14:creationId xmlns:p14="http://schemas.microsoft.com/office/powerpoint/2010/main" val="1784713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53" presetClass="entr" presetSubtype="16" fill="hold" grpId="0" nodeType="withEffect">
                                  <p:stCondLst>
                                    <p:cond delay="1000"/>
                                  </p:stCondLst>
                                  <p:childTnLst>
                                    <p:set>
                                      <p:cBhvr>
                                        <p:cTn id="9" dur="1" fill="hold">
                                          <p:stCondLst>
                                            <p:cond delay="0"/>
                                          </p:stCondLst>
                                        </p:cTn>
                                        <p:tgtEl>
                                          <p:spTgt spid="23"/>
                                        </p:tgtEl>
                                        <p:attrNameLst>
                                          <p:attrName>style.visibility</p:attrName>
                                        </p:attrNameLst>
                                      </p:cBhvr>
                                      <p:to>
                                        <p:strVal val="visible"/>
                                      </p:to>
                                    </p:set>
                                    <p:anim calcmode="lin" valueType="num">
                                      <p:cBhvr>
                                        <p:cTn id="10" dur="500" fill="hold"/>
                                        <p:tgtEl>
                                          <p:spTgt spid="23"/>
                                        </p:tgtEl>
                                        <p:attrNameLst>
                                          <p:attrName>ppt_w</p:attrName>
                                        </p:attrNameLst>
                                      </p:cBhvr>
                                      <p:tavLst>
                                        <p:tav tm="0">
                                          <p:val>
                                            <p:fltVal val="0"/>
                                          </p:val>
                                        </p:tav>
                                        <p:tav tm="100000">
                                          <p:val>
                                            <p:strVal val="#ppt_w"/>
                                          </p:val>
                                        </p:tav>
                                      </p:tavLst>
                                    </p:anim>
                                    <p:anim calcmode="lin" valueType="num">
                                      <p:cBhvr>
                                        <p:cTn id="11" dur="500" fill="hold"/>
                                        <p:tgtEl>
                                          <p:spTgt spid="23"/>
                                        </p:tgtEl>
                                        <p:attrNameLst>
                                          <p:attrName>ppt_h</p:attrName>
                                        </p:attrNameLst>
                                      </p:cBhvr>
                                      <p:tavLst>
                                        <p:tav tm="0">
                                          <p:val>
                                            <p:fltVal val="0"/>
                                          </p:val>
                                        </p:tav>
                                        <p:tav tm="100000">
                                          <p:val>
                                            <p:strVal val="#ppt_h"/>
                                          </p:val>
                                        </p:tav>
                                      </p:tavLst>
                                    </p:anim>
                                    <p:animEffect transition="in" filter="fade">
                                      <p:cBhvr>
                                        <p:cTn id="12" dur="500"/>
                                        <p:tgtEl>
                                          <p:spTgt spid="23"/>
                                        </p:tgtEl>
                                      </p:cBhvr>
                                    </p:animEffect>
                                  </p:childTnLst>
                                </p:cTn>
                              </p:par>
                              <p:par>
                                <p:cTn id="13" presetID="53" presetClass="entr" presetSubtype="16" fill="hold" grpId="0" nodeType="withEffect">
                                  <p:stCondLst>
                                    <p:cond delay="100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fltVal val="0"/>
                                          </p:val>
                                        </p:tav>
                                        <p:tav tm="100000">
                                          <p:val>
                                            <p:strVal val="#ppt_w"/>
                                          </p:val>
                                        </p:tav>
                                      </p:tavLst>
                                    </p:anim>
                                    <p:anim calcmode="lin" valueType="num">
                                      <p:cBhvr>
                                        <p:cTn id="16" dur="500" fill="hold"/>
                                        <p:tgtEl>
                                          <p:spTgt spid="24"/>
                                        </p:tgtEl>
                                        <p:attrNameLst>
                                          <p:attrName>ppt_h</p:attrName>
                                        </p:attrNameLst>
                                      </p:cBhvr>
                                      <p:tavLst>
                                        <p:tav tm="0">
                                          <p:val>
                                            <p:fltVal val="0"/>
                                          </p:val>
                                        </p:tav>
                                        <p:tav tm="100000">
                                          <p:val>
                                            <p:strVal val="#ppt_h"/>
                                          </p:val>
                                        </p:tav>
                                      </p:tavLst>
                                    </p:anim>
                                    <p:animEffect transition="in" filter="fade">
                                      <p:cBhvr>
                                        <p:cTn id="17" dur="500"/>
                                        <p:tgtEl>
                                          <p:spTgt spid="24"/>
                                        </p:tgtEl>
                                      </p:cBhvr>
                                    </p:animEffect>
                                  </p:childTnLst>
                                </p:cTn>
                              </p:par>
                              <p:par>
                                <p:cTn id="18" presetID="53" presetClass="entr" presetSubtype="16" fill="hold" grpId="0" nodeType="withEffect">
                                  <p:stCondLst>
                                    <p:cond delay="100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animEffect transition="in" filter="fade">
                                      <p:cBhvr>
                                        <p:cTn id="22" dur="500"/>
                                        <p:tgtEl>
                                          <p:spTgt spid="25"/>
                                        </p:tgtEl>
                                      </p:cBhvr>
                                    </p:animEffect>
                                  </p:childTnLst>
                                </p:cTn>
                              </p:par>
                              <p:par>
                                <p:cTn id="23" presetID="53" presetClass="entr" presetSubtype="16" fill="hold" grpId="0" nodeType="withEffect">
                                  <p:stCondLst>
                                    <p:cond delay="100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100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childTnLst>
                                </p:cTn>
                              </p:par>
                              <p:par>
                                <p:cTn id="33" presetID="53" presetClass="entr" presetSubtype="16" fill="hold" grpId="0" nodeType="withEffect">
                                  <p:stCondLst>
                                    <p:cond delay="1000"/>
                                  </p:stCondLst>
                                  <p:childTnLst>
                                    <p:set>
                                      <p:cBhvr>
                                        <p:cTn id="34" dur="1" fill="hold">
                                          <p:stCondLst>
                                            <p:cond delay="0"/>
                                          </p:stCondLst>
                                        </p:cTn>
                                        <p:tgtEl>
                                          <p:spTgt spid="30"/>
                                        </p:tgtEl>
                                        <p:attrNameLst>
                                          <p:attrName>style.visibility</p:attrName>
                                        </p:attrNameLst>
                                      </p:cBhvr>
                                      <p:to>
                                        <p:strVal val="visible"/>
                                      </p:to>
                                    </p:set>
                                    <p:anim calcmode="lin" valueType="num">
                                      <p:cBhvr>
                                        <p:cTn id="35" dur="500" fill="hold"/>
                                        <p:tgtEl>
                                          <p:spTgt spid="30"/>
                                        </p:tgtEl>
                                        <p:attrNameLst>
                                          <p:attrName>ppt_w</p:attrName>
                                        </p:attrNameLst>
                                      </p:cBhvr>
                                      <p:tavLst>
                                        <p:tav tm="0">
                                          <p:val>
                                            <p:fltVal val="0"/>
                                          </p:val>
                                        </p:tav>
                                        <p:tav tm="100000">
                                          <p:val>
                                            <p:strVal val="#ppt_w"/>
                                          </p:val>
                                        </p:tav>
                                      </p:tavLst>
                                    </p:anim>
                                    <p:anim calcmode="lin" valueType="num">
                                      <p:cBhvr>
                                        <p:cTn id="36" dur="500" fill="hold"/>
                                        <p:tgtEl>
                                          <p:spTgt spid="30"/>
                                        </p:tgtEl>
                                        <p:attrNameLst>
                                          <p:attrName>ppt_h</p:attrName>
                                        </p:attrNameLst>
                                      </p:cBhvr>
                                      <p:tavLst>
                                        <p:tav tm="0">
                                          <p:val>
                                            <p:fltVal val="0"/>
                                          </p:val>
                                        </p:tav>
                                        <p:tav tm="100000">
                                          <p:val>
                                            <p:strVal val="#ppt_h"/>
                                          </p:val>
                                        </p:tav>
                                      </p:tavLst>
                                    </p:anim>
                                    <p:animEffect transition="in" filter="fade">
                                      <p:cBhvr>
                                        <p:cTn id="37" dur="500"/>
                                        <p:tgtEl>
                                          <p:spTgt spid="30"/>
                                        </p:tgtEl>
                                      </p:cBhvr>
                                    </p:animEffect>
                                  </p:childTnLst>
                                </p:cTn>
                              </p:par>
                              <p:par>
                                <p:cTn id="38" presetID="53" presetClass="entr" presetSubtype="16" fill="hold" grpId="0" nodeType="withEffect">
                                  <p:stCondLst>
                                    <p:cond delay="1000"/>
                                  </p:stCondLst>
                                  <p:childTnLst>
                                    <p:set>
                                      <p:cBhvr>
                                        <p:cTn id="39" dur="1" fill="hold">
                                          <p:stCondLst>
                                            <p:cond delay="0"/>
                                          </p:stCondLst>
                                        </p:cTn>
                                        <p:tgtEl>
                                          <p:spTgt spid="32"/>
                                        </p:tgtEl>
                                        <p:attrNameLst>
                                          <p:attrName>style.visibility</p:attrName>
                                        </p:attrNameLst>
                                      </p:cBhvr>
                                      <p:to>
                                        <p:strVal val="visible"/>
                                      </p:to>
                                    </p:set>
                                    <p:anim calcmode="lin" valueType="num">
                                      <p:cBhvr>
                                        <p:cTn id="40" dur="500" fill="hold"/>
                                        <p:tgtEl>
                                          <p:spTgt spid="32"/>
                                        </p:tgtEl>
                                        <p:attrNameLst>
                                          <p:attrName>ppt_w</p:attrName>
                                        </p:attrNameLst>
                                      </p:cBhvr>
                                      <p:tavLst>
                                        <p:tav tm="0">
                                          <p:val>
                                            <p:fltVal val="0"/>
                                          </p:val>
                                        </p:tav>
                                        <p:tav tm="100000">
                                          <p:val>
                                            <p:strVal val="#ppt_w"/>
                                          </p:val>
                                        </p:tav>
                                      </p:tavLst>
                                    </p:anim>
                                    <p:anim calcmode="lin" valueType="num">
                                      <p:cBhvr>
                                        <p:cTn id="41" dur="500" fill="hold"/>
                                        <p:tgtEl>
                                          <p:spTgt spid="32"/>
                                        </p:tgtEl>
                                        <p:attrNameLst>
                                          <p:attrName>ppt_h</p:attrName>
                                        </p:attrNameLst>
                                      </p:cBhvr>
                                      <p:tavLst>
                                        <p:tav tm="0">
                                          <p:val>
                                            <p:fltVal val="0"/>
                                          </p:val>
                                        </p:tav>
                                        <p:tav tm="100000">
                                          <p:val>
                                            <p:strVal val="#ppt_h"/>
                                          </p:val>
                                        </p:tav>
                                      </p:tavLst>
                                    </p:anim>
                                    <p:animEffect transition="in" filter="fade">
                                      <p:cBhvr>
                                        <p:cTn id="42" dur="500"/>
                                        <p:tgtEl>
                                          <p:spTgt spid="32"/>
                                        </p:tgtEl>
                                      </p:cBhvr>
                                    </p:animEffect>
                                  </p:childTnLst>
                                </p:cTn>
                              </p:par>
                              <p:par>
                                <p:cTn id="43" presetID="53" presetClass="entr" presetSubtype="16" fill="hold" grpId="0" nodeType="withEffect">
                                  <p:stCondLst>
                                    <p:cond delay="1000"/>
                                  </p:stCondLst>
                                  <p:childTnLst>
                                    <p:set>
                                      <p:cBhvr>
                                        <p:cTn id="44" dur="1" fill="hold">
                                          <p:stCondLst>
                                            <p:cond delay="0"/>
                                          </p:stCondLst>
                                        </p:cTn>
                                        <p:tgtEl>
                                          <p:spTgt spid="33"/>
                                        </p:tgtEl>
                                        <p:attrNameLst>
                                          <p:attrName>style.visibility</p:attrName>
                                        </p:attrNameLst>
                                      </p:cBhvr>
                                      <p:to>
                                        <p:strVal val="visible"/>
                                      </p:to>
                                    </p:set>
                                    <p:anim calcmode="lin" valueType="num">
                                      <p:cBhvr>
                                        <p:cTn id="45" dur="500" fill="hold"/>
                                        <p:tgtEl>
                                          <p:spTgt spid="33"/>
                                        </p:tgtEl>
                                        <p:attrNameLst>
                                          <p:attrName>ppt_w</p:attrName>
                                        </p:attrNameLst>
                                      </p:cBhvr>
                                      <p:tavLst>
                                        <p:tav tm="0">
                                          <p:val>
                                            <p:fltVal val="0"/>
                                          </p:val>
                                        </p:tav>
                                        <p:tav tm="100000">
                                          <p:val>
                                            <p:strVal val="#ppt_w"/>
                                          </p:val>
                                        </p:tav>
                                      </p:tavLst>
                                    </p:anim>
                                    <p:anim calcmode="lin" valueType="num">
                                      <p:cBhvr>
                                        <p:cTn id="46" dur="500" fill="hold"/>
                                        <p:tgtEl>
                                          <p:spTgt spid="33"/>
                                        </p:tgtEl>
                                        <p:attrNameLst>
                                          <p:attrName>ppt_h</p:attrName>
                                        </p:attrNameLst>
                                      </p:cBhvr>
                                      <p:tavLst>
                                        <p:tav tm="0">
                                          <p:val>
                                            <p:fltVal val="0"/>
                                          </p:val>
                                        </p:tav>
                                        <p:tav tm="100000">
                                          <p:val>
                                            <p:strVal val="#ppt_h"/>
                                          </p:val>
                                        </p:tav>
                                      </p:tavLst>
                                    </p:anim>
                                    <p:animEffect transition="in" filter="fade">
                                      <p:cBhvr>
                                        <p:cTn id="47" dur="500"/>
                                        <p:tgtEl>
                                          <p:spTgt spid="33"/>
                                        </p:tgtEl>
                                      </p:cBhvr>
                                    </p:animEffect>
                                  </p:childTnLst>
                                </p:cTn>
                              </p:par>
                              <p:par>
                                <p:cTn id="48" presetID="53" presetClass="entr" presetSubtype="16" fill="hold" grpId="0" nodeType="withEffect">
                                  <p:stCondLst>
                                    <p:cond delay="1000"/>
                                  </p:stCondLst>
                                  <p:childTnLst>
                                    <p:set>
                                      <p:cBhvr>
                                        <p:cTn id="49" dur="1" fill="hold">
                                          <p:stCondLst>
                                            <p:cond delay="0"/>
                                          </p:stCondLst>
                                        </p:cTn>
                                        <p:tgtEl>
                                          <p:spTgt spid="34"/>
                                        </p:tgtEl>
                                        <p:attrNameLst>
                                          <p:attrName>style.visibility</p:attrName>
                                        </p:attrNameLst>
                                      </p:cBhvr>
                                      <p:to>
                                        <p:strVal val="visible"/>
                                      </p:to>
                                    </p:set>
                                    <p:anim calcmode="lin" valueType="num">
                                      <p:cBhvr>
                                        <p:cTn id="50" dur="500" fill="hold"/>
                                        <p:tgtEl>
                                          <p:spTgt spid="34"/>
                                        </p:tgtEl>
                                        <p:attrNameLst>
                                          <p:attrName>ppt_w</p:attrName>
                                        </p:attrNameLst>
                                      </p:cBhvr>
                                      <p:tavLst>
                                        <p:tav tm="0">
                                          <p:val>
                                            <p:fltVal val="0"/>
                                          </p:val>
                                        </p:tav>
                                        <p:tav tm="100000">
                                          <p:val>
                                            <p:strVal val="#ppt_w"/>
                                          </p:val>
                                        </p:tav>
                                      </p:tavLst>
                                    </p:anim>
                                    <p:anim calcmode="lin" valueType="num">
                                      <p:cBhvr>
                                        <p:cTn id="51" dur="500" fill="hold"/>
                                        <p:tgtEl>
                                          <p:spTgt spid="34"/>
                                        </p:tgtEl>
                                        <p:attrNameLst>
                                          <p:attrName>ppt_h</p:attrName>
                                        </p:attrNameLst>
                                      </p:cBhvr>
                                      <p:tavLst>
                                        <p:tav tm="0">
                                          <p:val>
                                            <p:fltVal val="0"/>
                                          </p:val>
                                        </p:tav>
                                        <p:tav tm="100000">
                                          <p:val>
                                            <p:strVal val="#ppt_h"/>
                                          </p:val>
                                        </p:tav>
                                      </p:tavLst>
                                    </p:anim>
                                    <p:animEffect transition="in" filter="fade">
                                      <p:cBhvr>
                                        <p:cTn id="52" dur="500"/>
                                        <p:tgtEl>
                                          <p:spTgt spid="34"/>
                                        </p:tgtEl>
                                      </p:cBhvr>
                                    </p:animEffect>
                                  </p:childTnLst>
                                </p:cTn>
                              </p:par>
                              <p:par>
                                <p:cTn id="53" presetID="53" presetClass="entr" presetSubtype="16" fill="hold" nodeType="withEffect">
                                  <p:stCondLst>
                                    <p:cond delay="1000"/>
                                  </p:stCondLst>
                                  <p:childTnLst>
                                    <p:set>
                                      <p:cBhvr>
                                        <p:cTn id="54" dur="1" fill="hold">
                                          <p:stCondLst>
                                            <p:cond delay="0"/>
                                          </p:stCondLst>
                                        </p:cTn>
                                        <p:tgtEl>
                                          <p:spTgt spid="46"/>
                                        </p:tgtEl>
                                        <p:attrNameLst>
                                          <p:attrName>style.visibility</p:attrName>
                                        </p:attrNameLst>
                                      </p:cBhvr>
                                      <p:to>
                                        <p:strVal val="visible"/>
                                      </p:to>
                                    </p:set>
                                    <p:anim calcmode="lin" valueType="num">
                                      <p:cBhvr>
                                        <p:cTn id="55" dur="500" fill="hold"/>
                                        <p:tgtEl>
                                          <p:spTgt spid="46"/>
                                        </p:tgtEl>
                                        <p:attrNameLst>
                                          <p:attrName>ppt_w</p:attrName>
                                        </p:attrNameLst>
                                      </p:cBhvr>
                                      <p:tavLst>
                                        <p:tav tm="0">
                                          <p:val>
                                            <p:fltVal val="0"/>
                                          </p:val>
                                        </p:tav>
                                        <p:tav tm="100000">
                                          <p:val>
                                            <p:strVal val="#ppt_w"/>
                                          </p:val>
                                        </p:tav>
                                      </p:tavLst>
                                    </p:anim>
                                    <p:anim calcmode="lin" valueType="num">
                                      <p:cBhvr>
                                        <p:cTn id="56" dur="500" fill="hold"/>
                                        <p:tgtEl>
                                          <p:spTgt spid="46"/>
                                        </p:tgtEl>
                                        <p:attrNameLst>
                                          <p:attrName>ppt_h</p:attrName>
                                        </p:attrNameLst>
                                      </p:cBhvr>
                                      <p:tavLst>
                                        <p:tav tm="0">
                                          <p:val>
                                            <p:fltVal val="0"/>
                                          </p:val>
                                        </p:tav>
                                        <p:tav tm="100000">
                                          <p:val>
                                            <p:strVal val="#ppt_h"/>
                                          </p:val>
                                        </p:tav>
                                      </p:tavLst>
                                    </p:anim>
                                    <p:animEffect transition="in" filter="fade">
                                      <p:cBhvr>
                                        <p:cTn id="57" dur="500"/>
                                        <p:tgtEl>
                                          <p:spTgt spid="46"/>
                                        </p:tgtEl>
                                      </p:cBhvr>
                                    </p:animEffect>
                                  </p:childTnLst>
                                </p:cTn>
                              </p:par>
                              <p:par>
                                <p:cTn id="58" presetID="53" presetClass="entr" presetSubtype="16" fill="hold" grpId="0" nodeType="withEffect">
                                  <p:stCondLst>
                                    <p:cond delay="1000"/>
                                  </p:stCondLst>
                                  <p:childTnLst>
                                    <p:set>
                                      <p:cBhvr>
                                        <p:cTn id="59" dur="1" fill="hold">
                                          <p:stCondLst>
                                            <p:cond delay="0"/>
                                          </p:stCondLst>
                                        </p:cTn>
                                        <p:tgtEl>
                                          <p:spTgt spid="41"/>
                                        </p:tgtEl>
                                        <p:attrNameLst>
                                          <p:attrName>style.visibility</p:attrName>
                                        </p:attrNameLst>
                                      </p:cBhvr>
                                      <p:to>
                                        <p:strVal val="visible"/>
                                      </p:to>
                                    </p:set>
                                    <p:anim calcmode="lin" valueType="num">
                                      <p:cBhvr>
                                        <p:cTn id="60" dur="500" fill="hold"/>
                                        <p:tgtEl>
                                          <p:spTgt spid="41"/>
                                        </p:tgtEl>
                                        <p:attrNameLst>
                                          <p:attrName>ppt_w</p:attrName>
                                        </p:attrNameLst>
                                      </p:cBhvr>
                                      <p:tavLst>
                                        <p:tav tm="0">
                                          <p:val>
                                            <p:fltVal val="0"/>
                                          </p:val>
                                        </p:tav>
                                        <p:tav tm="100000">
                                          <p:val>
                                            <p:strVal val="#ppt_w"/>
                                          </p:val>
                                        </p:tav>
                                      </p:tavLst>
                                    </p:anim>
                                    <p:anim calcmode="lin" valueType="num">
                                      <p:cBhvr>
                                        <p:cTn id="61" dur="500" fill="hold"/>
                                        <p:tgtEl>
                                          <p:spTgt spid="41"/>
                                        </p:tgtEl>
                                        <p:attrNameLst>
                                          <p:attrName>ppt_h</p:attrName>
                                        </p:attrNameLst>
                                      </p:cBhvr>
                                      <p:tavLst>
                                        <p:tav tm="0">
                                          <p:val>
                                            <p:fltVal val="0"/>
                                          </p:val>
                                        </p:tav>
                                        <p:tav tm="100000">
                                          <p:val>
                                            <p:strVal val="#ppt_h"/>
                                          </p:val>
                                        </p:tav>
                                      </p:tavLst>
                                    </p:anim>
                                    <p:animEffect transition="in" filter="fade">
                                      <p:cBhvr>
                                        <p:cTn id="62" dur="500"/>
                                        <p:tgtEl>
                                          <p:spTgt spid="41"/>
                                        </p:tgtEl>
                                      </p:cBhvr>
                                    </p:animEffect>
                                  </p:childTnLst>
                                </p:cTn>
                              </p:par>
                              <p:par>
                                <p:cTn id="63" presetID="53" presetClass="entr" presetSubtype="16" fill="hold" nodeType="withEffect">
                                  <p:stCondLst>
                                    <p:cond delay="100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ppt_w</p:attrName>
                                        </p:attrNameLst>
                                      </p:cBhvr>
                                      <p:tavLst>
                                        <p:tav tm="0">
                                          <p:val>
                                            <p:fltVal val="0"/>
                                          </p:val>
                                        </p:tav>
                                        <p:tav tm="100000">
                                          <p:val>
                                            <p:strVal val="#ppt_w"/>
                                          </p:val>
                                        </p:tav>
                                      </p:tavLst>
                                    </p:anim>
                                    <p:anim calcmode="lin" valueType="num">
                                      <p:cBhvr>
                                        <p:cTn id="66" dur="500" fill="hold"/>
                                        <p:tgtEl>
                                          <p:spTgt spid="45"/>
                                        </p:tgtEl>
                                        <p:attrNameLst>
                                          <p:attrName>ppt_h</p:attrName>
                                        </p:attrNameLst>
                                      </p:cBhvr>
                                      <p:tavLst>
                                        <p:tav tm="0">
                                          <p:val>
                                            <p:fltVal val="0"/>
                                          </p:val>
                                        </p:tav>
                                        <p:tav tm="100000">
                                          <p:val>
                                            <p:strVal val="#ppt_h"/>
                                          </p:val>
                                        </p:tav>
                                      </p:tavLst>
                                    </p:anim>
                                    <p:animEffect transition="in" filter="fade">
                                      <p:cBhvr>
                                        <p:cTn id="67" dur="500"/>
                                        <p:tgtEl>
                                          <p:spTgt spid="45"/>
                                        </p:tgtEl>
                                      </p:cBhvr>
                                    </p:animEffect>
                                  </p:childTnLst>
                                </p:cTn>
                              </p:par>
                              <p:par>
                                <p:cTn id="68" presetID="2" presetClass="entr" presetSubtype="3" accel="20000" decel="60000"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1000" fill="hold"/>
                                        <p:tgtEl>
                                          <p:spTgt spid="35"/>
                                        </p:tgtEl>
                                        <p:attrNameLst>
                                          <p:attrName>ppt_x</p:attrName>
                                        </p:attrNameLst>
                                      </p:cBhvr>
                                      <p:tavLst>
                                        <p:tav tm="0">
                                          <p:val>
                                            <p:strVal val="1+#ppt_w/2"/>
                                          </p:val>
                                        </p:tav>
                                        <p:tav tm="100000">
                                          <p:val>
                                            <p:strVal val="#ppt_x"/>
                                          </p:val>
                                        </p:tav>
                                      </p:tavLst>
                                    </p:anim>
                                    <p:anim calcmode="lin" valueType="num">
                                      <p:cBhvr additive="base">
                                        <p:cTn id="71" dur="1000" fill="hold"/>
                                        <p:tgtEl>
                                          <p:spTgt spid="35"/>
                                        </p:tgtEl>
                                        <p:attrNameLst>
                                          <p:attrName>ppt_y</p:attrName>
                                        </p:attrNameLst>
                                      </p:cBhvr>
                                      <p:tavLst>
                                        <p:tav tm="0">
                                          <p:val>
                                            <p:strVal val="0-#ppt_h/2"/>
                                          </p:val>
                                        </p:tav>
                                        <p:tav tm="100000">
                                          <p:val>
                                            <p:strVal val="#ppt_y"/>
                                          </p:val>
                                        </p:tav>
                                      </p:tavLst>
                                    </p:anim>
                                  </p:childTnLst>
                                </p:cTn>
                              </p:par>
                              <p:par>
                                <p:cTn id="72" presetID="2" presetClass="entr" presetSubtype="3" accel="20000" decel="60000" fill="hold" nodeType="withEffect">
                                  <p:stCondLst>
                                    <p:cond delay="0"/>
                                  </p:stCondLst>
                                  <p:childTnLst>
                                    <p:set>
                                      <p:cBhvr>
                                        <p:cTn id="73" dur="1" fill="hold">
                                          <p:stCondLst>
                                            <p:cond delay="0"/>
                                          </p:stCondLst>
                                        </p:cTn>
                                        <p:tgtEl>
                                          <p:spTgt spid="36"/>
                                        </p:tgtEl>
                                        <p:attrNameLst>
                                          <p:attrName>style.visibility</p:attrName>
                                        </p:attrNameLst>
                                      </p:cBhvr>
                                      <p:to>
                                        <p:strVal val="visible"/>
                                      </p:to>
                                    </p:set>
                                    <p:anim calcmode="lin" valueType="num">
                                      <p:cBhvr additive="base">
                                        <p:cTn id="74" dur="1000" fill="hold"/>
                                        <p:tgtEl>
                                          <p:spTgt spid="36"/>
                                        </p:tgtEl>
                                        <p:attrNameLst>
                                          <p:attrName>ppt_x</p:attrName>
                                        </p:attrNameLst>
                                      </p:cBhvr>
                                      <p:tavLst>
                                        <p:tav tm="0">
                                          <p:val>
                                            <p:strVal val="1+#ppt_w/2"/>
                                          </p:val>
                                        </p:tav>
                                        <p:tav tm="100000">
                                          <p:val>
                                            <p:strVal val="#ppt_x"/>
                                          </p:val>
                                        </p:tav>
                                      </p:tavLst>
                                    </p:anim>
                                    <p:anim calcmode="lin" valueType="num">
                                      <p:cBhvr additive="base">
                                        <p:cTn id="75" dur="1000" fill="hold"/>
                                        <p:tgtEl>
                                          <p:spTgt spid="36"/>
                                        </p:tgtEl>
                                        <p:attrNameLst>
                                          <p:attrName>ppt_y</p:attrName>
                                        </p:attrNameLst>
                                      </p:cBhvr>
                                      <p:tavLst>
                                        <p:tav tm="0">
                                          <p:val>
                                            <p:strVal val="0-#ppt_h/2"/>
                                          </p:val>
                                        </p:tav>
                                        <p:tav tm="100000">
                                          <p:val>
                                            <p:strVal val="#ppt_y"/>
                                          </p:val>
                                        </p:tav>
                                      </p:tavLst>
                                    </p:anim>
                                  </p:childTnLst>
                                </p:cTn>
                              </p:par>
                              <p:par>
                                <p:cTn id="76" presetID="2" presetClass="entr" presetSubtype="3" accel="20000" decel="60000" fill="hold" grpId="0" nodeType="withEffect">
                                  <p:stCondLst>
                                    <p:cond delay="0"/>
                                  </p:stCondLst>
                                  <p:childTnLst>
                                    <p:set>
                                      <p:cBhvr>
                                        <p:cTn id="77" dur="1" fill="hold">
                                          <p:stCondLst>
                                            <p:cond delay="0"/>
                                          </p:stCondLst>
                                        </p:cTn>
                                        <p:tgtEl>
                                          <p:spTgt spid="62"/>
                                        </p:tgtEl>
                                        <p:attrNameLst>
                                          <p:attrName>style.visibility</p:attrName>
                                        </p:attrNameLst>
                                      </p:cBhvr>
                                      <p:to>
                                        <p:strVal val="visible"/>
                                      </p:to>
                                    </p:set>
                                    <p:anim calcmode="lin" valueType="num">
                                      <p:cBhvr additive="base">
                                        <p:cTn id="78" dur="1000" fill="hold"/>
                                        <p:tgtEl>
                                          <p:spTgt spid="62"/>
                                        </p:tgtEl>
                                        <p:attrNameLst>
                                          <p:attrName>ppt_x</p:attrName>
                                        </p:attrNameLst>
                                      </p:cBhvr>
                                      <p:tavLst>
                                        <p:tav tm="0">
                                          <p:val>
                                            <p:strVal val="1+#ppt_w/2"/>
                                          </p:val>
                                        </p:tav>
                                        <p:tav tm="100000">
                                          <p:val>
                                            <p:strVal val="#ppt_x"/>
                                          </p:val>
                                        </p:tav>
                                      </p:tavLst>
                                    </p:anim>
                                    <p:anim calcmode="lin" valueType="num">
                                      <p:cBhvr additive="base">
                                        <p:cTn id="79" dur="1000" fill="hold"/>
                                        <p:tgtEl>
                                          <p:spTgt spid="62"/>
                                        </p:tgtEl>
                                        <p:attrNameLst>
                                          <p:attrName>ppt_y</p:attrName>
                                        </p:attrNameLst>
                                      </p:cBhvr>
                                      <p:tavLst>
                                        <p:tav tm="0">
                                          <p:val>
                                            <p:strVal val="0-#ppt_h/2"/>
                                          </p:val>
                                        </p:tav>
                                        <p:tav tm="100000">
                                          <p:val>
                                            <p:strVal val="#ppt_y"/>
                                          </p:val>
                                        </p:tav>
                                      </p:tavLst>
                                    </p:anim>
                                  </p:childTnLst>
                                </p:cTn>
                              </p:par>
                              <p:par>
                                <p:cTn id="80" presetID="2" presetClass="entr" presetSubtype="3" accel="20000" decel="60000" fill="hold" grpId="0" nodeType="withEffect">
                                  <p:stCondLst>
                                    <p:cond delay="0"/>
                                  </p:stCondLst>
                                  <p:childTnLst>
                                    <p:set>
                                      <p:cBhvr>
                                        <p:cTn id="81" dur="1" fill="hold">
                                          <p:stCondLst>
                                            <p:cond delay="0"/>
                                          </p:stCondLst>
                                        </p:cTn>
                                        <p:tgtEl>
                                          <p:spTgt spid="63"/>
                                        </p:tgtEl>
                                        <p:attrNameLst>
                                          <p:attrName>style.visibility</p:attrName>
                                        </p:attrNameLst>
                                      </p:cBhvr>
                                      <p:to>
                                        <p:strVal val="visible"/>
                                      </p:to>
                                    </p:set>
                                    <p:anim calcmode="lin" valueType="num">
                                      <p:cBhvr additive="base">
                                        <p:cTn id="82" dur="1000" fill="hold"/>
                                        <p:tgtEl>
                                          <p:spTgt spid="63"/>
                                        </p:tgtEl>
                                        <p:attrNameLst>
                                          <p:attrName>ppt_x</p:attrName>
                                        </p:attrNameLst>
                                      </p:cBhvr>
                                      <p:tavLst>
                                        <p:tav tm="0">
                                          <p:val>
                                            <p:strVal val="1+#ppt_w/2"/>
                                          </p:val>
                                        </p:tav>
                                        <p:tav tm="100000">
                                          <p:val>
                                            <p:strVal val="#ppt_x"/>
                                          </p:val>
                                        </p:tav>
                                      </p:tavLst>
                                    </p:anim>
                                    <p:anim calcmode="lin" valueType="num">
                                      <p:cBhvr additive="base">
                                        <p:cTn id="83" dur="1000" fill="hold"/>
                                        <p:tgtEl>
                                          <p:spTgt spid="63"/>
                                        </p:tgtEl>
                                        <p:attrNameLst>
                                          <p:attrName>ppt_y</p:attrName>
                                        </p:attrNameLst>
                                      </p:cBhvr>
                                      <p:tavLst>
                                        <p:tav tm="0">
                                          <p:val>
                                            <p:strVal val="0-#ppt_h/2"/>
                                          </p:val>
                                        </p:tav>
                                        <p:tav tm="100000">
                                          <p:val>
                                            <p:strVal val="#ppt_y"/>
                                          </p:val>
                                        </p:tav>
                                      </p:tavLst>
                                    </p:anim>
                                  </p:childTnLst>
                                </p:cTn>
                              </p:par>
                              <p:par>
                                <p:cTn id="84" presetID="2" presetClass="entr" presetSubtype="3" accel="20000" decel="60000" fill="hold" grpId="0" nodeType="withEffect">
                                  <p:stCondLst>
                                    <p:cond delay="0"/>
                                  </p:stCondLst>
                                  <p:childTnLst>
                                    <p:set>
                                      <p:cBhvr>
                                        <p:cTn id="85" dur="1" fill="hold">
                                          <p:stCondLst>
                                            <p:cond delay="0"/>
                                          </p:stCondLst>
                                        </p:cTn>
                                        <p:tgtEl>
                                          <p:spTgt spid="64"/>
                                        </p:tgtEl>
                                        <p:attrNameLst>
                                          <p:attrName>style.visibility</p:attrName>
                                        </p:attrNameLst>
                                      </p:cBhvr>
                                      <p:to>
                                        <p:strVal val="visible"/>
                                      </p:to>
                                    </p:set>
                                    <p:anim calcmode="lin" valueType="num">
                                      <p:cBhvr additive="base">
                                        <p:cTn id="86" dur="1000" fill="hold"/>
                                        <p:tgtEl>
                                          <p:spTgt spid="64"/>
                                        </p:tgtEl>
                                        <p:attrNameLst>
                                          <p:attrName>ppt_x</p:attrName>
                                        </p:attrNameLst>
                                      </p:cBhvr>
                                      <p:tavLst>
                                        <p:tav tm="0">
                                          <p:val>
                                            <p:strVal val="1+#ppt_w/2"/>
                                          </p:val>
                                        </p:tav>
                                        <p:tav tm="100000">
                                          <p:val>
                                            <p:strVal val="#ppt_x"/>
                                          </p:val>
                                        </p:tav>
                                      </p:tavLst>
                                    </p:anim>
                                    <p:anim calcmode="lin" valueType="num">
                                      <p:cBhvr additive="base">
                                        <p:cTn id="87" dur="1000" fill="hold"/>
                                        <p:tgtEl>
                                          <p:spTgt spid="64"/>
                                        </p:tgtEl>
                                        <p:attrNameLst>
                                          <p:attrName>ppt_y</p:attrName>
                                        </p:attrNameLst>
                                      </p:cBhvr>
                                      <p:tavLst>
                                        <p:tav tm="0">
                                          <p:val>
                                            <p:strVal val="0-#ppt_h/2"/>
                                          </p:val>
                                        </p:tav>
                                        <p:tav tm="100000">
                                          <p:val>
                                            <p:strVal val="#ppt_y"/>
                                          </p:val>
                                        </p:tav>
                                      </p:tavLst>
                                    </p:anim>
                                  </p:childTnLst>
                                </p:cTn>
                              </p:par>
                              <p:par>
                                <p:cTn id="88" presetID="2" presetClass="entr" presetSubtype="12" accel="20000" decel="60000" fill="hold" nodeType="withEffect">
                                  <p:stCondLst>
                                    <p:cond delay="0"/>
                                  </p:stCondLst>
                                  <p:childTnLst>
                                    <p:set>
                                      <p:cBhvr>
                                        <p:cTn id="89" dur="1" fill="hold">
                                          <p:stCondLst>
                                            <p:cond delay="0"/>
                                          </p:stCondLst>
                                        </p:cTn>
                                        <p:tgtEl>
                                          <p:spTgt spid="65"/>
                                        </p:tgtEl>
                                        <p:attrNameLst>
                                          <p:attrName>style.visibility</p:attrName>
                                        </p:attrNameLst>
                                      </p:cBhvr>
                                      <p:to>
                                        <p:strVal val="visible"/>
                                      </p:to>
                                    </p:set>
                                    <p:anim calcmode="lin" valueType="num">
                                      <p:cBhvr additive="base">
                                        <p:cTn id="90" dur="1000" fill="hold"/>
                                        <p:tgtEl>
                                          <p:spTgt spid="65"/>
                                        </p:tgtEl>
                                        <p:attrNameLst>
                                          <p:attrName>ppt_x</p:attrName>
                                        </p:attrNameLst>
                                      </p:cBhvr>
                                      <p:tavLst>
                                        <p:tav tm="0">
                                          <p:val>
                                            <p:strVal val="0-#ppt_w/2"/>
                                          </p:val>
                                        </p:tav>
                                        <p:tav tm="100000">
                                          <p:val>
                                            <p:strVal val="#ppt_x"/>
                                          </p:val>
                                        </p:tav>
                                      </p:tavLst>
                                    </p:anim>
                                    <p:anim calcmode="lin" valueType="num">
                                      <p:cBhvr additive="base">
                                        <p:cTn id="91" dur="1000" fill="hold"/>
                                        <p:tgtEl>
                                          <p:spTgt spid="65"/>
                                        </p:tgtEl>
                                        <p:attrNameLst>
                                          <p:attrName>ppt_y</p:attrName>
                                        </p:attrNameLst>
                                      </p:cBhvr>
                                      <p:tavLst>
                                        <p:tav tm="0">
                                          <p:val>
                                            <p:strVal val="1+#ppt_h/2"/>
                                          </p:val>
                                        </p:tav>
                                        <p:tav tm="100000">
                                          <p:val>
                                            <p:strVal val="#ppt_y"/>
                                          </p:val>
                                        </p:tav>
                                      </p:tavLst>
                                    </p:anim>
                                  </p:childTnLst>
                                </p:cTn>
                              </p:par>
                              <p:par>
                                <p:cTn id="92" presetID="2" presetClass="entr" presetSubtype="12" accel="20000" decel="60000" fill="hold" grpId="0" nodeType="withEffect">
                                  <p:stCondLst>
                                    <p:cond delay="0"/>
                                  </p:stCondLst>
                                  <p:childTnLst>
                                    <p:set>
                                      <p:cBhvr>
                                        <p:cTn id="93" dur="1" fill="hold">
                                          <p:stCondLst>
                                            <p:cond delay="0"/>
                                          </p:stCondLst>
                                        </p:cTn>
                                        <p:tgtEl>
                                          <p:spTgt spid="68"/>
                                        </p:tgtEl>
                                        <p:attrNameLst>
                                          <p:attrName>style.visibility</p:attrName>
                                        </p:attrNameLst>
                                      </p:cBhvr>
                                      <p:to>
                                        <p:strVal val="visible"/>
                                      </p:to>
                                    </p:set>
                                    <p:anim calcmode="lin" valueType="num">
                                      <p:cBhvr additive="base">
                                        <p:cTn id="94" dur="1000" fill="hold"/>
                                        <p:tgtEl>
                                          <p:spTgt spid="68"/>
                                        </p:tgtEl>
                                        <p:attrNameLst>
                                          <p:attrName>ppt_x</p:attrName>
                                        </p:attrNameLst>
                                      </p:cBhvr>
                                      <p:tavLst>
                                        <p:tav tm="0">
                                          <p:val>
                                            <p:strVal val="0-#ppt_w/2"/>
                                          </p:val>
                                        </p:tav>
                                        <p:tav tm="100000">
                                          <p:val>
                                            <p:strVal val="#ppt_x"/>
                                          </p:val>
                                        </p:tav>
                                      </p:tavLst>
                                    </p:anim>
                                    <p:anim calcmode="lin" valueType="num">
                                      <p:cBhvr additive="base">
                                        <p:cTn id="95" dur="1000" fill="hold"/>
                                        <p:tgtEl>
                                          <p:spTgt spid="68"/>
                                        </p:tgtEl>
                                        <p:attrNameLst>
                                          <p:attrName>ppt_y</p:attrName>
                                        </p:attrNameLst>
                                      </p:cBhvr>
                                      <p:tavLst>
                                        <p:tav tm="0">
                                          <p:val>
                                            <p:strVal val="1+#ppt_h/2"/>
                                          </p:val>
                                        </p:tav>
                                        <p:tav tm="100000">
                                          <p:val>
                                            <p:strVal val="#ppt_y"/>
                                          </p:val>
                                        </p:tav>
                                      </p:tavLst>
                                    </p:anim>
                                  </p:childTnLst>
                                </p:cTn>
                              </p:par>
                              <p:par>
                                <p:cTn id="96" presetID="2" presetClass="entr" presetSubtype="12" accel="20000" decel="60000" fill="hold" grpId="0" nodeType="withEffect">
                                  <p:stCondLst>
                                    <p:cond delay="0"/>
                                  </p:stCondLst>
                                  <p:childTnLst>
                                    <p:set>
                                      <p:cBhvr>
                                        <p:cTn id="97" dur="1" fill="hold">
                                          <p:stCondLst>
                                            <p:cond delay="0"/>
                                          </p:stCondLst>
                                        </p:cTn>
                                        <p:tgtEl>
                                          <p:spTgt spid="69"/>
                                        </p:tgtEl>
                                        <p:attrNameLst>
                                          <p:attrName>style.visibility</p:attrName>
                                        </p:attrNameLst>
                                      </p:cBhvr>
                                      <p:to>
                                        <p:strVal val="visible"/>
                                      </p:to>
                                    </p:set>
                                    <p:anim calcmode="lin" valueType="num">
                                      <p:cBhvr additive="base">
                                        <p:cTn id="98" dur="1000" fill="hold"/>
                                        <p:tgtEl>
                                          <p:spTgt spid="69"/>
                                        </p:tgtEl>
                                        <p:attrNameLst>
                                          <p:attrName>ppt_x</p:attrName>
                                        </p:attrNameLst>
                                      </p:cBhvr>
                                      <p:tavLst>
                                        <p:tav tm="0">
                                          <p:val>
                                            <p:strVal val="0-#ppt_w/2"/>
                                          </p:val>
                                        </p:tav>
                                        <p:tav tm="100000">
                                          <p:val>
                                            <p:strVal val="#ppt_x"/>
                                          </p:val>
                                        </p:tav>
                                      </p:tavLst>
                                    </p:anim>
                                    <p:anim calcmode="lin" valueType="num">
                                      <p:cBhvr additive="base">
                                        <p:cTn id="99" dur="1000" fill="hold"/>
                                        <p:tgtEl>
                                          <p:spTgt spid="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3" grpId="0" animBg="1"/>
      <p:bldP spid="24" grpId="0"/>
      <p:bldP spid="25" grpId="0"/>
      <p:bldP spid="28" grpId="0" animBg="1"/>
      <p:bldP spid="29" grpId="0"/>
      <p:bldP spid="30" grpId="0"/>
      <p:bldP spid="32" grpId="0" animBg="1"/>
      <p:bldP spid="33" grpId="0"/>
      <p:bldP spid="34" grpId="0"/>
      <p:bldP spid="41" grpId="0" animBg="1"/>
      <p:bldP spid="35" grpId="0" animBg="1"/>
      <p:bldP spid="62" grpId="0" animBg="1"/>
      <p:bldP spid="63" grpId="0" animBg="1"/>
      <p:bldP spid="64" grpId="0" animBg="1"/>
      <p:bldP spid="68" grpId="0" animBg="1"/>
      <p:bldP spid="6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CAF4D2F9-E70A-4CF9-BEDD-9F2F65323421}"/>
              </a:ext>
            </a:extLst>
          </p:cNvPr>
          <p:cNvSpPr>
            <a:spLocks noGrp="1"/>
          </p:cNvSpPr>
          <p:nvPr>
            <p:ph type="pic" sz="quarter" idx="13"/>
          </p:nvPr>
        </p:nvSpPr>
        <p:spPr/>
      </p:sp>
      <p:sp>
        <p:nvSpPr>
          <p:cNvPr id="3" name="PsHolder2">
            <a:extLst>
              <a:ext uri="{FF2B5EF4-FFF2-40B4-BE49-F238E27FC236}">
                <a16:creationId xmlns:a16="http://schemas.microsoft.com/office/drawing/2014/main" id="{F6497812-C69D-4DBC-A31F-4B8E8E33D0BC}"/>
              </a:ext>
            </a:extLst>
          </p:cNvPr>
          <p:cNvSpPr>
            <a:spLocks noGrp="1"/>
          </p:cNvSpPr>
          <p:nvPr>
            <p:ph type="pic" sz="quarter" idx="12"/>
          </p:nvPr>
        </p:nvSpPr>
        <p:spPr/>
      </p:sp>
      <p:sp>
        <p:nvSpPr>
          <p:cNvPr id="5" name="Text Placeholder 4">
            <a:extLst>
              <a:ext uri="{FF2B5EF4-FFF2-40B4-BE49-F238E27FC236}">
                <a16:creationId xmlns:a16="http://schemas.microsoft.com/office/drawing/2014/main" id="{752EF375-514B-4D2F-855A-5B924C584E33}"/>
              </a:ext>
            </a:extLst>
          </p:cNvPr>
          <p:cNvSpPr>
            <a:spLocks noGrp="1"/>
          </p:cNvSpPr>
          <p:nvPr>
            <p:ph type="body" sz="quarter" idx="11"/>
          </p:nvPr>
        </p:nvSpPr>
        <p:spPr/>
        <p:txBody>
          <a:bodyPr/>
          <a:lstStyle/>
          <a:p>
            <a:r>
              <a:rPr lang="ru-RU" dirty="0"/>
              <a:t>Заголовок слайда</a:t>
            </a:r>
            <a:endParaRPr lang="en-US" dirty="0"/>
          </a:p>
        </p:txBody>
      </p:sp>
      <p:sp>
        <p:nvSpPr>
          <p:cNvPr id="26" name="Graphic 18">
            <a:extLst>
              <a:ext uri="{FF2B5EF4-FFF2-40B4-BE49-F238E27FC236}">
                <a16:creationId xmlns:a16="http://schemas.microsoft.com/office/drawing/2014/main" id="{37A92E13-71F1-4A4C-857C-9DD364350D19}"/>
              </a:ext>
            </a:extLst>
          </p:cNvPr>
          <p:cNvSpPr/>
          <p:nvPr/>
        </p:nvSpPr>
        <p:spPr>
          <a:xfrm rot="17564816">
            <a:off x="5164942" y="3913017"/>
            <a:ext cx="887037" cy="873932"/>
          </a:xfrm>
          <a:custGeom>
            <a:avLst/>
            <a:gdLst>
              <a:gd name="connsiteX0" fmla="*/ 31445 w 5635369"/>
              <a:gd name="connsiteY0" fmla="*/ 2697627 h 5552109"/>
              <a:gd name="connsiteX1" fmla="*/ 240423 w 5635369"/>
              <a:gd name="connsiteY1" fmla="*/ 4227914 h 5552109"/>
              <a:gd name="connsiteX2" fmla="*/ 1927015 w 5635369"/>
              <a:gd name="connsiteY2" fmla="*/ 5476356 h 5552109"/>
              <a:gd name="connsiteX3" fmla="*/ 4058615 w 5635369"/>
              <a:gd name="connsiteY3" fmla="*/ 5287665 h 5552109"/>
              <a:gd name="connsiteX4" fmla="*/ 5022831 w 5635369"/>
              <a:gd name="connsiteY4" fmla="*/ 4718451 h 5552109"/>
              <a:gd name="connsiteX5" fmla="*/ 5548420 w 5635369"/>
              <a:gd name="connsiteY5" fmla="*/ 3643079 h 5552109"/>
              <a:gd name="connsiteX6" fmla="*/ 5410117 w 5635369"/>
              <a:gd name="connsiteY6" fmla="*/ 1666165 h 5552109"/>
              <a:gd name="connsiteX7" fmla="*/ 4076617 w 5635369"/>
              <a:gd name="connsiteY7" fmla="*/ 222080 h 5552109"/>
              <a:gd name="connsiteX8" fmla="*/ 2849321 w 5635369"/>
              <a:gd name="connsiteY8" fmla="*/ 10720 h 5552109"/>
              <a:gd name="connsiteX9" fmla="*/ 1985403 w 5635369"/>
              <a:gd name="connsiteY9" fmla="*/ 82348 h 5552109"/>
              <a:gd name="connsiteX10" fmla="*/ 450545 w 5635369"/>
              <a:gd name="connsiteY10" fmla="*/ 1483475 h 5552109"/>
              <a:gd name="connsiteX11" fmla="*/ 31445 w 5635369"/>
              <a:gd name="connsiteY11" fmla="*/ 2697627 h 5552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35369" h="5552109">
                <a:moveTo>
                  <a:pt x="31445" y="2697627"/>
                </a:moveTo>
                <a:cubicBezTo>
                  <a:pt x="-41707" y="3215216"/>
                  <a:pt x="6775" y="3760236"/>
                  <a:pt x="240423" y="4227914"/>
                </a:cubicBezTo>
                <a:cubicBezTo>
                  <a:pt x="563511" y="4874661"/>
                  <a:pt x="1221689" y="5317764"/>
                  <a:pt x="1927015" y="5476356"/>
                </a:cubicBezTo>
                <a:cubicBezTo>
                  <a:pt x="2632341" y="5634947"/>
                  <a:pt x="3377958" y="5531410"/>
                  <a:pt x="4058615" y="5287665"/>
                </a:cubicBezTo>
                <a:cubicBezTo>
                  <a:pt x="4413231" y="5160602"/>
                  <a:pt x="4762227" y="4990485"/>
                  <a:pt x="5022831" y="4718451"/>
                </a:cubicBezTo>
                <a:cubicBezTo>
                  <a:pt x="5302294" y="4426701"/>
                  <a:pt x="5460219" y="4037318"/>
                  <a:pt x="5548420" y="3643079"/>
                </a:cubicBezTo>
                <a:cubicBezTo>
                  <a:pt x="5694819" y="2988521"/>
                  <a:pt x="5661291" y="2288147"/>
                  <a:pt x="5410117" y="1666165"/>
                </a:cubicBezTo>
                <a:cubicBezTo>
                  <a:pt x="5158943" y="1044182"/>
                  <a:pt x="4683645" y="507353"/>
                  <a:pt x="4076617" y="222080"/>
                </a:cubicBezTo>
                <a:cubicBezTo>
                  <a:pt x="3695617" y="43010"/>
                  <a:pt x="3268040" y="-29285"/>
                  <a:pt x="2849321" y="10720"/>
                </a:cubicBezTo>
                <a:cubicBezTo>
                  <a:pt x="2569476" y="37390"/>
                  <a:pt x="2259723" y="21293"/>
                  <a:pt x="1985403" y="82348"/>
                </a:cubicBezTo>
                <a:cubicBezTo>
                  <a:pt x="1337798" y="226556"/>
                  <a:pt x="760869" y="938169"/>
                  <a:pt x="450545" y="1483475"/>
                </a:cubicBezTo>
                <a:cubicBezTo>
                  <a:pt x="237661" y="1857808"/>
                  <a:pt x="91833" y="2270812"/>
                  <a:pt x="31445" y="2697627"/>
                </a:cubicBezTo>
                <a:close/>
              </a:path>
            </a:pathLst>
          </a:custGeom>
          <a:solidFill>
            <a:schemeClr val="accent1"/>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28" name="Graphic 30">
            <a:extLst>
              <a:ext uri="{FF2B5EF4-FFF2-40B4-BE49-F238E27FC236}">
                <a16:creationId xmlns:a16="http://schemas.microsoft.com/office/drawing/2014/main" id="{8CCC9758-34F4-4736-9ACE-E167CE26832C}"/>
              </a:ext>
            </a:extLst>
          </p:cNvPr>
          <p:cNvSpPr/>
          <p:nvPr/>
        </p:nvSpPr>
        <p:spPr>
          <a:xfrm>
            <a:off x="7427684" y="2607115"/>
            <a:ext cx="253821" cy="242251"/>
          </a:xfrm>
          <a:custGeom>
            <a:avLst/>
            <a:gdLst>
              <a:gd name="connsiteX0" fmla="*/ 464604 w 963143"/>
              <a:gd name="connsiteY0" fmla="*/ 911549 h 919238"/>
              <a:gd name="connsiteX1" fmla="*/ 130277 w 963143"/>
              <a:gd name="connsiteY1" fmla="*/ 846207 h 919238"/>
              <a:gd name="connsiteX2" fmla="*/ 7595 w 963143"/>
              <a:gd name="connsiteY2" fmla="*/ 540740 h 919238"/>
              <a:gd name="connsiteX3" fmla="*/ 867036 w 963143"/>
              <a:gd name="connsiteY3" fmla="*/ 94780 h 919238"/>
              <a:gd name="connsiteX4" fmla="*/ 464604 w 963143"/>
              <a:gd name="connsiteY4" fmla="*/ 911549 h 919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3143" h="919238">
                <a:moveTo>
                  <a:pt x="464604" y="911549"/>
                </a:moveTo>
                <a:cubicBezTo>
                  <a:pt x="349638" y="931265"/>
                  <a:pt x="224860" y="914311"/>
                  <a:pt x="130277" y="846207"/>
                </a:cubicBezTo>
                <a:cubicBezTo>
                  <a:pt x="35694" y="778008"/>
                  <a:pt x="-21456" y="653612"/>
                  <a:pt x="7595" y="540740"/>
                </a:cubicBezTo>
                <a:cubicBezTo>
                  <a:pt x="77127" y="270326"/>
                  <a:pt x="605765" y="-202495"/>
                  <a:pt x="867036" y="94780"/>
                </a:cubicBezTo>
                <a:cubicBezTo>
                  <a:pt x="1133926" y="398246"/>
                  <a:pt x="794455" y="855065"/>
                  <a:pt x="464604" y="911549"/>
                </a:cubicBezTo>
                <a:close/>
              </a:path>
            </a:pathLst>
          </a:custGeom>
          <a:solidFill>
            <a:schemeClr val="accent1">
              <a:lumMod val="20000"/>
              <a:lumOff val="80000"/>
            </a:schemeClr>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30" name="Graphic 18">
            <a:extLst>
              <a:ext uri="{FF2B5EF4-FFF2-40B4-BE49-F238E27FC236}">
                <a16:creationId xmlns:a16="http://schemas.microsoft.com/office/drawing/2014/main" id="{1C7E8C9E-3FB2-493C-BF60-DDD854BBE110}"/>
              </a:ext>
            </a:extLst>
          </p:cNvPr>
          <p:cNvSpPr/>
          <p:nvPr/>
        </p:nvSpPr>
        <p:spPr>
          <a:xfrm rot="17564816">
            <a:off x="5009820" y="4293307"/>
            <a:ext cx="361360" cy="356022"/>
          </a:xfrm>
          <a:custGeom>
            <a:avLst/>
            <a:gdLst>
              <a:gd name="connsiteX0" fmla="*/ 31445 w 5635369"/>
              <a:gd name="connsiteY0" fmla="*/ 2697627 h 5552109"/>
              <a:gd name="connsiteX1" fmla="*/ 240423 w 5635369"/>
              <a:gd name="connsiteY1" fmla="*/ 4227914 h 5552109"/>
              <a:gd name="connsiteX2" fmla="*/ 1927015 w 5635369"/>
              <a:gd name="connsiteY2" fmla="*/ 5476356 h 5552109"/>
              <a:gd name="connsiteX3" fmla="*/ 4058615 w 5635369"/>
              <a:gd name="connsiteY3" fmla="*/ 5287665 h 5552109"/>
              <a:gd name="connsiteX4" fmla="*/ 5022831 w 5635369"/>
              <a:gd name="connsiteY4" fmla="*/ 4718451 h 5552109"/>
              <a:gd name="connsiteX5" fmla="*/ 5548420 w 5635369"/>
              <a:gd name="connsiteY5" fmla="*/ 3643079 h 5552109"/>
              <a:gd name="connsiteX6" fmla="*/ 5410117 w 5635369"/>
              <a:gd name="connsiteY6" fmla="*/ 1666165 h 5552109"/>
              <a:gd name="connsiteX7" fmla="*/ 4076617 w 5635369"/>
              <a:gd name="connsiteY7" fmla="*/ 222080 h 5552109"/>
              <a:gd name="connsiteX8" fmla="*/ 2849321 w 5635369"/>
              <a:gd name="connsiteY8" fmla="*/ 10720 h 5552109"/>
              <a:gd name="connsiteX9" fmla="*/ 1985403 w 5635369"/>
              <a:gd name="connsiteY9" fmla="*/ 82348 h 5552109"/>
              <a:gd name="connsiteX10" fmla="*/ 450545 w 5635369"/>
              <a:gd name="connsiteY10" fmla="*/ 1483475 h 5552109"/>
              <a:gd name="connsiteX11" fmla="*/ 31445 w 5635369"/>
              <a:gd name="connsiteY11" fmla="*/ 2697627 h 5552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35369" h="5552109">
                <a:moveTo>
                  <a:pt x="31445" y="2697627"/>
                </a:moveTo>
                <a:cubicBezTo>
                  <a:pt x="-41707" y="3215216"/>
                  <a:pt x="6775" y="3760236"/>
                  <a:pt x="240423" y="4227914"/>
                </a:cubicBezTo>
                <a:cubicBezTo>
                  <a:pt x="563511" y="4874661"/>
                  <a:pt x="1221689" y="5317764"/>
                  <a:pt x="1927015" y="5476356"/>
                </a:cubicBezTo>
                <a:cubicBezTo>
                  <a:pt x="2632341" y="5634947"/>
                  <a:pt x="3377958" y="5531410"/>
                  <a:pt x="4058615" y="5287665"/>
                </a:cubicBezTo>
                <a:cubicBezTo>
                  <a:pt x="4413231" y="5160602"/>
                  <a:pt x="4762227" y="4990485"/>
                  <a:pt x="5022831" y="4718451"/>
                </a:cubicBezTo>
                <a:cubicBezTo>
                  <a:pt x="5302294" y="4426701"/>
                  <a:pt x="5460219" y="4037318"/>
                  <a:pt x="5548420" y="3643079"/>
                </a:cubicBezTo>
                <a:cubicBezTo>
                  <a:pt x="5694819" y="2988521"/>
                  <a:pt x="5661291" y="2288147"/>
                  <a:pt x="5410117" y="1666165"/>
                </a:cubicBezTo>
                <a:cubicBezTo>
                  <a:pt x="5158943" y="1044182"/>
                  <a:pt x="4683645" y="507353"/>
                  <a:pt x="4076617" y="222080"/>
                </a:cubicBezTo>
                <a:cubicBezTo>
                  <a:pt x="3695617" y="43010"/>
                  <a:pt x="3268040" y="-29285"/>
                  <a:pt x="2849321" y="10720"/>
                </a:cubicBezTo>
                <a:cubicBezTo>
                  <a:pt x="2569476" y="37390"/>
                  <a:pt x="2259723" y="21293"/>
                  <a:pt x="1985403" y="82348"/>
                </a:cubicBezTo>
                <a:cubicBezTo>
                  <a:pt x="1337798" y="226556"/>
                  <a:pt x="760869" y="938169"/>
                  <a:pt x="450545" y="1483475"/>
                </a:cubicBezTo>
                <a:cubicBezTo>
                  <a:pt x="237661" y="1857808"/>
                  <a:pt x="91833" y="2270812"/>
                  <a:pt x="31445" y="2697627"/>
                </a:cubicBezTo>
                <a:close/>
              </a:path>
            </a:pathLst>
          </a:custGeom>
          <a:solidFill>
            <a:schemeClr val="accent1">
              <a:lumMod val="60000"/>
              <a:lumOff val="40000"/>
            </a:schemeClr>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31" name="TextBox 30">
            <a:extLst>
              <a:ext uri="{FF2B5EF4-FFF2-40B4-BE49-F238E27FC236}">
                <a16:creationId xmlns:a16="http://schemas.microsoft.com/office/drawing/2014/main" id="{8E4C9C70-EF30-4FF8-AC9A-A46D5A77E602}"/>
              </a:ext>
            </a:extLst>
          </p:cNvPr>
          <p:cNvSpPr txBox="1"/>
          <p:nvPr/>
        </p:nvSpPr>
        <p:spPr>
          <a:xfrm>
            <a:off x="2217462" y="2350682"/>
            <a:ext cx="2046059" cy="1313052"/>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lang="en-US" sz="900" dirty="0">
              <a:solidFill>
                <a:srgbClr val="FFFFFF"/>
              </a:solidFill>
              <a:latin typeface="Open Sans"/>
            </a:endParaRPr>
          </a:p>
          <a:p>
            <a:pPr lvl="0" algn="just" defTabSz="457200">
              <a:lnSpc>
                <a:spcPct val="150000"/>
              </a:lnSpc>
            </a:pPr>
            <a:endParaRPr lang="en-US" sz="900" dirty="0">
              <a:solidFill>
                <a:srgbClr val="FFFFFF"/>
              </a:solidFill>
              <a:latin typeface="Open Sans"/>
            </a:endParaRPr>
          </a:p>
        </p:txBody>
      </p:sp>
      <p:sp>
        <p:nvSpPr>
          <p:cNvPr id="32" name="TextBox 31">
            <a:extLst>
              <a:ext uri="{FF2B5EF4-FFF2-40B4-BE49-F238E27FC236}">
                <a16:creationId xmlns:a16="http://schemas.microsoft.com/office/drawing/2014/main" id="{EBF9A24D-D04B-4E05-895C-F0C84BB25924}"/>
              </a:ext>
            </a:extLst>
          </p:cNvPr>
          <p:cNvSpPr txBox="1"/>
          <p:nvPr/>
        </p:nvSpPr>
        <p:spPr>
          <a:xfrm>
            <a:off x="2217463" y="2062519"/>
            <a:ext cx="2046059" cy="323165"/>
          </a:xfrm>
          <a:prstGeom prst="rect">
            <a:avLst/>
          </a:prstGeom>
          <a:noFill/>
        </p:spPr>
        <p:txBody>
          <a:bodyPr wrap="square" rtlCol="0">
            <a:spAutoFit/>
          </a:bodyPr>
          <a:lstStyle/>
          <a:p>
            <a:pPr defTabSz="457200"/>
            <a:r>
              <a:rPr lang="ru-RU" sz="1500" b="1" dirty="0">
                <a:solidFill>
                  <a:srgbClr val="A05024"/>
                </a:solidFill>
                <a:latin typeface="+mj-lt"/>
              </a:rPr>
              <a:t>Подзаголовок</a:t>
            </a:r>
            <a:endParaRPr lang="en-ID" sz="1500" b="1" dirty="0">
              <a:solidFill>
                <a:srgbClr val="A05024"/>
              </a:solidFill>
              <a:latin typeface="+mj-lt"/>
            </a:endParaRPr>
          </a:p>
        </p:txBody>
      </p:sp>
      <p:sp>
        <p:nvSpPr>
          <p:cNvPr id="41" name="Graphic 39">
            <a:extLst>
              <a:ext uri="{FF2B5EF4-FFF2-40B4-BE49-F238E27FC236}">
                <a16:creationId xmlns:a16="http://schemas.microsoft.com/office/drawing/2014/main" id="{251F9811-8284-4283-8104-E0FCAF051C08}"/>
              </a:ext>
            </a:extLst>
          </p:cNvPr>
          <p:cNvSpPr/>
          <p:nvPr/>
        </p:nvSpPr>
        <p:spPr>
          <a:xfrm>
            <a:off x="8467045" y="2394963"/>
            <a:ext cx="295469" cy="215617"/>
          </a:xfrm>
          <a:custGeom>
            <a:avLst/>
            <a:gdLst>
              <a:gd name="connsiteX0" fmla="*/ 141637 w 2453354"/>
              <a:gd name="connsiteY0" fmla="*/ 1564862 h 1790319"/>
              <a:gd name="connsiteX1" fmla="*/ 38576 w 2453354"/>
              <a:gd name="connsiteY1" fmla="*/ 1326642 h 1790319"/>
              <a:gd name="connsiteX2" fmla="*/ 0 w 2453354"/>
              <a:gd name="connsiteY2" fmla="*/ 1030319 h 1790319"/>
              <a:gd name="connsiteX3" fmla="*/ 170593 w 2453354"/>
              <a:gd name="connsiteY3" fmla="*/ 425006 h 1790319"/>
              <a:gd name="connsiteX4" fmla="*/ 676180 w 2453354"/>
              <a:gd name="connsiteY4" fmla="*/ 0 h 1790319"/>
              <a:gd name="connsiteX5" fmla="*/ 734092 w 2453354"/>
              <a:gd name="connsiteY5" fmla="*/ 115919 h 1790319"/>
              <a:gd name="connsiteX6" fmla="*/ 408908 w 2453354"/>
              <a:gd name="connsiteY6" fmla="*/ 354235 h 1790319"/>
              <a:gd name="connsiteX7" fmla="*/ 244697 w 2453354"/>
              <a:gd name="connsiteY7" fmla="*/ 682657 h 1790319"/>
              <a:gd name="connsiteX8" fmla="*/ 225457 w 2453354"/>
              <a:gd name="connsiteY8" fmla="*/ 830771 h 1790319"/>
              <a:gd name="connsiteX9" fmla="*/ 244697 w 2453354"/>
              <a:gd name="connsiteY9" fmla="*/ 953167 h 1790319"/>
              <a:gd name="connsiteX10" fmla="*/ 618173 w 2453354"/>
              <a:gd name="connsiteY10" fmla="*/ 798576 h 1790319"/>
              <a:gd name="connsiteX11" fmla="*/ 985171 w 2453354"/>
              <a:gd name="connsiteY11" fmla="*/ 930593 h 1790319"/>
              <a:gd name="connsiteX12" fmla="*/ 1126808 w 2453354"/>
              <a:gd name="connsiteY12" fmla="*/ 1294448 h 1790319"/>
              <a:gd name="connsiteX13" fmla="*/ 978789 w 2453354"/>
              <a:gd name="connsiteY13" fmla="*/ 1651826 h 1790319"/>
              <a:gd name="connsiteX14" fmla="*/ 598837 w 2453354"/>
              <a:gd name="connsiteY14" fmla="*/ 1790224 h 1790319"/>
              <a:gd name="connsiteX15" fmla="*/ 141637 w 2453354"/>
              <a:gd name="connsiteY15" fmla="*/ 1564862 h 1790319"/>
              <a:gd name="connsiteX16" fmla="*/ 1468184 w 2453354"/>
              <a:gd name="connsiteY16" fmla="*/ 1564862 h 1790319"/>
              <a:gd name="connsiteX17" fmla="*/ 1365123 w 2453354"/>
              <a:gd name="connsiteY17" fmla="*/ 1326642 h 1790319"/>
              <a:gd name="connsiteX18" fmla="*/ 1326547 w 2453354"/>
              <a:gd name="connsiteY18" fmla="*/ 1030415 h 1790319"/>
              <a:gd name="connsiteX19" fmla="*/ 1497139 w 2453354"/>
              <a:gd name="connsiteY19" fmla="*/ 425101 h 1790319"/>
              <a:gd name="connsiteX20" fmla="*/ 2002631 w 2453354"/>
              <a:gd name="connsiteY20" fmla="*/ 95 h 1790319"/>
              <a:gd name="connsiteX21" fmla="*/ 2060543 w 2453354"/>
              <a:gd name="connsiteY21" fmla="*/ 116015 h 1790319"/>
              <a:gd name="connsiteX22" fmla="*/ 1735360 w 2453354"/>
              <a:gd name="connsiteY22" fmla="*/ 354330 h 1790319"/>
              <a:gd name="connsiteX23" fmla="*/ 1571149 w 2453354"/>
              <a:gd name="connsiteY23" fmla="*/ 682752 h 1790319"/>
              <a:gd name="connsiteX24" fmla="*/ 1551908 w 2453354"/>
              <a:gd name="connsiteY24" fmla="*/ 830866 h 1790319"/>
              <a:gd name="connsiteX25" fmla="*/ 1571149 w 2453354"/>
              <a:gd name="connsiteY25" fmla="*/ 953262 h 1790319"/>
              <a:gd name="connsiteX26" fmla="*/ 1944719 w 2453354"/>
              <a:gd name="connsiteY26" fmla="*/ 798671 h 1790319"/>
              <a:gd name="connsiteX27" fmla="*/ 2311718 w 2453354"/>
              <a:gd name="connsiteY27" fmla="*/ 930688 h 1790319"/>
              <a:gd name="connsiteX28" fmla="*/ 2453354 w 2453354"/>
              <a:gd name="connsiteY28" fmla="*/ 1294543 h 1790319"/>
              <a:gd name="connsiteX29" fmla="*/ 2305336 w 2453354"/>
              <a:gd name="connsiteY29" fmla="*/ 1651921 h 1790319"/>
              <a:gd name="connsiteX30" fmla="*/ 1925384 w 2453354"/>
              <a:gd name="connsiteY30" fmla="*/ 1790319 h 1790319"/>
              <a:gd name="connsiteX31" fmla="*/ 1468184 w 2453354"/>
              <a:gd name="connsiteY31" fmla="*/ 1564862 h 1790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453354" h="1790319">
                <a:moveTo>
                  <a:pt x="141637" y="1564862"/>
                </a:moveTo>
                <a:cubicBezTo>
                  <a:pt x="98679" y="1500473"/>
                  <a:pt x="64389" y="1421035"/>
                  <a:pt x="38576" y="1326642"/>
                </a:cubicBezTo>
                <a:cubicBezTo>
                  <a:pt x="12859" y="1232154"/>
                  <a:pt x="0" y="1133380"/>
                  <a:pt x="0" y="1030319"/>
                </a:cubicBezTo>
                <a:cubicBezTo>
                  <a:pt x="0" y="807149"/>
                  <a:pt x="56864" y="605314"/>
                  <a:pt x="170593" y="425006"/>
                </a:cubicBezTo>
                <a:cubicBezTo>
                  <a:pt x="284321" y="244697"/>
                  <a:pt x="452914" y="103061"/>
                  <a:pt x="676180" y="0"/>
                </a:cubicBezTo>
                <a:lnTo>
                  <a:pt x="734092" y="115919"/>
                </a:lnTo>
                <a:cubicBezTo>
                  <a:pt x="609505" y="167450"/>
                  <a:pt x="501206" y="246983"/>
                  <a:pt x="408908" y="354235"/>
                </a:cubicBezTo>
                <a:cubicBezTo>
                  <a:pt x="316516" y="461582"/>
                  <a:pt x="261842" y="571024"/>
                  <a:pt x="244697" y="682657"/>
                </a:cubicBezTo>
                <a:cubicBezTo>
                  <a:pt x="231839" y="734187"/>
                  <a:pt x="225457" y="783622"/>
                  <a:pt x="225457" y="830771"/>
                </a:cubicBezTo>
                <a:cubicBezTo>
                  <a:pt x="225457" y="873728"/>
                  <a:pt x="231839" y="914495"/>
                  <a:pt x="244697" y="953167"/>
                </a:cubicBezTo>
                <a:cubicBezTo>
                  <a:pt x="339090" y="850011"/>
                  <a:pt x="463677" y="798576"/>
                  <a:pt x="618173" y="798576"/>
                </a:cubicBezTo>
                <a:cubicBezTo>
                  <a:pt x="768382" y="798576"/>
                  <a:pt x="890778" y="842677"/>
                  <a:pt x="985171" y="930593"/>
                </a:cubicBezTo>
                <a:cubicBezTo>
                  <a:pt x="1079468" y="1018604"/>
                  <a:pt x="1126808" y="1139857"/>
                  <a:pt x="1126808" y="1294448"/>
                </a:cubicBezTo>
                <a:cubicBezTo>
                  <a:pt x="1126808" y="1440466"/>
                  <a:pt x="1077468" y="1559624"/>
                  <a:pt x="978789" y="1651826"/>
                </a:cubicBezTo>
                <a:cubicBezTo>
                  <a:pt x="880015" y="1744123"/>
                  <a:pt x="753332" y="1790224"/>
                  <a:pt x="598837" y="1790224"/>
                </a:cubicBezTo>
                <a:cubicBezTo>
                  <a:pt x="388430" y="1790224"/>
                  <a:pt x="236030" y="1715167"/>
                  <a:pt x="141637" y="1564862"/>
                </a:cubicBezTo>
                <a:close/>
                <a:moveTo>
                  <a:pt x="1468184" y="1564862"/>
                </a:moveTo>
                <a:cubicBezTo>
                  <a:pt x="1425226" y="1500473"/>
                  <a:pt x="1390936" y="1421035"/>
                  <a:pt x="1365123" y="1326642"/>
                </a:cubicBezTo>
                <a:cubicBezTo>
                  <a:pt x="1339406" y="1232249"/>
                  <a:pt x="1326547" y="1133475"/>
                  <a:pt x="1326547" y="1030415"/>
                </a:cubicBezTo>
                <a:cubicBezTo>
                  <a:pt x="1326547" y="807244"/>
                  <a:pt x="1383411" y="605409"/>
                  <a:pt x="1497139" y="425101"/>
                </a:cubicBezTo>
                <a:cubicBezTo>
                  <a:pt x="1610773" y="244793"/>
                  <a:pt x="1779365" y="103156"/>
                  <a:pt x="2002631" y="95"/>
                </a:cubicBezTo>
                <a:lnTo>
                  <a:pt x="2060543" y="116015"/>
                </a:lnTo>
                <a:cubicBezTo>
                  <a:pt x="1935956" y="167545"/>
                  <a:pt x="1827657" y="247079"/>
                  <a:pt x="1735360" y="354330"/>
                </a:cubicBezTo>
                <a:cubicBezTo>
                  <a:pt x="1642967" y="461677"/>
                  <a:pt x="1588294" y="571119"/>
                  <a:pt x="1571149" y="682752"/>
                </a:cubicBezTo>
                <a:cubicBezTo>
                  <a:pt x="1558290" y="734282"/>
                  <a:pt x="1551908" y="783717"/>
                  <a:pt x="1551908" y="830866"/>
                </a:cubicBezTo>
                <a:cubicBezTo>
                  <a:pt x="1551908" y="873824"/>
                  <a:pt x="1558290" y="914590"/>
                  <a:pt x="1571149" y="953262"/>
                </a:cubicBezTo>
                <a:cubicBezTo>
                  <a:pt x="1665637" y="850202"/>
                  <a:pt x="1790129" y="798671"/>
                  <a:pt x="1944719" y="798671"/>
                </a:cubicBezTo>
                <a:cubicBezTo>
                  <a:pt x="2094929" y="798671"/>
                  <a:pt x="2217325" y="842772"/>
                  <a:pt x="2311718" y="930688"/>
                </a:cubicBezTo>
                <a:cubicBezTo>
                  <a:pt x="2406015" y="1018699"/>
                  <a:pt x="2453354" y="1139952"/>
                  <a:pt x="2453354" y="1294543"/>
                </a:cubicBezTo>
                <a:cubicBezTo>
                  <a:pt x="2453354" y="1440561"/>
                  <a:pt x="2404015" y="1559719"/>
                  <a:pt x="2305336" y="1651921"/>
                </a:cubicBezTo>
                <a:cubicBezTo>
                  <a:pt x="2206562" y="1744218"/>
                  <a:pt x="2079879" y="1790319"/>
                  <a:pt x="1925384" y="1790319"/>
                </a:cubicBezTo>
                <a:cubicBezTo>
                  <a:pt x="1714976" y="1790224"/>
                  <a:pt x="1562576" y="1715167"/>
                  <a:pt x="1468184" y="1564862"/>
                </a:cubicBezTo>
                <a:close/>
              </a:path>
            </a:pathLst>
          </a:custGeom>
          <a:solidFill>
            <a:schemeClr val="accent1"/>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42" name="TextBox 41">
            <a:extLst>
              <a:ext uri="{FF2B5EF4-FFF2-40B4-BE49-F238E27FC236}">
                <a16:creationId xmlns:a16="http://schemas.microsoft.com/office/drawing/2014/main" id="{75C2438B-2FCB-4215-80CF-6487A8C6E679}"/>
              </a:ext>
            </a:extLst>
          </p:cNvPr>
          <p:cNvSpPr txBox="1"/>
          <p:nvPr/>
        </p:nvSpPr>
        <p:spPr>
          <a:xfrm>
            <a:off x="8391684" y="2673682"/>
            <a:ext cx="1749542" cy="553998"/>
          </a:xfrm>
          <a:prstGeom prst="rect">
            <a:avLst/>
          </a:prstGeom>
          <a:noFill/>
        </p:spPr>
        <p:txBody>
          <a:bodyPr wrap="square" rtlCol="0" anchor="t">
            <a:spAutoFit/>
          </a:bodyPr>
          <a:lstStyle/>
          <a:p>
            <a:pPr defTabSz="457200"/>
            <a:r>
              <a:rPr lang="ru-RU" sz="1500" dirty="0">
                <a:solidFill>
                  <a:srgbClr val="A05024"/>
                </a:solidFill>
              </a:rPr>
              <a:t>Место для цитаты</a:t>
            </a:r>
            <a:endParaRPr lang="en-US" sz="1500" dirty="0">
              <a:solidFill>
                <a:srgbClr val="A05024"/>
              </a:solidFill>
            </a:endParaRPr>
          </a:p>
        </p:txBody>
      </p:sp>
      <p:sp>
        <p:nvSpPr>
          <p:cNvPr id="45" name="TextBox 44">
            <a:extLst>
              <a:ext uri="{FF2B5EF4-FFF2-40B4-BE49-F238E27FC236}">
                <a16:creationId xmlns:a16="http://schemas.microsoft.com/office/drawing/2014/main" id="{D9477589-CDAC-43F6-A75E-8D4C4ABAA276}"/>
              </a:ext>
            </a:extLst>
          </p:cNvPr>
          <p:cNvSpPr txBox="1"/>
          <p:nvPr/>
        </p:nvSpPr>
        <p:spPr>
          <a:xfrm>
            <a:off x="8391684" y="3435430"/>
            <a:ext cx="1898629" cy="690254"/>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 Место для вашего текста. Место для вашего текста.</a:t>
            </a:r>
            <a:endParaRPr lang="en-US" sz="900" dirty="0">
              <a:solidFill>
                <a:srgbClr val="FFFFFF"/>
              </a:solidFill>
              <a:latin typeface="Open Sans"/>
            </a:endParaRPr>
          </a:p>
        </p:txBody>
      </p:sp>
      <p:sp>
        <p:nvSpPr>
          <p:cNvPr id="56" name="Freeform: Shape 55">
            <a:extLst>
              <a:ext uri="{FF2B5EF4-FFF2-40B4-BE49-F238E27FC236}">
                <a16:creationId xmlns:a16="http://schemas.microsoft.com/office/drawing/2014/main" id="{3CDE68A2-B9D3-4A1B-81FB-8E8470438DDF}"/>
              </a:ext>
            </a:extLst>
          </p:cNvPr>
          <p:cNvSpPr/>
          <p:nvPr/>
        </p:nvSpPr>
        <p:spPr>
          <a:xfrm>
            <a:off x="9763616" y="-2540"/>
            <a:ext cx="904385" cy="980342"/>
          </a:xfrm>
          <a:custGeom>
            <a:avLst/>
            <a:gdLst>
              <a:gd name="connsiteX0" fmla="*/ 146779 w 1205847"/>
              <a:gd name="connsiteY0" fmla="*/ 0 h 1307123"/>
              <a:gd name="connsiteX1" fmla="*/ 1205847 w 1205847"/>
              <a:gd name="connsiteY1" fmla="*/ 0 h 1307123"/>
              <a:gd name="connsiteX2" fmla="*/ 1205847 w 1205847"/>
              <a:gd name="connsiteY2" fmla="*/ 1250397 h 1307123"/>
              <a:gd name="connsiteX3" fmla="*/ 1133253 w 1205847"/>
              <a:gd name="connsiteY3" fmla="*/ 1271940 h 1307123"/>
              <a:gd name="connsiteX4" fmla="*/ 617313 w 1205847"/>
              <a:gd name="connsiteY4" fmla="*/ 1282856 h 1307123"/>
              <a:gd name="connsiteX5" fmla="*/ 77020 w 1205847"/>
              <a:gd name="connsiteY5" fmla="*/ 882922 h 1307123"/>
              <a:gd name="connsiteX6" fmla="*/ 10074 w 1205847"/>
              <a:gd name="connsiteY6" fmla="*/ 392701 h 1307123"/>
              <a:gd name="connsiteX7" fmla="*/ 144331 w 1205847"/>
              <a:gd name="connsiteY7" fmla="*/ 3752 h 13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5847" h="1307123">
                <a:moveTo>
                  <a:pt x="146779" y="0"/>
                </a:moveTo>
                <a:lnTo>
                  <a:pt x="1205847" y="0"/>
                </a:lnTo>
                <a:lnTo>
                  <a:pt x="1205847" y="1250397"/>
                </a:lnTo>
                <a:lnTo>
                  <a:pt x="1133253" y="1271940"/>
                </a:lnTo>
                <a:cubicBezTo>
                  <a:pt x="963495" y="1311828"/>
                  <a:pt x="786774" y="1320959"/>
                  <a:pt x="617313" y="1282856"/>
                </a:cubicBezTo>
                <a:cubicBezTo>
                  <a:pt x="391364" y="1232052"/>
                  <a:pt x="180519" y="1090105"/>
                  <a:pt x="77020" y="882922"/>
                </a:cubicBezTo>
                <a:cubicBezTo>
                  <a:pt x="2171" y="733104"/>
                  <a:pt x="-13360" y="558509"/>
                  <a:pt x="10074" y="392701"/>
                </a:cubicBezTo>
                <a:cubicBezTo>
                  <a:pt x="29419" y="255973"/>
                  <a:pt x="76135" y="123668"/>
                  <a:pt x="144331" y="375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grpSp>
        <p:nvGrpSpPr>
          <p:cNvPr id="57" name="Group 56">
            <a:extLst>
              <a:ext uri="{FF2B5EF4-FFF2-40B4-BE49-F238E27FC236}">
                <a16:creationId xmlns:a16="http://schemas.microsoft.com/office/drawing/2014/main" id="{D6D3F014-5725-4CD4-8B4C-5C69E44D3385}"/>
              </a:ext>
            </a:extLst>
          </p:cNvPr>
          <p:cNvGrpSpPr/>
          <p:nvPr/>
        </p:nvGrpSpPr>
        <p:grpSpPr>
          <a:xfrm>
            <a:off x="9815610" y="-2541"/>
            <a:ext cx="852391" cy="742950"/>
            <a:chOff x="5319617" y="2749104"/>
            <a:chExt cx="1559528" cy="1359296"/>
          </a:xfrm>
        </p:grpSpPr>
        <p:sp>
          <p:nvSpPr>
            <p:cNvPr id="58" name="Freeform: Shape 57">
              <a:extLst>
                <a:ext uri="{FF2B5EF4-FFF2-40B4-BE49-F238E27FC236}">
                  <a16:creationId xmlns:a16="http://schemas.microsoft.com/office/drawing/2014/main" id="{79DD16BE-D6B7-4C80-BA8D-93A84DA7B38B}"/>
                </a:ext>
              </a:extLst>
            </p:cNvPr>
            <p:cNvSpPr/>
            <p:nvPr/>
          </p:nvSpPr>
          <p:spPr>
            <a:xfrm>
              <a:off x="5632894" y="2749104"/>
              <a:ext cx="1246251" cy="1359296"/>
            </a:xfrm>
            <a:custGeom>
              <a:avLst/>
              <a:gdLst>
                <a:gd name="connsiteX0" fmla="*/ 0 w 1246251"/>
                <a:gd name="connsiteY0" fmla="*/ 0 h 1359296"/>
                <a:gd name="connsiteX1" fmla="*/ 233743 w 1246251"/>
                <a:gd name="connsiteY1" fmla="*/ 917067 h 1359296"/>
                <a:gd name="connsiteX2" fmla="*/ 1246251 w 1246251"/>
                <a:gd name="connsiteY2" fmla="*/ 1350740 h 1359296"/>
              </a:gdLst>
              <a:ahLst/>
              <a:cxnLst>
                <a:cxn ang="0">
                  <a:pos x="connsiteX0" y="connsiteY0"/>
                </a:cxn>
                <a:cxn ang="0">
                  <a:pos x="connsiteX1" y="connsiteY1"/>
                </a:cxn>
                <a:cxn ang="0">
                  <a:pos x="connsiteX2" y="connsiteY2"/>
                </a:cxn>
              </a:cxnLst>
              <a:rect l="l" t="t" r="r" b="b"/>
              <a:pathLst>
                <a:path w="1246251" h="1359296">
                  <a:moveTo>
                    <a:pt x="0" y="0"/>
                  </a:moveTo>
                  <a:cubicBezTo>
                    <a:pt x="54483" y="288227"/>
                    <a:pt x="130683" y="595979"/>
                    <a:pt x="233743" y="917067"/>
                  </a:cubicBezTo>
                  <a:cubicBezTo>
                    <a:pt x="356711" y="1300067"/>
                    <a:pt x="774383" y="1390364"/>
                    <a:pt x="1246251" y="135074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59" name="Freeform: Shape 58">
              <a:extLst>
                <a:ext uri="{FF2B5EF4-FFF2-40B4-BE49-F238E27FC236}">
                  <a16:creationId xmlns:a16="http://schemas.microsoft.com/office/drawing/2014/main" id="{0061B025-1802-419E-99EA-ADBAE16C2C3C}"/>
                </a:ext>
              </a:extLst>
            </p:cNvPr>
            <p:cNvSpPr/>
            <p:nvPr/>
          </p:nvSpPr>
          <p:spPr>
            <a:xfrm>
              <a:off x="5319617" y="2749104"/>
              <a:ext cx="1559528" cy="1214913"/>
            </a:xfrm>
            <a:custGeom>
              <a:avLst/>
              <a:gdLst>
                <a:gd name="connsiteX0" fmla="*/ 0 w 1559528"/>
                <a:gd name="connsiteY0" fmla="*/ 0 h 1214913"/>
                <a:gd name="connsiteX1" fmla="*/ 1132808 w 1559528"/>
                <a:gd name="connsiteY1" fmla="*/ 1095566 h 1214913"/>
                <a:gd name="connsiteX2" fmla="*/ 1559528 w 1559528"/>
                <a:gd name="connsiteY2" fmla="*/ 1214914 h 1214913"/>
              </a:gdLst>
              <a:ahLst/>
              <a:cxnLst>
                <a:cxn ang="0">
                  <a:pos x="connsiteX0" y="connsiteY0"/>
                </a:cxn>
                <a:cxn ang="0">
                  <a:pos x="connsiteX1" y="connsiteY1"/>
                </a:cxn>
                <a:cxn ang="0">
                  <a:pos x="connsiteX2" y="connsiteY2"/>
                </a:cxn>
              </a:cxnLst>
              <a:rect l="l" t="t" r="r" b="b"/>
              <a:pathLst>
                <a:path w="1559528" h="1214913">
                  <a:moveTo>
                    <a:pt x="0" y="0"/>
                  </a:moveTo>
                  <a:cubicBezTo>
                    <a:pt x="103251" y="414433"/>
                    <a:pt x="433292" y="812864"/>
                    <a:pt x="1132808" y="1095566"/>
                  </a:cubicBezTo>
                  <a:cubicBezTo>
                    <a:pt x="1280065" y="1155097"/>
                    <a:pt x="1422559" y="1193959"/>
                    <a:pt x="1559528" y="1214914"/>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60" name="Freeform: Shape 59">
            <a:extLst>
              <a:ext uri="{FF2B5EF4-FFF2-40B4-BE49-F238E27FC236}">
                <a16:creationId xmlns:a16="http://schemas.microsoft.com/office/drawing/2014/main" id="{76935FE3-FE78-4FD3-93EE-3D5162C14962}"/>
              </a:ext>
            </a:extLst>
          </p:cNvPr>
          <p:cNvSpPr/>
          <p:nvPr/>
        </p:nvSpPr>
        <p:spPr>
          <a:xfrm>
            <a:off x="9766062" y="939387"/>
            <a:ext cx="117955" cy="117955"/>
          </a:xfrm>
          <a:custGeom>
            <a:avLst/>
            <a:gdLst>
              <a:gd name="connsiteX0" fmla="*/ 157273 w 157273"/>
              <a:gd name="connsiteY0" fmla="*/ 78637 h 157273"/>
              <a:gd name="connsiteX1" fmla="*/ 78637 w 157273"/>
              <a:gd name="connsiteY1" fmla="*/ 157273 h 157273"/>
              <a:gd name="connsiteX2" fmla="*/ 0 w 157273"/>
              <a:gd name="connsiteY2" fmla="*/ 78637 h 157273"/>
              <a:gd name="connsiteX3" fmla="*/ 78637 w 157273"/>
              <a:gd name="connsiteY3" fmla="*/ 0 h 157273"/>
              <a:gd name="connsiteX4" fmla="*/ 157273 w 157273"/>
              <a:gd name="connsiteY4" fmla="*/ 78637 h 157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273" h="157273">
                <a:moveTo>
                  <a:pt x="157273" y="78637"/>
                </a:moveTo>
                <a:cubicBezTo>
                  <a:pt x="157273" y="122067"/>
                  <a:pt x="122066" y="157273"/>
                  <a:pt x="78637" y="157273"/>
                </a:cubicBezTo>
                <a:cubicBezTo>
                  <a:pt x="35207" y="157273"/>
                  <a:pt x="0" y="122067"/>
                  <a:pt x="0" y="78637"/>
                </a:cubicBezTo>
                <a:cubicBezTo>
                  <a:pt x="0" y="35207"/>
                  <a:pt x="35207" y="0"/>
                  <a:pt x="78637" y="0"/>
                </a:cubicBezTo>
                <a:cubicBezTo>
                  <a:pt x="122066" y="0"/>
                  <a:pt x="157273" y="35207"/>
                  <a:pt x="157273" y="78637"/>
                </a:cubicBezTo>
                <a:close/>
              </a:path>
            </a:pathLst>
          </a:custGeom>
          <a:solidFill>
            <a:schemeClr val="accent1">
              <a:lumMod val="40000"/>
              <a:lumOff val="6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61" name="Freeform: Shape 60">
            <a:extLst>
              <a:ext uri="{FF2B5EF4-FFF2-40B4-BE49-F238E27FC236}">
                <a16:creationId xmlns:a16="http://schemas.microsoft.com/office/drawing/2014/main" id="{47570430-7A5B-40C4-A0D0-BC704B3C51D6}"/>
              </a:ext>
            </a:extLst>
          </p:cNvPr>
          <p:cNvSpPr/>
          <p:nvPr/>
        </p:nvSpPr>
        <p:spPr>
          <a:xfrm>
            <a:off x="9627694" y="346096"/>
            <a:ext cx="300755" cy="283068"/>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20000"/>
              <a:lumOff val="8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62" name="Freeform: Shape 61">
            <a:extLst>
              <a:ext uri="{FF2B5EF4-FFF2-40B4-BE49-F238E27FC236}">
                <a16:creationId xmlns:a16="http://schemas.microsoft.com/office/drawing/2014/main" id="{491B2AC5-0E52-44D6-BE70-332B36CFB1B6}"/>
              </a:ext>
            </a:extLst>
          </p:cNvPr>
          <p:cNvSpPr/>
          <p:nvPr/>
        </p:nvSpPr>
        <p:spPr>
          <a:xfrm>
            <a:off x="10374051" y="-109902"/>
            <a:ext cx="264493" cy="263948"/>
          </a:xfrm>
          <a:custGeom>
            <a:avLst/>
            <a:gdLst>
              <a:gd name="connsiteX0" fmla="*/ 26 w 352657"/>
              <a:gd name="connsiteY0" fmla="*/ 173627 h 351930"/>
              <a:gd name="connsiteX1" fmla="*/ 123106 w 352657"/>
              <a:gd name="connsiteY1" fmla="*/ 344265 h 351930"/>
              <a:gd name="connsiteX2" fmla="*/ 295432 w 352657"/>
              <a:gd name="connsiteY2" fmla="*/ 305401 h 351930"/>
              <a:gd name="connsiteX3" fmla="*/ 348960 w 352657"/>
              <a:gd name="connsiteY3" fmla="*/ 136838 h 351930"/>
              <a:gd name="connsiteX4" fmla="*/ 26 w 352657"/>
              <a:gd name="connsiteY4" fmla="*/ 173627 h 35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657" h="351930">
                <a:moveTo>
                  <a:pt x="26" y="173627"/>
                </a:moveTo>
                <a:cubicBezTo>
                  <a:pt x="-1337" y="248824"/>
                  <a:pt x="51282" y="321816"/>
                  <a:pt x="123106" y="344265"/>
                </a:cubicBezTo>
                <a:cubicBezTo>
                  <a:pt x="181954" y="362692"/>
                  <a:pt x="250080" y="347185"/>
                  <a:pt x="295432" y="305401"/>
                </a:cubicBezTo>
                <a:cubicBezTo>
                  <a:pt x="340785" y="263617"/>
                  <a:pt x="361742" y="197179"/>
                  <a:pt x="348960" y="136838"/>
                </a:cubicBezTo>
                <a:cubicBezTo>
                  <a:pt x="305619" y="-67344"/>
                  <a:pt x="3789" y="-33087"/>
                  <a:pt x="26" y="173627"/>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grpSp>
        <p:nvGrpSpPr>
          <p:cNvPr id="63" name="Group 62">
            <a:extLst>
              <a:ext uri="{FF2B5EF4-FFF2-40B4-BE49-F238E27FC236}">
                <a16:creationId xmlns:a16="http://schemas.microsoft.com/office/drawing/2014/main" id="{AE63FF93-F493-49E3-AED9-99F5804B3284}"/>
              </a:ext>
            </a:extLst>
          </p:cNvPr>
          <p:cNvGrpSpPr/>
          <p:nvPr/>
        </p:nvGrpSpPr>
        <p:grpSpPr>
          <a:xfrm>
            <a:off x="1524002" y="6115049"/>
            <a:ext cx="706487" cy="742950"/>
            <a:chOff x="5397245" y="2695594"/>
            <a:chExt cx="1394841" cy="1466830"/>
          </a:xfrm>
        </p:grpSpPr>
        <p:sp>
          <p:nvSpPr>
            <p:cNvPr id="64" name="Freeform: Shape 63">
              <a:extLst>
                <a:ext uri="{FF2B5EF4-FFF2-40B4-BE49-F238E27FC236}">
                  <a16:creationId xmlns:a16="http://schemas.microsoft.com/office/drawing/2014/main" id="{3B0D13AE-1A44-48D6-9FB3-20C9FC7DACDF}"/>
                </a:ext>
              </a:extLst>
            </p:cNvPr>
            <p:cNvSpPr/>
            <p:nvPr/>
          </p:nvSpPr>
          <p:spPr>
            <a:xfrm>
              <a:off x="5397245" y="2695594"/>
              <a:ext cx="1270920" cy="1466829"/>
            </a:xfrm>
            <a:custGeom>
              <a:avLst/>
              <a:gdLst>
                <a:gd name="connsiteX0" fmla="*/ 1270921 w 1270920"/>
                <a:gd name="connsiteY0" fmla="*/ 1466830 h 1466829"/>
                <a:gd name="connsiteX1" fmla="*/ 845915 w 1270920"/>
                <a:gd name="connsiteY1" fmla="*/ 170763 h 1466829"/>
                <a:gd name="connsiteX2" fmla="*/ 0 w 1270920"/>
                <a:gd name="connsiteY2" fmla="*/ 4933 h 1466829"/>
              </a:gdLst>
              <a:ahLst/>
              <a:cxnLst>
                <a:cxn ang="0">
                  <a:pos x="connsiteX0" y="connsiteY0"/>
                </a:cxn>
                <a:cxn ang="0">
                  <a:pos x="connsiteX1" y="connsiteY1"/>
                </a:cxn>
                <a:cxn ang="0">
                  <a:pos x="connsiteX2" y="connsiteY2"/>
                </a:cxn>
              </a:cxnLst>
              <a:rect l="l" t="t" r="r" b="b"/>
              <a:pathLst>
                <a:path w="1270920" h="1466829">
                  <a:moveTo>
                    <a:pt x="1270921" y="1466830"/>
                  </a:moveTo>
                  <a:cubicBezTo>
                    <a:pt x="1208723" y="912761"/>
                    <a:pt x="1046607" y="366692"/>
                    <a:pt x="845915" y="170763"/>
                  </a:cubicBezTo>
                  <a:cubicBezTo>
                    <a:pt x="693801" y="22459"/>
                    <a:pt x="368237" y="-14974"/>
                    <a:pt x="0" y="4933"/>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65" name="Freeform: Shape 64">
              <a:extLst>
                <a:ext uri="{FF2B5EF4-FFF2-40B4-BE49-F238E27FC236}">
                  <a16:creationId xmlns:a16="http://schemas.microsoft.com/office/drawing/2014/main" id="{67013377-427F-426D-97D8-00ECDD3CC32F}"/>
                </a:ext>
              </a:extLst>
            </p:cNvPr>
            <p:cNvSpPr/>
            <p:nvPr/>
          </p:nvSpPr>
          <p:spPr>
            <a:xfrm>
              <a:off x="5397245" y="2969132"/>
              <a:ext cx="1394841" cy="1193292"/>
            </a:xfrm>
            <a:custGeom>
              <a:avLst/>
              <a:gdLst>
                <a:gd name="connsiteX0" fmla="*/ 1394841 w 1394841"/>
                <a:gd name="connsiteY0" fmla="*/ 1193292 h 1193292"/>
                <a:gd name="connsiteX1" fmla="*/ 1380077 w 1394841"/>
                <a:gd name="connsiteY1" fmla="*/ 1031843 h 1193292"/>
                <a:gd name="connsiteX2" fmla="*/ 0 w 1394841"/>
                <a:gd name="connsiteY2" fmla="*/ 0 h 1193292"/>
              </a:gdLst>
              <a:ahLst/>
              <a:cxnLst>
                <a:cxn ang="0">
                  <a:pos x="connsiteX0" y="connsiteY0"/>
                </a:cxn>
                <a:cxn ang="0">
                  <a:pos x="connsiteX1" y="connsiteY1"/>
                </a:cxn>
                <a:cxn ang="0">
                  <a:pos x="connsiteX2" y="connsiteY2"/>
                </a:cxn>
              </a:cxnLst>
              <a:rect l="l" t="t" r="r" b="b"/>
              <a:pathLst>
                <a:path w="1394841" h="1193292">
                  <a:moveTo>
                    <a:pt x="1394841" y="1193292"/>
                  </a:moveTo>
                  <a:cubicBezTo>
                    <a:pt x="1394174" y="1137190"/>
                    <a:pt x="1389317" y="1083183"/>
                    <a:pt x="1380077" y="1031843"/>
                  </a:cubicBezTo>
                  <a:cubicBezTo>
                    <a:pt x="1285304" y="506921"/>
                    <a:pt x="633222" y="186214"/>
                    <a:pt x="0" y="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66" name="Freeform: Shape 65">
            <a:extLst>
              <a:ext uri="{FF2B5EF4-FFF2-40B4-BE49-F238E27FC236}">
                <a16:creationId xmlns:a16="http://schemas.microsoft.com/office/drawing/2014/main" id="{67F5A96C-FB99-44A2-B402-61A75A80C4E1}"/>
              </a:ext>
            </a:extLst>
          </p:cNvPr>
          <p:cNvSpPr/>
          <p:nvPr/>
        </p:nvSpPr>
        <p:spPr>
          <a:xfrm>
            <a:off x="1524001" y="6388536"/>
            <a:ext cx="435471" cy="469465"/>
          </a:xfrm>
          <a:custGeom>
            <a:avLst/>
            <a:gdLst>
              <a:gd name="connsiteX0" fmla="*/ 47510 w 580628"/>
              <a:gd name="connsiteY0" fmla="*/ 0 h 625953"/>
              <a:gd name="connsiteX1" fmla="*/ 522401 w 580628"/>
              <a:gd name="connsiteY1" fmla="*/ 295747 h 625953"/>
              <a:gd name="connsiteX2" fmla="*/ 580618 w 580628"/>
              <a:gd name="connsiteY2" fmla="*/ 493225 h 625953"/>
              <a:gd name="connsiteX3" fmla="*/ 569848 w 580628"/>
              <a:gd name="connsiteY3" fmla="*/ 569422 h 625953"/>
              <a:gd name="connsiteX4" fmla="*/ 546869 w 580628"/>
              <a:gd name="connsiteY4" fmla="*/ 625953 h 625953"/>
              <a:gd name="connsiteX5" fmla="*/ 0 w 580628"/>
              <a:gd name="connsiteY5" fmla="*/ 625953 h 625953"/>
              <a:gd name="connsiteX6" fmla="*/ 0 w 580628"/>
              <a:gd name="connsiteY6" fmla="*/ 635 h 625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28" h="625953">
                <a:moveTo>
                  <a:pt x="47510" y="0"/>
                </a:moveTo>
                <a:cubicBezTo>
                  <a:pt x="240287" y="12591"/>
                  <a:pt x="426414" y="128858"/>
                  <a:pt x="522401" y="295747"/>
                </a:cubicBezTo>
                <a:cubicBezTo>
                  <a:pt x="557016" y="355946"/>
                  <a:pt x="581196" y="423785"/>
                  <a:pt x="580618" y="493225"/>
                </a:cubicBezTo>
                <a:cubicBezTo>
                  <a:pt x="580405" y="519095"/>
                  <a:pt x="576649" y="544655"/>
                  <a:pt x="569848" y="569422"/>
                </a:cubicBezTo>
                <a:lnTo>
                  <a:pt x="546869" y="625953"/>
                </a:lnTo>
                <a:lnTo>
                  <a:pt x="0" y="625953"/>
                </a:lnTo>
                <a:lnTo>
                  <a:pt x="0" y="63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sp>
        <p:nvSpPr>
          <p:cNvPr id="67" name="Freeform: Shape 66">
            <a:extLst>
              <a:ext uri="{FF2B5EF4-FFF2-40B4-BE49-F238E27FC236}">
                <a16:creationId xmlns:a16="http://schemas.microsoft.com/office/drawing/2014/main" id="{76E1C9A7-6F11-4741-8BF4-28F759A89B7B}"/>
              </a:ext>
            </a:extLst>
          </p:cNvPr>
          <p:cNvSpPr/>
          <p:nvPr/>
        </p:nvSpPr>
        <p:spPr>
          <a:xfrm>
            <a:off x="1781175" y="6515781"/>
            <a:ext cx="178296" cy="167810"/>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Tree>
    <p:extLst>
      <p:ext uri="{BB962C8B-B14F-4D97-AF65-F5344CB8AC3E}">
        <p14:creationId xmlns:p14="http://schemas.microsoft.com/office/powerpoint/2010/main" val="787343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53" presetClass="entr" presetSubtype="16" fill="hold" grpId="0" nodeType="withEffect">
                                  <p:stCondLst>
                                    <p:cond delay="200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grpId="0" nodeType="withEffect">
                                  <p:stCondLst>
                                    <p:cond delay="200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par>
                                <p:cTn id="24" presetID="53" presetClass="entr" presetSubtype="16" fill="hold" grpId="0" nodeType="withEffect">
                                  <p:stCondLst>
                                    <p:cond delay="200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10" presetClass="entr" presetSubtype="0" fill="hold" grpId="0" nodeType="withEffect">
                                  <p:stCondLst>
                                    <p:cond delay="250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childTnLst>
                                </p:cTn>
                              </p:par>
                              <p:par>
                                <p:cTn id="32" presetID="10" presetClass="entr" presetSubtype="0" fill="hold" grpId="0" nodeType="withEffect">
                                  <p:stCondLst>
                                    <p:cond delay="250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500"/>
                                        <p:tgtEl>
                                          <p:spTgt spid="42"/>
                                        </p:tgtEl>
                                      </p:cBhvr>
                                    </p:animEffect>
                                  </p:childTnLst>
                                </p:cTn>
                              </p:par>
                              <p:par>
                                <p:cTn id="35" presetID="10" presetClass="entr" presetSubtype="0" fill="hold" grpId="0" nodeType="withEffect">
                                  <p:stCondLst>
                                    <p:cond delay="250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par>
                                <p:cTn id="38" presetID="2" presetClass="entr" presetSubtype="3" accel="20000" decel="60000" fill="hold" grpId="0" nodeType="withEffect">
                                  <p:stCondLst>
                                    <p:cond delay="0"/>
                                  </p:stCondLst>
                                  <p:childTnLst>
                                    <p:set>
                                      <p:cBhvr>
                                        <p:cTn id="39" dur="1" fill="hold">
                                          <p:stCondLst>
                                            <p:cond delay="0"/>
                                          </p:stCondLst>
                                        </p:cTn>
                                        <p:tgtEl>
                                          <p:spTgt spid="56"/>
                                        </p:tgtEl>
                                        <p:attrNameLst>
                                          <p:attrName>style.visibility</p:attrName>
                                        </p:attrNameLst>
                                      </p:cBhvr>
                                      <p:to>
                                        <p:strVal val="visible"/>
                                      </p:to>
                                    </p:set>
                                    <p:anim calcmode="lin" valueType="num">
                                      <p:cBhvr additive="base">
                                        <p:cTn id="40" dur="1000" fill="hold"/>
                                        <p:tgtEl>
                                          <p:spTgt spid="56"/>
                                        </p:tgtEl>
                                        <p:attrNameLst>
                                          <p:attrName>ppt_x</p:attrName>
                                        </p:attrNameLst>
                                      </p:cBhvr>
                                      <p:tavLst>
                                        <p:tav tm="0">
                                          <p:val>
                                            <p:strVal val="1+#ppt_w/2"/>
                                          </p:val>
                                        </p:tav>
                                        <p:tav tm="100000">
                                          <p:val>
                                            <p:strVal val="#ppt_x"/>
                                          </p:val>
                                        </p:tav>
                                      </p:tavLst>
                                    </p:anim>
                                    <p:anim calcmode="lin" valueType="num">
                                      <p:cBhvr additive="base">
                                        <p:cTn id="41" dur="1000" fill="hold"/>
                                        <p:tgtEl>
                                          <p:spTgt spid="56"/>
                                        </p:tgtEl>
                                        <p:attrNameLst>
                                          <p:attrName>ppt_y</p:attrName>
                                        </p:attrNameLst>
                                      </p:cBhvr>
                                      <p:tavLst>
                                        <p:tav tm="0">
                                          <p:val>
                                            <p:strVal val="0-#ppt_h/2"/>
                                          </p:val>
                                        </p:tav>
                                        <p:tav tm="100000">
                                          <p:val>
                                            <p:strVal val="#ppt_y"/>
                                          </p:val>
                                        </p:tav>
                                      </p:tavLst>
                                    </p:anim>
                                  </p:childTnLst>
                                </p:cTn>
                              </p:par>
                              <p:par>
                                <p:cTn id="42" presetID="2" presetClass="entr" presetSubtype="3" accel="20000" decel="60000" fill="hold" nodeType="withEffect">
                                  <p:stCondLst>
                                    <p:cond delay="0"/>
                                  </p:stCondLst>
                                  <p:childTnLst>
                                    <p:set>
                                      <p:cBhvr>
                                        <p:cTn id="43" dur="1" fill="hold">
                                          <p:stCondLst>
                                            <p:cond delay="0"/>
                                          </p:stCondLst>
                                        </p:cTn>
                                        <p:tgtEl>
                                          <p:spTgt spid="57"/>
                                        </p:tgtEl>
                                        <p:attrNameLst>
                                          <p:attrName>style.visibility</p:attrName>
                                        </p:attrNameLst>
                                      </p:cBhvr>
                                      <p:to>
                                        <p:strVal val="visible"/>
                                      </p:to>
                                    </p:set>
                                    <p:anim calcmode="lin" valueType="num">
                                      <p:cBhvr additive="base">
                                        <p:cTn id="44" dur="1000" fill="hold"/>
                                        <p:tgtEl>
                                          <p:spTgt spid="57"/>
                                        </p:tgtEl>
                                        <p:attrNameLst>
                                          <p:attrName>ppt_x</p:attrName>
                                        </p:attrNameLst>
                                      </p:cBhvr>
                                      <p:tavLst>
                                        <p:tav tm="0">
                                          <p:val>
                                            <p:strVal val="1+#ppt_w/2"/>
                                          </p:val>
                                        </p:tav>
                                        <p:tav tm="100000">
                                          <p:val>
                                            <p:strVal val="#ppt_x"/>
                                          </p:val>
                                        </p:tav>
                                      </p:tavLst>
                                    </p:anim>
                                    <p:anim calcmode="lin" valueType="num">
                                      <p:cBhvr additive="base">
                                        <p:cTn id="45" dur="1000" fill="hold"/>
                                        <p:tgtEl>
                                          <p:spTgt spid="57"/>
                                        </p:tgtEl>
                                        <p:attrNameLst>
                                          <p:attrName>ppt_y</p:attrName>
                                        </p:attrNameLst>
                                      </p:cBhvr>
                                      <p:tavLst>
                                        <p:tav tm="0">
                                          <p:val>
                                            <p:strVal val="0-#ppt_h/2"/>
                                          </p:val>
                                        </p:tav>
                                        <p:tav tm="100000">
                                          <p:val>
                                            <p:strVal val="#ppt_y"/>
                                          </p:val>
                                        </p:tav>
                                      </p:tavLst>
                                    </p:anim>
                                  </p:childTnLst>
                                </p:cTn>
                              </p:par>
                              <p:par>
                                <p:cTn id="46" presetID="2" presetClass="entr" presetSubtype="3" accel="20000" decel="60000"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 calcmode="lin" valueType="num">
                                      <p:cBhvr additive="base">
                                        <p:cTn id="48" dur="1000" fill="hold"/>
                                        <p:tgtEl>
                                          <p:spTgt spid="60"/>
                                        </p:tgtEl>
                                        <p:attrNameLst>
                                          <p:attrName>ppt_x</p:attrName>
                                        </p:attrNameLst>
                                      </p:cBhvr>
                                      <p:tavLst>
                                        <p:tav tm="0">
                                          <p:val>
                                            <p:strVal val="1+#ppt_w/2"/>
                                          </p:val>
                                        </p:tav>
                                        <p:tav tm="100000">
                                          <p:val>
                                            <p:strVal val="#ppt_x"/>
                                          </p:val>
                                        </p:tav>
                                      </p:tavLst>
                                    </p:anim>
                                    <p:anim calcmode="lin" valueType="num">
                                      <p:cBhvr additive="base">
                                        <p:cTn id="49" dur="1000" fill="hold"/>
                                        <p:tgtEl>
                                          <p:spTgt spid="60"/>
                                        </p:tgtEl>
                                        <p:attrNameLst>
                                          <p:attrName>ppt_y</p:attrName>
                                        </p:attrNameLst>
                                      </p:cBhvr>
                                      <p:tavLst>
                                        <p:tav tm="0">
                                          <p:val>
                                            <p:strVal val="0-#ppt_h/2"/>
                                          </p:val>
                                        </p:tav>
                                        <p:tav tm="100000">
                                          <p:val>
                                            <p:strVal val="#ppt_y"/>
                                          </p:val>
                                        </p:tav>
                                      </p:tavLst>
                                    </p:anim>
                                  </p:childTnLst>
                                </p:cTn>
                              </p:par>
                              <p:par>
                                <p:cTn id="50" presetID="2" presetClass="entr" presetSubtype="3" accel="20000" decel="60000"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additive="base">
                                        <p:cTn id="52" dur="1000" fill="hold"/>
                                        <p:tgtEl>
                                          <p:spTgt spid="61"/>
                                        </p:tgtEl>
                                        <p:attrNameLst>
                                          <p:attrName>ppt_x</p:attrName>
                                        </p:attrNameLst>
                                      </p:cBhvr>
                                      <p:tavLst>
                                        <p:tav tm="0">
                                          <p:val>
                                            <p:strVal val="1+#ppt_w/2"/>
                                          </p:val>
                                        </p:tav>
                                        <p:tav tm="100000">
                                          <p:val>
                                            <p:strVal val="#ppt_x"/>
                                          </p:val>
                                        </p:tav>
                                      </p:tavLst>
                                    </p:anim>
                                    <p:anim calcmode="lin" valueType="num">
                                      <p:cBhvr additive="base">
                                        <p:cTn id="53" dur="1000" fill="hold"/>
                                        <p:tgtEl>
                                          <p:spTgt spid="61"/>
                                        </p:tgtEl>
                                        <p:attrNameLst>
                                          <p:attrName>ppt_y</p:attrName>
                                        </p:attrNameLst>
                                      </p:cBhvr>
                                      <p:tavLst>
                                        <p:tav tm="0">
                                          <p:val>
                                            <p:strVal val="0-#ppt_h/2"/>
                                          </p:val>
                                        </p:tav>
                                        <p:tav tm="100000">
                                          <p:val>
                                            <p:strVal val="#ppt_y"/>
                                          </p:val>
                                        </p:tav>
                                      </p:tavLst>
                                    </p:anim>
                                  </p:childTnLst>
                                </p:cTn>
                              </p:par>
                              <p:par>
                                <p:cTn id="54" presetID="2" presetClass="entr" presetSubtype="3" accel="20000" decel="60000"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additive="base">
                                        <p:cTn id="56" dur="1000" fill="hold"/>
                                        <p:tgtEl>
                                          <p:spTgt spid="62"/>
                                        </p:tgtEl>
                                        <p:attrNameLst>
                                          <p:attrName>ppt_x</p:attrName>
                                        </p:attrNameLst>
                                      </p:cBhvr>
                                      <p:tavLst>
                                        <p:tav tm="0">
                                          <p:val>
                                            <p:strVal val="1+#ppt_w/2"/>
                                          </p:val>
                                        </p:tav>
                                        <p:tav tm="100000">
                                          <p:val>
                                            <p:strVal val="#ppt_x"/>
                                          </p:val>
                                        </p:tav>
                                      </p:tavLst>
                                    </p:anim>
                                    <p:anim calcmode="lin" valueType="num">
                                      <p:cBhvr additive="base">
                                        <p:cTn id="57" dur="1000" fill="hold"/>
                                        <p:tgtEl>
                                          <p:spTgt spid="62"/>
                                        </p:tgtEl>
                                        <p:attrNameLst>
                                          <p:attrName>ppt_y</p:attrName>
                                        </p:attrNameLst>
                                      </p:cBhvr>
                                      <p:tavLst>
                                        <p:tav tm="0">
                                          <p:val>
                                            <p:strVal val="0-#ppt_h/2"/>
                                          </p:val>
                                        </p:tav>
                                        <p:tav tm="100000">
                                          <p:val>
                                            <p:strVal val="#ppt_y"/>
                                          </p:val>
                                        </p:tav>
                                      </p:tavLst>
                                    </p:anim>
                                  </p:childTnLst>
                                </p:cTn>
                              </p:par>
                              <p:par>
                                <p:cTn id="58" presetID="2" presetClass="entr" presetSubtype="12" accel="20000" decel="60000" fill="hold" nodeType="withEffect">
                                  <p:stCondLst>
                                    <p:cond delay="0"/>
                                  </p:stCondLst>
                                  <p:childTnLst>
                                    <p:set>
                                      <p:cBhvr>
                                        <p:cTn id="59" dur="1" fill="hold">
                                          <p:stCondLst>
                                            <p:cond delay="0"/>
                                          </p:stCondLst>
                                        </p:cTn>
                                        <p:tgtEl>
                                          <p:spTgt spid="63"/>
                                        </p:tgtEl>
                                        <p:attrNameLst>
                                          <p:attrName>style.visibility</p:attrName>
                                        </p:attrNameLst>
                                      </p:cBhvr>
                                      <p:to>
                                        <p:strVal val="visible"/>
                                      </p:to>
                                    </p:set>
                                    <p:anim calcmode="lin" valueType="num">
                                      <p:cBhvr additive="base">
                                        <p:cTn id="60" dur="1000" fill="hold"/>
                                        <p:tgtEl>
                                          <p:spTgt spid="63"/>
                                        </p:tgtEl>
                                        <p:attrNameLst>
                                          <p:attrName>ppt_x</p:attrName>
                                        </p:attrNameLst>
                                      </p:cBhvr>
                                      <p:tavLst>
                                        <p:tav tm="0">
                                          <p:val>
                                            <p:strVal val="0-#ppt_w/2"/>
                                          </p:val>
                                        </p:tav>
                                        <p:tav tm="100000">
                                          <p:val>
                                            <p:strVal val="#ppt_x"/>
                                          </p:val>
                                        </p:tav>
                                      </p:tavLst>
                                    </p:anim>
                                    <p:anim calcmode="lin" valueType="num">
                                      <p:cBhvr additive="base">
                                        <p:cTn id="61" dur="1000" fill="hold"/>
                                        <p:tgtEl>
                                          <p:spTgt spid="63"/>
                                        </p:tgtEl>
                                        <p:attrNameLst>
                                          <p:attrName>ppt_y</p:attrName>
                                        </p:attrNameLst>
                                      </p:cBhvr>
                                      <p:tavLst>
                                        <p:tav tm="0">
                                          <p:val>
                                            <p:strVal val="1+#ppt_h/2"/>
                                          </p:val>
                                        </p:tav>
                                        <p:tav tm="100000">
                                          <p:val>
                                            <p:strVal val="#ppt_y"/>
                                          </p:val>
                                        </p:tav>
                                      </p:tavLst>
                                    </p:anim>
                                  </p:childTnLst>
                                </p:cTn>
                              </p:par>
                              <p:par>
                                <p:cTn id="62" presetID="2" presetClass="entr" presetSubtype="12" accel="20000" decel="60000" fill="hold" grpId="0" nodeType="withEffect">
                                  <p:stCondLst>
                                    <p:cond delay="0"/>
                                  </p:stCondLst>
                                  <p:childTnLst>
                                    <p:set>
                                      <p:cBhvr>
                                        <p:cTn id="63" dur="1" fill="hold">
                                          <p:stCondLst>
                                            <p:cond delay="0"/>
                                          </p:stCondLst>
                                        </p:cTn>
                                        <p:tgtEl>
                                          <p:spTgt spid="66"/>
                                        </p:tgtEl>
                                        <p:attrNameLst>
                                          <p:attrName>style.visibility</p:attrName>
                                        </p:attrNameLst>
                                      </p:cBhvr>
                                      <p:to>
                                        <p:strVal val="visible"/>
                                      </p:to>
                                    </p:set>
                                    <p:anim calcmode="lin" valueType="num">
                                      <p:cBhvr additive="base">
                                        <p:cTn id="64" dur="1000" fill="hold"/>
                                        <p:tgtEl>
                                          <p:spTgt spid="66"/>
                                        </p:tgtEl>
                                        <p:attrNameLst>
                                          <p:attrName>ppt_x</p:attrName>
                                        </p:attrNameLst>
                                      </p:cBhvr>
                                      <p:tavLst>
                                        <p:tav tm="0">
                                          <p:val>
                                            <p:strVal val="0-#ppt_w/2"/>
                                          </p:val>
                                        </p:tav>
                                        <p:tav tm="100000">
                                          <p:val>
                                            <p:strVal val="#ppt_x"/>
                                          </p:val>
                                        </p:tav>
                                      </p:tavLst>
                                    </p:anim>
                                    <p:anim calcmode="lin" valueType="num">
                                      <p:cBhvr additive="base">
                                        <p:cTn id="65" dur="1000" fill="hold"/>
                                        <p:tgtEl>
                                          <p:spTgt spid="66"/>
                                        </p:tgtEl>
                                        <p:attrNameLst>
                                          <p:attrName>ppt_y</p:attrName>
                                        </p:attrNameLst>
                                      </p:cBhvr>
                                      <p:tavLst>
                                        <p:tav tm="0">
                                          <p:val>
                                            <p:strVal val="1+#ppt_h/2"/>
                                          </p:val>
                                        </p:tav>
                                        <p:tav tm="100000">
                                          <p:val>
                                            <p:strVal val="#ppt_y"/>
                                          </p:val>
                                        </p:tav>
                                      </p:tavLst>
                                    </p:anim>
                                  </p:childTnLst>
                                </p:cTn>
                              </p:par>
                              <p:par>
                                <p:cTn id="66" presetID="2" presetClass="entr" presetSubtype="12" accel="20000" decel="60000" fill="hold" grpId="0" nodeType="withEffect">
                                  <p:stCondLst>
                                    <p:cond delay="0"/>
                                  </p:stCondLst>
                                  <p:childTnLst>
                                    <p:set>
                                      <p:cBhvr>
                                        <p:cTn id="67" dur="1" fill="hold">
                                          <p:stCondLst>
                                            <p:cond delay="0"/>
                                          </p:stCondLst>
                                        </p:cTn>
                                        <p:tgtEl>
                                          <p:spTgt spid="67"/>
                                        </p:tgtEl>
                                        <p:attrNameLst>
                                          <p:attrName>style.visibility</p:attrName>
                                        </p:attrNameLst>
                                      </p:cBhvr>
                                      <p:to>
                                        <p:strVal val="visible"/>
                                      </p:to>
                                    </p:set>
                                    <p:anim calcmode="lin" valueType="num">
                                      <p:cBhvr additive="base">
                                        <p:cTn id="68" dur="1000" fill="hold"/>
                                        <p:tgtEl>
                                          <p:spTgt spid="67"/>
                                        </p:tgtEl>
                                        <p:attrNameLst>
                                          <p:attrName>ppt_x</p:attrName>
                                        </p:attrNameLst>
                                      </p:cBhvr>
                                      <p:tavLst>
                                        <p:tav tm="0">
                                          <p:val>
                                            <p:strVal val="0-#ppt_w/2"/>
                                          </p:val>
                                        </p:tav>
                                        <p:tav tm="100000">
                                          <p:val>
                                            <p:strVal val="#ppt_x"/>
                                          </p:val>
                                        </p:tav>
                                      </p:tavLst>
                                    </p:anim>
                                    <p:anim calcmode="lin" valueType="num">
                                      <p:cBhvr additive="base">
                                        <p:cTn id="69" dur="10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26" grpId="0" animBg="1"/>
      <p:bldP spid="28" grpId="0" animBg="1"/>
      <p:bldP spid="30" grpId="0" animBg="1"/>
      <p:bldP spid="31" grpId="0"/>
      <p:bldP spid="32" grpId="0"/>
      <p:bldP spid="41" grpId="0" animBg="1"/>
      <p:bldP spid="42" grpId="0"/>
      <p:bldP spid="45" grpId="0"/>
      <p:bldP spid="56" grpId="0" animBg="1"/>
      <p:bldP spid="60" grpId="0" animBg="1"/>
      <p:bldP spid="61" grpId="0" animBg="1"/>
      <p:bldP spid="62" grpId="0" animBg="1"/>
      <p:bldP spid="66" grpId="0" animBg="1"/>
      <p:bldP spid="6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Graphic 18">
            <a:extLst>
              <a:ext uri="{FF2B5EF4-FFF2-40B4-BE49-F238E27FC236}">
                <a16:creationId xmlns:a16="http://schemas.microsoft.com/office/drawing/2014/main" id="{D500E10C-FE77-4B6D-BE1A-9A09A193CAC4}"/>
              </a:ext>
            </a:extLst>
          </p:cNvPr>
          <p:cNvSpPr/>
          <p:nvPr/>
        </p:nvSpPr>
        <p:spPr>
          <a:xfrm rot="17564816">
            <a:off x="7927790" y="4847912"/>
            <a:ext cx="217133" cy="213926"/>
          </a:xfrm>
          <a:custGeom>
            <a:avLst/>
            <a:gdLst>
              <a:gd name="connsiteX0" fmla="*/ 31445 w 5635369"/>
              <a:gd name="connsiteY0" fmla="*/ 2697627 h 5552109"/>
              <a:gd name="connsiteX1" fmla="*/ 240423 w 5635369"/>
              <a:gd name="connsiteY1" fmla="*/ 4227914 h 5552109"/>
              <a:gd name="connsiteX2" fmla="*/ 1927015 w 5635369"/>
              <a:gd name="connsiteY2" fmla="*/ 5476356 h 5552109"/>
              <a:gd name="connsiteX3" fmla="*/ 4058615 w 5635369"/>
              <a:gd name="connsiteY3" fmla="*/ 5287665 h 5552109"/>
              <a:gd name="connsiteX4" fmla="*/ 5022831 w 5635369"/>
              <a:gd name="connsiteY4" fmla="*/ 4718451 h 5552109"/>
              <a:gd name="connsiteX5" fmla="*/ 5548420 w 5635369"/>
              <a:gd name="connsiteY5" fmla="*/ 3643079 h 5552109"/>
              <a:gd name="connsiteX6" fmla="*/ 5410117 w 5635369"/>
              <a:gd name="connsiteY6" fmla="*/ 1666165 h 5552109"/>
              <a:gd name="connsiteX7" fmla="*/ 4076617 w 5635369"/>
              <a:gd name="connsiteY7" fmla="*/ 222080 h 5552109"/>
              <a:gd name="connsiteX8" fmla="*/ 2849321 w 5635369"/>
              <a:gd name="connsiteY8" fmla="*/ 10720 h 5552109"/>
              <a:gd name="connsiteX9" fmla="*/ 1985403 w 5635369"/>
              <a:gd name="connsiteY9" fmla="*/ 82348 h 5552109"/>
              <a:gd name="connsiteX10" fmla="*/ 450545 w 5635369"/>
              <a:gd name="connsiteY10" fmla="*/ 1483475 h 5552109"/>
              <a:gd name="connsiteX11" fmla="*/ 31445 w 5635369"/>
              <a:gd name="connsiteY11" fmla="*/ 2697627 h 5552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35369" h="5552109">
                <a:moveTo>
                  <a:pt x="31445" y="2697627"/>
                </a:moveTo>
                <a:cubicBezTo>
                  <a:pt x="-41707" y="3215216"/>
                  <a:pt x="6775" y="3760236"/>
                  <a:pt x="240423" y="4227914"/>
                </a:cubicBezTo>
                <a:cubicBezTo>
                  <a:pt x="563511" y="4874661"/>
                  <a:pt x="1221689" y="5317764"/>
                  <a:pt x="1927015" y="5476356"/>
                </a:cubicBezTo>
                <a:cubicBezTo>
                  <a:pt x="2632341" y="5634947"/>
                  <a:pt x="3377958" y="5531410"/>
                  <a:pt x="4058615" y="5287665"/>
                </a:cubicBezTo>
                <a:cubicBezTo>
                  <a:pt x="4413231" y="5160602"/>
                  <a:pt x="4762227" y="4990485"/>
                  <a:pt x="5022831" y="4718451"/>
                </a:cubicBezTo>
                <a:cubicBezTo>
                  <a:pt x="5302294" y="4426701"/>
                  <a:pt x="5460219" y="4037318"/>
                  <a:pt x="5548420" y="3643079"/>
                </a:cubicBezTo>
                <a:cubicBezTo>
                  <a:pt x="5694819" y="2988521"/>
                  <a:pt x="5661291" y="2288147"/>
                  <a:pt x="5410117" y="1666165"/>
                </a:cubicBezTo>
                <a:cubicBezTo>
                  <a:pt x="5158943" y="1044182"/>
                  <a:pt x="4683645" y="507353"/>
                  <a:pt x="4076617" y="222080"/>
                </a:cubicBezTo>
                <a:cubicBezTo>
                  <a:pt x="3695617" y="43010"/>
                  <a:pt x="3268040" y="-29285"/>
                  <a:pt x="2849321" y="10720"/>
                </a:cubicBezTo>
                <a:cubicBezTo>
                  <a:pt x="2569476" y="37390"/>
                  <a:pt x="2259723" y="21293"/>
                  <a:pt x="1985403" y="82348"/>
                </a:cubicBezTo>
                <a:cubicBezTo>
                  <a:pt x="1337798" y="226556"/>
                  <a:pt x="760869" y="938169"/>
                  <a:pt x="450545" y="1483475"/>
                </a:cubicBezTo>
                <a:cubicBezTo>
                  <a:pt x="237661" y="1857808"/>
                  <a:pt x="91833" y="2270812"/>
                  <a:pt x="31445" y="2697627"/>
                </a:cubicBezTo>
                <a:close/>
              </a:path>
            </a:pathLst>
          </a:custGeom>
          <a:solidFill>
            <a:schemeClr val="accent1">
              <a:lumMod val="20000"/>
              <a:lumOff val="80000"/>
            </a:schemeClr>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11" name="Freeform: Shape 10">
            <a:extLst>
              <a:ext uri="{FF2B5EF4-FFF2-40B4-BE49-F238E27FC236}">
                <a16:creationId xmlns:a16="http://schemas.microsoft.com/office/drawing/2014/main" id="{93A82B81-94A9-4F17-8F45-78C5DCDD32D0}"/>
              </a:ext>
            </a:extLst>
          </p:cNvPr>
          <p:cNvSpPr/>
          <p:nvPr/>
        </p:nvSpPr>
        <p:spPr>
          <a:xfrm>
            <a:off x="1874798" y="4502426"/>
            <a:ext cx="3708436" cy="2355574"/>
          </a:xfrm>
          <a:custGeom>
            <a:avLst/>
            <a:gdLst>
              <a:gd name="connsiteX0" fmla="*/ 3367774 w 4421510"/>
              <a:gd name="connsiteY0" fmla="*/ 1905 h 2808515"/>
              <a:gd name="connsiteX1" fmla="*/ 3500007 w 4421510"/>
              <a:gd name="connsiteY1" fmla="*/ 3107 h 2808515"/>
              <a:gd name="connsiteX2" fmla="*/ 4250031 w 4421510"/>
              <a:gd name="connsiteY2" fmla="*/ 505506 h 2808515"/>
              <a:gd name="connsiteX3" fmla="*/ 4405995 w 4421510"/>
              <a:gd name="connsiteY3" fmla="*/ 1413566 h 2808515"/>
              <a:gd name="connsiteX4" fmla="*/ 3837484 w 4421510"/>
              <a:gd name="connsiteY4" fmla="*/ 2725404 h 2808515"/>
              <a:gd name="connsiteX5" fmla="*/ 3767945 w 4421510"/>
              <a:gd name="connsiteY5" fmla="*/ 2808515 h 2808515"/>
              <a:gd name="connsiteX6" fmla="*/ 146851 w 4421510"/>
              <a:gd name="connsiteY6" fmla="*/ 2808515 h 2808515"/>
              <a:gd name="connsiteX7" fmla="*/ 72972 w 4421510"/>
              <a:gd name="connsiteY7" fmla="*/ 2657778 h 2808515"/>
              <a:gd name="connsiteX8" fmla="*/ 58312 w 4421510"/>
              <a:gd name="connsiteY8" fmla="*/ 1905104 h 2808515"/>
              <a:gd name="connsiteX9" fmla="*/ 1005452 w 4421510"/>
              <a:gd name="connsiteY9" fmla="*/ 1006761 h 2808515"/>
              <a:gd name="connsiteX10" fmla="*/ 1606657 w 4421510"/>
              <a:gd name="connsiteY10" fmla="*/ 916383 h 2808515"/>
              <a:gd name="connsiteX11" fmla="*/ 2522718 w 4421510"/>
              <a:gd name="connsiteY11" fmla="*/ 377620 h 2808515"/>
              <a:gd name="connsiteX12" fmla="*/ 3367774 w 4421510"/>
              <a:gd name="connsiteY12" fmla="*/ 1905 h 2808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21510" h="2808515">
                <a:moveTo>
                  <a:pt x="3367774" y="1905"/>
                </a:moveTo>
                <a:cubicBezTo>
                  <a:pt x="3411484" y="-928"/>
                  <a:pt x="3455577" y="-662"/>
                  <a:pt x="3500007" y="3107"/>
                </a:cubicBezTo>
                <a:cubicBezTo>
                  <a:pt x="3811719" y="29542"/>
                  <a:pt x="4092996" y="234945"/>
                  <a:pt x="4250031" y="505506"/>
                </a:cubicBezTo>
                <a:cubicBezTo>
                  <a:pt x="4407066" y="776066"/>
                  <a:pt x="4448147" y="1103640"/>
                  <a:pt x="4405995" y="1413566"/>
                </a:cubicBezTo>
                <a:cubicBezTo>
                  <a:pt x="4342552" y="1880242"/>
                  <a:pt x="4132398" y="2333057"/>
                  <a:pt x="3837484" y="2725404"/>
                </a:cubicBezTo>
                <a:lnTo>
                  <a:pt x="3767945" y="2808515"/>
                </a:lnTo>
                <a:lnTo>
                  <a:pt x="146851" y="2808515"/>
                </a:lnTo>
                <a:lnTo>
                  <a:pt x="72972" y="2657778"/>
                </a:lnTo>
                <a:cubicBezTo>
                  <a:pt x="-12428" y="2432248"/>
                  <a:pt x="-29859" y="2182586"/>
                  <a:pt x="58312" y="1905104"/>
                </a:cubicBezTo>
                <a:cubicBezTo>
                  <a:pt x="194628" y="1476151"/>
                  <a:pt x="545992" y="1107998"/>
                  <a:pt x="1005452" y="1006761"/>
                </a:cubicBezTo>
                <a:cubicBezTo>
                  <a:pt x="1203496" y="963108"/>
                  <a:pt x="1410042" y="966180"/>
                  <a:pt x="1606657" y="916383"/>
                </a:cubicBezTo>
                <a:cubicBezTo>
                  <a:pt x="1952448" y="828792"/>
                  <a:pt x="2234797" y="588238"/>
                  <a:pt x="2522718" y="377620"/>
                </a:cubicBezTo>
                <a:cubicBezTo>
                  <a:pt x="2774649" y="193329"/>
                  <a:pt x="3061807" y="21728"/>
                  <a:pt x="3367774" y="1905"/>
                </a:cubicBezTo>
                <a:close/>
              </a:path>
            </a:pathLst>
          </a:custGeom>
          <a:solidFill>
            <a:schemeClr val="accent1">
              <a:lumMod val="60000"/>
              <a:lumOff val="40000"/>
            </a:schemeClr>
          </a:solidFill>
          <a:ln w="9525" cap="flat">
            <a:noFill/>
            <a:prstDash val="solid"/>
            <a:miter/>
          </a:ln>
        </p:spPr>
        <p:txBody>
          <a:bodyPr wrap="square" rtlCol="0" anchor="ctr">
            <a:noAutofit/>
          </a:bodyPr>
          <a:lstStyle/>
          <a:p>
            <a:pPr defTabSz="457200"/>
            <a:endParaRPr lang="en-US" sz="1350">
              <a:solidFill>
                <a:srgbClr val="FFFFFF"/>
              </a:solidFill>
              <a:latin typeface="Open Sans"/>
            </a:endParaRPr>
          </a:p>
        </p:txBody>
      </p:sp>
      <p:sp>
        <p:nvSpPr>
          <p:cNvPr id="9" name="Freeform: Shape 8">
            <a:extLst>
              <a:ext uri="{FF2B5EF4-FFF2-40B4-BE49-F238E27FC236}">
                <a16:creationId xmlns:a16="http://schemas.microsoft.com/office/drawing/2014/main" id="{7997F40E-21B7-4ABF-8162-1A5EEE44A8FF}"/>
              </a:ext>
            </a:extLst>
          </p:cNvPr>
          <p:cNvSpPr/>
          <p:nvPr/>
        </p:nvSpPr>
        <p:spPr>
          <a:xfrm rot="9900000">
            <a:off x="7905231" y="-241548"/>
            <a:ext cx="2124455" cy="1298972"/>
          </a:xfrm>
          <a:custGeom>
            <a:avLst/>
            <a:gdLst>
              <a:gd name="connsiteX0" fmla="*/ 2509648 w 2832606"/>
              <a:gd name="connsiteY0" fmla="*/ 1731962 h 1731962"/>
              <a:gd name="connsiteX1" fmla="*/ 0 w 2832606"/>
              <a:gd name="connsiteY1" fmla="*/ 1059504 h 1731962"/>
              <a:gd name="connsiteX2" fmla="*/ 128260 w 2832606"/>
              <a:gd name="connsiteY2" fmla="*/ 898822 h 1731962"/>
              <a:gd name="connsiteX3" fmla="*/ 529278 w 2832606"/>
              <a:gd name="connsiteY3" fmla="*/ 678824 h 1731962"/>
              <a:gd name="connsiteX4" fmla="*/ 934649 w 2832606"/>
              <a:gd name="connsiteY4" fmla="*/ 617885 h 1731962"/>
              <a:gd name="connsiteX5" fmla="*/ 1552317 w 2832606"/>
              <a:gd name="connsiteY5" fmla="*/ 254616 h 1731962"/>
              <a:gd name="connsiteX6" fmla="*/ 2211269 w 2832606"/>
              <a:gd name="connsiteY6" fmla="*/ 2095 h 1731962"/>
              <a:gd name="connsiteX7" fmla="*/ 2716984 w 2832606"/>
              <a:gd name="connsiteY7" fmla="*/ 340845 h 1731962"/>
              <a:gd name="connsiteX8" fmla="*/ 2822145 w 2832606"/>
              <a:gd name="connsiteY8" fmla="*/ 953118 h 1731962"/>
              <a:gd name="connsiteX9" fmla="*/ 2576588 w 2832606"/>
              <a:gd name="connsiteY9" fmla="*/ 1632082 h 1731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2606" h="1731962">
                <a:moveTo>
                  <a:pt x="2509648" y="1731962"/>
                </a:moveTo>
                <a:lnTo>
                  <a:pt x="0" y="1059504"/>
                </a:lnTo>
                <a:lnTo>
                  <a:pt x="128260" y="898822"/>
                </a:lnTo>
                <a:cubicBezTo>
                  <a:pt x="237701" y="792077"/>
                  <a:pt x="374379" y="712954"/>
                  <a:pt x="529278" y="678824"/>
                </a:cubicBezTo>
                <a:cubicBezTo>
                  <a:pt x="662812" y="649390"/>
                  <a:pt x="802079" y="651461"/>
                  <a:pt x="934649" y="617885"/>
                </a:cubicBezTo>
                <a:cubicBezTo>
                  <a:pt x="1167805" y="558826"/>
                  <a:pt x="1358182" y="396628"/>
                  <a:pt x="1552317" y="254616"/>
                </a:cubicBezTo>
                <a:cubicBezTo>
                  <a:pt x="1746453" y="112603"/>
                  <a:pt x="1971611" y="-18234"/>
                  <a:pt x="2211269" y="2095"/>
                </a:cubicBezTo>
                <a:cubicBezTo>
                  <a:pt x="2421446" y="19919"/>
                  <a:pt x="2611101" y="158415"/>
                  <a:pt x="2716984" y="340845"/>
                </a:cubicBezTo>
                <a:cubicBezTo>
                  <a:pt x="2822867" y="523274"/>
                  <a:pt x="2850567" y="744146"/>
                  <a:pt x="2822145" y="953118"/>
                </a:cubicBezTo>
                <a:cubicBezTo>
                  <a:pt x="2790063" y="1189116"/>
                  <a:pt x="2702335" y="1419856"/>
                  <a:pt x="2576588" y="1632082"/>
                </a:cubicBezTo>
                <a:close/>
              </a:path>
            </a:pathLst>
          </a:custGeom>
          <a:solidFill>
            <a:schemeClr val="accent1">
              <a:lumMod val="20000"/>
              <a:lumOff val="80000"/>
            </a:schemeClr>
          </a:solidFill>
          <a:ln w="9525" cap="flat">
            <a:noFill/>
            <a:prstDash val="solid"/>
            <a:miter/>
          </a:ln>
        </p:spPr>
        <p:txBody>
          <a:bodyPr wrap="square" rtlCol="0" anchor="ctr">
            <a:noAutofit/>
          </a:bodyPr>
          <a:lstStyle/>
          <a:p>
            <a:pPr defTabSz="457200"/>
            <a:endParaRPr lang="en-US" sz="1350">
              <a:solidFill>
                <a:srgbClr val="FFFFFF"/>
              </a:solidFill>
              <a:latin typeface="Open Sans"/>
            </a:endParaRPr>
          </a:p>
        </p:txBody>
      </p:sp>
      <p:sp>
        <p:nvSpPr>
          <p:cNvPr id="4" name="PsHolder4">
            <a:extLst>
              <a:ext uri="{FF2B5EF4-FFF2-40B4-BE49-F238E27FC236}">
                <a16:creationId xmlns:a16="http://schemas.microsoft.com/office/drawing/2014/main" id="{2BCD9A3A-94B3-4FF2-B7C8-57BA95FB63F7}"/>
              </a:ext>
            </a:extLst>
          </p:cNvPr>
          <p:cNvSpPr>
            <a:spLocks noGrp="1"/>
          </p:cNvSpPr>
          <p:nvPr>
            <p:ph type="pic" sz="quarter" idx="14"/>
          </p:nvPr>
        </p:nvSpPr>
        <p:spPr/>
      </p:sp>
      <p:sp>
        <p:nvSpPr>
          <p:cNvPr id="3" name="PsHolder5">
            <a:extLst>
              <a:ext uri="{FF2B5EF4-FFF2-40B4-BE49-F238E27FC236}">
                <a16:creationId xmlns:a16="http://schemas.microsoft.com/office/drawing/2014/main" id="{2AFF8970-9E15-432F-ADF7-76561786C280}"/>
              </a:ext>
            </a:extLst>
          </p:cNvPr>
          <p:cNvSpPr>
            <a:spLocks noGrp="1"/>
          </p:cNvSpPr>
          <p:nvPr>
            <p:ph type="pic" sz="quarter" idx="13"/>
          </p:nvPr>
        </p:nvSpPr>
        <p:spPr/>
      </p:sp>
      <p:sp>
        <p:nvSpPr>
          <p:cNvPr id="18" name="Text Placeholder 17">
            <a:extLst>
              <a:ext uri="{FF2B5EF4-FFF2-40B4-BE49-F238E27FC236}">
                <a16:creationId xmlns:a16="http://schemas.microsoft.com/office/drawing/2014/main" id="{DBD25F9C-471E-41A3-AA76-77250F13C894}"/>
              </a:ext>
            </a:extLst>
          </p:cNvPr>
          <p:cNvSpPr>
            <a:spLocks noGrp="1"/>
          </p:cNvSpPr>
          <p:nvPr>
            <p:ph type="body" sz="quarter" idx="12"/>
          </p:nvPr>
        </p:nvSpPr>
        <p:spPr/>
        <p:txBody>
          <a:bodyPr/>
          <a:lstStyle/>
          <a:p>
            <a:r>
              <a:rPr lang="ru-RU" dirty="0"/>
              <a:t>Заголовок слайда</a:t>
            </a:r>
            <a:endParaRPr lang="en-US" dirty="0"/>
          </a:p>
        </p:txBody>
      </p:sp>
      <p:sp>
        <p:nvSpPr>
          <p:cNvPr id="16" name="TextBox 15">
            <a:extLst>
              <a:ext uri="{FF2B5EF4-FFF2-40B4-BE49-F238E27FC236}">
                <a16:creationId xmlns:a16="http://schemas.microsoft.com/office/drawing/2014/main" id="{23EAA3D1-7FC4-4FF3-98A2-E602446F22FC}"/>
              </a:ext>
            </a:extLst>
          </p:cNvPr>
          <p:cNvSpPr txBox="1"/>
          <p:nvPr/>
        </p:nvSpPr>
        <p:spPr>
          <a:xfrm>
            <a:off x="7018549" y="2466830"/>
            <a:ext cx="2736242" cy="1313052"/>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lang="en-US" sz="900" dirty="0">
              <a:solidFill>
                <a:srgbClr val="FFFFFF"/>
              </a:solidFill>
              <a:latin typeface="Open Sans"/>
            </a:endParaRPr>
          </a:p>
          <a:p>
            <a:pPr lvl="0" algn="just" defTabSz="457200">
              <a:lnSpc>
                <a:spcPct val="150000"/>
              </a:lnSpc>
            </a:pPr>
            <a:endParaRPr lang="en-US" sz="900" dirty="0">
              <a:solidFill>
                <a:srgbClr val="FFFFFF"/>
              </a:solidFill>
              <a:latin typeface="Open Sans"/>
            </a:endParaRPr>
          </a:p>
        </p:txBody>
      </p:sp>
      <p:sp>
        <p:nvSpPr>
          <p:cNvPr id="19" name="TextBox 18">
            <a:extLst>
              <a:ext uri="{FF2B5EF4-FFF2-40B4-BE49-F238E27FC236}">
                <a16:creationId xmlns:a16="http://schemas.microsoft.com/office/drawing/2014/main" id="{444DDFB2-5AE2-46C0-B0B0-5E24F3AAC188}"/>
              </a:ext>
            </a:extLst>
          </p:cNvPr>
          <p:cNvSpPr txBox="1"/>
          <p:nvPr/>
        </p:nvSpPr>
        <p:spPr>
          <a:xfrm>
            <a:off x="6108604" y="4865738"/>
            <a:ext cx="1587669" cy="230832"/>
          </a:xfrm>
          <a:prstGeom prst="rect">
            <a:avLst/>
          </a:prstGeom>
          <a:noFill/>
        </p:spPr>
        <p:txBody>
          <a:bodyPr wrap="square" rtlCol="0" anchor="t">
            <a:spAutoFit/>
          </a:bodyPr>
          <a:lstStyle/>
          <a:p>
            <a:pPr algn="r" defTabSz="457200"/>
            <a:r>
              <a:rPr lang="ru-RU" sz="900" dirty="0">
                <a:solidFill>
                  <a:srgbClr val="FFFFFF"/>
                </a:solidFill>
              </a:rPr>
              <a:t>Текст</a:t>
            </a:r>
            <a:endParaRPr lang="en-US" sz="900" dirty="0">
              <a:solidFill>
                <a:srgbClr val="FFFFFF"/>
              </a:solidFill>
            </a:endParaRPr>
          </a:p>
        </p:txBody>
      </p:sp>
      <p:sp>
        <p:nvSpPr>
          <p:cNvPr id="20" name="TextBox 19">
            <a:extLst>
              <a:ext uri="{FF2B5EF4-FFF2-40B4-BE49-F238E27FC236}">
                <a16:creationId xmlns:a16="http://schemas.microsoft.com/office/drawing/2014/main" id="{B6AF974B-FE43-43D7-9FCF-E13C02C25977}"/>
              </a:ext>
            </a:extLst>
          </p:cNvPr>
          <p:cNvSpPr txBox="1"/>
          <p:nvPr/>
        </p:nvSpPr>
        <p:spPr>
          <a:xfrm>
            <a:off x="5650214" y="4577575"/>
            <a:ext cx="2046059" cy="323165"/>
          </a:xfrm>
          <a:prstGeom prst="rect">
            <a:avLst/>
          </a:prstGeom>
          <a:noFill/>
        </p:spPr>
        <p:txBody>
          <a:bodyPr wrap="square" rtlCol="0">
            <a:spAutoFit/>
          </a:bodyPr>
          <a:lstStyle/>
          <a:p>
            <a:pPr algn="r" defTabSz="457200"/>
            <a:r>
              <a:rPr lang="ru-RU" sz="1500" b="1" dirty="0">
                <a:solidFill>
                  <a:srgbClr val="A05024"/>
                </a:solidFill>
              </a:rPr>
              <a:t>Подзаголовок</a:t>
            </a:r>
            <a:endParaRPr lang="en-ID" sz="1500" b="1" dirty="0">
              <a:solidFill>
                <a:srgbClr val="A05024"/>
              </a:solidFill>
            </a:endParaRPr>
          </a:p>
        </p:txBody>
      </p:sp>
      <p:grpSp>
        <p:nvGrpSpPr>
          <p:cNvPr id="34" name="Group 33">
            <a:extLst>
              <a:ext uri="{FF2B5EF4-FFF2-40B4-BE49-F238E27FC236}">
                <a16:creationId xmlns:a16="http://schemas.microsoft.com/office/drawing/2014/main" id="{88EE30A9-2A46-49CB-A8F0-9F79CBDE6DA3}"/>
              </a:ext>
            </a:extLst>
          </p:cNvPr>
          <p:cNvGrpSpPr/>
          <p:nvPr/>
        </p:nvGrpSpPr>
        <p:grpSpPr>
          <a:xfrm>
            <a:off x="7809115" y="4635216"/>
            <a:ext cx="345548" cy="414508"/>
            <a:chOff x="7321029" y="4298409"/>
            <a:chExt cx="460731" cy="552677"/>
          </a:xfrm>
          <a:solidFill>
            <a:schemeClr val="accent1"/>
          </a:solidFill>
        </p:grpSpPr>
        <p:sp>
          <p:nvSpPr>
            <p:cNvPr id="32" name="Freeform: Shape 31">
              <a:extLst>
                <a:ext uri="{FF2B5EF4-FFF2-40B4-BE49-F238E27FC236}">
                  <a16:creationId xmlns:a16="http://schemas.microsoft.com/office/drawing/2014/main" id="{4213FBF3-469B-4589-B662-8898A3AC17D7}"/>
                </a:ext>
              </a:extLst>
            </p:cNvPr>
            <p:cNvSpPr/>
            <p:nvPr/>
          </p:nvSpPr>
          <p:spPr>
            <a:xfrm>
              <a:off x="7321029" y="4541023"/>
              <a:ext cx="460731" cy="310063"/>
            </a:xfrm>
            <a:custGeom>
              <a:avLst/>
              <a:gdLst>
                <a:gd name="connsiteX0" fmla="*/ 425509 w 460731"/>
                <a:gd name="connsiteY0" fmla="*/ 122707 h 310063"/>
                <a:gd name="connsiteX1" fmla="*/ 252820 w 460731"/>
                <a:gd name="connsiteY1" fmla="*/ 207289 h 310063"/>
                <a:gd name="connsiteX2" fmla="*/ 203957 w 460731"/>
                <a:gd name="connsiteY2" fmla="*/ 271868 h 310063"/>
                <a:gd name="connsiteX3" fmla="*/ 167857 w 460731"/>
                <a:gd name="connsiteY3" fmla="*/ 186239 h 310063"/>
                <a:gd name="connsiteX4" fmla="*/ 44699 w 460731"/>
                <a:gd name="connsiteY4" fmla="*/ 5359 h 310063"/>
                <a:gd name="connsiteX5" fmla="*/ 4504 w 460731"/>
                <a:gd name="connsiteY5" fmla="*/ 5073 h 310063"/>
                <a:gd name="connsiteX6" fmla="*/ 3265 w 460731"/>
                <a:gd name="connsiteY6" fmla="*/ 32886 h 310063"/>
                <a:gd name="connsiteX7" fmla="*/ 159856 w 460731"/>
                <a:gd name="connsiteY7" fmla="*/ 191477 h 310063"/>
                <a:gd name="connsiteX8" fmla="*/ 201481 w 460731"/>
                <a:gd name="connsiteY8" fmla="*/ 310064 h 310063"/>
                <a:gd name="connsiteX9" fmla="*/ 210910 w 460731"/>
                <a:gd name="connsiteY9" fmla="*/ 309016 h 310063"/>
                <a:gd name="connsiteX10" fmla="*/ 205291 w 460731"/>
                <a:gd name="connsiteY10" fmla="*/ 277107 h 310063"/>
                <a:gd name="connsiteX11" fmla="*/ 211958 w 460731"/>
                <a:gd name="connsiteY11" fmla="*/ 278536 h 310063"/>
                <a:gd name="connsiteX12" fmla="*/ 259583 w 460731"/>
                <a:gd name="connsiteY12" fmla="*/ 214242 h 310063"/>
                <a:gd name="connsiteX13" fmla="*/ 259583 w 460731"/>
                <a:gd name="connsiteY13" fmla="*/ 214242 h 310063"/>
                <a:gd name="connsiteX14" fmla="*/ 460465 w 460731"/>
                <a:gd name="connsiteY14" fmla="*/ 152615 h 310063"/>
                <a:gd name="connsiteX15" fmla="*/ 425509 w 460731"/>
                <a:gd name="connsiteY15" fmla="*/ 122707 h 310063"/>
                <a:gd name="connsiteX16" fmla="*/ 12124 w 460731"/>
                <a:gd name="connsiteY16" fmla="*/ 29648 h 310063"/>
                <a:gd name="connsiteX17" fmla="*/ 11266 w 460731"/>
                <a:gd name="connsiteY17" fmla="*/ 11836 h 310063"/>
                <a:gd name="connsiteX18" fmla="*/ 19363 w 460731"/>
                <a:gd name="connsiteY18" fmla="*/ 9550 h 310063"/>
                <a:gd name="connsiteX19" fmla="*/ 41556 w 460731"/>
                <a:gd name="connsiteY19" fmla="*/ 14408 h 310063"/>
                <a:gd name="connsiteX20" fmla="*/ 156332 w 460731"/>
                <a:gd name="connsiteY20" fmla="*/ 168427 h 310063"/>
                <a:gd name="connsiteX21" fmla="*/ 140235 w 460731"/>
                <a:gd name="connsiteY21" fmla="*/ 147662 h 310063"/>
                <a:gd name="connsiteX22" fmla="*/ 133186 w 460731"/>
                <a:gd name="connsiteY22" fmla="*/ 154044 h 310063"/>
                <a:gd name="connsiteX23" fmla="*/ 151951 w 460731"/>
                <a:gd name="connsiteY23" fmla="*/ 179095 h 310063"/>
                <a:gd name="connsiteX24" fmla="*/ 12124 w 460731"/>
                <a:gd name="connsiteY24" fmla="*/ 29648 h 310063"/>
                <a:gd name="connsiteX25" fmla="*/ 273680 w 460731"/>
                <a:gd name="connsiteY25" fmla="*/ 204146 h 310063"/>
                <a:gd name="connsiteX26" fmla="*/ 295397 w 460731"/>
                <a:gd name="connsiteY26" fmla="*/ 191477 h 310063"/>
                <a:gd name="connsiteX27" fmla="*/ 291301 w 460731"/>
                <a:gd name="connsiteY27" fmla="*/ 182905 h 310063"/>
                <a:gd name="connsiteX28" fmla="*/ 269013 w 460731"/>
                <a:gd name="connsiteY28" fmla="*/ 195668 h 310063"/>
                <a:gd name="connsiteX29" fmla="*/ 378169 w 460731"/>
                <a:gd name="connsiteY29" fmla="*/ 124136 h 310063"/>
                <a:gd name="connsiteX30" fmla="*/ 422365 w 460731"/>
                <a:gd name="connsiteY30" fmla="*/ 131756 h 310063"/>
                <a:gd name="connsiteX31" fmla="*/ 450940 w 460731"/>
                <a:gd name="connsiteY31" fmla="*/ 150806 h 310063"/>
                <a:gd name="connsiteX32" fmla="*/ 273680 w 460731"/>
                <a:gd name="connsiteY32" fmla="*/ 204146 h 310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60731" h="310063">
                  <a:moveTo>
                    <a:pt x="425509" y="122707"/>
                  </a:moveTo>
                  <a:cubicBezTo>
                    <a:pt x="307303" y="83654"/>
                    <a:pt x="255964" y="199764"/>
                    <a:pt x="252820" y="207289"/>
                  </a:cubicBezTo>
                  <a:cubicBezTo>
                    <a:pt x="233008" y="222624"/>
                    <a:pt x="211672" y="244627"/>
                    <a:pt x="203957" y="271868"/>
                  </a:cubicBezTo>
                  <a:cubicBezTo>
                    <a:pt x="195099" y="236721"/>
                    <a:pt x="180716" y="207479"/>
                    <a:pt x="167857" y="186239"/>
                  </a:cubicBezTo>
                  <a:cubicBezTo>
                    <a:pt x="167191" y="174523"/>
                    <a:pt x="157666" y="44792"/>
                    <a:pt x="44699" y="5359"/>
                  </a:cubicBezTo>
                  <a:cubicBezTo>
                    <a:pt x="24411" y="-1690"/>
                    <a:pt x="11266" y="-1785"/>
                    <a:pt x="4504" y="5073"/>
                  </a:cubicBezTo>
                  <a:cubicBezTo>
                    <a:pt x="-1021" y="10693"/>
                    <a:pt x="-1497" y="20027"/>
                    <a:pt x="3265" y="32886"/>
                  </a:cubicBezTo>
                  <a:cubicBezTo>
                    <a:pt x="21744" y="83273"/>
                    <a:pt x="116232" y="183381"/>
                    <a:pt x="159856" y="191477"/>
                  </a:cubicBezTo>
                  <a:cubicBezTo>
                    <a:pt x="176525" y="219195"/>
                    <a:pt x="195861" y="260534"/>
                    <a:pt x="201481" y="310064"/>
                  </a:cubicBezTo>
                  <a:lnTo>
                    <a:pt x="210910" y="309016"/>
                  </a:lnTo>
                  <a:cubicBezTo>
                    <a:pt x="209672" y="297967"/>
                    <a:pt x="207672" y="287299"/>
                    <a:pt x="205291" y="277107"/>
                  </a:cubicBezTo>
                  <a:lnTo>
                    <a:pt x="211958" y="278536"/>
                  </a:lnTo>
                  <a:cubicBezTo>
                    <a:pt x="217864" y="251675"/>
                    <a:pt x="239676" y="229482"/>
                    <a:pt x="259583" y="214242"/>
                  </a:cubicBezTo>
                  <a:cubicBezTo>
                    <a:pt x="259583" y="214242"/>
                    <a:pt x="259583" y="214242"/>
                    <a:pt x="259583" y="214242"/>
                  </a:cubicBezTo>
                  <a:cubicBezTo>
                    <a:pt x="292825" y="214242"/>
                    <a:pt x="453512" y="188239"/>
                    <a:pt x="460465" y="152615"/>
                  </a:cubicBezTo>
                  <a:cubicBezTo>
                    <a:pt x="463799" y="135375"/>
                    <a:pt x="434938" y="125850"/>
                    <a:pt x="425509" y="122707"/>
                  </a:cubicBezTo>
                  <a:close/>
                  <a:moveTo>
                    <a:pt x="12124" y="29648"/>
                  </a:moveTo>
                  <a:cubicBezTo>
                    <a:pt x="8885" y="20789"/>
                    <a:pt x="8599" y="14503"/>
                    <a:pt x="11266" y="11836"/>
                  </a:cubicBezTo>
                  <a:cubicBezTo>
                    <a:pt x="12219" y="10883"/>
                    <a:pt x="14410" y="9550"/>
                    <a:pt x="19363" y="9550"/>
                  </a:cubicBezTo>
                  <a:cubicBezTo>
                    <a:pt x="23935" y="9550"/>
                    <a:pt x="30983" y="10693"/>
                    <a:pt x="41556" y="14408"/>
                  </a:cubicBezTo>
                  <a:cubicBezTo>
                    <a:pt x="127471" y="44316"/>
                    <a:pt x="150331" y="130041"/>
                    <a:pt x="156332" y="168427"/>
                  </a:cubicBezTo>
                  <a:cubicBezTo>
                    <a:pt x="147569" y="155854"/>
                    <a:pt x="140997" y="148520"/>
                    <a:pt x="140235" y="147662"/>
                  </a:cubicBezTo>
                  <a:lnTo>
                    <a:pt x="133186" y="154044"/>
                  </a:lnTo>
                  <a:cubicBezTo>
                    <a:pt x="133377" y="154235"/>
                    <a:pt x="141378" y="163283"/>
                    <a:pt x="151951" y="179095"/>
                  </a:cubicBezTo>
                  <a:cubicBezTo>
                    <a:pt x="108993" y="160807"/>
                    <a:pt x="27840" y="72415"/>
                    <a:pt x="12124" y="29648"/>
                  </a:cubicBezTo>
                  <a:close/>
                  <a:moveTo>
                    <a:pt x="273680" y="204146"/>
                  </a:moveTo>
                  <a:cubicBezTo>
                    <a:pt x="285967" y="196145"/>
                    <a:pt x="295207" y="191668"/>
                    <a:pt x="295397" y="191477"/>
                  </a:cubicBezTo>
                  <a:lnTo>
                    <a:pt x="291301" y="182905"/>
                  </a:lnTo>
                  <a:cubicBezTo>
                    <a:pt x="290254" y="183381"/>
                    <a:pt x="281110" y="187858"/>
                    <a:pt x="269013" y="195668"/>
                  </a:cubicBezTo>
                  <a:cubicBezTo>
                    <a:pt x="283205" y="170618"/>
                    <a:pt x="317590" y="124136"/>
                    <a:pt x="378169" y="124136"/>
                  </a:cubicBezTo>
                  <a:cubicBezTo>
                    <a:pt x="391600" y="124136"/>
                    <a:pt x="406363" y="126422"/>
                    <a:pt x="422365" y="131756"/>
                  </a:cubicBezTo>
                  <a:cubicBezTo>
                    <a:pt x="441320" y="138042"/>
                    <a:pt x="452083" y="145186"/>
                    <a:pt x="450940" y="150806"/>
                  </a:cubicBezTo>
                  <a:cubicBezTo>
                    <a:pt x="446464" y="174047"/>
                    <a:pt x="324925" y="199955"/>
                    <a:pt x="273680" y="204146"/>
                  </a:cubicBezTo>
                  <a:close/>
                </a:path>
              </a:pathLst>
            </a:custGeom>
            <a:grpFill/>
            <a:ln w="9525" cap="flat">
              <a:noFill/>
              <a:prstDash val="solid"/>
              <a:miter/>
            </a:ln>
          </p:spPr>
          <p:txBody>
            <a:bodyPr rtlCol="0" anchor="ctr"/>
            <a:lstStyle/>
            <a:p>
              <a:pPr defTabSz="457200"/>
              <a:endParaRPr lang="en-US" sz="1350">
                <a:solidFill>
                  <a:srgbClr val="FFFFFF"/>
                </a:solidFill>
                <a:latin typeface="Open Sans"/>
              </a:endParaRPr>
            </a:p>
          </p:txBody>
        </p:sp>
        <p:sp>
          <p:nvSpPr>
            <p:cNvPr id="33" name="Freeform: Shape 32">
              <a:extLst>
                <a:ext uri="{FF2B5EF4-FFF2-40B4-BE49-F238E27FC236}">
                  <a16:creationId xmlns:a16="http://schemas.microsoft.com/office/drawing/2014/main" id="{C1887B7E-5BDA-4E2C-803A-E7FF3C8A86A2}"/>
                </a:ext>
              </a:extLst>
            </p:cNvPr>
            <p:cNvSpPr/>
            <p:nvPr/>
          </p:nvSpPr>
          <p:spPr>
            <a:xfrm>
              <a:off x="7429255" y="4298409"/>
              <a:ext cx="292954" cy="475144"/>
            </a:xfrm>
            <a:custGeom>
              <a:avLst/>
              <a:gdLst>
                <a:gd name="connsiteX0" fmla="*/ 79824 w 292954"/>
                <a:gd name="connsiteY0" fmla="*/ 206349 h 475144"/>
                <a:gd name="connsiteX1" fmla="*/ 84015 w 292954"/>
                <a:gd name="connsiteY1" fmla="*/ 206253 h 475144"/>
                <a:gd name="connsiteX2" fmla="*/ 109542 w 292954"/>
                <a:gd name="connsiteY2" fmla="*/ 279310 h 475144"/>
                <a:gd name="connsiteX3" fmla="*/ 96302 w 292954"/>
                <a:gd name="connsiteY3" fmla="*/ 474668 h 475144"/>
                <a:gd name="connsiteX4" fmla="*/ 105827 w 292954"/>
                <a:gd name="connsiteY4" fmla="*/ 475144 h 475144"/>
                <a:gd name="connsiteX5" fmla="*/ 106494 w 292954"/>
                <a:gd name="connsiteY5" fmla="*/ 460571 h 475144"/>
                <a:gd name="connsiteX6" fmla="*/ 150499 w 292954"/>
                <a:gd name="connsiteY6" fmla="*/ 375894 h 475144"/>
                <a:gd name="connsiteX7" fmla="*/ 151928 w 292954"/>
                <a:gd name="connsiteY7" fmla="*/ 374751 h 475144"/>
                <a:gd name="connsiteX8" fmla="*/ 292231 w 292954"/>
                <a:gd name="connsiteY8" fmla="*/ 209587 h 475144"/>
                <a:gd name="connsiteX9" fmla="*/ 271943 w 292954"/>
                <a:gd name="connsiteY9" fmla="*/ 196824 h 475144"/>
                <a:gd name="connsiteX10" fmla="*/ 145356 w 292954"/>
                <a:gd name="connsiteY10" fmla="*/ 366273 h 475144"/>
                <a:gd name="connsiteX11" fmla="*/ 107923 w 292954"/>
                <a:gd name="connsiteY11" fmla="*/ 434377 h 475144"/>
                <a:gd name="connsiteX12" fmla="*/ 124687 w 292954"/>
                <a:gd name="connsiteY12" fmla="*/ 224637 h 475144"/>
                <a:gd name="connsiteX13" fmla="*/ 124496 w 292954"/>
                <a:gd name="connsiteY13" fmla="*/ 224637 h 475144"/>
                <a:gd name="connsiteX14" fmla="*/ 139355 w 292954"/>
                <a:gd name="connsiteY14" fmla="*/ 175773 h 475144"/>
                <a:gd name="connsiteX15" fmla="*/ 211364 w 292954"/>
                <a:gd name="connsiteY15" fmla="*/ 121005 h 475144"/>
                <a:gd name="connsiteX16" fmla="*/ 211364 w 292954"/>
                <a:gd name="connsiteY16" fmla="*/ 2704 h 475144"/>
                <a:gd name="connsiteX17" fmla="*/ 199839 w 292954"/>
                <a:gd name="connsiteY17" fmla="*/ 799 h 475144"/>
                <a:gd name="connsiteX18" fmla="*/ 116876 w 292954"/>
                <a:gd name="connsiteY18" fmla="*/ 99097 h 475144"/>
                <a:gd name="connsiteX19" fmla="*/ 128401 w 292954"/>
                <a:gd name="connsiteY19" fmla="*/ 172440 h 475144"/>
                <a:gd name="connsiteX20" fmla="*/ 129735 w 292954"/>
                <a:gd name="connsiteY20" fmla="*/ 173583 h 475144"/>
                <a:gd name="connsiteX21" fmla="*/ 112971 w 292954"/>
                <a:gd name="connsiteY21" fmla="*/ 244068 h 475144"/>
                <a:gd name="connsiteX22" fmla="*/ 112971 w 292954"/>
                <a:gd name="connsiteY22" fmla="*/ 244068 h 475144"/>
                <a:gd name="connsiteX23" fmla="*/ 112780 w 292954"/>
                <a:gd name="connsiteY23" fmla="*/ 245496 h 475144"/>
                <a:gd name="connsiteX24" fmla="*/ 92492 w 292954"/>
                <a:gd name="connsiteY24" fmla="*/ 201586 h 475144"/>
                <a:gd name="connsiteX25" fmla="*/ 81348 w 292954"/>
                <a:gd name="connsiteY25" fmla="*/ 85857 h 475144"/>
                <a:gd name="connsiteX26" fmla="*/ 17530 w 292954"/>
                <a:gd name="connsiteY26" fmla="*/ 29755 h 475144"/>
                <a:gd name="connsiteX27" fmla="*/ 7148 w 292954"/>
                <a:gd name="connsiteY27" fmla="*/ 46805 h 475144"/>
                <a:gd name="connsiteX28" fmla="*/ 4957 w 292954"/>
                <a:gd name="connsiteY28" fmla="*/ 65950 h 475144"/>
                <a:gd name="connsiteX29" fmla="*/ 20197 w 292954"/>
                <a:gd name="connsiteY29" fmla="*/ 184060 h 475144"/>
                <a:gd name="connsiteX30" fmla="*/ 79824 w 292954"/>
                <a:gd name="connsiteY30" fmla="*/ 206349 h 475144"/>
                <a:gd name="connsiteX31" fmla="*/ 267371 w 292954"/>
                <a:gd name="connsiteY31" fmla="*/ 206158 h 475144"/>
                <a:gd name="connsiteX32" fmla="*/ 270991 w 292954"/>
                <a:gd name="connsiteY32" fmla="*/ 206349 h 475144"/>
                <a:gd name="connsiteX33" fmla="*/ 282992 w 292954"/>
                <a:gd name="connsiteY33" fmla="*/ 212445 h 475144"/>
                <a:gd name="connsiteX34" fmla="*/ 168121 w 292954"/>
                <a:gd name="connsiteY34" fmla="*/ 348462 h 475144"/>
                <a:gd name="connsiteX35" fmla="*/ 182027 w 292954"/>
                <a:gd name="connsiteY35" fmla="*/ 328840 h 475144"/>
                <a:gd name="connsiteX36" fmla="*/ 174502 w 292954"/>
                <a:gd name="connsiteY36" fmla="*/ 323030 h 475144"/>
                <a:gd name="connsiteX37" fmla="*/ 165739 w 292954"/>
                <a:gd name="connsiteY37" fmla="*/ 335222 h 475144"/>
                <a:gd name="connsiteX38" fmla="*/ 267371 w 292954"/>
                <a:gd name="connsiteY38" fmla="*/ 206158 h 475144"/>
                <a:gd name="connsiteX39" fmla="*/ 126115 w 292954"/>
                <a:gd name="connsiteY39" fmla="*/ 100431 h 475144"/>
                <a:gd name="connsiteX40" fmla="*/ 182980 w 292954"/>
                <a:gd name="connsiteY40" fmla="*/ 21183 h 475144"/>
                <a:gd name="connsiteX41" fmla="*/ 204220 w 292954"/>
                <a:gd name="connsiteY41" fmla="*/ 9657 h 475144"/>
                <a:gd name="connsiteX42" fmla="*/ 200506 w 292954"/>
                <a:gd name="connsiteY42" fmla="*/ 121767 h 475144"/>
                <a:gd name="connsiteX43" fmla="*/ 144022 w 292954"/>
                <a:gd name="connsiteY43" fmla="*/ 165486 h 475144"/>
                <a:gd name="connsiteX44" fmla="*/ 159072 w 292954"/>
                <a:gd name="connsiteY44" fmla="*/ 139864 h 475144"/>
                <a:gd name="connsiteX45" fmla="*/ 151452 w 292954"/>
                <a:gd name="connsiteY45" fmla="*/ 134244 h 475144"/>
                <a:gd name="connsiteX46" fmla="*/ 133831 w 292954"/>
                <a:gd name="connsiteY46" fmla="*/ 164439 h 475144"/>
                <a:gd name="connsiteX47" fmla="*/ 126115 w 292954"/>
                <a:gd name="connsiteY47" fmla="*/ 100431 h 475144"/>
                <a:gd name="connsiteX48" fmla="*/ 14292 w 292954"/>
                <a:gd name="connsiteY48" fmla="*/ 67474 h 475144"/>
                <a:gd name="connsiteX49" fmla="*/ 16578 w 292954"/>
                <a:gd name="connsiteY49" fmla="*/ 46329 h 475144"/>
                <a:gd name="connsiteX50" fmla="*/ 20007 w 292954"/>
                <a:gd name="connsiteY50" fmla="*/ 38994 h 475144"/>
                <a:gd name="connsiteX51" fmla="*/ 22007 w 292954"/>
                <a:gd name="connsiteY51" fmla="*/ 38709 h 475144"/>
                <a:gd name="connsiteX52" fmla="*/ 72871 w 292954"/>
                <a:gd name="connsiteY52" fmla="*/ 90429 h 475144"/>
                <a:gd name="connsiteX53" fmla="*/ 85634 w 292954"/>
                <a:gd name="connsiteY53" fmla="*/ 190823 h 475144"/>
                <a:gd name="connsiteX54" fmla="*/ 72585 w 292954"/>
                <a:gd name="connsiteY54" fmla="*/ 173011 h 475144"/>
                <a:gd name="connsiteX55" fmla="*/ 65251 w 292954"/>
                <a:gd name="connsiteY55" fmla="*/ 179107 h 475144"/>
                <a:gd name="connsiteX56" fmla="*/ 78014 w 292954"/>
                <a:gd name="connsiteY56" fmla="*/ 196728 h 475144"/>
                <a:gd name="connsiteX57" fmla="*/ 27246 w 292954"/>
                <a:gd name="connsiteY57" fmla="*/ 177774 h 475144"/>
                <a:gd name="connsiteX58" fmla="*/ 14292 w 292954"/>
                <a:gd name="connsiteY58" fmla="*/ 67474 h 47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292954" h="475144">
                  <a:moveTo>
                    <a:pt x="79824" y="206349"/>
                  </a:moveTo>
                  <a:cubicBezTo>
                    <a:pt x="81157" y="206349"/>
                    <a:pt x="82586" y="206253"/>
                    <a:pt x="84015" y="206253"/>
                  </a:cubicBezTo>
                  <a:cubicBezTo>
                    <a:pt x="95635" y="225494"/>
                    <a:pt x="108494" y="252545"/>
                    <a:pt x="109542" y="279310"/>
                  </a:cubicBezTo>
                  <a:cubicBezTo>
                    <a:pt x="105541" y="323125"/>
                    <a:pt x="100207" y="390753"/>
                    <a:pt x="96302" y="474668"/>
                  </a:cubicBezTo>
                  <a:lnTo>
                    <a:pt x="105827" y="475144"/>
                  </a:lnTo>
                  <a:cubicBezTo>
                    <a:pt x="106018" y="470191"/>
                    <a:pt x="106303" y="465429"/>
                    <a:pt x="106494" y="460571"/>
                  </a:cubicBezTo>
                  <a:cubicBezTo>
                    <a:pt x="120210" y="428186"/>
                    <a:pt x="136498" y="398754"/>
                    <a:pt x="150499" y="375894"/>
                  </a:cubicBezTo>
                  <a:lnTo>
                    <a:pt x="151928" y="374751"/>
                  </a:lnTo>
                  <a:cubicBezTo>
                    <a:pt x="167549" y="361797"/>
                    <a:pt x="304042" y="247497"/>
                    <a:pt x="292231" y="209587"/>
                  </a:cubicBezTo>
                  <a:cubicBezTo>
                    <a:pt x="289850" y="202062"/>
                    <a:pt x="283087" y="197776"/>
                    <a:pt x="271943" y="196824"/>
                  </a:cubicBezTo>
                  <a:cubicBezTo>
                    <a:pt x="199267" y="190442"/>
                    <a:pt x="152881" y="340270"/>
                    <a:pt x="145356" y="366273"/>
                  </a:cubicBezTo>
                  <a:cubicBezTo>
                    <a:pt x="133831" y="384847"/>
                    <a:pt x="120400" y="408279"/>
                    <a:pt x="107923" y="434377"/>
                  </a:cubicBezTo>
                  <a:cubicBezTo>
                    <a:pt x="115066" y="306456"/>
                    <a:pt x="124591" y="225589"/>
                    <a:pt x="124687" y="224637"/>
                  </a:cubicBezTo>
                  <a:lnTo>
                    <a:pt x="124496" y="224637"/>
                  </a:lnTo>
                  <a:cubicBezTo>
                    <a:pt x="127449" y="206253"/>
                    <a:pt x="133259" y="189489"/>
                    <a:pt x="139355" y="175773"/>
                  </a:cubicBezTo>
                  <a:cubicBezTo>
                    <a:pt x="174121" y="171487"/>
                    <a:pt x="198410" y="153199"/>
                    <a:pt x="211364" y="121005"/>
                  </a:cubicBezTo>
                  <a:cubicBezTo>
                    <a:pt x="230795" y="72713"/>
                    <a:pt x="217555" y="10038"/>
                    <a:pt x="211364" y="2704"/>
                  </a:cubicBezTo>
                  <a:cubicBezTo>
                    <a:pt x="208983" y="-58"/>
                    <a:pt x="205078" y="-725"/>
                    <a:pt x="199839" y="799"/>
                  </a:cubicBezTo>
                  <a:cubicBezTo>
                    <a:pt x="178122" y="7276"/>
                    <a:pt x="122686" y="54806"/>
                    <a:pt x="116876" y="99097"/>
                  </a:cubicBezTo>
                  <a:cubicBezTo>
                    <a:pt x="111637" y="139007"/>
                    <a:pt x="119829" y="163581"/>
                    <a:pt x="128401" y="172440"/>
                  </a:cubicBezTo>
                  <a:cubicBezTo>
                    <a:pt x="128878" y="172916"/>
                    <a:pt x="129259" y="173202"/>
                    <a:pt x="129735" y="173583"/>
                  </a:cubicBezTo>
                  <a:cubicBezTo>
                    <a:pt x="121543" y="192633"/>
                    <a:pt x="113923" y="217112"/>
                    <a:pt x="112971" y="244068"/>
                  </a:cubicBezTo>
                  <a:lnTo>
                    <a:pt x="112971" y="244068"/>
                  </a:lnTo>
                  <a:cubicBezTo>
                    <a:pt x="112876" y="244544"/>
                    <a:pt x="112876" y="245020"/>
                    <a:pt x="112780" y="245496"/>
                  </a:cubicBezTo>
                  <a:cubicBezTo>
                    <a:pt x="107542" y="229018"/>
                    <a:pt x="99826" y="213778"/>
                    <a:pt x="92492" y="201586"/>
                  </a:cubicBezTo>
                  <a:cubicBezTo>
                    <a:pt x="95635" y="192537"/>
                    <a:pt x="110971" y="141579"/>
                    <a:pt x="81348" y="85857"/>
                  </a:cubicBezTo>
                  <a:cubicBezTo>
                    <a:pt x="57821" y="41566"/>
                    <a:pt x="31723" y="25755"/>
                    <a:pt x="17530" y="29755"/>
                  </a:cubicBezTo>
                  <a:cubicBezTo>
                    <a:pt x="10577" y="31755"/>
                    <a:pt x="6672" y="38042"/>
                    <a:pt x="7148" y="46805"/>
                  </a:cubicBezTo>
                  <a:cubicBezTo>
                    <a:pt x="7339" y="50234"/>
                    <a:pt x="6291" y="57473"/>
                    <a:pt x="4957" y="65950"/>
                  </a:cubicBezTo>
                  <a:cubicBezTo>
                    <a:pt x="100" y="98526"/>
                    <a:pt x="-8092" y="153009"/>
                    <a:pt x="20197" y="184060"/>
                  </a:cubicBezTo>
                  <a:cubicBezTo>
                    <a:pt x="33532" y="198919"/>
                    <a:pt x="53630" y="206349"/>
                    <a:pt x="79824" y="206349"/>
                  </a:cubicBezTo>
                  <a:close/>
                  <a:moveTo>
                    <a:pt x="267371" y="206158"/>
                  </a:moveTo>
                  <a:cubicBezTo>
                    <a:pt x="268609" y="206158"/>
                    <a:pt x="269752" y="206253"/>
                    <a:pt x="270991" y="206349"/>
                  </a:cubicBezTo>
                  <a:cubicBezTo>
                    <a:pt x="277944" y="206920"/>
                    <a:pt x="281944" y="209016"/>
                    <a:pt x="282992" y="212445"/>
                  </a:cubicBezTo>
                  <a:cubicBezTo>
                    <a:pt x="289564" y="233495"/>
                    <a:pt x="222985" y="300360"/>
                    <a:pt x="168121" y="348462"/>
                  </a:cubicBezTo>
                  <a:cubicBezTo>
                    <a:pt x="176407" y="336270"/>
                    <a:pt x="181837" y="329031"/>
                    <a:pt x="182027" y="328840"/>
                  </a:cubicBezTo>
                  <a:lnTo>
                    <a:pt x="174502" y="323030"/>
                  </a:lnTo>
                  <a:cubicBezTo>
                    <a:pt x="174407" y="323220"/>
                    <a:pt x="171073" y="327602"/>
                    <a:pt x="165739" y="335222"/>
                  </a:cubicBezTo>
                  <a:cubicBezTo>
                    <a:pt x="183646" y="286168"/>
                    <a:pt x="220222" y="206158"/>
                    <a:pt x="267371" y="206158"/>
                  </a:cubicBezTo>
                  <a:close/>
                  <a:moveTo>
                    <a:pt x="126115" y="100431"/>
                  </a:moveTo>
                  <a:cubicBezTo>
                    <a:pt x="129830" y="71856"/>
                    <a:pt x="157357" y="40042"/>
                    <a:pt x="182980" y="21183"/>
                  </a:cubicBezTo>
                  <a:cubicBezTo>
                    <a:pt x="194505" y="12705"/>
                    <a:pt x="201744" y="9848"/>
                    <a:pt x="204220" y="9657"/>
                  </a:cubicBezTo>
                  <a:cubicBezTo>
                    <a:pt x="208983" y="18897"/>
                    <a:pt x="220318" y="78333"/>
                    <a:pt x="200506" y="121767"/>
                  </a:cubicBezTo>
                  <a:cubicBezTo>
                    <a:pt x="189361" y="146055"/>
                    <a:pt x="170407" y="160629"/>
                    <a:pt x="144022" y="165486"/>
                  </a:cubicBezTo>
                  <a:cubicBezTo>
                    <a:pt x="151928" y="149770"/>
                    <a:pt x="158881" y="140150"/>
                    <a:pt x="159072" y="139864"/>
                  </a:cubicBezTo>
                  <a:lnTo>
                    <a:pt x="151452" y="134244"/>
                  </a:lnTo>
                  <a:cubicBezTo>
                    <a:pt x="150785" y="135197"/>
                    <a:pt x="142498" y="146532"/>
                    <a:pt x="133831" y="164439"/>
                  </a:cubicBezTo>
                  <a:cubicBezTo>
                    <a:pt x="128973" y="157771"/>
                    <a:pt x="121258" y="137388"/>
                    <a:pt x="126115" y="100431"/>
                  </a:cubicBezTo>
                  <a:close/>
                  <a:moveTo>
                    <a:pt x="14292" y="67474"/>
                  </a:moveTo>
                  <a:cubicBezTo>
                    <a:pt x="15721" y="57759"/>
                    <a:pt x="16768" y="50710"/>
                    <a:pt x="16578" y="46329"/>
                  </a:cubicBezTo>
                  <a:cubicBezTo>
                    <a:pt x="16387" y="42138"/>
                    <a:pt x="17530" y="39661"/>
                    <a:pt x="20007" y="38994"/>
                  </a:cubicBezTo>
                  <a:cubicBezTo>
                    <a:pt x="20578" y="38804"/>
                    <a:pt x="21245" y="38709"/>
                    <a:pt x="22007" y="38709"/>
                  </a:cubicBezTo>
                  <a:cubicBezTo>
                    <a:pt x="30770" y="38709"/>
                    <a:pt x="51535" y="50329"/>
                    <a:pt x="72871" y="90429"/>
                  </a:cubicBezTo>
                  <a:cubicBezTo>
                    <a:pt x="95540" y="133006"/>
                    <a:pt x="89825" y="173487"/>
                    <a:pt x="85634" y="190823"/>
                  </a:cubicBezTo>
                  <a:cubicBezTo>
                    <a:pt x="78681" y="180441"/>
                    <a:pt x="73156" y="173773"/>
                    <a:pt x="72585" y="173011"/>
                  </a:cubicBezTo>
                  <a:lnTo>
                    <a:pt x="65251" y="179107"/>
                  </a:lnTo>
                  <a:cubicBezTo>
                    <a:pt x="65441" y="179298"/>
                    <a:pt x="70966" y="185965"/>
                    <a:pt x="78014" y="196728"/>
                  </a:cubicBezTo>
                  <a:cubicBezTo>
                    <a:pt x="55535" y="196347"/>
                    <a:pt x="38485" y="190061"/>
                    <a:pt x="27246" y="177774"/>
                  </a:cubicBezTo>
                  <a:cubicBezTo>
                    <a:pt x="2005" y="150056"/>
                    <a:pt x="9720" y="98335"/>
                    <a:pt x="14292" y="67474"/>
                  </a:cubicBezTo>
                  <a:close/>
                </a:path>
              </a:pathLst>
            </a:custGeom>
            <a:grpFill/>
            <a:ln w="9525" cap="flat">
              <a:noFill/>
              <a:prstDash val="solid"/>
              <a:miter/>
            </a:ln>
          </p:spPr>
          <p:txBody>
            <a:bodyPr rtlCol="0" anchor="ctr"/>
            <a:lstStyle/>
            <a:p>
              <a:pPr defTabSz="457200"/>
              <a:endParaRPr lang="en-US" sz="1350">
                <a:solidFill>
                  <a:srgbClr val="FFFFFF"/>
                </a:solidFill>
                <a:latin typeface="Open Sans"/>
              </a:endParaRPr>
            </a:p>
          </p:txBody>
        </p:sp>
      </p:grpSp>
    </p:spTree>
    <p:extLst>
      <p:ext uri="{BB962C8B-B14F-4D97-AF65-F5344CB8AC3E}">
        <p14:creationId xmlns:p14="http://schemas.microsoft.com/office/powerpoint/2010/main" val="3916404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20000" decel="6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 accel="20000" decel="6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8">
                                            <p:txEl>
                                              <p:pRg st="0" end="0"/>
                                            </p:txEl>
                                          </p:spTgt>
                                        </p:tgtEl>
                                        <p:attrNameLst>
                                          <p:attrName>style.visibility</p:attrName>
                                        </p:attrNameLst>
                                      </p:cBhvr>
                                      <p:to>
                                        <p:strVal val="visible"/>
                                      </p:to>
                                    </p:set>
                                    <p:animEffect transition="in" filter="fade">
                                      <p:cBhvr>
                                        <p:cTn id="15" dur="500"/>
                                        <p:tgtEl>
                                          <p:spTgt spid="18">
                                            <p:txEl>
                                              <p:pRg st="0" end="0"/>
                                            </p:txEl>
                                          </p:spTgt>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grpId="0" nodeType="withEffect">
                                  <p:stCondLst>
                                    <p:cond delay="75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par>
                                <p:cTn id="22" presetID="10" presetClass="entr" presetSubtype="0" fill="hold" nodeType="withEffect">
                                  <p:stCondLst>
                                    <p:cond delay="75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11" grpId="0" animBg="1"/>
      <p:bldP spid="9" grpId="0" animBg="1"/>
      <p:bldP spid="18" grpId="0" build="p"/>
      <p:bldP spid="16"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E65845F-976F-42F5-B25C-32C6974A8101}"/>
              </a:ext>
            </a:extLst>
          </p:cNvPr>
          <p:cNvSpPr>
            <a:spLocks noGrp="1"/>
          </p:cNvSpPr>
          <p:nvPr>
            <p:ph type="pic" sz="quarter" idx="12"/>
          </p:nvPr>
        </p:nvSpPr>
        <p:spPr/>
      </p:sp>
      <p:sp>
        <p:nvSpPr>
          <p:cNvPr id="21" name="Text Placeholder 20">
            <a:extLst>
              <a:ext uri="{FF2B5EF4-FFF2-40B4-BE49-F238E27FC236}">
                <a16:creationId xmlns:a16="http://schemas.microsoft.com/office/drawing/2014/main" id="{92871605-8846-477E-82B6-2A3817429528}"/>
              </a:ext>
            </a:extLst>
          </p:cNvPr>
          <p:cNvSpPr>
            <a:spLocks noGrp="1"/>
          </p:cNvSpPr>
          <p:nvPr>
            <p:ph type="body" sz="quarter" idx="11"/>
          </p:nvPr>
        </p:nvSpPr>
        <p:spPr/>
        <p:txBody>
          <a:bodyPr/>
          <a:lstStyle/>
          <a:p>
            <a:r>
              <a:rPr lang="ru-RU" dirty="0"/>
              <a:t>Заголовок слайда</a:t>
            </a:r>
            <a:endParaRPr lang="en-US" dirty="0"/>
          </a:p>
        </p:txBody>
      </p:sp>
      <p:sp>
        <p:nvSpPr>
          <p:cNvPr id="20" name="TextBox 19">
            <a:extLst>
              <a:ext uri="{FF2B5EF4-FFF2-40B4-BE49-F238E27FC236}">
                <a16:creationId xmlns:a16="http://schemas.microsoft.com/office/drawing/2014/main" id="{6ACE112D-CEAA-4B05-8176-795AE9961EDF}"/>
              </a:ext>
            </a:extLst>
          </p:cNvPr>
          <p:cNvSpPr txBox="1"/>
          <p:nvPr/>
        </p:nvSpPr>
        <p:spPr>
          <a:xfrm rot="16200000">
            <a:off x="835835" y="3313583"/>
            <a:ext cx="2510408" cy="230832"/>
          </a:xfrm>
          <a:prstGeom prst="rect">
            <a:avLst/>
          </a:prstGeom>
          <a:noFill/>
        </p:spPr>
        <p:txBody>
          <a:bodyPr wrap="square" rtlCol="0" anchor="t">
            <a:spAutoFit/>
          </a:bodyPr>
          <a:lstStyle/>
          <a:p>
            <a:pPr algn="ctr" defTabSz="457200"/>
            <a:r>
              <a:rPr lang="en-US" sz="900" dirty="0">
                <a:solidFill>
                  <a:srgbClr val="FFFFFF"/>
                </a:solidFill>
                <a:latin typeface="Open Sans"/>
              </a:rPr>
              <a:t>People feedback</a:t>
            </a:r>
          </a:p>
        </p:txBody>
      </p:sp>
      <p:sp>
        <p:nvSpPr>
          <p:cNvPr id="23" name="Graphic 21">
            <a:extLst>
              <a:ext uri="{FF2B5EF4-FFF2-40B4-BE49-F238E27FC236}">
                <a16:creationId xmlns:a16="http://schemas.microsoft.com/office/drawing/2014/main" id="{E1B861FE-21A4-4FAA-9025-ADEBC9300B95}"/>
              </a:ext>
            </a:extLst>
          </p:cNvPr>
          <p:cNvSpPr/>
          <p:nvPr/>
        </p:nvSpPr>
        <p:spPr>
          <a:xfrm rot="10800000">
            <a:off x="5783306" y="2404960"/>
            <a:ext cx="739099" cy="539353"/>
          </a:xfrm>
          <a:custGeom>
            <a:avLst/>
            <a:gdLst>
              <a:gd name="connsiteX0" fmla="*/ 141637 w 2453354"/>
              <a:gd name="connsiteY0" fmla="*/ 1564862 h 1790319"/>
              <a:gd name="connsiteX1" fmla="*/ 38576 w 2453354"/>
              <a:gd name="connsiteY1" fmla="*/ 1326642 h 1790319"/>
              <a:gd name="connsiteX2" fmla="*/ 0 w 2453354"/>
              <a:gd name="connsiteY2" fmla="*/ 1030319 h 1790319"/>
              <a:gd name="connsiteX3" fmla="*/ 170593 w 2453354"/>
              <a:gd name="connsiteY3" fmla="*/ 425006 h 1790319"/>
              <a:gd name="connsiteX4" fmla="*/ 676180 w 2453354"/>
              <a:gd name="connsiteY4" fmla="*/ 0 h 1790319"/>
              <a:gd name="connsiteX5" fmla="*/ 734092 w 2453354"/>
              <a:gd name="connsiteY5" fmla="*/ 115919 h 1790319"/>
              <a:gd name="connsiteX6" fmla="*/ 408908 w 2453354"/>
              <a:gd name="connsiteY6" fmla="*/ 354235 h 1790319"/>
              <a:gd name="connsiteX7" fmla="*/ 244697 w 2453354"/>
              <a:gd name="connsiteY7" fmla="*/ 682657 h 1790319"/>
              <a:gd name="connsiteX8" fmla="*/ 225457 w 2453354"/>
              <a:gd name="connsiteY8" fmla="*/ 830771 h 1790319"/>
              <a:gd name="connsiteX9" fmla="*/ 244697 w 2453354"/>
              <a:gd name="connsiteY9" fmla="*/ 953167 h 1790319"/>
              <a:gd name="connsiteX10" fmla="*/ 618173 w 2453354"/>
              <a:gd name="connsiteY10" fmla="*/ 798576 h 1790319"/>
              <a:gd name="connsiteX11" fmla="*/ 985171 w 2453354"/>
              <a:gd name="connsiteY11" fmla="*/ 930593 h 1790319"/>
              <a:gd name="connsiteX12" fmla="*/ 1126808 w 2453354"/>
              <a:gd name="connsiteY12" fmla="*/ 1294448 h 1790319"/>
              <a:gd name="connsiteX13" fmla="*/ 978789 w 2453354"/>
              <a:gd name="connsiteY13" fmla="*/ 1651826 h 1790319"/>
              <a:gd name="connsiteX14" fmla="*/ 598837 w 2453354"/>
              <a:gd name="connsiteY14" fmla="*/ 1790224 h 1790319"/>
              <a:gd name="connsiteX15" fmla="*/ 141637 w 2453354"/>
              <a:gd name="connsiteY15" fmla="*/ 1564862 h 1790319"/>
              <a:gd name="connsiteX16" fmla="*/ 1468184 w 2453354"/>
              <a:gd name="connsiteY16" fmla="*/ 1564862 h 1790319"/>
              <a:gd name="connsiteX17" fmla="*/ 1365123 w 2453354"/>
              <a:gd name="connsiteY17" fmla="*/ 1326642 h 1790319"/>
              <a:gd name="connsiteX18" fmla="*/ 1326547 w 2453354"/>
              <a:gd name="connsiteY18" fmla="*/ 1030415 h 1790319"/>
              <a:gd name="connsiteX19" fmla="*/ 1497139 w 2453354"/>
              <a:gd name="connsiteY19" fmla="*/ 425101 h 1790319"/>
              <a:gd name="connsiteX20" fmla="*/ 2002631 w 2453354"/>
              <a:gd name="connsiteY20" fmla="*/ 95 h 1790319"/>
              <a:gd name="connsiteX21" fmla="*/ 2060543 w 2453354"/>
              <a:gd name="connsiteY21" fmla="*/ 116015 h 1790319"/>
              <a:gd name="connsiteX22" fmla="*/ 1735360 w 2453354"/>
              <a:gd name="connsiteY22" fmla="*/ 354330 h 1790319"/>
              <a:gd name="connsiteX23" fmla="*/ 1571149 w 2453354"/>
              <a:gd name="connsiteY23" fmla="*/ 682752 h 1790319"/>
              <a:gd name="connsiteX24" fmla="*/ 1551908 w 2453354"/>
              <a:gd name="connsiteY24" fmla="*/ 830866 h 1790319"/>
              <a:gd name="connsiteX25" fmla="*/ 1571149 w 2453354"/>
              <a:gd name="connsiteY25" fmla="*/ 953262 h 1790319"/>
              <a:gd name="connsiteX26" fmla="*/ 1944719 w 2453354"/>
              <a:gd name="connsiteY26" fmla="*/ 798671 h 1790319"/>
              <a:gd name="connsiteX27" fmla="*/ 2311718 w 2453354"/>
              <a:gd name="connsiteY27" fmla="*/ 930688 h 1790319"/>
              <a:gd name="connsiteX28" fmla="*/ 2453354 w 2453354"/>
              <a:gd name="connsiteY28" fmla="*/ 1294543 h 1790319"/>
              <a:gd name="connsiteX29" fmla="*/ 2305336 w 2453354"/>
              <a:gd name="connsiteY29" fmla="*/ 1651921 h 1790319"/>
              <a:gd name="connsiteX30" fmla="*/ 1925384 w 2453354"/>
              <a:gd name="connsiteY30" fmla="*/ 1790319 h 1790319"/>
              <a:gd name="connsiteX31" fmla="*/ 1468184 w 2453354"/>
              <a:gd name="connsiteY31" fmla="*/ 1564862 h 1790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453354" h="1790319">
                <a:moveTo>
                  <a:pt x="141637" y="1564862"/>
                </a:moveTo>
                <a:cubicBezTo>
                  <a:pt x="98679" y="1500473"/>
                  <a:pt x="64389" y="1421035"/>
                  <a:pt x="38576" y="1326642"/>
                </a:cubicBezTo>
                <a:cubicBezTo>
                  <a:pt x="12859" y="1232154"/>
                  <a:pt x="0" y="1133380"/>
                  <a:pt x="0" y="1030319"/>
                </a:cubicBezTo>
                <a:cubicBezTo>
                  <a:pt x="0" y="807149"/>
                  <a:pt x="56864" y="605314"/>
                  <a:pt x="170593" y="425006"/>
                </a:cubicBezTo>
                <a:cubicBezTo>
                  <a:pt x="284321" y="244697"/>
                  <a:pt x="452914" y="103061"/>
                  <a:pt x="676180" y="0"/>
                </a:cubicBezTo>
                <a:lnTo>
                  <a:pt x="734092" y="115919"/>
                </a:lnTo>
                <a:cubicBezTo>
                  <a:pt x="609505" y="167450"/>
                  <a:pt x="501206" y="246983"/>
                  <a:pt x="408908" y="354235"/>
                </a:cubicBezTo>
                <a:cubicBezTo>
                  <a:pt x="316516" y="461582"/>
                  <a:pt x="261842" y="571024"/>
                  <a:pt x="244697" y="682657"/>
                </a:cubicBezTo>
                <a:cubicBezTo>
                  <a:pt x="231839" y="734187"/>
                  <a:pt x="225457" y="783622"/>
                  <a:pt x="225457" y="830771"/>
                </a:cubicBezTo>
                <a:cubicBezTo>
                  <a:pt x="225457" y="873728"/>
                  <a:pt x="231839" y="914495"/>
                  <a:pt x="244697" y="953167"/>
                </a:cubicBezTo>
                <a:cubicBezTo>
                  <a:pt x="339090" y="850011"/>
                  <a:pt x="463677" y="798576"/>
                  <a:pt x="618173" y="798576"/>
                </a:cubicBezTo>
                <a:cubicBezTo>
                  <a:pt x="768382" y="798576"/>
                  <a:pt x="890778" y="842677"/>
                  <a:pt x="985171" y="930593"/>
                </a:cubicBezTo>
                <a:cubicBezTo>
                  <a:pt x="1079468" y="1018604"/>
                  <a:pt x="1126808" y="1139857"/>
                  <a:pt x="1126808" y="1294448"/>
                </a:cubicBezTo>
                <a:cubicBezTo>
                  <a:pt x="1126808" y="1440466"/>
                  <a:pt x="1077468" y="1559624"/>
                  <a:pt x="978789" y="1651826"/>
                </a:cubicBezTo>
                <a:cubicBezTo>
                  <a:pt x="880015" y="1744123"/>
                  <a:pt x="753332" y="1790224"/>
                  <a:pt x="598837" y="1790224"/>
                </a:cubicBezTo>
                <a:cubicBezTo>
                  <a:pt x="388430" y="1790224"/>
                  <a:pt x="236030" y="1715167"/>
                  <a:pt x="141637" y="1564862"/>
                </a:cubicBezTo>
                <a:close/>
                <a:moveTo>
                  <a:pt x="1468184" y="1564862"/>
                </a:moveTo>
                <a:cubicBezTo>
                  <a:pt x="1425226" y="1500473"/>
                  <a:pt x="1390936" y="1421035"/>
                  <a:pt x="1365123" y="1326642"/>
                </a:cubicBezTo>
                <a:cubicBezTo>
                  <a:pt x="1339406" y="1232249"/>
                  <a:pt x="1326547" y="1133475"/>
                  <a:pt x="1326547" y="1030415"/>
                </a:cubicBezTo>
                <a:cubicBezTo>
                  <a:pt x="1326547" y="807244"/>
                  <a:pt x="1383411" y="605409"/>
                  <a:pt x="1497139" y="425101"/>
                </a:cubicBezTo>
                <a:cubicBezTo>
                  <a:pt x="1610773" y="244793"/>
                  <a:pt x="1779365" y="103156"/>
                  <a:pt x="2002631" y="95"/>
                </a:cubicBezTo>
                <a:lnTo>
                  <a:pt x="2060543" y="116015"/>
                </a:lnTo>
                <a:cubicBezTo>
                  <a:pt x="1935956" y="167545"/>
                  <a:pt x="1827657" y="247079"/>
                  <a:pt x="1735360" y="354330"/>
                </a:cubicBezTo>
                <a:cubicBezTo>
                  <a:pt x="1642967" y="461677"/>
                  <a:pt x="1588294" y="571119"/>
                  <a:pt x="1571149" y="682752"/>
                </a:cubicBezTo>
                <a:cubicBezTo>
                  <a:pt x="1558290" y="734282"/>
                  <a:pt x="1551908" y="783717"/>
                  <a:pt x="1551908" y="830866"/>
                </a:cubicBezTo>
                <a:cubicBezTo>
                  <a:pt x="1551908" y="873824"/>
                  <a:pt x="1558290" y="914590"/>
                  <a:pt x="1571149" y="953262"/>
                </a:cubicBezTo>
                <a:cubicBezTo>
                  <a:pt x="1665637" y="850202"/>
                  <a:pt x="1790129" y="798671"/>
                  <a:pt x="1944719" y="798671"/>
                </a:cubicBezTo>
                <a:cubicBezTo>
                  <a:pt x="2094929" y="798671"/>
                  <a:pt x="2217325" y="842772"/>
                  <a:pt x="2311718" y="930688"/>
                </a:cubicBezTo>
                <a:cubicBezTo>
                  <a:pt x="2406015" y="1018699"/>
                  <a:pt x="2453354" y="1139952"/>
                  <a:pt x="2453354" y="1294543"/>
                </a:cubicBezTo>
                <a:cubicBezTo>
                  <a:pt x="2453354" y="1440561"/>
                  <a:pt x="2404015" y="1559719"/>
                  <a:pt x="2305336" y="1651921"/>
                </a:cubicBezTo>
                <a:cubicBezTo>
                  <a:pt x="2206562" y="1744218"/>
                  <a:pt x="2079879" y="1790319"/>
                  <a:pt x="1925384" y="1790319"/>
                </a:cubicBezTo>
                <a:cubicBezTo>
                  <a:pt x="1714976" y="1790224"/>
                  <a:pt x="1562576" y="1715167"/>
                  <a:pt x="1468184" y="1564862"/>
                </a:cubicBezTo>
                <a:close/>
              </a:path>
            </a:pathLst>
          </a:custGeom>
          <a:solidFill>
            <a:schemeClr val="accent1"/>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25" name="TextBox 24">
            <a:extLst>
              <a:ext uri="{FF2B5EF4-FFF2-40B4-BE49-F238E27FC236}">
                <a16:creationId xmlns:a16="http://schemas.microsoft.com/office/drawing/2014/main" id="{88ECA592-1372-496C-8FF1-C08F42F82865}"/>
              </a:ext>
            </a:extLst>
          </p:cNvPr>
          <p:cNvSpPr txBox="1"/>
          <p:nvPr/>
        </p:nvSpPr>
        <p:spPr>
          <a:xfrm>
            <a:off x="7010403" y="2291446"/>
            <a:ext cx="2546129" cy="830997"/>
          </a:xfrm>
          <a:prstGeom prst="rect">
            <a:avLst/>
          </a:prstGeom>
          <a:noFill/>
        </p:spPr>
        <p:txBody>
          <a:bodyPr wrap="square" rtlCol="0">
            <a:spAutoFit/>
          </a:bodyPr>
          <a:lstStyle/>
          <a:p>
            <a:pPr defTabSz="457200"/>
            <a:r>
              <a:rPr lang="ru-RU" sz="2400" b="1" dirty="0">
                <a:solidFill>
                  <a:srgbClr val="A05024"/>
                </a:solidFill>
              </a:rPr>
              <a:t>Место для цитаты</a:t>
            </a:r>
            <a:endParaRPr lang="en-ID" sz="2400" b="1" dirty="0">
              <a:solidFill>
                <a:srgbClr val="A05024"/>
              </a:solidFill>
            </a:endParaRPr>
          </a:p>
        </p:txBody>
      </p:sp>
      <p:sp>
        <p:nvSpPr>
          <p:cNvPr id="26" name="TextBox 25">
            <a:extLst>
              <a:ext uri="{FF2B5EF4-FFF2-40B4-BE49-F238E27FC236}">
                <a16:creationId xmlns:a16="http://schemas.microsoft.com/office/drawing/2014/main" id="{A6D7D81F-41EC-4A05-A436-70E1A3CAEADD}"/>
              </a:ext>
            </a:extLst>
          </p:cNvPr>
          <p:cNvSpPr txBox="1"/>
          <p:nvPr/>
        </p:nvSpPr>
        <p:spPr>
          <a:xfrm>
            <a:off x="7018283" y="3848018"/>
            <a:ext cx="2046059" cy="693395"/>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 Место для вашего текста. Место для вашего текста.</a:t>
            </a:r>
            <a:endParaRPr lang="en-US" sz="900" dirty="0">
              <a:solidFill>
                <a:srgbClr val="FFFFFF"/>
              </a:solidFill>
              <a:latin typeface="Open Sans"/>
            </a:endParaRPr>
          </a:p>
        </p:txBody>
      </p:sp>
      <p:sp>
        <p:nvSpPr>
          <p:cNvPr id="27" name="TextBox 26">
            <a:extLst>
              <a:ext uri="{FF2B5EF4-FFF2-40B4-BE49-F238E27FC236}">
                <a16:creationId xmlns:a16="http://schemas.microsoft.com/office/drawing/2014/main" id="{B90FD089-87FB-4483-98C0-734C984979C0}"/>
              </a:ext>
            </a:extLst>
          </p:cNvPr>
          <p:cNvSpPr txBox="1"/>
          <p:nvPr/>
        </p:nvSpPr>
        <p:spPr>
          <a:xfrm>
            <a:off x="6910873" y="3559854"/>
            <a:ext cx="785328" cy="300082"/>
          </a:xfrm>
          <a:prstGeom prst="rect">
            <a:avLst/>
          </a:prstGeom>
          <a:noFill/>
        </p:spPr>
        <p:txBody>
          <a:bodyPr wrap="square" rtlCol="0">
            <a:spAutoFit/>
          </a:bodyPr>
          <a:lstStyle/>
          <a:p>
            <a:pPr defTabSz="457200"/>
            <a:r>
              <a:rPr lang="ru-RU" sz="1350" b="1" dirty="0">
                <a:solidFill>
                  <a:srgbClr val="A05024"/>
                </a:solidFill>
              </a:rPr>
              <a:t>Текст:</a:t>
            </a:r>
            <a:endParaRPr lang="en-ID" sz="1350" b="1" dirty="0">
              <a:solidFill>
                <a:srgbClr val="A05024"/>
              </a:solidFill>
            </a:endParaRPr>
          </a:p>
        </p:txBody>
      </p:sp>
      <p:sp>
        <p:nvSpPr>
          <p:cNvPr id="28" name="Star: 5 Points 27">
            <a:extLst>
              <a:ext uri="{FF2B5EF4-FFF2-40B4-BE49-F238E27FC236}">
                <a16:creationId xmlns:a16="http://schemas.microsoft.com/office/drawing/2014/main" id="{A8E8D1F7-52C9-422D-97E2-A18354581377}"/>
              </a:ext>
            </a:extLst>
          </p:cNvPr>
          <p:cNvSpPr/>
          <p:nvPr/>
        </p:nvSpPr>
        <p:spPr>
          <a:xfrm>
            <a:off x="7593304" y="3610879"/>
            <a:ext cx="148094" cy="148094"/>
          </a:xfrm>
          <a:prstGeom prst="star5">
            <a:avLst>
              <a:gd name="adj" fmla="val 24332"/>
              <a:gd name="hf" fmla="val 105146"/>
              <a:gd name="vf" fmla="val 110557"/>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350">
              <a:solidFill>
                <a:srgbClr val="3F3F3F"/>
              </a:solidFill>
              <a:latin typeface="Open Sans"/>
            </a:endParaRPr>
          </a:p>
        </p:txBody>
      </p:sp>
      <p:sp>
        <p:nvSpPr>
          <p:cNvPr id="29" name="Star: 5 Points 28">
            <a:extLst>
              <a:ext uri="{FF2B5EF4-FFF2-40B4-BE49-F238E27FC236}">
                <a16:creationId xmlns:a16="http://schemas.microsoft.com/office/drawing/2014/main" id="{1191B286-B6DE-419F-AB6E-E31FB1596A08}"/>
              </a:ext>
            </a:extLst>
          </p:cNvPr>
          <p:cNvSpPr/>
          <p:nvPr/>
        </p:nvSpPr>
        <p:spPr>
          <a:xfrm>
            <a:off x="7850753" y="3610879"/>
            <a:ext cx="148094" cy="148094"/>
          </a:xfrm>
          <a:prstGeom prst="star5">
            <a:avLst>
              <a:gd name="adj" fmla="val 24332"/>
              <a:gd name="hf" fmla="val 105146"/>
              <a:gd name="vf" fmla="val 110557"/>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350">
              <a:solidFill>
                <a:srgbClr val="3F3F3F"/>
              </a:solidFill>
              <a:latin typeface="Open Sans"/>
            </a:endParaRPr>
          </a:p>
        </p:txBody>
      </p:sp>
      <p:sp>
        <p:nvSpPr>
          <p:cNvPr id="30" name="Star: 5 Points 29">
            <a:extLst>
              <a:ext uri="{FF2B5EF4-FFF2-40B4-BE49-F238E27FC236}">
                <a16:creationId xmlns:a16="http://schemas.microsoft.com/office/drawing/2014/main" id="{F66EA305-BDC4-4DFD-8EF0-4D5B4903FA84}"/>
              </a:ext>
            </a:extLst>
          </p:cNvPr>
          <p:cNvSpPr/>
          <p:nvPr/>
        </p:nvSpPr>
        <p:spPr>
          <a:xfrm>
            <a:off x="8108203" y="3610879"/>
            <a:ext cx="148094" cy="148094"/>
          </a:xfrm>
          <a:prstGeom prst="star5">
            <a:avLst>
              <a:gd name="adj" fmla="val 24332"/>
              <a:gd name="hf" fmla="val 105146"/>
              <a:gd name="vf" fmla="val 110557"/>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350">
              <a:solidFill>
                <a:srgbClr val="3F3F3F"/>
              </a:solidFill>
              <a:latin typeface="Open Sans"/>
            </a:endParaRPr>
          </a:p>
        </p:txBody>
      </p:sp>
      <p:sp>
        <p:nvSpPr>
          <p:cNvPr id="31" name="Star: 5 Points 30">
            <a:extLst>
              <a:ext uri="{FF2B5EF4-FFF2-40B4-BE49-F238E27FC236}">
                <a16:creationId xmlns:a16="http://schemas.microsoft.com/office/drawing/2014/main" id="{9478E9EA-6F39-4B46-9A38-BE8F140D40DC}"/>
              </a:ext>
            </a:extLst>
          </p:cNvPr>
          <p:cNvSpPr/>
          <p:nvPr/>
        </p:nvSpPr>
        <p:spPr>
          <a:xfrm>
            <a:off x="8365652" y="3610879"/>
            <a:ext cx="148094" cy="148094"/>
          </a:xfrm>
          <a:prstGeom prst="star5">
            <a:avLst>
              <a:gd name="adj" fmla="val 24332"/>
              <a:gd name="hf" fmla="val 105146"/>
              <a:gd name="vf" fmla="val 110557"/>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350">
              <a:solidFill>
                <a:srgbClr val="3F3F3F"/>
              </a:solidFill>
              <a:latin typeface="Open Sans"/>
            </a:endParaRPr>
          </a:p>
        </p:txBody>
      </p:sp>
      <p:sp>
        <p:nvSpPr>
          <p:cNvPr id="32" name="Star: 5 Points 31">
            <a:extLst>
              <a:ext uri="{FF2B5EF4-FFF2-40B4-BE49-F238E27FC236}">
                <a16:creationId xmlns:a16="http://schemas.microsoft.com/office/drawing/2014/main" id="{E6470DBC-00ED-4897-B4BB-AE63D694EE4B}"/>
              </a:ext>
            </a:extLst>
          </p:cNvPr>
          <p:cNvSpPr/>
          <p:nvPr/>
        </p:nvSpPr>
        <p:spPr>
          <a:xfrm>
            <a:off x="8623102" y="3610879"/>
            <a:ext cx="148094" cy="148094"/>
          </a:xfrm>
          <a:prstGeom prst="star5">
            <a:avLst>
              <a:gd name="adj" fmla="val 24332"/>
              <a:gd name="hf" fmla="val 105146"/>
              <a:gd name="vf" fmla="val 110557"/>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350">
              <a:solidFill>
                <a:srgbClr val="3F3F3F"/>
              </a:solidFill>
              <a:latin typeface="Open Sans"/>
            </a:endParaRPr>
          </a:p>
        </p:txBody>
      </p:sp>
      <p:sp>
        <p:nvSpPr>
          <p:cNvPr id="49" name="Freeform: Shape 48">
            <a:extLst>
              <a:ext uri="{FF2B5EF4-FFF2-40B4-BE49-F238E27FC236}">
                <a16:creationId xmlns:a16="http://schemas.microsoft.com/office/drawing/2014/main" id="{1C737B71-4482-4534-A879-43D4DD9B8BAA}"/>
              </a:ext>
            </a:extLst>
          </p:cNvPr>
          <p:cNvSpPr/>
          <p:nvPr/>
        </p:nvSpPr>
        <p:spPr>
          <a:xfrm>
            <a:off x="9763616" y="-2540"/>
            <a:ext cx="904385" cy="980342"/>
          </a:xfrm>
          <a:custGeom>
            <a:avLst/>
            <a:gdLst>
              <a:gd name="connsiteX0" fmla="*/ 146779 w 1205847"/>
              <a:gd name="connsiteY0" fmla="*/ 0 h 1307123"/>
              <a:gd name="connsiteX1" fmla="*/ 1205847 w 1205847"/>
              <a:gd name="connsiteY1" fmla="*/ 0 h 1307123"/>
              <a:gd name="connsiteX2" fmla="*/ 1205847 w 1205847"/>
              <a:gd name="connsiteY2" fmla="*/ 1250397 h 1307123"/>
              <a:gd name="connsiteX3" fmla="*/ 1133253 w 1205847"/>
              <a:gd name="connsiteY3" fmla="*/ 1271940 h 1307123"/>
              <a:gd name="connsiteX4" fmla="*/ 617313 w 1205847"/>
              <a:gd name="connsiteY4" fmla="*/ 1282856 h 1307123"/>
              <a:gd name="connsiteX5" fmla="*/ 77020 w 1205847"/>
              <a:gd name="connsiteY5" fmla="*/ 882922 h 1307123"/>
              <a:gd name="connsiteX6" fmla="*/ 10074 w 1205847"/>
              <a:gd name="connsiteY6" fmla="*/ 392701 h 1307123"/>
              <a:gd name="connsiteX7" fmla="*/ 144331 w 1205847"/>
              <a:gd name="connsiteY7" fmla="*/ 3752 h 13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5847" h="1307123">
                <a:moveTo>
                  <a:pt x="146779" y="0"/>
                </a:moveTo>
                <a:lnTo>
                  <a:pt x="1205847" y="0"/>
                </a:lnTo>
                <a:lnTo>
                  <a:pt x="1205847" y="1250397"/>
                </a:lnTo>
                <a:lnTo>
                  <a:pt x="1133253" y="1271940"/>
                </a:lnTo>
                <a:cubicBezTo>
                  <a:pt x="963495" y="1311828"/>
                  <a:pt x="786774" y="1320959"/>
                  <a:pt x="617313" y="1282856"/>
                </a:cubicBezTo>
                <a:cubicBezTo>
                  <a:pt x="391364" y="1232052"/>
                  <a:pt x="180519" y="1090105"/>
                  <a:pt x="77020" y="882922"/>
                </a:cubicBezTo>
                <a:cubicBezTo>
                  <a:pt x="2171" y="733104"/>
                  <a:pt x="-13360" y="558509"/>
                  <a:pt x="10074" y="392701"/>
                </a:cubicBezTo>
                <a:cubicBezTo>
                  <a:pt x="29419" y="255973"/>
                  <a:pt x="76135" y="123668"/>
                  <a:pt x="144331" y="375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grpSp>
        <p:nvGrpSpPr>
          <p:cNvPr id="50" name="Group 49">
            <a:extLst>
              <a:ext uri="{FF2B5EF4-FFF2-40B4-BE49-F238E27FC236}">
                <a16:creationId xmlns:a16="http://schemas.microsoft.com/office/drawing/2014/main" id="{9B109A4D-D57F-4C00-8436-4D6AC922F674}"/>
              </a:ext>
            </a:extLst>
          </p:cNvPr>
          <p:cNvGrpSpPr/>
          <p:nvPr/>
        </p:nvGrpSpPr>
        <p:grpSpPr>
          <a:xfrm>
            <a:off x="9815610" y="-2541"/>
            <a:ext cx="852391" cy="742950"/>
            <a:chOff x="5319617" y="2749104"/>
            <a:chExt cx="1559528" cy="1359296"/>
          </a:xfrm>
        </p:grpSpPr>
        <p:sp>
          <p:nvSpPr>
            <p:cNvPr id="51" name="Freeform: Shape 50">
              <a:extLst>
                <a:ext uri="{FF2B5EF4-FFF2-40B4-BE49-F238E27FC236}">
                  <a16:creationId xmlns:a16="http://schemas.microsoft.com/office/drawing/2014/main" id="{87394797-F8F0-433E-8047-DA1C8DC6FA35}"/>
                </a:ext>
              </a:extLst>
            </p:cNvPr>
            <p:cNvSpPr/>
            <p:nvPr/>
          </p:nvSpPr>
          <p:spPr>
            <a:xfrm>
              <a:off x="5632894" y="2749104"/>
              <a:ext cx="1246251" cy="1359296"/>
            </a:xfrm>
            <a:custGeom>
              <a:avLst/>
              <a:gdLst>
                <a:gd name="connsiteX0" fmla="*/ 0 w 1246251"/>
                <a:gd name="connsiteY0" fmla="*/ 0 h 1359296"/>
                <a:gd name="connsiteX1" fmla="*/ 233743 w 1246251"/>
                <a:gd name="connsiteY1" fmla="*/ 917067 h 1359296"/>
                <a:gd name="connsiteX2" fmla="*/ 1246251 w 1246251"/>
                <a:gd name="connsiteY2" fmla="*/ 1350740 h 1359296"/>
              </a:gdLst>
              <a:ahLst/>
              <a:cxnLst>
                <a:cxn ang="0">
                  <a:pos x="connsiteX0" y="connsiteY0"/>
                </a:cxn>
                <a:cxn ang="0">
                  <a:pos x="connsiteX1" y="connsiteY1"/>
                </a:cxn>
                <a:cxn ang="0">
                  <a:pos x="connsiteX2" y="connsiteY2"/>
                </a:cxn>
              </a:cxnLst>
              <a:rect l="l" t="t" r="r" b="b"/>
              <a:pathLst>
                <a:path w="1246251" h="1359296">
                  <a:moveTo>
                    <a:pt x="0" y="0"/>
                  </a:moveTo>
                  <a:cubicBezTo>
                    <a:pt x="54483" y="288227"/>
                    <a:pt x="130683" y="595979"/>
                    <a:pt x="233743" y="917067"/>
                  </a:cubicBezTo>
                  <a:cubicBezTo>
                    <a:pt x="356711" y="1300067"/>
                    <a:pt x="774383" y="1390364"/>
                    <a:pt x="1246251" y="135074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52" name="Freeform: Shape 51">
              <a:extLst>
                <a:ext uri="{FF2B5EF4-FFF2-40B4-BE49-F238E27FC236}">
                  <a16:creationId xmlns:a16="http://schemas.microsoft.com/office/drawing/2014/main" id="{B9344FA2-09ED-4BEA-AF21-1E721ADCD1CC}"/>
                </a:ext>
              </a:extLst>
            </p:cNvPr>
            <p:cNvSpPr/>
            <p:nvPr/>
          </p:nvSpPr>
          <p:spPr>
            <a:xfrm>
              <a:off x="5319617" y="2749104"/>
              <a:ext cx="1559528" cy="1214913"/>
            </a:xfrm>
            <a:custGeom>
              <a:avLst/>
              <a:gdLst>
                <a:gd name="connsiteX0" fmla="*/ 0 w 1559528"/>
                <a:gd name="connsiteY0" fmla="*/ 0 h 1214913"/>
                <a:gd name="connsiteX1" fmla="*/ 1132808 w 1559528"/>
                <a:gd name="connsiteY1" fmla="*/ 1095566 h 1214913"/>
                <a:gd name="connsiteX2" fmla="*/ 1559528 w 1559528"/>
                <a:gd name="connsiteY2" fmla="*/ 1214914 h 1214913"/>
              </a:gdLst>
              <a:ahLst/>
              <a:cxnLst>
                <a:cxn ang="0">
                  <a:pos x="connsiteX0" y="connsiteY0"/>
                </a:cxn>
                <a:cxn ang="0">
                  <a:pos x="connsiteX1" y="connsiteY1"/>
                </a:cxn>
                <a:cxn ang="0">
                  <a:pos x="connsiteX2" y="connsiteY2"/>
                </a:cxn>
              </a:cxnLst>
              <a:rect l="l" t="t" r="r" b="b"/>
              <a:pathLst>
                <a:path w="1559528" h="1214913">
                  <a:moveTo>
                    <a:pt x="0" y="0"/>
                  </a:moveTo>
                  <a:cubicBezTo>
                    <a:pt x="103251" y="414433"/>
                    <a:pt x="433292" y="812864"/>
                    <a:pt x="1132808" y="1095566"/>
                  </a:cubicBezTo>
                  <a:cubicBezTo>
                    <a:pt x="1280065" y="1155097"/>
                    <a:pt x="1422559" y="1193959"/>
                    <a:pt x="1559528" y="1214914"/>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53" name="Freeform: Shape 52">
            <a:extLst>
              <a:ext uri="{FF2B5EF4-FFF2-40B4-BE49-F238E27FC236}">
                <a16:creationId xmlns:a16="http://schemas.microsoft.com/office/drawing/2014/main" id="{F3B84EDC-6AB8-4022-910E-8B773AA51AD2}"/>
              </a:ext>
            </a:extLst>
          </p:cNvPr>
          <p:cNvSpPr/>
          <p:nvPr/>
        </p:nvSpPr>
        <p:spPr>
          <a:xfrm>
            <a:off x="9766062" y="939387"/>
            <a:ext cx="117955" cy="117955"/>
          </a:xfrm>
          <a:custGeom>
            <a:avLst/>
            <a:gdLst>
              <a:gd name="connsiteX0" fmla="*/ 157273 w 157273"/>
              <a:gd name="connsiteY0" fmla="*/ 78637 h 157273"/>
              <a:gd name="connsiteX1" fmla="*/ 78637 w 157273"/>
              <a:gd name="connsiteY1" fmla="*/ 157273 h 157273"/>
              <a:gd name="connsiteX2" fmla="*/ 0 w 157273"/>
              <a:gd name="connsiteY2" fmla="*/ 78637 h 157273"/>
              <a:gd name="connsiteX3" fmla="*/ 78637 w 157273"/>
              <a:gd name="connsiteY3" fmla="*/ 0 h 157273"/>
              <a:gd name="connsiteX4" fmla="*/ 157273 w 157273"/>
              <a:gd name="connsiteY4" fmla="*/ 78637 h 157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273" h="157273">
                <a:moveTo>
                  <a:pt x="157273" y="78637"/>
                </a:moveTo>
                <a:cubicBezTo>
                  <a:pt x="157273" y="122067"/>
                  <a:pt x="122066" y="157273"/>
                  <a:pt x="78637" y="157273"/>
                </a:cubicBezTo>
                <a:cubicBezTo>
                  <a:pt x="35207" y="157273"/>
                  <a:pt x="0" y="122067"/>
                  <a:pt x="0" y="78637"/>
                </a:cubicBezTo>
                <a:cubicBezTo>
                  <a:pt x="0" y="35207"/>
                  <a:pt x="35207" y="0"/>
                  <a:pt x="78637" y="0"/>
                </a:cubicBezTo>
                <a:cubicBezTo>
                  <a:pt x="122066" y="0"/>
                  <a:pt x="157273" y="35207"/>
                  <a:pt x="157273" y="78637"/>
                </a:cubicBezTo>
                <a:close/>
              </a:path>
            </a:pathLst>
          </a:custGeom>
          <a:solidFill>
            <a:schemeClr val="accent1">
              <a:lumMod val="40000"/>
              <a:lumOff val="6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54" name="Freeform: Shape 53">
            <a:extLst>
              <a:ext uri="{FF2B5EF4-FFF2-40B4-BE49-F238E27FC236}">
                <a16:creationId xmlns:a16="http://schemas.microsoft.com/office/drawing/2014/main" id="{5A866F98-40AB-4D65-B0AC-A1435FC2A276}"/>
              </a:ext>
            </a:extLst>
          </p:cNvPr>
          <p:cNvSpPr/>
          <p:nvPr/>
        </p:nvSpPr>
        <p:spPr>
          <a:xfrm>
            <a:off x="9627694" y="346096"/>
            <a:ext cx="300755" cy="283068"/>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20000"/>
              <a:lumOff val="8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55" name="Freeform: Shape 54">
            <a:extLst>
              <a:ext uri="{FF2B5EF4-FFF2-40B4-BE49-F238E27FC236}">
                <a16:creationId xmlns:a16="http://schemas.microsoft.com/office/drawing/2014/main" id="{64548226-8363-4984-AD75-2219579E5838}"/>
              </a:ext>
            </a:extLst>
          </p:cNvPr>
          <p:cNvSpPr/>
          <p:nvPr/>
        </p:nvSpPr>
        <p:spPr>
          <a:xfrm>
            <a:off x="10374051" y="-109902"/>
            <a:ext cx="264493" cy="263948"/>
          </a:xfrm>
          <a:custGeom>
            <a:avLst/>
            <a:gdLst>
              <a:gd name="connsiteX0" fmla="*/ 26 w 352657"/>
              <a:gd name="connsiteY0" fmla="*/ 173627 h 351930"/>
              <a:gd name="connsiteX1" fmla="*/ 123106 w 352657"/>
              <a:gd name="connsiteY1" fmla="*/ 344265 h 351930"/>
              <a:gd name="connsiteX2" fmla="*/ 295432 w 352657"/>
              <a:gd name="connsiteY2" fmla="*/ 305401 h 351930"/>
              <a:gd name="connsiteX3" fmla="*/ 348960 w 352657"/>
              <a:gd name="connsiteY3" fmla="*/ 136838 h 351930"/>
              <a:gd name="connsiteX4" fmla="*/ 26 w 352657"/>
              <a:gd name="connsiteY4" fmla="*/ 173627 h 35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657" h="351930">
                <a:moveTo>
                  <a:pt x="26" y="173627"/>
                </a:moveTo>
                <a:cubicBezTo>
                  <a:pt x="-1337" y="248824"/>
                  <a:pt x="51282" y="321816"/>
                  <a:pt x="123106" y="344265"/>
                </a:cubicBezTo>
                <a:cubicBezTo>
                  <a:pt x="181954" y="362692"/>
                  <a:pt x="250080" y="347185"/>
                  <a:pt x="295432" y="305401"/>
                </a:cubicBezTo>
                <a:cubicBezTo>
                  <a:pt x="340785" y="263617"/>
                  <a:pt x="361742" y="197179"/>
                  <a:pt x="348960" y="136838"/>
                </a:cubicBezTo>
                <a:cubicBezTo>
                  <a:pt x="305619" y="-67344"/>
                  <a:pt x="3789" y="-33087"/>
                  <a:pt x="26" y="173627"/>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grpSp>
        <p:nvGrpSpPr>
          <p:cNvPr id="56" name="Group 55">
            <a:extLst>
              <a:ext uri="{FF2B5EF4-FFF2-40B4-BE49-F238E27FC236}">
                <a16:creationId xmlns:a16="http://schemas.microsoft.com/office/drawing/2014/main" id="{0D75A93E-4F71-4E36-8893-198302F2B5F5}"/>
              </a:ext>
            </a:extLst>
          </p:cNvPr>
          <p:cNvGrpSpPr/>
          <p:nvPr/>
        </p:nvGrpSpPr>
        <p:grpSpPr>
          <a:xfrm>
            <a:off x="1524002" y="6115049"/>
            <a:ext cx="706487" cy="742950"/>
            <a:chOff x="5397245" y="2695594"/>
            <a:chExt cx="1394841" cy="1466830"/>
          </a:xfrm>
        </p:grpSpPr>
        <p:sp>
          <p:nvSpPr>
            <p:cNvPr id="57" name="Freeform: Shape 56">
              <a:extLst>
                <a:ext uri="{FF2B5EF4-FFF2-40B4-BE49-F238E27FC236}">
                  <a16:creationId xmlns:a16="http://schemas.microsoft.com/office/drawing/2014/main" id="{DAC4B282-D3B9-44EE-84E5-B1DA8B626414}"/>
                </a:ext>
              </a:extLst>
            </p:cNvPr>
            <p:cNvSpPr/>
            <p:nvPr/>
          </p:nvSpPr>
          <p:spPr>
            <a:xfrm>
              <a:off x="5397245" y="2695594"/>
              <a:ext cx="1270920" cy="1466829"/>
            </a:xfrm>
            <a:custGeom>
              <a:avLst/>
              <a:gdLst>
                <a:gd name="connsiteX0" fmla="*/ 1270921 w 1270920"/>
                <a:gd name="connsiteY0" fmla="*/ 1466830 h 1466829"/>
                <a:gd name="connsiteX1" fmla="*/ 845915 w 1270920"/>
                <a:gd name="connsiteY1" fmla="*/ 170763 h 1466829"/>
                <a:gd name="connsiteX2" fmla="*/ 0 w 1270920"/>
                <a:gd name="connsiteY2" fmla="*/ 4933 h 1466829"/>
              </a:gdLst>
              <a:ahLst/>
              <a:cxnLst>
                <a:cxn ang="0">
                  <a:pos x="connsiteX0" y="connsiteY0"/>
                </a:cxn>
                <a:cxn ang="0">
                  <a:pos x="connsiteX1" y="connsiteY1"/>
                </a:cxn>
                <a:cxn ang="0">
                  <a:pos x="connsiteX2" y="connsiteY2"/>
                </a:cxn>
              </a:cxnLst>
              <a:rect l="l" t="t" r="r" b="b"/>
              <a:pathLst>
                <a:path w="1270920" h="1466829">
                  <a:moveTo>
                    <a:pt x="1270921" y="1466830"/>
                  </a:moveTo>
                  <a:cubicBezTo>
                    <a:pt x="1208723" y="912761"/>
                    <a:pt x="1046607" y="366692"/>
                    <a:pt x="845915" y="170763"/>
                  </a:cubicBezTo>
                  <a:cubicBezTo>
                    <a:pt x="693801" y="22459"/>
                    <a:pt x="368237" y="-14974"/>
                    <a:pt x="0" y="4933"/>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58" name="Freeform: Shape 57">
              <a:extLst>
                <a:ext uri="{FF2B5EF4-FFF2-40B4-BE49-F238E27FC236}">
                  <a16:creationId xmlns:a16="http://schemas.microsoft.com/office/drawing/2014/main" id="{A5C112CA-4B50-470D-8861-16987C71ECF0}"/>
                </a:ext>
              </a:extLst>
            </p:cNvPr>
            <p:cNvSpPr/>
            <p:nvPr/>
          </p:nvSpPr>
          <p:spPr>
            <a:xfrm>
              <a:off x="5397245" y="2969132"/>
              <a:ext cx="1394841" cy="1193292"/>
            </a:xfrm>
            <a:custGeom>
              <a:avLst/>
              <a:gdLst>
                <a:gd name="connsiteX0" fmla="*/ 1394841 w 1394841"/>
                <a:gd name="connsiteY0" fmla="*/ 1193292 h 1193292"/>
                <a:gd name="connsiteX1" fmla="*/ 1380077 w 1394841"/>
                <a:gd name="connsiteY1" fmla="*/ 1031843 h 1193292"/>
                <a:gd name="connsiteX2" fmla="*/ 0 w 1394841"/>
                <a:gd name="connsiteY2" fmla="*/ 0 h 1193292"/>
              </a:gdLst>
              <a:ahLst/>
              <a:cxnLst>
                <a:cxn ang="0">
                  <a:pos x="connsiteX0" y="connsiteY0"/>
                </a:cxn>
                <a:cxn ang="0">
                  <a:pos x="connsiteX1" y="connsiteY1"/>
                </a:cxn>
                <a:cxn ang="0">
                  <a:pos x="connsiteX2" y="connsiteY2"/>
                </a:cxn>
              </a:cxnLst>
              <a:rect l="l" t="t" r="r" b="b"/>
              <a:pathLst>
                <a:path w="1394841" h="1193292">
                  <a:moveTo>
                    <a:pt x="1394841" y="1193292"/>
                  </a:moveTo>
                  <a:cubicBezTo>
                    <a:pt x="1394174" y="1137190"/>
                    <a:pt x="1389317" y="1083183"/>
                    <a:pt x="1380077" y="1031843"/>
                  </a:cubicBezTo>
                  <a:cubicBezTo>
                    <a:pt x="1285304" y="506921"/>
                    <a:pt x="633222" y="186214"/>
                    <a:pt x="0" y="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59" name="Freeform: Shape 58">
            <a:extLst>
              <a:ext uri="{FF2B5EF4-FFF2-40B4-BE49-F238E27FC236}">
                <a16:creationId xmlns:a16="http://schemas.microsoft.com/office/drawing/2014/main" id="{FAAE0E75-BE71-4428-819D-B71BAE125498}"/>
              </a:ext>
            </a:extLst>
          </p:cNvPr>
          <p:cNvSpPr/>
          <p:nvPr/>
        </p:nvSpPr>
        <p:spPr>
          <a:xfrm>
            <a:off x="1524001" y="6388536"/>
            <a:ext cx="435471" cy="469465"/>
          </a:xfrm>
          <a:custGeom>
            <a:avLst/>
            <a:gdLst>
              <a:gd name="connsiteX0" fmla="*/ 47510 w 580628"/>
              <a:gd name="connsiteY0" fmla="*/ 0 h 625953"/>
              <a:gd name="connsiteX1" fmla="*/ 522401 w 580628"/>
              <a:gd name="connsiteY1" fmla="*/ 295747 h 625953"/>
              <a:gd name="connsiteX2" fmla="*/ 580618 w 580628"/>
              <a:gd name="connsiteY2" fmla="*/ 493225 h 625953"/>
              <a:gd name="connsiteX3" fmla="*/ 569848 w 580628"/>
              <a:gd name="connsiteY3" fmla="*/ 569422 h 625953"/>
              <a:gd name="connsiteX4" fmla="*/ 546869 w 580628"/>
              <a:gd name="connsiteY4" fmla="*/ 625953 h 625953"/>
              <a:gd name="connsiteX5" fmla="*/ 0 w 580628"/>
              <a:gd name="connsiteY5" fmla="*/ 625953 h 625953"/>
              <a:gd name="connsiteX6" fmla="*/ 0 w 580628"/>
              <a:gd name="connsiteY6" fmla="*/ 635 h 625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28" h="625953">
                <a:moveTo>
                  <a:pt x="47510" y="0"/>
                </a:moveTo>
                <a:cubicBezTo>
                  <a:pt x="240287" y="12591"/>
                  <a:pt x="426414" y="128858"/>
                  <a:pt x="522401" y="295747"/>
                </a:cubicBezTo>
                <a:cubicBezTo>
                  <a:pt x="557016" y="355946"/>
                  <a:pt x="581196" y="423785"/>
                  <a:pt x="580618" y="493225"/>
                </a:cubicBezTo>
                <a:cubicBezTo>
                  <a:pt x="580405" y="519095"/>
                  <a:pt x="576649" y="544655"/>
                  <a:pt x="569848" y="569422"/>
                </a:cubicBezTo>
                <a:lnTo>
                  <a:pt x="546869" y="625953"/>
                </a:lnTo>
                <a:lnTo>
                  <a:pt x="0" y="625953"/>
                </a:lnTo>
                <a:lnTo>
                  <a:pt x="0" y="63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sp>
        <p:nvSpPr>
          <p:cNvPr id="60" name="Freeform: Shape 59">
            <a:extLst>
              <a:ext uri="{FF2B5EF4-FFF2-40B4-BE49-F238E27FC236}">
                <a16:creationId xmlns:a16="http://schemas.microsoft.com/office/drawing/2014/main" id="{CA11BEB6-B19B-42DB-B450-1350F5308375}"/>
              </a:ext>
            </a:extLst>
          </p:cNvPr>
          <p:cNvSpPr/>
          <p:nvPr/>
        </p:nvSpPr>
        <p:spPr>
          <a:xfrm>
            <a:off x="1781175" y="6515781"/>
            <a:ext cx="178296" cy="167810"/>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Tree>
    <p:extLst>
      <p:ext uri="{BB962C8B-B14F-4D97-AF65-F5344CB8AC3E}">
        <p14:creationId xmlns:p14="http://schemas.microsoft.com/office/powerpoint/2010/main" val="1644713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500"/>
                                        <p:tgtEl>
                                          <p:spTgt spid="21">
                                            <p:txEl>
                                              <p:pRg st="0" end="0"/>
                                            </p:txEl>
                                          </p:spTgt>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20"/>
                                        </p:tgtEl>
                                        <p:attrNameLst>
                                          <p:attrName>style.visibility</p:attrName>
                                        </p:attrNameLst>
                                      </p:cBhvr>
                                      <p:to>
                                        <p:strVal val="visible"/>
                                      </p:to>
                                    </p:set>
                                    <p:anim calcmode="lin" valueType="num">
                                      <p:cBhvr>
                                        <p:cTn id="10" dur="500" fill="hold"/>
                                        <p:tgtEl>
                                          <p:spTgt spid="20"/>
                                        </p:tgtEl>
                                        <p:attrNameLst>
                                          <p:attrName>ppt_w</p:attrName>
                                        </p:attrNameLst>
                                      </p:cBhvr>
                                      <p:tavLst>
                                        <p:tav tm="0">
                                          <p:val>
                                            <p:fltVal val="0"/>
                                          </p:val>
                                        </p:tav>
                                        <p:tav tm="100000">
                                          <p:val>
                                            <p:strVal val="#ppt_w"/>
                                          </p:val>
                                        </p:tav>
                                      </p:tavLst>
                                    </p:anim>
                                    <p:anim calcmode="lin" valueType="num">
                                      <p:cBhvr>
                                        <p:cTn id="11" dur="500" fill="hold"/>
                                        <p:tgtEl>
                                          <p:spTgt spid="20"/>
                                        </p:tgtEl>
                                        <p:attrNameLst>
                                          <p:attrName>ppt_h</p:attrName>
                                        </p:attrNameLst>
                                      </p:cBhvr>
                                      <p:tavLst>
                                        <p:tav tm="0">
                                          <p:val>
                                            <p:fltVal val="0"/>
                                          </p:val>
                                        </p:tav>
                                        <p:tav tm="100000">
                                          <p:val>
                                            <p:strVal val="#ppt_h"/>
                                          </p:val>
                                        </p:tav>
                                      </p:tavLst>
                                    </p:anim>
                                    <p:animEffect transition="in" filter="fade">
                                      <p:cBhvr>
                                        <p:cTn id="12" dur="500"/>
                                        <p:tgtEl>
                                          <p:spTgt spid="20"/>
                                        </p:tgtEl>
                                      </p:cBhvr>
                                    </p:animEffect>
                                  </p:childTnLst>
                                </p:cTn>
                              </p:par>
                              <p:par>
                                <p:cTn id="13" presetID="53" presetClass="entr" presetSubtype="16" fill="hold" grpId="0" nodeType="withEffect">
                                  <p:stCondLst>
                                    <p:cond delay="1000"/>
                                  </p:stCondLst>
                                  <p:childTnLst>
                                    <p:set>
                                      <p:cBhvr>
                                        <p:cTn id="14" dur="1" fill="hold">
                                          <p:stCondLst>
                                            <p:cond delay="0"/>
                                          </p:stCondLst>
                                        </p:cTn>
                                        <p:tgtEl>
                                          <p:spTgt spid="23"/>
                                        </p:tgtEl>
                                        <p:attrNameLst>
                                          <p:attrName>style.visibility</p:attrName>
                                        </p:attrNameLst>
                                      </p:cBhvr>
                                      <p:to>
                                        <p:strVal val="visible"/>
                                      </p:to>
                                    </p:set>
                                    <p:anim calcmode="lin" valueType="num">
                                      <p:cBhvr>
                                        <p:cTn id="15" dur="500" fill="hold"/>
                                        <p:tgtEl>
                                          <p:spTgt spid="23"/>
                                        </p:tgtEl>
                                        <p:attrNameLst>
                                          <p:attrName>ppt_w</p:attrName>
                                        </p:attrNameLst>
                                      </p:cBhvr>
                                      <p:tavLst>
                                        <p:tav tm="0">
                                          <p:val>
                                            <p:fltVal val="0"/>
                                          </p:val>
                                        </p:tav>
                                        <p:tav tm="100000">
                                          <p:val>
                                            <p:strVal val="#ppt_w"/>
                                          </p:val>
                                        </p:tav>
                                      </p:tavLst>
                                    </p:anim>
                                    <p:anim calcmode="lin" valueType="num">
                                      <p:cBhvr>
                                        <p:cTn id="16" dur="500" fill="hold"/>
                                        <p:tgtEl>
                                          <p:spTgt spid="23"/>
                                        </p:tgtEl>
                                        <p:attrNameLst>
                                          <p:attrName>ppt_h</p:attrName>
                                        </p:attrNameLst>
                                      </p:cBhvr>
                                      <p:tavLst>
                                        <p:tav tm="0">
                                          <p:val>
                                            <p:fltVal val="0"/>
                                          </p:val>
                                        </p:tav>
                                        <p:tav tm="100000">
                                          <p:val>
                                            <p:strVal val="#ppt_h"/>
                                          </p:val>
                                        </p:tav>
                                      </p:tavLst>
                                    </p:anim>
                                    <p:animEffect transition="in" filter="fade">
                                      <p:cBhvr>
                                        <p:cTn id="17" dur="500"/>
                                        <p:tgtEl>
                                          <p:spTgt spid="23"/>
                                        </p:tgtEl>
                                      </p:cBhvr>
                                    </p:animEffect>
                                  </p:childTnLst>
                                </p:cTn>
                              </p:par>
                              <p:par>
                                <p:cTn id="18" presetID="53" presetClass="entr" presetSubtype="16" fill="hold" grpId="0" nodeType="withEffect">
                                  <p:stCondLst>
                                    <p:cond delay="100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animEffect transition="in" filter="fade">
                                      <p:cBhvr>
                                        <p:cTn id="22" dur="500"/>
                                        <p:tgtEl>
                                          <p:spTgt spid="25"/>
                                        </p:tgtEl>
                                      </p:cBhvr>
                                    </p:animEffect>
                                  </p:childTnLst>
                                </p:cTn>
                              </p:par>
                              <p:par>
                                <p:cTn id="23" presetID="53" presetClass="entr" presetSubtype="16" fill="hold" grpId="0" nodeType="withEffect">
                                  <p:stCondLst>
                                    <p:cond delay="100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Effect transition="in" filter="fade">
                                      <p:cBhvr>
                                        <p:cTn id="27" dur="500"/>
                                        <p:tgtEl>
                                          <p:spTgt spid="26"/>
                                        </p:tgtEl>
                                      </p:cBhvr>
                                    </p:animEffect>
                                  </p:childTnLst>
                                </p:cTn>
                              </p:par>
                              <p:par>
                                <p:cTn id="28" presetID="53" presetClass="entr" presetSubtype="16" fill="hold" grpId="0" nodeType="withEffect">
                                  <p:stCondLst>
                                    <p:cond delay="1000"/>
                                  </p:stCondLst>
                                  <p:childTnLst>
                                    <p:set>
                                      <p:cBhvr>
                                        <p:cTn id="29" dur="1" fill="hold">
                                          <p:stCondLst>
                                            <p:cond delay="0"/>
                                          </p:stCondLst>
                                        </p:cTn>
                                        <p:tgtEl>
                                          <p:spTgt spid="27"/>
                                        </p:tgtEl>
                                        <p:attrNameLst>
                                          <p:attrName>style.visibility</p:attrName>
                                        </p:attrNameLst>
                                      </p:cBhvr>
                                      <p:to>
                                        <p:strVal val="visible"/>
                                      </p:to>
                                    </p:set>
                                    <p:anim calcmode="lin" valueType="num">
                                      <p:cBhvr>
                                        <p:cTn id="30" dur="500" fill="hold"/>
                                        <p:tgtEl>
                                          <p:spTgt spid="27"/>
                                        </p:tgtEl>
                                        <p:attrNameLst>
                                          <p:attrName>ppt_w</p:attrName>
                                        </p:attrNameLst>
                                      </p:cBhvr>
                                      <p:tavLst>
                                        <p:tav tm="0">
                                          <p:val>
                                            <p:fltVal val="0"/>
                                          </p:val>
                                        </p:tav>
                                        <p:tav tm="100000">
                                          <p:val>
                                            <p:strVal val="#ppt_w"/>
                                          </p:val>
                                        </p:tav>
                                      </p:tavLst>
                                    </p:anim>
                                    <p:anim calcmode="lin" valueType="num">
                                      <p:cBhvr>
                                        <p:cTn id="31" dur="500" fill="hold"/>
                                        <p:tgtEl>
                                          <p:spTgt spid="27"/>
                                        </p:tgtEl>
                                        <p:attrNameLst>
                                          <p:attrName>ppt_h</p:attrName>
                                        </p:attrNameLst>
                                      </p:cBhvr>
                                      <p:tavLst>
                                        <p:tav tm="0">
                                          <p:val>
                                            <p:fltVal val="0"/>
                                          </p:val>
                                        </p:tav>
                                        <p:tav tm="100000">
                                          <p:val>
                                            <p:strVal val="#ppt_h"/>
                                          </p:val>
                                        </p:tav>
                                      </p:tavLst>
                                    </p:anim>
                                    <p:animEffect transition="in" filter="fade">
                                      <p:cBhvr>
                                        <p:cTn id="32" dur="500"/>
                                        <p:tgtEl>
                                          <p:spTgt spid="27"/>
                                        </p:tgtEl>
                                      </p:cBhvr>
                                    </p:animEffect>
                                  </p:childTnLst>
                                </p:cTn>
                              </p:par>
                              <p:par>
                                <p:cTn id="33" presetID="53" presetClass="entr" presetSubtype="16" fill="hold" grpId="0" nodeType="withEffect">
                                  <p:stCondLst>
                                    <p:cond delay="100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par>
                                <p:cTn id="38" presetID="53" presetClass="entr" presetSubtype="16" fill="hold" grpId="0" nodeType="withEffect">
                                  <p:stCondLst>
                                    <p:cond delay="1000"/>
                                  </p:stCondLst>
                                  <p:childTnLst>
                                    <p:set>
                                      <p:cBhvr>
                                        <p:cTn id="39" dur="1" fill="hold">
                                          <p:stCondLst>
                                            <p:cond delay="0"/>
                                          </p:stCondLst>
                                        </p:cTn>
                                        <p:tgtEl>
                                          <p:spTgt spid="29"/>
                                        </p:tgtEl>
                                        <p:attrNameLst>
                                          <p:attrName>style.visibility</p:attrName>
                                        </p:attrNameLst>
                                      </p:cBhvr>
                                      <p:to>
                                        <p:strVal val="visible"/>
                                      </p:to>
                                    </p:set>
                                    <p:anim calcmode="lin" valueType="num">
                                      <p:cBhvr>
                                        <p:cTn id="40" dur="500" fill="hold"/>
                                        <p:tgtEl>
                                          <p:spTgt spid="29"/>
                                        </p:tgtEl>
                                        <p:attrNameLst>
                                          <p:attrName>ppt_w</p:attrName>
                                        </p:attrNameLst>
                                      </p:cBhvr>
                                      <p:tavLst>
                                        <p:tav tm="0">
                                          <p:val>
                                            <p:fltVal val="0"/>
                                          </p:val>
                                        </p:tav>
                                        <p:tav tm="100000">
                                          <p:val>
                                            <p:strVal val="#ppt_w"/>
                                          </p:val>
                                        </p:tav>
                                      </p:tavLst>
                                    </p:anim>
                                    <p:anim calcmode="lin" valueType="num">
                                      <p:cBhvr>
                                        <p:cTn id="41" dur="500" fill="hold"/>
                                        <p:tgtEl>
                                          <p:spTgt spid="29"/>
                                        </p:tgtEl>
                                        <p:attrNameLst>
                                          <p:attrName>ppt_h</p:attrName>
                                        </p:attrNameLst>
                                      </p:cBhvr>
                                      <p:tavLst>
                                        <p:tav tm="0">
                                          <p:val>
                                            <p:fltVal val="0"/>
                                          </p:val>
                                        </p:tav>
                                        <p:tav tm="100000">
                                          <p:val>
                                            <p:strVal val="#ppt_h"/>
                                          </p:val>
                                        </p:tav>
                                      </p:tavLst>
                                    </p:anim>
                                    <p:animEffect transition="in" filter="fade">
                                      <p:cBhvr>
                                        <p:cTn id="42" dur="500"/>
                                        <p:tgtEl>
                                          <p:spTgt spid="29"/>
                                        </p:tgtEl>
                                      </p:cBhvr>
                                    </p:animEffect>
                                  </p:childTnLst>
                                </p:cTn>
                              </p:par>
                              <p:par>
                                <p:cTn id="43" presetID="53" presetClass="entr" presetSubtype="16" fill="hold" grpId="0" nodeType="withEffect">
                                  <p:stCondLst>
                                    <p:cond delay="100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Effect transition="in" filter="fade">
                                      <p:cBhvr>
                                        <p:cTn id="47" dur="500"/>
                                        <p:tgtEl>
                                          <p:spTgt spid="30"/>
                                        </p:tgtEl>
                                      </p:cBhvr>
                                    </p:animEffect>
                                  </p:childTnLst>
                                </p:cTn>
                              </p:par>
                              <p:par>
                                <p:cTn id="48" presetID="53" presetClass="entr" presetSubtype="16" fill="hold" grpId="0" nodeType="withEffect">
                                  <p:stCondLst>
                                    <p:cond delay="100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par>
                                <p:cTn id="53" presetID="53" presetClass="entr" presetSubtype="16" fill="hold" grpId="0" nodeType="withEffect">
                                  <p:stCondLst>
                                    <p:cond delay="100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Effect transition="in" filter="fade">
                                      <p:cBhvr>
                                        <p:cTn id="57" dur="500"/>
                                        <p:tgtEl>
                                          <p:spTgt spid="32"/>
                                        </p:tgtEl>
                                      </p:cBhvr>
                                    </p:animEffect>
                                  </p:childTnLst>
                                </p:cTn>
                              </p:par>
                              <p:par>
                                <p:cTn id="58" presetID="2" presetClass="entr" presetSubtype="3" accel="20000" decel="60000" fill="hold" grpId="0" nodeType="withEffect">
                                  <p:stCondLst>
                                    <p:cond delay="0"/>
                                  </p:stCondLst>
                                  <p:childTnLst>
                                    <p:set>
                                      <p:cBhvr>
                                        <p:cTn id="59" dur="1" fill="hold">
                                          <p:stCondLst>
                                            <p:cond delay="0"/>
                                          </p:stCondLst>
                                        </p:cTn>
                                        <p:tgtEl>
                                          <p:spTgt spid="49"/>
                                        </p:tgtEl>
                                        <p:attrNameLst>
                                          <p:attrName>style.visibility</p:attrName>
                                        </p:attrNameLst>
                                      </p:cBhvr>
                                      <p:to>
                                        <p:strVal val="visible"/>
                                      </p:to>
                                    </p:set>
                                    <p:anim calcmode="lin" valueType="num">
                                      <p:cBhvr additive="base">
                                        <p:cTn id="60" dur="1000" fill="hold"/>
                                        <p:tgtEl>
                                          <p:spTgt spid="49"/>
                                        </p:tgtEl>
                                        <p:attrNameLst>
                                          <p:attrName>ppt_x</p:attrName>
                                        </p:attrNameLst>
                                      </p:cBhvr>
                                      <p:tavLst>
                                        <p:tav tm="0">
                                          <p:val>
                                            <p:strVal val="1+#ppt_w/2"/>
                                          </p:val>
                                        </p:tav>
                                        <p:tav tm="100000">
                                          <p:val>
                                            <p:strVal val="#ppt_x"/>
                                          </p:val>
                                        </p:tav>
                                      </p:tavLst>
                                    </p:anim>
                                    <p:anim calcmode="lin" valueType="num">
                                      <p:cBhvr additive="base">
                                        <p:cTn id="61" dur="1000" fill="hold"/>
                                        <p:tgtEl>
                                          <p:spTgt spid="49"/>
                                        </p:tgtEl>
                                        <p:attrNameLst>
                                          <p:attrName>ppt_y</p:attrName>
                                        </p:attrNameLst>
                                      </p:cBhvr>
                                      <p:tavLst>
                                        <p:tav tm="0">
                                          <p:val>
                                            <p:strVal val="0-#ppt_h/2"/>
                                          </p:val>
                                        </p:tav>
                                        <p:tav tm="100000">
                                          <p:val>
                                            <p:strVal val="#ppt_y"/>
                                          </p:val>
                                        </p:tav>
                                      </p:tavLst>
                                    </p:anim>
                                  </p:childTnLst>
                                </p:cTn>
                              </p:par>
                              <p:par>
                                <p:cTn id="62" presetID="2" presetClass="entr" presetSubtype="3" accel="20000" decel="60000" fill="hold" nodeType="withEffect">
                                  <p:stCondLst>
                                    <p:cond delay="0"/>
                                  </p:stCondLst>
                                  <p:childTnLst>
                                    <p:set>
                                      <p:cBhvr>
                                        <p:cTn id="63" dur="1" fill="hold">
                                          <p:stCondLst>
                                            <p:cond delay="0"/>
                                          </p:stCondLst>
                                        </p:cTn>
                                        <p:tgtEl>
                                          <p:spTgt spid="50"/>
                                        </p:tgtEl>
                                        <p:attrNameLst>
                                          <p:attrName>style.visibility</p:attrName>
                                        </p:attrNameLst>
                                      </p:cBhvr>
                                      <p:to>
                                        <p:strVal val="visible"/>
                                      </p:to>
                                    </p:set>
                                    <p:anim calcmode="lin" valueType="num">
                                      <p:cBhvr additive="base">
                                        <p:cTn id="64" dur="1000" fill="hold"/>
                                        <p:tgtEl>
                                          <p:spTgt spid="50"/>
                                        </p:tgtEl>
                                        <p:attrNameLst>
                                          <p:attrName>ppt_x</p:attrName>
                                        </p:attrNameLst>
                                      </p:cBhvr>
                                      <p:tavLst>
                                        <p:tav tm="0">
                                          <p:val>
                                            <p:strVal val="1+#ppt_w/2"/>
                                          </p:val>
                                        </p:tav>
                                        <p:tav tm="100000">
                                          <p:val>
                                            <p:strVal val="#ppt_x"/>
                                          </p:val>
                                        </p:tav>
                                      </p:tavLst>
                                    </p:anim>
                                    <p:anim calcmode="lin" valueType="num">
                                      <p:cBhvr additive="base">
                                        <p:cTn id="65" dur="1000" fill="hold"/>
                                        <p:tgtEl>
                                          <p:spTgt spid="50"/>
                                        </p:tgtEl>
                                        <p:attrNameLst>
                                          <p:attrName>ppt_y</p:attrName>
                                        </p:attrNameLst>
                                      </p:cBhvr>
                                      <p:tavLst>
                                        <p:tav tm="0">
                                          <p:val>
                                            <p:strVal val="0-#ppt_h/2"/>
                                          </p:val>
                                        </p:tav>
                                        <p:tav tm="100000">
                                          <p:val>
                                            <p:strVal val="#ppt_y"/>
                                          </p:val>
                                        </p:tav>
                                      </p:tavLst>
                                    </p:anim>
                                  </p:childTnLst>
                                </p:cTn>
                              </p:par>
                              <p:par>
                                <p:cTn id="66" presetID="2" presetClass="entr" presetSubtype="3" accel="20000" decel="60000" fill="hold" grpId="0" nodeType="with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additive="base">
                                        <p:cTn id="68" dur="1000" fill="hold"/>
                                        <p:tgtEl>
                                          <p:spTgt spid="53"/>
                                        </p:tgtEl>
                                        <p:attrNameLst>
                                          <p:attrName>ppt_x</p:attrName>
                                        </p:attrNameLst>
                                      </p:cBhvr>
                                      <p:tavLst>
                                        <p:tav tm="0">
                                          <p:val>
                                            <p:strVal val="1+#ppt_w/2"/>
                                          </p:val>
                                        </p:tav>
                                        <p:tav tm="100000">
                                          <p:val>
                                            <p:strVal val="#ppt_x"/>
                                          </p:val>
                                        </p:tav>
                                      </p:tavLst>
                                    </p:anim>
                                    <p:anim calcmode="lin" valueType="num">
                                      <p:cBhvr additive="base">
                                        <p:cTn id="69" dur="1000" fill="hold"/>
                                        <p:tgtEl>
                                          <p:spTgt spid="53"/>
                                        </p:tgtEl>
                                        <p:attrNameLst>
                                          <p:attrName>ppt_y</p:attrName>
                                        </p:attrNameLst>
                                      </p:cBhvr>
                                      <p:tavLst>
                                        <p:tav tm="0">
                                          <p:val>
                                            <p:strVal val="0-#ppt_h/2"/>
                                          </p:val>
                                        </p:tav>
                                        <p:tav tm="100000">
                                          <p:val>
                                            <p:strVal val="#ppt_y"/>
                                          </p:val>
                                        </p:tav>
                                      </p:tavLst>
                                    </p:anim>
                                  </p:childTnLst>
                                </p:cTn>
                              </p:par>
                              <p:par>
                                <p:cTn id="70" presetID="2" presetClass="entr" presetSubtype="3" accel="20000" decel="60000" fill="hold" grpId="0" nodeType="withEffect">
                                  <p:stCondLst>
                                    <p:cond delay="0"/>
                                  </p:stCondLst>
                                  <p:childTnLst>
                                    <p:set>
                                      <p:cBhvr>
                                        <p:cTn id="71" dur="1" fill="hold">
                                          <p:stCondLst>
                                            <p:cond delay="0"/>
                                          </p:stCondLst>
                                        </p:cTn>
                                        <p:tgtEl>
                                          <p:spTgt spid="54"/>
                                        </p:tgtEl>
                                        <p:attrNameLst>
                                          <p:attrName>style.visibility</p:attrName>
                                        </p:attrNameLst>
                                      </p:cBhvr>
                                      <p:to>
                                        <p:strVal val="visible"/>
                                      </p:to>
                                    </p:set>
                                    <p:anim calcmode="lin" valueType="num">
                                      <p:cBhvr additive="base">
                                        <p:cTn id="72" dur="1000" fill="hold"/>
                                        <p:tgtEl>
                                          <p:spTgt spid="54"/>
                                        </p:tgtEl>
                                        <p:attrNameLst>
                                          <p:attrName>ppt_x</p:attrName>
                                        </p:attrNameLst>
                                      </p:cBhvr>
                                      <p:tavLst>
                                        <p:tav tm="0">
                                          <p:val>
                                            <p:strVal val="1+#ppt_w/2"/>
                                          </p:val>
                                        </p:tav>
                                        <p:tav tm="100000">
                                          <p:val>
                                            <p:strVal val="#ppt_x"/>
                                          </p:val>
                                        </p:tav>
                                      </p:tavLst>
                                    </p:anim>
                                    <p:anim calcmode="lin" valueType="num">
                                      <p:cBhvr additive="base">
                                        <p:cTn id="73" dur="1000" fill="hold"/>
                                        <p:tgtEl>
                                          <p:spTgt spid="54"/>
                                        </p:tgtEl>
                                        <p:attrNameLst>
                                          <p:attrName>ppt_y</p:attrName>
                                        </p:attrNameLst>
                                      </p:cBhvr>
                                      <p:tavLst>
                                        <p:tav tm="0">
                                          <p:val>
                                            <p:strVal val="0-#ppt_h/2"/>
                                          </p:val>
                                        </p:tav>
                                        <p:tav tm="100000">
                                          <p:val>
                                            <p:strVal val="#ppt_y"/>
                                          </p:val>
                                        </p:tav>
                                      </p:tavLst>
                                    </p:anim>
                                  </p:childTnLst>
                                </p:cTn>
                              </p:par>
                              <p:par>
                                <p:cTn id="74" presetID="2" presetClass="entr" presetSubtype="3" accel="20000" decel="60000" fill="hold" grpId="0" nodeType="withEffect">
                                  <p:stCondLst>
                                    <p:cond delay="0"/>
                                  </p:stCondLst>
                                  <p:childTnLst>
                                    <p:set>
                                      <p:cBhvr>
                                        <p:cTn id="75" dur="1" fill="hold">
                                          <p:stCondLst>
                                            <p:cond delay="0"/>
                                          </p:stCondLst>
                                        </p:cTn>
                                        <p:tgtEl>
                                          <p:spTgt spid="55"/>
                                        </p:tgtEl>
                                        <p:attrNameLst>
                                          <p:attrName>style.visibility</p:attrName>
                                        </p:attrNameLst>
                                      </p:cBhvr>
                                      <p:to>
                                        <p:strVal val="visible"/>
                                      </p:to>
                                    </p:set>
                                    <p:anim calcmode="lin" valueType="num">
                                      <p:cBhvr additive="base">
                                        <p:cTn id="76" dur="1000" fill="hold"/>
                                        <p:tgtEl>
                                          <p:spTgt spid="55"/>
                                        </p:tgtEl>
                                        <p:attrNameLst>
                                          <p:attrName>ppt_x</p:attrName>
                                        </p:attrNameLst>
                                      </p:cBhvr>
                                      <p:tavLst>
                                        <p:tav tm="0">
                                          <p:val>
                                            <p:strVal val="1+#ppt_w/2"/>
                                          </p:val>
                                        </p:tav>
                                        <p:tav tm="100000">
                                          <p:val>
                                            <p:strVal val="#ppt_x"/>
                                          </p:val>
                                        </p:tav>
                                      </p:tavLst>
                                    </p:anim>
                                    <p:anim calcmode="lin" valueType="num">
                                      <p:cBhvr additive="base">
                                        <p:cTn id="77" dur="1000" fill="hold"/>
                                        <p:tgtEl>
                                          <p:spTgt spid="55"/>
                                        </p:tgtEl>
                                        <p:attrNameLst>
                                          <p:attrName>ppt_y</p:attrName>
                                        </p:attrNameLst>
                                      </p:cBhvr>
                                      <p:tavLst>
                                        <p:tav tm="0">
                                          <p:val>
                                            <p:strVal val="0-#ppt_h/2"/>
                                          </p:val>
                                        </p:tav>
                                        <p:tav tm="100000">
                                          <p:val>
                                            <p:strVal val="#ppt_y"/>
                                          </p:val>
                                        </p:tav>
                                      </p:tavLst>
                                    </p:anim>
                                  </p:childTnLst>
                                </p:cTn>
                              </p:par>
                              <p:par>
                                <p:cTn id="78" presetID="2" presetClass="entr" presetSubtype="12" accel="20000" decel="60000" fill="hold" nodeType="withEffect">
                                  <p:stCondLst>
                                    <p:cond delay="0"/>
                                  </p:stCondLst>
                                  <p:childTnLst>
                                    <p:set>
                                      <p:cBhvr>
                                        <p:cTn id="79" dur="1" fill="hold">
                                          <p:stCondLst>
                                            <p:cond delay="0"/>
                                          </p:stCondLst>
                                        </p:cTn>
                                        <p:tgtEl>
                                          <p:spTgt spid="56"/>
                                        </p:tgtEl>
                                        <p:attrNameLst>
                                          <p:attrName>style.visibility</p:attrName>
                                        </p:attrNameLst>
                                      </p:cBhvr>
                                      <p:to>
                                        <p:strVal val="visible"/>
                                      </p:to>
                                    </p:set>
                                    <p:anim calcmode="lin" valueType="num">
                                      <p:cBhvr additive="base">
                                        <p:cTn id="80" dur="1000" fill="hold"/>
                                        <p:tgtEl>
                                          <p:spTgt spid="56"/>
                                        </p:tgtEl>
                                        <p:attrNameLst>
                                          <p:attrName>ppt_x</p:attrName>
                                        </p:attrNameLst>
                                      </p:cBhvr>
                                      <p:tavLst>
                                        <p:tav tm="0">
                                          <p:val>
                                            <p:strVal val="0-#ppt_w/2"/>
                                          </p:val>
                                        </p:tav>
                                        <p:tav tm="100000">
                                          <p:val>
                                            <p:strVal val="#ppt_x"/>
                                          </p:val>
                                        </p:tav>
                                      </p:tavLst>
                                    </p:anim>
                                    <p:anim calcmode="lin" valueType="num">
                                      <p:cBhvr additive="base">
                                        <p:cTn id="81" dur="1000" fill="hold"/>
                                        <p:tgtEl>
                                          <p:spTgt spid="56"/>
                                        </p:tgtEl>
                                        <p:attrNameLst>
                                          <p:attrName>ppt_y</p:attrName>
                                        </p:attrNameLst>
                                      </p:cBhvr>
                                      <p:tavLst>
                                        <p:tav tm="0">
                                          <p:val>
                                            <p:strVal val="1+#ppt_h/2"/>
                                          </p:val>
                                        </p:tav>
                                        <p:tav tm="100000">
                                          <p:val>
                                            <p:strVal val="#ppt_y"/>
                                          </p:val>
                                        </p:tav>
                                      </p:tavLst>
                                    </p:anim>
                                  </p:childTnLst>
                                </p:cTn>
                              </p:par>
                              <p:par>
                                <p:cTn id="82" presetID="2" presetClass="entr" presetSubtype="12" accel="20000" decel="60000" fill="hold" grpId="0" nodeType="withEffect">
                                  <p:stCondLst>
                                    <p:cond delay="0"/>
                                  </p:stCondLst>
                                  <p:childTnLst>
                                    <p:set>
                                      <p:cBhvr>
                                        <p:cTn id="83" dur="1" fill="hold">
                                          <p:stCondLst>
                                            <p:cond delay="0"/>
                                          </p:stCondLst>
                                        </p:cTn>
                                        <p:tgtEl>
                                          <p:spTgt spid="59"/>
                                        </p:tgtEl>
                                        <p:attrNameLst>
                                          <p:attrName>style.visibility</p:attrName>
                                        </p:attrNameLst>
                                      </p:cBhvr>
                                      <p:to>
                                        <p:strVal val="visible"/>
                                      </p:to>
                                    </p:set>
                                    <p:anim calcmode="lin" valueType="num">
                                      <p:cBhvr additive="base">
                                        <p:cTn id="84" dur="1000" fill="hold"/>
                                        <p:tgtEl>
                                          <p:spTgt spid="59"/>
                                        </p:tgtEl>
                                        <p:attrNameLst>
                                          <p:attrName>ppt_x</p:attrName>
                                        </p:attrNameLst>
                                      </p:cBhvr>
                                      <p:tavLst>
                                        <p:tav tm="0">
                                          <p:val>
                                            <p:strVal val="0-#ppt_w/2"/>
                                          </p:val>
                                        </p:tav>
                                        <p:tav tm="100000">
                                          <p:val>
                                            <p:strVal val="#ppt_x"/>
                                          </p:val>
                                        </p:tav>
                                      </p:tavLst>
                                    </p:anim>
                                    <p:anim calcmode="lin" valueType="num">
                                      <p:cBhvr additive="base">
                                        <p:cTn id="85" dur="1000" fill="hold"/>
                                        <p:tgtEl>
                                          <p:spTgt spid="59"/>
                                        </p:tgtEl>
                                        <p:attrNameLst>
                                          <p:attrName>ppt_y</p:attrName>
                                        </p:attrNameLst>
                                      </p:cBhvr>
                                      <p:tavLst>
                                        <p:tav tm="0">
                                          <p:val>
                                            <p:strVal val="1+#ppt_h/2"/>
                                          </p:val>
                                        </p:tav>
                                        <p:tav tm="100000">
                                          <p:val>
                                            <p:strVal val="#ppt_y"/>
                                          </p:val>
                                        </p:tav>
                                      </p:tavLst>
                                    </p:anim>
                                  </p:childTnLst>
                                </p:cTn>
                              </p:par>
                              <p:par>
                                <p:cTn id="86" presetID="2" presetClass="entr" presetSubtype="12" accel="20000" decel="60000" fill="hold" grpId="0" nodeType="withEffect">
                                  <p:stCondLst>
                                    <p:cond delay="0"/>
                                  </p:stCondLst>
                                  <p:childTnLst>
                                    <p:set>
                                      <p:cBhvr>
                                        <p:cTn id="87" dur="1" fill="hold">
                                          <p:stCondLst>
                                            <p:cond delay="0"/>
                                          </p:stCondLst>
                                        </p:cTn>
                                        <p:tgtEl>
                                          <p:spTgt spid="60"/>
                                        </p:tgtEl>
                                        <p:attrNameLst>
                                          <p:attrName>style.visibility</p:attrName>
                                        </p:attrNameLst>
                                      </p:cBhvr>
                                      <p:to>
                                        <p:strVal val="visible"/>
                                      </p:to>
                                    </p:set>
                                    <p:anim calcmode="lin" valueType="num">
                                      <p:cBhvr additive="base">
                                        <p:cTn id="88" dur="1000" fill="hold"/>
                                        <p:tgtEl>
                                          <p:spTgt spid="60"/>
                                        </p:tgtEl>
                                        <p:attrNameLst>
                                          <p:attrName>ppt_x</p:attrName>
                                        </p:attrNameLst>
                                      </p:cBhvr>
                                      <p:tavLst>
                                        <p:tav tm="0">
                                          <p:val>
                                            <p:strVal val="0-#ppt_w/2"/>
                                          </p:val>
                                        </p:tav>
                                        <p:tav tm="100000">
                                          <p:val>
                                            <p:strVal val="#ppt_x"/>
                                          </p:val>
                                        </p:tav>
                                      </p:tavLst>
                                    </p:anim>
                                    <p:anim calcmode="lin" valueType="num">
                                      <p:cBhvr additive="base">
                                        <p:cTn id="89" dur="10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P spid="20" grpId="0"/>
      <p:bldP spid="23" grpId="0" animBg="1"/>
      <p:bldP spid="25" grpId="0"/>
      <p:bldP spid="26" grpId="0"/>
      <p:bldP spid="27" grpId="0"/>
      <p:bldP spid="28" grpId="0" animBg="1"/>
      <p:bldP spid="29" grpId="0" animBg="1"/>
      <p:bldP spid="30" grpId="0" animBg="1"/>
      <p:bldP spid="31" grpId="0" animBg="1"/>
      <p:bldP spid="32" grpId="0" animBg="1"/>
      <p:bldP spid="49" grpId="0" animBg="1"/>
      <p:bldP spid="53" grpId="0" animBg="1"/>
      <p:bldP spid="54" grpId="0" animBg="1"/>
      <p:bldP spid="55" grpId="0" animBg="1"/>
      <p:bldP spid="59" grpId="0" animBg="1"/>
      <p:bldP spid="6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42FC7AB1-0E9E-4DD7-BD6F-1481F428DA2E}"/>
              </a:ext>
            </a:extLst>
          </p:cNvPr>
          <p:cNvSpPr/>
          <p:nvPr/>
        </p:nvSpPr>
        <p:spPr>
          <a:xfrm rot="10800000">
            <a:off x="4783028" y="-109902"/>
            <a:ext cx="413794" cy="369841"/>
          </a:xfrm>
          <a:custGeom>
            <a:avLst/>
            <a:gdLst>
              <a:gd name="connsiteX0" fmla="*/ 25146 w 1906664"/>
              <a:gd name="connsiteY0" fmla="*/ 821502 h 1704138"/>
              <a:gd name="connsiteX1" fmla="*/ 433576 w 1906664"/>
              <a:gd name="connsiteY1" fmla="*/ 434115 h 1704138"/>
              <a:gd name="connsiteX2" fmla="*/ 692830 w 1906664"/>
              <a:gd name="connsiteY2" fmla="*/ 395142 h 1704138"/>
              <a:gd name="connsiteX3" fmla="*/ 1087858 w 1906664"/>
              <a:gd name="connsiteY3" fmla="*/ 162814 h 1704138"/>
              <a:gd name="connsiteX4" fmla="*/ 1509290 w 1906664"/>
              <a:gd name="connsiteY4" fmla="*/ 1346 h 1704138"/>
              <a:gd name="connsiteX5" fmla="*/ 1832718 w 1906664"/>
              <a:gd name="connsiteY5" fmla="*/ 217992 h 1704138"/>
              <a:gd name="connsiteX6" fmla="*/ 1899974 w 1906664"/>
              <a:gd name="connsiteY6" fmla="*/ 609570 h 1704138"/>
              <a:gd name="connsiteX7" fmla="*/ 1190328 w 1906664"/>
              <a:gd name="connsiteY7" fmla="*/ 1584478 h 1704138"/>
              <a:gd name="connsiteX8" fmla="*/ 723577 w 1906664"/>
              <a:gd name="connsiteY8" fmla="*/ 1700288 h 1704138"/>
              <a:gd name="connsiteX9" fmla="*/ 384682 w 1906664"/>
              <a:gd name="connsiteY9" fmla="*/ 1552992 h 1704138"/>
              <a:gd name="connsiteX10" fmla="*/ 25146 w 1906664"/>
              <a:gd name="connsiteY10" fmla="*/ 821502 h 170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6664" h="1704138">
                <a:moveTo>
                  <a:pt x="25146" y="821502"/>
                </a:moveTo>
                <a:cubicBezTo>
                  <a:pt x="83929" y="636527"/>
                  <a:pt x="235445" y="477770"/>
                  <a:pt x="433576" y="434115"/>
                </a:cubicBezTo>
                <a:cubicBezTo>
                  <a:pt x="518977" y="415291"/>
                  <a:pt x="608045" y="416615"/>
                  <a:pt x="692830" y="395142"/>
                </a:cubicBezTo>
                <a:cubicBezTo>
                  <a:pt x="841944" y="357370"/>
                  <a:pt x="963700" y="253638"/>
                  <a:pt x="1087858" y="162814"/>
                </a:cubicBezTo>
                <a:cubicBezTo>
                  <a:pt x="1212017" y="71990"/>
                  <a:pt x="1356017" y="-11686"/>
                  <a:pt x="1509290" y="1346"/>
                </a:cubicBezTo>
                <a:cubicBezTo>
                  <a:pt x="1643708" y="12745"/>
                  <a:pt x="1765001" y="101320"/>
                  <a:pt x="1832718" y="217992"/>
                </a:cubicBezTo>
                <a:cubicBezTo>
                  <a:pt x="1900436" y="334664"/>
                  <a:pt x="1918151" y="475922"/>
                  <a:pt x="1899974" y="609570"/>
                </a:cubicBezTo>
                <a:cubicBezTo>
                  <a:pt x="1845258" y="1012023"/>
                  <a:pt x="1537480" y="1390630"/>
                  <a:pt x="1190328" y="1584478"/>
                </a:cubicBezTo>
                <a:cubicBezTo>
                  <a:pt x="1048023" y="1663964"/>
                  <a:pt x="885446" y="1719605"/>
                  <a:pt x="723577" y="1700288"/>
                </a:cubicBezTo>
                <a:cubicBezTo>
                  <a:pt x="599850" y="1685530"/>
                  <a:pt x="484441" y="1627672"/>
                  <a:pt x="384682" y="1552992"/>
                </a:cubicBezTo>
                <a:cubicBezTo>
                  <a:pt x="146193" y="1374363"/>
                  <a:pt x="-76245" y="1140587"/>
                  <a:pt x="25146" y="821502"/>
                </a:cubicBezTo>
                <a:close/>
              </a:path>
            </a:pathLst>
          </a:custGeom>
          <a:solidFill>
            <a:schemeClr val="accent1">
              <a:lumMod val="60000"/>
              <a:lumOff val="40000"/>
            </a:schemeClr>
          </a:solidFill>
          <a:ln w="3079" cap="flat">
            <a:noFill/>
            <a:prstDash val="solid"/>
            <a:miter/>
          </a:ln>
        </p:spPr>
        <p:txBody>
          <a:bodyPr rtlCol="0" anchor="ctr"/>
          <a:lstStyle/>
          <a:p>
            <a:pPr defTabSz="457200"/>
            <a:endParaRPr lang="en-US" sz="1350">
              <a:solidFill>
                <a:srgbClr val="FFFFFF"/>
              </a:solidFill>
              <a:latin typeface="Open Sans"/>
            </a:endParaRPr>
          </a:p>
        </p:txBody>
      </p:sp>
      <p:sp>
        <p:nvSpPr>
          <p:cNvPr id="22" name="Freeform: Shape 21">
            <a:extLst>
              <a:ext uri="{FF2B5EF4-FFF2-40B4-BE49-F238E27FC236}">
                <a16:creationId xmlns:a16="http://schemas.microsoft.com/office/drawing/2014/main" id="{306C283D-D4E3-459E-8054-F8893F8F24EA}"/>
              </a:ext>
            </a:extLst>
          </p:cNvPr>
          <p:cNvSpPr/>
          <p:nvPr/>
        </p:nvSpPr>
        <p:spPr>
          <a:xfrm>
            <a:off x="7890977" y="1262393"/>
            <a:ext cx="437183" cy="434723"/>
          </a:xfrm>
          <a:custGeom>
            <a:avLst/>
            <a:gdLst>
              <a:gd name="connsiteX0" fmla="*/ 128649 w 2014437"/>
              <a:gd name="connsiteY0" fmla="*/ 128551 h 2003097"/>
              <a:gd name="connsiteX1" fmla="*/ 36408 w 2014437"/>
              <a:gd name="connsiteY1" fmla="*/ 545699 h 2003097"/>
              <a:gd name="connsiteX2" fmla="*/ 337069 w 2014437"/>
              <a:gd name="connsiteY2" fmla="*/ 836841 h 2003097"/>
              <a:gd name="connsiteX3" fmla="*/ 385593 w 2014437"/>
              <a:gd name="connsiteY3" fmla="*/ 1262185 h 2003097"/>
              <a:gd name="connsiteX4" fmla="*/ 384422 w 2014437"/>
              <a:gd name="connsiteY4" fmla="*/ 1695755 h 2003097"/>
              <a:gd name="connsiteX5" fmla="*/ 641551 w 2014437"/>
              <a:gd name="connsiteY5" fmla="*/ 1945366 h 2003097"/>
              <a:gd name="connsiteX6" fmla="*/ 1002289 w 2014437"/>
              <a:gd name="connsiteY6" fmla="*/ 2002639 h 2003097"/>
              <a:gd name="connsiteX7" fmla="*/ 1684053 w 2014437"/>
              <a:gd name="connsiteY7" fmla="*/ 1781433 h 2003097"/>
              <a:gd name="connsiteX8" fmla="*/ 2014414 w 2014437"/>
              <a:gd name="connsiteY8" fmla="*/ 1160301 h 2003097"/>
              <a:gd name="connsiteX9" fmla="*/ 1877778 w 2014437"/>
              <a:gd name="connsiteY9" fmla="*/ 696816 h 2003097"/>
              <a:gd name="connsiteX10" fmla="*/ 568935 w 2014437"/>
              <a:gd name="connsiteY10" fmla="*/ 5254 h 2003097"/>
              <a:gd name="connsiteX11" fmla="*/ 128649 w 2014437"/>
              <a:gd name="connsiteY11" fmla="*/ 128551 h 2003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37" h="2003097">
                <a:moveTo>
                  <a:pt x="128649" y="128551"/>
                </a:moveTo>
                <a:cubicBezTo>
                  <a:pt x="11484" y="229202"/>
                  <a:pt x="-40676" y="411836"/>
                  <a:pt x="36408" y="545699"/>
                </a:cubicBezTo>
                <a:cubicBezTo>
                  <a:pt x="106436" y="667332"/>
                  <a:pt x="257429" y="721278"/>
                  <a:pt x="337069" y="836841"/>
                </a:cubicBezTo>
                <a:cubicBezTo>
                  <a:pt x="420129" y="957364"/>
                  <a:pt x="408761" y="1117662"/>
                  <a:pt x="385593" y="1262185"/>
                </a:cubicBezTo>
                <a:cubicBezTo>
                  <a:pt x="362425" y="1406708"/>
                  <a:pt x="331524" y="1559241"/>
                  <a:pt x="384422" y="1695755"/>
                </a:cubicBezTo>
                <a:cubicBezTo>
                  <a:pt x="428755" y="1810178"/>
                  <a:pt x="528637" y="1897305"/>
                  <a:pt x="641551" y="1945366"/>
                </a:cubicBezTo>
                <a:cubicBezTo>
                  <a:pt x="754465" y="1993428"/>
                  <a:pt x="879640" y="2005782"/>
                  <a:pt x="1002289" y="2002639"/>
                </a:cubicBezTo>
                <a:cubicBezTo>
                  <a:pt x="1245061" y="1996416"/>
                  <a:pt x="1490729" y="1928452"/>
                  <a:pt x="1684053" y="1781433"/>
                </a:cubicBezTo>
                <a:cubicBezTo>
                  <a:pt x="1877377" y="1634415"/>
                  <a:pt x="2012411" y="1403165"/>
                  <a:pt x="2014414" y="1160301"/>
                </a:cubicBezTo>
                <a:cubicBezTo>
                  <a:pt x="2015770" y="997323"/>
                  <a:pt x="1959020" y="838104"/>
                  <a:pt x="1877778" y="696816"/>
                </a:cubicBezTo>
                <a:cubicBezTo>
                  <a:pt x="1620341" y="249136"/>
                  <a:pt x="1086551" y="-43300"/>
                  <a:pt x="568935" y="5254"/>
                </a:cubicBezTo>
                <a:cubicBezTo>
                  <a:pt x="410579" y="20166"/>
                  <a:pt x="256844" y="18441"/>
                  <a:pt x="128649" y="128551"/>
                </a:cubicBezTo>
                <a:close/>
              </a:path>
            </a:pathLst>
          </a:custGeom>
          <a:solidFill>
            <a:schemeClr val="accent1"/>
          </a:solidFill>
          <a:ln w="3079" cap="flat">
            <a:noFill/>
            <a:prstDash val="solid"/>
            <a:miter/>
          </a:ln>
        </p:spPr>
        <p:txBody>
          <a:bodyPr rtlCol="0" anchor="ctr"/>
          <a:lstStyle/>
          <a:p>
            <a:pPr defTabSz="457200"/>
            <a:endParaRPr lang="en-US" sz="1350">
              <a:solidFill>
                <a:srgbClr val="FFFFFF"/>
              </a:solidFill>
              <a:latin typeface="Open Sans"/>
            </a:endParaRPr>
          </a:p>
        </p:txBody>
      </p:sp>
      <p:sp>
        <p:nvSpPr>
          <p:cNvPr id="23" name="Freeform: Shape 22">
            <a:extLst>
              <a:ext uri="{FF2B5EF4-FFF2-40B4-BE49-F238E27FC236}">
                <a16:creationId xmlns:a16="http://schemas.microsoft.com/office/drawing/2014/main" id="{781A4D41-C915-4609-BF4E-7EC4ED260104}"/>
              </a:ext>
            </a:extLst>
          </p:cNvPr>
          <p:cNvSpPr/>
          <p:nvPr/>
        </p:nvSpPr>
        <p:spPr>
          <a:xfrm>
            <a:off x="3166719" y="1766288"/>
            <a:ext cx="735147" cy="632927"/>
          </a:xfrm>
          <a:custGeom>
            <a:avLst/>
            <a:gdLst>
              <a:gd name="connsiteX0" fmla="*/ 2133365 w 2150726"/>
              <a:gd name="connsiteY0" fmla="*/ 803927 h 1851671"/>
              <a:gd name="connsiteX1" fmla="*/ 1877037 w 2150726"/>
              <a:gd name="connsiteY1" fmla="*/ 289577 h 1851671"/>
              <a:gd name="connsiteX2" fmla="*/ 1378861 w 2150726"/>
              <a:gd name="connsiteY2" fmla="*/ 51519 h 1851671"/>
              <a:gd name="connsiteX3" fmla="*/ 804003 w 2150726"/>
              <a:gd name="connsiteY3" fmla="*/ 17136 h 1851671"/>
              <a:gd name="connsiteX4" fmla="*/ 58034 w 2150726"/>
              <a:gd name="connsiteY4" fmla="*/ 672836 h 1851671"/>
              <a:gd name="connsiteX5" fmla="*/ 194947 w 2150726"/>
              <a:gd name="connsiteY5" fmla="*/ 1667154 h 1851671"/>
              <a:gd name="connsiteX6" fmla="*/ 342428 w 2150726"/>
              <a:gd name="connsiteY6" fmla="*/ 1819041 h 1851671"/>
              <a:gd name="connsiteX7" fmla="*/ 546412 w 2150726"/>
              <a:gd name="connsiteY7" fmla="*/ 1830471 h 1851671"/>
              <a:gd name="connsiteX8" fmla="*/ 703197 w 2150726"/>
              <a:gd name="connsiteY8" fmla="*/ 1679816 h 1851671"/>
              <a:gd name="connsiteX9" fmla="*/ 971540 w 2150726"/>
              <a:gd name="connsiteY9" fmla="*/ 1648792 h 1851671"/>
              <a:gd name="connsiteX10" fmla="*/ 1593751 w 2150726"/>
              <a:gd name="connsiteY10" fmla="*/ 1722733 h 1851671"/>
              <a:gd name="connsiteX11" fmla="*/ 2004091 w 2150726"/>
              <a:gd name="connsiteY11" fmla="*/ 1544906 h 1851671"/>
              <a:gd name="connsiteX12" fmla="*/ 2147228 w 2150726"/>
              <a:gd name="connsiteY12" fmla="*/ 1144301 h 1851671"/>
              <a:gd name="connsiteX13" fmla="*/ 2133365 w 2150726"/>
              <a:gd name="connsiteY13" fmla="*/ 803927 h 1851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50726" h="1851671">
                <a:moveTo>
                  <a:pt x="2133365" y="803927"/>
                </a:moveTo>
                <a:cubicBezTo>
                  <a:pt x="2101909" y="611373"/>
                  <a:pt x="2019958" y="422393"/>
                  <a:pt x="1877037" y="289577"/>
                </a:cubicBezTo>
                <a:cubicBezTo>
                  <a:pt x="1740709" y="162892"/>
                  <a:pt x="1559646" y="95668"/>
                  <a:pt x="1378861" y="51519"/>
                </a:cubicBezTo>
                <a:cubicBezTo>
                  <a:pt x="1190959" y="5645"/>
                  <a:pt x="994123" y="-18540"/>
                  <a:pt x="804003" y="17136"/>
                </a:cubicBezTo>
                <a:cubicBezTo>
                  <a:pt x="463167" y="81095"/>
                  <a:pt x="172211" y="345402"/>
                  <a:pt x="58034" y="672836"/>
                </a:cubicBezTo>
                <a:cubicBezTo>
                  <a:pt x="-56143" y="1000271"/>
                  <a:pt x="2640" y="1378600"/>
                  <a:pt x="194947" y="1667154"/>
                </a:cubicBezTo>
                <a:cubicBezTo>
                  <a:pt x="234444" y="1726430"/>
                  <a:pt x="280719" y="1783518"/>
                  <a:pt x="342428" y="1819041"/>
                </a:cubicBezTo>
                <a:cubicBezTo>
                  <a:pt x="404138" y="1854563"/>
                  <a:pt x="484148" y="1865038"/>
                  <a:pt x="546412" y="1830471"/>
                </a:cubicBezTo>
                <a:cubicBezTo>
                  <a:pt x="610094" y="1795133"/>
                  <a:pt x="643583" y="1721655"/>
                  <a:pt x="703197" y="1679816"/>
                </a:cubicBezTo>
                <a:cubicBezTo>
                  <a:pt x="778832" y="1626733"/>
                  <a:pt x="880285" y="1634343"/>
                  <a:pt x="971540" y="1648792"/>
                </a:cubicBezTo>
                <a:cubicBezTo>
                  <a:pt x="1178420" y="1681511"/>
                  <a:pt x="1384869" y="1738137"/>
                  <a:pt x="1593751" y="1722733"/>
                </a:cubicBezTo>
                <a:cubicBezTo>
                  <a:pt x="1743266" y="1711703"/>
                  <a:pt x="1899003" y="1655108"/>
                  <a:pt x="2004091" y="1544906"/>
                </a:cubicBezTo>
                <a:cubicBezTo>
                  <a:pt x="2117960" y="1425460"/>
                  <a:pt x="2137647" y="1304690"/>
                  <a:pt x="2147228" y="1144301"/>
                </a:cubicBezTo>
                <a:cubicBezTo>
                  <a:pt x="2154006" y="1030771"/>
                  <a:pt x="2151726" y="916348"/>
                  <a:pt x="2133365" y="803927"/>
                </a:cubicBezTo>
                <a:close/>
              </a:path>
            </a:pathLst>
          </a:custGeom>
          <a:solidFill>
            <a:schemeClr val="accent1"/>
          </a:solidFill>
          <a:ln w="3079" cap="flat">
            <a:noFill/>
            <a:prstDash val="solid"/>
            <a:miter/>
          </a:ln>
        </p:spPr>
        <p:txBody>
          <a:bodyPr rtlCol="0" anchor="ctr"/>
          <a:lstStyle/>
          <a:p>
            <a:pPr defTabSz="457200"/>
            <a:endParaRPr lang="en-US" sz="1350">
              <a:solidFill>
                <a:srgbClr val="FFFFFF"/>
              </a:solidFill>
              <a:latin typeface="Open Sans"/>
            </a:endParaRPr>
          </a:p>
        </p:txBody>
      </p:sp>
      <p:sp>
        <p:nvSpPr>
          <p:cNvPr id="24" name="Freeform: Shape 23">
            <a:extLst>
              <a:ext uri="{FF2B5EF4-FFF2-40B4-BE49-F238E27FC236}">
                <a16:creationId xmlns:a16="http://schemas.microsoft.com/office/drawing/2014/main" id="{773D4AF8-DF0E-4980-A4E9-ECBCB4153B1C}"/>
              </a:ext>
            </a:extLst>
          </p:cNvPr>
          <p:cNvSpPr/>
          <p:nvPr/>
        </p:nvSpPr>
        <p:spPr>
          <a:xfrm>
            <a:off x="4661029" y="6222918"/>
            <a:ext cx="814418" cy="635081"/>
          </a:xfrm>
          <a:custGeom>
            <a:avLst/>
            <a:gdLst>
              <a:gd name="connsiteX0" fmla="*/ 122831 w 2104138"/>
              <a:gd name="connsiteY0" fmla="*/ 1197148 h 1640800"/>
              <a:gd name="connsiteX1" fmla="*/ 2616 w 2104138"/>
              <a:gd name="connsiteY1" fmla="*/ 784775 h 1640800"/>
              <a:gd name="connsiteX2" fmla="*/ 290338 w 2104138"/>
              <a:gd name="connsiteY2" fmla="*/ 349973 h 1640800"/>
              <a:gd name="connsiteX3" fmla="*/ 788420 w 2104138"/>
              <a:gd name="connsiteY3" fmla="*/ 153290 h 1640800"/>
              <a:gd name="connsiteX4" fmla="*/ 1589198 w 2104138"/>
              <a:gd name="connsiteY4" fmla="*/ 9291 h 1640800"/>
              <a:gd name="connsiteX5" fmla="*/ 1856925 w 2104138"/>
              <a:gd name="connsiteY5" fmla="*/ 17886 h 1640800"/>
              <a:gd name="connsiteX6" fmla="*/ 2100252 w 2104138"/>
              <a:gd name="connsiteY6" fmla="*/ 407616 h 1640800"/>
              <a:gd name="connsiteX7" fmla="*/ 1924581 w 2104138"/>
              <a:gd name="connsiteY7" fmla="*/ 723897 h 1640800"/>
              <a:gd name="connsiteX8" fmla="*/ 1685291 w 2104138"/>
              <a:gd name="connsiteY8" fmla="*/ 1019198 h 1640800"/>
              <a:gd name="connsiteX9" fmla="*/ 1349754 w 2104138"/>
              <a:gd name="connsiteY9" fmla="*/ 1388778 h 1640800"/>
              <a:gd name="connsiteX10" fmla="*/ 915075 w 2104138"/>
              <a:gd name="connsiteY10" fmla="*/ 1624433 h 1640800"/>
              <a:gd name="connsiteX11" fmla="*/ 445120 w 2104138"/>
              <a:gd name="connsiteY11" fmla="*/ 1541774 h 1640800"/>
              <a:gd name="connsiteX12" fmla="*/ 122831 w 2104138"/>
              <a:gd name="connsiteY12" fmla="*/ 1197148 h 164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04138" h="1640800">
                <a:moveTo>
                  <a:pt x="122831" y="1197148"/>
                </a:moveTo>
                <a:cubicBezTo>
                  <a:pt x="40510" y="1076348"/>
                  <a:pt x="-12665" y="930161"/>
                  <a:pt x="2616" y="784775"/>
                </a:cubicBezTo>
                <a:cubicBezTo>
                  <a:pt x="21378" y="606300"/>
                  <a:pt x="141686" y="450501"/>
                  <a:pt x="290338" y="349973"/>
                </a:cubicBezTo>
                <a:cubicBezTo>
                  <a:pt x="438989" y="249444"/>
                  <a:pt x="614321" y="196792"/>
                  <a:pt x="788420" y="153290"/>
                </a:cubicBezTo>
                <a:cubicBezTo>
                  <a:pt x="1051742" y="87483"/>
                  <a:pt x="1319469" y="39329"/>
                  <a:pt x="1589198" y="9291"/>
                </a:cubicBezTo>
                <a:cubicBezTo>
                  <a:pt x="1678574" y="-660"/>
                  <a:pt x="1770908" y="-8393"/>
                  <a:pt x="1856925" y="17886"/>
                </a:cubicBezTo>
                <a:cubicBezTo>
                  <a:pt x="2016699" y="66718"/>
                  <a:pt x="2126532" y="242635"/>
                  <a:pt x="2100252" y="407616"/>
                </a:cubicBezTo>
                <a:cubicBezTo>
                  <a:pt x="2081058" y="528170"/>
                  <a:pt x="2001449" y="629037"/>
                  <a:pt x="1924581" y="723897"/>
                </a:cubicBezTo>
                <a:cubicBezTo>
                  <a:pt x="1844817" y="822330"/>
                  <a:pt x="1765054" y="920764"/>
                  <a:pt x="1685291" y="1019198"/>
                </a:cubicBezTo>
                <a:cubicBezTo>
                  <a:pt x="1580418" y="1148625"/>
                  <a:pt x="1474868" y="1278760"/>
                  <a:pt x="1349754" y="1388778"/>
                </a:cubicBezTo>
                <a:cubicBezTo>
                  <a:pt x="1224640" y="1498795"/>
                  <a:pt x="1077806" y="1588757"/>
                  <a:pt x="915075" y="1624433"/>
                </a:cubicBezTo>
                <a:cubicBezTo>
                  <a:pt x="765745" y="1657183"/>
                  <a:pt x="566814" y="1646153"/>
                  <a:pt x="445120" y="1541774"/>
                </a:cubicBezTo>
                <a:cubicBezTo>
                  <a:pt x="329588" y="1442724"/>
                  <a:pt x="208664" y="1323124"/>
                  <a:pt x="122831" y="1197148"/>
                </a:cubicBezTo>
                <a:close/>
              </a:path>
            </a:pathLst>
          </a:custGeom>
          <a:solidFill>
            <a:schemeClr val="accent1">
              <a:lumMod val="60000"/>
              <a:lumOff val="40000"/>
            </a:schemeClr>
          </a:solidFill>
          <a:ln w="3079" cap="flat">
            <a:noFill/>
            <a:prstDash val="solid"/>
            <a:miter/>
          </a:ln>
        </p:spPr>
        <p:txBody>
          <a:bodyPr rtlCol="0" anchor="ctr"/>
          <a:lstStyle/>
          <a:p>
            <a:pPr defTabSz="457200"/>
            <a:endParaRPr lang="en-US" sz="1350">
              <a:solidFill>
                <a:srgbClr val="FFFFFF"/>
              </a:solidFill>
              <a:latin typeface="Open Sans"/>
            </a:endParaRPr>
          </a:p>
        </p:txBody>
      </p:sp>
      <p:sp>
        <p:nvSpPr>
          <p:cNvPr id="25" name="Freeform: Shape 24">
            <a:extLst>
              <a:ext uri="{FF2B5EF4-FFF2-40B4-BE49-F238E27FC236}">
                <a16:creationId xmlns:a16="http://schemas.microsoft.com/office/drawing/2014/main" id="{E05935C0-6762-4A11-80ED-912EB828DDB8}"/>
              </a:ext>
            </a:extLst>
          </p:cNvPr>
          <p:cNvSpPr/>
          <p:nvPr/>
        </p:nvSpPr>
        <p:spPr>
          <a:xfrm>
            <a:off x="7713983" y="4630402"/>
            <a:ext cx="395585" cy="389740"/>
          </a:xfrm>
          <a:custGeom>
            <a:avLst/>
            <a:gdLst>
              <a:gd name="connsiteX0" fmla="*/ 10171 w 1822760"/>
              <a:gd name="connsiteY0" fmla="*/ 872548 h 1795830"/>
              <a:gd name="connsiteX1" fmla="*/ 77765 w 1822760"/>
              <a:gd name="connsiteY1" fmla="*/ 1367519 h 1795830"/>
              <a:gd name="connsiteX2" fmla="*/ 623293 w 1822760"/>
              <a:gd name="connsiteY2" fmla="*/ 1771328 h 1795830"/>
              <a:gd name="connsiteX3" fmla="*/ 1312759 w 1822760"/>
              <a:gd name="connsiteY3" fmla="*/ 1710296 h 1795830"/>
              <a:gd name="connsiteX4" fmla="*/ 1624636 w 1822760"/>
              <a:gd name="connsiteY4" fmla="*/ 1526184 h 1795830"/>
              <a:gd name="connsiteX5" fmla="*/ 1794637 w 1822760"/>
              <a:gd name="connsiteY5" fmla="*/ 1178354 h 1795830"/>
              <a:gd name="connsiteX6" fmla="*/ 1749903 w 1822760"/>
              <a:gd name="connsiteY6" fmla="*/ 538921 h 1795830"/>
              <a:gd name="connsiteX7" fmla="*/ 1318582 w 1822760"/>
              <a:gd name="connsiteY7" fmla="*/ 71832 h 1795830"/>
              <a:gd name="connsiteX8" fmla="*/ 921613 w 1822760"/>
              <a:gd name="connsiteY8" fmla="*/ 3467 h 1795830"/>
              <a:gd name="connsiteX9" fmla="*/ 642179 w 1822760"/>
              <a:gd name="connsiteY9" fmla="*/ 26636 h 1795830"/>
              <a:gd name="connsiteX10" fmla="*/ 145790 w 1822760"/>
              <a:gd name="connsiteY10" fmla="*/ 479861 h 1795830"/>
              <a:gd name="connsiteX11" fmla="*/ 10171 w 1822760"/>
              <a:gd name="connsiteY11" fmla="*/ 872548 h 1795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22760" h="1795830">
                <a:moveTo>
                  <a:pt x="10171" y="872548"/>
                </a:moveTo>
                <a:cubicBezTo>
                  <a:pt x="-13490" y="1039962"/>
                  <a:pt x="2191" y="1216249"/>
                  <a:pt x="77765" y="1367519"/>
                </a:cubicBezTo>
                <a:cubicBezTo>
                  <a:pt x="182268" y="1576710"/>
                  <a:pt x="395156" y="1720031"/>
                  <a:pt x="623293" y="1771328"/>
                </a:cubicBezTo>
                <a:cubicBezTo>
                  <a:pt x="851431" y="1822624"/>
                  <a:pt x="1092601" y="1789135"/>
                  <a:pt x="1312759" y="1710296"/>
                </a:cubicBezTo>
                <a:cubicBezTo>
                  <a:pt x="1427460" y="1669197"/>
                  <a:pt x="1540343" y="1614173"/>
                  <a:pt x="1624636" y="1526184"/>
                </a:cubicBezTo>
                <a:cubicBezTo>
                  <a:pt x="1715028" y="1431817"/>
                  <a:pt x="1766109" y="1305871"/>
                  <a:pt x="1794637" y="1178354"/>
                </a:cubicBezTo>
                <a:cubicBezTo>
                  <a:pt x="1841990" y="966637"/>
                  <a:pt x="1831145" y="740102"/>
                  <a:pt x="1749903" y="538921"/>
                </a:cubicBezTo>
                <a:cubicBezTo>
                  <a:pt x="1668660" y="337741"/>
                  <a:pt x="1514926" y="164104"/>
                  <a:pt x="1318582" y="71832"/>
                </a:cubicBezTo>
                <a:cubicBezTo>
                  <a:pt x="1195348" y="13912"/>
                  <a:pt x="1057048" y="-9472"/>
                  <a:pt x="921613" y="3467"/>
                </a:cubicBezTo>
                <a:cubicBezTo>
                  <a:pt x="831098" y="12094"/>
                  <a:pt x="730908" y="6887"/>
                  <a:pt x="642179" y="26636"/>
                </a:cubicBezTo>
                <a:cubicBezTo>
                  <a:pt x="432742" y="73279"/>
                  <a:pt x="246165" y="303451"/>
                  <a:pt x="145790" y="479861"/>
                </a:cubicBezTo>
                <a:cubicBezTo>
                  <a:pt x="76841" y="600877"/>
                  <a:pt x="29673" y="734494"/>
                  <a:pt x="10171" y="872548"/>
                </a:cubicBezTo>
                <a:close/>
              </a:path>
            </a:pathLst>
          </a:custGeom>
          <a:solidFill>
            <a:schemeClr val="accent1">
              <a:lumMod val="60000"/>
              <a:lumOff val="40000"/>
            </a:schemeClr>
          </a:solidFill>
          <a:ln w="3079" cap="flat">
            <a:noFill/>
            <a:prstDash val="solid"/>
            <a:miter/>
          </a:ln>
        </p:spPr>
        <p:txBody>
          <a:bodyPr rtlCol="0" anchor="ctr"/>
          <a:lstStyle/>
          <a:p>
            <a:pPr defTabSz="457200"/>
            <a:endParaRPr lang="en-US" sz="1350">
              <a:solidFill>
                <a:srgbClr val="FFFFFF"/>
              </a:solidFill>
              <a:latin typeface="Open Sans"/>
            </a:endParaRPr>
          </a:p>
        </p:txBody>
      </p:sp>
      <p:sp>
        <p:nvSpPr>
          <p:cNvPr id="28" name="Freeform: Shape 27">
            <a:extLst>
              <a:ext uri="{FF2B5EF4-FFF2-40B4-BE49-F238E27FC236}">
                <a16:creationId xmlns:a16="http://schemas.microsoft.com/office/drawing/2014/main" id="{CD325B4B-0759-4F2B-835A-46C8C8DB7930}"/>
              </a:ext>
            </a:extLst>
          </p:cNvPr>
          <p:cNvSpPr/>
          <p:nvPr/>
        </p:nvSpPr>
        <p:spPr>
          <a:xfrm rot="7568800">
            <a:off x="9452137" y="2684035"/>
            <a:ext cx="734723" cy="572935"/>
          </a:xfrm>
          <a:custGeom>
            <a:avLst/>
            <a:gdLst>
              <a:gd name="connsiteX0" fmla="*/ 122831 w 2104138"/>
              <a:gd name="connsiteY0" fmla="*/ 1197148 h 1640800"/>
              <a:gd name="connsiteX1" fmla="*/ 2616 w 2104138"/>
              <a:gd name="connsiteY1" fmla="*/ 784775 h 1640800"/>
              <a:gd name="connsiteX2" fmla="*/ 290338 w 2104138"/>
              <a:gd name="connsiteY2" fmla="*/ 349973 h 1640800"/>
              <a:gd name="connsiteX3" fmla="*/ 788420 w 2104138"/>
              <a:gd name="connsiteY3" fmla="*/ 153290 h 1640800"/>
              <a:gd name="connsiteX4" fmla="*/ 1589198 w 2104138"/>
              <a:gd name="connsiteY4" fmla="*/ 9291 h 1640800"/>
              <a:gd name="connsiteX5" fmla="*/ 1856925 w 2104138"/>
              <a:gd name="connsiteY5" fmla="*/ 17886 h 1640800"/>
              <a:gd name="connsiteX6" fmla="*/ 2100252 w 2104138"/>
              <a:gd name="connsiteY6" fmla="*/ 407616 h 1640800"/>
              <a:gd name="connsiteX7" fmla="*/ 1924581 w 2104138"/>
              <a:gd name="connsiteY7" fmla="*/ 723897 h 1640800"/>
              <a:gd name="connsiteX8" fmla="*/ 1685291 w 2104138"/>
              <a:gd name="connsiteY8" fmla="*/ 1019198 h 1640800"/>
              <a:gd name="connsiteX9" fmla="*/ 1349754 w 2104138"/>
              <a:gd name="connsiteY9" fmla="*/ 1388778 h 1640800"/>
              <a:gd name="connsiteX10" fmla="*/ 915075 w 2104138"/>
              <a:gd name="connsiteY10" fmla="*/ 1624433 h 1640800"/>
              <a:gd name="connsiteX11" fmla="*/ 445120 w 2104138"/>
              <a:gd name="connsiteY11" fmla="*/ 1541774 h 1640800"/>
              <a:gd name="connsiteX12" fmla="*/ 122831 w 2104138"/>
              <a:gd name="connsiteY12" fmla="*/ 1197148 h 164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04138" h="1640800">
                <a:moveTo>
                  <a:pt x="122831" y="1197148"/>
                </a:moveTo>
                <a:cubicBezTo>
                  <a:pt x="40510" y="1076348"/>
                  <a:pt x="-12665" y="930161"/>
                  <a:pt x="2616" y="784775"/>
                </a:cubicBezTo>
                <a:cubicBezTo>
                  <a:pt x="21378" y="606300"/>
                  <a:pt x="141686" y="450501"/>
                  <a:pt x="290338" y="349973"/>
                </a:cubicBezTo>
                <a:cubicBezTo>
                  <a:pt x="438989" y="249444"/>
                  <a:pt x="614321" y="196792"/>
                  <a:pt x="788420" y="153290"/>
                </a:cubicBezTo>
                <a:cubicBezTo>
                  <a:pt x="1051742" y="87483"/>
                  <a:pt x="1319469" y="39329"/>
                  <a:pt x="1589198" y="9291"/>
                </a:cubicBezTo>
                <a:cubicBezTo>
                  <a:pt x="1678574" y="-660"/>
                  <a:pt x="1770908" y="-8393"/>
                  <a:pt x="1856925" y="17886"/>
                </a:cubicBezTo>
                <a:cubicBezTo>
                  <a:pt x="2016699" y="66718"/>
                  <a:pt x="2126532" y="242635"/>
                  <a:pt x="2100252" y="407616"/>
                </a:cubicBezTo>
                <a:cubicBezTo>
                  <a:pt x="2081058" y="528170"/>
                  <a:pt x="2001449" y="629037"/>
                  <a:pt x="1924581" y="723897"/>
                </a:cubicBezTo>
                <a:cubicBezTo>
                  <a:pt x="1844817" y="822330"/>
                  <a:pt x="1765054" y="920764"/>
                  <a:pt x="1685291" y="1019198"/>
                </a:cubicBezTo>
                <a:cubicBezTo>
                  <a:pt x="1580418" y="1148625"/>
                  <a:pt x="1474868" y="1278760"/>
                  <a:pt x="1349754" y="1388778"/>
                </a:cubicBezTo>
                <a:cubicBezTo>
                  <a:pt x="1224640" y="1498795"/>
                  <a:pt x="1077806" y="1588757"/>
                  <a:pt x="915075" y="1624433"/>
                </a:cubicBezTo>
                <a:cubicBezTo>
                  <a:pt x="765745" y="1657183"/>
                  <a:pt x="566814" y="1646153"/>
                  <a:pt x="445120" y="1541774"/>
                </a:cubicBezTo>
                <a:cubicBezTo>
                  <a:pt x="329588" y="1442724"/>
                  <a:pt x="208664" y="1323124"/>
                  <a:pt x="122831" y="1197148"/>
                </a:cubicBezTo>
                <a:close/>
              </a:path>
            </a:pathLst>
          </a:custGeom>
          <a:solidFill>
            <a:schemeClr val="accent1">
              <a:lumMod val="20000"/>
              <a:lumOff val="80000"/>
            </a:schemeClr>
          </a:solidFill>
          <a:ln w="3079" cap="flat">
            <a:noFill/>
            <a:prstDash val="solid"/>
            <a:miter/>
          </a:ln>
        </p:spPr>
        <p:txBody>
          <a:bodyPr rtlCol="0" anchor="ctr"/>
          <a:lstStyle/>
          <a:p>
            <a:pPr defTabSz="457200"/>
            <a:endParaRPr lang="en-US" sz="1350">
              <a:solidFill>
                <a:srgbClr val="FFFFFF"/>
              </a:solidFill>
              <a:latin typeface="Open Sans"/>
            </a:endParaRPr>
          </a:p>
        </p:txBody>
      </p:sp>
      <p:sp>
        <p:nvSpPr>
          <p:cNvPr id="29" name="Freeform: Shape 28">
            <a:extLst>
              <a:ext uri="{FF2B5EF4-FFF2-40B4-BE49-F238E27FC236}">
                <a16:creationId xmlns:a16="http://schemas.microsoft.com/office/drawing/2014/main" id="{047F1966-D3D4-4AE7-B3C8-313060DEA680}"/>
              </a:ext>
            </a:extLst>
          </p:cNvPr>
          <p:cNvSpPr/>
          <p:nvPr/>
        </p:nvSpPr>
        <p:spPr>
          <a:xfrm rot="10097080">
            <a:off x="2692181" y="4970957"/>
            <a:ext cx="437183" cy="434723"/>
          </a:xfrm>
          <a:custGeom>
            <a:avLst/>
            <a:gdLst>
              <a:gd name="connsiteX0" fmla="*/ 128649 w 2014437"/>
              <a:gd name="connsiteY0" fmla="*/ 128551 h 2003097"/>
              <a:gd name="connsiteX1" fmla="*/ 36408 w 2014437"/>
              <a:gd name="connsiteY1" fmla="*/ 545699 h 2003097"/>
              <a:gd name="connsiteX2" fmla="*/ 337069 w 2014437"/>
              <a:gd name="connsiteY2" fmla="*/ 836841 h 2003097"/>
              <a:gd name="connsiteX3" fmla="*/ 385593 w 2014437"/>
              <a:gd name="connsiteY3" fmla="*/ 1262185 h 2003097"/>
              <a:gd name="connsiteX4" fmla="*/ 384422 w 2014437"/>
              <a:gd name="connsiteY4" fmla="*/ 1695755 h 2003097"/>
              <a:gd name="connsiteX5" fmla="*/ 641551 w 2014437"/>
              <a:gd name="connsiteY5" fmla="*/ 1945366 h 2003097"/>
              <a:gd name="connsiteX6" fmla="*/ 1002289 w 2014437"/>
              <a:gd name="connsiteY6" fmla="*/ 2002639 h 2003097"/>
              <a:gd name="connsiteX7" fmla="*/ 1684053 w 2014437"/>
              <a:gd name="connsiteY7" fmla="*/ 1781433 h 2003097"/>
              <a:gd name="connsiteX8" fmla="*/ 2014414 w 2014437"/>
              <a:gd name="connsiteY8" fmla="*/ 1160301 h 2003097"/>
              <a:gd name="connsiteX9" fmla="*/ 1877778 w 2014437"/>
              <a:gd name="connsiteY9" fmla="*/ 696816 h 2003097"/>
              <a:gd name="connsiteX10" fmla="*/ 568935 w 2014437"/>
              <a:gd name="connsiteY10" fmla="*/ 5254 h 2003097"/>
              <a:gd name="connsiteX11" fmla="*/ 128649 w 2014437"/>
              <a:gd name="connsiteY11" fmla="*/ 128551 h 2003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37" h="2003097">
                <a:moveTo>
                  <a:pt x="128649" y="128551"/>
                </a:moveTo>
                <a:cubicBezTo>
                  <a:pt x="11484" y="229202"/>
                  <a:pt x="-40676" y="411836"/>
                  <a:pt x="36408" y="545699"/>
                </a:cubicBezTo>
                <a:cubicBezTo>
                  <a:pt x="106436" y="667332"/>
                  <a:pt x="257429" y="721278"/>
                  <a:pt x="337069" y="836841"/>
                </a:cubicBezTo>
                <a:cubicBezTo>
                  <a:pt x="420129" y="957364"/>
                  <a:pt x="408761" y="1117662"/>
                  <a:pt x="385593" y="1262185"/>
                </a:cubicBezTo>
                <a:cubicBezTo>
                  <a:pt x="362425" y="1406708"/>
                  <a:pt x="331524" y="1559241"/>
                  <a:pt x="384422" y="1695755"/>
                </a:cubicBezTo>
                <a:cubicBezTo>
                  <a:pt x="428755" y="1810178"/>
                  <a:pt x="528637" y="1897305"/>
                  <a:pt x="641551" y="1945366"/>
                </a:cubicBezTo>
                <a:cubicBezTo>
                  <a:pt x="754465" y="1993428"/>
                  <a:pt x="879640" y="2005782"/>
                  <a:pt x="1002289" y="2002639"/>
                </a:cubicBezTo>
                <a:cubicBezTo>
                  <a:pt x="1245061" y="1996416"/>
                  <a:pt x="1490729" y="1928452"/>
                  <a:pt x="1684053" y="1781433"/>
                </a:cubicBezTo>
                <a:cubicBezTo>
                  <a:pt x="1877377" y="1634415"/>
                  <a:pt x="2012411" y="1403165"/>
                  <a:pt x="2014414" y="1160301"/>
                </a:cubicBezTo>
                <a:cubicBezTo>
                  <a:pt x="2015770" y="997323"/>
                  <a:pt x="1959020" y="838104"/>
                  <a:pt x="1877778" y="696816"/>
                </a:cubicBezTo>
                <a:cubicBezTo>
                  <a:pt x="1620341" y="249136"/>
                  <a:pt x="1086551" y="-43300"/>
                  <a:pt x="568935" y="5254"/>
                </a:cubicBezTo>
                <a:cubicBezTo>
                  <a:pt x="410579" y="20166"/>
                  <a:pt x="256844" y="18441"/>
                  <a:pt x="128649" y="128551"/>
                </a:cubicBezTo>
                <a:close/>
              </a:path>
            </a:pathLst>
          </a:custGeom>
          <a:solidFill>
            <a:schemeClr val="accent1">
              <a:lumMod val="20000"/>
              <a:lumOff val="80000"/>
            </a:schemeClr>
          </a:solidFill>
          <a:ln w="3079" cap="flat">
            <a:noFill/>
            <a:prstDash val="solid"/>
            <a:miter/>
          </a:ln>
        </p:spPr>
        <p:txBody>
          <a:bodyPr rtlCol="0" anchor="ctr"/>
          <a:lstStyle/>
          <a:p>
            <a:pPr defTabSz="457200"/>
            <a:endParaRPr lang="en-US" sz="1350">
              <a:solidFill>
                <a:srgbClr val="FFFFFF"/>
              </a:solidFill>
              <a:latin typeface="Open Sans"/>
            </a:endParaRPr>
          </a:p>
        </p:txBody>
      </p:sp>
      <p:sp>
        <p:nvSpPr>
          <p:cNvPr id="30" name="Freeform: Shape 29">
            <a:extLst>
              <a:ext uri="{FF2B5EF4-FFF2-40B4-BE49-F238E27FC236}">
                <a16:creationId xmlns:a16="http://schemas.microsoft.com/office/drawing/2014/main" id="{49B0ECE2-E085-4A25-A57F-431ECE97C026}"/>
              </a:ext>
            </a:extLst>
          </p:cNvPr>
          <p:cNvSpPr/>
          <p:nvPr/>
        </p:nvSpPr>
        <p:spPr>
          <a:xfrm>
            <a:off x="9262441" y="6486524"/>
            <a:ext cx="601547" cy="537651"/>
          </a:xfrm>
          <a:custGeom>
            <a:avLst/>
            <a:gdLst>
              <a:gd name="connsiteX0" fmla="*/ 25146 w 1906664"/>
              <a:gd name="connsiteY0" fmla="*/ 821502 h 1704138"/>
              <a:gd name="connsiteX1" fmla="*/ 433576 w 1906664"/>
              <a:gd name="connsiteY1" fmla="*/ 434115 h 1704138"/>
              <a:gd name="connsiteX2" fmla="*/ 692830 w 1906664"/>
              <a:gd name="connsiteY2" fmla="*/ 395142 h 1704138"/>
              <a:gd name="connsiteX3" fmla="*/ 1087858 w 1906664"/>
              <a:gd name="connsiteY3" fmla="*/ 162814 h 1704138"/>
              <a:gd name="connsiteX4" fmla="*/ 1509290 w 1906664"/>
              <a:gd name="connsiteY4" fmla="*/ 1346 h 1704138"/>
              <a:gd name="connsiteX5" fmla="*/ 1832718 w 1906664"/>
              <a:gd name="connsiteY5" fmla="*/ 217992 h 1704138"/>
              <a:gd name="connsiteX6" fmla="*/ 1899974 w 1906664"/>
              <a:gd name="connsiteY6" fmla="*/ 609570 h 1704138"/>
              <a:gd name="connsiteX7" fmla="*/ 1190328 w 1906664"/>
              <a:gd name="connsiteY7" fmla="*/ 1584478 h 1704138"/>
              <a:gd name="connsiteX8" fmla="*/ 723577 w 1906664"/>
              <a:gd name="connsiteY8" fmla="*/ 1700288 h 1704138"/>
              <a:gd name="connsiteX9" fmla="*/ 384682 w 1906664"/>
              <a:gd name="connsiteY9" fmla="*/ 1552992 h 1704138"/>
              <a:gd name="connsiteX10" fmla="*/ 25146 w 1906664"/>
              <a:gd name="connsiteY10" fmla="*/ 821502 h 170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6664" h="1704138">
                <a:moveTo>
                  <a:pt x="25146" y="821502"/>
                </a:moveTo>
                <a:cubicBezTo>
                  <a:pt x="83929" y="636527"/>
                  <a:pt x="235445" y="477770"/>
                  <a:pt x="433576" y="434115"/>
                </a:cubicBezTo>
                <a:cubicBezTo>
                  <a:pt x="518977" y="415291"/>
                  <a:pt x="608045" y="416615"/>
                  <a:pt x="692830" y="395142"/>
                </a:cubicBezTo>
                <a:cubicBezTo>
                  <a:pt x="841944" y="357370"/>
                  <a:pt x="963700" y="253638"/>
                  <a:pt x="1087858" y="162814"/>
                </a:cubicBezTo>
                <a:cubicBezTo>
                  <a:pt x="1212017" y="71990"/>
                  <a:pt x="1356017" y="-11686"/>
                  <a:pt x="1509290" y="1346"/>
                </a:cubicBezTo>
                <a:cubicBezTo>
                  <a:pt x="1643708" y="12745"/>
                  <a:pt x="1765001" y="101320"/>
                  <a:pt x="1832718" y="217992"/>
                </a:cubicBezTo>
                <a:cubicBezTo>
                  <a:pt x="1900436" y="334664"/>
                  <a:pt x="1918151" y="475922"/>
                  <a:pt x="1899974" y="609570"/>
                </a:cubicBezTo>
                <a:cubicBezTo>
                  <a:pt x="1845258" y="1012023"/>
                  <a:pt x="1537480" y="1390630"/>
                  <a:pt x="1190328" y="1584478"/>
                </a:cubicBezTo>
                <a:cubicBezTo>
                  <a:pt x="1048023" y="1663964"/>
                  <a:pt x="885446" y="1719605"/>
                  <a:pt x="723577" y="1700288"/>
                </a:cubicBezTo>
                <a:cubicBezTo>
                  <a:pt x="599850" y="1685530"/>
                  <a:pt x="484441" y="1627672"/>
                  <a:pt x="384682" y="1552992"/>
                </a:cubicBezTo>
                <a:cubicBezTo>
                  <a:pt x="146193" y="1374363"/>
                  <a:pt x="-76245" y="1140587"/>
                  <a:pt x="25146" y="821502"/>
                </a:cubicBezTo>
                <a:close/>
              </a:path>
            </a:pathLst>
          </a:custGeom>
          <a:solidFill>
            <a:schemeClr val="accent1"/>
          </a:solidFill>
          <a:ln w="3079" cap="flat">
            <a:noFill/>
            <a:prstDash val="solid"/>
            <a:miter/>
          </a:ln>
        </p:spPr>
        <p:txBody>
          <a:bodyPr rtlCol="0" anchor="ctr"/>
          <a:lstStyle/>
          <a:p>
            <a:pPr defTabSz="457200"/>
            <a:endParaRPr lang="en-US" sz="1350">
              <a:solidFill>
                <a:srgbClr val="FFFFFF"/>
              </a:solidFill>
              <a:latin typeface="Open Sans"/>
            </a:endParaRPr>
          </a:p>
        </p:txBody>
      </p:sp>
      <p:sp>
        <p:nvSpPr>
          <p:cNvPr id="31" name="Freeform: Shape 30">
            <a:extLst>
              <a:ext uri="{FF2B5EF4-FFF2-40B4-BE49-F238E27FC236}">
                <a16:creationId xmlns:a16="http://schemas.microsoft.com/office/drawing/2014/main" id="{B141373C-BC2A-4F38-B92C-2911D102B905}"/>
              </a:ext>
            </a:extLst>
          </p:cNvPr>
          <p:cNvSpPr/>
          <p:nvPr/>
        </p:nvSpPr>
        <p:spPr>
          <a:xfrm rot="3939644">
            <a:off x="1295676" y="1477686"/>
            <a:ext cx="456650" cy="356095"/>
          </a:xfrm>
          <a:custGeom>
            <a:avLst/>
            <a:gdLst>
              <a:gd name="connsiteX0" fmla="*/ 122831 w 2104138"/>
              <a:gd name="connsiteY0" fmla="*/ 1197148 h 1640800"/>
              <a:gd name="connsiteX1" fmla="*/ 2616 w 2104138"/>
              <a:gd name="connsiteY1" fmla="*/ 784775 h 1640800"/>
              <a:gd name="connsiteX2" fmla="*/ 290338 w 2104138"/>
              <a:gd name="connsiteY2" fmla="*/ 349973 h 1640800"/>
              <a:gd name="connsiteX3" fmla="*/ 788420 w 2104138"/>
              <a:gd name="connsiteY3" fmla="*/ 153290 h 1640800"/>
              <a:gd name="connsiteX4" fmla="*/ 1589198 w 2104138"/>
              <a:gd name="connsiteY4" fmla="*/ 9291 h 1640800"/>
              <a:gd name="connsiteX5" fmla="*/ 1856925 w 2104138"/>
              <a:gd name="connsiteY5" fmla="*/ 17886 h 1640800"/>
              <a:gd name="connsiteX6" fmla="*/ 2100252 w 2104138"/>
              <a:gd name="connsiteY6" fmla="*/ 407616 h 1640800"/>
              <a:gd name="connsiteX7" fmla="*/ 1924581 w 2104138"/>
              <a:gd name="connsiteY7" fmla="*/ 723897 h 1640800"/>
              <a:gd name="connsiteX8" fmla="*/ 1685291 w 2104138"/>
              <a:gd name="connsiteY8" fmla="*/ 1019198 h 1640800"/>
              <a:gd name="connsiteX9" fmla="*/ 1349754 w 2104138"/>
              <a:gd name="connsiteY9" fmla="*/ 1388778 h 1640800"/>
              <a:gd name="connsiteX10" fmla="*/ 915075 w 2104138"/>
              <a:gd name="connsiteY10" fmla="*/ 1624433 h 1640800"/>
              <a:gd name="connsiteX11" fmla="*/ 445120 w 2104138"/>
              <a:gd name="connsiteY11" fmla="*/ 1541774 h 1640800"/>
              <a:gd name="connsiteX12" fmla="*/ 122831 w 2104138"/>
              <a:gd name="connsiteY12" fmla="*/ 1197148 h 164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04138" h="1640800">
                <a:moveTo>
                  <a:pt x="122831" y="1197148"/>
                </a:moveTo>
                <a:cubicBezTo>
                  <a:pt x="40510" y="1076348"/>
                  <a:pt x="-12665" y="930161"/>
                  <a:pt x="2616" y="784775"/>
                </a:cubicBezTo>
                <a:cubicBezTo>
                  <a:pt x="21378" y="606300"/>
                  <a:pt x="141686" y="450501"/>
                  <a:pt x="290338" y="349973"/>
                </a:cubicBezTo>
                <a:cubicBezTo>
                  <a:pt x="438989" y="249444"/>
                  <a:pt x="614321" y="196792"/>
                  <a:pt x="788420" y="153290"/>
                </a:cubicBezTo>
                <a:cubicBezTo>
                  <a:pt x="1051742" y="87483"/>
                  <a:pt x="1319469" y="39329"/>
                  <a:pt x="1589198" y="9291"/>
                </a:cubicBezTo>
                <a:cubicBezTo>
                  <a:pt x="1678574" y="-660"/>
                  <a:pt x="1770908" y="-8393"/>
                  <a:pt x="1856925" y="17886"/>
                </a:cubicBezTo>
                <a:cubicBezTo>
                  <a:pt x="2016699" y="66718"/>
                  <a:pt x="2126532" y="242635"/>
                  <a:pt x="2100252" y="407616"/>
                </a:cubicBezTo>
                <a:cubicBezTo>
                  <a:pt x="2081058" y="528170"/>
                  <a:pt x="2001449" y="629037"/>
                  <a:pt x="1924581" y="723897"/>
                </a:cubicBezTo>
                <a:cubicBezTo>
                  <a:pt x="1844817" y="822330"/>
                  <a:pt x="1765054" y="920764"/>
                  <a:pt x="1685291" y="1019198"/>
                </a:cubicBezTo>
                <a:cubicBezTo>
                  <a:pt x="1580418" y="1148625"/>
                  <a:pt x="1474868" y="1278760"/>
                  <a:pt x="1349754" y="1388778"/>
                </a:cubicBezTo>
                <a:cubicBezTo>
                  <a:pt x="1224640" y="1498795"/>
                  <a:pt x="1077806" y="1588757"/>
                  <a:pt x="915075" y="1624433"/>
                </a:cubicBezTo>
                <a:cubicBezTo>
                  <a:pt x="765745" y="1657183"/>
                  <a:pt x="566814" y="1646153"/>
                  <a:pt x="445120" y="1541774"/>
                </a:cubicBezTo>
                <a:cubicBezTo>
                  <a:pt x="329588" y="1442724"/>
                  <a:pt x="208664" y="1323124"/>
                  <a:pt x="122831" y="1197148"/>
                </a:cubicBezTo>
                <a:close/>
              </a:path>
            </a:pathLst>
          </a:custGeom>
          <a:solidFill>
            <a:schemeClr val="accent1">
              <a:lumMod val="60000"/>
              <a:lumOff val="40000"/>
            </a:schemeClr>
          </a:solidFill>
          <a:ln w="3079" cap="flat">
            <a:noFill/>
            <a:prstDash val="solid"/>
            <a:miter/>
          </a:ln>
        </p:spPr>
        <p:txBody>
          <a:bodyPr rtlCol="0" anchor="ctr"/>
          <a:lstStyle/>
          <a:p>
            <a:pPr defTabSz="457200"/>
            <a:endParaRPr lang="en-US" sz="1350">
              <a:solidFill>
                <a:srgbClr val="FFFFFF"/>
              </a:solidFill>
              <a:latin typeface="Open Sans"/>
            </a:endParaRPr>
          </a:p>
        </p:txBody>
      </p:sp>
      <p:sp>
        <p:nvSpPr>
          <p:cNvPr id="34" name="Freeform: Shape 33">
            <a:extLst>
              <a:ext uri="{FF2B5EF4-FFF2-40B4-BE49-F238E27FC236}">
                <a16:creationId xmlns:a16="http://schemas.microsoft.com/office/drawing/2014/main" id="{7C1EAC0A-FDED-412A-A42F-408F980C851A}"/>
              </a:ext>
            </a:extLst>
          </p:cNvPr>
          <p:cNvSpPr/>
          <p:nvPr/>
        </p:nvSpPr>
        <p:spPr>
          <a:xfrm>
            <a:off x="7291330" y="601159"/>
            <a:ext cx="223855" cy="134224"/>
          </a:xfrm>
          <a:custGeom>
            <a:avLst/>
            <a:gdLst>
              <a:gd name="connsiteX0" fmla="*/ 221717 w 298473"/>
              <a:gd name="connsiteY0" fmla="*/ 1350 h 178965"/>
              <a:gd name="connsiteX1" fmla="*/ 293782 w 298473"/>
              <a:gd name="connsiteY1" fmla="*/ 42988 h 178965"/>
              <a:gd name="connsiteX2" fmla="*/ 277984 w 298473"/>
              <a:gd name="connsiteY2" fmla="*/ 115352 h 178965"/>
              <a:gd name="connsiteX3" fmla="*/ 210596 w 298473"/>
              <a:gd name="connsiteY3" fmla="*/ 153849 h 178965"/>
              <a:gd name="connsiteX4" fmla="*/ 4100 w 298473"/>
              <a:gd name="connsiteY4" fmla="*/ 112348 h 178965"/>
              <a:gd name="connsiteX5" fmla="*/ 221717 w 298473"/>
              <a:gd name="connsiteY5" fmla="*/ 1350 h 178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473" h="178965">
                <a:moveTo>
                  <a:pt x="221717" y="1350"/>
                </a:moveTo>
                <a:cubicBezTo>
                  <a:pt x="250538" y="4835"/>
                  <a:pt x="281790" y="16551"/>
                  <a:pt x="293782" y="42988"/>
                </a:cubicBezTo>
                <a:cubicBezTo>
                  <a:pt x="304582" y="66811"/>
                  <a:pt x="295662" y="96091"/>
                  <a:pt x="277984" y="115352"/>
                </a:cubicBezTo>
                <a:cubicBezTo>
                  <a:pt x="260306" y="134612"/>
                  <a:pt x="235405" y="145595"/>
                  <a:pt x="210596" y="153849"/>
                </a:cubicBezTo>
                <a:cubicBezTo>
                  <a:pt x="162377" y="169876"/>
                  <a:pt x="-30362" y="218531"/>
                  <a:pt x="4100" y="112348"/>
                </a:cubicBezTo>
                <a:cubicBezTo>
                  <a:pt x="30468" y="31088"/>
                  <a:pt x="144997" y="-7959"/>
                  <a:pt x="221717" y="1350"/>
                </a:cubicBezTo>
                <a:close/>
              </a:path>
            </a:pathLst>
          </a:custGeom>
          <a:solidFill>
            <a:schemeClr val="accent1"/>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35" name="Freeform: Shape 34">
            <a:extLst>
              <a:ext uri="{FF2B5EF4-FFF2-40B4-BE49-F238E27FC236}">
                <a16:creationId xmlns:a16="http://schemas.microsoft.com/office/drawing/2014/main" id="{E1B50857-583D-48C8-AF46-4FBE46A02220}"/>
              </a:ext>
            </a:extLst>
          </p:cNvPr>
          <p:cNvSpPr/>
          <p:nvPr/>
        </p:nvSpPr>
        <p:spPr>
          <a:xfrm>
            <a:off x="8439055" y="4353114"/>
            <a:ext cx="83369" cy="83369"/>
          </a:xfrm>
          <a:custGeom>
            <a:avLst/>
            <a:gdLst>
              <a:gd name="connsiteX0" fmla="*/ 111159 w 111158"/>
              <a:gd name="connsiteY0" fmla="*/ 55579 h 111158"/>
              <a:gd name="connsiteX1" fmla="*/ 55579 w 111158"/>
              <a:gd name="connsiteY1" fmla="*/ 111159 h 111158"/>
              <a:gd name="connsiteX2" fmla="*/ 0 w 111158"/>
              <a:gd name="connsiteY2" fmla="*/ 55579 h 111158"/>
              <a:gd name="connsiteX3" fmla="*/ 55579 w 111158"/>
              <a:gd name="connsiteY3" fmla="*/ 0 h 111158"/>
              <a:gd name="connsiteX4" fmla="*/ 111159 w 111158"/>
              <a:gd name="connsiteY4" fmla="*/ 55579 h 111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158" h="111158">
                <a:moveTo>
                  <a:pt x="111159" y="55579"/>
                </a:moveTo>
                <a:cubicBezTo>
                  <a:pt x="111159" y="86275"/>
                  <a:pt x="86275" y="111159"/>
                  <a:pt x="55579" y="111159"/>
                </a:cubicBezTo>
                <a:cubicBezTo>
                  <a:pt x="24884" y="111159"/>
                  <a:pt x="0" y="86275"/>
                  <a:pt x="0" y="55579"/>
                </a:cubicBezTo>
                <a:cubicBezTo>
                  <a:pt x="0" y="24884"/>
                  <a:pt x="24884" y="0"/>
                  <a:pt x="55579" y="0"/>
                </a:cubicBezTo>
                <a:cubicBezTo>
                  <a:pt x="86275" y="0"/>
                  <a:pt x="111159" y="24884"/>
                  <a:pt x="111159" y="55579"/>
                </a:cubicBezTo>
                <a:close/>
              </a:path>
            </a:pathLst>
          </a:custGeom>
          <a:solidFill>
            <a:schemeClr val="accent1"/>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36" name="Freeform: Shape 35">
            <a:extLst>
              <a:ext uri="{FF2B5EF4-FFF2-40B4-BE49-F238E27FC236}">
                <a16:creationId xmlns:a16="http://schemas.microsoft.com/office/drawing/2014/main" id="{302B0EB4-0E5E-4BBA-983E-98F63BE4ECA5}"/>
              </a:ext>
            </a:extLst>
          </p:cNvPr>
          <p:cNvSpPr/>
          <p:nvPr/>
        </p:nvSpPr>
        <p:spPr>
          <a:xfrm>
            <a:off x="8525852" y="789886"/>
            <a:ext cx="111989" cy="121111"/>
          </a:xfrm>
          <a:custGeom>
            <a:avLst/>
            <a:gdLst>
              <a:gd name="connsiteX0" fmla="*/ 95292 w 149318"/>
              <a:gd name="connsiteY0" fmla="*/ 12166 h 161481"/>
              <a:gd name="connsiteX1" fmla="*/ 119069 w 149318"/>
              <a:gd name="connsiteY1" fmla="*/ 632 h 161481"/>
              <a:gd name="connsiteX2" fmla="*/ 143763 w 149318"/>
              <a:gd name="connsiteY2" fmla="*/ 7098 h 161481"/>
              <a:gd name="connsiteX3" fmla="*/ 146950 w 149318"/>
              <a:gd name="connsiteY3" fmla="*/ 34223 h 161481"/>
              <a:gd name="connsiteX4" fmla="*/ 129662 w 149318"/>
              <a:gd name="connsiteY4" fmla="*/ 57335 h 161481"/>
              <a:gd name="connsiteX5" fmla="*/ 43335 w 149318"/>
              <a:gd name="connsiteY5" fmla="*/ 146987 h 161481"/>
              <a:gd name="connsiteX6" fmla="*/ 24396 w 149318"/>
              <a:gd name="connsiteY6" fmla="*/ 160263 h 161481"/>
              <a:gd name="connsiteX7" fmla="*/ 18297 w 149318"/>
              <a:gd name="connsiteY7" fmla="*/ 96337 h 161481"/>
              <a:gd name="connsiteX8" fmla="*/ 95292 w 149318"/>
              <a:gd name="connsiteY8" fmla="*/ 12166 h 161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18" h="161481">
                <a:moveTo>
                  <a:pt x="95292" y="12166"/>
                </a:moveTo>
                <a:cubicBezTo>
                  <a:pt x="102560" y="7144"/>
                  <a:pt x="110333" y="2375"/>
                  <a:pt x="119069" y="632"/>
                </a:cubicBezTo>
                <a:cubicBezTo>
                  <a:pt x="127805" y="-1110"/>
                  <a:pt x="137756" y="655"/>
                  <a:pt x="143763" y="7098"/>
                </a:cubicBezTo>
                <a:cubicBezTo>
                  <a:pt x="150366" y="14206"/>
                  <a:pt x="150619" y="25304"/>
                  <a:pt x="146950" y="34223"/>
                </a:cubicBezTo>
                <a:cubicBezTo>
                  <a:pt x="143282" y="43119"/>
                  <a:pt x="136403" y="50342"/>
                  <a:pt x="129662" y="57335"/>
                </a:cubicBezTo>
                <a:cubicBezTo>
                  <a:pt x="100886" y="87211"/>
                  <a:pt x="72111" y="117111"/>
                  <a:pt x="43335" y="146987"/>
                </a:cubicBezTo>
                <a:cubicBezTo>
                  <a:pt x="37924" y="152604"/>
                  <a:pt x="32077" y="158474"/>
                  <a:pt x="24396" y="160263"/>
                </a:cubicBezTo>
                <a:cubicBezTo>
                  <a:pt x="-21187" y="170810"/>
                  <a:pt x="9423" y="109819"/>
                  <a:pt x="18297" y="96337"/>
                </a:cubicBezTo>
                <a:cubicBezTo>
                  <a:pt x="39689" y="63709"/>
                  <a:pt x="62458" y="34865"/>
                  <a:pt x="95292" y="12166"/>
                </a:cubicBezTo>
                <a:close/>
              </a:path>
            </a:pathLst>
          </a:custGeom>
          <a:solidFill>
            <a:schemeClr val="accent1">
              <a:lumMod val="40000"/>
              <a:lumOff val="60000"/>
            </a:schemeClr>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37" name="Freeform: Shape 36">
            <a:extLst>
              <a:ext uri="{FF2B5EF4-FFF2-40B4-BE49-F238E27FC236}">
                <a16:creationId xmlns:a16="http://schemas.microsoft.com/office/drawing/2014/main" id="{5D19B05D-7E8E-4507-9F1E-D2E1C07F24D7}"/>
              </a:ext>
            </a:extLst>
          </p:cNvPr>
          <p:cNvSpPr/>
          <p:nvPr/>
        </p:nvSpPr>
        <p:spPr>
          <a:xfrm>
            <a:off x="9854862" y="3642523"/>
            <a:ext cx="147173" cy="125118"/>
          </a:xfrm>
          <a:custGeom>
            <a:avLst/>
            <a:gdLst>
              <a:gd name="connsiteX0" fmla="*/ 183046 w 196230"/>
              <a:gd name="connsiteY0" fmla="*/ 57989 h 166824"/>
              <a:gd name="connsiteX1" fmla="*/ 193708 w 196230"/>
              <a:gd name="connsiteY1" fmla="*/ 123428 h 166824"/>
              <a:gd name="connsiteX2" fmla="*/ 146245 w 196230"/>
              <a:gd name="connsiteY2" fmla="*/ 166488 h 166824"/>
              <a:gd name="connsiteX3" fmla="*/ 6724 w 196230"/>
              <a:gd name="connsiteY3" fmla="*/ 39737 h 166824"/>
              <a:gd name="connsiteX4" fmla="*/ 183046 w 196230"/>
              <a:gd name="connsiteY4" fmla="*/ 57989 h 16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230" h="166824">
                <a:moveTo>
                  <a:pt x="183046" y="57989"/>
                </a:moveTo>
                <a:cubicBezTo>
                  <a:pt x="194419" y="77639"/>
                  <a:pt x="199761" y="101554"/>
                  <a:pt x="193708" y="123428"/>
                </a:cubicBezTo>
                <a:cubicBezTo>
                  <a:pt x="187655" y="145302"/>
                  <a:pt x="168807" y="164149"/>
                  <a:pt x="146245" y="166488"/>
                </a:cubicBezTo>
                <a:cubicBezTo>
                  <a:pt x="92179" y="172060"/>
                  <a:pt x="-29848" y="107538"/>
                  <a:pt x="6724" y="39737"/>
                </a:cubicBezTo>
                <a:cubicBezTo>
                  <a:pt x="44098" y="-29508"/>
                  <a:pt x="150418" y="1607"/>
                  <a:pt x="183046" y="57989"/>
                </a:cubicBezTo>
                <a:close/>
              </a:path>
            </a:pathLst>
          </a:custGeom>
          <a:solidFill>
            <a:schemeClr val="accent1">
              <a:lumMod val="40000"/>
              <a:lumOff val="60000"/>
            </a:schemeClr>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38" name="Freeform: Shape 37">
            <a:extLst>
              <a:ext uri="{FF2B5EF4-FFF2-40B4-BE49-F238E27FC236}">
                <a16:creationId xmlns:a16="http://schemas.microsoft.com/office/drawing/2014/main" id="{2A14DFBE-802B-4793-84C0-684E6605D5CC}"/>
              </a:ext>
            </a:extLst>
          </p:cNvPr>
          <p:cNvSpPr/>
          <p:nvPr/>
        </p:nvSpPr>
        <p:spPr>
          <a:xfrm>
            <a:off x="7228862" y="5426818"/>
            <a:ext cx="124935" cy="92570"/>
          </a:xfrm>
          <a:custGeom>
            <a:avLst/>
            <a:gdLst>
              <a:gd name="connsiteX0" fmla="*/ 121356 w 166580"/>
              <a:gd name="connsiteY0" fmla="*/ 6676 h 123426"/>
              <a:gd name="connsiteX1" fmla="*/ 138736 w 166580"/>
              <a:gd name="connsiteY1" fmla="*/ 49 h 123426"/>
              <a:gd name="connsiteX2" fmla="*/ 164531 w 166580"/>
              <a:gd name="connsiteY2" fmla="*/ 19333 h 123426"/>
              <a:gd name="connsiteX3" fmla="*/ 162720 w 166580"/>
              <a:gd name="connsiteY3" fmla="*/ 53290 h 123426"/>
              <a:gd name="connsiteX4" fmla="*/ 30512 w 166580"/>
              <a:gd name="connsiteY4" fmla="*/ 118522 h 123426"/>
              <a:gd name="connsiteX5" fmla="*/ 4717 w 166580"/>
              <a:gd name="connsiteY5" fmla="*/ 101968 h 123426"/>
              <a:gd name="connsiteX6" fmla="*/ 121356 w 166580"/>
              <a:gd name="connsiteY6" fmla="*/ 6676 h 123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6580" h="123426">
                <a:moveTo>
                  <a:pt x="121356" y="6676"/>
                </a:moveTo>
                <a:cubicBezTo>
                  <a:pt x="126813" y="3603"/>
                  <a:pt x="132500" y="485"/>
                  <a:pt x="138736" y="49"/>
                </a:cubicBezTo>
                <a:cubicBezTo>
                  <a:pt x="150246" y="-753"/>
                  <a:pt x="160794" y="8395"/>
                  <a:pt x="164531" y="19333"/>
                </a:cubicBezTo>
                <a:cubicBezTo>
                  <a:pt x="168268" y="30270"/>
                  <a:pt x="166434" y="42353"/>
                  <a:pt x="162720" y="53290"/>
                </a:cubicBezTo>
                <a:cubicBezTo>
                  <a:pt x="145156" y="104948"/>
                  <a:pt x="82194" y="136017"/>
                  <a:pt x="30512" y="118522"/>
                </a:cubicBezTo>
                <a:cubicBezTo>
                  <a:pt x="20699" y="115198"/>
                  <a:pt x="11069" y="110153"/>
                  <a:pt x="4717" y="101968"/>
                </a:cubicBezTo>
                <a:cubicBezTo>
                  <a:pt x="-25434" y="63035"/>
                  <a:pt x="97900" y="19860"/>
                  <a:pt x="121356" y="6676"/>
                </a:cubicBezTo>
                <a:close/>
              </a:path>
            </a:pathLst>
          </a:custGeom>
          <a:solidFill>
            <a:schemeClr val="accent1">
              <a:lumMod val="40000"/>
              <a:lumOff val="60000"/>
            </a:schemeClr>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42" name="Freeform: Shape 41">
            <a:extLst>
              <a:ext uri="{FF2B5EF4-FFF2-40B4-BE49-F238E27FC236}">
                <a16:creationId xmlns:a16="http://schemas.microsoft.com/office/drawing/2014/main" id="{33C03DCC-AC0F-43BE-81F2-F47BEB072879}"/>
              </a:ext>
            </a:extLst>
          </p:cNvPr>
          <p:cNvSpPr/>
          <p:nvPr/>
        </p:nvSpPr>
        <p:spPr>
          <a:xfrm>
            <a:off x="4906870" y="4985814"/>
            <a:ext cx="223855" cy="134224"/>
          </a:xfrm>
          <a:custGeom>
            <a:avLst/>
            <a:gdLst>
              <a:gd name="connsiteX0" fmla="*/ 221717 w 298473"/>
              <a:gd name="connsiteY0" fmla="*/ 1350 h 178965"/>
              <a:gd name="connsiteX1" fmla="*/ 293782 w 298473"/>
              <a:gd name="connsiteY1" fmla="*/ 42988 h 178965"/>
              <a:gd name="connsiteX2" fmla="*/ 277984 w 298473"/>
              <a:gd name="connsiteY2" fmla="*/ 115352 h 178965"/>
              <a:gd name="connsiteX3" fmla="*/ 210596 w 298473"/>
              <a:gd name="connsiteY3" fmla="*/ 153849 h 178965"/>
              <a:gd name="connsiteX4" fmla="*/ 4100 w 298473"/>
              <a:gd name="connsiteY4" fmla="*/ 112348 h 178965"/>
              <a:gd name="connsiteX5" fmla="*/ 221717 w 298473"/>
              <a:gd name="connsiteY5" fmla="*/ 1350 h 178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473" h="178965">
                <a:moveTo>
                  <a:pt x="221717" y="1350"/>
                </a:moveTo>
                <a:cubicBezTo>
                  <a:pt x="250538" y="4835"/>
                  <a:pt x="281790" y="16551"/>
                  <a:pt x="293782" y="42988"/>
                </a:cubicBezTo>
                <a:cubicBezTo>
                  <a:pt x="304582" y="66811"/>
                  <a:pt x="295662" y="96091"/>
                  <a:pt x="277984" y="115352"/>
                </a:cubicBezTo>
                <a:cubicBezTo>
                  <a:pt x="260306" y="134612"/>
                  <a:pt x="235405" y="145595"/>
                  <a:pt x="210596" y="153849"/>
                </a:cubicBezTo>
                <a:cubicBezTo>
                  <a:pt x="162377" y="169876"/>
                  <a:pt x="-30362" y="218531"/>
                  <a:pt x="4100" y="112348"/>
                </a:cubicBezTo>
                <a:cubicBezTo>
                  <a:pt x="30468" y="31088"/>
                  <a:pt x="144997" y="-7959"/>
                  <a:pt x="221717" y="1350"/>
                </a:cubicBezTo>
                <a:close/>
              </a:path>
            </a:pathLst>
          </a:custGeom>
          <a:solidFill>
            <a:schemeClr val="accent1"/>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43" name="Freeform: Shape 42">
            <a:extLst>
              <a:ext uri="{FF2B5EF4-FFF2-40B4-BE49-F238E27FC236}">
                <a16:creationId xmlns:a16="http://schemas.microsoft.com/office/drawing/2014/main" id="{7A183988-4F73-4B5F-A34D-A15973CB5810}"/>
              </a:ext>
            </a:extLst>
          </p:cNvPr>
          <p:cNvSpPr/>
          <p:nvPr/>
        </p:nvSpPr>
        <p:spPr>
          <a:xfrm rot="2182529">
            <a:off x="3080645" y="2998530"/>
            <a:ext cx="124935" cy="92570"/>
          </a:xfrm>
          <a:custGeom>
            <a:avLst/>
            <a:gdLst>
              <a:gd name="connsiteX0" fmla="*/ 121356 w 166580"/>
              <a:gd name="connsiteY0" fmla="*/ 6676 h 123426"/>
              <a:gd name="connsiteX1" fmla="*/ 138736 w 166580"/>
              <a:gd name="connsiteY1" fmla="*/ 49 h 123426"/>
              <a:gd name="connsiteX2" fmla="*/ 164531 w 166580"/>
              <a:gd name="connsiteY2" fmla="*/ 19333 h 123426"/>
              <a:gd name="connsiteX3" fmla="*/ 162720 w 166580"/>
              <a:gd name="connsiteY3" fmla="*/ 53290 h 123426"/>
              <a:gd name="connsiteX4" fmla="*/ 30512 w 166580"/>
              <a:gd name="connsiteY4" fmla="*/ 118522 h 123426"/>
              <a:gd name="connsiteX5" fmla="*/ 4717 w 166580"/>
              <a:gd name="connsiteY5" fmla="*/ 101968 h 123426"/>
              <a:gd name="connsiteX6" fmla="*/ 121356 w 166580"/>
              <a:gd name="connsiteY6" fmla="*/ 6676 h 123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6580" h="123426">
                <a:moveTo>
                  <a:pt x="121356" y="6676"/>
                </a:moveTo>
                <a:cubicBezTo>
                  <a:pt x="126813" y="3603"/>
                  <a:pt x="132500" y="485"/>
                  <a:pt x="138736" y="49"/>
                </a:cubicBezTo>
                <a:cubicBezTo>
                  <a:pt x="150246" y="-753"/>
                  <a:pt x="160794" y="8395"/>
                  <a:pt x="164531" y="19333"/>
                </a:cubicBezTo>
                <a:cubicBezTo>
                  <a:pt x="168268" y="30270"/>
                  <a:pt x="166434" y="42353"/>
                  <a:pt x="162720" y="53290"/>
                </a:cubicBezTo>
                <a:cubicBezTo>
                  <a:pt x="145156" y="104948"/>
                  <a:pt x="82194" y="136017"/>
                  <a:pt x="30512" y="118522"/>
                </a:cubicBezTo>
                <a:cubicBezTo>
                  <a:pt x="20699" y="115198"/>
                  <a:pt x="11069" y="110153"/>
                  <a:pt x="4717" y="101968"/>
                </a:cubicBezTo>
                <a:cubicBezTo>
                  <a:pt x="-25434" y="63035"/>
                  <a:pt x="97900" y="19860"/>
                  <a:pt x="121356" y="6676"/>
                </a:cubicBezTo>
                <a:close/>
              </a:path>
            </a:pathLst>
          </a:custGeom>
          <a:solidFill>
            <a:schemeClr val="accent1"/>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44" name="Freeform: Shape 43">
            <a:extLst>
              <a:ext uri="{FF2B5EF4-FFF2-40B4-BE49-F238E27FC236}">
                <a16:creationId xmlns:a16="http://schemas.microsoft.com/office/drawing/2014/main" id="{B8E95281-63D9-4278-A8BA-47636B00B860}"/>
              </a:ext>
            </a:extLst>
          </p:cNvPr>
          <p:cNvSpPr/>
          <p:nvPr/>
        </p:nvSpPr>
        <p:spPr>
          <a:xfrm rot="5400000">
            <a:off x="2009998" y="1195280"/>
            <a:ext cx="223855" cy="134224"/>
          </a:xfrm>
          <a:custGeom>
            <a:avLst/>
            <a:gdLst>
              <a:gd name="connsiteX0" fmla="*/ 221717 w 298473"/>
              <a:gd name="connsiteY0" fmla="*/ 1350 h 178965"/>
              <a:gd name="connsiteX1" fmla="*/ 293782 w 298473"/>
              <a:gd name="connsiteY1" fmla="*/ 42988 h 178965"/>
              <a:gd name="connsiteX2" fmla="*/ 277984 w 298473"/>
              <a:gd name="connsiteY2" fmla="*/ 115352 h 178965"/>
              <a:gd name="connsiteX3" fmla="*/ 210596 w 298473"/>
              <a:gd name="connsiteY3" fmla="*/ 153849 h 178965"/>
              <a:gd name="connsiteX4" fmla="*/ 4100 w 298473"/>
              <a:gd name="connsiteY4" fmla="*/ 112348 h 178965"/>
              <a:gd name="connsiteX5" fmla="*/ 221717 w 298473"/>
              <a:gd name="connsiteY5" fmla="*/ 1350 h 178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473" h="178965">
                <a:moveTo>
                  <a:pt x="221717" y="1350"/>
                </a:moveTo>
                <a:cubicBezTo>
                  <a:pt x="250538" y="4835"/>
                  <a:pt x="281790" y="16551"/>
                  <a:pt x="293782" y="42988"/>
                </a:cubicBezTo>
                <a:cubicBezTo>
                  <a:pt x="304582" y="66811"/>
                  <a:pt x="295662" y="96091"/>
                  <a:pt x="277984" y="115352"/>
                </a:cubicBezTo>
                <a:cubicBezTo>
                  <a:pt x="260306" y="134612"/>
                  <a:pt x="235405" y="145595"/>
                  <a:pt x="210596" y="153849"/>
                </a:cubicBezTo>
                <a:cubicBezTo>
                  <a:pt x="162377" y="169876"/>
                  <a:pt x="-30362" y="218531"/>
                  <a:pt x="4100" y="112348"/>
                </a:cubicBezTo>
                <a:cubicBezTo>
                  <a:pt x="30468" y="31088"/>
                  <a:pt x="144997" y="-7959"/>
                  <a:pt x="221717" y="1350"/>
                </a:cubicBezTo>
                <a:close/>
              </a:path>
            </a:pathLst>
          </a:custGeom>
          <a:solidFill>
            <a:schemeClr val="accent1">
              <a:lumMod val="40000"/>
              <a:lumOff val="60000"/>
            </a:schemeClr>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45" name="Freeform: Shape 44">
            <a:extLst>
              <a:ext uri="{FF2B5EF4-FFF2-40B4-BE49-F238E27FC236}">
                <a16:creationId xmlns:a16="http://schemas.microsoft.com/office/drawing/2014/main" id="{91563BB1-5422-4BC4-8173-ECF2BDD8675A}"/>
              </a:ext>
            </a:extLst>
          </p:cNvPr>
          <p:cNvSpPr/>
          <p:nvPr/>
        </p:nvSpPr>
        <p:spPr>
          <a:xfrm>
            <a:off x="1998818" y="4704162"/>
            <a:ext cx="111989" cy="121111"/>
          </a:xfrm>
          <a:custGeom>
            <a:avLst/>
            <a:gdLst>
              <a:gd name="connsiteX0" fmla="*/ 95292 w 149318"/>
              <a:gd name="connsiteY0" fmla="*/ 12166 h 161481"/>
              <a:gd name="connsiteX1" fmla="*/ 119069 w 149318"/>
              <a:gd name="connsiteY1" fmla="*/ 632 h 161481"/>
              <a:gd name="connsiteX2" fmla="*/ 143763 w 149318"/>
              <a:gd name="connsiteY2" fmla="*/ 7098 h 161481"/>
              <a:gd name="connsiteX3" fmla="*/ 146950 w 149318"/>
              <a:gd name="connsiteY3" fmla="*/ 34223 h 161481"/>
              <a:gd name="connsiteX4" fmla="*/ 129662 w 149318"/>
              <a:gd name="connsiteY4" fmla="*/ 57335 h 161481"/>
              <a:gd name="connsiteX5" fmla="*/ 43335 w 149318"/>
              <a:gd name="connsiteY5" fmla="*/ 146987 h 161481"/>
              <a:gd name="connsiteX6" fmla="*/ 24396 w 149318"/>
              <a:gd name="connsiteY6" fmla="*/ 160263 h 161481"/>
              <a:gd name="connsiteX7" fmla="*/ 18297 w 149318"/>
              <a:gd name="connsiteY7" fmla="*/ 96337 h 161481"/>
              <a:gd name="connsiteX8" fmla="*/ 95292 w 149318"/>
              <a:gd name="connsiteY8" fmla="*/ 12166 h 161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18" h="161481">
                <a:moveTo>
                  <a:pt x="95292" y="12166"/>
                </a:moveTo>
                <a:cubicBezTo>
                  <a:pt x="102560" y="7144"/>
                  <a:pt x="110333" y="2375"/>
                  <a:pt x="119069" y="632"/>
                </a:cubicBezTo>
                <a:cubicBezTo>
                  <a:pt x="127805" y="-1110"/>
                  <a:pt x="137756" y="655"/>
                  <a:pt x="143763" y="7098"/>
                </a:cubicBezTo>
                <a:cubicBezTo>
                  <a:pt x="150366" y="14206"/>
                  <a:pt x="150619" y="25304"/>
                  <a:pt x="146950" y="34223"/>
                </a:cubicBezTo>
                <a:cubicBezTo>
                  <a:pt x="143282" y="43119"/>
                  <a:pt x="136403" y="50342"/>
                  <a:pt x="129662" y="57335"/>
                </a:cubicBezTo>
                <a:cubicBezTo>
                  <a:pt x="100886" y="87211"/>
                  <a:pt x="72111" y="117111"/>
                  <a:pt x="43335" y="146987"/>
                </a:cubicBezTo>
                <a:cubicBezTo>
                  <a:pt x="37924" y="152604"/>
                  <a:pt x="32077" y="158474"/>
                  <a:pt x="24396" y="160263"/>
                </a:cubicBezTo>
                <a:cubicBezTo>
                  <a:pt x="-21187" y="170810"/>
                  <a:pt x="9423" y="109819"/>
                  <a:pt x="18297" y="96337"/>
                </a:cubicBezTo>
                <a:cubicBezTo>
                  <a:pt x="39689" y="63709"/>
                  <a:pt x="62458" y="34865"/>
                  <a:pt x="95292" y="12166"/>
                </a:cubicBezTo>
                <a:close/>
              </a:path>
            </a:pathLst>
          </a:custGeom>
          <a:solidFill>
            <a:srgbClr val="FDDAC5"/>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46" name="Freeform: Shape 45">
            <a:extLst>
              <a:ext uri="{FF2B5EF4-FFF2-40B4-BE49-F238E27FC236}">
                <a16:creationId xmlns:a16="http://schemas.microsoft.com/office/drawing/2014/main" id="{E759126B-9B1F-40BB-BB55-7C03CB8A279B}"/>
              </a:ext>
            </a:extLst>
          </p:cNvPr>
          <p:cNvSpPr/>
          <p:nvPr/>
        </p:nvSpPr>
        <p:spPr>
          <a:xfrm>
            <a:off x="4372331" y="5570186"/>
            <a:ext cx="83369" cy="83369"/>
          </a:xfrm>
          <a:custGeom>
            <a:avLst/>
            <a:gdLst>
              <a:gd name="connsiteX0" fmla="*/ 111159 w 111158"/>
              <a:gd name="connsiteY0" fmla="*/ 55579 h 111158"/>
              <a:gd name="connsiteX1" fmla="*/ 55579 w 111158"/>
              <a:gd name="connsiteY1" fmla="*/ 111159 h 111158"/>
              <a:gd name="connsiteX2" fmla="*/ 0 w 111158"/>
              <a:gd name="connsiteY2" fmla="*/ 55579 h 111158"/>
              <a:gd name="connsiteX3" fmla="*/ 55579 w 111158"/>
              <a:gd name="connsiteY3" fmla="*/ 0 h 111158"/>
              <a:gd name="connsiteX4" fmla="*/ 111159 w 111158"/>
              <a:gd name="connsiteY4" fmla="*/ 55579 h 111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158" h="111158">
                <a:moveTo>
                  <a:pt x="111159" y="55579"/>
                </a:moveTo>
                <a:cubicBezTo>
                  <a:pt x="111159" y="86275"/>
                  <a:pt x="86275" y="111159"/>
                  <a:pt x="55579" y="111159"/>
                </a:cubicBezTo>
                <a:cubicBezTo>
                  <a:pt x="24884" y="111159"/>
                  <a:pt x="0" y="86275"/>
                  <a:pt x="0" y="55579"/>
                </a:cubicBezTo>
                <a:cubicBezTo>
                  <a:pt x="0" y="24884"/>
                  <a:pt x="24884" y="0"/>
                  <a:pt x="55579" y="0"/>
                </a:cubicBezTo>
                <a:cubicBezTo>
                  <a:pt x="86275" y="0"/>
                  <a:pt x="111159" y="24884"/>
                  <a:pt x="111159" y="55579"/>
                </a:cubicBezTo>
                <a:close/>
              </a:path>
            </a:pathLst>
          </a:custGeom>
          <a:solidFill>
            <a:schemeClr val="accent1">
              <a:lumMod val="40000"/>
              <a:lumOff val="60000"/>
            </a:schemeClr>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47" name="Freeform: Shape 46">
            <a:extLst>
              <a:ext uri="{FF2B5EF4-FFF2-40B4-BE49-F238E27FC236}">
                <a16:creationId xmlns:a16="http://schemas.microsoft.com/office/drawing/2014/main" id="{2709A393-2AD5-48F7-A570-59E66E4299EC}"/>
              </a:ext>
            </a:extLst>
          </p:cNvPr>
          <p:cNvSpPr/>
          <p:nvPr/>
        </p:nvSpPr>
        <p:spPr>
          <a:xfrm rot="14195914">
            <a:off x="3378737" y="460521"/>
            <a:ext cx="111989" cy="121111"/>
          </a:xfrm>
          <a:custGeom>
            <a:avLst/>
            <a:gdLst>
              <a:gd name="connsiteX0" fmla="*/ 95292 w 149318"/>
              <a:gd name="connsiteY0" fmla="*/ 12166 h 161481"/>
              <a:gd name="connsiteX1" fmla="*/ 119069 w 149318"/>
              <a:gd name="connsiteY1" fmla="*/ 632 h 161481"/>
              <a:gd name="connsiteX2" fmla="*/ 143763 w 149318"/>
              <a:gd name="connsiteY2" fmla="*/ 7098 h 161481"/>
              <a:gd name="connsiteX3" fmla="*/ 146950 w 149318"/>
              <a:gd name="connsiteY3" fmla="*/ 34223 h 161481"/>
              <a:gd name="connsiteX4" fmla="*/ 129662 w 149318"/>
              <a:gd name="connsiteY4" fmla="*/ 57335 h 161481"/>
              <a:gd name="connsiteX5" fmla="*/ 43335 w 149318"/>
              <a:gd name="connsiteY5" fmla="*/ 146987 h 161481"/>
              <a:gd name="connsiteX6" fmla="*/ 24396 w 149318"/>
              <a:gd name="connsiteY6" fmla="*/ 160263 h 161481"/>
              <a:gd name="connsiteX7" fmla="*/ 18297 w 149318"/>
              <a:gd name="connsiteY7" fmla="*/ 96337 h 161481"/>
              <a:gd name="connsiteX8" fmla="*/ 95292 w 149318"/>
              <a:gd name="connsiteY8" fmla="*/ 12166 h 161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18" h="161481">
                <a:moveTo>
                  <a:pt x="95292" y="12166"/>
                </a:moveTo>
                <a:cubicBezTo>
                  <a:pt x="102560" y="7144"/>
                  <a:pt x="110333" y="2375"/>
                  <a:pt x="119069" y="632"/>
                </a:cubicBezTo>
                <a:cubicBezTo>
                  <a:pt x="127805" y="-1110"/>
                  <a:pt x="137756" y="655"/>
                  <a:pt x="143763" y="7098"/>
                </a:cubicBezTo>
                <a:cubicBezTo>
                  <a:pt x="150366" y="14206"/>
                  <a:pt x="150619" y="25304"/>
                  <a:pt x="146950" y="34223"/>
                </a:cubicBezTo>
                <a:cubicBezTo>
                  <a:pt x="143282" y="43119"/>
                  <a:pt x="136403" y="50342"/>
                  <a:pt x="129662" y="57335"/>
                </a:cubicBezTo>
                <a:cubicBezTo>
                  <a:pt x="100886" y="87211"/>
                  <a:pt x="72111" y="117111"/>
                  <a:pt x="43335" y="146987"/>
                </a:cubicBezTo>
                <a:cubicBezTo>
                  <a:pt x="37924" y="152604"/>
                  <a:pt x="32077" y="158474"/>
                  <a:pt x="24396" y="160263"/>
                </a:cubicBezTo>
                <a:cubicBezTo>
                  <a:pt x="-21187" y="170810"/>
                  <a:pt x="9423" y="109819"/>
                  <a:pt x="18297" y="96337"/>
                </a:cubicBezTo>
                <a:cubicBezTo>
                  <a:pt x="39689" y="63709"/>
                  <a:pt x="62458" y="34865"/>
                  <a:pt x="95292" y="12166"/>
                </a:cubicBezTo>
                <a:close/>
              </a:path>
            </a:pathLst>
          </a:custGeom>
          <a:solidFill>
            <a:srgbClr val="FDDAC5"/>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48" name="Freeform: Shape 47">
            <a:extLst>
              <a:ext uri="{FF2B5EF4-FFF2-40B4-BE49-F238E27FC236}">
                <a16:creationId xmlns:a16="http://schemas.microsoft.com/office/drawing/2014/main" id="{A7CE2C0B-5E03-4220-96B6-42B4498E9D0B}"/>
              </a:ext>
            </a:extLst>
          </p:cNvPr>
          <p:cNvSpPr/>
          <p:nvPr/>
        </p:nvSpPr>
        <p:spPr>
          <a:xfrm rot="14227931">
            <a:off x="1735505" y="3256320"/>
            <a:ext cx="147173" cy="125118"/>
          </a:xfrm>
          <a:custGeom>
            <a:avLst/>
            <a:gdLst>
              <a:gd name="connsiteX0" fmla="*/ 183046 w 196230"/>
              <a:gd name="connsiteY0" fmla="*/ 57989 h 166824"/>
              <a:gd name="connsiteX1" fmla="*/ 193708 w 196230"/>
              <a:gd name="connsiteY1" fmla="*/ 123428 h 166824"/>
              <a:gd name="connsiteX2" fmla="*/ 146245 w 196230"/>
              <a:gd name="connsiteY2" fmla="*/ 166488 h 166824"/>
              <a:gd name="connsiteX3" fmla="*/ 6724 w 196230"/>
              <a:gd name="connsiteY3" fmla="*/ 39737 h 166824"/>
              <a:gd name="connsiteX4" fmla="*/ 183046 w 196230"/>
              <a:gd name="connsiteY4" fmla="*/ 57989 h 16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230" h="166824">
                <a:moveTo>
                  <a:pt x="183046" y="57989"/>
                </a:moveTo>
                <a:cubicBezTo>
                  <a:pt x="194419" y="77639"/>
                  <a:pt x="199761" y="101554"/>
                  <a:pt x="193708" y="123428"/>
                </a:cubicBezTo>
                <a:cubicBezTo>
                  <a:pt x="187655" y="145302"/>
                  <a:pt x="168807" y="164149"/>
                  <a:pt x="146245" y="166488"/>
                </a:cubicBezTo>
                <a:cubicBezTo>
                  <a:pt x="92179" y="172060"/>
                  <a:pt x="-29848" y="107538"/>
                  <a:pt x="6724" y="39737"/>
                </a:cubicBezTo>
                <a:cubicBezTo>
                  <a:pt x="44098" y="-29508"/>
                  <a:pt x="150418" y="1607"/>
                  <a:pt x="183046" y="57989"/>
                </a:cubicBezTo>
                <a:close/>
              </a:path>
            </a:pathLst>
          </a:custGeom>
          <a:solidFill>
            <a:schemeClr val="accent1">
              <a:lumMod val="40000"/>
              <a:lumOff val="60000"/>
            </a:schemeClr>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49" name="Freeform: Shape 48">
            <a:extLst>
              <a:ext uri="{FF2B5EF4-FFF2-40B4-BE49-F238E27FC236}">
                <a16:creationId xmlns:a16="http://schemas.microsoft.com/office/drawing/2014/main" id="{6B1E8C89-B80A-42BC-8E05-EBFD2D35A92D}"/>
              </a:ext>
            </a:extLst>
          </p:cNvPr>
          <p:cNvSpPr/>
          <p:nvPr/>
        </p:nvSpPr>
        <p:spPr>
          <a:xfrm>
            <a:off x="5392079" y="1668701"/>
            <a:ext cx="83369" cy="83369"/>
          </a:xfrm>
          <a:custGeom>
            <a:avLst/>
            <a:gdLst>
              <a:gd name="connsiteX0" fmla="*/ 111159 w 111158"/>
              <a:gd name="connsiteY0" fmla="*/ 55579 h 111158"/>
              <a:gd name="connsiteX1" fmla="*/ 55579 w 111158"/>
              <a:gd name="connsiteY1" fmla="*/ 111159 h 111158"/>
              <a:gd name="connsiteX2" fmla="*/ 0 w 111158"/>
              <a:gd name="connsiteY2" fmla="*/ 55579 h 111158"/>
              <a:gd name="connsiteX3" fmla="*/ 55579 w 111158"/>
              <a:gd name="connsiteY3" fmla="*/ 0 h 111158"/>
              <a:gd name="connsiteX4" fmla="*/ 111159 w 111158"/>
              <a:gd name="connsiteY4" fmla="*/ 55579 h 111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158" h="111158">
                <a:moveTo>
                  <a:pt x="111159" y="55579"/>
                </a:moveTo>
                <a:cubicBezTo>
                  <a:pt x="111159" y="86275"/>
                  <a:pt x="86275" y="111159"/>
                  <a:pt x="55579" y="111159"/>
                </a:cubicBezTo>
                <a:cubicBezTo>
                  <a:pt x="24884" y="111159"/>
                  <a:pt x="0" y="86275"/>
                  <a:pt x="0" y="55579"/>
                </a:cubicBezTo>
                <a:cubicBezTo>
                  <a:pt x="0" y="24884"/>
                  <a:pt x="24884" y="0"/>
                  <a:pt x="55579" y="0"/>
                </a:cubicBezTo>
                <a:cubicBezTo>
                  <a:pt x="86275" y="0"/>
                  <a:pt x="111159" y="24884"/>
                  <a:pt x="111159" y="55579"/>
                </a:cubicBezTo>
                <a:close/>
              </a:path>
            </a:pathLst>
          </a:custGeom>
          <a:solidFill>
            <a:schemeClr val="accent1"/>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50" name="Freeform: Shape 49">
            <a:extLst>
              <a:ext uri="{FF2B5EF4-FFF2-40B4-BE49-F238E27FC236}">
                <a16:creationId xmlns:a16="http://schemas.microsoft.com/office/drawing/2014/main" id="{270C10B0-E2BC-4C04-B3CD-2D6576BF9A84}"/>
              </a:ext>
            </a:extLst>
          </p:cNvPr>
          <p:cNvSpPr/>
          <p:nvPr/>
        </p:nvSpPr>
        <p:spPr>
          <a:xfrm rot="5400000">
            <a:off x="9150513" y="5750190"/>
            <a:ext cx="223855" cy="134224"/>
          </a:xfrm>
          <a:custGeom>
            <a:avLst/>
            <a:gdLst>
              <a:gd name="connsiteX0" fmla="*/ 221717 w 298473"/>
              <a:gd name="connsiteY0" fmla="*/ 1350 h 178965"/>
              <a:gd name="connsiteX1" fmla="*/ 293782 w 298473"/>
              <a:gd name="connsiteY1" fmla="*/ 42988 h 178965"/>
              <a:gd name="connsiteX2" fmla="*/ 277984 w 298473"/>
              <a:gd name="connsiteY2" fmla="*/ 115352 h 178965"/>
              <a:gd name="connsiteX3" fmla="*/ 210596 w 298473"/>
              <a:gd name="connsiteY3" fmla="*/ 153849 h 178965"/>
              <a:gd name="connsiteX4" fmla="*/ 4100 w 298473"/>
              <a:gd name="connsiteY4" fmla="*/ 112348 h 178965"/>
              <a:gd name="connsiteX5" fmla="*/ 221717 w 298473"/>
              <a:gd name="connsiteY5" fmla="*/ 1350 h 178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473" h="178965">
                <a:moveTo>
                  <a:pt x="221717" y="1350"/>
                </a:moveTo>
                <a:cubicBezTo>
                  <a:pt x="250538" y="4835"/>
                  <a:pt x="281790" y="16551"/>
                  <a:pt x="293782" y="42988"/>
                </a:cubicBezTo>
                <a:cubicBezTo>
                  <a:pt x="304582" y="66811"/>
                  <a:pt x="295662" y="96091"/>
                  <a:pt x="277984" y="115352"/>
                </a:cubicBezTo>
                <a:cubicBezTo>
                  <a:pt x="260306" y="134612"/>
                  <a:pt x="235405" y="145595"/>
                  <a:pt x="210596" y="153849"/>
                </a:cubicBezTo>
                <a:cubicBezTo>
                  <a:pt x="162377" y="169876"/>
                  <a:pt x="-30362" y="218531"/>
                  <a:pt x="4100" y="112348"/>
                </a:cubicBezTo>
                <a:cubicBezTo>
                  <a:pt x="30468" y="31088"/>
                  <a:pt x="144997" y="-7959"/>
                  <a:pt x="221717" y="1350"/>
                </a:cubicBezTo>
                <a:close/>
              </a:path>
            </a:pathLst>
          </a:custGeom>
          <a:solidFill>
            <a:schemeClr val="accent1">
              <a:lumMod val="40000"/>
              <a:lumOff val="60000"/>
            </a:schemeClr>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51" name="Text Placeholder 50">
            <a:extLst>
              <a:ext uri="{FF2B5EF4-FFF2-40B4-BE49-F238E27FC236}">
                <a16:creationId xmlns:a16="http://schemas.microsoft.com/office/drawing/2014/main" id="{140ABC24-A10F-4739-833A-97E410FDB270}"/>
              </a:ext>
            </a:extLst>
          </p:cNvPr>
          <p:cNvSpPr>
            <a:spLocks noGrp="1"/>
          </p:cNvSpPr>
          <p:nvPr>
            <p:ph type="body" sz="quarter" idx="10"/>
          </p:nvPr>
        </p:nvSpPr>
        <p:spPr>
          <a:xfrm>
            <a:off x="2078707" y="2420813"/>
            <a:ext cx="7699364" cy="2418134"/>
          </a:xfrm>
        </p:spPr>
        <p:txBody>
          <a:bodyPr>
            <a:noAutofit/>
          </a:bodyPr>
          <a:lstStyle/>
          <a:p>
            <a:r>
              <a:rPr lang="ru-RU" sz="8000" dirty="0"/>
              <a:t>СПАСИБО </a:t>
            </a:r>
            <a:r>
              <a:rPr lang="ru-RU" sz="7200" dirty="0"/>
              <a:t>ЗА</a:t>
            </a:r>
            <a:r>
              <a:rPr lang="ru-RU" sz="8000" dirty="0"/>
              <a:t> ВНИМАНИЕ!</a:t>
            </a:r>
            <a:endParaRPr lang="en-US" sz="8000" dirty="0"/>
          </a:p>
        </p:txBody>
      </p:sp>
      <p:sp>
        <p:nvSpPr>
          <p:cNvPr id="39" name="Freeform: Shape 38">
            <a:extLst>
              <a:ext uri="{FF2B5EF4-FFF2-40B4-BE49-F238E27FC236}">
                <a16:creationId xmlns:a16="http://schemas.microsoft.com/office/drawing/2014/main" id="{997A9B28-DF79-41AA-8356-A5E26A144B7F}"/>
              </a:ext>
            </a:extLst>
          </p:cNvPr>
          <p:cNvSpPr/>
          <p:nvPr/>
        </p:nvSpPr>
        <p:spPr>
          <a:xfrm>
            <a:off x="9763616" y="-2540"/>
            <a:ext cx="904385" cy="980342"/>
          </a:xfrm>
          <a:custGeom>
            <a:avLst/>
            <a:gdLst>
              <a:gd name="connsiteX0" fmla="*/ 146779 w 1205847"/>
              <a:gd name="connsiteY0" fmla="*/ 0 h 1307123"/>
              <a:gd name="connsiteX1" fmla="*/ 1205847 w 1205847"/>
              <a:gd name="connsiteY1" fmla="*/ 0 h 1307123"/>
              <a:gd name="connsiteX2" fmla="*/ 1205847 w 1205847"/>
              <a:gd name="connsiteY2" fmla="*/ 1250397 h 1307123"/>
              <a:gd name="connsiteX3" fmla="*/ 1133253 w 1205847"/>
              <a:gd name="connsiteY3" fmla="*/ 1271940 h 1307123"/>
              <a:gd name="connsiteX4" fmla="*/ 617313 w 1205847"/>
              <a:gd name="connsiteY4" fmla="*/ 1282856 h 1307123"/>
              <a:gd name="connsiteX5" fmla="*/ 77020 w 1205847"/>
              <a:gd name="connsiteY5" fmla="*/ 882922 h 1307123"/>
              <a:gd name="connsiteX6" fmla="*/ 10074 w 1205847"/>
              <a:gd name="connsiteY6" fmla="*/ 392701 h 1307123"/>
              <a:gd name="connsiteX7" fmla="*/ 144331 w 1205847"/>
              <a:gd name="connsiteY7" fmla="*/ 3752 h 13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5847" h="1307123">
                <a:moveTo>
                  <a:pt x="146779" y="0"/>
                </a:moveTo>
                <a:lnTo>
                  <a:pt x="1205847" y="0"/>
                </a:lnTo>
                <a:lnTo>
                  <a:pt x="1205847" y="1250397"/>
                </a:lnTo>
                <a:lnTo>
                  <a:pt x="1133253" y="1271940"/>
                </a:lnTo>
                <a:cubicBezTo>
                  <a:pt x="963495" y="1311828"/>
                  <a:pt x="786774" y="1320959"/>
                  <a:pt x="617313" y="1282856"/>
                </a:cubicBezTo>
                <a:cubicBezTo>
                  <a:pt x="391364" y="1232052"/>
                  <a:pt x="180519" y="1090105"/>
                  <a:pt x="77020" y="882922"/>
                </a:cubicBezTo>
                <a:cubicBezTo>
                  <a:pt x="2171" y="733104"/>
                  <a:pt x="-13360" y="558509"/>
                  <a:pt x="10074" y="392701"/>
                </a:cubicBezTo>
                <a:cubicBezTo>
                  <a:pt x="29419" y="255973"/>
                  <a:pt x="76135" y="123668"/>
                  <a:pt x="144331" y="375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grpSp>
        <p:nvGrpSpPr>
          <p:cNvPr id="40" name="Group 39">
            <a:extLst>
              <a:ext uri="{FF2B5EF4-FFF2-40B4-BE49-F238E27FC236}">
                <a16:creationId xmlns:a16="http://schemas.microsoft.com/office/drawing/2014/main" id="{E4D31D8A-D591-4CA6-8B17-4DE145AA79ED}"/>
              </a:ext>
            </a:extLst>
          </p:cNvPr>
          <p:cNvGrpSpPr/>
          <p:nvPr/>
        </p:nvGrpSpPr>
        <p:grpSpPr>
          <a:xfrm>
            <a:off x="9815610" y="-2541"/>
            <a:ext cx="852391" cy="742950"/>
            <a:chOff x="5319617" y="2749104"/>
            <a:chExt cx="1559528" cy="1359296"/>
          </a:xfrm>
        </p:grpSpPr>
        <p:sp>
          <p:nvSpPr>
            <p:cNvPr id="63" name="Freeform: Shape 62">
              <a:extLst>
                <a:ext uri="{FF2B5EF4-FFF2-40B4-BE49-F238E27FC236}">
                  <a16:creationId xmlns:a16="http://schemas.microsoft.com/office/drawing/2014/main" id="{E165B017-907F-4F33-81CD-AAA535E59A32}"/>
                </a:ext>
              </a:extLst>
            </p:cNvPr>
            <p:cNvSpPr/>
            <p:nvPr/>
          </p:nvSpPr>
          <p:spPr>
            <a:xfrm>
              <a:off x="5632894" y="2749104"/>
              <a:ext cx="1246251" cy="1359296"/>
            </a:xfrm>
            <a:custGeom>
              <a:avLst/>
              <a:gdLst>
                <a:gd name="connsiteX0" fmla="*/ 0 w 1246251"/>
                <a:gd name="connsiteY0" fmla="*/ 0 h 1359296"/>
                <a:gd name="connsiteX1" fmla="*/ 233743 w 1246251"/>
                <a:gd name="connsiteY1" fmla="*/ 917067 h 1359296"/>
                <a:gd name="connsiteX2" fmla="*/ 1246251 w 1246251"/>
                <a:gd name="connsiteY2" fmla="*/ 1350740 h 1359296"/>
              </a:gdLst>
              <a:ahLst/>
              <a:cxnLst>
                <a:cxn ang="0">
                  <a:pos x="connsiteX0" y="connsiteY0"/>
                </a:cxn>
                <a:cxn ang="0">
                  <a:pos x="connsiteX1" y="connsiteY1"/>
                </a:cxn>
                <a:cxn ang="0">
                  <a:pos x="connsiteX2" y="connsiteY2"/>
                </a:cxn>
              </a:cxnLst>
              <a:rect l="l" t="t" r="r" b="b"/>
              <a:pathLst>
                <a:path w="1246251" h="1359296">
                  <a:moveTo>
                    <a:pt x="0" y="0"/>
                  </a:moveTo>
                  <a:cubicBezTo>
                    <a:pt x="54483" y="288227"/>
                    <a:pt x="130683" y="595979"/>
                    <a:pt x="233743" y="917067"/>
                  </a:cubicBezTo>
                  <a:cubicBezTo>
                    <a:pt x="356711" y="1300067"/>
                    <a:pt x="774383" y="1390364"/>
                    <a:pt x="1246251" y="135074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64" name="Freeform: Shape 63">
              <a:extLst>
                <a:ext uri="{FF2B5EF4-FFF2-40B4-BE49-F238E27FC236}">
                  <a16:creationId xmlns:a16="http://schemas.microsoft.com/office/drawing/2014/main" id="{50A2D4C2-E2FB-4DFF-BF79-53F8EF81E9B5}"/>
                </a:ext>
              </a:extLst>
            </p:cNvPr>
            <p:cNvSpPr/>
            <p:nvPr/>
          </p:nvSpPr>
          <p:spPr>
            <a:xfrm>
              <a:off x="5319617" y="2749104"/>
              <a:ext cx="1559528" cy="1214913"/>
            </a:xfrm>
            <a:custGeom>
              <a:avLst/>
              <a:gdLst>
                <a:gd name="connsiteX0" fmla="*/ 0 w 1559528"/>
                <a:gd name="connsiteY0" fmla="*/ 0 h 1214913"/>
                <a:gd name="connsiteX1" fmla="*/ 1132808 w 1559528"/>
                <a:gd name="connsiteY1" fmla="*/ 1095566 h 1214913"/>
                <a:gd name="connsiteX2" fmla="*/ 1559528 w 1559528"/>
                <a:gd name="connsiteY2" fmla="*/ 1214914 h 1214913"/>
              </a:gdLst>
              <a:ahLst/>
              <a:cxnLst>
                <a:cxn ang="0">
                  <a:pos x="connsiteX0" y="connsiteY0"/>
                </a:cxn>
                <a:cxn ang="0">
                  <a:pos x="connsiteX1" y="connsiteY1"/>
                </a:cxn>
                <a:cxn ang="0">
                  <a:pos x="connsiteX2" y="connsiteY2"/>
                </a:cxn>
              </a:cxnLst>
              <a:rect l="l" t="t" r="r" b="b"/>
              <a:pathLst>
                <a:path w="1559528" h="1214913">
                  <a:moveTo>
                    <a:pt x="0" y="0"/>
                  </a:moveTo>
                  <a:cubicBezTo>
                    <a:pt x="103251" y="414433"/>
                    <a:pt x="433292" y="812864"/>
                    <a:pt x="1132808" y="1095566"/>
                  </a:cubicBezTo>
                  <a:cubicBezTo>
                    <a:pt x="1280065" y="1155097"/>
                    <a:pt x="1422559" y="1193959"/>
                    <a:pt x="1559528" y="1214914"/>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65" name="Freeform: Shape 64">
            <a:extLst>
              <a:ext uri="{FF2B5EF4-FFF2-40B4-BE49-F238E27FC236}">
                <a16:creationId xmlns:a16="http://schemas.microsoft.com/office/drawing/2014/main" id="{4D40D928-8AC6-43BF-BC0D-0BD9F407C64F}"/>
              </a:ext>
            </a:extLst>
          </p:cNvPr>
          <p:cNvSpPr/>
          <p:nvPr/>
        </p:nvSpPr>
        <p:spPr>
          <a:xfrm>
            <a:off x="9766062" y="939387"/>
            <a:ext cx="117955" cy="117955"/>
          </a:xfrm>
          <a:custGeom>
            <a:avLst/>
            <a:gdLst>
              <a:gd name="connsiteX0" fmla="*/ 157273 w 157273"/>
              <a:gd name="connsiteY0" fmla="*/ 78637 h 157273"/>
              <a:gd name="connsiteX1" fmla="*/ 78637 w 157273"/>
              <a:gd name="connsiteY1" fmla="*/ 157273 h 157273"/>
              <a:gd name="connsiteX2" fmla="*/ 0 w 157273"/>
              <a:gd name="connsiteY2" fmla="*/ 78637 h 157273"/>
              <a:gd name="connsiteX3" fmla="*/ 78637 w 157273"/>
              <a:gd name="connsiteY3" fmla="*/ 0 h 157273"/>
              <a:gd name="connsiteX4" fmla="*/ 157273 w 157273"/>
              <a:gd name="connsiteY4" fmla="*/ 78637 h 157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273" h="157273">
                <a:moveTo>
                  <a:pt x="157273" y="78637"/>
                </a:moveTo>
                <a:cubicBezTo>
                  <a:pt x="157273" y="122067"/>
                  <a:pt x="122066" y="157273"/>
                  <a:pt x="78637" y="157273"/>
                </a:cubicBezTo>
                <a:cubicBezTo>
                  <a:pt x="35207" y="157273"/>
                  <a:pt x="0" y="122067"/>
                  <a:pt x="0" y="78637"/>
                </a:cubicBezTo>
                <a:cubicBezTo>
                  <a:pt x="0" y="35207"/>
                  <a:pt x="35207" y="0"/>
                  <a:pt x="78637" y="0"/>
                </a:cubicBezTo>
                <a:cubicBezTo>
                  <a:pt x="122066" y="0"/>
                  <a:pt x="157273" y="35207"/>
                  <a:pt x="157273" y="78637"/>
                </a:cubicBezTo>
                <a:close/>
              </a:path>
            </a:pathLst>
          </a:custGeom>
          <a:solidFill>
            <a:schemeClr val="accent1">
              <a:lumMod val="40000"/>
              <a:lumOff val="6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66" name="Freeform: Shape 65">
            <a:extLst>
              <a:ext uri="{FF2B5EF4-FFF2-40B4-BE49-F238E27FC236}">
                <a16:creationId xmlns:a16="http://schemas.microsoft.com/office/drawing/2014/main" id="{355C8E87-6297-431C-B776-0761240810F5}"/>
              </a:ext>
            </a:extLst>
          </p:cNvPr>
          <p:cNvSpPr/>
          <p:nvPr/>
        </p:nvSpPr>
        <p:spPr>
          <a:xfrm>
            <a:off x="9627694" y="346096"/>
            <a:ext cx="300755" cy="283068"/>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20000"/>
              <a:lumOff val="8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67" name="Freeform: Shape 66">
            <a:extLst>
              <a:ext uri="{FF2B5EF4-FFF2-40B4-BE49-F238E27FC236}">
                <a16:creationId xmlns:a16="http://schemas.microsoft.com/office/drawing/2014/main" id="{F6E446D5-8887-4C32-9D5E-3C959EC0B3FB}"/>
              </a:ext>
            </a:extLst>
          </p:cNvPr>
          <p:cNvSpPr/>
          <p:nvPr/>
        </p:nvSpPr>
        <p:spPr>
          <a:xfrm>
            <a:off x="10374051" y="-109902"/>
            <a:ext cx="264493" cy="263948"/>
          </a:xfrm>
          <a:custGeom>
            <a:avLst/>
            <a:gdLst>
              <a:gd name="connsiteX0" fmla="*/ 26 w 352657"/>
              <a:gd name="connsiteY0" fmla="*/ 173627 h 351930"/>
              <a:gd name="connsiteX1" fmla="*/ 123106 w 352657"/>
              <a:gd name="connsiteY1" fmla="*/ 344265 h 351930"/>
              <a:gd name="connsiteX2" fmla="*/ 295432 w 352657"/>
              <a:gd name="connsiteY2" fmla="*/ 305401 h 351930"/>
              <a:gd name="connsiteX3" fmla="*/ 348960 w 352657"/>
              <a:gd name="connsiteY3" fmla="*/ 136838 h 351930"/>
              <a:gd name="connsiteX4" fmla="*/ 26 w 352657"/>
              <a:gd name="connsiteY4" fmla="*/ 173627 h 35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657" h="351930">
                <a:moveTo>
                  <a:pt x="26" y="173627"/>
                </a:moveTo>
                <a:cubicBezTo>
                  <a:pt x="-1337" y="248824"/>
                  <a:pt x="51282" y="321816"/>
                  <a:pt x="123106" y="344265"/>
                </a:cubicBezTo>
                <a:cubicBezTo>
                  <a:pt x="181954" y="362692"/>
                  <a:pt x="250080" y="347185"/>
                  <a:pt x="295432" y="305401"/>
                </a:cubicBezTo>
                <a:cubicBezTo>
                  <a:pt x="340785" y="263617"/>
                  <a:pt x="361742" y="197179"/>
                  <a:pt x="348960" y="136838"/>
                </a:cubicBezTo>
                <a:cubicBezTo>
                  <a:pt x="305619" y="-67344"/>
                  <a:pt x="3789" y="-33087"/>
                  <a:pt x="26" y="173627"/>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grpSp>
        <p:nvGrpSpPr>
          <p:cNvPr id="68" name="Group 67">
            <a:extLst>
              <a:ext uri="{FF2B5EF4-FFF2-40B4-BE49-F238E27FC236}">
                <a16:creationId xmlns:a16="http://schemas.microsoft.com/office/drawing/2014/main" id="{EE1464F9-B539-4BCB-AA5C-12EB63244E1D}"/>
              </a:ext>
            </a:extLst>
          </p:cNvPr>
          <p:cNvGrpSpPr/>
          <p:nvPr/>
        </p:nvGrpSpPr>
        <p:grpSpPr>
          <a:xfrm>
            <a:off x="1524002" y="6115049"/>
            <a:ext cx="706487" cy="742950"/>
            <a:chOff x="5397245" y="2695594"/>
            <a:chExt cx="1394841" cy="1466830"/>
          </a:xfrm>
        </p:grpSpPr>
        <p:sp>
          <p:nvSpPr>
            <p:cNvPr id="69" name="Freeform: Shape 68">
              <a:extLst>
                <a:ext uri="{FF2B5EF4-FFF2-40B4-BE49-F238E27FC236}">
                  <a16:creationId xmlns:a16="http://schemas.microsoft.com/office/drawing/2014/main" id="{0E424C7A-7B77-4914-9DE0-CC8A4352F06A}"/>
                </a:ext>
              </a:extLst>
            </p:cNvPr>
            <p:cNvSpPr/>
            <p:nvPr/>
          </p:nvSpPr>
          <p:spPr>
            <a:xfrm>
              <a:off x="5397245" y="2695594"/>
              <a:ext cx="1270920" cy="1466829"/>
            </a:xfrm>
            <a:custGeom>
              <a:avLst/>
              <a:gdLst>
                <a:gd name="connsiteX0" fmla="*/ 1270921 w 1270920"/>
                <a:gd name="connsiteY0" fmla="*/ 1466830 h 1466829"/>
                <a:gd name="connsiteX1" fmla="*/ 845915 w 1270920"/>
                <a:gd name="connsiteY1" fmla="*/ 170763 h 1466829"/>
                <a:gd name="connsiteX2" fmla="*/ 0 w 1270920"/>
                <a:gd name="connsiteY2" fmla="*/ 4933 h 1466829"/>
              </a:gdLst>
              <a:ahLst/>
              <a:cxnLst>
                <a:cxn ang="0">
                  <a:pos x="connsiteX0" y="connsiteY0"/>
                </a:cxn>
                <a:cxn ang="0">
                  <a:pos x="connsiteX1" y="connsiteY1"/>
                </a:cxn>
                <a:cxn ang="0">
                  <a:pos x="connsiteX2" y="connsiteY2"/>
                </a:cxn>
              </a:cxnLst>
              <a:rect l="l" t="t" r="r" b="b"/>
              <a:pathLst>
                <a:path w="1270920" h="1466829">
                  <a:moveTo>
                    <a:pt x="1270921" y="1466830"/>
                  </a:moveTo>
                  <a:cubicBezTo>
                    <a:pt x="1208723" y="912761"/>
                    <a:pt x="1046607" y="366692"/>
                    <a:pt x="845915" y="170763"/>
                  </a:cubicBezTo>
                  <a:cubicBezTo>
                    <a:pt x="693801" y="22459"/>
                    <a:pt x="368237" y="-14974"/>
                    <a:pt x="0" y="4933"/>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70" name="Freeform: Shape 69">
              <a:extLst>
                <a:ext uri="{FF2B5EF4-FFF2-40B4-BE49-F238E27FC236}">
                  <a16:creationId xmlns:a16="http://schemas.microsoft.com/office/drawing/2014/main" id="{001BC36C-D205-4CCF-9047-A98559129E60}"/>
                </a:ext>
              </a:extLst>
            </p:cNvPr>
            <p:cNvSpPr/>
            <p:nvPr/>
          </p:nvSpPr>
          <p:spPr>
            <a:xfrm>
              <a:off x="5397245" y="2969132"/>
              <a:ext cx="1394841" cy="1193292"/>
            </a:xfrm>
            <a:custGeom>
              <a:avLst/>
              <a:gdLst>
                <a:gd name="connsiteX0" fmla="*/ 1394841 w 1394841"/>
                <a:gd name="connsiteY0" fmla="*/ 1193292 h 1193292"/>
                <a:gd name="connsiteX1" fmla="*/ 1380077 w 1394841"/>
                <a:gd name="connsiteY1" fmla="*/ 1031843 h 1193292"/>
                <a:gd name="connsiteX2" fmla="*/ 0 w 1394841"/>
                <a:gd name="connsiteY2" fmla="*/ 0 h 1193292"/>
              </a:gdLst>
              <a:ahLst/>
              <a:cxnLst>
                <a:cxn ang="0">
                  <a:pos x="connsiteX0" y="connsiteY0"/>
                </a:cxn>
                <a:cxn ang="0">
                  <a:pos x="connsiteX1" y="connsiteY1"/>
                </a:cxn>
                <a:cxn ang="0">
                  <a:pos x="connsiteX2" y="connsiteY2"/>
                </a:cxn>
              </a:cxnLst>
              <a:rect l="l" t="t" r="r" b="b"/>
              <a:pathLst>
                <a:path w="1394841" h="1193292">
                  <a:moveTo>
                    <a:pt x="1394841" y="1193292"/>
                  </a:moveTo>
                  <a:cubicBezTo>
                    <a:pt x="1394174" y="1137190"/>
                    <a:pt x="1389317" y="1083183"/>
                    <a:pt x="1380077" y="1031843"/>
                  </a:cubicBezTo>
                  <a:cubicBezTo>
                    <a:pt x="1285304" y="506921"/>
                    <a:pt x="633222" y="186214"/>
                    <a:pt x="0" y="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71" name="Freeform: Shape 70">
            <a:extLst>
              <a:ext uri="{FF2B5EF4-FFF2-40B4-BE49-F238E27FC236}">
                <a16:creationId xmlns:a16="http://schemas.microsoft.com/office/drawing/2014/main" id="{F04B3F21-5DC1-4214-B256-07D13C137812}"/>
              </a:ext>
            </a:extLst>
          </p:cNvPr>
          <p:cNvSpPr/>
          <p:nvPr/>
        </p:nvSpPr>
        <p:spPr>
          <a:xfrm>
            <a:off x="1524001" y="6388536"/>
            <a:ext cx="435471" cy="469465"/>
          </a:xfrm>
          <a:custGeom>
            <a:avLst/>
            <a:gdLst>
              <a:gd name="connsiteX0" fmla="*/ 47510 w 580628"/>
              <a:gd name="connsiteY0" fmla="*/ 0 h 625953"/>
              <a:gd name="connsiteX1" fmla="*/ 522401 w 580628"/>
              <a:gd name="connsiteY1" fmla="*/ 295747 h 625953"/>
              <a:gd name="connsiteX2" fmla="*/ 580618 w 580628"/>
              <a:gd name="connsiteY2" fmla="*/ 493225 h 625953"/>
              <a:gd name="connsiteX3" fmla="*/ 569848 w 580628"/>
              <a:gd name="connsiteY3" fmla="*/ 569422 h 625953"/>
              <a:gd name="connsiteX4" fmla="*/ 546869 w 580628"/>
              <a:gd name="connsiteY4" fmla="*/ 625953 h 625953"/>
              <a:gd name="connsiteX5" fmla="*/ 0 w 580628"/>
              <a:gd name="connsiteY5" fmla="*/ 625953 h 625953"/>
              <a:gd name="connsiteX6" fmla="*/ 0 w 580628"/>
              <a:gd name="connsiteY6" fmla="*/ 635 h 625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28" h="625953">
                <a:moveTo>
                  <a:pt x="47510" y="0"/>
                </a:moveTo>
                <a:cubicBezTo>
                  <a:pt x="240287" y="12591"/>
                  <a:pt x="426414" y="128858"/>
                  <a:pt x="522401" y="295747"/>
                </a:cubicBezTo>
                <a:cubicBezTo>
                  <a:pt x="557016" y="355946"/>
                  <a:pt x="581196" y="423785"/>
                  <a:pt x="580618" y="493225"/>
                </a:cubicBezTo>
                <a:cubicBezTo>
                  <a:pt x="580405" y="519095"/>
                  <a:pt x="576649" y="544655"/>
                  <a:pt x="569848" y="569422"/>
                </a:cubicBezTo>
                <a:lnTo>
                  <a:pt x="546869" y="625953"/>
                </a:lnTo>
                <a:lnTo>
                  <a:pt x="0" y="625953"/>
                </a:lnTo>
                <a:lnTo>
                  <a:pt x="0" y="63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sp>
        <p:nvSpPr>
          <p:cNvPr id="72" name="Freeform: Shape 71">
            <a:extLst>
              <a:ext uri="{FF2B5EF4-FFF2-40B4-BE49-F238E27FC236}">
                <a16:creationId xmlns:a16="http://schemas.microsoft.com/office/drawing/2014/main" id="{5AFE6FE0-B2B6-417C-8E69-E007280232E0}"/>
              </a:ext>
            </a:extLst>
          </p:cNvPr>
          <p:cNvSpPr/>
          <p:nvPr/>
        </p:nvSpPr>
        <p:spPr>
          <a:xfrm>
            <a:off x="1781175" y="6515781"/>
            <a:ext cx="178296" cy="167810"/>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Tree>
    <p:extLst>
      <p:ext uri="{BB962C8B-B14F-4D97-AF65-F5344CB8AC3E}">
        <p14:creationId xmlns:p14="http://schemas.microsoft.com/office/powerpoint/2010/main" val="816460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p:cTn id="42" dur="500" fill="hold"/>
                                        <p:tgtEl>
                                          <p:spTgt spid="30"/>
                                        </p:tgtEl>
                                        <p:attrNameLst>
                                          <p:attrName>ppt_w</p:attrName>
                                        </p:attrNameLst>
                                      </p:cBhvr>
                                      <p:tavLst>
                                        <p:tav tm="0">
                                          <p:val>
                                            <p:fltVal val="0"/>
                                          </p:val>
                                        </p:tav>
                                        <p:tav tm="100000">
                                          <p:val>
                                            <p:strVal val="#ppt_w"/>
                                          </p:val>
                                        </p:tav>
                                      </p:tavLst>
                                    </p:anim>
                                    <p:anim calcmode="lin" valueType="num">
                                      <p:cBhvr>
                                        <p:cTn id="43" dur="500" fill="hold"/>
                                        <p:tgtEl>
                                          <p:spTgt spid="30"/>
                                        </p:tgtEl>
                                        <p:attrNameLst>
                                          <p:attrName>ppt_h</p:attrName>
                                        </p:attrNameLst>
                                      </p:cBhvr>
                                      <p:tavLst>
                                        <p:tav tm="0">
                                          <p:val>
                                            <p:fltVal val="0"/>
                                          </p:val>
                                        </p:tav>
                                        <p:tav tm="100000">
                                          <p:val>
                                            <p:strVal val="#ppt_h"/>
                                          </p:val>
                                        </p:tav>
                                      </p:tavLst>
                                    </p:anim>
                                    <p:animEffect transition="in" filter="fade">
                                      <p:cBhvr>
                                        <p:cTn id="44" dur="500"/>
                                        <p:tgtEl>
                                          <p:spTgt spid="3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ppt_w</p:attrName>
                                        </p:attrNameLst>
                                      </p:cBhvr>
                                      <p:tavLst>
                                        <p:tav tm="0">
                                          <p:val>
                                            <p:fltVal val="0"/>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animEffect transition="in" filter="fade">
                                      <p:cBhvr>
                                        <p:cTn id="49" dur="500"/>
                                        <p:tgtEl>
                                          <p:spTgt spid="3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 calcmode="lin" valueType="num">
                                      <p:cBhvr>
                                        <p:cTn id="52" dur="500" fill="hold"/>
                                        <p:tgtEl>
                                          <p:spTgt spid="34"/>
                                        </p:tgtEl>
                                        <p:attrNameLst>
                                          <p:attrName>ppt_w</p:attrName>
                                        </p:attrNameLst>
                                      </p:cBhvr>
                                      <p:tavLst>
                                        <p:tav tm="0">
                                          <p:val>
                                            <p:fltVal val="0"/>
                                          </p:val>
                                        </p:tav>
                                        <p:tav tm="100000">
                                          <p:val>
                                            <p:strVal val="#ppt_w"/>
                                          </p:val>
                                        </p:tav>
                                      </p:tavLst>
                                    </p:anim>
                                    <p:anim calcmode="lin" valueType="num">
                                      <p:cBhvr>
                                        <p:cTn id="53" dur="500" fill="hold"/>
                                        <p:tgtEl>
                                          <p:spTgt spid="34"/>
                                        </p:tgtEl>
                                        <p:attrNameLst>
                                          <p:attrName>ppt_h</p:attrName>
                                        </p:attrNameLst>
                                      </p:cBhvr>
                                      <p:tavLst>
                                        <p:tav tm="0">
                                          <p:val>
                                            <p:fltVal val="0"/>
                                          </p:val>
                                        </p:tav>
                                        <p:tav tm="100000">
                                          <p:val>
                                            <p:strVal val="#ppt_h"/>
                                          </p:val>
                                        </p:tav>
                                      </p:tavLst>
                                    </p:anim>
                                    <p:animEffect transition="in" filter="fade">
                                      <p:cBhvr>
                                        <p:cTn id="54" dur="500"/>
                                        <p:tgtEl>
                                          <p:spTgt spid="3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anim calcmode="lin" valueType="num">
                                      <p:cBhvr>
                                        <p:cTn id="57" dur="500" fill="hold"/>
                                        <p:tgtEl>
                                          <p:spTgt spid="35"/>
                                        </p:tgtEl>
                                        <p:attrNameLst>
                                          <p:attrName>ppt_w</p:attrName>
                                        </p:attrNameLst>
                                      </p:cBhvr>
                                      <p:tavLst>
                                        <p:tav tm="0">
                                          <p:val>
                                            <p:fltVal val="0"/>
                                          </p:val>
                                        </p:tav>
                                        <p:tav tm="100000">
                                          <p:val>
                                            <p:strVal val="#ppt_w"/>
                                          </p:val>
                                        </p:tav>
                                      </p:tavLst>
                                    </p:anim>
                                    <p:anim calcmode="lin" valueType="num">
                                      <p:cBhvr>
                                        <p:cTn id="58" dur="500" fill="hold"/>
                                        <p:tgtEl>
                                          <p:spTgt spid="35"/>
                                        </p:tgtEl>
                                        <p:attrNameLst>
                                          <p:attrName>ppt_h</p:attrName>
                                        </p:attrNameLst>
                                      </p:cBhvr>
                                      <p:tavLst>
                                        <p:tav tm="0">
                                          <p:val>
                                            <p:fltVal val="0"/>
                                          </p:val>
                                        </p:tav>
                                        <p:tav tm="100000">
                                          <p:val>
                                            <p:strVal val="#ppt_h"/>
                                          </p:val>
                                        </p:tav>
                                      </p:tavLst>
                                    </p:anim>
                                    <p:animEffect transition="in" filter="fade">
                                      <p:cBhvr>
                                        <p:cTn id="59" dur="500"/>
                                        <p:tgtEl>
                                          <p:spTgt spid="3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p:cTn id="67" dur="500" fill="hold"/>
                                        <p:tgtEl>
                                          <p:spTgt spid="37"/>
                                        </p:tgtEl>
                                        <p:attrNameLst>
                                          <p:attrName>ppt_w</p:attrName>
                                        </p:attrNameLst>
                                      </p:cBhvr>
                                      <p:tavLst>
                                        <p:tav tm="0">
                                          <p:val>
                                            <p:fltVal val="0"/>
                                          </p:val>
                                        </p:tav>
                                        <p:tav tm="100000">
                                          <p:val>
                                            <p:strVal val="#ppt_w"/>
                                          </p:val>
                                        </p:tav>
                                      </p:tavLst>
                                    </p:anim>
                                    <p:anim calcmode="lin" valueType="num">
                                      <p:cBhvr>
                                        <p:cTn id="68" dur="500" fill="hold"/>
                                        <p:tgtEl>
                                          <p:spTgt spid="37"/>
                                        </p:tgtEl>
                                        <p:attrNameLst>
                                          <p:attrName>ppt_h</p:attrName>
                                        </p:attrNameLst>
                                      </p:cBhvr>
                                      <p:tavLst>
                                        <p:tav tm="0">
                                          <p:val>
                                            <p:fltVal val="0"/>
                                          </p:val>
                                        </p:tav>
                                        <p:tav tm="100000">
                                          <p:val>
                                            <p:strVal val="#ppt_h"/>
                                          </p:val>
                                        </p:tav>
                                      </p:tavLst>
                                    </p:anim>
                                    <p:animEffect transition="in" filter="fade">
                                      <p:cBhvr>
                                        <p:cTn id="69" dur="500"/>
                                        <p:tgtEl>
                                          <p:spTgt spid="37"/>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p:cTn id="72" dur="500" fill="hold"/>
                                        <p:tgtEl>
                                          <p:spTgt spid="38"/>
                                        </p:tgtEl>
                                        <p:attrNameLst>
                                          <p:attrName>ppt_w</p:attrName>
                                        </p:attrNameLst>
                                      </p:cBhvr>
                                      <p:tavLst>
                                        <p:tav tm="0">
                                          <p:val>
                                            <p:fltVal val="0"/>
                                          </p:val>
                                        </p:tav>
                                        <p:tav tm="100000">
                                          <p:val>
                                            <p:strVal val="#ppt_w"/>
                                          </p:val>
                                        </p:tav>
                                      </p:tavLst>
                                    </p:anim>
                                    <p:anim calcmode="lin" valueType="num">
                                      <p:cBhvr>
                                        <p:cTn id="73" dur="500" fill="hold"/>
                                        <p:tgtEl>
                                          <p:spTgt spid="38"/>
                                        </p:tgtEl>
                                        <p:attrNameLst>
                                          <p:attrName>ppt_h</p:attrName>
                                        </p:attrNameLst>
                                      </p:cBhvr>
                                      <p:tavLst>
                                        <p:tav tm="0">
                                          <p:val>
                                            <p:fltVal val="0"/>
                                          </p:val>
                                        </p:tav>
                                        <p:tav tm="100000">
                                          <p:val>
                                            <p:strVal val="#ppt_h"/>
                                          </p:val>
                                        </p:tav>
                                      </p:tavLst>
                                    </p:anim>
                                    <p:animEffect transition="in" filter="fade">
                                      <p:cBhvr>
                                        <p:cTn id="74" dur="500"/>
                                        <p:tgtEl>
                                          <p:spTgt spid="3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2"/>
                                        </p:tgtEl>
                                        <p:attrNameLst>
                                          <p:attrName>style.visibility</p:attrName>
                                        </p:attrNameLst>
                                      </p:cBhvr>
                                      <p:to>
                                        <p:strVal val="visible"/>
                                      </p:to>
                                    </p:set>
                                    <p:anim calcmode="lin" valueType="num">
                                      <p:cBhvr>
                                        <p:cTn id="77" dur="500" fill="hold"/>
                                        <p:tgtEl>
                                          <p:spTgt spid="42"/>
                                        </p:tgtEl>
                                        <p:attrNameLst>
                                          <p:attrName>ppt_w</p:attrName>
                                        </p:attrNameLst>
                                      </p:cBhvr>
                                      <p:tavLst>
                                        <p:tav tm="0">
                                          <p:val>
                                            <p:fltVal val="0"/>
                                          </p:val>
                                        </p:tav>
                                        <p:tav tm="100000">
                                          <p:val>
                                            <p:strVal val="#ppt_w"/>
                                          </p:val>
                                        </p:tav>
                                      </p:tavLst>
                                    </p:anim>
                                    <p:anim calcmode="lin" valueType="num">
                                      <p:cBhvr>
                                        <p:cTn id="78" dur="500" fill="hold"/>
                                        <p:tgtEl>
                                          <p:spTgt spid="42"/>
                                        </p:tgtEl>
                                        <p:attrNameLst>
                                          <p:attrName>ppt_h</p:attrName>
                                        </p:attrNameLst>
                                      </p:cBhvr>
                                      <p:tavLst>
                                        <p:tav tm="0">
                                          <p:val>
                                            <p:fltVal val="0"/>
                                          </p:val>
                                        </p:tav>
                                        <p:tav tm="100000">
                                          <p:val>
                                            <p:strVal val="#ppt_h"/>
                                          </p:val>
                                        </p:tav>
                                      </p:tavLst>
                                    </p:anim>
                                    <p:animEffect transition="in" filter="fade">
                                      <p:cBhvr>
                                        <p:cTn id="79" dur="500"/>
                                        <p:tgtEl>
                                          <p:spTgt spid="4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43"/>
                                        </p:tgtEl>
                                        <p:attrNameLst>
                                          <p:attrName>style.visibility</p:attrName>
                                        </p:attrNameLst>
                                      </p:cBhvr>
                                      <p:to>
                                        <p:strVal val="visible"/>
                                      </p:to>
                                    </p:set>
                                    <p:anim calcmode="lin" valueType="num">
                                      <p:cBhvr>
                                        <p:cTn id="82" dur="500" fill="hold"/>
                                        <p:tgtEl>
                                          <p:spTgt spid="43"/>
                                        </p:tgtEl>
                                        <p:attrNameLst>
                                          <p:attrName>ppt_w</p:attrName>
                                        </p:attrNameLst>
                                      </p:cBhvr>
                                      <p:tavLst>
                                        <p:tav tm="0">
                                          <p:val>
                                            <p:fltVal val="0"/>
                                          </p:val>
                                        </p:tav>
                                        <p:tav tm="100000">
                                          <p:val>
                                            <p:strVal val="#ppt_w"/>
                                          </p:val>
                                        </p:tav>
                                      </p:tavLst>
                                    </p:anim>
                                    <p:anim calcmode="lin" valueType="num">
                                      <p:cBhvr>
                                        <p:cTn id="83" dur="500" fill="hold"/>
                                        <p:tgtEl>
                                          <p:spTgt spid="43"/>
                                        </p:tgtEl>
                                        <p:attrNameLst>
                                          <p:attrName>ppt_h</p:attrName>
                                        </p:attrNameLst>
                                      </p:cBhvr>
                                      <p:tavLst>
                                        <p:tav tm="0">
                                          <p:val>
                                            <p:fltVal val="0"/>
                                          </p:val>
                                        </p:tav>
                                        <p:tav tm="100000">
                                          <p:val>
                                            <p:strVal val="#ppt_h"/>
                                          </p:val>
                                        </p:tav>
                                      </p:tavLst>
                                    </p:anim>
                                    <p:animEffect transition="in" filter="fade">
                                      <p:cBhvr>
                                        <p:cTn id="84" dur="500"/>
                                        <p:tgtEl>
                                          <p:spTgt spid="4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44"/>
                                        </p:tgtEl>
                                        <p:attrNameLst>
                                          <p:attrName>style.visibility</p:attrName>
                                        </p:attrNameLst>
                                      </p:cBhvr>
                                      <p:to>
                                        <p:strVal val="visible"/>
                                      </p:to>
                                    </p:set>
                                    <p:anim calcmode="lin" valueType="num">
                                      <p:cBhvr>
                                        <p:cTn id="87" dur="500" fill="hold"/>
                                        <p:tgtEl>
                                          <p:spTgt spid="44"/>
                                        </p:tgtEl>
                                        <p:attrNameLst>
                                          <p:attrName>ppt_w</p:attrName>
                                        </p:attrNameLst>
                                      </p:cBhvr>
                                      <p:tavLst>
                                        <p:tav tm="0">
                                          <p:val>
                                            <p:fltVal val="0"/>
                                          </p:val>
                                        </p:tav>
                                        <p:tav tm="100000">
                                          <p:val>
                                            <p:strVal val="#ppt_w"/>
                                          </p:val>
                                        </p:tav>
                                      </p:tavLst>
                                    </p:anim>
                                    <p:anim calcmode="lin" valueType="num">
                                      <p:cBhvr>
                                        <p:cTn id="88" dur="500" fill="hold"/>
                                        <p:tgtEl>
                                          <p:spTgt spid="44"/>
                                        </p:tgtEl>
                                        <p:attrNameLst>
                                          <p:attrName>ppt_h</p:attrName>
                                        </p:attrNameLst>
                                      </p:cBhvr>
                                      <p:tavLst>
                                        <p:tav tm="0">
                                          <p:val>
                                            <p:fltVal val="0"/>
                                          </p:val>
                                        </p:tav>
                                        <p:tav tm="100000">
                                          <p:val>
                                            <p:strVal val="#ppt_h"/>
                                          </p:val>
                                        </p:tav>
                                      </p:tavLst>
                                    </p:anim>
                                    <p:animEffect transition="in" filter="fade">
                                      <p:cBhvr>
                                        <p:cTn id="89" dur="500"/>
                                        <p:tgtEl>
                                          <p:spTgt spid="44"/>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45"/>
                                        </p:tgtEl>
                                        <p:attrNameLst>
                                          <p:attrName>style.visibility</p:attrName>
                                        </p:attrNameLst>
                                      </p:cBhvr>
                                      <p:to>
                                        <p:strVal val="visible"/>
                                      </p:to>
                                    </p:set>
                                    <p:anim calcmode="lin" valueType="num">
                                      <p:cBhvr>
                                        <p:cTn id="92" dur="500" fill="hold"/>
                                        <p:tgtEl>
                                          <p:spTgt spid="45"/>
                                        </p:tgtEl>
                                        <p:attrNameLst>
                                          <p:attrName>ppt_w</p:attrName>
                                        </p:attrNameLst>
                                      </p:cBhvr>
                                      <p:tavLst>
                                        <p:tav tm="0">
                                          <p:val>
                                            <p:fltVal val="0"/>
                                          </p:val>
                                        </p:tav>
                                        <p:tav tm="100000">
                                          <p:val>
                                            <p:strVal val="#ppt_w"/>
                                          </p:val>
                                        </p:tav>
                                      </p:tavLst>
                                    </p:anim>
                                    <p:anim calcmode="lin" valueType="num">
                                      <p:cBhvr>
                                        <p:cTn id="93" dur="500" fill="hold"/>
                                        <p:tgtEl>
                                          <p:spTgt spid="45"/>
                                        </p:tgtEl>
                                        <p:attrNameLst>
                                          <p:attrName>ppt_h</p:attrName>
                                        </p:attrNameLst>
                                      </p:cBhvr>
                                      <p:tavLst>
                                        <p:tav tm="0">
                                          <p:val>
                                            <p:fltVal val="0"/>
                                          </p:val>
                                        </p:tav>
                                        <p:tav tm="100000">
                                          <p:val>
                                            <p:strVal val="#ppt_h"/>
                                          </p:val>
                                        </p:tav>
                                      </p:tavLst>
                                    </p:anim>
                                    <p:animEffect transition="in" filter="fade">
                                      <p:cBhvr>
                                        <p:cTn id="94" dur="500"/>
                                        <p:tgtEl>
                                          <p:spTgt spid="45"/>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46"/>
                                        </p:tgtEl>
                                        <p:attrNameLst>
                                          <p:attrName>style.visibility</p:attrName>
                                        </p:attrNameLst>
                                      </p:cBhvr>
                                      <p:to>
                                        <p:strVal val="visible"/>
                                      </p:to>
                                    </p:set>
                                    <p:anim calcmode="lin" valueType="num">
                                      <p:cBhvr>
                                        <p:cTn id="97" dur="500" fill="hold"/>
                                        <p:tgtEl>
                                          <p:spTgt spid="46"/>
                                        </p:tgtEl>
                                        <p:attrNameLst>
                                          <p:attrName>ppt_w</p:attrName>
                                        </p:attrNameLst>
                                      </p:cBhvr>
                                      <p:tavLst>
                                        <p:tav tm="0">
                                          <p:val>
                                            <p:fltVal val="0"/>
                                          </p:val>
                                        </p:tav>
                                        <p:tav tm="100000">
                                          <p:val>
                                            <p:strVal val="#ppt_w"/>
                                          </p:val>
                                        </p:tav>
                                      </p:tavLst>
                                    </p:anim>
                                    <p:anim calcmode="lin" valueType="num">
                                      <p:cBhvr>
                                        <p:cTn id="98" dur="500" fill="hold"/>
                                        <p:tgtEl>
                                          <p:spTgt spid="46"/>
                                        </p:tgtEl>
                                        <p:attrNameLst>
                                          <p:attrName>ppt_h</p:attrName>
                                        </p:attrNameLst>
                                      </p:cBhvr>
                                      <p:tavLst>
                                        <p:tav tm="0">
                                          <p:val>
                                            <p:fltVal val="0"/>
                                          </p:val>
                                        </p:tav>
                                        <p:tav tm="100000">
                                          <p:val>
                                            <p:strVal val="#ppt_h"/>
                                          </p:val>
                                        </p:tav>
                                      </p:tavLst>
                                    </p:anim>
                                    <p:animEffect transition="in" filter="fade">
                                      <p:cBhvr>
                                        <p:cTn id="99" dur="500"/>
                                        <p:tgtEl>
                                          <p:spTgt spid="46"/>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47"/>
                                        </p:tgtEl>
                                        <p:attrNameLst>
                                          <p:attrName>style.visibility</p:attrName>
                                        </p:attrNameLst>
                                      </p:cBhvr>
                                      <p:to>
                                        <p:strVal val="visible"/>
                                      </p:to>
                                    </p:set>
                                    <p:anim calcmode="lin" valueType="num">
                                      <p:cBhvr>
                                        <p:cTn id="102" dur="500" fill="hold"/>
                                        <p:tgtEl>
                                          <p:spTgt spid="47"/>
                                        </p:tgtEl>
                                        <p:attrNameLst>
                                          <p:attrName>ppt_w</p:attrName>
                                        </p:attrNameLst>
                                      </p:cBhvr>
                                      <p:tavLst>
                                        <p:tav tm="0">
                                          <p:val>
                                            <p:fltVal val="0"/>
                                          </p:val>
                                        </p:tav>
                                        <p:tav tm="100000">
                                          <p:val>
                                            <p:strVal val="#ppt_w"/>
                                          </p:val>
                                        </p:tav>
                                      </p:tavLst>
                                    </p:anim>
                                    <p:anim calcmode="lin" valueType="num">
                                      <p:cBhvr>
                                        <p:cTn id="103" dur="500" fill="hold"/>
                                        <p:tgtEl>
                                          <p:spTgt spid="47"/>
                                        </p:tgtEl>
                                        <p:attrNameLst>
                                          <p:attrName>ppt_h</p:attrName>
                                        </p:attrNameLst>
                                      </p:cBhvr>
                                      <p:tavLst>
                                        <p:tav tm="0">
                                          <p:val>
                                            <p:fltVal val="0"/>
                                          </p:val>
                                        </p:tav>
                                        <p:tav tm="100000">
                                          <p:val>
                                            <p:strVal val="#ppt_h"/>
                                          </p:val>
                                        </p:tav>
                                      </p:tavLst>
                                    </p:anim>
                                    <p:animEffect transition="in" filter="fade">
                                      <p:cBhvr>
                                        <p:cTn id="104" dur="500"/>
                                        <p:tgtEl>
                                          <p:spTgt spid="47"/>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48"/>
                                        </p:tgtEl>
                                        <p:attrNameLst>
                                          <p:attrName>style.visibility</p:attrName>
                                        </p:attrNameLst>
                                      </p:cBhvr>
                                      <p:to>
                                        <p:strVal val="visible"/>
                                      </p:to>
                                    </p:set>
                                    <p:anim calcmode="lin" valueType="num">
                                      <p:cBhvr>
                                        <p:cTn id="107" dur="500" fill="hold"/>
                                        <p:tgtEl>
                                          <p:spTgt spid="48"/>
                                        </p:tgtEl>
                                        <p:attrNameLst>
                                          <p:attrName>ppt_w</p:attrName>
                                        </p:attrNameLst>
                                      </p:cBhvr>
                                      <p:tavLst>
                                        <p:tav tm="0">
                                          <p:val>
                                            <p:fltVal val="0"/>
                                          </p:val>
                                        </p:tav>
                                        <p:tav tm="100000">
                                          <p:val>
                                            <p:strVal val="#ppt_w"/>
                                          </p:val>
                                        </p:tav>
                                      </p:tavLst>
                                    </p:anim>
                                    <p:anim calcmode="lin" valueType="num">
                                      <p:cBhvr>
                                        <p:cTn id="108" dur="500" fill="hold"/>
                                        <p:tgtEl>
                                          <p:spTgt spid="48"/>
                                        </p:tgtEl>
                                        <p:attrNameLst>
                                          <p:attrName>ppt_h</p:attrName>
                                        </p:attrNameLst>
                                      </p:cBhvr>
                                      <p:tavLst>
                                        <p:tav tm="0">
                                          <p:val>
                                            <p:fltVal val="0"/>
                                          </p:val>
                                        </p:tav>
                                        <p:tav tm="100000">
                                          <p:val>
                                            <p:strVal val="#ppt_h"/>
                                          </p:val>
                                        </p:tav>
                                      </p:tavLst>
                                    </p:anim>
                                    <p:animEffect transition="in" filter="fade">
                                      <p:cBhvr>
                                        <p:cTn id="109" dur="500"/>
                                        <p:tgtEl>
                                          <p:spTgt spid="48"/>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49"/>
                                        </p:tgtEl>
                                        <p:attrNameLst>
                                          <p:attrName>style.visibility</p:attrName>
                                        </p:attrNameLst>
                                      </p:cBhvr>
                                      <p:to>
                                        <p:strVal val="visible"/>
                                      </p:to>
                                    </p:set>
                                    <p:anim calcmode="lin" valueType="num">
                                      <p:cBhvr>
                                        <p:cTn id="112" dur="500" fill="hold"/>
                                        <p:tgtEl>
                                          <p:spTgt spid="49"/>
                                        </p:tgtEl>
                                        <p:attrNameLst>
                                          <p:attrName>ppt_w</p:attrName>
                                        </p:attrNameLst>
                                      </p:cBhvr>
                                      <p:tavLst>
                                        <p:tav tm="0">
                                          <p:val>
                                            <p:fltVal val="0"/>
                                          </p:val>
                                        </p:tav>
                                        <p:tav tm="100000">
                                          <p:val>
                                            <p:strVal val="#ppt_w"/>
                                          </p:val>
                                        </p:tav>
                                      </p:tavLst>
                                    </p:anim>
                                    <p:anim calcmode="lin" valueType="num">
                                      <p:cBhvr>
                                        <p:cTn id="113" dur="500" fill="hold"/>
                                        <p:tgtEl>
                                          <p:spTgt spid="49"/>
                                        </p:tgtEl>
                                        <p:attrNameLst>
                                          <p:attrName>ppt_h</p:attrName>
                                        </p:attrNameLst>
                                      </p:cBhvr>
                                      <p:tavLst>
                                        <p:tav tm="0">
                                          <p:val>
                                            <p:fltVal val="0"/>
                                          </p:val>
                                        </p:tav>
                                        <p:tav tm="100000">
                                          <p:val>
                                            <p:strVal val="#ppt_h"/>
                                          </p:val>
                                        </p:tav>
                                      </p:tavLst>
                                    </p:anim>
                                    <p:animEffect transition="in" filter="fade">
                                      <p:cBhvr>
                                        <p:cTn id="114" dur="500"/>
                                        <p:tgtEl>
                                          <p:spTgt spid="49"/>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50"/>
                                        </p:tgtEl>
                                        <p:attrNameLst>
                                          <p:attrName>style.visibility</p:attrName>
                                        </p:attrNameLst>
                                      </p:cBhvr>
                                      <p:to>
                                        <p:strVal val="visible"/>
                                      </p:to>
                                    </p:set>
                                    <p:anim calcmode="lin" valueType="num">
                                      <p:cBhvr>
                                        <p:cTn id="117" dur="500" fill="hold"/>
                                        <p:tgtEl>
                                          <p:spTgt spid="50"/>
                                        </p:tgtEl>
                                        <p:attrNameLst>
                                          <p:attrName>ppt_w</p:attrName>
                                        </p:attrNameLst>
                                      </p:cBhvr>
                                      <p:tavLst>
                                        <p:tav tm="0">
                                          <p:val>
                                            <p:fltVal val="0"/>
                                          </p:val>
                                        </p:tav>
                                        <p:tav tm="100000">
                                          <p:val>
                                            <p:strVal val="#ppt_w"/>
                                          </p:val>
                                        </p:tav>
                                      </p:tavLst>
                                    </p:anim>
                                    <p:anim calcmode="lin" valueType="num">
                                      <p:cBhvr>
                                        <p:cTn id="118" dur="500" fill="hold"/>
                                        <p:tgtEl>
                                          <p:spTgt spid="50"/>
                                        </p:tgtEl>
                                        <p:attrNameLst>
                                          <p:attrName>ppt_h</p:attrName>
                                        </p:attrNameLst>
                                      </p:cBhvr>
                                      <p:tavLst>
                                        <p:tav tm="0">
                                          <p:val>
                                            <p:fltVal val="0"/>
                                          </p:val>
                                        </p:tav>
                                        <p:tav tm="100000">
                                          <p:val>
                                            <p:strVal val="#ppt_h"/>
                                          </p:val>
                                        </p:tav>
                                      </p:tavLst>
                                    </p:anim>
                                    <p:animEffect transition="in" filter="fade">
                                      <p:cBhvr>
                                        <p:cTn id="119" dur="500"/>
                                        <p:tgtEl>
                                          <p:spTgt spid="50"/>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51">
                                            <p:txEl>
                                              <p:pRg st="0" end="0"/>
                                            </p:txEl>
                                          </p:spTgt>
                                        </p:tgtEl>
                                        <p:attrNameLst>
                                          <p:attrName>style.visibility</p:attrName>
                                        </p:attrNameLst>
                                      </p:cBhvr>
                                      <p:to>
                                        <p:strVal val="visible"/>
                                      </p:to>
                                    </p:set>
                                    <p:anim calcmode="lin" valueType="num">
                                      <p:cBhvr>
                                        <p:cTn id="122"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123" dur="500" fill="hold"/>
                                        <p:tgtEl>
                                          <p:spTgt spid="51">
                                            <p:txEl>
                                              <p:pRg st="0" end="0"/>
                                            </p:txEl>
                                          </p:spTgt>
                                        </p:tgtEl>
                                        <p:attrNameLst>
                                          <p:attrName>ppt_h</p:attrName>
                                        </p:attrNameLst>
                                      </p:cBhvr>
                                      <p:tavLst>
                                        <p:tav tm="0">
                                          <p:val>
                                            <p:fltVal val="0"/>
                                          </p:val>
                                        </p:tav>
                                        <p:tav tm="100000">
                                          <p:val>
                                            <p:strVal val="#ppt_h"/>
                                          </p:val>
                                        </p:tav>
                                      </p:tavLst>
                                    </p:anim>
                                    <p:animEffect transition="in" filter="fade">
                                      <p:cBhvr>
                                        <p:cTn id="124" dur="500"/>
                                        <p:tgtEl>
                                          <p:spTgt spid="51">
                                            <p:txEl>
                                              <p:pRg st="0" end="0"/>
                                            </p:txEl>
                                          </p:spTgt>
                                        </p:tgtEl>
                                      </p:cBhvr>
                                    </p:animEffect>
                                  </p:childTnLst>
                                </p:cTn>
                              </p:par>
                              <p:par>
                                <p:cTn id="125" presetID="2" presetClass="entr" presetSubtype="3" accel="20000" decel="60000" fill="hold" grpId="0" nodeType="withEffect">
                                  <p:stCondLst>
                                    <p:cond delay="0"/>
                                  </p:stCondLst>
                                  <p:childTnLst>
                                    <p:set>
                                      <p:cBhvr>
                                        <p:cTn id="126" dur="1" fill="hold">
                                          <p:stCondLst>
                                            <p:cond delay="0"/>
                                          </p:stCondLst>
                                        </p:cTn>
                                        <p:tgtEl>
                                          <p:spTgt spid="39"/>
                                        </p:tgtEl>
                                        <p:attrNameLst>
                                          <p:attrName>style.visibility</p:attrName>
                                        </p:attrNameLst>
                                      </p:cBhvr>
                                      <p:to>
                                        <p:strVal val="visible"/>
                                      </p:to>
                                    </p:set>
                                    <p:anim calcmode="lin" valueType="num">
                                      <p:cBhvr additive="base">
                                        <p:cTn id="127" dur="1000" fill="hold"/>
                                        <p:tgtEl>
                                          <p:spTgt spid="39"/>
                                        </p:tgtEl>
                                        <p:attrNameLst>
                                          <p:attrName>ppt_x</p:attrName>
                                        </p:attrNameLst>
                                      </p:cBhvr>
                                      <p:tavLst>
                                        <p:tav tm="0">
                                          <p:val>
                                            <p:strVal val="1+#ppt_w/2"/>
                                          </p:val>
                                        </p:tav>
                                        <p:tav tm="100000">
                                          <p:val>
                                            <p:strVal val="#ppt_x"/>
                                          </p:val>
                                        </p:tav>
                                      </p:tavLst>
                                    </p:anim>
                                    <p:anim calcmode="lin" valueType="num">
                                      <p:cBhvr additive="base">
                                        <p:cTn id="128" dur="1000" fill="hold"/>
                                        <p:tgtEl>
                                          <p:spTgt spid="39"/>
                                        </p:tgtEl>
                                        <p:attrNameLst>
                                          <p:attrName>ppt_y</p:attrName>
                                        </p:attrNameLst>
                                      </p:cBhvr>
                                      <p:tavLst>
                                        <p:tav tm="0">
                                          <p:val>
                                            <p:strVal val="0-#ppt_h/2"/>
                                          </p:val>
                                        </p:tav>
                                        <p:tav tm="100000">
                                          <p:val>
                                            <p:strVal val="#ppt_y"/>
                                          </p:val>
                                        </p:tav>
                                      </p:tavLst>
                                    </p:anim>
                                  </p:childTnLst>
                                </p:cTn>
                              </p:par>
                              <p:par>
                                <p:cTn id="129" presetID="2" presetClass="entr" presetSubtype="3" accel="20000" decel="60000" fill="hold" nodeType="withEffect">
                                  <p:stCondLst>
                                    <p:cond delay="0"/>
                                  </p:stCondLst>
                                  <p:childTnLst>
                                    <p:set>
                                      <p:cBhvr>
                                        <p:cTn id="130" dur="1" fill="hold">
                                          <p:stCondLst>
                                            <p:cond delay="0"/>
                                          </p:stCondLst>
                                        </p:cTn>
                                        <p:tgtEl>
                                          <p:spTgt spid="40"/>
                                        </p:tgtEl>
                                        <p:attrNameLst>
                                          <p:attrName>style.visibility</p:attrName>
                                        </p:attrNameLst>
                                      </p:cBhvr>
                                      <p:to>
                                        <p:strVal val="visible"/>
                                      </p:to>
                                    </p:set>
                                    <p:anim calcmode="lin" valueType="num">
                                      <p:cBhvr additive="base">
                                        <p:cTn id="131" dur="1000" fill="hold"/>
                                        <p:tgtEl>
                                          <p:spTgt spid="40"/>
                                        </p:tgtEl>
                                        <p:attrNameLst>
                                          <p:attrName>ppt_x</p:attrName>
                                        </p:attrNameLst>
                                      </p:cBhvr>
                                      <p:tavLst>
                                        <p:tav tm="0">
                                          <p:val>
                                            <p:strVal val="1+#ppt_w/2"/>
                                          </p:val>
                                        </p:tav>
                                        <p:tav tm="100000">
                                          <p:val>
                                            <p:strVal val="#ppt_x"/>
                                          </p:val>
                                        </p:tav>
                                      </p:tavLst>
                                    </p:anim>
                                    <p:anim calcmode="lin" valueType="num">
                                      <p:cBhvr additive="base">
                                        <p:cTn id="132" dur="1000" fill="hold"/>
                                        <p:tgtEl>
                                          <p:spTgt spid="40"/>
                                        </p:tgtEl>
                                        <p:attrNameLst>
                                          <p:attrName>ppt_y</p:attrName>
                                        </p:attrNameLst>
                                      </p:cBhvr>
                                      <p:tavLst>
                                        <p:tav tm="0">
                                          <p:val>
                                            <p:strVal val="0-#ppt_h/2"/>
                                          </p:val>
                                        </p:tav>
                                        <p:tav tm="100000">
                                          <p:val>
                                            <p:strVal val="#ppt_y"/>
                                          </p:val>
                                        </p:tav>
                                      </p:tavLst>
                                    </p:anim>
                                  </p:childTnLst>
                                </p:cTn>
                              </p:par>
                              <p:par>
                                <p:cTn id="133" presetID="2" presetClass="entr" presetSubtype="3" accel="20000" decel="60000" fill="hold" grpId="0" nodeType="withEffect">
                                  <p:stCondLst>
                                    <p:cond delay="0"/>
                                  </p:stCondLst>
                                  <p:childTnLst>
                                    <p:set>
                                      <p:cBhvr>
                                        <p:cTn id="134" dur="1" fill="hold">
                                          <p:stCondLst>
                                            <p:cond delay="0"/>
                                          </p:stCondLst>
                                        </p:cTn>
                                        <p:tgtEl>
                                          <p:spTgt spid="65"/>
                                        </p:tgtEl>
                                        <p:attrNameLst>
                                          <p:attrName>style.visibility</p:attrName>
                                        </p:attrNameLst>
                                      </p:cBhvr>
                                      <p:to>
                                        <p:strVal val="visible"/>
                                      </p:to>
                                    </p:set>
                                    <p:anim calcmode="lin" valueType="num">
                                      <p:cBhvr additive="base">
                                        <p:cTn id="135" dur="1000" fill="hold"/>
                                        <p:tgtEl>
                                          <p:spTgt spid="65"/>
                                        </p:tgtEl>
                                        <p:attrNameLst>
                                          <p:attrName>ppt_x</p:attrName>
                                        </p:attrNameLst>
                                      </p:cBhvr>
                                      <p:tavLst>
                                        <p:tav tm="0">
                                          <p:val>
                                            <p:strVal val="1+#ppt_w/2"/>
                                          </p:val>
                                        </p:tav>
                                        <p:tav tm="100000">
                                          <p:val>
                                            <p:strVal val="#ppt_x"/>
                                          </p:val>
                                        </p:tav>
                                      </p:tavLst>
                                    </p:anim>
                                    <p:anim calcmode="lin" valueType="num">
                                      <p:cBhvr additive="base">
                                        <p:cTn id="136" dur="1000" fill="hold"/>
                                        <p:tgtEl>
                                          <p:spTgt spid="65"/>
                                        </p:tgtEl>
                                        <p:attrNameLst>
                                          <p:attrName>ppt_y</p:attrName>
                                        </p:attrNameLst>
                                      </p:cBhvr>
                                      <p:tavLst>
                                        <p:tav tm="0">
                                          <p:val>
                                            <p:strVal val="0-#ppt_h/2"/>
                                          </p:val>
                                        </p:tav>
                                        <p:tav tm="100000">
                                          <p:val>
                                            <p:strVal val="#ppt_y"/>
                                          </p:val>
                                        </p:tav>
                                      </p:tavLst>
                                    </p:anim>
                                  </p:childTnLst>
                                </p:cTn>
                              </p:par>
                              <p:par>
                                <p:cTn id="137" presetID="2" presetClass="entr" presetSubtype="3" accel="20000" decel="60000" fill="hold" grpId="0" nodeType="withEffect">
                                  <p:stCondLst>
                                    <p:cond delay="0"/>
                                  </p:stCondLst>
                                  <p:childTnLst>
                                    <p:set>
                                      <p:cBhvr>
                                        <p:cTn id="138" dur="1" fill="hold">
                                          <p:stCondLst>
                                            <p:cond delay="0"/>
                                          </p:stCondLst>
                                        </p:cTn>
                                        <p:tgtEl>
                                          <p:spTgt spid="66"/>
                                        </p:tgtEl>
                                        <p:attrNameLst>
                                          <p:attrName>style.visibility</p:attrName>
                                        </p:attrNameLst>
                                      </p:cBhvr>
                                      <p:to>
                                        <p:strVal val="visible"/>
                                      </p:to>
                                    </p:set>
                                    <p:anim calcmode="lin" valueType="num">
                                      <p:cBhvr additive="base">
                                        <p:cTn id="139" dur="1000" fill="hold"/>
                                        <p:tgtEl>
                                          <p:spTgt spid="66"/>
                                        </p:tgtEl>
                                        <p:attrNameLst>
                                          <p:attrName>ppt_x</p:attrName>
                                        </p:attrNameLst>
                                      </p:cBhvr>
                                      <p:tavLst>
                                        <p:tav tm="0">
                                          <p:val>
                                            <p:strVal val="1+#ppt_w/2"/>
                                          </p:val>
                                        </p:tav>
                                        <p:tav tm="100000">
                                          <p:val>
                                            <p:strVal val="#ppt_x"/>
                                          </p:val>
                                        </p:tav>
                                      </p:tavLst>
                                    </p:anim>
                                    <p:anim calcmode="lin" valueType="num">
                                      <p:cBhvr additive="base">
                                        <p:cTn id="140" dur="1000" fill="hold"/>
                                        <p:tgtEl>
                                          <p:spTgt spid="66"/>
                                        </p:tgtEl>
                                        <p:attrNameLst>
                                          <p:attrName>ppt_y</p:attrName>
                                        </p:attrNameLst>
                                      </p:cBhvr>
                                      <p:tavLst>
                                        <p:tav tm="0">
                                          <p:val>
                                            <p:strVal val="0-#ppt_h/2"/>
                                          </p:val>
                                        </p:tav>
                                        <p:tav tm="100000">
                                          <p:val>
                                            <p:strVal val="#ppt_y"/>
                                          </p:val>
                                        </p:tav>
                                      </p:tavLst>
                                    </p:anim>
                                  </p:childTnLst>
                                </p:cTn>
                              </p:par>
                              <p:par>
                                <p:cTn id="141" presetID="2" presetClass="entr" presetSubtype="3" accel="20000" decel="60000" fill="hold" grpId="0" nodeType="withEffect">
                                  <p:stCondLst>
                                    <p:cond delay="0"/>
                                  </p:stCondLst>
                                  <p:childTnLst>
                                    <p:set>
                                      <p:cBhvr>
                                        <p:cTn id="142" dur="1" fill="hold">
                                          <p:stCondLst>
                                            <p:cond delay="0"/>
                                          </p:stCondLst>
                                        </p:cTn>
                                        <p:tgtEl>
                                          <p:spTgt spid="67"/>
                                        </p:tgtEl>
                                        <p:attrNameLst>
                                          <p:attrName>style.visibility</p:attrName>
                                        </p:attrNameLst>
                                      </p:cBhvr>
                                      <p:to>
                                        <p:strVal val="visible"/>
                                      </p:to>
                                    </p:set>
                                    <p:anim calcmode="lin" valueType="num">
                                      <p:cBhvr additive="base">
                                        <p:cTn id="143" dur="1000" fill="hold"/>
                                        <p:tgtEl>
                                          <p:spTgt spid="67"/>
                                        </p:tgtEl>
                                        <p:attrNameLst>
                                          <p:attrName>ppt_x</p:attrName>
                                        </p:attrNameLst>
                                      </p:cBhvr>
                                      <p:tavLst>
                                        <p:tav tm="0">
                                          <p:val>
                                            <p:strVal val="1+#ppt_w/2"/>
                                          </p:val>
                                        </p:tav>
                                        <p:tav tm="100000">
                                          <p:val>
                                            <p:strVal val="#ppt_x"/>
                                          </p:val>
                                        </p:tav>
                                      </p:tavLst>
                                    </p:anim>
                                    <p:anim calcmode="lin" valueType="num">
                                      <p:cBhvr additive="base">
                                        <p:cTn id="144" dur="1000" fill="hold"/>
                                        <p:tgtEl>
                                          <p:spTgt spid="67"/>
                                        </p:tgtEl>
                                        <p:attrNameLst>
                                          <p:attrName>ppt_y</p:attrName>
                                        </p:attrNameLst>
                                      </p:cBhvr>
                                      <p:tavLst>
                                        <p:tav tm="0">
                                          <p:val>
                                            <p:strVal val="0-#ppt_h/2"/>
                                          </p:val>
                                        </p:tav>
                                        <p:tav tm="100000">
                                          <p:val>
                                            <p:strVal val="#ppt_y"/>
                                          </p:val>
                                        </p:tav>
                                      </p:tavLst>
                                    </p:anim>
                                  </p:childTnLst>
                                </p:cTn>
                              </p:par>
                              <p:par>
                                <p:cTn id="145" presetID="2" presetClass="entr" presetSubtype="12" accel="20000" decel="60000" fill="hold" nodeType="withEffect">
                                  <p:stCondLst>
                                    <p:cond delay="0"/>
                                  </p:stCondLst>
                                  <p:childTnLst>
                                    <p:set>
                                      <p:cBhvr>
                                        <p:cTn id="146" dur="1" fill="hold">
                                          <p:stCondLst>
                                            <p:cond delay="0"/>
                                          </p:stCondLst>
                                        </p:cTn>
                                        <p:tgtEl>
                                          <p:spTgt spid="68"/>
                                        </p:tgtEl>
                                        <p:attrNameLst>
                                          <p:attrName>style.visibility</p:attrName>
                                        </p:attrNameLst>
                                      </p:cBhvr>
                                      <p:to>
                                        <p:strVal val="visible"/>
                                      </p:to>
                                    </p:set>
                                    <p:anim calcmode="lin" valueType="num">
                                      <p:cBhvr additive="base">
                                        <p:cTn id="147" dur="1000" fill="hold"/>
                                        <p:tgtEl>
                                          <p:spTgt spid="68"/>
                                        </p:tgtEl>
                                        <p:attrNameLst>
                                          <p:attrName>ppt_x</p:attrName>
                                        </p:attrNameLst>
                                      </p:cBhvr>
                                      <p:tavLst>
                                        <p:tav tm="0">
                                          <p:val>
                                            <p:strVal val="0-#ppt_w/2"/>
                                          </p:val>
                                        </p:tav>
                                        <p:tav tm="100000">
                                          <p:val>
                                            <p:strVal val="#ppt_x"/>
                                          </p:val>
                                        </p:tav>
                                      </p:tavLst>
                                    </p:anim>
                                    <p:anim calcmode="lin" valueType="num">
                                      <p:cBhvr additive="base">
                                        <p:cTn id="148" dur="1000" fill="hold"/>
                                        <p:tgtEl>
                                          <p:spTgt spid="68"/>
                                        </p:tgtEl>
                                        <p:attrNameLst>
                                          <p:attrName>ppt_y</p:attrName>
                                        </p:attrNameLst>
                                      </p:cBhvr>
                                      <p:tavLst>
                                        <p:tav tm="0">
                                          <p:val>
                                            <p:strVal val="1+#ppt_h/2"/>
                                          </p:val>
                                        </p:tav>
                                        <p:tav tm="100000">
                                          <p:val>
                                            <p:strVal val="#ppt_y"/>
                                          </p:val>
                                        </p:tav>
                                      </p:tavLst>
                                    </p:anim>
                                  </p:childTnLst>
                                </p:cTn>
                              </p:par>
                              <p:par>
                                <p:cTn id="149" presetID="2" presetClass="entr" presetSubtype="12" accel="20000" decel="60000" fill="hold" grpId="0" nodeType="withEffect">
                                  <p:stCondLst>
                                    <p:cond delay="0"/>
                                  </p:stCondLst>
                                  <p:childTnLst>
                                    <p:set>
                                      <p:cBhvr>
                                        <p:cTn id="150" dur="1" fill="hold">
                                          <p:stCondLst>
                                            <p:cond delay="0"/>
                                          </p:stCondLst>
                                        </p:cTn>
                                        <p:tgtEl>
                                          <p:spTgt spid="71"/>
                                        </p:tgtEl>
                                        <p:attrNameLst>
                                          <p:attrName>style.visibility</p:attrName>
                                        </p:attrNameLst>
                                      </p:cBhvr>
                                      <p:to>
                                        <p:strVal val="visible"/>
                                      </p:to>
                                    </p:set>
                                    <p:anim calcmode="lin" valueType="num">
                                      <p:cBhvr additive="base">
                                        <p:cTn id="151" dur="1000" fill="hold"/>
                                        <p:tgtEl>
                                          <p:spTgt spid="71"/>
                                        </p:tgtEl>
                                        <p:attrNameLst>
                                          <p:attrName>ppt_x</p:attrName>
                                        </p:attrNameLst>
                                      </p:cBhvr>
                                      <p:tavLst>
                                        <p:tav tm="0">
                                          <p:val>
                                            <p:strVal val="0-#ppt_w/2"/>
                                          </p:val>
                                        </p:tav>
                                        <p:tav tm="100000">
                                          <p:val>
                                            <p:strVal val="#ppt_x"/>
                                          </p:val>
                                        </p:tav>
                                      </p:tavLst>
                                    </p:anim>
                                    <p:anim calcmode="lin" valueType="num">
                                      <p:cBhvr additive="base">
                                        <p:cTn id="152" dur="1000" fill="hold"/>
                                        <p:tgtEl>
                                          <p:spTgt spid="71"/>
                                        </p:tgtEl>
                                        <p:attrNameLst>
                                          <p:attrName>ppt_y</p:attrName>
                                        </p:attrNameLst>
                                      </p:cBhvr>
                                      <p:tavLst>
                                        <p:tav tm="0">
                                          <p:val>
                                            <p:strVal val="1+#ppt_h/2"/>
                                          </p:val>
                                        </p:tav>
                                        <p:tav tm="100000">
                                          <p:val>
                                            <p:strVal val="#ppt_y"/>
                                          </p:val>
                                        </p:tav>
                                      </p:tavLst>
                                    </p:anim>
                                  </p:childTnLst>
                                </p:cTn>
                              </p:par>
                              <p:par>
                                <p:cTn id="153" presetID="2" presetClass="entr" presetSubtype="12" accel="20000" decel="60000" fill="hold" grpId="0" nodeType="withEffect">
                                  <p:stCondLst>
                                    <p:cond delay="0"/>
                                  </p:stCondLst>
                                  <p:childTnLst>
                                    <p:set>
                                      <p:cBhvr>
                                        <p:cTn id="154" dur="1" fill="hold">
                                          <p:stCondLst>
                                            <p:cond delay="0"/>
                                          </p:stCondLst>
                                        </p:cTn>
                                        <p:tgtEl>
                                          <p:spTgt spid="72"/>
                                        </p:tgtEl>
                                        <p:attrNameLst>
                                          <p:attrName>style.visibility</p:attrName>
                                        </p:attrNameLst>
                                      </p:cBhvr>
                                      <p:to>
                                        <p:strVal val="visible"/>
                                      </p:to>
                                    </p:set>
                                    <p:anim calcmode="lin" valueType="num">
                                      <p:cBhvr additive="base">
                                        <p:cTn id="155" dur="1000" fill="hold"/>
                                        <p:tgtEl>
                                          <p:spTgt spid="72"/>
                                        </p:tgtEl>
                                        <p:attrNameLst>
                                          <p:attrName>ppt_x</p:attrName>
                                        </p:attrNameLst>
                                      </p:cBhvr>
                                      <p:tavLst>
                                        <p:tav tm="0">
                                          <p:val>
                                            <p:strVal val="0-#ppt_w/2"/>
                                          </p:val>
                                        </p:tav>
                                        <p:tav tm="100000">
                                          <p:val>
                                            <p:strVal val="#ppt_x"/>
                                          </p:val>
                                        </p:tav>
                                      </p:tavLst>
                                    </p:anim>
                                    <p:anim calcmode="lin" valueType="num">
                                      <p:cBhvr additive="base">
                                        <p:cTn id="156" dur="1000" fill="hold"/>
                                        <p:tgtEl>
                                          <p:spTgt spid="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8" grpId="0" animBg="1"/>
      <p:bldP spid="29" grpId="0" animBg="1"/>
      <p:bldP spid="30" grpId="0" animBg="1"/>
      <p:bldP spid="31" grpId="0" animBg="1"/>
      <p:bldP spid="34" grpId="0" animBg="1"/>
      <p:bldP spid="35" grpId="0" animBg="1"/>
      <p:bldP spid="36" grpId="0" animBg="1"/>
      <p:bldP spid="37" grpId="0" animBg="1"/>
      <p:bldP spid="38"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build="p"/>
      <p:bldP spid="39" grpId="0" animBg="1"/>
      <p:bldP spid="65" grpId="0" animBg="1"/>
      <p:bldP spid="66" grpId="0" animBg="1"/>
      <p:bldP spid="67" grpId="0" animBg="1"/>
      <p:bldP spid="71" grpId="0" animBg="1"/>
      <p:bldP spid="7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53E9D413-03C0-41FE-8C0F-28959E34AEE8}"/>
              </a:ext>
            </a:extLst>
          </p:cNvPr>
          <p:cNvSpPr>
            <a:spLocks noGrp="1"/>
          </p:cNvSpPr>
          <p:nvPr>
            <p:ph type="pic" sz="quarter" idx="13"/>
          </p:nvPr>
        </p:nvSpPr>
        <p:spPr/>
      </p:sp>
      <p:sp>
        <p:nvSpPr>
          <p:cNvPr id="5" name="Freeform: Shape 4">
            <a:extLst>
              <a:ext uri="{FF2B5EF4-FFF2-40B4-BE49-F238E27FC236}">
                <a16:creationId xmlns:a16="http://schemas.microsoft.com/office/drawing/2014/main" id="{B12E3333-7B42-4FDB-A206-0664DF19A487}"/>
              </a:ext>
            </a:extLst>
          </p:cNvPr>
          <p:cNvSpPr/>
          <p:nvPr/>
        </p:nvSpPr>
        <p:spPr>
          <a:xfrm>
            <a:off x="5410201" y="3374210"/>
            <a:ext cx="4115991" cy="3563302"/>
          </a:xfrm>
          <a:custGeom>
            <a:avLst/>
            <a:gdLst>
              <a:gd name="connsiteX0" fmla="*/ 2743994 w 5487988"/>
              <a:gd name="connsiteY0" fmla="*/ 0 h 4648201"/>
              <a:gd name="connsiteX1" fmla="*/ 5487988 w 5487988"/>
              <a:gd name="connsiteY1" fmla="*/ 2743994 h 4648201"/>
              <a:gd name="connsiteX2" fmla="*/ 5487988 w 5487988"/>
              <a:gd name="connsiteY2" fmla="*/ 4648201 h 4648201"/>
              <a:gd name="connsiteX3" fmla="*/ 0 w 5487988"/>
              <a:gd name="connsiteY3" fmla="*/ 4648201 h 4648201"/>
              <a:gd name="connsiteX4" fmla="*/ 0 w 5487988"/>
              <a:gd name="connsiteY4" fmla="*/ 2743994 h 4648201"/>
              <a:gd name="connsiteX5" fmla="*/ 2743994 w 5487988"/>
              <a:gd name="connsiteY5" fmla="*/ 0 h 4648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7988" h="4648201">
                <a:moveTo>
                  <a:pt x="2743994" y="0"/>
                </a:moveTo>
                <a:cubicBezTo>
                  <a:pt x="4259460" y="0"/>
                  <a:pt x="5487988" y="1228528"/>
                  <a:pt x="5487988" y="2743994"/>
                </a:cubicBezTo>
                <a:lnTo>
                  <a:pt x="5487988" y="4648201"/>
                </a:lnTo>
                <a:lnTo>
                  <a:pt x="0" y="4648201"/>
                </a:lnTo>
                <a:lnTo>
                  <a:pt x="0" y="2743994"/>
                </a:lnTo>
                <a:cubicBezTo>
                  <a:pt x="0" y="1228528"/>
                  <a:pt x="1228528" y="0"/>
                  <a:pt x="2743994" y="0"/>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sp>
        <p:nvSpPr>
          <p:cNvPr id="3" name="PsHolder3">
            <a:extLst>
              <a:ext uri="{FF2B5EF4-FFF2-40B4-BE49-F238E27FC236}">
                <a16:creationId xmlns:a16="http://schemas.microsoft.com/office/drawing/2014/main" id="{A7C9EA9B-E811-49BD-84DD-D63D2C5E1A3B}"/>
              </a:ext>
            </a:extLst>
          </p:cNvPr>
          <p:cNvSpPr>
            <a:spLocks noGrp="1"/>
          </p:cNvSpPr>
          <p:nvPr>
            <p:ph type="pic" sz="quarter" idx="12"/>
          </p:nvPr>
        </p:nvSpPr>
        <p:spPr/>
      </p:sp>
      <p:sp>
        <p:nvSpPr>
          <p:cNvPr id="31" name="Text Placeholder 30">
            <a:extLst>
              <a:ext uri="{FF2B5EF4-FFF2-40B4-BE49-F238E27FC236}">
                <a16:creationId xmlns:a16="http://schemas.microsoft.com/office/drawing/2014/main" id="{BC22037C-6887-4DBA-89AF-D748629F6013}"/>
              </a:ext>
            </a:extLst>
          </p:cNvPr>
          <p:cNvSpPr>
            <a:spLocks noGrp="1"/>
          </p:cNvSpPr>
          <p:nvPr>
            <p:ph type="body" sz="quarter" idx="11"/>
          </p:nvPr>
        </p:nvSpPr>
        <p:spPr>
          <a:xfrm>
            <a:off x="937695" y="2366269"/>
            <a:ext cx="3963987" cy="1323975"/>
          </a:xfrm>
        </p:spPr>
        <p:txBody>
          <a:bodyPr/>
          <a:lstStyle/>
          <a:p>
            <a:r>
              <a:rPr lang="ru-RU" dirty="0"/>
              <a:t>Заголовок слайда</a:t>
            </a:r>
            <a:endParaRPr lang="en-US" dirty="0"/>
          </a:p>
        </p:txBody>
      </p:sp>
      <p:sp>
        <p:nvSpPr>
          <p:cNvPr id="34" name="TextBox 33">
            <a:extLst>
              <a:ext uri="{FF2B5EF4-FFF2-40B4-BE49-F238E27FC236}">
                <a16:creationId xmlns:a16="http://schemas.microsoft.com/office/drawing/2014/main" id="{DEDFD91F-B72B-40AA-BA94-A04BC0A89642}"/>
              </a:ext>
            </a:extLst>
          </p:cNvPr>
          <p:cNvSpPr txBox="1"/>
          <p:nvPr/>
        </p:nvSpPr>
        <p:spPr>
          <a:xfrm>
            <a:off x="2216926" y="3759518"/>
            <a:ext cx="2507474" cy="1521379"/>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 Место для вашего текста. Место для вашего текста. </a:t>
            </a:r>
            <a:endParaRPr lang="en-US" sz="900" dirty="0">
              <a:solidFill>
                <a:srgbClr val="FFFFFF"/>
              </a:solidFill>
            </a:endParaRPr>
          </a:p>
          <a:p>
            <a:pPr lvl="0" algn="just" defTabSz="457200">
              <a:lnSpc>
                <a:spcPct val="150000"/>
              </a:lnSpc>
            </a:pPr>
            <a:r>
              <a:rPr lang="ru-RU" sz="900" dirty="0">
                <a:solidFill>
                  <a:srgbClr val="FFFFFF"/>
                </a:solidFill>
              </a:rPr>
              <a:t>Место для вашего текста. Место для вашего текста. Место для вашего текста. Место для вашего текста. Место для вашего текста. </a:t>
            </a:r>
            <a:endParaRPr lang="en-US" sz="900" dirty="0">
              <a:solidFill>
                <a:srgbClr val="FFFFFF"/>
              </a:solidFill>
            </a:endParaRPr>
          </a:p>
          <a:p>
            <a:pPr algn="just" defTabSz="457200">
              <a:lnSpc>
                <a:spcPct val="150000"/>
              </a:lnSpc>
            </a:pPr>
            <a:r>
              <a:rPr lang="ru-RU" sz="900" dirty="0">
                <a:solidFill>
                  <a:srgbClr val="FFFFFF"/>
                </a:solidFill>
              </a:rPr>
              <a:t>  </a:t>
            </a:r>
            <a:endParaRPr lang="en-US" sz="900" dirty="0">
              <a:solidFill>
                <a:srgbClr val="FFFFFF"/>
              </a:solidFill>
            </a:endParaRPr>
          </a:p>
        </p:txBody>
      </p:sp>
      <p:sp>
        <p:nvSpPr>
          <p:cNvPr id="21" name="Freeform: Shape 20">
            <a:extLst>
              <a:ext uri="{FF2B5EF4-FFF2-40B4-BE49-F238E27FC236}">
                <a16:creationId xmlns:a16="http://schemas.microsoft.com/office/drawing/2014/main" id="{2CF6E679-2E5B-47D3-B15A-0FB8EA2AEC0B}"/>
              </a:ext>
            </a:extLst>
          </p:cNvPr>
          <p:cNvSpPr/>
          <p:nvPr/>
        </p:nvSpPr>
        <p:spPr>
          <a:xfrm>
            <a:off x="9763616" y="-2540"/>
            <a:ext cx="904385" cy="980342"/>
          </a:xfrm>
          <a:custGeom>
            <a:avLst/>
            <a:gdLst>
              <a:gd name="connsiteX0" fmla="*/ 146779 w 1205847"/>
              <a:gd name="connsiteY0" fmla="*/ 0 h 1307123"/>
              <a:gd name="connsiteX1" fmla="*/ 1205847 w 1205847"/>
              <a:gd name="connsiteY1" fmla="*/ 0 h 1307123"/>
              <a:gd name="connsiteX2" fmla="*/ 1205847 w 1205847"/>
              <a:gd name="connsiteY2" fmla="*/ 1250397 h 1307123"/>
              <a:gd name="connsiteX3" fmla="*/ 1133253 w 1205847"/>
              <a:gd name="connsiteY3" fmla="*/ 1271940 h 1307123"/>
              <a:gd name="connsiteX4" fmla="*/ 617313 w 1205847"/>
              <a:gd name="connsiteY4" fmla="*/ 1282856 h 1307123"/>
              <a:gd name="connsiteX5" fmla="*/ 77020 w 1205847"/>
              <a:gd name="connsiteY5" fmla="*/ 882922 h 1307123"/>
              <a:gd name="connsiteX6" fmla="*/ 10074 w 1205847"/>
              <a:gd name="connsiteY6" fmla="*/ 392701 h 1307123"/>
              <a:gd name="connsiteX7" fmla="*/ 144331 w 1205847"/>
              <a:gd name="connsiteY7" fmla="*/ 3752 h 13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5847" h="1307123">
                <a:moveTo>
                  <a:pt x="146779" y="0"/>
                </a:moveTo>
                <a:lnTo>
                  <a:pt x="1205847" y="0"/>
                </a:lnTo>
                <a:lnTo>
                  <a:pt x="1205847" y="1250397"/>
                </a:lnTo>
                <a:lnTo>
                  <a:pt x="1133253" y="1271940"/>
                </a:lnTo>
                <a:cubicBezTo>
                  <a:pt x="963495" y="1311828"/>
                  <a:pt x="786774" y="1320959"/>
                  <a:pt x="617313" y="1282856"/>
                </a:cubicBezTo>
                <a:cubicBezTo>
                  <a:pt x="391364" y="1232052"/>
                  <a:pt x="180519" y="1090105"/>
                  <a:pt x="77020" y="882922"/>
                </a:cubicBezTo>
                <a:cubicBezTo>
                  <a:pt x="2171" y="733104"/>
                  <a:pt x="-13360" y="558509"/>
                  <a:pt x="10074" y="392701"/>
                </a:cubicBezTo>
                <a:cubicBezTo>
                  <a:pt x="29419" y="255973"/>
                  <a:pt x="76135" y="123668"/>
                  <a:pt x="144331" y="375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grpSp>
        <p:nvGrpSpPr>
          <p:cNvPr id="22" name="Group 21">
            <a:extLst>
              <a:ext uri="{FF2B5EF4-FFF2-40B4-BE49-F238E27FC236}">
                <a16:creationId xmlns:a16="http://schemas.microsoft.com/office/drawing/2014/main" id="{395CDF41-B2B4-48AC-9EA3-AE5E1A7346D4}"/>
              </a:ext>
            </a:extLst>
          </p:cNvPr>
          <p:cNvGrpSpPr/>
          <p:nvPr/>
        </p:nvGrpSpPr>
        <p:grpSpPr>
          <a:xfrm>
            <a:off x="9815610" y="-2541"/>
            <a:ext cx="852391" cy="742950"/>
            <a:chOff x="5319617" y="2749104"/>
            <a:chExt cx="1559528" cy="1359296"/>
          </a:xfrm>
        </p:grpSpPr>
        <p:sp>
          <p:nvSpPr>
            <p:cNvPr id="39" name="Freeform: Shape 38">
              <a:extLst>
                <a:ext uri="{FF2B5EF4-FFF2-40B4-BE49-F238E27FC236}">
                  <a16:creationId xmlns:a16="http://schemas.microsoft.com/office/drawing/2014/main" id="{0CD6AF83-B5C4-4948-8215-09F020983816}"/>
                </a:ext>
              </a:extLst>
            </p:cNvPr>
            <p:cNvSpPr/>
            <p:nvPr/>
          </p:nvSpPr>
          <p:spPr>
            <a:xfrm>
              <a:off x="5632894" y="2749104"/>
              <a:ext cx="1246251" cy="1359296"/>
            </a:xfrm>
            <a:custGeom>
              <a:avLst/>
              <a:gdLst>
                <a:gd name="connsiteX0" fmla="*/ 0 w 1246251"/>
                <a:gd name="connsiteY0" fmla="*/ 0 h 1359296"/>
                <a:gd name="connsiteX1" fmla="*/ 233743 w 1246251"/>
                <a:gd name="connsiteY1" fmla="*/ 917067 h 1359296"/>
                <a:gd name="connsiteX2" fmla="*/ 1246251 w 1246251"/>
                <a:gd name="connsiteY2" fmla="*/ 1350740 h 1359296"/>
              </a:gdLst>
              <a:ahLst/>
              <a:cxnLst>
                <a:cxn ang="0">
                  <a:pos x="connsiteX0" y="connsiteY0"/>
                </a:cxn>
                <a:cxn ang="0">
                  <a:pos x="connsiteX1" y="connsiteY1"/>
                </a:cxn>
                <a:cxn ang="0">
                  <a:pos x="connsiteX2" y="connsiteY2"/>
                </a:cxn>
              </a:cxnLst>
              <a:rect l="l" t="t" r="r" b="b"/>
              <a:pathLst>
                <a:path w="1246251" h="1359296">
                  <a:moveTo>
                    <a:pt x="0" y="0"/>
                  </a:moveTo>
                  <a:cubicBezTo>
                    <a:pt x="54483" y="288227"/>
                    <a:pt x="130683" y="595979"/>
                    <a:pt x="233743" y="917067"/>
                  </a:cubicBezTo>
                  <a:cubicBezTo>
                    <a:pt x="356711" y="1300067"/>
                    <a:pt x="774383" y="1390364"/>
                    <a:pt x="1246251" y="135074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41" name="Freeform: Shape 40">
              <a:extLst>
                <a:ext uri="{FF2B5EF4-FFF2-40B4-BE49-F238E27FC236}">
                  <a16:creationId xmlns:a16="http://schemas.microsoft.com/office/drawing/2014/main" id="{B0AC069D-7F95-4290-ABB2-4E650AEC770F}"/>
                </a:ext>
              </a:extLst>
            </p:cNvPr>
            <p:cNvSpPr/>
            <p:nvPr/>
          </p:nvSpPr>
          <p:spPr>
            <a:xfrm>
              <a:off x="5319617" y="2749104"/>
              <a:ext cx="1559528" cy="1214913"/>
            </a:xfrm>
            <a:custGeom>
              <a:avLst/>
              <a:gdLst>
                <a:gd name="connsiteX0" fmla="*/ 0 w 1559528"/>
                <a:gd name="connsiteY0" fmla="*/ 0 h 1214913"/>
                <a:gd name="connsiteX1" fmla="*/ 1132808 w 1559528"/>
                <a:gd name="connsiteY1" fmla="*/ 1095566 h 1214913"/>
                <a:gd name="connsiteX2" fmla="*/ 1559528 w 1559528"/>
                <a:gd name="connsiteY2" fmla="*/ 1214914 h 1214913"/>
              </a:gdLst>
              <a:ahLst/>
              <a:cxnLst>
                <a:cxn ang="0">
                  <a:pos x="connsiteX0" y="connsiteY0"/>
                </a:cxn>
                <a:cxn ang="0">
                  <a:pos x="connsiteX1" y="connsiteY1"/>
                </a:cxn>
                <a:cxn ang="0">
                  <a:pos x="connsiteX2" y="connsiteY2"/>
                </a:cxn>
              </a:cxnLst>
              <a:rect l="l" t="t" r="r" b="b"/>
              <a:pathLst>
                <a:path w="1559528" h="1214913">
                  <a:moveTo>
                    <a:pt x="0" y="0"/>
                  </a:moveTo>
                  <a:cubicBezTo>
                    <a:pt x="103251" y="414433"/>
                    <a:pt x="433292" y="812864"/>
                    <a:pt x="1132808" y="1095566"/>
                  </a:cubicBezTo>
                  <a:cubicBezTo>
                    <a:pt x="1280065" y="1155097"/>
                    <a:pt x="1422559" y="1193959"/>
                    <a:pt x="1559528" y="1214914"/>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43" name="Freeform: Shape 42">
            <a:extLst>
              <a:ext uri="{FF2B5EF4-FFF2-40B4-BE49-F238E27FC236}">
                <a16:creationId xmlns:a16="http://schemas.microsoft.com/office/drawing/2014/main" id="{3626B7B0-A041-42BB-98A4-4D3DEF135BEE}"/>
              </a:ext>
            </a:extLst>
          </p:cNvPr>
          <p:cNvSpPr/>
          <p:nvPr/>
        </p:nvSpPr>
        <p:spPr>
          <a:xfrm>
            <a:off x="9766062" y="939387"/>
            <a:ext cx="117955" cy="117955"/>
          </a:xfrm>
          <a:custGeom>
            <a:avLst/>
            <a:gdLst>
              <a:gd name="connsiteX0" fmla="*/ 157273 w 157273"/>
              <a:gd name="connsiteY0" fmla="*/ 78637 h 157273"/>
              <a:gd name="connsiteX1" fmla="*/ 78637 w 157273"/>
              <a:gd name="connsiteY1" fmla="*/ 157273 h 157273"/>
              <a:gd name="connsiteX2" fmla="*/ 0 w 157273"/>
              <a:gd name="connsiteY2" fmla="*/ 78637 h 157273"/>
              <a:gd name="connsiteX3" fmla="*/ 78637 w 157273"/>
              <a:gd name="connsiteY3" fmla="*/ 0 h 157273"/>
              <a:gd name="connsiteX4" fmla="*/ 157273 w 157273"/>
              <a:gd name="connsiteY4" fmla="*/ 78637 h 157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273" h="157273">
                <a:moveTo>
                  <a:pt x="157273" y="78637"/>
                </a:moveTo>
                <a:cubicBezTo>
                  <a:pt x="157273" y="122067"/>
                  <a:pt x="122066" y="157273"/>
                  <a:pt x="78637" y="157273"/>
                </a:cubicBezTo>
                <a:cubicBezTo>
                  <a:pt x="35207" y="157273"/>
                  <a:pt x="0" y="122067"/>
                  <a:pt x="0" y="78637"/>
                </a:cubicBezTo>
                <a:cubicBezTo>
                  <a:pt x="0" y="35207"/>
                  <a:pt x="35207" y="0"/>
                  <a:pt x="78637" y="0"/>
                </a:cubicBezTo>
                <a:cubicBezTo>
                  <a:pt x="122066" y="0"/>
                  <a:pt x="157273" y="35207"/>
                  <a:pt x="157273" y="78637"/>
                </a:cubicBezTo>
                <a:close/>
              </a:path>
            </a:pathLst>
          </a:custGeom>
          <a:solidFill>
            <a:schemeClr val="accent1">
              <a:lumMod val="40000"/>
              <a:lumOff val="6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44" name="Freeform: Shape 43">
            <a:extLst>
              <a:ext uri="{FF2B5EF4-FFF2-40B4-BE49-F238E27FC236}">
                <a16:creationId xmlns:a16="http://schemas.microsoft.com/office/drawing/2014/main" id="{856AE05E-BC29-478B-A2C1-B230596B9567}"/>
              </a:ext>
            </a:extLst>
          </p:cNvPr>
          <p:cNvSpPr/>
          <p:nvPr/>
        </p:nvSpPr>
        <p:spPr>
          <a:xfrm>
            <a:off x="9627694" y="346096"/>
            <a:ext cx="300755" cy="283068"/>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20000"/>
              <a:lumOff val="8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45" name="Freeform: Shape 44">
            <a:extLst>
              <a:ext uri="{FF2B5EF4-FFF2-40B4-BE49-F238E27FC236}">
                <a16:creationId xmlns:a16="http://schemas.microsoft.com/office/drawing/2014/main" id="{B94A03D3-9B81-414B-8BF2-56B10F70AB7B}"/>
              </a:ext>
            </a:extLst>
          </p:cNvPr>
          <p:cNvSpPr/>
          <p:nvPr/>
        </p:nvSpPr>
        <p:spPr>
          <a:xfrm>
            <a:off x="10374051" y="-109902"/>
            <a:ext cx="264493" cy="263948"/>
          </a:xfrm>
          <a:custGeom>
            <a:avLst/>
            <a:gdLst>
              <a:gd name="connsiteX0" fmla="*/ 26 w 352657"/>
              <a:gd name="connsiteY0" fmla="*/ 173627 h 351930"/>
              <a:gd name="connsiteX1" fmla="*/ 123106 w 352657"/>
              <a:gd name="connsiteY1" fmla="*/ 344265 h 351930"/>
              <a:gd name="connsiteX2" fmla="*/ 295432 w 352657"/>
              <a:gd name="connsiteY2" fmla="*/ 305401 h 351930"/>
              <a:gd name="connsiteX3" fmla="*/ 348960 w 352657"/>
              <a:gd name="connsiteY3" fmla="*/ 136838 h 351930"/>
              <a:gd name="connsiteX4" fmla="*/ 26 w 352657"/>
              <a:gd name="connsiteY4" fmla="*/ 173627 h 35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657" h="351930">
                <a:moveTo>
                  <a:pt x="26" y="173627"/>
                </a:moveTo>
                <a:cubicBezTo>
                  <a:pt x="-1337" y="248824"/>
                  <a:pt x="51282" y="321816"/>
                  <a:pt x="123106" y="344265"/>
                </a:cubicBezTo>
                <a:cubicBezTo>
                  <a:pt x="181954" y="362692"/>
                  <a:pt x="250080" y="347185"/>
                  <a:pt x="295432" y="305401"/>
                </a:cubicBezTo>
                <a:cubicBezTo>
                  <a:pt x="340785" y="263617"/>
                  <a:pt x="361742" y="197179"/>
                  <a:pt x="348960" y="136838"/>
                </a:cubicBezTo>
                <a:cubicBezTo>
                  <a:pt x="305619" y="-67344"/>
                  <a:pt x="3789" y="-33087"/>
                  <a:pt x="26" y="173627"/>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grpSp>
        <p:nvGrpSpPr>
          <p:cNvPr id="46" name="Group 45">
            <a:extLst>
              <a:ext uri="{FF2B5EF4-FFF2-40B4-BE49-F238E27FC236}">
                <a16:creationId xmlns:a16="http://schemas.microsoft.com/office/drawing/2014/main" id="{A7F003E5-E989-4D2F-8EF5-116144E8D12D}"/>
              </a:ext>
            </a:extLst>
          </p:cNvPr>
          <p:cNvGrpSpPr/>
          <p:nvPr/>
        </p:nvGrpSpPr>
        <p:grpSpPr>
          <a:xfrm>
            <a:off x="1524002" y="6115049"/>
            <a:ext cx="706487" cy="742950"/>
            <a:chOff x="5397245" y="2695594"/>
            <a:chExt cx="1394841" cy="1466830"/>
          </a:xfrm>
        </p:grpSpPr>
        <p:sp>
          <p:nvSpPr>
            <p:cNvPr id="47" name="Freeform: Shape 46">
              <a:extLst>
                <a:ext uri="{FF2B5EF4-FFF2-40B4-BE49-F238E27FC236}">
                  <a16:creationId xmlns:a16="http://schemas.microsoft.com/office/drawing/2014/main" id="{3A661DA2-90E1-4900-89D4-A437A7DA647D}"/>
                </a:ext>
              </a:extLst>
            </p:cNvPr>
            <p:cNvSpPr/>
            <p:nvPr/>
          </p:nvSpPr>
          <p:spPr>
            <a:xfrm>
              <a:off x="5397245" y="2695594"/>
              <a:ext cx="1270920" cy="1466829"/>
            </a:xfrm>
            <a:custGeom>
              <a:avLst/>
              <a:gdLst>
                <a:gd name="connsiteX0" fmla="*/ 1270921 w 1270920"/>
                <a:gd name="connsiteY0" fmla="*/ 1466830 h 1466829"/>
                <a:gd name="connsiteX1" fmla="*/ 845915 w 1270920"/>
                <a:gd name="connsiteY1" fmla="*/ 170763 h 1466829"/>
                <a:gd name="connsiteX2" fmla="*/ 0 w 1270920"/>
                <a:gd name="connsiteY2" fmla="*/ 4933 h 1466829"/>
              </a:gdLst>
              <a:ahLst/>
              <a:cxnLst>
                <a:cxn ang="0">
                  <a:pos x="connsiteX0" y="connsiteY0"/>
                </a:cxn>
                <a:cxn ang="0">
                  <a:pos x="connsiteX1" y="connsiteY1"/>
                </a:cxn>
                <a:cxn ang="0">
                  <a:pos x="connsiteX2" y="connsiteY2"/>
                </a:cxn>
              </a:cxnLst>
              <a:rect l="l" t="t" r="r" b="b"/>
              <a:pathLst>
                <a:path w="1270920" h="1466829">
                  <a:moveTo>
                    <a:pt x="1270921" y="1466830"/>
                  </a:moveTo>
                  <a:cubicBezTo>
                    <a:pt x="1208723" y="912761"/>
                    <a:pt x="1046607" y="366692"/>
                    <a:pt x="845915" y="170763"/>
                  </a:cubicBezTo>
                  <a:cubicBezTo>
                    <a:pt x="693801" y="22459"/>
                    <a:pt x="368237" y="-14974"/>
                    <a:pt x="0" y="4933"/>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48" name="Freeform: Shape 47">
              <a:extLst>
                <a:ext uri="{FF2B5EF4-FFF2-40B4-BE49-F238E27FC236}">
                  <a16:creationId xmlns:a16="http://schemas.microsoft.com/office/drawing/2014/main" id="{10266B4E-D1F4-4CFC-BBBF-E33E9333B439}"/>
                </a:ext>
              </a:extLst>
            </p:cNvPr>
            <p:cNvSpPr/>
            <p:nvPr/>
          </p:nvSpPr>
          <p:spPr>
            <a:xfrm>
              <a:off x="5397245" y="2969132"/>
              <a:ext cx="1394841" cy="1193292"/>
            </a:xfrm>
            <a:custGeom>
              <a:avLst/>
              <a:gdLst>
                <a:gd name="connsiteX0" fmla="*/ 1394841 w 1394841"/>
                <a:gd name="connsiteY0" fmla="*/ 1193292 h 1193292"/>
                <a:gd name="connsiteX1" fmla="*/ 1380077 w 1394841"/>
                <a:gd name="connsiteY1" fmla="*/ 1031843 h 1193292"/>
                <a:gd name="connsiteX2" fmla="*/ 0 w 1394841"/>
                <a:gd name="connsiteY2" fmla="*/ 0 h 1193292"/>
              </a:gdLst>
              <a:ahLst/>
              <a:cxnLst>
                <a:cxn ang="0">
                  <a:pos x="connsiteX0" y="connsiteY0"/>
                </a:cxn>
                <a:cxn ang="0">
                  <a:pos x="connsiteX1" y="connsiteY1"/>
                </a:cxn>
                <a:cxn ang="0">
                  <a:pos x="connsiteX2" y="connsiteY2"/>
                </a:cxn>
              </a:cxnLst>
              <a:rect l="l" t="t" r="r" b="b"/>
              <a:pathLst>
                <a:path w="1394841" h="1193292">
                  <a:moveTo>
                    <a:pt x="1394841" y="1193292"/>
                  </a:moveTo>
                  <a:cubicBezTo>
                    <a:pt x="1394174" y="1137190"/>
                    <a:pt x="1389317" y="1083183"/>
                    <a:pt x="1380077" y="1031843"/>
                  </a:cubicBezTo>
                  <a:cubicBezTo>
                    <a:pt x="1285304" y="506921"/>
                    <a:pt x="633222" y="186214"/>
                    <a:pt x="0" y="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49" name="Freeform: Shape 48">
            <a:extLst>
              <a:ext uri="{FF2B5EF4-FFF2-40B4-BE49-F238E27FC236}">
                <a16:creationId xmlns:a16="http://schemas.microsoft.com/office/drawing/2014/main" id="{114AD211-6EA4-4AC8-ACBE-70ABB54AFC62}"/>
              </a:ext>
            </a:extLst>
          </p:cNvPr>
          <p:cNvSpPr/>
          <p:nvPr/>
        </p:nvSpPr>
        <p:spPr>
          <a:xfrm>
            <a:off x="1524001" y="6388536"/>
            <a:ext cx="435471" cy="469465"/>
          </a:xfrm>
          <a:custGeom>
            <a:avLst/>
            <a:gdLst>
              <a:gd name="connsiteX0" fmla="*/ 47510 w 580628"/>
              <a:gd name="connsiteY0" fmla="*/ 0 h 625953"/>
              <a:gd name="connsiteX1" fmla="*/ 522401 w 580628"/>
              <a:gd name="connsiteY1" fmla="*/ 295747 h 625953"/>
              <a:gd name="connsiteX2" fmla="*/ 580618 w 580628"/>
              <a:gd name="connsiteY2" fmla="*/ 493225 h 625953"/>
              <a:gd name="connsiteX3" fmla="*/ 569848 w 580628"/>
              <a:gd name="connsiteY3" fmla="*/ 569422 h 625953"/>
              <a:gd name="connsiteX4" fmla="*/ 546869 w 580628"/>
              <a:gd name="connsiteY4" fmla="*/ 625953 h 625953"/>
              <a:gd name="connsiteX5" fmla="*/ 0 w 580628"/>
              <a:gd name="connsiteY5" fmla="*/ 625953 h 625953"/>
              <a:gd name="connsiteX6" fmla="*/ 0 w 580628"/>
              <a:gd name="connsiteY6" fmla="*/ 635 h 625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28" h="625953">
                <a:moveTo>
                  <a:pt x="47510" y="0"/>
                </a:moveTo>
                <a:cubicBezTo>
                  <a:pt x="240287" y="12591"/>
                  <a:pt x="426414" y="128858"/>
                  <a:pt x="522401" y="295747"/>
                </a:cubicBezTo>
                <a:cubicBezTo>
                  <a:pt x="557016" y="355946"/>
                  <a:pt x="581196" y="423785"/>
                  <a:pt x="580618" y="493225"/>
                </a:cubicBezTo>
                <a:cubicBezTo>
                  <a:pt x="580405" y="519095"/>
                  <a:pt x="576649" y="544655"/>
                  <a:pt x="569848" y="569422"/>
                </a:cubicBezTo>
                <a:lnTo>
                  <a:pt x="546869" y="625953"/>
                </a:lnTo>
                <a:lnTo>
                  <a:pt x="0" y="625953"/>
                </a:lnTo>
                <a:lnTo>
                  <a:pt x="0" y="63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sp>
        <p:nvSpPr>
          <p:cNvPr id="50" name="Freeform: Shape 49">
            <a:extLst>
              <a:ext uri="{FF2B5EF4-FFF2-40B4-BE49-F238E27FC236}">
                <a16:creationId xmlns:a16="http://schemas.microsoft.com/office/drawing/2014/main" id="{D0FCD1A6-FEFE-4611-B7CE-4B1843BD9070}"/>
              </a:ext>
            </a:extLst>
          </p:cNvPr>
          <p:cNvSpPr/>
          <p:nvPr/>
        </p:nvSpPr>
        <p:spPr>
          <a:xfrm>
            <a:off x="1781175" y="6515781"/>
            <a:ext cx="178296" cy="167810"/>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Tree>
    <p:extLst>
      <p:ext uri="{BB962C8B-B14F-4D97-AF65-F5344CB8AC3E}">
        <p14:creationId xmlns:p14="http://schemas.microsoft.com/office/powerpoint/2010/main" val="1694286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1">
                                            <p:txEl>
                                              <p:pRg st="0" end="0"/>
                                            </p:txEl>
                                          </p:spTgt>
                                        </p:tgtEl>
                                        <p:attrNameLst>
                                          <p:attrName>style.visibility</p:attrName>
                                        </p:attrNameLst>
                                      </p:cBhvr>
                                      <p:to>
                                        <p:strVal val="visible"/>
                                      </p:to>
                                    </p:set>
                                    <p:animEffect transition="in" filter="fade">
                                      <p:cBhvr>
                                        <p:cTn id="7" dur="500"/>
                                        <p:tgtEl>
                                          <p:spTgt spid="31">
                                            <p:txEl>
                                              <p:pRg st="0" end="0"/>
                                            </p:txEl>
                                          </p:spTgt>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4" accel="20000" decel="60000" fill="hold" grpId="0" nodeType="withEffect">
                                  <p:stCondLst>
                                    <p:cond delay="75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ppt_x"/>
                                          </p:val>
                                        </p:tav>
                                        <p:tav tm="100000">
                                          <p:val>
                                            <p:strVal val="#ppt_x"/>
                                          </p:val>
                                        </p:tav>
                                      </p:tavLst>
                                    </p:anim>
                                    <p:anim calcmode="lin" valueType="num">
                                      <p:cBhvr additive="base">
                                        <p:cTn id="14" dur="10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3" accel="20000" decel="6000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1000" fill="hold"/>
                                        <p:tgtEl>
                                          <p:spTgt spid="21"/>
                                        </p:tgtEl>
                                        <p:attrNameLst>
                                          <p:attrName>ppt_x</p:attrName>
                                        </p:attrNameLst>
                                      </p:cBhvr>
                                      <p:tavLst>
                                        <p:tav tm="0">
                                          <p:val>
                                            <p:strVal val="1+#ppt_w/2"/>
                                          </p:val>
                                        </p:tav>
                                        <p:tav tm="100000">
                                          <p:val>
                                            <p:strVal val="#ppt_x"/>
                                          </p:val>
                                        </p:tav>
                                      </p:tavLst>
                                    </p:anim>
                                    <p:anim calcmode="lin" valueType="num">
                                      <p:cBhvr additive="base">
                                        <p:cTn id="18" dur="1000" fill="hold"/>
                                        <p:tgtEl>
                                          <p:spTgt spid="21"/>
                                        </p:tgtEl>
                                        <p:attrNameLst>
                                          <p:attrName>ppt_y</p:attrName>
                                        </p:attrNameLst>
                                      </p:cBhvr>
                                      <p:tavLst>
                                        <p:tav tm="0">
                                          <p:val>
                                            <p:strVal val="0-#ppt_h/2"/>
                                          </p:val>
                                        </p:tav>
                                        <p:tav tm="100000">
                                          <p:val>
                                            <p:strVal val="#ppt_y"/>
                                          </p:val>
                                        </p:tav>
                                      </p:tavLst>
                                    </p:anim>
                                  </p:childTnLst>
                                </p:cTn>
                              </p:par>
                              <p:par>
                                <p:cTn id="19" presetID="2" presetClass="entr" presetSubtype="3" accel="20000" decel="6000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1000" fill="hold"/>
                                        <p:tgtEl>
                                          <p:spTgt spid="22"/>
                                        </p:tgtEl>
                                        <p:attrNameLst>
                                          <p:attrName>ppt_x</p:attrName>
                                        </p:attrNameLst>
                                      </p:cBhvr>
                                      <p:tavLst>
                                        <p:tav tm="0">
                                          <p:val>
                                            <p:strVal val="1+#ppt_w/2"/>
                                          </p:val>
                                        </p:tav>
                                        <p:tav tm="100000">
                                          <p:val>
                                            <p:strVal val="#ppt_x"/>
                                          </p:val>
                                        </p:tav>
                                      </p:tavLst>
                                    </p:anim>
                                    <p:anim calcmode="lin" valueType="num">
                                      <p:cBhvr additive="base">
                                        <p:cTn id="22" dur="1000" fill="hold"/>
                                        <p:tgtEl>
                                          <p:spTgt spid="22"/>
                                        </p:tgtEl>
                                        <p:attrNameLst>
                                          <p:attrName>ppt_y</p:attrName>
                                        </p:attrNameLst>
                                      </p:cBhvr>
                                      <p:tavLst>
                                        <p:tav tm="0">
                                          <p:val>
                                            <p:strVal val="0-#ppt_h/2"/>
                                          </p:val>
                                        </p:tav>
                                        <p:tav tm="100000">
                                          <p:val>
                                            <p:strVal val="#ppt_y"/>
                                          </p:val>
                                        </p:tav>
                                      </p:tavLst>
                                    </p:anim>
                                  </p:childTnLst>
                                </p:cTn>
                              </p:par>
                              <p:par>
                                <p:cTn id="23" presetID="2" presetClass="entr" presetSubtype="3" accel="20000" decel="60000" fill="hold" grpId="0" nodeType="with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1000" fill="hold"/>
                                        <p:tgtEl>
                                          <p:spTgt spid="43"/>
                                        </p:tgtEl>
                                        <p:attrNameLst>
                                          <p:attrName>ppt_x</p:attrName>
                                        </p:attrNameLst>
                                      </p:cBhvr>
                                      <p:tavLst>
                                        <p:tav tm="0">
                                          <p:val>
                                            <p:strVal val="1+#ppt_w/2"/>
                                          </p:val>
                                        </p:tav>
                                        <p:tav tm="100000">
                                          <p:val>
                                            <p:strVal val="#ppt_x"/>
                                          </p:val>
                                        </p:tav>
                                      </p:tavLst>
                                    </p:anim>
                                    <p:anim calcmode="lin" valueType="num">
                                      <p:cBhvr additive="base">
                                        <p:cTn id="26" dur="1000" fill="hold"/>
                                        <p:tgtEl>
                                          <p:spTgt spid="43"/>
                                        </p:tgtEl>
                                        <p:attrNameLst>
                                          <p:attrName>ppt_y</p:attrName>
                                        </p:attrNameLst>
                                      </p:cBhvr>
                                      <p:tavLst>
                                        <p:tav tm="0">
                                          <p:val>
                                            <p:strVal val="0-#ppt_h/2"/>
                                          </p:val>
                                        </p:tav>
                                        <p:tav tm="100000">
                                          <p:val>
                                            <p:strVal val="#ppt_y"/>
                                          </p:val>
                                        </p:tav>
                                      </p:tavLst>
                                    </p:anim>
                                  </p:childTnLst>
                                </p:cTn>
                              </p:par>
                              <p:par>
                                <p:cTn id="27" presetID="2" presetClass="entr" presetSubtype="3" accel="20000" decel="60000" fill="hold" grpId="0" nodeType="with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additive="base">
                                        <p:cTn id="29" dur="1000" fill="hold"/>
                                        <p:tgtEl>
                                          <p:spTgt spid="44"/>
                                        </p:tgtEl>
                                        <p:attrNameLst>
                                          <p:attrName>ppt_x</p:attrName>
                                        </p:attrNameLst>
                                      </p:cBhvr>
                                      <p:tavLst>
                                        <p:tav tm="0">
                                          <p:val>
                                            <p:strVal val="1+#ppt_w/2"/>
                                          </p:val>
                                        </p:tav>
                                        <p:tav tm="100000">
                                          <p:val>
                                            <p:strVal val="#ppt_x"/>
                                          </p:val>
                                        </p:tav>
                                      </p:tavLst>
                                    </p:anim>
                                    <p:anim calcmode="lin" valueType="num">
                                      <p:cBhvr additive="base">
                                        <p:cTn id="30" dur="1000" fill="hold"/>
                                        <p:tgtEl>
                                          <p:spTgt spid="44"/>
                                        </p:tgtEl>
                                        <p:attrNameLst>
                                          <p:attrName>ppt_y</p:attrName>
                                        </p:attrNameLst>
                                      </p:cBhvr>
                                      <p:tavLst>
                                        <p:tav tm="0">
                                          <p:val>
                                            <p:strVal val="0-#ppt_h/2"/>
                                          </p:val>
                                        </p:tav>
                                        <p:tav tm="100000">
                                          <p:val>
                                            <p:strVal val="#ppt_y"/>
                                          </p:val>
                                        </p:tav>
                                      </p:tavLst>
                                    </p:anim>
                                  </p:childTnLst>
                                </p:cTn>
                              </p:par>
                              <p:par>
                                <p:cTn id="31" presetID="2" presetClass="entr" presetSubtype="3" accel="20000" decel="60000" fill="hold" grpId="0" nodeType="withEffect">
                                  <p:stCondLst>
                                    <p:cond delay="0"/>
                                  </p:stCondLst>
                                  <p:childTnLst>
                                    <p:set>
                                      <p:cBhvr>
                                        <p:cTn id="32" dur="1" fill="hold">
                                          <p:stCondLst>
                                            <p:cond delay="0"/>
                                          </p:stCondLst>
                                        </p:cTn>
                                        <p:tgtEl>
                                          <p:spTgt spid="45"/>
                                        </p:tgtEl>
                                        <p:attrNameLst>
                                          <p:attrName>style.visibility</p:attrName>
                                        </p:attrNameLst>
                                      </p:cBhvr>
                                      <p:to>
                                        <p:strVal val="visible"/>
                                      </p:to>
                                    </p:set>
                                    <p:anim calcmode="lin" valueType="num">
                                      <p:cBhvr additive="base">
                                        <p:cTn id="33" dur="1000" fill="hold"/>
                                        <p:tgtEl>
                                          <p:spTgt spid="45"/>
                                        </p:tgtEl>
                                        <p:attrNameLst>
                                          <p:attrName>ppt_x</p:attrName>
                                        </p:attrNameLst>
                                      </p:cBhvr>
                                      <p:tavLst>
                                        <p:tav tm="0">
                                          <p:val>
                                            <p:strVal val="1+#ppt_w/2"/>
                                          </p:val>
                                        </p:tav>
                                        <p:tav tm="100000">
                                          <p:val>
                                            <p:strVal val="#ppt_x"/>
                                          </p:val>
                                        </p:tav>
                                      </p:tavLst>
                                    </p:anim>
                                    <p:anim calcmode="lin" valueType="num">
                                      <p:cBhvr additive="base">
                                        <p:cTn id="34" dur="1000" fill="hold"/>
                                        <p:tgtEl>
                                          <p:spTgt spid="45"/>
                                        </p:tgtEl>
                                        <p:attrNameLst>
                                          <p:attrName>ppt_y</p:attrName>
                                        </p:attrNameLst>
                                      </p:cBhvr>
                                      <p:tavLst>
                                        <p:tav tm="0">
                                          <p:val>
                                            <p:strVal val="0-#ppt_h/2"/>
                                          </p:val>
                                        </p:tav>
                                        <p:tav tm="100000">
                                          <p:val>
                                            <p:strVal val="#ppt_y"/>
                                          </p:val>
                                        </p:tav>
                                      </p:tavLst>
                                    </p:anim>
                                  </p:childTnLst>
                                </p:cTn>
                              </p:par>
                              <p:par>
                                <p:cTn id="35" presetID="2" presetClass="entr" presetSubtype="12" accel="20000" decel="60000" fill="hold" nodeType="with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additive="base">
                                        <p:cTn id="37" dur="1000" fill="hold"/>
                                        <p:tgtEl>
                                          <p:spTgt spid="46"/>
                                        </p:tgtEl>
                                        <p:attrNameLst>
                                          <p:attrName>ppt_x</p:attrName>
                                        </p:attrNameLst>
                                      </p:cBhvr>
                                      <p:tavLst>
                                        <p:tav tm="0">
                                          <p:val>
                                            <p:strVal val="0-#ppt_w/2"/>
                                          </p:val>
                                        </p:tav>
                                        <p:tav tm="100000">
                                          <p:val>
                                            <p:strVal val="#ppt_x"/>
                                          </p:val>
                                        </p:tav>
                                      </p:tavLst>
                                    </p:anim>
                                    <p:anim calcmode="lin" valueType="num">
                                      <p:cBhvr additive="base">
                                        <p:cTn id="38" dur="1000" fill="hold"/>
                                        <p:tgtEl>
                                          <p:spTgt spid="46"/>
                                        </p:tgtEl>
                                        <p:attrNameLst>
                                          <p:attrName>ppt_y</p:attrName>
                                        </p:attrNameLst>
                                      </p:cBhvr>
                                      <p:tavLst>
                                        <p:tav tm="0">
                                          <p:val>
                                            <p:strVal val="1+#ppt_h/2"/>
                                          </p:val>
                                        </p:tav>
                                        <p:tav tm="100000">
                                          <p:val>
                                            <p:strVal val="#ppt_y"/>
                                          </p:val>
                                        </p:tav>
                                      </p:tavLst>
                                    </p:anim>
                                  </p:childTnLst>
                                </p:cTn>
                              </p:par>
                              <p:par>
                                <p:cTn id="39" presetID="2" presetClass="entr" presetSubtype="12" accel="20000" decel="60000"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additive="base">
                                        <p:cTn id="41" dur="1000" fill="hold"/>
                                        <p:tgtEl>
                                          <p:spTgt spid="49"/>
                                        </p:tgtEl>
                                        <p:attrNameLst>
                                          <p:attrName>ppt_x</p:attrName>
                                        </p:attrNameLst>
                                      </p:cBhvr>
                                      <p:tavLst>
                                        <p:tav tm="0">
                                          <p:val>
                                            <p:strVal val="0-#ppt_w/2"/>
                                          </p:val>
                                        </p:tav>
                                        <p:tav tm="100000">
                                          <p:val>
                                            <p:strVal val="#ppt_x"/>
                                          </p:val>
                                        </p:tav>
                                      </p:tavLst>
                                    </p:anim>
                                    <p:anim calcmode="lin" valueType="num">
                                      <p:cBhvr additive="base">
                                        <p:cTn id="42" dur="1000" fill="hold"/>
                                        <p:tgtEl>
                                          <p:spTgt spid="49"/>
                                        </p:tgtEl>
                                        <p:attrNameLst>
                                          <p:attrName>ppt_y</p:attrName>
                                        </p:attrNameLst>
                                      </p:cBhvr>
                                      <p:tavLst>
                                        <p:tav tm="0">
                                          <p:val>
                                            <p:strVal val="1+#ppt_h/2"/>
                                          </p:val>
                                        </p:tav>
                                        <p:tav tm="100000">
                                          <p:val>
                                            <p:strVal val="#ppt_y"/>
                                          </p:val>
                                        </p:tav>
                                      </p:tavLst>
                                    </p:anim>
                                  </p:childTnLst>
                                </p:cTn>
                              </p:par>
                              <p:par>
                                <p:cTn id="43" presetID="2" presetClass="entr" presetSubtype="12" accel="20000" decel="60000"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1000" fill="hold"/>
                                        <p:tgtEl>
                                          <p:spTgt spid="50"/>
                                        </p:tgtEl>
                                        <p:attrNameLst>
                                          <p:attrName>ppt_x</p:attrName>
                                        </p:attrNameLst>
                                      </p:cBhvr>
                                      <p:tavLst>
                                        <p:tav tm="0">
                                          <p:val>
                                            <p:strVal val="0-#ppt_w/2"/>
                                          </p:val>
                                        </p:tav>
                                        <p:tav tm="100000">
                                          <p:val>
                                            <p:strVal val="#ppt_x"/>
                                          </p:val>
                                        </p:tav>
                                      </p:tavLst>
                                    </p:anim>
                                    <p:anim calcmode="lin" valueType="num">
                                      <p:cBhvr additive="base">
                                        <p:cTn id="46"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1" grpId="0" build="p"/>
      <p:bldP spid="34" grpId="0"/>
      <p:bldP spid="21" grpId="0" animBg="1"/>
      <p:bldP spid="43" grpId="0" animBg="1"/>
      <p:bldP spid="44" grpId="0" animBg="1"/>
      <p:bldP spid="45" grpId="0" animBg="1"/>
      <p:bldP spid="49" grpId="0" animBg="1"/>
      <p:bldP spid="5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B28F2A9E-7D77-4541-8D69-E10EAB583D85}"/>
              </a:ext>
            </a:extLst>
          </p:cNvPr>
          <p:cNvSpPr txBox="1"/>
          <p:nvPr/>
        </p:nvSpPr>
        <p:spPr>
          <a:xfrm>
            <a:off x="4620624" y="1"/>
            <a:ext cx="2950754" cy="2400657"/>
          </a:xfrm>
          <a:prstGeom prst="rect">
            <a:avLst/>
          </a:prstGeom>
          <a:noFill/>
        </p:spPr>
        <p:txBody>
          <a:bodyPr wrap="square" rtlCol="0">
            <a:spAutoFit/>
          </a:bodyPr>
          <a:lstStyle/>
          <a:p>
            <a:pPr algn="ctr" defTabSz="457200"/>
            <a:r>
              <a:rPr lang="en-US" sz="15000" b="1" dirty="0">
                <a:solidFill>
                  <a:srgbClr val="FFFFFF">
                    <a:lumMod val="85000"/>
                    <a:alpha val="20000"/>
                  </a:srgbClr>
                </a:solidFill>
                <a:latin typeface="Elsie"/>
              </a:rPr>
              <a:t>01</a:t>
            </a:r>
            <a:endParaRPr lang="en-ID" sz="15000" b="1" dirty="0">
              <a:solidFill>
                <a:srgbClr val="FFFFFF">
                  <a:lumMod val="85000"/>
                  <a:alpha val="20000"/>
                </a:srgbClr>
              </a:solidFill>
              <a:latin typeface="Elsie"/>
            </a:endParaRPr>
          </a:p>
        </p:txBody>
      </p:sp>
      <p:sp>
        <p:nvSpPr>
          <p:cNvPr id="24" name="Text Placeholder 23">
            <a:extLst>
              <a:ext uri="{FF2B5EF4-FFF2-40B4-BE49-F238E27FC236}">
                <a16:creationId xmlns:a16="http://schemas.microsoft.com/office/drawing/2014/main" id="{9E992A34-1574-4B4D-9684-450D81D2493D}"/>
              </a:ext>
            </a:extLst>
          </p:cNvPr>
          <p:cNvSpPr>
            <a:spLocks noGrp="1"/>
          </p:cNvSpPr>
          <p:nvPr>
            <p:ph type="body" sz="quarter" idx="10"/>
          </p:nvPr>
        </p:nvSpPr>
        <p:spPr/>
        <p:txBody>
          <a:bodyPr/>
          <a:lstStyle/>
          <a:p>
            <a:r>
              <a:rPr lang="ru-RU" dirty="0"/>
              <a:t>Заголовок слайда</a:t>
            </a:r>
            <a:endParaRPr lang="en-US" dirty="0"/>
          </a:p>
        </p:txBody>
      </p:sp>
      <p:sp>
        <p:nvSpPr>
          <p:cNvPr id="2" name="PsHolder3">
            <a:extLst>
              <a:ext uri="{FF2B5EF4-FFF2-40B4-BE49-F238E27FC236}">
                <a16:creationId xmlns:a16="http://schemas.microsoft.com/office/drawing/2014/main" id="{FE592C5F-96A0-4527-AF45-11A0B7384D1D}"/>
              </a:ext>
            </a:extLst>
          </p:cNvPr>
          <p:cNvSpPr>
            <a:spLocks noGrp="1"/>
          </p:cNvSpPr>
          <p:nvPr>
            <p:ph type="pic" sz="quarter" idx="11"/>
          </p:nvPr>
        </p:nvSpPr>
        <p:spPr/>
      </p:sp>
      <p:sp>
        <p:nvSpPr>
          <p:cNvPr id="28" name="TextBox 27">
            <a:extLst>
              <a:ext uri="{FF2B5EF4-FFF2-40B4-BE49-F238E27FC236}">
                <a16:creationId xmlns:a16="http://schemas.microsoft.com/office/drawing/2014/main" id="{71F26C3D-7BC3-486F-9021-258E91A02CE2}"/>
              </a:ext>
            </a:extLst>
          </p:cNvPr>
          <p:cNvSpPr txBox="1"/>
          <p:nvPr/>
        </p:nvSpPr>
        <p:spPr>
          <a:xfrm>
            <a:off x="2665808" y="5265028"/>
            <a:ext cx="6860384" cy="482633"/>
          </a:xfrm>
          <a:prstGeom prst="rect">
            <a:avLst/>
          </a:prstGeom>
          <a:noFill/>
        </p:spPr>
        <p:txBody>
          <a:bodyPr wrap="square" rtlCol="0" anchor="t">
            <a:spAutoFit/>
          </a:bodyPr>
          <a:lstStyle/>
          <a:p>
            <a:pPr lvl="0" algn="ctr" defTabSz="457200">
              <a:lnSpc>
                <a:spcPct val="150000"/>
              </a:lnSpc>
            </a:pPr>
            <a:r>
              <a:rPr lang="ru-RU" sz="900" dirty="0">
                <a:solidFill>
                  <a:srgbClr val="FFFFFF"/>
                </a:solidFill>
              </a:rPr>
              <a:t>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lang="en-US" sz="900" dirty="0">
              <a:solidFill>
                <a:srgbClr val="FFFFFF"/>
              </a:solidFill>
            </a:endParaRPr>
          </a:p>
        </p:txBody>
      </p:sp>
      <p:sp>
        <p:nvSpPr>
          <p:cNvPr id="22" name="Freeform: Shape 21">
            <a:extLst>
              <a:ext uri="{FF2B5EF4-FFF2-40B4-BE49-F238E27FC236}">
                <a16:creationId xmlns:a16="http://schemas.microsoft.com/office/drawing/2014/main" id="{4842DAF1-FBFB-45EA-A73B-1C5AFA5EDBAE}"/>
              </a:ext>
            </a:extLst>
          </p:cNvPr>
          <p:cNvSpPr/>
          <p:nvPr/>
        </p:nvSpPr>
        <p:spPr>
          <a:xfrm>
            <a:off x="9763616" y="-2540"/>
            <a:ext cx="904385" cy="980342"/>
          </a:xfrm>
          <a:custGeom>
            <a:avLst/>
            <a:gdLst>
              <a:gd name="connsiteX0" fmla="*/ 146779 w 1205847"/>
              <a:gd name="connsiteY0" fmla="*/ 0 h 1307123"/>
              <a:gd name="connsiteX1" fmla="*/ 1205847 w 1205847"/>
              <a:gd name="connsiteY1" fmla="*/ 0 h 1307123"/>
              <a:gd name="connsiteX2" fmla="*/ 1205847 w 1205847"/>
              <a:gd name="connsiteY2" fmla="*/ 1250397 h 1307123"/>
              <a:gd name="connsiteX3" fmla="*/ 1133253 w 1205847"/>
              <a:gd name="connsiteY3" fmla="*/ 1271940 h 1307123"/>
              <a:gd name="connsiteX4" fmla="*/ 617313 w 1205847"/>
              <a:gd name="connsiteY4" fmla="*/ 1282856 h 1307123"/>
              <a:gd name="connsiteX5" fmla="*/ 77020 w 1205847"/>
              <a:gd name="connsiteY5" fmla="*/ 882922 h 1307123"/>
              <a:gd name="connsiteX6" fmla="*/ 10074 w 1205847"/>
              <a:gd name="connsiteY6" fmla="*/ 392701 h 1307123"/>
              <a:gd name="connsiteX7" fmla="*/ 144331 w 1205847"/>
              <a:gd name="connsiteY7" fmla="*/ 3752 h 13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5847" h="1307123">
                <a:moveTo>
                  <a:pt x="146779" y="0"/>
                </a:moveTo>
                <a:lnTo>
                  <a:pt x="1205847" y="0"/>
                </a:lnTo>
                <a:lnTo>
                  <a:pt x="1205847" y="1250397"/>
                </a:lnTo>
                <a:lnTo>
                  <a:pt x="1133253" y="1271940"/>
                </a:lnTo>
                <a:cubicBezTo>
                  <a:pt x="963495" y="1311828"/>
                  <a:pt x="786774" y="1320959"/>
                  <a:pt x="617313" y="1282856"/>
                </a:cubicBezTo>
                <a:cubicBezTo>
                  <a:pt x="391364" y="1232052"/>
                  <a:pt x="180519" y="1090105"/>
                  <a:pt x="77020" y="882922"/>
                </a:cubicBezTo>
                <a:cubicBezTo>
                  <a:pt x="2171" y="733104"/>
                  <a:pt x="-13360" y="558509"/>
                  <a:pt x="10074" y="392701"/>
                </a:cubicBezTo>
                <a:cubicBezTo>
                  <a:pt x="29419" y="255973"/>
                  <a:pt x="76135" y="123668"/>
                  <a:pt x="144331" y="375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grpSp>
        <p:nvGrpSpPr>
          <p:cNvPr id="27" name="Group 26">
            <a:extLst>
              <a:ext uri="{FF2B5EF4-FFF2-40B4-BE49-F238E27FC236}">
                <a16:creationId xmlns:a16="http://schemas.microsoft.com/office/drawing/2014/main" id="{461860FA-D0DD-4D7E-AB77-637B7C04B902}"/>
              </a:ext>
            </a:extLst>
          </p:cNvPr>
          <p:cNvGrpSpPr/>
          <p:nvPr/>
        </p:nvGrpSpPr>
        <p:grpSpPr>
          <a:xfrm>
            <a:off x="9815610" y="-2541"/>
            <a:ext cx="852391" cy="742950"/>
            <a:chOff x="5319617" y="2749104"/>
            <a:chExt cx="1559528" cy="1359296"/>
          </a:xfrm>
        </p:grpSpPr>
        <p:sp>
          <p:nvSpPr>
            <p:cNvPr id="39" name="Freeform: Shape 38">
              <a:extLst>
                <a:ext uri="{FF2B5EF4-FFF2-40B4-BE49-F238E27FC236}">
                  <a16:creationId xmlns:a16="http://schemas.microsoft.com/office/drawing/2014/main" id="{45CDF4BA-CD5E-43E5-9B8B-0EBE3094BFB5}"/>
                </a:ext>
              </a:extLst>
            </p:cNvPr>
            <p:cNvSpPr/>
            <p:nvPr/>
          </p:nvSpPr>
          <p:spPr>
            <a:xfrm>
              <a:off x="5632894" y="2749104"/>
              <a:ext cx="1246251" cy="1359296"/>
            </a:xfrm>
            <a:custGeom>
              <a:avLst/>
              <a:gdLst>
                <a:gd name="connsiteX0" fmla="*/ 0 w 1246251"/>
                <a:gd name="connsiteY0" fmla="*/ 0 h 1359296"/>
                <a:gd name="connsiteX1" fmla="*/ 233743 w 1246251"/>
                <a:gd name="connsiteY1" fmla="*/ 917067 h 1359296"/>
                <a:gd name="connsiteX2" fmla="*/ 1246251 w 1246251"/>
                <a:gd name="connsiteY2" fmla="*/ 1350740 h 1359296"/>
              </a:gdLst>
              <a:ahLst/>
              <a:cxnLst>
                <a:cxn ang="0">
                  <a:pos x="connsiteX0" y="connsiteY0"/>
                </a:cxn>
                <a:cxn ang="0">
                  <a:pos x="connsiteX1" y="connsiteY1"/>
                </a:cxn>
                <a:cxn ang="0">
                  <a:pos x="connsiteX2" y="connsiteY2"/>
                </a:cxn>
              </a:cxnLst>
              <a:rect l="l" t="t" r="r" b="b"/>
              <a:pathLst>
                <a:path w="1246251" h="1359296">
                  <a:moveTo>
                    <a:pt x="0" y="0"/>
                  </a:moveTo>
                  <a:cubicBezTo>
                    <a:pt x="54483" y="288227"/>
                    <a:pt x="130683" y="595979"/>
                    <a:pt x="233743" y="917067"/>
                  </a:cubicBezTo>
                  <a:cubicBezTo>
                    <a:pt x="356711" y="1300067"/>
                    <a:pt x="774383" y="1390364"/>
                    <a:pt x="1246251" y="135074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40" name="Freeform: Shape 39">
              <a:extLst>
                <a:ext uri="{FF2B5EF4-FFF2-40B4-BE49-F238E27FC236}">
                  <a16:creationId xmlns:a16="http://schemas.microsoft.com/office/drawing/2014/main" id="{1AD13F20-FA81-4CCD-92D2-875E42D68C38}"/>
                </a:ext>
              </a:extLst>
            </p:cNvPr>
            <p:cNvSpPr/>
            <p:nvPr/>
          </p:nvSpPr>
          <p:spPr>
            <a:xfrm>
              <a:off x="5319617" y="2749104"/>
              <a:ext cx="1559528" cy="1214913"/>
            </a:xfrm>
            <a:custGeom>
              <a:avLst/>
              <a:gdLst>
                <a:gd name="connsiteX0" fmla="*/ 0 w 1559528"/>
                <a:gd name="connsiteY0" fmla="*/ 0 h 1214913"/>
                <a:gd name="connsiteX1" fmla="*/ 1132808 w 1559528"/>
                <a:gd name="connsiteY1" fmla="*/ 1095566 h 1214913"/>
                <a:gd name="connsiteX2" fmla="*/ 1559528 w 1559528"/>
                <a:gd name="connsiteY2" fmla="*/ 1214914 h 1214913"/>
              </a:gdLst>
              <a:ahLst/>
              <a:cxnLst>
                <a:cxn ang="0">
                  <a:pos x="connsiteX0" y="connsiteY0"/>
                </a:cxn>
                <a:cxn ang="0">
                  <a:pos x="connsiteX1" y="connsiteY1"/>
                </a:cxn>
                <a:cxn ang="0">
                  <a:pos x="connsiteX2" y="connsiteY2"/>
                </a:cxn>
              </a:cxnLst>
              <a:rect l="l" t="t" r="r" b="b"/>
              <a:pathLst>
                <a:path w="1559528" h="1214913">
                  <a:moveTo>
                    <a:pt x="0" y="0"/>
                  </a:moveTo>
                  <a:cubicBezTo>
                    <a:pt x="103251" y="414433"/>
                    <a:pt x="433292" y="812864"/>
                    <a:pt x="1132808" y="1095566"/>
                  </a:cubicBezTo>
                  <a:cubicBezTo>
                    <a:pt x="1280065" y="1155097"/>
                    <a:pt x="1422559" y="1193959"/>
                    <a:pt x="1559528" y="1214914"/>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41" name="Freeform: Shape 40">
            <a:extLst>
              <a:ext uri="{FF2B5EF4-FFF2-40B4-BE49-F238E27FC236}">
                <a16:creationId xmlns:a16="http://schemas.microsoft.com/office/drawing/2014/main" id="{2EA92117-449C-4582-B75A-8049F569146D}"/>
              </a:ext>
            </a:extLst>
          </p:cNvPr>
          <p:cNvSpPr/>
          <p:nvPr/>
        </p:nvSpPr>
        <p:spPr>
          <a:xfrm>
            <a:off x="9766062" y="939387"/>
            <a:ext cx="117955" cy="117955"/>
          </a:xfrm>
          <a:custGeom>
            <a:avLst/>
            <a:gdLst>
              <a:gd name="connsiteX0" fmla="*/ 157273 w 157273"/>
              <a:gd name="connsiteY0" fmla="*/ 78637 h 157273"/>
              <a:gd name="connsiteX1" fmla="*/ 78637 w 157273"/>
              <a:gd name="connsiteY1" fmla="*/ 157273 h 157273"/>
              <a:gd name="connsiteX2" fmla="*/ 0 w 157273"/>
              <a:gd name="connsiteY2" fmla="*/ 78637 h 157273"/>
              <a:gd name="connsiteX3" fmla="*/ 78637 w 157273"/>
              <a:gd name="connsiteY3" fmla="*/ 0 h 157273"/>
              <a:gd name="connsiteX4" fmla="*/ 157273 w 157273"/>
              <a:gd name="connsiteY4" fmla="*/ 78637 h 157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273" h="157273">
                <a:moveTo>
                  <a:pt x="157273" y="78637"/>
                </a:moveTo>
                <a:cubicBezTo>
                  <a:pt x="157273" y="122067"/>
                  <a:pt x="122066" y="157273"/>
                  <a:pt x="78637" y="157273"/>
                </a:cubicBezTo>
                <a:cubicBezTo>
                  <a:pt x="35207" y="157273"/>
                  <a:pt x="0" y="122067"/>
                  <a:pt x="0" y="78637"/>
                </a:cubicBezTo>
                <a:cubicBezTo>
                  <a:pt x="0" y="35207"/>
                  <a:pt x="35207" y="0"/>
                  <a:pt x="78637" y="0"/>
                </a:cubicBezTo>
                <a:cubicBezTo>
                  <a:pt x="122066" y="0"/>
                  <a:pt x="157273" y="35207"/>
                  <a:pt x="157273" y="78637"/>
                </a:cubicBezTo>
                <a:close/>
              </a:path>
            </a:pathLst>
          </a:custGeom>
          <a:solidFill>
            <a:schemeClr val="accent1">
              <a:lumMod val="40000"/>
              <a:lumOff val="6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42" name="Freeform: Shape 41">
            <a:extLst>
              <a:ext uri="{FF2B5EF4-FFF2-40B4-BE49-F238E27FC236}">
                <a16:creationId xmlns:a16="http://schemas.microsoft.com/office/drawing/2014/main" id="{50385F4B-2996-43ED-9FBA-BC0E4F8C3A9C}"/>
              </a:ext>
            </a:extLst>
          </p:cNvPr>
          <p:cNvSpPr/>
          <p:nvPr/>
        </p:nvSpPr>
        <p:spPr>
          <a:xfrm>
            <a:off x="9627694" y="346096"/>
            <a:ext cx="300755" cy="283068"/>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20000"/>
              <a:lumOff val="8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43" name="Freeform: Shape 42">
            <a:extLst>
              <a:ext uri="{FF2B5EF4-FFF2-40B4-BE49-F238E27FC236}">
                <a16:creationId xmlns:a16="http://schemas.microsoft.com/office/drawing/2014/main" id="{7F497D4E-B1E9-4B34-B820-1FAF3D056E44}"/>
              </a:ext>
            </a:extLst>
          </p:cNvPr>
          <p:cNvSpPr/>
          <p:nvPr/>
        </p:nvSpPr>
        <p:spPr>
          <a:xfrm>
            <a:off x="10374051" y="-109902"/>
            <a:ext cx="264493" cy="263948"/>
          </a:xfrm>
          <a:custGeom>
            <a:avLst/>
            <a:gdLst>
              <a:gd name="connsiteX0" fmla="*/ 26 w 352657"/>
              <a:gd name="connsiteY0" fmla="*/ 173627 h 351930"/>
              <a:gd name="connsiteX1" fmla="*/ 123106 w 352657"/>
              <a:gd name="connsiteY1" fmla="*/ 344265 h 351930"/>
              <a:gd name="connsiteX2" fmla="*/ 295432 w 352657"/>
              <a:gd name="connsiteY2" fmla="*/ 305401 h 351930"/>
              <a:gd name="connsiteX3" fmla="*/ 348960 w 352657"/>
              <a:gd name="connsiteY3" fmla="*/ 136838 h 351930"/>
              <a:gd name="connsiteX4" fmla="*/ 26 w 352657"/>
              <a:gd name="connsiteY4" fmla="*/ 173627 h 35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657" h="351930">
                <a:moveTo>
                  <a:pt x="26" y="173627"/>
                </a:moveTo>
                <a:cubicBezTo>
                  <a:pt x="-1337" y="248824"/>
                  <a:pt x="51282" y="321816"/>
                  <a:pt x="123106" y="344265"/>
                </a:cubicBezTo>
                <a:cubicBezTo>
                  <a:pt x="181954" y="362692"/>
                  <a:pt x="250080" y="347185"/>
                  <a:pt x="295432" y="305401"/>
                </a:cubicBezTo>
                <a:cubicBezTo>
                  <a:pt x="340785" y="263617"/>
                  <a:pt x="361742" y="197179"/>
                  <a:pt x="348960" y="136838"/>
                </a:cubicBezTo>
                <a:cubicBezTo>
                  <a:pt x="305619" y="-67344"/>
                  <a:pt x="3789" y="-33087"/>
                  <a:pt x="26" y="173627"/>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grpSp>
        <p:nvGrpSpPr>
          <p:cNvPr id="47" name="Group 46">
            <a:extLst>
              <a:ext uri="{FF2B5EF4-FFF2-40B4-BE49-F238E27FC236}">
                <a16:creationId xmlns:a16="http://schemas.microsoft.com/office/drawing/2014/main" id="{867BD672-FE4F-49B1-B2AF-B3AAC92DEA91}"/>
              </a:ext>
            </a:extLst>
          </p:cNvPr>
          <p:cNvGrpSpPr/>
          <p:nvPr/>
        </p:nvGrpSpPr>
        <p:grpSpPr>
          <a:xfrm>
            <a:off x="1524002" y="6115049"/>
            <a:ext cx="706487" cy="742950"/>
            <a:chOff x="5397245" y="2695594"/>
            <a:chExt cx="1394841" cy="1466830"/>
          </a:xfrm>
        </p:grpSpPr>
        <p:sp>
          <p:nvSpPr>
            <p:cNvPr id="48" name="Freeform: Shape 47">
              <a:extLst>
                <a:ext uri="{FF2B5EF4-FFF2-40B4-BE49-F238E27FC236}">
                  <a16:creationId xmlns:a16="http://schemas.microsoft.com/office/drawing/2014/main" id="{EE95CACB-AE3F-4DB3-9E1F-3CF7D6D1C18D}"/>
                </a:ext>
              </a:extLst>
            </p:cNvPr>
            <p:cNvSpPr/>
            <p:nvPr/>
          </p:nvSpPr>
          <p:spPr>
            <a:xfrm>
              <a:off x="5397245" y="2695594"/>
              <a:ext cx="1270920" cy="1466829"/>
            </a:xfrm>
            <a:custGeom>
              <a:avLst/>
              <a:gdLst>
                <a:gd name="connsiteX0" fmla="*/ 1270921 w 1270920"/>
                <a:gd name="connsiteY0" fmla="*/ 1466830 h 1466829"/>
                <a:gd name="connsiteX1" fmla="*/ 845915 w 1270920"/>
                <a:gd name="connsiteY1" fmla="*/ 170763 h 1466829"/>
                <a:gd name="connsiteX2" fmla="*/ 0 w 1270920"/>
                <a:gd name="connsiteY2" fmla="*/ 4933 h 1466829"/>
              </a:gdLst>
              <a:ahLst/>
              <a:cxnLst>
                <a:cxn ang="0">
                  <a:pos x="connsiteX0" y="connsiteY0"/>
                </a:cxn>
                <a:cxn ang="0">
                  <a:pos x="connsiteX1" y="connsiteY1"/>
                </a:cxn>
                <a:cxn ang="0">
                  <a:pos x="connsiteX2" y="connsiteY2"/>
                </a:cxn>
              </a:cxnLst>
              <a:rect l="l" t="t" r="r" b="b"/>
              <a:pathLst>
                <a:path w="1270920" h="1466829">
                  <a:moveTo>
                    <a:pt x="1270921" y="1466830"/>
                  </a:moveTo>
                  <a:cubicBezTo>
                    <a:pt x="1208723" y="912761"/>
                    <a:pt x="1046607" y="366692"/>
                    <a:pt x="845915" y="170763"/>
                  </a:cubicBezTo>
                  <a:cubicBezTo>
                    <a:pt x="693801" y="22459"/>
                    <a:pt x="368237" y="-14974"/>
                    <a:pt x="0" y="4933"/>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49" name="Freeform: Shape 48">
              <a:extLst>
                <a:ext uri="{FF2B5EF4-FFF2-40B4-BE49-F238E27FC236}">
                  <a16:creationId xmlns:a16="http://schemas.microsoft.com/office/drawing/2014/main" id="{EBA0FF5E-C6AC-4504-9539-19590EA793F4}"/>
                </a:ext>
              </a:extLst>
            </p:cNvPr>
            <p:cNvSpPr/>
            <p:nvPr/>
          </p:nvSpPr>
          <p:spPr>
            <a:xfrm>
              <a:off x="5397245" y="2969132"/>
              <a:ext cx="1394841" cy="1193292"/>
            </a:xfrm>
            <a:custGeom>
              <a:avLst/>
              <a:gdLst>
                <a:gd name="connsiteX0" fmla="*/ 1394841 w 1394841"/>
                <a:gd name="connsiteY0" fmla="*/ 1193292 h 1193292"/>
                <a:gd name="connsiteX1" fmla="*/ 1380077 w 1394841"/>
                <a:gd name="connsiteY1" fmla="*/ 1031843 h 1193292"/>
                <a:gd name="connsiteX2" fmla="*/ 0 w 1394841"/>
                <a:gd name="connsiteY2" fmla="*/ 0 h 1193292"/>
              </a:gdLst>
              <a:ahLst/>
              <a:cxnLst>
                <a:cxn ang="0">
                  <a:pos x="connsiteX0" y="connsiteY0"/>
                </a:cxn>
                <a:cxn ang="0">
                  <a:pos x="connsiteX1" y="connsiteY1"/>
                </a:cxn>
                <a:cxn ang="0">
                  <a:pos x="connsiteX2" y="connsiteY2"/>
                </a:cxn>
              </a:cxnLst>
              <a:rect l="l" t="t" r="r" b="b"/>
              <a:pathLst>
                <a:path w="1394841" h="1193292">
                  <a:moveTo>
                    <a:pt x="1394841" y="1193292"/>
                  </a:moveTo>
                  <a:cubicBezTo>
                    <a:pt x="1394174" y="1137190"/>
                    <a:pt x="1389317" y="1083183"/>
                    <a:pt x="1380077" y="1031843"/>
                  </a:cubicBezTo>
                  <a:cubicBezTo>
                    <a:pt x="1285304" y="506921"/>
                    <a:pt x="633222" y="186214"/>
                    <a:pt x="0" y="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50" name="Freeform: Shape 49">
            <a:extLst>
              <a:ext uri="{FF2B5EF4-FFF2-40B4-BE49-F238E27FC236}">
                <a16:creationId xmlns:a16="http://schemas.microsoft.com/office/drawing/2014/main" id="{16BA0FC8-932C-4076-85AB-5716B7801A64}"/>
              </a:ext>
            </a:extLst>
          </p:cNvPr>
          <p:cNvSpPr/>
          <p:nvPr/>
        </p:nvSpPr>
        <p:spPr>
          <a:xfrm>
            <a:off x="1524001" y="6388536"/>
            <a:ext cx="435471" cy="469465"/>
          </a:xfrm>
          <a:custGeom>
            <a:avLst/>
            <a:gdLst>
              <a:gd name="connsiteX0" fmla="*/ 47510 w 580628"/>
              <a:gd name="connsiteY0" fmla="*/ 0 h 625953"/>
              <a:gd name="connsiteX1" fmla="*/ 522401 w 580628"/>
              <a:gd name="connsiteY1" fmla="*/ 295747 h 625953"/>
              <a:gd name="connsiteX2" fmla="*/ 580618 w 580628"/>
              <a:gd name="connsiteY2" fmla="*/ 493225 h 625953"/>
              <a:gd name="connsiteX3" fmla="*/ 569848 w 580628"/>
              <a:gd name="connsiteY3" fmla="*/ 569422 h 625953"/>
              <a:gd name="connsiteX4" fmla="*/ 546869 w 580628"/>
              <a:gd name="connsiteY4" fmla="*/ 625953 h 625953"/>
              <a:gd name="connsiteX5" fmla="*/ 0 w 580628"/>
              <a:gd name="connsiteY5" fmla="*/ 625953 h 625953"/>
              <a:gd name="connsiteX6" fmla="*/ 0 w 580628"/>
              <a:gd name="connsiteY6" fmla="*/ 635 h 625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28" h="625953">
                <a:moveTo>
                  <a:pt x="47510" y="0"/>
                </a:moveTo>
                <a:cubicBezTo>
                  <a:pt x="240287" y="12591"/>
                  <a:pt x="426414" y="128858"/>
                  <a:pt x="522401" y="295747"/>
                </a:cubicBezTo>
                <a:cubicBezTo>
                  <a:pt x="557016" y="355946"/>
                  <a:pt x="581196" y="423785"/>
                  <a:pt x="580618" y="493225"/>
                </a:cubicBezTo>
                <a:cubicBezTo>
                  <a:pt x="580405" y="519095"/>
                  <a:pt x="576649" y="544655"/>
                  <a:pt x="569848" y="569422"/>
                </a:cubicBezTo>
                <a:lnTo>
                  <a:pt x="546869" y="625953"/>
                </a:lnTo>
                <a:lnTo>
                  <a:pt x="0" y="625953"/>
                </a:lnTo>
                <a:lnTo>
                  <a:pt x="0" y="63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sp>
        <p:nvSpPr>
          <p:cNvPr id="51" name="Freeform: Shape 50">
            <a:extLst>
              <a:ext uri="{FF2B5EF4-FFF2-40B4-BE49-F238E27FC236}">
                <a16:creationId xmlns:a16="http://schemas.microsoft.com/office/drawing/2014/main" id="{AE02B7C1-BA8D-45AF-8ABC-1DCAD28C8461}"/>
              </a:ext>
            </a:extLst>
          </p:cNvPr>
          <p:cNvSpPr/>
          <p:nvPr/>
        </p:nvSpPr>
        <p:spPr>
          <a:xfrm>
            <a:off x="1781175" y="6515781"/>
            <a:ext cx="178296" cy="167810"/>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Tree>
    <p:extLst>
      <p:ext uri="{BB962C8B-B14F-4D97-AF65-F5344CB8AC3E}">
        <p14:creationId xmlns:p14="http://schemas.microsoft.com/office/powerpoint/2010/main" val="1042533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p:cTn id="7"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4">
                                            <p:txEl>
                                              <p:pRg st="0" end="0"/>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10" presetClass="entr" presetSubtype="0" fill="hold" grpId="0" nodeType="withEffect">
                                  <p:stCondLst>
                                    <p:cond delay="75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par>
                                <p:cTn id="18" presetID="2" presetClass="entr" presetSubtype="3" accel="20000" decel="6000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1000" fill="hold"/>
                                        <p:tgtEl>
                                          <p:spTgt spid="22"/>
                                        </p:tgtEl>
                                        <p:attrNameLst>
                                          <p:attrName>ppt_x</p:attrName>
                                        </p:attrNameLst>
                                      </p:cBhvr>
                                      <p:tavLst>
                                        <p:tav tm="0">
                                          <p:val>
                                            <p:strVal val="1+#ppt_w/2"/>
                                          </p:val>
                                        </p:tav>
                                        <p:tav tm="100000">
                                          <p:val>
                                            <p:strVal val="#ppt_x"/>
                                          </p:val>
                                        </p:tav>
                                      </p:tavLst>
                                    </p:anim>
                                    <p:anim calcmode="lin" valueType="num">
                                      <p:cBhvr additive="base">
                                        <p:cTn id="21" dur="1000" fill="hold"/>
                                        <p:tgtEl>
                                          <p:spTgt spid="22"/>
                                        </p:tgtEl>
                                        <p:attrNameLst>
                                          <p:attrName>ppt_y</p:attrName>
                                        </p:attrNameLst>
                                      </p:cBhvr>
                                      <p:tavLst>
                                        <p:tav tm="0">
                                          <p:val>
                                            <p:strVal val="0-#ppt_h/2"/>
                                          </p:val>
                                        </p:tav>
                                        <p:tav tm="100000">
                                          <p:val>
                                            <p:strVal val="#ppt_y"/>
                                          </p:val>
                                        </p:tav>
                                      </p:tavLst>
                                    </p:anim>
                                  </p:childTnLst>
                                </p:cTn>
                              </p:par>
                              <p:par>
                                <p:cTn id="22" presetID="2" presetClass="entr" presetSubtype="3" accel="20000" decel="60000"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000" fill="hold"/>
                                        <p:tgtEl>
                                          <p:spTgt spid="27"/>
                                        </p:tgtEl>
                                        <p:attrNameLst>
                                          <p:attrName>ppt_x</p:attrName>
                                        </p:attrNameLst>
                                      </p:cBhvr>
                                      <p:tavLst>
                                        <p:tav tm="0">
                                          <p:val>
                                            <p:strVal val="1+#ppt_w/2"/>
                                          </p:val>
                                        </p:tav>
                                        <p:tav tm="100000">
                                          <p:val>
                                            <p:strVal val="#ppt_x"/>
                                          </p:val>
                                        </p:tav>
                                      </p:tavLst>
                                    </p:anim>
                                    <p:anim calcmode="lin" valueType="num">
                                      <p:cBhvr additive="base">
                                        <p:cTn id="25" dur="1000" fill="hold"/>
                                        <p:tgtEl>
                                          <p:spTgt spid="27"/>
                                        </p:tgtEl>
                                        <p:attrNameLst>
                                          <p:attrName>ppt_y</p:attrName>
                                        </p:attrNameLst>
                                      </p:cBhvr>
                                      <p:tavLst>
                                        <p:tav tm="0">
                                          <p:val>
                                            <p:strVal val="0-#ppt_h/2"/>
                                          </p:val>
                                        </p:tav>
                                        <p:tav tm="100000">
                                          <p:val>
                                            <p:strVal val="#ppt_y"/>
                                          </p:val>
                                        </p:tav>
                                      </p:tavLst>
                                    </p:anim>
                                  </p:childTnLst>
                                </p:cTn>
                              </p:par>
                              <p:par>
                                <p:cTn id="26" presetID="2" presetClass="entr" presetSubtype="3" accel="20000" decel="6000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1000" fill="hold"/>
                                        <p:tgtEl>
                                          <p:spTgt spid="41"/>
                                        </p:tgtEl>
                                        <p:attrNameLst>
                                          <p:attrName>ppt_x</p:attrName>
                                        </p:attrNameLst>
                                      </p:cBhvr>
                                      <p:tavLst>
                                        <p:tav tm="0">
                                          <p:val>
                                            <p:strVal val="1+#ppt_w/2"/>
                                          </p:val>
                                        </p:tav>
                                        <p:tav tm="100000">
                                          <p:val>
                                            <p:strVal val="#ppt_x"/>
                                          </p:val>
                                        </p:tav>
                                      </p:tavLst>
                                    </p:anim>
                                    <p:anim calcmode="lin" valueType="num">
                                      <p:cBhvr additive="base">
                                        <p:cTn id="29" dur="1000" fill="hold"/>
                                        <p:tgtEl>
                                          <p:spTgt spid="41"/>
                                        </p:tgtEl>
                                        <p:attrNameLst>
                                          <p:attrName>ppt_y</p:attrName>
                                        </p:attrNameLst>
                                      </p:cBhvr>
                                      <p:tavLst>
                                        <p:tav tm="0">
                                          <p:val>
                                            <p:strVal val="0-#ppt_h/2"/>
                                          </p:val>
                                        </p:tav>
                                        <p:tav tm="100000">
                                          <p:val>
                                            <p:strVal val="#ppt_y"/>
                                          </p:val>
                                        </p:tav>
                                      </p:tavLst>
                                    </p:anim>
                                  </p:childTnLst>
                                </p:cTn>
                              </p:par>
                              <p:par>
                                <p:cTn id="30" presetID="2" presetClass="entr" presetSubtype="3" accel="20000" decel="60000"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1000" fill="hold"/>
                                        <p:tgtEl>
                                          <p:spTgt spid="42"/>
                                        </p:tgtEl>
                                        <p:attrNameLst>
                                          <p:attrName>ppt_x</p:attrName>
                                        </p:attrNameLst>
                                      </p:cBhvr>
                                      <p:tavLst>
                                        <p:tav tm="0">
                                          <p:val>
                                            <p:strVal val="1+#ppt_w/2"/>
                                          </p:val>
                                        </p:tav>
                                        <p:tav tm="100000">
                                          <p:val>
                                            <p:strVal val="#ppt_x"/>
                                          </p:val>
                                        </p:tav>
                                      </p:tavLst>
                                    </p:anim>
                                    <p:anim calcmode="lin" valueType="num">
                                      <p:cBhvr additive="base">
                                        <p:cTn id="33" dur="1000" fill="hold"/>
                                        <p:tgtEl>
                                          <p:spTgt spid="42"/>
                                        </p:tgtEl>
                                        <p:attrNameLst>
                                          <p:attrName>ppt_y</p:attrName>
                                        </p:attrNameLst>
                                      </p:cBhvr>
                                      <p:tavLst>
                                        <p:tav tm="0">
                                          <p:val>
                                            <p:strVal val="0-#ppt_h/2"/>
                                          </p:val>
                                        </p:tav>
                                        <p:tav tm="100000">
                                          <p:val>
                                            <p:strVal val="#ppt_y"/>
                                          </p:val>
                                        </p:tav>
                                      </p:tavLst>
                                    </p:anim>
                                  </p:childTnLst>
                                </p:cTn>
                              </p:par>
                              <p:par>
                                <p:cTn id="34" presetID="2" presetClass="entr" presetSubtype="3" accel="20000" decel="60000"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 calcmode="lin" valueType="num">
                                      <p:cBhvr additive="base">
                                        <p:cTn id="36" dur="1000" fill="hold"/>
                                        <p:tgtEl>
                                          <p:spTgt spid="43"/>
                                        </p:tgtEl>
                                        <p:attrNameLst>
                                          <p:attrName>ppt_x</p:attrName>
                                        </p:attrNameLst>
                                      </p:cBhvr>
                                      <p:tavLst>
                                        <p:tav tm="0">
                                          <p:val>
                                            <p:strVal val="1+#ppt_w/2"/>
                                          </p:val>
                                        </p:tav>
                                        <p:tav tm="100000">
                                          <p:val>
                                            <p:strVal val="#ppt_x"/>
                                          </p:val>
                                        </p:tav>
                                      </p:tavLst>
                                    </p:anim>
                                    <p:anim calcmode="lin" valueType="num">
                                      <p:cBhvr additive="base">
                                        <p:cTn id="37" dur="1000" fill="hold"/>
                                        <p:tgtEl>
                                          <p:spTgt spid="43"/>
                                        </p:tgtEl>
                                        <p:attrNameLst>
                                          <p:attrName>ppt_y</p:attrName>
                                        </p:attrNameLst>
                                      </p:cBhvr>
                                      <p:tavLst>
                                        <p:tav tm="0">
                                          <p:val>
                                            <p:strVal val="0-#ppt_h/2"/>
                                          </p:val>
                                        </p:tav>
                                        <p:tav tm="100000">
                                          <p:val>
                                            <p:strVal val="#ppt_y"/>
                                          </p:val>
                                        </p:tav>
                                      </p:tavLst>
                                    </p:anim>
                                  </p:childTnLst>
                                </p:cTn>
                              </p:par>
                              <p:par>
                                <p:cTn id="38" presetID="2" presetClass="entr" presetSubtype="12" accel="20000" decel="60000" fill="hold" nodeType="with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additive="base">
                                        <p:cTn id="40" dur="1000" fill="hold"/>
                                        <p:tgtEl>
                                          <p:spTgt spid="47"/>
                                        </p:tgtEl>
                                        <p:attrNameLst>
                                          <p:attrName>ppt_x</p:attrName>
                                        </p:attrNameLst>
                                      </p:cBhvr>
                                      <p:tavLst>
                                        <p:tav tm="0">
                                          <p:val>
                                            <p:strVal val="0-#ppt_w/2"/>
                                          </p:val>
                                        </p:tav>
                                        <p:tav tm="100000">
                                          <p:val>
                                            <p:strVal val="#ppt_x"/>
                                          </p:val>
                                        </p:tav>
                                      </p:tavLst>
                                    </p:anim>
                                    <p:anim calcmode="lin" valueType="num">
                                      <p:cBhvr additive="base">
                                        <p:cTn id="41" dur="1000" fill="hold"/>
                                        <p:tgtEl>
                                          <p:spTgt spid="47"/>
                                        </p:tgtEl>
                                        <p:attrNameLst>
                                          <p:attrName>ppt_y</p:attrName>
                                        </p:attrNameLst>
                                      </p:cBhvr>
                                      <p:tavLst>
                                        <p:tav tm="0">
                                          <p:val>
                                            <p:strVal val="1+#ppt_h/2"/>
                                          </p:val>
                                        </p:tav>
                                        <p:tav tm="100000">
                                          <p:val>
                                            <p:strVal val="#ppt_y"/>
                                          </p:val>
                                        </p:tav>
                                      </p:tavLst>
                                    </p:anim>
                                  </p:childTnLst>
                                </p:cTn>
                              </p:par>
                              <p:par>
                                <p:cTn id="42" presetID="2" presetClass="entr" presetSubtype="12" accel="20000" decel="60000" fill="hold" grpId="0" nodeType="with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additive="base">
                                        <p:cTn id="44" dur="1000" fill="hold"/>
                                        <p:tgtEl>
                                          <p:spTgt spid="50"/>
                                        </p:tgtEl>
                                        <p:attrNameLst>
                                          <p:attrName>ppt_x</p:attrName>
                                        </p:attrNameLst>
                                      </p:cBhvr>
                                      <p:tavLst>
                                        <p:tav tm="0">
                                          <p:val>
                                            <p:strVal val="0-#ppt_w/2"/>
                                          </p:val>
                                        </p:tav>
                                        <p:tav tm="100000">
                                          <p:val>
                                            <p:strVal val="#ppt_x"/>
                                          </p:val>
                                        </p:tav>
                                      </p:tavLst>
                                    </p:anim>
                                    <p:anim calcmode="lin" valueType="num">
                                      <p:cBhvr additive="base">
                                        <p:cTn id="45" dur="1000" fill="hold"/>
                                        <p:tgtEl>
                                          <p:spTgt spid="50"/>
                                        </p:tgtEl>
                                        <p:attrNameLst>
                                          <p:attrName>ppt_y</p:attrName>
                                        </p:attrNameLst>
                                      </p:cBhvr>
                                      <p:tavLst>
                                        <p:tav tm="0">
                                          <p:val>
                                            <p:strVal val="1+#ppt_h/2"/>
                                          </p:val>
                                        </p:tav>
                                        <p:tav tm="100000">
                                          <p:val>
                                            <p:strVal val="#ppt_y"/>
                                          </p:val>
                                        </p:tav>
                                      </p:tavLst>
                                    </p:anim>
                                  </p:childTnLst>
                                </p:cTn>
                              </p:par>
                              <p:par>
                                <p:cTn id="46" presetID="2" presetClass="entr" presetSubtype="12" accel="20000" decel="60000" fill="hold" grpId="0" nodeType="with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1000" fill="hold"/>
                                        <p:tgtEl>
                                          <p:spTgt spid="51"/>
                                        </p:tgtEl>
                                        <p:attrNameLst>
                                          <p:attrName>ppt_x</p:attrName>
                                        </p:attrNameLst>
                                      </p:cBhvr>
                                      <p:tavLst>
                                        <p:tav tm="0">
                                          <p:val>
                                            <p:strVal val="0-#ppt_w/2"/>
                                          </p:val>
                                        </p:tav>
                                        <p:tav tm="100000">
                                          <p:val>
                                            <p:strVal val="#ppt_x"/>
                                          </p:val>
                                        </p:tav>
                                      </p:tavLst>
                                    </p:anim>
                                    <p:anim calcmode="lin" valueType="num">
                                      <p:cBhvr additive="base">
                                        <p:cTn id="49" dur="10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build="p"/>
      <p:bldP spid="28" grpId="0"/>
      <p:bldP spid="22" grpId="0" animBg="1"/>
      <p:bldP spid="41" grpId="0" animBg="1"/>
      <p:bldP spid="42" grpId="0" animBg="1"/>
      <p:bldP spid="43" grpId="0" animBg="1"/>
      <p:bldP spid="50" grpId="0" animBg="1"/>
      <p:bldP spid="5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B09E5C0-4BD3-4D1D-9CC2-0142DE084F10}"/>
              </a:ext>
            </a:extLst>
          </p:cNvPr>
          <p:cNvSpPr>
            <a:spLocks noGrp="1"/>
          </p:cNvSpPr>
          <p:nvPr>
            <p:ph type="pic" sz="quarter" idx="12"/>
          </p:nvPr>
        </p:nvSpPr>
        <p:spPr/>
      </p:sp>
      <p:sp>
        <p:nvSpPr>
          <p:cNvPr id="35" name="Graphic 1">
            <a:extLst>
              <a:ext uri="{FF2B5EF4-FFF2-40B4-BE49-F238E27FC236}">
                <a16:creationId xmlns:a16="http://schemas.microsoft.com/office/drawing/2014/main" id="{7EA3B940-E943-493C-88AF-4C16AB3C2E92}"/>
              </a:ext>
            </a:extLst>
          </p:cNvPr>
          <p:cNvSpPr/>
          <p:nvPr/>
        </p:nvSpPr>
        <p:spPr>
          <a:xfrm>
            <a:off x="1959471" y="1379552"/>
            <a:ext cx="5016652" cy="3652298"/>
          </a:xfrm>
          <a:custGeom>
            <a:avLst/>
            <a:gdLst>
              <a:gd name="connsiteX0" fmla="*/ 5557577 w 5677640"/>
              <a:gd name="connsiteY0" fmla="*/ 416248 h 3929704"/>
              <a:gd name="connsiteX1" fmla="*/ 142233 w 5677640"/>
              <a:gd name="connsiteY1" fmla="*/ 133641 h 3929704"/>
              <a:gd name="connsiteX2" fmla="*/ 138137 w 5677640"/>
              <a:gd name="connsiteY2" fmla="*/ 138213 h 3929704"/>
              <a:gd name="connsiteX3" fmla="*/ 203098 w 5677640"/>
              <a:gd name="connsiteY3" fmla="*/ 3846963 h 3929704"/>
              <a:gd name="connsiteX4" fmla="*/ 5430418 w 5677640"/>
              <a:gd name="connsiteY4" fmla="*/ 3794575 h 3929704"/>
              <a:gd name="connsiteX5" fmla="*/ 5557577 w 5677640"/>
              <a:gd name="connsiteY5" fmla="*/ 416248 h 392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77640" h="3929704">
                <a:moveTo>
                  <a:pt x="5557577" y="416248"/>
                </a:moveTo>
                <a:cubicBezTo>
                  <a:pt x="5230964" y="44487"/>
                  <a:pt x="417029" y="-146013"/>
                  <a:pt x="142233" y="133641"/>
                </a:cubicBezTo>
                <a:cubicBezTo>
                  <a:pt x="140804" y="134784"/>
                  <a:pt x="139471" y="136404"/>
                  <a:pt x="138137" y="138213"/>
                </a:cubicBezTo>
                <a:cubicBezTo>
                  <a:pt x="-117609" y="433679"/>
                  <a:pt x="28028" y="3598456"/>
                  <a:pt x="203098" y="3846963"/>
                </a:cubicBezTo>
                <a:cubicBezTo>
                  <a:pt x="223386" y="3948499"/>
                  <a:pt x="5294591" y="3983266"/>
                  <a:pt x="5430418" y="3794575"/>
                </a:cubicBezTo>
                <a:cubicBezTo>
                  <a:pt x="5680640" y="3447484"/>
                  <a:pt x="5771984" y="660374"/>
                  <a:pt x="5557577" y="416248"/>
                </a:cubicBezTo>
                <a:close/>
              </a:path>
            </a:pathLst>
          </a:custGeom>
          <a:solidFill>
            <a:schemeClr val="accent1"/>
          </a:solidFill>
          <a:ln w="9525" cap="flat">
            <a:noFill/>
            <a:prstDash val="solid"/>
            <a:miter/>
          </a:ln>
        </p:spPr>
        <p:txBody>
          <a:bodyPr rtlCol="0" anchor="ctr"/>
          <a:lstStyle/>
          <a:p>
            <a:pPr defTabSz="457200"/>
            <a:r>
              <a:rPr lang="en-US" sz="1350" dirty="0">
                <a:solidFill>
                  <a:srgbClr val="FFFFFF"/>
                </a:solidFill>
                <a:latin typeface="Open Sans"/>
              </a:rPr>
              <a:t> </a:t>
            </a:r>
          </a:p>
        </p:txBody>
      </p:sp>
      <p:sp>
        <p:nvSpPr>
          <p:cNvPr id="47" name="Text Placeholder 46">
            <a:extLst>
              <a:ext uri="{FF2B5EF4-FFF2-40B4-BE49-F238E27FC236}">
                <a16:creationId xmlns:a16="http://schemas.microsoft.com/office/drawing/2014/main" id="{84FA97A0-BF6F-487E-BE1D-765A9B7F1F5E}"/>
              </a:ext>
            </a:extLst>
          </p:cNvPr>
          <p:cNvSpPr>
            <a:spLocks noGrp="1"/>
          </p:cNvSpPr>
          <p:nvPr>
            <p:ph type="body" sz="quarter" idx="11"/>
          </p:nvPr>
        </p:nvSpPr>
        <p:spPr>
          <a:xfrm>
            <a:off x="2079005" y="1803506"/>
            <a:ext cx="2318819" cy="1322388"/>
          </a:xfrm>
        </p:spPr>
        <p:txBody>
          <a:bodyPr/>
          <a:lstStyle/>
          <a:p>
            <a:r>
              <a:rPr lang="ru-RU" dirty="0"/>
              <a:t>Заголовок слайда</a:t>
            </a:r>
            <a:endParaRPr lang="en-US" dirty="0"/>
          </a:p>
        </p:txBody>
      </p:sp>
      <p:sp>
        <p:nvSpPr>
          <p:cNvPr id="48" name="TextBox 47">
            <a:extLst>
              <a:ext uri="{FF2B5EF4-FFF2-40B4-BE49-F238E27FC236}">
                <a16:creationId xmlns:a16="http://schemas.microsoft.com/office/drawing/2014/main" id="{BC8797B2-3DFC-4D38-87C5-D120381A6A30}"/>
              </a:ext>
            </a:extLst>
          </p:cNvPr>
          <p:cNvSpPr txBox="1"/>
          <p:nvPr/>
        </p:nvSpPr>
        <p:spPr>
          <a:xfrm rot="5400000">
            <a:off x="8743589" y="3322209"/>
            <a:ext cx="2745726" cy="213585"/>
          </a:xfrm>
          <a:prstGeom prst="rect">
            <a:avLst/>
          </a:prstGeom>
          <a:noFill/>
        </p:spPr>
        <p:txBody>
          <a:bodyPr wrap="square" rtlCol="0">
            <a:spAutoFit/>
          </a:bodyPr>
          <a:lstStyle/>
          <a:p>
            <a:pPr algn="ctr" defTabSz="457200"/>
            <a:r>
              <a:rPr lang="en-US" sz="788" dirty="0">
                <a:solidFill>
                  <a:srgbClr val="FFFFFF"/>
                </a:solidFill>
                <a:latin typeface="Open Sans"/>
              </a:rPr>
              <a:t>w </a:t>
            </a:r>
            <a:r>
              <a:rPr lang="en-US" sz="788" dirty="0" err="1">
                <a:solidFill>
                  <a:srgbClr val="FFFFFF"/>
                </a:solidFill>
                <a:latin typeface="Open Sans"/>
              </a:rPr>
              <a:t>w</a:t>
            </a:r>
            <a:r>
              <a:rPr lang="en-US" sz="788" dirty="0">
                <a:solidFill>
                  <a:srgbClr val="FFFFFF"/>
                </a:solidFill>
                <a:latin typeface="Open Sans"/>
              </a:rPr>
              <a:t> </a:t>
            </a:r>
            <a:r>
              <a:rPr lang="en-US" sz="788" dirty="0" err="1">
                <a:solidFill>
                  <a:srgbClr val="FFFFFF"/>
                </a:solidFill>
                <a:latin typeface="Open Sans"/>
              </a:rPr>
              <a:t>w</a:t>
            </a:r>
            <a:r>
              <a:rPr lang="en-US" sz="788" dirty="0">
                <a:solidFill>
                  <a:srgbClr val="FFFFFF"/>
                </a:solidFill>
                <a:latin typeface="Open Sans"/>
              </a:rPr>
              <a:t> . w e b s I t e . c o m </a:t>
            </a:r>
          </a:p>
        </p:txBody>
      </p:sp>
      <p:sp>
        <p:nvSpPr>
          <p:cNvPr id="22" name="TextBox 21">
            <a:extLst>
              <a:ext uri="{FF2B5EF4-FFF2-40B4-BE49-F238E27FC236}">
                <a16:creationId xmlns:a16="http://schemas.microsoft.com/office/drawing/2014/main" id="{F59A1AE1-4DBB-464D-8D9D-A7073E1B2716}"/>
              </a:ext>
            </a:extLst>
          </p:cNvPr>
          <p:cNvSpPr txBox="1"/>
          <p:nvPr/>
        </p:nvSpPr>
        <p:spPr>
          <a:xfrm>
            <a:off x="4276068" y="3244832"/>
            <a:ext cx="2273722" cy="1313629"/>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lang="en-US" sz="900" dirty="0">
              <a:solidFill>
                <a:srgbClr val="FFFFFF"/>
              </a:solidFill>
            </a:endParaRPr>
          </a:p>
        </p:txBody>
      </p:sp>
      <p:sp>
        <p:nvSpPr>
          <p:cNvPr id="23" name="TextBox 22">
            <a:extLst>
              <a:ext uri="{FF2B5EF4-FFF2-40B4-BE49-F238E27FC236}">
                <a16:creationId xmlns:a16="http://schemas.microsoft.com/office/drawing/2014/main" id="{5299AE23-5DCE-4F09-BC65-7B12C6445350}"/>
              </a:ext>
            </a:extLst>
          </p:cNvPr>
          <p:cNvSpPr txBox="1"/>
          <p:nvPr/>
        </p:nvSpPr>
        <p:spPr>
          <a:xfrm>
            <a:off x="4276069" y="2988944"/>
            <a:ext cx="1819931" cy="323165"/>
          </a:xfrm>
          <a:prstGeom prst="rect">
            <a:avLst/>
          </a:prstGeom>
          <a:noFill/>
        </p:spPr>
        <p:txBody>
          <a:bodyPr wrap="square" rtlCol="0">
            <a:spAutoFit/>
          </a:bodyPr>
          <a:lstStyle/>
          <a:p>
            <a:pPr defTabSz="457200"/>
            <a:r>
              <a:rPr lang="ru-RU" sz="1500" b="1" dirty="0">
                <a:solidFill>
                  <a:srgbClr val="FFFFFF"/>
                </a:solidFill>
              </a:rPr>
              <a:t>Подзаголовок</a:t>
            </a:r>
            <a:endParaRPr lang="en-ID" sz="1500" b="1" dirty="0">
              <a:solidFill>
                <a:srgbClr val="FFFFFF"/>
              </a:solidFill>
            </a:endParaRPr>
          </a:p>
        </p:txBody>
      </p:sp>
      <p:grpSp>
        <p:nvGrpSpPr>
          <p:cNvPr id="44" name="Group 43">
            <a:extLst>
              <a:ext uri="{FF2B5EF4-FFF2-40B4-BE49-F238E27FC236}">
                <a16:creationId xmlns:a16="http://schemas.microsoft.com/office/drawing/2014/main" id="{7A11D15D-F01A-43E3-9A7F-E8BAAC596C9A}"/>
              </a:ext>
            </a:extLst>
          </p:cNvPr>
          <p:cNvGrpSpPr/>
          <p:nvPr/>
        </p:nvGrpSpPr>
        <p:grpSpPr>
          <a:xfrm rot="10800000">
            <a:off x="6383773" y="1925015"/>
            <a:ext cx="539683" cy="539683"/>
            <a:chOff x="3647707" y="1905000"/>
            <a:chExt cx="1219200" cy="1219200"/>
          </a:xfrm>
        </p:grpSpPr>
        <p:cxnSp>
          <p:nvCxnSpPr>
            <p:cNvPr id="42" name="Straight Connector 41">
              <a:extLst>
                <a:ext uri="{FF2B5EF4-FFF2-40B4-BE49-F238E27FC236}">
                  <a16:creationId xmlns:a16="http://schemas.microsoft.com/office/drawing/2014/main" id="{16231E18-9F49-4072-95BD-53A848D1FFE7}"/>
                </a:ext>
              </a:extLst>
            </p:cNvPr>
            <p:cNvCxnSpPr/>
            <p:nvPr/>
          </p:nvCxnSpPr>
          <p:spPr>
            <a:xfrm>
              <a:off x="3962400" y="1905000"/>
              <a:ext cx="0" cy="1219200"/>
            </a:xfrm>
            <a:prstGeom prst="line">
              <a:avLst/>
            </a:prstGeom>
            <a:ln w="127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0891FC55-7373-455A-8C10-544AEB14D8BC}"/>
                </a:ext>
              </a:extLst>
            </p:cNvPr>
            <p:cNvCxnSpPr>
              <a:cxnSpLocks/>
            </p:cNvCxnSpPr>
            <p:nvPr/>
          </p:nvCxnSpPr>
          <p:spPr>
            <a:xfrm rot="16200000">
              <a:off x="4257307" y="2221503"/>
              <a:ext cx="0" cy="1219200"/>
            </a:xfrm>
            <a:prstGeom prst="line">
              <a:avLst/>
            </a:prstGeom>
            <a:ln w="127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34" name="Freeform: Shape 33">
            <a:extLst>
              <a:ext uri="{FF2B5EF4-FFF2-40B4-BE49-F238E27FC236}">
                <a16:creationId xmlns:a16="http://schemas.microsoft.com/office/drawing/2014/main" id="{5268FC83-6F34-4812-8D41-56028BE3E021}"/>
              </a:ext>
            </a:extLst>
          </p:cNvPr>
          <p:cNvSpPr/>
          <p:nvPr/>
        </p:nvSpPr>
        <p:spPr>
          <a:xfrm>
            <a:off x="2301842" y="3886201"/>
            <a:ext cx="912617" cy="1116118"/>
          </a:xfrm>
          <a:custGeom>
            <a:avLst/>
            <a:gdLst>
              <a:gd name="connsiteX0" fmla="*/ 160716 w 1216822"/>
              <a:gd name="connsiteY0" fmla="*/ 0 h 1488157"/>
              <a:gd name="connsiteX1" fmla="*/ 1216822 w 1216822"/>
              <a:gd name="connsiteY1" fmla="*/ 1056106 h 1488157"/>
              <a:gd name="connsiteX2" fmla="*/ 1216822 w 1216822"/>
              <a:gd name="connsiteY2" fmla="*/ 1488157 h 1488157"/>
              <a:gd name="connsiteX3" fmla="*/ 1138042 w 1216822"/>
              <a:gd name="connsiteY3" fmla="*/ 1485876 h 1488157"/>
              <a:gd name="connsiteX4" fmla="*/ 188220 w 1216822"/>
              <a:gd name="connsiteY4" fmla="*/ 1410056 h 1488157"/>
              <a:gd name="connsiteX5" fmla="*/ 5615 w 1216822"/>
              <a:gd name="connsiteY5" fmla="*/ 102610 h 1488157"/>
              <a:gd name="connsiteX6" fmla="*/ 0 w 1216822"/>
              <a:gd name="connsiteY6" fmla="*/ 13501 h 1488157"/>
              <a:gd name="connsiteX7" fmla="*/ 52736 w 1216822"/>
              <a:gd name="connsiteY7" fmla="*/ 5453 h 1488157"/>
              <a:gd name="connsiteX8" fmla="*/ 160716 w 1216822"/>
              <a:gd name="connsiteY8" fmla="*/ 0 h 1488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6822" h="1488157">
                <a:moveTo>
                  <a:pt x="160716" y="0"/>
                </a:moveTo>
                <a:cubicBezTo>
                  <a:pt x="743988" y="0"/>
                  <a:pt x="1216822" y="472835"/>
                  <a:pt x="1216822" y="1056106"/>
                </a:cubicBezTo>
                <a:lnTo>
                  <a:pt x="1216822" y="1488157"/>
                </a:lnTo>
                <a:lnTo>
                  <a:pt x="1138042" y="1485876"/>
                </a:lnTo>
                <a:cubicBezTo>
                  <a:pt x="572079" y="1467797"/>
                  <a:pt x="194196" y="1441512"/>
                  <a:pt x="188220" y="1410056"/>
                </a:cubicBezTo>
                <a:cubicBezTo>
                  <a:pt x="117322" y="1304197"/>
                  <a:pt x="50520" y="771309"/>
                  <a:pt x="5615" y="102610"/>
                </a:cubicBezTo>
                <a:lnTo>
                  <a:pt x="0" y="13501"/>
                </a:lnTo>
                <a:lnTo>
                  <a:pt x="52736" y="5453"/>
                </a:lnTo>
                <a:cubicBezTo>
                  <a:pt x="88239" y="1847"/>
                  <a:pt x="124262" y="0"/>
                  <a:pt x="160716"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sp>
        <p:nvSpPr>
          <p:cNvPr id="57" name="Freeform: Shape 56">
            <a:extLst>
              <a:ext uri="{FF2B5EF4-FFF2-40B4-BE49-F238E27FC236}">
                <a16:creationId xmlns:a16="http://schemas.microsoft.com/office/drawing/2014/main" id="{408BC59F-F98B-4E4E-A7DA-B3EA295CA0FC}"/>
              </a:ext>
            </a:extLst>
          </p:cNvPr>
          <p:cNvSpPr/>
          <p:nvPr/>
        </p:nvSpPr>
        <p:spPr>
          <a:xfrm>
            <a:off x="2937500" y="3737837"/>
            <a:ext cx="359366" cy="215477"/>
          </a:xfrm>
          <a:custGeom>
            <a:avLst/>
            <a:gdLst>
              <a:gd name="connsiteX0" fmla="*/ 221717 w 298473"/>
              <a:gd name="connsiteY0" fmla="*/ 1350 h 178965"/>
              <a:gd name="connsiteX1" fmla="*/ 293782 w 298473"/>
              <a:gd name="connsiteY1" fmla="*/ 42988 h 178965"/>
              <a:gd name="connsiteX2" fmla="*/ 277984 w 298473"/>
              <a:gd name="connsiteY2" fmla="*/ 115352 h 178965"/>
              <a:gd name="connsiteX3" fmla="*/ 210596 w 298473"/>
              <a:gd name="connsiteY3" fmla="*/ 153849 h 178965"/>
              <a:gd name="connsiteX4" fmla="*/ 4100 w 298473"/>
              <a:gd name="connsiteY4" fmla="*/ 112348 h 178965"/>
              <a:gd name="connsiteX5" fmla="*/ 221717 w 298473"/>
              <a:gd name="connsiteY5" fmla="*/ 1350 h 178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473" h="178965">
                <a:moveTo>
                  <a:pt x="221717" y="1350"/>
                </a:moveTo>
                <a:cubicBezTo>
                  <a:pt x="250538" y="4835"/>
                  <a:pt x="281790" y="16551"/>
                  <a:pt x="293782" y="42988"/>
                </a:cubicBezTo>
                <a:cubicBezTo>
                  <a:pt x="304582" y="66811"/>
                  <a:pt x="295662" y="96091"/>
                  <a:pt x="277984" y="115352"/>
                </a:cubicBezTo>
                <a:cubicBezTo>
                  <a:pt x="260306" y="134612"/>
                  <a:pt x="235405" y="145595"/>
                  <a:pt x="210596" y="153849"/>
                </a:cubicBezTo>
                <a:cubicBezTo>
                  <a:pt x="162377" y="169876"/>
                  <a:pt x="-30362" y="218531"/>
                  <a:pt x="4100" y="112348"/>
                </a:cubicBezTo>
                <a:cubicBezTo>
                  <a:pt x="30468" y="31088"/>
                  <a:pt x="144997" y="-7959"/>
                  <a:pt x="221717" y="1350"/>
                </a:cubicBezTo>
                <a:close/>
              </a:path>
            </a:pathLst>
          </a:custGeom>
          <a:solidFill>
            <a:schemeClr val="accent1">
              <a:lumMod val="20000"/>
              <a:lumOff val="80000"/>
            </a:schemeClr>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58" name="Freeform: Shape 57">
            <a:extLst>
              <a:ext uri="{FF2B5EF4-FFF2-40B4-BE49-F238E27FC236}">
                <a16:creationId xmlns:a16="http://schemas.microsoft.com/office/drawing/2014/main" id="{D61CD5D3-D12F-4160-AC24-383B8D72CF5A}"/>
              </a:ext>
            </a:extLst>
          </p:cNvPr>
          <p:cNvSpPr/>
          <p:nvPr/>
        </p:nvSpPr>
        <p:spPr>
          <a:xfrm>
            <a:off x="2671823" y="4104226"/>
            <a:ext cx="83369" cy="83369"/>
          </a:xfrm>
          <a:custGeom>
            <a:avLst/>
            <a:gdLst>
              <a:gd name="connsiteX0" fmla="*/ 111159 w 111158"/>
              <a:gd name="connsiteY0" fmla="*/ 55579 h 111158"/>
              <a:gd name="connsiteX1" fmla="*/ 55579 w 111158"/>
              <a:gd name="connsiteY1" fmla="*/ 111159 h 111158"/>
              <a:gd name="connsiteX2" fmla="*/ 0 w 111158"/>
              <a:gd name="connsiteY2" fmla="*/ 55579 h 111158"/>
              <a:gd name="connsiteX3" fmla="*/ 55579 w 111158"/>
              <a:gd name="connsiteY3" fmla="*/ 0 h 111158"/>
              <a:gd name="connsiteX4" fmla="*/ 111159 w 111158"/>
              <a:gd name="connsiteY4" fmla="*/ 55579 h 111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158" h="111158">
                <a:moveTo>
                  <a:pt x="111159" y="55579"/>
                </a:moveTo>
                <a:cubicBezTo>
                  <a:pt x="111159" y="86275"/>
                  <a:pt x="86275" y="111159"/>
                  <a:pt x="55579" y="111159"/>
                </a:cubicBezTo>
                <a:cubicBezTo>
                  <a:pt x="24884" y="111159"/>
                  <a:pt x="0" y="86275"/>
                  <a:pt x="0" y="55579"/>
                </a:cubicBezTo>
                <a:cubicBezTo>
                  <a:pt x="0" y="24884"/>
                  <a:pt x="24884" y="0"/>
                  <a:pt x="55579" y="0"/>
                </a:cubicBezTo>
                <a:cubicBezTo>
                  <a:pt x="86275" y="0"/>
                  <a:pt x="111159" y="24884"/>
                  <a:pt x="111159" y="55579"/>
                </a:cubicBezTo>
                <a:close/>
              </a:path>
            </a:pathLst>
          </a:custGeom>
          <a:solidFill>
            <a:schemeClr val="accent1">
              <a:lumMod val="40000"/>
              <a:lumOff val="60000"/>
            </a:schemeClr>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29" name="Freeform: Shape 28">
            <a:extLst>
              <a:ext uri="{FF2B5EF4-FFF2-40B4-BE49-F238E27FC236}">
                <a16:creationId xmlns:a16="http://schemas.microsoft.com/office/drawing/2014/main" id="{44FA1938-9AC1-440D-8A4C-6DCE4A87A064}"/>
              </a:ext>
            </a:extLst>
          </p:cNvPr>
          <p:cNvSpPr/>
          <p:nvPr/>
        </p:nvSpPr>
        <p:spPr>
          <a:xfrm>
            <a:off x="9763616" y="-2540"/>
            <a:ext cx="904385" cy="980342"/>
          </a:xfrm>
          <a:custGeom>
            <a:avLst/>
            <a:gdLst>
              <a:gd name="connsiteX0" fmla="*/ 146779 w 1205847"/>
              <a:gd name="connsiteY0" fmla="*/ 0 h 1307123"/>
              <a:gd name="connsiteX1" fmla="*/ 1205847 w 1205847"/>
              <a:gd name="connsiteY1" fmla="*/ 0 h 1307123"/>
              <a:gd name="connsiteX2" fmla="*/ 1205847 w 1205847"/>
              <a:gd name="connsiteY2" fmla="*/ 1250397 h 1307123"/>
              <a:gd name="connsiteX3" fmla="*/ 1133253 w 1205847"/>
              <a:gd name="connsiteY3" fmla="*/ 1271940 h 1307123"/>
              <a:gd name="connsiteX4" fmla="*/ 617313 w 1205847"/>
              <a:gd name="connsiteY4" fmla="*/ 1282856 h 1307123"/>
              <a:gd name="connsiteX5" fmla="*/ 77020 w 1205847"/>
              <a:gd name="connsiteY5" fmla="*/ 882922 h 1307123"/>
              <a:gd name="connsiteX6" fmla="*/ 10074 w 1205847"/>
              <a:gd name="connsiteY6" fmla="*/ 392701 h 1307123"/>
              <a:gd name="connsiteX7" fmla="*/ 144331 w 1205847"/>
              <a:gd name="connsiteY7" fmla="*/ 3752 h 13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5847" h="1307123">
                <a:moveTo>
                  <a:pt x="146779" y="0"/>
                </a:moveTo>
                <a:lnTo>
                  <a:pt x="1205847" y="0"/>
                </a:lnTo>
                <a:lnTo>
                  <a:pt x="1205847" y="1250397"/>
                </a:lnTo>
                <a:lnTo>
                  <a:pt x="1133253" y="1271940"/>
                </a:lnTo>
                <a:cubicBezTo>
                  <a:pt x="963495" y="1311828"/>
                  <a:pt x="786774" y="1320959"/>
                  <a:pt x="617313" y="1282856"/>
                </a:cubicBezTo>
                <a:cubicBezTo>
                  <a:pt x="391364" y="1232052"/>
                  <a:pt x="180519" y="1090105"/>
                  <a:pt x="77020" y="882922"/>
                </a:cubicBezTo>
                <a:cubicBezTo>
                  <a:pt x="2171" y="733104"/>
                  <a:pt x="-13360" y="558509"/>
                  <a:pt x="10074" y="392701"/>
                </a:cubicBezTo>
                <a:cubicBezTo>
                  <a:pt x="29419" y="255973"/>
                  <a:pt x="76135" y="123668"/>
                  <a:pt x="144331" y="375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grpSp>
        <p:nvGrpSpPr>
          <p:cNvPr id="30" name="Group 29">
            <a:extLst>
              <a:ext uri="{FF2B5EF4-FFF2-40B4-BE49-F238E27FC236}">
                <a16:creationId xmlns:a16="http://schemas.microsoft.com/office/drawing/2014/main" id="{87CD8C7F-B503-4F97-B96D-9C279F371594}"/>
              </a:ext>
            </a:extLst>
          </p:cNvPr>
          <p:cNvGrpSpPr/>
          <p:nvPr/>
        </p:nvGrpSpPr>
        <p:grpSpPr>
          <a:xfrm>
            <a:off x="9815610" y="-2541"/>
            <a:ext cx="852391" cy="742950"/>
            <a:chOff x="5319617" y="2749104"/>
            <a:chExt cx="1559528" cy="1359296"/>
          </a:xfrm>
        </p:grpSpPr>
        <p:sp>
          <p:nvSpPr>
            <p:cNvPr id="39" name="Freeform: Shape 38">
              <a:extLst>
                <a:ext uri="{FF2B5EF4-FFF2-40B4-BE49-F238E27FC236}">
                  <a16:creationId xmlns:a16="http://schemas.microsoft.com/office/drawing/2014/main" id="{66E00300-4773-42F1-AF9A-79B7E0A067F1}"/>
                </a:ext>
              </a:extLst>
            </p:cNvPr>
            <p:cNvSpPr/>
            <p:nvPr/>
          </p:nvSpPr>
          <p:spPr>
            <a:xfrm>
              <a:off x="5632894" y="2749104"/>
              <a:ext cx="1246251" cy="1359296"/>
            </a:xfrm>
            <a:custGeom>
              <a:avLst/>
              <a:gdLst>
                <a:gd name="connsiteX0" fmla="*/ 0 w 1246251"/>
                <a:gd name="connsiteY0" fmla="*/ 0 h 1359296"/>
                <a:gd name="connsiteX1" fmla="*/ 233743 w 1246251"/>
                <a:gd name="connsiteY1" fmla="*/ 917067 h 1359296"/>
                <a:gd name="connsiteX2" fmla="*/ 1246251 w 1246251"/>
                <a:gd name="connsiteY2" fmla="*/ 1350740 h 1359296"/>
              </a:gdLst>
              <a:ahLst/>
              <a:cxnLst>
                <a:cxn ang="0">
                  <a:pos x="connsiteX0" y="connsiteY0"/>
                </a:cxn>
                <a:cxn ang="0">
                  <a:pos x="connsiteX1" y="connsiteY1"/>
                </a:cxn>
                <a:cxn ang="0">
                  <a:pos x="connsiteX2" y="connsiteY2"/>
                </a:cxn>
              </a:cxnLst>
              <a:rect l="l" t="t" r="r" b="b"/>
              <a:pathLst>
                <a:path w="1246251" h="1359296">
                  <a:moveTo>
                    <a:pt x="0" y="0"/>
                  </a:moveTo>
                  <a:cubicBezTo>
                    <a:pt x="54483" y="288227"/>
                    <a:pt x="130683" y="595979"/>
                    <a:pt x="233743" y="917067"/>
                  </a:cubicBezTo>
                  <a:cubicBezTo>
                    <a:pt x="356711" y="1300067"/>
                    <a:pt x="774383" y="1390364"/>
                    <a:pt x="1246251" y="135074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52" name="Freeform: Shape 51">
              <a:extLst>
                <a:ext uri="{FF2B5EF4-FFF2-40B4-BE49-F238E27FC236}">
                  <a16:creationId xmlns:a16="http://schemas.microsoft.com/office/drawing/2014/main" id="{CAAF5A5A-E63E-436B-A8C0-782788A83233}"/>
                </a:ext>
              </a:extLst>
            </p:cNvPr>
            <p:cNvSpPr/>
            <p:nvPr/>
          </p:nvSpPr>
          <p:spPr>
            <a:xfrm>
              <a:off x="5319617" y="2749104"/>
              <a:ext cx="1559528" cy="1214913"/>
            </a:xfrm>
            <a:custGeom>
              <a:avLst/>
              <a:gdLst>
                <a:gd name="connsiteX0" fmla="*/ 0 w 1559528"/>
                <a:gd name="connsiteY0" fmla="*/ 0 h 1214913"/>
                <a:gd name="connsiteX1" fmla="*/ 1132808 w 1559528"/>
                <a:gd name="connsiteY1" fmla="*/ 1095566 h 1214913"/>
                <a:gd name="connsiteX2" fmla="*/ 1559528 w 1559528"/>
                <a:gd name="connsiteY2" fmla="*/ 1214914 h 1214913"/>
              </a:gdLst>
              <a:ahLst/>
              <a:cxnLst>
                <a:cxn ang="0">
                  <a:pos x="connsiteX0" y="connsiteY0"/>
                </a:cxn>
                <a:cxn ang="0">
                  <a:pos x="connsiteX1" y="connsiteY1"/>
                </a:cxn>
                <a:cxn ang="0">
                  <a:pos x="connsiteX2" y="connsiteY2"/>
                </a:cxn>
              </a:cxnLst>
              <a:rect l="l" t="t" r="r" b="b"/>
              <a:pathLst>
                <a:path w="1559528" h="1214913">
                  <a:moveTo>
                    <a:pt x="0" y="0"/>
                  </a:moveTo>
                  <a:cubicBezTo>
                    <a:pt x="103251" y="414433"/>
                    <a:pt x="433292" y="812864"/>
                    <a:pt x="1132808" y="1095566"/>
                  </a:cubicBezTo>
                  <a:cubicBezTo>
                    <a:pt x="1280065" y="1155097"/>
                    <a:pt x="1422559" y="1193959"/>
                    <a:pt x="1559528" y="1214914"/>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53" name="Freeform: Shape 52">
            <a:extLst>
              <a:ext uri="{FF2B5EF4-FFF2-40B4-BE49-F238E27FC236}">
                <a16:creationId xmlns:a16="http://schemas.microsoft.com/office/drawing/2014/main" id="{10188C19-443F-4C57-8324-B551B05B441A}"/>
              </a:ext>
            </a:extLst>
          </p:cNvPr>
          <p:cNvSpPr/>
          <p:nvPr/>
        </p:nvSpPr>
        <p:spPr>
          <a:xfrm>
            <a:off x="9766062" y="939387"/>
            <a:ext cx="117955" cy="117955"/>
          </a:xfrm>
          <a:custGeom>
            <a:avLst/>
            <a:gdLst>
              <a:gd name="connsiteX0" fmla="*/ 157273 w 157273"/>
              <a:gd name="connsiteY0" fmla="*/ 78637 h 157273"/>
              <a:gd name="connsiteX1" fmla="*/ 78637 w 157273"/>
              <a:gd name="connsiteY1" fmla="*/ 157273 h 157273"/>
              <a:gd name="connsiteX2" fmla="*/ 0 w 157273"/>
              <a:gd name="connsiteY2" fmla="*/ 78637 h 157273"/>
              <a:gd name="connsiteX3" fmla="*/ 78637 w 157273"/>
              <a:gd name="connsiteY3" fmla="*/ 0 h 157273"/>
              <a:gd name="connsiteX4" fmla="*/ 157273 w 157273"/>
              <a:gd name="connsiteY4" fmla="*/ 78637 h 157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273" h="157273">
                <a:moveTo>
                  <a:pt x="157273" y="78637"/>
                </a:moveTo>
                <a:cubicBezTo>
                  <a:pt x="157273" y="122067"/>
                  <a:pt x="122066" y="157273"/>
                  <a:pt x="78637" y="157273"/>
                </a:cubicBezTo>
                <a:cubicBezTo>
                  <a:pt x="35207" y="157273"/>
                  <a:pt x="0" y="122067"/>
                  <a:pt x="0" y="78637"/>
                </a:cubicBezTo>
                <a:cubicBezTo>
                  <a:pt x="0" y="35207"/>
                  <a:pt x="35207" y="0"/>
                  <a:pt x="78637" y="0"/>
                </a:cubicBezTo>
                <a:cubicBezTo>
                  <a:pt x="122066" y="0"/>
                  <a:pt x="157273" y="35207"/>
                  <a:pt x="157273" y="78637"/>
                </a:cubicBezTo>
                <a:close/>
              </a:path>
            </a:pathLst>
          </a:custGeom>
          <a:solidFill>
            <a:schemeClr val="accent1">
              <a:lumMod val="40000"/>
              <a:lumOff val="6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59" name="Freeform: Shape 58">
            <a:extLst>
              <a:ext uri="{FF2B5EF4-FFF2-40B4-BE49-F238E27FC236}">
                <a16:creationId xmlns:a16="http://schemas.microsoft.com/office/drawing/2014/main" id="{76EA60ED-5FB7-485F-B340-52B4F878CCF0}"/>
              </a:ext>
            </a:extLst>
          </p:cNvPr>
          <p:cNvSpPr/>
          <p:nvPr/>
        </p:nvSpPr>
        <p:spPr>
          <a:xfrm>
            <a:off x="9627694" y="346096"/>
            <a:ext cx="300755" cy="283068"/>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20000"/>
              <a:lumOff val="8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60" name="Freeform: Shape 59">
            <a:extLst>
              <a:ext uri="{FF2B5EF4-FFF2-40B4-BE49-F238E27FC236}">
                <a16:creationId xmlns:a16="http://schemas.microsoft.com/office/drawing/2014/main" id="{17ED19B0-4CA7-4E50-9DE6-E32B7776717A}"/>
              </a:ext>
            </a:extLst>
          </p:cNvPr>
          <p:cNvSpPr/>
          <p:nvPr/>
        </p:nvSpPr>
        <p:spPr>
          <a:xfrm>
            <a:off x="10374051" y="-109902"/>
            <a:ext cx="264493" cy="263948"/>
          </a:xfrm>
          <a:custGeom>
            <a:avLst/>
            <a:gdLst>
              <a:gd name="connsiteX0" fmla="*/ 26 w 352657"/>
              <a:gd name="connsiteY0" fmla="*/ 173627 h 351930"/>
              <a:gd name="connsiteX1" fmla="*/ 123106 w 352657"/>
              <a:gd name="connsiteY1" fmla="*/ 344265 h 351930"/>
              <a:gd name="connsiteX2" fmla="*/ 295432 w 352657"/>
              <a:gd name="connsiteY2" fmla="*/ 305401 h 351930"/>
              <a:gd name="connsiteX3" fmla="*/ 348960 w 352657"/>
              <a:gd name="connsiteY3" fmla="*/ 136838 h 351930"/>
              <a:gd name="connsiteX4" fmla="*/ 26 w 352657"/>
              <a:gd name="connsiteY4" fmla="*/ 173627 h 35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657" h="351930">
                <a:moveTo>
                  <a:pt x="26" y="173627"/>
                </a:moveTo>
                <a:cubicBezTo>
                  <a:pt x="-1337" y="248824"/>
                  <a:pt x="51282" y="321816"/>
                  <a:pt x="123106" y="344265"/>
                </a:cubicBezTo>
                <a:cubicBezTo>
                  <a:pt x="181954" y="362692"/>
                  <a:pt x="250080" y="347185"/>
                  <a:pt x="295432" y="305401"/>
                </a:cubicBezTo>
                <a:cubicBezTo>
                  <a:pt x="340785" y="263617"/>
                  <a:pt x="361742" y="197179"/>
                  <a:pt x="348960" y="136838"/>
                </a:cubicBezTo>
                <a:cubicBezTo>
                  <a:pt x="305619" y="-67344"/>
                  <a:pt x="3789" y="-33087"/>
                  <a:pt x="26" y="173627"/>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grpSp>
        <p:nvGrpSpPr>
          <p:cNvPr id="61" name="Group 60">
            <a:extLst>
              <a:ext uri="{FF2B5EF4-FFF2-40B4-BE49-F238E27FC236}">
                <a16:creationId xmlns:a16="http://schemas.microsoft.com/office/drawing/2014/main" id="{1686FB91-A36E-4275-B943-C3D948807AD3}"/>
              </a:ext>
            </a:extLst>
          </p:cNvPr>
          <p:cNvGrpSpPr/>
          <p:nvPr/>
        </p:nvGrpSpPr>
        <p:grpSpPr>
          <a:xfrm>
            <a:off x="1524002" y="6115049"/>
            <a:ext cx="706487" cy="742950"/>
            <a:chOff x="5397245" y="2695594"/>
            <a:chExt cx="1394841" cy="1466830"/>
          </a:xfrm>
        </p:grpSpPr>
        <p:sp>
          <p:nvSpPr>
            <p:cNvPr id="62" name="Freeform: Shape 61">
              <a:extLst>
                <a:ext uri="{FF2B5EF4-FFF2-40B4-BE49-F238E27FC236}">
                  <a16:creationId xmlns:a16="http://schemas.microsoft.com/office/drawing/2014/main" id="{1321F87F-10E6-44B4-8C94-816675048E47}"/>
                </a:ext>
              </a:extLst>
            </p:cNvPr>
            <p:cNvSpPr/>
            <p:nvPr/>
          </p:nvSpPr>
          <p:spPr>
            <a:xfrm>
              <a:off x="5397245" y="2695594"/>
              <a:ext cx="1270920" cy="1466829"/>
            </a:xfrm>
            <a:custGeom>
              <a:avLst/>
              <a:gdLst>
                <a:gd name="connsiteX0" fmla="*/ 1270921 w 1270920"/>
                <a:gd name="connsiteY0" fmla="*/ 1466830 h 1466829"/>
                <a:gd name="connsiteX1" fmla="*/ 845915 w 1270920"/>
                <a:gd name="connsiteY1" fmla="*/ 170763 h 1466829"/>
                <a:gd name="connsiteX2" fmla="*/ 0 w 1270920"/>
                <a:gd name="connsiteY2" fmla="*/ 4933 h 1466829"/>
              </a:gdLst>
              <a:ahLst/>
              <a:cxnLst>
                <a:cxn ang="0">
                  <a:pos x="connsiteX0" y="connsiteY0"/>
                </a:cxn>
                <a:cxn ang="0">
                  <a:pos x="connsiteX1" y="connsiteY1"/>
                </a:cxn>
                <a:cxn ang="0">
                  <a:pos x="connsiteX2" y="connsiteY2"/>
                </a:cxn>
              </a:cxnLst>
              <a:rect l="l" t="t" r="r" b="b"/>
              <a:pathLst>
                <a:path w="1270920" h="1466829">
                  <a:moveTo>
                    <a:pt x="1270921" y="1466830"/>
                  </a:moveTo>
                  <a:cubicBezTo>
                    <a:pt x="1208723" y="912761"/>
                    <a:pt x="1046607" y="366692"/>
                    <a:pt x="845915" y="170763"/>
                  </a:cubicBezTo>
                  <a:cubicBezTo>
                    <a:pt x="693801" y="22459"/>
                    <a:pt x="368237" y="-14974"/>
                    <a:pt x="0" y="4933"/>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63" name="Freeform: Shape 62">
              <a:extLst>
                <a:ext uri="{FF2B5EF4-FFF2-40B4-BE49-F238E27FC236}">
                  <a16:creationId xmlns:a16="http://schemas.microsoft.com/office/drawing/2014/main" id="{22845557-1233-42FE-81B3-54D7FAC7915E}"/>
                </a:ext>
              </a:extLst>
            </p:cNvPr>
            <p:cNvSpPr/>
            <p:nvPr/>
          </p:nvSpPr>
          <p:spPr>
            <a:xfrm>
              <a:off x="5397245" y="2969132"/>
              <a:ext cx="1394841" cy="1193292"/>
            </a:xfrm>
            <a:custGeom>
              <a:avLst/>
              <a:gdLst>
                <a:gd name="connsiteX0" fmla="*/ 1394841 w 1394841"/>
                <a:gd name="connsiteY0" fmla="*/ 1193292 h 1193292"/>
                <a:gd name="connsiteX1" fmla="*/ 1380077 w 1394841"/>
                <a:gd name="connsiteY1" fmla="*/ 1031843 h 1193292"/>
                <a:gd name="connsiteX2" fmla="*/ 0 w 1394841"/>
                <a:gd name="connsiteY2" fmla="*/ 0 h 1193292"/>
              </a:gdLst>
              <a:ahLst/>
              <a:cxnLst>
                <a:cxn ang="0">
                  <a:pos x="connsiteX0" y="connsiteY0"/>
                </a:cxn>
                <a:cxn ang="0">
                  <a:pos x="connsiteX1" y="connsiteY1"/>
                </a:cxn>
                <a:cxn ang="0">
                  <a:pos x="connsiteX2" y="connsiteY2"/>
                </a:cxn>
              </a:cxnLst>
              <a:rect l="l" t="t" r="r" b="b"/>
              <a:pathLst>
                <a:path w="1394841" h="1193292">
                  <a:moveTo>
                    <a:pt x="1394841" y="1193292"/>
                  </a:moveTo>
                  <a:cubicBezTo>
                    <a:pt x="1394174" y="1137190"/>
                    <a:pt x="1389317" y="1083183"/>
                    <a:pt x="1380077" y="1031843"/>
                  </a:cubicBezTo>
                  <a:cubicBezTo>
                    <a:pt x="1285304" y="506921"/>
                    <a:pt x="633222" y="186214"/>
                    <a:pt x="0" y="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64" name="Freeform: Shape 63">
            <a:extLst>
              <a:ext uri="{FF2B5EF4-FFF2-40B4-BE49-F238E27FC236}">
                <a16:creationId xmlns:a16="http://schemas.microsoft.com/office/drawing/2014/main" id="{FEB66F2B-A161-4DBA-BBF1-7149BD11F7A0}"/>
              </a:ext>
            </a:extLst>
          </p:cNvPr>
          <p:cNvSpPr/>
          <p:nvPr/>
        </p:nvSpPr>
        <p:spPr>
          <a:xfrm>
            <a:off x="1524001" y="6388536"/>
            <a:ext cx="435471" cy="469465"/>
          </a:xfrm>
          <a:custGeom>
            <a:avLst/>
            <a:gdLst>
              <a:gd name="connsiteX0" fmla="*/ 47510 w 580628"/>
              <a:gd name="connsiteY0" fmla="*/ 0 h 625953"/>
              <a:gd name="connsiteX1" fmla="*/ 522401 w 580628"/>
              <a:gd name="connsiteY1" fmla="*/ 295747 h 625953"/>
              <a:gd name="connsiteX2" fmla="*/ 580618 w 580628"/>
              <a:gd name="connsiteY2" fmla="*/ 493225 h 625953"/>
              <a:gd name="connsiteX3" fmla="*/ 569848 w 580628"/>
              <a:gd name="connsiteY3" fmla="*/ 569422 h 625953"/>
              <a:gd name="connsiteX4" fmla="*/ 546869 w 580628"/>
              <a:gd name="connsiteY4" fmla="*/ 625953 h 625953"/>
              <a:gd name="connsiteX5" fmla="*/ 0 w 580628"/>
              <a:gd name="connsiteY5" fmla="*/ 625953 h 625953"/>
              <a:gd name="connsiteX6" fmla="*/ 0 w 580628"/>
              <a:gd name="connsiteY6" fmla="*/ 635 h 625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28" h="625953">
                <a:moveTo>
                  <a:pt x="47510" y="0"/>
                </a:moveTo>
                <a:cubicBezTo>
                  <a:pt x="240287" y="12591"/>
                  <a:pt x="426414" y="128858"/>
                  <a:pt x="522401" y="295747"/>
                </a:cubicBezTo>
                <a:cubicBezTo>
                  <a:pt x="557016" y="355946"/>
                  <a:pt x="581196" y="423785"/>
                  <a:pt x="580618" y="493225"/>
                </a:cubicBezTo>
                <a:cubicBezTo>
                  <a:pt x="580405" y="519095"/>
                  <a:pt x="576649" y="544655"/>
                  <a:pt x="569848" y="569422"/>
                </a:cubicBezTo>
                <a:lnTo>
                  <a:pt x="546869" y="625953"/>
                </a:lnTo>
                <a:lnTo>
                  <a:pt x="0" y="625953"/>
                </a:lnTo>
                <a:lnTo>
                  <a:pt x="0" y="63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sp>
        <p:nvSpPr>
          <p:cNvPr id="65" name="Freeform: Shape 64">
            <a:extLst>
              <a:ext uri="{FF2B5EF4-FFF2-40B4-BE49-F238E27FC236}">
                <a16:creationId xmlns:a16="http://schemas.microsoft.com/office/drawing/2014/main" id="{12D47907-1C27-4892-A556-1B59193680C5}"/>
              </a:ext>
            </a:extLst>
          </p:cNvPr>
          <p:cNvSpPr/>
          <p:nvPr/>
        </p:nvSpPr>
        <p:spPr>
          <a:xfrm>
            <a:off x="1781175" y="6515781"/>
            <a:ext cx="178296" cy="167810"/>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Tree>
    <p:extLst>
      <p:ext uri="{BB962C8B-B14F-4D97-AF65-F5344CB8AC3E}">
        <p14:creationId xmlns:p14="http://schemas.microsoft.com/office/powerpoint/2010/main" val="511554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47">
                                            <p:txEl>
                                              <p:pRg st="0" end="0"/>
                                            </p:txEl>
                                          </p:spTgt>
                                        </p:tgtEl>
                                        <p:attrNameLst>
                                          <p:attrName>style.visibility</p:attrName>
                                        </p:attrNameLst>
                                      </p:cBhvr>
                                      <p:to>
                                        <p:strVal val="visible"/>
                                      </p:to>
                                    </p:set>
                                    <p:animEffect transition="in" filter="fade">
                                      <p:cBhvr>
                                        <p:cTn id="12" dur="500"/>
                                        <p:tgtEl>
                                          <p:spTgt spid="47">
                                            <p:txEl>
                                              <p:pRg st="0" end="0"/>
                                            </p:txEl>
                                          </p:spTgt>
                                        </p:tgtEl>
                                      </p:cBhvr>
                                    </p:animEffect>
                                    <p:anim calcmode="lin" valueType="num">
                                      <p:cBhvr>
                                        <p:cTn id="13"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anim calcmode="lin" valueType="num">
                                      <p:cBhvr>
                                        <p:cTn id="18" dur="500" fill="hold"/>
                                        <p:tgtEl>
                                          <p:spTgt spid="22"/>
                                        </p:tgtEl>
                                        <p:attrNameLst>
                                          <p:attrName>ppt_x</p:attrName>
                                        </p:attrNameLst>
                                      </p:cBhvr>
                                      <p:tavLst>
                                        <p:tav tm="0">
                                          <p:val>
                                            <p:strVal val="#ppt_x"/>
                                          </p:val>
                                        </p:tav>
                                        <p:tav tm="100000">
                                          <p:val>
                                            <p:strVal val="#ppt_x"/>
                                          </p:val>
                                        </p:tav>
                                      </p:tavLst>
                                    </p:anim>
                                    <p:anim calcmode="lin" valueType="num">
                                      <p:cBhvr>
                                        <p:cTn id="19" dur="5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50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anim calcmode="lin" valueType="num">
                                      <p:cBhvr>
                                        <p:cTn id="23" dur="500" fill="hold"/>
                                        <p:tgtEl>
                                          <p:spTgt spid="23"/>
                                        </p:tgtEl>
                                        <p:attrNameLst>
                                          <p:attrName>ppt_x</p:attrName>
                                        </p:attrNameLst>
                                      </p:cBhvr>
                                      <p:tavLst>
                                        <p:tav tm="0">
                                          <p:val>
                                            <p:strVal val="#ppt_x"/>
                                          </p:val>
                                        </p:tav>
                                        <p:tav tm="100000">
                                          <p:val>
                                            <p:strVal val="#ppt_x"/>
                                          </p:val>
                                        </p:tav>
                                      </p:tavLst>
                                    </p:anim>
                                    <p:anim calcmode="lin" valueType="num">
                                      <p:cBhvr>
                                        <p:cTn id="24" dur="500" fill="hold"/>
                                        <p:tgtEl>
                                          <p:spTgt spid="2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50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strVal val="#ppt_x"/>
                                          </p:val>
                                        </p:tav>
                                        <p:tav tm="100000">
                                          <p:val>
                                            <p:strVal val="#ppt_x"/>
                                          </p:val>
                                        </p:tav>
                                      </p:tavLst>
                                    </p:anim>
                                    <p:anim calcmode="lin" valueType="num">
                                      <p:cBhvr>
                                        <p:cTn id="29" dur="5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anim calcmode="lin" valueType="num">
                                      <p:cBhvr>
                                        <p:cTn id="33" dur="500" fill="hold"/>
                                        <p:tgtEl>
                                          <p:spTgt spid="34"/>
                                        </p:tgtEl>
                                        <p:attrNameLst>
                                          <p:attrName>ppt_x</p:attrName>
                                        </p:attrNameLst>
                                      </p:cBhvr>
                                      <p:tavLst>
                                        <p:tav tm="0">
                                          <p:val>
                                            <p:strVal val="#ppt_x"/>
                                          </p:val>
                                        </p:tav>
                                        <p:tav tm="100000">
                                          <p:val>
                                            <p:strVal val="#ppt_x"/>
                                          </p:val>
                                        </p:tav>
                                      </p:tavLst>
                                    </p:anim>
                                    <p:anim calcmode="lin" valueType="num">
                                      <p:cBhvr>
                                        <p:cTn id="34" dur="500" fill="hold"/>
                                        <p:tgtEl>
                                          <p:spTgt spid="3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anim calcmode="lin" valueType="num">
                                      <p:cBhvr>
                                        <p:cTn id="38" dur="500" fill="hold"/>
                                        <p:tgtEl>
                                          <p:spTgt spid="57"/>
                                        </p:tgtEl>
                                        <p:attrNameLst>
                                          <p:attrName>ppt_x</p:attrName>
                                        </p:attrNameLst>
                                      </p:cBhvr>
                                      <p:tavLst>
                                        <p:tav tm="0">
                                          <p:val>
                                            <p:strVal val="#ppt_x"/>
                                          </p:val>
                                        </p:tav>
                                        <p:tav tm="100000">
                                          <p:val>
                                            <p:strVal val="#ppt_x"/>
                                          </p:val>
                                        </p:tav>
                                      </p:tavLst>
                                    </p:anim>
                                    <p:anim calcmode="lin" valueType="num">
                                      <p:cBhvr>
                                        <p:cTn id="39" dur="500" fill="hold"/>
                                        <p:tgtEl>
                                          <p:spTgt spid="5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500"/>
                                        <p:tgtEl>
                                          <p:spTgt spid="58"/>
                                        </p:tgtEl>
                                      </p:cBhvr>
                                    </p:animEffect>
                                    <p:anim calcmode="lin" valueType="num">
                                      <p:cBhvr>
                                        <p:cTn id="43" dur="500" fill="hold"/>
                                        <p:tgtEl>
                                          <p:spTgt spid="58"/>
                                        </p:tgtEl>
                                        <p:attrNameLst>
                                          <p:attrName>ppt_x</p:attrName>
                                        </p:attrNameLst>
                                      </p:cBhvr>
                                      <p:tavLst>
                                        <p:tav tm="0">
                                          <p:val>
                                            <p:strVal val="#ppt_x"/>
                                          </p:val>
                                        </p:tav>
                                        <p:tav tm="100000">
                                          <p:val>
                                            <p:strVal val="#ppt_x"/>
                                          </p:val>
                                        </p:tav>
                                      </p:tavLst>
                                    </p:anim>
                                    <p:anim calcmode="lin" valueType="num">
                                      <p:cBhvr>
                                        <p:cTn id="44" dur="500" fill="hold"/>
                                        <p:tgtEl>
                                          <p:spTgt spid="58"/>
                                        </p:tgtEl>
                                        <p:attrNameLst>
                                          <p:attrName>ppt_y</p:attrName>
                                        </p:attrNameLst>
                                      </p:cBhvr>
                                      <p:tavLst>
                                        <p:tav tm="0">
                                          <p:val>
                                            <p:strVal val="#ppt_y+.1"/>
                                          </p:val>
                                        </p:tav>
                                        <p:tav tm="100000">
                                          <p:val>
                                            <p:strVal val="#ppt_y"/>
                                          </p:val>
                                        </p:tav>
                                      </p:tavLst>
                                    </p:anim>
                                  </p:childTnLst>
                                </p:cTn>
                              </p:par>
                              <p:par>
                                <p:cTn id="45" presetID="10" presetClass="entr" presetSubtype="0" fill="hold" grpId="0" nodeType="withEffect">
                                  <p:stCondLst>
                                    <p:cond delay="50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cTn>
                              </p:par>
                              <p:par>
                                <p:cTn id="48" presetID="2" presetClass="entr" presetSubtype="3" accel="20000" decel="6000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1000" fill="hold"/>
                                        <p:tgtEl>
                                          <p:spTgt spid="29"/>
                                        </p:tgtEl>
                                        <p:attrNameLst>
                                          <p:attrName>ppt_x</p:attrName>
                                        </p:attrNameLst>
                                      </p:cBhvr>
                                      <p:tavLst>
                                        <p:tav tm="0">
                                          <p:val>
                                            <p:strVal val="1+#ppt_w/2"/>
                                          </p:val>
                                        </p:tav>
                                        <p:tav tm="100000">
                                          <p:val>
                                            <p:strVal val="#ppt_x"/>
                                          </p:val>
                                        </p:tav>
                                      </p:tavLst>
                                    </p:anim>
                                    <p:anim calcmode="lin" valueType="num">
                                      <p:cBhvr additive="base">
                                        <p:cTn id="51" dur="1000" fill="hold"/>
                                        <p:tgtEl>
                                          <p:spTgt spid="29"/>
                                        </p:tgtEl>
                                        <p:attrNameLst>
                                          <p:attrName>ppt_y</p:attrName>
                                        </p:attrNameLst>
                                      </p:cBhvr>
                                      <p:tavLst>
                                        <p:tav tm="0">
                                          <p:val>
                                            <p:strVal val="0-#ppt_h/2"/>
                                          </p:val>
                                        </p:tav>
                                        <p:tav tm="100000">
                                          <p:val>
                                            <p:strVal val="#ppt_y"/>
                                          </p:val>
                                        </p:tav>
                                      </p:tavLst>
                                    </p:anim>
                                  </p:childTnLst>
                                </p:cTn>
                              </p:par>
                              <p:par>
                                <p:cTn id="52" presetID="2" presetClass="entr" presetSubtype="3" accel="20000" decel="60000" fill="hold" nodeType="with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1000" fill="hold"/>
                                        <p:tgtEl>
                                          <p:spTgt spid="30"/>
                                        </p:tgtEl>
                                        <p:attrNameLst>
                                          <p:attrName>ppt_x</p:attrName>
                                        </p:attrNameLst>
                                      </p:cBhvr>
                                      <p:tavLst>
                                        <p:tav tm="0">
                                          <p:val>
                                            <p:strVal val="1+#ppt_w/2"/>
                                          </p:val>
                                        </p:tav>
                                        <p:tav tm="100000">
                                          <p:val>
                                            <p:strVal val="#ppt_x"/>
                                          </p:val>
                                        </p:tav>
                                      </p:tavLst>
                                    </p:anim>
                                    <p:anim calcmode="lin" valueType="num">
                                      <p:cBhvr additive="base">
                                        <p:cTn id="55" dur="1000" fill="hold"/>
                                        <p:tgtEl>
                                          <p:spTgt spid="30"/>
                                        </p:tgtEl>
                                        <p:attrNameLst>
                                          <p:attrName>ppt_y</p:attrName>
                                        </p:attrNameLst>
                                      </p:cBhvr>
                                      <p:tavLst>
                                        <p:tav tm="0">
                                          <p:val>
                                            <p:strVal val="0-#ppt_h/2"/>
                                          </p:val>
                                        </p:tav>
                                        <p:tav tm="100000">
                                          <p:val>
                                            <p:strVal val="#ppt_y"/>
                                          </p:val>
                                        </p:tav>
                                      </p:tavLst>
                                    </p:anim>
                                  </p:childTnLst>
                                </p:cTn>
                              </p:par>
                              <p:par>
                                <p:cTn id="56" presetID="2" presetClass="entr" presetSubtype="3" accel="20000" decel="60000" fill="hold" grpId="0" nodeType="withEffect">
                                  <p:stCondLst>
                                    <p:cond delay="0"/>
                                  </p:stCondLst>
                                  <p:childTnLst>
                                    <p:set>
                                      <p:cBhvr>
                                        <p:cTn id="57" dur="1" fill="hold">
                                          <p:stCondLst>
                                            <p:cond delay="0"/>
                                          </p:stCondLst>
                                        </p:cTn>
                                        <p:tgtEl>
                                          <p:spTgt spid="53"/>
                                        </p:tgtEl>
                                        <p:attrNameLst>
                                          <p:attrName>style.visibility</p:attrName>
                                        </p:attrNameLst>
                                      </p:cBhvr>
                                      <p:to>
                                        <p:strVal val="visible"/>
                                      </p:to>
                                    </p:set>
                                    <p:anim calcmode="lin" valueType="num">
                                      <p:cBhvr additive="base">
                                        <p:cTn id="58" dur="1000" fill="hold"/>
                                        <p:tgtEl>
                                          <p:spTgt spid="53"/>
                                        </p:tgtEl>
                                        <p:attrNameLst>
                                          <p:attrName>ppt_x</p:attrName>
                                        </p:attrNameLst>
                                      </p:cBhvr>
                                      <p:tavLst>
                                        <p:tav tm="0">
                                          <p:val>
                                            <p:strVal val="1+#ppt_w/2"/>
                                          </p:val>
                                        </p:tav>
                                        <p:tav tm="100000">
                                          <p:val>
                                            <p:strVal val="#ppt_x"/>
                                          </p:val>
                                        </p:tav>
                                      </p:tavLst>
                                    </p:anim>
                                    <p:anim calcmode="lin" valueType="num">
                                      <p:cBhvr additive="base">
                                        <p:cTn id="59" dur="1000" fill="hold"/>
                                        <p:tgtEl>
                                          <p:spTgt spid="53"/>
                                        </p:tgtEl>
                                        <p:attrNameLst>
                                          <p:attrName>ppt_y</p:attrName>
                                        </p:attrNameLst>
                                      </p:cBhvr>
                                      <p:tavLst>
                                        <p:tav tm="0">
                                          <p:val>
                                            <p:strVal val="0-#ppt_h/2"/>
                                          </p:val>
                                        </p:tav>
                                        <p:tav tm="100000">
                                          <p:val>
                                            <p:strVal val="#ppt_y"/>
                                          </p:val>
                                        </p:tav>
                                      </p:tavLst>
                                    </p:anim>
                                  </p:childTnLst>
                                </p:cTn>
                              </p:par>
                              <p:par>
                                <p:cTn id="60" presetID="2" presetClass="entr" presetSubtype="3" accel="20000" decel="60000" fill="hold" grpId="0" nodeType="withEffect">
                                  <p:stCondLst>
                                    <p:cond delay="0"/>
                                  </p:stCondLst>
                                  <p:childTnLst>
                                    <p:set>
                                      <p:cBhvr>
                                        <p:cTn id="61" dur="1" fill="hold">
                                          <p:stCondLst>
                                            <p:cond delay="0"/>
                                          </p:stCondLst>
                                        </p:cTn>
                                        <p:tgtEl>
                                          <p:spTgt spid="59"/>
                                        </p:tgtEl>
                                        <p:attrNameLst>
                                          <p:attrName>style.visibility</p:attrName>
                                        </p:attrNameLst>
                                      </p:cBhvr>
                                      <p:to>
                                        <p:strVal val="visible"/>
                                      </p:to>
                                    </p:set>
                                    <p:anim calcmode="lin" valueType="num">
                                      <p:cBhvr additive="base">
                                        <p:cTn id="62" dur="1000" fill="hold"/>
                                        <p:tgtEl>
                                          <p:spTgt spid="59"/>
                                        </p:tgtEl>
                                        <p:attrNameLst>
                                          <p:attrName>ppt_x</p:attrName>
                                        </p:attrNameLst>
                                      </p:cBhvr>
                                      <p:tavLst>
                                        <p:tav tm="0">
                                          <p:val>
                                            <p:strVal val="1+#ppt_w/2"/>
                                          </p:val>
                                        </p:tav>
                                        <p:tav tm="100000">
                                          <p:val>
                                            <p:strVal val="#ppt_x"/>
                                          </p:val>
                                        </p:tav>
                                      </p:tavLst>
                                    </p:anim>
                                    <p:anim calcmode="lin" valueType="num">
                                      <p:cBhvr additive="base">
                                        <p:cTn id="63" dur="1000" fill="hold"/>
                                        <p:tgtEl>
                                          <p:spTgt spid="59"/>
                                        </p:tgtEl>
                                        <p:attrNameLst>
                                          <p:attrName>ppt_y</p:attrName>
                                        </p:attrNameLst>
                                      </p:cBhvr>
                                      <p:tavLst>
                                        <p:tav tm="0">
                                          <p:val>
                                            <p:strVal val="0-#ppt_h/2"/>
                                          </p:val>
                                        </p:tav>
                                        <p:tav tm="100000">
                                          <p:val>
                                            <p:strVal val="#ppt_y"/>
                                          </p:val>
                                        </p:tav>
                                      </p:tavLst>
                                    </p:anim>
                                  </p:childTnLst>
                                </p:cTn>
                              </p:par>
                              <p:par>
                                <p:cTn id="64" presetID="2" presetClass="entr" presetSubtype="3" accel="20000" decel="60000" fill="hold" grpId="0" nodeType="withEffect">
                                  <p:stCondLst>
                                    <p:cond delay="0"/>
                                  </p:stCondLst>
                                  <p:childTnLst>
                                    <p:set>
                                      <p:cBhvr>
                                        <p:cTn id="65" dur="1" fill="hold">
                                          <p:stCondLst>
                                            <p:cond delay="0"/>
                                          </p:stCondLst>
                                        </p:cTn>
                                        <p:tgtEl>
                                          <p:spTgt spid="60"/>
                                        </p:tgtEl>
                                        <p:attrNameLst>
                                          <p:attrName>style.visibility</p:attrName>
                                        </p:attrNameLst>
                                      </p:cBhvr>
                                      <p:to>
                                        <p:strVal val="visible"/>
                                      </p:to>
                                    </p:set>
                                    <p:anim calcmode="lin" valueType="num">
                                      <p:cBhvr additive="base">
                                        <p:cTn id="66" dur="1000" fill="hold"/>
                                        <p:tgtEl>
                                          <p:spTgt spid="60"/>
                                        </p:tgtEl>
                                        <p:attrNameLst>
                                          <p:attrName>ppt_x</p:attrName>
                                        </p:attrNameLst>
                                      </p:cBhvr>
                                      <p:tavLst>
                                        <p:tav tm="0">
                                          <p:val>
                                            <p:strVal val="1+#ppt_w/2"/>
                                          </p:val>
                                        </p:tav>
                                        <p:tav tm="100000">
                                          <p:val>
                                            <p:strVal val="#ppt_x"/>
                                          </p:val>
                                        </p:tav>
                                      </p:tavLst>
                                    </p:anim>
                                    <p:anim calcmode="lin" valueType="num">
                                      <p:cBhvr additive="base">
                                        <p:cTn id="67" dur="1000" fill="hold"/>
                                        <p:tgtEl>
                                          <p:spTgt spid="60"/>
                                        </p:tgtEl>
                                        <p:attrNameLst>
                                          <p:attrName>ppt_y</p:attrName>
                                        </p:attrNameLst>
                                      </p:cBhvr>
                                      <p:tavLst>
                                        <p:tav tm="0">
                                          <p:val>
                                            <p:strVal val="0-#ppt_h/2"/>
                                          </p:val>
                                        </p:tav>
                                        <p:tav tm="100000">
                                          <p:val>
                                            <p:strVal val="#ppt_y"/>
                                          </p:val>
                                        </p:tav>
                                      </p:tavLst>
                                    </p:anim>
                                  </p:childTnLst>
                                </p:cTn>
                              </p:par>
                              <p:par>
                                <p:cTn id="68" presetID="2" presetClass="entr" presetSubtype="12" accel="20000" decel="60000" fill="hold" nodeType="withEffect">
                                  <p:stCondLst>
                                    <p:cond delay="0"/>
                                  </p:stCondLst>
                                  <p:childTnLst>
                                    <p:set>
                                      <p:cBhvr>
                                        <p:cTn id="69" dur="1" fill="hold">
                                          <p:stCondLst>
                                            <p:cond delay="0"/>
                                          </p:stCondLst>
                                        </p:cTn>
                                        <p:tgtEl>
                                          <p:spTgt spid="61"/>
                                        </p:tgtEl>
                                        <p:attrNameLst>
                                          <p:attrName>style.visibility</p:attrName>
                                        </p:attrNameLst>
                                      </p:cBhvr>
                                      <p:to>
                                        <p:strVal val="visible"/>
                                      </p:to>
                                    </p:set>
                                    <p:anim calcmode="lin" valueType="num">
                                      <p:cBhvr additive="base">
                                        <p:cTn id="70" dur="1000" fill="hold"/>
                                        <p:tgtEl>
                                          <p:spTgt spid="61"/>
                                        </p:tgtEl>
                                        <p:attrNameLst>
                                          <p:attrName>ppt_x</p:attrName>
                                        </p:attrNameLst>
                                      </p:cBhvr>
                                      <p:tavLst>
                                        <p:tav tm="0">
                                          <p:val>
                                            <p:strVal val="0-#ppt_w/2"/>
                                          </p:val>
                                        </p:tav>
                                        <p:tav tm="100000">
                                          <p:val>
                                            <p:strVal val="#ppt_x"/>
                                          </p:val>
                                        </p:tav>
                                      </p:tavLst>
                                    </p:anim>
                                    <p:anim calcmode="lin" valueType="num">
                                      <p:cBhvr additive="base">
                                        <p:cTn id="71" dur="1000" fill="hold"/>
                                        <p:tgtEl>
                                          <p:spTgt spid="61"/>
                                        </p:tgtEl>
                                        <p:attrNameLst>
                                          <p:attrName>ppt_y</p:attrName>
                                        </p:attrNameLst>
                                      </p:cBhvr>
                                      <p:tavLst>
                                        <p:tav tm="0">
                                          <p:val>
                                            <p:strVal val="1+#ppt_h/2"/>
                                          </p:val>
                                        </p:tav>
                                        <p:tav tm="100000">
                                          <p:val>
                                            <p:strVal val="#ppt_y"/>
                                          </p:val>
                                        </p:tav>
                                      </p:tavLst>
                                    </p:anim>
                                  </p:childTnLst>
                                </p:cTn>
                              </p:par>
                              <p:par>
                                <p:cTn id="72" presetID="2" presetClass="entr" presetSubtype="12" accel="20000" decel="60000" fill="hold" grpId="0" nodeType="withEffect">
                                  <p:stCondLst>
                                    <p:cond delay="0"/>
                                  </p:stCondLst>
                                  <p:childTnLst>
                                    <p:set>
                                      <p:cBhvr>
                                        <p:cTn id="73" dur="1" fill="hold">
                                          <p:stCondLst>
                                            <p:cond delay="0"/>
                                          </p:stCondLst>
                                        </p:cTn>
                                        <p:tgtEl>
                                          <p:spTgt spid="64"/>
                                        </p:tgtEl>
                                        <p:attrNameLst>
                                          <p:attrName>style.visibility</p:attrName>
                                        </p:attrNameLst>
                                      </p:cBhvr>
                                      <p:to>
                                        <p:strVal val="visible"/>
                                      </p:to>
                                    </p:set>
                                    <p:anim calcmode="lin" valueType="num">
                                      <p:cBhvr additive="base">
                                        <p:cTn id="74" dur="1000" fill="hold"/>
                                        <p:tgtEl>
                                          <p:spTgt spid="64"/>
                                        </p:tgtEl>
                                        <p:attrNameLst>
                                          <p:attrName>ppt_x</p:attrName>
                                        </p:attrNameLst>
                                      </p:cBhvr>
                                      <p:tavLst>
                                        <p:tav tm="0">
                                          <p:val>
                                            <p:strVal val="0-#ppt_w/2"/>
                                          </p:val>
                                        </p:tav>
                                        <p:tav tm="100000">
                                          <p:val>
                                            <p:strVal val="#ppt_x"/>
                                          </p:val>
                                        </p:tav>
                                      </p:tavLst>
                                    </p:anim>
                                    <p:anim calcmode="lin" valueType="num">
                                      <p:cBhvr additive="base">
                                        <p:cTn id="75" dur="1000" fill="hold"/>
                                        <p:tgtEl>
                                          <p:spTgt spid="64"/>
                                        </p:tgtEl>
                                        <p:attrNameLst>
                                          <p:attrName>ppt_y</p:attrName>
                                        </p:attrNameLst>
                                      </p:cBhvr>
                                      <p:tavLst>
                                        <p:tav tm="0">
                                          <p:val>
                                            <p:strVal val="1+#ppt_h/2"/>
                                          </p:val>
                                        </p:tav>
                                        <p:tav tm="100000">
                                          <p:val>
                                            <p:strVal val="#ppt_y"/>
                                          </p:val>
                                        </p:tav>
                                      </p:tavLst>
                                    </p:anim>
                                  </p:childTnLst>
                                </p:cTn>
                              </p:par>
                              <p:par>
                                <p:cTn id="76" presetID="2" presetClass="entr" presetSubtype="12" accel="20000" decel="60000" fill="hold" grpId="0" nodeType="withEffect">
                                  <p:stCondLst>
                                    <p:cond delay="0"/>
                                  </p:stCondLst>
                                  <p:childTnLst>
                                    <p:set>
                                      <p:cBhvr>
                                        <p:cTn id="77" dur="1" fill="hold">
                                          <p:stCondLst>
                                            <p:cond delay="0"/>
                                          </p:stCondLst>
                                        </p:cTn>
                                        <p:tgtEl>
                                          <p:spTgt spid="65"/>
                                        </p:tgtEl>
                                        <p:attrNameLst>
                                          <p:attrName>style.visibility</p:attrName>
                                        </p:attrNameLst>
                                      </p:cBhvr>
                                      <p:to>
                                        <p:strVal val="visible"/>
                                      </p:to>
                                    </p:set>
                                    <p:anim calcmode="lin" valueType="num">
                                      <p:cBhvr additive="base">
                                        <p:cTn id="78" dur="1000" fill="hold"/>
                                        <p:tgtEl>
                                          <p:spTgt spid="65"/>
                                        </p:tgtEl>
                                        <p:attrNameLst>
                                          <p:attrName>ppt_x</p:attrName>
                                        </p:attrNameLst>
                                      </p:cBhvr>
                                      <p:tavLst>
                                        <p:tav tm="0">
                                          <p:val>
                                            <p:strVal val="0-#ppt_w/2"/>
                                          </p:val>
                                        </p:tav>
                                        <p:tav tm="100000">
                                          <p:val>
                                            <p:strVal val="#ppt_x"/>
                                          </p:val>
                                        </p:tav>
                                      </p:tavLst>
                                    </p:anim>
                                    <p:anim calcmode="lin" valueType="num">
                                      <p:cBhvr additive="base">
                                        <p:cTn id="79" dur="1000" fill="hold"/>
                                        <p:tgtEl>
                                          <p:spTgt spid="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47" grpId="0" build="p"/>
      <p:bldP spid="48" grpId="0"/>
      <p:bldP spid="22" grpId="0"/>
      <p:bldP spid="23" grpId="0"/>
      <p:bldP spid="34" grpId="0" animBg="1"/>
      <p:bldP spid="57" grpId="0" animBg="1"/>
      <p:bldP spid="58" grpId="0" animBg="1"/>
      <p:bldP spid="29" grpId="0" animBg="1"/>
      <p:bldP spid="53" grpId="0" animBg="1"/>
      <p:bldP spid="59" grpId="0" animBg="1"/>
      <p:bldP spid="60" grpId="0" animBg="1"/>
      <p:bldP spid="64" grpId="0" animBg="1"/>
      <p:bldP spid="6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E812131A-4883-4989-A800-B91963DFF943}"/>
              </a:ext>
            </a:extLst>
          </p:cNvPr>
          <p:cNvSpPr>
            <a:spLocks noGrp="1"/>
          </p:cNvSpPr>
          <p:nvPr>
            <p:ph type="pic" sz="quarter" idx="12"/>
          </p:nvPr>
        </p:nvSpPr>
        <p:spPr/>
      </p:sp>
      <p:sp>
        <p:nvSpPr>
          <p:cNvPr id="50" name="Text Placeholder 49">
            <a:extLst>
              <a:ext uri="{FF2B5EF4-FFF2-40B4-BE49-F238E27FC236}">
                <a16:creationId xmlns:a16="http://schemas.microsoft.com/office/drawing/2014/main" id="{F1FF13D1-1F97-4FD7-8002-0FA059FA3931}"/>
              </a:ext>
            </a:extLst>
          </p:cNvPr>
          <p:cNvSpPr>
            <a:spLocks noGrp="1"/>
          </p:cNvSpPr>
          <p:nvPr>
            <p:ph type="body" sz="quarter" idx="11"/>
          </p:nvPr>
        </p:nvSpPr>
        <p:spPr/>
        <p:txBody>
          <a:bodyPr/>
          <a:lstStyle/>
          <a:p>
            <a:r>
              <a:rPr lang="ru-RU" dirty="0"/>
              <a:t>Заголовок слайда</a:t>
            </a:r>
            <a:endParaRPr lang="en-US" dirty="0"/>
          </a:p>
        </p:txBody>
      </p:sp>
      <p:sp>
        <p:nvSpPr>
          <p:cNvPr id="34" name="Graphic 32">
            <a:extLst>
              <a:ext uri="{FF2B5EF4-FFF2-40B4-BE49-F238E27FC236}">
                <a16:creationId xmlns:a16="http://schemas.microsoft.com/office/drawing/2014/main" id="{2F2F2EBA-EC38-4BD7-8E3F-976F4C1F6850}"/>
              </a:ext>
            </a:extLst>
          </p:cNvPr>
          <p:cNvSpPr/>
          <p:nvPr/>
        </p:nvSpPr>
        <p:spPr>
          <a:xfrm rot="10800000">
            <a:off x="3485254" y="4124955"/>
            <a:ext cx="1004548" cy="733062"/>
          </a:xfrm>
          <a:custGeom>
            <a:avLst/>
            <a:gdLst>
              <a:gd name="connsiteX0" fmla="*/ 141637 w 2453354"/>
              <a:gd name="connsiteY0" fmla="*/ 1564862 h 1790319"/>
              <a:gd name="connsiteX1" fmla="*/ 38576 w 2453354"/>
              <a:gd name="connsiteY1" fmla="*/ 1326642 h 1790319"/>
              <a:gd name="connsiteX2" fmla="*/ 0 w 2453354"/>
              <a:gd name="connsiteY2" fmla="*/ 1030319 h 1790319"/>
              <a:gd name="connsiteX3" fmla="*/ 170593 w 2453354"/>
              <a:gd name="connsiteY3" fmla="*/ 425006 h 1790319"/>
              <a:gd name="connsiteX4" fmla="*/ 676180 w 2453354"/>
              <a:gd name="connsiteY4" fmla="*/ 0 h 1790319"/>
              <a:gd name="connsiteX5" fmla="*/ 734092 w 2453354"/>
              <a:gd name="connsiteY5" fmla="*/ 115919 h 1790319"/>
              <a:gd name="connsiteX6" fmla="*/ 408908 w 2453354"/>
              <a:gd name="connsiteY6" fmla="*/ 354235 h 1790319"/>
              <a:gd name="connsiteX7" fmla="*/ 244697 w 2453354"/>
              <a:gd name="connsiteY7" fmla="*/ 682657 h 1790319"/>
              <a:gd name="connsiteX8" fmla="*/ 225457 w 2453354"/>
              <a:gd name="connsiteY8" fmla="*/ 830771 h 1790319"/>
              <a:gd name="connsiteX9" fmla="*/ 244697 w 2453354"/>
              <a:gd name="connsiteY9" fmla="*/ 953167 h 1790319"/>
              <a:gd name="connsiteX10" fmla="*/ 618173 w 2453354"/>
              <a:gd name="connsiteY10" fmla="*/ 798576 h 1790319"/>
              <a:gd name="connsiteX11" fmla="*/ 985171 w 2453354"/>
              <a:gd name="connsiteY11" fmla="*/ 930593 h 1790319"/>
              <a:gd name="connsiteX12" fmla="*/ 1126808 w 2453354"/>
              <a:gd name="connsiteY12" fmla="*/ 1294448 h 1790319"/>
              <a:gd name="connsiteX13" fmla="*/ 978789 w 2453354"/>
              <a:gd name="connsiteY13" fmla="*/ 1651826 h 1790319"/>
              <a:gd name="connsiteX14" fmla="*/ 598837 w 2453354"/>
              <a:gd name="connsiteY14" fmla="*/ 1790224 h 1790319"/>
              <a:gd name="connsiteX15" fmla="*/ 141637 w 2453354"/>
              <a:gd name="connsiteY15" fmla="*/ 1564862 h 1790319"/>
              <a:gd name="connsiteX16" fmla="*/ 1468184 w 2453354"/>
              <a:gd name="connsiteY16" fmla="*/ 1564862 h 1790319"/>
              <a:gd name="connsiteX17" fmla="*/ 1365123 w 2453354"/>
              <a:gd name="connsiteY17" fmla="*/ 1326642 h 1790319"/>
              <a:gd name="connsiteX18" fmla="*/ 1326547 w 2453354"/>
              <a:gd name="connsiteY18" fmla="*/ 1030415 h 1790319"/>
              <a:gd name="connsiteX19" fmla="*/ 1497139 w 2453354"/>
              <a:gd name="connsiteY19" fmla="*/ 425101 h 1790319"/>
              <a:gd name="connsiteX20" fmla="*/ 2002631 w 2453354"/>
              <a:gd name="connsiteY20" fmla="*/ 95 h 1790319"/>
              <a:gd name="connsiteX21" fmla="*/ 2060543 w 2453354"/>
              <a:gd name="connsiteY21" fmla="*/ 116015 h 1790319"/>
              <a:gd name="connsiteX22" fmla="*/ 1735360 w 2453354"/>
              <a:gd name="connsiteY22" fmla="*/ 354330 h 1790319"/>
              <a:gd name="connsiteX23" fmla="*/ 1571149 w 2453354"/>
              <a:gd name="connsiteY23" fmla="*/ 682752 h 1790319"/>
              <a:gd name="connsiteX24" fmla="*/ 1551908 w 2453354"/>
              <a:gd name="connsiteY24" fmla="*/ 830866 h 1790319"/>
              <a:gd name="connsiteX25" fmla="*/ 1571149 w 2453354"/>
              <a:gd name="connsiteY25" fmla="*/ 953262 h 1790319"/>
              <a:gd name="connsiteX26" fmla="*/ 1944719 w 2453354"/>
              <a:gd name="connsiteY26" fmla="*/ 798671 h 1790319"/>
              <a:gd name="connsiteX27" fmla="*/ 2311718 w 2453354"/>
              <a:gd name="connsiteY27" fmla="*/ 930688 h 1790319"/>
              <a:gd name="connsiteX28" fmla="*/ 2453354 w 2453354"/>
              <a:gd name="connsiteY28" fmla="*/ 1294543 h 1790319"/>
              <a:gd name="connsiteX29" fmla="*/ 2305336 w 2453354"/>
              <a:gd name="connsiteY29" fmla="*/ 1651921 h 1790319"/>
              <a:gd name="connsiteX30" fmla="*/ 1925384 w 2453354"/>
              <a:gd name="connsiteY30" fmla="*/ 1790319 h 1790319"/>
              <a:gd name="connsiteX31" fmla="*/ 1468184 w 2453354"/>
              <a:gd name="connsiteY31" fmla="*/ 1564862 h 1790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453354" h="1790319">
                <a:moveTo>
                  <a:pt x="141637" y="1564862"/>
                </a:moveTo>
                <a:cubicBezTo>
                  <a:pt x="98679" y="1500473"/>
                  <a:pt x="64389" y="1421035"/>
                  <a:pt x="38576" y="1326642"/>
                </a:cubicBezTo>
                <a:cubicBezTo>
                  <a:pt x="12859" y="1232154"/>
                  <a:pt x="0" y="1133380"/>
                  <a:pt x="0" y="1030319"/>
                </a:cubicBezTo>
                <a:cubicBezTo>
                  <a:pt x="0" y="807149"/>
                  <a:pt x="56864" y="605314"/>
                  <a:pt x="170593" y="425006"/>
                </a:cubicBezTo>
                <a:cubicBezTo>
                  <a:pt x="284321" y="244697"/>
                  <a:pt x="452914" y="103061"/>
                  <a:pt x="676180" y="0"/>
                </a:cubicBezTo>
                <a:lnTo>
                  <a:pt x="734092" y="115919"/>
                </a:lnTo>
                <a:cubicBezTo>
                  <a:pt x="609505" y="167450"/>
                  <a:pt x="501206" y="246983"/>
                  <a:pt x="408908" y="354235"/>
                </a:cubicBezTo>
                <a:cubicBezTo>
                  <a:pt x="316516" y="461582"/>
                  <a:pt x="261842" y="571024"/>
                  <a:pt x="244697" y="682657"/>
                </a:cubicBezTo>
                <a:cubicBezTo>
                  <a:pt x="231839" y="734187"/>
                  <a:pt x="225457" y="783622"/>
                  <a:pt x="225457" y="830771"/>
                </a:cubicBezTo>
                <a:cubicBezTo>
                  <a:pt x="225457" y="873728"/>
                  <a:pt x="231839" y="914495"/>
                  <a:pt x="244697" y="953167"/>
                </a:cubicBezTo>
                <a:cubicBezTo>
                  <a:pt x="339090" y="850011"/>
                  <a:pt x="463677" y="798576"/>
                  <a:pt x="618173" y="798576"/>
                </a:cubicBezTo>
                <a:cubicBezTo>
                  <a:pt x="768382" y="798576"/>
                  <a:pt x="890778" y="842677"/>
                  <a:pt x="985171" y="930593"/>
                </a:cubicBezTo>
                <a:cubicBezTo>
                  <a:pt x="1079468" y="1018604"/>
                  <a:pt x="1126808" y="1139857"/>
                  <a:pt x="1126808" y="1294448"/>
                </a:cubicBezTo>
                <a:cubicBezTo>
                  <a:pt x="1126808" y="1440466"/>
                  <a:pt x="1077468" y="1559624"/>
                  <a:pt x="978789" y="1651826"/>
                </a:cubicBezTo>
                <a:cubicBezTo>
                  <a:pt x="880015" y="1744123"/>
                  <a:pt x="753332" y="1790224"/>
                  <a:pt x="598837" y="1790224"/>
                </a:cubicBezTo>
                <a:cubicBezTo>
                  <a:pt x="388430" y="1790224"/>
                  <a:pt x="236030" y="1715167"/>
                  <a:pt x="141637" y="1564862"/>
                </a:cubicBezTo>
                <a:close/>
                <a:moveTo>
                  <a:pt x="1468184" y="1564862"/>
                </a:moveTo>
                <a:cubicBezTo>
                  <a:pt x="1425226" y="1500473"/>
                  <a:pt x="1390936" y="1421035"/>
                  <a:pt x="1365123" y="1326642"/>
                </a:cubicBezTo>
                <a:cubicBezTo>
                  <a:pt x="1339406" y="1232249"/>
                  <a:pt x="1326547" y="1133475"/>
                  <a:pt x="1326547" y="1030415"/>
                </a:cubicBezTo>
                <a:cubicBezTo>
                  <a:pt x="1326547" y="807244"/>
                  <a:pt x="1383411" y="605409"/>
                  <a:pt x="1497139" y="425101"/>
                </a:cubicBezTo>
                <a:cubicBezTo>
                  <a:pt x="1610773" y="244793"/>
                  <a:pt x="1779365" y="103156"/>
                  <a:pt x="2002631" y="95"/>
                </a:cubicBezTo>
                <a:lnTo>
                  <a:pt x="2060543" y="116015"/>
                </a:lnTo>
                <a:cubicBezTo>
                  <a:pt x="1935956" y="167545"/>
                  <a:pt x="1827657" y="247079"/>
                  <a:pt x="1735360" y="354330"/>
                </a:cubicBezTo>
                <a:cubicBezTo>
                  <a:pt x="1642967" y="461677"/>
                  <a:pt x="1588294" y="571119"/>
                  <a:pt x="1571149" y="682752"/>
                </a:cubicBezTo>
                <a:cubicBezTo>
                  <a:pt x="1558290" y="734282"/>
                  <a:pt x="1551908" y="783717"/>
                  <a:pt x="1551908" y="830866"/>
                </a:cubicBezTo>
                <a:cubicBezTo>
                  <a:pt x="1551908" y="873824"/>
                  <a:pt x="1558290" y="914590"/>
                  <a:pt x="1571149" y="953262"/>
                </a:cubicBezTo>
                <a:cubicBezTo>
                  <a:pt x="1665637" y="850202"/>
                  <a:pt x="1790129" y="798671"/>
                  <a:pt x="1944719" y="798671"/>
                </a:cubicBezTo>
                <a:cubicBezTo>
                  <a:pt x="2094929" y="798671"/>
                  <a:pt x="2217325" y="842772"/>
                  <a:pt x="2311718" y="930688"/>
                </a:cubicBezTo>
                <a:cubicBezTo>
                  <a:pt x="2406015" y="1018699"/>
                  <a:pt x="2453354" y="1139952"/>
                  <a:pt x="2453354" y="1294543"/>
                </a:cubicBezTo>
                <a:cubicBezTo>
                  <a:pt x="2453354" y="1440561"/>
                  <a:pt x="2404015" y="1559719"/>
                  <a:pt x="2305336" y="1651921"/>
                </a:cubicBezTo>
                <a:cubicBezTo>
                  <a:pt x="2206562" y="1744218"/>
                  <a:pt x="2079879" y="1790319"/>
                  <a:pt x="1925384" y="1790319"/>
                </a:cubicBezTo>
                <a:cubicBezTo>
                  <a:pt x="1714976" y="1790224"/>
                  <a:pt x="1562576" y="1715167"/>
                  <a:pt x="1468184" y="1564862"/>
                </a:cubicBezTo>
                <a:close/>
              </a:path>
            </a:pathLst>
          </a:custGeom>
          <a:solidFill>
            <a:schemeClr val="accent1">
              <a:lumMod val="40000"/>
              <a:lumOff val="60000"/>
            </a:schemeClr>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35" name="TextBox 34">
            <a:extLst>
              <a:ext uri="{FF2B5EF4-FFF2-40B4-BE49-F238E27FC236}">
                <a16:creationId xmlns:a16="http://schemas.microsoft.com/office/drawing/2014/main" id="{9BBB6F0B-22D0-4C32-9111-120301E44445}"/>
              </a:ext>
            </a:extLst>
          </p:cNvPr>
          <p:cNvSpPr txBox="1"/>
          <p:nvPr/>
        </p:nvSpPr>
        <p:spPr>
          <a:xfrm>
            <a:off x="1992543" y="2322060"/>
            <a:ext cx="1587669" cy="898131"/>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 Место для вашего текста. Место для вашего текста. </a:t>
            </a:r>
          </a:p>
          <a:p>
            <a:pPr lvl="0" algn="just" defTabSz="457200">
              <a:lnSpc>
                <a:spcPct val="150000"/>
              </a:lnSpc>
            </a:pPr>
            <a:endParaRPr lang="en-US" sz="900" dirty="0">
              <a:solidFill>
                <a:srgbClr val="FFFFFF"/>
              </a:solidFill>
            </a:endParaRPr>
          </a:p>
        </p:txBody>
      </p:sp>
      <p:sp>
        <p:nvSpPr>
          <p:cNvPr id="36" name="TextBox 35">
            <a:extLst>
              <a:ext uri="{FF2B5EF4-FFF2-40B4-BE49-F238E27FC236}">
                <a16:creationId xmlns:a16="http://schemas.microsoft.com/office/drawing/2014/main" id="{DF492D56-DCDD-48FA-B47C-FD58DD33191F}"/>
              </a:ext>
            </a:extLst>
          </p:cNvPr>
          <p:cNvSpPr txBox="1"/>
          <p:nvPr/>
        </p:nvSpPr>
        <p:spPr>
          <a:xfrm>
            <a:off x="1992542" y="2066172"/>
            <a:ext cx="2046059" cy="323165"/>
          </a:xfrm>
          <a:prstGeom prst="rect">
            <a:avLst/>
          </a:prstGeom>
          <a:noFill/>
        </p:spPr>
        <p:txBody>
          <a:bodyPr wrap="square" rtlCol="0">
            <a:spAutoFit/>
          </a:bodyPr>
          <a:lstStyle/>
          <a:p>
            <a:pPr defTabSz="457200"/>
            <a:r>
              <a:rPr lang="ru-RU" sz="1500" b="1" dirty="0">
                <a:solidFill>
                  <a:srgbClr val="A05024"/>
                </a:solidFill>
              </a:rPr>
              <a:t>Подзаголовок</a:t>
            </a:r>
            <a:endParaRPr lang="en-ID" sz="1500" b="1" dirty="0">
              <a:solidFill>
                <a:srgbClr val="A05024"/>
              </a:solidFill>
            </a:endParaRPr>
          </a:p>
        </p:txBody>
      </p:sp>
      <p:sp>
        <p:nvSpPr>
          <p:cNvPr id="38" name="Graphic 36">
            <a:extLst>
              <a:ext uri="{FF2B5EF4-FFF2-40B4-BE49-F238E27FC236}">
                <a16:creationId xmlns:a16="http://schemas.microsoft.com/office/drawing/2014/main" id="{D4AD7F03-0618-4316-A559-3F849D217C6C}"/>
              </a:ext>
            </a:extLst>
          </p:cNvPr>
          <p:cNvSpPr/>
          <p:nvPr/>
        </p:nvSpPr>
        <p:spPr>
          <a:xfrm>
            <a:off x="7318922" y="2222698"/>
            <a:ext cx="443150" cy="436602"/>
          </a:xfrm>
          <a:custGeom>
            <a:avLst/>
            <a:gdLst>
              <a:gd name="connsiteX0" fmla="*/ 31445 w 5635369"/>
              <a:gd name="connsiteY0" fmla="*/ 2697627 h 5552109"/>
              <a:gd name="connsiteX1" fmla="*/ 240423 w 5635369"/>
              <a:gd name="connsiteY1" fmla="*/ 4227914 h 5552109"/>
              <a:gd name="connsiteX2" fmla="*/ 1927015 w 5635369"/>
              <a:gd name="connsiteY2" fmla="*/ 5476356 h 5552109"/>
              <a:gd name="connsiteX3" fmla="*/ 4058615 w 5635369"/>
              <a:gd name="connsiteY3" fmla="*/ 5287665 h 5552109"/>
              <a:gd name="connsiteX4" fmla="*/ 5022831 w 5635369"/>
              <a:gd name="connsiteY4" fmla="*/ 4718451 h 5552109"/>
              <a:gd name="connsiteX5" fmla="*/ 5548420 w 5635369"/>
              <a:gd name="connsiteY5" fmla="*/ 3643079 h 5552109"/>
              <a:gd name="connsiteX6" fmla="*/ 5410117 w 5635369"/>
              <a:gd name="connsiteY6" fmla="*/ 1666165 h 5552109"/>
              <a:gd name="connsiteX7" fmla="*/ 4076617 w 5635369"/>
              <a:gd name="connsiteY7" fmla="*/ 222080 h 5552109"/>
              <a:gd name="connsiteX8" fmla="*/ 2849321 w 5635369"/>
              <a:gd name="connsiteY8" fmla="*/ 10720 h 5552109"/>
              <a:gd name="connsiteX9" fmla="*/ 1985403 w 5635369"/>
              <a:gd name="connsiteY9" fmla="*/ 82348 h 5552109"/>
              <a:gd name="connsiteX10" fmla="*/ 450545 w 5635369"/>
              <a:gd name="connsiteY10" fmla="*/ 1483475 h 5552109"/>
              <a:gd name="connsiteX11" fmla="*/ 31445 w 5635369"/>
              <a:gd name="connsiteY11" fmla="*/ 2697627 h 5552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35369" h="5552109">
                <a:moveTo>
                  <a:pt x="31445" y="2697627"/>
                </a:moveTo>
                <a:cubicBezTo>
                  <a:pt x="-41707" y="3215216"/>
                  <a:pt x="6775" y="3760236"/>
                  <a:pt x="240423" y="4227914"/>
                </a:cubicBezTo>
                <a:cubicBezTo>
                  <a:pt x="563511" y="4874661"/>
                  <a:pt x="1221689" y="5317764"/>
                  <a:pt x="1927015" y="5476356"/>
                </a:cubicBezTo>
                <a:cubicBezTo>
                  <a:pt x="2632341" y="5634947"/>
                  <a:pt x="3377958" y="5531410"/>
                  <a:pt x="4058615" y="5287665"/>
                </a:cubicBezTo>
                <a:cubicBezTo>
                  <a:pt x="4413231" y="5160602"/>
                  <a:pt x="4762227" y="4990485"/>
                  <a:pt x="5022831" y="4718451"/>
                </a:cubicBezTo>
                <a:cubicBezTo>
                  <a:pt x="5302294" y="4426701"/>
                  <a:pt x="5460219" y="4037318"/>
                  <a:pt x="5548420" y="3643079"/>
                </a:cubicBezTo>
                <a:cubicBezTo>
                  <a:pt x="5694819" y="2988521"/>
                  <a:pt x="5661291" y="2288147"/>
                  <a:pt x="5410117" y="1666165"/>
                </a:cubicBezTo>
                <a:cubicBezTo>
                  <a:pt x="5158943" y="1044182"/>
                  <a:pt x="4683645" y="507353"/>
                  <a:pt x="4076617" y="222080"/>
                </a:cubicBezTo>
                <a:cubicBezTo>
                  <a:pt x="3695617" y="43010"/>
                  <a:pt x="3268040" y="-29285"/>
                  <a:pt x="2849321" y="10720"/>
                </a:cubicBezTo>
                <a:cubicBezTo>
                  <a:pt x="2569476" y="37390"/>
                  <a:pt x="2259723" y="21293"/>
                  <a:pt x="1985403" y="82348"/>
                </a:cubicBezTo>
                <a:cubicBezTo>
                  <a:pt x="1337798" y="226556"/>
                  <a:pt x="760869" y="938169"/>
                  <a:pt x="450545" y="1483475"/>
                </a:cubicBezTo>
                <a:cubicBezTo>
                  <a:pt x="237661" y="1857808"/>
                  <a:pt x="91833" y="2270812"/>
                  <a:pt x="31445" y="2697627"/>
                </a:cubicBezTo>
                <a:close/>
              </a:path>
            </a:pathLst>
          </a:custGeom>
          <a:solidFill>
            <a:schemeClr val="accent1"/>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39" name="TextBox 38">
            <a:extLst>
              <a:ext uri="{FF2B5EF4-FFF2-40B4-BE49-F238E27FC236}">
                <a16:creationId xmlns:a16="http://schemas.microsoft.com/office/drawing/2014/main" id="{567E7DE9-428F-4289-BF88-690F785F626D}"/>
              </a:ext>
            </a:extLst>
          </p:cNvPr>
          <p:cNvSpPr txBox="1"/>
          <p:nvPr/>
        </p:nvSpPr>
        <p:spPr>
          <a:xfrm>
            <a:off x="8153763" y="2322060"/>
            <a:ext cx="2052992" cy="690382"/>
          </a:xfrm>
          <a:prstGeom prst="rect">
            <a:avLst/>
          </a:prstGeom>
          <a:noFill/>
        </p:spPr>
        <p:txBody>
          <a:bodyPr wrap="square" rtlCol="0" anchor="t">
            <a:spAutoFit/>
          </a:bodyPr>
          <a:lstStyle/>
          <a:p>
            <a:pPr lvl="0" defTabSz="457200">
              <a:lnSpc>
                <a:spcPct val="150000"/>
              </a:lnSpc>
            </a:pPr>
            <a:r>
              <a:rPr lang="ru-RU" sz="900" dirty="0">
                <a:solidFill>
                  <a:srgbClr val="FFFFFF"/>
                </a:solidFill>
              </a:rPr>
              <a:t>Место для вашего текста. Место для вашего текста. Место для вашего текста. </a:t>
            </a:r>
            <a:endParaRPr lang="en-US" sz="900" dirty="0">
              <a:solidFill>
                <a:srgbClr val="FFFFFF"/>
              </a:solidFill>
            </a:endParaRPr>
          </a:p>
        </p:txBody>
      </p:sp>
      <p:sp>
        <p:nvSpPr>
          <p:cNvPr id="40" name="TextBox 39">
            <a:extLst>
              <a:ext uri="{FF2B5EF4-FFF2-40B4-BE49-F238E27FC236}">
                <a16:creationId xmlns:a16="http://schemas.microsoft.com/office/drawing/2014/main" id="{C444B943-C45D-4262-B25C-6702B3F14166}"/>
              </a:ext>
            </a:extLst>
          </p:cNvPr>
          <p:cNvSpPr txBox="1"/>
          <p:nvPr/>
        </p:nvSpPr>
        <p:spPr>
          <a:xfrm>
            <a:off x="8153764" y="2066172"/>
            <a:ext cx="2046059" cy="323165"/>
          </a:xfrm>
          <a:prstGeom prst="rect">
            <a:avLst/>
          </a:prstGeom>
          <a:noFill/>
        </p:spPr>
        <p:txBody>
          <a:bodyPr wrap="square" rtlCol="0">
            <a:spAutoFit/>
          </a:bodyPr>
          <a:lstStyle/>
          <a:p>
            <a:pPr lvl="0" defTabSz="457200"/>
            <a:r>
              <a:rPr lang="ru-RU" sz="1500" b="1" dirty="0">
                <a:solidFill>
                  <a:srgbClr val="A05024"/>
                </a:solidFill>
              </a:rPr>
              <a:t>Подзаголовок</a:t>
            </a:r>
            <a:endParaRPr lang="en-ID" sz="1500" b="1" dirty="0">
              <a:solidFill>
                <a:srgbClr val="A05024"/>
              </a:solidFill>
            </a:endParaRPr>
          </a:p>
        </p:txBody>
      </p:sp>
      <p:sp>
        <p:nvSpPr>
          <p:cNvPr id="41" name="Graphic 36">
            <a:extLst>
              <a:ext uri="{FF2B5EF4-FFF2-40B4-BE49-F238E27FC236}">
                <a16:creationId xmlns:a16="http://schemas.microsoft.com/office/drawing/2014/main" id="{2E8C7922-4481-4588-BFF0-C33EE4F6A133}"/>
              </a:ext>
            </a:extLst>
          </p:cNvPr>
          <p:cNvSpPr/>
          <p:nvPr/>
        </p:nvSpPr>
        <p:spPr>
          <a:xfrm>
            <a:off x="7318922" y="3188419"/>
            <a:ext cx="443150" cy="436602"/>
          </a:xfrm>
          <a:custGeom>
            <a:avLst/>
            <a:gdLst>
              <a:gd name="connsiteX0" fmla="*/ 31445 w 5635369"/>
              <a:gd name="connsiteY0" fmla="*/ 2697627 h 5552109"/>
              <a:gd name="connsiteX1" fmla="*/ 240423 w 5635369"/>
              <a:gd name="connsiteY1" fmla="*/ 4227914 h 5552109"/>
              <a:gd name="connsiteX2" fmla="*/ 1927015 w 5635369"/>
              <a:gd name="connsiteY2" fmla="*/ 5476356 h 5552109"/>
              <a:gd name="connsiteX3" fmla="*/ 4058615 w 5635369"/>
              <a:gd name="connsiteY3" fmla="*/ 5287665 h 5552109"/>
              <a:gd name="connsiteX4" fmla="*/ 5022831 w 5635369"/>
              <a:gd name="connsiteY4" fmla="*/ 4718451 h 5552109"/>
              <a:gd name="connsiteX5" fmla="*/ 5548420 w 5635369"/>
              <a:gd name="connsiteY5" fmla="*/ 3643079 h 5552109"/>
              <a:gd name="connsiteX6" fmla="*/ 5410117 w 5635369"/>
              <a:gd name="connsiteY6" fmla="*/ 1666165 h 5552109"/>
              <a:gd name="connsiteX7" fmla="*/ 4076617 w 5635369"/>
              <a:gd name="connsiteY7" fmla="*/ 222080 h 5552109"/>
              <a:gd name="connsiteX8" fmla="*/ 2849321 w 5635369"/>
              <a:gd name="connsiteY8" fmla="*/ 10720 h 5552109"/>
              <a:gd name="connsiteX9" fmla="*/ 1985403 w 5635369"/>
              <a:gd name="connsiteY9" fmla="*/ 82348 h 5552109"/>
              <a:gd name="connsiteX10" fmla="*/ 450545 w 5635369"/>
              <a:gd name="connsiteY10" fmla="*/ 1483475 h 5552109"/>
              <a:gd name="connsiteX11" fmla="*/ 31445 w 5635369"/>
              <a:gd name="connsiteY11" fmla="*/ 2697627 h 5552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35369" h="5552109">
                <a:moveTo>
                  <a:pt x="31445" y="2697627"/>
                </a:moveTo>
                <a:cubicBezTo>
                  <a:pt x="-41707" y="3215216"/>
                  <a:pt x="6775" y="3760236"/>
                  <a:pt x="240423" y="4227914"/>
                </a:cubicBezTo>
                <a:cubicBezTo>
                  <a:pt x="563511" y="4874661"/>
                  <a:pt x="1221689" y="5317764"/>
                  <a:pt x="1927015" y="5476356"/>
                </a:cubicBezTo>
                <a:cubicBezTo>
                  <a:pt x="2632341" y="5634947"/>
                  <a:pt x="3377958" y="5531410"/>
                  <a:pt x="4058615" y="5287665"/>
                </a:cubicBezTo>
                <a:cubicBezTo>
                  <a:pt x="4413231" y="5160602"/>
                  <a:pt x="4762227" y="4990485"/>
                  <a:pt x="5022831" y="4718451"/>
                </a:cubicBezTo>
                <a:cubicBezTo>
                  <a:pt x="5302294" y="4426701"/>
                  <a:pt x="5460219" y="4037318"/>
                  <a:pt x="5548420" y="3643079"/>
                </a:cubicBezTo>
                <a:cubicBezTo>
                  <a:pt x="5694819" y="2988521"/>
                  <a:pt x="5661291" y="2288147"/>
                  <a:pt x="5410117" y="1666165"/>
                </a:cubicBezTo>
                <a:cubicBezTo>
                  <a:pt x="5158943" y="1044182"/>
                  <a:pt x="4683645" y="507353"/>
                  <a:pt x="4076617" y="222080"/>
                </a:cubicBezTo>
                <a:cubicBezTo>
                  <a:pt x="3695617" y="43010"/>
                  <a:pt x="3268040" y="-29285"/>
                  <a:pt x="2849321" y="10720"/>
                </a:cubicBezTo>
                <a:cubicBezTo>
                  <a:pt x="2569476" y="37390"/>
                  <a:pt x="2259723" y="21293"/>
                  <a:pt x="1985403" y="82348"/>
                </a:cubicBezTo>
                <a:cubicBezTo>
                  <a:pt x="1337798" y="226556"/>
                  <a:pt x="760869" y="938169"/>
                  <a:pt x="450545" y="1483475"/>
                </a:cubicBezTo>
                <a:cubicBezTo>
                  <a:pt x="237661" y="1857808"/>
                  <a:pt x="91833" y="2270812"/>
                  <a:pt x="31445" y="2697627"/>
                </a:cubicBezTo>
                <a:close/>
              </a:path>
            </a:pathLst>
          </a:custGeom>
          <a:solidFill>
            <a:schemeClr val="accent1">
              <a:lumMod val="60000"/>
              <a:lumOff val="40000"/>
            </a:schemeClr>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42" name="TextBox 41">
            <a:extLst>
              <a:ext uri="{FF2B5EF4-FFF2-40B4-BE49-F238E27FC236}">
                <a16:creationId xmlns:a16="http://schemas.microsoft.com/office/drawing/2014/main" id="{B095AEB3-7DD6-4339-A053-50CF28DD0A8C}"/>
              </a:ext>
            </a:extLst>
          </p:cNvPr>
          <p:cNvSpPr txBox="1"/>
          <p:nvPr/>
        </p:nvSpPr>
        <p:spPr>
          <a:xfrm>
            <a:off x="8153763" y="3287781"/>
            <a:ext cx="2052992" cy="690382"/>
          </a:xfrm>
          <a:prstGeom prst="rect">
            <a:avLst/>
          </a:prstGeom>
          <a:noFill/>
        </p:spPr>
        <p:txBody>
          <a:bodyPr wrap="square" rtlCol="0" anchor="t">
            <a:spAutoFit/>
          </a:bodyPr>
          <a:lstStyle/>
          <a:p>
            <a:pPr lvl="0" defTabSz="457200">
              <a:lnSpc>
                <a:spcPct val="150000"/>
              </a:lnSpc>
            </a:pPr>
            <a:r>
              <a:rPr lang="ru-RU" sz="900" dirty="0">
                <a:solidFill>
                  <a:srgbClr val="FFFFFF"/>
                </a:solidFill>
              </a:rPr>
              <a:t>Место для вашего текста. Место для вашего текста. Место для вашего текста. </a:t>
            </a:r>
            <a:endParaRPr lang="en-US" sz="900" dirty="0">
              <a:solidFill>
                <a:srgbClr val="FFFFFF"/>
              </a:solidFill>
            </a:endParaRPr>
          </a:p>
        </p:txBody>
      </p:sp>
      <p:sp>
        <p:nvSpPr>
          <p:cNvPr id="43" name="TextBox 42">
            <a:extLst>
              <a:ext uri="{FF2B5EF4-FFF2-40B4-BE49-F238E27FC236}">
                <a16:creationId xmlns:a16="http://schemas.microsoft.com/office/drawing/2014/main" id="{7D556C25-9606-4098-95B6-6A00AB1C3D62}"/>
              </a:ext>
            </a:extLst>
          </p:cNvPr>
          <p:cNvSpPr txBox="1"/>
          <p:nvPr/>
        </p:nvSpPr>
        <p:spPr>
          <a:xfrm>
            <a:off x="8153764" y="3031893"/>
            <a:ext cx="2046059" cy="323165"/>
          </a:xfrm>
          <a:prstGeom prst="rect">
            <a:avLst/>
          </a:prstGeom>
          <a:noFill/>
        </p:spPr>
        <p:txBody>
          <a:bodyPr wrap="square" rtlCol="0">
            <a:spAutoFit/>
          </a:bodyPr>
          <a:lstStyle/>
          <a:p>
            <a:pPr defTabSz="457200"/>
            <a:r>
              <a:rPr lang="ru-RU" sz="1500" b="1" dirty="0">
                <a:solidFill>
                  <a:srgbClr val="A05024">
                    <a:lumMod val="60000"/>
                    <a:lumOff val="40000"/>
                  </a:srgbClr>
                </a:solidFill>
              </a:rPr>
              <a:t>Подзаголовок</a:t>
            </a:r>
            <a:endParaRPr lang="en-ID" sz="1500" b="1" dirty="0">
              <a:solidFill>
                <a:srgbClr val="A05024">
                  <a:lumMod val="60000"/>
                  <a:lumOff val="40000"/>
                </a:srgbClr>
              </a:solidFill>
            </a:endParaRPr>
          </a:p>
        </p:txBody>
      </p:sp>
      <p:sp>
        <p:nvSpPr>
          <p:cNvPr id="44" name="Graphic 36">
            <a:extLst>
              <a:ext uri="{FF2B5EF4-FFF2-40B4-BE49-F238E27FC236}">
                <a16:creationId xmlns:a16="http://schemas.microsoft.com/office/drawing/2014/main" id="{5BCCD05A-898F-4FAC-9476-A7250FBA5D16}"/>
              </a:ext>
            </a:extLst>
          </p:cNvPr>
          <p:cNvSpPr/>
          <p:nvPr/>
        </p:nvSpPr>
        <p:spPr>
          <a:xfrm>
            <a:off x="7318922" y="4154139"/>
            <a:ext cx="443150" cy="436602"/>
          </a:xfrm>
          <a:custGeom>
            <a:avLst/>
            <a:gdLst>
              <a:gd name="connsiteX0" fmla="*/ 31445 w 5635369"/>
              <a:gd name="connsiteY0" fmla="*/ 2697627 h 5552109"/>
              <a:gd name="connsiteX1" fmla="*/ 240423 w 5635369"/>
              <a:gd name="connsiteY1" fmla="*/ 4227914 h 5552109"/>
              <a:gd name="connsiteX2" fmla="*/ 1927015 w 5635369"/>
              <a:gd name="connsiteY2" fmla="*/ 5476356 h 5552109"/>
              <a:gd name="connsiteX3" fmla="*/ 4058615 w 5635369"/>
              <a:gd name="connsiteY3" fmla="*/ 5287665 h 5552109"/>
              <a:gd name="connsiteX4" fmla="*/ 5022831 w 5635369"/>
              <a:gd name="connsiteY4" fmla="*/ 4718451 h 5552109"/>
              <a:gd name="connsiteX5" fmla="*/ 5548420 w 5635369"/>
              <a:gd name="connsiteY5" fmla="*/ 3643079 h 5552109"/>
              <a:gd name="connsiteX6" fmla="*/ 5410117 w 5635369"/>
              <a:gd name="connsiteY6" fmla="*/ 1666165 h 5552109"/>
              <a:gd name="connsiteX7" fmla="*/ 4076617 w 5635369"/>
              <a:gd name="connsiteY7" fmla="*/ 222080 h 5552109"/>
              <a:gd name="connsiteX8" fmla="*/ 2849321 w 5635369"/>
              <a:gd name="connsiteY8" fmla="*/ 10720 h 5552109"/>
              <a:gd name="connsiteX9" fmla="*/ 1985403 w 5635369"/>
              <a:gd name="connsiteY9" fmla="*/ 82348 h 5552109"/>
              <a:gd name="connsiteX10" fmla="*/ 450545 w 5635369"/>
              <a:gd name="connsiteY10" fmla="*/ 1483475 h 5552109"/>
              <a:gd name="connsiteX11" fmla="*/ 31445 w 5635369"/>
              <a:gd name="connsiteY11" fmla="*/ 2697627 h 5552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35369" h="5552109">
                <a:moveTo>
                  <a:pt x="31445" y="2697627"/>
                </a:moveTo>
                <a:cubicBezTo>
                  <a:pt x="-41707" y="3215216"/>
                  <a:pt x="6775" y="3760236"/>
                  <a:pt x="240423" y="4227914"/>
                </a:cubicBezTo>
                <a:cubicBezTo>
                  <a:pt x="563511" y="4874661"/>
                  <a:pt x="1221689" y="5317764"/>
                  <a:pt x="1927015" y="5476356"/>
                </a:cubicBezTo>
                <a:cubicBezTo>
                  <a:pt x="2632341" y="5634947"/>
                  <a:pt x="3377958" y="5531410"/>
                  <a:pt x="4058615" y="5287665"/>
                </a:cubicBezTo>
                <a:cubicBezTo>
                  <a:pt x="4413231" y="5160602"/>
                  <a:pt x="4762227" y="4990485"/>
                  <a:pt x="5022831" y="4718451"/>
                </a:cubicBezTo>
                <a:cubicBezTo>
                  <a:pt x="5302294" y="4426701"/>
                  <a:pt x="5460219" y="4037318"/>
                  <a:pt x="5548420" y="3643079"/>
                </a:cubicBezTo>
                <a:cubicBezTo>
                  <a:pt x="5694819" y="2988521"/>
                  <a:pt x="5661291" y="2288147"/>
                  <a:pt x="5410117" y="1666165"/>
                </a:cubicBezTo>
                <a:cubicBezTo>
                  <a:pt x="5158943" y="1044182"/>
                  <a:pt x="4683645" y="507353"/>
                  <a:pt x="4076617" y="222080"/>
                </a:cubicBezTo>
                <a:cubicBezTo>
                  <a:pt x="3695617" y="43010"/>
                  <a:pt x="3268040" y="-29285"/>
                  <a:pt x="2849321" y="10720"/>
                </a:cubicBezTo>
                <a:cubicBezTo>
                  <a:pt x="2569476" y="37390"/>
                  <a:pt x="2259723" y="21293"/>
                  <a:pt x="1985403" y="82348"/>
                </a:cubicBezTo>
                <a:cubicBezTo>
                  <a:pt x="1337798" y="226556"/>
                  <a:pt x="760869" y="938169"/>
                  <a:pt x="450545" y="1483475"/>
                </a:cubicBezTo>
                <a:cubicBezTo>
                  <a:pt x="237661" y="1857808"/>
                  <a:pt x="91833" y="2270812"/>
                  <a:pt x="31445" y="2697627"/>
                </a:cubicBezTo>
                <a:close/>
              </a:path>
            </a:pathLst>
          </a:custGeom>
          <a:solidFill>
            <a:schemeClr val="accent1">
              <a:lumMod val="20000"/>
              <a:lumOff val="80000"/>
            </a:schemeClr>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45" name="TextBox 44">
            <a:extLst>
              <a:ext uri="{FF2B5EF4-FFF2-40B4-BE49-F238E27FC236}">
                <a16:creationId xmlns:a16="http://schemas.microsoft.com/office/drawing/2014/main" id="{C5B1C5EA-E4FF-492A-AA24-A60843D7811B}"/>
              </a:ext>
            </a:extLst>
          </p:cNvPr>
          <p:cNvSpPr txBox="1"/>
          <p:nvPr/>
        </p:nvSpPr>
        <p:spPr>
          <a:xfrm>
            <a:off x="8153763" y="4253501"/>
            <a:ext cx="2052992" cy="690382"/>
          </a:xfrm>
          <a:prstGeom prst="rect">
            <a:avLst/>
          </a:prstGeom>
          <a:noFill/>
        </p:spPr>
        <p:txBody>
          <a:bodyPr wrap="square" rtlCol="0" anchor="t">
            <a:spAutoFit/>
          </a:bodyPr>
          <a:lstStyle/>
          <a:p>
            <a:pPr lvl="0" defTabSz="457200">
              <a:lnSpc>
                <a:spcPct val="150000"/>
              </a:lnSpc>
            </a:pPr>
            <a:r>
              <a:rPr lang="ru-RU" sz="900" dirty="0">
                <a:solidFill>
                  <a:srgbClr val="FFFFFF"/>
                </a:solidFill>
              </a:rPr>
              <a:t>Место для вашего текста. Место для вашего текста. Место для вашего текста. </a:t>
            </a:r>
            <a:endParaRPr lang="en-US" sz="900" dirty="0">
              <a:solidFill>
                <a:srgbClr val="FFFFFF"/>
              </a:solidFill>
            </a:endParaRPr>
          </a:p>
        </p:txBody>
      </p:sp>
      <p:sp>
        <p:nvSpPr>
          <p:cNvPr id="46" name="TextBox 45">
            <a:extLst>
              <a:ext uri="{FF2B5EF4-FFF2-40B4-BE49-F238E27FC236}">
                <a16:creationId xmlns:a16="http://schemas.microsoft.com/office/drawing/2014/main" id="{77FCE6A7-09B1-42B5-8A09-1E28721872BD}"/>
              </a:ext>
            </a:extLst>
          </p:cNvPr>
          <p:cNvSpPr txBox="1"/>
          <p:nvPr/>
        </p:nvSpPr>
        <p:spPr>
          <a:xfrm>
            <a:off x="8153764" y="3997613"/>
            <a:ext cx="2046059" cy="323165"/>
          </a:xfrm>
          <a:prstGeom prst="rect">
            <a:avLst/>
          </a:prstGeom>
          <a:noFill/>
        </p:spPr>
        <p:txBody>
          <a:bodyPr wrap="square" rtlCol="0">
            <a:spAutoFit/>
          </a:bodyPr>
          <a:lstStyle/>
          <a:p>
            <a:pPr defTabSz="457200"/>
            <a:r>
              <a:rPr lang="ru-RU" sz="1500" b="1" dirty="0">
                <a:solidFill>
                  <a:srgbClr val="A05024">
                    <a:lumMod val="20000"/>
                    <a:lumOff val="80000"/>
                  </a:srgbClr>
                </a:solidFill>
              </a:rPr>
              <a:t>Подзаголовок</a:t>
            </a:r>
            <a:endParaRPr lang="en-ID" sz="1500" b="1" dirty="0">
              <a:solidFill>
                <a:srgbClr val="A05024">
                  <a:lumMod val="20000"/>
                  <a:lumOff val="80000"/>
                </a:srgbClr>
              </a:solidFill>
            </a:endParaRPr>
          </a:p>
        </p:txBody>
      </p:sp>
      <p:grpSp>
        <p:nvGrpSpPr>
          <p:cNvPr id="52" name="Graphic 659" descr="Grain">
            <a:extLst>
              <a:ext uri="{FF2B5EF4-FFF2-40B4-BE49-F238E27FC236}">
                <a16:creationId xmlns:a16="http://schemas.microsoft.com/office/drawing/2014/main" id="{7AE83E68-8335-485B-8732-E7A300258417}"/>
              </a:ext>
            </a:extLst>
          </p:cNvPr>
          <p:cNvGrpSpPr/>
          <p:nvPr/>
        </p:nvGrpSpPr>
        <p:grpSpPr>
          <a:xfrm>
            <a:off x="7437170" y="3331975"/>
            <a:ext cx="175547" cy="163868"/>
            <a:chOff x="1135827" y="6132551"/>
            <a:chExt cx="287511" cy="268384"/>
          </a:xfrm>
          <a:solidFill>
            <a:schemeClr val="bg2"/>
          </a:solidFill>
        </p:grpSpPr>
        <p:sp>
          <p:nvSpPr>
            <p:cNvPr id="53" name="Freeform: Shape 52">
              <a:extLst>
                <a:ext uri="{FF2B5EF4-FFF2-40B4-BE49-F238E27FC236}">
                  <a16:creationId xmlns:a16="http://schemas.microsoft.com/office/drawing/2014/main" id="{1ED0BC20-C8A4-4CAF-8A63-D19D639E14F4}"/>
                </a:ext>
              </a:extLst>
            </p:cNvPr>
            <p:cNvSpPr/>
            <p:nvPr/>
          </p:nvSpPr>
          <p:spPr>
            <a:xfrm>
              <a:off x="1135827" y="6216216"/>
              <a:ext cx="206451" cy="184719"/>
            </a:xfrm>
            <a:custGeom>
              <a:avLst/>
              <a:gdLst>
                <a:gd name="connsiteX0" fmla="*/ 93410 w 206451"/>
                <a:gd name="connsiteY0" fmla="*/ 126915 h 184719"/>
                <a:gd name="connsiteX1" fmla="*/ 0 w 206451"/>
                <a:gd name="connsiteY1" fmla="*/ 184866 h 184719"/>
                <a:gd name="connsiteX2" fmla="*/ 0 w 206451"/>
                <a:gd name="connsiteY2" fmla="*/ 166757 h 184719"/>
                <a:gd name="connsiteX3" fmla="*/ 80480 w 206451"/>
                <a:gd name="connsiteY3" fmla="*/ 114528 h 184719"/>
                <a:gd name="connsiteX4" fmla="*/ 80480 w 206451"/>
                <a:gd name="connsiteY4" fmla="*/ 114528 h 184719"/>
                <a:gd name="connsiteX5" fmla="*/ 80661 w 206451"/>
                <a:gd name="connsiteY5" fmla="*/ 114528 h 184719"/>
                <a:gd name="connsiteX6" fmla="*/ 191963 w 206451"/>
                <a:gd name="connsiteY6" fmla="*/ 2755 h 184719"/>
                <a:gd name="connsiteX7" fmla="*/ 204767 w 206451"/>
                <a:gd name="connsiteY7" fmla="*/ 2551 h 184719"/>
                <a:gd name="connsiteX8" fmla="*/ 204971 w 206451"/>
                <a:gd name="connsiteY8" fmla="*/ 15355 h 184719"/>
                <a:gd name="connsiteX9" fmla="*/ 204749 w 206451"/>
                <a:gd name="connsiteY9" fmla="*/ 15576 h 18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6451" h="184719">
                  <a:moveTo>
                    <a:pt x="93410" y="126915"/>
                  </a:moveTo>
                  <a:cubicBezTo>
                    <a:pt x="39081" y="184033"/>
                    <a:pt x="1594" y="184866"/>
                    <a:pt x="0" y="184866"/>
                  </a:cubicBezTo>
                  <a:lnTo>
                    <a:pt x="0" y="166757"/>
                  </a:lnTo>
                  <a:cubicBezTo>
                    <a:pt x="326" y="166757"/>
                    <a:pt x="32598" y="165272"/>
                    <a:pt x="80480" y="114528"/>
                  </a:cubicBezTo>
                  <a:lnTo>
                    <a:pt x="80480" y="114528"/>
                  </a:lnTo>
                  <a:lnTo>
                    <a:pt x="80661" y="114528"/>
                  </a:lnTo>
                  <a:lnTo>
                    <a:pt x="191963" y="2755"/>
                  </a:lnTo>
                  <a:cubicBezTo>
                    <a:pt x="195443" y="-837"/>
                    <a:pt x="201175" y="-928"/>
                    <a:pt x="204767" y="2551"/>
                  </a:cubicBezTo>
                  <a:cubicBezTo>
                    <a:pt x="208359" y="6030"/>
                    <a:pt x="208450" y="11763"/>
                    <a:pt x="204971" y="15355"/>
                  </a:cubicBezTo>
                  <a:cubicBezTo>
                    <a:pt x="204898" y="15430"/>
                    <a:pt x="204824" y="15504"/>
                    <a:pt x="204749" y="15576"/>
                  </a:cubicBezTo>
                  <a:close/>
                </a:path>
              </a:pathLst>
            </a:custGeom>
            <a:grpFill/>
            <a:ln w="3572" cap="flat">
              <a:noFill/>
              <a:prstDash val="solid"/>
              <a:miter/>
            </a:ln>
          </p:spPr>
          <p:txBody>
            <a:bodyPr rtlCol="0" anchor="ctr"/>
            <a:lstStyle/>
            <a:p>
              <a:pPr defTabSz="457200"/>
              <a:endParaRPr lang="en-ID" sz="1350" dirty="0">
                <a:solidFill>
                  <a:srgbClr val="FFFFFF"/>
                </a:solidFill>
                <a:latin typeface="Open Sans"/>
              </a:endParaRPr>
            </a:p>
          </p:txBody>
        </p:sp>
        <p:sp>
          <p:nvSpPr>
            <p:cNvPr id="54" name="Freeform: Shape 53">
              <a:extLst>
                <a:ext uri="{FF2B5EF4-FFF2-40B4-BE49-F238E27FC236}">
                  <a16:creationId xmlns:a16="http://schemas.microsoft.com/office/drawing/2014/main" id="{ED4E4A2E-2038-4753-97EE-1110E772E82F}"/>
                </a:ext>
              </a:extLst>
            </p:cNvPr>
            <p:cNvSpPr/>
            <p:nvPr/>
          </p:nvSpPr>
          <p:spPr>
            <a:xfrm>
              <a:off x="1346548" y="6143373"/>
              <a:ext cx="68817" cy="68817"/>
            </a:xfrm>
            <a:custGeom>
              <a:avLst/>
              <a:gdLst>
                <a:gd name="connsiteX0" fmla="*/ 52957 w 68817"/>
                <a:gd name="connsiteY0" fmla="*/ 55134 h 68817"/>
                <a:gd name="connsiteX1" fmla="*/ 69582 w 68817"/>
                <a:gd name="connsiteY1" fmla="*/ 44 h 68817"/>
                <a:gd name="connsiteX2" fmla="*/ 14528 w 68817"/>
                <a:gd name="connsiteY2" fmla="*/ 16705 h 68817"/>
                <a:gd name="connsiteX3" fmla="*/ 439 w 68817"/>
                <a:gd name="connsiteY3" fmla="*/ 69187 h 68817"/>
                <a:gd name="connsiteX4" fmla="*/ 52957 w 68817"/>
                <a:gd name="connsiteY4" fmla="*/ 55134 h 68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817" h="68817">
                  <a:moveTo>
                    <a:pt x="52957" y="55134"/>
                  </a:moveTo>
                  <a:cubicBezTo>
                    <a:pt x="71320" y="36734"/>
                    <a:pt x="69582" y="44"/>
                    <a:pt x="69582" y="44"/>
                  </a:cubicBezTo>
                  <a:cubicBezTo>
                    <a:pt x="69582" y="44"/>
                    <a:pt x="32928" y="-1695"/>
                    <a:pt x="14528" y="16705"/>
                  </a:cubicBezTo>
                  <a:cubicBezTo>
                    <a:pt x="-3871" y="35104"/>
                    <a:pt x="439" y="69187"/>
                    <a:pt x="439" y="69187"/>
                  </a:cubicBezTo>
                  <a:cubicBezTo>
                    <a:pt x="439" y="69187"/>
                    <a:pt x="34485" y="73497"/>
                    <a:pt x="52957" y="55134"/>
                  </a:cubicBezTo>
                  <a:close/>
                </a:path>
              </a:pathLst>
            </a:custGeom>
            <a:grpFill/>
            <a:ln w="3572" cap="flat">
              <a:noFill/>
              <a:prstDash val="solid"/>
              <a:miter/>
            </a:ln>
          </p:spPr>
          <p:txBody>
            <a:bodyPr rtlCol="0" anchor="ctr"/>
            <a:lstStyle/>
            <a:p>
              <a:pPr defTabSz="457200"/>
              <a:endParaRPr lang="en-ID" sz="1350" dirty="0">
                <a:solidFill>
                  <a:srgbClr val="FFFFFF"/>
                </a:solidFill>
                <a:latin typeface="Open Sans"/>
              </a:endParaRPr>
            </a:p>
          </p:txBody>
        </p:sp>
        <p:sp>
          <p:nvSpPr>
            <p:cNvPr id="55" name="Freeform: Shape 54">
              <a:extLst>
                <a:ext uri="{FF2B5EF4-FFF2-40B4-BE49-F238E27FC236}">
                  <a16:creationId xmlns:a16="http://schemas.microsoft.com/office/drawing/2014/main" id="{3376D846-B5F8-4411-B7A4-96540A46FFE2}"/>
                </a:ext>
              </a:extLst>
            </p:cNvPr>
            <p:cNvSpPr/>
            <p:nvPr/>
          </p:nvSpPr>
          <p:spPr>
            <a:xfrm>
              <a:off x="1277952" y="6281370"/>
              <a:ext cx="94171" cy="54329"/>
            </a:xfrm>
            <a:custGeom>
              <a:avLst/>
              <a:gdLst>
                <a:gd name="connsiteX0" fmla="*/ 51214 w 94170"/>
                <a:gd name="connsiteY0" fmla="*/ 7 h 54329"/>
                <a:gd name="connsiteX1" fmla="*/ 0 w 94170"/>
                <a:gd name="connsiteY1" fmla="*/ 26158 h 54329"/>
                <a:gd name="connsiteX2" fmla="*/ 50164 w 94170"/>
                <a:gd name="connsiteY2" fmla="*/ 54336 h 54329"/>
                <a:gd name="connsiteX3" fmla="*/ 97756 w 94170"/>
                <a:gd name="connsiteY3" fmla="*/ 28113 h 54329"/>
                <a:gd name="connsiteX4" fmla="*/ 51214 w 94170"/>
                <a:gd name="connsiteY4" fmla="*/ 7 h 5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170" h="54329">
                  <a:moveTo>
                    <a:pt x="51214" y="7"/>
                  </a:moveTo>
                  <a:cubicBezTo>
                    <a:pt x="25209" y="-500"/>
                    <a:pt x="0" y="26158"/>
                    <a:pt x="0" y="26158"/>
                  </a:cubicBezTo>
                  <a:cubicBezTo>
                    <a:pt x="0" y="26158"/>
                    <a:pt x="24158" y="53829"/>
                    <a:pt x="50164" y="54336"/>
                  </a:cubicBezTo>
                  <a:cubicBezTo>
                    <a:pt x="76170" y="54843"/>
                    <a:pt x="97756" y="28113"/>
                    <a:pt x="97756" y="28113"/>
                  </a:cubicBezTo>
                  <a:cubicBezTo>
                    <a:pt x="97756" y="28113"/>
                    <a:pt x="77220" y="514"/>
                    <a:pt x="51214" y="7"/>
                  </a:cubicBezTo>
                  <a:close/>
                </a:path>
              </a:pathLst>
            </a:custGeom>
            <a:grpFill/>
            <a:ln w="3572" cap="flat">
              <a:noFill/>
              <a:prstDash val="solid"/>
              <a:miter/>
            </a:ln>
          </p:spPr>
          <p:txBody>
            <a:bodyPr rtlCol="0" anchor="ctr"/>
            <a:lstStyle/>
            <a:p>
              <a:pPr defTabSz="457200"/>
              <a:endParaRPr lang="en-ID" sz="1350" dirty="0">
                <a:solidFill>
                  <a:srgbClr val="FFFFFF"/>
                </a:solidFill>
                <a:latin typeface="Open Sans"/>
              </a:endParaRPr>
            </a:p>
          </p:txBody>
        </p:sp>
        <p:sp>
          <p:nvSpPr>
            <p:cNvPr id="56" name="Freeform: Shape 55">
              <a:extLst>
                <a:ext uri="{FF2B5EF4-FFF2-40B4-BE49-F238E27FC236}">
                  <a16:creationId xmlns:a16="http://schemas.microsoft.com/office/drawing/2014/main" id="{1CB8451E-69CE-43B6-B544-5DCA11641451}"/>
                </a:ext>
              </a:extLst>
            </p:cNvPr>
            <p:cNvSpPr/>
            <p:nvPr/>
          </p:nvSpPr>
          <p:spPr>
            <a:xfrm>
              <a:off x="1226702" y="6332584"/>
              <a:ext cx="97793" cy="54329"/>
            </a:xfrm>
            <a:custGeom>
              <a:avLst/>
              <a:gdLst>
                <a:gd name="connsiteX0" fmla="*/ 51251 w 97792"/>
                <a:gd name="connsiteY0" fmla="*/ 7 h 54329"/>
                <a:gd name="connsiteX1" fmla="*/ 0 w 97792"/>
                <a:gd name="connsiteY1" fmla="*/ 26194 h 54329"/>
                <a:gd name="connsiteX2" fmla="*/ 50164 w 97792"/>
                <a:gd name="connsiteY2" fmla="*/ 54336 h 54329"/>
                <a:gd name="connsiteX3" fmla="*/ 97793 w 97792"/>
                <a:gd name="connsiteY3" fmla="*/ 28113 h 54329"/>
                <a:gd name="connsiteX4" fmla="*/ 51251 w 97792"/>
                <a:gd name="connsiteY4" fmla="*/ 7 h 5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92" h="54329">
                  <a:moveTo>
                    <a:pt x="51251" y="7"/>
                  </a:moveTo>
                  <a:cubicBezTo>
                    <a:pt x="25245" y="-500"/>
                    <a:pt x="0" y="26194"/>
                    <a:pt x="0" y="26194"/>
                  </a:cubicBezTo>
                  <a:cubicBezTo>
                    <a:pt x="0" y="26194"/>
                    <a:pt x="24195" y="53829"/>
                    <a:pt x="50164" y="54336"/>
                  </a:cubicBezTo>
                  <a:cubicBezTo>
                    <a:pt x="76133" y="54843"/>
                    <a:pt x="97793" y="28113"/>
                    <a:pt x="97793" y="28113"/>
                  </a:cubicBezTo>
                  <a:cubicBezTo>
                    <a:pt x="97793" y="28113"/>
                    <a:pt x="77256" y="514"/>
                    <a:pt x="51251" y="7"/>
                  </a:cubicBezTo>
                  <a:close/>
                </a:path>
              </a:pathLst>
            </a:custGeom>
            <a:grpFill/>
            <a:ln w="3572" cap="flat">
              <a:noFill/>
              <a:prstDash val="solid"/>
              <a:miter/>
            </a:ln>
          </p:spPr>
          <p:txBody>
            <a:bodyPr rtlCol="0" anchor="ctr"/>
            <a:lstStyle/>
            <a:p>
              <a:pPr defTabSz="457200"/>
              <a:endParaRPr lang="en-ID" sz="1350" dirty="0">
                <a:solidFill>
                  <a:srgbClr val="FFFFFF"/>
                </a:solidFill>
                <a:latin typeface="Open Sans"/>
              </a:endParaRPr>
            </a:p>
          </p:txBody>
        </p:sp>
        <p:sp>
          <p:nvSpPr>
            <p:cNvPr id="57" name="Freeform: Shape 56">
              <a:extLst>
                <a:ext uri="{FF2B5EF4-FFF2-40B4-BE49-F238E27FC236}">
                  <a16:creationId xmlns:a16="http://schemas.microsoft.com/office/drawing/2014/main" id="{EBC966B7-F4BB-4BB3-907E-77A83E15469E}"/>
                </a:ext>
              </a:extLst>
            </p:cNvPr>
            <p:cNvSpPr/>
            <p:nvPr/>
          </p:nvSpPr>
          <p:spPr>
            <a:xfrm>
              <a:off x="1329167" y="6230156"/>
              <a:ext cx="94171" cy="54329"/>
            </a:xfrm>
            <a:custGeom>
              <a:avLst/>
              <a:gdLst>
                <a:gd name="connsiteX0" fmla="*/ 51214 w 94170"/>
                <a:gd name="connsiteY0" fmla="*/ 7 h 54329"/>
                <a:gd name="connsiteX1" fmla="*/ 0 w 94170"/>
                <a:gd name="connsiteY1" fmla="*/ 26158 h 54329"/>
                <a:gd name="connsiteX2" fmla="*/ 50164 w 94170"/>
                <a:gd name="connsiteY2" fmla="*/ 54336 h 54329"/>
                <a:gd name="connsiteX3" fmla="*/ 97756 w 94170"/>
                <a:gd name="connsiteY3" fmla="*/ 28041 h 54329"/>
                <a:gd name="connsiteX4" fmla="*/ 51214 w 94170"/>
                <a:gd name="connsiteY4" fmla="*/ 7 h 5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170" h="54329">
                  <a:moveTo>
                    <a:pt x="51214" y="7"/>
                  </a:moveTo>
                  <a:cubicBezTo>
                    <a:pt x="25245" y="-500"/>
                    <a:pt x="0" y="26158"/>
                    <a:pt x="0" y="26158"/>
                  </a:cubicBezTo>
                  <a:cubicBezTo>
                    <a:pt x="0" y="26158"/>
                    <a:pt x="24158" y="53793"/>
                    <a:pt x="50164" y="54336"/>
                  </a:cubicBezTo>
                  <a:cubicBezTo>
                    <a:pt x="76170" y="54880"/>
                    <a:pt x="97756" y="28041"/>
                    <a:pt x="97756" y="28041"/>
                  </a:cubicBezTo>
                  <a:cubicBezTo>
                    <a:pt x="97756" y="28041"/>
                    <a:pt x="77220" y="514"/>
                    <a:pt x="51214" y="7"/>
                  </a:cubicBezTo>
                  <a:close/>
                </a:path>
              </a:pathLst>
            </a:custGeom>
            <a:grpFill/>
            <a:ln w="3572" cap="flat">
              <a:noFill/>
              <a:prstDash val="solid"/>
              <a:miter/>
            </a:ln>
          </p:spPr>
          <p:txBody>
            <a:bodyPr rtlCol="0" anchor="ctr"/>
            <a:lstStyle/>
            <a:p>
              <a:pPr defTabSz="457200"/>
              <a:endParaRPr lang="en-ID" sz="1350" dirty="0">
                <a:solidFill>
                  <a:srgbClr val="FFFFFF"/>
                </a:solidFill>
                <a:latin typeface="Open Sans"/>
              </a:endParaRPr>
            </a:p>
          </p:txBody>
        </p:sp>
        <p:sp>
          <p:nvSpPr>
            <p:cNvPr id="58" name="Freeform: Shape 57">
              <a:extLst>
                <a:ext uri="{FF2B5EF4-FFF2-40B4-BE49-F238E27FC236}">
                  <a16:creationId xmlns:a16="http://schemas.microsoft.com/office/drawing/2014/main" id="{28DA19D3-34F3-4535-BCAF-3AEDFD07586E}"/>
                </a:ext>
              </a:extLst>
            </p:cNvPr>
            <p:cNvSpPr/>
            <p:nvPr/>
          </p:nvSpPr>
          <p:spPr>
            <a:xfrm>
              <a:off x="1223796" y="6183766"/>
              <a:ext cx="50707" cy="97793"/>
            </a:xfrm>
            <a:custGeom>
              <a:avLst/>
              <a:gdLst>
                <a:gd name="connsiteX0" fmla="*/ 28151 w 50707"/>
                <a:gd name="connsiteY0" fmla="*/ 97793 h 97792"/>
                <a:gd name="connsiteX1" fmla="*/ 54301 w 50707"/>
                <a:gd name="connsiteY1" fmla="*/ 46542 h 97792"/>
                <a:gd name="connsiteX2" fmla="*/ 26231 w 50707"/>
                <a:gd name="connsiteY2" fmla="*/ 0 h 97792"/>
                <a:gd name="connsiteX3" fmla="*/ 8 w 50707"/>
                <a:gd name="connsiteY3" fmla="*/ 47629 h 97792"/>
                <a:gd name="connsiteX4" fmla="*/ 28151 w 50707"/>
                <a:gd name="connsiteY4" fmla="*/ 97793 h 97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707" h="97792">
                  <a:moveTo>
                    <a:pt x="28151" y="97793"/>
                  </a:moveTo>
                  <a:cubicBezTo>
                    <a:pt x="28151" y="97793"/>
                    <a:pt x="54844" y="72439"/>
                    <a:pt x="54301" y="46542"/>
                  </a:cubicBezTo>
                  <a:cubicBezTo>
                    <a:pt x="53758" y="20645"/>
                    <a:pt x="26231" y="0"/>
                    <a:pt x="26231" y="0"/>
                  </a:cubicBezTo>
                  <a:cubicBezTo>
                    <a:pt x="26231" y="0"/>
                    <a:pt x="-535" y="21732"/>
                    <a:pt x="8" y="47629"/>
                  </a:cubicBezTo>
                  <a:cubicBezTo>
                    <a:pt x="551" y="73526"/>
                    <a:pt x="28151" y="97793"/>
                    <a:pt x="28151" y="97793"/>
                  </a:cubicBezTo>
                  <a:close/>
                </a:path>
              </a:pathLst>
            </a:custGeom>
            <a:grpFill/>
            <a:ln w="3572" cap="flat">
              <a:noFill/>
              <a:prstDash val="solid"/>
              <a:miter/>
            </a:ln>
          </p:spPr>
          <p:txBody>
            <a:bodyPr rtlCol="0" anchor="ctr"/>
            <a:lstStyle/>
            <a:p>
              <a:pPr defTabSz="457200"/>
              <a:endParaRPr lang="en-ID" sz="1350" dirty="0">
                <a:solidFill>
                  <a:srgbClr val="FFFFFF"/>
                </a:solidFill>
                <a:latin typeface="Open Sans"/>
              </a:endParaRPr>
            </a:p>
          </p:txBody>
        </p:sp>
        <p:sp>
          <p:nvSpPr>
            <p:cNvPr id="59" name="Freeform: Shape 58">
              <a:extLst>
                <a:ext uri="{FF2B5EF4-FFF2-40B4-BE49-F238E27FC236}">
                  <a16:creationId xmlns:a16="http://schemas.microsoft.com/office/drawing/2014/main" id="{5BB1F3E0-3119-4C62-A2BC-8DB7F164181D}"/>
                </a:ext>
              </a:extLst>
            </p:cNvPr>
            <p:cNvSpPr/>
            <p:nvPr/>
          </p:nvSpPr>
          <p:spPr>
            <a:xfrm>
              <a:off x="1172547" y="6235016"/>
              <a:ext cx="54329" cy="94171"/>
            </a:xfrm>
            <a:custGeom>
              <a:avLst/>
              <a:gdLst>
                <a:gd name="connsiteX0" fmla="*/ 28186 w 54329"/>
                <a:gd name="connsiteY0" fmla="*/ 97756 h 94170"/>
                <a:gd name="connsiteX1" fmla="*/ 54336 w 54329"/>
                <a:gd name="connsiteY1" fmla="*/ 46542 h 94170"/>
                <a:gd name="connsiteX2" fmla="*/ 26266 w 54329"/>
                <a:gd name="connsiteY2" fmla="*/ 0 h 94170"/>
                <a:gd name="connsiteX3" fmla="*/ 7 w 54329"/>
                <a:gd name="connsiteY3" fmla="*/ 47592 h 94170"/>
                <a:gd name="connsiteX4" fmla="*/ 28186 w 54329"/>
                <a:gd name="connsiteY4" fmla="*/ 97756 h 941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29" h="94170">
                  <a:moveTo>
                    <a:pt x="28186" y="97756"/>
                  </a:moveTo>
                  <a:cubicBezTo>
                    <a:pt x="28186" y="97756"/>
                    <a:pt x="54843" y="72403"/>
                    <a:pt x="54336" y="46542"/>
                  </a:cubicBezTo>
                  <a:cubicBezTo>
                    <a:pt x="53829" y="20681"/>
                    <a:pt x="26266" y="0"/>
                    <a:pt x="26266" y="0"/>
                  </a:cubicBezTo>
                  <a:cubicBezTo>
                    <a:pt x="26266" y="0"/>
                    <a:pt x="-500" y="21732"/>
                    <a:pt x="7" y="47592"/>
                  </a:cubicBezTo>
                  <a:cubicBezTo>
                    <a:pt x="514" y="73453"/>
                    <a:pt x="28186" y="97756"/>
                    <a:pt x="28186" y="97756"/>
                  </a:cubicBezTo>
                  <a:close/>
                </a:path>
              </a:pathLst>
            </a:custGeom>
            <a:grpFill/>
            <a:ln w="3572" cap="flat">
              <a:noFill/>
              <a:prstDash val="solid"/>
              <a:miter/>
            </a:ln>
          </p:spPr>
          <p:txBody>
            <a:bodyPr rtlCol="0" anchor="ctr"/>
            <a:lstStyle/>
            <a:p>
              <a:pPr defTabSz="457200"/>
              <a:endParaRPr lang="en-ID" sz="1350" dirty="0">
                <a:solidFill>
                  <a:srgbClr val="FFFFFF"/>
                </a:solidFill>
                <a:latin typeface="Open Sans"/>
              </a:endParaRPr>
            </a:p>
          </p:txBody>
        </p:sp>
        <p:sp>
          <p:nvSpPr>
            <p:cNvPr id="60" name="Freeform: Shape 59">
              <a:extLst>
                <a:ext uri="{FF2B5EF4-FFF2-40B4-BE49-F238E27FC236}">
                  <a16:creationId xmlns:a16="http://schemas.microsoft.com/office/drawing/2014/main" id="{95D602D8-13A9-456F-9067-E16E6824AFBD}"/>
                </a:ext>
              </a:extLst>
            </p:cNvPr>
            <p:cNvSpPr/>
            <p:nvPr/>
          </p:nvSpPr>
          <p:spPr>
            <a:xfrm>
              <a:off x="1275120" y="6132551"/>
              <a:ext cx="50707" cy="97793"/>
            </a:xfrm>
            <a:custGeom>
              <a:avLst/>
              <a:gdLst>
                <a:gd name="connsiteX0" fmla="*/ 28041 w 50707"/>
                <a:gd name="connsiteY0" fmla="*/ 97793 h 97792"/>
                <a:gd name="connsiteX1" fmla="*/ 54228 w 50707"/>
                <a:gd name="connsiteY1" fmla="*/ 46542 h 97792"/>
                <a:gd name="connsiteX2" fmla="*/ 26230 w 50707"/>
                <a:gd name="connsiteY2" fmla="*/ 0 h 97792"/>
                <a:gd name="connsiteX3" fmla="*/ 7 w 50707"/>
                <a:gd name="connsiteY3" fmla="*/ 47629 h 97792"/>
                <a:gd name="connsiteX4" fmla="*/ 28041 w 50707"/>
                <a:gd name="connsiteY4" fmla="*/ 97793 h 977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707" h="97792">
                  <a:moveTo>
                    <a:pt x="28041" y="97793"/>
                  </a:moveTo>
                  <a:cubicBezTo>
                    <a:pt x="28041" y="97793"/>
                    <a:pt x="54735" y="72439"/>
                    <a:pt x="54228" y="46542"/>
                  </a:cubicBezTo>
                  <a:cubicBezTo>
                    <a:pt x="53721" y="20645"/>
                    <a:pt x="26230" y="0"/>
                    <a:pt x="26230" y="0"/>
                  </a:cubicBezTo>
                  <a:cubicBezTo>
                    <a:pt x="26230" y="0"/>
                    <a:pt x="-500" y="21732"/>
                    <a:pt x="7" y="47629"/>
                  </a:cubicBezTo>
                  <a:cubicBezTo>
                    <a:pt x="514" y="73526"/>
                    <a:pt x="28041" y="97793"/>
                    <a:pt x="28041" y="97793"/>
                  </a:cubicBezTo>
                  <a:close/>
                </a:path>
              </a:pathLst>
            </a:custGeom>
            <a:grpFill/>
            <a:ln w="3572" cap="flat">
              <a:noFill/>
              <a:prstDash val="solid"/>
              <a:miter/>
            </a:ln>
          </p:spPr>
          <p:txBody>
            <a:bodyPr rtlCol="0" anchor="ctr"/>
            <a:lstStyle/>
            <a:p>
              <a:pPr defTabSz="457200"/>
              <a:endParaRPr lang="en-ID" sz="1350" dirty="0">
                <a:solidFill>
                  <a:srgbClr val="FFFFFF"/>
                </a:solidFill>
                <a:latin typeface="Open Sans"/>
              </a:endParaRPr>
            </a:p>
          </p:txBody>
        </p:sp>
      </p:grpSp>
      <p:sp>
        <p:nvSpPr>
          <p:cNvPr id="61" name="Graphic 627" descr="Shamrock">
            <a:extLst>
              <a:ext uri="{FF2B5EF4-FFF2-40B4-BE49-F238E27FC236}">
                <a16:creationId xmlns:a16="http://schemas.microsoft.com/office/drawing/2014/main" id="{5CFDA80B-8F83-4DC4-9D2E-521423AD7C6B}"/>
              </a:ext>
            </a:extLst>
          </p:cNvPr>
          <p:cNvSpPr/>
          <p:nvPr/>
        </p:nvSpPr>
        <p:spPr>
          <a:xfrm>
            <a:off x="7475232" y="4289510"/>
            <a:ext cx="134900" cy="165860"/>
          </a:xfrm>
          <a:custGeom>
            <a:avLst/>
            <a:gdLst>
              <a:gd name="connsiteX0" fmla="*/ 216497 w 220938"/>
              <a:gd name="connsiteY0" fmla="*/ 100589 h 271646"/>
              <a:gd name="connsiteX1" fmla="*/ 174157 w 220938"/>
              <a:gd name="connsiteY1" fmla="*/ 49665 h 271646"/>
              <a:gd name="connsiteX2" fmla="*/ 173403 w 220938"/>
              <a:gd name="connsiteY2" fmla="*/ 49228 h 271646"/>
              <a:gd name="connsiteX3" fmla="*/ 173396 w 220938"/>
              <a:gd name="connsiteY3" fmla="*/ 48940 h 271646"/>
              <a:gd name="connsiteX4" fmla="*/ 121276 w 220938"/>
              <a:gd name="connsiteY4" fmla="*/ 8121 h 271646"/>
              <a:gd name="connsiteX5" fmla="*/ 108563 w 220938"/>
              <a:gd name="connsiteY5" fmla="*/ 72664 h 271646"/>
              <a:gd name="connsiteX6" fmla="*/ 107402 w 220938"/>
              <a:gd name="connsiteY6" fmla="*/ 74097 h 271646"/>
              <a:gd name="connsiteX7" fmla="*/ 106028 w 220938"/>
              <a:gd name="connsiteY7" fmla="*/ 73208 h 271646"/>
              <a:gd name="connsiteX8" fmla="*/ 68758 w 220938"/>
              <a:gd name="connsiteY8" fmla="*/ 18878 h 271646"/>
              <a:gd name="connsiteX9" fmla="*/ 37030 w 220938"/>
              <a:gd name="connsiteY9" fmla="*/ 76829 h 271646"/>
              <a:gd name="connsiteX10" fmla="*/ 37008 w 220938"/>
              <a:gd name="connsiteY10" fmla="*/ 77649 h 271646"/>
              <a:gd name="connsiteX11" fmla="*/ 36632 w 220938"/>
              <a:gd name="connsiteY11" fmla="*/ 77807 h 271646"/>
              <a:gd name="connsiteX12" fmla="*/ 17834 w 220938"/>
              <a:gd name="connsiteY12" fmla="*/ 141517 h 271646"/>
              <a:gd name="connsiteX13" fmla="*/ 85890 w 220938"/>
              <a:gd name="connsiteY13" fmla="*/ 127718 h 271646"/>
              <a:gd name="connsiteX14" fmla="*/ 86693 w 220938"/>
              <a:gd name="connsiteY14" fmla="*/ 128054 h 271646"/>
              <a:gd name="connsiteX15" fmla="*/ 86614 w 220938"/>
              <a:gd name="connsiteY15" fmla="*/ 128660 h 271646"/>
              <a:gd name="connsiteX16" fmla="*/ 29315 w 220938"/>
              <a:gd name="connsiteY16" fmla="*/ 271545 h 271646"/>
              <a:gd name="connsiteX17" fmla="*/ 29931 w 220938"/>
              <a:gd name="connsiteY17" fmla="*/ 272161 h 271646"/>
              <a:gd name="connsiteX18" fmla="*/ 43187 w 220938"/>
              <a:gd name="connsiteY18" fmla="*/ 272523 h 271646"/>
              <a:gd name="connsiteX19" fmla="*/ 43803 w 220938"/>
              <a:gd name="connsiteY19" fmla="*/ 271908 h 271646"/>
              <a:gd name="connsiteX20" fmla="*/ 92446 w 220938"/>
              <a:gd name="connsiteY20" fmla="*/ 144451 h 271646"/>
              <a:gd name="connsiteX21" fmla="*/ 93313 w 220938"/>
              <a:gd name="connsiteY21" fmla="*/ 144372 h 271646"/>
              <a:gd name="connsiteX22" fmla="*/ 93460 w 220938"/>
              <a:gd name="connsiteY22" fmla="*/ 145139 h 271646"/>
              <a:gd name="connsiteX23" fmla="*/ 83029 w 220938"/>
              <a:gd name="connsiteY23" fmla="*/ 206857 h 271646"/>
              <a:gd name="connsiteX24" fmla="*/ 146413 w 220938"/>
              <a:gd name="connsiteY24" fmla="*/ 188168 h 271646"/>
              <a:gd name="connsiteX25" fmla="*/ 147115 w 220938"/>
              <a:gd name="connsiteY25" fmla="*/ 187654 h 271646"/>
              <a:gd name="connsiteX26" fmla="*/ 147391 w 220938"/>
              <a:gd name="connsiteY26" fmla="*/ 187770 h 271646"/>
              <a:gd name="connsiteX27" fmla="*/ 205342 w 220938"/>
              <a:gd name="connsiteY27" fmla="*/ 156078 h 271646"/>
              <a:gd name="connsiteX28" fmla="*/ 144457 w 220938"/>
              <a:gd name="connsiteY28" fmla="*/ 116743 h 271646"/>
              <a:gd name="connsiteX29" fmla="*/ 143588 w 220938"/>
              <a:gd name="connsiteY29" fmla="*/ 115476 h 271646"/>
              <a:gd name="connsiteX30" fmla="*/ 144855 w 220938"/>
              <a:gd name="connsiteY30" fmla="*/ 114606 h 271646"/>
              <a:gd name="connsiteX31" fmla="*/ 216497 w 220938"/>
              <a:gd name="connsiteY31" fmla="*/ 100589 h 271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20938" h="271646">
                <a:moveTo>
                  <a:pt x="216497" y="100589"/>
                </a:moveTo>
                <a:cubicBezTo>
                  <a:pt x="233810" y="82733"/>
                  <a:pt x="221713" y="35394"/>
                  <a:pt x="174157" y="49665"/>
                </a:cubicBezTo>
                <a:cubicBezTo>
                  <a:pt x="173828" y="49753"/>
                  <a:pt x="173491" y="49557"/>
                  <a:pt x="173403" y="49228"/>
                </a:cubicBezTo>
                <a:cubicBezTo>
                  <a:pt x="173378" y="49135"/>
                  <a:pt x="173376" y="49036"/>
                  <a:pt x="173396" y="48940"/>
                </a:cubicBezTo>
                <a:cubicBezTo>
                  <a:pt x="186363" y="986"/>
                  <a:pt x="138626" y="-9735"/>
                  <a:pt x="121276" y="8121"/>
                </a:cubicBezTo>
                <a:cubicBezTo>
                  <a:pt x="107477" y="22355"/>
                  <a:pt x="106463" y="49846"/>
                  <a:pt x="108563" y="72664"/>
                </a:cubicBezTo>
                <a:cubicBezTo>
                  <a:pt x="108638" y="73380"/>
                  <a:pt x="108118" y="74022"/>
                  <a:pt x="107402" y="74097"/>
                </a:cubicBezTo>
                <a:cubicBezTo>
                  <a:pt x="106792" y="74160"/>
                  <a:pt x="106220" y="73790"/>
                  <a:pt x="106028" y="73208"/>
                </a:cubicBezTo>
                <a:cubicBezTo>
                  <a:pt x="98784" y="51476"/>
                  <a:pt x="87085" y="26484"/>
                  <a:pt x="68758" y="18878"/>
                </a:cubicBezTo>
                <a:cubicBezTo>
                  <a:pt x="45759" y="9353"/>
                  <a:pt x="6135" y="38111"/>
                  <a:pt x="37030" y="76829"/>
                </a:cubicBezTo>
                <a:cubicBezTo>
                  <a:pt x="37250" y="77062"/>
                  <a:pt x="37240" y="77429"/>
                  <a:pt x="37008" y="77649"/>
                </a:cubicBezTo>
                <a:cubicBezTo>
                  <a:pt x="36906" y="77746"/>
                  <a:pt x="36772" y="77802"/>
                  <a:pt x="36632" y="77807"/>
                </a:cubicBezTo>
                <a:cubicBezTo>
                  <a:pt x="-12699" y="83639"/>
                  <a:pt x="-5021" y="131992"/>
                  <a:pt x="17834" y="141517"/>
                </a:cubicBezTo>
                <a:cubicBezTo>
                  <a:pt x="37139" y="149522"/>
                  <a:pt x="64919" y="138801"/>
                  <a:pt x="85890" y="127718"/>
                </a:cubicBezTo>
                <a:cubicBezTo>
                  <a:pt x="86205" y="127589"/>
                  <a:pt x="86564" y="127739"/>
                  <a:pt x="86693" y="128054"/>
                </a:cubicBezTo>
                <a:cubicBezTo>
                  <a:pt x="86776" y="128255"/>
                  <a:pt x="86746" y="128486"/>
                  <a:pt x="86614" y="128660"/>
                </a:cubicBezTo>
                <a:cubicBezTo>
                  <a:pt x="51398" y="168125"/>
                  <a:pt x="31124" y="218683"/>
                  <a:pt x="29315" y="271545"/>
                </a:cubicBezTo>
                <a:cubicBezTo>
                  <a:pt x="29315" y="271886"/>
                  <a:pt x="29591" y="272161"/>
                  <a:pt x="29931" y="272161"/>
                </a:cubicBezTo>
                <a:lnTo>
                  <a:pt x="43187" y="272523"/>
                </a:lnTo>
                <a:cubicBezTo>
                  <a:pt x="43520" y="272505"/>
                  <a:pt x="43785" y="272240"/>
                  <a:pt x="43803" y="271908"/>
                </a:cubicBezTo>
                <a:cubicBezTo>
                  <a:pt x="45690" y="225256"/>
                  <a:pt x="62772" y="180499"/>
                  <a:pt x="92446" y="144451"/>
                </a:cubicBezTo>
                <a:cubicBezTo>
                  <a:pt x="92663" y="144190"/>
                  <a:pt x="93051" y="144154"/>
                  <a:pt x="93313" y="144372"/>
                </a:cubicBezTo>
                <a:cubicBezTo>
                  <a:pt x="93539" y="144560"/>
                  <a:pt x="93600" y="144881"/>
                  <a:pt x="93460" y="145139"/>
                </a:cubicBezTo>
                <a:cubicBezTo>
                  <a:pt x="83681" y="165241"/>
                  <a:pt x="75785" y="189400"/>
                  <a:pt x="83029" y="206857"/>
                </a:cubicBezTo>
                <a:cubicBezTo>
                  <a:pt x="92446" y="229857"/>
                  <a:pt x="140980" y="237680"/>
                  <a:pt x="146413" y="188168"/>
                </a:cubicBezTo>
                <a:cubicBezTo>
                  <a:pt x="146465" y="187832"/>
                  <a:pt x="146779" y="187602"/>
                  <a:pt x="147115" y="187654"/>
                </a:cubicBezTo>
                <a:cubicBezTo>
                  <a:pt x="147215" y="187669"/>
                  <a:pt x="147310" y="187709"/>
                  <a:pt x="147391" y="187770"/>
                </a:cubicBezTo>
                <a:cubicBezTo>
                  <a:pt x="186290" y="218665"/>
                  <a:pt x="215049" y="179077"/>
                  <a:pt x="205342" y="156078"/>
                </a:cubicBezTo>
                <a:cubicBezTo>
                  <a:pt x="196975" y="135867"/>
                  <a:pt x="167565" y="123480"/>
                  <a:pt x="144457" y="116743"/>
                </a:cubicBezTo>
                <a:cubicBezTo>
                  <a:pt x="143867" y="116633"/>
                  <a:pt x="143478" y="116066"/>
                  <a:pt x="143588" y="115476"/>
                </a:cubicBezTo>
                <a:cubicBezTo>
                  <a:pt x="143698" y="114886"/>
                  <a:pt x="144265" y="114496"/>
                  <a:pt x="144855" y="114606"/>
                </a:cubicBezTo>
                <a:cubicBezTo>
                  <a:pt x="169086" y="116888"/>
                  <a:pt x="201177" y="116345"/>
                  <a:pt x="216497" y="100589"/>
                </a:cubicBezTo>
                <a:close/>
              </a:path>
            </a:pathLst>
          </a:custGeom>
          <a:solidFill>
            <a:schemeClr val="bg2"/>
          </a:solidFill>
          <a:ln w="3572" cap="flat">
            <a:noFill/>
            <a:prstDash val="solid"/>
            <a:miter/>
          </a:ln>
        </p:spPr>
        <p:txBody>
          <a:bodyPr rtlCol="0" anchor="ctr"/>
          <a:lstStyle/>
          <a:p>
            <a:pPr defTabSz="457200"/>
            <a:endParaRPr lang="en-ID" sz="1350" dirty="0">
              <a:solidFill>
                <a:srgbClr val="FFFFFF"/>
              </a:solidFill>
              <a:latin typeface="Open Sans"/>
            </a:endParaRPr>
          </a:p>
        </p:txBody>
      </p:sp>
      <p:sp>
        <p:nvSpPr>
          <p:cNvPr id="62" name="Graphic 33" descr="Leaf">
            <a:extLst>
              <a:ext uri="{FF2B5EF4-FFF2-40B4-BE49-F238E27FC236}">
                <a16:creationId xmlns:a16="http://schemas.microsoft.com/office/drawing/2014/main" id="{DAE06DCB-7F72-47C5-8AE6-EFBF80BD252C}"/>
              </a:ext>
            </a:extLst>
          </p:cNvPr>
          <p:cNvSpPr/>
          <p:nvPr/>
        </p:nvSpPr>
        <p:spPr>
          <a:xfrm>
            <a:off x="7475234" y="2378492"/>
            <a:ext cx="130529" cy="125014"/>
          </a:xfrm>
          <a:custGeom>
            <a:avLst/>
            <a:gdLst>
              <a:gd name="connsiteX0" fmla="*/ 112886 w 242875"/>
              <a:gd name="connsiteY0" fmla="*/ 20525 h 232613"/>
              <a:gd name="connsiteX1" fmla="*/ 17104 w 242875"/>
              <a:gd name="connsiteY1" fmla="*/ 116307 h 232613"/>
              <a:gd name="connsiteX2" fmla="*/ 29077 w 242875"/>
              <a:gd name="connsiteY2" fmla="*/ 162487 h 232613"/>
              <a:gd name="connsiteX3" fmla="*/ 52680 w 242875"/>
              <a:gd name="connsiteY3" fmla="*/ 139226 h 232613"/>
              <a:gd name="connsiteX4" fmla="*/ 120754 w 242875"/>
              <a:gd name="connsiteY4" fmla="*/ 83467 h 232613"/>
              <a:gd name="connsiteX5" fmla="*/ 125201 w 242875"/>
              <a:gd name="connsiteY5" fmla="*/ 81757 h 232613"/>
              <a:gd name="connsiteX6" fmla="*/ 132042 w 242875"/>
              <a:gd name="connsiteY6" fmla="*/ 88598 h 232613"/>
              <a:gd name="connsiteX7" fmla="*/ 129306 w 242875"/>
              <a:gd name="connsiteY7" fmla="*/ 94071 h 232613"/>
              <a:gd name="connsiteX8" fmla="*/ 129306 w 242875"/>
              <a:gd name="connsiteY8" fmla="*/ 94071 h 232613"/>
              <a:gd name="connsiteX9" fmla="*/ 31129 w 242875"/>
              <a:gd name="connsiteY9" fmla="*/ 180617 h 232613"/>
              <a:gd name="connsiteX10" fmla="*/ 25656 w 242875"/>
              <a:gd name="connsiteY10" fmla="*/ 186775 h 232613"/>
              <a:gd name="connsiteX11" fmla="*/ 25656 w 242875"/>
              <a:gd name="connsiteY11" fmla="*/ 186775 h 232613"/>
              <a:gd name="connsiteX12" fmla="*/ 0 w 242875"/>
              <a:gd name="connsiteY12" fmla="*/ 232955 h 232613"/>
              <a:gd name="connsiteX13" fmla="*/ 20525 w 242875"/>
              <a:gd name="connsiteY13" fmla="*/ 232955 h 232613"/>
              <a:gd name="connsiteX14" fmla="*/ 50628 w 242875"/>
              <a:gd name="connsiteY14" fmla="*/ 189511 h 232613"/>
              <a:gd name="connsiteX15" fmla="*/ 112886 w 242875"/>
              <a:gd name="connsiteY15" fmla="*/ 212431 h 232613"/>
              <a:gd name="connsiteX16" fmla="*/ 160435 w 242875"/>
              <a:gd name="connsiteY16" fmla="*/ 199774 h 232613"/>
              <a:gd name="connsiteX17" fmla="*/ 160435 w 242875"/>
              <a:gd name="connsiteY17" fmla="*/ 199774 h 232613"/>
              <a:gd name="connsiteX18" fmla="*/ 242875 w 242875"/>
              <a:gd name="connsiteY18" fmla="*/ 0 h 232613"/>
              <a:gd name="connsiteX19" fmla="*/ 112886 w 242875"/>
              <a:gd name="connsiteY19" fmla="*/ 20525 h 2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2875" h="232613">
                <a:moveTo>
                  <a:pt x="112886" y="20525"/>
                </a:moveTo>
                <a:cubicBezTo>
                  <a:pt x="59864" y="20525"/>
                  <a:pt x="17104" y="63284"/>
                  <a:pt x="17104" y="116307"/>
                </a:cubicBezTo>
                <a:cubicBezTo>
                  <a:pt x="17104" y="133068"/>
                  <a:pt x="21551" y="148804"/>
                  <a:pt x="29077" y="162487"/>
                </a:cubicBezTo>
                <a:cubicBezTo>
                  <a:pt x="36260" y="154961"/>
                  <a:pt x="44128" y="147436"/>
                  <a:pt x="52680" y="139226"/>
                </a:cubicBezTo>
                <a:cubicBezTo>
                  <a:pt x="74231" y="119043"/>
                  <a:pt x="99545" y="98519"/>
                  <a:pt x="120754" y="83467"/>
                </a:cubicBezTo>
                <a:cubicBezTo>
                  <a:pt x="122122" y="82441"/>
                  <a:pt x="123490" y="81757"/>
                  <a:pt x="125201" y="81757"/>
                </a:cubicBezTo>
                <a:cubicBezTo>
                  <a:pt x="128963" y="81757"/>
                  <a:pt x="132042" y="84835"/>
                  <a:pt x="132042" y="88598"/>
                </a:cubicBezTo>
                <a:cubicBezTo>
                  <a:pt x="132042" y="90993"/>
                  <a:pt x="131016" y="92703"/>
                  <a:pt x="129306" y="94071"/>
                </a:cubicBezTo>
                <a:lnTo>
                  <a:pt x="129306" y="94071"/>
                </a:lnTo>
                <a:cubicBezTo>
                  <a:pt x="98861" y="115964"/>
                  <a:pt x="58495" y="149830"/>
                  <a:pt x="31129" y="180617"/>
                </a:cubicBezTo>
                <a:cubicBezTo>
                  <a:pt x="31129" y="180617"/>
                  <a:pt x="27366" y="184722"/>
                  <a:pt x="25656" y="186775"/>
                </a:cubicBezTo>
                <a:lnTo>
                  <a:pt x="25656" y="186775"/>
                </a:lnTo>
                <a:cubicBezTo>
                  <a:pt x="10262" y="204905"/>
                  <a:pt x="0" y="221325"/>
                  <a:pt x="0" y="232955"/>
                </a:cubicBezTo>
                <a:lnTo>
                  <a:pt x="20525" y="232955"/>
                </a:lnTo>
                <a:cubicBezTo>
                  <a:pt x="20525" y="225429"/>
                  <a:pt x="32497" y="209010"/>
                  <a:pt x="50628" y="189511"/>
                </a:cubicBezTo>
                <a:cubicBezTo>
                  <a:pt x="67389" y="203879"/>
                  <a:pt x="88940" y="212431"/>
                  <a:pt x="112886" y="212431"/>
                </a:cubicBezTo>
                <a:cubicBezTo>
                  <a:pt x="129990" y="212431"/>
                  <a:pt x="146409" y="207984"/>
                  <a:pt x="160435" y="199774"/>
                </a:cubicBezTo>
                <a:lnTo>
                  <a:pt x="160435" y="199774"/>
                </a:lnTo>
                <a:cubicBezTo>
                  <a:pt x="233639" y="159066"/>
                  <a:pt x="242875" y="84151"/>
                  <a:pt x="242875" y="0"/>
                </a:cubicBezTo>
                <a:cubicBezTo>
                  <a:pt x="242875" y="0"/>
                  <a:pt x="163171" y="21893"/>
                  <a:pt x="112886" y="20525"/>
                </a:cubicBezTo>
                <a:close/>
              </a:path>
            </a:pathLst>
          </a:custGeom>
          <a:solidFill>
            <a:schemeClr val="bg2"/>
          </a:solidFill>
          <a:ln w="3373" cap="flat">
            <a:noFill/>
            <a:prstDash val="solid"/>
            <a:miter/>
          </a:ln>
        </p:spPr>
        <p:txBody>
          <a:bodyPr rtlCol="0" anchor="ctr"/>
          <a:lstStyle/>
          <a:p>
            <a:pPr defTabSz="457200"/>
            <a:endParaRPr lang="en-ID" sz="1350">
              <a:solidFill>
                <a:srgbClr val="FFFFFF"/>
              </a:solidFill>
              <a:latin typeface="Open Sans"/>
            </a:endParaRPr>
          </a:p>
        </p:txBody>
      </p:sp>
      <p:sp>
        <p:nvSpPr>
          <p:cNvPr id="72" name="Freeform: Shape 71">
            <a:extLst>
              <a:ext uri="{FF2B5EF4-FFF2-40B4-BE49-F238E27FC236}">
                <a16:creationId xmlns:a16="http://schemas.microsoft.com/office/drawing/2014/main" id="{B5F073D1-9AFE-409B-9C36-E13D7153E346}"/>
              </a:ext>
            </a:extLst>
          </p:cNvPr>
          <p:cNvSpPr/>
          <p:nvPr/>
        </p:nvSpPr>
        <p:spPr>
          <a:xfrm>
            <a:off x="9763616" y="-2540"/>
            <a:ext cx="904385" cy="980342"/>
          </a:xfrm>
          <a:custGeom>
            <a:avLst/>
            <a:gdLst>
              <a:gd name="connsiteX0" fmla="*/ 146779 w 1205847"/>
              <a:gd name="connsiteY0" fmla="*/ 0 h 1307123"/>
              <a:gd name="connsiteX1" fmla="*/ 1205847 w 1205847"/>
              <a:gd name="connsiteY1" fmla="*/ 0 h 1307123"/>
              <a:gd name="connsiteX2" fmla="*/ 1205847 w 1205847"/>
              <a:gd name="connsiteY2" fmla="*/ 1250397 h 1307123"/>
              <a:gd name="connsiteX3" fmla="*/ 1133253 w 1205847"/>
              <a:gd name="connsiteY3" fmla="*/ 1271940 h 1307123"/>
              <a:gd name="connsiteX4" fmla="*/ 617313 w 1205847"/>
              <a:gd name="connsiteY4" fmla="*/ 1282856 h 1307123"/>
              <a:gd name="connsiteX5" fmla="*/ 77020 w 1205847"/>
              <a:gd name="connsiteY5" fmla="*/ 882922 h 1307123"/>
              <a:gd name="connsiteX6" fmla="*/ 10074 w 1205847"/>
              <a:gd name="connsiteY6" fmla="*/ 392701 h 1307123"/>
              <a:gd name="connsiteX7" fmla="*/ 144331 w 1205847"/>
              <a:gd name="connsiteY7" fmla="*/ 3752 h 13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5847" h="1307123">
                <a:moveTo>
                  <a:pt x="146779" y="0"/>
                </a:moveTo>
                <a:lnTo>
                  <a:pt x="1205847" y="0"/>
                </a:lnTo>
                <a:lnTo>
                  <a:pt x="1205847" y="1250397"/>
                </a:lnTo>
                <a:lnTo>
                  <a:pt x="1133253" y="1271940"/>
                </a:lnTo>
                <a:cubicBezTo>
                  <a:pt x="963495" y="1311828"/>
                  <a:pt x="786774" y="1320959"/>
                  <a:pt x="617313" y="1282856"/>
                </a:cubicBezTo>
                <a:cubicBezTo>
                  <a:pt x="391364" y="1232052"/>
                  <a:pt x="180519" y="1090105"/>
                  <a:pt x="77020" y="882922"/>
                </a:cubicBezTo>
                <a:cubicBezTo>
                  <a:pt x="2171" y="733104"/>
                  <a:pt x="-13360" y="558509"/>
                  <a:pt x="10074" y="392701"/>
                </a:cubicBezTo>
                <a:cubicBezTo>
                  <a:pt x="29419" y="255973"/>
                  <a:pt x="76135" y="123668"/>
                  <a:pt x="144331" y="375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grpSp>
        <p:nvGrpSpPr>
          <p:cNvPr id="73" name="Group 72">
            <a:extLst>
              <a:ext uri="{FF2B5EF4-FFF2-40B4-BE49-F238E27FC236}">
                <a16:creationId xmlns:a16="http://schemas.microsoft.com/office/drawing/2014/main" id="{91134906-3488-4870-B521-87B7519895CE}"/>
              </a:ext>
            </a:extLst>
          </p:cNvPr>
          <p:cNvGrpSpPr/>
          <p:nvPr/>
        </p:nvGrpSpPr>
        <p:grpSpPr>
          <a:xfrm>
            <a:off x="9815610" y="-2541"/>
            <a:ext cx="852391" cy="742950"/>
            <a:chOff x="5319617" y="2749104"/>
            <a:chExt cx="1559528" cy="1359296"/>
          </a:xfrm>
        </p:grpSpPr>
        <p:sp>
          <p:nvSpPr>
            <p:cNvPr id="74" name="Freeform: Shape 73">
              <a:extLst>
                <a:ext uri="{FF2B5EF4-FFF2-40B4-BE49-F238E27FC236}">
                  <a16:creationId xmlns:a16="http://schemas.microsoft.com/office/drawing/2014/main" id="{740343CE-5AEE-492D-A049-245A986D94BE}"/>
                </a:ext>
              </a:extLst>
            </p:cNvPr>
            <p:cNvSpPr/>
            <p:nvPr/>
          </p:nvSpPr>
          <p:spPr>
            <a:xfrm>
              <a:off x="5632894" y="2749104"/>
              <a:ext cx="1246251" cy="1359296"/>
            </a:xfrm>
            <a:custGeom>
              <a:avLst/>
              <a:gdLst>
                <a:gd name="connsiteX0" fmla="*/ 0 w 1246251"/>
                <a:gd name="connsiteY0" fmla="*/ 0 h 1359296"/>
                <a:gd name="connsiteX1" fmla="*/ 233743 w 1246251"/>
                <a:gd name="connsiteY1" fmla="*/ 917067 h 1359296"/>
                <a:gd name="connsiteX2" fmla="*/ 1246251 w 1246251"/>
                <a:gd name="connsiteY2" fmla="*/ 1350740 h 1359296"/>
              </a:gdLst>
              <a:ahLst/>
              <a:cxnLst>
                <a:cxn ang="0">
                  <a:pos x="connsiteX0" y="connsiteY0"/>
                </a:cxn>
                <a:cxn ang="0">
                  <a:pos x="connsiteX1" y="connsiteY1"/>
                </a:cxn>
                <a:cxn ang="0">
                  <a:pos x="connsiteX2" y="connsiteY2"/>
                </a:cxn>
              </a:cxnLst>
              <a:rect l="l" t="t" r="r" b="b"/>
              <a:pathLst>
                <a:path w="1246251" h="1359296">
                  <a:moveTo>
                    <a:pt x="0" y="0"/>
                  </a:moveTo>
                  <a:cubicBezTo>
                    <a:pt x="54483" y="288227"/>
                    <a:pt x="130683" y="595979"/>
                    <a:pt x="233743" y="917067"/>
                  </a:cubicBezTo>
                  <a:cubicBezTo>
                    <a:pt x="356711" y="1300067"/>
                    <a:pt x="774383" y="1390364"/>
                    <a:pt x="1246251" y="135074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75" name="Freeform: Shape 74">
              <a:extLst>
                <a:ext uri="{FF2B5EF4-FFF2-40B4-BE49-F238E27FC236}">
                  <a16:creationId xmlns:a16="http://schemas.microsoft.com/office/drawing/2014/main" id="{6C67B252-1DB9-43D4-882A-C4DF485A6515}"/>
                </a:ext>
              </a:extLst>
            </p:cNvPr>
            <p:cNvSpPr/>
            <p:nvPr/>
          </p:nvSpPr>
          <p:spPr>
            <a:xfrm>
              <a:off x="5319617" y="2749104"/>
              <a:ext cx="1559528" cy="1214913"/>
            </a:xfrm>
            <a:custGeom>
              <a:avLst/>
              <a:gdLst>
                <a:gd name="connsiteX0" fmla="*/ 0 w 1559528"/>
                <a:gd name="connsiteY0" fmla="*/ 0 h 1214913"/>
                <a:gd name="connsiteX1" fmla="*/ 1132808 w 1559528"/>
                <a:gd name="connsiteY1" fmla="*/ 1095566 h 1214913"/>
                <a:gd name="connsiteX2" fmla="*/ 1559528 w 1559528"/>
                <a:gd name="connsiteY2" fmla="*/ 1214914 h 1214913"/>
              </a:gdLst>
              <a:ahLst/>
              <a:cxnLst>
                <a:cxn ang="0">
                  <a:pos x="connsiteX0" y="connsiteY0"/>
                </a:cxn>
                <a:cxn ang="0">
                  <a:pos x="connsiteX1" y="connsiteY1"/>
                </a:cxn>
                <a:cxn ang="0">
                  <a:pos x="connsiteX2" y="connsiteY2"/>
                </a:cxn>
              </a:cxnLst>
              <a:rect l="l" t="t" r="r" b="b"/>
              <a:pathLst>
                <a:path w="1559528" h="1214913">
                  <a:moveTo>
                    <a:pt x="0" y="0"/>
                  </a:moveTo>
                  <a:cubicBezTo>
                    <a:pt x="103251" y="414433"/>
                    <a:pt x="433292" y="812864"/>
                    <a:pt x="1132808" y="1095566"/>
                  </a:cubicBezTo>
                  <a:cubicBezTo>
                    <a:pt x="1280065" y="1155097"/>
                    <a:pt x="1422559" y="1193959"/>
                    <a:pt x="1559528" y="1214914"/>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76" name="Freeform: Shape 75">
            <a:extLst>
              <a:ext uri="{FF2B5EF4-FFF2-40B4-BE49-F238E27FC236}">
                <a16:creationId xmlns:a16="http://schemas.microsoft.com/office/drawing/2014/main" id="{5630E2E2-5E23-441C-B0DF-17B8B591B65B}"/>
              </a:ext>
            </a:extLst>
          </p:cNvPr>
          <p:cNvSpPr/>
          <p:nvPr/>
        </p:nvSpPr>
        <p:spPr>
          <a:xfrm>
            <a:off x="9766062" y="939387"/>
            <a:ext cx="117955" cy="117955"/>
          </a:xfrm>
          <a:custGeom>
            <a:avLst/>
            <a:gdLst>
              <a:gd name="connsiteX0" fmla="*/ 157273 w 157273"/>
              <a:gd name="connsiteY0" fmla="*/ 78637 h 157273"/>
              <a:gd name="connsiteX1" fmla="*/ 78637 w 157273"/>
              <a:gd name="connsiteY1" fmla="*/ 157273 h 157273"/>
              <a:gd name="connsiteX2" fmla="*/ 0 w 157273"/>
              <a:gd name="connsiteY2" fmla="*/ 78637 h 157273"/>
              <a:gd name="connsiteX3" fmla="*/ 78637 w 157273"/>
              <a:gd name="connsiteY3" fmla="*/ 0 h 157273"/>
              <a:gd name="connsiteX4" fmla="*/ 157273 w 157273"/>
              <a:gd name="connsiteY4" fmla="*/ 78637 h 157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273" h="157273">
                <a:moveTo>
                  <a:pt x="157273" y="78637"/>
                </a:moveTo>
                <a:cubicBezTo>
                  <a:pt x="157273" y="122067"/>
                  <a:pt x="122066" y="157273"/>
                  <a:pt x="78637" y="157273"/>
                </a:cubicBezTo>
                <a:cubicBezTo>
                  <a:pt x="35207" y="157273"/>
                  <a:pt x="0" y="122067"/>
                  <a:pt x="0" y="78637"/>
                </a:cubicBezTo>
                <a:cubicBezTo>
                  <a:pt x="0" y="35207"/>
                  <a:pt x="35207" y="0"/>
                  <a:pt x="78637" y="0"/>
                </a:cubicBezTo>
                <a:cubicBezTo>
                  <a:pt x="122066" y="0"/>
                  <a:pt x="157273" y="35207"/>
                  <a:pt x="157273" y="78637"/>
                </a:cubicBezTo>
                <a:close/>
              </a:path>
            </a:pathLst>
          </a:custGeom>
          <a:solidFill>
            <a:schemeClr val="accent1">
              <a:lumMod val="40000"/>
              <a:lumOff val="6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77" name="Freeform: Shape 76">
            <a:extLst>
              <a:ext uri="{FF2B5EF4-FFF2-40B4-BE49-F238E27FC236}">
                <a16:creationId xmlns:a16="http://schemas.microsoft.com/office/drawing/2014/main" id="{B712C2B6-F90B-4BE4-B3DF-DB3E60ECF767}"/>
              </a:ext>
            </a:extLst>
          </p:cNvPr>
          <p:cNvSpPr/>
          <p:nvPr/>
        </p:nvSpPr>
        <p:spPr>
          <a:xfrm>
            <a:off x="9627694" y="346096"/>
            <a:ext cx="300755" cy="283068"/>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20000"/>
              <a:lumOff val="8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78" name="Freeform: Shape 77">
            <a:extLst>
              <a:ext uri="{FF2B5EF4-FFF2-40B4-BE49-F238E27FC236}">
                <a16:creationId xmlns:a16="http://schemas.microsoft.com/office/drawing/2014/main" id="{A3F58BB7-630A-46F9-988E-14A5DABD6D3F}"/>
              </a:ext>
            </a:extLst>
          </p:cNvPr>
          <p:cNvSpPr/>
          <p:nvPr/>
        </p:nvSpPr>
        <p:spPr>
          <a:xfrm>
            <a:off x="10374051" y="-109902"/>
            <a:ext cx="264493" cy="263948"/>
          </a:xfrm>
          <a:custGeom>
            <a:avLst/>
            <a:gdLst>
              <a:gd name="connsiteX0" fmla="*/ 26 w 352657"/>
              <a:gd name="connsiteY0" fmla="*/ 173627 h 351930"/>
              <a:gd name="connsiteX1" fmla="*/ 123106 w 352657"/>
              <a:gd name="connsiteY1" fmla="*/ 344265 h 351930"/>
              <a:gd name="connsiteX2" fmla="*/ 295432 w 352657"/>
              <a:gd name="connsiteY2" fmla="*/ 305401 h 351930"/>
              <a:gd name="connsiteX3" fmla="*/ 348960 w 352657"/>
              <a:gd name="connsiteY3" fmla="*/ 136838 h 351930"/>
              <a:gd name="connsiteX4" fmla="*/ 26 w 352657"/>
              <a:gd name="connsiteY4" fmla="*/ 173627 h 35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657" h="351930">
                <a:moveTo>
                  <a:pt x="26" y="173627"/>
                </a:moveTo>
                <a:cubicBezTo>
                  <a:pt x="-1337" y="248824"/>
                  <a:pt x="51282" y="321816"/>
                  <a:pt x="123106" y="344265"/>
                </a:cubicBezTo>
                <a:cubicBezTo>
                  <a:pt x="181954" y="362692"/>
                  <a:pt x="250080" y="347185"/>
                  <a:pt x="295432" y="305401"/>
                </a:cubicBezTo>
                <a:cubicBezTo>
                  <a:pt x="340785" y="263617"/>
                  <a:pt x="361742" y="197179"/>
                  <a:pt x="348960" y="136838"/>
                </a:cubicBezTo>
                <a:cubicBezTo>
                  <a:pt x="305619" y="-67344"/>
                  <a:pt x="3789" y="-33087"/>
                  <a:pt x="26" y="173627"/>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grpSp>
        <p:nvGrpSpPr>
          <p:cNvPr id="79" name="Group 78">
            <a:extLst>
              <a:ext uri="{FF2B5EF4-FFF2-40B4-BE49-F238E27FC236}">
                <a16:creationId xmlns:a16="http://schemas.microsoft.com/office/drawing/2014/main" id="{FE50A00F-AFAE-45A9-BD49-EBE1AB581CC6}"/>
              </a:ext>
            </a:extLst>
          </p:cNvPr>
          <p:cNvGrpSpPr/>
          <p:nvPr/>
        </p:nvGrpSpPr>
        <p:grpSpPr>
          <a:xfrm>
            <a:off x="1524002" y="6115049"/>
            <a:ext cx="706487" cy="742950"/>
            <a:chOff x="5397245" y="2695594"/>
            <a:chExt cx="1394841" cy="1466830"/>
          </a:xfrm>
        </p:grpSpPr>
        <p:sp>
          <p:nvSpPr>
            <p:cNvPr id="80" name="Freeform: Shape 79">
              <a:extLst>
                <a:ext uri="{FF2B5EF4-FFF2-40B4-BE49-F238E27FC236}">
                  <a16:creationId xmlns:a16="http://schemas.microsoft.com/office/drawing/2014/main" id="{8DA37F66-73C8-4C2F-BD7B-E326D53B8D78}"/>
                </a:ext>
              </a:extLst>
            </p:cNvPr>
            <p:cNvSpPr/>
            <p:nvPr/>
          </p:nvSpPr>
          <p:spPr>
            <a:xfrm>
              <a:off x="5397245" y="2695594"/>
              <a:ext cx="1270920" cy="1466829"/>
            </a:xfrm>
            <a:custGeom>
              <a:avLst/>
              <a:gdLst>
                <a:gd name="connsiteX0" fmla="*/ 1270921 w 1270920"/>
                <a:gd name="connsiteY0" fmla="*/ 1466830 h 1466829"/>
                <a:gd name="connsiteX1" fmla="*/ 845915 w 1270920"/>
                <a:gd name="connsiteY1" fmla="*/ 170763 h 1466829"/>
                <a:gd name="connsiteX2" fmla="*/ 0 w 1270920"/>
                <a:gd name="connsiteY2" fmla="*/ 4933 h 1466829"/>
              </a:gdLst>
              <a:ahLst/>
              <a:cxnLst>
                <a:cxn ang="0">
                  <a:pos x="connsiteX0" y="connsiteY0"/>
                </a:cxn>
                <a:cxn ang="0">
                  <a:pos x="connsiteX1" y="connsiteY1"/>
                </a:cxn>
                <a:cxn ang="0">
                  <a:pos x="connsiteX2" y="connsiteY2"/>
                </a:cxn>
              </a:cxnLst>
              <a:rect l="l" t="t" r="r" b="b"/>
              <a:pathLst>
                <a:path w="1270920" h="1466829">
                  <a:moveTo>
                    <a:pt x="1270921" y="1466830"/>
                  </a:moveTo>
                  <a:cubicBezTo>
                    <a:pt x="1208723" y="912761"/>
                    <a:pt x="1046607" y="366692"/>
                    <a:pt x="845915" y="170763"/>
                  </a:cubicBezTo>
                  <a:cubicBezTo>
                    <a:pt x="693801" y="22459"/>
                    <a:pt x="368237" y="-14974"/>
                    <a:pt x="0" y="4933"/>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81" name="Freeform: Shape 80">
              <a:extLst>
                <a:ext uri="{FF2B5EF4-FFF2-40B4-BE49-F238E27FC236}">
                  <a16:creationId xmlns:a16="http://schemas.microsoft.com/office/drawing/2014/main" id="{FB665A65-BD5C-4067-AF55-14FD7D31095B}"/>
                </a:ext>
              </a:extLst>
            </p:cNvPr>
            <p:cNvSpPr/>
            <p:nvPr/>
          </p:nvSpPr>
          <p:spPr>
            <a:xfrm>
              <a:off x="5397245" y="2969132"/>
              <a:ext cx="1394841" cy="1193292"/>
            </a:xfrm>
            <a:custGeom>
              <a:avLst/>
              <a:gdLst>
                <a:gd name="connsiteX0" fmla="*/ 1394841 w 1394841"/>
                <a:gd name="connsiteY0" fmla="*/ 1193292 h 1193292"/>
                <a:gd name="connsiteX1" fmla="*/ 1380077 w 1394841"/>
                <a:gd name="connsiteY1" fmla="*/ 1031843 h 1193292"/>
                <a:gd name="connsiteX2" fmla="*/ 0 w 1394841"/>
                <a:gd name="connsiteY2" fmla="*/ 0 h 1193292"/>
              </a:gdLst>
              <a:ahLst/>
              <a:cxnLst>
                <a:cxn ang="0">
                  <a:pos x="connsiteX0" y="connsiteY0"/>
                </a:cxn>
                <a:cxn ang="0">
                  <a:pos x="connsiteX1" y="connsiteY1"/>
                </a:cxn>
                <a:cxn ang="0">
                  <a:pos x="connsiteX2" y="connsiteY2"/>
                </a:cxn>
              </a:cxnLst>
              <a:rect l="l" t="t" r="r" b="b"/>
              <a:pathLst>
                <a:path w="1394841" h="1193292">
                  <a:moveTo>
                    <a:pt x="1394841" y="1193292"/>
                  </a:moveTo>
                  <a:cubicBezTo>
                    <a:pt x="1394174" y="1137190"/>
                    <a:pt x="1389317" y="1083183"/>
                    <a:pt x="1380077" y="1031843"/>
                  </a:cubicBezTo>
                  <a:cubicBezTo>
                    <a:pt x="1285304" y="506921"/>
                    <a:pt x="633222" y="186214"/>
                    <a:pt x="0" y="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82" name="Freeform: Shape 81">
            <a:extLst>
              <a:ext uri="{FF2B5EF4-FFF2-40B4-BE49-F238E27FC236}">
                <a16:creationId xmlns:a16="http://schemas.microsoft.com/office/drawing/2014/main" id="{E2109935-9A17-4D72-953E-57ED6C524259}"/>
              </a:ext>
            </a:extLst>
          </p:cNvPr>
          <p:cNvSpPr/>
          <p:nvPr/>
        </p:nvSpPr>
        <p:spPr>
          <a:xfrm>
            <a:off x="1524001" y="6388536"/>
            <a:ext cx="435471" cy="469465"/>
          </a:xfrm>
          <a:custGeom>
            <a:avLst/>
            <a:gdLst>
              <a:gd name="connsiteX0" fmla="*/ 47510 w 580628"/>
              <a:gd name="connsiteY0" fmla="*/ 0 h 625953"/>
              <a:gd name="connsiteX1" fmla="*/ 522401 w 580628"/>
              <a:gd name="connsiteY1" fmla="*/ 295747 h 625953"/>
              <a:gd name="connsiteX2" fmla="*/ 580618 w 580628"/>
              <a:gd name="connsiteY2" fmla="*/ 493225 h 625953"/>
              <a:gd name="connsiteX3" fmla="*/ 569848 w 580628"/>
              <a:gd name="connsiteY3" fmla="*/ 569422 h 625953"/>
              <a:gd name="connsiteX4" fmla="*/ 546869 w 580628"/>
              <a:gd name="connsiteY4" fmla="*/ 625953 h 625953"/>
              <a:gd name="connsiteX5" fmla="*/ 0 w 580628"/>
              <a:gd name="connsiteY5" fmla="*/ 625953 h 625953"/>
              <a:gd name="connsiteX6" fmla="*/ 0 w 580628"/>
              <a:gd name="connsiteY6" fmla="*/ 635 h 625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28" h="625953">
                <a:moveTo>
                  <a:pt x="47510" y="0"/>
                </a:moveTo>
                <a:cubicBezTo>
                  <a:pt x="240287" y="12591"/>
                  <a:pt x="426414" y="128858"/>
                  <a:pt x="522401" y="295747"/>
                </a:cubicBezTo>
                <a:cubicBezTo>
                  <a:pt x="557016" y="355946"/>
                  <a:pt x="581196" y="423785"/>
                  <a:pt x="580618" y="493225"/>
                </a:cubicBezTo>
                <a:cubicBezTo>
                  <a:pt x="580405" y="519095"/>
                  <a:pt x="576649" y="544655"/>
                  <a:pt x="569848" y="569422"/>
                </a:cubicBezTo>
                <a:lnTo>
                  <a:pt x="546869" y="625953"/>
                </a:lnTo>
                <a:lnTo>
                  <a:pt x="0" y="625953"/>
                </a:lnTo>
                <a:lnTo>
                  <a:pt x="0" y="63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sp>
        <p:nvSpPr>
          <p:cNvPr id="83" name="Freeform: Shape 82">
            <a:extLst>
              <a:ext uri="{FF2B5EF4-FFF2-40B4-BE49-F238E27FC236}">
                <a16:creationId xmlns:a16="http://schemas.microsoft.com/office/drawing/2014/main" id="{31239BAE-65CE-4A65-8BCB-429DBF6C9B84}"/>
              </a:ext>
            </a:extLst>
          </p:cNvPr>
          <p:cNvSpPr/>
          <p:nvPr/>
        </p:nvSpPr>
        <p:spPr>
          <a:xfrm>
            <a:off x="1781175" y="6515781"/>
            <a:ext cx="178296" cy="167810"/>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Tree>
    <p:extLst>
      <p:ext uri="{BB962C8B-B14F-4D97-AF65-F5344CB8AC3E}">
        <p14:creationId xmlns:p14="http://schemas.microsoft.com/office/powerpoint/2010/main" val="3064217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50">
                                            <p:txEl>
                                              <p:pRg st="0" end="0"/>
                                            </p:txEl>
                                          </p:spTgt>
                                        </p:tgtEl>
                                        <p:attrNameLst>
                                          <p:attrName>style.visibility</p:attrName>
                                        </p:attrNameLst>
                                      </p:cBhvr>
                                      <p:to>
                                        <p:strVal val="visible"/>
                                      </p:to>
                                    </p:set>
                                    <p:animEffect transition="in" filter="fade">
                                      <p:cBhvr>
                                        <p:cTn id="7" dur="500"/>
                                        <p:tgtEl>
                                          <p:spTgt spid="50">
                                            <p:txEl>
                                              <p:pRg st="0" end="0"/>
                                            </p:txEl>
                                          </p:spTgt>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53" presetClass="entr" presetSubtype="16" fill="hold" grpId="0" nodeType="withEffect">
                                  <p:stCondLst>
                                    <p:cond delay="1500"/>
                                  </p:stCondLst>
                                  <p:childTnLst>
                                    <p:set>
                                      <p:cBhvr>
                                        <p:cTn id="15" dur="1" fill="hold">
                                          <p:stCondLst>
                                            <p:cond delay="0"/>
                                          </p:stCondLst>
                                        </p:cTn>
                                        <p:tgtEl>
                                          <p:spTgt spid="34"/>
                                        </p:tgtEl>
                                        <p:attrNameLst>
                                          <p:attrName>style.visibility</p:attrName>
                                        </p:attrNameLst>
                                      </p:cBhvr>
                                      <p:to>
                                        <p:strVal val="visible"/>
                                      </p:to>
                                    </p:set>
                                    <p:anim calcmode="lin" valueType="num">
                                      <p:cBhvr>
                                        <p:cTn id="16" dur="500" fill="hold"/>
                                        <p:tgtEl>
                                          <p:spTgt spid="34"/>
                                        </p:tgtEl>
                                        <p:attrNameLst>
                                          <p:attrName>ppt_w</p:attrName>
                                        </p:attrNameLst>
                                      </p:cBhvr>
                                      <p:tavLst>
                                        <p:tav tm="0">
                                          <p:val>
                                            <p:fltVal val="0"/>
                                          </p:val>
                                        </p:tav>
                                        <p:tav tm="100000">
                                          <p:val>
                                            <p:strVal val="#ppt_w"/>
                                          </p:val>
                                        </p:tav>
                                      </p:tavLst>
                                    </p:anim>
                                    <p:anim calcmode="lin" valueType="num">
                                      <p:cBhvr>
                                        <p:cTn id="17" dur="500" fill="hold"/>
                                        <p:tgtEl>
                                          <p:spTgt spid="34"/>
                                        </p:tgtEl>
                                        <p:attrNameLst>
                                          <p:attrName>ppt_h</p:attrName>
                                        </p:attrNameLst>
                                      </p:cBhvr>
                                      <p:tavLst>
                                        <p:tav tm="0">
                                          <p:val>
                                            <p:fltVal val="0"/>
                                          </p:val>
                                        </p:tav>
                                        <p:tav tm="100000">
                                          <p:val>
                                            <p:strVal val="#ppt_h"/>
                                          </p:val>
                                        </p:tav>
                                      </p:tavLst>
                                    </p:anim>
                                    <p:animEffect transition="in" filter="fade">
                                      <p:cBhvr>
                                        <p:cTn id="18" dur="500"/>
                                        <p:tgtEl>
                                          <p:spTgt spid="34"/>
                                        </p:tgtEl>
                                      </p:cBhvr>
                                    </p:animEffect>
                                  </p:childTnLst>
                                </p:cTn>
                              </p:par>
                              <p:par>
                                <p:cTn id="19" presetID="10" presetClass="entr" presetSubtype="0" fill="hold" grpId="0" nodeType="withEffect">
                                  <p:stCondLst>
                                    <p:cond delay="200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par>
                                <p:cTn id="22" presetID="10" presetClass="entr" presetSubtype="0" fill="hold" grpId="0" nodeType="withEffect">
                                  <p:stCondLst>
                                    <p:cond delay="2000"/>
                                  </p:stCondLst>
                                  <p:childTnLst>
                                    <p:set>
                                      <p:cBhvr>
                                        <p:cTn id="23" dur="1" fill="hold">
                                          <p:stCondLst>
                                            <p:cond delay="0"/>
                                          </p:stCondLst>
                                        </p:cTn>
                                        <p:tgtEl>
                                          <p:spTgt spid="39"/>
                                        </p:tgtEl>
                                        <p:attrNameLst>
                                          <p:attrName>style.visibility</p:attrName>
                                        </p:attrNameLst>
                                      </p:cBhvr>
                                      <p:to>
                                        <p:strVal val="visible"/>
                                      </p:to>
                                    </p:set>
                                    <p:animEffect transition="in" filter="fade">
                                      <p:cBhvr>
                                        <p:cTn id="24" dur="500"/>
                                        <p:tgtEl>
                                          <p:spTgt spid="39"/>
                                        </p:tgtEl>
                                      </p:cBhvr>
                                    </p:animEffect>
                                  </p:childTnLst>
                                </p:cTn>
                              </p:par>
                              <p:par>
                                <p:cTn id="25" presetID="10" presetClass="entr" presetSubtype="0" fill="hold" grpId="0" nodeType="withEffect">
                                  <p:stCondLst>
                                    <p:cond delay="200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par>
                                <p:cTn id="28" presetID="10" presetClass="entr" presetSubtype="0" fill="hold" grpId="0" nodeType="withEffect">
                                  <p:stCondLst>
                                    <p:cond delay="225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par>
                                <p:cTn id="31" presetID="10" presetClass="entr" presetSubtype="0" fill="hold" grpId="0" nodeType="withEffect">
                                  <p:stCondLst>
                                    <p:cond delay="225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childTnLst>
                                </p:cTn>
                              </p:par>
                              <p:par>
                                <p:cTn id="34" presetID="10" presetClass="entr" presetSubtype="0" fill="hold" grpId="0" nodeType="withEffect">
                                  <p:stCondLst>
                                    <p:cond delay="2250"/>
                                  </p:stCondLst>
                                  <p:childTnLst>
                                    <p:set>
                                      <p:cBhvr>
                                        <p:cTn id="35" dur="1" fill="hold">
                                          <p:stCondLst>
                                            <p:cond delay="0"/>
                                          </p:stCondLst>
                                        </p:cTn>
                                        <p:tgtEl>
                                          <p:spTgt spid="43"/>
                                        </p:tgtEl>
                                        <p:attrNameLst>
                                          <p:attrName>style.visibility</p:attrName>
                                        </p:attrNameLst>
                                      </p:cBhvr>
                                      <p:to>
                                        <p:strVal val="visible"/>
                                      </p:to>
                                    </p:set>
                                    <p:animEffect transition="in" filter="fade">
                                      <p:cBhvr>
                                        <p:cTn id="36" dur="500"/>
                                        <p:tgtEl>
                                          <p:spTgt spid="43"/>
                                        </p:tgtEl>
                                      </p:cBhvr>
                                    </p:animEffect>
                                  </p:childTnLst>
                                </p:cTn>
                              </p:par>
                              <p:par>
                                <p:cTn id="37" presetID="10" presetClass="entr" presetSubtype="0" fill="hold" grpId="0" nodeType="withEffect">
                                  <p:stCondLst>
                                    <p:cond delay="250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par>
                                <p:cTn id="40" presetID="10" presetClass="entr" presetSubtype="0" fill="hold" grpId="0" nodeType="withEffect">
                                  <p:stCondLst>
                                    <p:cond delay="250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childTnLst>
                                </p:cTn>
                              </p:par>
                              <p:par>
                                <p:cTn id="43" presetID="10" presetClass="entr" presetSubtype="0" fill="hold" grpId="0" nodeType="withEffect">
                                  <p:stCondLst>
                                    <p:cond delay="250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500"/>
                                        <p:tgtEl>
                                          <p:spTgt spid="46"/>
                                        </p:tgtEl>
                                      </p:cBhvr>
                                    </p:animEffect>
                                  </p:childTnLst>
                                </p:cTn>
                              </p:par>
                              <p:par>
                                <p:cTn id="46" presetID="10" presetClass="entr" presetSubtype="0" fill="hold" nodeType="withEffect">
                                  <p:stCondLst>
                                    <p:cond delay="2250"/>
                                  </p:stCondLst>
                                  <p:childTnLst>
                                    <p:set>
                                      <p:cBhvr>
                                        <p:cTn id="47" dur="1" fill="hold">
                                          <p:stCondLst>
                                            <p:cond delay="0"/>
                                          </p:stCondLst>
                                        </p:cTn>
                                        <p:tgtEl>
                                          <p:spTgt spid="52"/>
                                        </p:tgtEl>
                                        <p:attrNameLst>
                                          <p:attrName>style.visibility</p:attrName>
                                        </p:attrNameLst>
                                      </p:cBhvr>
                                      <p:to>
                                        <p:strVal val="visible"/>
                                      </p:to>
                                    </p:set>
                                    <p:animEffect transition="in" filter="fade">
                                      <p:cBhvr>
                                        <p:cTn id="48" dur="500"/>
                                        <p:tgtEl>
                                          <p:spTgt spid="52"/>
                                        </p:tgtEl>
                                      </p:cBhvr>
                                    </p:animEffect>
                                  </p:childTnLst>
                                </p:cTn>
                              </p:par>
                              <p:par>
                                <p:cTn id="49" presetID="10" presetClass="entr" presetSubtype="0" fill="hold" grpId="0" nodeType="withEffect">
                                  <p:stCondLst>
                                    <p:cond delay="2500"/>
                                  </p:stCondLst>
                                  <p:childTnLst>
                                    <p:set>
                                      <p:cBhvr>
                                        <p:cTn id="50" dur="1" fill="hold">
                                          <p:stCondLst>
                                            <p:cond delay="0"/>
                                          </p:stCondLst>
                                        </p:cTn>
                                        <p:tgtEl>
                                          <p:spTgt spid="61"/>
                                        </p:tgtEl>
                                        <p:attrNameLst>
                                          <p:attrName>style.visibility</p:attrName>
                                        </p:attrNameLst>
                                      </p:cBhvr>
                                      <p:to>
                                        <p:strVal val="visible"/>
                                      </p:to>
                                    </p:set>
                                    <p:animEffect transition="in" filter="fade">
                                      <p:cBhvr>
                                        <p:cTn id="51" dur="500"/>
                                        <p:tgtEl>
                                          <p:spTgt spid="61"/>
                                        </p:tgtEl>
                                      </p:cBhvr>
                                    </p:animEffect>
                                  </p:childTnLst>
                                </p:cTn>
                              </p:par>
                              <p:par>
                                <p:cTn id="52" presetID="10" presetClass="entr" presetSubtype="0" fill="hold" grpId="0" nodeType="withEffect">
                                  <p:stCondLst>
                                    <p:cond delay="2000"/>
                                  </p:stCondLst>
                                  <p:childTnLst>
                                    <p:set>
                                      <p:cBhvr>
                                        <p:cTn id="53" dur="1" fill="hold">
                                          <p:stCondLst>
                                            <p:cond delay="0"/>
                                          </p:stCondLst>
                                        </p:cTn>
                                        <p:tgtEl>
                                          <p:spTgt spid="62"/>
                                        </p:tgtEl>
                                        <p:attrNameLst>
                                          <p:attrName>style.visibility</p:attrName>
                                        </p:attrNameLst>
                                      </p:cBhvr>
                                      <p:to>
                                        <p:strVal val="visible"/>
                                      </p:to>
                                    </p:set>
                                    <p:animEffect transition="in" filter="fade">
                                      <p:cBhvr>
                                        <p:cTn id="54" dur="500"/>
                                        <p:tgtEl>
                                          <p:spTgt spid="62"/>
                                        </p:tgtEl>
                                      </p:cBhvr>
                                    </p:animEffect>
                                  </p:childTnLst>
                                </p:cTn>
                              </p:par>
                              <p:par>
                                <p:cTn id="55" presetID="2" presetClass="entr" presetSubtype="3" accel="20000" decel="60000" fill="hold" grpId="0" nodeType="withEffect">
                                  <p:stCondLst>
                                    <p:cond delay="0"/>
                                  </p:stCondLst>
                                  <p:childTnLst>
                                    <p:set>
                                      <p:cBhvr>
                                        <p:cTn id="56" dur="1" fill="hold">
                                          <p:stCondLst>
                                            <p:cond delay="0"/>
                                          </p:stCondLst>
                                        </p:cTn>
                                        <p:tgtEl>
                                          <p:spTgt spid="72"/>
                                        </p:tgtEl>
                                        <p:attrNameLst>
                                          <p:attrName>style.visibility</p:attrName>
                                        </p:attrNameLst>
                                      </p:cBhvr>
                                      <p:to>
                                        <p:strVal val="visible"/>
                                      </p:to>
                                    </p:set>
                                    <p:anim calcmode="lin" valueType="num">
                                      <p:cBhvr additive="base">
                                        <p:cTn id="57" dur="1000" fill="hold"/>
                                        <p:tgtEl>
                                          <p:spTgt spid="72"/>
                                        </p:tgtEl>
                                        <p:attrNameLst>
                                          <p:attrName>ppt_x</p:attrName>
                                        </p:attrNameLst>
                                      </p:cBhvr>
                                      <p:tavLst>
                                        <p:tav tm="0">
                                          <p:val>
                                            <p:strVal val="1+#ppt_w/2"/>
                                          </p:val>
                                        </p:tav>
                                        <p:tav tm="100000">
                                          <p:val>
                                            <p:strVal val="#ppt_x"/>
                                          </p:val>
                                        </p:tav>
                                      </p:tavLst>
                                    </p:anim>
                                    <p:anim calcmode="lin" valueType="num">
                                      <p:cBhvr additive="base">
                                        <p:cTn id="58" dur="1000" fill="hold"/>
                                        <p:tgtEl>
                                          <p:spTgt spid="72"/>
                                        </p:tgtEl>
                                        <p:attrNameLst>
                                          <p:attrName>ppt_y</p:attrName>
                                        </p:attrNameLst>
                                      </p:cBhvr>
                                      <p:tavLst>
                                        <p:tav tm="0">
                                          <p:val>
                                            <p:strVal val="0-#ppt_h/2"/>
                                          </p:val>
                                        </p:tav>
                                        <p:tav tm="100000">
                                          <p:val>
                                            <p:strVal val="#ppt_y"/>
                                          </p:val>
                                        </p:tav>
                                      </p:tavLst>
                                    </p:anim>
                                  </p:childTnLst>
                                </p:cTn>
                              </p:par>
                              <p:par>
                                <p:cTn id="59" presetID="2" presetClass="entr" presetSubtype="3" accel="20000" decel="60000" fill="hold" nodeType="withEffect">
                                  <p:stCondLst>
                                    <p:cond delay="0"/>
                                  </p:stCondLst>
                                  <p:childTnLst>
                                    <p:set>
                                      <p:cBhvr>
                                        <p:cTn id="60" dur="1" fill="hold">
                                          <p:stCondLst>
                                            <p:cond delay="0"/>
                                          </p:stCondLst>
                                        </p:cTn>
                                        <p:tgtEl>
                                          <p:spTgt spid="73"/>
                                        </p:tgtEl>
                                        <p:attrNameLst>
                                          <p:attrName>style.visibility</p:attrName>
                                        </p:attrNameLst>
                                      </p:cBhvr>
                                      <p:to>
                                        <p:strVal val="visible"/>
                                      </p:to>
                                    </p:set>
                                    <p:anim calcmode="lin" valueType="num">
                                      <p:cBhvr additive="base">
                                        <p:cTn id="61" dur="1000" fill="hold"/>
                                        <p:tgtEl>
                                          <p:spTgt spid="73"/>
                                        </p:tgtEl>
                                        <p:attrNameLst>
                                          <p:attrName>ppt_x</p:attrName>
                                        </p:attrNameLst>
                                      </p:cBhvr>
                                      <p:tavLst>
                                        <p:tav tm="0">
                                          <p:val>
                                            <p:strVal val="1+#ppt_w/2"/>
                                          </p:val>
                                        </p:tav>
                                        <p:tav tm="100000">
                                          <p:val>
                                            <p:strVal val="#ppt_x"/>
                                          </p:val>
                                        </p:tav>
                                      </p:tavLst>
                                    </p:anim>
                                    <p:anim calcmode="lin" valueType="num">
                                      <p:cBhvr additive="base">
                                        <p:cTn id="62" dur="1000" fill="hold"/>
                                        <p:tgtEl>
                                          <p:spTgt spid="73"/>
                                        </p:tgtEl>
                                        <p:attrNameLst>
                                          <p:attrName>ppt_y</p:attrName>
                                        </p:attrNameLst>
                                      </p:cBhvr>
                                      <p:tavLst>
                                        <p:tav tm="0">
                                          <p:val>
                                            <p:strVal val="0-#ppt_h/2"/>
                                          </p:val>
                                        </p:tav>
                                        <p:tav tm="100000">
                                          <p:val>
                                            <p:strVal val="#ppt_y"/>
                                          </p:val>
                                        </p:tav>
                                      </p:tavLst>
                                    </p:anim>
                                  </p:childTnLst>
                                </p:cTn>
                              </p:par>
                              <p:par>
                                <p:cTn id="63" presetID="2" presetClass="entr" presetSubtype="3" accel="20000" decel="60000" fill="hold" grpId="0" nodeType="withEffect">
                                  <p:stCondLst>
                                    <p:cond delay="0"/>
                                  </p:stCondLst>
                                  <p:childTnLst>
                                    <p:set>
                                      <p:cBhvr>
                                        <p:cTn id="64" dur="1" fill="hold">
                                          <p:stCondLst>
                                            <p:cond delay="0"/>
                                          </p:stCondLst>
                                        </p:cTn>
                                        <p:tgtEl>
                                          <p:spTgt spid="76"/>
                                        </p:tgtEl>
                                        <p:attrNameLst>
                                          <p:attrName>style.visibility</p:attrName>
                                        </p:attrNameLst>
                                      </p:cBhvr>
                                      <p:to>
                                        <p:strVal val="visible"/>
                                      </p:to>
                                    </p:set>
                                    <p:anim calcmode="lin" valueType="num">
                                      <p:cBhvr additive="base">
                                        <p:cTn id="65" dur="1000" fill="hold"/>
                                        <p:tgtEl>
                                          <p:spTgt spid="76"/>
                                        </p:tgtEl>
                                        <p:attrNameLst>
                                          <p:attrName>ppt_x</p:attrName>
                                        </p:attrNameLst>
                                      </p:cBhvr>
                                      <p:tavLst>
                                        <p:tav tm="0">
                                          <p:val>
                                            <p:strVal val="1+#ppt_w/2"/>
                                          </p:val>
                                        </p:tav>
                                        <p:tav tm="100000">
                                          <p:val>
                                            <p:strVal val="#ppt_x"/>
                                          </p:val>
                                        </p:tav>
                                      </p:tavLst>
                                    </p:anim>
                                    <p:anim calcmode="lin" valueType="num">
                                      <p:cBhvr additive="base">
                                        <p:cTn id="66" dur="1000" fill="hold"/>
                                        <p:tgtEl>
                                          <p:spTgt spid="76"/>
                                        </p:tgtEl>
                                        <p:attrNameLst>
                                          <p:attrName>ppt_y</p:attrName>
                                        </p:attrNameLst>
                                      </p:cBhvr>
                                      <p:tavLst>
                                        <p:tav tm="0">
                                          <p:val>
                                            <p:strVal val="0-#ppt_h/2"/>
                                          </p:val>
                                        </p:tav>
                                        <p:tav tm="100000">
                                          <p:val>
                                            <p:strVal val="#ppt_y"/>
                                          </p:val>
                                        </p:tav>
                                      </p:tavLst>
                                    </p:anim>
                                  </p:childTnLst>
                                </p:cTn>
                              </p:par>
                              <p:par>
                                <p:cTn id="67" presetID="2" presetClass="entr" presetSubtype="3" accel="20000" decel="60000" fill="hold" grpId="0" nodeType="withEffect">
                                  <p:stCondLst>
                                    <p:cond delay="0"/>
                                  </p:stCondLst>
                                  <p:childTnLst>
                                    <p:set>
                                      <p:cBhvr>
                                        <p:cTn id="68" dur="1" fill="hold">
                                          <p:stCondLst>
                                            <p:cond delay="0"/>
                                          </p:stCondLst>
                                        </p:cTn>
                                        <p:tgtEl>
                                          <p:spTgt spid="77"/>
                                        </p:tgtEl>
                                        <p:attrNameLst>
                                          <p:attrName>style.visibility</p:attrName>
                                        </p:attrNameLst>
                                      </p:cBhvr>
                                      <p:to>
                                        <p:strVal val="visible"/>
                                      </p:to>
                                    </p:set>
                                    <p:anim calcmode="lin" valueType="num">
                                      <p:cBhvr additive="base">
                                        <p:cTn id="69" dur="1000" fill="hold"/>
                                        <p:tgtEl>
                                          <p:spTgt spid="77"/>
                                        </p:tgtEl>
                                        <p:attrNameLst>
                                          <p:attrName>ppt_x</p:attrName>
                                        </p:attrNameLst>
                                      </p:cBhvr>
                                      <p:tavLst>
                                        <p:tav tm="0">
                                          <p:val>
                                            <p:strVal val="1+#ppt_w/2"/>
                                          </p:val>
                                        </p:tav>
                                        <p:tav tm="100000">
                                          <p:val>
                                            <p:strVal val="#ppt_x"/>
                                          </p:val>
                                        </p:tav>
                                      </p:tavLst>
                                    </p:anim>
                                    <p:anim calcmode="lin" valueType="num">
                                      <p:cBhvr additive="base">
                                        <p:cTn id="70" dur="1000" fill="hold"/>
                                        <p:tgtEl>
                                          <p:spTgt spid="77"/>
                                        </p:tgtEl>
                                        <p:attrNameLst>
                                          <p:attrName>ppt_y</p:attrName>
                                        </p:attrNameLst>
                                      </p:cBhvr>
                                      <p:tavLst>
                                        <p:tav tm="0">
                                          <p:val>
                                            <p:strVal val="0-#ppt_h/2"/>
                                          </p:val>
                                        </p:tav>
                                        <p:tav tm="100000">
                                          <p:val>
                                            <p:strVal val="#ppt_y"/>
                                          </p:val>
                                        </p:tav>
                                      </p:tavLst>
                                    </p:anim>
                                  </p:childTnLst>
                                </p:cTn>
                              </p:par>
                              <p:par>
                                <p:cTn id="71" presetID="2" presetClass="entr" presetSubtype="3" accel="20000" decel="60000" fill="hold" grpId="0" nodeType="withEffect">
                                  <p:stCondLst>
                                    <p:cond delay="0"/>
                                  </p:stCondLst>
                                  <p:childTnLst>
                                    <p:set>
                                      <p:cBhvr>
                                        <p:cTn id="72" dur="1" fill="hold">
                                          <p:stCondLst>
                                            <p:cond delay="0"/>
                                          </p:stCondLst>
                                        </p:cTn>
                                        <p:tgtEl>
                                          <p:spTgt spid="78"/>
                                        </p:tgtEl>
                                        <p:attrNameLst>
                                          <p:attrName>style.visibility</p:attrName>
                                        </p:attrNameLst>
                                      </p:cBhvr>
                                      <p:to>
                                        <p:strVal val="visible"/>
                                      </p:to>
                                    </p:set>
                                    <p:anim calcmode="lin" valueType="num">
                                      <p:cBhvr additive="base">
                                        <p:cTn id="73" dur="1000" fill="hold"/>
                                        <p:tgtEl>
                                          <p:spTgt spid="78"/>
                                        </p:tgtEl>
                                        <p:attrNameLst>
                                          <p:attrName>ppt_x</p:attrName>
                                        </p:attrNameLst>
                                      </p:cBhvr>
                                      <p:tavLst>
                                        <p:tav tm="0">
                                          <p:val>
                                            <p:strVal val="1+#ppt_w/2"/>
                                          </p:val>
                                        </p:tav>
                                        <p:tav tm="100000">
                                          <p:val>
                                            <p:strVal val="#ppt_x"/>
                                          </p:val>
                                        </p:tav>
                                      </p:tavLst>
                                    </p:anim>
                                    <p:anim calcmode="lin" valueType="num">
                                      <p:cBhvr additive="base">
                                        <p:cTn id="74" dur="1000" fill="hold"/>
                                        <p:tgtEl>
                                          <p:spTgt spid="78"/>
                                        </p:tgtEl>
                                        <p:attrNameLst>
                                          <p:attrName>ppt_y</p:attrName>
                                        </p:attrNameLst>
                                      </p:cBhvr>
                                      <p:tavLst>
                                        <p:tav tm="0">
                                          <p:val>
                                            <p:strVal val="0-#ppt_h/2"/>
                                          </p:val>
                                        </p:tav>
                                        <p:tav tm="100000">
                                          <p:val>
                                            <p:strVal val="#ppt_y"/>
                                          </p:val>
                                        </p:tav>
                                      </p:tavLst>
                                    </p:anim>
                                  </p:childTnLst>
                                </p:cTn>
                              </p:par>
                              <p:par>
                                <p:cTn id="75" presetID="2" presetClass="entr" presetSubtype="12" accel="20000" decel="60000" fill="hold" nodeType="withEffect">
                                  <p:stCondLst>
                                    <p:cond delay="0"/>
                                  </p:stCondLst>
                                  <p:childTnLst>
                                    <p:set>
                                      <p:cBhvr>
                                        <p:cTn id="76" dur="1" fill="hold">
                                          <p:stCondLst>
                                            <p:cond delay="0"/>
                                          </p:stCondLst>
                                        </p:cTn>
                                        <p:tgtEl>
                                          <p:spTgt spid="79"/>
                                        </p:tgtEl>
                                        <p:attrNameLst>
                                          <p:attrName>style.visibility</p:attrName>
                                        </p:attrNameLst>
                                      </p:cBhvr>
                                      <p:to>
                                        <p:strVal val="visible"/>
                                      </p:to>
                                    </p:set>
                                    <p:anim calcmode="lin" valueType="num">
                                      <p:cBhvr additive="base">
                                        <p:cTn id="77" dur="1000" fill="hold"/>
                                        <p:tgtEl>
                                          <p:spTgt spid="79"/>
                                        </p:tgtEl>
                                        <p:attrNameLst>
                                          <p:attrName>ppt_x</p:attrName>
                                        </p:attrNameLst>
                                      </p:cBhvr>
                                      <p:tavLst>
                                        <p:tav tm="0">
                                          <p:val>
                                            <p:strVal val="0-#ppt_w/2"/>
                                          </p:val>
                                        </p:tav>
                                        <p:tav tm="100000">
                                          <p:val>
                                            <p:strVal val="#ppt_x"/>
                                          </p:val>
                                        </p:tav>
                                      </p:tavLst>
                                    </p:anim>
                                    <p:anim calcmode="lin" valueType="num">
                                      <p:cBhvr additive="base">
                                        <p:cTn id="78" dur="1000" fill="hold"/>
                                        <p:tgtEl>
                                          <p:spTgt spid="79"/>
                                        </p:tgtEl>
                                        <p:attrNameLst>
                                          <p:attrName>ppt_y</p:attrName>
                                        </p:attrNameLst>
                                      </p:cBhvr>
                                      <p:tavLst>
                                        <p:tav tm="0">
                                          <p:val>
                                            <p:strVal val="1+#ppt_h/2"/>
                                          </p:val>
                                        </p:tav>
                                        <p:tav tm="100000">
                                          <p:val>
                                            <p:strVal val="#ppt_y"/>
                                          </p:val>
                                        </p:tav>
                                      </p:tavLst>
                                    </p:anim>
                                  </p:childTnLst>
                                </p:cTn>
                              </p:par>
                              <p:par>
                                <p:cTn id="79" presetID="2" presetClass="entr" presetSubtype="12" accel="20000" decel="60000" fill="hold" grpId="0" nodeType="withEffect">
                                  <p:stCondLst>
                                    <p:cond delay="0"/>
                                  </p:stCondLst>
                                  <p:childTnLst>
                                    <p:set>
                                      <p:cBhvr>
                                        <p:cTn id="80" dur="1" fill="hold">
                                          <p:stCondLst>
                                            <p:cond delay="0"/>
                                          </p:stCondLst>
                                        </p:cTn>
                                        <p:tgtEl>
                                          <p:spTgt spid="82"/>
                                        </p:tgtEl>
                                        <p:attrNameLst>
                                          <p:attrName>style.visibility</p:attrName>
                                        </p:attrNameLst>
                                      </p:cBhvr>
                                      <p:to>
                                        <p:strVal val="visible"/>
                                      </p:to>
                                    </p:set>
                                    <p:anim calcmode="lin" valueType="num">
                                      <p:cBhvr additive="base">
                                        <p:cTn id="81" dur="1000" fill="hold"/>
                                        <p:tgtEl>
                                          <p:spTgt spid="82"/>
                                        </p:tgtEl>
                                        <p:attrNameLst>
                                          <p:attrName>ppt_x</p:attrName>
                                        </p:attrNameLst>
                                      </p:cBhvr>
                                      <p:tavLst>
                                        <p:tav tm="0">
                                          <p:val>
                                            <p:strVal val="0-#ppt_w/2"/>
                                          </p:val>
                                        </p:tav>
                                        <p:tav tm="100000">
                                          <p:val>
                                            <p:strVal val="#ppt_x"/>
                                          </p:val>
                                        </p:tav>
                                      </p:tavLst>
                                    </p:anim>
                                    <p:anim calcmode="lin" valueType="num">
                                      <p:cBhvr additive="base">
                                        <p:cTn id="82" dur="1000" fill="hold"/>
                                        <p:tgtEl>
                                          <p:spTgt spid="82"/>
                                        </p:tgtEl>
                                        <p:attrNameLst>
                                          <p:attrName>ppt_y</p:attrName>
                                        </p:attrNameLst>
                                      </p:cBhvr>
                                      <p:tavLst>
                                        <p:tav tm="0">
                                          <p:val>
                                            <p:strVal val="1+#ppt_h/2"/>
                                          </p:val>
                                        </p:tav>
                                        <p:tav tm="100000">
                                          <p:val>
                                            <p:strVal val="#ppt_y"/>
                                          </p:val>
                                        </p:tav>
                                      </p:tavLst>
                                    </p:anim>
                                  </p:childTnLst>
                                </p:cTn>
                              </p:par>
                              <p:par>
                                <p:cTn id="83" presetID="2" presetClass="entr" presetSubtype="12" accel="20000" decel="60000" fill="hold" grpId="0" nodeType="withEffect">
                                  <p:stCondLst>
                                    <p:cond delay="0"/>
                                  </p:stCondLst>
                                  <p:childTnLst>
                                    <p:set>
                                      <p:cBhvr>
                                        <p:cTn id="84" dur="1" fill="hold">
                                          <p:stCondLst>
                                            <p:cond delay="0"/>
                                          </p:stCondLst>
                                        </p:cTn>
                                        <p:tgtEl>
                                          <p:spTgt spid="83"/>
                                        </p:tgtEl>
                                        <p:attrNameLst>
                                          <p:attrName>style.visibility</p:attrName>
                                        </p:attrNameLst>
                                      </p:cBhvr>
                                      <p:to>
                                        <p:strVal val="visible"/>
                                      </p:to>
                                    </p:set>
                                    <p:anim calcmode="lin" valueType="num">
                                      <p:cBhvr additive="base">
                                        <p:cTn id="85" dur="1000" fill="hold"/>
                                        <p:tgtEl>
                                          <p:spTgt spid="83"/>
                                        </p:tgtEl>
                                        <p:attrNameLst>
                                          <p:attrName>ppt_x</p:attrName>
                                        </p:attrNameLst>
                                      </p:cBhvr>
                                      <p:tavLst>
                                        <p:tav tm="0">
                                          <p:val>
                                            <p:strVal val="0-#ppt_w/2"/>
                                          </p:val>
                                        </p:tav>
                                        <p:tav tm="100000">
                                          <p:val>
                                            <p:strVal val="#ppt_x"/>
                                          </p:val>
                                        </p:tav>
                                      </p:tavLst>
                                    </p:anim>
                                    <p:anim calcmode="lin" valueType="num">
                                      <p:cBhvr additive="base">
                                        <p:cTn id="86" dur="1000" fill="hold"/>
                                        <p:tgtEl>
                                          <p:spTgt spid="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build="p"/>
      <p:bldP spid="34" grpId="0" animBg="1"/>
      <p:bldP spid="35" grpId="0"/>
      <p:bldP spid="36" grpId="0"/>
      <p:bldP spid="38" grpId="0" animBg="1"/>
      <p:bldP spid="39" grpId="0"/>
      <p:bldP spid="40" grpId="0"/>
      <p:bldP spid="41" grpId="0" animBg="1"/>
      <p:bldP spid="42" grpId="0"/>
      <p:bldP spid="43" grpId="0"/>
      <p:bldP spid="44" grpId="0" animBg="1"/>
      <p:bldP spid="45" grpId="0"/>
      <p:bldP spid="46" grpId="0"/>
      <p:bldP spid="61" grpId="0" animBg="1"/>
      <p:bldP spid="62" grpId="0" animBg="1"/>
      <p:bldP spid="72" grpId="0" animBg="1"/>
      <p:bldP spid="76" grpId="0" animBg="1"/>
      <p:bldP spid="77" grpId="0" animBg="1"/>
      <p:bldP spid="78" grpId="0" animBg="1"/>
      <p:bldP spid="82" grpId="0" animBg="1"/>
      <p:bldP spid="8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4C9D0915-C3A0-4058-A560-801D893DDEC7}"/>
              </a:ext>
            </a:extLst>
          </p:cNvPr>
          <p:cNvSpPr/>
          <p:nvPr/>
        </p:nvSpPr>
        <p:spPr>
          <a:xfrm>
            <a:off x="1980011" y="0"/>
            <a:ext cx="1155149" cy="514350"/>
          </a:xfrm>
          <a:custGeom>
            <a:avLst/>
            <a:gdLst>
              <a:gd name="connsiteX0" fmla="*/ 1012 w 1540199"/>
              <a:gd name="connsiteY0" fmla="*/ 0 h 685800"/>
              <a:gd name="connsiteX1" fmla="*/ 1540199 w 1540199"/>
              <a:gd name="connsiteY1" fmla="*/ 0 h 685800"/>
              <a:gd name="connsiteX2" fmla="*/ 1539961 w 1540199"/>
              <a:gd name="connsiteY2" fmla="*/ 26815 h 685800"/>
              <a:gd name="connsiteX3" fmla="*/ 1519294 w 1540199"/>
              <a:gd name="connsiteY3" fmla="*/ 163061 h 685800"/>
              <a:gd name="connsiteX4" fmla="*/ 1375375 w 1540199"/>
              <a:gd name="connsiteY4" fmla="*/ 457524 h 685800"/>
              <a:gd name="connsiteX5" fmla="*/ 1111349 w 1540199"/>
              <a:gd name="connsiteY5" fmla="*/ 613389 h 685800"/>
              <a:gd name="connsiteX6" fmla="*/ 527665 w 1540199"/>
              <a:gd name="connsiteY6" fmla="*/ 665057 h 685800"/>
              <a:gd name="connsiteX7" fmla="*/ 65835 w 1540199"/>
              <a:gd name="connsiteY7" fmla="*/ 323203 h 685800"/>
              <a:gd name="connsiteX8" fmla="*/ 105 w 1540199"/>
              <a:gd name="connsiteY8" fmla="*/ 1143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9" h="685800">
                <a:moveTo>
                  <a:pt x="1012" y="0"/>
                </a:moveTo>
                <a:lnTo>
                  <a:pt x="1540199" y="0"/>
                </a:lnTo>
                <a:lnTo>
                  <a:pt x="1539961" y="26815"/>
                </a:lnTo>
                <a:cubicBezTo>
                  <a:pt x="1536259" y="72660"/>
                  <a:pt x="1529316" y="118253"/>
                  <a:pt x="1519294" y="163061"/>
                </a:cubicBezTo>
                <a:cubicBezTo>
                  <a:pt x="1495143" y="271013"/>
                  <a:pt x="1451899" y="377636"/>
                  <a:pt x="1375375" y="457524"/>
                </a:cubicBezTo>
                <a:cubicBezTo>
                  <a:pt x="1304016" y="532014"/>
                  <a:pt x="1208452" y="578596"/>
                  <a:pt x="1111349" y="613389"/>
                </a:cubicBezTo>
                <a:cubicBezTo>
                  <a:pt x="924969" y="680132"/>
                  <a:pt x="720801" y="708483"/>
                  <a:pt x="527665" y="665057"/>
                </a:cubicBezTo>
                <a:cubicBezTo>
                  <a:pt x="334529" y="621631"/>
                  <a:pt x="154304" y="500298"/>
                  <a:pt x="65835" y="323203"/>
                </a:cubicBezTo>
                <a:cubicBezTo>
                  <a:pt x="17851" y="227157"/>
                  <a:pt x="-1613" y="119198"/>
                  <a:pt x="105" y="1143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grpSp>
        <p:nvGrpSpPr>
          <p:cNvPr id="5" name="Group 4">
            <a:extLst>
              <a:ext uri="{FF2B5EF4-FFF2-40B4-BE49-F238E27FC236}">
                <a16:creationId xmlns:a16="http://schemas.microsoft.com/office/drawing/2014/main" id="{D3EC3449-8BD0-4D9A-9669-4E774921644B}"/>
              </a:ext>
            </a:extLst>
          </p:cNvPr>
          <p:cNvGrpSpPr/>
          <p:nvPr/>
        </p:nvGrpSpPr>
        <p:grpSpPr>
          <a:xfrm>
            <a:off x="2092004" y="-383920"/>
            <a:ext cx="1074659" cy="1012724"/>
            <a:chOff x="4329113" y="1762099"/>
            <a:chExt cx="3537416" cy="3333545"/>
          </a:xfrm>
        </p:grpSpPr>
        <p:sp>
          <p:nvSpPr>
            <p:cNvPr id="6" name="Freeform: Shape 5">
              <a:extLst>
                <a:ext uri="{FF2B5EF4-FFF2-40B4-BE49-F238E27FC236}">
                  <a16:creationId xmlns:a16="http://schemas.microsoft.com/office/drawing/2014/main" id="{77812F46-F907-4E7E-9CFE-0206F725EF4D}"/>
                </a:ext>
              </a:extLst>
            </p:cNvPr>
            <p:cNvSpPr/>
            <p:nvPr/>
          </p:nvSpPr>
          <p:spPr>
            <a:xfrm>
              <a:off x="4329113" y="1831459"/>
              <a:ext cx="3537416" cy="3139027"/>
            </a:xfrm>
            <a:custGeom>
              <a:avLst/>
              <a:gdLst>
                <a:gd name="connsiteX0" fmla="*/ 1170050 w 3537416"/>
                <a:gd name="connsiteY0" fmla="*/ 2198 h 3139027"/>
                <a:gd name="connsiteX1" fmla="*/ 3522535 w 3537416"/>
                <a:gd name="connsiteY1" fmla="*/ 1236162 h 3139027"/>
                <a:gd name="connsiteX2" fmla="*/ 1170050 w 3537416"/>
                <a:gd name="connsiteY2" fmla="*/ 3000478 h 3139027"/>
                <a:gd name="connsiteX3" fmla="*/ 1170050 w 3537416"/>
                <a:gd name="connsiteY3" fmla="*/ 2198 h 3139027"/>
              </a:gdLst>
              <a:ahLst/>
              <a:cxnLst>
                <a:cxn ang="0">
                  <a:pos x="connsiteX0" y="connsiteY0"/>
                </a:cxn>
                <a:cxn ang="0">
                  <a:pos x="connsiteX1" y="connsiteY1"/>
                </a:cxn>
                <a:cxn ang="0">
                  <a:pos x="connsiteX2" y="connsiteY2"/>
                </a:cxn>
                <a:cxn ang="0">
                  <a:pos x="connsiteX3" y="connsiteY3"/>
                </a:cxn>
              </a:cxnLst>
              <a:rect l="l" t="t" r="r" b="b"/>
              <a:pathLst>
                <a:path w="3537416" h="3139027">
                  <a:moveTo>
                    <a:pt x="1170050" y="2198"/>
                  </a:moveTo>
                  <a:cubicBezTo>
                    <a:pt x="1828799" y="86304"/>
                    <a:pt x="3372611" y="405867"/>
                    <a:pt x="3522535" y="1236162"/>
                  </a:cubicBezTo>
                  <a:cubicBezTo>
                    <a:pt x="3672458" y="2066456"/>
                    <a:pt x="2675477" y="3608744"/>
                    <a:pt x="1170050" y="3000478"/>
                  </a:cubicBezTo>
                  <a:cubicBezTo>
                    <a:pt x="-1113283" y="2077886"/>
                    <a:pt x="539209" y="-78384"/>
                    <a:pt x="1170050" y="2198"/>
                  </a:cubicBezTo>
                  <a:close/>
                </a:path>
              </a:pathLst>
            </a:custGeom>
            <a:noFill/>
            <a:ln w="19050"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7" name="Freeform: Shape 6">
              <a:extLst>
                <a:ext uri="{FF2B5EF4-FFF2-40B4-BE49-F238E27FC236}">
                  <a16:creationId xmlns:a16="http://schemas.microsoft.com/office/drawing/2014/main" id="{C1A88606-4A00-41A6-8376-880AC3AFB60D}"/>
                </a:ext>
              </a:extLst>
            </p:cNvPr>
            <p:cNvSpPr/>
            <p:nvPr/>
          </p:nvSpPr>
          <p:spPr>
            <a:xfrm>
              <a:off x="4564479" y="1762099"/>
              <a:ext cx="3205522" cy="3333545"/>
            </a:xfrm>
            <a:custGeom>
              <a:avLst/>
              <a:gdLst>
                <a:gd name="connsiteX0" fmla="*/ 853 w 3205522"/>
                <a:gd name="connsiteY0" fmla="*/ 729545 h 3333545"/>
                <a:gd name="connsiteX1" fmla="*/ 253932 w 3205522"/>
                <a:gd name="connsiteY1" fmla="*/ 365595 h 3333545"/>
                <a:gd name="connsiteX2" fmla="*/ 2753006 w 3205522"/>
                <a:gd name="connsiteY2" fmla="*/ 170808 h 3333545"/>
                <a:gd name="connsiteX3" fmla="*/ 2900644 w 3205522"/>
                <a:gd name="connsiteY3" fmla="*/ 2891244 h 3333545"/>
                <a:gd name="connsiteX4" fmla="*/ 348896 w 3205522"/>
                <a:gd name="connsiteY4" fmla="*/ 2891244 h 3333545"/>
                <a:gd name="connsiteX5" fmla="*/ 853 w 3205522"/>
                <a:gd name="connsiteY5" fmla="*/ 729545 h 3333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5522" h="3333545">
                  <a:moveTo>
                    <a:pt x="853" y="729545"/>
                  </a:moveTo>
                  <a:cubicBezTo>
                    <a:pt x="2948" y="618769"/>
                    <a:pt x="21903" y="507612"/>
                    <a:pt x="253932" y="365595"/>
                  </a:cubicBezTo>
                  <a:cubicBezTo>
                    <a:pt x="485961" y="223577"/>
                    <a:pt x="2320666" y="-250959"/>
                    <a:pt x="2753006" y="170808"/>
                  </a:cubicBezTo>
                  <a:cubicBezTo>
                    <a:pt x="3185346" y="592575"/>
                    <a:pt x="3438425" y="2638260"/>
                    <a:pt x="2900644" y="2891244"/>
                  </a:cubicBezTo>
                  <a:cubicBezTo>
                    <a:pt x="2362862" y="3144228"/>
                    <a:pt x="623026" y="3745350"/>
                    <a:pt x="348896" y="2891244"/>
                  </a:cubicBezTo>
                  <a:cubicBezTo>
                    <a:pt x="74767" y="2037137"/>
                    <a:pt x="-9625" y="1276851"/>
                    <a:pt x="853" y="729545"/>
                  </a:cubicBezTo>
                  <a:close/>
                </a:path>
              </a:pathLst>
            </a:custGeom>
            <a:noFill/>
            <a:ln w="19050"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8" name="PsHolder4">
            <a:extLst>
              <a:ext uri="{FF2B5EF4-FFF2-40B4-BE49-F238E27FC236}">
                <a16:creationId xmlns:a16="http://schemas.microsoft.com/office/drawing/2014/main" id="{D3E48ABA-31A1-4F3B-A5E7-3AC8A1C0B208}"/>
              </a:ext>
            </a:extLst>
          </p:cNvPr>
          <p:cNvSpPr>
            <a:spLocks noGrp="1"/>
          </p:cNvSpPr>
          <p:nvPr>
            <p:ph type="pic" sz="quarter" idx="13"/>
          </p:nvPr>
        </p:nvSpPr>
        <p:spPr/>
      </p:sp>
      <p:sp>
        <p:nvSpPr>
          <p:cNvPr id="10" name="Text Placeholder 9">
            <a:extLst>
              <a:ext uri="{FF2B5EF4-FFF2-40B4-BE49-F238E27FC236}">
                <a16:creationId xmlns:a16="http://schemas.microsoft.com/office/drawing/2014/main" id="{598D52C4-4B63-47FD-A0D5-C6FC9F58D672}"/>
              </a:ext>
            </a:extLst>
          </p:cNvPr>
          <p:cNvSpPr>
            <a:spLocks noGrp="1"/>
          </p:cNvSpPr>
          <p:nvPr>
            <p:ph type="body" sz="quarter" idx="11"/>
          </p:nvPr>
        </p:nvSpPr>
        <p:spPr/>
        <p:txBody>
          <a:bodyPr/>
          <a:lstStyle/>
          <a:p>
            <a:r>
              <a:rPr lang="ru-RU" dirty="0"/>
              <a:t>Заголовок слайда</a:t>
            </a:r>
            <a:endParaRPr lang="en-US" dirty="0"/>
          </a:p>
        </p:txBody>
      </p:sp>
      <p:cxnSp>
        <p:nvCxnSpPr>
          <p:cNvPr id="12" name="Straight Connector 11">
            <a:extLst>
              <a:ext uri="{FF2B5EF4-FFF2-40B4-BE49-F238E27FC236}">
                <a16:creationId xmlns:a16="http://schemas.microsoft.com/office/drawing/2014/main" id="{C1ABFFD8-E0F5-4722-85EA-2B73FD45F954}"/>
              </a:ext>
            </a:extLst>
          </p:cNvPr>
          <p:cNvCxnSpPr>
            <a:cxnSpLocks/>
          </p:cNvCxnSpPr>
          <p:nvPr/>
        </p:nvCxnSpPr>
        <p:spPr>
          <a:xfrm>
            <a:off x="6096000" y="2057400"/>
            <a:ext cx="0" cy="4800600"/>
          </a:xfrm>
          <a:prstGeom prst="line">
            <a:avLst/>
          </a:prstGeom>
          <a:ln w="1905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Graphic 16">
            <a:extLst>
              <a:ext uri="{FF2B5EF4-FFF2-40B4-BE49-F238E27FC236}">
                <a16:creationId xmlns:a16="http://schemas.microsoft.com/office/drawing/2014/main" id="{0879D3F5-752E-4664-936E-8D5299AF8814}"/>
              </a:ext>
            </a:extLst>
          </p:cNvPr>
          <p:cNvSpPr/>
          <p:nvPr/>
        </p:nvSpPr>
        <p:spPr>
          <a:xfrm>
            <a:off x="6044711" y="2014506"/>
            <a:ext cx="106008" cy="106008"/>
          </a:xfrm>
          <a:custGeom>
            <a:avLst/>
            <a:gdLst>
              <a:gd name="connsiteX0" fmla="*/ 461772 w 461771"/>
              <a:gd name="connsiteY0" fmla="*/ 230886 h 461771"/>
              <a:gd name="connsiteX1" fmla="*/ 230886 w 461771"/>
              <a:gd name="connsiteY1" fmla="*/ 461772 h 461771"/>
              <a:gd name="connsiteX2" fmla="*/ 0 w 461771"/>
              <a:gd name="connsiteY2" fmla="*/ 230886 h 461771"/>
              <a:gd name="connsiteX3" fmla="*/ 230886 w 461771"/>
              <a:gd name="connsiteY3" fmla="*/ 0 h 461771"/>
              <a:gd name="connsiteX4" fmla="*/ 461772 w 461771"/>
              <a:gd name="connsiteY4" fmla="*/ 230886 h 461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771" h="461771">
                <a:moveTo>
                  <a:pt x="461772" y="230886"/>
                </a:moveTo>
                <a:cubicBezTo>
                  <a:pt x="461772" y="358401"/>
                  <a:pt x="358401" y="461772"/>
                  <a:pt x="230886" y="461772"/>
                </a:cubicBezTo>
                <a:cubicBezTo>
                  <a:pt x="103371" y="461772"/>
                  <a:pt x="0" y="358401"/>
                  <a:pt x="0" y="230886"/>
                </a:cubicBezTo>
                <a:cubicBezTo>
                  <a:pt x="0" y="103371"/>
                  <a:pt x="103371" y="0"/>
                  <a:pt x="230886" y="0"/>
                </a:cubicBezTo>
                <a:cubicBezTo>
                  <a:pt x="358401" y="0"/>
                  <a:pt x="461772" y="103371"/>
                  <a:pt x="461772" y="230886"/>
                </a:cubicBezTo>
                <a:close/>
              </a:path>
            </a:pathLst>
          </a:custGeom>
          <a:solidFill>
            <a:schemeClr val="accent1"/>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20" name="Graphic 18">
            <a:extLst>
              <a:ext uri="{FF2B5EF4-FFF2-40B4-BE49-F238E27FC236}">
                <a16:creationId xmlns:a16="http://schemas.microsoft.com/office/drawing/2014/main" id="{BF89E7E1-E3EF-4EEA-B3CE-7FF4138168DB}"/>
              </a:ext>
            </a:extLst>
          </p:cNvPr>
          <p:cNvSpPr/>
          <p:nvPr/>
        </p:nvSpPr>
        <p:spPr>
          <a:xfrm>
            <a:off x="5893376" y="3030597"/>
            <a:ext cx="402233" cy="341960"/>
          </a:xfrm>
          <a:custGeom>
            <a:avLst/>
            <a:gdLst>
              <a:gd name="connsiteX0" fmla="*/ 760404 w 815175"/>
              <a:gd name="connsiteY0" fmla="*/ 240895 h 693026"/>
              <a:gd name="connsiteX1" fmla="*/ 804695 w 815175"/>
              <a:gd name="connsiteY1" fmla="*/ 512738 h 693026"/>
              <a:gd name="connsiteX2" fmla="*/ 607528 w 815175"/>
              <a:gd name="connsiteY2" fmla="*/ 691618 h 693026"/>
              <a:gd name="connsiteX3" fmla="*/ 27931 w 815175"/>
              <a:gd name="connsiteY3" fmla="*/ 165076 h 693026"/>
              <a:gd name="connsiteX4" fmla="*/ 760404 w 815175"/>
              <a:gd name="connsiteY4" fmla="*/ 240895 h 693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175" h="693026">
                <a:moveTo>
                  <a:pt x="760404" y="240895"/>
                </a:moveTo>
                <a:cubicBezTo>
                  <a:pt x="807648" y="322524"/>
                  <a:pt x="829841" y="421870"/>
                  <a:pt x="804695" y="512738"/>
                </a:cubicBezTo>
                <a:cubicBezTo>
                  <a:pt x="779549" y="603607"/>
                  <a:pt x="701349" y="681998"/>
                  <a:pt x="607528" y="691618"/>
                </a:cubicBezTo>
                <a:cubicBezTo>
                  <a:pt x="382928" y="714859"/>
                  <a:pt x="-123992" y="446730"/>
                  <a:pt x="27931" y="165076"/>
                </a:cubicBezTo>
                <a:cubicBezTo>
                  <a:pt x="183189" y="-122579"/>
                  <a:pt x="624863" y="6675"/>
                  <a:pt x="760404" y="240895"/>
                </a:cubicBezTo>
                <a:close/>
              </a:path>
            </a:pathLst>
          </a:custGeom>
          <a:solidFill>
            <a:schemeClr val="accent1"/>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22" name="Graphic 20">
            <a:extLst>
              <a:ext uri="{FF2B5EF4-FFF2-40B4-BE49-F238E27FC236}">
                <a16:creationId xmlns:a16="http://schemas.microsoft.com/office/drawing/2014/main" id="{CC0A7275-30A2-41BD-9F0E-774E7CBB2C7D}"/>
              </a:ext>
            </a:extLst>
          </p:cNvPr>
          <p:cNvSpPr/>
          <p:nvPr/>
        </p:nvSpPr>
        <p:spPr>
          <a:xfrm>
            <a:off x="5904582" y="5335608"/>
            <a:ext cx="383540" cy="330209"/>
          </a:xfrm>
          <a:custGeom>
            <a:avLst/>
            <a:gdLst>
              <a:gd name="connsiteX0" fmla="*/ 6595652 w 6649330"/>
              <a:gd name="connsiteY0" fmla="*/ 2485475 h 5724751"/>
              <a:gd name="connsiteX1" fmla="*/ 5803172 w 6649330"/>
              <a:gd name="connsiteY1" fmla="*/ 895276 h 5724751"/>
              <a:gd name="connsiteX2" fmla="*/ 4262979 w 6649330"/>
              <a:gd name="connsiteY2" fmla="*/ 159279 h 5724751"/>
              <a:gd name="connsiteX3" fmla="*/ 2485614 w 6649330"/>
              <a:gd name="connsiteY3" fmla="*/ 52980 h 5724751"/>
              <a:gd name="connsiteX4" fmla="*/ 179421 w 6649330"/>
              <a:gd name="connsiteY4" fmla="*/ 2080186 h 5724751"/>
              <a:gd name="connsiteX5" fmla="*/ 602712 w 6649330"/>
              <a:gd name="connsiteY5" fmla="*/ 5154285 h 5724751"/>
              <a:gd name="connsiteX6" fmla="*/ 1058674 w 6649330"/>
              <a:gd name="connsiteY6" fmla="*/ 5623867 h 5724751"/>
              <a:gd name="connsiteX7" fmla="*/ 1689324 w 6649330"/>
              <a:gd name="connsiteY7" fmla="*/ 5659205 h 5724751"/>
              <a:gd name="connsiteX8" fmla="*/ 2174051 w 6649330"/>
              <a:gd name="connsiteY8" fmla="*/ 5193432 h 5724751"/>
              <a:gd name="connsiteX9" fmla="*/ 3003679 w 6649330"/>
              <a:gd name="connsiteY9" fmla="*/ 5097516 h 5724751"/>
              <a:gd name="connsiteX10" fmla="*/ 4927348 w 6649330"/>
              <a:gd name="connsiteY10" fmla="*/ 5326116 h 5724751"/>
              <a:gd name="connsiteX11" fmla="*/ 6195983 w 6649330"/>
              <a:gd name="connsiteY11" fmla="*/ 4776333 h 5724751"/>
              <a:gd name="connsiteX12" fmla="*/ 6638515 w 6649330"/>
              <a:gd name="connsiteY12" fmla="*/ 3537797 h 5724751"/>
              <a:gd name="connsiteX13" fmla="*/ 6595652 w 6649330"/>
              <a:gd name="connsiteY13" fmla="*/ 2485475 h 572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649330" h="5724751">
                <a:moveTo>
                  <a:pt x="6595652" y="2485475"/>
                </a:moveTo>
                <a:cubicBezTo>
                  <a:pt x="6498402" y="1890162"/>
                  <a:pt x="6245037" y="1305899"/>
                  <a:pt x="5803172" y="895276"/>
                </a:cubicBezTo>
                <a:cubicBezTo>
                  <a:pt x="5381691" y="503608"/>
                  <a:pt x="4821906" y="295772"/>
                  <a:pt x="4262979" y="159279"/>
                </a:cubicBezTo>
                <a:cubicBezTo>
                  <a:pt x="3681954" y="17452"/>
                  <a:pt x="3073402" y="-57319"/>
                  <a:pt x="2485614" y="52980"/>
                </a:cubicBezTo>
                <a:cubicBezTo>
                  <a:pt x="1431959" y="250719"/>
                  <a:pt x="532418" y="1067869"/>
                  <a:pt x="179421" y="2080186"/>
                </a:cubicBezTo>
                <a:cubicBezTo>
                  <a:pt x="-173575" y="3092503"/>
                  <a:pt x="8162" y="4262173"/>
                  <a:pt x="602712" y="5154285"/>
                </a:cubicBezTo>
                <a:cubicBezTo>
                  <a:pt x="724823" y="5337546"/>
                  <a:pt x="867888" y="5514044"/>
                  <a:pt x="1058674" y="5623867"/>
                </a:cubicBezTo>
                <a:cubicBezTo>
                  <a:pt x="1249460" y="5733691"/>
                  <a:pt x="1496824" y="5766075"/>
                  <a:pt x="1689324" y="5659205"/>
                </a:cubicBezTo>
                <a:cubicBezTo>
                  <a:pt x="1886206" y="5549953"/>
                  <a:pt x="1989743" y="5322782"/>
                  <a:pt x="2174051" y="5193432"/>
                </a:cubicBezTo>
                <a:cubicBezTo>
                  <a:pt x="2407890" y="5029317"/>
                  <a:pt x="2721549" y="5052843"/>
                  <a:pt x="3003679" y="5097516"/>
                </a:cubicBezTo>
                <a:cubicBezTo>
                  <a:pt x="3643283" y="5198671"/>
                  <a:pt x="4281553" y="5373741"/>
                  <a:pt x="4927348" y="5326116"/>
                </a:cubicBezTo>
                <a:cubicBezTo>
                  <a:pt x="5389597" y="5292016"/>
                  <a:pt x="5871085" y="5117042"/>
                  <a:pt x="6195983" y="4776333"/>
                </a:cubicBezTo>
                <a:cubicBezTo>
                  <a:pt x="6548027" y="4407048"/>
                  <a:pt x="6608891" y="4033668"/>
                  <a:pt x="6638515" y="3537797"/>
                </a:cubicBezTo>
                <a:cubicBezTo>
                  <a:pt x="6659469" y="3186896"/>
                  <a:pt x="6652421" y="2833042"/>
                  <a:pt x="6595652" y="2485475"/>
                </a:cubicBezTo>
                <a:close/>
              </a:path>
            </a:pathLst>
          </a:custGeom>
          <a:solidFill>
            <a:schemeClr val="accent1"/>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23" name="TextBox 22">
            <a:extLst>
              <a:ext uri="{FF2B5EF4-FFF2-40B4-BE49-F238E27FC236}">
                <a16:creationId xmlns:a16="http://schemas.microsoft.com/office/drawing/2014/main" id="{084F1429-77C1-4531-AEED-41ED286A209A}"/>
              </a:ext>
            </a:extLst>
          </p:cNvPr>
          <p:cNvSpPr txBox="1"/>
          <p:nvPr/>
        </p:nvSpPr>
        <p:spPr>
          <a:xfrm>
            <a:off x="5638800" y="3094226"/>
            <a:ext cx="914400" cy="230832"/>
          </a:xfrm>
          <a:prstGeom prst="rect">
            <a:avLst/>
          </a:prstGeom>
          <a:noFill/>
        </p:spPr>
        <p:txBody>
          <a:bodyPr wrap="square" rtlCol="0" anchor="t">
            <a:spAutoFit/>
          </a:bodyPr>
          <a:lstStyle/>
          <a:p>
            <a:pPr algn="ctr" defTabSz="457200"/>
            <a:r>
              <a:rPr lang="en-US" sz="900" b="1" dirty="0">
                <a:solidFill>
                  <a:srgbClr val="FFFFFF"/>
                </a:solidFill>
                <a:latin typeface="Open Sans"/>
              </a:rPr>
              <a:t>01</a:t>
            </a:r>
          </a:p>
        </p:txBody>
      </p:sp>
      <p:sp>
        <p:nvSpPr>
          <p:cNvPr id="24" name="TextBox 23">
            <a:extLst>
              <a:ext uri="{FF2B5EF4-FFF2-40B4-BE49-F238E27FC236}">
                <a16:creationId xmlns:a16="http://schemas.microsoft.com/office/drawing/2014/main" id="{D85797AF-11D5-4E45-8E4C-D8C30073A825}"/>
              </a:ext>
            </a:extLst>
          </p:cNvPr>
          <p:cNvSpPr txBox="1"/>
          <p:nvPr/>
        </p:nvSpPr>
        <p:spPr>
          <a:xfrm>
            <a:off x="5638800" y="5387961"/>
            <a:ext cx="914400" cy="230832"/>
          </a:xfrm>
          <a:prstGeom prst="rect">
            <a:avLst/>
          </a:prstGeom>
          <a:noFill/>
        </p:spPr>
        <p:txBody>
          <a:bodyPr wrap="square" rtlCol="0" anchor="t">
            <a:spAutoFit/>
          </a:bodyPr>
          <a:lstStyle/>
          <a:p>
            <a:pPr algn="ctr" defTabSz="457200"/>
            <a:r>
              <a:rPr lang="en-US" sz="900" b="1" dirty="0">
                <a:solidFill>
                  <a:srgbClr val="FFFFFF"/>
                </a:solidFill>
                <a:latin typeface="Open Sans"/>
              </a:rPr>
              <a:t>02</a:t>
            </a:r>
          </a:p>
        </p:txBody>
      </p:sp>
      <p:sp>
        <p:nvSpPr>
          <p:cNvPr id="25" name="TextBox 24">
            <a:extLst>
              <a:ext uri="{FF2B5EF4-FFF2-40B4-BE49-F238E27FC236}">
                <a16:creationId xmlns:a16="http://schemas.microsoft.com/office/drawing/2014/main" id="{E1BACE7E-F93E-4210-A41E-CD3CDB5AA56E}"/>
              </a:ext>
            </a:extLst>
          </p:cNvPr>
          <p:cNvSpPr txBox="1"/>
          <p:nvPr/>
        </p:nvSpPr>
        <p:spPr>
          <a:xfrm>
            <a:off x="2901706" y="2423056"/>
            <a:ext cx="2052992" cy="690254"/>
          </a:xfrm>
          <a:prstGeom prst="rect">
            <a:avLst/>
          </a:prstGeom>
          <a:noFill/>
        </p:spPr>
        <p:txBody>
          <a:bodyPr wrap="square" rtlCol="0" anchor="t">
            <a:spAutoFit/>
          </a:bodyPr>
          <a:lstStyle/>
          <a:p>
            <a:pPr algn="just" defTabSz="457200">
              <a:lnSpc>
                <a:spcPct val="150000"/>
              </a:lnSpc>
            </a:pPr>
            <a:r>
              <a:rPr lang="ru-RU" sz="900" dirty="0">
                <a:solidFill>
                  <a:srgbClr val="FFFFFF"/>
                </a:solidFill>
              </a:rPr>
              <a:t>Место для вашего текста. Место для вашего текста. Место для вашего текста.</a:t>
            </a:r>
            <a:endParaRPr lang="en-US" sz="900" dirty="0">
              <a:solidFill>
                <a:srgbClr val="FFFFFF"/>
              </a:solidFill>
              <a:latin typeface="Open Sans"/>
            </a:endParaRPr>
          </a:p>
        </p:txBody>
      </p:sp>
      <p:sp>
        <p:nvSpPr>
          <p:cNvPr id="26" name="TextBox 25">
            <a:extLst>
              <a:ext uri="{FF2B5EF4-FFF2-40B4-BE49-F238E27FC236}">
                <a16:creationId xmlns:a16="http://schemas.microsoft.com/office/drawing/2014/main" id="{A96A5244-304A-4382-8D6C-173DC61D5CD4}"/>
              </a:ext>
            </a:extLst>
          </p:cNvPr>
          <p:cNvSpPr txBox="1"/>
          <p:nvPr/>
        </p:nvSpPr>
        <p:spPr>
          <a:xfrm>
            <a:off x="2901707" y="2167168"/>
            <a:ext cx="2046059" cy="323165"/>
          </a:xfrm>
          <a:prstGeom prst="rect">
            <a:avLst/>
          </a:prstGeom>
          <a:noFill/>
        </p:spPr>
        <p:txBody>
          <a:bodyPr wrap="square" rtlCol="0">
            <a:spAutoFit/>
          </a:bodyPr>
          <a:lstStyle/>
          <a:p>
            <a:pPr lvl="0" defTabSz="457200"/>
            <a:r>
              <a:rPr lang="ru-RU" sz="1500" b="1" dirty="0">
                <a:solidFill>
                  <a:srgbClr val="A05024"/>
                </a:solidFill>
              </a:rPr>
              <a:t>Подзаголовок</a:t>
            </a:r>
            <a:endParaRPr lang="en-ID" sz="1500" b="1" dirty="0">
              <a:solidFill>
                <a:srgbClr val="A05024"/>
              </a:solidFill>
            </a:endParaRPr>
          </a:p>
        </p:txBody>
      </p:sp>
      <p:sp>
        <p:nvSpPr>
          <p:cNvPr id="27" name="TextBox 26">
            <a:extLst>
              <a:ext uri="{FF2B5EF4-FFF2-40B4-BE49-F238E27FC236}">
                <a16:creationId xmlns:a16="http://schemas.microsoft.com/office/drawing/2014/main" id="{0ECD20C7-DDE2-46EF-9153-1E878D5D40BE}"/>
              </a:ext>
            </a:extLst>
          </p:cNvPr>
          <p:cNvSpPr txBox="1"/>
          <p:nvPr/>
        </p:nvSpPr>
        <p:spPr>
          <a:xfrm>
            <a:off x="7244236" y="5462658"/>
            <a:ext cx="2052992" cy="690254"/>
          </a:xfrm>
          <a:prstGeom prst="rect">
            <a:avLst/>
          </a:prstGeom>
          <a:noFill/>
        </p:spPr>
        <p:txBody>
          <a:bodyPr wrap="square" rtlCol="0" anchor="t">
            <a:spAutoFit/>
          </a:bodyPr>
          <a:lstStyle/>
          <a:p>
            <a:pPr algn="r" defTabSz="457200">
              <a:lnSpc>
                <a:spcPct val="150000"/>
              </a:lnSpc>
            </a:pPr>
            <a:r>
              <a:rPr lang="ru-RU" sz="900" dirty="0">
                <a:solidFill>
                  <a:srgbClr val="FFFFFF"/>
                </a:solidFill>
              </a:rPr>
              <a:t>Место для вашего текста. Место для вашего текста. Место для вашего текста.</a:t>
            </a:r>
            <a:endParaRPr lang="en-US" sz="900" dirty="0">
              <a:solidFill>
                <a:srgbClr val="FFFFFF"/>
              </a:solidFill>
              <a:latin typeface="Open Sans"/>
            </a:endParaRPr>
          </a:p>
        </p:txBody>
      </p:sp>
      <p:sp>
        <p:nvSpPr>
          <p:cNvPr id="28" name="TextBox 27">
            <a:extLst>
              <a:ext uri="{FF2B5EF4-FFF2-40B4-BE49-F238E27FC236}">
                <a16:creationId xmlns:a16="http://schemas.microsoft.com/office/drawing/2014/main" id="{50DC001E-BB55-496B-9468-2CB0212924F2}"/>
              </a:ext>
            </a:extLst>
          </p:cNvPr>
          <p:cNvSpPr txBox="1"/>
          <p:nvPr/>
        </p:nvSpPr>
        <p:spPr>
          <a:xfrm>
            <a:off x="7251170" y="5206770"/>
            <a:ext cx="2046059" cy="323165"/>
          </a:xfrm>
          <a:prstGeom prst="rect">
            <a:avLst/>
          </a:prstGeom>
          <a:noFill/>
        </p:spPr>
        <p:txBody>
          <a:bodyPr wrap="square" rtlCol="0">
            <a:spAutoFit/>
          </a:bodyPr>
          <a:lstStyle/>
          <a:p>
            <a:pPr lvl="0" algn="r" defTabSz="457200"/>
            <a:r>
              <a:rPr lang="ru-RU" sz="1500" b="1" dirty="0">
                <a:solidFill>
                  <a:srgbClr val="A05024"/>
                </a:solidFill>
              </a:rPr>
              <a:t>Подзаголовок</a:t>
            </a:r>
            <a:endParaRPr lang="en-ID" sz="1500" b="1" dirty="0">
              <a:solidFill>
                <a:srgbClr val="A05024"/>
              </a:solidFill>
            </a:endParaRPr>
          </a:p>
        </p:txBody>
      </p:sp>
      <p:sp>
        <p:nvSpPr>
          <p:cNvPr id="29" name="TextBox 28">
            <a:extLst>
              <a:ext uri="{FF2B5EF4-FFF2-40B4-BE49-F238E27FC236}">
                <a16:creationId xmlns:a16="http://schemas.microsoft.com/office/drawing/2014/main" id="{FCD82097-30A0-4C88-A10E-626ADFC7BE67}"/>
              </a:ext>
            </a:extLst>
          </p:cNvPr>
          <p:cNvSpPr txBox="1"/>
          <p:nvPr/>
        </p:nvSpPr>
        <p:spPr>
          <a:xfrm rot="16200000">
            <a:off x="5398653" y="3065656"/>
            <a:ext cx="585111" cy="230832"/>
          </a:xfrm>
          <a:prstGeom prst="rect">
            <a:avLst/>
          </a:prstGeom>
          <a:noFill/>
        </p:spPr>
        <p:txBody>
          <a:bodyPr wrap="square" rtlCol="0" anchor="t">
            <a:spAutoFit/>
          </a:bodyPr>
          <a:lstStyle/>
          <a:p>
            <a:pPr algn="ctr" defTabSz="457200"/>
            <a:r>
              <a:rPr lang="en-US" sz="900" dirty="0">
                <a:solidFill>
                  <a:srgbClr val="FFFFFF"/>
                </a:solidFill>
                <a:latin typeface="Open Sans"/>
              </a:rPr>
              <a:t>2018</a:t>
            </a:r>
          </a:p>
        </p:txBody>
      </p:sp>
      <p:sp>
        <p:nvSpPr>
          <p:cNvPr id="30" name="TextBox 29">
            <a:extLst>
              <a:ext uri="{FF2B5EF4-FFF2-40B4-BE49-F238E27FC236}">
                <a16:creationId xmlns:a16="http://schemas.microsoft.com/office/drawing/2014/main" id="{D5E14348-0A5B-44BC-B750-F13BEDCFDBAF}"/>
              </a:ext>
            </a:extLst>
          </p:cNvPr>
          <p:cNvSpPr txBox="1"/>
          <p:nvPr/>
        </p:nvSpPr>
        <p:spPr>
          <a:xfrm rot="5400000">
            <a:off x="6208240" y="5385295"/>
            <a:ext cx="585111" cy="230832"/>
          </a:xfrm>
          <a:prstGeom prst="rect">
            <a:avLst/>
          </a:prstGeom>
          <a:noFill/>
        </p:spPr>
        <p:txBody>
          <a:bodyPr wrap="square" rtlCol="0" anchor="t">
            <a:spAutoFit/>
          </a:bodyPr>
          <a:lstStyle/>
          <a:p>
            <a:pPr algn="ctr" defTabSz="457200"/>
            <a:r>
              <a:rPr lang="en-US" sz="900" dirty="0">
                <a:solidFill>
                  <a:srgbClr val="FFFFFF"/>
                </a:solidFill>
                <a:latin typeface="Open Sans"/>
              </a:rPr>
              <a:t>2019</a:t>
            </a:r>
          </a:p>
        </p:txBody>
      </p:sp>
      <p:sp>
        <p:nvSpPr>
          <p:cNvPr id="4" name="PsHolder17">
            <a:extLst>
              <a:ext uri="{FF2B5EF4-FFF2-40B4-BE49-F238E27FC236}">
                <a16:creationId xmlns:a16="http://schemas.microsoft.com/office/drawing/2014/main" id="{D65F49E9-9341-4B56-969D-5B6EB3C40A3C}"/>
              </a:ext>
            </a:extLst>
          </p:cNvPr>
          <p:cNvSpPr>
            <a:spLocks noGrp="1"/>
          </p:cNvSpPr>
          <p:nvPr>
            <p:ph type="pic" sz="quarter" idx="12"/>
          </p:nvPr>
        </p:nvSpPr>
        <p:spPr/>
      </p:sp>
      <p:sp>
        <p:nvSpPr>
          <p:cNvPr id="42" name="Freeform: Shape 41">
            <a:extLst>
              <a:ext uri="{FF2B5EF4-FFF2-40B4-BE49-F238E27FC236}">
                <a16:creationId xmlns:a16="http://schemas.microsoft.com/office/drawing/2014/main" id="{181453CC-2686-4128-8FDD-438555696EED}"/>
              </a:ext>
            </a:extLst>
          </p:cNvPr>
          <p:cNvSpPr/>
          <p:nvPr/>
        </p:nvSpPr>
        <p:spPr>
          <a:xfrm rot="21126353">
            <a:off x="9220892" y="2256552"/>
            <a:ext cx="540391" cy="421395"/>
          </a:xfrm>
          <a:custGeom>
            <a:avLst/>
            <a:gdLst>
              <a:gd name="connsiteX0" fmla="*/ 122831 w 2104138"/>
              <a:gd name="connsiteY0" fmla="*/ 1197148 h 1640800"/>
              <a:gd name="connsiteX1" fmla="*/ 2616 w 2104138"/>
              <a:gd name="connsiteY1" fmla="*/ 784775 h 1640800"/>
              <a:gd name="connsiteX2" fmla="*/ 290338 w 2104138"/>
              <a:gd name="connsiteY2" fmla="*/ 349973 h 1640800"/>
              <a:gd name="connsiteX3" fmla="*/ 788420 w 2104138"/>
              <a:gd name="connsiteY3" fmla="*/ 153290 h 1640800"/>
              <a:gd name="connsiteX4" fmla="*/ 1589198 w 2104138"/>
              <a:gd name="connsiteY4" fmla="*/ 9291 h 1640800"/>
              <a:gd name="connsiteX5" fmla="*/ 1856925 w 2104138"/>
              <a:gd name="connsiteY5" fmla="*/ 17886 h 1640800"/>
              <a:gd name="connsiteX6" fmla="*/ 2100252 w 2104138"/>
              <a:gd name="connsiteY6" fmla="*/ 407616 h 1640800"/>
              <a:gd name="connsiteX7" fmla="*/ 1924581 w 2104138"/>
              <a:gd name="connsiteY7" fmla="*/ 723897 h 1640800"/>
              <a:gd name="connsiteX8" fmla="*/ 1685291 w 2104138"/>
              <a:gd name="connsiteY8" fmla="*/ 1019198 h 1640800"/>
              <a:gd name="connsiteX9" fmla="*/ 1349754 w 2104138"/>
              <a:gd name="connsiteY9" fmla="*/ 1388778 h 1640800"/>
              <a:gd name="connsiteX10" fmla="*/ 915075 w 2104138"/>
              <a:gd name="connsiteY10" fmla="*/ 1624433 h 1640800"/>
              <a:gd name="connsiteX11" fmla="*/ 445120 w 2104138"/>
              <a:gd name="connsiteY11" fmla="*/ 1541774 h 1640800"/>
              <a:gd name="connsiteX12" fmla="*/ 122831 w 2104138"/>
              <a:gd name="connsiteY12" fmla="*/ 1197148 h 164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04138" h="1640800">
                <a:moveTo>
                  <a:pt x="122831" y="1197148"/>
                </a:moveTo>
                <a:cubicBezTo>
                  <a:pt x="40510" y="1076348"/>
                  <a:pt x="-12665" y="930161"/>
                  <a:pt x="2616" y="784775"/>
                </a:cubicBezTo>
                <a:cubicBezTo>
                  <a:pt x="21378" y="606300"/>
                  <a:pt x="141686" y="450501"/>
                  <a:pt x="290338" y="349973"/>
                </a:cubicBezTo>
                <a:cubicBezTo>
                  <a:pt x="438989" y="249444"/>
                  <a:pt x="614321" y="196792"/>
                  <a:pt x="788420" y="153290"/>
                </a:cubicBezTo>
                <a:cubicBezTo>
                  <a:pt x="1051742" y="87483"/>
                  <a:pt x="1319469" y="39329"/>
                  <a:pt x="1589198" y="9291"/>
                </a:cubicBezTo>
                <a:cubicBezTo>
                  <a:pt x="1678574" y="-660"/>
                  <a:pt x="1770908" y="-8393"/>
                  <a:pt x="1856925" y="17886"/>
                </a:cubicBezTo>
                <a:cubicBezTo>
                  <a:pt x="2016699" y="66718"/>
                  <a:pt x="2126532" y="242635"/>
                  <a:pt x="2100252" y="407616"/>
                </a:cubicBezTo>
                <a:cubicBezTo>
                  <a:pt x="2081058" y="528170"/>
                  <a:pt x="2001449" y="629037"/>
                  <a:pt x="1924581" y="723897"/>
                </a:cubicBezTo>
                <a:cubicBezTo>
                  <a:pt x="1844817" y="822330"/>
                  <a:pt x="1765054" y="920764"/>
                  <a:pt x="1685291" y="1019198"/>
                </a:cubicBezTo>
                <a:cubicBezTo>
                  <a:pt x="1580418" y="1148625"/>
                  <a:pt x="1474868" y="1278760"/>
                  <a:pt x="1349754" y="1388778"/>
                </a:cubicBezTo>
                <a:cubicBezTo>
                  <a:pt x="1224640" y="1498795"/>
                  <a:pt x="1077806" y="1588757"/>
                  <a:pt x="915075" y="1624433"/>
                </a:cubicBezTo>
                <a:cubicBezTo>
                  <a:pt x="765745" y="1657183"/>
                  <a:pt x="566814" y="1646153"/>
                  <a:pt x="445120" y="1541774"/>
                </a:cubicBezTo>
                <a:cubicBezTo>
                  <a:pt x="329588" y="1442724"/>
                  <a:pt x="208664" y="1323124"/>
                  <a:pt x="122831" y="1197148"/>
                </a:cubicBezTo>
                <a:close/>
              </a:path>
            </a:pathLst>
          </a:custGeom>
          <a:solidFill>
            <a:schemeClr val="accent1">
              <a:lumMod val="60000"/>
              <a:lumOff val="40000"/>
            </a:schemeClr>
          </a:solidFill>
          <a:ln w="3079" cap="flat">
            <a:noFill/>
            <a:prstDash val="solid"/>
            <a:miter/>
          </a:ln>
        </p:spPr>
        <p:txBody>
          <a:bodyPr rtlCol="0" anchor="ctr"/>
          <a:lstStyle/>
          <a:p>
            <a:pPr defTabSz="457200"/>
            <a:endParaRPr lang="en-US" sz="1350">
              <a:solidFill>
                <a:srgbClr val="FFFFFF"/>
              </a:solidFill>
              <a:latin typeface="Open Sans"/>
            </a:endParaRPr>
          </a:p>
        </p:txBody>
      </p:sp>
      <p:sp>
        <p:nvSpPr>
          <p:cNvPr id="43" name="Freeform: Shape 42">
            <a:extLst>
              <a:ext uri="{FF2B5EF4-FFF2-40B4-BE49-F238E27FC236}">
                <a16:creationId xmlns:a16="http://schemas.microsoft.com/office/drawing/2014/main" id="{3A0AAD3C-7E8E-414D-AE77-5C801D86274D}"/>
              </a:ext>
            </a:extLst>
          </p:cNvPr>
          <p:cNvSpPr/>
          <p:nvPr/>
        </p:nvSpPr>
        <p:spPr>
          <a:xfrm>
            <a:off x="9563806" y="1772579"/>
            <a:ext cx="223855" cy="134224"/>
          </a:xfrm>
          <a:custGeom>
            <a:avLst/>
            <a:gdLst>
              <a:gd name="connsiteX0" fmla="*/ 221717 w 298473"/>
              <a:gd name="connsiteY0" fmla="*/ 1350 h 178965"/>
              <a:gd name="connsiteX1" fmla="*/ 293782 w 298473"/>
              <a:gd name="connsiteY1" fmla="*/ 42988 h 178965"/>
              <a:gd name="connsiteX2" fmla="*/ 277984 w 298473"/>
              <a:gd name="connsiteY2" fmla="*/ 115352 h 178965"/>
              <a:gd name="connsiteX3" fmla="*/ 210596 w 298473"/>
              <a:gd name="connsiteY3" fmla="*/ 153849 h 178965"/>
              <a:gd name="connsiteX4" fmla="*/ 4100 w 298473"/>
              <a:gd name="connsiteY4" fmla="*/ 112348 h 178965"/>
              <a:gd name="connsiteX5" fmla="*/ 221717 w 298473"/>
              <a:gd name="connsiteY5" fmla="*/ 1350 h 178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473" h="178965">
                <a:moveTo>
                  <a:pt x="221717" y="1350"/>
                </a:moveTo>
                <a:cubicBezTo>
                  <a:pt x="250538" y="4835"/>
                  <a:pt x="281790" y="16551"/>
                  <a:pt x="293782" y="42988"/>
                </a:cubicBezTo>
                <a:cubicBezTo>
                  <a:pt x="304582" y="66811"/>
                  <a:pt x="295662" y="96091"/>
                  <a:pt x="277984" y="115352"/>
                </a:cubicBezTo>
                <a:cubicBezTo>
                  <a:pt x="260306" y="134612"/>
                  <a:pt x="235405" y="145595"/>
                  <a:pt x="210596" y="153849"/>
                </a:cubicBezTo>
                <a:cubicBezTo>
                  <a:pt x="162377" y="169876"/>
                  <a:pt x="-30362" y="218531"/>
                  <a:pt x="4100" y="112348"/>
                </a:cubicBezTo>
                <a:cubicBezTo>
                  <a:pt x="30468" y="31088"/>
                  <a:pt x="144997" y="-7959"/>
                  <a:pt x="221717" y="1350"/>
                </a:cubicBezTo>
                <a:close/>
              </a:path>
            </a:pathLst>
          </a:custGeom>
          <a:solidFill>
            <a:schemeClr val="accent1"/>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44" name="Freeform: Shape 43">
            <a:extLst>
              <a:ext uri="{FF2B5EF4-FFF2-40B4-BE49-F238E27FC236}">
                <a16:creationId xmlns:a16="http://schemas.microsoft.com/office/drawing/2014/main" id="{38E8558E-15E0-45A3-93C8-DE47DE13A319}"/>
              </a:ext>
            </a:extLst>
          </p:cNvPr>
          <p:cNvSpPr/>
          <p:nvPr/>
        </p:nvSpPr>
        <p:spPr>
          <a:xfrm>
            <a:off x="9298127" y="2057717"/>
            <a:ext cx="83369" cy="83369"/>
          </a:xfrm>
          <a:custGeom>
            <a:avLst/>
            <a:gdLst>
              <a:gd name="connsiteX0" fmla="*/ 111159 w 111158"/>
              <a:gd name="connsiteY0" fmla="*/ 55579 h 111158"/>
              <a:gd name="connsiteX1" fmla="*/ 55579 w 111158"/>
              <a:gd name="connsiteY1" fmla="*/ 111159 h 111158"/>
              <a:gd name="connsiteX2" fmla="*/ 0 w 111158"/>
              <a:gd name="connsiteY2" fmla="*/ 55579 h 111158"/>
              <a:gd name="connsiteX3" fmla="*/ 55579 w 111158"/>
              <a:gd name="connsiteY3" fmla="*/ 0 h 111158"/>
              <a:gd name="connsiteX4" fmla="*/ 111159 w 111158"/>
              <a:gd name="connsiteY4" fmla="*/ 55579 h 111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158" h="111158">
                <a:moveTo>
                  <a:pt x="111159" y="55579"/>
                </a:moveTo>
                <a:cubicBezTo>
                  <a:pt x="111159" y="86275"/>
                  <a:pt x="86275" y="111159"/>
                  <a:pt x="55579" y="111159"/>
                </a:cubicBezTo>
                <a:cubicBezTo>
                  <a:pt x="24884" y="111159"/>
                  <a:pt x="0" y="86275"/>
                  <a:pt x="0" y="55579"/>
                </a:cubicBezTo>
                <a:cubicBezTo>
                  <a:pt x="0" y="24884"/>
                  <a:pt x="24884" y="0"/>
                  <a:pt x="55579" y="0"/>
                </a:cubicBezTo>
                <a:cubicBezTo>
                  <a:pt x="86275" y="0"/>
                  <a:pt x="111159" y="24884"/>
                  <a:pt x="111159" y="55579"/>
                </a:cubicBezTo>
                <a:close/>
              </a:path>
            </a:pathLst>
          </a:custGeom>
          <a:solidFill>
            <a:schemeClr val="accent1">
              <a:lumMod val="40000"/>
              <a:lumOff val="60000"/>
            </a:schemeClr>
          </a:solidFill>
          <a:ln w="2287" cap="flat">
            <a:noFill/>
            <a:prstDash val="solid"/>
            <a:miter/>
          </a:ln>
        </p:spPr>
        <p:txBody>
          <a:bodyPr rtlCol="0" anchor="ctr"/>
          <a:lstStyle/>
          <a:p>
            <a:pPr defTabSz="457200"/>
            <a:endParaRPr lang="en-US" sz="1350">
              <a:solidFill>
                <a:srgbClr val="FFFFFF"/>
              </a:solidFill>
              <a:latin typeface="Open Sans"/>
            </a:endParaRPr>
          </a:p>
        </p:txBody>
      </p:sp>
      <p:sp>
        <p:nvSpPr>
          <p:cNvPr id="47" name="Freeform: Shape 46">
            <a:extLst>
              <a:ext uri="{FF2B5EF4-FFF2-40B4-BE49-F238E27FC236}">
                <a16:creationId xmlns:a16="http://schemas.microsoft.com/office/drawing/2014/main" id="{B5D1DDEF-6CE3-4A81-A390-8F44A150FABF}"/>
              </a:ext>
            </a:extLst>
          </p:cNvPr>
          <p:cNvSpPr/>
          <p:nvPr/>
        </p:nvSpPr>
        <p:spPr>
          <a:xfrm rot="13550963">
            <a:off x="2275315" y="4532888"/>
            <a:ext cx="417055" cy="414702"/>
          </a:xfrm>
          <a:custGeom>
            <a:avLst/>
            <a:gdLst>
              <a:gd name="connsiteX0" fmla="*/ 397739 w 6227969"/>
              <a:gd name="connsiteY0" fmla="*/ 397263 h 6192833"/>
              <a:gd name="connsiteX1" fmla="*/ 112561 w 6227969"/>
              <a:gd name="connsiteY1" fmla="*/ 1687043 h 6192833"/>
              <a:gd name="connsiteX2" fmla="*/ 1042105 w 6227969"/>
              <a:gd name="connsiteY2" fmla="*/ 2587156 h 6192833"/>
              <a:gd name="connsiteX3" fmla="*/ 1192124 w 6227969"/>
              <a:gd name="connsiteY3" fmla="*/ 3902177 h 6192833"/>
              <a:gd name="connsiteX4" fmla="*/ 1188505 w 6227969"/>
              <a:gd name="connsiteY4" fmla="*/ 5242630 h 6192833"/>
              <a:gd name="connsiteX5" fmla="*/ 1983461 w 6227969"/>
              <a:gd name="connsiteY5" fmla="*/ 6014346 h 6192833"/>
              <a:gd name="connsiteX6" fmla="*/ 3098743 w 6227969"/>
              <a:gd name="connsiteY6" fmla="*/ 6191416 h 6192833"/>
              <a:gd name="connsiteX7" fmla="*/ 5206531 w 6227969"/>
              <a:gd name="connsiteY7" fmla="*/ 5507520 h 6192833"/>
              <a:gd name="connsiteX8" fmla="*/ 6227896 w 6227969"/>
              <a:gd name="connsiteY8" fmla="*/ 3587185 h 6192833"/>
              <a:gd name="connsiteX9" fmla="*/ 5805463 w 6227969"/>
              <a:gd name="connsiteY9" fmla="*/ 2154244 h 6192833"/>
              <a:gd name="connsiteX10" fmla="*/ 1758862 w 6227969"/>
              <a:gd name="connsiteY10" fmla="*/ 16263 h 6192833"/>
              <a:gd name="connsiteX11" fmla="*/ 397739 w 6227969"/>
              <a:gd name="connsiteY11" fmla="*/ 397263 h 6192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27969" h="6192833">
                <a:moveTo>
                  <a:pt x="397739" y="397263"/>
                </a:moveTo>
                <a:cubicBezTo>
                  <a:pt x="35503" y="708540"/>
                  <a:pt x="-125755" y="1273182"/>
                  <a:pt x="112561" y="1687043"/>
                </a:cubicBezTo>
                <a:cubicBezTo>
                  <a:pt x="329064" y="2063090"/>
                  <a:pt x="795884" y="2229873"/>
                  <a:pt x="1042105" y="2587156"/>
                </a:cubicBezTo>
                <a:cubicBezTo>
                  <a:pt x="1298899" y="2959774"/>
                  <a:pt x="1263752" y="3455359"/>
                  <a:pt x="1192124" y="3902177"/>
                </a:cubicBezTo>
                <a:cubicBezTo>
                  <a:pt x="1120496" y="4349090"/>
                  <a:pt x="1024960" y="4820578"/>
                  <a:pt x="1188505" y="5242630"/>
                </a:cubicBezTo>
                <a:cubicBezTo>
                  <a:pt x="1325569" y="5596389"/>
                  <a:pt x="1634370" y="5865756"/>
                  <a:pt x="1983461" y="6014346"/>
                </a:cubicBezTo>
                <a:cubicBezTo>
                  <a:pt x="2332457" y="6162936"/>
                  <a:pt x="2719553" y="6201131"/>
                  <a:pt x="3098743" y="6191416"/>
                </a:cubicBezTo>
                <a:cubicBezTo>
                  <a:pt x="3849313" y="6172175"/>
                  <a:pt x="4608837" y="5962054"/>
                  <a:pt x="5206531" y="5507520"/>
                </a:cubicBezTo>
                <a:cubicBezTo>
                  <a:pt x="5804224" y="5052988"/>
                  <a:pt x="6221705" y="4338041"/>
                  <a:pt x="6227896" y="3587185"/>
                </a:cubicBezTo>
                <a:cubicBezTo>
                  <a:pt x="6232087" y="3083313"/>
                  <a:pt x="6056637" y="2591061"/>
                  <a:pt x="5805463" y="2154244"/>
                </a:cubicBezTo>
                <a:cubicBezTo>
                  <a:pt x="5009458" y="770262"/>
                  <a:pt x="3359157" y="-133947"/>
                  <a:pt x="1758862" y="16263"/>
                </a:cubicBezTo>
                <a:cubicBezTo>
                  <a:pt x="1269372" y="62173"/>
                  <a:pt x="793979" y="56839"/>
                  <a:pt x="397739" y="397263"/>
                </a:cubicBezTo>
                <a:close/>
              </a:path>
            </a:pathLst>
          </a:custGeom>
          <a:solidFill>
            <a:schemeClr val="accent1"/>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50" name="Freeform: Shape 49">
            <a:extLst>
              <a:ext uri="{FF2B5EF4-FFF2-40B4-BE49-F238E27FC236}">
                <a16:creationId xmlns:a16="http://schemas.microsoft.com/office/drawing/2014/main" id="{C4D5437B-1179-4827-AE89-B7F64DB3E3FF}"/>
              </a:ext>
            </a:extLst>
          </p:cNvPr>
          <p:cNvSpPr/>
          <p:nvPr/>
        </p:nvSpPr>
        <p:spPr>
          <a:xfrm>
            <a:off x="2135098" y="5022688"/>
            <a:ext cx="111346" cy="111346"/>
          </a:xfrm>
          <a:custGeom>
            <a:avLst/>
            <a:gdLst>
              <a:gd name="connsiteX0" fmla="*/ 111159 w 111158"/>
              <a:gd name="connsiteY0" fmla="*/ 55579 h 111158"/>
              <a:gd name="connsiteX1" fmla="*/ 55579 w 111158"/>
              <a:gd name="connsiteY1" fmla="*/ 111159 h 111158"/>
              <a:gd name="connsiteX2" fmla="*/ 0 w 111158"/>
              <a:gd name="connsiteY2" fmla="*/ 55579 h 111158"/>
              <a:gd name="connsiteX3" fmla="*/ 55579 w 111158"/>
              <a:gd name="connsiteY3" fmla="*/ 0 h 111158"/>
              <a:gd name="connsiteX4" fmla="*/ 111159 w 111158"/>
              <a:gd name="connsiteY4" fmla="*/ 55579 h 111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158" h="111158">
                <a:moveTo>
                  <a:pt x="111159" y="55579"/>
                </a:moveTo>
                <a:cubicBezTo>
                  <a:pt x="111159" y="86275"/>
                  <a:pt x="86275" y="111159"/>
                  <a:pt x="55579" y="111159"/>
                </a:cubicBezTo>
                <a:cubicBezTo>
                  <a:pt x="24884" y="111159"/>
                  <a:pt x="0" y="86275"/>
                  <a:pt x="0" y="55579"/>
                </a:cubicBezTo>
                <a:cubicBezTo>
                  <a:pt x="0" y="24884"/>
                  <a:pt x="24884" y="0"/>
                  <a:pt x="55579" y="0"/>
                </a:cubicBezTo>
                <a:cubicBezTo>
                  <a:pt x="86275" y="0"/>
                  <a:pt x="111159" y="24884"/>
                  <a:pt x="111159" y="55579"/>
                </a:cubicBezTo>
                <a:close/>
              </a:path>
            </a:pathLst>
          </a:custGeom>
          <a:solidFill>
            <a:schemeClr val="accent1">
              <a:lumMod val="60000"/>
              <a:lumOff val="40000"/>
            </a:schemeClr>
          </a:solidFill>
          <a:ln w="2287" cap="flat">
            <a:noFill/>
            <a:prstDash val="solid"/>
            <a:miter/>
          </a:ln>
        </p:spPr>
        <p:txBody>
          <a:bodyPr rtlCol="0" anchor="ctr"/>
          <a:lstStyle/>
          <a:p>
            <a:pPr defTabSz="457200"/>
            <a:endParaRPr lang="en-US" sz="1350">
              <a:solidFill>
                <a:srgbClr val="FFFFFF"/>
              </a:solidFill>
              <a:latin typeface="Open Sans"/>
            </a:endParaRPr>
          </a:p>
        </p:txBody>
      </p:sp>
    </p:spTree>
    <p:extLst>
      <p:ext uri="{BB962C8B-B14F-4D97-AF65-F5344CB8AC3E}">
        <p14:creationId xmlns:p14="http://schemas.microsoft.com/office/powerpoint/2010/main" val="1771406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6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1" accel="20000" decel="6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0">
                                            <p:txEl>
                                              <p:pRg st="0" end="0"/>
                                            </p:txEl>
                                          </p:spTgt>
                                        </p:tgtEl>
                                        <p:attrNameLst>
                                          <p:attrName>style.visibility</p:attrName>
                                        </p:attrNameLst>
                                      </p:cBhvr>
                                      <p:to>
                                        <p:strVal val="visible"/>
                                      </p:to>
                                    </p:set>
                                    <p:animEffect transition="in" filter="fade">
                                      <p:cBhvr>
                                        <p:cTn id="15" dur="500"/>
                                        <p:tgtEl>
                                          <p:spTgt spid="10">
                                            <p:txEl>
                                              <p:pRg st="0" end="0"/>
                                            </p:txEl>
                                          </p:spTgt>
                                        </p:tgtEl>
                                      </p:cBhvr>
                                    </p:animEffect>
                                  </p:childTnLst>
                                </p:cTn>
                              </p:par>
                              <p:par>
                                <p:cTn id="16" presetID="53" presetClass="entr" presetSubtype="16" fill="hold" nodeType="withEffect">
                                  <p:stCondLst>
                                    <p:cond delay="75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childTnLst>
                                </p:cTn>
                              </p:par>
                              <p:par>
                                <p:cTn id="21" presetID="53" presetClass="entr" presetSubtype="16" fill="hold" grpId="0" nodeType="withEffect">
                                  <p:stCondLst>
                                    <p:cond delay="75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75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par>
                                <p:cTn id="31" presetID="53" presetClass="entr" presetSubtype="16" fill="hold" grpId="0" nodeType="withEffect">
                                  <p:stCondLst>
                                    <p:cond delay="75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23"/>
                                        </p:tgtEl>
                                        <p:attrNameLst>
                                          <p:attrName>style.visibility</p:attrName>
                                        </p:attrNameLst>
                                      </p:cBhvr>
                                      <p:to>
                                        <p:strVal val="visible"/>
                                      </p:to>
                                    </p:set>
                                    <p:anim calcmode="lin" valueType="num">
                                      <p:cBhvr>
                                        <p:cTn id="38" dur="500" fill="hold"/>
                                        <p:tgtEl>
                                          <p:spTgt spid="23"/>
                                        </p:tgtEl>
                                        <p:attrNameLst>
                                          <p:attrName>ppt_w</p:attrName>
                                        </p:attrNameLst>
                                      </p:cBhvr>
                                      <p:tavLst>
                                        <p:tav tm="0">
                                          <p:val>
                                            <p:fltVal val="0"/>
                                          </p:val>
                                        </p:tav>
                                        <p:tav tm="100000">
                                          <p:val>
                                            <p:strVal val="#ppt_w"/>
                                          </p:val>
                                        </p:tav>
                                      </p:tavLst>
                                    </p:anim>
                                    <p:anim calcmode="lin" valueType="num">
                                      <p:cBhvr>
                                        <p:cTn id="39" dur="500" fill="hold"/>
                                        <p:tgtEl>
                                          <p:spTgt spid="23"/>
                                        </p:tgtEl>
                                        <p:attrNameLst>
                                          <p:attrName>ppt_h</p:attrName>
                                        </p:attrNameLst>
                                      </p:cBhvr>
                                      <p:tavLst>
                                        <p:tav tm="0">
                                          <p:val>
                                            <p:fltVal val="0"/>
                                          </p:val>
                                        </p:tav>
                                        <p:tav tm="100000">
                                          <p:val>
                                            <p:strVal val="#ppt_h"/>
                                          </p:val>
                                        </p:tav>
                                      </p:tavLst>
                                    </p:anim>
                                    <p:animEffect transition="in" filter="fade">
                                      <p:cBhvr>
                                        <p:cTn id="40" dur="500"/>
                                        <p:tgtEl>
                                          <p:spTgt spid="23"/>
                                        </p:tgtEl>
                                      </p:cBhvr>
                                    </p:animEffect>
                                  </p:childTnLst>
                                </p:cTn>
                              </p:par>
                              <p:par>
                                <p:cTn id="41" presetID="53" presetClass="entr" presetSubtype="16" fill="hold" grpId="0" nodeType="withEffect">
                                  <p:stCondLst>
                                    <p:cond delay="75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par>
                                <p:cTn id="46" presetID="53" presetClass="entr" presetSubtype="16" fill="hold" grpId="0" nodeType="withEffect">
                                  <p:stCondLst>
                                    <p:cond delay="100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par>
                                <p:cTn id="51" presetID="53" presetClass="entr" presetSubtype="16" fill="hold" grpId="0" nodeType="withEffect">
                                  <p:stCondLst>
                                    <p:cond delay="1000"/>
                                  </p:stCondLst>
                                  <p:childTnLst>
                                    <p:set>
                                      <p:cBhvr>
                                        <p:cTn id="52" dur="1" fill="hold">
                                          <p:stCondLst>
                                            <p:cond delay="0"/>
                                          </p:stCondLst>
                                        </p:cTn>
                                        <p:tgtEl>
                                          <p:spTgt spid="30"/>
                                        </p:tgtEl>
                                        <p:attrNameLst>
                                          <p:attrName>style.visibility</p:attrName>
                                        </p:attrNameLst>
                                      </p:cBhvr>
                                      <p:to>
                                        <p:strVal val="visible"/>
                                      </p:to>
                                    </p:set>
                                    <p:anim calcmode="lin" valueType="num">
                                      <p:cBhvr>
                                        <p:cTn id="53" dur="500" fill="hold"/>
                                        <p:tgtEl>
                                          <p:spTgt spid="30"/>
                                        </p:tgtEl>
                                        <p:attrNameLst>
                                          <p:attrName>ppt_w</p:attrName>
                                        </p:attrNameLst>
                                      </p:cBhvr>
                                      <p:tavLst>
                                        <p:tav tm="0">
                                          <p:val>
                                            <p:fltVal val="0"/>
                                          </p:val>
                                        </p:tav>
                                        <p:tav tm="100000">
                                          <p:val>
                                            <p:strVal val="#ppt_w"/>
                                          </p:val>
                                        </p:tav>
                                      </p:tavLst>
                                    </p:anim>
                                    <p:anim calcmode="lin" valueType="num">
                                      <p:cBhvr>
                                        <p:cTn id="54" dur="500" fill="hold"/>
                                        <p:tgtEl>
                                          <p:spTgt spid="30"/>
                                        </p:tgtEl>
                                        <p:attrNameLst>
                                          <p:attrName>ppt_h</p:attrName>
                                        </p:attrNameLst>
                                      </p:cBhvr>
                                      <p:tavLst>
                                        <p:tav tm="0">
                                          <p:val>
                                            <p:fltVal val="0"/>
                                          </p:val>
                                        </p:tav>
                                        <p:tav tm="100000">
                                          <p:val>
                                            <p:strVal val="#ppt_h"/>
                                          </p:val>
                                        </p:tav>
                                      </p:tavLst>
                                    </p:anim>
                                    <p:animEffect transition="in" filter="fade">
                                      <p:cBhvr>
                                        <p:cTn id="55" dur="500"/>
                                        <p:tgtEl>
                                          <p:spTgt spid="30"/>
                                        </p:tgtEl>
                                      </p:cBhvr>
                                    </p:animEffect>
                                  </p:childTnLst>
                                </p:cTn>
                              </p:par>
                              <p:par>
                                <p:cTn id="56" presetID="53" presetClass="entr" presetSubtype="16" fill="hold" grpId="0" nodeType="withEffect">
                                  <p:stCondLst>
                                    <p:cond delay="1000"/>
                                  </p:stCondLst>
                                  <p:childTnLst>
                                    <p:set>
                                      <p:cBhvr>
                                        <p:cTn id="57" dur="1" fill="hold">
                                          <p:stCondLst>
                                            <p:cond delay="0"/>
                                          </p:stCondLst>
                                        </p:cTn>
                                        <p:tgtEl>
                                          <p:spTgt spid="27"/>
                                        </p:tgtEl>
                                        <p:attrNameLst>
                                          <p:attrName>style.visibility</p:attrName>
                                        </p:attrNameLst>
                                      </p:cBhvr>
                                      <p:to>
                                        <p:strVal val="visible"/>
                                      </p:to>
                                    </p:set>
                                    <p:anim calcmode="lin" valueType="num">
                                      <p:cBhvr>
                                        <p:cTn id="58" dur="500" fill="hold"/>
                                        <p:tgtEl>
                                          <p:spTgt spid="27"/>
                                        </p:tgtEl>
                                        <p:attrNameLst>
                                          <p:attrName>ppt_w</p:attrName>
                                        </p:attrNameLst>
                                      </p:cBhvr>
                                      <p:tavLst>
                                        <p:tav tm="0">
                                          <p:val>
                                            <p:fltVal val="0"/>
                                          </p:val>
                                        </p:tav>
                                        <p:tav tm="100000">
                                          <p:val>
                                            <p:strVal val="#ppt_w"/>
                                          </p:val>
                                        </p:tav>
                                      </p:tavLst>
                                    </p:anim>
                                    <p:anim calcmode="lin" valueType="num">
                                      <p:cBhvr>
                                        <p:cTn id="59" dur="500" fill="hold"/>
                                        <p:tgtEl>
                                          <p:spTgt spid="27"/>
                                        </p:tgtEl>
                                        <p:attrNameLst>
                                          <p:attrName>ppt_h</p:attrName>
                                        </p:attrNameLst>
                                      </p:cBhvr>
                                      <p:tavLst>
                                        <p:tav tm="0">
                                          <p:val>
                                            <p:fltVal val="0"/>
                                          </p:val>
                                        </p:tav>
                                        <p:tav tm="100000">
                                          <p:val>
                                            <p:strVal val="#ppt_h"/>
                                          </p:val>
                                        </p:tav>
                                      </p:tavLst>
                                    </p:anim>
                                    <p:animEffect transition="in" filter="fade">
                                      <p:cBhvr>
                                        <p:cTn id="60" dur="500"/>
                                        <p:tgtEl>
                                          <p:spTgt spid="27"/>
                                        </p:tgtEl>
                                      </p:cBhvr>
                                    </p:animEffect>
                                  </p:childTnLst>
                                </p:cTn>
                              </p:par>
                              <p:par>
                                <p:cTn id="61" presetID="53" presetClass="entr" presetSubtype="16" fill="hold" grpId="0" nodeType="withEffect">
                                  <p:stCondLst>
                                    <p:cond delay="100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par>
                                <p:cTn id="66" presetID="53" presetClass="entr" presetSubtype="16" fill="hold" grpId="0" nodeType="withEffect">
                                  <p:stCondLst>
                                    <p:cond delay="1000"/>
                                  </p:stCondLst>
                                  <p:childTnLst>
                                    <p:set>
                                      <p:cBhvr>
                                        <p:cTn id="67" dur="1" fill="hold">
                                          <p:stCondLst>
                                            <p:cond delay="0"/>
                                          </p:stCondLst>
                                        </p:cTn>
                                        <p:tgtEl>
                                          <p:spTgt spid="42"/>
                                        </p:tgtEl>
                                        <p:attrNameLst>
                                          <p:attrName>style.visibility</p:attrName>
                                        </p:attrNameLst>
                                      </p:cBhvr>
                                      <p:to>
                                        <p:strVal val="visible"/>
                                      </p:to>
                                    </p:set>
                                    <p:anim calcmode="lin" valueType="num">
                                      <p:cBhvr>
                                        <p:cTn id="68" dur="500" fill="hold"/>
                                        <p:tgtEl>
                                          <p:spTgt spid="42"/>
                                        </p:tgtEl>
                                        <p:attrNameLst>
                                          <p:attrName>ppt_w</p:attrName>
                                        </p:attrNameLst>
                                      </p:cBhvr>
                                      <p:tavLst>
                                        <p:tav tm="0">
                                          <p:val>
                                            <p:fltVal val="0"/>
                                          </p:val>
                                        </p:tav>
                                        <p:tav tm="100000">
                                          <p:val>
                                            <p:strVal val="#ppt_w"/>
                                          </p:val>
                                        </p:tav>
                                      </p:tavLst>
                                    </p:anim>
                                    <p:anim calcmode="lin" valueType="num">
                                      <p:cBhvr>
                                        <p:cTn id="69" dur="500" fill="hold"/>
                                        <p:tgtEl>
                                          <p:spTgt spid="42"/>
                                        </p:tgtEl>
                                        <p:attrNameLst>
                                          <p:attrName>ppt_h</p:attrName>
                                        </p:attrNameLst>
                                      </p:cBhvr>
                                      <p:tavLst>
                                        <p:tav tm="0">
                                          <p:val>
                                            <p:fltVal val="0"/>
                                          </p:val>
                                        </p:tav>
                                        <p:tav tm="100000">
                                          <p:val>
                                            <p:strVal val="#ppt_h"/>
                                          </p:val>
                                        </p:tav>
                                      </p:tavLst>
                                    </p:anim>
                                    <p:animEffect transition="in" filter="fade">
                                      <p:cBhvr>
                                        <p:cTn id="70" dur="500"/>
                                        <p:tgtEl>
                                          <p:spTgt spid="42"/>
                                        </p:tgtEl>
                                      </p:cBhvr>
                                    </p:animEffect>
                                  </p:childTnLst>
                                </p:cTn>
                              </p:par>
                              <p:par>
                                <p:cTn id="71" presetID="53" presetClass="entr" presetSubtype="16" fill="hold" grpId="0" nodeType="withEffect">
                                  <p:stCondLst>
                                    <p:cond delay="1000"/>
                                  </p:stCondLst>
                                  <p:childTnLst>
                                    <p:set>
                                      <p:cBhvr>
                                        <p:cTn id="72" dur="1" fill="hold">
                                          <p:stCondLst>
                                            <p:cond delay="0"/>
                                          </p:stCondLst>
                                        </p:cTn>
                                        <p:tgtEl>
                                          <p:spTgt spid="43"/>
                                        </p:tgtEl>
                                        <p:attrNameLst>
                                          <p:attrName>style.visibility</p:attrName>
                                        </p:attrNameLst>
                                      </p:cBhvr>
                                      <p:to>
                                        <p:strVal val="visible"/>
                                      </p:to>
                                    </p:set>
                                    <p:anim calcmode="lin" valueType="num">
                                      <p:cBhvr>
                                        <p:cTn id="73" dur="500" fill="hold"/>
                                        <p:tgtEl>
                                          <p:spTgt spid="43"/>
                                        </p:tgtEl>
                                        <p:attrNameLst>
                                          <p:attrName>ppt_w</p:attrName>
                                        </p:attrNameLst>
                                      </p:cBhvr>
                                      <p:tavLst>
                                        <p:tav tm="0">
                                          <p:val>
                                            <p:fltVal val="0"/>
                                          </p:val>
                                        </p:tav>
                                        <p:tav tm="100000">
                                          <p:val>
                                            <p:strVal val="#ppt_w"/>
                                          </p:val>
                                        </p:tav>
                                      </p:tavLst>
                                    </p:anim>
                                    <p:anim calcmode="lin" valueType="num">
                                      <p:cBhvr>
                                        <p:cTn id="74" dur="500" fill="hold"/>
                                        <p:tgtEl>
                                          <p:spTgt spid="43"/>
                                        </p:tgtEl>
                                        <p:attrNameLst>
                                          <p:attrName>ppt_h</p:attrName>
                                        </p:attrNameLst>
                                      </p:cBhvr>
                                      <p:tavLst>
                                        <p:tav tm="0">
                                          <p:val>
                                            <p:fltVal val="0"/>
                                          </p:val>
                                        </p:tav>
                                        <p:tav tm="100000">
                                          <p:val>
                                            <p:strVal val="#ppt_h"/>
                                          </p:val>
                                        </p:tav>
                                      </p:tavLst>
                                    </p:anim>
                                    <p:animEffect transition="in" filter="fade">
                                      <p:cBhvr>
                                        <p:cTn id="75" dur="500"/>
                                        <p:tgtEl>
                                          <p:spTgt spid="43"/>
                                        </p:tgtEl>
                                      </p:cBhvr>
                                    </p:animEffect>
                                  </p:childTnLst>
                                </p:cTn>
                              </p:par>
                              <p:par>
                                <p:cTn id="76" presetID="53" presetClass="entr" presetSubtype="16" fill="hold" grpId="0" nodeType="withEffect">
                                  <p:stCondLst>
                                    <p:cond delay="1000"/>
                                  </p:stCondLst>
                                  <p:childTnLst>
                                    <p:set>
                                      <p:cBhvr>
                                        <p:cTn id="77" dur="1" fill="hold">
                                          <p:stCondLst>
                                            <p:cond delay="0"/>
                                          </p:stCondLst>
                                        </p:cTn>
                                        <p:tgtEl>
                                          <p:spTgt spid="44"/>
                                        </p:tgtEl>
                                        <p:attrNameLst>
                                          <p:attrName>style.visibility</p:attrName>
                                        </p:attrNameLst>
                                      </p:cBhvr>
                                      <p:to>
                                        <p:strVal val="visible"/>
                                      </p:to>
                                    </p:set>
                                    <p:anim calcmode="lin" valueType="num">
                                      <p:cBhvr>
                                        <p:cTn id="78" dur="500" fill="hold"/>
                                        <p:tgtEl>
                                          <p:spTgt spid="44"/>
                                        </p:tgtEl>
                                        <p:attrNameLst>
                                          <p:attrName>ppt_w</p:attrName>
                                        </p:attrNameLst>
                                      </p:cBhvr>
                                      <p:tavLst>
                                        <p:tav tm="0">
                                          <p:val>
                                            <p:fltVal val="0"/>
                                          </p:val>
                                        </p:tav>
                                        <p:tav tm="100000">
                                          <p:val>
                                            <p:strVal val="#ppt_w"/>
                                          </p:val>
                                        </p:tav>
                                      </p:tavLst>
                                    </p:anim>
                                    <p:anim calcmode="lin" valueType="num">
                                      <p:cBhvr>
                                        <p:cTn id="79" dur="500" fill="hold"/>
                                        <p:tgtEl>
                                          <p:spTgt spid="44"/>
                                        </p:tgtEl>
                                        <p:attrNameLst>
                                          <p:attrName>ppt_h</p:attrName>
                                        </p:attrNameLst>
                                      </p:cBhvr>
                                      <p:tavLst>
                                        <p:tav tm="0">
                                          <p:val>
                                            <p:fltVal val="0"/>
                                          </p:val>
                                        </p:tav>
                                        <p:tav tm="100000">
                                          <p:val>
                                            <p:strVal val="#ppt_h"/>
                                          </p:val>
                                        </p:tav>
                                      </p:tavLst>
                                    </p:anim>
                                    <p:animEffect transition="in" filter="fade">
                                      <p:cBhvr>
                                        <p:cTn id="80" dur="500"/>
                                        <p:tgtEl>
                                          <p:spTgt spid="44"/>
                                        </p:tgtEl>
                                      </p:cBhvr>
                                    </p:animEffect>
                                  </p:childTnLst>
                                </p:cTn>
                              </p:par>
                              <p:par>
                                <p:cTn id="81" presetID="53" presetClass="entr" presetSubtype="16" fill="hold" grpId="0" nodeType="withEffect">
                                  <p:stCondLst>
                                    <p:cond delay="1000"/>
                                  </p:stCondLst>
                                  <p:childTnLst>
                                    <p:set>
                                      <p:cBhvr>
                                        <p:cTn id="82" dur="1" fill="hold">
                                          <p:stCondLst>
                                            <p:cond delay="0"/>
                                          </p:stCondLst>
                                        </p:cTn>
                                        <p:tgtEl>
                                          <p:spTgt spid="25"/>
                                        </p:tgtEl>
                                        <p:attrNameLst>
                                          <p:attrName>style.visibility</p:attrName>
                                        </p:attrNameLst>
                                      </p:cBhvr>
                                      <p:to>
                                        <p:strVal val="visible"/>
                                      </p:to>
                                    </p:set>
                                    <p:anim calcmode="lin" valueType="num">
                                      <p:cBhvr>
                                        <p:cTn id="83" dur="500" fill="hold"/>
                                        <p:tgtEl>
                                          <p:spTgt spid="25"/>
                                        </p:tgtEl>
                                        <p:attrNameLst>
                                          <p:attrName>ppt_w</p:attrName>
                                        </p:attrNameLst>
                                      </p:cBhvr>
                                      <p:tavLst>
                                        <p:tav tm="0">
                                          <p:val>
                                            <p:fltVal val="0"/>
                                          </p:val>
                                        </p:tav>
                                        <p:tav tm="100000">
                                          <p:val>
                                            <p:strVal val="#ppt_w"/>
                                          </p:val>
                                        </p:tav>
                                      </p:tavLst>
                                    </p:anim>
                                    <p:anim calcmode="lin" valueType="num">
                                      <p:cBhvr>
                                        <p:cTn id="84" dur="500" fill="hold"/>
                                        <p:tgtEl>
                                          <p:spTgt spid="25"/>
                                        </p:tgtEl>
                                        <p:attrNameLst>
                                          <p:attrName>ppt_h</p:attrName>
                                        </p:attrNameLst>
                                      </p:cBhvr>
                                      <p:tavLst>
                                        <p:tav tm="0">
                                          <p:val>
                                            <p:fltVal val="0"/>
                                          </p:val>
                                        </p:tav>
                                        <p:tav tm="100000">
                                          <p:val>
                                            <p:strVal val="#ppt_h"/>
                                          </p:val>
                                        </p:tav>
                                      </p:tavLst>
                                    </p:anim>
                                    <p:animEffect transition="in" filter="fade">
                                      <p:cBhvr>
                                        <p:cTn id="85" dur="500"/>
                                        <p:tgtEl>
                                          <p:spTgt spid="25"/>
                                        </p:tgtEl>
                                      </p:cBhvr>
                                    </p:animEffect>
                                  </p:childTnLst>
                                </p:cTn>
                              </p:par>
                              <p:par>
                                <p:cTn id="86" presetID="53" presetClass="entr" presetSubtype="16" fill="hold" grpId="0" nodeType="withEffect">
                                  <p:stCondLst>
                                    <p:cond delay="1000"/>
                                  </p:stCondLst>
                                  <p:childTnLst>
                                    <p:set>
                                      <p:cBhvr>
                                        <p:cTn id="87" dur="1" fill="hold">
                                          <p:stCondLst>
                                            <p:cond delay="0"/>
                                          </p:stCondLst>
                                        </p:cTn>
                                        <p:tgtEl>
                                          <p:spTgt spid="26"/>
                                        </p:tgtEl>
                                        <p:attrNameLst>
                                          <p:attrName>style.visibility</p:attrName>
                                        </p:attrNameLst>
                                      </p:cBhvr>
                                      <p:to>
                                        <p:strVal val="visible"/>
                                      </p:to>
                                    </p:set>
                                    <p:anim calcmode="lin" valueType="num">
                                      <p:cBhvr>
                                        <p:cTn id="88" dur="500" fill="hold"/>
                                        <p:tgtEl>
                                          <p:spTgt spid="26"/>
                                        </p:tgtEl>
                                        <p:attrNameLst>
                                          <p:attrName>ppt_w</p:attrName>
                                        </p:attrNameLst>
                                      </p:cBhvr>
                                      <p:tavLst>
                                        <p:tav tm="0">
                                          <p:val>
                                            <p:fltVal val="0"/>
                                          </p:val>
                                        </p:tav>
                                        <p:tav tm="100000">
                                          <p:val>
                                            <p:strVal val="#ppt_w"/>
                                          </p:val>
                                        </p:tav>
                                      </p:tavLst>
                                    </p:anim>
                                    <p:anim calcmode="lin" valueType="num">
                                      <p:cBhvr>
                                        <p:cTn id="89" dur="500" fill="hold"/>
                                        <p:tgtEl>
                                          <p:spTgt spid="26"/>
                                        </p:tgtEl>
                                        <p:attrNameLst>
                                          <p:attrName>ppt_h</p:attrName>
                                        </p:attrNameLst>
                                      </p:cBhvr>
                                      <p:tavLst>
                                        <p:tav tm="0">
                                          <p:val>
                                            <p:fltVal val="0"/>
                                          </p:val>
                                        </p:tav>
                                        <p:tav tm="100000">
                                          <p:val>
                                            <p:strVal val="#ppt_h"/>
                                          </p:val>
                                        </p:tav>
                                      </p:tavLst>
                                    </p:anim>
                                    <p:animEffect transition="in" filter="fade">
                                      <p:cBhvr>
                                        <p:cTn id="90" dur="500"/>
                                        <p:tgtEl>
                                          <p:spTgt spid="26"/>
                                        </p:tgtEl>
                                      </p:cBhvr>
                                    </p:animEffect>
                                  </p:childTnLst>
                                </p:cTn>
                              </p:par>
                              <p:par>
                                <p:cTn id="91" presetID="53" presetClass="entr" presetSubtype="16" fill="hold" grpId="0" nodeType="withEffect">
                                  <p:stCondLst>
                                    <p:cond delay="1000"/>
                                  </p:stCondLst>
                                  <p:childTnLst>
                                    <p:set>
                                      <p:cBhvr>
                                        <p:cTn id="92" dur="1" fill="hold">
                                          <p:stCondLst>
                                            <p:cond delay="0"/>
                                          </p:stCondLst>
                                        </p:cTn>
                                        <p:tgtEl>
                                          <p:spTgt spid="47"/>
                                        </p:tgtEl>
                                        <p:attrNameLst>
                                          <p:attrName>style.visibility</p:attrName>
                                        </p:attrNameLst>
                                      </p:cBhvr>
                                      <p:to>
                                        <p:strVal val="visible"/>
                                      </p:to>
                                    </p:set>
                                    <p:anim calcmode="lin" valueType="num">
                                      <p:cBhvr>
                                        <p:cTn id="93" dur="500" fill="hold"/>
                                        <p:tgtEl>
                                          <p:spTgt spid="47"/>
                                        </p:tgtEl>
                                        <p:attrNameLst>
                                          <p:attrName>ppt_w</p:attrName>
                                        </p:attrNameLst>
                                      </p:cBhvr>
                                      <p:tavLst>
                                        <p:tav tm="0">
                                          <p:val>
                                            <p:fltVal val="0"/>
                                          </p:val>
                                        </p:tav>
                                        <p:tav tm="100000">
                                          <p:val>
                                            <p:strVal val="#ppt_w"/>
                                          </p:val>
                                        </p:tav>
                                      </p:tavLst>
                                    </p:anim>
                                    <p:anim calcmode="lin" valueType="num">
                                      <p:cBhvr>
                                        <p:cTn id="94" dur="500" fill="hold"/>
                                        <p:tgtEl>
                                          <p:spTgt spid="47"/>
                                        </p:tgtEl>
                                        <p:attrNameLst>
                                          <p:attrName>ppt_h</p:attrName>
                                        </p:attrNameLst>
                                      </p:cBhvr>
                                      <p:tavLst>
                                        <p:tav tm="0">
                                          <p:val>
                                            <p:fltVal val="0"/>
                                          </p:val>
                                        </p:tav>
                                        <p:tav tm="100000">
                                          <p:val>
                                            <p:strVal val="#ppt_h"/>
                                          </p:val>
                                        </p:tav>
                                      </p:tavLst>
                                    </p:anim>
                                    <p:animEffect transition="in" filter="fade">
                                      <p:cBhvr>
                                        <p:cTn id="95" dur="500"/>
                                        <p:tgtEl>
                                          <p:spTgt spid="47"/>
                                        </p:tgtEl>
                                      </p:cBhvr>
                                    </p:animEffect>
                                  </p:childTnLst>
                                </p:cTn>
                              </p:par>
                              <p:par>
                                <p:cTn id="96" presetID="53" presetClass="entr" presetSubtype="16" fill="hold" grpId="0" nodeType="withEffect">
                                  <p:stCondLst>
                                    <p:cond delay="1000"/>
                                  </p:stCondLst>
                                  <p:childTnLst>
                                    <p:set>
                                      <p:cBhvr>
                                        <p:cTn id="97" dur="1" fill="hold">
                                          <p:stCondLst>
                                            <p:cond delay="0"/>
                                          </p:stCondLst>
                                        </p:cTn>
                                        <p:tgtEl>
                                          <p:spTgt spid="50"/>
                                        </p:tgtEl>
                                        <p:attrNameLst>
                                          <p:attrName>style.visibility</p:attrName>
                                        </p:attrNameLst>
                                      </p:cBhvr>
                                      <p:to>
                                        <p:strVal val="visible"/>
                                      </p:to>
                                    </p:set>
                                    <p:anim calcmode="lin" valueType="num">
                                      <p:cBhvr>
                                        <p:cTn id="98" dur="500" fill="hold"/>
                                        <p:tgtEl>
                                          <p:spTgt spid="50"/>
                                        </p:tgtEl>
                                        <p:attrNameLst>
                                          <p:attrName>ppt_w</p:attrName>
                                        </p:attrNameLst>
                                      </p:cBhvr>
                                      <p:tavLst>
                                        <p:tav tm="0">
                                          <p:val>
                                            <p:fltVal val="0"/>
                                          </p:val>
                                        </p:tav>
                                        <p:tav tm="100000">
                                          <p:val>
                                            <p:strVal val="#ppt_w"/>
                                          </p:val>
                                        </p:tav>
                                      </p:tavLst>
                                    </p:anim>
                                    <p:anim calcmode="lin" valueType="num">
                                      <p:cBhvr>
                                        <p:cTn id="99" dur="500" fill="hold"/>
                                        <p:tgtEl>
                                          <p:spTgt spid="50"/>
                                        </p:tgtEl>
                                        <p:attrNameLst>
                                          <p:attrName>ppt_h</p:attrName>
                                        </p:attrNameLst>
                                      </p:cBhvr>
                                      <p:tavLst>
                                        <p:tav tm="0">
                                          <p:val>
                                            <p:fltVal val="0"/>
                                          </p:val>
                                        </p:tav>
                                        <p:tav tm="100000">
                                          <p:val>
                                            <p:strVal val="#ppt_h"/>
                                          </p:val>
                                        </p:tav>
                                      </p:tavLst>
                                    </p:anim>
                                    <p:animEffect transition="in" filter="fade">
                                      <p:cBhvr>
                                        <p:cTn id="10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build="p"/>
      <p:bldP spid="18" grpId="0" animBg="1"/>
      <p:bldP spid="20" grpId="0" animBg="1"/>
      <p:bldP spid="22" grpId="0" animBg="1"/>
      <p:bldP spid="23" grpId="0"/>
      <p:bldP spid="24" grpId="0"/>
      <p:bldP spid="25" grpId="0"/>
      <p:bldP spid="26" grpId="0"/>
      <p:bldP spid="27" grpId="0"/>
      <p:bldP spid="28" grpId="0"/>
      <p:bldP spid="29" grpId="0"/>
      <p:bldP spid="30" grpId="0"/>
      <p:bldP spid="42" grpId="0" animBg="1"/>
      <p:bldP spid="43" grpId="0" animBg="1"/>
      <p:bldP spid="44" grpId="0" animBg="1"/>
      <p:bldP spid="47" grpId="0" animBg="1"/>
      <p:bldP spid="5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02CE6A63-815E-453C-B807-255E12C977CD}"/>
              </a:ext>
            </a:extLst>
          </p:cNvPr>
          <p:cNvCxnSpPr>
            <a:cxnSpLocks/>
          </p:cNvCxnSpPr>
          <p:nvPr/>
        </p:nvCxnSpPr>
        <p:spPr>
          <a:xfrm>
            <a:off x="6096000" y="0"/>
            <a:ext cx="0" cy="4800600"/>
          </a:xfrm>
          <a:prstGeom prst="line">
            <a:avLst/>
          </a:prstGeom>
          <a:ln w="1905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A0390592-8E6F-449F-B758-1053507EDF74}"/>
              </a:ext>
            </a:extLst>
          </p:cNvPr>
          <p:cNvSpPr/>
          <p:nvPr/>
        </p:nvSpPr>
        <p:spPr>
          <a:xfrm rot="10800000">
            <a:off x="9056843" y="6343650"/>
            <a:ext cx="1155149" cy="514350"/>
          </a:xfrm>
          <a:custGeom>
            <a:avLst/>
            <a:gdLst>
              <a:gd name="connsiteX0" fmla="*/ 1012 w 1540199"/>
              <a:gd name="connsiteY0" fmla="*/ 0 h 685800"/>
              <a:gd name="connsiteX1" fmla="*/ 1540199 w 1540199"/>
              <a:gd name="connsiteY1" fmla="*/ 0 h 685800"/>
              <a:gd name="connsiteX2" fmla="*/ 1539961 w 1540199"/>
              <a:gd name="connsiteY2" fmla="*/ 26815 h 685800"/>
              <a:gd name="connsiteX3" fmla="*/ 1519294 w 1540199"/>
              <a:gd name="connsiteY3" fmla="*/ 163061 h 685800"/>
              <a:gd name="connsiteX4" fmla="*/ 1375375 w 1540199"/>
              <a:gd name="connsiteY4" fmla="*/ 457524 h 685800"/>
              <a:gd name="connsiteX5" fmla="*/ 1111349 w 1540199"/>
              <a:gd name="connsiteY5" fmla="*/ 613389 h 685800"/>
              <a:gd name="connsiteX6" fmla="*/ 527665 w 1540199"/>
              <a:gd name="connsiteY6" fmla="*/ 665057 h 685800"/>
              <a:gd name="connsiteX7" fmla="*/ 65835 w 1540199"/>
              <a:gd name="connsiteY7" fmla="*/ 323203 h 685800"/>
              <a:gd name="connsiteX8" fmla="*/ 105 w 1540199"/>
              <a:gd name="connsiteY8" fmla="*/ 1143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199" h="685800">
                <a:moveTo>
                  <a:pt x="1012" y="0"/>
                </a:moveTo>
                <a:lnTo>
                  <a:pt x="1540199" y="0"/>
                </a:lnTo>
                <a:lnTo>
                  <a:pt x="1539961" y="26815"/>
                </a:lnTo>
                <a:cubicBezTo>
                  <a:pt x="1536259" y="72660"/>
                  <a:pt x="1529316" y="118253"/>
                  <a:pt x="1519294" y="163061"/>
                </a:cubicBezTo>
                <a:cubicBezTo>
                  <a:pt x="1495143" y="271013"/>
                  <a:pt x="1451899" y="377636"/>
                  <a:pt x="1375375" y="457524"/>
                </a:cubicBezTo>
                <a:cubicBezTo>
                  <a:pt x="1304016" y="532014"/>
                  <a:pt x="1208452" y="578596"/>
                  <a:pt x="1111349" y="613389"/>
                </a:cubicBezTo>
                <a:cubicBezTo>
                  <a:pt x="924969" y="680132"/>
                  <a:pt x="720801" y="708483"/>
                  <a:pt x="527665" y="665057"/>
                </a:cubicBezTo>
                <a:cubicBezTo>
                  <a:pt x="334529" y="621631"/>
                  <a:pt x="154304" y="500298"/>
                  <a:pt x="65835" y="323203"/>
                </a:cubicBezTo>
                <a:cubicBezTo>
                  <a:pt x="17851" y="227157"/>
                  <a:pt x="-1613" y="119198"/>
                  <a:pt x="105" y="1143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grpSp>
        <p:nvGrpSpPr>
          <p:cNvPr id="6" name="Group 5">
            <a:extLst>
              <a:ext uri="{FF2B5EF4-FFF2-40B4-BE49-F238E27FC236}">
                <a16:creationId xmlns:a16="http://schemas.microsoft.com/office/drawing/2014/main" id="{9E9D9988-9489-49FC-B7AE-A97B20C5B87E}"/>
              </a:ext>
            </a:extLst>
          </p:cNvPr>
          <p:cNvGrpSpPr/>
          <p:nvPr/>
        </p:nvGrpSpPr>
        <p:grpSpPr>
          <a:xfrm rot="10800000">
            <a:off x="9025340" y="6229196"/>
            <a:ext cx="1074659" cy="1012724"/>
            <a:chOff x="4329113" y="1762099"/>
            <a:chExt cx="3537416" cy="3333545"/>
          </a:xfrm>
        </p:grpSpPr>
        <p:sp>
          <p:nvSpPr>
            <p:cNvPr id="7" name="Freeform: Shape 6">
              <a:extLst>
                <a:ext uri="{FF2B5EF4-FFF2-40B4-BE49-F238E27FC236}">
                  <a16:creationId xmlns:a16="http://schemas.microsoft.com/office/drawing/2014/main" id="{43A87EEA-4E63-46AD-8027-BB882442FEAB}"/>
                </a:ext>
              </a:extLst>
            </p:cNvPr>
            <p:cNvSpPr/>
            <p:nvPr/>
          </p:nvSpPr>
          <p:spPr>
            <a:xfrm>
              <a:off x="4329113" y="1831459"/>
              <a:ext cx="3537416" cy="3139027"/>
            </a:xfrm>
            <a:custGeom>
              <a:avLst/>
              <a:gdLst>
                <a:gd name="connsiteX0" fmla="*/ 1170050 w 3537416"/>
                <a:gd name="connsiteY0" fmla="*/ 2198 h 3139027"/>
                <a:gd name="connsiteX1" fmla="*/ 3522535 w 3537416"/>
                <a:gd name="connsiteY1" fmla="*/ 1236162 h 3139027"/>
                <a:gd name="connsiteX2" fmla="*/ 1170050 w 3537416"/>
                <a:gd name="connsiteY2" fmla="*/ 3000478 h 3139027"/>
                <a:gd name="connsiteX3" fmla="*/ 1170050 w 3537416"/>
                <a:gd name="connsiteY3" fmla="*/ 2198 h 3139027"/>
              </a:gdLst>
              <a:ahLst/>
              <a:cxnLst>
                <a:cxn ang="0">
                  <a:pos x="connsiteX0" y="connsiteY0"/>
                </a:cxn>
                <a:cxn ang="0">
                  <a:pos x="connsiteX1" y="connsiteY1"/>
                </a:cxn>
                <a:cxn ang="0">
                  <a:pos x="connsiteX2" y="connsiteY2"/>
                </a:cxn>
                <a:cxn ang="0">
                  <a:pos x="connsiteX3" y="connsiteY3"/>
                </a:cxn>
              </a:cxnLst>
              <a:rect l="l" t="t" r="r" b="b"/>
              <a:pathLst>
                <a:path w="3537416" h="3139027">
                  <a:moveTo>
                    <a:pt x="1170050" y="2198"/>
                  </a:moveTo>
                  <a:cubicBezTo>
                    <a:pt x="1828799" y="86304"/>
                    <a:pt x="3372611" y="405867"/>
                    <a:pt x="3522535" y="1236162"/>
                  </a:cubicBezTo>
                  <a:cubicBezTo>
                    <a:pt x="3672458" y="2066456"/>
                    <a:pt x="2675477" y="3608744"/>
                    <a:pt x="1170050" y="3000478"/>
                  </a:cubicBezTo>
                  <a:cubicBezTo>
                    <a:pt x="-1113283" y="2077886"/>
                    <a:pt x="539209" y="-78384"/>
                    <a:pt x="1170050" y="2198"/>
                  </a:cubicBezTo>
                  <a:close/>
                </a:path>
              </a:pathLst>
            </a:custGeom>
            <a:noFill/>
            <a:ln w="19050"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8" name="Freeform: Shape 7">
              <a:extLst>
                <a:ext uri="{FF2B5EF4-FFF2-40B4-BE49-F238E27FC236}">
                  <a16:creationId xmlns:a16="http://schemas.microsoft.com/office/drawing/2014/main" id="{C034E20C-73CE-48CE-938A-9E761A659CEC}"/>
                </a:ext>
              </a:extLst>
            </p:cNvPr>
            <p:cNvSpPr/>
            <p:nvPr/>
          </p:nvSpPr>
          <p:spPr>
            <a:xfrm>
              <a:off x="4564479" y="1762099"/>
              <a:ext cx="3205522" cy="3333545"/>
            </a:xfrm>
            <a:custGeom>
              <a:avLst/>
              <a:gdLst>
                <a:gd name="connsiteX0" fmla="*/ 853 w 3205522"/>
                <a:gd name="connsiteY0" fmla="*/ 729545 h 3333545"/>
                <a:gd name="connsiteX1" fmla="*/ 253932 w 3205522"/>
                <a:gd name="connsiteY1" fmla="*/ 365595 h 3333545"/>
                <a:gd name="connsiteX2" fmla="*/ 2753006 w 3205522"/>
                <a:gd name="connsiteY2" fmla="*/ 170808 h 3333545"/>
                <a:gd name="connsiteX3" fmla="*/ 2900644 w 3205522"/>
                <a:gd name="connsiteY3" fmla="*/ 2891244 h 3333545"/>
                <a:gd name="connsiteX4" fmla="*/ 348896 w 3205522"/>
                <a:gd name="connsiteY4" fmla="*/ 2891244 h 3333545"/>
                <a:gd name="connsiteX5" fmla="*/ 853 w 3205522"/>
                <a:gd name="connsiteY5" fmla="*/ 729545 h 3333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5522" h="3333545">
                  <a:moveTo>
                    <a:pt x="853" y="729545"/>
                  </a:moveTo>
                  <a:cubicBezTo>
                    <a:pt x="2948" y="618769"/>
                    <a:pt x="21903" y="507612"/>
                    <a:pt x="253932" y="365595"/>
                  </a:cubicBezTo>
                  <a:cubicBezTo>
                    <a:pt x="485961" y="223577"/>
                    <a:pt x="2320666" y="-250959"/>
                    <a:pt x="2753006" y="170808"/>
                  </a:cubicBezTo>
                  <a:cubicBezTo>
                    <a:pt x="3185346" y="592575"/>
                    <a:pt x="3438425" y="2638260"/>
                    <a:pt x="2900644" y="2891244"/>
                  </a:cubicBezTo>
                  <a:cubicBezTo>
                    <a:pt x="2362862" y="3144228"/>
                    <a:pt x="623026" y="3745350"/>
                    <a:pt x="348896" y="2891244"/>
                  </a:cubicBezTo>
                  <a:cubicBezTo>
                    <a:pt x="74767" y="2037137"/>
                    <a:pt x="-9625" y="1276851"/>
                    <a:pt x="853" y="729545"/>
                  </a:cubicBezTo>
                  <a:close/>
                </a:path>
              </a:pathLst>
            </a:custGeom>
            <a:noFill/>
            <a:ln w="19050"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12" name="Graphic 18">
            <a:extLst>
              <a:ext uri="{FF2B5EF4-FFF2-40B4-BE49-F238E27FC236}">
                <a16:creationId xmlns:a16="http://schemas.microsoft.com/office/drawing/2014/main" id="{23E49DDB-D8D2-4C00-846A-114294919F49}"/>
              </a:ext>
            </a:extLst>
          </p:cNvPr>
          <p:cNvSpPr/>
          <p:nvPr/>
        </p:nvSpPr>
        <p:spPr>
          <a:xfrm>
            <a:off x="5893376" y="931276"/>
            <a:ext cx="402233" cy="341960"/>
          </a:xfrm>
          <a:custGeom>
            <a:avLst/>
            <a:gdLst>
              <a:gd name="connsiteX0" fmla="*/ 760404 w 815175"/>
              <a:gd name="connsiteY0" fmla="*/ 240895 h 693026"/>
              <a:gd name="connsiteX1" fmla="*/ 804695 w 815175"/>
              <a:gd name="connsiteY1" fmla="*/ 512738 h 693026"/>
              <a:gd name="connsiteX2" fmla="*/ 607528 w 815175"/>
              <a:gd name="connsiteY2" fmla="*/ 691618 h 693026"/>
              <a:gd name="connsiteX3" fmla="*/ 27931 w 815175"/>
              <a:gd name="connsiteY3" fmla="*/ 165076 h 693026"/>
              <a:gd name="connsiteX4" fmla="*/ 760404 w 815175"/>
              <a:gd name="connsiteY4" fmla="*/ 240895 h 693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175" h="693026">
                <a:moveTo>
                  <a:pt x="760404" y="240895"/>
                </a:moveTo>
                <a:cubicBezTo>
                  <a:pt x="807648" y="322524"/>
                  <a:pt x="829841" y="421870"/>
                  <a:pt x="804695" y="512738"/>
                </a:cubicBezTo>
                <a:cubicBezTo>
                  <a:pt x="779549" y="603607"/>
                  <a:pt x="701349" y="681998"/>
                  <a:pt x="607528" y="691618"/>
                </a:cubicBezTo>
                <a:cubicBezTo>
                  <a:pt x="382928" y="714859"/>
                  <a:pt x="-123992" y="446730"/>
                  <a:pt x="27931" y="165076"/>
                </a:cubicBezTo>
                <a:cubicBezTo>
                  <a:pt x="183189" y="-122579"/>
                  <a:pt x="624863" y="6675"/>
                  <a:pt x="760404" y="240895"/>
                </a:cubicBezTo>
                <a:close/>
              </a:path>
            </a:pathLst>
          </a:custGeom>
          <a:solidFill>
            <a:schemeClr val="accent1"/>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13" name="Graphic 20">
            <a:extLst>
              <a:ext uri="{FF2B5EF4-FFF2-40B4-BE49-F238E27FC236}">
                <a16:creationId xmlns:a16="http://schemas.microsoft.com/office/drawing/2014/main" id="{87DF97EE-CA90-464A-9C03-6AA292B34587}"/>
              </a:ext>
            </a:extLst>
          </p:cNvPr>
          <p:cNvSpPr/>
          <p:nvPr/>
        </p:nvSpPr>
        <p:spPr>
          <a:xfrm>
            <a:off x="5904582" y="3320340"/>
            <a:ext cx="383540" cy="330209"/>
          </a:xfrm>
          <a:custGeom>
            <a:avLst/>
            <a:gdLst>
              <a:gd name="connsiteX0" fmla="*/ 6595652 w 6649330"/>
              <a:gd name="connsiteY0" fmla="*/ 2485475 h 5724751"/>
              <a:gd name="connsiteX1" fmla="*/ 5803172 w 6649330"/>
              <a:gd name="connsiteY1" fmla="*/ 895276 h 5724751"/>
              <a:gd name="connsiteX2" fmla="*/ 4262979 w 6649330"/>
              <a:gd name="connsiteY2" fmla="*/ 159279 h 5724751"/>
              <a:gd name="connsiteX3" fmla="*/ 2485614 w 6649330"/>
              <a:gd name="connsiteY3" fmla="*/ 52980 h 5724751"/>
              <a:gd name="connsiteX4" fmla="*/ 179421 w 6649330"/>
              <a:gd name="connsiteY4" fmla="*/ 2080186 h 5724751"/>
              <a:gd name="connsiteX5" fmla="*/ 602712 w 6649330"/>
              <a:gd name="connsiteY5" fmla="*/ 5154285 h 5724751"/>
              <a:gd name="connsiteX6" fmla="*/ 1058674 w 6649330"/>
              <a:gd name="connsiteY6" fmla="*/ 5623867 h 5724751"/>
              <a:gd name="connsiteX7" fmla="*/ 1689324 w 6649330"/>
              <a:gd name="connsiteY7" fmla="*/ 5659205 h 5724751"/>
              <a:gd name="connsiteX8" fmla="*/ 2174051 w 6649330"/>
              <a:gd name="connsiteY8" fmla="*/ 5193432 h 5724751"/>
              <a:gd name="connsiteX9" fmla="*/ 3003679 w 6649330"/>
              <a:gd name="connsiteY9" fmla="*/ 5097516 h 5724751"/>
              <a:gd name="connsiteX10" fmla="*/ 4927348 w 6649330"/>
              <a:gd name="connsiteY10" fmla="*/ 5326116 h 5724751"/>
              <a:gd name="connsiteX11" fmla="*/ 6195983 w 6649330"/>
              <a:gd name="connsiteY11" fmla="*/ 4776333 h 5724751"/>
              <a:gd name="connsiteX12" fmla="*/ 6638515 w 6649330"/>
              <a:gd name="connsiteY12" fmla="*/ 3537797 h 5724751"/>
              <a:gd name="connsiteX13" fmla="*/ 6595652 w 6649330"/>
              <a:gd name="connsiteY13" fmla="*/ 2485475 h 572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649330" h="5724751">
                <a:moveTo>
                  <a:pt x="6595652" y="2485475"/>
                </a:moveTo>
                <a:cubicBezTo>
                  <a:pt x="6498402" y="1890162"/>
                  <a:pt x="6245037" y="1305899"/>
                  <a:pt x="5803172" y="895276"/>
                </a:cubicBezTo>
                <a:cubicBezTo>
                  <a:pt x="5381691" y="503608"/>
                  <a:pt x="4821906" y="295772"/>
                  <a:pt x="4262979" y="159279"/>
                </a:cubicBezTo>
                <a:cubicBezTo>
                  <a:pt x="3681954" y="17452"/>
                  <a:pt x="3073402" y="-57319"/>
                  <a:pt x="2485614" y="52980"/>
                </a:cubicBezTo>
                <a:cubicBezTo>
                  <a:pt x="1431959" y="250719"/>
                  <a:pt x="532418" y="1067869"/>
                  <a:pt x="179421" y="2080186"/>
                </a:cubicBezTo>
                <a:cubicBezTo>
                  <a:pt x="-173575" y="3092503"/>
                  <a:pt x="8162" y="4262173"/>
                  <a:pt x="602712" y="5154285"/>
                </a:cubicBezTo>
                <a:cubicBezTo>
                  <a:pt x="724823" y="5337546"/>
                  <a:pt x="867888" y="5514044"/>
                  <a:pt x="1058674" y="5623867"/>
                </a:cubicBezTo>
                <a:cubicBezTo>
                  <a:pt x="1249460" y="5733691"/>
                  <a:pt x="1496824" y="5766075"/>
                  <a:pt x="1689324" y="5659205"/>
                </a:cubicBezTo>
                <a:cubicBezTo>
                  <a:pt x="1886206" y="5549953"/>
                  <a:pt x="1989743" y="5322782"/>
                  <a:pt x="2174051" y="5193432"/>
                </a:cubicBezTo>
                <a:cubicBezTo>
                  <a:pt x="2407890" y="5029317"/>
                  <a:pt x="2721549" y="5052843"/>
                  <a:pt x="3003679" y="5097516"/>
                </a:cubicBezTo>
                <a:cubicBezTo>
                  <a:pt x="3643283" y="5198671"/>
                  <a:pt x="4281553" y="5373741"/>
                  <a:pt x="4927348" y="5326116"/>
                </a:cubicBezTo>
                <a:cubicBezTo>
                  <a:pt x="5389597" y="5292016"/>
                  <a:pt x="5871085" y="5117042"/>
                  <a:pt x="6195983" y="4776333"/>
                </a:cubicBezTo>
                <a:cubicBezTo>
                  <a:pt x="6548027" y="4407048"/>
                  <a:pt x="6608891" y="4033668"/>
                  <a:pt x="6638515" y="3537797"/>
                </a:cubicBezTo>
                <a:cubicBezTo>
                  <a:pt x="6659469" y="3186896"/>
                  <a:pt x="6652421" y="2833042"/>
                  <a:pt x="6595652" y="2485475"/>
                </a:cubicBezTo>
                <a:close/>
              </a:path>
            </a:pathLst>
          </a:custGeom>
          <a:solidFill>
            <a:schemeClr val="accent1"/>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14" name="Graphic 16">
            <a:extLst>
              <a:ext uri="{FF2B5EF4-FFF2-40B4-BE49-F238E27FC236}">
                <a16:creationId xmlns:a16="http://schemas.microsoft.com/office/drawing/2014/main" id="{CDFBD4BD-DF55-467D-9535-56268035B292}"/>
              </a:ext>
            </a:extLst>
          </p:cNvPr>
          <p:cNvSpPr/>
          <p:nvPr/>
        </p:nvSpPr>
        <p:spPr>
          <a:xfrm>
            <a:off x="6044711" y="4747596"/>
            <a:ext cx="106008" cy="106008"/>
          </a:xfrm>
          <a:custGeom>
            <a:avLst/>
            <a:gdLst>
              <a:gd name="connsiteX0" fmla="*/ 461772 w 461771"/>
              <a:gd name="connsiteY0" fmla="*/ 230886 h 461771"/>
              <a:gd name="connsiteX1" fmla="*/ 230886 w 461771"/>
              <a:gd name="connsiteY1" fmla="*/ 461772 h 461771"/>
              <a:gd name="connsiteX2" fmla="*/ 0 w 461771"/>
              <a:gd name="connsiteY2" fmla="*/ 230886 h 461771"/>
              <a:gd name="connsiteX3" fmla="*/ 230886 w 461771"/>
              <a:gd name="connsiteY3" fmla="*/ 0 h 461771"/>
              <a:gd name="connsiteX4" fmla="*/ 461772 w 461771"/>
              <a:gd name="connsiteY4" fmla="*/ 230886 h 461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771" h="461771">
                <a:moveTo>
                  <a:pt x="461772" y="230886"/>
                </a:moveTo>
                <a:cubicBezTo>
                  <a:pt x="461772" y="358401"/>
                  <a:pt x="358401" y="461772"/>
                  <a:pt x="230886" y="461772"/>
                </a:cubicBezTo>
                <a:cubicBezTo>
                  <a:pt x="103371" y="461772"/>
                  <a:pt x="0" y="358401"/>
                  <a:pt x="0" y="230886"/>
                </a:cubicBezTo>
                <a:cubicBezTo>
                  <a:pt x="0" y="103371"/>
                  <a:pt x="103371" y="0"/>
                  <a:pt x="230886" y="0"/>
                </a:cubicBezTo>
                <a:cubicBezTo>
                  <a:pt x="358401" y="0"/>
                  <a:pt x="461772" y="103371"/>
                  <a:pt x="461772" y="230886"/>
                </a:cubicBezTo>
                <a:close/>
              </a:path>
            </a:pathLst>
          </a:custGeom>
          <a:solidFill>
            <a:schemeClr val="accent1"/>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15" name="TextBox 14">
            <a:extLst>
              <a:ext uri="{FF2B5EF4-FFF2-40B4-BE49-F238E27FC236}">
                <a16:creationId xmlns:a16="http://schemas.microsoft.com/office/drawing/2014/main" id="{7B80BB3D-5018-4770-8800-23EBAD8372C9}"/>
              </a:ext>
            </a:extLst>
          </p:cNvPr>
          <p:cNvSpPr txBox="1"/>
          <p:nvPr/>
        </p:nvSpPr>
        <p:spPr>
          <a:xfrm>
            <a:off x="5638800" y="1796647"/>
            <a:ext cx="914400" cy="230832"/>
          </a:xfrm>
          <a:prstGeom prst="rect">
            <a:avLst/>
          </a:prstGeom>
          <a:noFill/>
        </p:spPr>
        <p:txBody>
          <a:bodyPr wrap="square" rtlCol="0" anchor="t">
            <a:spAutoFit/>
          </a:bodyPr>
          <a:lstStyle/>
          <a:p>
            <a:pPr algn="ctr" defTabSz="457200"/>
            <a:r>
              <a:rPr lang="en-US" sz="900" b="1" dirty="0">
                <a:solidFill>
                  <a:srgbClr val="FFFFFF"/>
                </a:solidFill>
                <a:latin typeface="Open Sans"/>
              </a:rPr>
              <a:t>03</a:t>
            </a:r>
          </a:p>
        </p:txBody>
      </p:sp>
      <p:sp>
        <p:nvSpPr>
          <p:cNvPr id="16" name="TextBox 15">
            <a:extLst>
              <a:ext uri="{FF2B5EF4-FFF2-40B4-BE49-F238E27FC236}">
                <a16:creationId xmlns:a16="http://schemas.microsoft.com/office/drawing/2014/main" id="{8C12053B-8A0A-4C2D-BE29-B431F59483C6}"/>
              </a:ext>
            </a:extLst>
          </p:cNvPr>
          <p:cNvSpPr txBox="1"/>
          <p:nvPr/>
        </p:nvSpPr>
        <p:spPr>
          <a:xfrm>
            <a:off x="5638800" y="3382975"/>
            <a:ext cx="914400" cy="230832"/>
          </a:xfrm>
          <a:prstGeom prst="rect">
            <a:avLst/>
          </a:prstGeom>
          <a:noFill/>
        </p:spPr>
        <p:txBody>
          <a:bodyPr wrap="square" rtlCol="0" anchor="t">
            <a:spAutoFit/>
          </a:bodyPr>
          <a:lstStyle/>
          <a:p>
            <a:pPr algn="ctr" defTabSz="457200"/>
            <a:r>
              <a:rPr lang="en-US" sz="900" b="1" dirty="0">
                <a:solidFill>
                  <a:srgbClr val="FFFFFF"/>
                </a:solidFill>
                <a:latin typeface="Open Sans"/>
              </a:rPr>
              <a:t>04</a:t>
            </a:r>
          </a:p>
        </p:txBody>
      </p:sp>
      <p:sp>
        <p:nvSpPr>
          <p:cNvPr id="17" name="TextBox 16">
            <a:extLst>
              <a:ext uri="{FF2B5EF4-FFF2-40B4-BE49-F238E27FC236}">
                <a16:creationId xmlns:a16="http://schemas.microsoft.com/office/drawing/2014/main" id="{473B27A9-63EB-4234-B306-11D3CF44DC39}"/>
              </a:ext>
            </a:extLst>
          </p:cNvPr>
          <p:cNvSpPr txBox="1"/>
          <p:nvPr/>
        </p:nvSpPr>
        <p:spPr>
          <a:xfrm rot="16200000">
            <a:off x="5398945" y="930352"/>
            <a:ext cx="585111" cy="230832"/>
          </a:xfrm>
          <a:prstGeom prst="rect">
            <a:avLst/>
          </a:prstGeom>
          <a:noFill/>
        </p:spPr>
        <p:txBody>
          <a:bodyPr wrap="square" rtlCol="0" anchor="t">
            <a:spAutoFit/>
          </a:bodyPr>
          <a:lstStyle/>
          <a:p>
            <a:pPr algn="ctr" defTabSz="457200"/>
            <a:r>
              <a:rPr lang="en-US" sz="900" dirty="0">
                <a:solidFill>
                  <a:srgbClr val="FFFFFF"/>
                </a:solidFill>
                <a:latin typeface="Open Sans"/>
              </a:rPr>
              <a:t>2020</a:t>
            </a:r>
          </a:p>
        </p:txBody>
      </p:sp>
      <p:sp>
        <p:nvSpPr>
          <p:cNvPr id="18" name="TextBox 17">
            <a:extLst>
              <a:ext uri="{FF2B5EF4-FFF2-40B4-BE49-F238E27FC236}">
                <a16:creationId xmlns:a16="http://schemas.microsoft.com/office/drawing/2014/main" id="{40F281AE-00F6-4114-80C6-F3AFFB03F1F5}"/>
              </a:ext>
            </a:extLst>
          </p:cNvPr>
          <p:cNvSpPr txBox="1"/>
          <p:nvPr/>
        </p:nvSpPr>
        <p:spPr>
          <a:xfrm rot="5400000">
            <a:off x="6208241" y="3334044"/>
            <a:ext cx="585111" cy="230832"/>
          </a:xfrm>
          <a:prstGeom prst="rect">
            <a:avLst/>
          </a:prstGeom>
          <a:noFill/>
        </p:spPr>
        <p:txBody>
          <a:bodyPr wrap="square" rtlCol="0" anchor="t">
            <a:spAutoFit/>
          </a:bodyPr>
          <a:lstStyle/>
          <a:p>
            <a:pPr algn="ctr" defTabSz="457200"/>
            <a:r>
              <a:rPr lang="en-US" sz="900" dirty="0">
                <a:solidFill>
                  <a:srgbClr val="FFFFFF"/>
                </a:solidFill>
                <a:latin typeface="Open Sans"/>
              </a:rPr>
              <a:t>2021</a:t>
            </a:r>
          </a:p>
        </p:txBody>
      </p:sp>
      <p:sp>
        <p:nvSpPr>
          <p:cNvPr id="19" name="TextBox 18">
            <a:extLst>
              <a:ext uri="{FF2B5EF4-FFF2-40B4-BE49-F238E27FC236}">
                <a16:creationId xmlns:a16="http://schemas.microsoft.com/office/drawing/2014/main" id="{62A4A3DE-6FD5-482C-956A-17D06EA9289E}"/>
              </a:ext>
            </a:extLst>
          </p:cNvPr>
          <p:cNvSpPr txBox="1"/>
          <p:nvPr/>
        </p:nvSpPr>
        <p:spPr>
          <a:xfrm>
            <a:off x="2901706" y="880741"/>
            <a:ext cx="2052992" cy="690254"/>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 Место для вашего текста. Место для вашего текста.</a:t>
            </a:r>
            <a:endParaRPr lang="en-US" sz="900" dirty="0">
              <a:solidFill>
                <a:srgbClr val="FFFFFF"/>
              </a:solidFill>
              <a:latin typeface="Open Sans"/>
            </a:endParaRPr>
          </a:p>
        </p:txBody>
      </p:sp>
      <p:sp>
        <p:nvSpPr>
          <p:cNvPr id="20" name="TextBox 19">
            <a:extLst>
              <a:ext uri="{FF2B5EF4-FFF2-40B4-BE49-F238E27FC236}">
                <a16:creationId xmlns:a16="http://schemas.microsoft.com/office/drawing/2014/main" id="{CE35769A-9F8E-4DD9-AC85-C431DA1027C4}"/>
              </a:ext>
            </a:extLst>
          </p:cNvPr>
          <p:cNvSpPr txBox="1"/>
          <p:nvPr/>
        </p:nvSpPr>
        <p:spPr>
          <a:xfrm>
            <a:off x="2901707" y="624853"/>
            <a:ext cx="2046059" cy="323165"/>
          </a:xfrm>
          <a:prstGeom prst="rect">
            <a:avLst/>
          </a:prstGeom>
          <a:noFill/>
        </p:spPr>
        <p:txBody>
          <a:bodyPr wrap="square" rtlCol="0">
            <a:spAutoFit/>
          </a:bodyPr>
          <a:lstStyle/>
          <a:p>
            <a:pPr lvl="0" defTabSz="457200"/>
            <a:r>
              <a:rPr lang="ru-RU" sz="1500" b="1" dirty="0">
                <a:solidFill>
                  <a:srgbClr val="A05024"/>
                </a:solidFill>
              </a:rPr>
              <a:t>Подзаголовок</a:t>
            </a:r>
            <a:endParaRPr lang="en-ID" sz="1500" b="1" dirty="0">
              <a:solidFill>
                <a:srgbClr val="A05024"/>
              </a:solidFill>
            </a:endParaRPr>
          </a:p>
        </p:txBody>
      </p:sp>
      <p:sp>
        <p:nvSpPr>
          <p:cNvPr id="21" name="TextBox 20">
            <a:extLst>
              <a:ext uri="{FF2B5EF4-FFF2-40B4-BE49-F238E27FC236}">
                <a16:creationId xmlns:a16="http://schemas.microsoft.com/office/drawing/2014/main" id="{A2D70738-0038-47FC-A3F5-D8736923E6B8}"/>
              </a:ext>
            </a:extLst>
          </p:cNvPr>
          <p:cNvSpPr txBox="1"/>
          <p:nvPr/>
        </p:nvSpPr>
        <p:spPr>
          <a:xfrm>
            <a:off x="7244236" y="4151765"/>
            <a:ext cx="2052992" cy="690254"/>
          </a:xfrm>
          <a:prstGeom prst="rect">
            <a:avLst/>
          </a:prstGeom>
          <a:noFill/>
        </p:spPr>
        <p:txBody>
          <a:bodyPr wrap="square" rtlCol="0" anchor="t">
            <a:spAutoFit/>
          </a:bodyPr>
          <a:lstStyle/>
          <a:p>
            <a:pPr lvl="0" algn="r" defTabSz="457200">
              <a:lnSpc>
                <a:spcPct val="150000"/>
              </a:lnSpc>
            </a:pPr>
            <a:r>
              <a:rPr lang="ru-RU" sz="900" dirty="0">
                <a:solidFill>
                  <a:srgbClr val="FFFFFF"/>
                </a:solidFill>
              </a:rPr>
              <a:t>Место для вашего текста. Место для вашего текста. Место для вашего текста.</a:t>
            </a:r>
            <a:endParaRPr lang="en-US" sz="900" dirty="0">
              <a:solidFill>
                <a:srgbClr val="FFFFFF"/>
              </a:solidFill>
              <a:latin typeface="Open Sans"/>
            </a:endParaRPr>
          </a:p>
        </p:txBody>
      </p:sp>
      <p:sp>
        <p:nvSpPr>
          <p:cNvPr id="22" name="TextBox 21">
            <a:extLst>
              <a:ext uri="{FF2B5EF4-FFF2-40B4-BE49-F238E27FC236}">
                <a16:creationId xmlns:a16="http://schemas.microsoft.com/office/drawing/2014/main" id="{B3531100-1ED8-4451-83B0-8A01C3C4D111}"/>
              </a:ext>
            </a:extLst>
          </p:cNvPr>
          <p:cNvSpPr txBox="1"/>
          <p:nvPr/>
        </p:nvSpPr>
        <p:spPr>
          <a:xfrm>
            <a:off x="7251170" y="3895877"/>
            <a:ext cx="2046059" cy="323165"/>
          </a:xfrm>
          <a:prstGeom prst="rect">
            <a:avLst/>
          </a:prstGeom>
          <a:noFill/>
        </p:spPr>
        <p:txBody>
          <a:bodyPr wrap="square" rtlCol="0">
            <a:spAutoFit/>
          </a:bodyPr>
          <a:lstStyle/>
          <a:p>
            <a:pPr lvl="0" algn="r" defTabSz="457200"/>
            <a:r>
              <a:rPr lang="ru-RU" sz="1500" b="1" dirty="0">
                <a:solidFill>
                  <a:srgbClr val="A05024"/>
                </a:solidFill>
              </a:rPr>
              <a:t>Подзаголовок</a:t>
            </a:r>
            <a:endParaRPr lang="en-ID" sz="1500" b="1" dirty="0">
              <a:solidFill>
                <a:srgbClr val="A05024"/>
              </a:solidFill>
            </a:endParaRPr>
          </a:p>
        </p:txBody>
      </p:sp>
      <p:sp>
        <p:nvSpPr>
          <p:cNvPr id="10" name="PsHolder15">
            <a:extLst>
              <a:ext uri="{FF2B5EF4-FFF2-40B4-BE49-F238E27FC236}">
                <a16:creationId xmlns:a16="http://schemas.microsoft.com/office/drawing/2014/main" id="{05683AD7-B9E0-48E0-8DFF-BD59B6D0A7D3}"/>
              </a:ext>
            </a:extLst>
          </p:cNvPr>
          <p:cNvSpPr>
            <a:spLocks noGrp="1"/>
          </p:cNvSpPr>
          <p:nvPr>
            <p:ph type="pic" idx="11"/>
          </p:nvPr>
        </p:nvSpPr>
        <p:spPr/>
      </p:sp>
      <p:sp>
        <p:nvSpPr>
          <p:cNvPr id="9" name="PsHolder16">
            <a:extLst>
              <a:ext uri="{FF2B5EF4-FFF2-40B4-BE49-F238E27FC236}">
                <a16:creationId xmlns:a16="http://schemas.microsoft.com/office/drawing/2014/main" id="{1D6DEE56-C828-4593-A478-AFC7B1BB5723}"/>
              </a:ext>
            </a:extLst>
          </p:cNvPr>
          <p:cNvSpPr>
            <a:spLocks noGrp="1"/>
          </p:cNvSpPr>
          <p:nvPr>
            <p:ph type="pic" idx="10"/>
          </p:nvPr>
        </p:nvSpPr>
        <p:spPr/>
      </p:sp>
      <p:sp>
        <p:nvSpPr>
          <p:cNvPr id="30" name="Graphic 28">
            <a:extLst>
              <a:ext uri="{FF2B5EF4-FFF2-40B4-BE49-F238E27FC236}">
                <a16:creationId xmlns:a16="http://schemas.microsoft.com/office/drawing/2014/main" id="{1BDA3F22-FF92-419E-9A94-9D0566D4B1CA}"/>
              </a:ext>
            </a:extLst>
          </p:cNvPr>
          <p:cNvSpPr/>
          <p:nvPr/>
        </p:nvSpPr>
        <p:spPr>
          <a:xfrm>
            <a:off x="2644917" y="4632520"/>
            <a:ext cx="513581" cy="442168"/>
          </a:xfrm>
          <a:custGeom>
            <a:avLst/>
            <a:gdLst>
              <a:gd name="connsiteX0" fmla="*/ 6595652 w 6649330"/>
              <a:gd name="connsiteY0" fmla="*/ 2485475 h 5724751"/>
              <a:gd name="connsiteX1" fmla="*/ 5803172 w 6649330"/>
              <a:gd name="connsiteY1" fmla="*/ 895276 h 5724751"/>
              <a:gd name="connsiteX2" fmla="*/ 4262979 w 6649330"/>
              <a:gd name="connsiteY2" fmla="*/ 159279 h 5724751"/>
              <a:gd name="connsiteX3" fmla="*/ 2485614 w 6649330"/>
              <a:gd name="connsiteY3" fmla="*/ 52980 h 5724751"/>
              <a:gd name="connsiteX4" fmla="*/ 179421 w 6649330"/>
              <a:gd name="connsiteY4" fmla="*/ 2080186 h 5724751"/>
              <a:gd name="connsiteX5" fmla="*/ 602712 w 6649330"/>
              <a:gd name="connsiteY5" fmla="*/ 5154285 h 5724751"/>
              <a:gd name="connsiteX6" fmla="*/ 1058674 w 6649330"/>
              <a:gd name="connsiteY6" fmla="*/ 5623867 h 5724751"/>
              <a:gd name="connsiteX7" fmla="*/ 1689324 w 6649330"/>
              <a:gd name="connsiteY7" fmla="*/ 5659205 h 5724751"/>
              <a:gd name="connsiteX8" fmla="*/ 2174051 w 6649330"/>
              <a:gd name="connsiteY8" fmla="*/ 5193432 h 5724751"/>
              <a:gd name="connsiteX9" fmla="*/ 3003679 w 6649330"/>
              <a:gd name="connsiteY9" fmla="*/ 5097516 h 5724751"/>
              <a:gd name="connsiteX10" fmla="*/ 4927348 w 6649330"/>
              <a:gd name="connsiteY10" fmla="*/ 5326116 h 5724751"/>
              <a:gd name="connsiteX11" fmla="*/ 6195983 w 6649330"/>
              <a:gd name="connsiteY11" fmla="*/ 4776333 h 5724751"/>
              <a:gd name="connsiteX12" fmla="*/ 6638515 w 6649330"/>
              <a:gd name="connsiteY12" fmla="*/ 3537797 h 5724751"/>
              <a:gd name="connsiteX13" fmla="*/ 6595652 w 6649330"/>
              <a:gd name="connsiteY13" fmla="*/ 2485475 h 572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649330" h="5724751">
                <a:moveTo>
                  <a:pt x="6595652" y="2485475"/>
                </a:moveTo>
                <a:cubicBezTo>
                  <a:pt x="6498402" y="1890162"/>
                  <a:pt x="6245037" y="1305899"/>
                  <a:pt x="5803172" y="895276"/>
                </a:cubicBezTo>
                <a:cubicBezTo>
                  <a:pt x="5381691" y="503608"/>
                  <a:pt x="4821906" y="295772"/>
                  <a:pt x="4262979" y="159279"/>
                </a:cubicBezTo>
                <a:cubicBezTo>
                  <a:pt x="3681954" y="17452"/>
                  <a:pt x="3073402" y="-57319"/>
                  <a:pt x="2485614" y="52980"/>
                </a:cubicBezTo>
                <a:cubicBezTo>
                  <a:pt x="1431959" y="250719"/>
                  <a:pt x="532418" y="1067869"/>
                  <a:pt x="179421" y="2080186"/>
                </a:cubicBezTo>
                <a:cubicBezTo>
                  <a:pt x="-173575" y="3092503"/>
                  <a:pt x="8162" y="4262173"/>
                  <a:pt x="602712" y="5154285"/>
                </a:cubicBezTo>
                <a:cubicBezTo>
                  <a:pt x="724823" y="5337546"/>
                  <a:pt x="867888" y="5514044"/>
                  <a:pt x="1058674" y="5623867"/>
                </a:cubicBezTo>
                <a:cubicBezTo>
                  <a:pt x="1249460" y="5733691"/>
                  <a:pt x="1496824" y="5766075"/>
                  <a:pt x="1689324" y="5659205"/>
                </a:cubicBezTo>
                <a:cubicBezTo>
                  <a:pt x="1886206" y="5549953"/>
                  <a:pt x="1989743" y="5322782"/>
                  <a:pt x="2174051" y="5193432"/>
                </a:cubicBezTo>
                <a:cubicBezTo>
                  <a:pt x="2407890" y="5029317"/>
                  <a:pt x="2721549" y="5052843"/>
                  <a:pt x="3003679" y="5097516"/>
                </a:cubicBezTo>
                <a:cubicBezTo>
                  <a:pt x="3643283" y="5198671"/>
                  <a:pt x="4281553" y="5373741"/>
                  <a:pt x="4927348" y="5326116"/>
                </a:cubicBezTo>
                <a:cubicBezTo>
                  <a:pt x="5389597" y="5292016"/>
                  <a:pt x="5871085" y="5117042"/>
                  <a:pt x="6195983" y="4776333"/>
                </a:cubicBezTo>
                <a:cubicBezTo>
                  <a:pt x="6548027" y="4407048"/>
                  <a:pt x="6608891" y="4033668"/>
                  <a:pt x="6638515" y="3537797"/>
                </a:cubicBezTo>
                <a:cubicBezTo>
                  <a:pt x="6659469" y="3186896"/>
                  <a:pt x="6652421" y="2833042"/>
                  <a:pt x="6595652" y="2485475"/>
                </a:cubicBezTo>
                <a:close/>
              </a:path>
            </a:pathLst>
          </a:custGeom>
          <a:solidFill>
            <a:schemeClr val="accent1"/>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32" name="Graphic 30">
            <a:extLst>
              <a:ext uri="{FF2B5EF4-FFF2-40B4-BE49-F238E27FC236}">
                <a16:creationId xmlns:a16="http://schemas.microsoft.com/office/drawing/2014/main" id="{C1375B53-A3D0-4125-88A1-0F216008B218}"/>
              </a:ext>
            </a:extLst>
          </p:cNvPr>
          <p:cNvSpPr/>
          <p:nvPr/>
        </p:nvSpPr>
        <p:spPr>
          <a:xfrm>
            <a:off x="2352569" y="4665499"/>
            <a:ext cx="172036" cy="164194"/>
          </a:xfrm>
          <a:custGeom>
            <a:avLst/>
            <a:gdLst>
              <a:gd name="connsiteX0" fmla="*/ 464604 w 963143"/>
              <a:gd name="connsiteY0" fmla="*/ 911549 h 919238"/>
              <a:gd name="connsiteX1" fmla="*/ 130277 w 963143"/>
              <a:gd name="connsiteY1" fmla="*/ 846207 h 919238"/>
              <a:gd name="connsiteX2" fmla="*/ 7595 w 963143"/>
              <a:gd name="connsiteY2" fmla="*/ 540740 h 919238"/>
              <a:gd name="connsiteX3" fmla="*/ 867036 w 963143"/>
              <a:gd name="connsiteY3" fmla="*/ 94780 h 919238"/>
              <a:gd name="connsiteX4" fmla="*/ 464604 w 963143"/>
              <a:gd name="connsiteY4" fmla="*/ 911549 h 919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3143" h="919238">
                <a:moveTo>
                  <a:pt x="464604" y="911549"/>
                </a:moveTo>
                <a:cubicBezTo>
                  <a:pt x="349638" y="931265"/>
                  <a:pt x="224860" y="914311"/>
                  <a:pt x="130277" y="846207"/>
                </a:cubicBezTo>
                <a:cubicBezTo>
                  <a:pt x="35694" y="778008"/>
                  <a:pt x="-21456" y="653612"/>
                  <a:pt x="7595" y="540740"/>
                </a:cubicBezTo>
                <a:cubicBezTo>
                  <a:pt x="77127" y="270326"/>
                  <a:pt x="605765" y="-202495"/>
                  <a:pt x="867036" y="94780"/>
                </a:cubicBezTo>
                <a:cubicBezTo>
                  <a:pt x="1133926" y="398246"/>
                  <a:pt x="794455" y="855065"/>
                  <a:pt x="464604" y="911549"/>
                </a:cubicBezTo>
                <a:close/>
              </a:path>
            </a:pathLst>
          </a:custGeom>
          <a:solidFill>
            <a:schemeClr val="accent1">
              <a:lumMod val="60000"/>
              <a:lumOff val="40000"/>
            </a:schemeClr>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35" name="Freeform: Shape 34">
            <a:extLst>
              <a:ext uri="{FF2B5EF4-FFF2-40B4-BE49-F238E27FC236}">
                <a16:creationId xmlns:a16="http://schemas.microsoft.com/office/drawing/2014/main" id="{56659173-5869-438B-83AB-EF9D20C449B3}"/>
              </a:ext>
            </a:extLst>
          </p:cNvPr>
          <p:cNvSpPr/>
          <p:nvPr/>
        </p:nvSpPr>
        <p:spPr>
          <a:xfrm>
            <a:off x="9629547" y="448983"/>
            <a:ext cx="133732" cy="133454"/>
          </a:xfrm>
          <a:custGeom>
            <a:avLst/>
            <a:gdLst>
              <a:gd name="connsiteX0" fmla="*/ 38 w 517721"/>
              <a:gd name="connsiteY0" fmla="*/ 254893 h 516653"/>
              <a:gd name="connsiteX1" fmla="*/ 180727 w 517721"/>
              <a:gd name="connsiteY1" fmla="*/ 505401 h 516653"/>
              <a:gd name="connsiteX2" fmla="*/ 433711 w 517721"/>
              <a:gd name="connsiteY2" fmla="*/ 448346 h 516653"/>
              <a:gd name="connsiteX3" fmla="*/ 512292 w 517721"/>
              <a:gd name="connsiteY3" fmla="*/ 200886 h 516653"/>
              <a:gd name="connsiteX4" fmla="*/ 38 w 517721"/>
              <a:gd name="connsiteY4" fmla="*/ 254893 h 51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7721" h="516653">
                <a:moveTo>
                  <a:pt x="38" y="254893"/>
                </a:moveTo>
                <a:cubicBezTo>
                  <a:pt x="-1962" y="365288"/>
                  <a:pt x="75285" y="472444"/>
                  <a:pt x="180727" y="505401"/>
                </a:cubicBezTo>
                <a:cubicBezTo>
                  <a:pt x="267119" y="532452"/>
                  <a:pt x="367131" y="509687"/>
                  <a:pt x="433711" y="448346"/>
                </a:cubicBezTo>
                <a:cubicBezTo>
                  <a:pt x="500291" y="387005"/>
                  <a:pt x="531057" y="289469"/>
                  <a:pt x="512292" y="200886"/>
                </a:cubicBezTo>
                <a:cubicBezTo>
                  <a:pt x="448665" y="-98865"/>
                  <a:pt x="5467" y="-48573"/>
                  <a:pt x="38" y="254893"/>
                </a:cubicBezTo>
                <a:close/>
              </a:path>
            </a:pathLst>
          </a:custGeom>
          <a:solidFill>
            <a:schemeClr val="accent1">
              <a:lumMod val="60000"/>
              <a:lumOff val="40000"/>
            </a:schemeClr>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36" name="Freeform: Shape 35">
            <a:extLst>
              <a:ext uri="{FF2B5EF4-FFF2-40B4-BE49-F238E27FC236}">
                <a16:creationId xmlns:a16="http://schemas.microsoft.com/office/drawing/2014/main" id="{18208649-3FF7-49B3-89FA-4C4B4798A9DF}"/>
              </a:ext>
            </a:extLst>
          </p:cNvPr>
          <p:cNvSpPr/>
          <p:nvPr/>
        </p:nvSpPr>
        <p:spPr>
          <a:xfrm>
            <a:off x="9098428" y="668967"/>
            <a:ext cx="473755" cy="376361"/>
          </a:xfrm>
          <a:custGeom>
            <a:avLst/>
            <a:gdLst>
              <a:gd name="connsiteX0" fmla="*/ 890066 w 5916119"/>
              <a:gd name="connsiteY0" fmla="*/ 3338892 h 4699890"/>
              <a:gd name="connsiteX1" fmla="*/ 2508745 w 5916119"/>
              <a:gd name="connsiteY1" fmla="*/ 4589048 h 4699890"/>
              <a:gd name="connsiteX2" fmla="*/ 4484611 w 5916119"/>
              <a:gd name="connsiteY2" fmla="*/ 4286058 h 4699890"/>
              <a:gd name="connsiteX3" fmla="*/ 5352719 w 5916119"/>
              <a:gd name="connsiteY3" fmla="*/ 2980657 h 4699890"/>
              <a:gd name="connsiteX4" fmla="*/ 5815920 w 5916119"/>
              <a:gd name="connsiteY4" fmla="*/ 1636489 h 4699890"/>
              <a:gd name="connsiteX5" fmla="*/ 5915932 w 5916119"/>
              <a:gd name="connsiteY5" fmla="*/ 1033080 h 4699890"/>
              <a:gd name="connsiteX6" fmla="*/ 5707907 w 5916119"/>
              <a:gd name="connsiteY6" fmla="*/ 470914 h 4699890"/>
              <a:gd name="connsiteX7" fmla="*/ 5025345 w 5916119"/>
              <a:gd name="connsiteY7" fmla="*/ 243362 h 4699890"/>
              <a:gd name="connsiteX8" fmla="*/ 4296302 w 5916119"/>
              <a:gd name="connsiteY8" fmla="*/ 373569 h 4699890"/>
              <a:gd name="connsiteX9" fmla="*/ 2462834 w 5916119"/>
              <a:gd name="connsiteY9" fmla="*/ 299845 h 4699890"/>
              <a:gd name="connsiteX10" fmla="*/ 1072089 w 5916119"/>
              <a:gd name="connsiteY10" fmla="*/ 9523 h 4699890"/>
              <a:gd name="connsiteX11" fmla="*/ 254177 w 5916119"/>
              <a:gd name="connsiteY11" fmla="*/ 468247 h 4699890"/>
              <a:gd name="connsiteX12" fmla="*/ 119779 w 5916119"/>
              <a:gd name="connsiteY12" fmla="*/ 1786698 h 4699890"/>
              <a:gd name="connsiteX13" fmla="*/ 890066 w 5916119"/>
              <a:gd name="connsiteY13" fmla="*/ 3338892 h 469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16119" h="4699890">
                <a:moveTo>
                  <a:pt x="890066" y="3338892"/>
                </a:moveTo>
                <a:cubicBezTo>
                  <a:pt x="1293164" y="3903439"/>
                  <a:pt x="1847805" y="4378546"/>
                  <a:pt x="2508745" y="4589048"/>
                </a:cubicBezTo>
                <a:cubicBezTo>
                  <a:pt x="3169684" y="4799551"/>
                  <a:pt x="3940638" y="4716493"/>
                  <a:pt x="4484611" y="4286058"/>
                </a:cubicBezTo>
                <a:cubicBezTo>
                  <a:pt x="4898948" y="3958208"/>
                  <a:pt x="5149456" y="3468432"/>
                  <a:pt x="5352719" y="2980657"/>
                </a:cubicBezTo>
                <a:cubicBezTo>
                  <a:pt x="5535123" y="2542888"/>
                  <a:pt x="5690000" y="2093689"/>
                  <a:pt x="5815920" y="1636489"/>
                </a:cubicBezTo>
                <a:cubicBezTo>
                  <a:pt x="5870212" y="1439226"/>
                  <a:pt x="5919552" y="1237677"/>
                  <a:pt x="5915932" y="1033080"/>
                </a:cubicBezTo>
                <a:cubicBezTo>
                  <a:pt x="5912313" y="828483"/>
                  <a:pt x="5850210" y="617980"/>
                  <a:pt x="5707907" y="470914"/>
                </a:cubicBezTo>
                <a:cubicBezTo>
                  <a:pt x="5535981" y="293273"/>
                  <a:pt x="5272329" y="232980"/>
                  <a:pt x="5025345" y="243362"/>
                </a:cubicBezTo>
                <a:cubicBezTo>
                  <a:pt x="4778362" y="253744"/>
                  <a:pt x="4538713" y="325277"/>
                  <a:pt x="4296302" y="373569"/>
                </a:cubicBezTo>
                <a:cubicBezTo>
                  <a:pt x="3690797" y="494251"/>
                  <a:pt x="3056718" y="468724"/>
                  <a:pt x="2462834" y="299845"/>
                </a:cubicBezTo>
                <a:cubicBezTo>
                  <a:pt x="2003539" y="169258"/>
                  <a:pt x="1546148" y="-48103"/>
                  <a:pt x="1072089" y="9523"/>
                </a:cubicBezTo>
                <a:cubicBezTo>
                  <a:pt x="753763" y="48195"/>
                  <a:pt x="453154" y="216787"/>
                  <a:pt x="254177" y="468247"/>
                </a:cubicBezTo>
                <a:cubicBezTo>
                  <a:pt x="-73197" y="882013"/>
                  <a:pt x="-45575" y="1324831"/>
                  <a:pt x="119779" y="1786698"/>
                </a:cubicBezTo>
                <a:cubicBezTo>
                  <a:pt x="315042" y="2331814"/>
                  <a:pt x="552214" y="2865690"/>
                  <a:pt x="890066" y="3338892"/>
                </a:cubicBezTo>
                <a:close/>
              </a:path>
            </a:pathLst>
          </a:custGeom>
          <a:solidFill>
            <a:schemeClr val="accent1"/>
          </a:solidFill>
          <a:ln w="9525" cap="flat">
            <a:noFill/>
            <a:prstDash val="solid"/>
            <a:miter/>
          </a:ln>
        </p:spPr>
        <p:txBody>
          <a:bodyPr rtlCol="0" anchor="ctr"/>
          <a:lstStyle/>
          <a:p>
            <a:pPr defTabSz="457200"/>
            <a:endParaRPr lang="en-US" sz="1350">
              <a:solidFill>
                <a:srgbClr val="FFFFFF"/>
              </a:solidFill>
              <a:latin typeface="Open Sans"/>
            </a:endParaRPr>
          </a:p>
        </p:txBody>
      </p:sp>
    </p:spTree>
    <p:extLst>
      <p:ext uri="{BB962C8B-B14F-4D97-AF65-F5344CB8AC3E}">
        <p14:creationId xmlns:p14="http://schemas.microsoft.com/office/powerpoint/2010/main" val="288751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25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par>
                                <p:cTn id="35" presetID="53" presetClass="entr" presetSubtype="16" fill="hold" grpId="0" nodeType="withEffect">
                                  <p:stCondLst>
                                    <p:cond delay="25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par>
                                <p:cTn id="40" presetID="53" presetClass="entr" presetSubtype="16" fill="hold" grpId="0" nodeType="withEffect">
                                  <p:stCondLst>
                                    <p:cond delay="25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Effect transition="in" filter="fade">
                                      <p:cBhvr>
                                        <p:cTn id="44" dur="500"/>
                                        <p:tgtEl>
                                          <p:spTgt spid="35"/>
                                        </p:tgtEl>
                                      </p:cBhvr>
                                    </p:animEffect>
                                  </p:childTnLst>
                                </p:cTn>
                              </p:par>
                              <p:par>
                                <p:cTn id="45" presetID="53" presetClass="entr" presetSubtype="16" fill="hold" grpId="0" nodeType="withEffect">
                                  <p:stCondLst>
                                    <p:cond delay="25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Effect transition="in" filter="fade">
                                      <p:cBhvr>
                                        <p:cTn id="49" dur="500"/>
                                        <p:tgtEl>
                                          <p:spTgt spid="36"/>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25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20"/>
                                        </p:tgtEl>
                                        <p:attrNameLst>
                                          <p:attrName>style.visibility</p:attrName>
                                        </p:attrNameLst>
                                      </p:cBhvr>
                                      <p:to>
                                        <p:strVal val="visible"/>
                                      </p:to>
                                    </p:set>
                                    <p:anim calcmode="lin" valueType="num">
                                      <p:cBhvr>
                                        <p:cTn id="62" dur="500" fill="hold"/>
                                        <p:tgtEl>
                                          <p:spTgt spid="20"/>
                                        </p:tgtEl>
                                        <p:attrNameLst>
                                          <p:attrName>ppt_w</p:attrName>
                                        </p:attrNameLst>
                                      </p:cBhvr>
                                      <p:tavLst>
                                        <p:tav tm="0">
                                          <p:val>
                                            <p:fltVal val="0"/>
                                          </p:val>
                                        </p:tav>
                                        <p:tav tm="100000">
                                          <p:val>
                                            <p:strVal val="#ppt_w"/>
                                          </p:val>
                                        </p:tav>
                                      </p:tavLst>
                                    </p:anim>
                                    <p:anim calcmode="lin" valueType="num">
                                      <p:cBhvr>
                                        <p:cTn id="63" dur="500" fill="hold"/>
                                        <p:tgtEl>
                                          <p:spTgt spid="20"/>
                                        </p:tgtEl>
                                        <p:attrNameLst>
                                          <p:attrName>ppt_h</p:attrName>
                                        </p:attrNameLst>
                                      </p:cBhvr>
                                      <p:tavLst>
                                        <p:tav tm="0">
                                          <p:val>
                                            <p:fltVal val="0"/>
                                          </p:val>
                                        </p:tav>
                                        <p:tav tm="100000">
                                          <p:val>
                                            <p:strVal val="#ppt_h"/>
                                          </p:val>
                                        </p:tav>
                                      </p:tavLst>
                                    </p:anim>
                                    <p:animEffect transition="in" filter="fade">
                                      <p:cBhvr>
                                        <p:cTn id="64" dur="500"/>
                                        <p:tgtEl>
                                          <p:spTgt spid="20"/>
                                        </p:tgtEl>
                                      </p:cBhvr>
                                    </p:animEffect>
                                  </p:childTnLst>
                                </p:cTn>
                              </p:par>
                              <p:par>
                                <p:cTn id="65" presetID="53" presetClass="entr" presetSubtype="16" fill="hold" grpId="0" nodeType="withEffect">
                                  <p:stCondLst>
                                    <p:cond delay="250"/>
                                  </p:stCondLst>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ppt_w</p:attrName>
                                        </p:attrNameLst>
                                      </p:cBhvr>
                                      <p:tavLst>
                                        <p:tav tm="0">
                                          <p:val>
                                            <p:fltVal val="0"/>
                                          </p:val>
                                        </p:tav>
                                        <p:tav tm="100000">
                                          <p:val>
                                            <p:strVal val="#ppt_w"/>
                                          </p:val>
                                        </p:tav>
                                      </p:tavLst>
                                    </p:anim>
                                    <p:anim calcmode="lin" valueType="num">
                                      <p:cBhvr>
                                        <p:cTn id="68" dur="500" fill="hold"/>
                                        <p:tgtEl>
                                          <p:spTgt spid="30"/>
                                        </p:tgtEl>
                                        <p:attrNameLst>
                                          <p:attrName>ppt_h</p:attrName>
                                        </p:attrNameLst>
                                      </p:cBhvr>
                                      <p:tavLst>
                                        <p:tav tm="0">
                                          <p:val>
                                            <p:fltVal val="0"/>
                                          </p:val>
                                        </p:tav>
                                        <p:tav tm="100000">
                                          <p:val>
                                            <p:strVal val="#ppt_h"/>
                                          </p:val>
                                        </p:tav>
                                      </p:tavLst>
                                    </p:anim>
                                    <p:animEffect transition="in" filter="fade">
                                      <p:cBhvr>
                                        <p:cTn id="69" dur="500"/>
                                        <p:tgtEl>
                                          <p:spTgt spid="30"/>
                                        </p:tgtEl>
                                      </p:cBhvr>
                                    </p:animEffect>
                                  </p:childTnLst>
                                </p:cTn>
                              </p:par>
                              <p:par>
                                <p:cTn id="70" presetID="53" presetClass="entr" presetSubtype="16" fill="hold" grpId="0" nodeType="withEffect">
                                  <p:stCondLst>
                                    <p:cond delay="250"/>
                                  </p:stCondLst>
                                  <p:childTnLst>
                                    <p:set>
                                      <p:cBhvr>
                                        <p:cTn id="71" dur="1" fill="hold">
                                          <p:stCondLst>
                                            <p:cond delay="0"/>
                                          </p:stCondLst>
                                        </p:cTn>
                                        <p:tgtEl>
                                          <p:spTgt spid="32"/>
                                        </p:tgtEl>
                                        <p:attrNameLst>
                                          <p:attrName>style.visibility</p:attrName>
                                        </p:attrNameLst>
                                      </p:cBhvr>
                                      <p:to>
                                        <p:strVal val="visible"/>
                                      </p:to>
                                    </p:set>
                                    <p:anim calcmode="lin" valueType="num">
                                      <p:cBhvr>
                                        <p:cTn id="72" dur="500" fill="hold"/>
                                        <p:tgtEl>
                                          <p:spTgt spid="32"/>
                                        </p:tgtEl>
                                        <p:attrNameLst>
                                          <p:attrName>ppt_w</p:attrName>
                                        </p:attrNameLst>
                                      </p:cBhvr>
                                      <p:tavLst>
                                        <p:tav tm="0">
                                          <p:val>
                                            <p:fltVal val="0"/>
                                          </p:val>
                                        </p:tav>
                                        <p:tav tm="100000">
                                          <p:val>
                                            <p:strVal val="#ppt_w"/>
                                          </p:val>
                                        </p:tav>
                                      </p:tavLst>
                                    </p:anim>
                                    <p:anim calcmode="lin" valueType="num">
                                      <p:cBhvr>
                                        <p:cTn id="73" dur="500" fill="hold"/>
                                        <p:tgtEl>
                                          <p:spTgt spid="32"/>
                                        </p:tgtEl>
                                        <p:attrNameLst>
                                          <p:attrName>ppt_h</p:attrName>
                                        </p:attrNameLst>
                                      </p:cBhvr>
                                      <p:tavLst>
                                        <p:tav tm="0">
                                          <p:val>
                                            <p:fltVal val="0"/>
                                          </p:val>
                                        </p:tav>
                                        <p:tav tm="100000">
                                          <p:val>
                                            <p:strVal val="#ppt_h"/>
                                          </p:val>
                                        </p:tav>
                                      </p:tavLst>
                                    </p:anim>
                                    <p:animEffect transition="in" filter="fade">
                                      <p:cBhvr>
                                        <p:cTn id="74" dur="500"/>
                                        <p:tgtEl>
                                          <p:spTgt spid="32"/>
                                        </p:tgtEl>
                                      </p:cBhvr>
                                    </p:animEffect>
                                  </p:childTnLst>
                                </p:cTn>
                              </p:par>
                              <p:par>
                                <p:cTn id="75" presetID="2" presetClass="entr" presetSubtype="4" accel="20000" decel="60000" fill="hold" grpId="0" nodeType="withEffect">
                                  <p:stCondLst>
                                    <p:cond delay="250"/>
                                  </p:stCondLst>
                                  <p:childTnLst>
                                    <p:set>
                                      <p:cBhvr>
                                        <p:cTn id="76" dur="1" fill="hold">
                                          <p:stCondLst>
                                            <p:cond delay="0"/>
                                          </p:stCondLst>
                                        </p:cTn>
                                        <p:tgtEl>
                                          <p:spTgt spid="5"/>
                                        </p:tgtEl>
                                        <p:attrNameLst>
                                          <p:attrName>style.visibility</p:attrName>
                                        </p:attrNameLst>
                                      </p:cBhvr>
                                      <p:to>
                                        <p:strVal val="visible"/>
                                      </p:to>
                                    </p:set>
                                    <p:anim calcmode="lin" valueType="num">
                                      <p:cBhvr additive="base">
                                        <p:cTn id="77" dur="1000" fill="hold"/>
                                        <p:tgtEl>
                                          <p:spTgt spid="5"/>
                                        </p:tgtEl>
                                        <p:attrNameLst>
                                          <p:attrName>ppt_x</p:attrName>
                                        </p:attrNameLst>
                                      </p:cBhvr>
                                      <p:tavLst>
                                        <p:tav tm="0">
                                          <p:val>
                                            <p:strVal val="#ppt_x"/>
                                          </p:val>
                                        </p:tav>
                                        <p:tav tm="100000">
                                          <p:val>
                                            <p:strVal val="#ppt_x"/>
                                          </p:val>
                                        </p:tav>
                                      </p:tavLst>
                                    </p:anim>
                                    <p:anim calcmode="lin" valueType="num">
                                      <p:cBhvr additive="base">
                                        <p:cTn id="78" dur="1000" fill="hold"/>
                                        <p:tgtEl>
                                          <p:spTgt spid="5"/>
                                        </p:tgtEl>
                                        <p:attrNameLst>
                                          <p:attrName>ppt_y</p:attrName>
                                        </p:attrNameLst>
                                      </p:cBhvr>
                                      <p:tavLst>
                                        <p:tav tm="0">
                                          <p:val>
                                            <p:strVal val="1+#ppt_h/2"/>
                                          </p:val>
                                        </p:tav>
                                        <p:tav tm="100000">
                                          <p:val>
                                            <p:strVal val="#ppt_y"/>
                                          </p:val>
                                        </p:tav>
                                      </p:tavLst>
                                    </p:anim>
                                  </p:childTnLst>
                                </p:cTn>
                              </p:par>
                              <p:par>
                                <p:cTn id="79" presetID="2" presetClass="entr" presetSubtype="4" accel="20000" decel="60000" fill="hold" nodeType="withEffect">
                                  <p:stCondLst>
                                    <p:cond delay="250"/>
                                  </p:stCondLst>
                                  <p:childTnLst>
                                    <p:set>
                                      <p:cBhvr>
                                        <p:cTn id="80" dur="1" fill="hold">
                                          <p:stCondLst>
                                            <p:cond delay="0"/>
                                          </p:stCondLst>
                                        </p:cTn>
                                        <p:tgtEl>
                                          <p:spTgt spid="6"/>
                                        </p:tgtEl>
                                        <p:attrNameLst>
                                          <p:attrName>style.visibility</p:attrName>
                                        </p:attrNameLst>
                                      </p:cBhvr>
                                      <p:to>
                                        <p:strVal val="visible"/>
                                      </p:to>
                                    </p:set>
                                    <p:anim calcmode="lin" valueType="num">
                                      <p:cBhvr additive="base">
                                        <p:cTn id="81" dur="1000" fill="hold"/>
                                        <p:tgtEl>
                                          <p:spTgt spid="6"/>
                                        </p:tgtEl>
                                        <p:attrNameLst>
                                          <p:attrName>ppt_x</p:attrName>
                                        </p:attrNameLst>
                                      </p:cBhvr>
                                      <p:tavLst>
                                        <p:tav tm="0">
                                          <p:val>
                                            <p:strVal val="#ppt_x"/>
                                          </p:val>
                                        </p:tav>
                                        <p:tav tm="100000">
                                          <p:val>
                                            <p:strVal val="#ppt_x"/>
                                          </p:val>
                                        </p:tav>
                                      </p:tavLst>
                                    </p:anim>
                                    <p:anim calcmode="lin" valueType="num">
                                      <p:cBhvr additive="base">
                                        <p:cTn id="82"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P spid="13" grpId="0" animBg="1"/>
      <p:bldP spid="14" grpId="0" animBg="1"/>
      <p:bldP spid="17" grpId="0"/>
      <p:bldP spid="18" grpId="0"/>
      <p:bldP spid="19" grpId="0"/>
      <p:bldP spid="20" grpId="0"/>
      <p:bldP spid="21" grpId="0"/>
      <p:bldP spid="22" grpId="0"/>
      <p:bldP spid="30" grpId="0" animBg="1"/>
      <p:bldP spid="32" grpId="0" animBg="1"/>
      <p:bldP spid="35" grpId="0" animBg="1"/>
      <p:bldP spid="3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Straight Connector 47">
            <a:extLst>
              <a:ext uri="{FF2B5EF4-FFF2-40B4-BE49-F238E27FC236}">
                <a16:creationId xmlns:a16="http://schemas.microsoft.com/office/drawing/2014/main" id="{034A9ED3-5EF2-4173-8C97-B32A12BEFDAB}"/>
              </a:ext>
            </a:extLst>
          </p:cNvPr>
          <p:cNvCxnSpPr>
            <a:cxnSpLocks/>
          </p:cNvCxnSpPr>
          <p:nvPr/>
        </p:nvCxnSpPr>
        <p:spPr>
          <a:xfrm>
            <a:off x="4640171" y="2923350"/>
            <a:ext cx="0" cy="2060735"/>
          </a:xfrm>
          <a:prstGeom prst="line">
            <a:avLst/>
          </a:prstGeom>
          <a:ln w="19050">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PsHolder3">
            <a:extLst>
              <a:ext uri="{FF2B5EF4-FFF2-40B4-BE49-F238E27FC236}">
                <a16:creationId xmlns:a16="http://schemas.microsoft.com/office/drawing/2014/main" id="{D9D6D736-A843-4B18-A955-00DF92C8ABC0}"/>
              </a:ext>
            </a:extLst>
          </p:cNvPr>
          <p:cNvSpPr>
            <a:spLocks noGrp="1"/>
          </p:cNvSpPr>
          <p:nvPr>
            <p:ph type="pic" sz="quarter" idx="14"/>
          </p:nvPr>
        </p:nvSpPr>
        <p:spPr/>
      </p:sp>
      <p:sp>
        <p:nvSpPr>
          <p:cNvPr id="3" name="PsHolder4">
            <a:extLst>
              <a:ext uri="{FF2B5EF4-FFF2-40B4-BE49-F238E27FC236}">
                <a16:creationId xmlns:a16="http://schemas.microsoft.com/office/drawing/2014/main" id="{D72B4BDD-8AA7-45EE-9C17-17C45223DEF7}"/>
              </a:ext>
            </a:extLst>
          </p:cNvPr>
          <p:cNvSpPr>
            <a:spLocks noGrp="1"/>
          </p:cNvSpPr>
          <p:nvPr>
            <p:ph type="pic" sz="quarter" idx="13"/>
          </p:nvPr>
        </p:nvSpPr>
        <p:spPr/>
      </p:sp>
      <p:sp>
        <p:nvSpPr>
          <p:cNvPr id="75" name="Text Placeholder 74">
            <a:extLst>
              <a:ext uri="{FF2B5EF4-FFF2-40B4-BE49-F238E27FC236}">
                <a16:creationId xmlns:a16="http://schemas.microsoft.com/office/drawing/2014/main" id="{506C23FF-821D-4D28-B7F4-348594CA93E5}"/>
              </a:ext>
            </a:extLst>
          </p:cNvPr>
          <p:cNvSpPr>
            <a:spLocks noGrp="1"/>
          </p:cNvSpPr>
          <p:nvPr>
            <p:ph type="body" sz="quarter" idx="12"/>
          </p:nvPr>
        </p:nvSpPr>
        <p:spPr/>
        <p:txBody>
          <a:bodyPr/>
          <a:lstStyle/>
          <a:p>
            <a:r>
              <a:rPr lang="ru-RU" dirty="0"/>
              <a:t>Заголовок слайда</a:t>
            </a:r>
            <a:endParaRPr lang="en-US" dirty="0"/>
          </a:p>
        </p:txBody>
      </p:sp>
      <p:sp>
        <p:nvSpPr>
          <p:cNvPr id="29" name="TextBox 28">
            <a:extLst>
              <a:ext uri="{FF2B5EF4-FFF2-40B4-BE49-F238E27FC236}">
                <a16:creationId xmlns:a16="http://schemas.microsoft.com/office/drawing/2014/main" id="{684BB80A-F2DF-4071-BCB2-25DC7D8BB251}"/>
              </a:ext>
            </a:extLst>
          </p:cNvPr>
          <p:cNvSpPr txBox="1"/>
          <p:nvPr/>
        </p:nvSpPr>
        <p:spPr>
          <a:xfrm>
            <a:off x="1992543" y="3921017"/>
            <a:ext cx="1587669" cy="690254"/>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 Место для вашего текста. Место для вашего текста.</a:t>
            </a:r>
            <a:endParaRPr lang="en-US" sz="900" dirty="0">
              <a:solidFill>
                <a:srgbClr val="FFFFFF"/>
              </a:solidFill>
              <a:latin typeface="Open Sans"/>
            </a:endParaRPr>
          </a:p>
        </p:txBody>
      </p:sp>
      <p:sp>
        <p:nvSpPr>
          <p:cNvPr id="30" name="TextBox 29">
            <a:extLst>
              <a:ext uri="{FF2B5EF4-FFF2-40B4-BE49-F238E27FC236}">
                <a16:creationId xmlns:a16="http://schemas.microsoft.com/office/drawing/2014/main" id="{18A3C765-3FA6-401D-BFE0-30FA0B2E3C2E}"/>
              </a:ext>
            </a:extLst>
          </p:cNvPr>
          <p:cNvSpPr txBox="1"/>
          <p:nvPr/>
        </p:nvSpPr>
        <p:spPr>
          <a:xfrm>
            <a:off x="1992542" y="3665129"/>
            <a:ext cx="2046059" cy="323165"/>
          </a:xfrm>
          <a:prstGeom prst="rect">
            <a:avLst/>
          </a:prstGeom>
          <a:noFill/>
        </p:spPr>
        <p:txBody>
          <a:bodyPr wrap="square" rtlCol="0">
            <a:spAutoFit/>
          </a:bodyPr>
          <a:lstStyle/>
          <a:p>
            <a:pPr lvl="0" defTabSz="457200"/>
            <a:r>
              <a:rPr lang="ru-RU" sz="1500" b="1" dirty="0">
                <a:solidFill>
                  <a:srgbClr val="A05024"/>
                </a:solidFill>
              </a:rPr>
              <a:t>Подзаголовок</a:t>
            </a:r>
            <a:endParaRPr lang="en-ID" sz="1500" b="1" dirty="0">
              <a:solidFill>
                <a:srgbClr val="A05024"/>
              </a:solidFill>
            </a:endParaRPr>
          </a:p>
        </p:txBody>
      </p:sp>
      <p:grpSp>
        <p:nvGrpSpPr>
          <p:cNvPr id="31" name="Group 30">
            <a:extLst>
              <a:ext uri="{FF2B5EF4-FFF2-40B4-BE49-F238E27FC236}">
                <a16:creationId xmlns:a16="http://schemas.microsoft.com/office/drawing/2014/main" id="{D99630BA-FD84-4415-BF1E-288EC9066F5A}"/>
              </a:ext>
            </a:extLst>
          </p:cNvPr>
          <p:cNvGrpSpPr/>
          <p:nvPr/>
        </p:nvGrpSpPr>
        <p:grpSpPr>
          <a:xfrm>
            <a:off x="4565153" y="2874787"/>
            <a:ext cx="150041" cy="150041"/>
            <a:chOff x="9656999" y="2121663"/>
            <a:chExt cx="660654" cy="660654"/>
          </a:xfrm>
        </p:grpSpPr>
        <p:sp>
          <p:nvSpPr>
            <p:cNvPr id="32" name="Freeform: Shape 31">
              <a:extLst>
                <a:ext uri="{FF2B5EF4-FFF2-40B4-BE49-F238E27FC236}">
                  <a16:creationId xmlns:a16="http://schemas.microsoft.com/office/drawing/2014/main" id="{A043DB33-83E2-4DCF-A06F-5C23BCC30A9F}"/>
                </a:ext>
              </a:extLst>
            </p:cNvPr>
            <p:cNvSpPr/>
            <p:nvPr/>
          </p:nvSpPr>
          <p:spPr>
            <a:xfrm>
              <a:off x="9656999" y="2121663"/>
              <a:ext cx="660654" cy="660654"/>
            </a:xfrm>
            <a:custGeom>
              <a:avLst/>
              <a:gdLst>
                <a:gd name="connsiteX0" fmla="*/ 660654 w 660654"/>
                <a:gd name="connsiteY0" fmla="*/ 330327 h 660654"/>
                <a:gd name="connsiteX1" fmla="*/ 330327 w 660654"/>
                <a:gd name="connsiteY1" fmla="*/ 660654 h 660654"/>
                <a:gd name="connsiteX2" fmla="*/ 0 w 660654"/>
                <a:gd name="connsiteY2" fmla="*/ 330327 h 660654"/>
                <a:gd name="connsiteX3" fmla="*/ 330327 w 660654"/>
                <a:gd name="connsiteY3" fmla="*/ 0 h 660654"/>
                <a:gd name="connsiteX4" fmla="*/ 660654 w 660654"/>
                <a:gd name="connsiteY4" fmla="*/ 330327 h 6606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654" h="660654">
                  <a:moveTo>
                    <a:pt x="660654" y="330327"/>
                  </a:moveTo>
                  <a:cubicBezTo>
                    <a:pt x="660654" y="512762"/>
                    <a:pt x="512762" y="660654"/>
                    <a:pt x="330327" y="660654"/>
                  </a:cubicBezTo>
                  <a:cubicBezTo>
                    <a:pt x="147892" y="660654"/>
                    <a:pt x="0" y="512762"/>
                    <a:pt x="0" y="330327"/>
                  </a:cubicBezTo>
                  <a:cubicBezTo>
                    <a:pt x="0" y="147892"/>
                    <a:pt x="147892" y="0"/>
                    <a:pt x="330327" y="0"/>
                  </a:cubicBezTo>
                  <a:cubicBezTo>
                    <a:pt x="512762" y="0"/>
                    <a:pt x="660654" y="147892"/>
                    <a:pt x="660654" y="330327"/>
                  </a:cubicBezTo>
                  <a:close/>
                </a:path>
              </a:pathLst>
            </a:custGeom>
            <a:solidFill>
              <a:schemeClr val="accent1">
                <a:lumMod val="60000"/>
                <a:lumOff val="40000"/>
              </a:schemeClr>
            </a:solidFill>
            <a:ln w="9525" cap="flat">
              <a:noFill/>
              <a:prstDash val="solid"/>
              <a:miter/>
            </a:ln>
          </p:spPr>
          <p:txBody>
            <a:bodyPr rtlCol="0" anchor="ctr"/>
            <a:lstStyle/>
            <a:p>
              <a:pPr defTabSz="457200"/>
              <a:endParaRPr lang="en-US" sz="1350" dirty="0">
                <a:solidFill>
                  <a:srgbClr val="FFFFFF"/>
                </a:solidFill>
                <a:latin typeface="Open Sans"/>
              </a:endParaRPr>
            </a:p>
          </p:txBody>
        </p:sp>
        <p:sp>
          <p:nvSpPr>
            <p:cNvPr id="33" name="Freeform: Shape 32">
              <a:extLst>
                <a:ext uri="{FF2B5EF4-FFF2-40B4-BE49-F238E27FC236}">
                  <a16:creationId xmlns:a16="http://schemas.microsoft.com/office/drawing/2014/main" id="{3E21F9EC-4464-4401-951E-0D2DAAB7DD68}"/>
                </a:ext>
              </a:extLst>
            </p:cNvPr>
            <p:cNvSpPr/>
            <p:nvPr/>
          </p:nvSpPr>
          <p:spPr>
            <a:xfrm>
              <a:off x="9818162" y="2335499"/>
              <a:ext cx="338423" cy="232981"/>
            </a:xfrm>
            <a:custGeom>
              <a:avLst/>
              <a:gdLst>
                <a:gd name="connsiteX0" fmla="*/ 326993 w 338423"/>
                <a:gd name="connsiteY0" fmla="*/ 11430 h 232981"/>
                <a:gd name="connsiteX1" fmla="*/ 271939 w 338423"/>
                <a:gd name="connsiteY1" fmla="*/ 11430 h 232981"/>
                <a:gd name="connsiteX2" fmla="*/ 144494 w 338423"/>
                <a:gd name="connsiteY2" fmla="*/ 138970 h 232981"/>
                <a:gd name="connsiteX3" fmla="*/ 66484 w 338423"/>
                <a:gd name="connsiteY3" fmla="*/ 60960 h 232981"/>
                <a:gd name="connsiteX4" fmla="*/ 11430 w 338423"/>
                <a:gd name="connsiteY4" fmla="*/ 60960 h 232981"/>
                <a:gd name="connsiteX5" fmla="*/ 11430 w 338423"/>
                <a:gd name="connsiteY5" fmla="*/ 116015 h 232981"/>
                <a:gd name="connsiteX6" fmla="*/ 116967 w 338423"/>
                <a:gd name="connsiteY6" fmla="*/ 221552 h 232981"/>
                <a:gd name="connsiteX7" fmla="*/ 172021 w 338423"/>
                <a:gd name="connsiteY7" fmla="*/ 221552 h 232981"/>
                <a:gd name="connsiteX8" fmla="*/ 326993 w 338423"/>
                <a:gd name="connsiteY8" fmla="*/ 66580 h 232981"/>
                <a:gd name="connsiteX9" fmla="*/ 326993 w 338423"/>
                <a:gd name="connsiteY9" fmla="*/ 11430 h 232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8423" h="232981">
                  <a:moveTo>
                    <a:pt x="326993" y="11430"/>
                  </a:moveTo>
                  <a:cubicBezTo>
                    <a:pt x="311753" y="-3810"/>
                    <a:pt x="287084" y="-3810"/>
                    <a:pt x="271939" y="11430"/>
                  </a:cubicBezTo>
                  <a:lnTo>
                    <a:pt x="144494" y="138970"/>
                  </a:lnTo>
                  <a:lnTo>
                    <a:pt x="66484" y="60960"/>
                  </a:lnTo>
                  <a:cubicBezTo>
                    <a:pt x="51244" y="45720"/>
                    <a:pt x="26575" y="45720"/>
                    <a:pt x="11430" y="60960"/>
                  </a:cubicBezTo>
                  <a:cubicBezTo>
                    <a:pt x="-3810" y="76200"/>
                    <a:pt x="-3810" y="100870"/>
                    <a:pt x="11430" y="116015"/>
                  </a:cubicBezTo>
                  <a:lnTo>
                    <a:pt x="116967" y="221552"/>
                  </a:lnTo>
                  <a:cubicBezTo>
                    <a:pt x="132207" y="236792"/>
                    <a:pt x="156877" y="236792"/>
                    <a:pt x="172021" y="221552"/>
                  </a:cubicBezTo>
                  <a:lnTo>
                    <a:pt x="326993" y="66580"/>
                  </a:lnTo>
                  <a:cubicBezTo>
                    <a:pt x="342233" y="51340"/>
                    <a:pt x="342233" y="26670"/>
                    <a:pt x="326993" y="11430"/>
                  </a:cubicBezTo>
                  <a:close/>
                </a:path>
              </a:pathLst>
            </a:custGeom>
            <a:solidFill>
              <a:schemeClr val="bg2"/>
            </a:solidFill>
            <a:ln w="9525" cap="flat">
              <a:noFill/>
              <a:prstDash val="solid"/>
              <a:miter/>
            </a:ln>
          </p:spPr>
          <p:txBody>
            <a:bodyPr rtlCol="0" anchor="ctr"/>
            <a:lstStyle/>
            <a:p>
              <a:pPr defTabSz="457200"/>
              <a:endParaRPr lang="en-US" sz="1350">
                <a:solidFill>
                  <a:srgbClr val="FFFFFF"/>
                </a:solidFill>
                <a:latin typeface="Open Sans"/>
              </a:endParaRPr>
            </a:p>
          </p:txBody>
        </p:sp>
      </p:grpSp>
      <p:sp>
        <p:nvSpPr>
          <p:cNvPr id="34" name="TextBox 33">
            <a:extLst>
              <a:ext uri="{FF2B5EF4-FFF2-40B4-BE49-F238E27FC236}">
                <a16:creationId xmlns:a16="http://schemas.microsoft.com/office/drawing/2014/main" id="{345C6B11-F33D-4775-9B66-6B48F3195B84}"/>
              </a:ext>
            </a:extLst>
          </p:cNvPr>
          <p:cNvSpPr txBox="1"/>
          <p:nvPr/>
        </p:nvSpPr>
        <p:spPr>
          <a:xfrm>
            <a:off x="4947008" y="2714205"/>
            <a:ext cx="1468213" cy="482504"/>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 </a:t>
            </a:r>
            <a:endParaRPr lang="en-US" sz="900" dirty="0">
              <a:solidFill>
                <a:srgbClr val="FFFFFF"/>
              </a:solidFill>
              <a:latin typeface="Open Sans"/>
            </a:endParaRPr>
          </a:p>
        </p:txBody>
      </p:sp>
      <p:grpSp>
        <p:nvGrpSpPr>
          <p:cNvPr id="35" name="Group 34">
            <a:extLst>
              <a:ext uri="{FF2B5EF4-FFF2-40B4-BE49-F238E27FC236}">
                <a16:creationId xmlns:a16="http://schemas.microsoft.com/office/drawing/2014/main" id="{EE5DA431-1448-436F-BE51-CAAE83C41E4A}"/>
              </a:ext>
            </a:extLst>
          </p:cNvPr>
          <p:cNvGrpSpPr/>
          <p:nvPr/>
        </p:nvGrpSpPr>
        <p:grpSpPr>
          <a:xfrm>
            <a:off x="4565153" y="3561698"/>
            <a:ext cx="150041" cy="150041"/>
            <a:chOff x="9656999" y="2121663"/>
            <a:chExt cx="660654" cy="660654"/>
          </a:xfrm>
        </p:grpSpPr>
        <p:sp>
          <p:nvSpPr>
            <p:cNvPr id="36" name="Freeform: Shape 35">
              <a:extLst>
                <a:ext uri="{FF2B5EF4-FFF2-40B4-BE49-F238E27FC236}">
                  <a16:creationId xmlns:a16="http://schemas.microsoft.com/office/drawing/2014/main" id="{280BD16D-AA88-43F6-B359-E8FB7E0384DE}"/>
                </a:ext>
              </a:extLst>
            </p:cNvPr>
            <p:cNvSpPr/>
            <p:nvPr/>
          </p:nvSpPr>
          <p:spPr>
            <a:xfrm>
              <a:off x="9656999" y="2121663"/>
              <a:ext cx="660654" cy="660654"/>
            </a:xfrm>
            <a:custGeom>
              <a:avLst/>
              <a:gdLst>
                <a:gd name="connsiteX0" fmla="*/ 660654 w 660654"/>
                <a:gd name="connsiteY0" fmla="*/ 330327 h 660654"/>
                <a:gd name="connsiteX1" fmla="*/ 330327 w 660654"/>
                <a:gd name="connsiteY1" fmla="*/ 660654 h 660654"/>
                <a:gd name="connsiteX2" fmla="*/ 0 w 660654"/>
                <a:gd name="connsiteY2" fmla="*/ 330327 h 660654"/>
                <a:gd name="connsiteX3" fmla="*/ 330327 w 660654"/>
                <a:gd name="connsiteY3" fmla="*/ 0 h 660654"/>
                <a:gd name="connsiteX4" fmla="*/ 660654 w 660654"/>
                <a:gd name="connsiteY4" fmla="*/ 330327 h 6606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654" h="660654">
                  <a:moveTo>
                    <a:pt x="660654" y="330327"/>
                  </a:moveTo>
                  <a:cubicBezTo>
                    <a:pt x="660654" y="512762"/>
                    <a:pt x="512762" y="660654"/>
                    <a:pt x="330327" y="660654"/>
                  </a:cubicBezTo>
                  <a:cubicBezTo>
                    <a:pt x="147892" y="660654"/>
                    <a:pt x="0" y="512762"/>
                    <a:pt x="0" y="330327"/>
                  </a:cubicBezTo>
                  <a:cubicBezTo>
                    <a:pt x="0" y="147892"/>
                    <a:pt x="147892" y="0"/>
                    <a:pt x="330327" y="0"/>
                  </a:cubicBezTo>
                  <a:cubicBezTo>
                    <a:pt x="512762" y="0"/>
                    <a:pt x="660654" y="147892"/>
                    <a:pt x="660654" y="330327"/>
                  </a:cubicBezTo>
                  <a:close/>
                </a:path>
              </a:pathLst>
            </a:custGeom>
            <a:solidFill>
              <a:schemeClr val="accent1">
                <a:lumMod val="60000"/>
                <a:lumOff val="40000"/>
              </a:schemeClr>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37" name="Freeform: Shape 36">
              <a:extLst>
                <a:ext uri="{FF2B5EF4-FFF2-40B4-BE49-F238E27FC236}">
                  <a16:creationId xmlns:a16="http://schemas.microsoft.com/office/drawing/2014/main" id="{A2D34BF9-0E0E-4FE5-84EF-9060F0F304AC}"/>
                </a:ext>
              </a:extLst>
            </p:cNvPr>
            <p:cNvSpPr/>
            <p:nvPr/>
          </p:nvSpPr>
          <p:spPr>
            <a:xfrm>
              <a:off x="9818162" y="2335499"/>
              <a:ext cx="338423" cy="232981"/>
            </a:xfrm>
            <a:custGeom>
              <a:avLst/>
              <a:gdLst>
                <a:gd name="connsiteX0" fmla="*/ 326993 w 338423"/>
                <a:gd name="connsiteY0" fmla="*/ 11430 h 232981"/>
                <a:gd name="connsiteX1" fmla="*/ 271939 w 338423"/>
                <a:gd name="connsiteY1" fmla="*/ 11430 h 232981"/>
                <a:gd name="connsiteX2" fmla="*/ 144494 w 338423"/>
                <a:gd name="connsiteY2" fmla="*/ 138970 h 232981"/>
                <a:gd name="connsiteX3" fmla="*/ 66484 w 338423"/>
                <a:gd name="connsiteY3" fmla="*/ 60960 h 232981"/>
                <a:gd name="connsiteX4" fmla="*/ 11430 w 338423"/>
                <a:gd name="connsiteY4" fmla="*/ 60960 h 232981"/>
                <a:gd name="connsiteX5" fmla="*/ 11430 w 338423"/>
                <a:gd name="connsiteY5" fmla="*/ 116015 h 232981"/>
                <a:gd name="connsiteX6" fmla="*/ 116967 w 338423"/>
                <a:gd name="connsiteY6" fmla="*/ 221552 h 232981"/>
                <a:gd name="connsiteX7" fmla="*/ 172021 w 338423"/>
                <a:gd name="connsiteY7" fmla="*/ 221552 h 232981"/>
                <a:gd name="connsiteX8" fmla="*/ 326993 w 338423"/>
                <a:gd name="connsiteY8" fmla="*/ 66580 h 232981"/>
                <a:gd name="connsiteX9" fmla="*/ 326993 w 338423"/>
                <a:gd name="connsiteY9" fmla="*/ 11430 h 232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8423" h="232981">
                  <a:moveTo>
                    <a:pt x="326993" y="11430"/>
                  </a:moveTo>
                  <a:cubicBezTo>
                    <a:pt x="311753" y="-3810"/>
                    <a:pt x="287084" y="-3810"/>
                    <a:pt x="271939" y="11430"/>
                  </a:cubicBezTo>
                  <a:lnTo>
                    <a:pt x="144494" y="138970"/>
                  </a:lnTo>
                  <a:lnTo>
                    <a:pt x="66484" y="60960"/>
                  </a:lnTo>
                  <a:cubicBezTo>
                    <a:pt x="51244" y="45720"/>
                    <a:pt x="26575" y="45720"/>
                    <a:pt x="11430" y="60960"/>
                  </a:cubicBezTo>
                  <a:cubicBezTo>
                    <a:pt x="-3810" y="76200"/>
                    <a:pt x="-3810" y="100870"/>
                    <a:pt x="11430" y="116015"/>
                  </a:cubicBezTo>
                  <a:lnTo>
                    <a:pt x="116967" y="221552"/>
                  </a:lnTo>
                  <a:cubicBezTo>
                    <a:pt x="132207" y="236792"/>
                    <a:pt x="156877" y="236792"/>
                    <a:pt x="172021" y="221552"/>
                  </a:cubicBezTo>
                  <a:lnTo>
                    <a:pt x="326993" y="66580"/>
                  </a:lnTo>
                  <a:cubicBezTo>
                    <a:pt x="342233" y="51340"/>
                    <a:pt x="342233" y="26670"/>
                    <a:pt x="326993" y="11430"/>
                  </a:cubicBezTo>
                  <a:close/>
                </a:path>
              </a:pathLst>
            </a:custGeom>
            <a:solidFill>
              <a:schemeClr val="bg2"/>
            </a:solidFill>
            <a:ln w="9525" cap="flat">
              <a:noFill/>
              <a:prstDash val="solid"/>
              <a:miter/>
            </a:ln>
          </p:spPr>
          <p:txBody>
            <a:bodyPr rtlCol="0" anchor="ctr"/>
            <a:lstStyle/>
            <a:p>
              <a:pPr defTabSz="457200"/>
              <a:endParaRPr lang="en-US" sz="1350">
                <a:solidFill>
                  <a:srgbClr val="FFFFFF"/>
                </a:solidFill>
                <a:latin typeface="Open Sans"/>
              </a:endParaRPr>
            </a:p>
          </p:txBody>
        </p:sp>
      </p:grpSp>
      <p:sp>
        <p:nvSpPr>
          <p:cNvPr id="38" name="TextBox 37">
            <a:extLst>
              <a:ext uri="{FF2B5EF4-FFF2-40B4-BE49-F238E27FC236}">
                <a16:creationId xmlns:a16="http://schemas.microsoft.com/office/drawing/2014/main" id="{01DB2E28-D521-4E10-91F1-8CA5483A05B5}"/>
              </a:ext>
            </a:extLst>
          </p:cNvPr>
          <p:cNvSpPr txBox="1"/>
          <p:nvPr/>
        </p:nvSpPr>
        <p:spPr>
          <a:xfrm>
            <a:off x="4967691" y="3393895"/>
            <a:ext cx="1468213" cy="482504"/>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 </a:t>
            </a:r>
            <a:endParaRPr lang="en-US" sz="900" dirty="0">
              <a:solidFill>
                <a:srgbClr val="FFFFFF"/>
              </a:solidFill>
              <a:latin typeface="Open Sans"/>
            </a:endParaRPr>
          </a:p>
        </p:txBody>
      </p:sp>
      <p:grpSp>
        <p:nvGrpSpPr>
          <p:cNvPr id="39" name="Group 38">
            <a:extLst>
              <a:ext uri="{FF2B5EF4-FFF2-40B4-BE49-F238E27FC236}">
                <a16:creationId xmlns:a16="http://schemas.microsoft.com/office/drawing/2014/main" id="{423A933A-57FE-40EA-A0BC-4FA7A4443EE7}"/>
              </a:ext>
            </a:extLst>
          </p:cNvPr>
          <p:cNvGrpSpPr/>
          <p:nvPr/>
        </p:nvGrpSpPr>
        <p:grpSpPr>
          <a:xfrm>
            <a:off x="4565153" y="4248610"/>
            <a:ext cx="150041" cy="150041"/>
            <a:chOff x="9656999" y="2121663"/>
            <a:chExt cx="660654" cy="660654"/>
          </a:xfrm>
        </p:grpSpPr>
        <p:sp>
          <p:nvSpPr>
            <p:cNvPr id="40" name="Freeform: Shape 39">
              <a:extLst>
                <a:ext uri="{FF2B5EF4-FFF2-40B4-BE49-F238E27FC236}">
                  <a16:creationId xmlns:a16="http://schemas.microsoft.com/office/drawing/2014/main" id="{577970AE-C841-4870-996C-B4D229FEFF54}"/>
                </a:ext>
              </a:extLst>
            </p:cNvPr>
            <p:cNvSpPr/>
            <p:nvPr/>
          </p:nvSpPr>
          <p:spPr>
            <a:xfrm>
              <a:off x="9656999" y="2121663"/>
              <a:ext cx="660654" cy="660654"/>
            </a:xfrm>
            <a:custGeom>
              <a:avLst/>
              <a:gdLst>
                <a:gd name="connsiteX0" fmla="*/ 660654 w 660654"/>
                <a:gd name="connsiteY0" fmla="*/ 330327 h 660654"/>
                <a:gd name="connsiteX1" fmla="*/ 330327 w 660654"/>
                <a:gd name="connsiteY1" fmla="*/ 660654 h 660654"/>
                <a:gd name="connsiteX2" fmla="*/ 0 w 660654"/>
                <a:gd name="connsiteY2" fmla="*/ 330327 h 660654"/>
                <a:gd name="connsiteX3" fmla="*/ 330327 w 660654"/>
                <a:gd name="connsiteY3" fmla="*/ 0 h 660654"/>
                <a:gd name="connsiteX4" fmla="*/ 660654 w 660654"/>
                <a:gd name="connsiteY4" fmla="*/ 330327 h 6606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654" h="660654">
                  <a:moveTo>
                    <a:pt x="660654" y="330327"/>
                  </a:moveTo>
                  <a:cubicBezTo>
                    <a:pt x="660654" y="512762"/>
                    <a:pt x="512762" y="660654"/>
                    <a:pt x="330327" y="660654"/>
                  </a:cubicBezTo>
                  <a:cubicBezTo>
                    <a:pt x="147892" y="660654"/>
                    <a:pt x="0" y="512762"/>
                    <a:pt x="0" y="330327"/>
                  </a:cubicBezTo>
                  <a:cubicBezTo>
                    <a:pt x="0" y="147892"/>
                    <a:pt x="147892" y="0"/>
                    <a:pt x="330327" y="0"/>
                  </a:cubicBezTo>
                  <a:cubicBezTo>
                    <a:pt x="512762" y="0"/>
                    <a:pt x="660654" y="147892"/>
                    <a:pt x="660654" y="330327"/>
                  </a:cubicBezTo>
                  <a:close/>
                </a:path>
              </a:pathLst>
            </a:custGeom>
            <a:solidFill>
              <a:schemeClr val="accent1">
                <a:lumMod val="60000"/>
                <a:lumOff val="40000"/>
              </a:schemeClr>
            </a:solidFill>
            <a:ln w="9525" cap="flat">
              <a:noFill/>
              <a:prstDash val="solid"/>
              <a:miter/>
            </a:ln>
          </p:spPr>
          <p:txBody>
            <a:bodyPr rtlCol="0" anchor="ctr"/>
            <a:lstStyle/>
            <a:p>
              <a:pPr defTabSz="457200"/>
              <a:endParaRPr lang="en-US" sz="1350" dirty="0">
                <a:solidFill>
                  <a:srgbClr val="FFFFFF"/>
                </a:solidFill>
                <a:latin typeface="Open Sans"/>
              </a:endParaRPr>
            </a:p>
          </p:txBody>
        </p:sp>
        <p:sp>
          <p:nvSpPr>
            <p:cNvPr id="41" name="Freeform: Shape 40">
              <a:extLst>
                <a:ext uri="{FF2B5EF4-FFF2-40B4-BE49-F238E27FC236}">
                  <a16:creationId xmlns:a16="http://schemas.microsoft.com/office/drawing/2014/main" id="{23525694-CC29-49D6-8BD2-882FDBBBA84E}"/>
                </a:ext>
              </a:extLst>
            </p:cNvPr>
            <p:cNvSpPr/>
            <p:nvPr/>
          </p:nvSpPr>
          <p:spPr>
            <a:xfrm>
              <a:off x="9818162" y="2335499"/>
              <a:ext cx="338423" cy="232981"/>
            </a:xfrm>
            <a:custGeom>
              <a:avLst/>
              <a:gdLst>
                <a:gd name="connsiteX0" fmla="*/ 326993 w 338423"/>
                <a:gd name="connsiteY0" fmla="*/ 11430 h 232981"/>
                <a:gd name="connsiteX1" fmla="*/ 271939 w 338423"/>
                <a:gd name="connsiteY1" fmla="*/ 11430 h 232981"/>
                <a:gd name="connsiteX2" fmla="*/ 144494 w 338423"/>
                <a:gd name="connsiteY2" fmla="*/ 138970 h 232981"/>
                <a:gd name="connsiteX3" fmla="*/ 66484 w 338423"/>
                <a:gd name="connsiteY3" fmla="*/ 60960 h 232981"/>
                <a:gd name="connsiteX4" fmla="*/ 11430 w 338423"/>
                <a:gd name="connsiteY4" fmla="*/ 60960 h 232981"/>
                <a:gd name="connsiteX5" fmla="*/ 11430 w 338423"/>
                <a:gd name="connsiteY5" fmla="*/ 116015 h 232981"/>
                <a:gd name="connsiteX6" fmla="*/ 116967 w 338423"/>
                <a:gd name="connsiteY6" fmla="*/ 221552 h 232981"/>
                <a:gd name="connsiteX7" fmla="*/ 172021 w 338423"/>
                <a:gd name="connsiteY7" fmla="*/ 221552 h 232981"/>
                <a:gd name="connsiteX8" fmla="*/ 326993 w 338423"/>
                <a:gd name="connsiteY8" fmla="*/ 66580 h 232981"/>
                <a:gd name="connsiteX9" fmla="*/ 326993 w 338423"/>
                <a:gd name="connsiteY9" fmla="*/ 11430 h 232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8423" h="232981">
                  <a:moveTo>
                    <a:pt x="326993" y="11430"/>
                  </a:moveTo>
                  <a:cubicBezTo>
                    <a:pt x="311753" y="-3810"/>
                    <a:pt x="287084" y="-3810"/>
                    <a:pt x="271939" y="11430"/>
                  </a:cubicBezTo>
                  <a:lnTo>
                    <a:pt x="144494" y="138970"/>
                  </a:lnTo>
                  <a:lnTo>
                    <a:pt x="66484" y="60960"/>
                  </a:lnTo>
                  <a:cubicBezTo>
                    <a:pt x="51244" y="45720"/>
                    <a:pt x="26575" y="45720"/>
                    <a:pt x="11430" y="60960"/>
                  </a:cubicBezTo>
                  <a:cubicBezTo>
                    <a:pt x="-3810" y="76200"/>
                    <a:pt x="-3810" y="100870"/>
                    <a:pt x="11430" y="116015"/>
                  </a:cubicBezTo>
                  <a:lnTo>
                    <a:pt x="116967" y="221552"/>
                  </a:lnTo>
                  <a:cubicBezTo>
                    <a:pt x="132207" y="236792"/>
                    <a:pt x="156877" y="236792"/>
                    <a:pt x="172021" y="221552"/>
                  </a:cubicBezTo>
                  <a:lnTo>
                    <a:pt x="326993" y="66580"/>
                  </a:lnTo>
                  <a:cubicBezTo>
                    <a:pt x="342233" y="51340"/>
                    <a:pt x="342233" y="26670"/>
                    <a:pt x="326993" y="11430"/>
                  </a:cubicBezTo>
                  <a:close/>
                </a:path>
              </a:pathLst>
            </a:custGeom>
            <a:solidFill>
              <a:schemeClr val="bg2"/>
            </a:solidFill>
            <a:ln w="9525" cap="flat">
              <a:noFill/>
              <a:prstDash val="solid"/>
              <a:miter/>
            </a:ln>
          </p:spPr>
          <p:txBody>
            <a:bodyPr rtlCol="0" anchor="ctr"/>
            <a:lstStyle/>
            <a:p>
              <a:pPr defTabSz="457200"/>
              <a:endParaRPr lang="en-US" sz="1350">
                <a:solidFill>
                  <a:srgbClr val="FFFFFF"/>
                </a:solidFill>
                <a:latin typeface="Open Sans"/>
              </a:endParaRPr>
            </a:p>
          </p:txBody>
        </p:sp>
      </p:grpSp>
      <p:sp>
        <p:nvSpPr>
          <p:cNvPr id="42" name="TextBox 41">
            <a:extLst>
              <a:ext uri="{FF2B5EF4-FFF2-40B4-BE49-F238E27FC236}">
                <a16:creationId xmlns:a16="http://schemas.microsoft.com/office/drawing/2014/main" id="{3E7C9E95-4AD2-4FF9-9135-AC207058712E}"/>
              </a:ext>
            </a:extLst>
          </p:cNvPr>
          <p:cNvSpPr txBox="1"/>
          <p:nvPr/>
        </p:nvSpPr>
        <p:spPr>
          <a:xfrm>
            <a:off x="4947008" y="4088028"/>
            <a:ext cx="1468213" cy="482504"/>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 </a:t>
            </a:r>
            <a:endParaRPr lang="en-US" sz="900" dirty="0">
              <a:solidFill>
                <a:srgbClr val="FFFFFF"/>
              </a:solidFill>
              <a:latin typeface="Open Sans"/>
            </a:endParaRPr>
          </a:p>
        </p:txBody>
      </p:sp>
      <p:grpSp>
        <p:nvGrpSpPr>
          <p:cNvPr id="43" name="Group 42">
            <a:extLst>
              <a:ext uri="{FF2B5EF4-FFF2-40B4-BE49-F238E27FC236}">
                <a16:creationId xmlns:a16="http://schemas.microsoft.com/office/drawing/2014/main" id="{57086B41-63B0-45DE-BA85-E9F77F1090F4}"/>
              </a:ext>
            </a:extLst>
          </p:cNvPr>
          <p:cNvGrpSpPr/>
          <p:nvPr/>
        </p:nvGrpSpPr>
        <p:grpSpPr>
          <a:xfrm>
            <a:off x="4565153" y="4935521"/>
            <a:ext cx="150041" cy="150041"/>
            <a:chOff x="9656999" y="2121663"/>
            <a:chExt cx="660654" cy="660654"/>
          </a:xfrm>
        </p:grpSpPr>
        <p:sp>
          <p:nvSpPr>
            <p:cNvPr id="44" name="Freeform: Shape 43">
              <a:extLst>
                <a:ext uri="{FF2B5EF4-FFF2-40B4-BE49-F238E27FC236}">
                  <a16:creationId xmlns:a16="http://schemas.microsoft.com/office/drawing/2014/main" id="{70A1AA93-48AC-49BF-AE8F-0A15FF61AFAA}"/>
                </a:ext>
              </a:extLst>
            </p:cNvPr>
            <p:cNvSpPr/>
            <p:nvPr/>
          </p:nvSpPr>
          <p:spPr>
            <a:xfrm>
              <a:off x="9656999" y="2121663"/>
              <a:ext cx="660654" cy="660654"/>
            </a:xfrm>
            <a:custGeom>
              <a:avLst/>
              <a:gdLst>
                <a:gd name="connsiteX0" fmla="*/ 660654 w 660654"/>
                <a:gd name="connsiteY0" fmla="*/ 330327 h 660654"/>
                <a:gd name="connsiteX1" fmla="*/ 330327 w 660654"/>
                <a:gd name="connsiteY1" fmla="*/ 660654 h 660654"/>
                <a:gd name="connsiteX2" fmla="*/ 0 w 660654"/>
                <a:gd name="connsiteY2" fmla="*/ 330327 h 660654"/>
                <a:gd name="connsiteX3" fmla="*/ 330327 w 660654"/>
                <a:gd name="connsiteY3" fmla="*/ 0 h 660654"/>
                <a:gd name="connsiteX4" fmla="*/ 660654 w 660654"/>
                <a:gd name="connsiteY4" fmla="*/ 330327 h 6606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654" h="660654">
                  <a:moveTo>
                    <a:pt x="660654" y="330327"/>
                  </a:moveTo>
                  <a:cubicBezTo>
                    <a:pt x="660654" y="512762"/>
                    <a:pt x="512762" y="660654"/>
                    <a:pt x="330327" y="660654"/>
                  </a:cubicBezTo>
                  <a:cubicBezTo>
                    <a:pt x="147892" y="660654"/>
                    <a:pt x="0" y="512762"/>
                    <a:pt x="0" y="330327"/>
                  </a:cubicBezTo>
                  <a:cubicBezTo>
                    <a:pt x="0" y="147892"/>
                    <a:pt x="147892" y="0"/>
                    <a:pt x="330327" y="0"/>
                  </a:cubicBezTo>
                  <a:cubicBezTo>
                    <a:pt x="512762" y="0"/>
                    <a:pt x="660654" y="147892"/>
                    <a:pt x="660654" y="330327"/>
                  </a:cubicBezTo>
                  <a:close/>
                </a:path>
              </a:pathLst>
            </a:custGeom>
            <a:solidFill>
              <a:schemeClr val="accent1">
                <a:lumMod val="60000"/>
                <a:lumOff val="40000"/>
              </a:schemeClr>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45" name="Freeform: Shape 44">
              <a:extLst>
                <a:ext uri="{FF2B5EF4-FFF2-40B4-BE49-F238E27FC236}">
                  <a16:creationId xmlns:a16="http://schemas.microsoft.com/office/drawing/2014/main" id="{A6A83837-89DB-4B59-82E4-60A1ADB1AEF6}"/>
                </a:ext>
              </a:extLst>
            </p:cNvPr>
            <p:cNvSpPr/>
            <p:nvPr/>
          </p:nvSpPr>
          <p:spPr>
            <a:xfrm>
              <a:off x="9818162" y="2335499"/>
              <a:ext cx="338423" cy="232981"/>
            </a:xfrm>
            <a:custGeom>
              <a:avLst/>
              <a:gdLst>
                <a:gd name="connsiteX0" fmla="*/ 326993 w 338423"/>
                <a:gd name="connsiteY0" fmla="*/ 11430 h 232981"/>
                <a:gd name="connsiteX1" fmla="*/ 271939 w 338423"/>
                <a:gd name="connsiteY1" fmla="*/ 11430 h 232981"/>
                <a:gd name="connsiteX2" fmla="*/ 144494 w 338423"/>
                <a:gd name="connsiteY2" fmla="*/ 138970 h 232981"/>
                <a:gd name="connsiteX3" fmla="*/ 66484 w 338423"/>
                <a:gd name="connsiteY3" fmla="*/ 60960 h 232981"/>
                <a:gd name="connsiteX4" fmla="*/ 11430 w 338423"/>
                <a:gd name="connsiteY4" fmla="*/ 60960 h 232981"/>
                <a:gd name="connsiteX5" fmla="*/ 11430 w 338423"/>
                <a:gd name="connsiteY5" fmla="*/ 116015 h 232981"/>
                <a:gd name="connsiteX6" fmla="*/ 116967 w 338423"/>
                <a:gd name="connsiteY6" fmla="*/ 221552 h 232981"/>
                <a:gd name="connsiteX7" fmla="*/ 172021 w 338423"/>
                <a:gd name="connsiteY7" fmla="*/ 221552 h 232981"/>
                <a:gd name="connsiteX8" fmla="*/ 326993 w 338423"/>
                <a:gd name="connsiteY8" fmla="*/ 66580 h 232981"/>
                <a:gd name="connsiteX9" fmla="*/ 326993 w 338423"/>
                <a:gd name="connsiteY9" fmla="*/ 11430 h 232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8423" h="232981">
                  <a:moveTo>
                    <a:pt x="326993" y="11430"/>
                  </a:moveTo>
                  <a:cubicBezTo>
                    <a:pt x="311753" y="-3810"/>
                    <a:pt x="287084" y="-3810"/>
                    <a:pt x="271939" y="11430"/>
                  </a:cubicBezTo>
                  <a:lnTo>
                    <a:pt x="144494" y="138970"/>
                  </a:lnTo>
                  <a:lnTo>
                    <a:pt x="66484" y="60960"/>
                  </a:lnTo>
                  <a:cubicBezTo>
                    <a:pt x="51244" y="45720"/>
                    <a:pt x="26575" y="45720"/>
                    <a:pt x="11430" y="60960"/>
                  </a:cubicBezTo>
                  <a:cubicBezTo>
                    <a:pt x="-3810" y="76200"/>
                    <a:pt x="-3810" y="100870"/>
                    <a:pt x="11430" y="116015"/>
                  </a:cubicBezTo>
                  <a:lnTo>
                    <a:pt x="116967" y="221552"/>
                  </a:lnTo>
                  <a:cubicBezTo>
                    <a:pt x="132207" y="236792"/>
                    <a:pt x="156877" y="236792"/>
                    <a:pt x="172021" y="221552"/>
                  </a:cubicBezTo>
                  <a:lnTo>
                    <a:pt x="326993" y="66580"/>
                  </a:lnTo>
                  <a:cubicBezTo>
                    <a:pt x="342233" y="51340"/>
                    <a:pt x="342233" y="26670"/>
                    <a:pt x="326993" y="11430"/>
                  </a:cubicBezTo>
                  <a:close/>
                </a:path>
              </a:pathLst>
            </a:custGeom>
            <a:solidFill>
              <a:schemeClr val="bg2"/>
            </a:solidFill>
            <a:ln w="9525" cap="flat">
              <a:noFill/>
              <a:prstDash val="solid"/>
              <a:miter/>
            </a:ln>
          </p:spPr>
          <p:txBody>
            <a:bodyPr rtlCol="0" anchor="ctr"/>
            <a:lstStyle/>
            <a:p>
              <a:pPr defTabSz="457200"/>
              <a:endParaRPr lang="en-US" sz="1350">
                <a:solidFill>
                  <a:srgbClr val="FFFFFF"/>
                </a:solidFill>
                <a:latin typeface="Open Sans"/>
              </a:endParaRPr>
            </a:p>
          </p:txBody>
        </p:sp>
      </p:grpSp>
      <p:sp>
        <p:nvSpPr>
          <p:cNvPr id="46" name="TextBox 45">
            <a:extLst>
              <a:ext uri="{FF2B5EF4-FFF2-40B4-BE49-F238E27FC236}">
                <a16:creationId xmlns:a16="http://schemas.microsoft.com/office/drawing/2014/main" id="{E7A34D02-FDB8-479C-95EC-41D6A31F13CA}"/>
              </a:ext>
            </a:extLst>
          </p:cNvPr>
          <p:cNvSpPr txBox="1"/>
          <p:nvPr/>
        </p:nvSpPr>
        <p:spPr>
          <a:xfrm>
            <a:off x="4947008" y="4774939"/>
            <a:ext cx="1468213" cy="482504"/>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 </a:t>
            </a:r>
            <a:endParaRPr lang="en-US" sz="900" dirty="0">
              <a:solidFill>
                <a:srgbClr val="FFFFFF"/>
              </a:solidFill>
              <a:latin typeface="Open Sans"/>
            </a:endParaRPr>
          </a:p>
        </p:txBody>
      </p:sp>
      <p:sp>
        <p:nvSpPr>
          <p:cNvPr id="49" name="TextBox 48">
            <a:extLst>
              <a:ext uri="{FF2B5EF4-FFF2-40B4-BE49-F238E27FC236}">
                <a16:creationId xmlns:a16="http://schemas.microsoft.com/office/drawing/2014/main" id="{2992B6BE-2FE0-4032-AF57-91A314B13ACB}"/>
              </a:ext>
            </a:extLst>
          </p:cNvPr>
          <p:cNvSpPr txBox="1"/>
          <p:nvPr/>
        </p:nvSpPr>
        <p:spPr>
          <a:xfrm>
            <a:off x="7702842" y="1893098"/>
            <a:ext cx="1587669" cy="274755"/>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 </a:t>
            </a:r>
            <a:endParaRPr lang="en-US" sz="900" dirty="0">
              <a:solidFill>
                <a:srgbClr val="FFFFFF"/>
              </a:solidFill>
              <a:latin typeface="Open Sans"/>
            </a:endParaRPr>
          </a:p>
        </p:txBody>
      </p:sp>
      <p:sp>
        <p:nvSpPr>
          <p:cNvPr id="50" name="TextBox 49">
            <a:extLst>
              <a:ext uri="{FF2B5EF4-FFF2-40B4-BE49-F238E27FC236}">
                <a16:creationId xmlns:a16="http://schemas.microsoft.com/office/drawing/2014/main" id="{9A1DD492-1813-4AF2-BB34-47327D1360BD}"/>
              </a:ext>
            </a:extLst>
          </p:cNvPr>
          <p:cNvSpPr txBox="1"/>
          <p:nvPr/>
        </p:nvSpPr>
        <p:spPr>
          <a:xfrm>
            <a:off x="7702841" y="1637210"/>
            <a:ext cx="2046059" cy="323165"/>
          </a:xfrm>
          <a:prstGeom prst="rect">
            <a:avLst/>
          </a:prstGeom>
          <a:noFill/>
        </p:spPr>
        <p:txBody>
          <a:bodyPr wrap="square" rtlCol="0">
            <a:spAutoFit/>
          </a:bodyPr>
          <a:lstStyle/>
          <a:p>
            <a:pPr lvl="0" defTabSz="457200"/>
            <a:r>
              <a:rPr lang="ru-RU" sz="1500" b="1" dirty="0">
                <a:solidFill>
                  <a:srgbClr val="A05024"/>
                </a:solidFill>
              </a:rPr>
              <a:t>Подзаголовок</a:t>
            </a:r>
            <a:endParaRPr lang="en-ID" sz="1500" b="1" dirty="0">
              <a:solidFill>
                <a:srgbClr val="A05024"/>
              </a:solidFill>
            </a:endParaRPr>
          </a:p>
        </p:txBody>
      </p:sp>
      <p:sp>
        <p:nvSpPr>
          <p:cNvPr id="51" name="TextBox 50">
            <a:extLst>
              <a:ext uri="{FF2B5EF4-FFF2-40B4-BE49-F238E27FC236}">
                <a16:creationId xmlns:a16="http://schemas.microsoft.com/office/drawing/2014/main" id="{962C87FA-6BBD-4FC8-9D65-8E7CA9AF2ED8}"/>
              </a:ext>
            </a:extLst>
          </p:cNvPr>
          <p:cNvSpPr txBox="1"/>
          <p:nvPr/>
        </p:nvSpPr>
        <p:spPr>
          <a:xfrm>
            <a:off x="7702842" y="2575170"/>
            <a:ext cx="1587669" cy="274755"/>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 </a:t>
            </a:r>
            <a:endParaRPr lang="en-US" sz="900" dirty="0">
              <a:solidFill>
                <a:srgbClr val="FFFFFF"/>
              </a:solidFill>
              <a:latin typeface="Open Sans"/>
            </a:endParaRPr>
          </a:p>
        </p:txBody>
      </p:sp>
      <p:sp>
        <p:nvSpPr>
          <p:cNvPr id="52" name="TextBox 51">
            <a:extLst>
              <a:ext uri="{FF2B5EF4-FFF2-40B4-BE49-F238E27FC236}">
                <a16:creationId xmlns:a16="http://schemas.microsoft.com/office/drawing/2014/main" id="{EF9D80F9-059C-46F5-B8CF-39C18F7E298C}"/>
              </a:ext>
            </a:extLst>
          </p:cNvPr>
          <p:cNvSpPr txBox="1"/>
          <p:nvPr/>
        </p:nvSpPr>
        <p:spPr>
          <a:xfrm>
            <a:off x="7702841" y="2319281"/>
            <a:ext cx="2046059" cy="323165"/>
          </a:xfrm>
          <a:prstGeom prst="rect">
            <a:avLst/>
          </a:prstGeom>
          <a:noFill/>
        </p:spPr>
        <p:txBody>
          <a:bodyPr wrap="square" rtlCol="0">
            <a:spAutoFit/>
          </a:bodyPr>
          <a:lstStyle/>
          <a:p>
            <a:pPr lvl="0" defTabSz="457200"/>
            <a:r>
              <a:rPr lang="ru-RU" sz="1500" b="1" dirty="0">
                <a:solidFill>
                  <a:srgbClr val="A05024"/>
                </a:solidFill>
              </a:rPr>
              <a:t>Подзаголовок</a:t>
            </a:r>
            <a:endParaRPr lang="en-ID" sz="1500" b="1" dirty="0">
              <a:solidFill>
                <a:srgbClr val="A05024"/>
              </a:solidFill>
            </a:endParaRPr>
          </a:p>
        </p:txBody>
      </p:sp>
      <p:sp>
        <p:nvSpPr>
          <p:cNvPr id="61" name="Freeform: Shape 60">
            <a:extLst>
              <a:ext uri="{FF2B5EF4-FFF2-40B4-BE49-F238E27FC236}">
                <a16:creationId xmlns:a16="http://schemas.microsoft.com/office/drawing/2014/main" id="{7D09A6D4-8381-43D5-AEAF-F38F9E23DC3E}"/>
              </a:ext>
            </a:extLst>
          </p:cNvPr>
          <p:cNvSpPr/>
          <p:nvPr/>
        </p:nvSpPr>
        <p:spPr>
          <a:xfrm>
            <a:off x="9763616" y="-2540"/>
            <a:ext cx="904385" cy="980342"/>
          </a:xfrm>
          <a:custGeom>
            <a:avLst/>
            <a:gdLst>
              <a:gd name="connsiteX0" fmla="*/ 146779 w 1205847"/>
              <a:gd name="connsiteY0" fmla="*/ 0 h 1307123"/>
              <a:gd name="connsiteX1" fmla="*/ 1205847 w 1205847"/>
              <a:gd name="connsiteY1" fmla="*/ 0 h 1307123"/>
              <a:gd name="connsiteX2" fmla="*/ 1205847 w 1205847"/>
              <a:gd name="connsiteY2" fmla="*/ 1250397 h 1307123"/>
              <a:gd name="connsiteX3" fmla="*/ 1133253 w 1205847"/>
              <a:gd name="connsiteY3" fmla="*/ 1271940 h 1307123"/>
              <a:gd name="connsiteX4" fmla="*/ 617313 w 1205847"/>
              <a:gd name="connsiteY4" fmla="*/ 1282856 h 1307123"/>
              <a:gd name="connsiteX5" fmla="*/ 77020 w 1205847"/>
              <a:gd name="connsiteY5" fmla="*/ 882922 h 1307123"/>
              <a:gd name="connsiteX6" fmla="*/ 10074 w 1205847"/>
              <a:gd name="connsiteY6" fmla="*/ 392701 h 1307123"/>
              <a:gd name="connsiteX7" fmla="*/ 144331 w 1205847"/>
              <a:gd name="connsiteY7" fmla="*/ 3752 h 13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5847" h="1307123">
                <a:moveTo>
                  <a:pt x="146779" y="0"/>
                </a:moveTo>
                <a:lnTo>
                  <a:pt x="1205847" y="0"/>
                </a:lnTo>
                <a:lnTo>
                  <a:pt x="1205847" y="1250397"/>
                </a:lnTo>
                <a:lnTo>
                  <a:pt x="1133253" y="1271940"/>
                </a:lnTo>
                <a:cubicBezTo>
                  <a:pt x="963495" y="1311828"/>
                  <a:pt x="786774" y="1320959"/>
                  <a:pt x="617313" y="1282856"/>
                </a:cubicBezTo>
                <a:cubicBezTo>
                  <a:pt x="391364" y="1232052"/>
                  <a:pt x="180519" y="1090105"/>
                  <a:pt x="77020" y="882922"/>
                </a:cubicBezTo>
                <a:cubicBezTo>
                  <a:pt x="2171" y="733104"/>
                  <a:pt x="-13360" y="558509"/>
                  <a:pt x="10074" y="392701"/>
                </a:cubicBezTo>
                <a:cubicBezTo>
                  <a:pt x="29419" y="255973"/>
                  <a:pt x="76135" y="123668"/>
                  <a:pt x="144331" y="375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grpSp>
        <p:nvGrpSpPr>
          <p:cNvPr id="62" name="Group 61">
            <a:extLst>
              <a:ext uri="{FF2B5EF4-FFF2-40B4-BE49-F238E27FC236}">
                <a16:creationId xmlns:a16="http://schemas.microsoft.com/office/drawing/2014/main" id="{E44C357C-79C2-4F3B-AA57-CEE78C7DFB00}"/>
              </a:ext>
            </a:extLst>
          </p:cNvPr>
          <p:cNvGrpSpPr/>
          <p:nvPr/>
        </p:nvGrpSpPr>
        <p:grpSpPr>
          <a:xfrm>
            <a:off x="9815610" y="-2541"/>
            <a:ext cx="852391" cy="742950"/>
            <a:chOff x="5319617" y="2749104"/>
            <a:chExt cx="1559528" cy="1359296"/>
          </a:xfrm>
        </p:grpSpPr>
        <p:sp>
          <p:nvSpPr>
            <p:cNvPr id="63" name="Freeform: Shape 62">
              <a:extLst>
                <a:ext uri="{FF2B5EF4-FFF2-40B4-BE49-F238E27FC236}">
                  <a16:creationId xmlns:a16="http://schemas.microsoft.com/office/drawing/2014/main" id="{DEE58025-920A-45E8-BD9D-7307E251DE7E}"/>
                </a:ext>
              </a:extLst>
            </p:cNvPr>
            <p:cNvSpPr/>
            <p:nvPr/>
          </p:nvSpPr>
          <p:spPr>
            <a:xfrm>
              <a:off x="5632894" y="2749104"/>
              <a:ext cx="1246251" cy="1359296"/>
            </a:xfrm>
            <a:custGeom>
              <a:avLst/>
              <a:gdLst>
                <a:gd name="connsiteX0" fmla="*/ 0 w 1246251"/>
                <a:gd name="connsiteY0" fmla="*/ 0 h 1359296"/>
                <a:gd name="connsiteX1" fmla="*/ 233743 w 1246251"/>
                <a:gd name="connsiteY1" fmla="*/ 917067 h 1359296"/>
                <a:gd name="connsiteX2" fmla="*/ 1246251 w 1246251"/>
                <a:gd name="connsiteY2" fmla="*/ 1350740 h 1359296"/>
              </a:gdLst>
              <a:ahLst/>
              <a:cxnLst>
                <a:cxn ang="0">
                  <a:pos x="connsiteX0" y="connsiteY0"/>
                </a:cxn>
                <a:cxn ang="0">
                  <a:pos x="connsiteX1" y="connsiteY1"/>
                </a:cxn>
                <a:cxn ang="0">
                  <a:pos x="connsiteX2" y="connsiteY2"/>
                </a:cxn>
              </a:cxnLst>
              <a:rect l="l" t="t" r="r" b="b"/>
              <a:pathLst>
                <a:path w="1246251" h="1359296">
                  <a:moveTo>
                    <a:pt x="0" y="0"/>
                  </a:moveTo>
                  <a:cubicBezTo>
                    <a:pt x="54483" y="288227"/>
                    <a:pt x="130683" y="595979"/>
                    <a:pt x="233743" y="917067"/>
                  </a:cubicBezTo>
                  <a:cubicBezTo>
                    <a:pt x="356711" y="1300067"/>
                    <a:pt x="774383" y="1390364"/>
                    <a:pt x="1246251" y="135074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64" name="Freeform: Shape 63">
              <a:extLst>
                <a:ext uri="{FF2B5EF4-FFF2-40B4-BE49-F238E27FC236}">
                  <a16:creationId xmlns:a16="http://schemas.microsoft.com/office/drawing/2014/main" id="{50CD089B-4BE8-4C60-AE43-615D77C34DEA}"/>
                </a:ext>
              </a:extLst>
            </p:cNvPr>
            <p:cNvSpPr/>
            <p:nvPr/>
          </p:nvSpPr>
          <p:spPr>
            <a:xfrm>
              <a:off x="5319617" y="2749104"/>
              <a:ext cx="1559528" cy="1214913"/>
            </a:xfrm>
            <a:custGeom>
              <a:avLst/>
              <a:gdLst>
                <a:gd name="connsiteX0" fmla="*/ 0 w 1559528"/>
                <a:gd name="connsiteY0" fmla="*/ 0 h 1214913"/>
                <a:gd name="connsiteX1" fmla="*/ 1132808 w 1559528"/>
                <a:gd name="connsiteY1" fmla="*/ 1095566 h 1214913"/>
                <a:gd name="connsiteX2" fmla="*/ 1559528 w 1559528"/>
                <a:gd name="connsiteY2" fmla="*/ 1214914 h 1214913"/>
              </a:gdLst>
              <a:ahLst/>
              <a:cxnLst>
                <a:cxn ang="0">
                  <a:pos x="connsiteX0" y="connsiteY0"/>
                </a:cxn>
                <a:cxn ang="0">
                  <a:pos x="connsiteX1" y="connsiteY1"/>
                </a:cxn>
                <a:cxn ang="0">
                  <a:pos x="connsiteX2" y="connsiteY2"/>
                </a:cxn>
              </a:cxnLst>
              <a:rect l="l" t="t" r="r" b="b"/>
              <a:pathLst>
                <a:path w="1559528" h="1214913">
                  <a:moveTo>
                    <a:pt x="0" y="0"/>
                  </a:moveTo>
                  <a:cubicBezTo>
                    <a:pt x="103251" y="414433"/>
                    <a:pt x="433292" y="812864"/>
                    <a:pt x="1132808" y="1095566"/>
                  </a:cubicBezTo>
                  <a:cubicBezTo>
                    <a:pt x="1280065" y="1155097"/>
                    <a:pt x="1422559" y="1193959"/>
                    <a:pt x="1559528" y="1214914"/>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65" name="Freeform: Shape 64">
            <a:extLst>
              <a:ext uri="{FF2B5EF4-FFF2-40B4-BE49-F238E27FC236}">
                <a16:creationId xmlns:a16="http://schemas.microsoft.com/office/drawing/2014/main" id="{7EBD8EC2-9004-414B-956D-E07D4A9B2FEF}"/>
              </a:ext>
            </a:extLst>
          </p:cNvPr>
          <p:cNvSpPr/>
          <p:nvPr/>
        </p:nvSpPr>
        <p:spPr>
          <a:xfrm>
            <a:off x="9766062" y="939387"/>
            <a:ext cx="117955" cy="117955"/>
          </a:xfrm>
          <a:custGeom>
            <a:avLst/>
            <a:gdLst>
              <a:gd name="connsiteX0" fmla="*/ 157273 w 157273"/>
              <a:gd name="connsiteY0" fmla="*/ 78637 h 157273"/>
              <a:gd name="connsiteX1" fmla="*/ 78637 w 157273"/>
              <a:gd name="connsiteY1" fmla="*/ 157273 h 157273"/>
              <a:gd name="connsiteX2" fmla="*/ 0 w 157273"/>
              <a:gd name="connsiteY2" fmla="*/ 78637 h 157273"/>
              <a:gd name="connsiteX3" fmla="*/ 78637 w 157273"/>
              <a:gd name="connsiteY3" fmla="*/ 0 h 157273"/>
              <a:gd name="connsiteX4" fmla="*/ 157273 w 157273"/>
              <a:gd name="connsiteY4" fmla="*/ 78637 h 157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273" h="157273">
                <a:moveTo>
                  <a:pt x="157273" y="78637"/>
                </a:moveTo>
                <a:cubicBezTo>
                  <a:pt x="157273" y="122067"/>
                  <a:pt x="122066" y="157273"/>
                  <a:pt x="78637" y="157273"/>
                </a:cubicBezTo>
                <a:cubicBezTo>
                  <a:pt x="35207" y="157273"/>
                  <a:pt x="0" y="122067"/>
                  <a:pt x="0" y="78637"/>
                </a:cubicBezTo>
                <a:cubicBezTo>
                  <a:pt x="0" y="35207"/>
                  <a:pt x="35207" y="0"/>
                  <a:pt x="78637" y="0"/>
                </a:cubicBezTo>
                <a:cubicBezTo>
                  <a:pt x="122066" y="0"/>
                  <a:pt x="157273" y="35207"/>
                  <a:pt x="157273" y="78637"/>
                </a:cubicBezTo>
                <a:close/>
              </a:path>
            </a:pathLst>
          </a:custGeom>
          <a:solidFill>
            <a:schemeClr val="accent1">
              <a:lumMod val="40000"/>
              <a:lumOff val="6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66" name="Freeform: Shape 65">
            <a:extLst>
              <a:ext uri="{FF2B5EF4-FFF2-40B4-BE49-F238E27FC236}">
                <a16:creationId xmlns:a16="http://schemas.microsoft.com/office/drawing/2014/main" id="{9E654EB4-AB4C-49F4-AA28-0032130AEE4A}"/>
              </a:ext>
            </a:extLst>
          </p:cNvPr>
          <p:cNvSpPr/>
          <p:nvPr/>
        </p:nvSpPr>
        <p:spPr>
          <a:xfrm>
            <a:off x="9627694" y="346096"/>
            <a:ext cx="300755" cy="283068"/>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20000"/>
              <a:lumOff val="8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67" name="Freeform: Shape 66">
            <a:extLst>
              <a:ext uri="{FF2B5EF4-FFF2-40B4-BE49-F238E27FC236}">
                <a16:creationId xmlns:a16="http://schemas.microsoft.com/office/drawing/2014/main" id="{94D67FFD-DC55-4679-8BF7-E8CCFFC5E69B}"/>
              </a:ext>
            </a:extLst>
          </p:cNvPr>
          <p:cNvSpPr/>
          <p:nvPr/>
        </p:nvSpPr>
        <p:spPr>
          <a:xfrm>
            <a:off x="10374051" y="-109902"/>
            <a:ext cx="264493" cy="263948"/>
          </a:xfrm>
          <a:custGeom>
            <a:avLst/>
            <a:gdLst>
              <a:gd name="connsiteX0" fmla="*/ 26 w 352657"/>
              <a:gd name="connsiteY0" fmla="*/ 173627 h 351930"/>
              <a:gd name="connsiteX1" fmla="*/ 123106 w 352657"/>
              <a:gd name="connsiteY1" fmla="*/ 344265 h 351930"/>
              <a:gd name="connsiteX2" fmla="*/ 295432 w 352657"/>
              <a:gd name="connsiteY2" fmla="*/ 305401 h 351930"/>
              <a:gd name="connsiteX3" fmla="*/ 348960 w 352657"/>
              <a:gd name="connsiteY3" fmla="*/ 136838 h 351930"/>
              <a:gd name="connsiteX4" fmla="*/ 26 w 352657"/>
              <a:gd name="connsiteY4" fmla="*/ 173627 h 35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657" h="351930">
                <a:moveTo>
                  <a:pt x="26" y="173627"/>
                </a:moveTo>
                <a:cubicBezTo>
                  <a:pt x="-1337" y="248824"/>
                  <a:pt x="51282" y="321816"/>
                  <a:pt x="123106" y="344265"/>
                </a:cubicBezTo>
                <a:cubicBezTo>
                  <a:pt x="181954" y="362692"/>
                  <a:pt x="250080" y="347185"/>
                  <a:pt x="295432" y="305401"/>
                </a:cubicBezTo>
                <a:cubicBezTo>
                  <a:pt x="340785" y="263617"/>
                  <a:pt x="361742" y="197179"/>
                  <a:pt x="348960" y="136838"/>
                </a:cubicBezTo>
                <a:cubicBezTo>
                  <a:pt x="305619" y="-67344"/>
                  <a:pt x="3789" y="-33087"/>
                  <a:pt x="26" y="173627"/>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grpSp>
        <p:nvGrpSpPr>
          <p:cNvPr id="68" name="Group 67">
            <a:extLst>
              <a:ext uri="{FF2B5EF4-FFF2-40B4-BE49-F238E27FC236}">
                <a16:creationId xmlns:a16="http://schemas.microsoft.com/office/drawing/2014/main" id="{83ABEABD-5811-4245-8AF9-5A539A073A1B}"/>
              </a:ext>
            </a:extLst>
          </p:cNvPr>
          <p:cNvGrpSpPr/>
          <p:nvPr/>
        </p:nvGrpSpPr>
        <p:grpSpPr>
          <a:xfrm>
            <a:off x="1524002" y="6115049"/>
            <a:ext cx="706487" cy="742950"/>
            <a:chOff x="5397245" y="2695594"/>
            <a:chExt cx="1394841" cy="1466830"/>
          </a:xfrm>
        </p:grpSpPr>
        <p:sp>
          <p:nvSpPr>
            <p:cNvPr id="69" name="Freeform: Shape 68">
              <a:extLst>
                <a:ext uri="{FF2B5EF4-FFF2-40B4-BE49-F238E27FC236}">
                  <a16:creationId xmlns:a16="http://schemas.microsoft.com/office/drawing/2014/main" id="{7A286999-F318-4C02-BECD-9E2489012042}"/>
                </a:ext>
              </a:extLst>
            </p:cNvPr>
            <p:cNvSpPr/>
            <p:nvPr/>
          </p:nvSpPr>
          <p:spPr>
            <a:xfrm>
              <a:off x="5397245" y="2695594"/>
              <a:ext cx="1270920" cy="1466829"/>
            </a:xfrm>
            <a:custGeom>
              <a:avLst/>
              <a:gdLst>
                <a:gd name="connsiteX0" fmla="*/ 1270921 w 1270920"/>
                <a:gd name="connsiteY0" fmla="*/ 1466830 h 1466829"/>
                <a:gd name="connsiteX1" fmla="*/ 845915 w 1270920"/>
                <a:gd name="connsiteY1" fmla="*/ 170763 h 1466829"/>
                <a:gd name="connsiteX2" fmla="*/ 0 w 1270920"/>
                <a:gd name="connsiteY2" fmla="*/ 4933 h 1466829"/>
              </a:gdLst>
              <a:ahLst/>
              <a:cxnLst>
                <a:cxn ang="0">
                  <a:pos x="connsiteX0" y="connsiteY0"/>
                </a:cxn>
                <a:cxn ang="0">
                  <a:pos x="connsiteX1" y="connsiteY1"/>
                </a:cxn>
                <a:cxn ang="0">
                  <a:pos x="connsiteX2" y="connsiteY2"/>
                </a:cxn>
              </a:cxnLst>
              <a:rect l="l" t="t" r="r" b="b"/>
              <a:pathLst>
                <a:path w="1270920" h="1466829">
                  <a:moveTo>
                    <a:pt x="1270921" y="1466830"/>
                  </a:moveTo>
                  <a:cubicBezTo>
                    <a:pt x="1208723" y="912761"/>
                    <a:pt x="1046607" y="366692"/>
                    <a:pt x="845915" y="170763"/>
                  </a:cubicBezTo>
                  <a:cubicBezTo>
                    <a:pt x="693801" y="22459"/>
                    <a:pt x="368237" y="-14974"/>
                    <a:pt x="0" y="4933"/>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70" name="Freeform: Shape 69">
              <a:extLst>
                <a:ext uri="{FF2B5EF4-FFF2-40B4-BE49-F238E27FC236}">
                  <a16:creationId xmlns:a16="http://schemas.microsoft.com/office/drawing/2014/main" id="{2C2EC070-46A7-4E39-92CB-F0FA7806986A}"/>
                </a:ext>
              </a:extLst>
            </p:cNvPr>
            <p:cNvSpPr/>
            <p:nvPr/>
          </p:nvSpPr>
          <p:spPr>
            <a:xfrm>
              <a:off x="5397245" y="2969132"/>
              <a:ext cx="1394841" cy="1193292"/>
            </a:xfrm>
            <a:custGeom>
              <a:avLst/>
              <a:gdLst>
                <a:gd name="connsiteX0" fmla="*/ 1394841 w 1394841"/>
                <a:gd name="connsiteY0" fmla="*/ 1193292 h 1193292"/>
                <a:gd name="connsiteX1" fmla="*/ 1380077 w 1394841"/>
                <a:gd name="connsiteY1" fmla="*/ 1031843 h 1193292"/>
                <a:gd name="connsiteX2" fmla="*/ 0 w 1394841"/>
                <a:gd name="connsiteY2" fmla="*/ 0 h 1193292"/>
              </a:gdLst>
              <a:ahLst/>
              <a:cxnLst>
                <a:cxn ang="0">
                  <a:pos x="connsiteX0" y="connsiteY0"/>
                </a:cxn>
                <a:cxn ang="0">
                  <a:pos x="connsiteX1" y="connsiteY1"/>
                </a:cxn>
                <a:cxn ang="0">
                  <a:pos x="connsiteX2" y="connsiteY2"/>
                </a:cxn>
              </a:cxnLst>
              <a:rect l="l" t="t" r="r" b="b"/>
              <a:pathLst>
                <a:path w="1394841" h="1193292">
                  <a:moveTo>
                    <a:pt x="1394841" y="1193292"/>
                  </a:moveTo>
                  <a:cubicBezTo>
                    <a:pt x="1394174" y="1137190"/>
                    <a:pt x="1389317" y="1083183"/>
                    <a:pt x="1380077" y="1031843"/>
                  </a:cubicBezTo>
                  <a:cubicBezTo>
                    <a:pt x="1285304" y="506921"/>
                    <a:pt x="633222" y="186214"/>
                    <a:pt x="0" y="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71" name="Freeform: Shape 70">
            <a:extLst>
              <a:ext uri="{FF2B5EF4-FFF2-40B4-BE49-F238E27FC236}">
                <a16:creationId xmlns:a16="http://schemas.microsoft.com/office/drawing/2014/main" id="{50F2846A-AA9F-4386-8C99-CBD81E9841D2}"/>
              </a:ext>
            </a:extLst>
          </p:cNvPr>
          <p:cNvSpPr/>
          <p:nvPr/>
        </p:nvSpPr>
        <p:spPr>
          <a:xfrm>
            <a:off x="1524001" y="6388536"/>
            <a:ext cx="435471" cy="469465"/>
          </a:xfrm>
          <a:custGeom>
            <a:avLst/>
            <a:gdLst>
              <a:gd name="connsiteX0" fmla="*/ 47510 w 580628"/>
              <a:gd name="connsiteY0" fmla="*/ 0 h 625953"/>
              <a:gd name="connsiteX1" fmla="*/ 522401 w 580628"/>
              <a:gd name="connsiteY1" fmla="*/ 295747 h 625953"/>
              <a:gd name="connsiteX2" fmla="*/ 580618 w 580628"/>
              <a:gd name="connsiteY2" fmla="*/ 493225 h 625953"/>
              <a:gd name="connsiteX3" fmla="*/ 569848 w 580628"/>
              <a:gd name="connsiteY3" fmla="*/ 569422 h 625953"/>
              <a:gd name="connsiteX4" fmla="*/ 546869 w 580628"/>
              <a:gd name="connsiteY4" fmla="*/ 625953 h 625953"/>
              <a:gd name="connsiteX5" fmla="*/ 0 w 580628"/>
              <a:gd name="connsiteY5" fmla="*/ 625953 h 625953"/>
              <a:gd name="connsiteX6" fmla="*/ 0 w 580628"/>
              <a:gd name="connsiteY6" fmla="*/ 635 h 625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28" h="625953">
                <a:moveTo>
                  <a:pt x="47510" y="0"/>
                </a:moveTo>
                <a:cubicBezTo>
                  <a:pt x="240287" y="12591"/>
                  <a:pt x="426414" y="128858"/>
                  <a:pt x="522401" y="295747"/>
                </a:cubicBezTo>
                <a:cubicBezTo>
                  <a:pt x="557016" y="355946"/>
                  <a:pt x="581196" y="423785"/>
                  <a:pt x="580618" y="493225"/>
                </a:cubicBezTo>
                <a:cubicBezTo>
                  <a:pt x="580405" y="519095"/>
                  <a:pt x="576649" y="544655"/>
                  <a:pt x="569848" y="569422"/>
                </a:cubicBezTo>
                <a:lnTo>
                  <a:pt x="546869" y="625953"/>
                </a:lnTo>
                <a:lnTo>
                  <a:pt x="0" y="625953"/>
                </a:lnTo>
                <a:lnTo>
                  <a:pt x="0" y="63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sp>
        <p:nvSpPr>
          <p:cNvPr id="72" name="Freeform: Shape 71">
            <a:extLst>
              <a:ext uri="{FF2B5EF4-FFF2-40B4-BE49-F238E27FC236}">
                <a16:creationId xmlns:a16="http://schemas.microsoft.com/office/drawing/2014/main" id="{17CB6F4A-E027-4180-B810-0EC614ED943F}"/>
              </a:ext>
            </a:extLst>
          </p:cNvPr>
          <p:cNvSpPr/>
          <p:nvPr/>
        </p:nvSpPr>
        <p:spPr>
          <a:xfrm>
            <a:off x="1781175" y="6515781"/>
            <a:ext cx="178296" cy="167810"/>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Tree>
    <p:extLst>
      <p:ext uri="{BB962C8B-B14F-4D97-AF65-F5344CB8AC3E}">
        <p14:creationId xmlns:p14="http://schemas.microsoft.com/office/powerpoint/2010/main" val="449113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grpId="0" nodeType="withEffect">
                                  <p:stCondLst>
                                    <p:cond delay="1250"/>
                                  </p:stCondLst>
                                  <p:childTnLst>
                                    <p:set>
                                      <p:cBhvr>
                                        <p:cTn id="12" dur="1" fill="hold">
                                          <p:stCondLst>
                                            <p:cond delay="0"/>
                                          </p:stCondLst>
                                        </p:cTn>
                                        <p:tgtEl>
                                          <p:spTgt spid="75">
                                            <p:txEl>
                                              <p:pRg st="0" end="0"/>
                                            </p:txEl>
                                          </p:spTgt>
                                        </p:tgtEl>
                                        <p:attrNameLst>
                                          <p:attrName>style.visibility</p:attrName>
                                        </p:attrNameLst>
                                      </p:cBhvr>
                                      <p:to>
                                        <p:strVal val="visible"/>
                                      </p:to>
                                    </p:set>
                                    <p:animEffect transition="in" filter="fade">
                                      <p:cBhvr>
                                        <p:cTn id="13" dur="500"/>
                                        <p:tgtEl>
                                          <p:spTgt spid="75">
                                            <p:txEl>
                                              <p:pRg st="0" end="0"/>
                                            </p:txEl>
                                          </p:spTgt>
                                        </p:tgtEl>
                                      </p:cBhvr>
                                    </p:animEffect>
                                  </p:childTnLst>
                                </p:cTn>
                              </p:par>
                              <p:par>
                                <p:cTn id="14" presetID="53" presetClass="entr" presetSubtype="16" fill="hold" nodeType="withEffect">
                                  <p:stCondLst>
                                    <p:cond delay="175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fltVal val="0"/>
                                          </p:val>
                                        </p:tav>
                                        <p:tav tm="100000">
                                          <p:val>
                                            <p:strVal val="#ppt_h"/>
                                          </p:val>
                                        </p:tav>
                                      </p:tavLst>
                                    </p:anim>
                                    <p:animEffect transition="in" filter="fade">
                                      <p:cBhvr>
                                        <p:cTn id="18" dur="500"/>
                                        <p:tgtEl>
                                          <p:spTgt spid="48"/>
                                        </p:tgtEl>
                                      </p:cBhvr>
                                    </p:animEffect>
                                  </p:childTnLst>
                                </p:cTn>
                              </p:par>
                              <p:par>
                                <p:cTn id="19" presetID="53" presetClass="entr" presetSubtype="16" fill="hold" nodeType="withEffect">
                                  <p:stCondLst>
                                    <p:cond delay="1750"/>
                                  </p:stCondLst>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ppt_w</p:attrName>
                                        </p:attrNameLst>
                                      </p:cBhvr>
                                      <p:tavLst>
                                        <p:tav tm="0">
                                          <p:val>
                                            <p:fltVal val="0"/>
                                          </p:val>
                                        </p:tav>
                                        <p:tav tm="100000">
                                          <p:val>
                                            <p:strVal val="#ppt_w"/>
                                          </p:val>
                                        </p:tav>
                                      </p:tavLst>
                                    </p:anim>
                                    <p:anim calcmode="lin" valueType="num">
                                      <p:cBhvr>
                                        <p:cTn id="22" dur="500" fill="hold"/>
                                        <p:tgtEl>
                                          <p:spTgt spid="31"/>
                                        </p:tgtEl>
                                        <p:attrNameLst>
                                          <p:attrName>ppt_h</p:attrName>
                                        </p:attrNameLst>
                                      </p:cBhvr>
                                      <p:tavLst>
                                        <p:tav tm="0">
                                          <p:val>
                                            <p:fltVal val="0"/>
                                          </p:val>
                                        </p:tav>
                                        <p:tav tm="100000">
                                          <p:val>
                                            <p:strVal val="#ppt_h"/>
                                          </p:val>
                                        </p:tav>
                                      </p:tavLst>
                                    </p:anim>
                                    <p:animEffect transition="in" filter="fade">
                                      <p:cBhvr>
                                        <p:cTn id="23" dur="500"/>
                                        <p:tgtEl>
                                          <p:spTgt spid="31"/>
                                        </p:tgtEl>
                                      </p:cBhvr>
                                    </p:animEffect>
                                  </p:childTnLst>
                                </p:cTn>
                              </p:par>
                              <p:par>
                                <p:cTn id="24" presetID="53" presetClass="entr" presetSubtype="16" fill="hold" grpId="0" nodeType="withEffect">
                                  <p:stCondLst>
                                    <p:cond delay="175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par>
                                <p:cTn id="29" presetID="53" presetClass="entr" presetSubtype="16" fill="hold" nodeType="withEffect">
                                  <p:stCondLst>
                                    <p:cond delay="175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Effect transition="in" filter="fade">
                                      <p:cBhvr>
                                        <p:cTn id="33" dur="500"/>
                                        <p:tgtEl>
                                          <p:spTgt spid="35"/>
                                        </p:tgtEl>
                                      </p:cBhvr>
                                    </p:animEffect>
                                  </p:childTnLst>
                                </p:cTn>
                              </p:par>
                              <p:par>
                                <p:cTn id="34" presetID="53" presetClass="entr" presetSubtype="16" fill="hold" grpId="0" nodeType="withEffect">
                                  <p:stCondLst>
                                    <p:cond delay="175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animEffect transition="in" filter="fade">
                                      <p:cBhvr>
                                        <p:cTn id="38" dur="500"/>
                                        <p:tgtEl>
                                          <p:spTgt spid="38"/>
                                        </p:tgtEl>
                                      </p:cBhvr>
                                    </p:animEffect>
                                  </p:childTnLst>
                                </p:cTn>
                              </p:par>
                              <p:par>
                                <p:cTn id="39" presetID="53" presetClass="entr" presetSubtype="16" fill="hold" nodeType="withEffect">
                                  <p:stCondLst>
                                    <p:cond delay="175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par>
                                <p:cTn id="44" presetID="53" presetClass="entr" presetSubtype="16" fill="hold" grpId="0" nodeType="withEffect">
                                  <p:stCondLst>
                                    <p:cond delay="1750"/>
                                  </p:stCondLst>
                                  <p:childTnLst>
                                    <p:set>
                                      <p:cBhvr>
                                        <p:cTn id="45" dur="1" fill="hold">
                                          <p:stCondLst>
                                            <p:cond delay="0"/>
                                          </p:stCondLst>
                                        </p:cTn>
                                        <p:tgtEl>
                                          <p:spTgt spid="42"/>
                                        </p:tgtEl>
                                        <p:attrNameLst>
                                          <p:attrName>style.visibility</p:attrName>
                                        </p:attrNameLst>
                                      </p:cBhvr>
                                      <p:to>
                                        <p:strVal val="visible"/>
                                      </p:to>
                                    </p:set>
                                    <p:anim calcmode="lin" valueType="num">
                                      <p:cBhvr>
                                        <p:cTn id="46" dur="500" fill="hold"/>
                                        <p:tgtEl>
                                          <p:spTgt spid="42"/>
                                        </p:tgtEl>
                                        <p:attrNameLst>
                                          <p:attrName>ppt_w</p:attrName>
                                        </p:attrNameLst>
                                      </p:cBhvr>
                                      <p:tavLst>
                                        <p:tav tm="0">
                                          <p:val>
                                            <p:fltVal val="0"/>
                                          </p:val>
                                        </p:tav>
                                        <p:tav tm="100000">
                                          <p:val>
                                            <p:strVal val="#ppt_w"/>
                                          </p:val>
                                        </p:tav>
                                      </p:tavLst>
                                    </p:anim>
                                    <p:anim calcmode="lin" valueType="num">
                                      <p:cBhvr>
                                        <p:cTn id="47" dur="500" fill="hold"/>
                                        <p:tgtEl>
                                          <p:spTgt spid="42"/>
                                        </p:tgtEl>
                                        <p:attrNameLst>
                                          <p:attrName>ppt_h</p:attrName>
                                        </p:attrNameLst>
                                      </p:cBhvr>
                                      <p:tavLst>
                                        <p:tav tm="0">
                                          <p:val>
                                            <p:fltVal val="0"/>
                                          </p:val>
                                        </p:tav>
                                        <p:tav tm="100000">
                                          <p:val>
                                            <p:strVal val="#ppt_h"/>
                                          </p:val>
                                        </p:tav>
                                      </p:tavLst>
                                    </p:anim>
                                    <p:animEffect transition="in" filter="fade">
                                      <p:cBhvr>
                                        <p:cTn id="48" dur="500"/>
                                        <p:tgtEl>
                                          <p:spTgt spid="42"/>
                                        </p:tgtEl>
                                      </p:cBhvr>
                                    </p:animEffect>
                                  </p:childTnLst>
                                </p:cTn>
                              </p:par>
                              <p:par>
                                <p:cTn id="49" presetID="53" presetClass="entr" presetSubtype="16" fill="hold" nodeType="withEffect">
                                  <p:stCondLst>
                                    <p:cond delay="1750"/>
                                  </p:stCondLst>
                                  <p:childTnLst>
                                    <p:set>
                                      <p:cBhvr>
                                        <p:cTn id="50" dur="1" fill="hold">
                                          <p:stCondLst>
                                            <p:cond delay="0"/>
                                          </p:stCondLst>
                                        </p:cTn>
                                        <p:tgtEl>
                                          <p:spTgt spid="43"/>
                                        </p:tgtEl>
                                        <p:attrNameLst>
                                          <p:attrName>style.visibility</p:attrName>
                                        </p:attrNameLst>
                                      </p:cBhvr>
                                      <p:to>
                                        <p:strVal val="visible"/>
                                      </p:to>
                                    </p:set>
                                    <p:anim calcmode="lin" valueType="num">
                                      <p:cBhvr>
                                        <p:cTn id="51" dur="500" fill="hold"/>
                                        <p:tgtEl>
                                          <p:spTgt spid="43"/>
                                        </p:tgtEl>
                                        <p:attrNameLst>
                                          <p:attrName>ppt_w</p:attrName>
                                        </p:attrNameLst>
                                      </p:cBhvr>
                                      <p:tavLst>
                                        <p:tav tm="0">
                                          <p:val>
                                            <p:fltVal val="0"/>
                                          </p:val>
                                        </p:tav>
                                        <p:tav tm="100000">
                                          <p:val>
                                            <p:strVal val="#ppt_w"/>
                                          </p:val>
                                        </p:tav>
                                      </p:tavLst>
                                    </p:anim>
                                    <p:anim calcmode="lin" valueType="num">
                                      <p:cBhvr>
                                        <p:cTn id="52" dur="500" fill="hold"/>
                                        <p:tgtEl>
                                          <p:spTgt spid="43"/>
                                        </p:tgtEl>
                                        <p:attrNameLst>
                                          <p:attrName>ppt_h</p:attrName>
                                        </p:attrNameLst>
                                      </p:cBhvr>
                                      <p:tavLst>
                                        <p:tav tm="0">
                                          <p:val>
                                            <p:fltVal val="0"/>
                                          </p:val>
                                        </p:tav>
                                        <p:tav tm="100000">
                                          <p:val>
                                            <p:strVal val="#ppt_h"/>
                                          </p:val>
                                        </p:tav>
                                      </p:tavLst>
                                    </p:anim>
                                    <p:animEffect transition="in" filter="fade">
                                      <p:cBhvr>
                                        <p:cTn id="53" dur="500"/>
                                        <p:tgtEl>
                                          <p:spTgt spid="43"/>
                                        </p:tgtEl>
                                      </p:cBhvr>
                                    </p:animEffect>
                                  </p:childTnLst>
                                </p:cTn>
                              </p:par>
                              <p:par>
                                <p:cTn id="54" presetID="53" presetClass="entr" presetSubtype="16" fill="hold" grpId="0" nodeType="withEffect">
                                  <p:stCondLst>
                                    <p:cond delay="1750"/>
                                  </p:stCondLst>
                                  <p:childTnLst>
                                    <p:set>
                                      <p:cBhvr>
                                        <p:cTn id="55" dur="1" fill="hold">
                                          <p:stCondLst>
                                            <p:cond delay="0"/>
                                          </p:stCondLst>
                                        </p:cTn>
                                        <p:tgtEl>
                                          <p:spTgt spid="46"/>
                                        </p:tgtEl>
                                        <p:attrNameLst>
                                          <p:attrName>style.visibility</p:attrName>
                                        </p:attrNameLst>
                                      </p:cBhvr>
                                      <p:to>
                                        <p:strVal val="visible"/>
                                      </p:to>
                                    </p:set>
                                    <p:anim calcmode="lin" valueType="num">
                                      <p:cBhvr>
                                        <p:cTn id="56" dur="500" fill="hold"/>
                                        <p:tgtEl>
                                          <p:spTgt spid="46"/>
                                        </p:tgtEl>
                                        <p:attrNameLst>
                                          <p:attrName>ppt_w</p:attrName>
                                        </p:attrNameLst>
                                      </p:cBhvr>
                                      <p:tavLst>
                                        <p:tav tm="0">
                                          <p:val>
                                            <p:fltVal val="0"/>
                                          </p:val>
                                        </p:tav>
                                        <p:tav tm="100000">
                                          <p:val>
                                            <p:strVal val="#ppt_w"/>
                                          </p:val>
                                        </p:tav>
                                      </p:tavLst>
                                    </p:anim>
                                    <p:anim calcmode="lin" valueType="num">
                                      <p:cBhvr>
                                        <p:cTn id="57" dur="500" fill="hold"/>
                                        <p:tgtEl>
                                          <p:spTgt spid="46"/>
                                        </p:tgtEl>
                                        <p:attrNameLst>
                                          <p:attrName>ppt_h</p:attrName>
                                        </p:attrNameLst>
                                      </p:cBhvr>
                                      <p:tavLst>
                                        <p:tav tm="0">
                                          <p:val>
                                            <p:fltVal val="0"/>
                                          </p:val>
                                        </p:tav>
                                        <p:tav tm="100000">
                                          <p:val>
                                            <p:strVal val="#ppt_h"/>
                                          </p:val>
                                        </p:tav>
                                      </p:tavLst>
                                    </p:anim>
                                    <p:animEffect transition="in" filter="fade">
                                      <p:cBhvr>
                                        <p:cTn id="58" dur="500"/>
                                        <p:tgtEl>
                                          <p:spTgt spid="46"/>
                                        </p:tgtEl>
                                      </p:cBhvr>
                                    </p:animEffect>
                                  </p:childTnLst>
                                </p:cTn>
                              </p:par>
                              <p:par>
                                <p:cTn id="59" presetID="53" presetClass="entr" presetSubtype="16" fill="hold" grpId="0" nodeType="withEffect">
                                  <p:stCondLst>
                                    <p:cond delay="2250"/>
                                  </p:stCondLst>
                                  <p:childTnLst>
                                    <p:set>
                                      <p:cBhvr>
                                        <p:cTn id="60" dur="1" fill="hold">
                                          <p:stCondLst>
                                            <p:cond delay="0"/>
                                          </p:stCondLst>
                                        </p:cTn>
                                        <p:tgtEl>
                                          <p:spTgt spid="49"/>
                                        </p:tgtEl>
                                        <p:attrNameLst>
                                          <p:attrName>style.visibility</p:attrName>
                                        </p:attrNameLst>
                                      </p:cBhvr>
                                      <p:to>
                                        <p:strVal val="visible"/>
                                      </p:to>
                                    </p:set>
                                    <p:anim calcmode="lin" valueType="num">
                                      <p:cBhvr>
                                        <p:cTn id="61" dur="500" fill="hold"/>
                                        <p:tgtEl>
                                          <p:spTgt spid="49"/>
                                        </p:tgtEl>
                                        <p:attrNameLst>
                                          <p:attrName>ppt_w</p:attrName>
                                        </p:attrNameLst>
                                      </p:cBhvr>
                                      <p:tavLst>
                                        <p:tav tm="0">
                                          <p:val>
                                            <p:fltVal val="0"/>
                                          </p:val>
                                        </p:tav>
                                        <p:tav tm="100000">
                                          <p:val>
                                            <p:strVal val="#ppt_w"/>
                                          </p:val>
                                        </p:tav>
                                      </p:tavLst>
                                    </p:anim>
                                    <p:anim calcmode="lin" valueType="num">
                                      <p:cBhvr>
                                        <p:cTn id="62" dur="500" fill="hold"/>
                                        <p:tgtEl>
                                          <p:spTgt spid="49"/>
                                        </p:tgtEl>
                                        <p:attrNameLst>
                                          <p:attrName>ppt_h</p:attrName>
                                        </p:attrNameLst>
                                      </p:cBhvr>
                                      <p:tavLst>
                                        <p:tav tm="0">
                                          <p:val>
                                            <p:fltVal val="0"/>
                                          </p:val>
                                        </p:tav>
                                        <p:tav tm="100000">
                                          <p:val>
                                            <p:strVal val="#ppt_h"/>
                                          </p:val>
                                        </p:tav>
                                      </p:tavLst>
                                    </p:anim>
                                    <p:animEffect transition="in" filter="fade">
                                      <p:cBhvr>
                                        <p:cTn id="63" dur="500"/>
                                        <p:tgtEl>
                                          <p:spTgt spid="49"/>
                                        </p:tgtEl>
                                      </p:cBhvr>
                                    </p:animEffect>
                                  </p:childTnLst>
                                </p:cTn>
                              </p:par>
                              <p:par>
                                <p:cTn id="64" presetID="53" presetClass="entr" presetSubtype="16" fill="hold" grpId="0" nodeType="withEffect">
                                  <p:stCondLst>
                                    <p:cond delay="2500"/>
                                  </p:stCondLst>
                                  <p:childTnLst>
                                    <p:set>
                                      <p:cBhvr>
                                        <p:cTn id="65" dur="1" fill="hold">
                                          <p:stCondLst>
                                            <p:cond delay="0"/>
                                          </p:stCondLst>
                                        </p:cTn>
                                        <p:tgtEl>
                                          <p:spTgt spid="51"/>
                                        </p:tgtEl>
                                        <p:attrNameLst>
                                          <p:attrName>style.visibility</p:attrName>
                                        </p:attrNameLst>
                                      </p:cBhvr>
                                      <p:to>
                                        <p:strVal val="visible"/>
                                      </p:to>
                                    </p:set>
                                    <p:anim calcmode="lin" valueType="num">
                                      <p:cBhvr>
                                        <p:cTn id="66" dur="500" fill="hold"/>
                                        <p:tgtEl>
                                          <p:spTgt spid="51"/>
                                        </p:tgtEl>
                                        <p:attrNameLst>
                                          <p:attrName>ppt_w</p:attrName>
                                        </p:attrNameLst>
                                      </p:cBhvr>
                                      <p:tavLst>
                                        <p:tav tm="0">
                                          <p:val>
                                            <p:fltVal val="0"/>
                                          </p:val>
                                        </p:tav>
                                        <p:tav tm="100000">
                                          <p:val>
                                            <p:strVal val="#ppt_w"/>
                                          </p:val>
                                        </p:tav>
                                      </p:tavLst>
                                    </p:anim>
                                    <p:anim calcmode="lin" valueType="num">
                                      <p:cBhvr>
                                        <p:cTn id="67" dur="500" fill="hold"/>
                                        <p:tgtEl>
                                          <p:spTgt spid="51"/>
                                        </p:tgtEl>
                                        <p:attrNameLst>
                                          <p:attrName>ppt_h</p:attrName>
                                        </p:attrNameLst>
                                      </p:cBhvr>
                                      <p:tavLst>
                                        <p:tav tm="0">
                                          <p:val>
                                            <p:fltVal val="0"/>
                                          </p:val>
                                        </p:tav>
                                        <p:tav tm="100000">
                                          <p:val>
                                            <p:strVal val="#ppt_h"/>
                                          </p:val>
                                        </p:tav>
                                      </p:tavLst>
                                    </p:anim>
                                    <p:animEffect transition="in" filter="fade">
                                      <p:cBhvr>
                                        <p:cTn id="68" dur="500"/>
                                        <p:tgtEl>
                                          <p:spTgt spid="51"/>
                                        </p:tgtEl>
                                      </p:cBhvr>
                                    </p:animEffect>
                                  </p:childTnLst>
                                </p:cTn>
                              </p:par>
                              <p:par>
                                <p:cTn id="69" presetID="53" presetClass="entr" presetSubtype="16" fill="hold" grpId="0" nodeType="withEffect">
                                  <p:stCondLst>
                                    <p:cond delay="2250"/>
                                  </p:stCondLst>
                                  <p:childTnLst>
                                    <p:set>
                                      <p:cBhvr>
                                        <p:cTn id="70" dur="1" fill="hold">
                                          <p:stCondLst>
                                            <p:cond delay="0"/>
                                          </p:stCondLst>
                                        </p:cTn>
                                        <p:tgtEl>
                                          <p:spTgt spid="50"/>
                                        </p:tgtEl>
                                        <p:attrNameLst>
                                          <p:attrName>style.visibility</p:attrName>
                                        </p:attrNameLst>
                                      </p:cBhvr>
                                      <p:to>
                                        <p:strVal val="visible"/>
                                      </p:to>
                                    </p:set>
                                    <p:anim calcmode="lin" valueType="num">
                                      <p:cBhvr>
                                        <p:cTn id="71" dur="500" fill="hold"/>
                                        <p:tgtEl>
                                          <p:spTgt spid="50"/>
                                        </p:tgtEl>
                                        <p:attrNameLst>
                                          <p:attrName>ppt_w</p:attrName>
                                        </p:attrNameLst>
                                      </p:cBhvr>
                                      <p:tavLst>
                                        <p:tav tm="0">
                                          <p:val>
                                            <p:fltVal val="0"/>
                                          </p:val>
                                        </p:tav>
                                        <p:tav tm="100000">
                                          <p:val>
                                            <p:strVal val="#ppt_w"/>
                                          </p:val>
                                        </p:tav>
                                      </p:tavLst>
                                    </p:anim>
                                    <p:anim calcmode="lin" valueType="num">
                                      <p:cBhvr>
                                        <p:cTn id="72" dur="500" fill="hold"/>
                                        <p:tgtEl>
                                          <p:spTgt spid="50"/>
                                        </p:tgtEl>
                                        <p:attrNameLst>
                                          <p:attrName>ppt_h</p:attrName>
                                        </p:attrNameLst>
                                      </p:cBhvr>
                                      <p:tavLst>
                                        <p:tav tm="0">
                                          <p:val>
                                            <p:fltVal val="0"/>
                                          </p:val>
                                        </p:tav>
                                        <p:tav tm="100000">
                                          <p:val>
                                            <p:strVal val="#ppt_h"/>
                                          </p:val>
                                        </p:tav>
                                      </p:tavLst>
                                    </p:anim>
                                    <p:animEffect transition="in" filter="fade">
                                      <p:cBhvr>
                                        <p:cTn id="73" dur="500"/>
                                        <p:tgtEl>
                                          <p:spTgt spid="50"/>
                                        </p:tgtEl>
                                      </p:cBhvr>
                                    </p:animEffect>
                                  </p:childTnLst>
                                </p:cTn>
                              </p:par>
                              <p:par>
                                <p:cTn id="74" presetID="53" presetClass="entr" presetSubtype="16" fill="hold" grpId="0" nodeType="withEffect">
                                  <p:stCondLst>
                                    <p:cond delay="2500"/>
                                  </p:stCondLst>
                                  <p:childTnLst>
                                    <p:set>
                                      <p:cBhvr>
                                        <p:cTn id="75" dur="1" fill="hold">
                                          <p:stCondLst>
                                            <p:cond delay="0"/>
                                          </p:stCondLst>
                                        </p:cTn>
                                        <p:tgtEl>
                                          <p:spTgt spid="52"/>
                                        </p:tgtEl>
                                        <p:attrNameLst>
                                          <p:attrName>style.visibility</p:attrName>
                                        </p:attrNameLst>
                                      </p:cBhvr>
                                      <p:to>
                                        <p:strVal val="visible"/>
                                      </p:to>
                                    </p:set>
                                    <p:anim calcmode="lin" valueType="num">
                                      <p:cBhvr>
                                        <p:cTn id="76" dur="500" fill="hold"/>
                                        <p:tgtEl>
                                          <p:spTgt spid="52"/>
                                        </p:tgtEl>
                                        <p:attrNameLst>
                                          <p:attrName>ppt_w</p:attrName>
                                        </p:attrNameLst>
                                      </p:cBhvr>
                                      <p:tavLst>
                                        <p:tav tm="0">
                                          <p:val>
                                            <p:fltVal val="0"/>
                                          </p:val>
                                        </p:tav>
                                        <p:tav tm="100000">
                                          <p:val>
                                            <p:strVal val="#ppt_w"/>
                                          </p:val>
                                        </p:tav>
                                      </p:tavLst>
                                    </p:anim>
                                    <p:anim calcmode="lin" valueType="num">
                                      <p:cBhvr>
                                        <p:cTn id="77" dur="500" fill="hold"/>
                                        <p:tgtEl>
                                          <p:spTgt spid="52"/>
                                        </p:tgtEl>
                                        <p:attrNameLst>
                                          <p:attrName>ppt_h</p:attrName>
                                        </p:attrNameLst>
                                      </p:cBhvr>
                                      <p:tavLst>
                                        <p:tav tm="0">
                                          <p:val>
                                            <p:fltVal val="0"/>
                                          </p:val>
                                        </p:tav>
                                        <p:tav tm="100000">
                                          <p:val>
                                            <p:strVal val="#ppt_h"/>
                                          </p:val>
                                        </p:tav>
                                      </p:tavLst>
                                    </p:anim>
                                    <p:animEffect transition="in" filter="fade">
                                      <p:cBhvr>
                                        <p:cTn id="78" dur="500"/>
                                        <p:tgtEl>
                                          <p:spTgt spid="52"/>
                                        </p:tgtEl>
                                      </p:cBhvr>
                                    </p:animEffect>
                                  </p:childTnLst>
                                </p:cTn>
                              </p:par>
                              <p:par>
                                <p:cTn id="79" presetID="2" presetClass="entr" presetSubtype="3" accel="20000" decel="60000" fill="hold" grpId="0" nodeType="withEffect">
                                  <p:stCondLst>
                                    <p:cond delay="0"/>
                                  </p:stCondLst>
                                  <p:childTnLst>
                                    <p:set>
                                      <p:cBhvr>
                                        <p:cTn id="80" dur="1" fill="hold">
                                          <p:stCondLst>
                                            <p:cond delay="0"/>
                                          </p:stCondLst>
                                        </p:cTn>
                                        <p:tgtEl>
                                          <p:spTgt spid="61"/>
                                        </p:tgtEl>
                                        <p:attrNameLst>
                                          <p:attrName>style.visibility</p:attrName>
                                        </p:attrNameLst>
                                      </p:cBhvr>
                                      <p:to>
                                        <p:strVal val="visible"/>
                                      </p:to>
                                    </p:set>
                                    <p:anim calcmode="lin" valueType="num">
                                      <p:cBhvr additive="base">
                                        <p:cTn id="81" dur="1000" fill="hold"/>
                                        <p:tgtEl>
                                          <p:spTgt spid="61"/>
                                        </p:tgtEl>
                                        <p:attrNameLst>
                                          <p:attrName>ppt_x</p:attrName>
                                        </p:attrNameLst>
                                      </p:cBhvr>
                                      <p:tavLst>
                                        <p:tav tm="0">
                                          <p:val>
                                            <p:strVal val="1+#ppt_w/2"/>
                                          </p:val>
                                        </p:tav>
                                        <p:tav tm="100000">
                                          <p:val>
                                            <p:strVal val="#ppt_x"/>
                                          </p:val>
                                        </p:tav>
                                      </p:tavLst>
                                    </p:anim>
                                    <p:anim calcmode="lin" valueType="num">
                                      <p:cBhvr additive="base">
                                        <p:cTn id="82" dur="1000" fill="hold"/>
                                        <p:tgtEl>
                                          <p:spTgt spid="61"/>
                                        </p:tgtEl>
                                        <p:attrNameLst>
                                          <p:attrName>ppt_y</p:attrName>
                                        </p:attrNameLst>
                                      </p:cBhvr>
                                      <p:tavLst>
                                        <p:tav tm="0">
                                          <p:val>
                                            <p:strVal val="0-#ppt_h/2"/>
                                          </p:val>
                                        </p:tav>
                                        <p:tav tm="100000">
                                          <p:val>
                                            <p:strVal val="#ppt_y"/>
                                          </p:val>
                                        </p:tav>
                                      </p:tavLst>
                                    </p:anim>
                                  </p:childTnLst>
                                </p:cTn>
                              </p:par>
                              <p:par>
                                <p:cTn id="83" presetID="2" presetClass="entr" presetSubtype="3" accel="20000" decel="60000" fill="hold" nodeType="withEffect">
                                  <p:stCondLst>
                                    <p:cond delay="0"/>
                                  </p:stCondLst>
                                  <p:childTnLst>
                                    <p:set>
                                      <p:cBhvr>
                                        <p:cTn id="84" dur="1" fill="hold">
                                          <p:stCondLst>
                                            <p:cond delay="0"/>
                                          </p:stCondLst>
                                        </p:cTn>
                                        <p:tgtEl>
                                          <p:spTgt spid="62"/>
                                        </p:tgtEl>
                                        <p:attrNameLst>
                                          <p:attrName>style.visibility</p:attrName>
                                        </p:attrNameLst>
                                      </p:cBhvr>
                                      <p:to>
                                        <p:strVal val="visible"/>
                                      </p:to>
                                    </p:set>
                                    <p:anim calcmode="lin" valueType="num">
                                      <p:cBhvr additive="base">
                                        <p:cTn id="85" dur="1000" fill="hold"/>
                                        <p:tgtEl>
                                          <p:spTgt spid="62"/>
                                        </p:tgtEl>
                                        <p:attrNameLst>
                                          <p:attrName>ppt_x</p:attrName>
                                        </p:attrNameLst>
                                      </p:cBhvr>
                                      <p:tavLst>
                                        <p:tav tm="0">
                                          <p:val>
                                            <p:strVal val="1+#ppt_w/2"/>
                                          </p:val>
                                        </p:tav>
                                        <p:tav tm="100000">
                                          <p:val>
                                            <p:strVal val="#ppt_x"/>
                                          </p:val>
                                        </p:tav>
                                      </p:tavLst>
                                    </p:anim>
                                    <p:anim calcmode="lin" valueType="num">
                                      <p:cBhvr additive="base">
                                        <p:cTn id="86" dur="1000" fill="hold"/>
                                        <p:tgtEl>
                                          <p:spTgt spid="62"/>
                                        </p:tgtEl>
                                        <p:attrNameLst>
                                          <p:attrName>ppt_y</p:attrName>
                                        </p:attrNameLst>
                                      </p:cBhvr>
                                      <p:tavLst>
                                        <p:tav tm="0">
                                          <p:val>
                                            <p:strVal val="0-#ppt_h/2"/>
                                          </p:val>
                                        </p:tav>
                                        <p:tav tm="100000">
                                          <p:val>
                                            <p:strVal val="#ppt_y"/>
                                          </p:val>
                                        </p:tav>
                                      </p:tavLst>
                                    </p:anim>
                                  </p:childTnLst>
                                </p:cTn>
                              </p:par>
                              <p:par>
                                <p:cTn id="87" presetID="2" presetClass="entr" presetSubtype="3" accel="20000" decel="60000" fill="hold" grpId="0" nodeType="withEffect">
                                  <p:stCondLst>
                                    <p:cond delay="0"/>
                                  </p:stCondLst>
                                  <p:childTnLst>
                                    <p:set>
                                      <p:cBhvr>
                                        <p:cTn id="88" dur="1" fill="hold">
                                          <p:stCondLst>
                                            <p:cond delay="0"/>
                                          </p:stCondLst>
                                        </p:cTn>
                                        <p:tgtEl>
                                          <p:spTgt spid="65"/>
                                        </p:tgtEl>
                                        <p:attrNameLst>
                                          <p:attrName>style.visibility</p:attrName>
                                        </p:attrNameLst>
                                      </p:cBhvr>
                                      <p:to>
                                        <p:strVal val="visible"/>
                                      </p:to>
                                    </p:set>
                                    <p:anim calcmode="lin" valueType="num">
                                      <p:cBhvr additive="base">
                                        <p:cTn id="89" dur="1000" fill="hold"/>
                                        <p:tgtEl>
                                          <p:spTgt spid="65"/>
                                        </p:tgtEl>
                                        <p:attrNameLst>
                                          <p:attrName>ppt_x</p:attrName>
                                        </p:attrNameLst>
                                      </p:cBhvr>
                                      <p:tavLst>
                                        <p:tav tm="0">
                                          <p:val>
                                            <p:strVal val="1+#ppt_w/2"/>
                                          </p:val>
                                        </p:tav>
                                        <p:tav tm="100000">
                                          <p:val>
                                            <p:strVal val="#ppt_x"/>
                                          </p:val>
                                        </p:tav>
                                      </p:tavLst>
                                    </p:anim>
                                    <p:anim calcmode="lin" valueType="num">
                                      <p:cBhvr additive="base">
                                        <p:cTn id="90" dur="1000" fill="hold"/>
                                        <p:tgtEl>
                                          <p:spTgt spid="65"/>
                                        </p:tgtEl>
                                        <p:attrNameLst>
                                          <p:attrName>ppt_y</p:attrName>
                                        </p:attrNameLst>
                                      </p:cBhvr>
                                      <p:tavLst>
                                        <p:tav tm="0">
                                          <p:val>
                                            <p:strVal val="0-#ppt_h/2"/>
                                          </p:val>
                                        </p:tav>
                                        <p:tav tm="100000">
                                          <p:val>
                                            <p:strVal val="#ppt_y"/>
                                          </p:val>
                                        </p:tav>
                                      </p:tavLst>
                                    </p:anim>
                                  </p:childTnLst>
                                </p:cTn>
                              </p:par>
                              <p:par>
                                <p:cTn id="91" presetID="2" presetClass="entr" presetSubtype="3" accel="20000" decel="60000" fill="hold" grpId="0" nodeType="withEffect">
                                  <p:stCondLst>
                                    <p:cond delay="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1000" fill="hold"/>
                                        <p:tgtEl>
                                          <p:spTgt spid="66"/>
                                        </p:tgtEl>
                                        <p:attrNameLst>
                                          <p:attrName>ppt_x</p:attrName>
                                        </p:attrNameLst>
                                      </p:cBhvr>
                                      <p:tavLst>
                                        <p:tav tm="0">
                                          <p:val>
                                            <p:strVal val="1+#ppt_w/2"/>
                                          </p:val>
                                        </p:tav>
                                        <p:tav tm="100000">
                                          <p:val>
                                            <p:strVal val="#ppt_x"/>
                                          </p:val>
                                        </p:tav>
                                      </p:tavLst>
                                    </p:anim>
                                    <p:anim calcmode="lin" valueType="num">
                                      <p:cBhvr additive="base">
                                        <p:cTn id="94" dur="1000" fill="hold"/>
                                        <p:tgtEl>
                                          <p:spTgt spid="66"/>
                                        </p:tgtEl>
                                        <p:attrNameLst>
                                          <p:attrName>ppt_y</p:attrName>
                                        </p:attrNameLst>
                                      </p:cBhvr>
                                      <p:tavLst>
                                        <p:tav tm="0">
                                          <p:val>
                                            <p:strVal val="0-#ppt_h/2"/>
                                          </p:val>
                                        </p:tav>
                                        <p:tav tm="100000">
                                          <p:val>
                                            <p:strVal val="#ppt_y"/>
                                          </p:val>
                                        </p:tav>
                                      </p:tavLst>
                                    </p:anim>
                                  </p:childTnLst>
                                </p:cTn>
                              </p:par>
                              <p:par>
                                <p:cTn id="95" presetID="2" presetClass="entr" presetSubtype="3" accel="20000" decel="60000"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 calcmode="lin" valueType="num">
                                      <p:cBhvr additive="base">
                                        <p:cTn id="97" dur="1000" fill="hold"/>
                                        <p:tgtEl>
                                          <p:spTgt spid="67"/>
                                        </p:tgtEl>
                                        <p:attrNameLst>
                                          <p:attrName>ppt_x</p:attrName>
                                        </p:attrNameLst>
                                      </p:cBhvr>
                                      <p:tavLst>
                                        <p:tav tm="0">
                                          <p:val>
                                            <p:strVal val="1+#ppt_w/2"/>
                                          </p:val>
                                        </p:tav>
                                        <p:tav tm="100000">
                                          <p:val>
                                            <p:strVal val="#ppt_x"/>
                                          </p:val>
                                        </p:tav>
                                      </p:tavLst>
                                    </p:anim>
                                    <p:anim calcmode="lin" valueType="num">
                                      <p:cBhvr additive="base">
                                        <p:cTn id="98" dur="1000" fill="hold"/>
                                        <p:tgtEl>
                                          <p:spTgt spid="67"/>
                                        </p:tgtEl>
                                        <p:attrNameLst>
                                          <p:attrName>ppt_y</p:attrName>
                                        </p:attrNameLst>
                                      </p:cBhvr>
                                      <p:tavLst>
                                        <p:tav tm="0">
                                          <p:val>
                                            <p:strVal val="0-#ppt_h/2"/>
                                          </p:val>
                                        </p:tav>
                                        <p:tav tm="100000">
                                          <p:val>
                                            <p:strVal val="#ppt_y"/>
                                          </p:val>
                                        </p:tav>
                                      </p:tavLst>
                                    </p:anim>
                                  </p:childTnLst>
                                </p:cTn>
                              </p:par>
                              <p:par>
                                <p:cTn id="99" presetID="2" presetClass="entr" presetSubtype="12" accel="20000" decel="60000" fill="hold" nodeType="withEffect">
                                  <p:stCondLst>
                                    <p:cond delay="0"/>
                                  </p:stCondLst>
                                  <p:childTnLst>
                                    <p:set>
                                      <p:cBhvr>
                                        <p:cTn id="100" dur="1" fill="hold">
                                          <p:stCondLst>
                                            <p:cond delay="0"/>
                                          </p:stCondLst>
                                        </p:cTn>
                                        <p:tgtEl>
                                          <p:spTgt spid="68"/>
                                        </p:tgtEl>
                                        <p:attrNameLst>
                                          <p:attrName>style.visibility</p:attrName>
                                        </p:attrNameLst>
                                      </p:cBhvr>
                                      <p:to>
                                        <p:strVal val="visible"/>
                                      </p:to>
                                    </p:set>
                                    <p:anim calcmode="lin" valueType="num">
                                      <p:cBhvr additive="base">
                                        <p:cTn id="101" dur="1000" fill="hold"/>
                                        <p:tgtEl>
                                          <p:spTgt spid="68"/>
                                        </p:tgtEl>
                                        <p:attrNameLst>
                                          <p:attrName>ppt_x</p:attrName>
                                        </p:attrNameLst>
                                      </p:cBhvr>
                                      <p:tavLst>
                                        <p:tav tm="0">
                                          <p:val>
                                            <p:strVal val="0-#ppt_w/2"/>
                                          </p:val>
                                        </p:tav>
                                        <p:tav tm="100000">
                                          <p:val>
                                            <p:strVal val="#ppt_x"/>
                                          </p:val>
                                        </p:tav>
                                      </p:tavLst>
                                    </p:anim>
                                    <p:anim calcmode="lin" valueType="num">
                                      <p:cBhvr additive="base">
                                        <p:cTn id="102" dur="1000" fill="hold"/>
                                        <p:tgtEl>
                                          <p:spTgt spid="68"/>
                                        </p:tgtEl>
                                        <p:attrNameLst>
                                          <p:attrName>ppt_y</p:attrName>
                                        </p:attrNameLst>
                                      </p:cBhvr>
                                      <p:tavLst>
                                        <p:tav tm="0">
                                          <p:val>
                                            <p:strVal val="1+#ppt_h/2"/>
                                          </p:val>
                                        </p:tav>
                                        <p:tav tm="100000">
                                          <p:val>
                                            <p:strVal val="#ppt_y"/>
                                          </p:val>
                                        </p:tav>
                                      </p:tavLst>
                                    </p:anim>
                                  </p:childTnLst>
                                </p:cTn>
                              </p:par>
                              <p:par>
                                <p:cTn id="103" presetID="2" presetClass="entr" presetSubtype="12" accel="20000" decel="60000" fill="hold" grpId="0" nodeType="with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additive="base">
                                        <p:cTn id="105" dur="1000" fill="hold"/>
                                        <p:tgtEl>
                                          <p:spTgt spid="71"/>
                                        </p:tgtEl>
                                        <p:attrNameLst>
                                          <p:attrName>ppt_x</p:attrName>
                                        </p:attrNameLst>
                                      </p:cBhvr>
                                      <p:tavLst>
                                        <p:tav tm="0">
                                          <p:val>
                                            <p:strVal val="0-#ppt_w/2"/>
                                          </p:val>
                                        </p:tav>
                                        <p:tav tm="100000">
                                          <p:val>
                                            <p:strVal val="#ppt_x"/>
                                          </p:val>
                                        </p:tav>
                                      </p:tavLst>
                                    </p:anim>
                                    <p:anim calcmode="lin" valueType="num">
                                      <p:cBhvr additive="base">
                                        <p:cTn id="106" dur="1000" fill="hold"/>
                                        <p:tgtEl>
                                          <p:spTgt spid="71"/>
                                        </p:tgtEl>
                                        <p:attrNameLst>
                                          <p:attrName>ppt_y</p:attrName>
                                        </p:attrNameLst>
                                      </p:cBhvr>
                                      <p:tavLst>
                                        <p:tav tm="0">
                                          <p:val>
                                            <p:strVal val="1+#ppt_h/2"/>
                                          </p:val>
                                        </p:tav>
                                        <p:tav tm="100000">
                                          <p:val>
                                            <p:strVal val="#ppt_y"/>
                                          </p:val>
                                        </p:tav>
                                      </p:tavLst>
                                    </p:anim>
                                  </p:childTnLst>
                                </p:cTn>
                              </p:par>
                              <p:par>
                                <p:cTn id="107" presetID="2" presetClass="entr" presetSubtype="12" accel="20000" decel="60000" fill="hold" grpId="0" nodeType="withEffect">
                                  <p:stCondLst>
                                    <p:cond delay="0"/>
                                  </p:stCondLst>
                                  <p:childTnLst>
                                    <p:set>
                                      <p:cBhvr>
                                        <p:cTn id="108" dur="1" fill="hold">
                                          <p:stCondLst>
                                            <p:cond delay="0"/>
                                          </p:stCondLst>
                                        </p:cTn>
                                        <p:tgtEl>
                                          <p:spTgt spid="72"/>
                                        </p:tgtEl>
                                        <p:attrNameLst>
                                          <p:attrName>style.visibility</p:attrName>
                                        </p:attrNameLst>
                                      </p:cBhvr>
                                      <p:to>
                                        <p:strVal val="visible"/>
                                      </p:to>
                                    </p:set>
                                    <p:anim calcmode="lin" valueType="num">
                                      <p:cBhvr additive="base">
                                        <p:cTn id="109" dur="1000" fill="hold"/>
                                        <p:tgtEl>
                                          <p:spTgt spid="72"/>
                                        </p:tgtEl>
                                        <p:attrNameLst>
                                          <p:attrName>ppt_x</p:attrName>
                                        </p:attrNameLst>
                                      </p:cBhvr>
                                      <p:tavLst>
                                        <p:tav tm="0">
                                          <p:val>
                                            <p:strVal val="0-#ppt_w/2"/>
                                          </p:val>
                                        </p:tav>
                                        <p:tav tm="100000">
                                          <p:val>
                                            <p:strVal val="#ppt_x"/>
                                          </p:val>
                                        </p:tav>
                                      </p:tavLst>
                                    </p:anim>
                                    <p:anim calcmode="lin" valueType="num">
                                      <p:cBhvr additive="base">
                                        <p:cTn id="110" dur="1000" fill="hold"/>
                                        <p:tgtEl>
                                          <p:spTgt spid="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build="p"/>
      <p:bldP spid="29" grpId="0"/>
      <p:bldP spid="30" grpId="0"/>
      <p:bldP spid="34" grpId="0"/>
      <p:bldP spid="38" grpId="0"/>
      <p:bldP spid="42" grpId="0"/>
      <p:bldP spid="46" grpId="0"/>
      <p:bldP spid="49" grpId="0"/>
      <p:bldP spid="50" grpId="0"/>
      <p:bldP spid="51" grpId="0"/>
      <p:bldP spid="52" grpId="0"/>
      <p:bldP spid="61" grpId="0" animBg="1"/>
      <p:bldP spid="65" grpId="0" animBg="1"/>
      <p:bldP spid="66" grpId="0" animBg="1"/>
      <p:bldP spid="67" grpId="0" animBg="1"/>
      <p:bldP spid="71" grpId="0" animBg="1"/>
      <p:bldP spid="7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46F2660F-FC65-422F-B707-EB6856B7A43E}"/>
              </a:ext>
            </a:extLst>
          </p:cNvPr>
          <p:cNvSpPr/>
          <p:nvPr/>
        </p:nvSpPr>
        <p:spPr>
          <a:xfrm>
            <a:off x="2022743" y="2050253"/>
            <a:ext cx="4074602" cy="2760552"/>
          </a:xfrm>
          <a:custGeom>
            <a:avLst/>
            <a:gdLst>
              <a:gd name="connsiteX0" fmla="*/ 4892420 w 5432803"/>
              <a:gd name="connsiteY0" fmla="*/ 3517301 h 3680736"/>
              <a:gd name="connsiteX1" fmla="*/ 316991 w 5432803"/>
              <a:gd name="connsiteY1" fmla="*/ 3517301 h 3680736"/>
              <a:gd name="connsiteX2" fmla="*/ 193928 w 5432803"/>
              <a:gd name="connsiteY2" fmla="*/ 311853 h 3680736"/>
              <a:gd name="connsiteX3" fmla="*/ 5331332 w 5432803"/>
              <a:gd name="connsiteY3" fmla="*/ 444822 h 3680736"/>
              <a:gd name="connsiteX4" fmla="*/ 4892420 w 5432803"/>
              <a:gd name="connsiteY4" fmla="*/ 3517301 h 368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2803" h="3680736">
                <a:moveTo>
                  <a:pt x="4892420" y="3517301"/>
                </a:moveTo>
                <a:cubicBezTo>
                  <a:pt x="4118514" y="3740281"/>
                  <a:pt x="622934" y="3730089"/>
                  <a:pt x="316991" y="3517301"/>
                </a:cubicBezTo>
                <a:cubicBezTo>
                  <a:pt x="11048" y="3304513"/>
                  <a:pt x="-151258" y="844872"/>
                  <a:pt x="193928" y="311853"/>
                </a:cubicBezTo>
                <a:cubicBezTo>
                  <a:pt x="596359" y="-309653"/>
                  <a:pt x="5065298" y="138879"/>
                  <a:pt x="5331332" y="444822"/>
                </a:cubicBezTo>
                <a:cubicBezTo>
                  <a:pt x="5597365" y="750765"/>
                  <a:pt x="5301519" y="3399382"/>
                  <a:pt x="4892420" y="3517301"/>
                </a:cubicBezTo>
                <a:close/>
              </a:path>
            </a:pathLst>
          </a:custGeom>
          <a:solidFill>
            <a:schemeClr val="accent1">
              <a:lumMod val="40000"/>
              <a:lumOff val="60000"/>
            </a:schemeClr>
          </a:solidFill>
          <a:ln w="9525" cap="flat">
            <a:noFill/>
            <a:prstDash val="solid"/>
            <a:miter/>
          </a:ln>
        </p:spPr>
        <p:txBody>
          <a:bodyPr rtlCol="0" anchor="ctr"/>
          <a:lstStyle/>
          <a:p>
            <a:pPr defTabSz="457200"/>
            <a:endParaRPr lang="en-US" sz="1350">
              <a:solidFill>
                <a:srgbClr val="FFFFFF"/>
              </a:solidFill>
              <a:latin typeface="Open Sans"/>
            </a:endParaRPr>
          </a:p>
        </p:txBody>
      </p:sp>
      <p:sp>
        <p:nvSpPr>
          <p:cNvPr id="2" name="Text Placeholder 1">
            <a:extLst>
              <a:ext uri="{FF2B5EF4-FFF2-40B4-BE49-F238E27FC236}">
                <a16:creationId xmlns:a16="http://schemas.microsoft.com/office/drawing/2014/main" id="{8A4896B8-F294-47A7-A038-39381BB4563E}"/>
              </a:ext>
            </a:extLst>
          </p:cNvPr>
          <p:cNvSpPr>
            <a:spLocks noGrp="1"/>
          </p:cNvSpPr>
          <p:nvPr>
            <p:ph type="body" sz="quarter" idx="11"/>
          </p:nvPr>
        </p:nvSpPr>
        <p:spPr/>
        <p:txBody>
          <a:bodyPr/>
          <a:lstStyle/>
          <a:p>
            <a:r>
              <a:rPr lang="ru-RU" dirty="0"/>
              <a:t>Заголовок слайда</a:t>
            </a:r>
            <a:endParaRPr lang="en-US" dirty="0"/>
          </a:p>
        </p:txBody>
      </p:sp>
      <p:sp>
        <p:nvSpPr>
          <p:cNvPr id="3" name="PsHolder3">
            <a:extLst>
              <a:ext uri="{FF2B5EF4-FFF2-40B4-BE49-F238E27FC236}">
                <a16:creationId xmlns:a16="http://schemas.microsoft.com/office/drawing/2014/main" id="{9111979F-EC24-4B98-9292-3DF1D8612E3F}"/>
              </a:ext>
            </a:extLst>
          </p:cNvPr>
          <p:cNvSpPr>
            <a:spLocks noGrp="1"/>
          </p:cNvSpPr>
          <p:nvPr>
            <p:ph type="pic" sz="quarter" idx="12"/>
          </p:nvPr>
        </p:nvSpPr>
        <p:spPr/>
      </p:sp>
      <p:sp>
        <p:nvSpPr>
          <p:cNvPr id="25" name="TextBox 24">
            <a:extLst>
              <a:ext uri="{FF2B5EF4-FFF2-40B4-BE49-F238E27FC236}">
                <a16:creationId xmlns:a16="http://schemas.microsoft.com/office/drawing/2014/main" id="{48DA611F-D14E-4B1C-86DC-BC71889230FA}"/>
              </a:ext>
            </a:extLst>
          </p:cNvPr>
          <p:cNvSpPr txBox="1"/>
          <p:nvPr/>
        </p:nvSpPr>
        <p:spPr>
          <a:xfrm>
            <a:off x="7243738" y="2519675"/>
            <a:ext cx="1587669" cy="274755"/>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a:t>
            </a:r>
            <a:endParaRPr lang="en-US" sz="900" dirty="0">
              <a:solidFill>
                <a:srgbClr val="FFFFFF"/>
              </a:solidFill>
              <a:latin typeface="Open Sans"/>
            </a:endParaRPr>
          </a:p>
        </p:txBody>
      </p:sp>
      <p:sp>
        <p:nvSpPr>
          <p:cNvPr id="26" name="TextBox 25">
            <a:extLst>
              <a:ext uri="{FF2B5EF4-FFF2-40B4-BE49-F238E27FC236}">
                <a16:creationId xmlns:a16="http://schemas.microsoft.com/office/drawing/2014/main" id="{5B2BFF97-B046-4F08-B374-830A32FC9F7F}"/>
              </a:ext>
            </a:extLst>
          </p:cNvPr>
          <p:cNvSpPr txBox="1"/>
          <p:nvPr/>
        </p:nvSpPr>
        <p:spPr>
          <a:xfrm>
            <a:off x="7243739" y="2231512"/>
            <a:ext cx="2046059" cy="323165"/>
          </a:xfrm>
          <a:prstGeom prst="rect">
            <a:avLst/>
          </a:prstGeom>
          <a:noFill/>
        </p:spPr>
        <p:txBody>
          <a:bodyPr wrap="square" rtlCol="0">
            <a:spAutoFit/>
          </a:bodyPr>
          <a:lstStyle/>
          <a:p>
            <a:pPr lvl="0" defTabSz="457200"/>
            <a:r>
              <a:rPr lang="ru-RU" sz="1500" b="1" dirty="0">
                <a:solidFill>
                  <a:srgbClr val="A05024"/>
                </a:solidFill>
              </a:rPr>
              <a:t>Подзаголовок</a:t>
            </a:r>
            <a:endParaRPr lang="en-ID" sz="1500" b="1" dirty="0">
              <a:solidFill>
                <a:srgbClr val="A05024"/>
              </a:solidFill>
            </a:endParaRPr>
          </a:p>
        </p:txBody>
      </p:sp>
      <p:sp>
        <p:nvSpPr>
          <p:cNvPr id="27" name="Graphic 18">
            <a:extLst>
              <a:ext uri="{FF2B5EF4-FFF2-40B4-BE49-F238E27FC236}">
                <a16:creationId xmlns:a16="http://schemas.microsoft.com/office/drawing/2014/main" id="{92945831-BDD0-4181-A09E-F6E83F814986}"/>
              </a:ext>
            </a:extLst>
          </p:cNvPr>
          <p:cNvSpPr/>
          <p:nvPr/>
        </p:nvSpPr>
        <p:spPr>
          <a:xfrm>
            <a:off x="6824856" y="2284055"/>
            <a:ext cx="236692" cy="233195"/>
          </a:xfrm>
          <a:custGeom>
            <a:avLst/>
            <a:gdLst>
              <a:gd name="connsiteX0" fmla="*/ 31445 w 5635369"/>
              <a:gd name="connsiteY0" fmla="*/ 2697627 h 5552109"/>
              <a:gd name="connsiteX1" fmla="*/ 240423 w 5635369"/>
              <a:gd name="connsiteY1" fmla="*/ 4227914 h 5552109"/>
              <a:gd name="connsiteX2" fmla="*/ 1927015 w 5635369"/>
              <a:gd name="connsiteY2" fmla="*/ 5476356 h 5552109"/>
              <a:gd name="connsiteX3" fmla="*/ 4058615 w 5635369"/>
              <a:gd name="connsiteY3" fmla="*/ 5287665 h 5552109"/>
              <a:gd name="connsiteX4" fmla="*/ 5022831 w 5635369"/>
              <a:gd name="connsiteY4" fmla="*/ 4718451 h 5552109"/>
              <a:gd name="connsiteX5" fmla="*/ 5548420 w 5635369"/>
              <a:gd name="connsiteY5" fmla="*/ 3643079 h 5552109"/>
              <a:gd name="connsiteX6" fmla="*/ 5410117 w 5635369"/>
              <a:gd name="connsiteY6" fmla="*/ 1666165 h 5552109"/>
              <a:gd name="connsiteX7" fmla="*/ 4076617 w 5635369"/>
              <a:gd name="connsiteY7" fmla="*/ 222080 h 5552109"/>
              <a:gd name="connsiteX8" fmla="*/ 2849321 w 5635369"/>
              <a:gd name="connsiteY8" fmla="*/ 10720 h 5552109"/>
              <a:gd name="connsiteX9" fmla="*/ 1985403 w 5635369"/>
              <a:gd name="connsiteY9" fmla="*/ 82348 h 5552109"/>
              <a:gd name="connsiteX10" fmla="*/ 450545 w 5635369"/>
              <a:gd name="connsiteY10" fmla="*/ 1483475 h 5552109"/>
              <a:gd name="connsiteX11" fmla="*/ 31445 w 5635369"/>
              <a:gd name="connsiteY11" fmla="*/ 2697627 h 5552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35369" h="5552109">
                <a:moveTo>
                  <a:pt x="31445" y="2697627"/>
                </a:moveTo>
                <a:cubicBezTo>
                  <a:pt x="-41707" y="3215216"/>
                  <a:pt x="6775" y="3760236"/>
                  <a:pt x="240423" y="4227914"/>
                </a:cubicBezTo>
                <a:cubicBezTo>
                  <a:pt x="563511" y="4874661"/>
                  <a:pt x="1221689" y="5317764"/>
                  <a:pt x="1927015" y="5476356"/>
                </a:cubicBezTo>
                <a:cubicBezTo>
                  <a:pt x="2632341" y="5634947"/>
                  <a:pt x="3377958" y="5531410"/>
                  <a:pt x="4058615" y="5287665"/>
                </a:cubicBezTo>
                <a:cubicBezTo>
                  <a:pt x="4413231" y="5160602"/>
                  <a:pt x="4762227" y="4990485"/>
                  <a:pt x="5022831" y="4718451"/>
                </a:cubicBezTo>
                <a:cubicBezTo>
                  <a:pt x="5302294" y="4426701"/>
                  <a:pt x="5460219" y="4037318"/>
                  <a:pt x="5548420" y="3643079"/>
                </a:cubicBezTo>
                <a:cubicBezTo>
                  <a:pt x="5694819" y="2988521"/>
                  <a:pt x="5661291" y="2288147"/>
                  <a:pt x="5410117" y="1666165"/>
                </a:cubicBezTo>
                <a:cubicBezTo>
                  <a:pt x="5158943" y="1044182"/>
                  <a:pt x="4683645" y="507353"/>
                  <a:pt x="4076617" y="222080"/>
                </a:cubicBezTo>
                <a:cubicBezTo>
                  <a:pt x="3695617" y="43010"/>
                  <a:pt x="3268040" y="-29285"/>
                  <a:pt x="2849321" y="10720"/>
                </a:cubicBezTo>
                <a:cubicBezTo>
                  <a:pt x="2569476" y="37390"/>
                  <a:pt x="2259723" y="21293"/>
                  <a:pt x="1985403" y="82348"/>
                </a:cubicBezTo>
                <a:cubicBezTo>
                  <a:pt x="1337798" y="226556"/>
                  <a:pt x="760869" y="938169"/>
                  <a:pt x="450545" y="1483475"/>
                </a:cubicBezTo>
                <a:cubicBezTo>
                  <a:pt x="237661" y="1857808"/>
                  <a:pt x="91833" y="2270812"/>
                  <a:pt x="31445" y="2697627"/>
                </a:cubicBezTo>
                <a:close/>
              </a:path>
            </a:pathLst>
          </a:custGeom>
          <a:solidFill>
            <a:schemeClr val="accent1">
              <a:lumMod val="20000"/>
              <a:lumOff val="80000"/>
            </a:schemeClr>
          </a:solidFill>
          <a:ln w="9525" cap="flat">
            <a:noFill/>
            <a:prstDash val="solid"/>
            <a:miter/>
          </a:ln>
        </p:spPr>
        <p:txBody>
          <a:bodyPr rtlCol="0" anchor="ctr"/>
          <a:lstStyle/>
          <a:p>
            <a:pPr defTabSz="457200"/>
            <a:endParaRPr lang="en-US" sz="1350">
              <a:solidFill>
                <a:srgbClr val="FFFFFF"/>
              </a:solidFill>
              <a:latin typeface="Open Sans"/>
            </a:endParaRPr>
          </a:p>
        </p:txBody>
      </p:sp>
      <p:grpSp>
        <p:nvGrpSpPr>
          <p:cNvPr id="28" name="Graphic 457" descr="User">
            <a:extLst>
              <a:ext uri="{FF2B5EF4-FFF2-40B4-BE49-F238E27FC236}">
                <a16:creationId xmlns:a16="http://schemas.microsoft.com/office/drawing/2014/main" id="{FE637D21-4152-48DF-A45C-4B79744139FF}"/>
              </a:ext>
            </a:extLst>
          </p:cNvPr>
          <p:cNvGrpSpPr/>
          <p:nvPr/>
        </p:nvGrpSpPr>
        <p:grpSpPr>
          <a:xfrm>
            <a:off x="6876002" y="2332603"/>
            <a:ext cx="134399" cy="134399"/>
            <a:chOff x="2879266" y="3825984"/>
            <a:chExt cx="356190" cy="356190"/>
          </a:xfrm>
          <a:solidFill>
            <a:schemeClr val="accent1"/>
          </a:solidFill>
        </p:grpSpPr>
        <p:sp>
          <p:nvSpPr>
            <p:cNvPr id="29" name="Freeform: Shape 28">
              <a:extLst>
                <a:ext uri="{FF2B5EF4-FFF2-40B4-BE49-F238E27FC236}">
                  <a16:creationId xmlns:a16="http://schemas.microsoft.com/office/drawing/2014/main" id="{A4B93D23-5F35-461C-A316-58E230FE9F95}"/>
                </a:ext>
              </a:extLst>
            </p:cNvPr>
            <p:cNvSpPr/>
            <p:nvPr/>
          </p:nvSpPr>
          <p:spPr>
            <a:xfrm>
              <a:off x="2997996" y="3877928"/>
              <a:ext cx="118730" cy="118730"/>
            </a:xfrm>
            <a:custGeom>
              <a:avLst/>
              <a:gdLst>
                <a:gd name="connsiteX0" fmla="*/ 118730 w 118730"/>
                <a:gd name="connsiteY0" fmla="*/ 59365 h 118730"/>
                <a:gd name="connsiteX1" fmla="*/ 59365 w 118730"/>
                <a:gd name="connsiteY1" fmla="*/ 118730 h 118730"/>
                <a:gd name="connsiteX2" fmla="*/ 0 w 118730"/>
                <a:gd name="connsiteY2" fmla="*/ 59365 h 118730"/>
                <a:gd name="connsiteX3" fmla="*/ 59365 w 118730"/>
                <a:gd name="connsiteY3" fmla="*/ 0 h 118730"/>
                <a:gd name="connsiteX4" fmla="*/ 118730 w 118730"/>
                <a:gd name="connsiteY4" fmla="*/ 59365 h 1187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730" h="118730">
                  <a:moveTo>
                    <a:pt x="118730" y="59365"/>
                  </a:moveTo>
                  <a:cubicBezTo>
                    <a:pt x="118730" y="92151"/>
                    <a:pt x="92151" y="118730"/>
                    <a:pt x="59365" y="118730"/>
                  </a:cubicBezTo>
                  <a:cubicBezTo>
                    <a:pt x="26579" y="118730"/>
                    <a:pt x="0" y="92151"/>
                    <a:pt x="0" y="59365"/>
                  </a:cubicBezTo>
                  <a:cubicBezTo>
                    <a:pt x="0" y="26579"/>
                    <a:pt x="26579" y="0"/>
                    <a:pt x="59365" y="0"/>
                  </a:cubicBezTo>
                  <a:cubicBezTo>
                    <a:pt x="92151" y="0"/>
                    <a:pt x="118730" y="26579"/>
                    <a:pt x="118730" y="59365"/>
                  </a:cubicBezTo>
                  <a:close/>
                </a:path>
              </a:pathLst>
            </a:custGeom>
            <a:grpFill/>
            <a:ln w="3671" cap="flat">
              <a:noFill/>
              <a:prstDash val="solid"/>
              <a:miter/>
            </a:ln>
          </p:spPr>
          <p:txBody>
            <a:bodyPr rtlCol="0" anchor="ctr"/>
            <a:lstStyle/>
            <a:p>
              <a:pPr defTabSz="457200"/>
              <a:endParaRPr lang="en-ID" sz="1350" dirty="0">
                <a:solidFill>
                  <a:srgbClr val="FFFFFF"/>
                </a:solidFill>
                <a:latin typeface="Open Sans"/>
              </a:endParaRPr>
            </a:p>
          </p:txBody>
        </p:sp>
        <p:sp>
          <p:nvSpPr>
            <p:cNvPr id="30" name="Freeform: Shape 29">
              <a:extLst>
                <a:ext uri="{FF2B5EF4-FFF2-40B4-BE49-F238E27FC236}">
                  <a16:creationId xmlns:a16="http://schemas.microsoft.com/office/drawing/2014/main" id="{6B3F5CFA-EB73-497E-9672-1E74F4C14C21}"/>
                </a:ext>
              </a:extLst>
            </p:cNvPr>
            <p:cNvSpPr/>
            <p:nvPr/>
          </p:nvSpPr>
          <p:spPr>
            <a:xfrm>
              <a:off x="2938631" y="4011500"/>
              <a:ext cx="237460" cy="118730"/>
            </a:xfrm>
            <a:custGeom>
              <a:avLst/>
              <a:gdLst>
                <a:gd name="connsiteX0" fmla="*/ 237460 w 237460"/>
                <a:gd name="connsiteY0" fmla="*/ 118730 h 118730"/>
                <a:gd name="connsiteX1" fmla="*/ 237460 w 237460"/>
                <a:gd name="connsiteY1" fmla="*/ 59365 h 118730"/>
                <a:gd name="connsiteX2" fmla="*/ 225587 w 237460"/>
                <a:gd name="connsiteY2" fmla="*/ 35619 h 118730"/>
                <a:gd name="connsiteX3" fmla="*/ 167706 w 237460"/>
                <a:gd name="connsiteY3" fmla="*/ 7421 h 118730"/>
                <a:gd name="connsiteX4" fmla="*/ 118730 w 237460"/>
                <a:gd name="connsiteY4" fmla="*/ 0 h 118730"/>
                <a:gd name="connsiteX5" fmla="*/ 69754 w 237460"/>
                <a:gd name="connsiteY5" fmla="*/ 7421 h 118730"/>
                <a:gd name="connsiteX6" fmla="*/ 11873 w 237460"/>
                <a:gd name="connsiteY6" fmla="*/ 35619 h 118730"/>
                <a:gd name="connsiteX7" fmla="*/ 0 w 237460"/>
                <a:gd name="connsiteY7" fmla="*/ 59365 h 118730"/>
                <a:gd name="connsiteX8" fmla="*/ 0 w 237460"/>
                <a:gd name="connsiteY8" fmla="*/ 118730 h 118730"/>
                <a:gd name="connsiteX9" fmla="*/ 237460 w 237460"/>
                <a:gd name="connsiteY9" fmla="*/ 118730 h 118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460" h="118730">
                  <a:moveTo>
                    <a:pt x="237460" y="118730"/>
                  </a:moveTo>
                  <a:lnTo>
                    <a:pt x="237460" y="59365"/>
                  </a:lnTo>
                  <a:cubicBezTo>
                    <a:pt x="237460" y="50460"/>
                    <a:pt x="233008" y="41556"/>
                    <a:pt x="225587" y="35619"/>
                  </a:cubicBezTo>
                  <a:cubicBezTo>
                    <a:pt x="209262" y="22262"/>
                    <a:pt x="188484" y="13357"/>
                    <a:pt x="167706" y="7421"/>
                  </a:cubicBezTo>
                  <a:cubicBezTo>
                    <a:pt x="152865" y="2968"/>
                    <a:pt x="136540" y="0"/>
                    <a:pt x="118730" y="0"/>
                  </a:cubicBezTo>
                  <a:cubicBezTo>
                    <a:pt x="102405" y="0"/>
                    <a:pt x="86079" y="2968"/>
                    <a:pt x="69754" y="7421"/>
                  </a:cubicBezTo>
                  <a:cubicBezTo>
                    <a:pt x="48976" y="13357"/>
                    <a:pt x="28198" y="23746"/>
                    <a:pt x="11873" y="35619"/>
                  </a:cubicBezTo>
                  <a:cubicBezTo>
                    <a:pt x="4452" y="41556"/>
                    <a:pt x="0" y="50460"/>
                    <a:pt x="0" y="59365"/>
                  </a:cubicBezTo>
                  <a:lnTo>
                    <a:pt x="0" y="118730"/>
                  </a:lnTo>
                  <a:lnTo>
                    <a:pt x="237460" y="118730"/>
                  </a:lnTo>
                  <a:close/>
                </a:path>
              </a:pathLst>
            </a:custGeom>
            <a:grpFill/>
            <a:ln w="3671" cap="flat">
              <a:noFill/>
              <a:prstDash val="solid"/>
              <a:miter/>
            </a:ln>
          </p:spPr>
          <p:txBody>
            <a:bodyPr rtlCol="0" anchor="ctr"/>
            <a:lstStyle/>
            <a:p>
              <a:pPr defTabSz="457200"/>
              <a:endParaRPr lang="en-ID" sz="1350" dirty="0">
                <a:solidFill>
                  <a:srgbClr val="FFFFFF"/>
                </a:solidFill>
                <a:latin typeface="Open Sans"/>
              </a:endParaRPr>
            </a:p>
          </p:txBody>
        </p:sp>
      </p:grpSp>
      <p:sp>
        <p:nvSpPr>
          <p:cNvPr id="31" name="TextBox 30">
            <a:extLst>
              <a:ext uri="{FF2B5EF4-FFF2-40B4-BE49-F238E27FC236}">
                <a16:creationId xmlns:a16="http://schemas.microsoft.com/office/drawing/2014/main" id="{EECF032D-B215-46F3-85BA-08882A1A0F1A}"/>
              </a:ext>
            </a:extLst>
          </p:cNvPr>
          <p:cNvSpPr txBox="1"/>
          <p:nvPr/>
        </p:nvSpPr>
        <p:spPr>
          <a:xfrm>
            <a:off x="7243737" y="3029262"/>
            <a:ext cx="2282454" cy="1313052"/>
          </a:xfrm>
          <a:prstGeom prst="rect">
            <a:avLst/>
          </a:prstGeom>
          <a:noFill/>
        </p:spPr>
        <p:txBody>
          <a:bodyPr wrap="square" rtlCol="0" anchor="t">
            <a:spAutoFit/>
          </a:bodyPr>
          <a:lstStyle/>
          <a:p>
            <a:pPr lvl="0" algn="just" defTabSz="457200">
              <a:lnSpc>
                <a:spcPct val="150000"/>
              </a:lnSpc>
            </a:pPr>
            <a:r>
              <a:rPr lang="ru-RU" sz="900" dirty="0">
                <a:solidFill>
                  <a:srgbClr val="FFFFFF"/>
                </a:solidFill>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lang="en-US" sz="900" dirty="0">
              <a:solidFill>
                <a:srgbClr val="FFFFFF"/>
              </a:solidFill>
              <a:latin typeface="Open Sans"/>
            </a:endParaRPr>
          </a:p>
          <a:p>
            <a:pPr lvl="0" algn="just" defTabSz="457200">
              <a:lnSpc>
                <a:spcPct val="150000"/>
              </a:lnSpc>
            </a:pPr>
            <a:endParaRPr lang="en-US" sz="900" dirty="0">
              <a:solidFill>
                <a:srgbClr val="FFFFFF"/>
              </a:solidFill>
              <a:latin typeface="Open Sans"/>
            </a:endParaRPr>
          </a:p>
        </p:txBody>
      </p:sp>
      <p:sp>
        <p:nvSpPr>
          <p:cNvPr id="32" name="TextBox 31">
            <a:extLst>
              <a:ext uri="{FF2B5EF4-FFF2-40B4-BE49-F238E27FC236}">
                <a16:creationId xmlns:a16="http://schemas.microsoft.com/office/drawing/2014/main" id="{F7E149B2-487F-4E35-9467-D8E6209A49B0}"/>
              </a:ext>
            </a:extLst>
          </p:cNvPr>
          <p:cNvSpPr txBox="1"/>
          <p:nvPr/>
        </p:nvSpPr>
        <p:spPr>
          <a:xfrm>
            <a:off x="7243737" y="2773374"/>
            <a:ext cx="1918656" cy="323165"/>
          </a:xfrm>
          <a:prstGeom prst="rect">
            <a:avLst/>
          </a:prstGeom>
          <a:noFill/>
        </p:spPr>
        <p:txBody>
          <a:bodyPr wrap="square" rtlCol="0">
            <a:spAutoFit/>
          </a:bodyPr>
          <a:lstStyle/>
          <a:p>
            <a:pPr lvl="0" defTabSz="457200"/>
            <a:r>
              <a:rPr lang="ru-RU" sz="1500" b="1" dirty="0">
                <a:solidFill>
                  <a:srgbClr val="A05024"/>
                </a:solidFill>
              </a:rPr>
              <a:t>Подзаголовок</a:t>
            </a:r>
            <a:endParaRPr lang="en-ID" sz="1500" b="1" dirty="0">
              <a:solidFill>
                <a:srgbClr val="A05024"/>
              </a:solidFill>
            </a:endParaRPr>
          </a:p>
        </p:txBody>
      </p:sp>
      <p:sp>
        <p:nvSpPr>
          <p:cNvPr id="33" name="Graphic 18">
            <a:extLst>
              <a:ext uri="{FF2B5EF4-FFF2-40B4-BE49-F238E27FC236}">
                <a16:creationId xmlns:a16="http://schemas.microsoft.com/office/drawing/2014/main" id="{8DA335FE-DCF5-4558-BED8-186DDE1E143C}"/>
              </a:ext>
            </a:extLst>
          </p:cNvPr>
          <p:cNvSpPr/>
          <p:nvPr/>
        </p:nvSpPr>
        <p:spPr>
          <a:xfrm>
            <a:off x="6824856" y="2840261"/>
            <a:ext cx="236692" cy="233195"/>
          </a:xfrm>
          <a:custGeom>
            <a:avLst/>
            <a:gdLst>
              <a:gd name="connsiteX0" fmla="*/ 31445 w 5635369"/>
              <a:gd name="connsiteY0" fmla="*/ 2697627 h 5552109"/>
              <a:gd name="connsiteX1" fmla="*/ 240423 w 5635369"/>
              <a:gd name="connsiteY1" fmla="*/ 4227914 h 5552109"/>
              <a:gd name="connsiteX2" fmla="*/ 1927015 w 5635369"/>
              <a:gd name="connsiteY2" fmla="*/ 5476356 h 5552109"/>
              <a:gd name="connsiteX3" fmla="*/ 4058615 w 5635369"/>
              <a:gd name="connsiteY3" fmla="*/ 5287665 h 5552109"/>
              <a:gd name="connsiteX4" fmla="*/ 5022831 w 5635369"/>
              <a:gd name="connsiteY4" fmla="*/ 4718451 h 5552109"/>
              <a:gd name="connsiteX5" fmla="*/ 5548420 w 5635369"/>
              <a:gd name="connsiteY5" fmla="*/ 3643079 h 5552109"/>
              <a:gd name="connsiteX6" fmla="*/ 5410117 w 5635369"/>
              <a:gd name="connsiteY6" fmla="*/ 1666165 h 5552109"/>
              <a:gd name="connsiteX7" fmla="*/ 4076617 w 5635369"/>
              <a:gd name="connsiteY7" fmla="*/ 222080 h 5552109"/>
              <a:gd name="connsiteX8" fmla="*/ 2849321 w 5635369"/>
              <a:gd name="connsiteY8" fmla="*/ 10720 h 5552109"/>
              <a:gd name="connsiteX9" fmla="*/ 1985403 w 5635369"/>
              <a:gd name="connsiteY9" fmla="*/ 82348 h 5552109"/>
              <a:gd name="connsiteX10" fmla="*/ 450545 w 5635369"/>
              <a:gd name="connsiteY10" fmla="*/ 1483475 h 5552109"/>
              <a:gd name="connsiteX11" fmla="*/ 31445 w 5635369"/>
              <a:gd name="connsiteY11" fmla="*/ 2697627 h 5552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35369" h="5552109">
                <a:moveTo>
                  <a:pt x="31445" y="2697627"/>
                </a:moveTo>
                <a:cubicBezTo>
                  <a:pt x="-41707" y="3215216"/>
                  <a:pt x="6775" y="3760236"/>
                  <a:pt x="240423" y="4227914"/>
                </a:cubicBezTo>
                <a:cubicBezTo>
                  <a:pt x="563511" y="4874661"/>
                  <a:pt x="1221689" y="5317764"/>
                  <a:pt x="1927015" y="5476356"/>
                </a:cubicBezTo>
                <a:cubicBezTo>
                  <a:pt x="2632341" y="5634947"/>
                  <a:pt x="3377958" y="5531410"/>
                  <a:pt x="4058615" y="5287665"/>
                </a:cubicBezTo>
                <a:cubicBezTo>
                  <a:pt x="4413231" y="5160602"/>
                  <a:pt x="4762227" y="4990485"/>
                  <a:pt x="5022831" y="4718451"/>
                </a:cubicBezTo>
                <a:cubicBezTo>
                  <a:pt x="5302294" y="4426701"/>
                  <a:pt x="5460219" y="4037318"/>
                  <a:pt x="5548420" y="3643079"/>
                </a:cubicBezTo>
                <a:cubicBezTo>
                  <a:pt x="5694819" y="2988521"/>
                  <a:pt x="5661291" y="2288147"/>
                  <a:pt x="5410117" y="1666165"/>
                </a:cubicBezTo>
                <a:cubicBezTo>
                  <a:pt x="5158943" y="1044182"/>
                  <a:pt x="4683645" y="507353"/>
                  <a:pt x="4076617" y="222080"/>
                </a:cubicBezTo>
                <a:cubicBezTo>
                  <a:pt x="3695617" y="43010"/>
                  <a:pt x="3268040" y="-29285"/>
                  <a:pt x="2849321" y="10720"/>
                </a:cubicBezTo>
                <a:cubicBezTo>
                  <a:pt x="2569476" y="37390"/>
                  <a:pt x="2259723" y="21293"/>
                  <a:pt x="1985403" y="82348"/>
                </a:cubicBezTo>
                <a:cubicBezTo>
                  <a:pt x="1337798" y="226556"/>
                  <a:pt x="760869" y="938169"/>
                  <a:pt x="450545" y="1483475"/>
                </a:cubicBezTo>
                <a:cubicBezTo>
                  <a:pt x="237661" y="1857808"/>
                  <a:pt x="91833" y="2270812"/>
                  <a:pt x="31445" y="2697627"/>
                </a:cubicBezTo>
                <a:close/>
              </a:path>
            </a:pathLst>
          </a:custGeom>
          <a:solidFill>
            <a:schemeClr val="accent1">
              <a:lumMod val="20000"/>
              <a:lumOff val="80000"/>
            </a:schemeClr>
          </a:solidFill>
          <a:ln w="9525" cap="flat">
            <a:noFill/>
            <a:prstDash val="solid"/>
            <a:miter/>
          </a:ln>
        </p:spPr>
        <p:txBody>
          <a:bodyPr rtlCol="0" anchor="ctr"/>
          <a:lstStyle/>
          <a:p>
            <a:pPr defTabSz="457200"/>
            <a:endParaRPr lang="en-US" sz="1350">
              <a:solidFill>
                <a:srgbClr val="FFFFFF"/>
              </a:solidFill>
              <a:latin typeface="Open Sans"/>
            </a:endParaRPr>
          </a:p>
        </p:txBody>
      </p:sp>
      <p:grpSp>
        <p:nvGrpSpPr>
          <p:cNvPr id="34" name="Graphic 18" descr="Pencil">
            <a:extLst>
              <a:ext uri="{FF2B5EF4-FFF2-40B4-BE49-F238E27FC236}">
                <a16:creationId xmlns:a16="http://schemas.microsoft.com/office/drawing/2014/main" id="{6A2E42E8-B9F6-4327-BB0B-0F4CE4A75B0F}"/>
              </a:ext>
            </a:extLst>
          </p:cNvPr>
          <p:cNvGrpSpPr/>
          <p:nvPr/>
        </p:nvGrpSpPr>
        <p:grpSpPr>
          <a:xfrm>
            <a:off x="6877792" y="2892264"/>
            <a:ext cx="121370" cy="122752"/>
            <a:chOff x="1603603" y="1952709"/>
            <a:chExt cx="246495" cy="249300"/>
          </a:xfrm>
          <a:solidFill>
            <a:schemeClr val="accent1"/>
          </a:solidFill>
        </p:grpSpPr>
        <p:sp>
          <p:nvSpPr>
            <p:cNvPr id="35" name="Freeform: Shape 34">
              <a:extLst>
                <a:ext uri="{FF2B5EF4-FFF2-40B4-BE49-F238E27FC236}">
                  <a16:creationId xmlns:a16="http://schemas.microsoft.com/office/drawing/2014/main" id="{DA487BA0-7EEB-4B4D-ADE2-2EB4F97D0B2C}"/>
                </a:ext>
              </a:extLst>
            </p:cNvPr>
            <p:cNvSpPr/>
            <p:nvPr/>
          </p:nvSpPr>
          <p:spPr>
            <a:xfrm>
              <a:off x="1603603" y="1986988"/>
              <a:ext cx="215021" cy="215021"/>
            </a:xfrm>
            <a:custGeom>
              <a:avLst/>
              <a:gdLst>
                <a:gd name="connsiteX0" fmla="*/ 52976 w 215021"/>
                <a:gd name="connsiteY0" fmla="*/ 162668 h 215021"/>
                <a:gd name="connsiteX1" fmla="*/ 52976 w 215021"/>
                <a:gd name="connsiteY1" fmla="*/ 184794 h 215021"/>
                <a:gd name="connsiteX2" fmla="*/ 26488 w 215021"/>
                <a:gd name="connsiteY2" fmla="*/ 193519 h 215021"/>
                <a:gd name="connsiteX3" fmla="*/ 21814 w 215021"/>
                <a:gd name="connsiteY3" fmla="*/ 188845 h 215021"/>
                <a:gd name="connsiteX4" fmla="*/ 30539 w 215021"/>
                <a:gd name="connsiteY4" fmla="*/ 162357 h 215021"/>
                <a:gd name="connsiteX5" fmla="*/ 52976 w 215021"/>
                <a:gd name="connsiteY5" fmla="*/ 162668 h 215021"/>
                <a:gd name="connsiteX6" fmla="*/ 175445 w 215021"/>
                <a:gd name="connsiteY6" fmla="*/ 0 h 215021"/>
                <a:gd name="connsiteX7" fmla="*/ 19632 w 215021"/>
                <a:gd name="connsiteY7" fmla="*/ 156124 h 215021"/>
                <a:gd name="connsiteX8" fmla="*/ 0 w 215021"/>
                <a:gd name="connsiteY8" fmla="*/ 215333 h 215021"/>
                <a:gd name="connsiteX9" fmla="*/ 59520 w 215021"/>
                <a:gd name="connsiteY9" fmla="*/ 195700 h 215021"/>
                <a:gd name="connsiteX10" fmla="*/ 215333 w 215021"/>
                <a:gd name="connsiteY10" fmla="*/ 39888 h 21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5021" h="215021">
                  <a:moveTo>
                    <a:pt x="52976" y="162668"/>
                  </a:moveTo>
                  <a:cubicBezTo>
                    <a:pt x="59209" y="168901"/>
                    <a:pt x="59209" y="178561"/>
                    <a:pt x="52976" y="184794"/>
                  </a:cubicBezTo>
                  <a:lnTo>
                    <a:pt x="26488" y="193519"/>
                  </a:lnTo>
                  <a:lnTo>
                    <a:pt x="21814" y="188845"/>
                  </a:lnTo>
                  <a:lnTo>
                    <a:pt x="30539" y="162357"/>
                  </a:lnTo>
                  <a:cubicBezTo>
                    <a:pt x="37083" y="156436"/>
                    <a:pt x="46744" y="156436"/>
                    <a:pt x="52976" y="162668"/>
                  </a:cubicBezTo>
                  <a:close/>
                  <a:moveTo>
                    <a:pt x="175445" y="0"/>
                  </a:moveTo>
                  <a:lnTo>
                    <a:pt x="19632" y="156124"/>
                  </a:lnTo>
                  <a:lnTo>
                    <a:pt x="0" y="215333"/>
                  </a:lnTo>
                  <a:lnTo>
                    <a:pt x="59520" y="195700"/>
                  </a:lnTo>
                  <a:lnTo>
                    <a:pt x="215333" y="39888"/>
                  </a:lnTo>
                </a:path>
              </a:pathLst>
            </a:custGeom>
            <a:grpFill/>
            <a:ln w="3076" cap="flat">
              <a:noFill/>
              <a:prstDash val="solid"/>
              <a:miter/>
            </a:ln>
          </p:spPr>
          <p:txBody>
            <a:bodyPr rtlCol="0" anchor="ctr"/>
            <a:lstStyle/>
            <a:p>
              <a:pPr defTabSz="457200"/>
              <a:endParaRPr lang="en-ID" sz="1350" dirty="0">
                <a:solidFill>
                  <a:srgbClr val="FFFFFF"/>
                </a:solidFill>
                <a:latin typeface="Open Sans"/>
              </a:endParaRPr>
            </a:p>
          </p:txBody>
        </p:sp>
        <p:sp>
          <p:nvSpPr>
            <p:cNvPr id="36" name="Freeform: Shape 35">
              <a:extLst>
                <a:ext uri="{FF2B5EF4-FFF2-40B4-BE49-F238E27FC236}">
                  <a16:creationId xmlns:a16="http://schemas.microsoft.com/office/drawing/2014/main" id="{9B9A5DCC-D960-4F09-88D9-5BDF55C948AE}"/>
                </a:ext>
              </a:extLst>
            </p:cNvPr>
            <p:cNvSpPr/>
            <p:nvPr/>
          </p:nvSpPr>
          <p:spPr>
            <a:xfrm>
              <a:off x="1787773" y="1952709"/>
              <a:ext cx="62325" cy="62325"/>
            </a:xfrm>
            <a:custGeom>
              <a:avLst/>
              <a:gdLst>
                <a:gd name="connsiteX0" fmla="*/ 61702 w 62325"/>
                <a:gd name="connsiteY0" fmla="*/ 25865 h 62325"/>
                <a:gd name="connsiteX1" fmla="*/ 39576 w 62325"/>
                <a:gd name="connsiteY1" fmla="*/ 3740 h 62325"/>
                <a:gd name="connsiteX2" fmla="*/ 21814 w 62325"/>
                <a:gd name="connsiteY2" fmla="*/ 3740 h 62325"/>
                <a:gd name="connsiteX3" fmla="*/ 0 w 62325"/>
                <a:gd name="connsiteY3" fmla="*/ 25553 h 62325"/>
                <a:gd name="connsiteX4" fmla="*/ 39576 w 62325"/>
                <a:gd name="connsiteY4" fmla="*/ 65130 h 62325"/>
                <a:gd name="connsiteX5" fmla="*/ 61390 w 62325"/>
                <a:gd name="connsiteY5" fmla="*/ 43316 h 62325"/>
                <a:gd name="connsiteX6" fmla="*/ 61702 w 62325"/>
                <a:gd name="connsiteY6" fmla="*/ 25865 h 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25" h="62325">
                  <a:moveTo>
                    <a:pt x="61702" y="25865"/>
                  </a:moveTo>
                  <a:lnTo>
                    <a:pt x="39576" y="3740"/>
                  </a:lnTo>
                  <a:cubicBezTo>
                    <a:pt x="34590" y="-1247"/>
                    <a:pt x="26800" y="-1247"/>
                    <a:pt x="21814" y="3740"/>
                  </a:cubicBezTo>
                  <a:lnTo>
                    <a:pt x="0" y="25553"/>
                  </a:lnTo>
                  <a:lnTo>
                    <a:pt x="39576" y="65130"/>
                  </a:lnTo>
                  <a:lnTo>
                    <a:pt x="61390" y="43316"/>
                  </a:lnTo>
                  <a:cubicBezTo>
                    <a:pt x="66688" y="38641"/>
                    <a:pt x="66688" y="30851"/>
                    <a:pt x="61702" y="25865"/>
                  </a:cubicBezTo>
                  <a:close/>
                </a:path>
              </a:pathLst>
            </a:custGeom>
            <a:grpFill/>
            <a:ln w="3076" cap="flat">
              <a:noFill/>
              <a:prstDash val="solid"/>
              <a:miter/>
            </a:ln>
          </p:spPr>
          <p:txBody>
            <a:bodyPr rtlCol="0" anchor="ctr"/>
            <a:lstStyle/>
            <a:p>
              <a:pPr defTabSz="457200"/>
              <a:endParaRPr lang="en-ID" sz="1350" dirty="0">
                <a:solidFill>
                  <a:srgbClr val="FFFFFF"/>
                </a:solidFill>
                <a:latin typeface="Open Sans"/>
              </a:endParaRPr>
            </a:p>
          </p:txBody>
        </p:sp>
      </p:grpSp>
      <p:sp>
        <p:nvSpPr>
          <p:cNvPr id="65" name="Freeform: Shape 64">
            <a:extLst>
              <a:ext uri="{FF2B5EF4-FFF2-40B4-BE49-F238E27FC236}">
                <a16:creationId xmlns:a16="http://schemas.microsoft.com/office/drawing/2014/main" id="{AB73466B-72E9-4E67-8B4F-A9D2D12460D2}"/>
              </a:ext>
            </a:extLst>
          </p:cNvPr>
          <p:cNvSpPr/>
          <p:nvPr/>
        </p:nvSpPr>
        <p:spPr>
          <a:xfrm>
            <a:off x="9763616" y="-2540"/>
            <a:ext cx="904385" cy="980342"/>
          </a:xfrm>
          <a:custGeom>
            <a:avLst/>
            <a:gdLst>
              <a:gd name="connsiteX0" fmla="*/ 146779 w 1205847"/>
              <a:gd name="connsiteY0" fmla="*/ 0 h 1307123"/>
              <a:gd name="connsiteX1" fmla="*/ 1205847 w 1205847"/>
              <a:gd name="connsiteY1" fmla="*/ 0 h 1307123"/>
              <a:gd name="connsiteX2" fmla="*/ 1205847 w 1205847"/>
              <a:gd name="connsiteY2" fmla="*/ 1250397 h 1307123"/>
              <a:gd name="connsiteX3" fmla="*/ 1133253 w 1205847"/>
              <a:gd name="connsiteY3" fmla="*/ 1271940 h 1307123"/>
              <a:gd name="connsiteX4" fmla="*/ 617313 w 1205847"/>
              <a:gd name="connsiteY4" fmla="*/ 1282856 h 1307123"/>
              <a:gd name="connsiteX5" fmla="*/ 77020 w 1205847"/>
              <a:gd name="connsiteY5" fmla="*/ 882922 h 1307123"/>
              <a:gd name="connsiteX6" fmla="*/ 10074 w 1205847"/>
              <a:gd name="connsiteY6" fmla="*/ 392701 h 1307123"/>
              <a:gd name="connsiteX7" fmla="*/ 144331 w 1205847"/>
              <a:gd name="connsiteY7" fmla="*/ 3752 h 130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5847" h="1307123">
                <a:moveTo>
                  <a:pt x="146779" y="0"/>
                </a:moveTo>
                <a:lnTo>
                  <a:pt x="1205847" y="0"/>
                </a:lnTo>
                <a:lnTo>
                  <a:pt x="1205847" y="1250397"/>
                </a:lnTo>
                <a:lnTo>
                  <a:pt x="1133253" y="1271940"/>
                </a:lnTo>
                <a:cubicBezTo>
                  <a:pt x="963495" y="1311828"/>
                  <a:pt x="786774" y="1320959"/>
                  <a:pt x="617313" y="1282856"/>
                </a:cubicBezTo>
                <a:cubicBezTo>
                  <a:pt x="391364" y="1232052"/>
                  <a:pt x="180519" y="1090105"/>
                  <a:pt x="77020" y="882922"/>
                </a:cubicBezTo>
                <a:cubicBezTo>
                  <a:pt x="2171" y="733104"/>
                  <a:pt x="-13360" y="558509"/>
                  <a:pt x="10074" y="392701"/>
                </a:cubicBezTo>
                <a:cubicBezTo>
                  <a:pt x="29419" y="255973"/>
                  <a:pt x="76135" y="123668"/>
                  <a:pt x="144331" y="375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grpSp>
        <p:nvGrpSpPr>
          <p:cNvPr id="66" name="Group 65">
            <a:extLst>
              <a:ext uri="{FF2B5EF4-FFF2-40B4-BE49-F238E27FC236}">
                <a16:creationId xmlns:a16="http://schemas.microsoft.com/office/drawing/2014/main" id="{E606F849-9BB9-4D00-B952-F37E4A62A730}"/>
              </a:ext>
            </a:extLst>
          </p:cNvPr>
          <p:cNvGrpSpPr/>
          <p:nvPr/>
        </p:nvGrpSpPr>
        <p:grpSpPr>
          <a:xfrm>
            <a:off x="9815610" y="-2541"/>
            <a:ext cx="852391" cy="742950"/>
            <a:chOff x="5319617" y="2749104"/>
            <a:chExt cx="1559528" cy="1359296"/>
          </a:xfrm>
        </p:grpSpPr>
        <p:sp>
          <p:nvSpPr>
            <p:cNvPr id="67" name="Freeform: Shape 66">
              <a:extLst>
                <a:ext uri="{FF2B5EF4-FFF2-40B4-BE49-F238E27FC236}">
                  <a16:creationId xmlns:a16="http://schemas.microsoft.com/office/drawing/2014/main" id="{CB92320B-977B-4392-B00E-18E9FAC690A5}"/>
                </a:ext>
              </a:extLst>
            </p:cNvPr>
            <p:cNvSpPr/>
            <p:nvPr/>
          </p:nvSpPr>
          <p:spPr>
            <a:xfrm>
              <a:off x="5632894" y="2749104"/>
              <a:ext cx="1246251" cy="1359296"/>
            </a:xfrm>
            <a:custGeom>
              <a:avLst/>
              <a:gdLst>
                <a:gd name="connsiteX0" fmla="*/ 0 w 1246251"/>
                <a:gd name="connsiteY0" fmla="*/ 0 h 1359296"/>
                <a:gd name="connsiteX1" fmla="*/ 233743 w 1246251"/>
                <a:gd name="connsiteY1" fmla="*/ 917067 h 1359296"/>
                <a:gd name="connsiteX2" fmla="*/ 1246251 w 1246251"/>
                <a:gd name="connsiteY2" fmla="*/ 1350740 h 1359296"/>
              </a:gdLst>
              <a:ahLst/>
              <a:cxnLst>
                <a:cxn ang="0">
                  <a:pos x="connsiteX0" y="connsiteY0"/>
                </a:cxn>
                <a:cxn ang="0">
                  <a:pos x="connsiteX1" y="connsiteY1"/>
                </a:cxn>
                <a:cxn ang="0">
                  <a:pos x="connsiteX2" y="connsiteY2"/>
                </a:cxn>
              </a:cxnLst>
              <a:rect l="l" t="t" r="r" b="b"/>
              <a:pathLst>
                <a:path w="1246251" h="1359296">
                  <a:moveTo>
                    <a:pt x="0" y="0"/>
                  </a:moveTo>
                  <a:cubicBezTo>
                    <a:pt x="54483" y="288227"/>
                    <a:pt x="130683" y="595979"/>
                    <a:pt x="233743" y="917067"/>
                  </a:cubicBezTo>
                  <a:cubicBezTo>
                    <a:pt x="356711" y="1300067"/>
                    <a:pt x="774383" y="1390364"/>
                    <a:pt x="1246251" y="135074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68" name="Freeform: Shape 67">
              <a:extLst>
                <a:ext uri="{FF2B5EF4-FFF2-40B4-BE49-F238E27FC236}">
                  <a16:creationId xmlns:a16="http://schemas.microsoft.com/office/drawing/2014/main" id="{211F2814-359F-442E-94BA-F74B096FB24C}"/>
                </a:ext>
              </a:extLst>
            </p:cNvPr>
            <p:cNvSpPr/>
            <p:nvPr/>
          </p:nvSpPr>
          <p:spPr>
            <a:xfrm>
              <a:off x="5319617" y="2749104"/>
              <a:ext cx="1559528" cy="1214913"/>
            </a:xfrm>
            <a:custGeom>
              <a:avLst/>
              <a:gdLst>
                <a:gd name="connsiteX0" fmla="*/ 0 w 1559528"/>
                <a:gd name="connsiteY0" fmla="*/ 0 h 1214913"/>
                <a:gd name="connsiteX1" fmla="*/ 1132808 w 1559528"/>
                <a:gd name="connsiteY1" fmla="*/ 1095566 h 1214913"/>
                <a:gd name="connsiteX2" fmla="*/ 1559528 w 1559528"/>
                <a:gd name="connsiteY2" fmla="*/ 1214914 h 1214913"/>
              </a:gdLst>
              <a:ahLst/>
              <a:cxnLst>
                <a:cxn ang="0">
                  <a:pos x="connsiteX0" y="connsiteY0"/>
                </a:cxn>
                <a:cxn ang="0">
                  <a:pos x="connsiteX1" y="connsiteY1"/>
                </a:cxn>
                <a:cxn ang="0">
                  <a:pos x="connsiteX2" y="connsiteY2"/>
                </a:cxn>
              </a:cxnLst>
              <a:rect l="l" t="t" r="r" b="b"/>
              <a:pathLst>
                <a:path w="1559528" h="1214913">
                  <a:moveTo>
                    <a:pt x="0" y="0"/>
                  </a:moveTo>
                  <a:cubicBezTo>
                    <a:pt x="103251" y="414433"/>
                    <a:pt x="433292" y="812864"/>
                    <a:pt x="1132808" y="1095566"/>
                  </a:cubicBezTo>
                  <a:cubicBezTo>
                    <a:pt x="1280065" y="1155097"/>
                    <a:pt x="1422559" y="1193959"/>
                    <a:pt x="1559528" y="1214914"/>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69" name="Freeform: Shape 68">
            <a:extLst>
              <a:ext uri="{FF2B5EF4-FFF2-40B4-BE49-F238E27FC236}">
                <a16:creationId xmlns:a16="http://schemas.microsoft.com/office/drawing/2014/main" id="{D580D9CA-FFD8-46F3-9005-73190186EB53}"/>
              </a:ext>
            </a:extLst>
          </p:cNvPr>
          <p:cNvSpPr/>
          <p:nvPr/>
        </p:nvSpPr>
        <p:spPr>
          <a:xfrm>
            <a:off x="9766062" y="939387"/>
            <a:ext cx="117955" cy="117955"/>
          </a:xfrm>
          <a:custGeom>
            <a:avLst/>
            <a:gdLst>
              <a:gd name="connsiteX0" fmla="*/ 157273 w 157273"/>
              <a:gd name="connsiteY0" fmla="*/ 78637 h 157273"/>
              <a:gd name="connsiteX1" fmla="*/ 78637 w 157273"/>
              <a:gd name="connsiteY1" fmla="*/ 157273 h 157273"/>
              <a:gd name="connsiteX2" fmla="*/ 0 w 157273"/>
              <a:gd name="connsiteY2" fmla="*/ 78637 h 157273"/>
              <a:gd name="connsiteX3" fmla="*/ 78637 w 157273"/>
              <a:gd name="connsiteY3" fmla="*/ 0 h 157273"/>
              <a:gd name="connsiteX4" fmla="*/ 157273 w 157273"/>
              <a:gd name="connsiteY4" fmla="*/ 78637 h 157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273" h="157273">
                <a:moveTo>
                  <a:pt x="157273" y="78637"/>
                </a:moveTo>
                <a:cubicBezTo>
                  <a:pt x="157273" y="122067"/>
                  <a:pt x="122066" y="157273"/>
                  <a:pt x="78637" y="157273"/>
                </a:cubicBezTo>
                <a:cubicBezTo>
                  <a:pt x="35207" y="157273"/>
                  <a:pt x="0" y="122067"/>
                  <a:pt x="0" y="78637"/>
                </a:cubicBezTo>
                <a:cubicBezTo>
                  <a:pt x="0" y="35207"/>
                  <a:pt x="35207" y="0"/>
                  <a:pt x="78637" y="0"/>
                </a:cubicBezTo>
                <a:cubicBezTo>
                  <a:pt x="122066" y="0"/>
                  <a:pt x="157273" y="35207"/>
                  <a:pt x="157273" y="78637"/>
                </a:cubicBezTo>
                <a:close/>
              </a:path>
            </a:pathLst>
          </a:custGeom>
          <a:solidFill>
            <a:schemeClr val="accent1">
              <a:lumMod val="40000"/>
              <a:lumOff val="6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70" name="Freeform: Shape 69">
            <a:extLst>
              <a:ext uri="{FF2B5EF4-FFF2-40B4-BE49-F238E27FC236}">
                <a16:creationId xmlns:a16="http://schemas.microsoft.com/office/drawing/2014/main" id="{B866F315-686C-4587-AE22-F98DA309A940}"/>
              </a:ext>
            </a:extLst>
          </p:cNvPr>
          <p:cNvSpPr/>
          <p:nvPr/>
        </p:nvSpPr>
        <p:spPr>
          <a:xfrm>
            <a:off x="9627694" y="346096"/>
            <a:ext cx="300755" cy="283068"/>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20000"/>
              <a:lumOff val="8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
        <p:nvSpPr>
          <p:cNvPr id="71" name="Freeform: Shape 70">
            <a:extLst>
              <a:ext uri="{FF2B5EF4-FFF2-40B4-BE49-F238E27FC236}">
                <a16:creationId xmlns:a16="http://schemas.microsoft.com/office/drawing/2014/main" id="{5F8B1C44-CA86-4961-A097-37F6A2AD861E}"/>
              </a:ext>
            </a:extLst>
          </p:cNvPr>
          <p:cNvSpPr/>
          <p:nvPr/>
        </p:nvSpPr>
        <p:spPr>
          <a:xfrm>
            <a:off x="10374051" y="-109902"/>
            <a:ext cx="264493" cy="263948"/>
          </a:xfrm>
          <a:custGeom>
            <a:avLst/>
            <a:gdLst>
              <a:gd name="connsiteX0" fmla="*/ 26 w 352657"/>
              <a:gd name="connsiteY0" fmla="*/ 173627 h 351930"/>
              <a:gd name="connsiteX1" fmla="*/ 123106 w 352657"/>
              <a:gd name="connsiteY1" fmla="*/ 344265 h 351930"/>
              <a:gd name="connsiteX2" fmla="*/ 295432 w 352657"/>
              <a:gd name="connsiteY2" fmla="*/ 305401 h 351930"/>
              <a:gd name="connsiteX3" fmla="*/ 348960 w 352657"/>
              <a:gd name="connsiteY3" fmla="*/ 136838 h 351930"/>
              <a:gd name="connsiteX4" fmla="*/ 26 w 352657"/>
              <a:gd name="connsiteY4" fmla="*/ 173627 h 35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657" h="351930">
                <a:moveTo>
                  <a:pt x="26" y="173627"/>
                </a:moveTo>
                <a:cubicBezTo>
                  <a:pt x="-1337" y="248824"/>
                  <a:pt x="51282" y="321816"/>
                  <a:pt x="123106" y="344265"/>
                </a:cubicBezTo>
                <a:cubicBezTo>
                  <a:pt x="181954" y="362692"/>
                  <a:pt x="250080" y="347185"/>
                  <a:pt x="295432" y="305401"/>
                </a:cubicBezTo>
                <a:cubicBezTo>
                  <a:pt x="340785" y="263617"/>
                  <a:pt x="361742" y="197179"/>
                  <a:pt x="348960" y="136838"/>
                </a:cubicBezTo>
                <a:cubicBezTo>
                  <a:pt x="305619" y="-67344"/>
                  <a:pt x="3789" y="-33087"/>
                  <a:pt x="26" y="173627"/>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grpSp>
        <p:nvGrpSpPr>
          <p:cNvPr id="72" name="Group 71">
            <a:extLst>
              <a:ext uri="{FF2B5EF4-FFF2-40B4-BE49-F238E27FC236}">
                <a16:creationId xmlns:a16="http://schemas.microsoft.com/office/drawing/2014/main" id="{165B3D6D-D365-4389-87A8-E1B7FF3D93A0}"/>
              </a:ext>
            </a:extLst>
          </p:cNvPr>
          <p:cNvGrpSpPr/>
          <p:nvPr/>
        </p:nvGrpSpPr>
        <p:grpSpPr>
          <a:xfrm>
            <a:off x="1524002" y="6115049"/>
            <a:ext cx="706487" cy="742950"/>
            <a:chOff x="5397245" y="2695594"/>
            <a:chExt cx="1394841" cy="1466830"/>
          </a:xfrm>
        </p:grpSpPr>
        <p:sp>
          <p:nvSpPr>
            <p:cNvPr id="73" name="Freeform: Shape 72">
              <a:extLst>
                <a:ext uri="{FF2B5EF4-FFF2-40B4-BE49-F238E27FC236}">
                  <a16:creationId xmlns:a16="http://schemas.microsoft.com/office/drawing/2014/main" id="{60C3805D-13AE-4CCF-B32C-96A426769C66}"/>
                </a:ext>
              </a:extLst>
            </p:cNvPr>
            <p:cNvSpPr/>
            <p:nvPr/>
          </p:nvSpPr>
          <p:spPr>
            <a:xfrm>
              <a:off x="5397245" y="2695594"/>
              <a:ext cx="1270920" cy="1466829"/>
            </a:xfrm>
            <a:custGeom>
              <a:avLst/>
              <a:gdLst>
                <a:gd name="connsiteX0" fmla="*/ 1270921 w 1270920"/>
                <a:gd name="connsiteY0" fmla="*/ 1466830 h 1466829"/>
                <a:gd name="connsiteX1" fmla="*/ 845915 w 1270920"/>
                <a:gd name="connsiteY1" fmla="*/ 170763 h 1466829"/>
                <a:gd name="connsiteX2" fmla="*/ 0 w 1270920"/>
                <a:gd name="connsiteY2" fmla="*/ 4933 h 1466829"/>
              </a:gdLst>
              <a:ahLst/>
              <a:cxnLst>
                <a:cxn ang="0">
                  <a:pos x="connsiteX0" y="connsiteY0"/>
                </a:cxn>
                <a:cxn ang="0">
                  <a:pos x="connsiteX1" y="connsiteY1"/>
                </a:cxn>
                <a:cxn ang="0">
                  <a:pos x="connsiteX2" y="connsiteY2"/>
                </a:cxn>
              </a:cxnLst>
              <a:rect l="l" t="t" r="r" b="b"/>
              <a:pathLst>
                <a:path w="1270920" h="1466829">
                  <a:moveTo>
                    <a:pt x="1270921" y="1466830"/>
                  </a:moveTo>
                  <a:cubicBezTo>
                    <a:pt x="1208723" y="912761"/>
                    <a:pt x="1046607" y="366692"/>
                    <a:pt x="845915" y="170763"/>
                  </a:cubicBezTo>
                  <a:cubicBezTo>
                    <a:pt x="693801" y="22459"/>
                    <a:pt x="368237" y="-14974"/>
                    <a:pt x="0" y="4933"/>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sp>
          <p:nvSpPr>
            <p:cNvPr id="74" name="Freeform: Shape 73">
              <a:extLst>
                <a:ext uri="{FF2B5EF4-FFF2-40B4-BE49-F238E27FC236}">
                  <a16:creationId xmlns:a16="http://schemas.microsoft.com/office/drawing/2014/main" id="{876E4F76-8B81-4A01-AA65-880609A0D2A2}"/>
                </a:ext>
              </a:extLst>
            </p:cNvPr>
            <p:cNvSpPr/>
            <p:nvPr/>
          </p:nvSpPr>
          <p:spPr>
            <a:xfrm>
              <a:off x="5397245" y="2969132"/>
              <a:ext cx="1394841" cy="1193292"/>
            </a:xfrm>
            <a:custGeom>
              <a:avLst/>
              <a:gdLst>
                <a:gd name="connsiteX0" fmla="*/ 1394841 w 1394841"/>
                <a:gd name="connsiteY0" fmla="*/ 1193292 h 1193292"/>
                <a:gd name="connsiteX1" fmla="*/ 1380077 w 1394841"/>
                <a:gd name="connsiteY1" fmla="*/ 1031843 h 1193292"/>
                <a:gd name="connsiteX2" fmla="*/ 0 w 1394841"/>
                <a:gd name="connsiteY2" fmla="*/ 0 h 1193292"/>
              </a:gdLst>
              <a:ahLst/>
              <a:cxnLst>
                <a:cxn ang="0">
                  <a:pos x="connsiteX0" y="connsiteY0"/>
                </a:cxn>
                <a:cxn ang="0">
                  <a:pos x="connsiteX1" y="connsiteY1"/>
                </a:cxn>
                <a:cxn ang="0">
                  <a:pos x="connsiteX2" y="connsiteY2"/>
                </a:cxn>
              </a:cxnLst>
              <a:rect l="l" t="t" r="r" b="b"/>
              <a:pathLst>
                <a:path w="1394841" h="1193292">
                  <a:moveTo>
                    <a:pt x="1394841" y="1193292"/>
                  </a:moveTo>
                  <a:cubicBezTo>
                    <a:pt x="1394174" y="1137190"/>
                    <a:pt x="1389317" y="1083183"/>
                    <a:pt x="1380077" y="1031843"/>
                  </a:cubicBezTo>
                  <a:cubicBezTo>
                    <a:pt x="1285304" y="506921"/>
                    <a:pt x="633222" y="186214"/>
                    <a:pt x="0" y="0"/>
                  </a:cubicBezTo>
                </a:path>
              </a:pathLst>
            </a:custGeom>
            <a:noFill/>
            <a:ln w="28575" cap="flat">
              <a:solidFill>
                <a:schemeClr val="accent1">
                  <a:lumMod val="40000"/>
                  <a:lumOff val="60000"/>
                </a:schemeClr>
              </a:solidFill>
              <a:prstDash val="solid"/>
              <a:miter/>
            </a:ln>
          </p:spPr>
          <p:txBody>
            <a:bodyPr rtlCol="0" anchor="ctr"/>
            <a:lstStyle/>
            <a:p>
              <a:pPr defTabSz="457200"/>
              <a:endParaRPr lang="en-US" sz="1350">
                <a:solidFill>
                  <a:srgbClr val="FFFFFF"/>
                </a:solidFill>
                <a:latin typeface="Open Sans"/>
              </a:endParaRPr>
            </a:p>
          </p:txBody>
        </p:sp>
      </p:grpSp>
      <p:sp>
        <p:nvSpPr>
          <p:cNvPr id="75" name="Freeform: Shape 74">
            <a:extLst>
              <a:ext uri="{FF2B5EF4-FFF2-40B4-BE49-F238E27FC236}">
                <a16:creationId xmlns:a16="http://schemas.microsoft.com/office/drawing/2014/main" id="{41AEEAB6-C3C4-4149-9391-20C7C9D1E66A}"/>
              </a:ext>
            </a:extLst>
          </p:cNvPr>
          <p:cNvSpPr/>
          <p:nvPr/>
        </p:nvSpPr>
        <p:spPr>
          <a:xfrm>
            <a:off x="1524001" y="6388536"/>
            <a:ext cx="435471" cy="469465"/>
          </a:xfrm>
          <a:custGeom>
            <a:avLst/>
            <a:gdLst>
              <a:gd name="connsiteX0" fmla="*/ 47510 w 580628"/>
              <a:gd name="connsiteY0" fmla="*/ 0 h 625953"/>
              <a:gd name="connsiteX1" fmla="*/ 522401 w 580628"/>
              <a:gd name="connsiteY1" fmla="*/ 295747 h 625953"/>
              <a:gd name="connsiteX2" fmla="*/ 580618 w 580628"/>
              <a:gd name="connsiteY2" fmla="*/ 493225 h 625953"/>
              <a:gd name="connsiteX3" fmla="*/ 569848 w 580628"/>
              <a:gd name="connsiteY3" fmla="*/ 569422 h 625953"/>
              <a:gd name="connsiteX4" fmla="*/ 546869 w 580628"/>
              <a:gd name="connsiteY4" fmla="*/ 625953 h 625953"/>
              <a:gd name="connsiteX5" fmla="*/ 0 w 580628"/>
              <a:gd name="connsiteY5" fmla="*/ 625953 h 625953"/>
              <a:gd name="connsiteX6" fmla="*/ 0 w 580628"/>
              <a:gd name="connsiteY6" fmla="*/ 635 h 625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28" h="625953">
                <a:moveTo>
                  <a:pt x="47510" y="0"/>
                </a:moveTo>
                <a:cubicBezTo>
                  <a:pt x="240287" y="12591"/>
                  <a:pt x="426414" y="128858"/>
                  <a:pt x="522401" y="295747"/>
                </a:cubicBezTo>
                <a:cubicBezTo>
                  <a:pt x="557016" y="355946"/>
                  <a:pt x="581196" y="423785"/>
                  <a:pt x="580618" y="493225"/>
                </a:cubicBezTo>
                <a:cubicBezTo>
                  <a:pt x="580405" y="519095"/>
                  <a:pt x="576649" y="544655"/>
                  <a:pt x="569848" y="569422"/>
                </a:cubicBezTo>
                <a:lnTo>
                  <a:pt x="546869" y="625953"/>
                </a:lnTo>
                <a:lnTo>
                  <a:pt x="0" y="625953"/>
                </a:lnTo>
                <a:lnTo>
                  <a:pt x="0" y="63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457200"/>
            <a:endParaRPr lang="en-US" sz="1350">
              <a:solidFill>
                <a:srgbClr val="3F3F3F"/>
              </a:solidFill>
              <a:latin typeface="Open Sans"/>
            </a:endParaRPr>
          </a:p>
        </p:txBody>
      </p:sp>
      <p:sp>
        <p:nvSpPr>
          <p:cNvPr id="76" name="Freeform: Shape 75">
            <a:extLst>
              <a:ext uri="{FF2B5EF4-FFF2-40B4-BE49-F238E27FC236}">
                <a16:creationId xmlns:a16="http://schemas.microsoft.com/office/drawing/2014/main" id="{96A7AB32-EB4B-4948-9EC5-12D53284D167}"/>
              </a:ext>
            </a:extLst>
          </p:cNvPr>
          <p:cNvSpPr/>
          <p:nvPr/>
        </p:nvSpPr>
        <p:spPr>
          <a:xfrm>
            <a:off x="1781175" y="6515781"/>
            <a:ext cx="178296" cy="167810"/>
          </a:xfrm>
          <a:custGeom>
            <a:avLst/>
            <a:gdLst>
              <a:gd name="connsiteX0" fmla="*/ 361618 w 634911"/>
              <a:gd name="connsiteY0" fmla="*/ 9303 h 597574"/>
              <a:gd name="connsiteX1" fmla="*/ 562622 w 634911"/>
              <a:gd name="connsiteY1" fmla="*/ 37591 h 597574"/>
              <a:gd name="connsiteX2" fmla="*/ 632045 w 634911"/>
              <a:gd name="connsiteY2" fmla="*/ 252026 h 597574"/>
              <a:gd name="connsiteX3" fmla="*/ 106309 w 634911"/>
              <a:gd name="connsiteY3" fmla="*/ 555997 h 597574"/>
              <a:gd name="connsiteX4" fmla="*/ 361618 w 634911"/>
              <a:gd name="connsiteY4" fmla="*/ 9303 h 597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911" h="597574">
                <a:moveTo>
                  <a:pt x="361618" y="9303"/>
                </a:moveTo>
                <a:cubicBezTo>
                  <a:pt x="429744" y="-6528"/>
                  <a:pt x="507278" y="-5230"/>
                  <a:pt x="562622" y="37591"/>
                </a:cubicBezTo>
                <a:cubicBezTo>
                  <a:pt x="624908" y="85734"/>
                  <a:pt x="642621" y="173973"/>
                  <a:pt x="632045" y="252026"/>
                </a:cubicBezTo>
                <a:cubicBezTo>
                  <a:pt x="602329" y="471261"/>
                  <a:pt x="320353" y="691405"/>
                  <a:pt x="106309" y="555997"/>
                </a:cubicBezTo>
                <a:cubicBezTo>
                  <a:pt x="-170088" y="381140"/>
                  <a:pt x="156397" y="57056"/>
                  <a:pt x="361618" y="9303"/>
                </a:cubicBezTo>
                <a:close/>
              </a:path>
            </a:pathLst>
          </a:custGeom>
          <a:solidFill>
            <a:schemeClr val="accent1">
              <a:lumMod val="60000"/>
              <a:lumOff val="40000"/>
            </a:schemeClr>
          </a:solidFill>
          <a:ln w="6465" cap="flat">
            <a:noFill/>
            <a:prstDash val="solid"/>
            <a:miter/>
          </a:ln>
        </p:spPr>
        <p:txBody>
          <a:bodyPr rtlCol="0" anchor="ctr"/>
          <a:lstStyle/>
          <a:p>
            <a:pPr defTabSz="457200"/>
            <a:endParaRPr lang="en-US" sz="1350">
              <a:solidFill>
                <a:srgbClr val="FFFFFF"/>
              </a:solidFill>
              <a:latin typeface="Open Sans"/>
            </a:endParaRPr>
          </a:p>
        </p:txBody>
      </p:sp>
    </p:spTree>
    <p:extLst>
      <p:ext uri="{BB962C8B-B14F-4D97-AF65-F5344CB8AC3E}">
        <p14:creationId xmlns:p14="http://schemas.microsoft.com/office/powerpoint/2010/main" val="876548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4" presetClass="entr" presetSubtype="10" fill="hold" grpId="0" nodeType="withEffect">
                                  <p:stCondLst>
                                    <p:cond delay="1000"/>
                                  </p:stCondLst>
                                  <p:childTnLst>
                                    <p:set>
                                      <p:cBhvr>
                                        <p:cTn id="9" dur="1" fill="hold">
                                          <p:stCondLst>
                                            <p:cond delay="0"/>
                                          </p:stCondLst>
                                        </p:cTn>
                                        <p:tgtEl>
                                          <p:spTgt spid="19"/>
                                        </p:tgtEl>
                                        <p:attrNameLst>
                                          <p:attrName>style.visibility</p:attrName>
                                        </p:attrNameLst>
                                      </p:cBhvr>
                                      <p:to>
                                        <p:strVal val="visible"/>
                                      </p:to>
                                    </p:set>
                                    <p:animEffect transition="in" filter="randombar(horizontal)">
                                      <p:cBhvr>
                                        <p:cTn id="10" dur="500"/>
                                        <p:tgtEl>
                                          <p:spTgt spid="19"/>
                                        </p:tgtEl>
                                      </p:cBhvr>
                                    </p:animEffect>
                                  </p:childTnLst>
                                </p:cTn>
                              </p:par>
                              <p:par>
                                <p:cTn id="11" presetID="10" presetClass="entr" presetSubtype="0" fill="hold" grpId="0" nodeType="withEffect">
                                  <p:stCondLst>
                                    <p:cond delay="125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grpId="0" nodeType="withEffect">
                                  <p:stCondLst>
                                    <p:cond delay="125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nodeType="withEffect">
                                  <p:stCondLst>
                                    <p:cond delay="125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par>
                                <p:cTn id="23" presetID="10" presetClass="entr" presetSubtype="0" fill="hold" grpId="0" nodeType="withEffect">
                                  <p:stCondLst>
                                    <p:cond delay="150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500"/>
                                        <p:tgtEl>
                                          <p:spTgt spid="32"/>
                                        </p:tgtEl>
                                      </p:cBhvr>
                                    </p:animEffect>
                                  </p:childTnLst>
                                </p:cTn>
                              </p:par>
                              <p:par>
                                <p:cTn id="29" presetID="10" presetClass="entr" presetSubtype="0" fill="hold" grpId="0" nodeType="withEffect">
                                  <p:stCondLst>
                                    <p:cond delay="150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nodeType="withEffect">
                                  <p:stCondLst>
                                    <p:cond delay="150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par>
                                <p:cTn id="35" presetID="2" presetClass="entr" presetSubtype="3" accel="20000" decel="60000" fill="hold" grpId="0" nodeType="withEffect">
                                  <p:stCondLst>
                                    <p:cond delay="0"/>
                                  </p:stCondLst>
                                  <p:childTnLst>
                                    <p:set>
                                      <p:cBhvr>
                                        <p:cTn id="36" dur="1" fill="hold">
                                          <p:stCondLst>
                                            <p:cond delay="0"/>
                                          </p:stCondLst>
                                        </p:cTn>
                                        <p:tgtEl>
                                          <p:spTgt spid="65"/>
                                        </p:tgtEl>
                                        <p:attrNameLst>
                                          <p:attrName>style.visibility</p:attrName>
                                        </p:attrNameLst>
                                      </p:cBhvr>
                                      <p:to>
                                        <p:strVal val="visible"/>
                                      </p:to>
                                    </p:set>
                                    <p:anim calcmode="lin" valueType="num">
                                      <p:cBhvr additive="base">
                                        <p:cTn id="37" dur="1000" fill="hold"/>
                                        <p:tgtEl>
                                          <p:spTgt spid="65"/>
                                        </p:tgtEl>
                                        <p:attrNameLst>
                                          <p:attrName>ppt_x</p:attrName>
                                        </p:attrNameLst>
                                      </p:cBhvr>
                                      <p:tavLst>
                                        <p:tav tm="0">
                                          <p:val>
                                            <p:strVal val="1+#ppt_w/2"/>
                                          </p:val>
                                        </p:tav>
                                        <p:tav tm="100000">
                                          <p:val>
                                            <p:strVal val="#ppt_x"/>
                                          </p:val>
                                        </p:tav>
                                      </p:tavLst>
                                    </p:anim>
                                    <p:anim calcmode="lin" valueType="num">
                                      <p:cBhvr additive="base">
                                        <p:cTn id="38" dur="1000" fill="hold"/>
                                        <p:tgtEl>
                                          <p:spTgt spid="65"/>
                                        </p:tgtEl>
                                        <p:attrNameLst>
                                          <p:attrName>ppt_y</p:attrName>
                                        </p:attrNameLst>
                                      </p:cBhvr>
                                      <p:tavLst>
                                        <p:tav tm="0">
                                          <p:val>
                                            <p:strVal val="0-#ppt_h/2"/>
                                          </p:val>
                                        </p:tav>
                                        <p:tav tm="100000">
                                          <p:val>
                                            <p:strVal val="#ppt_y"/>
                                          </p:val>
                                        </p:tav>
                                      </p:tavLst>
                                    </p:anim>
                                  </p:childTnLst>
                                </p:cTn>
                              </p:par>
                              <p:par>
                                <p:cTn id="39" presetID="2" presetClass="entr" presetSubtype="3" accel="20000" decel="60000" fill="hold" nodeType="withEffect">
                                  <p:stCondLst>
                                    <p:cond delay="0"/>
                                  </p:stCondLst>
                                  <p:childTnLst>
                                    <p:set>
                                      <p:cBhvr>
                                        <p:cTn id="40" dur="1" fill="hold">
                                          <p:stCondLst>
                                            <p:cond delay="0"/>
                                          </p:stCondLst>
                                        </p:cTn>
                                        <p:tgtEl>
                                          <p:spTgt spid="66"/>
                                        </p:tgtEl>
                                        <p:attrNameLst>
                                          <p:attrName>style.visibility</p:attrName>
                                        </p:attrNameLst>
                                      </p:cBhvr>
                                      <p:to>
                                        <p:strVal val="visible"/>
                                      </p:to>
                                    </p:set>
                                    <p:anim calcmode="lin" valueType="num">
                                      <p:cBhvr additive="base">
                                        <p:cTn id="41" dur="1000" fill="hold"/>
                                        <p:tgtEl>
                                          <p:spTgt spid="66"/>
                                        </p:tgtEl>
                                        <p:attrNameLst>
                                          <p:attrName>ppt_x</p:attrName>
                                        </p:attrNameLst>
                                      </p:cBhvr>
                                      <p:tavLst>
                                        <p:tav tm="0">
                                          <p:val>
                                            <p:strVal val="1+#ppt_w/2"/>
                                          </p:val>
                                        </p:tav>
                                        <p:tav tm="100000">
                                          <p:val>
                                            <p:strVal val="#ppt_x"/>
                                          </p:val>
                                        </p:tav>
                                      </p:tavLst>
                                    </p:anim>
                                    <p:anim calcmode="lin" valueType="num">
                                      <p:cBhvr additive="base">
                                        <p:cTn id="42" dur="1000" fill="hold"/>
                                        <p:tgtEl>
                                          <p:spTgt spid="66"/>
                                        </p:tgtEl>
                                        <p:attrNameLst>
                                          <p:attrName>ppt_y</p:attrName>
                                        </p:attrNameLst>
                                      </p:cBhvr>
                                      <p:tavLst>
                                        <p:tav tm="0">
                                          <p:val>
                                            <p:strVal val="0-#ppt_h/2"/>
                                          </p:val>
                                        </p:tav>
                                        <p:tav tm="100000">
                                          <p:val>
                                            <p:strVal val="#ppt_y"/>
                                          </p:val>
                                        </p:tav>
                                      </p:tavLst>
                                    </p:anim>
                                  </p:childTnLst>
                                </p:cTn>
                              </p:par>
                              <p:par>
                                <p:cTn id="43" presetID="2" presetClass="entr" presetSubtype="3" accel="20000" decel="60000"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anim calcmode="lin" valueType="num">
                                      <p:cBhvr additive="base">
                                        <p:cTn id="45" dur="1000" fill="hold"/>
                                        <p:tgtEl>
                                          <p:spTgt spid="69"/>
                                        </p:tgtEl>
                                        <p:attrNameLst>
                                          <p:attrName>ppt_x</p:attrName>
                                        </p:attrNameLst>
                                      </p:cBhvr>
                                      <p:tavLst>
                                        <p:tav tm="0">
                                          <p:val>
                                            <p:strVal val="1+#ppt_w/2"/>
                                          </p:val>
                                        </p:tav>
                                        <p:tav tm="100000">
                                          <p:val>
                                            <p:strVal val="#ppt_x"/>
                                          </p:val>
                                        </p:tav>
                                      </p:tavLst>
                                    </p:anim>
                                    <p:anim calcmode="lin" valueType="num">
                                      <p:cBhvr additive="base">
                                        <p:cTn id="46" dur="1000" fill="hold"/>
                                        <p:tgtEl>
                                          <p:spTgt spid="69"/>
                                        </p:tgtEl>
                                        <p:attrNameLst>
                                          <p:attrName>ppt_y</p:attrName>
                                        </p:attrNameLst>
                                      </p:cBhvr>
                                      <p:tavLst>
                                        <p:tav tm="0">
                                          <p:val>
                                            <p:strVal val="0-#ppt_h/2"/>
                                          </p:val>
                                        </p:tav>
                                        <p:tav tm="100000">
                                          <p:val>
                                            <p:strVal val="#ppt_y"/>
                                          </p:val>
                                        </p:tav>
                                      </p:tavLst>
                                    </p:anim>
                                  </p:childTnLst>
                                </p:cTn>
                              </p:par>
                              <p:par>
                                <p:cTn id="47" presetID="2" presetClass="entr" presetSubtype="3" accel="20000" decel="60000" fill="hold" grpId="0" nodeType="with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1000" fill="hold"/>
                                        <p:tgtEl>
                                          <p:spTgt spid="70"/>
                                        </p:tgtEl>
                                        <p:attrNameLst>
                                          <p:attrName>ppt_x</p:attrName>
                                        </p:attrNameLst>
                                      </p:cBhvr>
                                      <p:tavLst>
                                        <p:tav tm="0">
                                          <p:val>
                                            <p:strVal val="1+#ppt_w/2"/>
                                          </p:val>
                                        </p:tav>
                                        <p:tav tm="100000">
                                          <p:val>
                                            <p:strVal val="#ppt_x"/>
                                          </p:val>
                                        </p:tav>
                                      </p:tavLst>
                                    </p:anim>
                                    <p:anim calcmode="lin" valueType="num">
                                      <p:cBhvr additive="base">
                                        <p:cTn id="50" dur="1000" fill="hold"/>
                                        <p:tgtEl>
                                          <p:spTgt spid="70"/>
                                        </p:tgtEl>
                                        <p:attrNameLst>
                                          <p:attrName>ppt_y</p:attrName>
                                        </p:attrNameLst>
                                      </p:cBhvr>
                                      <p:tavLst>
                                        <p:tav tm="0">
                                          <p:val>
                                            <p:strVal val="0-#ppt_h/2"/>
                                          </p:val>
                                        </p:tav>
                                        <p:tav tm="100000">
                                          <p:val>
                                            <p:strVal val="#ppt_y"/>
                                          </p:val>
                                        </p:tav>
                                      </p:tavLst>
                                    </p:anim>
                                  </p:childTnLst>
                                </p:cTn>
                              </p:par>
                              <p:par>
                                <p:cTn id="51" presetID="2" presetClass="entr" presetSubtype="3" accel="20000" decel="60000" fill="hold" grpId="0" nodeType="with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additive="base">
                                        <p:cTn id="53" dur="1000" fill="hold"/>
                                        <p:tgtEl>
                                          <p:spTgt spid="71"/>
                                        </p:tgtEl>
                                        <p:attrNameLst>
                                          <p:attrName>ppt_x</p:attrName>
                                        </p:attrNameLst>
                                      </p:cBhvr>
                                      <p:tavLst>
                                        <p:tav tm="0">
                                          <p:val>
                                            <p:strVal val="1+#ppt_w/2"/>
                                          </p:val>
                                        </p:tav>
                                        <p:tav tm="100000">
                                          <p:val>
                                            <p:strVal val="#ppt_x"/>
                                          </p:val>
                                        </p:tav>
                                      </p:tavLst>
                                    </p:anim>
                                    <p:anim calcmode="lin" valueType="num">
                                      <p:cBhvr additive="base">
                                        <p:cTn id="54" dur="1000" fill="hold"/>
                                        <p:tgtEl>
                                          <p:spTgt spid="71"/>
                                        </p:tgtEl>
                                        <p:attrNameLst>
                                          <p:attrName>ppt_y</p:attrName>
                                        </p:attrNameLst>
                                      </p:cBhvr>
                                      <p:tavLst>
                                        <p:tav tm="0">
                                          <p:val>
                                            <p:strVal val="0-#ppt_h/2"/>
                                          </p:val>
                                        </p:tav>
                                        <p:tav tm="100000">
                                          <p:val>
                                            <p:strVal val="#ppt_y"/>
                                          </p:val>
                                        </p:tav>
                                      </p:tavLst>
                                    </p:anim>
                                  </p:childTnLst>
                                </p:cTn>
                              </p:par>
                              <p:par>
                                <p:cTn id="55" presetID="2" presetClass="entr" presetSubtype="12" accel="20000" decel="60000" fill="hold" nodeType="withEffect">
                                  <p:stCondLst>
                                    <p:cond delay="0"/>
                                  </p:stCondLst>
                                  <p:childTnLst>
                                    <p:set>
                                      <p:cBhvr>
                                        <p:cTn id="56" dur="1" fill="hold">
                                          <p:stCondLst>
                                            <p:cond delay="0"/>
                                          </p:stCondLst>
                                        </p:cTn>
                                        <p:tgtEl>
                                          <p:spTgt spid="72"/>
                                        </p:tgtEl>
                                        <p:attrNameLst>
                                          <p:attrName>style.visibility</p:attrName>
                                        </p:attrNameLst>
                                      </p:cBhvr>
                                      <p:to>
                                        <p:strVal val="visible"/>
                                      </p:to>
                                    </p:set>
                                    <p:anim calcmode="lin" valueType="num">
                                      <p:cBhvr additive="base">
                                        <p:cTn id="57" dur="1000" fill="hold"/>
                                        <p:tgtEl>
                                          <p:spTgt spid="72"/>
                                        </p:tgtEl>
                                        <p:attrNameLst>
                                          <p:attrName>ppt_x</p:attrName>
                                        </p:attrNameLst>
                                      </p:cBhvr>
                                      <p:tavLst>
                                        <p:tav tm="0">
                                          <p:val>
                                            <p:strVal val="0-#ppt_w/2"/>
                                          </p:val>
                                        </p:tav>
                                        <p:tav tm="100000">
                                          <p:val>
                                            <p:strVal val="#ppt_x"/>
                                          </p:val>
                                        </p:tav>
                                      </p:tavLst>
                                    </p:anim>
                                    <p:anim calcmode="lin" valueType="num">
                                      <p:cBhvr additive="base">
                                        <p:cTn id="58" dur="1000" fill="hold"/>
                                        <p:tgtEl>
                                          <p:spTgt spid="72"/>
                                        </p:tgtEl>
                                        <p:attrNameLst>
                                          <p:attrName>ppt_y</p:attrName>
                                        </p:attrNameLst>
                                      </p:cBhvr>
                                      <p:tavLst>
                                        <p:tav tm="0">
                                          <p:val>
                                            <p:strVal val="1+#ppt_h/2"/>
                                          </p:val>
                                        </p:tav>
                                        <p:tav tm="100000">
                                          <p:val>
                                            <p:strVal val="#ppt_y"/>
                                          </p:val>
                                        </p:tav>
                                      </p:tavLst>
                                    </p:anim>
                                  </p:childTnLst>
                                </p:cTn>
                              </p:par>
                              <p:par>
                                <p:cTn id="59" presetID="2" presetClass="entr" presetSubtype="12" accel="20000" decel="60000" fill="hold" grpId="0" nodeType="withEffect">
                                  <p:stCondLst>
                                    <p:cond delay="0"/>
                                  </p:stCondLst>
                                  <p:childTnLst>
                                    <p:set>
                                      <p:cBhvr>
                                        <p:cTn id="60" dur="1" fill="hold">
                                          <p:stCondLst>
                                            <p:cond delay="0"/>
                                          </p:stCondLst>
                                        </p:cTn>
                                        <p:tgtEl>
                                          <p:spTgt spid="75"/>
                                        </p:tgtEl>
                                        <p:attrNameLst>
                                          <p:attrName>style.visibility</p:attrName>
                                        </p:attrNameLst>
                                      </p:cBhvr>
                                      <p:to>
                                        <p:strVal val="visible"/>
                                      </p:to>
                                    </p:set>
                                    <p:anim calcmode="lin" valueType="num">
                                      <p:cBhvr additive="base">
                                        <p:cTn id="61" dur="1000" fill="hold"/>
                                        <p:tgtEl>
                                          <p:spTgt spid="75"/>
                                        </p:tgtEl>
                                        <p:attrNameLst>
                                          <p:attrName>ppt_x</p:attrName>
                                        </p:attrNameLst>
                                      </p:cBhvr>
                                      <p:tavLst>
                                        <p:tav tm="0">
                                          <p:val>
                                            <p:strVal val="0-#ppt_w/2"/>
                                          </p:val>
                                        </p:tav>
                                        <p:tav tm="100000">
                                          <p:val>
                                            <p:strVal val="#ppt_x"/>
                                          </p:val>
                                        </p:tav>
                                      </p:tavLst>
                                    </p:anim>
                                    <p:anim calcmode="lin" valueType="num">
                                      <p:cBhvr additive="base">
                                        <p:cTn id="62" dur="1000" fill="hold"/>
                                        <p:tgtEl>
                                          <p:spTgt spid="75"/>
                                        </p:tgtEl>
                                        <p:attrNameLst>
                                          <p:attrName>ppt_y</p:attrName>
                                        </p:attrNameLst>
                                      </p:cBhvr>
                                      <p:tavLst>
                                        <p:tav tm="0">
                                          <p:val>
                                            <p:strVal val="1+#ppt_h/2"/>
                                          </p:val>
                                        </p:tav>
                                        <p:tav tm="100000">
                                          <p:val>
                                            <p:strVal val="#ppt_y"/>
                                          </p:val>
                                        </p:tav>
                                      </p:tavLst>
                                    </p:anim>
                                  </p:childTnLst>
                                </p:cTn>
                              </p:par>
                              <p:par>
                                <p:cTn id="63" presetID="2" presetClass="entr" presetSubtype="12" accel="20000" decel="60000" fill="hold" grpId="0" nodeType="withEffect">
                                  <p:stCondLst>
                                    <p:cond delay="0"/>
                                  </p:stCondLst>
                                  <p:childTnLst>
                                    <p:set>
                                      <p:cBhvr>
                                        <p:cTn id="64" dur="1" fill="hold">
                                          <p:stCondLst>
                                            <p:cond delay="0"/>
                                          </p:stCondLst>
                                        </p:cTn>
                                        <p:tgtEl>
                                          <p:spTgt spid="76"/>
                                        </p:tgtEl>
                                        <p:attrNameLst>
                                          <p:attrName>style.visibility</p:attrName>
                                        </p:attrNameLst>
                                      </p:cBhvr>
                                      <p:to>
                                        <p:strVal val="visible"/>
                                      </p:to>
                                    </p:set>
                                    <p:anim calcmode="lin" valueType="num">
                                      <p:cBhvr additive="base">
                                        <p:cTn id="65" dur="1000" fill="hold"/>
                                        <p:tgtEl>
                                          <p:spTgt spid="76"/>
                                        </p:tgtEl>
                                        <p:attrNameLst>
                                          <p:attrName>ppt_x</p:attrName>
                                        </p:attrNameLst>
                                      </p:cBhvr>
                                      <p:tavLst>
                                        <p:tav tm="0">
                                          <p:val>
                                            <p:strVal val="0-#ppt_w/2"/>
                                          </p:val>
                                        </p:tav>
                                        <p:tav tm="100000">
                                          <p:val>
                                            <p:strVal val="#ppt_x"/>
                                          </p:val>
                                        </p:tav>
                                      </p:tavLst>
                                    </p:anim>
                                    <p:anim calcmode="lin" valueType="num">
                                      <p:cBhvr additive="base">
                                        <p:cTn id="66" dur="10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 grpId="0" build="p"/>
      <p:bldP spid="25" grpId="0"/>
      <p:bldP spid="26" grpId="0"/>
      <p:bldP spid="27" grpId="0" animBg="1"/>
      <p:bldP spid="31" grpId="0"/>
      <p:bldP spid="32" grpId="0"/>
      <p:bldP spid="33" grpId="0" animBg="1"/>
      <p:bldP spid="65" grpId="0" animBg="1"/>
      <p:bldP spid="69" grpId="0" animBg="1"/>
      <p:bldP spid="70" grpId="0" animBg="1"/>
      <p:bldP spid="71" grpId="0" animBg="1"/>
      <p:bldP spid="75" grpId="0" animBg="1"/>
      <p:bldP spid="76"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Brown Dark">
      <a:dk1>
        <a:srgbClr val="FFFFFF"/>
      </a:dk1>
      <a:lt1>
        <a:srgbClr val="3F3F3F"/>
      </a:lt1>
      <a:dk2>
        <a:srgbClr val="313C41"/>
      </a:dk2>
      <a:lt2>
        <a:srgbClr val="FFFFFF"/>
      </a:lt2>
      <a:accent1>
        <a:srgbClr val="A05024"/>
      </a:accent1>
      <a:accent2>
        <a:srgbClr val="CE883D"/>
      </a:accent2>
      <a:accent3>
        <a:srgbClr val="E8A662"/>
      </a:accent3>
      <a:accent4>
        <a:srgbClr val="E3CA8E"/>
      </a:accent4>
      <a:accent5>
        <a:srgbClr val="7F2610"/>
      </a:accent5>
      <a:accent6>
        <a:srgbClr val="E65D3B"/>
      </a:accent6>
      <a:hlink>
        <a:srgbClr val="A05024"/>
      </a:hlink>
      <a:folHlink>
        <a:srgbClr val="FEC037"/>
      </a:folHlink>
    </a:clrScheme>
    <a:fontScheme name="Georgia">
      <a:maj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otalTime>36</TotalTime>
  <Words>583</Words>
  <Application>Microsoft Office PowerPoint</Application>
  <PresentationFormat>Широкоэкранный</PresentationFormat>
  <Paragraphs>81</Paragraphs>
  <Slides>15</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15</vt:i4>
      </vt:variant>
    </vt:vector>
  </HeadingPairs>
  <TitlesOfParts>
    <vt:vector size="23" baseType="lpstr">
      <vt:lpstr>Arial</vt:lpstr>
      <vt:lpstr>Calibri</vt:lpstr>
      <vt:lpstr>Calibri Light</vt:lpstr>
      <vt:lpstr>Elsie</vt:lpstr>
      <vt:lpstr>Georgia</vt:lpstr>
      <vt:lpstr>Open Sans</vt:lpstr>
      <vt:lpstr>Тема Office</vt:lpstr>
      <vt:lpstr>1_Office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Марусина Дарья</dc:creator>
  <cp:lastModifiedBy>Жмупсень</cp:lastModifiedBy>
  <cp:revision>8</cp:revision>
  <dcterms:created xsi:type="dcterms:W3CDTF">2021-09-28T06:01:56Z</dcterms:created>
  <dcterms:modified xsi:type="dcterms:W3CDTF">2021-10-19T14:03:06Z</dcterms:modified>
</cp:coreProperties>
</file>