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3" r:id="rId9"/>
    <p:sldId id="264" r:id="rId10"/>
    <p:sldId id="265" r:id="rId11"/>
    <p:sldId id="266" r:id="rId12"/>
    <p:sldId id="268" r:id="rId13"/>
    <p:sldId id="270" r:id="rId14"/>
    <p:sldId id="271" r:id="rId15"/>
    <p:sldId id="283" r:id="rId16"/>
    <p:sldId id="285"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327718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591143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3654493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3E6DAF3-FB38-4995-B3D2-2702E9FEA6FB}"/>
              </a:ext>
            </a:extLst>
          </p:cNvPr>
          <p:cNvSpPr>
            <a:spLocks noGrp="1"/>
          </p:cNvSpPr>
          <p:nvPr>
            <p:ph type="pic" sz="quarter" idx="10"/>
          </p:nvPr>
        </p:nvSpPr>
        <p:spPr>
          <a:xfrm>
            <a:off x="5614287" y="755072"/>
            <a:ext cx="4807528" cy="5347855"/>
          </a:xfrm>
          <a:custGeom>
            <a:avLst/>
            <a:gdLst>
              <a:gd name="connsiteX0" fmla="*/ 3165778 w 4807528"/>
              <a:gd name="connsiteY0" fmla="*/ 4689761 h 5347855"/>
              <a:gd name="connsiteX1" fmla="*/ 3449797 w 4807528"/>
              <a:gd name="connsiteY1" fmla="*/ 4973780 h 5347855"/>
              <a:gd name="connsiteX2" fmla="*/ 3165778 w 4807528"/>
              <a:gd name="connsiteY2" fmla="*/ 5257799 h 5347855"/>
              <a:gd name="connsiteX3" fmla="*/ 2881759 w 4807528"/>
              <a:gd name="connsiteY3" fmla="*/ 4973780 h 5347855"/>
              <a:gd name="connsiteX4" fmla="*/ 3165778 w 4807528"/>
              <a:gd name="connsiteY4" fmla="*/ 4689761 h 5347855"/>
              <a:gd name="connsiteX5" fmla="*/ 4080181 w 4807528"/>
              <a:gd name="connsiteY5" fmla="*/ 4218708 h 5347855"/>
              <a:gd name="connsiteX6" fmla="*/ 4211801 w 4807528"/>
              <a:gd name="connsiteY6" fmla="*/ 4350328 h 5347855"/>
              <a:gd name="connsiteX7" fmla="*/ 4080181 w 4807528"/>
              <a:gd name="connsiteY7" fmla="*/ 4481948 h 5347855"/>
              <a:gd name="connsiteX8" fmla="*/ 3948561 w 4807528"/>
              <a:gd name="connsiteY8" fmla="*/ 4350328 h 5347855"/>
              <a:gd name="connsiteX9" fmla="*/ 4080181 w 4807528"/>
              <a:gd name="connsiteY9" fmla="*/ 4218708 h 5347855"/>
              <a:gd name="connsiteX10" fmla="*/ 4669000 w 4807528"/>
              <a:gd name="connsiteY10" fmla="*/ 498764 h 5347855"/>
              <a:gd name="connsiteX11" fmla="*/ 4800620 w 4807528"/>
              <a:gd name="connsiteY11" fmla="*/ 630385 h 5347855"/>
              <a:gd name="connsiteX12" fmla="*/ 4669000 w 4807528"/>
              <a:gd name="connsiteY12" fmla="*/ 762005 h 5347855"/>
              <a:gd name="connsiteX13" fmla="*/ 4537380 w 4807528"/>
              <a:gd name="connsiteY13" fmla="*/ 630385 h 5347855"/>
              <a:gd name="connsiteX14" fmla="*/ 4669000 w 4807528"/>
              <a:gd name="connsiteY14" fmla="*/ 498764 h 5347855"/>
              <a:gd name="connsiteX15" fmla="*/ 2618510 w 4807528"/>
              <a:gd name="connsiteY15" fmla="*/ 1 h 5347855"/>
              <a:gd name="connsiteX16" fmla="*/ 4807528 w 4807528"/>
              <a:gd name="connsiteY16" fmla="*/ 2189018 h 5347855"/>
              <a:gd name="connsiteX17" fmla="*/ 2618510 w 4807528"/>
              <a:gd name="connsiteY17" fmla="*/ 4378036 h 5347855"/>
              <a:gd name="connsiteX18" fmla="*/ 2394696 w 4807528"/>
              <a:gd name="connsiteY18" fmla="*/ 4366735 h 5347855"/>
              <a:gd name="connsiteX19" fmla="*/ 2250841 w 4807528"/>
              <a:gd name="connsiteY19" fmla="*/ 4344780 h 5347855"/>
              <a:gd name="connsiteX20" fmla="*/ 2235352 w 4807528"/>
              <a:gd name="connsiteY20" fmla="*/ 4446272 h 5347855"/>
              <a:gd name="connsiteX21" fmla="*/ 1129146 w 4807528"/>
              <a:gd name="connsiteY21" fmla="*/ 5347855 h 5347855"/>
              <a:gd name="connsiteX22" fmla="*/ 0 w 4807528"/>
              <a:gd name="connsiteY22" fmla="*/ 4218709 h 5347855"/>
              <a:gd name="connsiteX23" fmla="*/ 590928 w 4807528"/>
              <a:gd name="connsiteY23" fmla="*/ 3225845 h 5347855"/>
              <a:gd name="connsiteX24" fmla="*/ 671763 w 4807528"/>
              <a:gd name="connsiteY24" fmla="*/ 3186905 h 5347855"/>
              <a:gd name="connsiteX25" fmla="*/ 601516 w 4807528"/>
              <a:gd name="connsiteY25" fmla="*/ 3041083 h 5347855"/>
              <a:gd name="connsiteX26" fmla="*/ 429492 w 4807528"/>
              <a:gd name="connsiteY26" fmla="*/ 2189018 h 5347855"/>
              <a:gd name="connsiteX27" fmla="*/ 2618510 w 4807528"/>
              <a:gd name="connsiteY27" fmla="*/ 1 h 5347855"/>
              <a:gd name="connsiteX28" fmla="*/ 955981 w 4807528"/>
              <a:gd name="connsiteY28" fmla="*/ 0 h 5347855"/>
              <a:gd name="connsiteX29" fmla="*/ 1087601 w 4807528"/>
              <a:gd name="connsiteY29" fmla="*/ 131620 h 5347855"/>
              <a:gd name="connsiteX30" fmla="*/ 955981 w 4807528"/>
              <a:gd name="connsiteY30" fmla="*/ 263240 h 5347855"/>
              <a:gd name="connsiteX31" fmla="*/ 824361 w 4807528"/>
              <a:gd name="connsiteY31" fmla="*/ 131620 h 5347855"/>
              <a:gd name="connsiteX32" fmla="*/ 955981 w 4807528"/>
              <a:gd name="connsiteY32" fmla="*/ 0 h 534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07528" h="5347855">
                <a:moveTo>
                  <a:pt x="3165778" y="4689761"/>
                </a:moveTo>
                <a:cubicBezTo>
                  <a:pt x="3322637" y="4689761"/>
                  <a:pt x="3449797" y="4816921"/>
                  <a:pt x="3449797" y="4973780"/>
                </a:cubicBezTo>
                <a:cubicBezTo>
                  <a:pt x="3449797" y="5130639"/>
                  <a:pt x="3322637" y="5257799"/>
                  <a:pt x="3165778" y="5257799"/>
                </a:cubicBezTo>
                <a:cubicBezTo>
                  <a:pt x="3008919" y="5257799"/>
                  <a:pt x="2881759" y="5130639"/>
                  <a:pt x="2881759" y="4973780"/>
                </a:cubicBezTo>
                <a:cubicBezTo>
                  <a:pt x="2881759" y="4816921"/>
                  <a:pt x="3008919" y="4689761"/>
                  <a:pt x="3165778" y="4689761"/>
                </a:cubicBezTo>
                <a:close/>
                <a:moveTo>
                  <a:pt x="4080181" y="4218708"/>
                </a:moveTo>
                <a:cubicBezTo>
                  <a:pt x="4152873" y="4218708"/>
                  <a:pt x="4211801" y="4277636"/>
                  <a:pt x="4211801" y="4350328"/>
                </a:cubicBezTo>
                <a:cubicBezTo>
                  <a:pt x="4211801" y="4423020"/>
                  <a:pt x="4152873" y="4481948"/>
                  <a:pt x="4080181" y="4481948"/>
                </a:cubicBezTo>
                <a:cubicBezTo>
                  <a:pt x="4007489" y="4481948"/>
                  <a:pt x="3948561" y="4423020"/>
                  <a:pt x="3948561" y="4350328"/>
                </a:cubicBezTo>
                <a:cubicBezTo>
                  <a:pt x="3948561" y="4277636"/>
                  <a:pt x="4007489" y="4218708"/>
                  <a:pt x="4080181" y="4218708"/>
                </a:cubicBezTo>
                <a:close/>
                <a:moveTo>
                  <a:pt x="4669000" y="498764"/>
                </a:moveTo>
                <a:cubicBezTo>
                  <a:pt x="4741692" y="498764"/>
                  <a:pt x="4800620" y="557693"/>
                  <a:pt x="4800620" y="630385"/>
                </a:cubicBezTo>
                <a:cubicBezTo>
                  <a:pt x="4800620" y="703076"/>
                  <a:pt x="4741692" y="762005"/>
                  <a:pt x="4669000" y="762005"/>
                </a:cubicBezTo>
                <a:cubicBezTo>
                  <a:pt x="4596308" y="762005"/>
                  <a:pt x="4537380" y="703076"/>
                  <a:pt x="4537380" y="630385"/>
                </a:cubicBezTo>
                <a:cubicBezTo>
                  <a:pt x="4537380" y="557693"/>
                  <a:pt x="4596308" y="498764"/>
                  <a:pt x="4669000" y="498764"/>
                </a:cubicBezTo>
                <a:close/>
                <a:moveTo>
                  <a:pt x="2618510" y="1"/>
                </a:moveTo>
                <a:cubicBezTo>
                  <a:pt x="3827471" y="1"/>
                  <a:pt x="4807528" y="980057"/>
                  <a:pt x="4807528" y="2189018"/>
                </a:cubicBezTo>
                <a:cubicBezTo>
                  <a:pt x="4807528" y="3397979"/>
                  <a:pt x="3827471" y="4378036"/>
                  <a:pt x="2618510" y="4378036"/>
                </a:cubicBezTo>
                <a:cubicBezTo>
                  <a:pt x="2542950" y="4378036"/>
                  <a:pt x="2468284" y="4374208"/>
                  <a:pt x="2394696" y="4366735"/>
                </a:cubicBezTo>
                <a:lnTo>
                  <a:pt x="2250841" y="4344780"/>
                </a:lnTo>
                <a:lnTo>
                  <a:pt x="2235352" y="4446272"/>
                </a:lnTo>
                <a:cubicBezTo>
                  <a:pt x="2130063" y="4960804"/>
                  <a:pt x="1674805" y="5347855"/>
                  <a:pt x="1129146" y="5347855"/>
                </a:cubicBezTo>
                <a:cubicBezTo>
                  <a:pt x="505536" y="5347855"/>
                  <a:pt x="0" y="4842319"/>
                  <a:pt x="0" y="4218709"/>
                </a:cubicBezTo>
                <a:cubicBezTo>
                  <a:pt x="0" y="3789977"/>
                  <a:pt x="238945" y="3417054"/>
                  <a:pt x="590928" y="3225845"/>
                </a:cubicBezTo>
                <a:lnTo>
                  <a:pt x="671763" y="3186905"/>
                </a:lnTo>
                <a:lnTo>
                  <a:pt x="601516" y="3041083"/>
                </a:lnTo>
                <a:cubicBezTo>
                  <a:pt x="490746" y="2779192"/>
                  <a:pt x="429492" y="2491258"/>
                  <a:pt x="429492" y="2189018"/>
                </a:cubicBezTo>
                <a:cubicBezTo>
                  <a:pt x="429492" y="980057"/>
                  <a:pt x="1409549" y="1"/>
                  <a:pt x="2618510" y="1"/>
                </a:cubicBezTo>
                <a:close/>
                <a:moveTo>
                  <a:pt x="955981" y="0"/>
                </a:moveTo>
                <a:cubicBezTo>
                  <a:pt x="1028673" y="0"/>
                  <a:pt x="1087601" y="58928"/>
                  <a:pt x="1087601" y="131620"/>
                </a:cubicBezTo>
                <a:cubicBezTo>
                  <a:pt x="1087601" y="204312"/>
                  <a:pt x="1028673" y="263240"/>
                  <a:pt x="955981" y="263240"/>
                </a:cubicBezTo>
                <a:cubicBezTo>
                  <a:pt x="883289" y="263240"/>
                  <a:pt x="824361" y="204312"/>
                  <a:pt x="824361" y="131620"/>
                </a:cubicBezTo>
                <a:cubicBezTo>
                  <a:pt x="824361" y="58928"/>
                  <a:pt x="883289" y="0"/>
                  <a:pt x="955981"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1183106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B1361BE-EED1-423A-9B1F-3A95EE395F11}"/>
              </a:ext>
            </a:extLst>
          </p:cNvPr>
          <p:cNvSpPr>
            <a:spLocks noGrp="1"/>
          </p:cNvSpPr>
          <p:nvPr>
            <p:ph type="pic" sz="quarter" idx="10"/>
          </p:nvPr>
        </p:nvSpPr>
        <p:spPr>
          <a:xfrm>
            <a:off x="0" y="0"/>
            <a:ext cx="12192000" cy="6858000"/>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162764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BDCF9CA-39B0-43AD-B0DC-6F84FB44DEF1}"/>
              </a:ext>
            </a:extLst>
          </p:cNvPr>
          <p:cNvSpPr>
            <a:spLocks noGrp="1"/>
          </p:cNvSpPr>
          <p:nvPr>
            <p:ph type="pic" sz="quarter" idx="10"/>
          </p:nvPr>
        </p:nvSpPr>
        <p:spPr>
          <a:xfrm>
            <a:off x="5375564" y="368364"/>
            <a:ext cx="6168651" cy="6121272"/>
          </a:xfrm>
          <a:custGeom>
            <a:avLst/>
            <a:gdLst>
              <a:gd name="connsiteX0" fmla="*/ 4277969 w 6168651"/>
              <a:gd name="connsiteY0" fmla="*/ 5909092 h 6121272"/>
              <a:gd name="connsiteX1" fmla="*/ 4352986 w 6168651"/>
              <a:gd name="connsiteY1" fmla="*/ 5940165 h 6121272"/>
              <a:gd name="connsiteX2" fmla="*/ 4352986 w 6168651"/>
              <a:gd name="connsiteY2" fmla="*/ 6090199 h 6121272"/>
              <a:gd name="connsiteX3" fmla="*/ 4202952 w 6168651"/>
              <a:gd name="connsiteY3" fmla="*/ 6090199 h 6121272"/>
              <a:gd name="connsiteX4" fmla="*/ 4202952 w 6168651"/>
              <a:gd name="connsiteY4" fmla="*/ 5940165 h 6121272"/>
              <a:gd name="connsiteX5" fmla="*/ 4277969 w 6168651"/>
              <a:gd name="connsiteY5" fmla="*/ 5909092 h 6121272"/>
              <a:gd name="connsiteX6" fmla="*/ 6062561 w 6168651"/>
              <a:gd name="connsiteY6" fmla="*/ 3453302 h 6121272"/>
              <a:gd name="connsiteX7" fmla="*/ 6137578 w 6168651"/>
              <a:gd name="connsiteY7" fmla="*/ 3484376 h 6121272"/>
              <a:gd name="connsiteX8" fmla="*/ 6137578 w 6168651"/>
              <a:gd name="connsiteY8" fmla="*/ 3634410 h 6121272"/>
              <a:gd name="connsiteX9" fmla="*/ 5987544 w 6168651"/>
              <a:gd name="connsiteY9" fmla="*/ 3634410 h 6121272"/>
              <a:gd name="connsiteX10" fmla="*/ 5987544 w 6168651"/>
              <a:gd name="connsiteY10" fmla="*/ 3484375 h 6121272"/>
              <a:gd name="connsiteX11" fmla="*/ 6062561 w 6168651"/>
              <a:gd name="connsiteY11" fmla="*/ 3453302 h 6121272"/>
              <a:gd name="connsiteX12" fmla="*/ 5896733 w 6168651"/>
              <a:gd name="connsiteY12" fmla="*/ 2453960 h 6121272"/>
              <a:gd name="connsiteX13" fmla="*/ 6058610 w 6168651"/>
              <a:gd name="connsiteY13" fmla="*/ 2521011 h 6121272"/>
              <a:gd name="connsiteX14" fmla="*/ 6058610 w 6168651"/>
              <a:gd name="connsiteY14" fmla="*/ 2844766 h 6121272"/>
              <a:gd name="connsiteX15" fmla="*/ 5734855 w 6168651"/>
              <a:gd name="connsiteY15" fmla="*/ 2844766 h 6121272"/>
              <a:gd name="connsiteX16" fmla="*/ 5734855 w 6168651"/>
              <a:gd name="connsiteY16" fmla="*/ 2521011 h 6121272"/>
              <a:gd name="connsiteX17" fmla="*/ 5896733 w 6168651"/>
              <a:gd name="connsiteY17" fmla="*/ 2453960 h 6121272"/>
              <a:gd name="connsiteX18" fmla="*/ 1640559 w 6168651"/>
              <a:gd name="connsiteY18" fmla="*/ 606177 h 6121272"/>
              <a:gd name="connsiteX19" fmla="*/ 1802436 w 6168651"/>
              <a:gd name="connsiteY19" fmla="*/ 673228 h 6121272"/>
              <a:gd name="connsiteX20" fmla="*/ 1802437 w 6168651"/>
              <a:gd name="connsiteY20" fmla="*/ 996983 h 6121272"/>
              <a:gd name="connsiteX21" fmla="*/ 1478681 w 6168651"/>
              <a:gd name="connsiteY21" fmla="*/ 996982 h 6121272"/>
              <a:gd name="connsiteX22" fmla="*/ 1478682 w 6168651"/>
              <a:gd name="connsiteY22" fmla="*/ 673228 h 6121272"/>
              <a:gd name="connsiteX23" fmla="*/ 1640559 w 6168651"/>
              <a:gd name="connsiteY23" fmla="*/ 606177 h 6121272"/>
              <a:gd name="connsiteX24" fmla="*/ 3263267 w 6168651"/>
              <a:gd name="connsiteY24" fmla="*/ 0 h 6121272"/>
              <a:gd name="connsiteX25" fmla="*/ 3906826 w 6168651"/>
              <a:gd name="connsiteY25" fmla="*/ 266571 h 6121272"/>
              <a:gd name="connsiteX26" fmla="*/ 4133934 w 6168651"/>
              <a:gd name="connsiteY26" fmla="*/ 644413 h 6121272"/>
              <a:gd name="connsiteX27" fmla="*/ 4162804 w 6168651"/>
              <a:gd name="connsiteY27" fmla="*/ 775848 h 6121272"/>
              <a:gd name="connsiteX28" fmla="*/ 4169500 w 6168651"/>
              <a:gd name="connsiteY28" fmla="*/ 773397 h 6121272"/>
              <a:gd name="connsiteX29" fmla="*/ 4523596 w 6168651"/>
              <a:gd name="connsiteY29" fmla="*/ 719863 h 6121272"/>
              <a:gd name="connsiteX30" fmla="*/ 5714359 w 6168651"/>
              <a:gd name="connsiteY30" fmla="*/ 1910625 h 6121272"/>
              <a:gd name="connsiteX31" fmla="*/ 5365592 w 6168651"/>
              <a:gd name="connsiteY31" fmla="*/ 2752622 h 6121272"/>
              <a:gd name="connsiteX32" fmla="*/ 5321733 w 6168651"/>
              <a:gd name="connsiteY32" fmla="*/ 2792485 h 6121272"/>
              <a:gd name="connsiteX33" fmla="*/ 5330277 w 6168651"/>
              <a:gd name="connsiteY33" fmla="*/ 2801644 h 6121272"/>
              <a:gd name="connsiteX34" fmla="*/ 5689384 w 6168651"/>
              <a:gd name="connsiteY34" fmla="*/ 4460510 h 6121272"/>
              <a:gd name="connsiteX35" fmla="*/ 5679469 w 6168651"/>
              <a:gd name="connsiteY35" fmla="*/ 4488860 h 6121272"/>
              <a:gd name="connsiteX36" fmla="*/ 5698350 w 6168651"/>
              <a:gd name="connsiteY36" fmla="*/ 4502740 h 6121272"/>
              <a:gd name="connsiteX37" fmla="*/ 5746694 w 6168651"/>
              <a:gd name="connsiteY37" fmla="*/ 4546436 h 6121272"/>
              <a:gd name="connsiteX38" fmla="*/ 5746694 w 6168651"/>
              <a:gd name="connsiteY38" fmla="*/ 5446629 h 6121272"/>
              <a:gd name="connsiteX39" fmla="*/ 4894844 w 6168651"/>
              <a:gd name="connsiteY39" fmla="*/ 5490325 h 6121272"/>
              <a:gd name="connsiteX40" fmla="*/ 4884858 w 6168651"/>
              <a:gd name="connsiteY40" fmla="*/ 5481299 h 6121272"/>
              <a:gd name="connsiteX41" fmla="*/ 4818170 w 6168651"/>
              <a:gd name="connsiteY41" fmla="*/ 5520708 h 6121272"/>
              <a:gd name="connsiteX42" fmla="*/ 2749998 w 6168651"/>
              <a:gd name="connsiteY42" fmla="*/ 5205789 h 6121272"/>
              <a:gd name="connsiteX43" fmla="*/ 2362408 w 6168651"/>
              <a:gd name="connsiteY43" fmla="*/ 4622108 h 6121272"/>
              <a:gd name="connsiteX44" fmla="*/ 2344259 w 6168651"/>
              <a:gd name="connsiteY44" fmla="*/ 4570222 h 6121272"/>
              <a:gd name="connsiteX45" fmla="*/ 2301318 w 6168651"/>
              <a:gd name="connsiteY45" fmla="*/ 4555056 h 6121272"/>
              <a:gd name="connsiteX46" fmla="*/ 1929966 w 6168651"/>
              <a:gd name="connsiteY46" fmla="*/ 4352082 h 6121272"/>
              <a:gd name="connsiteX47" fmla="*/ 1840130 w 6168651"/>
              <a:gd name="connsiteY47" fmla="*/ 4282037 h 6121272"/>
              <a:gd name="connsiteX48" fmla="*/ 1837531 w 6168651"/>
              <a:gd name="connsiteY48" fmla="*/ 4281532 h 6121272"/>
              <a:gd name="connsiteX49" fmla="*/ 1802436 w 6168651"/>
              <a:gd name="connsiteY49" fmla="*/ 4258227 h 6121272"/>
              <a:gd name="connsiteX50" fmla="*/ 1789653 w 6168651"/>
              <a:gd name="connsiteY50" fmla="*/ 4238977 h 6121272"/>
              <a:gd name="connsiteX51" fmla="*/ 1707670 w 6168651"/>
              <a:gd name="connsiteY51" fmla="*/ 4163460 h 6121272"/>
              <a:gd name="connsiteX52" fmla="*/ 1263556 w 6168651"/>
              <a:gd name="connsiteY52" fmla="*/ 3418179 h 6121272"/>
              <a:gd name="connsiteX53" fmla="*/ 1229302 w 6168651"/>
              <a:gd name="connsiteY53" fmla="*/ 3277884 h 6121272"/>
              <a:gd name="connsiteX54" fmla="*/ 1169256 w 6168651"/>
              <a:gd name="connsiteY54" fmla="*/ 3298887 h 6121272"/>
              <a:gd name="connsiteX55" fmla="*/ 266570 w 6168651"/>
              <a:gd name="connsiteY55" fmla="*/ 3069803 h 6121272"/>
              <a:gd name="connsiteX56" fmla="*/ 266571 w 6168651"/>
              <a:gd name="connsiteY56" fmla="*/ 1782684 h 6121272"/>
              <a:gd name="connsiteX57" fmla="*/ 1410914 w 6168651"/>
              <a:gd name="connsiteY57" fmla="*/ 1666058 h 6121272"/>
              <a:gd name="connsiteX58" fmla="*/ 1477589 w 6168651"/>
              <a:gd name="connsiteY58" fmla="*/ 1715076 h 6121272"/>
              <a:gd name="connsiteX59" fmla="*/ 1547065 w 6168651"/>
              <a:gd name="connsiteY59" fmla="*/ 1620572 h 6121272"/>
              <a:gd name="connsiteX60" fmla="*/ 1668188 w 6168651"/>
              <a:gd name="connsiteY60" fmla="*/ 1486568 h 6121272"/>
              <a:gd name="connsiteX61" fmla="*/ 2271820 w 6168651"/>
              <a:gd name="connsiteY61" fmla="*/ 1091029 h 6121272"/>
              <a:gd name="connsiteX62" fmla="*/ 2366288 w 6168651"/>
              <a:gd name="connsiteY62" fmla="*/ 1061170 h 6121272"/>
              <a:gd name="connsiteX63" fmla="*/ 2364135 w 6168651"/>
              <a:gd name="connsiteY63" fmla="*/ 1051605 h 6121272"/>
              <a:gd name="connsiteX64" fmla="*/ 2619707 w 6168651"/>
              <a:gd name="connsiteY64" fmla="*/ 266571 h 6121272"/>
              <a:gd name="connsiteX65" fmla="*/ 3263267 w 6168651"/>
              <a:gd name="connsiteY65" fmla="*/ 0 h 612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68651" h="6121272">
                <a:moveTo>
                  <a:pt x="4277969" y="5909092"/>
                </a:moveTo>
                <a:cubicBezTo>
                  <a:pt x="4305120" y="5909092"/>
                  <a:pt x="4332272" y="5919449"/>
                  <a:pt x="4352986" y="5940165"/>
                </a:cubicBezTo>
                <a:cubicBezTo>
                  <a:pt x="4394418" y="5981596"/>
                  <a:pt x="4394417" y="6048769"/>
                  <a:pt x="4352986" y="6090199"/>
                </a:cubicBezTo>
                <a:cubicBezTo>
                  <a:pt x="4311556" y="6131630"/>
                  <a:pt x="4244382" y="6131630"/>
                  <a:pt x="4202952" y="6090199"/>
                </a:cubicBezTo>
                <a:cubicBezTo>
                  <a:pt x="4161521" y="6048769"/>
                  <a:pt x="4161522" y="5981596"/>
                  <a:pt x="4202952" y="5940165"/>
                </a:cubicBezTo>
                <a:cubicBezTo>
                  <a:pt x="4223668" y="5919450"/>
                  <a:pt x="4250818" y="5909092"/>
                  <a:pt x="4277969" y="5909092"/>
                </a:cubicBezTo>
                <a:close/>
                <a:moveTo>
                  <a:pt x="6062561" y="3453302"/>
                </a:moveTo>
                <a:cubicBezTo>
                  <a:pt x="6089712" y="3453302"/>
                  <a:pt x="6116862" y="3463660"/>
                  <a:pt x="6137578" y="3484376"/>
                </a:cubicBezTo>
                <a:cubicBezTo>
                  <a:pt x="6179009" y="3525806"/>
                  <a:pt x="6179009" y="3592978"/>
                  <a:pt x="6137578" y="3634410"/>
                </a:cubicBezTo>
                <a:cubicBezTo>
                  <a:pt x="6096148" y="3675841"/>
                  <a:pt x="6028974" y="3675841"/>
                  <a:pt x="5987544" y="3634410"/>
                </a:cubicBezTo>
                <a:cubicBezTo>
                  <a:pt x="5946113" y="3592978"/>
                  <a:pt x="5946113" y="3525806"/>
                  <a:pt x="5987544" y="3484375"/>
                </a:cubicBezTo>
                <a:cubicBezTo>
                  <a:pt x="6008258" y="3463660"/>
                  <a:pt x="6035410" y="3453302"/>
                  <a:pt x="6062561" y="3453302"/>
                </a:cubicBezTo>
                <a:close/>
                <a:moveTo>
                  <a:pt x="5896733" y="2453960"/>
                </a:moveTo>
                <a:cubicBezTo>
                  <a:pt x="5955320" y="2453960"/>
                  <a:pt x="6013908" y="2476310"/>
                  <a:pt x="6058610" y="2521011"/>
                </a:cubicBezTo>
                <a:cubicBezTo>
                  <a:pt x="6148012" y="2610413"/>
                  <a:pt x="6148012" y="2755364"/>
                  <a:pt x="6058610" y="2844766"/>
                </a:cubicBezTo>
                <a:cubicBezTo>
                  <a:pt x="5969208" y="2934169"/>
                  <a:pt x="5824258" y="2934169"/>
                  <a:pt x="5734855" y="2844766"/>
                </a:cubicBezTo>
                <a:cubicBezTo>
                  <a:pt x="5645454" y="2755364"/>
                  <a:pt x="5645454" y="2610413"/>
                  <a:pt x="5734855" y="2521011"/>
                </a:cubicBezTo>
                <a:cubicBezTo>
                  <a:pt x="5779556" y="2476310"/>
                  <a:pt x="5838144" y="2453960"/>
                  <a:pt x="5896733" y="2453960"/>
                </a:cubicBezTo>
                <a:close/>
                <a:moveTo>
                  <a:pt x="1640559" y="606177"/>
                </a:moveTo>
                <a:cubicBezTo>
                  <a:pt x="1699147" y="606177"/>
                  <a:pt x="1757735" y="628528"/>
                  <a:pt x="1802436" y="673228"/>
                </a:cubicBezTo>
                <a:cubicBezTo>
                  <a:pt x="1891838" y="762631"/>
                  <a:pt x="1891838" y="907581"/>
                  <a:pt x="1802437" y="996983"/>
                </a:cubicBezTo>
                <a:cubicBezTo>
                  <a:pt x="1713034" y="1086386"/>
                  <a:pt x="1568084" y="1086385"/>
                  <a:pt x="1478681" y="996982"/>
                </a:cubicBezTo>
                <a:cubicBezTo>
                  <a:pt x="1389279" y="907581"/>
                  <a:pt x="1389279" y="762631"/>
                  <a:pt x="1478682" y="673228"/>
                </a:cubicBezTo>
                <a:cubicBezTo>
                  <a:pt x="1523383" y="628528"/>
                  <a:pt x="1581971" y="606177"/>
                  <a:pt x="1640559" y="606177"/>
                </a:cubicBezTo>
                <a:close/>
                <a:moveTo>
                  <a:pt x="3263267" y="0"/>
                </a:moveTo>
                <a:cubicBezTo>
                  <a:pt x="3496190" y="0"/>
                  <a:pt x="3729112" y="88857"/>
                  <a:pt x="3906826" y="266571"/>
                </a:cubicBezTo>
                <a:cubicBezTo>
                  <a:pt x="4016162" y="375907"/>
                  <a:pt x="4091864" y="506140"/>
                  <a:pt x="4133934" y="644413"/>
                </a:cubicBezTo>
                <a:lnTo>
                  <a:pt x="4162804" y="775848"/>
                </a:lnTo>
                <a:lnTo>
                  <a:pt x="4169500" y="773397"/>
                </a:lnTo>
                <a:cubicBezTo>
                  <a:pt x="4281358" y="738605"/>
                  <a:pt x="4400288" y="719863"/>
                  <a:pt x="4523596" y="719863"/>
                </a:cubicBezTo>
                <a:cubicBezTo>
                  <a:pt x="5181236" y="719863"/>
                  <a:pt x="5714359" y="1252986"/>
                  <a:pt x="5714359" y="1910625"/>
                </a:cubicBezTo>
                <a:cubicBezTo>
                  <a:pt x="5714359" y="2239446"/>
                  <a:pt x="5581078" y="2537136"/>
                  <a:pt x="5365592" y="2752622"/>
                </a:cubicBezTo>
                <a:lnTo>
                  <a:pt x="5321733" y="2792485"/>
                </a:lnTo>
                <a:lnTo>
                  <a:pt x="5330277" y="2801644"/>
                </a:lnTo>
                <a:cubicBezTo>
                  <a:pt x="5736226" y="3268453"/>
                  <a:pt x="5855928" y="3897828"/>
                  <a:pt x="5689384" y="4460510"/>
                </a:cubicBezTo>
                <a:lnTo>
                  <a:pt x="5679469" y="4488860"/>
                </a:lnTo>
                <a:lnTo>
                  <a:pt x="5698350" y="4502740"/>
                </a:lnTo>
                <a:cubicBezTo>
                  <a:pt x="5715018" y="4516335"/>
                  <a:pt x="5731156" y="4530900"/>
                  <a:pt x="5746694" y="4546436"/>
                </a:cubicBezTo>
                <a:cubicBezTo>
                  <a:pt x="5995275" y="4795018"/>
                  <a:pt x="5995275" y="5198048"/>
                  <a:pt x="5746694" y="5446629"/>
                </a:cubicBezTo>
                <a:cubicBezTo>
                  <a:pt x="5513648" y="5679674"/>
                  <a:pt x="5144856" y="5694239"/>
                  <a:pt x="4894844" y="5490325"/>
                </a:cubicBezTo>
                <a:lnTo>
                  <a:pt x="4884858" y="5481299"/>
                </a:lnTo>
                <a:lnTo>
                  <a:pt x="4818170" y="5520708"/>
                </a:lnTo>
                <a:cubicBezTo>
                  <a:pt x="4152332" y="5870615"/>
                  <a:pt x="3309852" y="5765642"/>
                  <a:pt x="2749998" y="5205789"/>
                </a:cubicBezTo>
                <a:cubicBezTo>
                  <a:pt x="2577736" y="5033527"/>
                  <a:pt x="2448539" y="4834506"/>
                  <a:pt x="2362408" y="4622108"/>
                </a:cubicBezTo>
                <a:lnTo>
                  <a:pt x="2344259" y="4570222"/>
                </a:lnTo>
                <a:lnTo>
                  <a:pt x="2301318" y="4555056"/>
                </a:lnTo>
                <a:cubicBezTo>
                  <a:pt x="2171635" y="4503390"/>
                  <a:pt x="2046841" y="4435732"/>
                  <a:pt x="1929966" y="4352082"/>
                </a:cubicBezTo>
                <a:lnTo>
                  <a:pt x="1840130" y="4282037"/>
                </a:lnTo>
                <a:lnTo>
                  <a:pt x="1837531" y="4281532"/>
                </a:lnTo>
                <a:cubicBezTo>
                  <a:pt x="1824760" y="4276354"/>
                  <a:pt x="1812794" y="4268585"/>
                  <a:pt x="1802436" y="4258227"/>
                </a:cubicBezTo>
                <a:lnTo>
                  <a:pt x="1789653" y="4238977"/>
                </a:lnTo>
                <a:lnTo>
                  <a:pt x="1707670" y="4163460"/>
                </a:lnTo>
                <a:cubicBezTo>
                  <a:pt x="1492342" y="3948131"/>
                  <a:pt x="1344305" y="3690995"/>
                  <a:pt x="1263556" y="3418179"/>
                </a:cubicBezTo>
                <a:lnTo>
                  <a:pt x="1229302" y="3277884"/>
                </a:lnTo>
                <a:lnTo>
                  <a:pt x="1169256" y="3298887"/>
                </a:lnTo>
                <a:cubicBezTo>
                  <a:pt x="859662" y="3390521"/>
                  <a:pt x="510927" y="3314159"/>
                  <a:pt x="266570" y="3069803"/>
                </a:cubicBezTo>
                <a:cubicBezTo>
                  <a:pt x="-88858" y="2714376"/>
                  <a:pt x="-88857" y="2138113"/>
                  <a:pt x="266571" y="1782684"/>
                </a:cubicBezTo>
                <a:cubicBezTo>
                  <a:pt x="577570" y="1471685"/>
                  <a:pt x="1057646" y="1432809"/>
                  <a:pt x="1410914" y="1666058"/>
                </a:cubicBezTo>
                <a:lnTo>
                  <a:pt x="1477589" y="1715076"/>
                </a:lnTo>
                <a:lnTo>
                  <a:pt x="1547065" y="1620572"/>
                </a:lnTo>
                <a:cubicBezTo>
                  <a:pt x="1584747" y="1574371"/>
                  <a:pt x="1625122" y="1529634"/>
                  <a:pt x="1668188" y="1486568"/>
                </a:cubicBezTo>
                <a:cubicBezTo>
                  <a:pt x="1845834" y="1308923"/>
                  <a:pt x="2051935" y="1177076"/>
                  <a:pt x="2271820" y="1091029"/>
                </a:cubicBezTo>
                <a:lnTo>
                  <a:pt x="2366288" y="1061170"/>
                </a:lnTo>
                <a:lnTo>
                  <a:pt x="2364135" y="1051605"/>
                </a:lnTo>
                <a:cubicBezTo>
                  <a:pt x="2320704" y="774110"/>
                  <a:pt x="2405895" y="480383"/>
                  <a:pt x="2619707" y="266571"/>
                </a:cubicBezTo>
                <a:cubicBezTo>
                  <a:pt x="2797421" y="88857"/>
                  <a:pt x="3030344" y="0"/>
                  <a:pt x="3263267"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026705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A2214C1-1689-44BC-AA2B-24E8E6B8A4E4}"/>
              </a:ext>
            </a:extLst>
          </p:cNvPr>
          <p:cNvSpPr>
            <a:spLocks noGrp="1"/>
          </p:cNvSpPr>
          <p:nvPr>
            <p:ph type="pic" sz="quarter" idx="10"/>
          </p:nvPr>
        </p:nvSpPr>
        <p:spPr>
          <a:xfrm>
            <a:off x="863595" y="2833779"/>
            <a:ext cx="3255354" cy="3064186"/>
          </a:xfrm>
          <a:custGeom>
            <a:avLst/>
            <a:gdLst>
              <a:gd name="connsiteX0" fmla="*/ 2604135 w 3255354"/>
              <a:gd name="connsiteY0" fmla="*/ 2961734 h 3064186"/>
              <a:gd name="connsiteX1" fmla="*/ 2623487 w 3255354"/>
              <a:gd name="connsiteY1" fmla="*/ 2968241 h 3064186"/>
              <a:gd name="connsiteX2" fmla="*/ 2642305 w 3255354"/>
              <a:gd name="connsiteY2" fmla="*/ 3038472 h 3064186"/>
              <a:gd name="connsiteX3" fmla="*/ 2572074 w 3255354"/>
              <a:gd name="connsiteY3" fmla="*/ 3057290 h 3064186"/>
              <a:gd name="connsiteX4" fmla="*/ 2553256 w 3255354"/>
              <a:gd name="connsiteY4" fmla="*/ 2987060 h 3064186"/>
              <a:gd name="connsiteX5" fmla="*/ 2584473 w 3255354"/>
              <a:gd name="connsiteY5" fmla="*/ 2963105 h 3064186"/>
              <a:gd name="connsiteX6" fmla="*/ 2604135 w 3255354"/>
              <a:gd name="connsiteY6" fmla="*/ 2961734 h 3064186"/>
              <a:gd name="connsiteX7" fmla="*/ 1541771 w 3255354"/>
              <a:gd name="connsiteY7" fmla="*/ 2830996 h 3064186"/>
              <a:gd name="connsiteX8" fmla="*/ 1633678 w 3255354"/>
              <a:gd name="connsiteY8" fmla="*/ 2912200 h 3064186"/>
              <a:gd name="connsiteX9" fmla="*/ 1555230 w 3255354"/>
              <a:gd name="connsiteY9" fmla="*/ 3048075 h 3064186"/>
              <a:gd name="connsiteX10" fmla="*/ 1471046 w 3255354"/>
              <a:gd name="connsiteY10" fmla="*/ 3036991 h 3064186"/>
              <a:gd name="connsiteX11" fmla="*/ 1419356 w 3255354"/>
              <a:gd name="connsiteY11" fmla="*/ 2969627 h 3064186"/>
              <a:gd name="connsiteX12" fmla="*/ 1497803 w 3255354"/>
              <a:gd name="connsiteY12" fmla="*/ 2833752 h 3064186"/>
              <a:gd name="connsiteX13" fmla="*/ 1541771 w 3255354"/>
              <a:gd name="connsiteY13" fmla="*/ 2830996 h 3064186"/>
              <a:gd name="connsiteX14" fmla="*/ 3131478 w 3255354"/>
              <a:gd name="connsiteY14" fmla="*/ 1588348 h 3064186"/>
              <a:gd name="connsiteX15" fmla="*/ 3150829 w 3255354"/>
              <a:gd name="connsiteY15" fmla="*/ 1594856 h 3064186"/>
              <a:gd name="connsiteX16" fmla="*/ 3169647 w 3255354"/>
              <a:gd name="connsiteY16" fmla="*/ 1665086 h 3064186"/>
              <a:gd name="connsiteX17" fmla="*/ 3099417 w 3255354"/>
              <a:gd name="connsiteY17" fmla="*/ 1683905 h 3064186"/>
              <a:gd name="connsiteX18" fmla="*/ 3080598 w 3255354"/>
              <a:gd name="connsiteY18" fmla="*/ 1613674 h 3064186"/>
              <a:gd name="connsiteX19" fmla="*/ 3111817 w 3255354"/>
              <a:gd name="connsiteY19" fmla="*/ 1589719 h 3064186"/>
              <a:gd name="connsiteX20" fmla="*/ 3131478 w 3255354"/>
              <a:gd name="connsiteY20" fmla="*/ 1588348 h 3064186"/>
              <a:gd name="connsiteX21" fmla="*/ 2951276 w 3255354"/>
              <a:gd name="connsiteY21" fmla="*/ 1139770 h 3064186"/>
              <a:gd name="connsiteX22" fmla="*/ 2993033 w 3255354"/>
              <a:gd name="connsiteY22" fmla="*/ 1153811 h 3064186"/>
              <a:gd name="connsiteX23" fmla="*/ 3033641 w 3255354"/>
              <a:gd name="connsiteY23" fmla="*/ 1305361 h 3064186"/>
              <a:gd name="connsiteX24" fmla="*/ 2882091 w 3255354"/>
              <a:gd name="connsiteY24" fmla="*/ 1345968 h 3064186"/>
              <a:gd name="connsiteX25" fmla="*/ 2841484 w 3255354"/>
              <a:gd name="connsiteY25" fmla="*/ 1194419 h 3064186"/>
              <a:gd name="connsiteX26" fmla="*/ 2908849 w 3255354"/>
              <a:gd name="connsiteY26" fmla="*/ 1142728 h 3064186"/>
              <a:gd name="connsiteX27" fmla="*/ 2951276 w 3255354"/>
              <a:gd name="connsiteY27" fmla="*/ 1139770 h 3064186"/>
              <a:gd name="connsiteX28" fmla="*/ 203246 w 3255354"/>
              <a:gd name="connsiteY28" fmla="*/ 1024216 h 3064186"/>
              <a:gd name="connsiteX29" fmla="*/ 295153 w 3255354"/>
              <a:gd name="connsiteY29" fmla="*/ 1105419 h 3064186"/>
              <a:gd name="connsiteX30" fmla="*/ 216705 w 3255354"/>
              <a:gd name="connsiteY30" fmla="*/ 1241294 h 3064186"/>
              <a:gd name="connsiteX31" fmla="*/ 132521 w 3255354"/>
              <a:gd name="connsiteY31" fmla="*/ 1230210 h 3064186"/>
              <a:gd name="connsiteX32" fmla="*/ 80830 w 3255354"/>
              <a:gd name="connsiteY32" fmla="*/ 1162846 h 3064186"/>
              <a:gd name="connsiteX33" fmla="*/ 159278 w 3255354"/>
              <a:gd name="connsiteY33" fmla="*/ 1026971 h 3064186"/>
              <a:gd name="connsiteX34" fmla="*/ 203246 w 3255354"/>
              <a:gd name="connsiteY34" fmla="*/ 1024216 h 3064186"/>
              <a:gd name="connsiteX35" fmla="*/ 337847 w 3255354"/>
              <a:gd name="connsiteY35" fmla="*/ 675158 h 3064186"/>
              <a:gd name="connsiteX36" fmla="*/ 380438 w 3255354"/>
              <a:gd name="connsiteY36" fmla="*/ 712789 h 3064186"/>
              <a:gd name="connsiteX37" fmla="*/ 344084 w 3255354"/>
              <a:gd name="connsiteY37" fmla="*/ 775756 h 3064186"/>
              <a:gd name="connsiteX38" fmla="*/ 305071 w 3255354"/>
              <a:gd name="connsiteY38" fmla="*/ 770620 h 3064186"/>
              <a:gd name="connsiteX39" fmla="*/ 281117 w 3255354"/>
              <a:gd name="connsiteY39" fmla="*/ 739402 h 3064186"/>
              <a:gd name="connsiteX40" fmla="*/ 317471 w 3255354"/>
              <a:gd name="connsiteY40" fmla="*/ 676435 h 3064186"/>
              <a:gd name="connsiteX41" fmla="*/ 337847 w 3255354"/>
              <a:gd name="connsiteY41" fmla="*/ 675158 h 3064186"/>
              <a:gd name="connsiteX42" fmla="*/ 1681864 w 3255354"/>
              <a:gd name="connsiteY42" fmla="*/ 76916 h 3064186"/>
              <a:gd name="connsiteX43" fmla="*/ 1724455 w 3255354"/>
              <a:gd name="connsiteY43" fmla="*/ 114547 h 3064186"/>
              <a:gd name="connsiteX44" fmla="*/ 1688101 w 3255354"/>
              <a:gd name="connsiteY44" fmla="*/ 177514 h 3064186"/>
              <a:gd name="connsiteX45" fmla="*/ 1649089 w 3255354"/>
              <a:gd name="connsiteY45" fmla="*/ 172379 h 3064186"/>
              <a:gd name="connsiteX46" fmla="*/ 1625134 w 3255354"/>
              <a:gd name="connsiteY46" fmla="*/ 141160 h 3064186"/>
              <a:gd name="connsiteX47" fmla="*/ 1661488 w 3255354"/>
              <a:gd name="connsiteY47" fmla="*/ 78193 h 3064186"/>
              <a:gd name="connsiteX48" fmla="*/ 1681864 w 3255354"/>
              <a:gd name="connsiteY48" fmla="*/ 76916 h 3064186"/>
              <a:gd name="connsiteX49" fmla="*/ 978463 w 3255354"/>
              <a:gd name="connsiteY49" fmla="*/ 805 h 3064186"/>
              <a:gd name="connsiteX50" fmla="*/ 1288726 w 3255354"/>
              <a:gd name="connsiteY50" fmla="*/ 198656 h 3064186"/>
              <a:gd name="connsiteX51" fmla="*/ 1290730 w 3255354"/>
              <a:gd name="connsiteY51" fmla="*/ 204863 h 3064186"/>
              <a:gd name="connsiteX52" fmla="*/ 1328267 w 3255354"/>
              <a:gd name="connsiteY52" fmla="*/ 204484 h 3064186"/>
              <a:gd name="connsiteX53" fmla="*/ 1965682 w 3255354"/>
              <a:gd name="connsiteY53" fmla="*/ 529587 h 3064186"/>
              <a:gd name="connsiteX54" fmla="*/ 1967254 w 3255354"/>
              <a:gd name="connsiteY54" fmla="*/ 531752 h 3064186"/>
              <a:gd name="connsiteX55" fmla="*/ 2048585 w 3255354"/>
              <a:gd name="connsiteY55" fmla="*/ 503229 h 3064186"/>
              <a:gd name="connsiteX56" fmla="*/ 2755331 w 3255354"/>
              <a:gd name="connsiteY56" fmla="*/ 911269 h 3064186"/>
              <a:gd name="connsiteX57" fmla="*/ 2697682 w 3255354"/>
              <a:gd name="connsiteY57" fmla="*/ 1349151 h 3064186"/>
              <a:gd name="connsiteX58" fmla="*/ 2682152 w 3255354"/>
              <a:gd name="connsiteY58" fmla="*/ 1373311 h 3064186"/>
              <a:gd name="connsiteX59" fmla="*/ 2687300 w 3255354"/>
              <a:gd name="connsiteY59" fmla="*/ 1376527 h 3064186"/>
              <a:gd name="connsiteX60" fmla="*/ 3063463 w 3255354"/>
              <a:gd name="connsiteY60" fmla="*/ 2107997 h 3064186"/>
              <a:gd name="connsiteX61" fmla="*/ 3062378 w 3255354"/>
              <a:gd name="connsiteY61" fmla="*/ 2122512 h 3064186"/>
              <a:gd name="connsiteX62" fmla="*/ 3072957 w 3255354"/>
              <a:gd name="connsiteY62" fmla="*/ 2126642 h 3064186"/>
              <a:gd name="connsiteX63" fmla="*/ 3101068 w 3255354"/>
              <a:gd name="connsiteY63" fmla="*/ 2141031 h 3064186"/>
              <a:gd name="connsiteX64" fmla="*/ 3213976 w 3255354"/>
              <a:gd name="connsiteY64" fmla="*/ 2562410 h 3064186"/>
              <a:gd name="connsiteX65" fmla="*/ 2820707 w 3255354"/>
              <a:gd name="connsiteY65" fmla="*/ 2689708 h 3064186"/>
              <a:gd name="connsiteX66" fmla="*/ 2814901 w 3255354"/>
              <a:gd name="connsiteY66" fmla="*/ 2686736 h 3064186"/>
              <a:gd name="connsiteX67" fmla="*/ 2788627 w 3255354"/>
              <a:gd name="connsiteY67" fmla="*/ 2713548 h 3064186"/>
              <a:gd name="connsiteX68" fmla="*/ 1781021 w 3255354"/>
              <a:gd name="connsiteY68" fmla="*/ 2825538 h 3064186"/>
              <a:gd name="connsiteX69" fmla="*/ 1640470 w 3255354"/>
              <a:gd name="connsiteY69" fmla="*/ 2724332 h 3064186"/>
              <a:gd name="connsiteX70" fmla="*/ 1592984 w 3255354"/>
              <a:gd name="connsiteY70" fmla="*/ 2677798 h 3064186"/>
              <a:gd name="connsiteX71" fmla="*/ 1584512 w 3255354"/>
              <a:gd name="connsiteY71" fmla="*/ 2679601 h 3064186"/>
              <a:gd name="connsiteX72" fmla="*/ 1323597 w 3255354"/>
              <a:gd name="connsiteY72" fmla="*/ 2680549 h 3064186"/>
              <a:gd name="connsiteX73" fmla="*/ 1276715 w 3255354"/>
              <a:gd name="connsiteY73" fmla="*/ 2670190 h 3064186"/>
              <a:gd name="connsiteX74" fmla="*/ 1275302 w 3255354"/>
              <a:gd name="connsiteY74" fmla="*/ 2674725 h 3064186"/>
              <a:gd name="connsiteX75" fmla="*/ 977823 w 3255354"/>
              <a:gd name="connsiteY75" fmla="*/ 2942266 h 3064186"/>
              <a:gd name="connsiteX76" fmla="*/ 643140 w 3255354"/>
              <a:gd name="connsiteY76" fmla="*/ 2898204 h 3064186"/>
              <a:gd name="connsiteX77" fmla="*/ 437639 w 3255354"/>
              <a:gd name="connsiteY77" fmla="*/ 2630390 h 3064186"/>
              <a:gd name="connsiteX78" fmla="*/ 433879 w 3255354"/>
              <a:gd name="connsiteY78" fmla="*/ 2416786 h 3064186"/>
              <a:gd name="connsiteX79" fmla="*/ 453610 w 3255354"/>
              <a:gd name="connsiteY79" fmla="*/ 2354630 h 3064186"/>
              <a:gd name="connsiteX80" fmla="*/ 450205 w 3255354"/>
              <a:gd name="connsiteY80" fmla="*/ 2354036 h 3064186"/>
              <a:gd name="connsiteX81" fmla="*/ 288625 w 3255354"/>
              <a:gd name="connsiteY81" fmla="*/ 2290704 h 3064186"/>
              <a:gd name="connsiteX82" fmla="*/ 77407 w 3255354"/>
              <a:gd name="connsiteY82" fmla="*/ 1502429 h 3064186"/>
              <a:gd name="connsiteX83" fmla="*/ 427800 w 3255354"/>
              <a:gd name="connsiteY83" fmla="*/ 1233565 h 3064186"/>
              <a:gd name="connsiteX84" fmla="*/ 455866 w 3255354"/>
              <a:gd name="connsiteY84" fmla="*/ 1227462 h 3064186"/>
              <a:gd name="connsiteX85" fmla="*/ 454499 w 3255354"/>
              <a:gd name="connsiteY85" fmla="*/ 1221547 h 3064186"/>
              <a:gd name="connsiteX86" fmla="*/ 705739 w 3255354"/>
              <a:gd name="connsiteY86" fmla="*/ 438333 h 3064186"/>
              <a:gd name="connsiteX87" fmla="*/ 716770 w 3255354"/>
              <a:gd name="connsiteY87" fmla="*/ 428838 h 3064186"/>
              <a:gd name="connsiteX88" fmla="*/ 712210 w 3255354"/>
              <a:gd name="connsiteY88" fmla="*/ 418437 h 3064186"/>
              <a:gd name="connsiteX89" fmla="*/ 702508 w 3255354"/>
              <a:gd name="connsiteY89" fmla="*/ 388385 h 3064186"/>
              <a:gd name="connsiteX90" fmla="*/ 920629 w 3255354"/>
              <a:gd name="connsiteY90" fmla="*/ 10587 h 3064186"/>
              <a:gd name="connsiteX91" fmla="*/ 978463 w 3255354"/>
              <a:gd name="connsiteY91" fmla="*/ 805 h 30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255354" h="3064186">
                <a:moveTo>
                  <a:pt x="2604135" y="2961734"/>
                </a:moveTo>
                <a:cubicBezTo>
                  <a:pt x="2610763" y="2962556"/>
                  <a:pt x="2617339" y="2964691"/>
                  <a:pt x="2623487" y="2968241"/>
                </a:cubicBezTo>
                <a:cubicBezTo>
                  <a:pt x="2648077" y="2982438"/>
                  <a:pt x="2656502" y="3013881"/>
                  <a:pt x="2642305" y="3038472"/>
                </a:cubicBezTo>
                <a:cubicBezTo>
                  <a:pt x="2628107" y="3063062"/>
                  <a:pt x="2596664" y="3071487"/>
                  <a:pt x="2572074" y="3057290"/>
                </a:cubicBezTo>
                <a:cubicBezTo>
                  <a:pt x="2547484" y="3043093"/>
                  <a:pt x="2539059" y="3011650"/>
                  <a:pt x="2553256" y="2987060"/>
                </a:cubicBezTo>
                <a:cubicBezTo>
                  <a:pt x="2560354" y="2974764"/>
                  <a:pt x="2571764" y="2966510"/>
                  <a:pt x="2584473" y="2963105"/>
                </a:cubicBezTo>
                <a:cubicBezTo>
                  <a:pt x="2590828" y="2961402"/>
                  <a:pt x="2597507" y="2960912"/>
                  <a:pt x="2604135" y="2961734"/>
                </a:cubicBezTo>
                <a:close/>
                <a:moveTo>
                  <a:pt x="1541771" y="2830996"/>
                </a:moveTo>
                <a:cubicBezTo>
                  <a:pt x="1584592" y="2836959"/>
                  <a:pt x="1621784" y="2867812"/>
                  <a:pt x="1633678" y="2912200"/>
                </a:cubicBezTo>
                <a:cubicBezTo>
                  <a:pt x="1649536" y="2971383"/>
                  <a:pt x="1614415" y="3032216"/>
                  <a:pt x="1555230" y="3048075"/>
                </a:cubicBezTo>
                <a:cubicBezTo>
                  <a:pt x="1525639" y="3056004"/>
                  <a:pt x="1495634" y="3051187"/>
                  <a:pt x="1471046" y="3036991"/>
                </a:cubicBezTo>
                <a:cubicBezTo>
                  <a:pt x="1446458" y="3022795"/>
                  <a:pt x="1427285" y="2999219"/>
                  <a:pt x="1419356" y="2969627"/>
                </a:cubicBezTo>
                <a:cubicBezTo>
                  <a:pt x="1403498" y="2910443"/>
                  <a:pt x="1438619" y="2849610"/>
                  <a:pt x="1497803" y="2833752"/>
                </a:cubicBezTo>
                <a:cubicBezTo>
                  <a:pt x="1512599" y="2829787"/>
                  <a:pt x="1527498" y="2829009"/>
                  <a:pt x="1541771" y="2830996"/>
                </a:cubicBezTo>
                <a:close/>
                <a:moveTo>
                  <a:pt x="3131478" y="1588348"/>
                </a:moveTo>
                <a:cubicBezTo>
                  <a:pt x="3138105" y="1589171"/>
                  <a:pt x="3144681" y="1591306"/>
                  <a:pt x="3150829" y="1594856"/>
                </a:cubicBezTo>
                <a:cubicBezTo>
                  <a:pt x="3175419" y="1609053"/>
                  <a:pt x="3183845" y="1640496"/>
                  <a:pt x="3169647" y="1665086"/>
                </a:cubicBezTo>
                <a:cubicBezTo>
                  <a:pt x="3155450" y="1689677"/>
                  <a:pt x="3124007" y="1698102"/>
                  <a:pt x="3099417" y="1683905"/>
                </a:cubicBezTo>
                <a:cubicBezTo>
                  <a:pt x="3074827" y="1669707"/>
                  <a:pt x="3066402" y="1638265"/>
                  <a:pt x="3080598" y="1613674"/>
                </a:cubicBezTo>
                <a:cubicBezTo>
                  <a:pt x="3087696" y="1601379"/>
                  <a:pt x="3099106" y="1593125"/>
                  <a:pt x="3111817" y="1589719"/>
                </a:cubicBezTo>
                <a:cubicBezTo>
                  <a:pt x="3118171" y="1588016"/>
                  <a:pt x="3124850" y="1587526"/>
                  <a:pt x="3131478" y="1588348"/>
                </a:cubicBezTo>
                <a:close/>
                <a:moveTo>
                  <a:pt x="2951276" y="1139770"/>
                </a:moveTo>
                <a:cubicBezTo>
                  <a:pt x="2965577" y="1141545"/>
                  <a:pt x="2979767" y="1146153"/>
                  <a:pt x="2993033" y="1153811"/>
                </a:cubicBezTo>
                <a:cubicBezTo>
                  <a:pt x="3046095" y="1184447"/>
                  <a:pt x="3064276" y="1252299"/>
                  <a:pt x="3033641" y="1305361"/>
                </a:cubicBezTo>
                <a:cubicBezTo>
                  <a:pt x="3003005" y="1358423"/>
                  <a:pt x="2935154" y="1376603"/>
                  <a:pt x="2882091" y="1345968"/>
                </a:cubicBezTo>
                <a:cubicBezTo>
                  <a:pt x="2829029" y="1315333"/>
                  <a:pt x="2810848" y="1247481"/>
                  <a:pt x="2841484" y="1194419"/>
                </a:cubicBezTo>
                <a:cubicBezTo>
                  <a:pt x="2856802" y="1167888"/>
                  <a:pt x="2881423" y="1150078"/>
                  <a:pt x="2908849" y="1142728"/>
                </a:cubicBezTo>
                <a:cubicBezTo>
                  <a:pt x="2922561" y="1139054"/>
                  <a:pt x="2936974" y="1137996"/>
                  <a:pt x="2951276" y="1139770"/>
                </a:cubicBezTo>
                <a:close/>
                <a:moveTo>
                  <a:pt x="203246" y="1024216"/>
                </a:moveTo>
                <a:cubicBezTo>
                  <a:pt x="246067" y="1030178"/>
                  <a:pt x="283259" y="1061031"/>
                  <a:pt x="295153" y="1105419"/>
                </a:cubicBezTo>
                <a:cubicBezTo>
                  <a:pt x="311011" y="1164601"/>
                  <a:pt x="275888" y="1225436"/>
                  <a:pt x="216705" y="1241294"/>
                </a:cubicBezTo>
                <a:cubicBezTo>
                  <a:pt x="187114" y="1249223"/>
                  <a:pt x="157110" y="1244407"/>
                  <a:pt x="132521" y="1230210"/>
                </a:cubicBezTo>
                <a:cubicBezTo>
                  <a:pt x="107933" y="1216014"/>
                  <a:pt x="88760" y="1192439"/>
                  <a:pt x="80830" y="1162846"/>
                </a:cubicBezTo>
                <a:cubicBezTo>
                  <a:pt x="64972" y="1103663"/>
                  <a:pt x="100095" y="1042829"/>
                  <a:pt x="159278" y="1026971"/>
                </a:cubicBezTo>
                <a:cubicBezTo>
                  <a:pt x="174074" y="1023007"/>
                  <a:pt x="188973" y="1022229"/>
                  <a:pt x="203246" y="1024216"/>
                </a:cubicBezTo>
                <a:close/>
                <a:moveTo>
                  <a:pt x="337847" y="675158"/>
                </a:moveTo>
                <a:cubicBezTo>
                  <a:pt x="357691" y="677922"/>
                  <a:pt x="374927" y="692219"/>
                  <a:pt x="380438" y="712789"/>
                </a:cubicBezTo>
                <a:cubicBezTo>
                  <a:pt x="387787" y="740216"/>
                  <a:pt x="371511" y="768407"/>
                  <a:pt x="344084" y="775756"/>
                </a:cubicBezTo>
                <a:cubicBezTo>
                  <a:pt x="330371" y="779431"/>
                  <a:pt x="316466" y="777199"/>
                  <a:pt x="305071" y="770620"/>
                </a:cubicBezTo>
                <a:cubicBezTo>
                  <a:pt x="293677" y="764042"/>
                  <a:pt x="284792" y="753116"/>
                  <a:pt x="281117" y="739402"/>
                </a:cubicBezTo>
                <a:cubicBezTo>
                  <a:pt x="273768" y="711975"/>
                  <a:pt x="290044" y="683784"/>
                  <a:pt x="317471" y="676435"/>
                </a:cubicBezTo>
                <a:cubicBezTo>
                  <a:pt x="324328" y="674598"/>
                  <a:pt x="331232" y="674237"/>
                  <a:pt x="337847" y="675158"/>
                </a:cubicBezTo>
                <a:close/>
                <a:moveTo>
                  <a:pt x="1681864" y="76916"/>
                </a:moveTo>
                <a:cubicBezTo>
                  <a:pt x="1701709" y="79679"/>
                  <a:pt x="1718944" y="93977"/>
                  <a:pt x="1724455" y="114547"/>
                </a:cubicBezTo>
                <a:cubicBezTo>
                  <a:pt x="1731805" y="141974"/>
                  <a:pt x="1715528" y="170165"/>
                  <a:pt x="1688101" y="177514"/>
                </a:cubicBezTo>
                <a:cubicBezTo>
                  <a:pt x="1674388" y="181188"/>
                  <a:pt x="1660483" y="178957"/>
                  <a:pt x="1649089" y="172379"/>
                </a:cubicBezTo>
                <a:cubicBezTo>
                  <a:pt x="1637694" y="165799"/>
                  <a:pt x="1628809" y="154874"/>
                  <a:pt x="1625134" y="141160"/>
                </a:cubicBezTo>
                <a:cubicBezTo>
                  <a:pt x="1617785" y="113733"/>
                  <a:pt x="1634062" y="85542"/>
                  <a:pt x="1661488" y="78193"/>
                </a:cubicBezTo>
                <a:cubicBezTo>
                  <a:pt x="1668345" y="76356"/>
                  <a:pt x="1675250" y="75995"/>
                  <a:pt x="1681864" y="76916"/>
                </a:cubicBezTo>
                <a:close/>
                <a:moveTo>
                  <a:pt x="978463" y="805"/>
                </a:moveTo>
                <a:cubicBezTo>
                  <a:pt x="1112874" y="-8955"/>
                  <a:pt x="1240149" y="70767"/>
                  <a:pt x="1288726" y="198656"/>
                </a:cubicBezTo>
                <a:lnTo>
                  <a:pt x="1290730" y="204863"/>
                </a:lnTo>
                <a:lnTo>
                  <a:pt x="1328267" y="204484"/>
                </a:lnTo>
                <a:cubicBezTo>
                  <a:pt x="1578673" y="214441"/>
                  <a:pt x="1812023" y="334864"/>
                  <a:pt x="1965682" y="529587"/>
                </a:cubicBezTo>
                <a:lnTo>
                  <a:pt x="1967254" y="531752"/>
                </a:lnTo>
                <a:lnTo>
                  <a:pt x="2048585" y="503229"/>
                </a:lnTo>
                <a:cubicBezTo>
                  <a:pt x="2356424" y="420744"/>
                  <a:pt x="2672846" y="603430"/>
                  <a:pt x="2755331" y="911269"/>
                </a:cubicBezTo>
                <a:cubicBezTo>
                  <a:pt x="2796574" y="1065190"/>
                  <a:pt x="2771524" y="1221255"/>
                  <a:pt x="2697682" y="1349151"/>
                </a:cubicBezTo>
                <a:lnTo>
                  <a:pt x="2682152" y="1373311"/>
                </a:lnTo>
                <a:lnTo>
                  <a:pt x="2687300" y="1376527"/>
                </a:lnTo>
                <a:cubicBezTo>
                  <a:pt x="2935875" y="1544123"/>
                  <a:pt x="3070847" y="1823718"/>
                  <a:pt x="3063463" y="2107997"/>
                </a:cubicBezTo>
                <a:lnTo>
                  <a:pt x="3062378" y="2122512"/>
                </a:lnTo>
                <a:lnTo>
                  <a:pt x="3072957" y="2126642"/>
                </a:lnTo>
                <a:cubicBezTo>
                  <a:pt x="3082465" y="2130914"/>
                  <a:pt x="3091846" y="2135708"/>
                  <a:pt x="3101068" y="2141031"/>
                </a:cubicBezTo>
                <a:cubicBezTo>
                  <a:pt x="3248607" y="2226213"/>
                  <a:pt x="3299157" y="2414871"/>
                  <a:pt x="3213976" y="2562410"/>
                </a:cubicBezTo>
                <a:cubicBezTo>
                  <a:pt x="3134117" y="2700728"/>
                  <a:pt x="2963314" y="2753802"/>
                  <a:pt x="2820707" y="2689708"/>
                </a:cubicBezTo>
                <a:lnTo>
                  <a:pt x="2814901" y="2686736"/>
                </a:lnTo>
                <a:lnTo>
                  <a:pt x="2788627" y="2713548"/>
                </a:lnTo>
                <a:cubicBezTo>
                  <a:pt x="2520837" y="2960852"/>
                  <a:pt x="2113307" y="3017384"/>
                  <a:pt x="1781021" y="2825538"/>
                </a:cubicBezTo>
                <a:cubicBezTo>
                  <a:pt x="1729901" y="2796023"/>
                  <a:pt x="1682979" y="2762027"/>
                  <a:pt x="1640470" y="2724332"/>
                </a:cubicBezTo>
                <a:lnTo>
                  <a:pt x="1592984" y="2677798"/>
                </a:lnTo>
                <a:lnTo>
                  <a:pt x="1584512" y="2679601"/>
                </a:lnTo>
                <a:cubicBezTo>
                  <a:pt x="1496284" y="2693607"/>
                  <a:pt x="1408446" y="2693423"/>
                  <a:pt x="1323597" y="2680549"/>
                </a:cubicBezTo>
                <a:lnTo>
                  <a:pt x="1276715" y="2670190"/>
                </a:lnTo>
                <a:lnTo>
                  <a:pt x="1275302" y="2674725"/>
                </a:lnTo>
                <a:cubicBezTo>
                  <a:pt x="1226290" y="2801710"/>
                  <a:pt x="1119365" y="2904340"/>
                  <a:pt x="977823" y="2942266"/>
                </a:cubicBezTo>
                <a:cubicBezTo>
                  <a:pt x="860179" y="2973789"/>
                  <a:pt x="740894" y="2954642"/>
                  <a:pt x="643140" y="2898204"/>
                </a:cubicBezTo>
                <a:cubicBezTo>
                  <a:pt x="545385" y="2841765"/>
                  <a:pt x="469162" y="2748035"/>
                  <a:pt x="437639" y="2630390"/>
                </a:cubicBezTo>
                <a:cubicBezTo>
                  <a:pt x="418245" y="2558011"/>
                  <a:pt x="418030" y="2485011"/>
                  <a:pt x="433879" y="2416786"/>
                </a:cubicBezTo>
                <a:lnTo>
                  <a:pt x="453610" y="2354630"/>
                </a:lnTo>
                <a:lnTo>
                  <a:pt x="450205" y="2354036"/>
                </a:lnTo>
                <a:cubicBezTo>
                  <a:pt x="394830" y="2341534"/>
                  <a:pt x="340375" y="2320582"/>
                  <a:pt x="288625" y="2290704"/>
                </a:cubicBezTo>
                <a:cubicBezTo>
                  <a:pt x="12623" y="2131355"/>
                  <a:pt x="-81943" y="1778432"/>
                  <a:pt x="77407" y="1502429"/>
                </a:cubicBezTo>
                <a:cubicBezTo>
                  <a:pt x="157083" y="1364428"/>
                  <a:pt x="285151" y="1271787"/>
                  <a:pt x="427800" y="1233565"/>
                </a:cubicBezTo>
                <a:lnTo>
                  <a:pt x="455866" y="1227462"/>
                </a:lnTo>
                <a:lnTo>
                  <a:pt x="454499" y="1221547"/>
                </a:lnTo>
                <a:cubicBezTo>
                  <a:pt x="397239" y="927272"/>
                  <a:pt x="499502" y="634128"/>
                  <a:pt x="705739" y="438333"/>
                </a:cubicBezTo>
                <a:lnTo>
                  <a:pt x="716770" y="428838"/>
                </a:lnTo>
                <a:lnTo>
                  <a:pt x="712210" y="418437"/>
                </a:lnTo>
                <a:cubicBezTo>
                  <a:pt x="708509" y="408693"/>
                  <a:pt x="705265" y="398670"/>
                  <a:pt x="702508" y="388385"/>
                </a:cubicBezTo>
                <a:cubicBezTo>
                  <a:pt x="658414" y="223826"/>
                  <a:pt x="756071" y="54680"/>
                  <a:pt x="920629" y="10587"/>
                </a:cubicBezTo>
                <a:cubicBezTo>
                  <a:pt x="939914" y="5420"/>
                  <a:pt x="959261" y="2199"/>
                  <a:pt x="978463" y="805"/>
                </a:cubicBezTo>
                <a:close/>
              </a:path>
            </a:pathLst>
          </a:custGeom>
          <a:solidFill>
            <a:schemeClr val="bg1">
              <a:lumMod val="95000"/>
            </a:schemeClr>
          </a:solidFill>
        </p:spPr>
        <p:txBody>
          <a:bodyPr wrap="square">
            <a:noAutofit/>
          </a:bodyPr>
          <a:lstStyle/>
          <a:p>
            <a:endParaRPr lang="id-ID"/>
          </a:p>
        </p:txBody>
      </p:sp>
      <p:sp>
        <p:nvSpPr>
          <p:cNvPr id="11" name="Picture Placeholder 10">
            <a:extLst>
              <a:ext uri="{FF2B5EF4-FFF2-40B4-BE49-F238E27FC236}">
                <a16:creationId xmlns:a16="http://schemas.microsoft.com/office/drawing/2014/main" id="{2E7ADFF2-60B9-4F75-BD59-28411048CC1E}"/>
              </a:ext>
            </a:extLst>
          </p:cNvPr>
          <p:cNvSpPr>
            <a:spLocks noGrp="1"/>
          </p:cNvSpPr>
          <p:nvPr>
            <p:ph type="pic" sz="quarter" idx="11"/>
          </p:nvPr>
        </p:nvSpPr>
        <p:spPr>
          <a:xfrm>
            <a:off x="4479832" y="2833779"/>
            <a:ext cx="3255354" cy="3064186"/>
          </a:xfrm>
          <a:custGeom>
            <a:avLst/>
            <a:gdLst>
              <a:gd name="connsiteX0" fmla="*/ 2604135 w 3255354"/>
              <a:gd name="connsiteY0" fmla="*/ 2961734 h 3064186"/>
              <a:gd name="connsiteX1" fmla="*/ 2623487 w 3255354"/>
              <a:gd name="connsiteY1" fmla="*/ 2968241 h 3064186"/>
              <a:gd name="connsiteX2" fmla="*/ 2642305 w 3255354"/>
              <a:gd name="connsiteY2" fmla="*/ 3038472 h 3064186"/>
              <a:gd name="connsiteX3" fmla="*/ 2572075 w 3255354"/>
              <a:gd name="connsiteY3" fmla="*/ 3057290 h 3064186"/>
              <a:gd name="connsiteX4" fmla="*/ 2553256 w 3255354"/>
              <a:gd name="connsiteY4" fmla="*/ 2987060 h 3064186"/>
              <a:gd name="connsiteX5" fmla="*/ 2584473 w 3255354"/>
              <a:gd name="connsiteY5" fmla="*/ 2963105 h 3064186"/>
              <a:gd name="connsiteX6" fmla="*/ 2604135 w 3255354"/>
              <a:gd name="connsiteY6" fmla="*/ 2961734 h 3064186"/>
              <a:gd name="connsiteX7" fmla="*/ 1541771 w 3255354"/>
              <a:gd name="connsiteY7" fmla="*/ 2830996 h 3064186"/>
              <a:gd name="connsiteX8" fmla="*/ 1633678 w 3255354"/>
              <a:gd name="connsiteY8" fmla="*/ 2912200 h 3064186"/>
              <a:gd name="connsiteX9" fmla="*/ 1555231 w 3255354"/>
              <a:gd name="connsiteY9" fmla="*/ 3048075 h 3064186"/>
              <a:gd name="connsiteX10" fmla="*/ 1471047 w 3255354"/>
              <a:gd name="connsiteY10" fmla="*/ 3036991 h 3064186"/>
              <a:gd name="connsiteX11" fmla="*/ 1419356 w 3255354"/>
              <a:gd name="connsiteY11" fmla="*/ 2969627 h 3064186"/>
              <a:gd name="connsiteX12" fmla="*/ 1497803 w 3255354"/>
              <a:gd name="connsiteY12" fmla="*/ 2833752 h 3064186"/>
              <a:gd name="connsiteX13" fmla="*/ 1541771 w 3255354"/>
              <a:gd name="connsiteY13" fmla="*/ 2830996 h 3064186"/>
              <a:gd name="connsiteX14" fmla="*/ 3131478 w 3255354"/>
              <a:gd name="connsiteY14" fmla="*/ 1588349 h 3064186"/>
              <a:gd name="connsiteX15" fmla="*/ 3150829 w 3255354"/>
              <a:gd name="connsiteY15" fmla="*/ 1594856 h 3064186"/>
              <a:gd name="connsiteX16" fmla="*/ 3169647 w 3255354"/>
              <a:gd name="connsiteY16" fmla="*/ 1665087 h 3064186"/>
              <a:gd name="connsiteX17" fmla="*/ 3099417 w 3255354"/>
              <a:gd name="connsiteY17" fmla="*/ 1683905 h 3064186"/>
              <a:gd name="connsiteX18" fmla="*/ 3080598 w 3255354"/>
              <a:gd name="connsiteY18" fmla="*/ 1613675 h 3064186"/>
              <a:gd name="connsiteX19" fmla="*/ 3111817 w 3255354"/>
              <a:gd name="connsiteY19" fmla="*/ 1589720 h 3064186"/>
              <a:gd name="connsiteX20" fmla="*/ 3131478 w 3255354"/>
              <a:gd name="connsiteY20" fmla="*/ 1588349 h 3064186"/>
              <a:gd name="connsiteX21" fmla="*/ 2951276 w 3255354"/>
              <a:gd name="connsiteY21" fmla="*/ 1139770 h 3064186"/>
              <a:gd name="connsiteX22" fmla="*/ 2993033 w 3255354"/>
              <a:gd name="connsiteY22" fmla="*/ 1153811 h 3064186"/>
              <a:gd name="connsiteX23" fmla="*/ 3033641 w 3255354"/>
              <a:gd name="connsiteY23" fmla="*/ 1305361 h 3064186"/>
              <a:gd name="connsiteX24" fmla="*/ 2882091 w 3255354"/>
              <a:gd name="connsiteY24" fmla="*/ 1345968 h 3064186"/>
              <a:gd name="connsiteX25" fmla="*/ 2841484 w 3255354"/>
              <a:gd name="connsiteY25" fmla="*/ 1194419 h 3064186"/>
              <a:gd name="connsiteX26" fmla="*/ 2908849 w 3255354"/>
              <a:gd name="connsiteY26" fmla="*/ 1142728 h 3064186"/>
              <a:gd name="connsiteX27" fmla="*/ 2951276 w 3255354"/>
              <a:gd name="connsiteY27" fmla="*/ 1139770 h 3064186"/>
              <a:gd name="connsiteX28" fmla="*/ 203246 w 3255354"/>
              <a:gd name="connsiteY28" fmla="*/ 1024216 h 3064186"/>
              <a:gd name="connsiteX29" fmla="*/ 295152 w 3255354"/>
              <a:gd name="connsiteY29" fmla="*/ 1105419 h 3064186"/>
              <a:gd name="connsiteX30" fmla="*/ 216705 w 3255354"/>
              <a:gd name="connsiteY30" fmla="*/ 1241294 h 3064186"/>
              <a:gd name="connsiteX31" fmla="*/ 132521 w 3255354"/>
              <a:gd name="connsiteY31" fmla="*/ 1230210 h 3064186"/>
              <a:gd name="connsiteX32" fmla="*/ 80829 w 3255354"/>
              <a:gd name="connsiteY32" fmla="*/ 1162846 h 3064186"/>
              <a:gd name="connsiteX33" fmla="*/ 159277 w 3255354"/>
              <a:gd name="connsiteY33" fmla="*/ 1026971 h 3064186"/>
              <a:gd name="connsiteX34" fmla="*/ 203246 w 3255354"/>
              <a:gd name="connsiteY34" fmla="*/ 1024216 h 3064186"/>
              <a:gd name="connsiteX35" fmla="*/ 337847 w 3255354"/>
              <a:gd name="connsiteY35" fmla="*/ 675158 h 3064186"/>
              <a:gd name="connsiteX36" fmla="*/ 380438 w 3255354"/>
              <a:gd name="connsiteY36" fmla="*/ 712789 h 3064186"/>
              <a:gd name="connsiteX37" fmla="*/ 344084 w 3255354"/>
              <a:gd name="connsiteY37" fmla="*/ 775756 h 3064186"/>
              <a:gd name="connsiteX38" fmla="*/ 305071 w 3255354"/>
              <a:gd name="connsiteY38" fmla="*/ 770620 h 3064186"/>
              <a:gd name="connsiteX39" fmla="*/ 281117 w 3255354"/>
              <a:gd name="connsiteY39" fmla="*/ 739402 h 3064186"/>
              <a:gd name="connsiteX40" fmla="*/ 317471 w 3255354"/>
              <a:gd name="connsiteY40" fmla="*/ 676435 h 3064186"/>
              <a:gd name="connsiteX41" fmla="*/ 337847 w 3255354"/>
              <a:gd name="connsiteY41" fmla="*/ 675158 h 3064186"/>
              <a:gd name="connsiteX42" fmla="*/ 1681865 w 3255354"/>
              <a:gd name="connsiteY42" fmla="*/ 76916 h 3064186"/>
              <a:gd name="connsiteX43" fmla="*/ 1724456 w 3255354"/>
              <a:gd name="connsiteY43" fmla="*/ 114547 h 3064186"/>
              <a:gd name="connsiteX44" fmla="*/ 1688101 w 3255354"/>
              <a:gd name="connsiteY44" fmla="*/ 177514 h 3064186"/>
              <a:gd name="connsiteX45" fmla="*/ 1649089 w 3255354"/>
              <a:gd name="connsiteY45" fmla="*/ 172379 h 3064186"/>
              <a:gd name="connsiteX46" fmla="*/ 1625135 w 3255354"/>
              <a:gd name="connsiteY46" fmla="*/ 141160 h 3064186"/>
              <a:gd name="connsiteX47" fmla="*/ 1661488 w 3255354"/>
              <a:gd name="connsiteY47" fmla="*/ 78193 h 3064186"/>
              <a:gd name="connsiteX48" fmla="*/ 1681865 w 3255354"/>
              <a:gd name="connsiteY48" fmla="*/ 76916 h 3064186"/>
              <a:gd name="connsiteX49" fmla="*/ 978462 w 3255354"/>
              <a:gd name="connsiteY49" fmla="*/ 805 h 3064186"/>
              <a:gd name="connsiteX50" fmla="*/ 1288726 w 3255354"/>
              <a:gd name="connsiteY50" fmla="*/ 198656 h 3064186"/>
              <a:gd name="connsiteX51" fmla="*/ 1290730 w 3255354"/>
              <a:gd name="connsiteY51" fmla="*/ 204863 h 3064186"/>
              <a:gd name="connsiteX52" fmla="*/ 1328267 w 3255354"/>
              <a:gd name="connsiteY52" fmla="*/ 204484 h 3064186"/>
              <a:gd name="connsiteX53" fmla="*/ 1965682 w 3255354"/>
              <a:gd name="connsiteY53" fmla="*/ 529587 h 3064186"/>
              <a:gd name="connsiteX54" fmla="*/ 1967254 w 3255354"/>
              <a:gd name="connsiteY54" fmla="*/ 531752 h 3064186"/>
              <a:gd name="connsiteX55" fmla="*/ 2048585 w 3255354"/>
              <a:gd name="connsiteY55" fmla="*/ 503229 h 3064186"/>
              <a:gd name="connsiteX56" fmla="*/ 2755331 w 3255354"/>
              <a:gd name="connsiteY56" fmla="*/ 911269 h 3064186"/>
              <a:gd name="connsiteX57" fmla="*/ 2697682 w 3255354"/>
              <a:gd name="connsiteY57" fmla="*/ 1349151 h 3064186"/>
              <a:gd name="connsiteX58" fmla="*/ 2682153 w 3255354"/>
              <a:gd name="connsiteY58" fmla="*/ 1373312 h 3064186"/>
              <a:gd name="connsiteX59" fmla="*/ 2687301 w 3255354"/>
              <a:gd name="connsiteY59" fmla="*/ 1376528 h 3064186"/>
              <a:gd name="connsiteX60" fmla="*/ 3063463 w 3255354"/>
              <a:gd name="connsiteY60" fmla="*/ 2107997 h 3064186"/>
              <a:gd name="connsiteX61" fmla="*/ 3062378 w 3255354"/>
              <a:gd name="connsiteY61" fmla="*/ 2122512 h 3064186"/>
              <a:gd name="connsiteX62" fmla="*/ 3072957 w 3255354"/>
              <a:gd name="connsiteY62" fmla="*/ 2126642 h 3064186"/>
              <a:gd name="connsiteX63" fmla="*/ 3101068 w 3255354"/>
              <a:gd name="connsiteY63" fmla="*/ 2141031 h 3064186"/>
              <a:gd name="connsiteX64" fmla="*/ 3213976 w 3255354"/>
              <a:gd name="connsiteY64" fmla="*/ 2562410 h 3064186"/>
              <a:gd name="connsiteX65" fmla="*/ 2820707 w 3255354"/>
              <a:gd name="connsiteY65" fmla="*/ 2689708 h 3064186"/>
              <a:gd name="connsiteX66" fmla="*/ 2814901 w 3255354"/>
              <a:gd name="connsiteY66" fmla="*/ 2686736 h 3064186"/>
              <a:gd name="connsiteX67" fmla="*/ 2788627 w 3255354"/>
              <a:gd name="connsiteY67" fmla="*/ 2713548 h 3064186"/>
              <a:gd name="connsiteX68" fmla="*/ 1781021 w 3255354"/>
              <a:gd name="connsiteY68" fmla="*/ 2825538 h 3064186"/>
              <a:gd name="connsiteX69" fmla="*/ 1640470 w 3255354"/>
              <a:gd name="connsiteY69" fmla="*/ 2724332 h 3064186"/>
              <a:gd name="connsiteX70" fmla="*/ 1592984 w 3255354"/>
              <a:gd name="connsiteY70" fmla="*/ 2677798 h 3064186"/>
              <a:gd name="connsiteX71" fmla="*/ 1584512 w 3255354"/>
              <a:gd name="connsiteY71" fmla="*/ 2679601 h 3064186"/>
              <a:gd name="connsiteX72" fmla="*/ 1323597 w 3255354"/>
              <a:gd name="connsiteY72" fmla="*/ 2680549 h 3064186"/>
              <a:gd name="connsiteX73" fmla="*/ 1276715 w 3255354"/>
              <a:gd name="connsiteY73" fmla="*/ 2670190 h 3064186"/>
              <a:gd name="connsiteX74" fmla="*/ 1275302 w 3255354"/>
              <a:gd name="connsiteY74" fmla="*/ 2674725 h 3064186"/>
              <a:gd name="connsiteX75" fmla="*/ 977823 w 3255354"/>
              <a:gd name="connsiteY75" fmla="*/ 2942266 h 3064186"/>
              <a:gd name="connsiteX76" fmla="*/ 643140 w 3255354"/>
              <a:gd name="connsiteY76" fmla="*/ 2898204 h 3064186"/>
              <a:gd name="connsiteX77" fmla="*/ 437639 w 3255354"/>
              <a:gd name="connsiteY77" fmla="*/ 2630390 h 3064186"/>
              <a:gd name="connsiteX78" fmla="*/ 433878 w 3255354"/>
              <a:gd name="connsiteY78" fmla="*/ 2416786 h 3064186"/>
              <a:gd name="connsiteX79" fmla="*/ 453609 w 3255354"/>
              <a:gd name="connsiteY79" fmla="*/ 2354630 h 3064186"/>
              <a:gd name="connsiteX80" fmla="*/ 450205 w 3255354"/>
              <a:gd name="connsiteY80" fmla="*/ 2354036 h 3064186"/>
              <a:gd name="connsiteX81" fmla="*/ 288625 w 3255354"/>
              <a:gd name="connsiteY81" fmla="*/ 2290704 h 3064186"/>
              <a:gd name="connsiteX82" fmla="*/ 77407 w 3255354"/>
              <a:gd name="connsiteY82" fmla="*/ 1502430 h 3064186"/>
              <a:gd name="connsiteX83" fmla="*/ 427800 w 3255354"/>
              <a:gd name="connsiteY83" fmla="*/ 1233565 h 3064186"/>
              <a:gd name="connsiteX84" fmla="*/ 455866 w 3255354"/>
              <a:gd name="connsiteY84" fmla="*/ 1227462 h 3064186"/>
              <a:gd name="connsiteX85" fmla="*/ 454499 w 3255354"/>
              <a:gd name="connsiteY85" fmla="*/ 1221547 h 3064186"/>
              <a:gd name="connsiteX86" fmla="*/ 705739 w 3255354"/>
              <a:gd name="connsiteY86" fmla="*/ 438333 h 3064186"/>
              <a:gd name="connsiteX87" fmla="*/ 716770 w 3255354"/>
              <a:gd name="connsiteY87" fmla="*/ 428838 h 3064186"/>
              <a:gd name="connsiteX88" fmla="*/ 712210 w 3255354"/>
              <a:gd name="connsiteY88" fmla="*/ 418437 h 3064186"/>
              <a:gd name="connsiteX89" fmla="*/ 702508 w 3255354"/>
              <a:gd name="connsiteY89" fmla="*/ 388385 h 3064186"/>
              <a:gd name="connsiteX90" fmla="*/ 920629 w 3255354"/>
              <a:gd name="connsiteY90" fmla="*/ 10587 h 3064186"/>
              <a:gd name="connsiteX91" fmla="*/ 978462 w 3255354"/>
              <a:gd name="connsiteY91" fmla="*/ 805 h 30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255354" h="3064186">
                <a:moveTo>
                  <a:pt x="2604135" y="2961734"/>
                </a:moveTo>
                <a:cubicBezTo>
                  <a:pt x="2610763" y="2962556"/>
                  <a:pt x="2617339" y="2964691"/>
                  <a:pt x="2623487" y="2968241"/>
                </a:cubicBezTo>
                <a:cubicBezTo>
                  <a:pt x="2648077" y="2982438"/>
                  <a:pt x="2656502" y="3013881"/>
                  <a:pt x="2642305" y="3038472"/>
                </a:cubicBezTo>
                <a:cubicBezTo>
                  <a:pt x="2628107" y="3063062"/>
                  <a:pt x="2596664" y="3071487"/>
                  <a:pt x="2572075" y="3057290"/>
                </a:cubicBezTo>
                <a:cubicBezTo>
                  <a:pt x="2547484" y="3043093"/>
                  <a:pt x="2539059" y="3011650"/>
                  <a:pt x="2553256" y="2987060"/>
                </a:cubicBezTo>
                <a:cubicBezTo>
                  <a:pt x="2560354" y="2974764"/>
                  <a:pt x="2571764" y="2966510"/>
                  <a:pt x="2584473" y="2963105"/>
                </a:cubicBezTo>
                <a:cubicBezTo>
                  <a:pt x="2590828" y="2961402"/>
                  <a:pt x="2597508" y="2960912"/>
                  <a:pt x="2604135" y="2961734"/>
                </a:cubicBezTo>
                <a:close/>
                <a:moveTo>
                  <a:pt x="1541771" y="2830996"/>
                </a:moveTo>
                <a:cubicBezTo>
                  <a:pt x="1584592" y="2836959"/>
                  <a:pt x="1621784" y="2867812"/>
                  <a:pt x="1633678" y="2912200"/>
                </a:cubicBezTo>
                <a:cubicBezTo>
                  <a:pt x="1649536" y="2971383"/>
                  <a:pt x="1614415" y="3032216"/>
                  <a:pt x="1555231" y="3048075"/>
                </a:cubicBezTo>
                <a:cubicBezTo>
                  <a:pt x="1525639" y="3056004"/>
                  <a:pt x="1495634" y="3051187"/>
                  <a:pt x="1471047" y="3036991"/>
                </a:cubicBezTo>
                <a:cubicBezTo>
                  <a:pt x="1446458" y="3022795"/>
                  <a:pt x="1427285" y="2999219"/>
                  <a:pt x="1419356" y="2969627"/>
                </a:cubicBezTo>
                <a:cubicBezTo>
                  <a:pt x="1403498" y="2910443"/>
                  <a:pt x="1438619" y="2849610"/>
                  <a:pt x="1497803" y="2833752"/>
                </a:cubicBezTo>
                <a:cubicBezTo>
                  <a:pt x="1512599" y="2829787"/>
                  <a:pt x="1527498" y="2829009"/>
                  <a:pt x="1541771" y="2830996"/>
                </a:cubicBezTo>
                <a:close/>
                <a:moveTo>
                  <a:pt x="3131478" y="1588349"/>
                </a:moveTo>
                <a:cubicBezTo>
                  <a:pt x="3138105" y="1589171"/>
                  <a:pt x="3144681" y="1591307"/>
                  <a:pt x="3150829" y="1594856"/>
                </a:cubicBezTo>
                <a:cubicBezTo>
                  <a:pt x="3175420" y="1609053"/>
                  <a:pt x="3183845" y="1640496"/>
                  <a:pt x="3169647" y="1665087"/>
                </a:cubicBezTo>
                <a:cubicBezTo>
                  <a:pt x="3155450" y="1689677"/>
                  <a:pt x="3124007" y="1698102"/>
                  <a:pt x="3099417" y="1683905"/>
                </a:cubicBezTo>
                <a:cubicBezTo>
                  <a:pt x="3074827" y="1669708"/>
                  <a:pt x="3066402" y="1638265"/>
                  <a:pt x="3080598" y="1613675"/>
                </a:cubicBezTo>
                <a:cubicBezTo>
                  <a:pt x="3087697" y="1601379"/>
                  <a:pt x="3099107" y="1593125"/>
                  <a:pt x="3111817" y="1589720"/>
                </a:cubicBezTo>
                <a:cubicBezTo>
                  <a:pt x="3118171" y="1588017"/>
                  <a:pt x="3124851" y="1587526"/>
                  <a:pt x="3131478" y="1588349"/>
                </a:cubicBezTo>
                <a:close/>
                <a:moveTo>
                  <a:pt x="2951276" y="1139770"/>
                </a:moveTo>
                <a:cubicBezTo>
                  <a:pt x="2965578" y="1141545"/>
                  <a:pt x="2979768" y="1146153"/>
                  <a:pt x="2993033" y="1153811"/>
                </a:cubicBezTo>
                <a:cubicBezTo>
                  <a:pt x="3046095" y="1184447"/>
                  <a:pt x="3064276" y="1252299"/>
                  <a:pt x="3033641" y="1305361"/>
                </a:cubicBezTo>
                <a:cubicBezTo>
                  <a:pt x="3003005" y="1358423"/>
                  <a:pt x="2935154" y="1376604"/>
                  <a:pt x="2882091" y="1345968"/>
                </a:cubicBezTo>
                <a:cubicBezTo>
                  <a:pt x="2829029" y="1315333"/>
                  <a:pt x="2810848" y="1247481"/>
                  <a:pt x="2841484" y="1194419"/>
                </a:cubicBezTo>
                <a:cubicBezTo>
                  <a:pt x="2856802" y="1167888"/>
                  <a:pt x="2881423" y="1150078"/>
                  <a:pt x="2908849" y="1142728"/>
                </a:cubicBezTo>
                <a:cubicBezTo>
                  <a:pt x="2922561" y="1139054"/>
                  <a:pt x="2936974" y="1137996"/>
                  <a:pt x="2951276" y="1139770"/>
                </a:cubicBezTo>
                <a:close/>
                <a:moveTo>
                  <a:pt x="203246" y="1024216"/>
                </a:moveTo>
                <a:cubicBezTo>
                  <a:pt x="246067" y="1030178"/>
                  <a:pt x="283259" y="1061031"/>
                  <a:pt x="295152" y="1105419"/>
                </a:cubicBezTo>
                <a:cubicBezTo>
                  <a:pt x="311011" y="1164601"/>
                  <a:pt x="275888" y="1225436"/>
                  <a:pt x="216705" y="1241294"/>
                </a:cubicBezTo>
                <a:cubicBezTo>
                  <a:pt x="187113" y="1249223"/>
                  <a:pt x="157110" y="1244407"/>
                  <a:pt x="132521" y="1230210"/>
                </a:cubicBezTo>
                <a:cubicBezTo>
                  <a:pt x="107932" y="1216014"/>
                  <a:pt x="88759" y="1192439"/>
                  <a:pt x="80829" y="1162846"/>
                </a:cubicBezTo>
                <a:cubicBezTo>
                  <a:pt x="64972" y="1103663"/>
                  <a:pt x="100094" y="1042829"/>
                  <a:pt x="159277" y="1026971"/>
                </a:cubicBezTo>
                <a:cubicBezTo>
                  <a:pt x="174073" y="1023007"/>
                  <a:pt x="188972" y="1022229"/>
                  <a:pt x="203246" y="1024216"/>
                </a:cubicBezTo>
                <a:close/>
                <a:moveTo>
                  <a:pt x="337847" y="675158"/>
                </a:moveTo>
                <a:cubicBezTo>
                  <a:pt x="357691" y="677922"/>
                  <a:pt x="374927" y="692219"/>
                  <a:pt x="380438" y="712789"/>
                </a:cubicBezTo>
                <a:cubicBezTo>
                  <a:pt x="387787" y="740216"/>
                  <a:pt x="371510" y="768407"/>
                  <a:pt x="344084" y="775756"/>
                </a:cubicBezTo>
                <a:cubicBezTo>
                  <a:pt x="330371" y="779431"/>
                  <a:pt x="316465" y="777199"/>
                  <a:pt x="305071" y="770620"/>
                </a:cubicBezTo>
                <a:cubicBezTo>
                  <a:pt x="293676" y="764042"/>
                  <a:pt x="284792" y="753116"/>
                  <a:pt x="281117" y="739402"/>
                </a:cubicBezTo>
                <a:cubicBezTo>
                  <a:pt x="273767" y="711975"/>
                  <a:pt x="290044" y="683784"/>
                  <a:pt x="317471" y="676435"/>
                </a:cubicBezTo>
                <a:cubicBezTo>
                  <a:pt x="324327" y="674598"/>
                  <a:pt x="331232" y="674237"/>
                  <a:pt x="337847" y="675158"/>
                </a:cubicBezTo>
                <a:close/>
                <a:moveTo>
                  <a:pt x="1681865" y="76916"/>
                </a:moveTo>
                <a:cubicBezTo>
                  <a:pt x="1701709" y="79679"/>
                  <a:pt x="1718944" y="93977"/>
                  <a:pt x="1724456" y="114547"/>
                </a:cubicBezTo>
                <a:cubicBezTo>
                  <a:pt x="1731805" y="141974"/>
                  <a:pt x="1715528" y="170165"/>
                  <a:pt x="1688101" y="177514"/>
                </a:cubicBezTo>
                <a:cubicBezTo>
                  <a:pt x="1674388" y="181188"/>
                  <a:pt x="1660483" y="178957"/>
                  <a:pt x="1649089" y="172379"/>
                </a:cubicBezTo>
                <a:cubicBezTo>
                  <a:pt x="1637694" y="165799"/>
                  <a:pt x="1628809" y="154874"/>
                  <a:pt x="1625135" y="141160"/>
                </a:cubicBezTo>
                <a:cubicBezTo>
                  <a:pt x="1617785" y="113733"/>
                  <a:pt x="1634062" y="85542"/>
                  <a:pt x="1661488" y="78193"/>
                </a:cubicBezTo>
                <a:cubicBezTo>
                  <a:pt x="1668345" y="76356"/>
                  <a:pt x="1675250" y="75995"/>
                  <a:pt x="1681865" y="76916"/>
                </a:cubicBezTo>
                <a:close/>
                <a:moveTo>
                  <a:pt x="978462" y="805"/>
                </a:moveTo>
                <a:cubicBezTo>
                  <a:pt x="1112874" y="-8955"/>
                  <a:pt x="1240149" y="70767"/>
                  <a:pt x="1288726" y="198656"/>
                </a:cubicBezTo>
                <a:lnTo>
                  <a:pt x="1290730" y="204863"/>
                </a:lnTo>
                <a:lnTo>
                  <a:pt x="1328267" y="204484"/>
                </a:lnTo>
                <a:cubicBezTo>
                  <a:pt x="1578673" y="214441"/>
                  <a:pt x="1812023" y="334864"/>
                  <a:pt x="1965682" y="529587"/>
                </a:cubicBezTo>
                <a:lnTo>
                  <a:pt x="1967254" y="531752"/>
                </a:lnTo>
                <a:lnTo>
                  <a:pt x="2048585" y="503229"/>
                </a:lnTo>
                <a:cubicBezTo>
                  <a:pt x="2356424" y="420744"/>
                  <a:pt x="2672846" y="603430"/>
                  <a:pt x="2755331" y="911269"/>
                </a:cubicBezTo>
                <a:cubicBezTo>
                  <a:pt x="2796574" y="1065190"/>
                  <a:pt x="2771524" y="1221255"/>
                  <a:pt x="2697682" y="1349151"/>
                </a:cubicBezTo>
                <a:lnTo>
                  <a:pt x="2682153" y="1373312"/>
                </a:lnTo>
                <a:lnTo>
                  <a:pt x="2687301" y="1376528"/>
                </a:lnTo>
                <a:cubicBezTo>
                  <a:pt x="2935875" y="1544123"/>
                  <a:pt x="3070847" y="1823718"/>
                  <a:pt x="3063463" y="2107997"/>
                </a:cubicBezTo>
                <a:lnTo>
                  <a:pt x="3062378" y="2122512"/>
                </a:lnTo>
                <a:lnTo>
                  <a:pt x="3072957" y="2126642"/>
                </a:lnTo>
                <a:cubicBezTo>
                  <a:pt x="3082465" y="2130914"/>
                  <a:pt x="3091846" y="2135708"/>
                  <a:pt x="3101068" y="2141031"/>
                </a:cubicBezTo>
                <a:cubicBezTo>
                  <a:pt x="3248607" y="2226213"/>
                  <a:pt x="3299158" y="2414871"/>
                  <a:pt x="3213976" y="2562410"/>
                </a:cubicBezTo>
                <a:cubicBezTo>
                  <a:pt x="3134117" y="2700728"/>
                  <a:pt x="2963314" y="2753802"/>
                  <a:pt x="2820707" y="2689708"/>
                </a:cubicBezTo>
                <a:lnTo>
                  <a:pt x="2814901" y="2686736"/>
                </a:lnTo>
                <a:lnTo>
                  <a:pt x="2788627" y="2713548"/>
                </a:lnTo>
                <a:cubicBezTo>
                  <a:pt x="2520837" y="2960852"/>
                  <a:pt x="2113308" y="3017384"/>
                  <a:pt x="1781021" y="2825538"/>
                </a:cubicBezTo>
                <a:cubicBezTo>
                  <a:pt x="1729901" y="2796023"/>
                  <a:pt x="1682980" y="2762027"/>
                  <a:pt x="1640470" y="2724332"/>
                </a:cubicBezTo>
                <a:lnTo>
                  <a:pt x="1592984" y="2677798"/>
                </a:lnTo>
                <a:lnTo>
                  <a:pt x="1584512" y="2679601"/>
                </a:lnTo>
                <a:cubicBezTo>
                  <a:pt x="1496284" y="2693607"/>
                  <a:pt x="1408447" y="2693423"/>
                  <a:pt x="1323597" y="2680549"/>
                </a:cubicBezTo>
                <a:lnTo>
                  <a:pt x="1276715" y="2670190"/>
                </a:lnTo>
                <a:lnTo>
                  <a:pt x="1275302" y="2674725"/>
                </a:lnTo>
                <a:cubicBezTo>
                  <a:pt x="1226290" y="2801710"/>
                  <a:pt x="1119365" y="2904340"/>
                  <a:pt x="977823" y="2942266"/>
                </a:cubicBezTo>
                <a:cubicBezTo>
                  <a:pt x="860178" y="2973789"/>
                  <a:pt x="740893" y="2954642"/>
                  <a:pt x="643140" y="2898204"/>
                </a:cubicBezTo>
                <a:cubicBezTo>
                  <a:pt x="545385" y="2841765"/>
                  <a:pt x="469162" y="2748035"/>
                  <a:pt x="437639" y="2630390"/>
                </a:cubicBezTo>
                <a:cubicBezTo>
                  <a:pt x="418245" y="2558011"/>
                  <a:pt x="418030" y="2485011"/>
                  <a:pt x="433878" y="2416786"/>
                </a:cubicBezTo>
                <a:lnTo>
                  <a:pt x="453609" y="2354630"/>
                </a:lnTo>
                <a:lnTo>
                  <a:pt x="450205" y="2354036"/>
                </a:lnTo>
                <a:cubicBezTo>
                  <a:pt x="394830" y="2341534"/>
                  <a:pt x="340375" y="2320582"/>
                  <a:pt x="288625" y="2290704"/>
                </a:cubicBezTo>
                <a:cubicBezTo>
                  <a:pt x="12623" y="2131355"/>
                  <a:pt x="-81943" y="1778432"/>
                  <a:pt x="77407" y="1502430"/>
                </a:cubicBezTo>
                <a:cubicBezTo>
                  <a:pt x="157083" y="1364429"/>
                  <a:pt x="285151" y="1271787"/>
                  <a:pt x="427800" y="1233565"/>
                </a:cubicBezTo>
                <a:lnTo>
                  <a:pt x="455866" y="1227462"/>
                </a:lnTo>
                <a:lnTo>
                  <a:pt x="454499" y="1221547"/>
                </a:lnTo>
                <a:cubicBezTo>
                  <a:pt x="397239" y="927272"/>
                  <a:pt x="499502" y="634128"/>
                  <a:pt x="705739" y="438333"/>
                </a:cubicBezTo>
                <a:lnTo>
                  <a:pt x="716770" y="428838"/>
                </a:lnTo>
                <a:lnTo>
                  <a:pt x="712210" y="418437"/>
                </a:lnTo>
                <a:cubicBezTo>
                  <a:pt x="708508" y="408693"/>
                  <a:pt x="705265" y="398670"/>
                  <a:pt x="702508" y="388385"/>
                </a:cubicBezTo>
                <a:cubicBezTo>
                  <a:pt x="658414" y="223826"/>
                  <a:pt x="756071" y="54680"/>
                  <a:pt x="920629" y="10587"/>
                </a:cubicBezTo>
                <a:cubicBezTo>
                  <a:pt x="939914" y="5420"/>
                  <a:pt x="959261" y="2199"/>
                  <a:pt x="978462" y="805"/>
                </a:cubicBezTo>
                <a:close/>
              </a:path>
            </a:pathLst>
          </a:custGeom>
          <a:solidFill>
            <a:schemeClr val="bg1">
              <a:lumMod val="95000"/>
            </a:schemeClr>
          </a:solidFill>
        </p:spPr>
        <p:txBody>
          <a:bodyPr wrap="square">
            <a:noAutofit/>
          </a:bodyPr>
          <a:lstStyle/>
          <a:p>
            <a:endParaRPr lang="id-ID"/>
          </a:p>
        </p:txBody>
      </p:sp>
      <p:sp>
        <p:nvSpPr>
          <p:cNvPr id="14" name="Picture Placeholder 13">
            <a:extLst>
              <a:ext uri="{FF2B5EF4-FFF2-40B4-BE49-F238E27FC236}">
                <a16:creationId xmlns:a16="http://schemas.microsoft.com/office/drawing/2014/main" id="{2F5CF7E1-D758-4111-BEA5-7824E4C7661D}"/>
              </a:ext>
            </a:extLst>
          </p:cNvPr>
          <p:cNvSpPr>
            <a:spLocks noGrp="1"/>
          </p:cNvSpPr>
          <p:nvPr>
            <p:ph type="pic" sz="quarter" idx="12"/>
          </p:nvPr>
        </p:nvSpPr>
        <p:spPr>
          <a:xfrm>
            <a:off x="8096069" y="2833780"/>
            <a:ext cx="3255354" cy="3064186"/>
          </a:xfrm>
          <a:custGeom>
            <a:avLst/>
            <a:gdLst>
              <a:gd name="connsiteX0" fmla="*/ 2604135 w 3255354"/>
              <a:gd name="connsiteY0" fmla="*/ 2961734 h 3064186"/>
              <a:gd name="connsiteX1" fmla="*/ 2623486 w 3255354"/>
              <a:gd name="connsiteY1" fmla="*/ 2968241 h 3064186"/>
              <a:gd name="connsiteX2" fmla="*/ 2642305 w 3255354"/>
              <a:gd name="connsiteY2" fmla="*/ 3038472 h 3064186"/>
              <a:gd name="connsiteX3" fmla="*/ 2572074 w 3255354"/>
              <a:gd name="connsiteY3" fmla="*/ 3057290 h 3064186"/>
              <a:gd name="connsiteX4" fmla="*/ 2553256 w 3255354"/>
              <a:gd name="connsiteY4" fmla="*/ 2987060 h 3064186"/>
              <a:gd name="connsiteX5" fmla="*/ 2584473 w 3255354"/>
              <a:gd name="connsiteY5" fmla="*/ 2963105 h 3064186"/>
              <a:gd name="connsiteX6" fmla="*/ 2604135 w 3255354"/>
              <a:gd name="connsiteY6" fmla="*/ 2961734 h 3064186"/>
              <a:gd name="connsiteX7" fmla="*/ 1541771 w 3255354"/>
              <a:gd name="connsiteY7" fmla="*/ 2830996 h 3064186"/>
              <a:gd name="connsiteX8" fmla="*/ 1633678 w 3255354"/>
              <a:gd name="connsiteY8" fmla="*/ 2912200 h 3064186"/>
              <a:gd name="connsiteX9" fmla="*/ 1555230 w 3255354"/>
              <a:gd name="connsiteY9" fmla="*/ 3048075 h 3064186"/>
              <a:gd name="connsiteX10" fmla="*/ 1471046 w 3255354"/>
              <a:gd name="connsiteY10" fmla="*/ 3036991 h 3064186"/>
              <a:gd name="connsiteX11" fmla="*/ 1419355 w 3255354"/>
              <a:gd name="connsiteY11" fmla="*/ 2969627 h 3064186"/>
              <a:gd name="connsiteX12" fmla="*/ 1497803 w 3255354"/>
              <a:gd name="connsiteY12" fmla="*/ 2833752 h 3064186"/>
              <a:gd name="connsiteX13" fmla="*/ 1541771 w 3255354"/>
              <a:gd name="connsiteY13" fmla="*/ 2830996 h 3064186"/>
              <a:gd name="connsiteX14" fmla="*/ 3131478 w 3255354"/>
              <a:gd name="connsiteY14" fmla="*/ 1588349 h 3064186"/>
              <a:gd name="connsiteX15" fmla="*/ 3150829 w 3255354"/>
              <a:gd name="connsiteY15" fmla="*/ 1594856 h 3064186"/>
              <a:gd name="connsiteX16" fmla="*/ 3169647 w 3255354"/>
              <a:gd name="connsiteY16" fmla="*/ 1665087 h 3064186"/>
              <a:gd name="connsiteX17" fmla="*/ 3099416 w 3255354"/>
              <a:gd name="connsiteY17" fmla="*/ 1683905 h 3064186"/>
              <a:gd name="connsiteX18" fmla="*/ 3080598 w 3255354"/>
              <a:gd name="connsiteY18" fmla="*/ 1613675 h 3064186"/>
              <a:gd name="connsiteX19" fmla="*/ 3111817 w 3255354"/>
              <a:gd name="connsiteY19" fmla="*/ 1589720 h 3064186"/>
              <a:gd name="connsiteX20" fmla="*/ 3131478 w 3255354"/>
              <a:gd name="connsiteY20" fmla="*/ 1588349 h 3064186"/>
              <a:gd name="connsiteX21" fmla="*/ 2951275 w 3255354"/>
              <a:gd name="connsiteY21" fmla="*/ 1139770 h 3064186"/>
              <a:gd name="connsiteX22" fmla="*/ 2993033 w 3255354"/>
              <a:gd name="connsiteY22" fmla="*/ 1153811 h 3064186"/>
              <a:gd name="connsiteX23" fmla="*/ 3033641 w 3255354"/>
              <a:gd name="connsiteY23" fmla="*/ 1305361 h 3064186"/>
              <a:gd name="connsiteX24" fmla="*/ 2882091 w 3255354"/>
              <a:gd name="connsiteY24" fmla="*/ 1345968 h 3064186"/>
              <a:gd name="connsiteX25" fmla="*/ 2841484 w 3255354"/>
              <a:gd name="connsiteY25" fmla="*/ 1194419 h 3064186"/>
              <a:gd name="connsiteX26" fmla="*/ 2908848 w 3255354"/>
              <a:gd name="connsiteY26" fmla="*/ 1142728 h 3064186"/>
              <a:gd name="connsiteX27" fmla="*/ 2951275 w 3255354"/>
              <a:gd name="connsiteY27" fmla="*/ 1139770 h 3064186"/>
              <a:gd name="connsiteX28" fmla="*/ 203246 w 3255354"/>
              <a:gd name="connsiteY28" fmla="*/ 1024216 h 3064186"/>
              <a:gd name="connsiteX29" fmla="*/ 295153 w 3255354"/>
              <a:gd name="connsiteY29" fmla="*/ 1105419 h 3064186"/>
              <a:gd name="connsiteX30" fmla="*/ 216705 w 3255354"/>
              <a:gd name="connsiteY30" fmla="*/ 1241294 h 3064186"/>
              <a:gd name="connsiteX31" fmla="*/ 132521 w 3255354"/>
              <a:gd name="connsiteY31" fmla="*/ 1230210 h 3064186"/>
              <a:gd name="connsiteX32" fmla="*/ 80829 w 3255354"/>
              <a:gd name="connsiteY32" fmla="*/ 1162846 h 3064186"/>
              <a:gd name="connsiteX33" fmla="*/ 159277 w 3255354"/>
              <a:gd name="connsiteY33" fmla="*/ 1026971 h 3064186"/>
              <a:gd name="connsiteX34" fmla="*/ 203246 w 3255354"/>
              <a:gd name="connsiteY34" fmla="*/ 1024216 h 3064186"/>
              <a:gd name="connsiteX35" fmla="*/ 337847 w 3255354"/>
              <a:gd name="connsiteY35" fmla="*/ 675158 h 3064186"/>
              <a:gd name="connsiteX36" fmla="*/ 380438 w 3255354"/>
              <a:gd name="connsiteY36" fmla="*/ 712789 h 3064186"/>
              <a:gd name="connsiteX37" fmla="*/ 344084 w 3255354"/>
              <a:gd name="connsiteY37" fmla="*/ 775756 h 3064186"/>
              <a:gd name="connsiteX38" fmla="*/ 305071 w 3255354"/>
              <a:gd name="connsiteY38" fmla="*/ 770620 h 3064186"/>
              <a:gd name="connsiteX39" fmla="*/ 281117 w 3255354"/>
              <a:gd name="connsiteY39" fmla="*/ 739402 h 3064186"/>
              <a:gd name="connsiteX40" fmla="*/ 317471 w 3255354"/>
              <a:gd name="connsiteY40" fmla="*/ 676435 h 3064186"/>
              <a:gd name="connsiteX41" fmla="*/ 337847 w 3255354"/>
              <a:gd name="connsiteY41" fmla="*/ 675158 h 3064186"/>
              <a:gd name="connsiteX42" fmla="*/ 1681864 w 3255354"/>
              <a:gd name="connsiteY42" fmla="*/ 76916 h 3064186"/>
              <a:gd name="connsiteX43" fmla="*/ 1724455 w 3255354"/>
              <a:gd name="connsiteY43" fmla="*/ 114547 h 3064186"/>
              <a:gd name="connsiteX44" fmla="*/ 1688101 w 3255354"/>
              <a:gd name="connsiteY44" fmla="*/ 177514 h 3064186"/>
              <a:gd name="connsiteX45" fmla="*/ 1649089 w 3255354"/>
              <a:gd name="connsiteY45" fmla="*/ 172379 h 3064186"/>
              <a:gd name="connsiteX46" fmla="*/ 1625134 w 3255354"/>
              <a:gd name="connsiteY46" fmla="*/ 141160 h 3064186"/>
              <a:gd name="connsiteX47" fmla="*/ 1661488 w 3255354"/>
              <a:gd name="connsiteY47" fmla="*/ 78193 h 3064186"/>
              <a:gd name="connsiteX48" fmla="*/ 1681864 w 3255354"/>
              <a:gd name="connsiteY48" fmla="*/ 76916 h 3064186"/>
              <a:gd name="connsiteX49" fmla="*/ 978462 w 3255354"/>
              <a:gd name="connsiteY49" fmla="*/ 805 h 3064186"/>
              <a:gd name="connsiteX50" fmla="*/ 1288726 w 3255354"/>
              <a:gd name="connsiteY50" fmla="*/ 198656 h 3064186"/>
              <a:gd name="connsiteX51" fmla="*/ 1290730 w 3255354"/>
              <a:gd name="connsiteY51" fmla="*/ 204863 h 3064186"/>
              <a:gd name="connsiteX52" fmla="*/ 1328267 w 3255354"/>
              <a:gd name="connsiteY52" fmla="*/ 204484 h 3064186"/>
              <a:gd name="connsiteX53" fmla="*/ 1965682 w 3255354"/>
              <a:gd name="connsiteY53" fmla="*/ 529587 h 3064186"/>
              <a:gd name="connsiteX54" fmla="*/ 1967254 w 3255354"/>
              <a:gd name="connsiteY54" fmla="*/ 531752 h 3064186"/>
              <a:gd name="connsiteX55" fmla="*/ 2048585 w 3255354"/>
              <a:gd name="connsiteY55" fmla="*/ 503229 h 3064186"/>
              <a:gd name="connsiteX56" fmla="*/ 2755331 w 3255354"/>
              <a:gd name="connsiteY56" fmla="*/ 911269 h 3064186"/>
              <a:gd name="connsiteX57" fmla="*/ 2697682 w 3255354"/>
              <a:gd name="connsiteY57" fmla="*/ 1349151 h 3064186"/>
              <a:gd name="connsiteX58" fmla="*/ 2682152 w 3255354"/>
              <a:gd name="connsiteY58" fmla="*/ 1373312 h 3064186"/>
              <a:gd name="connsiteX59" fmla="*/ 2687300 w 3255354"/>
              <a:gd name="connsiteY59" fmla="*/ 1376528 h 3064186"/>
              <a:gd name="connsiteX60" fmla="*/ 3063463 w 3255354"/>
              <a:gd name="connsiteY60" fmla="*/ 2107997 h 3064186"/>
              <a:gd name="connsiteX61" fmla="*/ 3062378 w 3255354"/>
              <a:gd name="connsiteY61" fmla="*/ 2122512 h 3064186"/>
              <a:gd name="connsiteX62" fmla="*/ 3072957 w 3255354"/>
              <a:gd name="connsiteY62" fmla="*/ 2126642 h 3064186"/>
              <a:gd name="connsiteX63" fmla="*/ 3101068 w 3255354"/>
              <a:gd name="connsiteY63" fmla="*/ 2141031 h 3064186"/>
              <a:gd name="connsiteX64" fmla="*/ 3213976 w 3255354"/>
              <a:gd name="connsiteY64" fmla="*/ 2562410 h 3064186"/>
              <a:gd name="connsiteX65" fmla="*/ 2820707 w 3255354"/>
              <a:gd name="connsiteY65" fmla="*/ 2689708 h 3064186"/>
              <a:gd name="connsiteX66" fmla="*/ 2814901 w 3255354"/>
              <a:gd name="connsiteY66" fmla="*/ 2686736 h 3064186"/>
              <a:gd name="connsiteX67" fmla="*/ 2788627 w 3255354"/>
              <a:gd name="connsiteY67" fmla="*/ 2713548 h 3064186"/>
              <a:gd name="connsiteX68" fmla="*/ 1781021 w 3255354"/>
              <a:gd name="connsiteY68" fmla="*/ 2825538 h 3064186"/>
              <a:gd name="connsiteX69" fmla="*/ 1640470 w 3255354"/>
              <a:gd name="connsiteY69" fmla="*/ 2724332 h 3064186"/>
              <a:gd name="connsiteX70" fmla="*/ 1592984 w 3255354"/>
              <a:gd name="connsiteY70" fmla="*/ 2677798 h 3064186"/>
              <a:gd name="connsiteX71" fmla="*/ 1584511 w 3255354"/>
              <a:gd name="connsiteY71" fmla="*/ 2679601 h 3064186"/>
              <a:gd name="connsiteX72" fmla="*/ 1323597 w 3255354"/>
              <a:gd name="connsiteY72" fmla="*/ 2680549 h 3064186"/>
              <a:gd name="connsiteX73" fmla="*/ 1276715 w 3255354"/>
              <a:gd name="connsiteY73" fmla="*/ 2670190 h 3064186"/>
              <a:gd name="connsiteX74" fmla="*/ 1275301 w 3255354"/>
              <a:gd name="connsiteY74" fmla="*/ 2674725 h 3064186"/>
              <a:gd name="connsiteX75" fmla="*/ 977824 w 3255354"/>
              <a:gd name="connsiteY75" fmla="*/ 2942266 h 3064186"/>
              <a:gd name="connsiteX76" fmla="*/ 643140 w 3255354"/>
              <a:gd name="connsiteY76" fmla="*/ 2898204 h 3064186"/>
              <a:gd name="connsiteX77" fmla="*/ 437639 w 3255354"/>
              <a:gd name="connsiteY77" fmla="*/ 2630390 h 3064186"/>
              <a:gd name="connsiteX78" fmla="*/ 433879 w 3255354"/>
              <a:gd name="connsiteY78" fmla="*/ 2416786 h 3064186"/>
              <a:gd name="connsiteX79" fmla="*/ 453610 w 3255354"/>
              <a:gd name="connsiteY79" fmla="*/ 2354630 h 3064186"/>
              <a:gd name="connsiteX80" fmla="*/ 450205 w 3255354"/>
              <a:gd name="connsiteY80" fmla="*/ 2354036 h 3064186"/>
              <a:gd name="connsiteX81" fmla="*/ 288625 w 3255354"/>
              <a:gd name="connsiteY81" fmla="*/ 2290704 h 3064186"/>
              <a:gd name="connsiteX82" fmla="*/ 77407 w 3255354"/>
              <a:gd name="connsiteY82" fmla="*/ 1502430 h 3064186"/>
              <a:gd name="connsiteX83" fmla="*/ 427800 w 3255354"/>
              <a:gd name="connsiteY83" fmla="*/ 1233565 h 3064186"/>
              <a:gd name="connsiteX84" fmla="*/ 455866 w 3255354"/>
              <a:gd name="connsiteY84" fmla="*/ 1227462 h 3064186"/>
              <a:gd name="connsiteX85" fmla="*/ 454499 w 3255354"/>
              <a:gd name="connsiteY85" fmla="*/ 1221547 h 3064186"/>
              <a:gd name="connsiteX86" fmla="*/ 705739 w 3255354"/>
              <a:gd name="connsiteY86" fmla="*/ 438333 h 3064186"/>
              <a:gd name="connsiteX87" fmla="*/ 716770 w 3255354"/>
              <a:gd name="connsiteY87" fmla="*/ 428838 h 3064186"/>
              <a:gd name="connsiteX88" fmla="*/ 712210 w 3255354"/>
              <a:gd name="connsiteY88" fmla="*/ 418437 h 3064186"/>
              <a:gd name="connsiteX89" fmla="*/ 702508 w 3255354"/>
              <a:gd name="connsiteY89" fmla="*/ 388385 h 3064186"/>
              <a:gd name="connsiteX90" fmla="*/ 920629 w 3255354"/>
              <a:gd name="connsiteY90" fmla="*/ 10587 h 3064186"/>
              <a:gd name="connsiteX91" fmla="*/ 978462 w 3255354"/>
              <a:gd name="connsiteY91" fmla="*/ 805 h 30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255354" h="3064186">
                <a:moveTo>
                  <a:pt x="2604135" y="2961734"/>
                </a:moveTo>
                <a:cubicBezTo>
                  <a:pt x="2610763" y="2962556"/>
                  <a:pt x="2617339" y="2964691"/>
                  <a:pt x="2623486" y="2968241"/>
                </a:cubicBezTo>
                <a:cubicBezTo>
                  <a:pt x="2648077" y="2982438"/>
                  <a:pt x="2656502" y="3013881"/>
                  <a:pt x="2642305" y="3038472"/>
                </a:cubicBezTo>
                <a:cubicBezTo>
                  <a:pt x="2628107" y="3063062"/>
                  <a:pt x="2596664" y="3071487"/>
                  <a:pt x="2572074" y="3057290"/>
                </a:cubicBezTo>
                <a:cubicBezTo>
                  <a:pt x="2547484" y="3043093"/>
                  <a:pt x="2539058" y="3011650"/>
                  <a:pt x="2553256" y="2987060"/>
                </a:cubicBezTo>
                <a:cubicBezTo>
                  <a:pt x="2560354" y="2974764"/>
                  <a:pt x="2571764" y="2966510"/>
                  <a:pt x="2584473" y="2963105"/>
                </a:cubicBezTo>
                <a:cubicBezTo>
                  <a:pt x="2590827" y="2961402"/>
                  <a:pt x="2597507" y="2960912"/>
                  <a:pt x="2604135" y="2961734"/>
                </a:cubicBezTo>
                <a:close/>
                <a:moveTo>
                  <a:pt x="1541771" y="2830996"/>
                </a:moveTo>
                <a:cubicBezTo>
                  <a:pt x="1584592" y="2836959"/>
                  <a:pt x="1621784" y="2867812"/>
                  <a:pt x="1633678" y="2912200"/>
                </a:cubicBezTo>
                <a:cubicBezTo>
                  <a:pt x="1649536" y="2971383"/>
                  <a:pt x="1614414" y="3032216"/>
                  <a:pt x="1555230" y="3048075"/>
                </a:cubicBezTo>
                <a:cubicBezTo>
                  <a:pt x="1525639" y="3056004"/>
                  <a:pt x="1495634" y="3051187"/>
                  <a:pt x="1471046" y="3036991"/>
                </a:cubicBezTo>
                <a:cubicBezTo>
                  <a:pt x="1446458" y="3022795"/>
                  <a:pt x="1427285" y="2999219"/>
                  <a:pt x="1419355" y="2969627"/>
                </a:cubicBezTo>
                <a:cubicBezTo>
                  <a:pt x="1403498" y="2910443"/>
                  <a:pt x="1438619" y="2849610"/>
                  <a:pt x="1497803" y="2833752"/>
                </a:cubicBezTo>
                <a:cubicBezTo>
                  <a:pt x="1512599" y="2829787"/>
                  <a:pt x="1527498" y="2829009"/>
                  <a:pt x="1541771" y="2830996"/>
                </a:cubicBezTo>
                <a:close/>
                <a:moveTo>
                  <a:pt x="3131478" y="1588349"/>
                </a:moveTo>
                <a:cubicBezTo>
                  <a:pt x="3138105" y="1589171"/>
                  <a:pt x="3144681" y="1591307"/>
                  <a:pt x="3150829" y="1594856"/>
                </a:cubicBezTo>
                <a:cubicBezTo>
                  <a:pt x="3175419" y="1609053"/>
                  <a:pt x="3183844" y="1640496"/>
                  <a:pt x="3169647" y="1665087"/>
                </a:cubicBezTo>
                <a:cubicBezTo>
                  <a:pt x="3155450" y="1689677"/>
                  <a:pt x="3124006" y="1698102"/>
                  <a:pt x="3099416" y="1683905"/>
                </a:cubicBezTo>
                <a:cubicBezTo>
                  <a:pt x="3074827" y="1669708"/>
                  <a:pt x="3066401" y="1638265"/>
                  <a:pt x="3080598" y="1613675"/>
                </a:cubicBezTo>
                <a:cubicBezTo>
                  <a:pt x="3087696" y="1601379"/>
                  <a:pt x="3099106" y="1593125"/>
                  <a:pt x="3111817" y="1589720"/>
                </a:cubicBezTo>
                <a:cubicBezTo>
                  <a:pt x="3118171" y="1588017"/>
                  <a:pt x="3124850" y="1587526"/>
                  <a:pt x="3131478" y="1588349"/>
                </a:cubicBezTo>
                <a:close/>
                <a:moveTo>
                  <a:pt x="2951275" y="1139770"/>
                </a:moveTo>
                <a:cubicBezTo>
                  <a:pt x="2965577" y="1141545"/>
                  <a:pt x="2979767" y="1146153"/>
                  <a:pt x="2993033" y="1153811"/>
                </a:cubicBezTo>
                <a:cubicBezTo>
                  <a:pt x="3046095" y="1184447"/>
                  <a:pt x="3064276" y="1252299"/>
                  <a:pt x="3033641" y="1305361"/>
                </a:cubicBezTo>
                <a:cubicBezTo>
                  <a:pt x="3003005" y="1358423"/>
                  <a:pt x="2935154" y="1376604"/>
                  <a:pt x="2882091" y="1345968"/>
                </a:cubicBezTo>
                <a:cubicBezTo>
                  <a:pt x="2829029" y="1315333"/>
                  <a:pt x="2810848" y="1247481"/>
                  <a:pt x="2841484" y="1194419"/>
                </a:cubicBezTo>
                <a:cubicBezTo>
                  <a:pt x="2856802" y="1167888"/>
                  <a:pt x="2881423" y="1150078"/>
                  <a:pt x="2908848" y="1142728"/>
                </a:cubicBezTo>
                <a:cubicBezTo>
                  <a:pt x="2922561" y="1139054"/>
                  <a:pt x="2936974" y="1137996"/>
                  <a:pt x="2951275" y="1139770"/>
                </a:cubicBezTo>
                <a:close/>
                <a:moveTo>
                  <a:pt x="203246" y="1024216"/>
                </a:moveTo>
                <a:cubicBezTo>
                  <a:pt x="246067" y="1030178"/>
                  <a:pt x="283259" y="1061031"/>
                  <a:pt x="295153" y="1105419"/>
                </a:cubicBezTo>
                <a:cubicBezTo>
                  <a:pt x="311011" y="1164601"/>
                  <a:pt x="275888" y="1225436"/>
                  <a:pt x="216705" y="1241294"/>
                </a:cubicBezTo>
                <a:cubicBezTo>
                  <a:pt x="187113" y="1249224"/>
                  <a:pt x="157110" y="1244407"/>
                  <a:pt x="132521" y="1230210"/>
                </a:cubicBezTo>
                <a:cubicBezTo>
                  <a:pt x="107932" y="1216014"/>
                  <a:pt x="88759" y="1192439"/>
                  <a:pt x="80829" y="1162846"/>
                </a:cubicBezTo>
                <a:cubicBezTo>
                  <a:pt x="64972" y="1103663"/>
                  <a:pt x="100094" y="1042829"/>
                  <a:pt x="159277" y="1026971"/>
                </a:cubicBezTo>
                <a:cubicBezTo>
                  <a:pt x="174073" y="1023007"/>
                  <a:pt x="188972" y="1022229"/>
                  <a:pt x="203246" y="1024216"/>
                </a:cubicBezTo>
                <a:close/>
                <a:moveTo>
                  <a:pt x="337847" y="675158"/>
                </a:moveTo>
                <a:cubicBezTo>
                  <a:pt x="357691" y="677922"/>
                  <a:pt x="374926" y="692219"/>
                  <a:pt x="380438" y="712789"/>
                </a:cubicBezTo>
                <a:cubicBezTo>
                  <a:pt x="387787" y="740216"/>
                  <a:pt x="371511" y="768407"/>
                  <a:pt x="344084" y="775756"/>
                </a:cubicBezTo>
                <a:cubicBezTo>
                  <a:pt x="330371" y="779431"/>
                  <a:pt x="316466" y="777199"/>
                  <a:pt x="305071" y="770620"/>
                </a:cubicBezTo>
                <a:cubicBezTo>
                  <a:pt x="293677" y="764042"/>
                  <a:pt x="284792" y="753116"/>
                  <a:pt x="281117" y="739402"/>
                </a:cubicBezTo>
                <a:cubicBezTo>
                  <a:pt x="273767" y="711975"/>
                  <a:pt x="290044" y="683784"/>
                  <a:pt x="317471" y="676435"/>
                </a:cubicBezTo>
                <a:cubicBezTo>
                  <a:pt x="324328" y="674598"/>
                  <a:pt x="331232" y="674237"/>
                  <a:pt x="337847" y="675158"/>
                </a:cubicBezTo>
                <a:close/>
                <a:moveTo>
                  <a:pt x="1681864" y="76916"/>
                </a:moveTo>
                <a:cubicBezTo>
                  <a:pt x="1701708" y="79679"/>
                  <a:pt x="1718944" y="93977"/>
                  <a:pt x="1724455" y="114547"/>
                </a:cubicBezTo>
                <a:cubicBezTo>
                  <a:pt x="1731805" y="141974"/>
                  <a:pt x="1715528" y="170165"/>
                  <a:pt x="1688101" y="177514"/>
                </a:cubicBezTo>
                <a:cubicBezTo>
                  <a:pt x="1674388" y="181188"/>
                  <a:pt x="1660483" y="178957"/>
                  <a:pt x="1649089" y="172379"/>
                </a:cubicBezTo>
                <a:cubicBezTo>
                  <a:pt x="1637694" y="165799"/>
                  <a:pt x="1628809" y="154874"/>
                  <a:pt x="1625134" y="141160"/>
                </a:cubicBezTo>
                <a:cubicBezTo>
                  <a:pt x="1617785" y="113733"/>
                  <a:pt x="1634062" y="85542"/>
                  <a:pt x="1661488" y="78193"/>
                </a:cubicBezTo>
                <a:cubicBezTo>
                  <a:pt x="1668345" y="76356"/>
                  <a:pt x="1675249" y="75995"/>
                  <a:pt x="1681864" y="76916"/>
                </a:cubicBezTo>
                <a:close/>
                <a:moveTo>
                  <a:pt x="978462" y="805"/>
                </a:moveTo>
                <a:cubicBezTo>
                  <a:pt x="1112874" y="-8955"/>
                  <a:pt x="1240149" y="70767"/>
                  <a:pt x="1288726" y="198656"/>
                </a:cubicBezTo>
                <a:lnTo>
                  <a:pt x="1290730" y="204863"/>
                </a:lnTo>
                <a:lnTo>
                  <a:pt x="1328267" y="204484"/>
                </a:lnTo>
                <a:cubicBezTo>
                  <a:pt x="1578672" y="214441"/>
                  <a:pt x="1812022" y="334864"/>
                  <a:pt x="1965682" y="529587"/>
                </a:cubicBezTo>
                <a:lnTo>
                  <a:pt x="1967254" y="531752"/>
                </a:lnTo>
                <a:lnTo>
                  <a:pt x="2048585" y="503229"/>
                </a:lnTo>
                <a:cubicBezTo>
                  <a:pt x="2356424" y="420744"/>
                  <a:pt x="2672846" y="603430"/>
                  <a:pt x="2755331" y="911269"/>
                </a:cubicBezTo>
                <a:cubicBezTo>
                  <a:pt x="2796574" y="1065190"/>
                  <a:pt x="2771523" y="1221255"/>
                  <a:pt x="2697682" y="1349151"/>
                </a:cubicBezTo>
                <a:lnTo>
                  <a:pt x="2682152" y="1373312"/>
                </a:lnTo>
                <a:lnTo>
                  <a:pt x="2687300" y="1376528"/>
                </a:lnTo>
                <a:cubicBezTo>
                  <a:pt x="2935875" y="1544123"/>
                  <a:pt x="3070847" y="1823718"/>
                  <a:pt x="3063463" y="2107997"/>
                </a:cubicBezTo>
                <a:lnTo>
                  <a:pt x="3062378" y="2122512"/>
                </a:lnTo>
                <a:lnTo>
                  <a:pt x="3072957" y="2126642"/>
                </a:lnTo>
                <a:cubicBezTo>
                  <a:pt x="3082465" y="2130914"/>
                  <a:pt x="3091846" y="2135708"/>
                  <a:pt x="3101068" y="2141031"/>
                </a:cubicBezTo>
                <a:cubicBezTo>
                  <a:pt x="3248607" y="2226213"/>
                  <a:pt x="3299157" y="2414871"/>
                  <a:pt x="3213976" y="2562410"/>
                </a:cubicBezTo>
                <a:cubicBezTo>
                  <a:pt x="3134117" y="2700728"/>
                  <a:pt x="2963314" y="2753802"/>
                  <a:pt x="2820707" y="2689708"/>
                </a:cubicBezTo>
                <a:lnTo>
                  <a:pt x="2814901" y="2686736"/>
                </a:lnTo>
                <a:lnTo>
                  <a:pt x="2788627" y="2713548"/>
                </a:lnTo>
                <a:cubicBezTo>
                  <a:pt x="2520837" y="2960852"/>
                  <a:pt x="2113307" y="3017384"/>
                  <a:pt x="1781021" y="2825538"/>
                </a:cubicBezTo>
                <a:cubicBezTo>
                  <a:pt x="1729900" y="2796023"/>
                  <a:pt x="1682979" y="2762027"/>
                  <a:pt x="1640470" y="2724332"/>
                </a:cubicBezTo>
                <a:lnTo>
                  <a:pt x="1592984" y="2677798"/>
                </a:lnTo>
                <a:lnTo>
                  <a:pt x="1584511" y="2679601"/>
                </a:lnTo>
                <a:cubicBezTo>
                  <a:pt x="1496284" y="2693607"/>
                  <a:pt x="1408446" y="2693423"/>
                  <a:pt x="1323597" y="2680549"/>
                </a:cubicBezTo>
                <a:lnTo>
                  <a:pt x="1276715" y="2670190"/>
                </a:lnTo>
                <a:lnTo>
                  <a:pt x="1275301" y="2674725"/>
                </a:lnTo>
                <a:cubicBezTo>
                  <a:pt x="1226290" y="2801710"/>
                  <a:pt x="1119365" y="2904340"/>
                  <a:pt x="977824" y="2942266"/>
                </a:cubicBezTo>
                <a:cubicBezTo>
                  <a:pt x="860179" y="2973789"/>
                  <a:pt x="740894" y="2954642"/>
                  <a:pt x="643140" y="2898204"/>
                </a:cubicBezTo>
                <a:cubicBezTo>
                  <a:pt x="545385" y="2841765"/>
                  <a:pt x="469162" y="2748035"/>
                  <a:pt x="437639" y="2630390"/>
                </a:cubicBezTo>
                <a:cubicBezTo>
                  <a:pt x="418245" y="2558011"/>
                  <a:pt x="418030" y="2485011"/>
                  <a:pt x="433879" y="2416786"/>
                </a:cubicBezTo>
                <a:lnTo>
                  <a:pt x="453610" y="2354630"/>
                </a:lnTo>
                <a:lnTo>
                  <a:pt x="450205" y="2354036"/>
                </a:lnTo>
                <a:cubicBezTo>
                  <a:pt x="394830" y="2341534"/>
                  <a:pt x="340375" y="2320582"/>
                  <a:pt x="288625" y="2290704"/>
                </a:cubicBezTo>
                <a:cubicBezTo>
                  <a:pt x="12623" y="2131355"/>
                  <a:pt x="-81943" y="1778432"/>
                  <a:pt x="77407" y="1502430"/>
                </a:cubicBezTo>
                <a:cubicBezTo>
                  <a:pt x="157083" y="1364429"/>
                  <a:pt x="285151" y="1271787"/>
                  <a:pt x="427800" y="1233565"/>
                </a:cubicBezTo>
                <a:lnTo>
                  <a:pt x="455866" y="1227462"/>
                </a:lnTo>
                <a:lnTo>
                  <a:pt x="454499" y="1221547"/>
                </a:lnTo>
                <a:cubicBezTo>
                  <a:pt x="397239" y="927272"/>
                  <a:pt x="499503" y="634128"/>
                  <a:pt x="705739" y="438333"/>
                </a:cubicBezTo>
                <a:lnTo>
                  <a:pt x="716770" y="428838"/>
                </a:lnTo>
                <a:lnTo>
                  <a:pt x="712210" y="418437"/>
                </a:lnTo>
                <a:cubicBezTo>
                  <a:pt x="708509" y="408693"/>
                  <a:pt x="705265" y="398670"/>
                  <a:pt x="702508" y="388385"/>
                </a:cubicBezTo>
                <a:cubicBezTo>
                  <a:pt x="658414" y="223826"/>
                  <a:pt x="756071" y="54680"/>
                  <a:pt x="920629" y="10587"/>
                </a:cubicBezTo>
                <a:cubicBezTo>
                  <a:pt x="939913" y="5420"/>
                  <a:pt x="959261" y="2199"/>
                  <a:pt x="978462" y="805"/>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846220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C004FCE-1A74-4DF7-A6E5-C9BC08C5BC17}"/>
              </a:ext>
            </a:extLst>
          </p:cNvPr>
          <p:cNvSpPr>
            <a:spLocks noGrp="1"/>
          </p:cNvSpPr>
          <p:nvPr>
            <p:ph type="pic" sz="quarter" idx="10"/>
          </p:nvPr>
        </p:nvSpPr>
        <p:spPr>
          <a:xfrm>
            <a:off x="1799868" y="739949"/>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
        <p:nvSpPr>
          <p:cNvPr id="11" name="Picture Placeholder 10">
            <a:extLst>
              <a:ext uri="{FF2B5EF4-FFF2-40B4-BE49-F238E27FC236}">
                <a16:creationId xmlns:a16="http://schemas.microsoft.com/office/drawing/2014/main" id="{66162234-BA26-4B71-BF6B-E003EA25E568}"/>
              </a:ext>
            </a:extLst>
          </p:cNvPr>
          <p:cNvSpPr>
            <a:spLocks noGrp="1"/>
          </p:cNvSpPr>
          <p:nvPr>
            <p:ph type="pic" sz="quarter" idx="11"/>
          </p:nvPr>
        </p:nvSpPr>
        <p:spPr>
          <a:xfrm>
            <a:off x="723405" y="3870416"/>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
        <p:nvSpPr>
          <p:cNvPr id="14" name="Picture Placeholder 13">
            <a:extLst>
              <a:ext uri="{FF2B5EF4-FFF2-40B4-BE49-F238E27FC236}">
                <a16:creationId xmlns:a16="http://schemas.microsoft.com/office/drawing/2014/main" id="{3305B21D-3E3B-40EC-9F9E-F6410ED6A4D1}"/>
              </a:ext>
            </a:extLst>
          </p:cNvPr>
          <p:cNvSpPr>
            <a:spLocks noGrp="1"/>
          </p:cNvSpPr>
          <p:nvPr>
            <p:ph type="pic" sz="quarter" idx="12"/>
          </p:nvPr>
        </p:nvSpPr>
        <p:spPr>
          <a:xfrm>
            <a:off x="4003021" y="2857103"/>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3029938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67DC95-5CFE-40F7-94BD-AC28C2DB0452}"/>
              </a:ext>
            </a:extLst>
          </p:cNvPr>
          <p:cNvSpPr>
            <a:spLocks noGrp="1"/>
          </p:cNvSpPr>
          <p:nvPr>
            <p:ph type="pic" sz="quarter" idx="10"/>
          </p:nvPr>
        </p:nvSpPr>
        <p:spPr>
          <a:xfrm>
            <a:off x="5957321" y="236911"/>
            <a:ext cx="3040653" cy="3067125"/>
          </a:xfrm>
          <a:custGeom>
            <a:avLst/>
            <a:gdLst>
              <a:gd name="connsiteX0" fmla="*/ 782350 w 3040653"/>
              <a:gd name="connsiteY0" fmla="*/ 2754753 h 3067125"/>
              <a:gd name="connsiteX1" fmla="*/ 882349 w 3040653"/>
              <a:gd name="connsiteY1" fmla="*/ 2854752 h 3067125"/>
              <a:gd name="connsiteX2" fmla="*/ 782350 w 3040653"/>
              <a:gd name="connsiteY2" fmla="*/ 2954750 h 3067125"/>
              <a:gd name="connsiteX3" fmla="*/ 682351 w 3040653"/>
              <a:gd name="connsiteY3" fmla="*/ 2854751 h 3067125"/>
              <a:gd name="connsiteX4" fmla="*/ 782350 w 3040653"/>
              <a:gd name="connsiteY4" fmla="*/ 2754753 h 3067125"/>
              <a:gd name="connsiteX5" fmla="*/ 2940654 w 3040653"/>
              <a:gd name="connsiteY5" fmla="*/ 1496437 h 3067125"/>
              <a:gd name="connsiteX6" fmla="*/ 3040653 w 3040653"/>
              <a:gd name="connsiteY6" fmla="*/ 1596436 h 3067125"/>
              <a:gd name="connsiteX7" fmla="*/ 2940654 w 3040653"/>
              <a:gd name="connsiteY7" fmla="*/ 1696435 h 3067125"/>
              <a:gd name="connsiteX8" fmla="*/ 2840656 w 3040653"/>
              <a:gd name="connsiteY8" fmla="*/ 1596436 h 3067125"/>
              <a:gd name="connsiteX9" fmla="*/ 2940654 w 3040653"/>
              <a:gd name="connsiteY9" fmla="*/ 1496437 h 3067125"/>
              <a:gd name="connsiteX10" fmla="*/ 774017 w 3040653"/>
              <a:gd name="connsiteY10" fmla="*/ 321454 h 3067125"/>
              <a:gd name="connsiteX11" fmla="*/ 874015 w 3040653"/>
              <a:gd name="connsiteY11" fmla="*/ 421452 h 3067125"/>
              <a:gd name="connsiteX12" fmla="*/ 774017 w 3040653"/>
              <a:gd name="connsiteY12" fmla="*/ 521451 h 3067125"/>
              <a:gd name="connsiteX13" fmla="*/ 674018 w 3040653"/>
              <a:gd name="connsiteY13" fmla="*/ 421453 h 3067125"/>
              <a:gd name="connsiteX14" fmla="*/ 774017 w 3040653"/>
              <a:gd name="connsiteY14" fmla="*/ 321454 h 3067125"/>
              <a:gd name="connsiteX15" fmla="*/ 1960450 w 3040653"/>
              <a:gd name="connsiteY15" fmla="*/ 308 h 3067125"/>
              <a:gd name="connsiteX16" fmla="*/ 2394871 w 3040653"/>
              <a:gd name="connsiteY16" fmla="*/ 123161 h 3067125"/>
              <a:gd name="connsiteX17" fmla="*/ 2730939 w 3040653"/>
              <a:gd name="connsiteY17" fmla="*/ 1377381 h 3067125"/>
              <a:gd name="connsiteX18" fmla="*/ 2622264 w 3040653"/>
              <a:gd name="connsiteY18" fmla="*/ 1528304 h 3067125"/>
              <a:gd name="connsiteX19" fmla="*/ 2565096 w 3040653"/>
              <a:gd name="connsiteY19" fmla="*/ 1586642 h 3067125"/>
              <a:gd name="connsiteX20" fmla="*/ 2571963 w 3040653"/>
              <a:gd name="connsiteY20" fmla="*/ 1594856 h 3067125"/>
              <a:gd name="connsiteX21" fmla="*/ 2634601 w 3040653"/>
              <a:gd name="connsiteY21" fmla="*/ 2607895 h 3067125"/>
              <a:gd name="connsiteX22" fmla="*/ 1380380 w 3040653"/>
              <a:gd name="connsiteY22" fmla="*/ 2943963 h 3067125"/>
              <a:gd name="connsiteX23" fmla="*/ 1014210 w 3040653"/>
              <a:gd name="connsiteY23" fmla="*/ 2551490 h 3067125"/>
              <a:gd name="connsiteX24" fmla="*/ 1005117 w 3040653"/>
              <a:gd name="connsiteY24" fmla="*/ 2530285 h 3067125"/>
              <a:gd name="connsiteX25" fmla="*/ 982206 w 3040653"/>
              <a:gd name="connsiteY25" fmla="*/ 2533012 h 3067125"/>
              <a:gd name="connsiteX26" fmla="*/ 459229 w 3040653"/>
              <a:gd name="connsiteY26" fmla="*/ 2412136 h 3067125"/>
              <a:gd name="connsiteX27" fmla="*/ 123162 w 3040653"/>
              <a:gd name="connsiteY27" fmla="*/ 1157915 h 3067125"/>
              <a:gd name="connsiteX28" fmla="*/ 1031800 w 3040653"/>
              <a:gd name="connsiteY28" fmla="*/ 705642 h 3067125"/>
              <a:gd name="connsiteX29" fmla="*/ 1042575 w 3040653"/>
              <a:gd name="connsiteY29" fmla="*/ 707522 h 3067125"/>
              <a:gd name="connsiteX30" fmla="*/ 1079898 w 3040653"/>
              <a:gd name="connsiteY30" fmla="*/ 585611 h 3067125"/>
              <a:gd name="connsiteX31" fmla="*/ 1140650 w 3040653"/>
              <a:gd name="connsiteY31" fmla="*/ 459228 h 3067125"/>
              <a:gd name="connsiteX32" fmla="*/ 1960450 w 3040653"/>
              <a:gd name="connsiteY32" fmla="*/ 308 h 306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40653" h="3067125">
                <a:moveTo>
                  <a:pt x="782350" y="2754753"/>
                </a:moveTo>
                <a:cubicBezTo>
                  <a:pt x="837577" y="2754753"/>
                  <a:pt x="882349" y="2799524"/>
                  <a:pt x="882349" y="2854752"/>
                </a:cubicBezTo>
                <a:cubicBezTo>
                  <a:pt x="882349" y="2909979"/>
                  <a:pt x="837578" y="2954750"/>
                  <a:pt x="782350" y="2954750"/>
                </a:cubicBezTo>
                <a:cubicBezTo>
                  <a:pt x="727122" y="2954750"/>
                  <a:pt x="682351" y="2909979"/>
                  <a:pt x="682351" y="2854751"/>
                </a:cubicBezTo>
                <a:cubicBezTo>
                  <a:pt x="682351" y="2799523"/>
                  <a:pt x="727122" y="2754753"/>
                  <a:pt x="782350" y="2754753"/>
                </a:cubicBezTo>
                <a:close/>
                <a:moveTo>
                  <a:pt x="2940654" y="1496437"/>
                </a:moveTo>
                <a:cubicBezTo>
                  <a:pt x="2995882" y="1496438"/>
                  <a:pt x="3040653" y="1541208"/>
                  <a:pt x="3040653" y="1596436"/>
                </a:cubicBezTo>
                <a:cubicBezTo>
                  <a:pt x="3040653" y="1651664"/>
                  <a:pt x="2995882" y="1696435"/>
                  <a:pt x="2940654" y="1696435"/>
                </a:cubicBezTo>
                <a:cubicBezTo>
                  <a:pt x="2885426" y="1696435"/>
                  <a:pt x="2840655" y="1651664"/>
                  <a:pt x="2840656" y="1596436"/>
                </a:cubicBezTo>
                <a:cubicBezTo>
                  <a:pt x="2840655" y="1541208"/>
                  <a:pt x="2885426" y="1496437"/>
                  <a:pt x="2940654" y="1496437"/>
                </a:cubicBezTo>
                <a:close/>
                <a:moveTo>
                  <a:pt x="774017" y="321454"/>
                </a:moveTo>
                <a:cubicBezTo>
                  <a:pt x="829245" y="321453"/>
                  <a:pt x="874016" y="366224"/>
                  <a:pt x="874015" y="421452"/>
                </a:cubicBezTo>
                <a:cubicBezTo>
                  <a:pt x="874016" y="476680"/>
                  <a:pt x="829245" y="521451"/>
                  <a:pt x="774017" y="521451"/>
                </a:cubicBezTo>
                <a:cubicBezTo>
                  <a:pt x="718789" y="521451"/>
                  <a:pt x="674018" y="476680"/>
                  <a:pt x="674018" y="421453"/>
                </a:cubicBezTo>
                <a:cubicBezTo>
                  <a:pt x="674018" y="366224"/>
                  <a:pt x="718789" y="321453"/>
                  <a:pt x="774017" y="321454"/>
                </a:cubicBezTo>
                <a:close/>
                <a:moveTo>
                  <a:pt x="1960450" y="308"/>
                </a:moveTo>
                <a:cubicBezTo>
                  <a:pt x="2108453" y="4152"/>
                  <a:pt x="2257638" y="43929"/>
                  <a:pt x="2394871" y="123161"/>
                </a:cubicBezTo>
                <a:cubicBezTo>
                  <a:pt x="2834016" y="376702"/>
                  <a:pt x="2984479" y="938236"/>
                  <a:pt x="2730939" y="1377381"/>
                </a:cubicBezTo>
                <a:cubicBezTo>
                  <a:pt x="2699246" y="1432275"/>
                  <a:pt x="2662741" y="1482657"/>
                  <a:pt x="2622264" y="1528304"/>
                </a:cubicBezTo>
                <a:lnTo>
                  <a:pt x="2565096" y="1586642"/>
                </a:lnTo>
                <a:lnTo>
                  <a:pt x="2571963" y="1594856"/>
                </a:lnTo>
                <a:cubicBezTo>
                  <a:pt x="2787661" y="1880334"/>
                  <a:pt x="2824756" y="2278537"/>
                  <a:pt x="2634601" y="2607895"/>
                </a:cubicBezTo>
                <a:cubicBezTo>
                  <a:pt x="2381060" y="3047041"/>
                  <a:pt x="1819526" y="3197504"/>
                  <a:pt x="1380380" y="2943963"/>
                </a:cubicBezTo>
                <a:cubicBezTo>
                  <a:pt x="1215701" y="2848885"/>
                  <a:pt x="1091617" y="2710496"/>
                  <a:pt x="1014210" y="2551490"/>
                </a:cubicBezTo>
                <a:lnTo>
                  <a:pt x="1005117" y="2530285"/>
                </a:lnTo>
                <a:lnTo>
                  <a:pt x="982206" y="2533012"/>
                </a:lnTo>
                <a:cubicBezTo>
                  <a:pt x="805799" y="2545479"/>
                  <a:pt x="623909" y="2507214"/>
                  <a:pt x="459229" y="2412136"/>
                </a:cubicBezTo>
                <a:cubicBezTo>
                  <a:pt x="20084" y="2158596"/>
                  <a:pt x="-130379" y="1597061"/>
                  <a:pt x="123162" y="1157915"/>
                </a:cubicBezTo>
                <a:cubicBezTo>
                  <a:pt x="313317" y="828557"/>
                  <a:pt x="676719" y="661582"/>
                  <a:pt x="1031800" y="705642"/>
                </a:cubicBezTo>
                <a:lnTo>
                  <a:pt x="1042575" y="707522"/>
                </a:lnTo>
                <a:lnTo>
                  <a:pt x="1079898" y="585611"/>
                </a:lnTo>
                <a:cubicBezTo>
                  <a:pt x="1096662" y="542644"/>
                  <a:pt x="1116880" y="500398"/>
                  <a:pt x="1140650" y="459228"/>
                </a:cubicBezTo>
                <a:cubicBezTo>
                  <a:pt x="1314959" y="157315"/>
                  <a:pt x="1634844" y="-8149"/>
                  <a:pt x="1960450" y="308"/>
                </a:cubicBezTo>
                <a:close/>
              </a:path>
            </a:pathLst>
          </a:custGeom>
          <a:solidFill>
            <a:schemeClr val="bg1">
              <a:lumMod val="95000"/>
            </a:schemeClr>
          </a:solidFill>
        </p:spPr>
        <p:txBody>
          <a:bodyPr wrap="square">
            <a:noAutofit/>
          </a:bodyPr>
          <a:lstStyle/>
          <a:p>
            <a:endParaRPr lang="id-ID"/>
          </a:p>
        </p:txBody>
      </p:sp>
      <p:sp>
        <p:nvSpPr>
          <p:cNvPr id="11" name="Picture Placeholder 10">
            <a:extLst>
              <a:ext uri="{FF2B5EF4-FFF2-40B4-BE49-F238E27FC236}">
                <a16:creationId xmlns:a16="http://schemas.microsoft.com/office/drawing/2014/main" id="{78187922-759D-40A0-9C22-0A6A680BC6C4}"/>
              </a:ext>
            </a:extLst>
          </p:cNvPr>
          <p:cNvSpPr>
            <a:spLocks noGrp="1"/>
          </p:cNvSpPr>
          <p:nvPr>
            <p:ph type="pic" sz="quarter" idx="11"/>
          </p:nvPr>
        </p:nvSpPr>
        <p:spPr>
          <a:xfrm>
            <a:off x="5957320" y="3541215"/>
            <a:ext cx="3040653" cy="3067126"/>
          </a:xfrm>
          <a:custGeom>
            <a:avLst/>
            <a:gdLst>
              <a:gd name="connsiteX0" fmla="*/ 782350 w 3040653"/>
              <a:gd name="connsiteY0" fmla="*/ 2754754 h 3067126"/>
              <a:gd name="connsiteX1" fmla="*/ 882349 w 3040653"/>
              <a:gd name="connsiteY1" fmla="*/ 2854753 h 3067126"/>
              <a:gd name="connsiteX2" fmla="*/ 782350 w 3040653"/>
              <a:gd name="connsiteY2" fmla="*/ 2954752 h 3067126"/>
              <a:gd name="connsiteX3" fmla="*/ 682351 w 3040653"/>
              <a:gd name="connsiteY3" fmla="*/ 2854753 h 3067126"/>
              <a:gd name="connsiteX4" fmla="*/ 782350 w 3040653"/>
              <a:gd name="connsiteY4" fmla="*/ 2754754 h 3067126"/>
              <a:gd name="connsiteX5" fmla="*/ 2940654 w 3040653"/>
              <a:gd name="connsiteY5" fmla="*/ 1496438 h 3067126"/>
              <a:gd name="connsiteX6" fmla="*/ 3040653 w 3040653"/>
              <a:gd name="connsiteY6" fmla="*/ 1596437 h 3067126"/>
              <a:gd name="connsiteX7" fmla="*/ 2940654 w 3040653"/>
              <a:gd name="connsiteY7" fmla="*/ 1696436 h 3067126"/>
              <a:gd name="connsiteX8" fmla="*/ 2840656 w 3040653"/>
              <a:gd name="connsiteY8" fmla="*/ 1596437 h 3067126"/>
              <a:gd name="connsiteX9" fmla="*/ 2940654 w 3040653"/>
              <a:gd name="connsiteY9" fmla="*/ 1496438 h 3067126"/>
              <a:gd name="connsiteX10" fmla="*/ 774017 w 3040653"/>
              <a:gd name="connsiteY10" fmla="*/ 321454 h 3067126"/>
              <a:gd name="connsiteX11" fmla="*/ 874015 w 3040653"/>
              <a:gd name="connsiteY11" fmla="*/ 421453 h 3067126"/>
              <a:gd name="connsiteX12" fmla="*/ 774017 w 3040653"/>
              <a:gd name="connsiteY12" fmla="*/ 521452 h 3067126"/>
              <a:gd name="connsiteX13" fmla="*/ 674018 w 3040653"/>
              <a:gd name="connsiteY13" fmla="*/ 421453 h 3067126"/>
              <a:gd name="connsiteX14" fmla="*/ 774017 w 3040653"/>
              <a:gd name="connsiteY14" fmla="*/ 321454 h 3067126"/>
              <a:gd name="connsiteX15" fmla="*/ 1960450 w 3040653"/>
              <a:gd name="connsiteY15" fmla="*/ 308 h 3067126"/>
              <a:gd name="connsiteX16" fmla="*/ 2394871 w 3040653"/>
              <a:gd name="connsiteY16" fmla="*/ 123162 h 3067126"/>
              <a:gd name="connsiteX17" fmla="*/ 2730939 w 3040653"/>
              <a:gd name="connsiteY17" fmla="*/ 1377382 h 3067126"/>
              <a:gd name="connsiteX18" fmla="*/ 2622264 w 3040653"/>
              <a:gd name="connsiteY18" fmla="*/ 1528305 h 3067126"/>
              <a:gd name="connsiteX19" fmla="*/ 2565096 w 3040653"/>
              <a:gd name="connsiteY19" fmla="*/ 1586643 h 3067126"/>
              <a:gd name="connsiteX20" fmla="*/ 2571963 w 3040653"/>
              <a:gd name="connsiteY20" fmla="*/ 1594857 h 3067126"/>
              <a:gd name="connsiteX21" fmla="*/ 2634601 w 3040653"/>
              <a:gd name="connsiteY21" fmla="*/ 2607897 h 3067126"/>
              <a:gd name="connsiteX22" fmla="*/ 1380380 w 3040653"/>
              <a:gd name="connsiteY22" fmla="*/ 2943964 h 3067126"/>
              <a:gd name="connsiteX23" fmla="*/ 1014210 w 3040653"/>
              <a:gd name="connsiteY23" fmla="*/ 2551491 h 3067126"/>
              <a:gd name="connsiteX24" fmla="*/ 1005117 w 3040653"/>
              <a:gd name="connsiteY24" fmla="*/ 2530286 h 3067126"/>
              <a:gd name="connsiteX25" fmla="*/ 982206 w 3040653"/>
              <a:gd name="connsiteY25" fmla="*/ 2533013 h 3067126"/>
              <a:gd name="connsiteX26" fmla="*/ 459229 w 3040653"/>
              <a:gd name="connsiteY26" fmla="*/ 2412137 h 3067126"/>
              <a:gd name="connsiteX27" fmla="*/ 123162 w 3040653"/>
              <a:gd name="connsiteY27" fmla="*/ 1157916 h 3067126"/>
              <a:gd name="connsiteX28" fmla="*/ 1031800 w 3040653"/>
              <a:gd name="connsiteY28" fmla="*/ 705643 h 3067126"/>
              <a:gd name="connsiteX29" fmla="*/ 1042575 w 3040653"/>
              <a:gd name="connsiteY29" fmla="*/ 707522 h 3067126"/>
              <a:gd name="connsiteX30" fmla="*/ 1079898 w 3040653"/>
              <a:gd name="connsiteY30" fmla="*/ 585612 h 3067126"/>
              <a:gd name="connsiteX31" fmla="*/ 1140650 w 3040653"/>
              <a:gd name="connsiteY31" fmla="*/ 459229 h 3067126"/>
              <a:gd name="connsiteX32" fmla="*/ 1960450 w 3040653"/>
              <a:gd name="connsiteY32" fmla="*/ 308 h 306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40653" h="3067126">
                <a:moveTo>
                  <a:pt x="782350" y="2754754"/>
                </a:moveTo>
                <a:cubicBezTo>
                  <a:pt x="837577" y="2754754"/>
                  <a:pt x="882349" y="2799525"/>
                  <a:pt x="882349" y="2854753"/>
                </a:cubicBezTo>
                <a:cubicBezTo>
                  <a:pt x="882349" y="2909981"/>
                  <a:pt x="837578" y="2954751"/>
                  <a:pt x="782350" y="2954752"/>
                </a:cubicBezTo>
                <a:cubicBezTo>
                  <a:pt x="727122" y="2954751"/>
                  <a:pt x="682351" y="2909980"/>
                  <a:pt x="682351" y="2854753"/>
                </a:cubicBezTo>
                <a:cubicBezTo>
                  <a:pt x="682351" y="2799524"/>
                  <a:pt x="727122" y="2754754"/>
                  <a:pt x="782350" y="2754754"/>
                </a:cubicBezTo>
                <a:close/>
                <a:moveTo>
                  <a:pt x="2940654" y="1496438"/>
                </a:moveTo>
                <a:cubicBezTo>
                  <a:pt x="2995882" y="1496439"/>
                  <a:pt x="3040653" y="1541210"/>
                  <a:pt x="3040653" y="1596437"/>
                </a:cubicBezTo>
                <a:cubicBezTo>
                  <a:pt x="3040653" y="1651665"/>
                  <a:pt x="2995882" y="1696436"/>
                  <a:pt x="2940654" y="1696436"/>
                </a:cubicBezTo>
                <a:cubicBezTo>
                  <a:pt x="2885426" y="1696436"/>
                  <a:pt x="2840655" y="1651665"/>
                  <a:pt x="2840656" y="1596437"/>
                </a:cubicBezTo>
                <a:cubicBezTo>
                  <a:pt x="2840655" y="1541210"/>
                  <a:pt x="2885426" y="1496439"/>
                  <a:pt x="2940654" y="1496438"/>
                </a:cubicBezTo>
                <a:close/>
                <a:moveTo>
                  <a:pt x="774017" y="321454"/>
                </a:moveTo>
                <a:cubicBezTo>
                  <a:pt x="829245" y="321454"/>
                  <a:pt x="874016" y="366225"/>
                  <a:pt x="874015" y="421453"/>
                </a:cubicBezTo>
                <a:cubicBezTo>
                  <a:pt x="874016" y="476681"/>
                  <a:pt x="829245" y="521452"/>
                  <a:pt x="774017" y="521452"/>
                </a:cubicBezTo>
                <a:cubicBezTo>
                  <a:pt x="718789" y="521452"/>
                  <a:pt x="674018" y="476681"/>
                  <a:pt x="674018" y="421453"/>
                </a:cubicBezTo>
                <a:cubicBezTo>
                  <a:pt x="674018" y="366225"/>
                  <a:pt x="718789" y="321454"/>
                  <a:pt x="774017" y="321454"/>
                </a:cubicBezTo>
                <a:close/>
                <a:moveTo>
                  <a:pt x="1960450" y="308"/>
                </a:moveTo>
                <a:cubicBezTo>
                  <a:pt x="2108453" y="4152"/>
                  <a:pt x="2257638" y="43930"/>
                  <a:pt x="2394871" y="123162"/>
                </a:cubicBezTo>
                <a:cubicBezTo>
                  <a:pt x="2834016" y="376703"/>
                  <a:pt x="2984479" y="938236"/>
                  <a:pt x="2730939" y="1377382"/>
                </a:cubicBezTo>
                <a:cubicBezTo>
                  <a:pt x="2699246" y="1432276"/>
                  <a:pt x="2662741" y="1482658"/>
                  <a:pt x="2622264" y="1528305"/>
                </a:cubicBezTo>
                <a:lnTo>
                  <a:pt x="2565096" y="1586643"/>
                </a:lnTo>
                <a:lnTo>
                  <a:pt x="2571963" y="1594857"/>
                </a:lnTo>
                <a:cubicBezTo>
                  <a:pt x="2787661" y="1880335"/>
                  <a:pt x="2824756" y="2278538"/>
                  <a:pt x="2634601" y="2607897"/>
                </a:cubicBezTo>
                <a:cubicBezTo>
                  <a:pt x="2381060" y="3047043"/>
                  <a:pt x="1819526" y="3197505"/>
                  <a:pt x="1380380" y="2943964"/>
                </a:cubicBezTo>
                <a:cubicBezTo>
                  <a:pt x="1215700" y="2848886"/>
                  <a:pt x="1091617" y="2710497"/>
                  <a:pt x="1014210" y="2551491"/>
                </a:cubicBezTo>
                <a:lnTo>
                  <a:pt x="1005117" y="2530286"/>
                </a:lnTo>
                <a:lnTo>
                  <a:pt x="982206" y="2533013"/>
                </a:lnTo>
                <a:cubicBezTo>
                  <a:pt x="805799" y="2545480"/>
                  <a:pt x="623909" y="2507215"/>
                  <a:pt x="459229" y="2412137"/>
                </a:cubicBezTo>
                <a:cubicBezTo>
                  <a:pt x="20084" y="2158597"/>
                  <a:pt x="-130379" y="1597062"/>
                  <a:pt x="123162" y="1157916"/>
                </a:cubicBezTo>
                <a:cubicBezTo>
                  <a:pt x="313317" y="828558"/>
                  <a:pt x="676719" y="661582"/>
                  <a:pt x="1031800" y="705643"/>
                </a:cubicBezTo>
                <a:lnTo>
                  <a:pt x="1042575" y="707522"/>
                </a:lnTo>
                <a:lnTo>
                  <a:pt x="1079898" y="585612"/>
                </a:lnTo>
                <a:cubicBezTo>
                  <a:pt x="1096662" y="542645"/>
                  <a:pt x="1116880" y="500399"/>
                  <a:pt x="1140650" y="459229"/>
                </a:cubicBezTo>
                <a:cubicBezTo>
                  <a:pt x="1314959" y="157316"/>
                  <a:pt x="1634843" y="-8148"/>
                  <a:pt x="1960450" y="308"/>
                </a:cubicBezTo>
                <a:close/>
              </a:path>
            </a:pathLst>
          </a:custGeom>
          <a:solidFill>
            <a:schemeClr val="bg1">
              <a:lumMod val="95000"/>
            </a:schemeClr>
          </a:solidFill>
        </p:spPr>
        <p:txBody>
          <a:bodyPr wrap="square">
            <a:noAutofit/>
          </a:bodyPr>
          <a:lstStyle/>
          <a:p>
            <a:endParaRPr lang="id-ID"/>
          </a:p>
        </p:txBody>
      </p:sp>
      <p:sp>
        <p:nvSpPr>
          <p:cNvPr id="14" name="Picture Placeholder 13">
            <a:extLst>
              <a:ext uri="{FF2B5EF4-FFF2-40B4-BE49-F238E27FC236}">
                <a16:creationId xmlns:a16="http://schemas.microsoft.com/office/drawing/2014/main" id="{7CFF100E-A5C7-480D-8C7B-D1A277328977}"/>
              </a:ext>
            </a:extLst>
          </p:cNvPr>
          <p:cNvSpPr>
            <a:spLocks noGrp="1"/>
          </p:cNvSpPr>
          <p:nvPr>
            <p:ph type="pic" sz="quarter" idx="12"/>
          </p:nvPr>
        </p:nvSpPr>
        <p:spPr>
          <a:xfrm>
            <a:off x="8835035" y="1889063"/>
            <a:ext cx="3046984" cy="3067126"/>
          </a:xfrm>
          <a:custGeom>
            <a:avLst/>
            <a:gdLst>
              <a:gd name="connsiteX0" fmla="*/ 2223841 w 3046984"/>
              <a:gd name="connsiteY0" fmla="*/ 2786183 h 3067126"/>
              <a:gd name="connsiteX1" fmla="*/ 2261480 w 3046984"/>
              <a:gd name="connsiteY1" fmla="*/ 2798839 h 3067126"/>
              <a:gd name="connsiteX2" fmla="*/ 2298082 w 3046984"/>
              <a:gd name="connsiteY2" fmla="*/ 2935440 h 3067126"/>
              <a:gd name="connsiteX3" fmla="*/ 2161480 w 3046984"/>
              <a:gd name="connsiteY3" fmla="*/ 2972043 h 3067126"/>
              <a:gd name="connsiteX4" fmla="*/ 2124878 w 3046984"/>
              <a:gd name="connsiteY4" fmla="*/ 2835441 h 3067126"/>
              <a:gd name="connsiteX5" fmla="*/ 2223841 w 3046984"/>
              <a:gd name="connsiteY5" fmla="*/ 2786183 h 3067126"/>
              <a:gd name="connsiteX6" fmla="*/ 112375 w 3046984"/>
              <a:gd name="connsiteY6" fmla="*/ 1576750 h 3067126"/>
              <a:gd name="connsiteX7" fmla="*/ 150014 w 3046984"/>
              <a:gd name="connsiteY7" fmla="*/ 1589407 h 3067126"/>
              <a:gd name="connsiteX8" fmla="*/ 186616 w 3046984"/>
              <a:gd name="connsiteY8" fmla="*/ 1726007 h 3067126"/>
              <a:gd name="connsiteX9" fmla="*/ 50015 w 3046984"/>
              <a:gd name="connsiteY9" fmla="*/ 1762610 h 3067126"/>
              <a:gd name="connsiteX10" fmla="*/ 13413 w 3046984"/>
              <a:gd name="connsiteY10" fmla="*/ 1626008 h 3067126"/>
              <a:gd name="connsiteX11" fmla="*/ 112375 w 3046984"/>
              <a:gd name="connsiteY11" fmla="*/ 1576750 h 3067126"/>
              <a:gd name="connsiteX12" fmla="*/ 2213260 w 3046984"/>
              <a:gd name="connsiteY12" fmla="*/ 287879 h 3067126"/>
              <a:gd name="connsiteX13" fmla="*/ 2250898 w 3046984"/>
              <a:gd name="connsiteY13" fmla="*/ 300535 h 3067126"/>
              <a:gd name="connsiteX14" fmla="*/ 2287500 w 3046984"/>
              <a:gd name="connsiteY14" fmla="*/ 437137 h 3067126"/>
              <a:gd name="connsiteX15" fmla="*/ 2150900 w 3046984"/>
              <a:gd name="connsiteY15" fmla="*/ 473738 h 3067126"/>
              <a:gd name="connsiteX16" fmla="*/ 2114297 w 3046984"/>
              <a:gd name="connsiteY16" fmla="*/ 337138 h 3067126"/>
              <a:gd name="connsiteX17" fmla="*/ 2213260 w 3046984"/>
              <a:gd name="connsiteY17" fmla="*/ 287879 h 3067126"/>
              <a:gd name="connsiteX18" fmla="*/ 1086534 w 3046984"/>
              <a:gd name="connsiteY18" fmla="*/ 308 h 3067126"/>
              <a:gd name="connsiteX19" fmla="*/ 1906334 w 3046984"/>
              <a:gd name="connsiteY19" fmla="*/ 459229 h 3067126"/>
              <a:gd name="connsiteX20" fmla="*/ 1982700 w 3046984"/>
              <a:gd name="connsiteY20" fmla="*/ 628805 h 3067126"/>
              <a:gd name="connsiteX21" fmla="*/ 2004638 w 3046984"/>
              <a:gd name="connsiteY21" fmla="*/ 707482 h 3067126"/>
              <a:gd name="connsiteX22" fmla="*/ 2015185 w 3046984"/>
              <a:gd name="connsiteY22" fmla="*/ 705642 h 3067126"/>
              <a:gd name="connsiteX23" fmla="*/ 2923822 w 3046984"/>
              <a:gd name="connsiteY23" fmla="*/ 1157916 h 3067126"/>
              <a:gd name="connsiteX24" fmla="*/ 2587754 w 3046984"/>
              <a:gd name="connsiteY24" fmla="*/ 2412137 h 3067126"/>
              <a:gd name="connsiteX25" fmla="*/ 2064778 w 3046984"/>
              <a:gd name="connsiteY25" fmla="*/ 2533013 h 3067126"/>
              <a:gd name="connsiteX26" fmla="*/ 2041867 w 3046984"/>
              <a:gd name="connsiteY26" fmla="*/ 2530286 h 3067126"/>
              <a:gd name="connsiteX27" fmla="*/ 2032773 w 3046984"/>
              <a:gd name="connsiteY27" fmla="*/ 2551491 h 3067126"/>
              <a:gd name="connsiteX28" fmla="*/ 1666604 w 3046984"/>
              <a:gd name="connsiteY28" fmla="*/ 2943964 h 3067126"/>
              <a:gd name="connsiteX29" fmla="*/ 412383 w 3046984"/>
              <a:gd name="connsiteY29" fmla="*/ 2607897 h 3067126"/>
              <a:gd name="connsiteX30" fmla="*/ 475022 w 3046984"/>
              <a:gd name="connsiteY30" fmla="*/ 1594856 h 3067126"/>
              <a:gd name="connsiteX31" fmla="*/ 482037 w 3046984"/>
              <a:gd name="connsiteY31" fmla="*/ 1586464 h 3067126"/>
              <a:gd name="connsiteX32" fmla="*/ 395121 w 3046984"/>
              <a:gd name="connsiteY32" fmla="*/ 1493186 h 3067126"/>
              <a:gd name="connsiteX33" fmla="*/ 316046 w 3046984"/>
              <a:gd name="connsiteY33" fmla="*/ 1377382 h 3067126"/>
              <a:gd name="connsiteX34" fmla="*/ 328509 w 3046984"/>
              <a:gd name="connsiteY34" fmla="*/ 437955 h 3067126"/>
              <a:gd name="connsiteX35" fmla="*/ 652114 w 3046984"/>
              <a:gd name="connsiteY35" fmla="*/ 123162 h 3067126"/>
              <a:gd name="connsiteX36" fmla="*/ 1086534 w 3046984"/>
              <a:gd name="connsiteY36" fmla="*/ 308 h 306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46984" h="3067126">
                <a:moveTo>
                  <a:pt x="2223841" y="2786183"/>
                </a:moveTo>
                <a:cubicBezTo>
                  <a:pt x="2236732" y="2787782"/>
                  <a:pt x="2249523" y="2791936"/>
                  <a:pt x="2261480" y="2798839"/>
                </a:cubicBezTo>
                <a:cubicBezTo>
                  <a:pt x="2309308" y="2826453"/>
                  <a:pt x="2325695" y="2887612"/>
                  <a:pt x="2298082" y="2935440"/>
                </a:cubicBezTo>
                <a:cubicBezTo>
                  <a:pt x="2270468" y="2983269"/>
                  <a:pt x="2209309" y="2999657"/>
                  <a:pt x="2161480" y="2972043"/>
                </a:cubicBezTo>
                <a:cubicBezTo>
                  <a:pt x="2113652" y="2944429"/>
                  <a:pt x="2097265" y="2883270"/>
                  <a:pt x="2124878" y="2835441"/>
                </a:cubicBezTo>
                <a:cubicBezTo>
                  <a:pt x="2145589" y="2799570"/>
                  <a:pt x="2185168" y="2781384"/>
                  <a:pt x="2223841" y="2786183"/>
                </a:cubicBezTo>
                <a:close/>
                <a:moveTo>
                  <a:pt x="112375" y="1576750"/>
                </a:moveTo>
                <a:cubicBezTo>
                  <a:pt x="125266" y="1578350"/>
                  <a:pt x="138057" y="1582503"/>
                  <a:pt x="150014" y="1589407"/>
                </a:cubicBezTo>
                <a:cubicBezTo>
                  <a:pt x="197843" y="1617020"/>
                  <a:pt x="214230" y="1678179"/>
                  <a:pt x="186616" y="1726007"/>
                </a:cubicBezTo>
                <a:cubicBezTo>
                  <a:pt x="159002" y="1773836"/>
                  <a:pt x="97844" y="1790223"/>
                  <a:pt x="50015" y="1762610"/>
                </a:cubicBezTo>
                <a:cubicBezTo>
                  <a:pt x="2187" y="1734996"/>
                  <a:pt x="-14201" y="1673837"/>
                  <a:pt x="13413" y="1626008"/>
                </a:cubicBezTo>
                <a:cubicBezTo>
                  <a:pt x="34124" y="1590137"/>
                  <a:pt x="73703" y="1571951"/>
                  <a:pt x="112375" y="1576750"/>
                </a:cubicBezTo>
                <a:close/>
                <a:moveTo>
                  <a:pt x="2213260" y="287879"/>
                </a:moveTo>
                <a:cubicBezTo>
                  <a:pt x="2226151" y="289479"/>
                  <a:pt x="2238941" y="293632"/>
                  <a:pt x="2250898" y="300535"/>
                </a:cubicBezTo>
                <a:cubicBezTo>
                  <a:pt x="2298727" y="328149"/>
                  <a:pt x="2315115" y="389308"/>
                  <a:pt x="2287500" y="437137"/>
                </a:cubicBezTo>
                <a:cubicBezTo>
                  <a:pt x="2259887" y="484965"/>
                  <a:pt x="2198728" y="501353"/>
                  <a:pt x="2150900" y="473738"/>
                </a:cubicBezTo>
                <a:cubicBezTo>
                  <a:pt x="2103071" y="446125"/>
                  <a:pt x="2086684" y="384966"/>
                  <a:pt x="2114297" y="337138"/>
                </a:cubicBezTo>
                <a:cubicBezTo>
                  <a:pt x="2135008" y="301266"/>
                  <a:pt x="2174587" y="283080"/>
                  <a:pt x="2213260" y="287879"/>
                </a:cubicBezTo>
                <a:close/>
                <a:moveTo>
                  <a:pt x="1086534" y="308"/>
                </a:moveTo>
                <a:cubicBezTo>
                  <a:pt x="1412140" y="-8148"/>
                  <a:pt x="1732025" y="157316"/>
                  <a:pt x="1906334" y="459229"/>
                </a:cubicBezTo>
                <a:cubicBezTo>
                  <a:pt x="1938027" y="514122"/>
                  <a:pt x="1963407" y="570928"/>
                  <a:pt x="1982700" y="628805"/>
                </a:cubicBezTo>
                <a:lnTo>
                  <a:pt x="2004638" y="707482"/>
                </a:lnTo>
                <a:lnTo>
                  <a:pt x="2015185" y="705642"/>
                </a:lnTo>
                <a:cubicBezTo>
                  <a:pt x="2370265" y="661582"/>
                  <a:pt x="2733667" y="828558"/>
                  <a:pt x="2923822" y="1157916"/>
                </a:cubicBezTo>
                <a:cubicBezTo>
                  <a:pt x="3177363" y="1597062"/>
                  <a:pt x="3026900" y="2158596"/>
                  <a:pt x="2587754" y="2412137"/>
                </a:cubicBezTo>
                <a:cubicBezTo>
                  <a:pt x="2423075" y="2507215"/>
                  <a:pt x="2241185" y="2545480"/>
                  <a:pt x="2064778" y="2533013"/>
                </a:cubicBezTo>
                <a:lnTo>
                  <a:pt x="2041867" y="2530286"/>
                </a:lnTo>
                <a:lnTo>
                  <a:pt x="2032773" y="2551491"/>
                </a:lnTo>
                <a:cubicBezTo>
                  <a:pt x="1955367" y="2710497"/>
                  <a:pt x="1831283" y="2848886"/>
                  <a:pt x="1666604" y="2943964"/>
                </a:cubicBezTo>
                <a:cubicBezTo>
                  <a:pt x="1227458" y="3197505"/>
                  <a:pt x="665924" y="3047042"/>
                  <a:pt x="412383" y="2607897"/>
                </a:cubicBezTo>
                <a:cubicBezTo>
                  <a:pt x="222228" y="2278538"/>
                  <a:pt x="259324" y="1880335"/>
                  <a:pt x="475022" y="1594856"/>
                </a:cubicBezTo>
                <a:lnTo>
                  <a:pt x="482037" y="1586464"/>
                </a:lnTo>
                <a:lnTo>
                  <a:pt x="395121" y="1493186"/>
                </a:lnTo>
                <a:cubicBezTo>
                  <a:pt x="366293" y="1457185"/>
                  <a:pt x="339815" y="1418552"/>
                  <a:pt x="316046" y="1377382"/>
                </a:cubicBezTo>
                <a:cubicBezTo>
                  <a:pt x="141736" y="1075470"/>
                  <a:pt x="158382" y="715709"/>
                  <a:pt x="328509" y="437955"/>
                </a:cubicBezTo>
                <a:cubicBezTo>
                  <a:pt x="405839" y="311702"/>
                  <a:pt x="514880" y="202393"/>
                  <a:pt x="652114" y="123162"/>
                </a:cubicBezTo>
                <a:cubicBezTo>
                  <a:pt x="789347" y="43930"/>
                  <a:pt x="938532" y="4152"/>
                  <a:pt x="1086534" y="308"/>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106451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D8E184B-9A63-4A03-B449-EFB9DE8B8F8F}"/>
              </a:ext>
            </a:extLst>
          </p:cNvPr>
          <p:cNvSpPr>
            <a:spLocks noGrp="1"/>
          </p:cNvSpPr>
          <p:nvPr>
            <p:ph type="pic" sz="quarter" idx="10"/>
          </p:nvPr>
        </p:nvSpPr>
        <p:spPr>
          <a:xfrm>
            <a:off x="-1" y="457199"/>
            <a:ext cx="6533458" cy="6400800"/>
          </a:xfrm>
          <a:custGeom>
            <a:avLst/>
            <a:gdLst>
              <a:gd name="connsiteX0" fmla="*/ 945173 w 6533458"/>
              <a:gd name="connsiteY0" fmla="*/ 596966 h 6400800"/>
              <a:gd name="connsiteX1" fmla="*/ 1102708 w 6533458"/>
              <a:gd name="connsiteY1" fmla="*/ 754502 h 6400800"/>
              <a:gd name="connsiteX2" fmla="*/ 945173 w 6533458"/>
              <a:gd name="connsiteY2" fmla="*/ 912037 h 6400800"/>
              <a:gd name="connsiteX3" fmla="*/ 787638 w 6533458"/>
              <a:gd name="connsiteY3" fmla="*/ 754502 h 6400800"/>
              <a:gd name="connsiteX4" fmla="*/ 945173 w 6533458"/>
              <a:gd name="connsiteY4" fmla="*/ 596966 h 6400800"/>
              <a:gd name="connsiteX5" fmla="*/ 3399386 w 6533458"/>
              <a:gd name="connsiteY5" fmla="*/ 1 h 6400800"/>
              <a:gd name="connsiteX6" fmla="*/ 6019403 w 6533458"/>
              <a:gd name="connsiteY6" fmla="*/ 2620016 h 6400800"/>
              <a:gd name="connsiteX7" fmla="*/ 5813509 w 6533458"/>
              <a:gd name="connsiteY7" fmla="*/ 3639845 h 6400800"/>
              <a:gd name="connsiteX8" fmla="*/ 5729431 w 6533458"/>
              <a:gd name="connsiteY8" fmla="*/ 3814378 h 6400800"/>
              <a:gd name="connsiteX9" fmla="*/ 5826182 w 6533458"/>
              <a:gd name="connsiteY9" fmla="*/ 3860985 h 6400800"/>
              <a:gd name="connsiteX10" fmla="*/ 6533458 w 6533458"/>
              <a:gd name="connsiteY10" fmla="*/ 5049335 h 6400800"/>
              <a:gd name="connsiteX11" fmla="*/ 5181993 w 6533458"/>
              <a:gd name="connsiteY11" fmla="*/ 6400800 h 6400800"/>
              <a:gd name="connsiteX12" fmla="*/ 5173704 w 6533458"/>
              <a:gd name="connsiteY12" fmla="*/ 6400434 h 6400800"/>
              <a:gd name="connsiteX13" fmla="*/ 5173704 w 6533458"/>
              <a:gd name="connsiteY13" fmla="*/ 6400800 h 6400800"/>
              <a:gd name="connsiteX14" fmla="*/ 0 w 6533458"/>
              <a:gd name="connsiteY14" fmla="*/ 6400800 h 6400800"/>
              <a:gd name="connsiteX15" fmla="*/ 0 w 6533458"/>
              <a:gd name="connsiteY15" fmla="*/ 2893627 h 6400800"/>
              <a:gd name="connsiteX16" fmla="*/ 0 w 6533458"/>
              <a:gd name="connsiteY16" fmla="*/ 2769259 h 6400800"/>
              <a:gd name="connsiteX17" fmla="*/ 11756 w 6533458"/>
              <a:gd name="connsiteY17" fmla="*/ 2769259 h 6400800"/>
              <a:gd name="connsiteX18" fmla="*/ 16912 w 6533458"/>
              <a:gd name="connsiteY18" fmla="*/ 2714698 h 6400800"/>
              <a:gd name="connsiteX19" fmla="*/ 848555 w 6533458"/>
              <a:gd name="connsiteY19" fmla="*/ 1953310 h 6400800"/>
              <a:gd name="connsiteX20" fmla="*/ 868517 w 6533458"/>
              <a:gd name="connsiteY20" fmla="*/ 1952303 h 6400800"/>
              <a:gd name="connsiteX21" fmla="*/ 897161 w 6533458"/>
              <a:gd name="connsiteY21" fmla="*/ 1840903 h 6400800"/>
              <a:gd name="connsiteX22" fmla="*/ 3399386 w 6533458"/>
              <a:gd name="connsiteY22" fmla="*/ 1 h 6400800"/>
              <a:gd name="connsiteX23" fmla="*/ 5389253 w 6533458"/>
              <a:gd name="connsiteY23" fmla="*/ 0 h 6400800"/>
              <a:gd name="connsiteX24" fmla="*/ 5546788 w 6533458"/>
              <a:gd name="connsiteY24" fmla="*/ 157535 h 6400800"/>
              <a:gd name="connsiteX25" fmla="*/ 5389253 w 6533458"/>
              <a:gd name="connsiteY25" fmla="*/ 315070 h 6400800"/>
              <a:gd name="connsiteX26" fmla="*/ 5231718 w 6533458"/>
              <a:gd name="connsiteY26" fmla="*/ 157535 h 6400800"/>
              <a:gd name="connsiteX27" fmla="*/ 5389253 w 6533458"/>
              <a:gd name="connsiteY27"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33458" h="6400800">
                <a:moveTo>
                  <a:pt x="945173" y="596966"/>
                </a:moveTo>
                <a:cubicBezTo>
                  <a:pt x="1032178" y="596966"/>
                  <a:pt x="1102708" y="667498"/>
                  <a:pt x="1102708" y="754502"/>
                </a:cubicBezTo>
                <a:cubicBezTo>
                  <a:pt x="1102708" y="841506"/>
                  <a:pt x="1032178" y="912037"/>
                  <a:pt x="945173" y="912037"/>
                </a:cubicBezTo>
                <a:cubicBezTo>
                  <a:pt x="858169" y="912037"/>
                  <a:pt x="787638" y="841506"/>
                  <a:pt x="787638" y="754502"/>
                </a:cubicBezTo>
                <a:cubicBezTo>
                  <a:pt x="787638" y="667498"/>
                  <a:pt x="858169" y="596966"/>
                  <a:pt x="945173" y="596966"/>
                </a:cubicBezTo>
                <a:close/>
                <a:moveTo>
                  <a:pt x="3399386" y="1"/>
                </a:moveTo>
                <a:cubicBezTo>
                  <a:pt x="4846381" y="1"/>
                  <a:pt x="6019403" y="1173022"/>
                  <a:pt x="6019403" y="2620016"/>
                </a:cubicBezTo>
                <a:cubicBezTo>
                  <a:pt x="6019403" y="2981765"/>
                  <a:pt x="5946089" y="3326390"/>
                  <a:pt x="5813509" y="3639845"/>
                </a:cubicBezTo>
                <a:lnTo>
                  <a:pt x="5729431" y="3814378"/>
                </a:lnTo>
                <a:lnTo>
                  <a:pt x="5826182" y="3860985"/>
                </a:lnTo>
                <a:cubicBezTo>
                  <a:pt x="6247467" y="4089842"/>
                  <a:pt x="6533458" y="4536190"/>
                  <a:pt x="6533458" y="5049335"/>
                </a:cubicBezTo>
                <a:cubicBezTo>
                  <a:pt x="6533458" y="5795729"/>
                  <a:pt x="5928387" y="6400800"/>
                  <a:pt x="5181993" y="6400800"/>
                </a:cubicBezTo>
                <a:lnTo>
                  <a:pt x="5173704" y="6400434"/>
                </a:lnTo>
                <a:lnTo>
                  <a:pt x="5173704" y="6400800"/>
                </a:lnTo>
                <a:lnTo>
                  <a:pt x="0" y="6400800"/>
                </a:lnTo>
                <a:lnTo>
                  <a:pt x="0" y="2893627"/>
                </a:lnTo>
                <a:lnTo>
                  <a:pt x="0" y="2769259"/>
                </a:lnTo>
                <a:lnTo>
                  <a:pt x="11756" y="2769259"/>
                </a:lnTo>
                <a:lnTo>
                  <a:pt x="16912" y="2714698"/>
                </a:lnTo>
                <a:cubicBezTo>
                  <a:pt x="94619" y="2309138"/>
                  <a:pt x="431513" y="1995664"/>
                  <a:pt x="848555" y="1953310"/>
                </a:cubicBezTo>
                <a:lnTo>
                  <a:pt x="868517" y="1952303"/>
                </a:lnTo>
                <a:lnTo>
                  <a:pt x="897161" y="1840903"/>
                </a:lnTo>
                <a:cubicBezTo>
                  <a:pt x="1228886" y="774378"/>
                  <a:pt x="2223703" y="1"/>
                  <a:pt x="3399386" y="1"/>
                </a:cubicBezTo>
                <a:close/>
                <a:moveTo>
                  <a:pt x="5389253" y="0"/>
                </a:moveTo>
                <a:cubicBezTo>
                  <a:pt x="5476257" y="0"/>
                  <a:pt x="5546788" y="70531"/>
                  <a:pt x="5546788" y="157535"/>
                </a:cubicBezTo>
                <a:cubicBezTo>
                  <a:pt x="5546788" y="244539"/>
                  <a:pt x="5476257" y="315070"/>
                  <a:pt x="5389253" y="315070"/>
                </a:cubicBezTo>
                <a:cubicBezTo>
                  <a:pt x="5302249" y="315070"/>
                  <a:pt x="5231718" y="244539"/>
                  <a:pt x="5231718" y="157535"/>
                </a:cubicBezTo>
                <a:cubicBezTo>
                  <a:pt x="5231718" y="70531"/>
                  <a:pt x="5302249" y="0"/>
                  <a:pt x="5389253"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7978095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8CDE583-05DE-4053-88D3-D480CBC5539D}"/>
              </a:ext>
            </a:extLst>
          </p:cNvPr>
          <p:cNvSpPr>
            <a:spLocks noGrp="1"/>
          </p:cNvSpPr>
          <p:nvPr>
            <p:ph type="pic" sz="quarter" idx="10"/>
          </p:nvPr>
        </p:nvSpPr>
        <p:spPr>
          <a:xfrm>
            <a:off x="6096000" y="755072"/>
            <a:ext cx="5458690" cy="5347855"/>
          </a:xfrm>
          <a:custGeom>
            <a:avLst/>
            <a:gdLst>
              <a:gd name="connsiteX0" fmla="*/ 955981 w 5458690"/>
              <a:gd name="connsiteY0" fmla="*/ 5084615 h 5347855"/>
              <a:gd name="connsiteX1" fmla="*/ 1087601 w 5458690"/>
              <a:gd name="connsiteY1" fmla="*/ 5216235 h 5347855"/>
              <a:gd name="connsiteX2" fmla="*/ 955981 w 5458690"/>
              <a:gd name="connsiteY2" fmla="*/ 5347855 h 5347855"/>
              <a:gd name="connsiteX3" fmla="*/ 824361 w 5458690"/>
              <a:gd name="connsiteY3" fmla="*/ 5216235 h 5347855"/>
              <a:gd name="connsiteX4" fmla="*/ 955981 w 5458690"/>
              <a:gd name="connsiteY4" fmla="*/ 5084615 h 5347855"/>
              <a:gd name="connsiteX5" fmla="*/ 4669000 w 5458690"/>
              <a:gd name="connsiteY5" fmla="*/ 4585850 h 5347855"/>
              <a:gd name="connsiteX6" fmla="*/ 4800620 w 5458690"/>
              <a:gd name="connsiteY6" fmla="*/ 4717470 h 5347855"/>
              <a:gd name="connsiteX7" fmla="*/ 4669000 w 5458690"/>
              <a:gd name="connsiteY7" fmla="*/ 4849091 h 5347855"/>
              <a:gd name="connsiteX8" fmla="*/ 4537380 w 5458690"/>
              <a:gd name="connsiteY8" fmla="*/ 4717470 h 5347855"/>
              <a:gd name="connsiteX9" fmla="*/ 4669000 w 5458690"/>
              <a:gd name="connsiteY9" fmla="*/ 4585850 h 5347855"/>
              <a:gd name="connsiteX10" fmla="*/ 4080181 w 5458690"/>
              <a:gd name="connsiteY10" fmla="*/ 865907 h 5347855"/>
              <a:gd name="connsiteX11" fmla="*/ 4211801 w 5458690"/>
              <a:gd name="connsiteY11" fmla="*/ 997527 h 5347855"/>
              <a:gd name="connsiteX12" fmla="*/ 4080181 w 5458690"/>
              <a:gd name="connsiteY12" fmla="*/ 1129147 h 5347855"/>
              <a:gd name="connsiteX13" fmla="*/ 3948561 w 5458690"/>
              <a:gd name="connsiteY13" fmla="*/ 997527 h 5347855"/>
              <a:gd name="connsiteX14" fmla="*/ 4080181 w 5458690"/>
              <a:gd name="connsiteY14" fmla="*/ 865907 h 5347855"/>
              <a:gd name="connsiteX15" fmla="*/ 3165778 w 5458690"/>
              <a:gd name="connsiteY15" fmla="*/ 90056 h 5347855"/>
              <a:gd name="connsiteX16" fmla="*/ 3449797 w 5458690"/>
              <a:gd name="connsiteY16" fmla="*/ 374075 h 5347855"/>
              <a:gd name="connsiteX17" fmla="*/ 3165778 w 5458690"/>
              <a:gd name="connsiteY17" fmla="*/ 658094 h 5347855"/>
              <a:gd name="connsiteX18" fmla="*/ 2881759 w 5458690"/>
              <a:gd name="connsiteY18" fmla="*/ 374075 h 5347855"/>
              <a:gd name="connsiteX19" fmla="*/ 3165778 w 5458690"/>
              <a:gd name="connsiteY19" fmla="*/ 90056 h 5347855"/>
              <a:gd name="connsiteX20" fmla="*/ 1129146 w 5458690"/>
              <a:gd name="connsiteY20" fmla="*/ 0 h 5347855"/>
              <a:gd name="connsiteX21" fmla="*/ 2235352 w 5458690"/>
              <a:gd name="connsiteY21" fmla="*/ 901583 h 5347855"/>
              <a:gd name="connsiteX22" fmla="*/ 2250841 w 5458690"/>
              <a:gd name="connsiteY22" fmla="*/ 1003075 h 5347855"/>
              <a:gd name="connsiteX23" fmla="*/ 2394696 w 5458690"/>
              <a:gd name="connsiteY23" fmla="*/ 981120 h 5347855"/>
              <a:gd name="connsiteX24" fmla="*/ 2618510 w 5458690"/>
              <a:gd name="connsiteY24" fmla="*/ 969819 h 5347855"/>
              <a:gd name="connsiteX25" fmla="*/ 4543325 w 5458690"/>
              <a:gd name="connsiteY25" fmla="*/ 2115421 h 5347855"/>
              <a:gd name="connsiteX26" fmla="*/ 4559497 w 5458690"/>
              <a:gd name="connsiteY26" fmla="*/ 2148990 h 5347855"/>
              <a:gd name="connsiteX27" fmla="*/ 4588238 w 5458690"/>
              <a:gd name="connsiteY27" fmla="*/ 2144604 h 5347855"/>
              <a:gd name="connsiteX28" fmla="*/ 4668981 w 5458690"/>
              <a:gd name="connsiteY28" fmla="*/ 2140527 h 5347855"/>
              <a:gd name="connsiteX29" fmla="*/ 5458690 w 5458690"/>
              <a:gd name="connsiteY29" fmla="*/ 2930236 h 5347855"/>
              <a:gd name="connsiteX30" fmla="*/ 4749724 w 5458690"/>
              <a:gd name="connsiteY30" fmla="*/ 3715868 h 5347855"/>
              <a:gd name="connsiteX31" fmla="*/ 4733046 w 5458690"/>
              <a:gd name="connsiteY31" fmla="*/ 3716710 h 5347855"/>
              <a:gd name="connsiteX32" fmla="*/ 4709114 w 5458690"/>
              <a:gd name="connsiteY32" fmla="*/ 3809784 h 5347855"/>
              <a:gd name="connsiteX33" fmla="*/ 2618510 w 5458690"/>
              <a:gd name="connsiteY33" fmla="*/ 5347854 h 5347855"/>
              <a:gd name="connsiteX34" fmla="*/ 429492 w 5458690"/>
              <a:gd name="connsiteY34" fmla="*/ 3158837 h 5347855"/>
              <a:gd name="connsiteX35" fmla="*/ 601516 w 5458690"/>
              <a:gd name="connsiteY35" fmla="*/ 2306772 h 5347855"/>
              <a:gd name="connsiteX36" fmla="*/ 671763 w 5458690"/>
              <a:gd name="connsiteY36" fmla="*/ 2160950 h 5347855"/>
              <a:gd name="connsiteX37" fmla="*/ 590928 w 5458690"/>
              <a:gd name="connsiteY37" fmla="*/ 2122010 h 5347855"/>
              <a:gd name="connsiteX38" fmla="*/ 0 w 5458690"/>
              <a:gd name="connsiteY38" fmla="*/ 1129146 h 5347855"/>
              <a:gd name="connsiteX39" fmla="*/ 1129146 w 5458690"/>
              <a:gd name="connsiteY39" fmla="*/ 0 h 534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58690" h="5347855">
                <a:moveTo>
                  <a:pt x="955981" y="5084615"/>
                </a:moveTo>
                <a:cubicBezTo>
                  <a:pt x="1028673" y="5084615"/>
                  <a:pt x="1087601" y="5143543"/>
                  <a:pt x="1087601" y="5216235"/>
                </a:cubicBezTo>
                <a:cubicBezTo>
                  <a:pt x="1087601" y="5288927"/>
                  <a:pt x="1028673" y="5347855"/>
                  <a:pt x="955981" y="5347855"/>
                </a:cubicBezTo>
                <a:cubicBezTo>
                  <a:pt x="883289" y="5347855"/>
                  <a:pt x="824361" y="5288927"/>
                  <a:pt x="824361" y="5216235"/>
                </a:cubicBezTo>
                <a:cubicBezTo>
                  <a:pt x="824361" y="5143543"/>
                  <a:pt x="883289" y="5084615"/>
                  <a:pt x="955981" y="5084615"/>
                </a:cubicBezTo>
                <a:close/>
                <a:moveTo>
                  <a:pt x="4669000" y="4585850"/>
                </a:moveTo>
                <a:cubicBezTo>
                  <a:pt x="4741692" y="4585850"/>
                  <a:pt x="4800620" y="4644779"/>
                  <a:pt x="4800620" y="4717470"/>
                </a:cubicBezTo>
                <a:cubicBezTo>
                  <a:pt x="4800620" y="4790162"/>
                  <a:pt x="4741692" y="4849091"/>
                  <a:pt x="4669000" y="4849091"/>
                </a:cubicBezTo>
                <a:cubicBezTo>
                  <a:pt x="4596308" y="4849091"/>
                  <a:pt x="4537380" y="4790162"/>
                  <a:pt x="4537380" y="4717470"/>
                </a:cubicBezTo>
                <a:cubicBezTo>
                  <a:pt x="4537380" y="4644779"/>
                  <a:pt x="4596308" y="4585850"/>
                  <a:pt x="4669000" y="4585850"/>
                </a:cubicBezTo>
                <a:close/>
                <a:moveTo>
                  <a:pt x="4080181" y="865907"/>
                </a:moveTo>
                <a:cubicBezTo>
                  <a:pt x="4152873" y="865907"/>
                  <a:pt x="4211801" y="924835"/>
                  <a:pt x="4211801" y="997527"/>
                </a:cubicBezTo>
                <a:cubicBezTo>
                  <a:pt x="4211801" y="1070219"/>
                  <a:pt x="4152873" y="1129147"/>
                  <a:pt x="4080181" y="1129147"/>
                </a:cubicBezTo>
                <a:cubicBezTo>
                  <a:pt x="4007489" y="1129147"/>
                  <a:pt x="3948561" y="1070219"/>
                  <a:pt x="3948561" y="997527"/>
                </a:cubicBezTo>
                <a:cubicBezTo>
                  <a:pt x="3948561" y="924835"/>
                  <a:pt x="4007489" y="865907"/>
                  <a:pt x="4080181" y="865907"/>
                </a:cubicBezTo>
                <a:close/>
                <a:moveTo>
                  <a:pt x="3165778" y="90056"/>
                </a:moveTo>
                <a:cubicBezTo>
                  <a:pt x="3322637" y="90056"/>
                  <a:pt x="3449797" y="217216"/>
                  <a:pt x="3449797" y="374075"/>
                </a:cubicBezTo>
                <a:cubicBezTo>
                  <a:pt x="3449797" y="530934"/>
                  <a:pt x="3322637" y="658094"/>
                  <a:pt x="3165778" y="658094"/>
                </a:cubicBezTo>
                <a:cubicBezTo>
                  <a:pt x="3008919" y="658094"/>
                  <a:pt x="2881759" y="530934"/>
                  <a:pt x="2881759" y="374075"/>
                </a:cubicBezTo>
                <a:cubicBezTo>
                  <a:pt x="2881759" y="217216"/>
                  <a:pt x="3008919" y="90056"/>
                  <a:pt x="3165778" y="90056"/>
                </a:cubicBezTo>
                <a:close/>
                <a:moveTo>
                  <a:pt x="1129146" y="0"/>
                </a:moveTo>
                <a:cubicBezTo>
                  <a:pt x="1674805" y="0"/>
                  <a:pt x="2130063" y="387051"/>
                  <a:pt x="2235352" y="901583"/>
                </a:cubicBezTo>
                <a:lnTo>
                  <a:pt x="2250841" y="1003075"/>
                </a:lnTo>
                <a:lnTo>
                  <a:pt x="2394696" y="981120"/>
                </a:lnTo>
                <a:cubicBezTo>
                  <a:pt x="2468284" y="973647"/>
                  <a:pt x="2542950" y="969819"/>
                  <a:pt x="2618510" y="969819"/>
                </a:cubicBezTo>
                <a:cubicBezTo>
                  <a:pt x="3449671" y="969819"/>
                  <a:pt x="4172639" y="1433049"/>
                  <a:pt x="4543325" y="2115421"/>
                </a:cubicBezTo>
                <a:lnTo>
                  <a:pt x="4559497" y="2148990"/>
                </a:lnTo>
                <a:lnTo>
                  <a:pt x="4588238" y="2144604"/>
                </a:lnTo>
                <a:cubicBezTo>
                  <a:pt x="4614786" y="2141908"/>
                  <a:pt x="4641722" y="2140527"/>
                  <a:pt x="4668981" y="2140527"/>
                </a:cubicBezTo>
                <a:cubicBezTo>
                  <a:pt x="5105125" y="2140527"/>
                  <a:pt x="5458690" y="2494092"/>
                  <a:pt x="5458690" y="2930236"/>
                </a:cubicBezTo>
                <a:cubicBezTo>
                  <a:pt x="5458690" y="3339121"/>
                  <a:pt x="5147939" y="3675427"/>
                  <a:pt x="4749724" y="3715868"/>
                </a:cubicBezTo>
                <a:lnTo>
                  <a:pt x="4733046" y="3716710"/>
                </a:lnTo>
                <a:lnTo>
                  <a:pt x="4709114" y="3809784"/>
                </a:lnTo>
                <a:cubicBezTo>
                  <a:pt x="4431959" y="4700864"/>
                  <a:pt x="3600791" y="5347854"/>
                  <a:pt x="2618510" y="5347854"/>
                </a:cubicBezTo>
                <a:cubicBezTo>
                  <a:pt x="1409549" y="5347854"/>
                  <a:pt x="429492" y="4367798"/>
                  <a:pt x="429492" y="3158837"/>
                </a:cubicBezTo>
                <a:cubicBezTo>
                  <a:pt x="429492" y="2856597"/>
                  <a:pt x="490746" y="2568663"/>
                  <a:pt x="601516" y="2306772"/>
                </a:cubicBezTo>
                <a:lnTo>
                  <a:pt x="671763" y="2160950"/>
                </a:lnTo>
                <a:lnTo>
                  <a:pt x="590928" y="2122010"/>
                </a:lnTo>
                <a:cubicBezTo>
                  <a:pt x="238945" y="1930801"/>
                  <a:pt x="0" y="1557878"/>
                  <a:pt x="0" y="1129146"/>
                </a:cubicBezTo>
                <a:cubicBezTo>
                  <a:pt x="0" y="505536"/>
                  <a:pt x="505536" y="0"/>
                  <a:pt x="1129146"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392148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415676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BF5FDA9-2AE7-490A-A806-4E53F5EB3415}"/>
              </a:ext>
            </a:extLst>
          </p:cNvPr>
          <p:cNvSpPr>
            <a:spLocks noGrp="1"/>
          </p:cNvSpPr>
          <p:nvPr>
            <p:ph type="pic" sz="quarter" idx="10"/>
          </p:nvPr>
        </p:nvSpPr>
        <p:spPr>
          <a:xfrm>
            <a:off x="841951" y="668448"/>
            <a:ext cx="2360232" cy="2625502"/>
          </a:xfrm>
          <a:custGeom>
            <a:avLst/>
            <a:gdLst>
              <a:gd name="connsiteX0" fmla="*/ 1890898 w 2360232"/>
              <a:gd name="connsiteY0" fmla="*/ 2496266 h 2625502"/>
              <a:gd name="connsiteX1" fmla="*/ 1955516 w 2360232"/>
              <a:gd name="connsiteY1" fmla="*/ 2560884 h 2625502"/>
              <a:gd name="connsiteX2" fmla="*/ 1890898 w 2360232"/>
              <a:gd name="connsiteY2" fmla="*/ 2625502 h 2625502"/>
              <a:gd name="connsiteX3" fmla="*/ 1826280 w 2360232"/>
              <a:gd name="connsiteY3" fmla="*/ 2560884 h 2625502"/>
              <a:gd name="connsiteX4" fmla="*/ 1890898 w 2360232"/>
              <a:gd name="connsiteY4" fmla="*/ 2496266 h 2625502"/>
              <a:gd name="connsiteX5" fmla="*/ 68010 w 2360232"/>
              <a:gd name="connsiteY5" fmla="*/ 2251400 h 2625502"/>
              <a:gd name="connsiteX6" fmla="*/ 132628 w 2360232"/>
              <a:gd name="connsiteY6" fmla="*/ 2316018 h 2625502"/>
              <a:gd name="connsiteX7" fmla="*/ 68010 w 2360232"/>
              <a:gd name="connsiteY7" fmla="*/ 2380637 h 2625502"/>
              <a:gd name="connsiteX8" fmla="*/ 3392 w 2360232"/>
              <a:gd name="connsiteY8" fmla="*/ 2316018 h 2625502"/>
              <a:gd name="connsiteX9" fmla="*/ 68010 w 2360232"/>
              <a:gd name="connsiteY9" fmla="*/ 2251400 h 2625502"/>
              <a:gd name="connsiteX10" fmla="*/ 357087 w 2360232"/>
              <a:gd name="connsiteY10" fmla="*/ 425112 h 2625502"/>
              <a:gd name="connsiteX11" fmla="*/ 421706 w 2360232"/>
              <a:gd name="connsiteY11" fmla="*/ 489731 h 2625502"/>
              <a:gd name="connsiteX12" fmla="*/ 357087 w 2360232"/>
              <a:gd name="connsiteY12" fmla="*/ 554349 h 2625502"/>
              <a:gd name="connsiteX13" fmla="*/ 292469 w 2360232"/>
              <a:gd name="connsiteY13" fmla="*/ 489731 h 2625502"/>
              <a:gd name="connsiteX14" fmla="*/ 357087 w 2360232"/>
              <a:gd name="connsiteY14" fmla="*/ 425112 h 2625502"/>
              <a:gd name="connsiteX15" fmla="*/ 806009 w 2360232"/>
              <a:gd name="connsiteY15" fmla="*/ 44212 h 2625502"/>
              <a:gd name="connsiteX16" fmla="*/ 945447 w 2360232"/>
              <a:gd name="connsiteY16" fmla="*/ 183650 h 2625502"/>
              <a:gd name="connsiteX17" fmla="*/ 806009 w 2360232"/>
              <a:gd name="connsiteY17" fmla="*/ 323088 h 2625502"/>
              <a:gd name="connsiteX18" fmla="*/ 666571 w 2360232"/>
              <a:gd name="connsiteY18" fmla="*/ 183650 h 2625502"/>
              <a:gd name="connsiteX19" fmla="*/ 806009 w 2360232"/>
              <a:gd name="connsiteY19" fmla="*/ 44212 h 2625502"/>
              <a:gd name="connsiteX20" fmla="*/ 1805884 w 2360232"/>
              <a:gd name="connsiteY20" fmla="*/ 0 h 2625502"/>
              <a:gd name="connsiteX21" fmla="*/ 2360232 w 2360232"/>
              <a:gd name="connsiteY21" fmla="*/ 554348 h 2625502"/>
              <a:gd name="connsiteX22" fmla="*/ 2070119 w 2360232"/>
              <a:gd name="connsiteY22" fmla="*/ 1041790 h 2625502"/>
              <a:gd name="connsiteX23" fmla="*/ 2030433 w 2360232"/>
              <a:gd name="connsiteY23" fmla="*/ 1060907 h 2625502"/>
              <a:gd name="connsiteX24" fmla="*/ 2064921 w 2360232"/>
              <a:gd name="connsiteY24" fmla="*/ 1132498 h 2625502"/>
              <a:gd name="connsiteX25" fmla="*/ 2149375 w 2360232"/>
              <a:gd name="connsiteY25" fmla="*/ 1550815 h 2625502"/>
              <a:gd name="connsiteX26" fmla="*/ 1074687 w 2360232"/>
              <a:gd name="connsiteY26" fmla="*/ 2625502 h 2625502"/>
              <a:gd name="connsiteX27" fmla="*/ 0 w 2360232"/>
              <a:gd name="connsiteY27" fmla="*/ 1550815 h 2625502"/>
              <a:gd name="connsiteX28" fmla="*/ 1074687 w 2360232"/>
              <a:gd name="connsiteY28" fmla="*/ 476128 h 2625502"/>
              <a:gd name="connsiteX29" fmla="*/ 1184568 w 2360232"/>
              <a:gd name="connsiteY29" fmla="*/ 481676 h 2625502"/>
              <a:gd name="connsiteX30" fmla="*/ 1255193 w 2360232"/>
              <a:gd name="connsiteY30" fmla="*/ 492454 h 2625502"/>
              <a:gd name="connsiteX31" fmla="*/ 1262797 w 2360232"/>
              <a:gd name="connsiteY31" fmla="*/ 442627 h 2625502"/>
              <a:gd name="connsiteX32" fmla="*/ 1805884 w 2360232"/>
              <a:gd name="connsiteY32" fmla="*/ 0 h 26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60232" h="2625502">
                <a:moveTo>
                  <a:pt x="1890898" y="2496266"/>
                </a:moveTo>
                <a:cubicBezTo>
                  <a:pt x="1926586" y="2496266"/>
                  <a:pt x="1955516" y="2525196"/>
                  <a:pt x="1955516" y="2560884"/>
                </a:cubicBezTo>
                <a:cubicBezTo>
                  <a:pt x="1955516" y="2596572"/>
                  <a:pt x="1926586" y="2625502"/>
                  <a:pt x="1890898" y="2625502"/>
                </a:cubicBezTo>
                <a:cubicBezTo>
                  <a:pt x="1855210" y="2625502"/>
                  <a:pt x="1826280" y="2596572"/>
                  <a:pt x="1826280" y="2560884"/>
                </a:cubicBezTo>
                <a:cubicBezTo>
                  <a:pt x="1826280" y="2525196"/>
                  <a:pt x="1855210" y="2496266"/>
                  <a:pt x="1890898" y="2496266"/>
                </a:cubicBezTo>
                <a:close/>
                <a:moveTo>
                  <a:pt x="68010" y="2251400"/>
                </a:moveTo>
                <a:cubicBezTo>
                  <a:pt x="103698" y="2251400"/>
                  <a:pt x="132628" y="2280331"/>
                  <a:pt x="132628" y="2316018"/>
                </a:cubicBezTo>
                <a:cubicBezTo>
                  <a:pt x="132628" y="2351706"/>
                  <a:pt x="103698" y="2380637"/>
                  <a:pt x="68010" y="2380637"/>
                </a:cubicBezTo>
                <a:cubicBezTo>
                  <a:pt x="32322" y="2380637"/>
                  <a:pt x="3392" y="2351706"/>
                  <a:pt x="3392" y="2316018"/>
                </a:cubicBezTo>
                <a:cubicBezTo>
                  <a:pt x="3392" y="2280331"/>
                  <a:pt x="32322" y="2251400"/>
                  <a:pt x="68010" y="2251400"/>
                </a:cubicBezTo>
                <a:close/>
                <a:moveTo>
                  <a:pt x="357087" y="425112"/>
                </a:moveTo>
                <a:cubicBezTo>
                  <a:pt x="392775" y="425112"/>
                  <a:pt x="421706" y="454043"/>
                  <a:pt x="421706" y="489731"/>
                </a:cubicBezTo>
                <a:cubicBezTo>
                  <a:pt x="421706" y="525418"/>
                  <a:pt x="392775" y="554349"/>
                  <a:pt x="357087" y="554349"/>
                </a:cubicBezTo>
                <a:cubicBezTo>
                  <a:pt x="321400" y="554349"/>
                  <a:pt x="292469" y="525418"/>
                  <a:pt x="292469" y="489731"/>
                </a:cubicBezTo>
                <a:cubicBezTo>
                  <a:pt x="292469" y="454043"/>
                  <a:pt x="321400" y="425112"/>
                  <a:pt x="357087" y="425112"/>
                </a:cubicBezTo>
                <a:close/>
                <a:moveTo>
                  <a:pt x="806009" y="44212"/>
                </a:moveTo>
                <a:cubicBezTo>
                  <a:pt x="883018" y="44212"/>
                  <a:pt x="945447" y="106641"/>
                  <a:pt x="945447" y="183650"/>
                </a:cubicBezTo>
                <a:cubicBezTo>
                  <a:pt x="945447" y="260659"/>
                  <a:pt x="883018" y="323088"/>
                  <a:pt x="806009" y="323088"/>
                </a:cubicBezTo>
                <a:cubicBezTo>
                  <a:pt x="729000" y="323088"/>
                  <a:pt x="666571" y="260659"/>
                  <a:pt x="666571" y="183650"/>
                </a:cubicBezTo>
                <a:cubicBezTo>
                  <a:pt x="666571" y="106641"/>
                  <a:pt x="729000" y="44212"/>
                  <a:pt x="806009" y="44212"/>
                </a:cubicBezTo>
                <a:close/>
                <a:moveTo>
                  <a:pt x="1805884" y="0"/>
                </a:moveTo>
                <a:cubicBezTo>
                  <a:pt x="2112042" y="0"/>
                  <a:pt x="2360232" y="248190"/>
                  <a:pt x="2360232" y="554348"/>
                </a:cubicBezTo>
                <a:cubicBezTo>
                  <a:pt x="2360232" y="764832"/>
                  <a:pt x="2242923" y="947917"/>
                  <a:pt x="2070119" y="1041790"/>
                </a:cubicBezTo>
                <a:lnTo>
                  <a:pt x="2030433" y="1060907"/>
                </a:lnTo>
                <a:lnTo>
                  <a:pt x="2064921" y="1132498"/>
                </a:lnTo>
                <a:cubicBezTo>
                  <a:pt x="2119303" y="1261072"/>
                  <a:pt x="2149375" y="1402432"/>
                  <a:pt x="2149375" y="1550815"/>
                </a:cubicBezTo>
                <a:cubicBezTo>
                  <a:pt x="2149375" y="2144348"/>
                  <a:pt x="1668221" y="2625502"/>
                  <a:pt x="1074687" y="2625502"/>
                </a:cubicBezTo>
                <a:cubicBezTo>
                  <a:pt x="481154" y="2625502"/>
                  <a:pt x="0" y="2144348"/>
                  <a:pt x="0" y="1550815"/>
                </a:cubicBezTo>
                <a:cubicBezTo>
                  <a:pt x="0" y="957282"/>
                  <a:pt x="481154" y="476128"/>
                  <a:pt x="1074687" y="476128"/>
                </a:cubicBezTo>
                <a:cubicBezTo>
                  <a:pt x="1111783" y="476128"/>
                  <a:pt x="1148440" y="478007"/>
                  <a:pt x="1184568" y="481676"/>
                </a:cubicBezTo>
                <a:lnTo>
                  <a:pt x="1255193" y="492454"/>
                </a:lnTo>
                <a:lnTo>
                  <a:pt x="1262797" y="442627"/>
                </a:lnTo>
                <a:cubicBezTo>
                  <a:pt x="1314488" y="190021"/>
                  <a:pt x="1537995" y="0"/>
                  <a:pt x="1805884" y="0"/>
                </a:cubicBezTo>
                <a:close/>
              </a:path>
            </a:pathLst>
          </a:custGeom>
          <a:solidFill>
            <a:schemeClr val="bg1">
              <a:lumMod val="95000"/>
            </a:schemeClr>
          </a:solidFill>
        </p:spPr>
        <p:txBody>
          <a:bodyPr wrap="square">
            <a:noAutofit/>
          </a:bodyPr>
          <a:lstStyle/>
          <a:p>
            <a:endParaRPr lang="id-ID"/>
          </a:p>
        </p:txBody>
      </p:sp>
      <p:sp>
        <p:nvSpPr>
          <p:cNvPr id="12" name="Picture Placeholder 11">
            <a:extLst>
              <a:ext uri="{FF2B5EF4-FFF2-40B4-BE49-F238E27FC236}">
                <a16:creationId xmlns:a16="http://schemas.microsoft.com/office/drawing/2014/main" id="{33E5959F-5B01-491F-961A-B8CB03C9AD7A}"/>
              </a:ext>
            </a:extLst>
          </p:cNvPr>
          <p:cNvSpPr>
            <a:spLocks noGrp="1"/>
          </p:cNvSpPr>
          <p:nvPr>
            <p:ph type="pic" sz="quarter" idx="11"/>
          </p:nvPr>
        </p:nvSpPr>
        <p:spPr>
          <a:xfrm>
            <a:off x="3777331" y="668448"/>
            <a:ext cx="2360232" cy="2625502"/>
          </a:xfrm>
          <a:custGeom>
            <a:avLst/>
            <a:gdLst>
              <a:gd name="connsiteX0" fmla="*/ 806009 w 2360232"/>
              <a:gd name="connsiteY0" fmla="*/ 2302414 h 2625502"/>
              <a:gd name="connsiteX1" fmla="*/ 945447 w 2360232"/>
              <a:gd name="connsiteY1" fmla="*/ 2441852 h 2625502"/>
              <a:gd name="connsiteX2" fmla="*/ 806009 w 2360232"/>
              <a:gd name="connsiteY2" fmla="*/ 2581290 h 2625502"/>
              <a:gd name="connsiteX3" fmla="*/ 666571 w 2360232"/>
              <a:gd name="connsiteY3" fmla="*/ 2441852 h 2625502"/>
              <a:gd name="connsiteX4" fmla="*/ 806009 w 2360232"/>
              <a:gd name="connsiteY4" fmla="*/ 2302414 h 2625502"/>
              <a:gd name="connsiteX5" fmla="*/ 357087 w 2360232"/>
              <a:gd name="connsiteY5" fmla="*/ 2071153 h 2625502"/>
              <a:gd name="connsiteX6" fmla="*/ 421705 w 2360232"/>
              <a:gd name="connsiteY6" fmla="*/ 2135771 h 2625502"/>
              <a:gd name="connsiteX7" fmla="*/ 357087 w 2360232"/>
              <a:gd name="connsiteY7" fmla="*/ 2200390 h 2625502"/>
              <a:gd name="connsiteX8" fmla="*/ 292469 w 2360232"/>
              <a:gd name="connsiteY8" fmla="*/ 2135771 h 2625502"/>
              <a:gd name="connsiteX9" fmla="*/ 357087 w 2360232"/>
              <a:gd name="connsiteY9" fmla="*/ 2071153 h 2625502"/>
              <a:gd name="connsiteX10" fmla="*/ 68010 w 2360232"/>
              <a:gd name="connsiteY10" fmla="*/ 244866 h 2625502"/>
              <a:gd name="connsiteX11" fmla="*/ 132628 w 2360232"/>
              <a:gd name="connsiteY11" fmla="*/ 309484 h 2625502"/>
              <a:gd name="connsiteX12" fmla="*/ 68010 w 2360232"/>
              <a:gd name="connsiteY12" fmla="*/ 374102 h 2625502"/>
              <a:gd name="connsiteX13" fmla="*/ 3391 w 2360232"/>
              <a:gd name="connsiteY13" fmla="*/ 309484 h 2625502"/>
              <a:gd name="connsiteX14" fmla="*/ 68010 w 2360232"/>
              <a:gd name="connsiteY14" fmla="*/ 244866 h 2625502"/>
              <a:gd name="connsiteX15" fmla="*/ 1074687 w 2360232"/>
              <a:gd name="connsiteY15" fmla="*/ 1 h 2625502"/>
              <a:gd name="connsiteX16" fmla="*/ 2149375 w 2360232"/>
              <a:gd name="connsiteY16" fmla="*/ 1074687 h 2625502"/>
              <a:gd name="connsiteX17" fmla="*/ 2064921 w 2360232"/>
              <a:gd name="connsiteY17" fmla="*/ 1493004 h 2625502"/>
              <a:gd name="connsiteX18" fmla="*/ 2030434 w 2360232"/>
              <a:gd name="connsiteY18" fmla="*/ 1564595 h 2625502"/>
              <a:gd name="connsiteX19" fmla="*/ 2070119 w 2360232"/>
              <a:gd name="connsiteY19" fmla="*/ 1583712 h 2625502"/>
              <a:gd name="connsiteX20" fmla="*/ 2360232 w 2360232"/>
              <a:gd name="connsiteY20" fmla="*/ 2071154 h 2625502"/>
              <a:gd name="connsiteX21" fmla="*/ 1805884 w 2360232"/>
              <a:gd name="connsiteY21" fmla="*/ 2625502 h 2625502"/>
              <a:gd name="connsiteX22" fmla="*/ 1262797 w 2360232"/>
              <a:gd name="connsiteY22" fmla="*/ 2182875 h 2625502"/>
              <a:gd name="connsiteX23" fmla="*/ 1255193 w 2360232"/>
              <a:gd name="connsiteY23" fmla="*/ 2133048 h 2625502"/>
              <a:gd name="connsiteX24" fmla="*/ 1184568 w 2360232"/>
              <a:gd name="connsiteY24" fmla="*/ 2143826 h 2625502"/>
              <a:gd name="connsiteX25" fmla="*/ 1074687 w 2360232"/>
              <a:gd name="connsiteY25" fmla="*/ 2149374 h 2625502"/>
              <a:gd name="connsiteX26" fmla="*/ 0 w 2360232"/>
              <a:gd name="connsiteY26" fmla="*/ 1074687 h 2625502"/>
              <a:gd name="connsiteX27" fmla="*/ 1074687 w 2360232"/>
              <a:gd name="connsiteY27" fmla="*/ 1 h 2625502"/>
              <a:gd name="connsiteX28" fmla="*/ 1890898 w 2360232"/>
              <a:gd name="connsiteY28" fmla="*/ 0 h 2625502"/>
              <a:gd name="connsiteX29" fmla="*/ 1955516 w 2360232"/>
              <a:gd name="connsiteY29" fmla="*/ 64618 h 2625502"/>
              <a:gd name="connsiteX30" fmla="*/ 1890898 w 2360232"/>
              <a:gd name="connsiteY30" fmla="*/ 129236 h 2625502"/>
              <a:gd name="connsiteX31" fmla="*/ 1826280 w 2360232"/>
              <a:gd name="connsiteY31" fmla="*/ 64618 h 2625502"/>
              <a:gd name="connsiteX32" fmla="*/ 1890898 w 2360232"/>
              <a:gd name="connsiteY32" fmla="*/ 0 h 26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60232" h="2625502">
                <a:moveTo>
                  <a:pt x="806009" y="2302414"/>
                </a:moveTo>
                <a:cubicBezTo>
                  <a:pt x="883018" y="2302414"/>
                  <a:pt x="945447" y="2364843"/>
                  <a:pt x="945447" y="2441852"/>
                </a:cubicBezTo>
                <a:cubicBezTo>
                  <a:pt x="945447" y="2518861"/>
                  <a:pt x="883018" y="2581290"/>
                  <a:pt x="806009" y="2581290"/>
                </a:cubicBezTo>
                <a:cubicBezTo>
                  <a:pt x="729000" y="2581290"/>
                  <a:pt x="666571" y="2518861"/>
                  <a:pt x="666571" y="2441852"/>
                </a:cubicBezTo>
                <a:cubicBezTo>
                  <a:pt x="666571" y="2364843"/>
                  <a:pt x="729000" y="2302414"/>
                  <a:pt x="806009" y="2302414"/>
                </a:cubicBezTo>
                <a:close/>
                <a:moveTo>
                  <a:pt x="357087" y="2071153"/>
                </a:moveTo>
                <a:cubicBezTo>
                  <a:pt x="392775" y="2071153"/>
                  <a:pt x="421705" y="2100084"/>
                  <a:pt x="421705" y="2135771"/>
                </a:cubicBezTo>
                <a:cubicBezTo>
                  <a:pt x="421705" y="2171459"/>
                  <a:pt x="392775" y="2200390"/>
                  <a:pt x="357087" y="2200390"/>
                </a:cubicBezTo>
                <a:cubicBezTo>
                  <a:pt x="321399" y="2200390"/>
                  <a:pt x="292469" y="2171459"/>
                  <a:pt x="292469" y="2135771"/>
                </a:cubicBezTo>
                <a:cubicBezTo>
                  <a:pt x="292469" y="2100084"/>
                  <a:pt x="321399" y="2071153"/>
                  <a:pt x="357087" y="2071153"/>
                </a:cubicBezTo>
                <a:close/>
                <a:moveTo>
                  <a:pt x="68010" y="244866"/>
                </a:moveTo>
                <a:cubicBezTo>
                  <a:pt x="103697" y="244866"/>
                  <a:pt x="132628" y="273797"/>
                  <a:pt x="132628" y="309484"/>
                </a:cubicBezTo>
                <a:cubicBezTo>
                  <a:pt x="132628" y="345172"/>
                  <a:pt x="103697" y="374102"/>
                  <a:pt x="68010" y="374102"/>
                </a:cubicBezTo>
                <a:cubicBezTo>
                  <a:pt x="32322" y="374102"/>
                  <a:pt x="3391" y="345172"/>
                  <a:pt x="3391" y="309484"/>
                </a:cubicBezTo>
                <a:cubicBezTo>
                  <a:pt x="3391" y="273797"/>
                  <a:pt x="32322" y="244866"/>
                  <a:pt x="68010" y="244866"/>
                </a:cubicBezTo>
                <a:close/>
                <a:moveTo>
                  <a:pt x="1074687" y="1"/>
                </a:moveTo>
                <a:cubicBezTo>
                  <a:pt x="1668221" y="1"/>
                  <a:pt x="2149375" y="481154"/>
                  <a:pt x="2149375" y="1074687"/>
                </a:cubicBezTo>
                <a:cubicBezTo>
                  <a:pt x="2149375" y="1223070"/>
                  <a:pt x="2119303" y="1364430"/>
                  <a:pt x="2064921" y="1493004"/>
                </a:cubicBezTo>
                <a:lnTo>
                  <a:pt x="2030434" y="1564595"/>
                </a:lnTo>
                <a:lnTo>
                  <a:pt x="2070119" y="1583712"/>
                </a:lnTo>
                <a:cubicBezTo>
                  <a:pt x="2242923" y="1677585"/>
                  <a:pt x="2360232" y="1860670"/>
                  <a:pt x="2360232" y="2071154"/>
                </a:cubicBezTo>
                <a:cubicBezTo>
                  <a:pt x="2360232" y="2377312"/>
                  <a:pt x="2112042" y="2625502"/>
                  <a:pt x="1805884" y="2625502"/>
                </a:cubicBezTo>
                <a:cubicBezTo>
                  <a:pt x="1537995" y="2625502"/>
                  <a:pt x="1314488" y="2435481"/>
                  <a:pt x="1262797" y="2182875"/>
                </a:cubicBezTo>
                <a:lnTo>
                  <a:pt x="1255193" y="2133048"/>
                </a:lnTo>
                <a:lnTo>
                  <a:pt x="1184568" y="2143826"/>
                </a:lnTo>
                <a:cubicBezTo>
                  <a:pt x="1148440" y="2147495"/>
                  <a:pt x="1111783" y="2149374"/>
                  <a:pt x="1074687" y="2149374"/>
                </a:cubicBezTo>
                <a:cubicBezTo>
                  <a:pt x="481154" y="2149374"/>
                  <a:pt x="0" y="1668221"/>
                  <a:pt x="0" y="1074687"/>
                </a:cubicBezTo>
                <a:cubicBezTo>
                  <a:pt x="0" y="481154"/>
                  <a:pt x="481154" y="1"/>
                  <a:pt x="1074687" y="1"/>
                </a:cubicBezTo>
                <a:close/>
                <a:moveTo>
                  <a:pt x="1890898" y="0"/>
                </a:moveTo>
                <a:cubicBezTo>
                  <a:pt x="1926586" y="0"/>
                  <a:pt x="1955516" y="28930"/>
                  <a:pt x="1955516" y="64618"/>
                </a:cubicBezTo>
                <a:cubicBezTo>
                  <a:pt x="1955516" y="100306"/>
                  <a:pt x="1926586" y="129236"/>
                  <a:pt x="1890898" y="129236"/>
                </a:cubicBezTo>
                <a:cubicBezTo>
                  <a:pt x="1855210" y="129236"/>
                  <a:pt x="1826280" y="100306"/>
                  <a:pt x="1826280" y="64618"/>
                </a:cubicBezTo>
                <a:cubicBezTo>
                  <a:pt x="1826280" y="28930"/>
                  <a:pt x="1855210" y="0"/>
                  <a:pt x="1890898" y="0"/>
                </a:cubicBezTo>
                <a:close/>
              </a:path>
            </a:pathLst>
          </a:custGeom>
          <a:solidFill>
            <a:schemeClr val="bg1">
              <a:lumMod val="95000"/>
            </a:schemeClr>
          </a:solidFill>
        </p:spPr>
        <p:txBody>
          <a:bodyPr wrap="square">
            <a:noAutofit/>
          </a:bodyPr>
          <a:lstStyle/>
          <a:p>
            <a:endParaRPr lang="id-ID"/>
          </a:p>
        </p:txBody>
      </p:sp>
      <p:sp>
        <p:nvSpPr>
          <p:cNvPr id="15" name="Picture Placeholder 14">
            <a:extLst>
              <a:ext uri="{FF2B5EF4-FFF2-40B4-BE49-F238E27FC236}">
                <a16:creationId xmlns:a16="http://schemas.microsoft.com/office/drawing/2014/main" id="{1DA1F058-8559-4202-B6BD-895E2F87B227}"/>
              </a:ext>
            </a:extLst>
          </p:cNvPr>
          <p:cNvSpPr>
            <a:spLocks noGrp="1"/>
          </p:cNvSpPr>
          <p:nvPr>
            <p:ph type="pic" sz="quarter" idx="12"/>
          </p:nvPr>
        </p:nvSpPr>
        <p:spPr>
          <a:xfrm>
            <a:off x="744970" y="3564048"/>
            <a:ext cx="2360233" cy="2625502"/>
          </a:xfrm>
          <a:custGeom>
            <a:avLst/>
            <a:gdLst>
              <a:gd name="connsiteX0" fmla="*/ 1554224 w 2360233"/>
              <a:gd name="connsiteY0" fmla="*/ 2302414 h 2625502"/>
              <a:gd name="connsiteX1" fmla="*/ 1693662 w 2360233"/>
              <a:gd name="connsiteY1" fmla="*/ 2441852 h 2625502"/>
              <a:gd name="connsiteX2" fmla="*/ 1554224 w 2360233"/>
              <a:gd name="connsiteY2" fmla="*/ 2581290 h 2625502"/>
              <a:gd name="connsiteX3" fmla="*/ 1414786 w 2360233"/>
              <a:gd name="connsiteY3" fmla="*/ 2441852 h 2625502"/>
              <a:gd name="connsiteX4" fmla="*/ 1554224 w 2360233"/>
              <a:gd name="connsiteY4" fmla="*/ 2302414 h 2625502"/>
              <a:gd name="connsiteX5" fmla="*/ 2003146 w 2360233"/>
              <a:gd name="connsiteY5" fmla="*/ 2071153 h 2625502"/>
              <a:gd name="connsiteX6" fmla="*/ 2067764 w 2360233"/>
              <a:gd name="connsiteY6" fmla="*/ 2135771 h 2625502"/>
              <a:gd name="connsiteX7" fmla="*/ 2003146 w 2360233"/>
              <a:gd name="connsiteY7" fmla="*/ 2200390 h 2625502"/>
              <a:gd name="connsiteX8" fmla="*/ 1938527 w 2360233"/>
              <a:gd name="connsiteY8" fmla="*/ 2135771 h 2625502"/>
              <a:gd name="connsiteX9" fmla="*/ 2003146 w 2360233"/>
              <a:gd name="connsiteY9" fmla="*/ 2071153 h 2625502"/>
              <a:gd name="connsiteX10" fmla="*/ 2292223 w 2360233"/>
              <a:gd name="connsiteY10" fmla="*/ 244865 h 2625502"/>
              <a:gd name="connsiteX11" fmla="*/ 2356842 w 2360233"/>
              <a:gd name="connsiteY11" fmla="*/ 309484 h 2625502"/>
              <a:gd name="connsiteX12" fmla="*/ 2292223 w 2360233"/>
              <a:gd name="connsiteY12" fmla="*/ 374102 h 2625502"/>
              <a:gd name="connsiteX13" fmla="*/ 2227605 w 2360233"/>
              <a:gd name="connsiteY13" fmla="*/ 309484 h 2625502"/>
              <a:gd name="connsiteX14" fmla="*/ 2292223 w 2360233"/>
              <a:gd name="connsiteY14" fmla="*/ 244865 h 2625502"/>
              <a:gd name="connsiteX15" fmla="*/ 1285545 w 2360233"/>
              <a:gd name="connsiteY15" fmla="*/ 0 h 2625502"/>
              <a:gd name="connsiteX16" fmla="*/ 2360233 w 2360233"/>
              <a:gd name="connsiteY16" fmla="*/ 1074687 h 2625502"/>
              <a:gd name="connsiteX17" fmla="*/ 1285545 w 2360233"/>
              <a:gd name="connsiteY17" fmla="*/ 2149374 h 2625502"/>
              <a:gd name="connsiteX18" fmla="*/ 1175665 w 2360233"/>
              <a:gd name="connsiteY18" fmla="*/ 2143826 h 2625502"/>
              <a:gd name="connsiteX19" fmla="*/ 1105040 w 2360233"/>
              <a:gd name="connsiteY19" fmla="*/ 2133048 h 2625502"/>
              <a:gd name="connsiteX20" fmla="*/ 1097435 w 2360233"/>
              <a:gd name="connsiteY20" fmla="*/ 2182875 h 2625502"/>
              <a:gd name="connsiteX21" fmla="*/ 554349 w 2360233"/>
              <a:gd name="connsiteY21" fmla="*/ 2625502 h 2625502"/>
              <a:gd name="connsiteX22" fmla="*/ 0 w 2360233"/>
              <a:gd name="connsiteY22" fmla="*/ 2071154 h 2625502"/>
              <a:gd name="connsiteX23" fmla="*/ 290113 w 2360233"/>
              <a:gd name="connsiteY23" fmla="*/ 1583712 h 2625502"/>
              <a:gd name="connsiteX24" fmla="*/ 329799 w 2360233"/>
              <a:gd name="connsiteY24" fmla="*/ 1564595 h 2625502"/>
              <a:gd name="connsiteX25" fmla="*/ 295311 w 2360233"/>
              <a:gd name="connsiteY25" fmla="*/ 1493004 h 2625502"/>
              <a:gd name="connsiteX26" fmla="*/ 210857 w 2360233"/>
              <a:gd name="connsiteY26" fmla="*/ 1074687 h 2625502"/>
              <a:gd name="connsiteX27" fmla="*/ 1285545 w 2360233"/>
              <a:gd name="connsiteY27" fmla="*/ 0 h 2625502"/>
              <a:gd name="connsiteX28" fmla="*/ 469334 w 2360233"/>
              <a:gd name="connsiteY28" fmla="*/ 0 h 2625502"/>
              <a:gd name="connsiteX29" fmla="*/ 533952 w 2360233"/>
              <a:gd name="connsiteY29" fmla="*/ 64618 h 2625502"/>
              <a:gd name="connsiteX30" fmla="*/ 469334 w 2360233"/>
              <a:gd name="connsiteY30" fmla="*/ 129236 h 2625502"/>
              <a:gd name="connsiteX31" fmla="*/ 404716 w 2360233"/>
              <a:gd name="connsiteY31" fmla="*/ 64618 h 2625502"/>
              <a:gd name="connsiteX32" fmla="*/ 469334 w 2360233"/>
              <a:gd name="connsiteY32" fmla="*/ 0 h 26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60233" h="2625502">
                <a:moveTo>
                  <a:pt x="1554224" y="2302414"/>
                </a:moveTo>
                <a:cubicBezTo>
                  <a:pt x="1631233" y="2302414"/>
                  <a:pt x="1693662" y="2364843"/>
                  <a:pt x="1693662" y="2441852"/>
                </a:cubicBezTo>
                <a:cubicBezTo>
                  <a:pt x="1693662" y="2518861"/>
                  <a:pt x="1631233" y="2581290"/>
                  <a:pt x="1554224" y="2581290"/>
                </a:cubicBezTo>
                <a:cubicBezTo>
                  <a:pt x="1477215" y="2581290"/>
                  <a:pt x="1414786" y="2518861"/>
                  <a:pt x="1414786" y="2441852"/>
                </a:cubicBezTo>
                <a:cubicBezTo>
                  <a:pt x="1414786" y="2364843"/>
                  <a:pt x="1477215" y="2302414"/>
                  <a:pt x="1554224" y="2302414"/>
                </a:cubicBezTo>
                <a:close/>
                <a:moveTo>
                  <a:pt x="2003146" y="2071153"/>
                </a:moveTo>
                <a:cubicBezTo>
                  <a:pt x="2038833" y="2071153"/>
                  <a:pt x="2067764" y="2100084"/>
                  <a:pt x="2067764" y="2135771"/>
                </a:cubicBezTo>
                <a:cubicBezTo>
                  <a:pt x="2067764" y="2171459"/>
                  <a:pt x="2038833" y="2200390"/>
                  <a:pt x="2003146" y="2200390"/>
                </a:cubicBezTo>
                <a:cubicBezTo>
                  <a:pt x="1967458" y="2200390"/>
                  <a:pt x="1938527" y="2171459"/>
                  <a:pt x="1938527" y="2135771"/>
                </a:cubicBezTo>
                <a:cubicBezTo>
                  <a:pt x="1938527" y="2100084"/>
                  <a:pt x="1967458" y="2071153"/>
                  <a:pt x="2003146" y="2071153"/>
                </a:cubicBezTo>
                <a:close/>
                <a:moveTo>
                  <a:pt x="2292223" y="244865"/>
                </a:moveTo>
                <a:cubicBezTo>
                  <a:pt x="2327911" y="244865"/>
                  <a:pt x="2356842" y="273796"/>
                  <a:pt x="2356842" y="309484"/>
                </a:cubicBezTo>
                <a:cubicBezTo>
                  <a:pt x="2356842" y="345171"/>
                  <a:pt x="2327911" y="374102"/>
                  <a:pt x="2292223" y="374102"/>
                </a:cubicBezTo>
                <a:cubicBezTo>
                  <a:pt x="2256536" y="374102"/>
                  <a:pt x="2227605" y="345171"/>
                  <a:pt x="2227605" y="309484"/>
                </a:cubicBezTo>
                <a:cubicBezTo>
                  <a:pt x="2227605" y="273796"/>
                  <a:pt x="2256536" y="244865"/>
                  <a:pt x="2292223" y="244865"/>
                </a:cubicBezTo>
                <a:close/>
                <a:moveTo>
                  <a:pt x="1285545" y="0"/>
                </a:moveTo>
                <a:cubicBezTo>
                  <a:pt x="1879079" y="0"/>
                  <a:pt x="2360233" y="481154"/>
                  <a:pt x="2360233" y="1074687"/>
                </a:cubicBezTo>
                <a:cubicBezTo>
                  <a:pt x="2360233" y="1668221"/>
                  <a:pt x="1879079" y="2149374"/>
                  <a:pt x="1285545" y="2149374"/>
                </a:cubicBezTo>
                <a:cubicBezTo>
                  <a:pt x="1248449" y="2149374"/>
                  <a:pt x="1211792" y="2147495"/>
                  <a:pt x="1175665" y="2143826"/>
                </a:cubicBezTo>
                <a:lnTo>
                  <a:pt x="1105040" y="2133048"/>
                </a:lnTo>
                <a:lnTo>
                  <a:pt x="1097435" y="2182875"/>
                </a:lnTo>
                <a:cubicBezTo>
                  <a:pt x="1045744" y="2435481"/>
                  <a:pt x="822237" y="2625502"/>
                  <a:pt x="554349" y="2625502"/>
                </a:cubicBezTo>
                <a:cubicBezTo>
                  <a:pt x="248191" y="2625502"/>
                  <a:pt x="0" y="2377312"/>
                  <a:pt x="0" y="2071154"/>
                </a:cubicBezTo>
                <a:cubicBezTo>
                  <a:pt x="0" y="1860670"/>
                  <a:pt x="117309" y="1677585"/>
                  <a:pt x="290113" y="1583712"/>
                </a:cubicBezTo>
                <a:lnTo>
                  <a:pt x="329799" y="1564595"/>
                </a:lnTo>
                <a:lnTo>
                  <a:pt x="295311" y="1493004"/>
                </a:lnTo>
                <a:cubicBezTo>
                  <a:pt x="240929" y="1364430"/>
                  <a:pt x="210857" y="1223071"/>
                  <a:pt x="210857" y="1074687"/>
                </a:cubicBezTo>
                <a:cubicBezTo>
                  <a:pt x="210857" y="481154"/>
                  <a:pt x="692011" y="0"/>
                  <a:pt x="1285545" y="0"/>
                </a:cubicBezTo>
                <a:close/>
                <a:moveTo>
                  <a:pt x="469334" y="0"/>
                </a:moveTo>
                <a:cubicBezTo>
                  <a:pt x="505022" y="0"/>
                  <a:pt x="533952" y="28930"/>
                  <a:pt x="533952" y="64618"/>
                </a:cubicBezTo>
                <a:cubicBezTo>
                  <a:pt x="533952" y="100306"/>
                  <a:pt x="505022" y="129236"/>
                  <a:pt x="469334" y="129236"/>
                </a:cubicBezTo>
                <a:cubicBezTo>
                  <a:pt x="433646" y="129236"/>
                  <a:pt x="404716" y="100306"/>
                  <a:pt x="404716" y="64618"/>
                </a:cubicBezTo>
                <a:cubicBezTo>
                  <a:pt x="404716" y="28930"/>
                  <a:pt x="433646" y="0"/>
                  <a:pt x="469334" y="0"/>
                </a:cubicBezTo>
                <a:close/>
              </a:path>
            </a:pathLst>
          </a:custGeom>
          <a:solidFill>
            <a:schemeClr val="bg1">
              <a:lumMod val="95000"/>
            </a:schemeClr>
          </a:solidFill>
        </p:spPr>
        <p:txBody>
          <a:bodyPr wrap="square">
            <a:noAutofit/>
          </a:bodyPr>
          <a:lstStyle/>
          <a:p>
            <a:endParaRPr lang="id-ID"/>
          </a:p>
        </p:txBody>
      </p:sp>
      <p:sp>
        <p:nvSpPr>
          <p:cNvPr id="18" name="Picture Placeholder 17">
            <a:extLst>
              <a:ext uri="{FF2B5EF4-FFF2-40B4-BE49-F238E27FC236}">
                <a16:creationId xmlns:a16="http://schemas.microsoft.com/office/drawing/2014/main" id="{0A00480F-BA20-485E-9BE3-040A14C293EA}"/>
              </a:ext>
            </a:extLst>
          </p:cNvPr>
          <p:cNvSpPr>
            <a:spLocks noGrp="1"/>
          </p:cNvSpPr>
          <p:nvPr>
            <p:ph type="pic" sz="quarter" idx="13"/>
          </p:nvPr>
        </p:nvSpPr>
        <p:spPr>
          <a:xfrm>
            <a:off x="3680351" y="3564048"/>
            <a:ext cx="2360233" cy="2625502"/>
          </a:xfrm>
          <a:custGeom>
            <a:avLst/>
            <a:gdLst>
              <a:gd name="connsiteX0" fmla="*/ 469334 w 2360233"/>
              <a:gd name="connsiteY0" fmla="*/ 2496266 h 2625502"/>
              <a:gd name="connsiteX1" fmla="*/ 533952 w 2360233"/>
              <a:gd name="connsiteY1" fmla="*/ 2560884 h 2625502"/>
              <a:gd name="connsiteX2" fmla="*/ 469334 w 2360233"/>
              <a:gd name="connsiteY2" fmla="*/ 2625502 h 2625502"/>
              <a:gd name="connsiteX3" fmla="*/ 404716 w 2360233"/>
              <a:gd name="connsiteY3" fmla="*/ 2560884 h 2625502"/>
              <a:gd name="connsiteX4" fmla="*/ 469334 w 2360233"/>
              <a:gd name="connsiteY4" fmla="*/ 2496266 h 2625502"/>
              <a:gd name="connsiteX5" fmla="*/ 2292223 w 2360233"/>
              <a:gd name="connsiteY5" fmla="*/ 2251400 h 2625502"/>
              <a:gd name="connsiteX6" fmla="*/ 2356842 w 2360233"/>
              <a:gd name="connsiteY6" fmla="*/ 2316018 h 2625502"/>
              <a:gd name="connsiteX7" fmla="*/ 2292223 w 2360233"/>
              <a:gd name="connsiteY7" fmla="*/ 2380637 h 2625502"/>
              <a:gd name="connsiteX8" fmla="*/ 2227605 w 2360233"/>
              <a:gd name="connsiteY8" fmla="*/ 2316018 h 2625502"/>
              <a:gd name="connsiteX9" fmla="*/ 2292223 w 2360233"/>
              <a:gd name="connsiteY9" fmla="*/ 2251400 h 2625502"/>
              <a:gd name="connsiteX10" fmla="*/ 2003146 w 2360233"/>
              <a:gd name="connsiteY10" fmla="*/ 425112 h 2625502"/>
              <a:gd name="connsiteX11" fmla="*/ 2067764 w 2360233"/>
              <a:gd name="connsiteY11" fmla="*/ 489731 h 2625502"/>
              <a:gd name="connsiteX12" fmla="*/ 2003146 w 2360233"/>
              <a:gd name="connsiteY12" fmla="*/ 554349 h 2625502"/>
              <a:gd name="connsiteX13" fmla="*/ 1938527 w 2360233"/>
              <a:gd name="connsiteY13" fmla="*/ 489731 h 2625502"/>
              <a:gd name="connsiteX14" fmla="*/ 2003146 w 2360233"/>
              <a:gd name="connsiteY14" fmla="*/ 425112 h 2625502"/>
              <a:gd name="connsiteX15" fmla="*/ 1554224 w 2360233"/>
              <a:gd name="connsiteY15" fmla="*/ 44212 h 2625502"/>
              <a:gd name="connsiteX16" fmla="*/ 1693662 w 2360233"/>
              <a:gd name="connsiteY16" fmla="*/ 183650 h 2625502"/>
              <a:gd name="connsiteX17" fmla="*/ 1554224 w 2360233"/>
              <a:gd name="connsiteY17" fmla="*/ 323088 h 2625502"/>
              <a:gd name="connsiteX18" fmla="*/ 1414786 w 2360233"/>
              <a:gd name="connsiteY18" fmla="*/ 183650 h 2625502"/>
              <a:gd name="connsiteX19" fmla="*/ 1554224 w 2360233"/>
              <a:gd name="connsiteY19" fmla="*/ 44212 h 2625502"/>
              <a:gd name="connsiteX20" fmla="*/ 554349 w 2360233"/>
              <a:gd name="connsiteY20" fmla="*/ 0 h 2625502"/>
              <a:gd name="connsiteX21" fmla="*/ 1097435 w 2360233"/>
              <a:gd name="connsiteY21" fmla="*/ 442627 h 2625502"/>
              <a:gd name="connsiteX22" fmla="*/ 1105039 w 2360233"/>
              <a:gd name="connsiteY22" fmla="*/ 492454 h 2625502"/>
              <a:gd name="connsiteX23" fmla="*/ 1175664 w 2360233"/>
              <a:gd name="connsiteY23" fmla="*/ 481676 h 2625502"/>
              <a:gd name="connsiteX24" fmla="*/ 1285545 w 2360233"/>
              <a:gd name="connsiteY24" fmla="*/ 476128 h 2625502"/>
              <a:gd name="connsiteX25" fmla="*/ 2360233 w 2360233"/>
              <a:gd name="connsiteY25" fmla="*/ 1550815 h 2625502"/>
              <a:gd name="connsiteX26" fmla="*/ 1285545 w 2360233"/>
              <a:gd name="connsiteY26" fmla="*/ 2625502 h 2625502"/>
              <a:gd name="connsiteX27" fmla="*/ 210857 w 2360233"/>
              <a:gd name="connsiteY27" fmla="*/ 1550815 h 2625502"/>
              <a:gd name="connsiteX28" fmla="*/ 295311 w 2360233"/>
              <a:gd name="connsiteY28" fmla="*/ 1132498 h 2625502"/>
              <a:gd name="connsiteX29" fmla="*/ 329799 w 2360233"/>
              <a:gd name="connsiteY29" fmla="*/ 1060907 h 2625502"/>
              <a:gd name="connsiteX30" fmla="*/ 290113 w 2360233"/>
              <a:gd name="connsiteY30" fmla="*/ 1041790 h 2625502"/>
              <a:gd name="connsiteX31" fmla="*/ 0 w 2360233"/>
              <a:gd name="connsiteY31" fmla="*/ 554348 h 2625502"/>
              <a:gd name="connsiteX32" fmla="*/ 554349 w 2360233"/>
              <a:gd name="connsiteY32" fmla="*/ 0 h 26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60233" h="2625502">
                <a:moveTo>
                  <a:pt x="469334" y="2496266"/>
                </a:moveTo>
                <a:cubicBezTo>
                  <a:pt x="505022" y="2496266"/>
                  <a:pt x="533952" y="2525196"/>
                  <a:pt x="533952" y="2560884"/>
                </a:cubicBezTo>
                <a:cubicBezTo>
                  <a:pt x="533952" y="2596572"/>
                  <a:pt x="505022" y="2625502"/>
                  <a:pt x="469334" y="2625502"/>
                </a:cubicBezTo>
                <a:cubicBezTo>
                  <a:pt x="433646" y="2625502"/>
                  <a:pt x="404716" y="2596572"/>
                  <a:pt x="404716" y="2560884"/>
                </a:cubicBezTo>
                <a:cubicBezTo>
                  <a:pt x="404716" y="2525196"/>
                  <a:pt x="433646" y="2496266"/>
                  <a:pt x="469334" y="2496266"/>
                </a:cubicBezTo>
                <a:close/>
                <a:moveTo>
                  <a:pt x="2292223" y="2251400"/>
                </a:moveTo>
                <a:cubicBezTo>
                  <a:pt x="2327911" y="2251400"/>
                  <a:pt x="2356842" y="2280331"/>
                  <a:pt x="2356842" y="2316018"/>
                </a:cubicBezTo>
                <a:cubicBezTo>
                  <a:pt x="2356842" y="2351706"/>
                  <a:pt x="2327911" y="2380637"/>
                  <a:pt x="2292223" y="2380637"/>
                </a:cubicBezTo>
                <a:cubicBezTo>
                  <a:pt x="2256536" y="2380637"/>
                  <a:pt x="2227605" y="2351706"/>
                  <a:pt x="2227605" y="2316018"/>
                </a:cubicBezTo>
                <a:cubicBezTo>
                  <a:pt x="2227605" y="2280331"/>
                  <a:pt x="2256536" y="2251400"/>
                  <a:pt x="2292223" y="2251400"/>
                </a:cubicBezTo>
                <a:close/>
                <a:moveTo>
                  <a:pt x="2003146" y="425112"/>
                </a:moveTo>
                <a:cubicBezTo>
                  <a:pt x="2038833" y="425112"/>
                  <a:pt x="2067764" y="454043"/>
                  <a:pt x="2067764" y="489731"/>
                </a:cubicBezTo>
                <a:cubicBezTo>
                  <a:pt x="2067764" y="525418"/>
                  <a:pt x="2038833" y="554349"/>
                  <a:pt x="2003146" y="554349"/>
                </a:cubicBezTo>
                <a:cubicBezTo>
                  <a:pt x="1967458" y="554349"/>
                  <a:pt x="1938527" y="525418"/>
                  <a:pt x="1938527" y="489731"/>
                </a:cubicBezTo>
                <a:cubicBezTo>
                  <a:pt x="1938527" y="454043"/>
                  <a:pt x="1967458" y="425112"/>
                  <a:pt x="2003146" y="425112"/>
                </a:cubicBezTo>
                <a:close/>
                <a:moveTo>
                  <a:pt x="1554224" y="44212"/>
                </a:moveTo>
                <a:cubicBezTo>
                  <a:pt x="1631233" y="44212"/>
                  <a:pt x="1693662" y="106641"/>
                  <a:pt x="1693662" y="183650"/>
                </a:cubicBezTo>
                <a:cubicBezTo>
                  <a:pt x="1693662" y="260659"/>
                  <a:pt x="1631233" y="323088"/>
                  <a:pt x="1554224" y="323088"/>
                </a:cubicBezTo>
                <a:cubicBezTo>
                  <a:pt x="1477215" y="323088"/>
                  <a:pt x="1414786" y="260659"/>
                  <a:pt x="1414786" y="183650"/>
                </a:cubicBezTo>
                <a:cubicBezTo>
                  <a:pt x="1414786" y="106641"/>
                  <a:pt x="1477215" y="44212"/>
                  <a:pt x="1554224" y="44212"/>
                </a:cubicBezTo>
                <a:close/>
                <a:moveTo>
                  <a:pt x="554349" y="0"/>
                </a:moveTo>
                <a:cubicBezTo>
                  <a:pt x="822237" y="0"/>
                  <a:pt x="1045744" y="190021"/>
                  <a:pt x="1097435" y="442627"/>
                </a:cubicBezTo>
                <a:lnTo>
                  <a:pt x="1105039" y="492454"/>
                </a:lnTo>
                <a:lnTo>
                  <a:pt x="1175664" y="481676"/>
                </a:lnTo>
                <a:cubicBezTo>
                  <a:pt x="1211792" y="478007"/>
                  <a:pt x="1248449" y="476128"/>
                  <a:pt x="1285545" y="476128"/>
                </a:cubicBezTo>
                <a:cubicBezTo>
                  <a:pt x="1879079" y="476128"/>
                  <a:pt x="2360233" y="957281"/>
                  <a:pt x="2360233" y="1550815"/>
                </a:cubicBezTo>
                <a:cubicBezTo>
                  <a:pt x="2360233" y="2144348"/>
                  <a:pt x="1879079" y="2625502"/>
                  <a:pt x="1285545" y="2625502"/>
                </a:cubicBezTo>
                <a:cubicBezTo>
                  <a:pt x="692011" y="2625502"/>
                  <a:pt x="210857" y="2144348"/>
                  <a:pt x="210857" y="1550815"/>
                </a:cubicBezTo>
                <a:cubicBezTo>
                  <a:pt x="210857" y="1402431"/>
                  <a:pt x="240929" y="1261072"/>
                  <a:pt x="295311" y="1132498"/>
                </a:cubicBezTo>
                <a:lnTo>
                  <a:pt x="329799" y="1060907"/>
                </a:lnTo>
                <a:lnTo>
                  <a:pt x="290113" y="1041790"/>
                </a:lnTo>
                <a:cubicBezTo>
                  <a:pt x="117309" y="947917"/>
                  <a:pt x="0" y="764832"/>
                  <a:pt x="0" y="554348"/>
                </a:cubicBezTo>
                <a:cubicBezTo>
                  <a:pt x="0" y="248190"/>
                  <a:pt x="248190" y="0"/>
                  <a:pt x="554349"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590447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97F4DBB-1456-42A3-BD81-32CCDB911158}"/>
              </a:ext>
            </a:extLst>
          </p:cNvPr>
          <p:cNvSpPr>
            <a:spLocks noGrp="1"/>
          </p:cNvSpPr>
          <p:nvPr>
            <p:ph type="pic" sz="quarter" idx="10"/>
          </p:nvPr>
        </p:nvSpPr>
        <p:spPr>
          <a:xfrm>
            <a:off x="-1" y="2760357"/>
            <a:ext cx="12192000" cy="4097640"/>
          </a:xfrm>
          <a:custGeom>
            <a:avLst/>
            <a:gdLst>
              <a:gd name="connsiteX0" fmla="*/ 8414658 w 12192000"/>
              <a:gd name="connsiteY0" fmla="*/ 2178030 h 4097640"/>
              <a:gd name="connsiteX1" fmla="*/ 8358984 w 12192000"/>
              <a:gd name="connsiteY1" fmla="*/ 2330142 h 4097640"/>
              <a:gd name="connsiteX2" fmla="*/ 8305160 w 12192000"/>
              <a:gd name="connsiteY2" fmla="*/ 2441874 h 4097640"/>
              <a:gd name="connsiteX3" fmla="*/ 8367098 w 12192000"/>
              <a:gd name="connsiteY3" fmla="*/ 2471711 h 4097640"/>
              <a:gd name="connsiteX4" fmla="*/ 8414657 w 12192000"/>
              <a:gd name="connsiteY4" fmla="*/ 2501791 h 4097640"/>
              <a:gd name="connsiteX5" fmla="*/ 8462218 w 12192000"/>
              <a:gd name="connsiteY5" fmla="*/ 2471710 h 4097640"/>
              <a:gd name="connsiteX6" fmla="*/ 8524156 w 12192000"/>
              <a:gd name="connsiteY6" fmla="*/ 2441873 h 4097640"/>
              <a:gd name="connsiteX7" fmla="*/ 8470331 w 12192000"/>
              <a:gd name="connsiteY7" fmla="*/ 2330141 h 4097640"/>
              <a:gd name="connsiteX8" fmla="*/ 3777343 w 12192000"/>
              <a:gd name="connsiteY8" fmla="*/ 2178030 h 4097640"/>
              <a:gd name="connsiteX9" fmla="*/ 3721669 w 12192000"/>
              <a:gd name="connsiteY9" fmla="*/ 2330142 h 4097640"/>
              <a:gd name="connsiteX10" fmla="*/ 3667845 w 12192000"/>
              <a:gd name="connsiteY10" fmla="*/ 2441874 h 4097640"/>
              <a:gd name="connsiteX11" fmla="*/ 3729783 w 12192000"/>
              <a:gd name="connsiteY11" fmla="*/ 2471711 h 4097640"/>
              <a:gd name="connsiteX12" fmla="*/ 3777342 w 12192000"/>
              <a:gd name="connsiteY12" fmla="*/ 2501791 h 4097640"/>
              <a:gd name="connsiteX13" fmla="*/ 3824903 w 12192000"/>
              <a:gd name="connsiteY13" fmla="*/ 2471710 h 4097640"/>
              <a:gd name="connsiteX14" fmla="*/ 3886841 w 12192000"/>
              <a:gd name="connsiteY14" fmla="*/ 2441873 h 4097640"/>
              <a:gd name="connsiteX15" fmla="*/ 3833016 w 12192000"/>
              <a:gd name="connsiteY15" fmla="*/ 2330141 h 4097640"/>
              <a:gd name="connsiteX16" fmla="*/ 605077 w 12192000"/>
              <a:gd name="connsiteY16" fmla="*/ 382164 h 4097640"/>
              <a:gd name="connsiteX17" fmla="*/ 705928 w 12192000"/>
              <a:gd name="connsiteY17" fmla="*/ 483015 h 4097640"/>
              <a:gd name="connsiteX18" fmla="*/ 605077 w 12192000"/>
              <a:gd name="connsiteY18" fmla="*/ 583865 h 4097640"/>
              <a:gd name="connsiteX19" fmla="*/ 504228 w 12192000"/>
              <a:gd name="connsiteY19" fmla="*/ 483015 h 4097640"/>
              <a:gd name="connsiteX20" fmla="*/ 605077 w 12192000"/>
              <a:gd name="connsiteY20" fmla="*/ 382164 h 4097640"/>
              <a:gd name="connsiteX21" fmla="*/ 11586923 w 12192000"/>
              <a:gd name="connsiteY21" fmla="*/ 382163 h 4097640"/>
              <a:gd name="connsiteX22" fmla="*/ 11687772 w 12192000"/>
              <a:gd name="connsiteY22" fmla="*/ 483014 h 4097640"/>
              <a:gd name="connsiteX23" fmla="*/ 11586923 w 12192000"/>
              <a:gd name="connsiteY23" fmla="*/ 583864 h 4097640"/>
              <a:gd name="connsiteX24" fmla="*/ 11486073 w 12192000"/>
              <a:gd name="connsiteY24" fmla="*/ 483014 h 4097640"/>
              <a:gd name="connsiteX25" fmla="*/ 11586923 w 12192000"/>
              <a:gd name="connsiteY25" fmla="*/ 382163 h 4097640"/>
              <a:gd name="connsiteX26" fmla="*/ 8087386 w 12192000"/>
              <a:gd name="connsiteY26" fmla="*/ 1 h 4097640"/>
              <a:gd name="connsiteX27" fmla="*/ 8188236 w 12192000"/>
              <a:gd name="connsiteY27" fmla="*/ 100850 h 4097640"/>
              <a:gd name="connsiteX28" fmla="*/ 8087386 w 12192000"/>
              <a:gd name="connsiteY28" fmla="*/ 201701 h 4097640"/>
              <a:gd name="connsiteX29" fmla="*/ 7986536 w 12192000"/>
              <a:gd name="connsiteY29" fmla="*/ 100850 h 4097640"/>
              <a:gd name="connsiteX30" fmla="*/ 8087386 w 12192000"/>
              <a:gd name="connsiteY30" fmla="*/ 1 h 4097640"/>
              <a:gd name="connsiteX31" fmla="*/ 3450071 w 12192000"/>
              <a:gd name="connsiteY31" fmla="*/ 1 h 4097640"/>
              <a:gd name="connsiteX32" fmla="*/ 3550921 w 12192000"/>
              <a:gd name="connsiteY32" fmla="*/ 100850 h 4097640"/>
              <a:gd name="connsiteX33" fmla="*/ 3450071 w 12192000"/>
              <a:gd name="connsiteY33" fmla="*/ 201701 h 4097640"/>
              <a:gd name="connsiteX34" fmla="*/ 3349221 w 12192000"/>
              <a:gd name="connsiteY34" fmla="*/ 100850 h 4097640"/>
              <a:gd name="connsiteX35" fmla="*/ 3450071 w 12192000"/>
              <a:gd name="connsiteY35" fmla="*/ 1 h 4097640"/>
              <a:gd name="connsiteX36" fmla="*/ 2176206 w 12192000"/>
              <a:gd name="connsiteY36" fmla="*/ 1 h 4097640"/>
              <a:gd name="connsiteX37" fmla="*/ 3721669 w 12192000"/>
              <a:gd name="connsiteY37" fmla="*/ 1024402 h 4097640"/>
              <a:gd name="connsiteX38" fmla="*/ 3777343 w 12192000"/>
              <a:gd name="connsiteY38" fmla="*/ 1176513 h 4097640"/>
              <a:gd name="connsiteX39" fmla="*/ 3833016 w 12192000"/>
              <a:gd name="connsiteY39" fmla="*/ 1024402 h 4097640"/>
              <a:gd name="connsiteX40" fmla="*/ 5378479 w 12192000"/>
              <a:gd name="connsiteY40" fmla="*/ 1 h 4097640"/>
              <a:gd name="connsiteX41" fmla="*/ 6040741 w 12192000"/>
              <a:gd name="connsiteY41" fmla="*/ 135815 h 4097640"/>
              <a:gd name="connsiteX42" fmla="*/ 6096001 w 12192000"/>
              <a:gd name="connsiteY42" fmla="*/ 162231 h 4097640"/>
              <a:gd name="connsiteX43" fmla="*/ 6151260 w 12192000"/>
              <a:gd name="connsiteY43" fmla="*/ 135816 h 4097640"/>
              <a:gd name="connsiteX44" fmla="*/ 6813521 w 12192000"/>
              <a:gd name="connsiteY44" fmla="*/ 1 h 4097640"/>
              <a:gd name="connsiteX45" fmla="*/ 8358984 w 12192000"/>
              <a:gd name="connsiteY45" fmla="*/ 1024402 h 4097640"/>
              <a:gd name="connsiteX46" fmla="*/ 8414658 w 12192000"/>
              <a:gd name="connsiteY46" fmla="*/ 1176513 h 4097640"/>
              <a:gd name="connsiteX47" fmla="*/ 8470331 w 12192000"/>
              <a:gd name="connsiteY47" fmla="*/ 1024402 h 4097640"/>
              <a:gd name="connsiteX48" fmla="*/ 10015794 w 12192000"/>
              <a:gd name="connsiteY48" fmla="*/ 1 h 4097640"/>
              <a:gd name="connsiteX49" fmla="*/ 11617660 w 12192000"/>
              <a:gd name="connsiteY49" fmla="*/ 1178502 h 4097640"/>
              <a:gd name="connsiteX50" fmla="*/ 11635996 w 12192000"/>
              <a:gd name="connsiteY50" fmla="*/ 1249818 h 4097640"/>
              <a:gd name="connsiteX51" fmla="*/ 11648776 w 12192000"/>
              <a:gd name="connsiteY51" fmla="*/ 1250463 h 4097640"/>
              <a:gd name="connsiteX52" fmla="*/ 12181174 w 12192000"/>
              <a:gd name="connsiteY52" fmla="*/ 1737885 h 4097640"/>
              <a:gd name="connsiteX53" fmla="*/ 12184474 w 12192000"/>
              <a:gd name="connsiteY53" fmla="*/ 1772814 h 4097640"/>
              <a:gd name="connsiteX54" fmla="*/ 12192000 w 12192000"/>
              <a:gd name="connsiteY54" fmla="*/ 1772814 h 4097640"/>
              <a:gd name="connsiteX55" fmla="*/ 12192000 w 12192000"/>
              <a:gd name="connsiteY55" fmla="*/ 1852430 h 4097640"/>
              <a:gd name="connsiteX56" fmla="*/ 12192000 w 12192000"/>
              <a:gd name="connsiteY56" fmla="*/ 4097639 h 4097640"/>
              <a:gd name="connsiteX57" fmla="*/ 8879920 w 12192000"/>
              <a:gd name="connsiteY57" fmla="*/ 4097639 h 4097640"/>
              <a:gd name="connsiteX58" fmla="*/ 8879920 w 12192000"/>
              <a:gd name="connsiteY58" fmla="*/ 4097405 h 4097640"/>
              <a:gd name="connsiteX59" fmla="*/ 8874612 w 12192000"/>
              <a:gd name="connsiteY59" fmla="*/ 4097639 h 4097640"/>
              <a:gd name="connsiteX60" fmla="*/ 8462218 w 12192000"/>
              <a:gd name="connsiteY60" fmla="*/ 3993216 h 4097640"/>
              <a:gd name="connsiteX61" fmla="*/ 8414659 w 12192000"/>
              <a:gd name="connsiteY61" fmla="*/ 3964323 h 4097640"/>
              <a:gd name="connsiteX62" fmla="*/ 8367098 w 12192000"/>
              <a:gd name="connsiteY62" fmla="*/ 3993217 h 4097640"/>
              <a:gd name="connsiteX63" fmla="*/ 7954703 w 12192000"/>
              <a:gd name="connsiteY63" fmla="*/ 4097640 h 4097640"/>
              <a:gd name="connsiteX64" fmla="*/ 7949396 w 12192000"/>
              <a:gd name="connsiteY64" fmla="*/ 4097405 h 4097640"/>
              <a:gd name="connsiteX65" fmla="*/ 7949396 w 12192000"/>
              <a:gd name="connsiteY65" fmla="*/ 4097640 h 4097640"/>
              <a:gd name="connsiteX66" fmla="*/ 4637315 w 12192000"/>
              <a:gd name="connsiteY66" fmla="*/ 4097640 h 4097640"/>
              <a:gd name="connsiteX67" fmla="*/ 4637315 w 12192000"/>
              <a:gd name="connsiteY67" fmla="*/ 4097639 h 4097640"/>
              <a:gd name="connsiteX68" fmla="*/ 4242605 w 12192000"/>
              <a:gd name="connsiteY68" fmla="*/ 4097639 h 4097640"/>
              <a:gd name="connsiteX69" fmla="*/ 4242605 w 12192000"/>
              <a:gd name="connsiteY69" fmla="*/ 4097405 h 4097640"/>
              <a:gd name="connsiteX70" fmla="*/ 4237297 w 12192000"/>
              <a:gd name="connsiteY70" fmla="*/ 4097639 h 4097640"/>
              <a:gd name="connsiteX71" fmla="*/ 3824903 w 12192000"/>
              <a:gd name="connsiteY71" fmla="*/ 3993216 h 4097640"/>
              <a:gd name="connsiteX72" fmla="*/ 3777344 w 12192000"/>
              <a:gd name="connsiteY72" fmla="*/ 3964323 h 4097640"/>
              <a:gd name="connsiteX73" fmla="*/ 3729783 w 12192000"/>
              <a:gd name="connsiteY73" fmla="*/ 3993217 h 4097640"/>
              <a:gd name="connsiteX74" fmla="*/ 3317388 w 12192000"/>
              <a:gd name="connsiteY74" fmla="*/ 4097640 h 4097640"/>
              <a:gd name="connsiteX75" fmla="*/ 3312081 w 12192000"/>
              <a:gd name="connsiteY75" fmla="*/ 4097405 h 4097640"/>
              <a:gd name="connsiteX76" fmla="*/ 3312081 w 12192000"/>
              <a:gd name="connsiteY76" fmla="*/ 4097640 h 4097640"/>
              <a:gd name="connsiteX77" fmla="*/ 0 w 12192000"/>
              <a:gd name="connsiteY77" fmla="*/ 4097640 h 4097640"/>
              <a:gd name="connsiteX78" fmla="*/ 0 w 12192000"/>
              <a:gd name="connsiteY78" fmla="*/ 1852431 h 4097640"/>
              <a:gd name="connsiteX79" fmla="*/ 0 w 12192000"/>
              <a:gd name="connsiteY79" fmla="*/ 1772814 h 4097640"/>
              <a:gd name="connsiteX80" fmla="*/ 7526 w 12192000"/>
              <a:gd name="connsiteY80" fmla="*/ 1772814 h 4097640"/>
              <a:gd name="connsiteX81" fmla="*/ 10827 w 12192000"/>
              <a:gd name="connsiteY81" fmla="*/ 1737886 h 4097640"/>
              <a:gd name="connsiteX82" fmla="*/ 543225 w 12192000"/>
              <a:gd name="connsiteY82" fmla="*/ 1250463 h 4097640"/>
              <a:gd name="connsiteX83" fmla="*/ 556004 w 12192000"/>
              <a:gd name="connsiteY83" fmla="*/ 1249818 h 4097640"/>
              <a:gd name="connsiteX84" fmla="*/ 574342 w 12192000"/>
              <a:gd name="connsiteY84" fmla="*/ 1178503 h 4097640"/>
              <a:gd name="connsiteX85" fmla="*/ 2176206 w 12192000"/>
              <a:gd name="connsiteY85" fmla="*/ 1 h 4097640"/>
              <a:gd name="connsiteX86" fmla="*/ 8741930 w 12192000"/>
              <a:gd name="connsiteY86" fmla="*/ 0 h 4097640"/>
              <a:gd name="connsiteX87" fmla="*/ 8842779 w 12192000"/>
              <a:gd name="connsiteY87" fmla="*/ 100850 h 4097640"/>
              <a:gd name="connsiteX88" fmla="*/ 8741930 w 12192000"/>
              <a:gd name="connsiteY88" fmla="*/ 201700 h 4097640"/>
              <a:gd name="connsiteX89" fmla="*/ 8641080 w 12192000"/>
              <a:gd name="connsiteY89" fmla="*/ 100850 h 4097640"/>
              <a:gd name="connsiteX90" fmla="*/ 8741930 w 12192000"/>
              <a:gd name="connsiteY90" fmla="*/ 0 h 4097640"/>
              <a:gd name="connsiteX91" fmla="*/ 4104615 w 12192000"/>
              <a:gd name="connsiteY91" fmla="*/ 0 h 4097640"/>
              <a:gd name="connsiteX92" fmla="*/ 4205464 w 12192000"/>
              <a:gd name="connsiteY92" fmla="*/ 100850 h 4097640"/>
              <a:gd name="connsiteX93" fmla="*/ 4104615 w 12192000"/>
              <a:gd name="connsiteY93" fmla="*/ 201700 h 4097640"/>
              <a:gd name="connsiteX94" fmla="*/ 4003765 w 12192000"/>
              <a:gd name="connsiteY94" fmla="*/ 100850 h 4097640"/>
              <a:gd name="connsiteX95" fmla="*/ 4104615 w 12192000"/>
              <a:gd name="connsiteY95" fmla="*/ 0 h 409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0" h="4097640">
                <a:moveTo>
                  <a:pt x="8414658" y="2178030"/>
                </a:moveTo>
                <a:lnTo>
                  <a:pt x="8358984" y="2330142"/>
                </a:lnTo>
                <a:lnTo>
                  <a:pt x="8305160" y="2441874"/>
                </a:lnTo>
                <a:lnTo>
                  <a:pt x="8367098" y="2471711"/>
                </a:lnTo>
                <a:lnTo>
                  <a:pt x="8414657" y="2501791"/>
                </a:lnTo>
                <a:lnTo>
                  <a:pt x="8462218" y="2471710"/>
                </a:lnTo>
                <a:lnTo>
                  <a:pt x="8524156" y="2441873"/>
                </a:lnTo>
                <a:lnTo>
                  <a:pt x="8470331" y="2330141"/>
                </a:lnTo>
                <a:close/>
                <a:moveTo>
                  <a:pt x="3777343" y="2178030"/>
                </a:moveTo>
                <a:lnTo>
                  <a:pt x="3721669" y="2330142"/>
                </a:lnTo>
                <a:lnTo>
                  <a:pt x="3667845" y="2441874"/>
                </a:lnTo>
                <a:lnTo>
                  <a:pt x="3729783" y="2471711"/>
                </a:lnTo>
                <a:lnTo>
                  <a:pt x="3777342" y="2501791"/>
                </a:lnTo>
                <a:lnTo>
                  <a:pt x="3824903" y="2471710"/>
                </a:lnTo>
                <a:lnTo>
                  <a:pt x="3886841" y="2441873"/>
                </a:lnTo>
                <a:lnTo>
                  <a:pt x="3833016" y="2330141"/>
                </a:lnTo>
                <a:close/>
                <a:moveTo>
                  <a:pt x="605077" y="382164"/>
                </a:moveTo>
                <a:cubicBezTo>
                  <a:pt x="660776" y="382164"/>
                  <a:pt x="705928" y="427317"/>
                  <a:pt x="705928" y="483015"/>
                </a:cubicBezTo>
                <a:cubicBezTo>
                  <a:pt x="705928" y="538712"/>
                  <a:pt x="660776" y="583865"/>
                  <a:pt x="605077" y="583865"/>
                </a:cubicBezTo>
                <a:cubicBezTo>
                  <a:pt x="549379" y="583865"/>
                  <a:pt x="504228" y="538712"/>
                  <a:pt x="504228" y="483015"/>
                </a:cubicBezTo>
                <a:cubicBezTo>
                  <a:pt x="504228" y="427317"/>
                  <a:pt x="549379" y="382164"/>
                  <a:pt x="605077" y="382164"/>
                </a:cubicBezTo>
                <a:close/>
                <a:moveTo>
                  <a:pt x="11586923" y="382163"/>
                </a:moveTo>
                <a:cubicBezTo>
                  <a:pt x="11642622" y="382163"/>
                  <a:pt x="11687772" y="427316"/>
                  <a:pt x="11687772" y="483014"/>
                </a:cubicBezTo>
                <a:cubicBezTo>
                  <a:pt x="11687772" y="538712"/>
                  <a:pt x="11642622" y="583864"/>
                  <a:pt x="11586923" y="583864"/>
                </a:cubicBezTo>
                <a:cubicBezTo>
                  <a:pt x="11531224" y="583864"/>
                  <a:pt x="11486073" y="538712"/>
                  <a:pt x="11486073" y="483014"/>
                </a:cubicBezTo>
                <a:cubicBezTo>
                  <a:pt x="11486073" y="427316"/>
                  <a:pt x="11531224" y="382163"/>
                  <a:pt x="11586923" y="382163"/>
                </a:cubicBezTo>
                <a:close/>
                <a:moveTo>
                  <a:pt x="8087386" y="1"/>
                </a:moveTo>
                <a:cubicBezTo>
                  <a:pt x="8143084" y="1"/>
                  <a:pt x="8188236" y="45153"/>
                  <a:pt x="8188236" y="100850"/>
                </a:cubicBezTo>
                <a:cubicBezTo>
                  <a:pt x="8188236" y="156549"/>
                  <a:pt x="8143084" y="201701"/>
                  <a:pt x="8087386" y="201701"/>
                </a:cubicBezTo>
                <a:cubicBezTo>
                  <a:pt x="8031688" y="201701"/>
                  <a:pt x="7986536" y="156549"/>
                  <a:pt x="7986536" y="100850"/>
                </a:cubicBezTo>
                <a:cubicBezTo>
                  <a:pt x="7986536" y="45153"/>
                  <a:pt x="8031688" y="1"/>
                  <a:pt x="8087386" y="1"/>
                </a:cubicBezTo>
                <a:close/>
                <a:moveTo>
                  <a:pt x="3450071" y="1"/>
                </a:moveTo>
                <a:cubicBezTo>
                  <a:pt x="3505769" y="1"/>
                  <a:pt x="3550921" y="45153"/>
                  <a:pt x="3550921" y="100850"/>
                </a:cubicBezTo>
                <a:cubicBezTo>
                  <a:pt x="3550921" y="156549"/>
                  <a:pt x="3505769" y="201701"/>
                  <a:pt x="3450071" y="201701"/>
                </a:cubicBezTo>
                <a:cubicBezTo>
                  <a:pt x="3394373" y="201701"/>
                  <a:pt x="3349221" y="156549"/>
                  <a:pt x="3349221" y="100850"/>
                </a:cubicBezTo>
                <a:cubicBezTo>
                  <a:pt x="3349221" y="45153"/>
                  <a:pt x="3394373" y="1"/>
                  <a:pt x="3450071" y="1"/>
                </a:cubicBezTo>
                <a:close/>
                <a:moveTo>
                  <a:pt x="2176206" y="1"/>
                </a:moveTo>
                <a:cubicBezTo>
                  <a:pt x="2870955" y="1"/>
                  <a:pt x="3467046" y="422405"/>
                  <a:pt x="3721669" y="1024402"/>
                </a:cubicBezTo>
                <a:lnTo>
                  <a:pt x="3777343" y="1176513"/>
                </a:lnTo>
                <a:lnTo>
                  <a:pt x="3833016" y="1024402"/>
                </a:lnTo>
                <a:cubicBezTo>
                  <a:pt x="4087640" y="422404"/>
                  <a:pt x="4683731" y="1"/>
                  <a:pt x="5378479" y="1"/>
                </a:cubicBezTo>
                <a:cubicBezTo>
                  <a:pt x="5613681" y="1"/>
                  <a:pt x="5837575" y="48412"/>
                  <a:pt x="6040741" y="135815"/>
                </a:cubicBezTo>
                <a:lnTo>
                  <a:pt x="6096001" y="162231"/>
                </a:lnTo>
                <a:lnTo>
                  <a:pt x="6151260" y="135816"/>
                </a:lnTo>
                <a:cubicBezTo>
                  <a:pt x="6354426" y="48413"/>
                  <a:pt x="6578320" y="1"/>
                  <a:pt x="6813521" y="1"/>
                </a:cubicBezTo>
                <a:cubicBezTo>
                  <a:pt x="7508270" y="1"/>
                  <a:pt x="8104361" y="422405"/>
                  <a:pt x="8358984" y="1024402"/>
                </a:cubicBezTo>
                <a:lnTo>
                  <a:pt x="8414658" y="1176513"/>
                </a:lnTo>
                <a:lnTo>
                  <a:pt x="8470331" y="1024402"/>
                </a:lnTo>
                <a:cubicBezTo>
                  <a:pt x="8724955" y="422404"/>
                  <a:pt x="9321046" y="1"/>
                  <a:pt x="10015794" y="1"/>
                </a:cubicBezTo>
                <a:cubicBezTo>
                  <a:pt x="10768438" y="1"/>
                  <a:pt x="11405297" y="495738"/>
                  <a:pt x="11617660" y="1178502"/>
                </a:cubicBezTo>
                <a:lnTo>
                  <a:pt x="11635996" y="1249818"/>
                </a:lnTo>
                <a:lnTo>
                  <a:pt x="11648776" y="1250463"/>
                </a:lnTo>
                <a:cubicBezTo>
                  <a:pt x="11915756" y="1277576"/>
                  <a:pt x="12131428" y="1478255"/>
                  <a:pt x="12181174" y="1737885"/>
                </a:cubicBezTo>
                <a:lnTo>
                  <a:pt x="12184474" y="1772814"/>
                </a:lnTo>
                <a:lnTo>
                  <a:pt x="12192000" y="1772814"/>
                </a:lnTo>
                <a:lnTo>
                  <a:pt x="12192000" y="1852430"/>
                </a:lnTo>
                <a:lnTo>
                  <a:pt x="12192000" y="4097639"/>
                </a:lnTo>
                <a:lnTo>
                  <a:pt x="8879920" y="4097639"/>
                </a:lnTo>
                <a:lnTo>
                  <a:pt x="8879920" y="4097405"/>
                </a:lnTo>
                <a:lnTo>
                  <a:pt x="8874612" y="4097639"/>
                </a:lnTo>
                <a:cubicBezTo>
                  <a:pt x="8725292" y="4097639"/>
                  <a:pt x="8584808" y="4059812"/>
                  <a:pt x="8462218" y="3993216"/>
                </a:cubicBezTo>
                <a:lnTo>
                  <a:pt x="8414659" y="3964323"/>
                </a:lnTo>
                <a:lnTo>
                  <a:pt x="8367098" y="3993217"/>
                </a:lnTo>
                <a:cubicBezTo>
                  <a:pt x="8244508" y="4059812"/>
                  <a:pt x="8104023" y="4097640"/>
                  <a:pt x="7954703" y="4097640"/>
                </a:cubicBezTo>
                <a:lnTo>
                  <a:pt x="7949396" y="4097405"/>
                </a:lnTo>
                <a:lnTo>
                  <a:pt x="7949396" y="4097640"/>
                </a:lnTo>
                <a:lnTo>
                  <a:pt x="4637315" y="4097640"/>
                </a:lnTo>
                <a:lnTo>
                  <a:pt x="4637315" y="4097639"/>
                </a:lnTo>
                <a:lnTo>
                  <a:pt x="4242605" y="4097639"/>
                </a:lnTo>
                <a:lnTo>
                  <a:pt x="4242605" y="4097405"/>
                </a:lnTo>
                <a:lnTo>
                  <a:pt x="4237297" y="4097639"/>
                </a:lnTo>
                <a:cubicBezTo>
                  <a:pt x="4087977" y="4097639"/>
                  <a:pt x="3947493" y="4059812"/>
                  <a:pt x="3824903" y="3993216"/>
                </a:cubicBezTo>
                <a:lnTo>
                  <a:pt x="3777344" y="3964323"/>
                </a:lnTo>
                <a:lnTo>
                  <a:pt x="3729783" y="3993217"/>
                </a:lnTo>
                <a:cubicBezTo>
                  <a:pt x="3607193" y="4059812"/>
                  <a:pt x="3466708" y="4097640"/>
                  <a:pt x="3317388" y="4097640"/>
                </a:cubicBezTo>
                <a:lnTo>
                  <a:pt x="3312081" y="4097405"/>
                </a:lnTo>
                <a:lnTo>
                  <a:pt x="3312081" y="4097640"/>
                </a:lnTo>
                <a:lnTo>
                  <a:pt x="0" y="4097640"/>
                </a:lnTo>
                <a:lnTo>
                  <a:pt x="0" y="1852431"/>
                </a:lnTo>
                <a:lnTo>
                  <a:pt x="0" y="1772814"/>
                </a:lnTo>
                <a:lnTo>
                  <a:pt x="7526" y="1772814"/>
                </a:lnTo>
                <a:lnTo>
                  <a:pt x="10827" y="1737886"/>
                </a:lnTo>
                <a:cubicBezTo>
                  <a:pt x="60573" y="1478256"/>
                  <a:pt x="276245" y="1277577"/>
                  <a:pt x="543225" y="1250463"/>
                </a:cubicBezTo>
                <a:lnTo>
                  <a:pt x="556004" y="1249818"/>
                </a:lnTo>
                <a:lnTo>
                  <a:pt x="574342" y="1178503"/>
                </a:lnTo>
                <a:cubicBezTo>
                  <a:pt x="786703" y="495738"/>
                  <a:pt x="1423562" y="1"/>
                  <a:pt x="2176206" y="1"/>
                </a:cubicBezTo>
                <a:close/>
                <a:moveTo>
                  <a:pt x="8741930" y="0"/>
                </a:moveTo>
                <a:cubicBezTo>
                  <a:pt x="8797627" y="0"/>
                  <a:pt x="8842779" y="45152"/>
                  <a:pt x="8842779" y="100850"/>
                </a:cubicBezTo>
                <a:cubicBezTo>
                  <a:pt x="8842779" y="156548"/>
                  <a:pt x="8797627" y="201700"/>
                  <a:pt x="8741930" y="201700"/>
                </a:cubicBezTo>
                <a:cubicBezTo>
                  <a:pt x="8686232" y="201700"/>
                  <a:pt x="8641080" y="156548"/>
                  <a:pt x="8641080" y="100850"/>
                </a:cubicBezTo>
                <a:cubicBezTo>
                  <a:pt x="8641080" y="45152"/>
                  <a:pt x="8686232" y="0"/>
                  <a:pt x="8741930" y="0"/>
                </a:cubicBezTo>
                <a:close/>
                <a:moveTo>
                  <a:pt x="4104615" y="0"/>
                </a:moveTo>
                <a:cubicBezTo>
                  <a:pt x="4160312" y="0"/>
                  <a:pt x="4205464" y="45152"/>
                  <a:pt x="4205464" y="100850"/>
                </a:cubicBezTo>
                <a:cubicBezTo>
                  <a:pt x="4205464" y="156548"/>
                  <a:pt x="4160312" y="201700"/>
                  <a:pt x="4104615" y="201700"/>
                </a:cubicBezTo>
                <a:cubicBezTo>
                  <a:pt x="4048917" y="201700"/>
                  <a:pt x="4003765" y="156548"/>
                  <a:pt x="4003765" y="100850"/>
                </a:cubicBezTo>
                <a:cubicBezTo>
                  <a:pt x="4003765" y="45152"/>
                  <a:pt x="4048917" y="0"/>
                  <a:pt x="4104615"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7249793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B7358A2-732D-44FF-A8EE-349320427749}"/>
              </a:ext>
            </a:extLst>
          </p:cNvPr>
          <p:cNvSpPr>
            <a:spLocks noGrp="1"/>
          </p:cNvSpPr>
          <p:nvPr>
            <p:ph type="pic" sz="quarter" idx="12"/>
          </p:nvPr>
        </p:nvSpPr>
        <p:spPr>
          <a:xfrm>
            <a:off x="-2" y="32659"/>
            <a:ext cx="12192000" cy="6776357"/>
          </a:xfrm>
          <a:custGeom>
            <a:avLst/>
            <a:gdLst>
              <a:gd name="connsiteX0" fmla="*/ 8087385 w 12192000"/>
              <a:gd name="connsiteY0" fmla="*/ 6574657 h 6776357"/>
              <a:gd name="connsiteX1" fmla="*/ 8188235 w 12192000"/>
              <a:gd name="connsiteY1" fmla="*/ 6675507 h 6776357"/>
              <a:gd name="connsiteX2" fmla="*/ 8087385 w 12192000"/>
              <a:gd name="connsiteY2" fmla="*/ 6776357 h 6776357"/>
              <a:gd name="connsiteX3" fmla="*/ 7986536 w 12192000"/>
              <a:gd name="connsiteY3" fmla="*/ 6675507 h 6776357"/>
              <a:gd name="connsiteX4" fmla="*/ 8087385 w 12192000"/>
              <a:gd name="connsiteY4" fmla="*/ 6574657 h 6776357"/>
              <a:gd name="connsiteX5" fmla="*/ 3450070 w 12192000"/>
              <a:gd name="connsiteY5" fmla="*/ 6574657 h 6776357"/>
              <a:gd name="connsiteX6" fmla="*/ 3550920 w 12192000"/>
              <a:gd name="connsiteY6" fmla="*/ 6675507 h 6776357"/>
              <a:gd name="connsiteX7" fmla="*/ 3450070 w 12192000"/>
              <a:gd name="connsiteY7" fmla="*/ 6776357 h 6776357"/>
              <a:gd name="connsiteX8" fmla="*/ 3349221 w 12192000"/>
              <a:gd name="connsiteY8" fmla="*/ 6675507 h 6776357"/>
              <a:gd name="connsiteX9" fmla="*/ 3450070 w 12192000"/>
              <a:gd name="connsiteY9" fmla="*/ 6574657 h 6776357"/>
              <a:gd name="connsiteX10" fmla="*/ 8741929 w 12192000"/>
              <a:gd name="connsiteY10" fmla="*/ 6574656 h 6776357"/>
              <a:gd name="connsiteX11" fmla="*/ 8842779 w 12192000"/>
              <a:gd name="connsiteY11" fmla="*/ 6675507 h 6776357"/>
              <a:gd name="connsiteX12" fmla="*/ 8741929 w 12192000"/>
              <a:gd name="connsiteY12" fmla="*/ 6776356 h 6776357"/>
              <a:gd name="connsiteX13" fmla="*/ 8641079 w 12192000"/>
              <a:gd name="connsiteY13" fmla="*/ 6675507 h 6776357"/>
              <a:gd name="connsiteX14" fmla="*/ 8741929 w 12192000"/>
              <a:gd name="connsiteY14" fmla="*/ 6574656 h 6776357"/>
              <a:gd name="connsiteX15" fmla="*/ 4104614 w 12192000"/>
              <a:gd name="connsiteY15" fmla="*/ 6574656 h 6776357"/>
              <a:gd name="connsiteX16" fmla="*/ 4205464 w 12192000"/>
              <a:gd name="connsiteY16" fmla="*/ 6675507 h 6776357"/>
              <a:gd name="connsiteX17" fmla="*/ 4104614 w 12192000"/>
              <a:gd name="connsiteY17" fmla="*/ 6776356 h 6776357"/>
              <a:gd name="connsiteX18" fmla="*/ 4003764 w 12192000"/>
              <a:gd name="connsiteY18" fmla="*/ 6675507 h 6776357"/>
              <a:gd name="connsiteX19" fmla="*/ 4104614 w 12192000"/>
              <a:gd name="connsiteY19" fmla="*/ 6574656 h 6776357"/>
              <a:gd name="connsiteX20" fmla="*/ 605077 w 12192000"/>
              <a:gd name="connsiteY20" fmla="*/ 6192493 h 6776357"/>
              <a:gd name="connsiteX21" fmla="*/ 705927 w 12192000"/>
              <a:gd name="connsiteY21" fmla="*/ 6293343 h 6776357"/>
              <a:gd name="connsiteX22" fmla="*/ 605077 w 12192000"/>
              <a:gd name="connsiteY22" fmla="*/ 6394194 h 6776357"/>
              <a:gd name="connsiteX23" fmla="*/ 504228 w 12192000"/>
              <a:gd name="connsiteY23" fmla="*/ 6293343 h 6776357"/>
              <a:gd name="connsiteX24" fmla="*/ 605077 w 12192000"/>
              <a:gd name="connsiteY24" fmla="*/ 6192493 h 6776357"/>
              <a:gd name="connsiteX25" fmla="*/ 11586923 w 12192000"/>
              <a:gd name="connsiteY25" fmla="*/ 6192492 h 6776357"/>
              <a:gd name="connsiteX26" fmla="*/ 11687772 w 12192000"/>
              <a:gd name="connsiteY26" fmla="*/ 6293342 h 6776357"/>
              <a:gd name="connsiteX27" fmla="*/ 11586923 w 12192000"/>
              <a:gd name="connsiteY27" fmla="*/ 6394193 h 6776357"/>
              <a:gd name="connsiteX28" fmla="*/ 11486072 w 12192000"/>
              <a:gd name="connsiteY28" fmla="*/ 6293342 h 6776357"/>
              <a:gd name="connsiteX29" fmla="*/ 11586923 w 12192000"/>
              <a:gd name="connsiteY29" fmla="*/ 6192492 h 6776357"/>
              <a:gd name="connsiteX30" fmla="*/ 8414658 w 12192000"/>
              <a:gd name="connsiteY30" fmla="*/ 4274566 h 6776357"/>
              <a:gd name="connsiteX31" fmla="*/ 8367097 w 12192000"/>
              <a:gd name="connsiteY31" fmla="*/ 4304647 h 6776357"/>
              <a:gd name="connsiteX32" fmla="*/ 8305159 w 12192000"/>
              <a:gd name="connsiteY32" fmla="*/ 4334484 h 6776357"/>
              <a:gd name="connsiteX33" fmla="*/ 8358984 w 12192000"/>
              <a:gd name="connsiteY33" fmla="*/ 4446216 h 6776357"/>
              <a:gd name="connsiteX34" fmla="*/ 8414657 w 12192000"/>
              <a:gd name="connsiteY34" fmla="*/ 4598327 h 6776357"/>
              <a:gd name="connsiteX35" fmla="*/ 8470331 w 12192000"/>
              <a:gd name="connsiteY35" fmla="*/ 4446215 h 6776357"/>
              <a:gd name="connsiteX36" fmla="*/ 8524155 w 12192000"/>
              <a:gd name="connsiteY36" fmla="*/ 4334483 h 6776357"/>
              <a:gd name="connsiteX37" fmla="*/ 8462217 w 12192000"/>
              <a:gd name="connsiteY37" fmla="*/ 4304646 h 6776357"/>
              <a:gd name="connsiteX38" fmla="*/ 3777343 w 12192000"/>
              <a:gd name="connsiteY38" fmla="*/ 4274566 h 6776357"/>
              <a:gd name="connsiteX39" fmla="*/ 3729782 w 12192000"/>
              <a:gd name="connsiteY39" fmla="*/ 4304647 h 6776357"/>
              <a:gd name="connsiteX40" fmla="*/ 3667844 w 12192000"/>
              <a:gd name="connsiteY40" fmla="*/ 4334484 h 6776357"/>
              <a:gd name="connsiteX41" fmla="*/ 3721669 w 12192000"/>
              <a:gd name="connsiteY41" fmla="*/ 4446216 h 6776357"/>
              <a:gd name="connsiteX42" fmla="*/ 3777342 w 12192000"/>
              <a:gd name="connsiteY42" fmla="*/ 4598327 h 6776357"/>
              <a:gd name="connsiteX43" fmla="*/ 3833016 w 12192000"/>
              <a:gd name="connsiteY43" fmla="*/ 4446215 h 6776357"/>
              <a:gd name="connsiteX44" fmla="*/ 3886840 w 12192000"/>
              <a:gd name="connsiteY44" fmla="*/ 4334483 h 6776357"/>
              <a:gd name="connsiteX45" fmla="*/ 3824902 w 12192000"/>
              <a:gd name="connsiteY45" fmla="*/ 4304646 h 6776357"/>
              <a:gd name="connsiteX46" fmla="*/ 8414658 w 12192000"/>
              <a:gd name="connsiteY46" fmla="*/ 2178030 h 6776357"/>
              <a:gd name="connsiteX47" fmla="*/ 8358984 w 12192000"/>
              <a:gd name="connsiteY47" fmla="*/ 2330142 h 6776357"/>
              <a:gd name="connsiteX48" fmla="*/ 8305160 w 12192000"/>
              <a:gd name="connsiteY48" fmla="*/ 2441874 h 6776357"/>
              <a:gd name="connsiteX49" fmla="*/ 8367098 w 12192000"/>
              <a:gd name="connsiteY49" fmla="*/ 2471711 h 6776357"/>
              <a:gd name="connsiteX50" fmla="*/ 8414657 w 12192000"/>
              <a:gd name="connsiteY50" fmla="*/ 2501791 h 6776357"/>
              <a:gd name="connsiteX51" fmla="*/ 8462218 w 12192000"/>
              <a:gd name="connsiteY51" fmla="*/ 2471710 h 6776357"/>
              <a:gd name="connsiteX52" fmla="*/ 8524156 w 12192000"/>
              <a:gd name="connsiteY52" fmla="*/ 2441873 h 6776357"/>
              <a:gd name="connsiteX53" fmla="*/ 8470331 w 12192000"/>
              <a:gd name="connsiteY53" fmla="*/ 2330141 h 6776357"/>
              <a:gd name="connsiteX54" fmla="*/ 3777343 w 12192000"/>
              <a:gd name="connsiteY54" fmla="*/ 2178030 h 6776357"/>
              <a:gd name="connsiteX55" fmla="*/ 3721669 w 12192000"/>
              <a:gd name="connsiteY55" fmla="*/ 2330142 h 6776357"/>
              <a:gd name="connsiteX56" fmla="*/ 3667845 w 12192000"/>
              <a:gd name="connsiteY56" fmla="*/ 2441874 h 6776357"/>
              <a:gd name="connsiteX57" fmla="*/ 3729783 w 12192000"/>
              <a:gd name="connsiteY57" fmla="*/ 2471711 h 6776357"/>
              <a:gd name="connsiteX58" fmla="*/ 3777342 w 12192000"/>
              <a:gd name="connsiteY58" fmla="*/ 2501791 h 6776357"/>
              <a:gd name="connsiteX59" fmla="*/ 3824903 w 12192000"/>
              <a:gd name="connsiteY59" fmla="*/ 2471710 h 6776357"/>
              <a:gd name="connsiteX60" fmla="*/ 3886841 w 12192000"/>
              <a:gd name="connsiteY60" fmla="*/ 2441873 h 6776357"/>
              <a:gd name="connsiteX61" fmla="*/ 3833016 w 12192000"/>
              <a:gd name="connsiteY61" fmla="*/ 2330141 h 6776357"/>
              <a:gd name="connsiteX62" fmla="*/ 605077 w 12192000"/>
              <a:gd name="connsiteY62" fmla="*/ 382164 h 6776357"/>
              <a:gd name="connsiteX63" fmla="*/ 705928 w 12192000"/>
              <a:gd name="connsiteY63" fmla="*/ 483015 h 6776357"/>
              <a:gd name="connsiteX64" fmla="*/ 605077 w 12192000"/>
              <a:gd name="connsiteY64" fmla="*/ 583865 h 6776357"/>
              <a:gd name="connsiteX65" fmla="*/ 504228 w 12192000"/>
              <a:gd name="connsiteY65" fmla="*/ 483015 h 6776357"/>
              <a:gd name="connsiteX66" fmla="*/ 605077 w 12192000"/>
              <a:gd name="connsiteY66" fmla="*/ 382164 h 6776357"/>
              <a:gd name="connsiteX67" fmla="*/ 11586923 w 12192000"/>
              <a:gd name="connsiteY67" fmla="*/ 382163 h 6776357"/>
              <a:gd name="connsiteX68" fmla="*/ 11687772 w 12192000"/>
              <a:gd name="connsiteY68" fmla="*/ 483014 h 6776357"/>
              <a:gd name="connsiteX69" fmla="*/ 11586923 w 12192000"/>
              <a:gd name="connsiteY69" fmla="*/ 583864 h 6776357"/>
              <a:gd name="connsiteX70" fmla="*/ 11486073 w 12192000"/>
              <a:gd name="connsiteY70" fmla="*/ 483014 h 6776357"/>
              <a:gd name="connsiteX71" fmla="*/ 11586923 w 12192000"/>
              <a:gd name="connsiteY71" fmla="*/ 382163 h 6776357"/>
              <a:gd name="connsiteX72" fmla="*/ 8087386 w 12192000"/>
              <a:gd name="connsiteY72" fmla="*/ 1 h 6776357"/>
              <a:gd name="connsiteX73" fmla="*/ 8188236 w 12192000"/>
              <a:gd name="connsiteY73" fmla="*/ 100850 h 6776357"/>
              <a:gd name="connsiteX74" fmla="*/ 8087386 w 12192000"/>
              <a:gd name="connsiteY74" fmla="*/ 201701 h 6776357"/>
              <a:gd name="connsiteX75" fmla="*/ 7986536 w 12192000"/>
              <a:gd name="connsiteY75" fmla="*/ 100850 h 6776357"/>
              <a:gd name="connsiteX76" fmla="*/ 8087386 w 12192000"/>
              <a:gd name="connsiteY76" fmla="*/ 1 h 6776357"/>
              <a:gd name="connsiteX77" fmla="*/ 3450071 w 12192000"/>
              <a:gd name="connsiteY77" fmla="*/ 1 h 6776357"/>
              <a:gd name="connsiteX78" fmla="*/ 3550921 w 12192000"/>
              <a:gd name="connsiteY78" fmla="*/ 100850 h 6776357"/>
              <a:gd name="connsiteX79" fmla="*/ 3450071 w 12192000"/>
              <a:gd name="connsiteY79" fmla="*/ 201701 h 6776357"/>
              <a:gd name="connsiteX80" fmla="*/ 3349221 w 12192000"/>
              <a:gd name="connsiteY80" fmla="*/ 100850 h 6776357"/>
              <a:gd name="connsiteX81" fmla="*/ 3450071 w 12192000"/>
              <a:gd name="connsiteY81" fmla="*/ 1 h 6776357"/>
              <a:gd name="connsiteX82" fmla="*/ 2176206 w 12192000"/>
              <a:gd name="connsiteY82" fmla="*/ 1 h 6776357"/>
              <a:gd name="connsiteX83" fmla="*/ 3721669 w 12192000"/>
              <a:gd name="connsiteY83" fmla="*/ 1024402 h 6776357"/>
              <a:gd name="connsiteX84" fmla="*/ 3777343 w 12192000"/>
              <a:gd name="connsiteY84" fmla="*/ 1176513 h 6776357"/>
              <a:gd name="connsiteX85" fmla="*/ 3833016 w 12192000"/>
              <a:gd name="connsiteY85" fmla="*/ 1024402 h 6776357"/>
              <a:gd name="connsiteX86" fmla="*/ 5378479 w 12192000"/>
              <a:gd name="connsiteY86" fmla="*/ 1 h 6776357"/>
              <a:gd name="connsiteX87" fmla="*/ 6040741 w 12192000"/>
              <a:gd name="connsiteY87" fmla="*/ 135815 h 6776357"/>
              <a:gd name="connsiteX88" fmla="*/ 6096001 w 12192000"/>
              <a:gd name="connsiteY88" fmla="*/ 162231 h 6776357"/>
              <a:gd name="connsiteX89" fmla="*/ 6151260 w 12192000"/>
              <a:gd name="connsiteY89" fmla="*/ 135816 h 6776357"/>
              <a:gd name="connsiteX90" fmla="*/ 6813521 w 12192000"/>
              <a:gd name="connsiteY90" fmla="*/ 1 h 6776357"/>
              <a:gd name="connsiteX91" fmla="*/ 8358984 w 12192000"/>
              <a:gd name="connsiteY91" fmla="*/ 1024402 h 6776357"/>
              <a:gd name="connsiteX92" fmla="*/ 8414658 w 12192000"/>
              <a:gd name="connsiteY92" fmla="*/ 1176513 h 6776357"/>
              <a:gd name="connsiteX93" fmla="*/ 8470331 w 12192000"/>
              <a:gd name="connsiteY93" fmla="*/ 1024402 h 6776357"/>
              <a:gd name="connsiteX94" fmla="*/ 10015794 w 12192000"/>
              <a:gd name="connsiteY94" fmla="*/ 1 h 6776357"/>
              <a:gd name="connsiteX95" fmla="*/ 11617660 w 12192000"/>
              <a:gd name="connsiteY95" fmla="*/ 1178502 h 6776357"/>
              <a:gd name="connsiteX96" fmla="*/ 11635996 w 12192000"/>
              <a:gd name="connsiteY96" fmla="*/ 1249818 h 6776357"/>
              <a:gd name="connsiteX97" fmla="*/ 11648776 w 12192000"/>
              <a:gd name="connsiteY97" fmla="*/ 1250463 h 6776357"/>
              <a:gd name="connsiteX98" fmla="*/ 12181174 w 12192000"/>
              <a:gd name="connsiteY98" fmla="*/ 1737885 h 6776357"/>
              <a:gd name="connsiteX99" fmla="*/ 12184474 w 12192000"/>
              <a:gd name="connsiteY99" fmla="*/ 1772814 h 6776357"/>
              <a:gd name="connsiteX100" fmla="*/ 12192000 w 12192000"/>
              <a:gd name="connsiteY100" fmla="*/ 1772814 h 6776357"/>
              <a:gd name="connsiteX101" fmla="*/ 12192000 w 12192000"/>
              <a:gd name="connsiteY101" fmla="*/ 1852430 h 6776357"/>
              <a:gd name="connsiteX102" fmla="*/ 12192000 w 12192000"/>
              <a:gd name="connsiteY102" fmla="*/ 2678717 h 6776357"/>
              <a:gd name="connsiteX103" fmla="*/ 12192000 w 12192000"/>
              <a:gd name="connsiteY103" fmla="*/ 4097639 h 6776357"/>
              <a:gd name="connsiteX104" fmla="*/ 12192000 w 12192000"/>
              <a:gd name="connsiteY104" fmla="*/ 4923926 h 6776357"/>
              <a:gd name="connsiteX105" fmla="*/ 12192000 w 12192000"/>
              <a:gd name="connsiteY105" fmla="*/ 5003543 h 6776357"/>
              <a:gd name="connsiteX106" fmla="*/ 12184474 w 12192000"/>
              <a:gd name="connsiteY106" fmla="*/ 5003543 h 6776357"/>
              <a:gd name="connsiteX107" fmla="*/ 12181173 w 12192000"/>
              <a:gd name="connsiteY107" fmla="*/ 5038471 h 6776357"/>
              <a:gd name="connsiteX108" fmla="*/ 11648775 w 12192000"/>
              <a:gd name="connsiteY108" fmla="*/ 5525894 h 6776357"/>
              <a:gd name="connsiteX109" fmla="*/ 11635996 w 12192000"/>
              <a:gd name="connsiteY109" fmla="*/ 5526539 h 6776357"/>
              <a:gd name="connsiteX110" fmla="*/ 11617658 w 12192000"/>
              <a:gd name="connsiteY110" fmla="*/ 5597854 h 6776357"/>
              <a:gd name="connsiteX111" fmla="*/ 10015794 w 12192000"/>
              <a:gd name="connsiteY111" fmla="*/ 6776356 h 6776357"/>
              <a:gd name="connsiteX112" fmla="*/ 8470331 w 12192000"/>
              <a:gd name="connsiteY112" fmla="*/ 5751955 h 6776357"/>
              <a:gd name="connsiteX113" fmla="*/ 8414657 w 12192000"/>
              <a:gd name="connsiteY113" fmla="*/ 5599844 h 6776357"/>
              <a:gd name="connsiteX114" fmla="*/ 8358984 w 12192000"/>
              <a:gd name="connsiteY114" fmla="*/ 5751955 h 6776357"/>
              <a:gd name="connsiteX115" fmla="*/ 6813521 w 12192000"/>
              <a:gd name="connsiteY115" fmla="*/ 6776356 h 6776357"/>
              <a:gd name="connsiteX116" fmla="*/ 6151259 w 12192000"/>
              <a:gd name="connsiteY116" fmla="*/ 6640542 h 6776357"/>
              <a:gd name="connsiteX117" fmla="*/ 6095999 w 12192000"/>
              <a:gd name="connsiteY117" fmla="*/ 6614126 h 6776357"/>
              <a:gd name="connsiteX118" fmla="*/ 6040740 w 12192000"/>
              <a:gd name="connsiteY118" fmla="*/ 6640541 h 6776357"/>
              <a:gd name="connsiteX119" fmla="*/ 5378479 w 12192000"/>
              <a:gd name="connsiteY119" fmla="*/ 6776356 h 6776357"/>
              <a:gd name="connsiteX120" fmla="*/ 3833016 w 12192000"/>
              <a:gd name="connsiteY120" fmla="*/ 5751955 h 6776357"/>
              <a:gd name="connsiteX121" fmla="*/ 3777342 w 12192000"/>
              <a:gd name="connsiteY121" fmla="*/ 5599844 h 6776357"/>
              <a:gd name="connsiteX122" fmla="*/ 3721669 w 12192000"/>
              <a:gd name="connsiteY122" fmla="*/ 5751955 h 6776357"/>
              <a:gd name="connsiteX123" fmla="*/ 2176206 w 12192000"/>
              <a:gd name="connsiteY123" fmla="*/ 6776356 h 6776357"/>
              <a:gd name="connsiteX124" fmla="*/ 574340 w 12192000"/>
              <a:gd name="connsiteY124" fmla="*/ 5597855 h 6776357"/>
              <a:gd name="connsiteX125" fmla="*/ 556004 w 12192000"/>
              <a:gd name="connsiteY125" fmla="*/ 5526539 h 6776357"/>
              <a:gd name="connsiteX126" fmla="*/ 543224 w 12192000"/>
              <a:gd name="connsiteY126" fmla="*/ 5525894 h 6776357"/>
              <a:gd name="connsiteX127" fmla="*/ 10826 w 12192000"/>
              <a:gd name="connsiteY127" fmla="*/ 5038472 h 6776357"/>
              <a:gd name="connsiteX128" fmla="*/ 7526 w 12192000"/>
              <a:gd name="connsiteY128" fmla="*/ 5003543 h 6776357"/>
              <a:gd name="connsiteX129" fmla="*/ 0 w 12192000"/>
              <a:gd name="connsiteY129" fmla="*/ 5003543 h 6776357"/>
              <a:gd name="connsiteX130" fmla="*/ 0 w 12192000"/>
              <a:gd name="connsiteY130" fmla="*/ 4923927 h 6776357"/>
              <a:gd name="connsiteX131" fmla="*/ 0 w 12192000"/>
              <a:gd name="connsiteY131" fmla="*/ 4097640 h 6776357"/>
              <a:gd name="connsiteX132" fmla="*/ 0 w 12192000"/>
              <a:gd name="connsiteY132" fmla="*/ 2678718 h 6776357"/>
              <a:gd name="connsiteX133" fmla="*/ 0 w 12192000"/>
              <a:gd name="connsiteY133" fmla="*/ 1852431 h 6776357"/>
              <a:gd name="connsiteX134" fmla="*/ 0 w 12192000"/>
              <a:gd name="connsiteY134" fmla="*/ 1772814 h 6776357"/>
              <a:gd name="connsiteX135" fmla="*/ 7526 w 12192000"/>
              <a:gd name="connsiteY135" fmla="*/ 1772814 h 6776357"/>
              <a:gd name="connsiteX136" fmla="*/ 10827 w 12192000"/>
              <a:gd name="connsiteY136" fmla="*/ 1737886 h 6776357"/>
              <a:gd name="connsiteX137" fmla="*/ 543225 w 12192000"/>
              <a:gd name="connsiteY137" fmla="*/ 1250463 h 6776357"/>
              <a:gd name="connsiteX138" fmla="*/ 556004 w 12192000"/>
              <a:gd name="connsiteY138" fmla="*/ 1249818 h 6776357"/>
              <a:gd name="connsiteX139" fmla="*/ 574342 w 12192000"/>
              <a:gd name="connsiteY139" fmla="*/ 1178503 h 6776357"/>
              <a:gd name="connsiteX140" fmla="*/ 2176206 w 12192000"/>
              <a:gd name="connsiteY140" fmla="*/ 1 h 6776357"/>
              <a:gd name="connsiteX141" fmla="*/ 8741930 w 12192000"/>
              <a:gd name="connsiteY141" fmla="*/ 0 h 6776357"/>
              <a:gd name="connsiteX142" fmla="*/ 8842779 w 12192000"/>
              <a:gd name="connsiteY142" fmla="*/ 100850 h 6776357"/>
              <a:gd name="connsiteX143" fmla="*/ 8741930 w 12192000"/>
              <a:gd name="connsiteY143" fmla="*/ 201700 h 6776357"/>
              <a:gd name="connsiteX144" fmla="*/ 8641080 w 12192000"/>
              <a:gd name="connsiteY144" fmla="*/ 100850 h 6776357"/>
              <a:gd name="connsiteX145" fmla="*/ 8741930 w 12192000"/>
              <a:gd name="connsiteY145" fmla="*/ 0 h 6776357"/>
              <a:gd name="connsiteX146" fmla="*/ 4104615 w 12192000"/>
              <a:gd name="connsiteY146" fmla="*/ 0 h 6776357"/>
              <a:gd name="connsiteX147" fmla="*/ 4205464 w 12192000"/>
              <a:gd name="connsiteY147" fmla="*/ 100850 h 6776357"/>
              <a:gd name="connsiteX148" fmla="*/ 4104615 w 12192000"/>
              <a:gd name="connsiteY148" fmla="*/ 201700 h 6776357"/>
              <a:gd name="connsiteX149" fmla="*/ 4003765 w 12192000"/>
              <a:gd name="connsiteY149" fmla="*/ 100850 h 6776357"/>
              <a:gd name="connsiteX150" fmla="*/ 4104615 w 12192000"/>
              <a:gd name="connsiteY150" fmla="*/ 0 h 677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2192000" h="6776357">
                <a:moveTo>
                  <a:pt x="8087385" y="6574657"/>
                </a:moveTo>
                <a:cubicBezTo>
                  <a:pt x="8143083" y="6574657"/>
                  <a:pt x="8188235" y="6619809"/>
                  <a:pt x="8188235" y="6675507"/>
                </a:cubicBezTo>
                <a:cubicBezTo>
                  <a:pt x="8188235" y="6731205"/>
                  <a:pt x="8143083" y="6776357"/>
                  <a:pt x="8087385" y="6776357"/>
                </a:cubicBezTo>
                <a:cubicBezTo>
                  <a:pt x="8031688" y="6776357"/>
                  <a:pt x="7986536" y="6731205"/>
                  <a:pt x="7986536" y="6675507"/>
                </a:cubicBezTo>
                <a:cubicBezTo>
                  <a:pt x="7986536" y="6619809"/>
                  <a:pt x="8031688" y="6574657"/>
                  <a:pt x="8087385" y="6574657"/>
                </a:cubicBezTo>
                <a:close/>
                <a:moveTo>
                  <a:pt x="3450070" y="6574657"/>
                </a:moveTo>
                <a:cubicBezTo>
                  <a:pt x="3505768" y="6574657"/>
                  <a:pt x="3550920" y="6619809"/>
                  <a:pt x="3550920" y="6675507"/>
                </a:cubicBezTo>
                <a:cubicBezTo>
                  <a:pt x="3550920" y="6731205"/>
                  <a:pt x="3505768" y="6776357"/>
                  <a:pt x="3450070" y="6776357"/>
                </a:cubicBezTo>
                <a:cubicBezTo>
                  <a:pt x="3394373" y="6776357"/>
                  <a:pt x="3349221" y="6731205"/>
                  <a:pt x="3349221" y="6675507"/>
                </a:cubicBezTo>
                <a:cubicBezTo>
                  <a:pt x="3349221" y="6619809"/>
                  <a:pt x="3394373" y="6574657"/>
                  <a:pt x="3450070" y="6574657"/>
                </a:cubicBezTo>
                <a:close/>
                <a:moveTo>
                  <a:pt x="8741929" y="6574656"/>
                </a:moveTo>
                <a:cubicBezTo>
                  <a:pt x="8797627" y="6574656"/>
                  <a:pt x="8842779" y="6619808"/>
                  <a:pt x="8842779" y="6675507"/>
                </a:cubicBezTo>
                <a:cubicBezTo>
                  <a:pt x="8842779" y="6731204"/>
                  <a:pt x="8797627" y="6776356"/>
                  <a:pt x="8741929" y="6776356"/>
                </a:cubicBezTo>
                <a:cubicBezTo>
                  <a:pt x="8686231" y="6776356"/>
                  <a:pt x="8641079" y="6731204"/>
                  <a:pt x="8641079" y="6675507"/>
                </a:cubicBezTo>
                <a:cubicBezTo>
                  <a:pt x="8641079" y="6619808"/>
                  <a:pt x="8686231" y="6574656"/>
                  <a:pt x="8741929" y="6574656"/>
                </a:cubicBezTo>
                <a:close/>
                <a:moveTo>
                  <a:pt x="4104614" y="6574656"/>
                </a:moveTo>
                <a:cubicBezTo>
                  <a:pt x="4160312" y="6574656"/>
                  <a:pt x="4205464" y="6619808"/>
                  <a:pt x="4205464" y="6675507"/>
                </a:cubicBezTo>
                <a:cubicBezTo>
                  <a:pt x="4205464" y="6731204"/>
                  <a:pt x="4160312" y="6776356"/>
                  <a:pt x="4104614" y="6776356"/>
                </a:cubicBezTo>
                <a:cubicBezTo>
                  <a:pt x="4048916" y="6776356"/>
                  <a:pt x="4003764" y="6731204"/>
                  <a:pt x="4003764" y="6675507"/>
                </a:cubicBezTo>
                <a:cubicBezTo>
                  <a:pt x="4003764" y="6619808"/>
                  <a:pt x="4048916" y="6574656"/>
                  <a:pt x="4104614" y="6574656"/>
                </a:cubicBezTo>
                <a:close/>
                <a:moveTo>
                  <a:pt x="605077" y="6192493"/>
                </a:moveTo>
                <a:cubicBezTo>
                  <a:pt x="660776" y="6192493"/>
                  <a:pt x="705927" y="6237645"/>
                  <a:pt x="705927" y="6293343"/>
                </a:cubicBezTo>
                <a:cubicBezTo>
                  <a:pt x="705927" y="6349041"/>
                  <a:pt x="660776" y="6394194"/>
                  <a:pt x="605077" y="6394194"/>
                </a:cubicBezTo>
                <a:cubicBezTo>
                  <a:pt x="549378" y="6394194"/>
                  <a:pt x="504228" y="6349041"/>
                  <a:pt x="504228" y="6293343"/>
                </a:cubicBezTo>
                <a:cubicBezTo>
                  <a:pt x="504228" y="6237645"/>
                  <a:pt x="549378" y="6192493"/>
                  <a:pt x="605077" y="6192493"/>
                </a:cubicBezTo>
                <a:close/>
                <a:moveTo>
                  <a:pt x="11586923" y="6192492"/>
                </a:moveTo>
                <a:cubicBezTo>
                  <a:pt x="11642621" y="6192492"/>
                  <a:pt x="11687772" y="6237645"/>
                  <a:pt x="11687772" y="6293342"/>
                </a:cubicBezTo>
                <a:cubicBezTo>
                  <a:pt x="11687772" y="6349040"/>
                  <a:pt x="11642621" y="6394193"/>
                  <a:pt x="11586923" y="6394193"/>
                </a:cubicBezTo>
                <a:cubicBezTo>
                  <a:pt x="11531224" y="6394193"/>
                  <a:pt x="11486072" y="6349040"/>
                  <a:pt x="11486072" y="6293342"/>
                </a:cubicBezTo>
                <a:cubicBezTo>
                  <a:pt x="11486072" y="6237645"/>
                  <a:pt x="11531224" y="6192492"/>
                  <a:pt x="11586923" y="6192492"/>
                </a:cubicBezTo>
                <a:close/>
                <a:moveTo>
                  <a:pt x="8414658" y="4274566"/>
                </a:moveTo>
                <a:lnTo>
                  <a:pt x="8367097" y="4304647"/>
                </a:lnTo>
                <a:lnTo>
                  <a:pt x="8305159" y="4334484"/>
                </a:lnTo>
                <a:lnTo>
                  <a:pt x="8358984" y="4446216"/>
                </a:lnTo>
                <a:lnTo>
                  <a:pt x="8414657" y="4598327"/>
                </a:lnTo>
                <a:lnTo>
                  <a:pt x="8470331" y="4446215"/>
                </a:lnTo>
                <a:lnTo>
                  <a:pt x="8524155" y="4334483"/>
                </a:lnTo>
                <a:lnTo>
                  <a:pt x="8462217" y="4304646"/>
                </a:lnTo>
                <a:close/>
                <a:moveTo>
                  <a:pt x="3777343" y="4274566"/>
                </a:moveTo>
                <a:lnTo>
                  <a:pt x="3729782" y="4304647"/>
                </a:lnTo>
                <a:lnTo>
                  <a:pt x="3667844" y="4334484"/>
                </a:lnTo>
                <a:lnTo>
                  <a:pt x="3721669" y="4446216"/>
                </a:lnTo>
                <a:lnTo>
                  <a:pt x="3777342" y="4598327"/>
                </a:lnTo>
                <a:lnTo>
                  <a:pt x="3833016" y="4446215"/>
                </a:lnTo>
                <a:lnTo>
                  <a:pt x="3886840" y="4334483"/>
                </a:lnTo>
                <a:lnTo>
                  <a:pt x="3824902" y="4304646"/>
                </a:lnTo>
                <a:close/>
                <a:moveTo>
                  <a:pt x="8414658" y="2178030"/>
                </a:moveTo>
                <a:lnTo>
                  <a:pt x="8358984" y="2330142"/>
                </a:lnTo>
                <a:lnTo>
                  <a:pt x="8305160" y="2441874"/>
                </a:lnTo>
                <a:lnTo>
                  <a:pt x="8367098" y="2471711"/>
                </a:lnTo>
                <a:lnTo>
                  <a:pt x="8414657" y="2501791"/>
                </a:lnTo>
                <a:lnTo>
                  <a:pt x="8462218" y="2471710"/>
                </a:lnTo>
                <a:lnTo>
                  <a:pt x="8524156" y="2441873"/>
                </a:lnTo>
                <a:lnTo>
                  <a:pt x="8470331" y="2330141"/>
                </a:lnTo>
                <a:close/>
                <a:moveTo>
                  <a:pt x="3777343" y="2178030"/>
                </a:moveTo>
                <a:lnTo>
                  <a:pt x="3721669" y="2330142"/>
                </a:lnTo>
                <a:lnTo>
                  <a:pt x="3667845" y="2441874"/>
                </a:lnTo>
                <a:lnTo>
                  <a:pt x="3729783" y="2471711"/>
                </a:lnTo>
                <a:lnTo>
                  <a:pt x="3777342" y="2501791"/>
                </a:lnTo>
                <a:lnTo>
                  <a:pt x="3824903" y="2471710"/>
                </a:lnTo>
                <a:lnTo>
                  <a:pt x="3886841" y="2441873"/>
                </a:lnTo>
                <a:lnTo>
                  <a:pt x="3833016" y="2330141"/>
                </a:lnTo>
                <a:close/>
                <a:moveTo>
                  <a:pt x="605077" y="382164"/>
                </a:moveTo>
                <a:cubicBezTo>
                  <a:pt x="660776" y="382164"/>
                  <a:pt x="705928" y="427317"/>
                  <a:pt x="705928" y="483015"/>
                </a:cubicBezTo>
                <a:cubicBezTo>
                  <a:pt x="705928" y="538712"/>
                  <a:pt x="660776" y="583865"/>
                  <a:pt x="605077" y="583865"/>
                </a:cubicBezTo>
                <a:cubicBezTo>
                  <a:pt x="549379" y="583865"/>
                  <a:pt x="504228" y="538712"/>
                  <a:pt x="504228" y="483015"/>
                </a:cubicBezTo>
                <a:cubicBezTo>
                  <a:pt x="504228" y="427317"/>
                  <a:pt x="549379" y="382164"/>
                  <a:pt x="605077" y="382164"/>
                </a:cubicBezTo>
                <a:close/>
                <a:moveTo>
                  <a:pt x="11586923" y="382163"/>
                </a:moveTo>
                <a:cubicBezTo>
                  <a:pt x="11642622" y="382163"/>
                  <a:pt x="11687772" y="427316"/>
                  <a:pt x="11687772" y="483014"/>
                </a:cubicBezTo>
                <a:cubicBezTo>
                  <a:pt x="11687772" y="538712"/>
                  <a:pt x="11642622" y="583864"/>
                  <a:pt x="11586923" y="583864"/>
                </a:cubicBezTo>
                <a:cubicBezTo>
                  <a:pt x="11531224" y="583864"/>
                  <a:pt x="11486073" y="538712"/>
                  <a:pt x="11486073" y="483014"/>
                </a:cubicBezTo>
                <a:cubicBezTo>
                  <a:pt x="11486073" y="427316"/>
                  <a:pt x="11531224" y="382163"/>
                  <a:pt x="11586923" y="382163"/>
                </a:cubicBezTo>
                <a:close/>
                <a:moveTo>
                  <a:pt x="8087386" y="1"/>
                </a:moveTo>
                <a:cubicBezTo>
                  <a:pt x="8143084" y="1"/>
                  <a:pt x="8188236" y="45153"/>
                  <a:pt x="8188236" y="100850"/>
                </a:cubicBezTo>
                <a:cubicBezTo>
                  <a:pt x="8188236" y="156549"/>
                  <a:pt x="8143084" y="201701"/>
                  <a:pt x="8087386" y="201701"/>
                </a:cubicBezTo>
                <a:cubicBezTo>
                  <a:pt x="8031688" y="201701"/>
                  <a:pt x="7986536" y="156549"/>
                  <a:pt x="7986536" y="100850"/>
                </a:cubicBezTo>
                <a:cubicBezTo>
                  <a:pt x="7986536" y="45153"/>
                  <a:pt x="8031688" y="1"/>
                  <a:pt x="8087386" y="1"/>
                </a:cubicBezTo>
                <a:close/>
                <a:moveTo>
                  <a:pt x="3450071" y="1"/>
                </a:moveTo>
                <a:cubicBezTo>
                  <a:pt x="3505769" y="1"/>
                  <a:pt x="3550921" y="45153"/>
                  <a:pt x="3550921" y="100850"/>
                </a:cubicBezTo>
                <a:cubicBezTo>
                  <a:pt x="3550921" y="156549"/>
                  <a:pt x="3505769" y="201701"/>
                  <a:pt x="3450071" y="201701"/>
                </a:cubicBezTo>
                <a:cubicBezTo>
                  <a:pt x="3394373" y="201701"/>
                  <a:pt x="3349221" y="156549"/>
                  <a:pt x="3349221" y="100850"/>
                </a:cubicBezTo>
                <a:cubicBezTo>
                  <a:pt x="3349221" y="45153"/>
                  <a:pt x="3394373" y="1"/>
                  <a:pt x="3450071" y="1"/>
                </a:cubicBezTo>
                <a:close/>
                <a:moveTo>
                  <a:pt x="2176206" y="1"/>
                </a:moveTo>
                <a:cubicBezTo>
                  <a:pt x="2870955" y="1"/>
                  <a:pt x="3467046" y="422405"/>
                  <a:pt x="3721669" y="1024402"/>
                </a:cubicBezTo>
                <a:lnTo>
                  <a:pt x="3777343" y="1176513"/>
                </a:lnTo>
                <a:lnTo>
                  <a:pt x="3833016" y="1024402"/>
                </a:lnTo>
                <a:cubicBezTo>
                  <a:pt x="4087640" y="422404"/>
                  <a:pt x="4683731" y="1"/>
                  <a:pt x="5378479" y="1"/>
                </a:cubicBezTo>
                <a:cubicBezTo>
                  <a:pt x="5613681" y="1"/>
                  <a:pt x="5837575" y="48412"/>
                  <a:pt x="6040741" y="135815"/>
                </a:cubicBezTo>
                <a:lnTo>
                  <a:pt x="6096001" y="162231"/>
                </a:lnTo>
                <a:lnTo>
                  <a:pt x="6151260" y="135816"/>
                </a:lnTo>
                <a:cubicBezTo>
                  <a:pt x="6354426" y="48413"/>
                  <a:pt x="6578320" y="1"/>
                  <a:pt x="6813521" y="1"/>
                </a:cubicBezTo>
                <a:cubicBezTo>
                  <a:pt x="7508270" y="1"/>
                  <a:pt x="8104361" y="422405"/>
                  <a:pt x="8358984" y="1024402"/>
                </a:cubicBezTo>
                <a:lnTo>
                  <a:pt x="8414658" y="1176513"/>
                </a:lnTo>
                <a:lnTo>
                  <a:pt x="8470331" y="1024402"/>
                </a:lnTo>
                <a:cubicBezTo>
                  <a:pt x="8724955" y="422404"/>
                  <a:pt x="9321046" y="1"/>
                  <a:pt x="10015794" y="1"/>
                </a:cubicBezTo>
                <a:cubicBezTo>
                  <a:pt x="10768438" y="1"/>
                  <a:pt x="11405297" y="495738"/>
                  <a:pt x="11617660" y="1178502"/>
                </a:cubicBezTo>
                <a:lnTo>
                  <a:pt x="11635996" y="1249818"/>
                </a:lnTo>
                <a:lnTo>
                  <a:pt x="11648776" y="1250463"/>
                </a:lnTo>
                <a:cubicBezTo>
                  <a:pt x="11915756" y="1277576"/>
                  <a:pt x="12131428" y="1478255"/>
                  <a:pt x="12181174" y="1737885"/>
                </a:cubicBezTo>
                <a:lnTo>
                  <a:pt x="12184474" y="1772814"/>
                </a:lnTo>
                <a:lnTo>
                  <a:pt x="12192000" y="1772814"/>
                </a:lnTo>
                <a:lnTo>
                  <a:pt x="12192000" y="1852430"/>
                </a:lnTo>
                <a:lnTo>
                  <a:pt x="12192000" y="2678717"/>
                </a:lnTo>
                <a:lnTo>
                  <a:pt x="12192000" y="4097639"/>
                </a:lnTo>
                <a:lnTo>
                  <a:pt x="12192000" y="4923926"/>
                </a:lnTo>
                <a:lnTo>
                  <a:pt x="12192000" y="5003543"/>
                </a:lnTo>
                <a:lnTo>
                  <a:pt x="12184474" y="5003543"/>
                </a:lnTo>
                <a:lnTo>
                  <a:pt x="12181173" y="5038471"/>
                </a:lnTo>
                <a:cubicBezTo>
                  <a:pt x="12131427" y="5298101"/>
                  <a:pt x="11915755" y="5498780"/>
                  <a:pt x="11648775" y="5525894"/>
                </a:cubicBezTo>
                <a:lnTo>
                  <a:pt x="11635996" y="5526539"/>
                </a:lnTo>
                <a:lnTo>
                  <a:pt x="11617658" y="5597854"/>
                </a:lnTo>
                <a:cubicBezTo>
                  <a:pt x="11405297" y="6280619"/>
                  <a:pt x="10768438" y="6776356"/>
                  <a:pt x="10015794" y="6776356"/>
                </a:cubicBezTo>
                <a:cubicBezTo>
                  <a:pt x="9321045" y="6776356"/>
                  <a:pt x="8724954" y="6353952"/>
                  <a:pt x="8470331" y="5751955"/>
                </a:cubicBezTo>
                <a:lnTo>
                  <a:pt x="8414657" y="5599844"/>
                </a:lnTo>
                <a:lnTo>
                  <a:pt x="8358984" y="5751955"/>
                </a:lnTo>
                <a:cubicBezTo>
                  <a:pt x="8104360" y="6353953"/>
                  <a:pt x="7508269" y="6776356"/>
                  <a:pt x="6813521" y="6776356"/>
                </a:cubicBezTo>
                <a:cubicBezTo>
                  <a:pt x="6578319" y="6776356"/>
                  <a:pt x="6354425" y="6727945"/>
                  <a:pt x="6151259" y="6640542"/>
                </a:cubicBezTo>
                <a:lnTo>
                  <a:pt x="6095999" y="6614126"/>
                </a:lnTo>
                <a:lnTo>
                  <a:pt x="6040740" y="6640541"/>
                </a:lnTo>
                <a:cubicBezTo>
                  <a:pt x="5837574" y="6727944"/>
                  <a:pt x="5613680" y="6776356"/>
                  <a:pt x="5378479" y="6776356"/>
                </a:cubicBezTo>
                <a:cubicBezTo>
                  <a:pt x="4683730" y="6776356"/>
                  <a:pt x="4087639" y="6353952"/>
                  <a:pt x="3833016" y="5751955"/>
                </a:cubicBezTo>
                <a:lnTo>
                  <a:pt x="3777342" y="5599844"/>
                </a:lnTo>
                <a:lnTo>
                  <a:pt x="3721669" y="5751955"/>
                </a:lnTo>
                <a:cubicBezTo>
                  <a:pt x="3467045" y="6353953"/>
                  <a:pt x="2870954" y="6776356"/>
                  <a:pt x="2176206" y="6776356"/>
                </a:cubicBezTo>
                <a:cubicBezTo>
                  <a:pt x="1423562" y="6776356"/>
                  <a:pt x="786703" y="6280619"/>
                  <a:pt x="574340" y="5597855"/>
                </a:cubicBezTo>
                <a:lnTo>
                  <a:pt x="556004" y="5526539"/>
                </a:lnTo>
                <a:lnTo>
                  <a:pt x="543224" y="5525894"/>
                </a:lnTo>
                <a:cubicBezTo>
                  <a:pt x="276244" y="5498781"/>
                  <a:pt x="60572" y="5298102"/>
                  <a:pt x="10826" y="5038472"/>
                </a:cubicBezTo>
                <a:lnTo>
                  <a:pt x="7526" y="5003543"/>
                </a:lnTo>
                <a:lnTo>
                  <a:pt x="0" y="5003543"/>
                </a:lnTo>
                <a:lnTo>
                  <a:pt x="0" y="4923927"/>
                </a:lnTo>
                <a:lnTo>
                  <a:pt x="0" y="4097640"/>
                </a:lnTo>
                <a:lnTo>
                  <a:pt x="0" y="2678718"/>
                </a:lnTo>
                <a:lnTo>
                  <a:pt x="0" y="1852431"/>
                </a:lnTo>
                <a:lnTo>
                  <a:pt x="0" y="1772814"/>
                </a:lnTo>
                <a:lnTo>
                  <a:pt x="7526" y="1772814"/>
                </a:lnTo>
                <a:lnTo>
                  <a:pt x="10827" y="1737886"/>
                </a:lnTo>
                <a:cubicBezTo>
                  <a:pt x="60573" y="1478256"/>
                  <a:pt x="276245" y="1277577"/>
                  <a:pt x="543225" y="1250463"/>
                </a:cubicBezTo>
                <a:lnTo>
                  <a:pt x="556004" y="1249818"/>
                </a:lnTo>
                <a:lnTo>
                  <a:pt x="574342" y="1178503"/>
                </a:lnTo>
                <a:cubicBezTo>
                  <a:pt x="786703" y="495738"/>
                  <a:pt x="1423562" y="1"/>
                  <a:pt x="2176206" y="1"/>
                </a:cubicBezTo>
                <a:close/>
                <a:moveTo>
                  <a:pt x="8741930" y="0"/>
                </a:moveTo>
                <a:cubicBezTo>
                  <a:pt x="8797627" y="0"/>
                  <a:pt x="8842779" y="45152"/>
                  <a:pt x="8842779" y="100850"/>
                </a:cubicBezTo>
                <a:cubicBezTo>
                  <a:pt x="8842779" y="156548"/>
                  <a:pt x="8797627" y="201700"/>
                  <a:pt x="8741930" y="201700"/>
                </a:cubicBezTo>
                <a:cubicBezTo>
                  <a:pt x="8686232" y="201700"/>
                  <a:pt x="8641080" y="156548"/>
                  <a:pt x="8641080" y="100850"/>
                </a:cubicBezTo>
                <a:cubicBezTo>
                  <a:pt x="8641080" y="45152"/>
                  <a:pt x="8686232" y="0"/>
                  <a:pt x="8741930" y="0"/>
                </a:cubicBezTo>
                <a:close/>
                <a:moveTo>
                  <a:pt x="4104615" y="0"/>
                </a:moveTo>
                <a:cubicBezTo>
                  <a:pt x="4160312" y="0"/>
                  <a:pt x="4205464" y="45152"/>
                  <a:pt x="4205464" y="100850"/>
                </a:cubicBezTo>
                <a:cubicBezTo>
                  <a:pt x="4205464" y="156548"/>
                  <a:pt x="4160312" y="201700"/>
                  <a:pt x="4104615" y="201700"/>
                </a:cubicBezTo>
                <a:cubicBezTo>
                  <a:pt x="4048917" y="201700"/>
                  <a:pt x="4003765" y="156548"/>
                  <a:pt x="4003765" y="100850"/>
                </a:cubicBezTo>
                <a:cubicBezTo>
                  <a:pt x="4003765" y="45152"/>
                  <a:pt x="4048917" y="0"/>
                  <a:pt x="4104615"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911020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B1193E-BF7C-4C4B-8166-177D5419AB4B}"/>
              </a:ext>
            </a:extLst>
          </p:cNvPr>
          <p:cNvSpPr>
            <a:spLocks noGrp="1"/>
          </p:cNvSpPr>
          <p:nvPr>
            <p:ph type="pic" sz="quarter" idx="10"/>
          </p:nvPr>
        </p:nvSpPr>
        <p:spPr>
          <a:xfrm>
            <a:off x="5540753" y="868749"/>
            <a:ext cx="5055294" cy="5099307"/>
          </a:xfrm>
          <a:custGeom>
            <a:avLst/>
            <a:gdLst>
              <a:gd name="connsiteX0" fmla="*/ 1300710 w 5055294"/>
              <a:gd name="connsiteY0" fmla="*/ 4579967 h 5099307"/>
              <a:gd name="connsiteX1" fmla="*/ 1466965 w 5055294"/>
              <a:gd name="connsiteY1" fmla="*/ 4746223 h 5099307"/>
              <a:gd name="connsiteX2" fmla="*/ 1300710 w 5055294"/>
              <a:gd name="connsiteY2" fmla="*/ 4912477 h 5099307"/>
              <a:gd name="connsiteX3" fmla="*/ 1134455 w 5055294"/>
              <a:gd name="connsiteY3" fmla="*/ 4746222 h 5099307"/>
              <a:gd name="connsiteX4" fmla="*/ 1300710 w 5055294"/>
              <a:gd name="connsiteY4" fmla="*/ 4579967 h 5099307"/>
              <a:gd name="connsiteX5" fmla="*/ 4889038 w 5055294"/>
              <a:gd name="connsiteY5" fmla="*/ 2487931 h 5099307"/>
              <a:gd name="connsiteX6" fmla="*/ 5055294 w 5055294"/>
              <a:gd name="connsiteY6" fmla="*/ 2654186 h 5099307"/>
              <a:gd name="connsiteX7" fmla="*/ 4889038 w 5055294"/>
              <a:gd name="connsiteY7" fmla="*/ 2820441 h 5099307"/>
              <a:gd name="connsiteX8" fmla="*/ 4722784 w 5055294"/>
              <a:gd name="connsiteY8" fmla="*/ 2654186 h 5099307"/>
              <a:gd name="connsiteX9" fmla="*/ 4889038 w 5055294"/>
              <a:gd name="connsiteY9" fmla="*/ 2487931 h 5099307"/>
              <a:gd name="connsiteX10" fmla="*/ 1286857 w 5055294"/>
              <a:gd name="connsiteY10" fmla="*/ 534440 h 5099307"/>
              <a:gd name="connsiteX11" fmla="*/ 1453111 w 5055294"/>
              <a:gd name="connsiteY11" fmla="*/ 700695 h 5099307"/>
              <a:gd name="connsiteX12" fmla="*/ 1286857 w 5055294"/>
              <a:gd name="connsiteY12" fmla="*/ 866950 h 5099307"/>
              <a:gd name="connsiteX13" fmla="*/ 1120601 w 5055294"/>
              <a:gd name="connsiteY13" fmla="*/ 700695 h 5099307"/>
              <a:gd name="connsiteX14" fmla="*/ 1286857 w 5055294"/>
              <a:gd name="connsiteY14" fmla="*/ 534440 h 5099307"/>
              <a:gd name="connsiteX15" fmla="*/ 3259382 w 5055294"/>
              <a:gd name="connsiteY15" fmla="*/ 513 h 5099307"/>
              <a:gd name="connsiteX16" fmla="*/ 3981637 w 5055294"/>
              <a:gd name="connsiteY16" fmla="*/ 204765 h 5099307"/>
              <a:gd name="connsiteX17" fmla="*/ 4540372 w 5055294"/>
              <a:gd name="connsiteY17" fmla="*/ 2289992 h 5099307"/>
              <a:gd name="connsiteX18" fmla="*/ 4359693 w 5055294"/>
              <a:gd name="connsiteY18" fmla="*/ 2540912 h 5099307"/>
              <a:gd name="connsiteX19" fmla="*/ 4264648 w 5055294"/>
              <a:gd name="connsiteY19" fmla="*/ 2637903 h 5099307"/>
              <a:gd name="connsiteX20" fmla="*/ 4276065 w 5055294"/>
              <a:gd name="connsiteY20" fmla="*/ 2651558 h 5099307"/>
              <a:gd name="connsiteX21" fmla="*/ 4380205 w 5055294"/>
              <a:gd name="connsiteY21" fmla="*/ 4335807 h 5099307"/>
              <a:gd name="connsiteX22" fmla="*/ 2294977 w 5055294"/>
              <a:gd name="connsiteY22" fmla="*/ 4894542 h 5099307"/>
              <a:gd name="connsiteX23" fmla="*/ 1686194 w 5055294"/>
              <a:gd name="connsiteY23" fmla="*/ 4242029 h 5099307"/>
              <a:gd name="connsiteX24" fmla="*/ 1671075 w 5055294"/>
              <a:gd name="connsiteY24" fmla="*/ 4206774 h 5099307"/>
              <a:gd name="connsiteX25" fmla="*/ 1632984 w 5055294"/>
              <a:gd name="connsiteY25" fmla="*/ 4211308 h 5099307"/>
              <a:gd name="connsiteX26" fmla="*/ 763500 w 5055294"/>
              <a:gd name="connsiteY26" fmla="*/ 4010344 h 5099307"/>
              <a:gd name="connsiteX27" fmla="*/ 204765 w 5055294"/>
              <a:gd name="connsiteY27" fmla="*/ 1925116 h 5099307"/>
              <a:gd name="connsiteX28" fmla="*/ 1715439 w 5055294"/>
              <a:gd name="connsiteY28" fmla="*/ 1173180 h 5099307"/>
              <a:gd name="connsiteX29" fmla="*/ 1733353 w 5055294"/>
              <a:gd name="connsiteY29" fmla="*/ 1176305 h 5099307"/>
              <a:gd name="connsiteX30" fmla="*/ 1795406 w 5055294"/>
              <a:gd name="connsiteY30" fmla="*/ 973620 h 5099307"/>
              <a:gd name="connsiteX31" fmla="*/ 1896409 w 5055294"/>
              <a:gd name="connsiteY31" fmla="*/ 763499 h 5099307"/>
              <a:gd name="connsiteX32" fmla="*/ 3259382 w 5055294"/>
              <a:gd name="connsiteY32" fmla="*/ 513 h 5099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55294" h="5099307">
                <a:moveTo>
                  <a:pt x="1300710" y="4579967"/>
                </a:moveTo>
                <a:cubicBezTo>
                  <a:pt x="1392530" y="4579967"/>
                  <a:pt x="1466966" y="4654402"/>
                  <a:pt x="1466965" y="4746223"/>
                </a:cubicBezTo>
                <a:cubicBezTo>
                  <a:pt x="1466966" y="4838042"/>
                  <a:pt x="1392530" y="4912477"/>
                  <a:pt x="1300710" y="4912477"/>
                </a:cubicBezTo>
                <a:cubicBezTo>
                  <a:pt x="1208891" y="4912477"/>
                  <a:pt x="1134455" y="4838042"/>
                  <a:pt x="1134455" y="4746222"/>
                </a:cubicBezTo>
                <a:cubicBezTo>
                  <a:pt x="1134455" y="4654402"/>
                  <a:pt x="1208891" y="4579967"/>
                  <a:pt x="1300710" y="4579967"/>
                </a:cubicBezTo>
                <a:close/>
                <a:moveTo>
                  <a:pt x="4889038" y="2487931"/>
                </a:moveTo>
                <a:cubicBezTo>
                  <a:pt x="4980859" y="2487931"/>
                  <a:pt x="5055294" y="2562366"/>
                  <a:pt x="5055294" y="2654186"/>
                </a:cubicBezTo>
                <a:cubicBezTo>
                  <a:pt x="5055294" y="2746006"/>
                  <a:pt x="4980859" y="2820441"/>
                  <a:pt x="4889038" y="2820441"/>
                </a:cubicBezTo>
                <a:cubicBezTo>
                  <a:pt x="4797219" y="2820441"/>
                  <a:pt x="4722784" y="2746006"/>
                  <a:pt x="4722784" y="2654186"/>
                </a:cubicBezTo>
                <a:cubicBezTo>
                  <a:pt x="4722784" y="2562366"/>
                  <a:pt x="4797219" y="2487931"/>
                  <a:pt x="4889038" y="2487931"/>
                </a:cubicBezTo>
                <a:close/>
                <a:moveTo>
                  <a:pt x="1286857" y="534440"/>
                </a:moveTo>
                <a:cubicBezTo>
                  <a:pt x="1378676" y="534440"/>
                  <a:pt x="1453111" y="608875"/>
                  <a:pt x="1453111" y="700695"/>
                </a:cubicBezTo>
                <a:cubicBezTo>
                  <a:pt x="1453111" y="792515"/>
                  <a:pt x="1378676" y="866950"/>
                  <a:pt x="1286857" y="866950"/>
                </a:cubicBezTo>
                <a:cubicBezTo>
                  <a:pt x="1195036" y="866950"/>
                  <a:pt x="1120601" y="792515"/>
                  <a:pt x="1120601" y="700695"/>
                </a:cubicBezTo>
                <a:cubicBezTo>
                  <a:pt x="1120601" y="608875"/>
                  <a:pt x="1195036" y="534440"/>
                  <a:pt x="1286857" y="534440"/>
                </a:cubicBezTo>
                <a:close/>
                <a:moveTo>
                  <a:pt x="3259382" y="513"/>
                </a:moveTo>
                <a:cubicBezTo>
                  <a:pt x="3505447" y="6904"/>
                  <a:pt x="3753477" y="73037"/>
                  <a:pt x="3981637" y="204765"/>
                </a:cubicBezTo>
                <a:cubicBezTo>
                  <a:pt x="4711746" y="626294"/>
                  <a:pt x="4961901" y="1559883"/>
                  <a:pt x="4540372" y="2289992"/>
                </a:cubicBezTo>
                <a:cubicBezTo>
                  <a:pt x="4487681" y="2381257"/>
                  <a:pt x="4426988" y="2465021"/>
                  <a:pt x="4359693" y="2540912"/>
                </a:cubicBezTo>
                <a:lnTo>
                  <a:pt x="4264648" y="2637903"/>
                </a:lnTo>
                <a:lnTo>
                  <a:pt x="4276065" y="2651558"/>
                </a:lnTo>
                <a:cubicBezTo>
                  <a:pt x="4634677" y="3126186"/>
                  <a:pt x="4696351" y="3788226"/>
                  <a:pt x="4380205" y="4335807"/>
                </a:cubicBezTo>
                <a:cubicBezTo>
                  <a:pt x="3958675" y="5065917"/>
                  <a:pt x="3025086" y="5316071"/>
                  <a:pt x="2294977" y="4894542"/>
                </a:cubicBezTo>
                <a:cubicBezTo>
                  <a:pt x="2021185" y="4736469"/>
                  <a:pt x="1814888" y="4506387"/>
                  <a:pt x="1686194" y="4242029"/>
                </a:cubicBezTo>
                <a:lnTo>
                  <a:pt x="1671075" y="4206774"/>
                </a:lnTo>
                <a:lnTo>
                  <a:pt x="1632984" y="4211308"/>
                </a:lnTo>
                <a:cubicBezTo>
                  <a:pt x="1339696" y="4232035"/>
                  <a:pt x="1037291" y="4168417"/>
                  <a:pt x="763500" y="4010344"/>
                </a:cubicBezTo>
                <a:cubicBezTo>
                  <a:pt x="33391" y="3588815"/>
                  <a:pt x="-216764" y="2655225"/>
                  <a:pt x="204765" y="1925116"/>
                </a:cubicBezTo>
                <a:cubicBezTo>
                  <a:pt x="520911" y="1377535"/>
                  <a:pt x="1125092" y="1099927"/>
                  <a:pt x="1715439" y="1173180"/>
                </a:cubicBezTo>
                <a:lnTo>
                  <a:pt x="1733353" y="1176305"/>
                </a:lnTo>
                <a:lnTo>
                  <a:pt x="1795406" y="973620"/>
                </a:lnTo>
                <a:cubicBezTo>
                  <a:pt x="1823276" y="902185"/>
                  <a:pt x="1856890" y="831947"/>
                  <a:pt x="1896409" y="763499"/>
                </a:cubicBezTo>
                <a:cubicBezTo>
                  <a:pt x="2186210" y="261549"/>
                  <a:pt x="2718040" y="-13547"/>
                  <a:pt x="3259382" y="513"/>
                </a:cubicBezTo>
                <a:close/>
              </a:path>
            </a:pathLst>
          </a:custGeom>
          <a:solidFill>
            <a:schemeClr val="bg1">
              <a:lumMod val="95000"/>
            </a:schemeClr>
          </a:solidFill>
        </p:spPr>
        <p:txBody>
          <a:bodyPr wrap="square">
            <a:noAutofit/>
          </a:bodyPr>
          <a:lstStyle/>
          <a:p>
            <a:endParaRPr lang="id-ID"/>
          </a:p>
        </p:txBody>
      </p:sp>
      <p:sp>
        <p:nvSpPr>
          <p:cNvPr id="12" name="Picture Placeholder 11">
            <a:extLst>
              <a:ext uri="{FF2B5EF4-FFF2-40B4-BE49-F238E27FC236}">
                <a16:creationId xmlns:a16="http://schemas.microsoft.com/office/drawing/2014/main" id="{F17EC691-35E0-4810-8173-6B64B32C27EC}"/>
              </a:ext>
            </a:extLst>
          </p:cNvPr>
          <p:cNvSpPr>
            <a:spLocks noGrp="1"/>
          </p:cNvSpPr>
          <p:nvPr>
            <p:ph type="pic" sz="quarter" idx="11"/>
          </p:nvPr>
        </p:nvSpPr>
        <p:spPr>
          <a:xfrm>
            <a:off x="6752491" y="0"/>
            <a:ext cx="5439508" cy="6858000"/>
          </a:xfrm>
          <a:custGeom>
            <a:avLst/>
            <a:gdLst>
              <a:gd name="connsiteX0" fmla="*/ 2719754 w 5439508"/>
              <a:gd name="connsiteY0" fmla="*/ 0 h 6858000"/>
              <a:gd name="connsiteX1" fmla="*/ 5439508 w 5439508"/>
              <a:gd name="connsiteY1" fmla="*/ 0 h 6858000"/>
              <a:gd name="connsiteX2" fmla="*/ 5439508 w 5439508"/>
              <a:gd name="connsiteY2" fmla="*/ 6858000 h 6858000"/>
              <a:gd name="connsiteX3" fmla="*/ 2719754 w 5439508"/>
              <a:gd name="connsiteY3" fmla="*/ 6858000 h 6858000"/>
              <a:gd name="connsiteX4" fmla="*/ 0 w 5439508"/>
              <a:gd name="connsiteY4" fmla="*/ 3429000 h 6858000"/>
              <a:gd name="connsiteX5" fmla="*/ 2719754 w 543950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8" h="6858000">
                <a:moveTo>
                  <a:pt x="2719754" y="0"/>
                </a:moveTo>
                <a:lnTo>
                  <a:pt x="5439508" y="0"/>
                </a:lnTo>
                <a:lnTo>
                  <a:pt x="5439508" y="6858000"/>
                </a:lnTo>
                <a:lnTo>
                  <a:pt x="2719754" y="6858000"/>
                </a:lnTo>
                <a:cubicBezTo>
                  <a:pt x="1217675" y="6858000"/>
                  <a:pt x="0" y="5322784"/>
                  <a:pt x="0" y="3429000"/>
                </a:cubicBezTo>
                <a:cubicBezTo>
                  <a:pt x="0" y="1535216"/>
                  <a:pt x="1217675" y="0"/>
                  <a:pt x="2719754"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158453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70ACF9D-DB21-4208-93BD-3B8989E75542}"/>
              </a:ext>
            </a:extLst>
          </p:cNvPr>
          <p:cNvSpPr>
            <a:spLocks noGrp="1"/>
          </p:cNvSpPr>
          <p:nvPr>
            <p:ph type="pic" sz="quarter" idx="10"/>
          </p:nvPr>
        </p:nvSpPr>
        <p:spPr>
          <a:xfrm>
            <a:off x="1035916" y="1983330"/>
            <a:ext cx="2901952" cy="3228108"/>
          </a:xfrm>
          <a:custGeom>
            <a:avLst/>
            <a:gdLst>
              <a:gd name="connsiteX0" fmla="*/ 1910948 w 2901952"/>
              <a:gd name="connsiteY0" fmla="*/ 2830865 h 3228108"/>
              <a:gd name="connsiteX1" fmla="*/ 2082390 w 2901952"/>
              <a:gd name="connsiteY1" fmla="*/ 3002306 h 3228108"/>
              <a:gd name="connsiteX2" fmla="*/ 1910948 w 2901952"/>
              <a:gd name="connsiteY2" fmla="*/ 3173748 h 3228108"/>
              <a:gd name="connsiteX3" fmla="*/ 1739507 w 2901952"/>
              <a:gd name="connsiteY3" fmla="*/ 3002306 h 3228108"/>
              <a:gd name="connsiteX4" fmla="*/ 1910948 w 2901952"/>
              <a:gd name="connsiteY4" fmla="*/ 2830865 h 3228108"/>
              <a:gd name="connsiteX5" fmla="*/ 2462906 w 2901952"/>
              <a:gd name="connsiteY5" fmla="*/ 2546525 h 3228108"/>
              <a:gd name="connsiteX6" fmla="*/ 2542355 w 2901952"/>
              <a:gd name="connsiteY6" fmla="*/ 2625974 h 3228108"/>
              <a:gd name="connsiteX7" fmla="*/ 2462906 w 2901952"/>
              <a:gd name="connsiteY7" fmla="*/ 2705424 h 3228108"/>
              <a:gd name="connsiteX8" fmla="*/ 2383457 w 2901952"/>
              <a:gd name="connsiteY8" fmla="*/ 2625974 h 3228108"/>
              <a:gd name="connsiteX9" fmla="*/ 2462906 w 2901952"/>
              <a:gd name="connsiteY9" fmla="*/ 2546525 h 3228108"/>
              <a:gd name="connsiteX10" fmla="*/ 2818333 w 2901952"/>
              <a:gd name="connsiteY10" fmla="*/ 301067 h 3228108"/>
              <a:gd name="connsiteX11" fmla="*/ 2897782 w 2901952"/>
              <a:gd name="connsiteY11" fmla="*/ 380517 h 3228108"/>
              <a:gd name="connsiteX12" fmla="*/ 2818333 w 2901952"/>
              <a:gd name="connsiteY12" fmla="*/ 459966 h 3228108"/>
              <a:gd name="connsiteX13" fmla="*/ 2738884 w 2901952"/>
              <a:gd name="connsiteY13" fmla="*/ 380517 h 3228108"/>
              <a:gd name="connsiteX14" fmla="*/ 2818333 w 2901952"/>
              <a:gd name="connsiteY14" fmla="*/ 301067 h 3228108"/>
              <a:gd name="connsiteX15" fmla="*/ 1580603 w 2901952"/>
              <a:gd name="connsiteY15" fmla="*/ 0 h 3228108"/>
              <a:gd name="connsiteX16" fmla="*/ 2901952 w 2901952"/>
              <a:gd name="connsiteY16" fmla="*/ 1321349 h 3228108"/>
              <a:gd name="connsiteX17" fmla="*/ 1580603 w 2901952"/>
              <a:gd name="connsiteY17" fmla="*/ 2642699 h 3228108"/>
              <a:gd name="connsiteX18" fmla="*/ 1445503 w 2901952"/>
              <a:gd name="connsiteY18" fmla="*/ 2635878 h 3228108"/>
              <a:gd name="connsiteX19" fmla="*/ 1358668 w 2901952"/>
              <a:gd name="connsiteY19" fmla="*/ 2622625 h 3228108"/>
              <a:gd name="connsiteX20" fmla="*/ 1349318 w 2901952"/>
              <a:gd name="connsiteY20" fmla="*/ 2683889 h 3228108"/>
              <a:gd name="connsiteX21" fmla="*/ 681583 w 2901952"/>
              <a:gd name="connsiteY21" fmla="*/ 3228108 h 3228108"/>
              <a:gd name="connsiteX22" fmla="*/ 0 w 2901952"/>
              <a:gd name="connsiteY22" fmla="*/ 2546525 h 3228108"/>
              <a:gd name="connsiteX23" fmla="*/ 356700 w 2901952"/>
              <a:gd name="connsiteY23" fmla="*/ 1947206 h 3228108"/>
              <a:gd name="connsiteX24" fmla="*/ 405494 w 2901952"/>
              <a:gd name="connsiteY24" fmla="*/ 1923701 h 3228108"/>
              <a:gd name="connsiteX25" fmla="*/ 363091 w 2901952"/>
              <a:gd name="connsiteY25" fmla="*/ 1835679 h 3228108"/>
              <a:gd name="connsiteX26" fmla="*/ 259253 w 2901952"/>
              <a:gd name="connsiteY26" fmla="*/ 1321349 h 3228108"/>
              <a:gd name="connsiteX27" fmla="*/ 1580603 w 2901952"/>
              <a:gd name="connsiteY27" fmla="*/ 0 h 3228108"/>
              <a:gd name="connsiteX28" fmla="*/ 577056 w 2901952"/>
              <a:gd name="connsiteY28" fmla="*/ 0 h 3228108"/>
              <a:gd name="connsiteX29" fmla="*/ 656505 w 2901952"/>
              <a:gd name="connsiteY29" fmla="*/ 79449 h 3228108"/>
              <a:gd name="connsiteX30" fmla="*/ 577056 w 2901952"/>
              <a:gd name="connsiteY30" fmla="*/ 158899 h 3228108"/>
              <a:gd name="connsiteX31" fmla="*/ 497606 w 2901952"/>
              <a:gd name="connsiteY31" fmla="*/ 79449 h 3228108"/>
              <a:gd name="connsiteX32" fmla="*/ 577056 w 2901952"/>
              <a:gd name="connsiteY32" fmla="*/ 0 h 322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01952" h="3228108">
                <a:moveTo>
                  <a:pt x="1910948" y="2830865"/>
                </a:moveTo>
                <a:cubicBezTo>
                  <a:pt x="2005632" y="2830865"/>
                  <a:pt x="2082390" y="2907622"/>
                  <a:pt x="2082390" y="3002306"/>
                </a:cubicBezTo>
                <a:cubicBezTo>
                  <a:pt x="2082390" y="3096991"/>
                  <a:pt x="2005632" y="3173748"/>
                  <a:pt x="1910948" y="3173748"/>
                </a:cubicBezTo>
                <a:cubicBezTo>
                  <a:pt x="1816264" y="3173748"/>
                  <a:pt x="1739507" y="3096991"/>
                  <a:pt x="1739507" y="3002306"/>
                </a:cubicBezTo>
                <a:cubicBezTo>
                  <a:pt x="1739507" y="2907622"/>
                  <a:pt x="1816264" y="2830865"/>
                  <a:pt x="1910948" y="2830865"/>
                </a:cubicBezTo>
                <a:close/>
                <a:moveTo>
                  <a:pt x="2462906" y="2546525"/>
                </a:moveTo>
                <a:cubicBezTo>
                  <a:pt x="2506785" y="2546525"/>
                  <a:pt x="2542355" y="2582095"/>
                  <a:pt x="2542355" y="2625974"/>
                </a:cubicBezTo>
                <a:cubicBezTo>
                  <a:pt x="2542355" y="2669853"/>
                  <a:pt x="2506785" y="2705424"/>
                  <a:pt x="2462906" y="2705424"/>
                </a:cubicBezTo>
                <a:cubicBezTo>
                  <a:pt x="2419027" y="2705424"/>
                  <a:pt x="2383457" y="2669853"/>
                  <a:pt x="2383457" y="2625974"/>
                </a:cubicBezTo>
                <a:cubicBezTo>
                  <a:pt x="2383457" y="2582095"/>
                  <a:pt x="2419027" y="2546525"/>
                  <a:pt x="2462906" y="2546525"/>
                </a:cubicBezTo>
                <a:close/>
                <a:moveTo>
                  <a:pt x="2818333" y="301067"/>
                </a:moveTo>
                <a:cubicBezTo>
                  <a:pt x="2862212" y="301067"/>
                  <a:pt x="2897782" y="336638"/>
                  <a:pt x="2897782" y="380517"/>
                </a:cubicBezTo>
                <a:cubicBezTo>
                  <a:pt x="2897782" y="424395"/>
                  <a:pt x="2862212" y="459966"/>
                  <a:pt x="2818333" y="459966"/>
                </a:cubicBezTo>
                <a:cubicBezTo>
                  <a:pt x="2774454" y="459966"/>
                  <a:pt x="2738884" y="424395"/>
                  <a:pt x="2738884" y="380517"/>
                </a:cubicBezTo>
                <a:cubicBezTo>
                  <a:pt x="2738884" y="336638"/>
                  <a:pt x="2774454" y="301067"/>
                  <a:pt x="2818333" y="301067"/>
                </a:cubicBezTo>
                <a:close/>
                <a:moveTo>
                  <a:pt x="1580603" y="0"/>
                </a:moveTo>
                <a:cubicBezTo>
                  <a:pt x="2310364" y="0"/>
                  <a:pt x="2901952" y="591588"/>
                  <a:pt x="2901952" y="1321349"/>
                </a:cubicBezTo>
                <a:cubicBezTo>
                  <a:pt x="2901952" y="2051111"/>
                  <a:pt x="2310364" y="2642699"/>
                  <a:pt x="1580603" y="2642699"/>
                </a:cubicBezTo>
                <a:cubicBezTo>
                  <a:pt x="1534993" y="2642699"/>
                  <a:pt x="1489922" y="2640389"/>
                  <a:pt x="1445503" y="2635878"/>
                </a:cubicBezTo>
                <a:lnTo>
                  <a:pt x="1358668" y="2622625"/>
                </a:lnTo>
                <a:lnTo>
                  <a:pt x="1349318" y="2683889"/>
                </a:lnTo>
                <a:cubicBezTo>
                  <a:pt x="1285763" y="2994474"/>
                  <a:pt x="1010957" y="3228108"/>
                  <a:pt x="681583" y="3228108"/>
                </a:cubicBezTo>
                <a:cubicBezTo>
                  <a:pt x="305155" y="3228108"/>
                  <a:pt x="0" y="2922953"/>
                  <a:pt x="0" y="2546525"/>
                </a:cubicBezTo>
                <a:cubicBezTo>
                  <a:pt x="0" y="2287731"/>
                  <a:pt x="144233" y="2062625"/>
                  <a:pt x="356700" y="1947206"/>
                </a:cubicBezTo>
                <a:lnTo>
                  <a:pt x="405494" y="1923701"/>
                </a:lnTo>
                <a:lnTo>
                  <a:pt x="363091" y="1835679"/>
                </a:lnTo>
                <a:cubicBezTo>
                  <a:pt x="296227" y="1677595"/>
                  <a:pt x="259253" y="1503790"/>
                  <a:pt x="259253" y="1321349"/>
                </a:cubicBezTo>
                <a:cubicBezTo>
                  <a:pt x="259253" y="591588"/>
                  <a:pt x="850841" y="0"/>
                  <a:pt x="1580603" y="0"/>
                </a:cubicBezTo>
                <a:close/>
                <a:moveTo>
                  <a:pt x="577056" y="0"/>
                </a:moveTo>
                <a:cubicBezTo>
                  <a:pt x="620934" y="0"/>
                  <a:pt x="656505" y="35570"/>
                  <a:pt x="656505" y="79449"/>
                </a:cubicBezTo>
                <a:cubicBezTo>
                  <a:pt x="656505" y="123328"/>
                  <a:pt x="620934" y="158899"/>
                  <a:pt x="577056" y="158899"/>
                </a:cubicBezTo>
                <a:cubicBezTo>
                  <a:pt x="533177" y="158899"/>
                  <a:pt x="497606" y="123328"/>
                  <a:pt x="497606" y="79449"/>
                </a:cubicBezTo>
                <a:cubicBezTo>
                  <a:pt x="497606" y="35570"/>
                  <a:pt x="533177" y="0"/>
                  <a:pt x="577056" y="0"/>
                </a:cubicBezTo>
                <a:close/>
              </a:path>
            </a:pathLst>
          </a:custGeom>
          <a:solidFill>
            <a:schemeClr val="bg1">
              <a:lumMod val="95000"/>
            </a:schemeClr>
          </a:solidFill>
        </p:spPr>
        <p:txBody>
          <a:bodyPr wrap="square">
            <a:noAutofit/>
          </a:bodyPr>
          <a:lstStyle/>
          <a:p>
            <a:endParaRPr lang="id-ID"/>
          </a:p>
        </p:txBody>
      </p:sp>
      <p:sp>
        <p:nvSpPr>
          <p:cNvPr id="11" name="Picture Placeholder 10">
            <a:extLst>
              <a:ext uri="{FF2B5EF4-FFF2-40B4-BE49-F238E27FC236}">
                <a16:creationId xmlns:a16="http://schemas.microsoft.com/office/drawing/2014/main" id="{DE5CABBE-9440-4C8D-B6E0-153E95773DD4}"/>
              </a:ext>
            </a:extLst>
          </p:cNvPr>
          <p:cNvSpPr>
            <a:spLocks noGrp="1"/>
          </p:cNvSpPr>
          <p:nvPr>
            <p:ph type="pic" sz="quarter" idx="11"/>
          </p:nvPr>
        </p:nvSpPr>
        <p:spPr>
          <a:xfrm>
            <a:off x="4645024" y="1983331"/>
            <a:ext cx="2901952" cy="3228108"/>
          </a:xfrm>
          <a:custGeom>
            <a:avLst/>
            <a:gdLst>
              <a:gd name="connsiteX0" fmla="*/ 577055 w 2901952"/>
              <a:gd name="connsiteY0" fmla="*/ 3069210 h 3228108"/>
              <a:gd name="connsiteX1" fmla="*/ 656505 w 2901952"/>
              <a:gd name="connsiteY1" fmla="*/ 3148659 h 3228108"/>
              <a:gd name="connsiteX2" fmla="*/ 577055 w 2901952"/>
              <a:gd name="connsiteY2" fmla="*/ 3228108 h 3228108"/>
              <a:gd name="connsiteX3" fmla="*/ 497606 w 2901952"/>
              <a:gd name="connsiteY3" fmla="*/ 3148659 h 3228108"/>
              <a:gd name="connsiteX4" fmla="*/ 577055 w 2901952"/>
              <a:gd name="connsiteY4" fmla="*/ 3069210 h 3228108"/>
              <a:gd name="connsiteX5" fmla="*/ 2818333 w 2901952"/>
              <a:gd name="connsiteY5" fmla="*/ 2768142 h 3228108"/>
              <a:gd name="connsiteX6" fmla="*/ 2897782 w 2901952"/>
              <a:gd name="connsiteY6" fmla="*/ 2847591 h 3228108"/>
              <a:gd name="connsiteX7" fmla="*/ 2818333 w 2901952"/>
              <a:gd name="connsiteY7" fmla="*/ 2927041 h 3228108"/>
              <a:gd name="connsiteX8" fmla="*/ 2738884 w 2901952"/>
              <a:gd name="connsiteY8" fmla="*/ 2847591 h 3228108"/>
              <a:gd name="connsiteX9" fmla="*/ 2818333 w 2901952"/>
              <a:gd name="connsiteY9" fmla="*/ 2768142 h 3228108"/>
              <a:gd name="connsiteX10" fmla="*/ 2462906 w 2901952"/>
              <a:gd name="connsiteY10" fmla="*/ 522684 h 3228108"/>
              <a:gd name="connsiteX11" fmla="*/ 2542355 w 2901952"/>
              <a:gd name="connsiteY11" fmla="*/ 602134 h 3228108"/>
              <a:gd name="connsiteX12" fmla="*/ 2462906 w 2901952"/>
              <a:gd name="connsiteY12" fmla="*/ 681583 h 3228108"/>
              <a:gd name="connsiteX13" fmla="*/ 2383457 w 2901952"/>
              <a:gd name="connsiteY13" fmla="*/ 602134 h 3228108"/>
              <a:gd name="connsiteX14" fmla="*/ 2462906 w 2901952"/>
              <a:gd name="connsiteY14" fmla="*/ 522684 h 3228108"/>
              <a:gd name="connsiteX15" fmla="*/ 1910948 w 2901952"/>
              <a:gd name="connsiteY15" fmla="*/ 54360 h 3228108"/>
              <a:gd name="connsiteX16" fmla="*/ 2082390 w 2901952"/>
              <a:gd name="connsiteY16" fmla="*/ 225802 h 3228108"/>
              <a:gd name="connsiteX17" fmla="*/ 1910948 w 2901952"/>
              <a:gd name="connsiteY17" fmla="*/ 397243 h 3228108"/>
              <a:gd name="connsiteX18" fmla="*/ 1739507 w 2901952"/>
              <a:gd name="connsiteY18" fmla="*/ 225802 h 3228108"/>
              <a:gd name="connsiteX19" fmla="*/ 1910948 w 2901952"/>
              <a:gd name="connsiteY19" fmla="*/ 54360 h 3228108"/>
              <a:gd name="connsiteX20" fmla="*/ 681582 w 2901952"/>
              <a:gd name="connsiteY20" fmla="*/ 0 h 3228108"/>
              <a:gd name="connsiteX21" fmla="*/ 1349318 w 2901952"/>
              <a:gd name="connsiteY21" fmla="*/ 544219 h 3228108"/>
              <a:gd name="connsiteX22" fmla="*/ 1358668 w 2901952"/>
              <a:gd name="connsiteY22" fmla="*/ 605483 h 3228108"/>
              <a:gd name="connsiteX23" fmla="*/ 1445503 w 2901952"/>
              <a:gd name="connsiteY23" fmla="*/ 592230 h 3228108"/>
              <a:gd name="connsiteX24" fmla="*/ 1580603 w 2901952"/>
              <a:gd name="connsiteY24" fmla="*/ 585409 h 3228108"/>
              <a:gd name="connsiteX25" fmla="*/ 2901952 w 2901952"/>
              <a:gd name="connsiteY25" fmla="*/ 1906759 h 3228108"/>
              <a:gd name="connsiteX26" fmla="*/ 1580603 w 2901952"/>
              <a:gd name="connsiteY26" fmla="*/ 3228108 h 3228108"/>
              <a:gd name="connsiteX27" fmla="*/ 259253 w 2901952"/>
              <a:gd name="connsiteY27" fmla="*/ 1906759 h 3228108"/>
              <a:gd name="connsiteX28" fmla="*/ 363091 w 2901952"/>
              <a:gd name="connsiteY28" fmla="*/ 1392429 h 3228108"/>
              <a:gd name="connsiteX29" fmla="*/ 405494 w 2901952"/>
              <a:gd name="connsiteY29" fmla="*/ 1304407 h 3228108"/>
              <a:gd name="connsiteX30" fmla="*/ 356700 w 2901952"/>
              <a:gd name="connsiteY30" fmla="*/ 1280902 h 3228108"/>
              <a:gd name="connsiteX31" fmla="*/ 0 w 2901952"/>
              <a:gd name="connsiteY31" fmla="*/ 681583 h 3228108"/>
              <a:gd name="connsiteX32" fmla="*/ 681582 w 2901952"/>
              <a:gd name="connsiteY32" fmla="*/ 0 h 322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01952" h="3228108">
                <a:moveTo>
                  <a:pt x="577055" y="3069210"/>
                </a:moveTo>
                <a:cubicBezTo>
                  <a:pt x="620934" y="3069210"/>
                  <a:pt x="656505" y="3104780"/>
                  <a:pt x="656505" y="3148659"/>
                </a:cubicBezTo>
                <a:cubicBezTo>
                  <a:pt x="656505" y="3192538"/>
                  <a:pt x="620934" y="3228108"/>
                  <a:pt x="577055" y="3228108"/>
                </a:cubicBezTo>
                <a:cubicBezTo>
                  <a:pt x="533177" y="3228108"/>
                  <a:pt x="497606" y="3192538"/>
                  <a:pt x="497606" y="3148659"/>
                </a:cubicBezTo>
                <a:cubicBezTo>
                  <a:pt x="497606" y="3104780"/>
                  <a:pt x="533177" y="3069210"/>
                  <a:pt x="577055" y="3069210"/>
                </a:cubicBezTo>
                <a:close/>
                <a:moveTo>
                  <a:pt x="2818333" y="2768142"/>
                </a:moveTo>
                <a:cubicBezTo>
                  <a:pt x="2862212" y="2768142"/>
                  <a:pt x="2897782" y="2803713"/>
                  <a:pt x="2897782" y="2847591"/>
                </a:cubicBezTo>
                <a:cubicBezTo>
                  <a:pt x="2897782" y="2891470"/>
                  <a:pt x="2862212" y="2927041"/>
                  <a:pt x="2818333" y="2927041"/>
                </a:cubicBezTo>
                <a:cubicBezTo>
                  <a:pt x="2774454" y="2927041"/>
                  <a:pt x="2738884" y="2891470"/>
                  <a:pt x="2738884" y="2847591"/>
                </a:cubicBezTo>
                <a:cubicBezTo>
                  <a:pt x="2738884" y="2803713"/>
                  <a:pt x="2774454" y="2768142"/>
                  <a:pt x="2818333" y="2768142"/>
                </a:cubicBezTo>
                <a:close/>
                <a:moveTo>
                  <a:pt x="2462906" y="522684"/>
                </a:moveTo>
                <a:cubicBezTo>
                  <a:pt x="2506785" y="522684"/>
                  <a:pt x="2542355" y="558255"/>
                  <a:pt x="2542355" y="602134"/>
                </a:cubicBezTo>
                <a:cubicBezTo>
                  <a:pt x="2542355" y="646013"/>
                  <a:pt x="2506785" y="681583"/>
                  <a:pt x="2462906" y="681583"/>
                </a:cubicBezTo>
                <a:cubicBezTo>
                  <a:pt x="2419027" y="681583"/>
                  <a:pt x="2383457" y="646013"/>
                  <a:pt x="2383457" y="602134"/>
                </a:cubicBezTo>
                <a:cubicBezTo>
                  <a:pt x="2383457" y="558255"/>
                  <a:pt x="2419027" y="522684"/>
                  <a:pt x="2462906" y="522684"/>
                </a:cubicBezTo>
                <a:close/>
                <a:moveTo>
                  <a:pt x="1910948" y="54360"/>
                </a:moveTo>
                <a:cubicBezTo>
                  <a:pt x="2005632" y="54360"/>
                  <a:pt x="2082390" y="131117"/>
                  <a:pt x="2082390" y="225802"/>
                </a:cubicBezTo>
                <a:cubicBezTo>
                  <a:pt x="2082390" y="320486"/>
                  <a:pt x="2005632" y="397243"/>
                  <a:pt x="1910948" y="397243"/>
                </a:cubicBezTo>
                <a:cubicBezTo>
                  <a:pt x="1816264" y="397243"/>
                  <a:pt x="1739507" y="320486"/>
                  <a:pt x="1739507" y="225802"/>
                </a:cubicBezTo>
                <a:cubicBezTo>
                  <a:pt x="1739507" y="131117"/>
                  <a:pt x="1816264" y="54360"/>
                  <a:pt x="1910948" y="54360"/>
                </a:cubicBezTo>
                <a:close/>
                <a:moveTo>
                  <a:pt x="681582" y="0"/>
                </a:moveTo>
                <a:cubicBezTo>
                  <a:pt x="1010957" y="0"/>
                  <a:pt x="1285763" y="233634"/>
                  <a:pt x="1349318" y="544219"/>
                </a:cubicBezTo>
                <a:lnTo>
                  <a:pt x="1358668" y="605483"/>
                </a:lnTo>
                <a:lnTo>
                  <a:pt x="1445503" y="592230"/>
                </a:lnTo>
                <a:cubicBezTo>
                  <a:pt x="1489922" y="587719"/>
                  <a:pt x="1534993" y="585409"/>
                  <a:pt x="1580603" y="585409"/>
                </a:cubicBezTo>
                <a:cubicBezTo>
                  <a:pt x="2310364" y="585409"/>
                  <a:pt x="2901952" y="1176997"/>
                  <a:pt x="2901952" y="1906759"/>
                </a:cubicBezTo>
                <a:cubicBezTo>
                  <a:pt x="2901952" y="2636520"/>
                  <a:pt x="2310364" y="3228108"/>
                  <a:pt x="1580603" y="3228108"/>
                </a:cubicBezTo>
                <a:cubicBezTo>
                  <a:pt x="850841" y="3228108"/>
                  <a:pt x="259253" y="2636520"/>
                  <a:pt x="259253" y="1906759"/>
                </a:cubicBezTo>
                <a:cubicBezTo>
                  <a:pt x="259253" y="1724318"/>
                  <a:pt x="296227" y="1550513"/>
                  <a:pt x="363091" y="1392429"/>
                </a:cubicBezTo>
                <a:lnTo>
                  <a:pt x="405494" y="1304407"/>
                </a:lnTo>
                <a:lnTo>
                  <a:pt x="356700" y="1280902"/>
                </a:lnTo>
                <a:cubicBezTo>
                  <a:pt x="144233" y="1165483"/>
                  <a:pt x="0" y="940377"/>
                  <a:pt x="0" y="681583"/>
                </a:cubicBezTo>
                <a:cubicBezTo>
                  <a:pt x="0" y="305155"/>
                  <a:pt x="305155" y="0"/>
                  <a:pt x="681582" y="0"/>
                </a:cubicBezTo>
                <a:close/>
              </a:path>
            </a:pathLst>
          </a:custGeom>
          <a:solidFill>
            <a:schemeClr val="bg1">
              <a:lumMod val="95000"/>
            </a:schemeClr>
          </a:solidFill>
        </p:spPr>
        <p:txBody>
          <a:bodyPr wrap="square">
            <a:noAutofit/>
          </a:bodyPr>
          <a:lstStyle/>
          <a:p>
            <a:endParaRPr lang="id-ID"/>
          </a:p>
        </p:txBody>
      </p:sp>
      <p:sp>
        <p:nvSpPr>
          <p:cNvPr id="14" name="Picture Placeholder 13">
            <a:extLst>
              <a:ext uri="{FF2B5EF4-FFF2-40B4-BE49-F238E27FC236}">
                <a16:creationId xmlns:a16="http://schemas.microsoft.com/office/drawing/2014/main" id="{6CAF3FB1-DC7D-42F1-A938-E5D9A51AB55D}"/>
              </a:ext>
            </a:extLst>
          </p:cNvPr>
          <p:cNvSpPr>
            <a:spLocks noGrp="1"/>
          </p:cNvSpPr>
          <p:nvPr>
            <p:ph type="pic" sz="quarter" idx="12"/>
          </p:nvPr>
        </p:nvSpPr>
        <p:spPr>
          <a:xfrm>
            <a:off x="8254132" y="1983330"/>
            <a:ext cx="2901952" cy="3228108"/>
          </a:xfrm>
          <a:custGeom>
            <a:avLst/>
            <a:gdLst>
              <a:gd name="connsiteX0" fmla="*/ 991004 w 2901952"/>
              <a:gd name="connsiteY0" fmla="*/ 2830865 h 3228108"/>
              <a:gd name="connsiteX1" fmla="*/ 1162446 w 2901952"/>
              <a:gd name="connsiteY1" fmla="*/ 3002306 h 3228108"/>
              <a:gd name="connsiteX2" fmla="*/ 991004 w 2901952"/>
              <a:gd name="connsiteY2" fmla="*/ 3173748 h 3228108"/>
              <a:gd name="connsiteX3" fmla="*/ 819563 w 2901952"/>
              <a:gd name="connsiteY3" fmla="*/ 3002306 h 3228108"/>
              <a:gd name="connsiteX4" fmla="*/ 991004 w 2901952"/>
              <a:gd name="connsiteY4" fmla="*/ 2830865 h 3228108"/>
              <a:gd name="connsiteX5" fmla="*/ 439046 w 2901952"/>
              <a:gd name="connsiteY5" fmla="*/ 2546525 h 3228108"/>
              <a:gd name="connsiteX6" fmla="*/ 518495 w 2901952"/>
              <a:gd name="connsiteY6" fmla="*/ 2625974 h 3228108"/>
              <a:gd name="connsiteX7" fmla="*/ 439046 w 2901952"/>
              <a:gd name="connsiteY7" fmla="*/ 2705424 h 3228108"/>
              <a:gd name="connsiteX8" fmla="*/ 359597 w 2901952"/>
              <a:gd name="connsiteY8" fmla="*/ 2625974 h 3228108"/>
              <a:gd name="connsiteX9" fmla="*/ 439046 w 2901952"/>
              <a:gd name="connsiteY9" fmla="*/ 2546525 h 3228108"/>
              <a:gd name="connsiteX10" fmla="*/ 83619 w 2901952"/>
              <a:gd name="connsiteY10" fmla="*/ 301067 h 3228108"/>
              <a:gd name="connsiteX11" fmla="*/ 163068 w 2901952"/>
              <a:gd name="connsiteY11" fmla="*/ 380517 h 3228108"/>
              <a:gd name="connsiteX12" fmla="*/ 83619 w 2901952"/>
              <a:gd name="connsiteY12" fmla="*/ 459966 h 3228108"/>
              <a:gd name="connsiteX13" fmla="*/ 4170 w 2901952"/>
              <a:gd name="connsiteY13" fmla="*/ 380517 h 3228108"/>
              <a:gd name="connsiteX14" fmla="*/ 83619 w 2901952"/>
              <a:gd name="connsiteY14" fmla="*/ 301067 h 3228108"/>
              <a:gd name="connsiteX15" fmla="*/ 1321350 w 2901952"/>
              <a:gd name="connsiteY15" fmla="*/ 0 h 3228108"/>
              <a:gd name="connsiteX16" fmla="*/ 2642699 w 2901952"/>
              <a:gd name="connsiteY16" fmla="*/ 1321350 h 3228108"/>
              <a:gd name="connsiteX17" fmla="*/ 2538861 w 2901952"/>
              <a:gd name="connsiteY17" fmla="*/ 1835679 h 3228108"/>
              <a:gd name="connsiteX18" fmla="*/ 2496458 w 2901952"/>
              <a:gd name="connsiteY18" fmla="*/ 1923701 h 3228108"/>
              <a:gd name="connsiteX19" fmla="*/ 2545252 w 2901952"/>
              <a:gd name="connsiteY19" fmla="*/ 1947206 h 3228108"/>
              <a:gd name="connsiteX20" fmla="*/ 2901952 w 2901952"/>
              <a:gd name="connsiteY20" fmla="*/ 2546525 h 3228108"/>
              <a:gd name="connsiteX21" fmla="*/ 2220369 w 2901952"/>
              <a:gd name="connsiteY21" fmla="*/ 3228108 h 3228108"/>
              <a:gd name="connsiteX22" fmla="*/ 1552634 w 2901952"/>
              <a:gd name="connsiteY22" fmla="*/ 2683889 h 3228108"/>
              <a:gd name="connsiteX23" fmla="*/ 1543284 w 2901952"/>
              <a:gd name="connsiteY23" fmla="*/ 2622625 h 3228108"/>
              <a:gd name="connsiteX24" fmla="*/ 1456450 w 2901952"/>
              <a:gd name="connsiteY24" fmla="*/ 2635878 h 3228108"/>
              <a:gd name="connsiteX25" fmla="*/ 1321350 w 2901952"/>
              <a:gd name="connsiteY25" fmla="*/ 2642699 h 3228108"/>
              <a:gd name="connsiteX26" fmla="*/ 0 w 2901952"/>
              <a:gd name="connsiteY26" fmla="*/ 1321350 h 3228108"/>
              <a:gd name="connsiteX27" fmla="*/ 1321350 w 2901952"/>
              <a:gd name="connsiteY27" fmla="*/ 0 h 3228108"/>
              <a:gd name="connsiteX28" fmla="*/ 2324896 w 2901952"/>
              <a:gd name="connsiteY28" fmla="*/ 0 h 3228108"/>
              <a:gd name="connsiteX29" fmla="*/ 2404346 w 2901952"/>
              <a:gd name="connsiteY29" fmla="*/ 79449 h 3228108"/>
              <a:gd name="connsiteX30" fmla="*/ 2324896 w 2901952"/>
              <a:gd name="connsiteY30" fmla="*/ 158899 h 3228108"/>
              <a:gd name="connsiteX31" fmla="*/ 2245447 w 2901952"/>
              <a:gd name="connsiteY31" fmla="*/ 79449 h 3228108"/>
              <a:gd name="connsiteX32" fmla="*/ 2324896 w 2901952"/>
              <a:gd name="connsiteY32" fmla="*/ 0 h 322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01952" h="3228108">
                <a:moveTo>
                  <a:pt x="991004" y="2830865"/>
                </a:moveTo>
                <a:cubicBezTo>
                  <a:pt x="1085688" y="2830865"/>
                  <a:pt x="1162446" y="2907622"/>
                  <a:pt x="1162446" y="3002306"/>
                </a:cubicBezTo>
                <a:cubicBezTo>
                  <a:pt x="1162446" y="3096991"/>
                  <a:pt x="1085688" y="3173748"/>
                  <a:pt x="991004" y="3173748"/>
                </a:cubicBezTo>
                <a:cubicBezTo>
                  <a:pt x="896320" y="3173748"/>
                  <a:pt x="819563" y="3096991"/>
                  <a:pt x="819563" y="3002306"/>
                </a:cubicBezTo>
                <a:cubicBezTo>
                  <a:pt x="819563" y="2907622"/>
                  <a:pt x="896320" y="2830865"/>
                  <a:pt x="991004" y="2830865"/>
                </a:cubicBezTo>
                <a:close/>
                <a:moveTo>
                  <a:pt x="439046" y="2546525"/>
                </a:moveTo>
                <a:cubicBezTo>
                  <a:pt x="482925" y="2546525"/>
                  <a:pt x="518495" y="2582095"/>
                  <a:pt x="518495" y="2625974"/>
                </a:cubicBezTo>
                <a:cubicBezTo>
                  <a:pt x="518495" y="2669853"/>
                  <a:pt x="482925" y="2705424"/>
                  <a:pt x="439046" y="2705424"/>
                </a:cubicBezTo>
                <a:cubicBezTo>
                  <a:pt x="395167" y="2705424"/>
                  <a:pt x="359597" y="2669853"/>
                  <a:pt x="359597" y="2625974"/>
                </a:cubicBezTo>
                <a:cubicBezTo>
                  <a:pt x="359597" y="2582095"/>
                  <a:pt x="395167" y="2546525"/>
                  <a:pt x="439046" y="2546525"/>
                </a:cubicBezTo>
                <a:close/>
                <a:moveTo>
                  <a:pt x="83619" y="301067"/>
                </a:moveTo>
                <a:cubicBezTo>
                  <a:pt x="127498" y="301067"/>
                  <a:pt x="163068" y="336638"/>
                  <a:pt x="163068" y="380517"/>
                </a:cubicBezTo>
                <a:cubicBezTo>
                  <a:pt x="163068" y="424395"/>
                  <a:pt x="127498" y="459966"/>
                  <a:pt x="83619" y="459966"/>
                </a:cubicBezTo>
                <a:cubicBezTo>
                  <a:pt x="39740" y="459966"/>
                  <a:pt x="4170" y="424395"/>
                  <a:pt x="4170" y="380517"/>
                </a:cubicBezTo>
                <a:cubicBezTo>
                  <a:pt x="4170" y="336638"/>
                  <a:pt x="39740" y="301067"/>
                  <a:pt x="83619" y="301067"/>
                </a:cubicBezTo>
                <a:close/>
                <a:moveTo>
                  <a:pt x="1321350" y="0"/>
                </a:moveTo>
                <a:cubicBezTo>
                  <a:pt x="2051111" y="0"/>
                  <a:pt x="2642699" y="591588"/>
                  <a:pt x="2642699" y="1321350"/>
                </a:cubicBezTo>
                <a:cubicBezTo>
                  <a:pt x="2642699" y="1503790"/>
                  <a:pt x="2605725" y="1677595"/>
                  <a:pt x="2538861" y="1835679"/>
                </a:cubicBezTo>
                <a:lnTo>
                  <a:pt x="2496458" y="1923701"/>
                </a:lnTo>
                <a:lnTo>
                  <a:pt x="2545252" y="1947206"/>
                </a:lnTo>
                <a:cubicBezTo>
                  <a:pt x="2757718" y="2062625"/>
                  <a:pt x="2901952" y="2287731"/>
                  <a:pt x="2901952" y="2546525"/>
                </a:cubicBezTo>
                <a:cubicBezTo>
                  <a:pt x="2901952" y="2922953"/>
                  <a:pt x="2596797" y="3228108"/>
                  <a:pt x="2220369" y="3228108"/>
                </a:cubicBezTo>
                <a:cubicBezTo>
                  <a:pt x="1890995" y="3228108"/>
                  <a:pt x="1616189" y="2994474"/>
                  <a:pt x="1552634" y="2683889"/>
                </a:cubicBezTo>
                <a:lnTo>
                  <a:pt x="1543284" y="2622625"/>
                </a:lnTo>
                <a:lnTo>
                  <a:pt x="1456450" y="2635878"/>
                </a:lnTo>
                <a:cubicBezTo>
                  <a:pt x="1412030" y="2640389"/>
                  <a:pt x="1366960" y="2642699"/>
                  <a:pt x="1321350" y="2642699"/>
                </a:cubicBezTo>
                <a:cubicBezTo>
                  <a:pt x="591588" y="2642699"/>
                  <a:pt x="0" y="2051111"/>
                  <a:pt x="0" y="1321350"/>
                </a:cubicBezTo>
                <a:cubicBezTo>
                  <a:pt x="0" y="591588"/>
                  <a:pt x="591588" y="0"/>
                  <a:pt x="1321350" y="0"/>
                </a:cubicBezTo>
                <a:close/>
                <a:moveTo>
                  <a:pt x="2324896" y="0"/>
                </a:moveTo>
                <a:cubicBezTo>
                  <a:pt x="2368775" y="0"/>
                  <a:pt x="2404346" y="35570"/>
                  <a:pt x="2404346" y="79449"/>
                </a:cubicBezTo>
                <a:cubicBezTo>
                  <a:pt x="2404346" y="123328"/>
                  <a:pt x="2368775" y="158899"/>
                  <a:pt x="2324896" y="158899"/>
                </a:cubicBezTo>
                <a:cubicBezTo>
                  <a:pt x="2281018" y="158899"/>
                  <a:pt x="2245447" y="123328"/>
                  <a:pt x="2245447" y="79449"/>
                </a:cubicBezTo>
                <a:cubicBezTo>
                  <a:pt x="2245447" y="35570"/>
                  <a:pt x="2281018" y="0"/>
                  <a:pt x="2324896"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380866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1DBDBA8-99CF-454C-80A2-DAC8CD10F76C}"/>
              </a:ext>
            </a:extLst>
          </p:cNvPr>
          <p:cNvSpPr>
            <a:spLocks noGrp="1"/>
          </p:cNvSpPr>
          <p:nvPr>
            <p:ph type="pic" sz="quarter" idx="10"/>
          </p:nvPr>
        </p:nvSpPr>
        <p:spPr>
          <a:xfrm>
            <a:off x="5569527" y="-1"/>
            <a:ext cx="6622473" cy="6488008"/>
          </a:xfrm>
          <a:custGeom>
            <a:avLst/>
            <a:gdLst>
              <a:gd name="connsiteX0" fmla="*/ 1159794 w 6622473"/>
              <a:gd name="connsiteY0" fmla="*/ 6168646 h 6488008"/>
              <a:gd name="connsiteX1" fmla="*/ 1319476 w 6622473"/>
              <a:gd name="connsiteY1" fmla="*/ 6328327 h 6488008"/>
              <a:gd name="connsiteX2" fmla="*/ 1159794 w 6622473"/>
              <a:gd name="connsiteY2" fmla="*/ 6488008 h 6488008"/>
              <a:gd name="connsiteX3" fmla="*/ 1000113 w 6622473"/>
              <a:gd name="connsiteY3" fmla="*/ 6328327 h 6488008"/>
              <a:gd name="connsiteX4" fmla="*/ 1159794 w 6622473"/>
              <a:gd name="connsiteY4" fmla="*/ 6168646 h 6488008"/>
              <a:gd name="connsiteX5" fmla="*/ 5664423 w 6622473"/>
              <a:gd name="connsiteY5" fmla="*/ 5563545 h 6488008"/>
              <a:gd name="connsiteX6" fmla="*/ 5824103 w 6622473"/>
              <a:gd name="connsiteY6" fmla="*/ 5723226 h 6488008"/>
              <a:gd name="connsiteX7" fmla="*/ 5664423 w 6622473"/>
              <a:gd name="connsiteY7" fmla="*/ 5882909 h 6488008"/>
              <a:gd name="connsiteX8" fmla="*/ 5504741 w 6622473"/>
              <a:gd name="connsiteY8" fmla="*/ 5723226 h 6488008"/>
              <a:gd name="connsiteX9" fmla="*/ 5664423 w 6622473"/>
              <a:gd name="connsiteY9" fmla="*/ 5563545 h 6488008"/>
              <a:gd name="connsiteX10" fmla="*/ 1369878 w 6622473"/>
              <a:gd name="connsiteY10" fmla="*/ 0 h 6488008"/>
              <a:gd name="connsiteX11" fmla="*/ 1378281 w 6622473"/>
              <a:gd name="connsiteY11" fmla="*/ 371 h 6488008"/>
              <a:gd name="connsiteX12" fmla="*/ 1378281 w 6622473"/>
              <a:gd name="connsiteY12" fmla="*/ 0 h 6488008"/>
              <a:gd name="connsiteX13" fmla="*/ 6622473 w 6622473"/>
              <a:gd name="connsiteY13" fmla="*/ 0 h 6488008"/>
              <a:gd name="connsiteX14" fmla="*/ 6622473 w 6622473"/>
              <a:gd name="connsiteY14" fmla="*/ 3554957 h 6488008"/>
              <a:gd name="connsiteX15" fmla="*/ 6622473 w 6622473"/>
              <a:gd name="connsiteY15" fmla="*/ 3681019 h 6488008"/>
              <a:gd name="connsiteX16" fmla="*/ 6610557 w 6622473"/>
              <a:gd name="connsiteY16" fmla="*/ 3681019 h 6488008"/>
              <a:gd name="connsiteX17" fmla="*/ 6605331 w 6622473"/>
              <a:gd name="connsiteY17" fmla="*/ 3736323 h 6488008"/>
              <a:gd name="connsiteX18" fmla="*/ 5762357 w 6622473"/>
              <a:gd name="connsiteY18" fmla="*/ 4508085 h 6488008"/>
              <a:gd name="connsiteX19" fmla="*/ 5742123 w 6622473"/>
              <a:gd name="connsiteY19" fmla="*/ 4509106 h 6488008"/>
              <a:gd name="connsiteX20" fmla="*/ 5713089 w 6622473"/>
              <a:gd name="connsiteY20" fmla="*/ 4622023 h 6488008"/>
              <a:gd name="connsiteX21" fmla="*/ 3176772 w 6622473"/>
              <a:gd name="connsiteY21" fmla="*/ 6488007 h 6488008"/>
              <a:gd name="connsiteX22" fmla="*/ 521059 w 6622473"/>
              <a:gd name="connsiteY22" fmla="*/ 3832295 h 6488008"/>
              <a:gd name="connsiteX23" fmla="*/ 729758 w 6622473"/>
              <a:gd name="connsiteY23" fmla="*/ 2798572 h 6488008"/>
              <a:gd name="connsiteX24" fmla="*/ 814981 w 6622473"/>
              <a:gd name="connsiteY24" fmla="*/ 2621661 h 6488008"/>
              <a:gd name="connsiteX25" fmla="*/ 716913 w 6622473"/>
              <a:gd name="connsiteY25" fmla="*/ 2574419 h 6488008"/>
              <a:gd name="connsiteX26" fmla="*/ 0 w 6622473"/>
              <a:gd name="connsiteY26" fmla="*/ 1369878 h 6488008"/>
              <a:gd name="connsiteX27" fmla="*/ 1369878 w 6622473"/>
              <a:gd name="connsiteY27" fmla="*/ 0 h 648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622473" h="6488008">
                <a:moveTo>
                  <a:pt x="1159794" y="6168646"/>
                </a:moveTo>
                <a:cubicBezTo>
                  <a:pt x="1247984" y="6168646"/>
                  <a:pt x="1319476" y="6240137"/>
                  <a:pt x="1319476" y="6328327"/>
                </a:cubicBezTo>
                <a:cubicBezTo>
                  <a:pt x="1319476" y="6416517"/>
                  <a:pt x="1247984" y="6488008"/>
                  <a:pt x="1159794" y="6488008"/>
                </a:cubicBezTo>
                <a:cubicBezTo>
                  <a:pt x="1071604" y="6488008"/>
                  <a:pt x="1000113" y="6416517"/>
                  <a:pt x="1000113" y="6328327"/>
                </a:cubicBezTo>
                <a:cubicBezTo>
                  <a:pt x="1000113" y="6240137"/>
                  <a:pt x="1071604" y="6168646"/>
                  <a:pt x="1159794" y="6168646"/>
                </a:cubicBezTo>
                <a:close/>
                <a:moveTo>
                  <a:pt x="5664423" y="5563545"/>
                </a:moveTo>
                <a:cubicBezTo>
                  <a:pt x="5752613" y="5563545"/>
                  <a:pt x="5824103" y="5635038"/>
                  <a:pt x="5824103" y="5723226"/>
                </a:cubicBezTo>
                <a:cubicBezTo>
                  <a:pt x="5824103" y="5811416"/>
                  <a:pt x="5752613" y="5882909"/>
                  <a:pt x="5664423" y="5882909"/>
                </a:cubicBezTo>
                <a:cubicBezTo>
                  <a:pt x="5576233" y="5882909"/>
                  <a:pt x="5504741" y="5811416"/>
                  <a:pt x="5504741" y="5723226"/>
                </a:cubicBezTo>
                <a:cubicBezTo>
                  <a:pt x="5504741" y="5635038"/>
                  <a:pt x="5576233" y="5563545"/>
                  <a:pt x="5664423" y="5563545"/>
                </a:cubicBezTo>
                <a:close/>
                <a:moveTo>
                  <a:pt x="1369878" y="0"/>
                </a:moveTo>
                <a:lnTo>
                  <a:pt x="1378281" y="371"/>
                </a:lnTo>
                <a:lnTo>
                  <a:pt x="1378281" y="0"/>
                </a:lnTo>
                <a:lnTo>
                  <a:pt x="6622473" y="0"/>
                </a:lnTo>
                <a:lnTo>
                  <a:pt x="6622473" y="3554957"/>
                </a:lnTo>
                <a:lnTo>
                  <a:pt x="6622473" y="3681019"/>
                </a:lnTo>
                <a:lnTo>
                  <a:pt x="6610557" y="3681019"/>
                </a:lnTo>
                <a:lnTo>
                  <a:pt x="6605331" y="3736323"/>
                </a:lnTo>
                <a:cubicBezTo>
                  <a:pt x="6526565" y="4147409"/>
                  <a:pt x="6185081" y="4465154"/>
                  <a:pt x="5762357" y="4508085"/>
                </a:cubicBezTo>
                <a:lnTo>
                  <a:pt x="5742123" y="4509106"/>
                </a:lnTo>
                <a:lnTo>
                  <a:pt x="5713089" y="4622023"/>
                </a:lnTo>
                <a:cubicBezTo>
                  <a:pt x="5376845" y="5703080"/>
                  <a:pt x="4368473" y="6488007"/>
                  <a:pt x="3176772" y="6488007"/>
                </a:cubicBezTo>
                <a:cubicBezTo>
                  <a:pt x="1710063" y="6488007"/>
                  <a:pt x="521059" y="5299005"/>
                  <a:pt x="521059" y="3832295"/>
                </a:cubicBezTo>
                <a:cubicBezTo>
                  <a:pt x="521059" y="3465618"/>
                  <a:pt x="595372" y="3116297"/>
                  <a:pt x="729758" y="2798572"/>
                </a:cubicBezTo>
                <a:lnTo>
                  <a:pt x="814981" y="2621661"/>
                </a:lnTo>
                <a:lnTo>
                  <a:pt x="716913" y="2574419"/>
                </a:lnTo>
                <a:cubicBezTo>
                  <a:pt x="289887" y="2342444"/>
                  <a:pt x="0" y="1890015"/>
                  <a:pt x="0" y="1369878"/>
                </a:cubicBezTo>
                <a:cubicBezTo>
                  <a:pt x="0" y="613315"/>
                  <a:pt x="613315" y="0"/>
                  <a:pt x="1369878"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4470748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CF38DBF-38EA-4A08-8F57-B2279C63B13F}"/>
              </a:ext>
            </a:extLst>
          </p:cNvPr>
          <p:cNvSpPr>
            <a:spLocks noGrp="1"/>
          </p:cNvSpPr>
          <p:nvPr>
            <p:ph type="pic" sz="quarter" idx="10"/>
          </p:nvPr>
        </p:nvSpPr>
        <p:spPr>
          <a:xfrm>
            <a:off x="1424901" y="2160418"/>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
        <p:nvSpPr>
          <p:cNvPr id="11" name="Picture Placeholder 10">
            <a:extLst>
              <a:ext uri="{FF2B5EF4-FFF2-40B4-BE49-F238E27FC236}">
                <a16:creationId xmlns:a16="http://schemas.microsoft.com/office/drawing/2014/main" id="{AA13612D-C551-41C4-9417-36F431AE0DB9}"/>
              </a:ext>
            </a:extLst>
          </p:cNvPr>
          <p:cNvSpPr>
            <a:spLocks noGrp="1"/>
          </p:cNvSpPr>
          <p:nvPr>
            <p:ph type="pic" sz="quarter" idx="11"/>
          </p:nvPr>
        </p:nvSpPr>
        <p:spPr>
          <a:xfrm>
            <a:off x="5082688" y="2160417"/>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
        <p:nvSpPr>
          <p:cNvPr id="14" name="Picture Placeholder 13">
            <a:extLst>
              <a:ext uri="{FF2B5EF4-FFF2-40B4-BE49-F238E27FC236}">
                <a16:creationId xmlns:a16="http://schemas.microsoft.com/office/drawing/2014/main" id="{EE19CD30-DBDF-46D1-A863-B3E060488228}"/>
              </a:ext>
            </a:extLst>
          </p:cNvPr>
          <p:cNvSpPr>
            <a:spLocks noGrp="1"/>
          </p:cNvSpPr>
          <p:nvPr>
            <p:ph type="pic" sz="quarter" idx="12"/>
          </p:nvPr>
        </p:nvSpPr>
        <p:spPr>
          <a:xfrm>
            <a:off x="8740474" y="2160418"/>
            <a:ext cx="2026624" cy="2026624"/>
          </a:xfrm>
          <a:custGeom>
            <a:avLst/>
            <a:gdLst>
              <a:gd name="connsiteX0" fmla="*/ 1013312 w 2026624"/>
              <a:gd name="connsiteY0" fmla="*/ 0 h 2026624"/>
              <a:gd name="connsiteX1" fmla="*/ 2026624 w 2026624"/>
              <a:gd name="connsiteY1" fmla="*/ 1013312 h 2026624"/>
              <a:gd name="connsiteX2" fmla="*/ 1013312 w 2026624"/>
              <a:gd name="connsiteY2" fmla="*/ 2026624 h 2026624"/>
              <a:gd name="connsiteX3" fmla="*/ 0 w 2026624"/>
              <a:gd name="connsiteY3" fmla="*/ 1013312 h 2026624"/>
              <a:gd name="connsiteX4" fmla="*/ 1013312 w 2026624"/>
              <a:gd name="connsiteY4" fmla="*/ 0 h 202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624" h="2026624">
                <a:moveTo>
                  <a:pt x="1013312" y="0"/>
                </a:moveTo>
                <a:cubicBezTo>
                  <a:pt x="1572949" y="0"/>
                  <a:pt x="2026624" y="453675"/>
                  <a:pt x="2026624" y="1013312"/>
                </a:cubicBezTo>
                <a:cubicBezTo>
                  <a:pt x="2026624" y="1572949"/>
                  <a:pt x="1572949" y="2026624"/>
                  <a:pt x="1013312" y="2026624"/>
                </a:cubicBezTo>
                <a:cubicBezTo>
                  <a:pt x="453675" y="2026624"/>
                  <a:pt x="0" y="1572949"/>
                  <a:pt x="0" y="1013312"/>
                </a:cubicBezTo>
                <a:cubicBezTo>
                  <a:pt x="0" y="453675"/>
                  <a:pt x="453675" y="0"/>
                  <a:pt x="1013312" y="0"/>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7267582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D33A0EE2-36BC-44FD-929C-89EBB929CB0F}"/>
              </a:ext>
            </a:extLst>
          </p:cNvPr>
          <p:cNvSpPr>
            <a:spLocks noGrp="1"/>
          </p:cNvSpPr>
          <p:nvPr>
            <p:ph type="pic" sz="quarter" idx="18"/>
          </p:nvPr>
        </p:nvSpPr>
        <p:spPr>
          <a:xfrm>
            <a:off x="-1" y="1897979"/>
            <a:ext cx="12192000" cy="4960020"/>
          </a:xfrm>
          <a:custGeom>
            <a:avLst/>
            <a:gdLst>
              <a:gd name="connsiteX0" fmla="*/ 3158056 w 12192000"/>
              <a:gd name="connsiteY0" fmla="*/ 31 h 4960020"/>
              <a:gd name="connsiteX1" fmla="*/ 12192000 w 12192000"/>
              <a:gd name="connsiteY1" fmla="*/ 1275806 h 4960020"/>
              <a:gd name="connsiteX2" fmla="*/ 12192000 w 12192000"/>
              <a:gd name="connsiteY2" fmla="*/ 4960020 h 4960020"/>
              <a:gd name="connsiteX3" fmla="*/ 0 w 12192000"/>
              <a:gd name="connsiteY3" fmla="*/ 4960020 h 4960020"/>
              <a:gd name="connsiteX4" fmla="*/ 0 w 12192000"/>
              <a:gd name="connsiteY4" fmla="*/ 669639 h 4960020"/>
              <a:gd name="connsiteX5" fmla="*/ 3158056 w 12192000"/>
              <a:gd name="connsiteY5" fmla="*/ 31 h 49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960020">
                <a:moveTo>
                  <a:pt x="3158056" y="31"/>
                </a:moveTo>
                <a:cubicBezTo>
                  <a:pt x="6115196" y="9969"/>
                  <a:pt x="6845212" y="2362685"/>
                  <a:pt x="12192000" y="1275806"/>
                </a:cubicBezTo>
                <a:lnTo>
                  <a:pt x="12192000" y="4960020"/>
                </a:lnTo>
                <a:lnTo>
                  <a:pt x="0" y="4960020"/>
                </a:lnTo>
                <a:lnTo>
                  <a:pt x="0" y="669639"/>
                </a:lnTo>
                <a:cubicBezTo>
                  <a:pt x="1327450" y="178140"/>
                  <a:pt x="2330056" y="-2751"/>
                  <a:pt x="3158056" y="31"/>
                </a:cubicBezTo>
                <a:close/>
              </a:path>
            </a:pathLst>
          </a:custGeom>
          <a:solidFill>
            <a:schemeClr val="bg1">
              <a:lumMod val="75000"/>
            </a:schemeClr>
          </a:solidFill>
        </p:spPr>
        <p:txBody>
          <a:bodyPr wrap="square">
            <a:noAutofit/>
          </a:bodyPr>
          <a:lstStyle/>
          <a:p>
            <a:endParaRPr lang="id-ID" dirty="0"/>
          </a:p>
        </p:txBody>
      </p:sp>
      <p:sp>
        <p:nvSpPr>
          <p:cNvPr id="15" name="Picture Placeholder 14">
            <a:extLst>
              <a:ext uri="{FF2B5EF4-FFF2-40B4-BE49-F238E27FC236}">
                <a16:creationId xmlns:a16="http://schemas.microsoft.com/office/drawing/2014/main" id="{9DD57567-555E-4A07-8211-0BEB3B3B71C0}"/>
              </a:ext>
            </a:extLst>
          </p:cNvPr>
          <p:cNvSpPr>
            <a:spLocks noGrp="1"/>
          </p:cNvSpPr>
          <p:nvPr>
            <p:ph type="pic" sz="quarter" idx="10"/>
          </p:nvPr>
        </p:nvSpPr>
        <p:spPr>
          <a:xfrm>
            <a:off x="1399308" y="1898072"/>
            <a:ext cx="2109464" cy="2010047"/>
          </a:xfrm>
          <a:custGeom>
            <a:avLst/>
            <a:gdLst>
              <a:gd name="connsiteX0" fmla="*/ 542758 w 2109464"/>
              <a:gd name="connsiteY0" fmla="*/ 1805333 h 2010047"/>
              <a:gd name="connsiteX1" fmla="*/ 612133 w 2109464"/>
              <a:gd name="connsiteY1" fmla="*/ 1870868 h 2010047"/>
              <a:gd name="connsiteX2" fmla="*/ 542758 w 2109464"/>
              <a:gd name="connsiteY2" fmla="*/ 1936401 h 2010047"/>
              <a:gd name="connsiteX3" fmla="*/ 473384 w 2109464"/>
              <a:gd name="connsiteY3" fmla="*/ 1870867 h 2010047"/>
              <a:gd name="connsiteX4" fmla="*/ 542758 w 2109464"/>
              <a:gd name="connsiteY4" fmla="*/ 1805333 h 2010047"/>
              <a:gd name="connsiteX5" fmla="*/ 2040090 w 2109464"/>
              <a:gd name="connsiteY5" fmla="*/ 980694 h 2010047"/>
              <a:gd name="connsiteX6" fmla="*/ 2109464 w 2109464"/>
              <a:gd name="connsiteY6" fmla="*/ 1046228 h 2010047"/>
              <a:gd name="connsiteX7" fmla="*/ 2040090 w 2109464"/>
              <a:gd name="connsiteY7" fmla="*/ 1111762 h 2010047"/>
              <a:gd name="connsiteX8" fmla="*/ 1970715 w 2109464"/>
              <a:gd name="connsiteY8" fmla="*/ 1046228 h 2010047"/>
              <a:gd name="connsiteX9" fmla="*/ 2040090 w 2109464"/>
              <a:gd name="connsiteY9" fmla="*/ 980694 h 2010047"/>
              <a:gd name="connsiteX10" fmla="*/ 536977 w 2109464"/>
              <a:gd name="connsiteY10" fmla="*/ 210666 h 2010047"/>
              <a:gd name="connsiteX11" fmla="*/ 606352 w 2109464"/>
              <a:gd name="connsiteY11" fmla="*/ 276200 h 2010047"/>
              <a:gd name="connsiteX12" fmla="*/ 536977 w 2109464"/>
              <a:gd name="connsiteY12" fmla="*/ 341734 h 2010047"/>
              <a:gd name="connsiteX13" fmla="*/ 467603 w 2109464"/>
              <a:gd name="connsiteY13" fmla="*/ 276200 h 2010047"/>
              <a:gd name="connsiteX14" fmla="*/ 536977 w 2109464"/>
              <a:gd name="connsiteY14" fmla="*/ 210666 h 2010047"/>
              <a:gd name="connsiteX15" fmla="*/ 1360069 w 2109464"/>
              <a:gd name="connsiteY15" fmla="*/ 202 h 2010047"/>
              <a:gd name="connsiteX16" fmla="*/ 1661451 w 2109464"/>
              <a:gd name="connsiteY16" fmla="*/ 80715 h 2010047"/>
              <a:gd name="connsiteX17" fmla="*/ 1894599 w 2109464"/>
              <a:gd name="connsiteY17" fmla="*/ 902669 h 2010047"/>
              <a:gd name="connsiteX18" fmla="*/ 1819205 w 2109464"/>
              <a:gd name="connsiteY18" fmla="*/ 1001577 h 2010047"/>
              <a:gd name="connsiteX19" fmla="*/ 1779546 w 2109464"/>
              <a:gd name="connsiteY19" fmla="*/ 1039809 h 2010047"/>
              <a:gd name="connsiteX20" fmla="*/ 1784309 w 2109464"/>
              <a:gd name="connsiteY20" fmla="*/ 1045192 h 2010047"/>
              <a:gd name="connsiteX21" fmla="*/ 1827764 w 2109464"/>
              <a:gd name="connsiteY21" fmla="*/ 1709090 h 2010047"/>
              <a:gd name="connsiteX22" fmla="*/ 957643 w 2109464"/>
              <a:gd name="connsiteY22" fmla="*/ 1929333 h 2010047"/>
              <a:gd name="connsiteX23" fmla="*/ 703612 w 2109464"/>
              <a:gd name="connsiteY23" fmla="*/ 1672125 h 2010047"/>
              <a:gd name="connsiteX24" fmla="*/ 697303 w 2109464"/>
              <a:gd name="connsiteY24" fmla="*/ 1658227 h 2010047"/>
              <a:gd name="connsiteX25" fmla="*/ 681409 w 2109464"/>
              <a:gd name="connsiteY25" fmla="*/ 1660015 h 2010047"/>
              <a:gd name="connsiteX26" fmla="*/ 318591 w 2109464"/>
              <a:gd name="connsiteY26" fmla="*/ 1580799 h 2010047"/>
              <a:gd name="connsiteX27" fmla="*/ 85444 w 2109464"/>
              <a:gd name="connsiteY27" fmla="*/ 758843 h 2010047"/>
              <a:gd name="connsiteX28" fmla="*/ 715815 w 2109464"/>
              <a:gd name="connsiteY28" fmla="*/ 462444 h 2010047"/>
              <a:gd name="connsiteX29" fmla="*/ 723290 w 2109464"/>
              <a:gd name="connsiteY29" fmla="*/ 463676 h 2010047"/>
              <a:gd name="connsiteX30" fmla="*/ 749184 w 2109464"/>
              <a:gd name="connsiteY30" fmla="*/ 383781 h 2010047"/>
              <a:gd name="connsiteX31" fmla="*/ 791330 w 2109464"/>
              <a:gd name="connsiteY31" fmla="*/ 300956 h 2010047"/>
              <a:gd name="connsiteX32" fmla="*/ 1360069 w 2109464"/>
              <a:gd name="connsiteY32" fmla="*/ 202 h 201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4" h="2010047">
                <a:moveTo>
                  <a:pt x="542758" y="1805333"/>
                </a:moveTo>
                <a:cubicBezTo>
                  <a:pt x="581072" y="1805333"/>
                  <a:pt x="612133" y="1834674"/>
                  <a:pt x="612133" y="1870868"/>
                </a:cubicBezTo>
                <a:cubicBezTo>
                  <a:pt x="612133" y="1907062"/>
                  <a:pt x="581072" y="1936401"/>
                  <a:pt x="542758" y="1936401"/>
                </a:cubicBezTo>
                <a:cubicBezTo>
                  <a:pt x="504444" y="1936401"/>
                  <a:pt x="473384" y="1907061"/>
                  <a:pt x="473384" y="1870867"/>
                </a:cubicBezTo>
                <a:cubicBezTo>
                  <a:pt x="473384" y="1834674"/>
                  <a:pt x="504444" y="1805333"/>
                  <a:pt x="542758" y="1805333"/>
                </a:cubicBezTo>
                <a:close/>
                <a:moveTo>
                  <a:pt x="2040090" y="980694"/>
                </a:moveTo>
                <a:cubicBezTo>
                  <a:pt x="2078404" y="980694"/>
                  <a:pt x="2109464" y="1010035"/>
                  <a:pt x="2109464" y="1046228"/>
                </a:cubicBezTo>
                <a:cubicBezTo>
                  <a:pt x="2109464" y="1082422"/>
                  <a:pt x="2078404" y="1111762"/>
                  <a:pt x="2040090" y="1111762"/>
                </a:cubicBezTo>
                <a:cubicBezTo>
                  <a:pt x="2001775" y="1111762"/>
                  <a:pt x="1970715" y="1082422"/>
                  <a:pt x="1970715" y="1046228"/>
                </a:cubicBezTo>
                <a:cubicBezTo>
                  <a:pt x="1970715" y="1010035"/>
                  <a:pt x="2001775" y="980694"/>
                  <a:pt x="2040090" y="980694"/>
                </a:cubicBezTo>
                <a:close/>
                <a:moveTo>
                  <a:pt x="536977" y="210666"/>
                </a:moveTo>
                <a:cubicBezTo>
                  <a:pt x="575292" y="210666"/>
                  <a:pt x="606352" y="240006"/>
                  <a:pt x="606352" y="276200"/>
                </a:cubicBezTo>
                <a:cubicBezTo>
                  <a:pt x="606352" y="312393"/>
                  <a:pt x="575292" y="341734"/>
                  <a:pt x="536977" y="341734"/>
                </a:cubicBezTo>
                <a:cubicBezTo>
                  <a:pt x="498662" y="341734"/>
                  <a:pt x="467603" y="312393"/>
                  <a:pt x="467603" y="276200"/>
                </a:cubicBezTo>
                <a:cubicBezTo>
                  <a:pt x="467603" y="240006"/>
                  <a:pt x="498662" y="210666"/>
                  <a:pt x="536977" y="210666"/>
                </a:cubicBezTo>
                <a:close/>
                <a:moveTo>
                  <a:pt x="1360069" y="202"/>
                </a:moveTo>
                <a:cubicBezTo>
                  <a:pt x="1462747" y="2721"/>
                  <a:pt x="1566244" y="28790"/>
                  <a:pt x="1661451" y="80715"/>
                </a:cubicBezTo>
                <a:cubicBezTo>
                  <a:pt x="1966109" y="246873"/>
                  <a:pt x="2070494" y="614875"/>
                  <a:pt x="1894599" y="902669"/>
                </a:cubicBezTo>
                <a:cubicBezTo>
                  <a:pt x="1872612" y="938644"/>
                  <a:pt x="1847287" y="971662"/>
                  <a:pt x="1819205" y="1001577"/>
                </a:cubicBezTo>
                <a:lnTo>
                  <a:pt x="1779546" y="1039809"/>
                </a:lnTo>
                <a:lnTo>
                  <a:pt x="1784309" y="1045192"/>
                </a:lnTo>
                <a:cubicBezTo>
                  <a:pt x="1933950" y="1232282"/>
                  <a:pt x="1959685" y="1493244"/>
                  <a:pt x="1827764" y="1709090"/>
                </a:cubicBezTo>
                <a:cubicBezTo>
                  <a:pt x="1651869" y="1996885"/>
                  <a:pt x="1262302" y="2095491"/>
                  <a:pt x="957643" y="1929333"/>
                </a:cubicBezTo>
                <a:cubicBezTo>
                  <a:pt x="843396" y="1867023"/>
                  <a:pt x="757313" y="1776329"/>
                  <a:pt x="703612" y="1672125"/>
                </a:cubicBezTo>
                <a:lnTo>
                  <a:pt x="697303" y="1658227"/>
                </a:lnTo>
                <a:lnTo>
                  <a:pt x="681409" y="1660015"/>
                </a:lnTo>
                <a:cubicBezTo>
                  <a:pt x="559026" y="1668185"/>
                  <a:pt x="432839" y="1643108"/>
                  <a:pt x="318591" y="1580799"/>
                </a:cubicBezTo>
                <a:cubicBezTo>
                  <a:pt x="13933" y="1414641"/>
                  <a:pt x="-90451" y="1046638"/>
                  <a:pt x="85444" y="758843"/>
                </a:cubicBezTo>
                <a:cubicBezTo>
                  <a:pt x="217365" y="542997"/>
                  <a:pt x="469476" y="433570"/>
                  <a:pt x="715815" y="462444"/>
                </a:cubicBezTo>
                <a:lnTo>
                  <a:pt x="723290" y="463676"/>
                </a:lnTo>
                <a:lnTo>
                  <a:pt x="749184" y="383781"/>
                </a:lnTo>
                <a:cubicBezTo>
                  <a:pt x="760813" y="355624"/>
                  <a:pt x="774840" y="327937"/>
                  <a:pt x="791330" y="300956"/>
                </a:cubicBezTo>
                <a:cubicBezTo>
                  <a:pt x="912258" y="103098"/>
                  <a:pt x="1134178" y="-5340"/>
                  <a:pt x="1360069" y="202"/>
                </a:cubicBezTo>
                <a:close/>
              </a:path>
            </a:pathLst>
          </a:custGeom>
          <a:solidFill>
            <a:schemeClr val="bg1">
              <a:lumMod val="95000"/>
            </a:schemeClr>
          </a:solidFill>
        </p:spPr>
        <p:txBody>
          <a:bodyPr wrap="square">
            <a:noAutofit/>
          </a:bodyPr>
          <a:lstStyle/>
          <a:p>
            <a:endParaRPr lang="id-ID"/>
          </a:p>
        </p:txBody>
      </p:sp>
      <p:sp>
        <p:nvSpPr>
          <p:cNvPr id="18" name="Picture Placeholder 17">
            <a:extLst>
              <a:ext uri="{FF2B5EF4-FFF2-40B4-BE49-F238E27FC236}">
                <a16:creationId xmlns:a16="http://schemas.microsoft.com/office/drawing/2014/main" id="{C3DA2383-B916-48A5-81F5-E359DC2C1D97}"/>
              </a:ext>
            </a:extLst>
          </p:cNvPr>
          <p:cNvSpPr>
            <a:spLocks noGrp="1"/>
          </p:cNvSpPr>
          <p:nvPr>
            <p:ph type="pic" sz="quarter" idx="11"/>
          </p:nvPr>
        </p:nvSpPr>
        <p:spPr>
          <a:xfrm>
            <a:off x="3827282" y="1898072"/>
            <a:ext cx="2109464" cy="2010047"/>
          </a:xfrm>
          <a:custGeom>
            <a:avLst/>
            <a:gdLst>
              <a:gd name="connsiteX0" fmla="*/ 542758 w 2109464"/>
              <a:gd name="connsiteY0" fmla="*/ 1805333 h 2010047"/>
              <a:gd name="connsiteX1" fmla="*/ 612133 w 2109464"/>
              <a:gd name="connsiteY1" fmla="*/ 1870868 h 2010047"/>
              <a:gd name="connsiteX2" fmla="*/ 542758 w 2109464"/>
              <a:gd name="connsiteY2" fmla="*/ 1936401 h 2010047"/>
              <a:gd name="connsiteX3" fmla="*/ 473384 w 2109464"/>
              <a:gd name="connsiteY3" fmla="*/ 1870867 h 2010047"/>
              <a:gd name="connsiteX4" fmla="*/ 542758 w 2109464"/>
              <a:gd name="connsiteY4" fmla="*/ 1805333 h 2010047"/>
              <a:gd name="connsiteX5" fmla="*/ 2040090 w 2109464"/>
              <a:gd name="connsiteY5" fmla="*/ 980693 h 2010047"/>
              <a:gd name="connsiteX6" fmla="*/ 2109464 w 2109464"/>
              <a:gd name="connsiteY6" fmla="*/ 1046228 h 2010047"/>
              <a:gd name="connsiteX7" fmla="*/ 2040090 w 2109464"/>
              <a:gd name="connsiteY7" fmla="*/ 1111762 h 2010047"/>
              <a:gd name="connsiteX8" fmla="*/ 1970715 w 2109464"/>
              <a:gd name="connsiteY8" fmla="*/ 1046228 h 2010047"/>
              <a:gd name="connsiteX9" fmla="*/ 2040090 w 2109464"/>
              <a:gd name="connsiteY9" fmla="*/ 980693 h 2010047"/>
              <a:gd name="connsiteX10" fmla="*/ 536977 w 2109464"/>
              <a:gd name="connsiteY10" fmla="*/ 210666 h 2010047"/>
              <a:gd name="connsiteX11" fmla="*/ 606352 w 2109464"/>
              <a:gd name="connsiteY11" fmla="*/ 276200 h 2010047"/>
              <a:gd name="connsiteX12" fmla="*/ 536977 w 2109464"/>
              <a:gd name="connsiteY12" fmla="*/ 341734 h 2010047"/>
              <a:gd name="connsiteX13" fmla="*/ 467603 w 2109464"/>
              <a:gd name="connsiteY13" fmla="*/ 276200 h 2010047"/>
              <a:gd name="connsiteX14" fmla="*/ 536977 w 2109464"/>
              <a:gd name="connsiteY14" fmla="*/ 210666 h 2010047"/>
              <a:gd name="connsiteX15" fmla="*/ 1360069 w 2109464"/>
              <a:gd name="connsiteY15" fmla="*/ 202 h 2010047"/>
              <a:gd name="connsiteX16" fmla="*/ 1661451 w 2109464"/>
              <a:gd name="connsiteY16" fmla="*/ 80715 h 2010047"/>
              <a:gd name="connsiteX17" fmla="*/ 1894599 w 2109464"/>
              <a:gd name="connsiteY17" fmla="*/ 902669 h 2010047"/>
              <a:gd name="connsiteX18" fmla="*/ 1819205 w 2109464"/>
              <a:gd name="connsiteY18" fmla="*/ 1001577 h 2010047"/>
              <a:gd name="connsiteX19" fmla="*/ 1779546 w 2109464"/>
              <a:gd name="connsiteY19" fmla="*/ 1039809 h 2010047"/>
              <a:gd name="connsiteX20" fmla="*/ 1784309 w 2109464"/>
              <a:gd name="connsiteY20" fmla="*/ 1045192 h 2010047"/>
              <a:gd name="connsiteX21" fmla="*/ 1827764 w 2109464"/>
              <a:gd name="connsiteY21" fmla="*/ 1709090 h 2010047"/>
              <a:gd name="connsiteX22" fmla="*/ 957644 w 2109464"/>
              <a:gd name="connsiteY22" fmla="*/ 1929333 h 2010047"/>
              <a:gd name="connsiteX23" fmla="*/ 703612 w 2109464"/>
              <a:gd name="connsiteY23" fmla="*/ 1672125 h 2010047"/>
              <a:gd name="connsiteX24" fmla="*/ 697303 w 2109464"/>
              <a:gd name="connsiteY24" fmla="*/ 1658227 h 2010047"/>
              <a:gd name="connsiteX25" fmla="*/ 681409 w 2109464"/>
              <a:gd name="connsiteY25" fmla="*/ 1660015 h 2010047"/>
              <a:gd name="connsiteX26" fmla="*/ 318591 w 2109464"/>
              <a:gd name="connsiteY26" fmla="*/ 1580799 h 2010047"/>
              <a:gd name="connsiteX27" fmla="*/ 85444 w 2109464"/>
              <a:gd name="connsiteY27" fmla="*/ 758843 h 2010047"/>
              <a:gd name="connsiteX28" fmla="*/ 715815 w 2109464"/>
              <a:gd name="connsiteY28" fmla="*/ 462444 h 2010047"/>
              <a:gd name="connsiteX29" fmla="*/ 723290 w 2109464"/>
              <a:gd name="connsiteY29" fmla="*/ 463676 h 2010047"/>
              <a:gd name="connsiteX30" fmla="*/ 749184 w 2109464"/>
              <a:gd name="connsiteY30" fmla="*/ 383781 h 2010047"/>
              <a:gd name="connsiteX31" fmla="*/ 791329 w 2109464"/>
              <a:gd name="connsiteY31" fmla="*/ 300956 h 2010047"/>
              <a:gd name="connsiteX32" fmla="*/ 1360069 w 2109464"/>
              <a:gd name="connsiteY32" fmla="*/ 202 h 201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4" h="2010047">
                <a:moveTo>
                  <a:pt x="542758" y="1805333"/>
                </a:moveTo>
                <a:cubicBezTo>
                  <a:pt x="581072" y="1805333"/>
                  <a:pt x="612133" y="1834674"/>
                  <a:pt x="612133" y="1870868"/>
                </a:cubicBezTo>
                <a:cubicBezTo>
                  <a:pt x="612133" y="1907062"/>
                  <a:pt x="581072" y="1936401"/>
                  <a:pt x="542758" y="1936401"/>
                </a:cubicBezTo>
                <a:cubicBezTo>
                  <a:pt x="504444" y="1936401"/>
                  <a:pt x="473384" y="1907061"/>
                  <a:pt x="473384" y="1870867"/>
                </a:cubicBezTo>
                <a:cubicBezTo>
                  <a:pt x="473384" y="1834674"/>
                  <a:pt x="504444" y="1805333"/>
                  <a:pt x="542758" y="1805333"/>
                </a:cubicBezTo>
                <a:close/>
                <a:moveTo>
                  <a:pt x="2040090" y="980693"/>
                </a:moveTo>
                <a:cubicBezTo>
                  <a:pt x="2078404" y="980693"/>
                  <a:pt x="2109464" y="1010034"/>
                  <a:pt x="2109464" y="1046228"/>
                </a:cubicBezTo>
                <a:cubicBezTo>
                  <a:pt x="2109464" y="1082422"/>
                  <a:pt x="2078404" y="1111762"/>
                  <a:pt x="2040090" y="1111762"/>
                </a:cubicBezTo>
                <a:cubicBezTo>
                  <a:pt x="2001775" y="1111762"/>
                  <a:pt x="1970715" y="1082422"/>
                  <a:pt x="1970715" y="1046228"/>
                </a:cubicBezTo>
                <a:cubicBezTo>
                  <a:pt x="1970715" y="1010034"/>
                  <a:pt x="2001775" y="980693"/>
                  <a:pt x="2040090" y="980693"/>
                </a:cubicBezTo>
                <a:close/>
                <a:moveTo>
                  <a:pt x="536977" y="210666"/>
                </a:moveTo>
                <a:cubicBezTo>
                  <a:pt x="575291" y="210666"/>
                  <a:pt x="606352" y="240006"/>
                  <a:pt x="606352" y="276200"/>
                </a:cubicBezTo>
                <a:cubicBezTo>
                  <a:pt x="606352" y="312393"/>
                  <a:pt x="575291" y="341734"/>
                  <a:pt x="536977" y="341734"/>
                </a:cubicBezTo>
                <a:cubicBezTo>
                  <a:pt x="498662" y="341734"/>
                  <a:pt x="467603" y="312393"/>
                  <a:pt x="467603" y="276200"/>
                </a:cubicBezTo>
                <a:cubicBezTo>
                  <a:pt x="467603" y="240006"/>
                  <a:pt x="498662" y="210666"/>
                  <a:pt x="536977" y="210666"/>
                </a:cubicBezTo>
                <a:close/>
                <a:moveTo>
                  <a:pt x="1360069" y="202"/>
                </a:moveTo>
                <a:cubicBezTo>
                  <a:pt x="1462747" y="2721"/>
                  <a:pt x="1566244" y="28790"/>
                  <a:pt x="1661451" y="80715"/>
                </a:cubicBezTo>
                <a:cubicBezTo>
                  <a:pt x="1966109" y="246873"/>
                  <a:pt x="2070494" y="614875"/>
                  <a:pt x="1894599" y="902669"/>
                </a:cubicBezTo>
                <a:cubicBezTo>
                  <a:pt x="1872612" y="938644"/>
                  <a:pt x="1847287" y="971662"/>
                  <a:pt x="1819205" y="1001577"/>
                </a:cubicBezTo>
                <a:lnTo>
                  <a:pt x="1779546" y="1039809"/>
                </a:lnTo>
                <a:lnTo>
                  <a:pt x="1784309" y="1045192"/>
                </a:lnTo>
                <a:cubicBezTo>
                  <a:pt x="1933950" y="1232282"/>
                  <a:pt x="1959685" y="1493244"/>
                  <a:pt x="1827764" y="1709090"/>
                </a:cubicBezTo>
                <a:cubicBezTo>
                  <a:pt x="1651869" y="1996885"/>
                  <a:pt x="1262303" y="2095491"/>
                  <a:pt x="957644" y="1929333"/>
                </a:cubicBezTo>
                <a:cubicBezTo>
                  <a:pt x="843396" y="1867023"/>
                  <a:pt x="757313" y="1776329"/>
                  <a:pt x="703612" y="1672125"/>
                </a:cubicBezTo>
                <a:lnTo>
                  <a:pt x="697303" y="1658227"/>
                </a:lnTo>
                <a:lnTo>
                  <a:pt x="681409" y="1660015"/>
                </a:lnTo>
                <a:cubicBezTo>
                  <a:pt x="559026" y="1668185"/>
                  <a:pt x="432839" y="1643108"/>
                  <a:pt x="318591" y="1580799"/>
                </a:cubicBezTo>
                <a:cubicBezTo>
                  <a:pt x="13933" y="1414641"/>
                  <a:pt x="-90451" y="1046637"/>
                  <a:pt x="85444" y="758843"/>
                </a:cubicBezTo>
                <a:cubicBezTo>
                  <a:pt x="217365" y="542997"/>
                  <a:pt x="469476" y="433570"/>
                  <a:pt x="715815" y="462444"/>
                </a:cubicBezTo>
                <a:lnTo>
                  <a:pt x="723290" y="463676"/>
                </a:lnTo>
                <a:lnTo>
                  <a:pt x="749184" y="383781"/>
                </a:lnTo>
                <a:cubicBezTo>
                  <a:pt x="760812" y="355624"/>
                  <a:pt x="774840" y="327937"/>
                  <a:pt x="791329" y="300956"/>
                </a:cubicBezTo>
                <a:cubicBezTo>
                  <a:pt x="912258" y="103098"/>
                  <a:pt x="1134179" y="-5340"/>
                  <a:pt x="1360069" y="202"/>
                </a:cubicBezTo>
                <a:close/>
              </a:path>
            </a:pathLst>
          </a:custGeom>
          <a:solidFill>
            <a:schemeClr val="bg1">
              <a:lumMod val="95000"/>
            </a:schemeClr>
          </a:solidFill>
        </p:spPr>
        <p:txBody>
          <a:bodyPr wrap="square">
            <a:noAutofit/>
          </a:bodyPr>
          <a:lstStyle/>
          <a:p>
            <a:endParaRPr lang="id-ID"/>
          </a:p>
        </p:txBody>
      </p:sp>
      <p:sp>
        <p:nvSpPr>
          <p:cNvPr id="21" name="Picture Placeholder 20">
            <a:extLst>
              <a:ext uri="{FF2B5EF4-FFF2-40B4-BE49-F238E27FC236}">
                <a16:creationId xmlns:a16="http://schemas.microsoft.com/office/drawing/2014/main" id="{29E0A57F-0A73-436F-9E2C-C8EBFA5BDA9A}"/>
              </a:ext>
            </a:extLst>
          </p:cNvPr>
          <p:cNvSpPr>
            <a:spLocks noGrp="1"/>
          </p:cNvSpPr>
          <p:nvPr>
            <p:ph type="pic" sz="quarter" idx="12"/>
          </p:nvPr>
        </p:nvSpPr>
        <p:spPr>
          <a:xfrm>
            <a:off x="6255254" y="1901385"/>
            <a:ext cx="2109464" cy="2010047"/>
          </a:xfrm>
          <a:custGeom>
            <a:avLst/>
            <a:gdLst>
              <a:gd name="connsiteX0" fmla="*/ 542759 w 2109464"/>
              <a:gd name="connsiteY0" fmla="*/ 1805333 h 2010047"/>
              <a:gd name="connsiteX1" fmla="*/ 612133 w 2109464"/>
              <a:gd name="connsiteY1" fmla="*/ 1870868 h 2010047"/>
              <a:gd name="connsiteX2" fmla="*/ 542759 w 2109464"/>
              <a:gd name="connsiteY2" fmla="*/ 1936401 h 2010047"/>
              <a:gd name="connsiteX3" fmla="*/ 473384 w 2109464"/>
              <a:gd name="connsiteY3" fmla="*/ 1870867 h 2010047"/>
              <a:gd name="connsiteX4" fmla="*/ 542759 w 2109464"/>
              <a:gd name="connsiteY4" fmla="*/ 1805333 h 2010047"/>
              <a:gd name="connsiteX5" fmla="*/ 2040090 w 2109464"/>
              <a:gd name="connsiteY5" fmla="*/ 980693 h 2010047"/>
              <a:gd name="connsiteX6" fmla="*/ 2109464 w 2109464"/>
              <a:gd name="connsiteY6" fmla="*/ 1046228 h 2010047"/>
              <a:gd name="connsiteX7" fmla="*/ 2040090 w 2109464"/>
              <a:gd name="connsiteY7" fmla="*/ 1111762 h 2010047"/>
              <a:gd name="connsiteX8" fmla="*/ 1970715 w 2109464"/>
              <a:gd name="connsiteY8" fmla="*/ 1046228 h 2010047"/>
              <a:gd name="connsiteX9" fmla="*/ 2040090 w 2109464"/>
              <a:gd name="connsiteY9" fmla="*/ 980693 h 2010047"/>
              <a:gd name="connsiteX10" fmla="*/ 536978 w 2109464"/>
              <a:gd name="connsiteY10" fmla="*/ 210666 h 2010047"/>
              <a:gd name="connsiteX11" fmla="*/ 606352 w 2109464"/>
              <a:gd name="connsiteY11" fmla="*/ 276200 h 2010047"/>
              <a:gd name="connsiteX12" fmla="*/ 536978 w 2109464"/>
              <a:gd name="connsiteY12" fmla="*/ 341734 h 2010047"/>
              <a:gd name="connsiteX13" fmla="*/ 467603 w 2109464"/>
              <a:gd name="connsiteY13" fmla="*/ 276200 h 2010047"/>
              <a:gd name="connsiteX14" fmla="*/ 536978 w 2109464"/>
              <a:gd name="connsiteY14" fmla="*/ 210666 h 2010047"/>
              <a:gd name="connsiteX15" fmla="*/ 1360069 w 2109464"/>
              <a:gd name="connsiteY15" fmla="*/ 202 h 2010047"/>
              <a:gd name="connsiteX16" fmla="*/ 1661451 w 2109464"/>
              <a:gd name="connsiteY16" fmla="*/ 80715 h 2010047"/>
              <a:gd name="connsiteX17" fmla="*/ 1894599 w 2109464"/>
              <a:gd name="connsiteY17" fmla="*/ 902669 h 2010047"/>
              <a:gd name="connsiteX18" fmla="*/ 1819205 w 2109464"/>
              <a:gd name="connsiteY18" fmla="*/ 1001577 h 2010047"/>
              <a:gd name="connsiteX19" fmla="*/ 1779546 w 2109464"/>
              <a:gd name="connsiteY19" fmla="*/ 1039809 h 2010047"/>
              <a:gd name="connsiteX20" fmla="*/ 1784309 w 2109464"/>
              <a:gd name="connsiteY20" fmla="*/ 1045192 h 2010047"/>
              <a:gd name="connsiteX21" fmla="*/ 1827764 w 2109464"/>
              <a:gd name="connsiteY21" fmla="*/ 1709090 h 2010047"/>
              <a:gd name="connsiteX22" fmla="*/ 957644 w 2109464"/>
              <a:gd name="connsiteY22" fmla="*/ 1929333 h 2010047"/>
              <a:gd name="connsiteX23" fmla="*/ 703613 w 2109464"/>
              <a:gd name="connsiteY23" fmla="*/ 1672125 h 2010047"/>
              <a:gd name="connsiteX24" fmla="*/ 697303 w 2109464"/>
              <a:gd name="connsiteY24" fmla="*/ 1658227 h 2010047"/>
              <a:gd name="connsiteX25" fmla="*/ 681410 w 2109464"/>
              <a:gd name="connsiteY25" fmla="*/ 1660015 h 2010047"/>
              <a:gd name="connsiteX26" fmla="*/ 318591 w 2109464"/>
              <a:gd name="connsiteY26" fmla="*/ 1580799 h 2010047"/>
              <a:gd name="connsiteX27" fmla="*/ 85444 w 2109464"/>
              <a:gd name="connsiteY27" fmla="*/ 758843 h 2010047"/>
              <a:gd name="connsiteX28" fmla="*/ 715815 w 2109464"/>
              <a:gd name="connsiteY28" fmla="*/ 462444 h 2010047"/>
              <a:gd name="connsiteX29" fmla="*/ 723290 w 2109464"/>
              <a:gd name="connsiteY29" fmla="*/ 463676 h 2010047"/>
              <a:gd name="connsiteX30" fmla="*/ 749184 w 2109464"/>
              <a:gd name="connsiteY30" fmla="*/ 383781 h 2010047"/>
              <a:gd name="connsiteX31" fmla="*/ 791330 w 2109464"/>
              <a:gd name="connsiteY31" fmla="*/ 300956 h 2010047"/>
              <a:gd name="connsiteX32" fmla="*/ 1360069 w 2109464"/>
              <a:gd name="connsiteY32" fmla="*/ 202 h 201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4" h="2010047">
                <a:moveTo>
                  <a:pt x="542759" y="1805333"/>
                </a:moveTo>
                <a:cubicBezTo>
                  <a:pt x="581073" y="1805333"/>
                  <a:pt x="612133" y="1834674"/>
                  <a:pt x="612133" y="1870868"/>
                </a:cubicBezTo>
                <a:cubicBezTo>
                  <a:pt x="612133" y="1907062"/>
                  <a:pt x="581073" y="1936401"/>
                  <a:pt x="542759" y="1936401"/>
                </a:cubicBezTo>
                <a:cubicBezTo>
                  <a:pt x="504444" y="1936401"/>
                  <a:pt x="473384" y="1907061"/>
                  <a:pt x="473384" y="1870867"/>
                </a:cubicBezTo>
                <a:cubicBezTo>
                  <a:pt x="473384" y="1834674"/>
                  <a:pt x="504444" y="1805333"/>
                  <a:pt x="542759" y="1805333"/>
                </a:cubicBezTo>
                <a:close/>
                <a:moveTo>
                  <a:pt x="2040090" y="980693"/>
                </a:moveTo>
                <a:cubicBezTo>
                  <a:pt x="2078404" y="980693"/>
                  <a:pt x="2109464" y="1010034"/>
                  <a:pt x="2109464" y="1046228"/>
                </a:cubicBezTo>
                <a:cubicBezTo>
                  <a:pt x="2109464" y="1082422"/>
                  <a:pt x="2078404" y="1111762"/>
                  <a:pt x="2040090" y="1111762"/>
                </a:cubicBezTo>
                <a:cubicBezTo>
                  <a:pt x="2001775" y="1111762"/>
                  <a:pt x="1970715" y="1082422"/>
                  <a:pt x="1970715" y="1046228"/>
                </a:cubicBezTo>
                <a:cubicBezTo>
                  <a:pt x="1970715" y="1010034"/>
                  <a:pt x="2001775" y="980693"/>
                  <a:pt x="2040090" y="980693"/>
                </a:cubicBezTo>
                <a:close/>
                <a:moveTo>
                  <a:pt x="536978" y="210666"/>
                </a:moveTo>
                <a:cubicBezTo>
                  <a:pt x="575292" y="210666"/>
                  <a:pt x="606352" y="240006"/>
                  <a:pt x="606352" y="276200"/>
                </a:cubicBezTo>
                <a:cubicBezTo>
                  <a:pt x="606352" y="312393"/>
                  <a:pt x="575292" y="341734"/>
                  <a:pt x="536978" y="341734"/>
                </a:cubicBezTo>
                <a:cubicBezTo>
                  <a:pt x="498662" y="341734"/>
                  <a:pt x="467603" y="312393"/>
                  <a:pt x="467603" y="276200"/>
                </a:cubicBezTo>
                <a:cubicBezTo>
                  <a:pt x="467603" y="240006"/>
                  <a:pt x="498662" y="210666"/>
                  <a:pt x="536978" y="210666"/>
                </a:cubicBezTo>
                <a:close/>
                <a:moveTo>
                  <a:pt x="1360069" y="202"/>
                </a:moveTo>
                <a:cubicBezTo>
                  <a:pt x="1462747" y="2721"/>
                  <a:pt x="1566244" y="28790"/>
                  <a:pt x="1661451" y="80715"/>
                </a:cubicBezTo>
                <a:cubicBezTo>
                  <a:pt x="1966109" y="246873"/>
                  <a:pt x="2070494" y="614875"/>
                  <a:pt x="1894599" y="902669"/>
                </a:cubicBezTo>
                <a:cubicBezTo>
                  <a:pt x="1872612" y="938644"/>
                  <a:pt x="1847287" y="971662"/>
                  <a:pt x="1819205" y="1001577"/>
                </a:cubicBezTo>
                <a:lnTo>
                  <a:pt x="1779546" y="1039809"/>
                </a:lnTo>
                <a:lnTo>
                  <a:pt x="1784309" y="1045192"/>
                </a:lnTo>
                <a:cubicBezTo>
                  <a:pt x="1933950" y="1232282"/>
                  <a:pt x="1959685" y="1493244"/>
                  <a:pt x="1827764" y="1709090"/>
                </a:cubicBezTo>
                <a:cubicBezTo>
                  <a:pt x="1651869" y="1996885"/>
                  <a:pt x="1262303" y="2095491"/>
                  <a:pt x="957644" y="1929333"/>
                </a:cubicBezTo>
                <a:cubicBezTo>
                  <a:pt x="843396" y="1867023"/>
                  <a:pt x="757313" y="1776329"/>
                  <a:pt x="703613" y="1672125"/>
                </a:cubicBezTo>
                <a:lnTo>
                  <a:pt x="697303" y="1658227"/>
                </a:lnTo>
                <a:lnTo>
                  <a:pt x="681410" y="1660015"/>
                </a:lnTo>
                <a:cubicBezTo>
                  <a:pt x="559026" y="1668185"/>
                  <a:pt x="432839" y="1643108"/>
                  <a:pt x="318591" y="1580799"/>
                </a:cubicBezTo>
                <a:cubicBezTo>
                  <a:pt x="13932" y="1414641"/>
                  <a:pt x="-90451" y="1046638"/>
                  <a:pt x="85444" y="758843"/>
                </a:cubicBezTo>
                <a:cubicBezTo>
                  <a:pt x="217365" y="542997"/>
                  <a:pt x="469476" y="433570"/>
                  <a:pt x="715815" y="462444"/>
                </a:cubicBezTo>
                <a:lnTo>
                  <a:pt x="723290" y="463676"/>
                </a:lnTo>
                <a:lnTo>
                  <a:pt x="749184" y="383781"/>
                </a:lnTo>
                <a:cubicBezTo>
                  <a:pt x="760813" y="355624"/>
                  <a:pt x="774840" y="327937"/>
                  <a:pt x="791330" y="300956"/>
                </a:cubicBezTo>
                <a:cubicBezTo>
                  <a:pt x="912258" y="103098"/>
                  <a:pt x="1134179" y="-5340"/>
                  <a:pt x="1360069" y="202"/>
                </a:cubicBezTo>
                <a:close/>
              </a:path>
            </a:pathLst>
          </a:custGeom>
          <a:solidFill>
            <a:schemeClr val="bg1">
              <a:lumMod val="95000"/>
            </a:schemeClr>
          </a:solidFill>
        </p:spPr>
        <p:txBody>
          <a:bodyPr wrap="square">
            <a:noAutofit/>
          </a:bodyPr>
          <a:lstStyle/>
          <a:p>
            <a:endParaRPr lang="id-ID"/>
          </a:p>
        </p:txBody>
      </p:sp>
      <p:sp>
        <p:nvSpPr>
          <p:cNvPr id="24" name="Picture Placeholder 23">
            <a:extLst>
              <a:ext uri="{FF2B5EF4-FFF2-40B4-BE49-F238E27FC236}">
                <a16:creationId xmlns:a16="http://schemas.microsoft.com/office/drawing/2014/main" id="{DC3A4A4D-B0B3-406A-9C2C-234ACC5F0EEE}"/>
              </a:ext>
            </a:extLst>
          </p:cNvPr>
          <p:cNvSpPr>
            <a:spLocks noGrp="1"/>
          </p:cNvSpPr>
          <p:nvPr>
            <p:ph type="pic" sz="quarter" idx="13"/>
          </p:nvPr>
        </p:nvSpPr>
        <p:spPr>
          <a:xfrm>
            <a:off x="8683227" y="1901385"/>
            <a:ext cx="2109464" cy="2010047"/>
          </a:xfrm>
          <a:custGeom>
            <a:avLst/>
            <a:gdLst>
              <a:gd name="connsiteX0" fmla="*/ 542758 w 2109464"/>
              <a:gd name="connsiteY0" fmla="*/ 1805333 h 2010047"/>
              <a:gd name="connsiteX1" fmla="*/ 612133 w 2109464"/>
              <a:gd name="connsiteY1" fmla="*/ 1870868 h 2010047"/>
              <a:gd name="connsiteX2" fmla="*/ 542758 w 2109464"/>
              <a:gd name="connsiteY2" fmla="*/ 1936401 h 2010047"/>
              <a:gd name="connsiteX3" fmla="*/ 473384 w 2109464"/>
              <a:gd name="connsiteY3" fmla="*/ 1870867 h 2010047"/>
              <a:gd name="connsiteX4" fmla="*/ 542758 w 2109464"/>
              <a:gd name="connsiteY4" fmla="*/ 1805333 h 2010047"/>
              <a:gd name="connsiteX5" fmla="*/ 2040090 w 2109464"/>
              <a:gd name="connsiteY5" fmla="*/ 980693 h 2010047"/>
              <a:gd name="connsiteX6" fmla="*/ 2109464 w 2109464"/>
              <a:gd name="connsiteY6" fmla="*/ 1046228 h 2010047"/>
              <a:gd name="connsiteX7" fmla="*/ 2040090 w 2109464"/>
              <a:gd name="connsiteY7" fmla="*/ 1111762 h 2010047"/>
              <a:gd name="connsiteX8" fmla="*/ 1970715 w 2109464"/>
              <a:gd name="connsiteY8" fmla="*/ 1046228 h 2010047"/>
              <a:gd name="connsiteX9" fmla="*/ 2040090 w 2109464"/>
              <a:gd name="connsiteY9" fmla="*/ 980693 h 2010047"/>
              <a:gd name="connsiteX10" fmla="*/ 536977 w 2109464"/>
              <a:gd name="connsiteY10" fmla="*/ 210666 h 2010047"/>
              <a:gd name="connsiteX11" fmla="*/ 606352 w 2109464"/>
              <a:gd name="connsiteY11" fmla="*/ 276200 h 2010047"/>
              <a:gd name="connsiteX12" fmla="*/ 536977 w 2109464"/>
              <a:gd name="connsiteY12" fmla="*/ 341734 h 2010047"/>
              <a:gd name="connsiteX13" fmla="*/ 467603 w 2109464"/>
              <a:gd name="connsiteY13" fmla="*/ 276200 h 2010047"/>
              <a:gd name="connsiteX14" fmla="*/ 536977 w 2109464"/>
              <a:gd name="connsiteY14" fmla="*/ 210666 h 2010047"/>
              <a:gd name="connsiteX15" fmla="*/ 1360069 w 2109464"/>
              <a:gd name="connsiteY15" fmla="*/ 202 h 2010047"/>
              <a:gd name="connsiteX16" fmla="*/ 1661450 w 2109464"/>
              <a:gd name="connsiteY16" fmla="*/ 80715 h 2010047"/>
              <a:gd name="connsiteX17" fmla="*/ 1894599 w 2109464"/>
              <a:gd name="connsiteY17" fmla="*/ 902669 h 2010047"/>
              <a:gd name="connsiteX18" fmla="*/ 1819205 w 2109464"/>
              <a:gd name="connsiteY18" fmla="*/ 1001577 h 2010047"/>
              <a:gd name="connsiteX19" fmla="*/ 1779546 w 2109464"/>
              <a:gd name="connsiteY19" fmla="*/ 1039809 h 2010047"/>
              <a:gd name="connsiteX20" fmla="*/ 1784309 w 2109464"/>
              <a:gd name="connsiteY20" fmla="*/ 1045192 h 2010047"/>
              <a:gd name="connsiteX21" fmla="*/ 1827764 w 2109464"/>
              <a:gd name="connsiteY21" fmla="*/ 1709090 h 2010047"/>
              <a:gd name="connsiteX22" fmla="*/ 957644 w 2109464"/>
              <a:gd name="connsiteY22" fmla="*/ 1929333 h 2010047"/>
              <a:gd name="connsiteX23" fmla="*/ 703612 w 2109464"/>
              <a:gd name="connsiteY23" fmla="*/ 1672125 h 2010047"/>
              <a:gd name="connsiteX24" fmla="*/ 697303 w 2109464"/>
              <a:gd name="connsiteY24" fmla="*/ 1658227 h 2010047"/>
              <a:gd name="connsiteX25" fmla="*/ 681409 w 2109464"/>
              <a:gd name="connsiteY25" fmla="*/ 1660015 h 2010047"/>
              <a:gd name="connsiteX26" fmla="*/ 318592 w 2109464"/>
              <a:gd name="connsiteY26" fmla="*/ 1580799 h 2010047"/>
              <a:gd name="connsiteX27" fmla="*/ 85444 w 2109464"/>
              <a:gd name="connsiteY27" fmla="*/ 758843 h 2010047"/>
              <a:gd name="connsiteX28" fmla="*/ 715815 w 2109464"/>
              <a:gd name="connsiteY28" fmla="*/ 462444 h 2010047"/>
              <a:gd name="connsiteX29" fmla="*/ 723290 w 2109464"/>
              <a:gd name="connsiteY29" fmla="*/ 463676 h 2010047"/>
              <a:gd name="connsiteX30" fmla="*/ 749184 w 2109464"/>
              <a:gd name="connsiteY30" fmla="*/ 383781 h 2010047"/>
              <a:gd name="connsiteX31" fmla="*/ 791330 w 2109464"/>
              <a:gd name="connsiteY31" fmla="*/ 300956 h 2010047"/>
              <a:gd name="connsiteX32" fmla="*/ 1360069 w 2109464"/>
              <a:gd name="connsiteY32" fmla="*/ 202 h 201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4" h="2010047">
                <a:moveTo>
                  <a:pt x="542758" y="1805333"/>
                </a:moveTo>
                <a:cubicBezTo>
                  <a:pt x="581073" y="1805333"/>
                  <a:pt x="612133" y="1834674"/>
                  <a:pt x="612133" y="1870868"/>
                </a:cubicBezTo>
                <a:cubicBezTo>
                  <a:pt x="612133" y="1907062"/>
                  <a:pt x="581073" y="1936401"/>
                  <a:pt x="542758" y="1936401"/>
                </a:cubicBezTo>
                <a:cubicBezTo>
                  <a:pt x="504444" y="1936401"/>
                  <a:pt x="473384" y="1907061"/>
                  <a:pt x="473384" y="1870867"/>
                </a:cubicBezTo>
                <a:cubicBezTo>
                  <a:pt x="473384" y="1834674"/>
                  <a:pt x="504444" y="1805333"/>
                  <a:pt x="542758" y="1805333"/>
                </a:cubicBezTo>
                <a:close/>
                <a:moveTo>
                  <a:pt x="2040090" y="980693"/>
                </a:moveTo>
                <a:cubicBezTo>
                  <a:pt x="2078404" y="980693"/>
                  <a:pt x="2109464" y="1010034"/>
                  <a:pt x="2109464" y="1046228"/>
                </a:cubicBezTo>
                <a:cubicBezTo>
                  <a:pt x="2109464" y="1082422"/>
                  <a:pt x="2078404" y="1111762"/>
                  <a:pt x="2040090" y="1111762"/>
                </a:cubicBezTo>
                <a:cubicBezTo>
                  <a:pt x="2001775" y="1111762"/>
                  <a:pt x="1970715" y="1082422"/>
                  <a:pt x="1970715" y="1046228"/>
                </a:cubicBezTo>
                <a:cubicBezTo>
                  <a:pt x="1970715" y="1010034"/>
                  <a:pt x="2001775" y="980693"/>
                  <a:pt x="2040090" y="980693"/>
                </a:cubicBezTo>
                <a:close/>
                <a:moveTo>
                  <a:pt x="536977" y="210666"/>
                </a:moveTo>
                <a:cubicBezTo>
                  <a:pt x="575292" y="210666"/>
                  <a:pt x="606352" y="240006"/>
                  <a:pt x="606352" y="276200"/>
                </a:cubicBezTo>
                <a:cubicBezTo>
                  <a:pt x="606352" y="312393"/>
                  <a:pt x="575292" y="341734"/>
                  <a:pt x="536977" y="341734"/>
                </a:cubicBezTo>
                <a:cubicBezTo>
                  <a:pt x="498662" y="341734"/>
                  <a:pt x="467603" y="312393"/>
                  <a:pt x="467603" y="276200"/>
                </a:cubicBezTo>
                <a:cubicBezTo>
                  <a:pt x="467603" y="240006"/>
                  <a:pt x="498662" y="210666"/>
                  <a:pt x="536977" y="210666"/>
                </a:cubicBezTo>
                <a:close/>
                <a:moveTo>
                  <a:pt x="1360069" y="202"/>
                </a:moveTo>
                <a:cubicBezTo>
                  <a:pt x="1462747" y="2721"/>
                  <a:pt x="1566244" y="28790"/>
                  <a:pt x="1661450" y="80715"/>
                </a:cubicBezTo>
                <a:cubicBezTo>
                  <a:pt x="1966109" y="246873"/>
                  <a:pt x="2070494" y="614875"/>
                  <a:pt x="1894599" y="902669"/>
                </a:cubicBezTo>
                <a:cubicBezTo>
                  <a:pt x="1872612" y="938644"/>
                  <a:pt x="1847287" y="971662"/>
                  <a:pt x="1819205" y="1001577"/>
                </a:cubicBezTo>
                <a:lnTo>
                  <a:pt x="1779546" y="1039809"/>
                </a:lnTo>
                <a:lnTo>
                  <a:pt x="1784309" y="1045192"/>
                </a:lnTo>
                <a:cubicBezTo>
                  <a:pt x="1933950" y="1232282"/>
                  <a:pt x="1959685" y="1493244"/>
                  <a:pt x="1827764" y="1709090"/>
                </a:cubicBezTo>
                <a:cubicBezTo>
                  <a:pt x="1651869" y="1996885"/>
                  <a:pt x="1262302" y="2095491"/>
                  <a:pt x="957644" y="1929333"/>
                </a:cubicBezTo>
                <a:cubicBezTo>
                  <a:pt x="843396" y="1867023"/>
                  <a:pt x="757313" y="1776329"/>
                  <a:pt x="703612" y="1672125"/>
                </a:cubicBezTo>
                <a:lnTo>
                  <a:pt x="697303" y="1658227"/>
                </a:lnTo>
                <a:lnTo>
                  <a:pt x="681409" y="1660015"/>
                </a:lnTo>
                <a:cubicBezTo>
                  <a:pt x="559026" y="1668185"/>
                  <a:pt x="432839" y="1643108"/>
                  <a:pt x="318592" y="1580799"/>
                </a:cubicBezTo>
                <a:cubicBezTo>
                  <a:pt x="13933" y="1414641"/>
                  <a:pt x="-90451" y="1046638"/>
                  <a:pt x="85444" y="758843"/>
                </a:cubicBezTo>
                <a:cubicBezTo>
                  <a:pt x="217365" y="542997"/>
                  <a:pt x="469477" y="433570"/>
                  <a:pt x="715815" y="462444"/>
                </a:cubicBezTo>
                <a:lnTo>
                  <a:pt x="723290" y="463676"/>
                </a:lnTo>
                <a:lnTo>
                  <a:pt x="749184" y="383781"/>
                </a:lnTo>
                <a:cubicBezTo>
                  <a:pt x="760813" y="355624"/>
                  <a:pt x="774840" y="327937"/>
                  <a:pt x="791330" y="300956"/>
                </a:cubicBezTo>
                <a:cubicBezTo>
                  <a:pt x="912258" y="103098"/>
                  <a:pt x="1134178" y="-5340"/>
                  <a:pt x="1360069" y="202"/>
                </a:cubicBezTo>
                <a:close/>
              </a:path>
            </a:pathLst>
          </a:custGeom>
          <a:solidFill>
            <a:schemeClr val="bg1">
              <a:lumMod val="95000"/>
            </a:schemeClr>
          </a:solidFill>
        </p:spPr>
        <p:txBody>
          <a:bodyPr wrap="square">
            <a:noAutofit/>
          </a:bodyPr>
          <a:lstStyle/>
          <a:p>
            <a:endParaRPr lang="id-ID"/>
          </a:p>
        </p:txBody>
      </p:sp>
      <p:sp>
        <p:nvSpPr>
          <p:cNvPr id="27" name="Picture Placeholder 26">
            <a:extLst>
              <a:ext uri="{FF2B5EF4-FFF2-40B4-BE49-F238E27FC236}">
                <a16:creationId xmlns:a16="http://schemas.microsoft.com/office/drawing/2014/main" id="{F53830F3-14ED-43B9-B3EF-3B338FB08DDB}"/>
              </a:ext>
            </a:extLst>
          </p:cNvPr>
          <p:cNvSpPr>
            <a:spLocks noGrp="1"/>
          </p:cNvSpPr>
          <p:nvPr>
            <p:ph type="pic" sz="quarter" idx="14"/>
          </p:nvPr>
        </p:nvSpPr>
        <p:spPr>
          <a:xfrm>
            <a:off x="1399308" y="4206012"/>
            <a:ext cx="2109462" cy="2010049"/>
          </a:xfrm>
          <a:custGeom>
            <a:avLst/>
            <a:gdLst>
              <a:gd name="connsiteX0" fmla="*/ 1566704 w 2109462"/>
              <a:gd name="connsiteY0" fmla="*/ 1805335 h 2010049"/>
              <a:gd name="connsiteX1" fmla="*/ 1636079 w 2109462"/>
              <a:gd name="connsiteY1" fmla="*/ 1870869 h 2010049"/>
              <a:gd name="connsiteX2" fmla="*/ 1566704 w 2109462"/>
              <a:gd name="connsiteY2" fmla="*/ 1936403 h 2010049"/>
              <a:gd name="connsiteX3" fmla="*/ 1497330 w 2109462"/>
              <a:gd name="connsiteY3" fmla="*/ 1870870 h 2010049"/>
              <a:gd name="connsiteX4" fmla="*/ 1566704 w 2109462"/>
              <a:gd name="connsiteY4" fmla="*/ 1805335 h 2010049"/>
              <a:gd name="connsiteX5" fmla="*/ 69374 w 2109462"/>
              <a:gd name="connsiteY5" fmla="*/ 980695 h 2010049"/>
              <a:gd name="connsiteX6" fmla="*/ 138749 w 2109462"/>
              <a:gd name="connsiteY6" fmla="*/ 1046229 h 2010049"/>
              <a:gd name="connsiteX7" fmla="*/ 69374 w 2109462"/>
              <a:gd name="connsiteY7" fmla="*/ 1111763 h 2010049"/>
              <a:gd name="connsiteX8" fmla="*/ 0 w 2109462"/>
              <a:gd name="connsiteY8" fmla="*/ 1046229 h 2010049"/>
              <a:gd name="connsiteX9" fmla="*/ 69374 w 2109462"/>
              <a:gd name="connsiteY9" fmla="*/ 980695 h 2010049"/>
              <a:gd name="connsiteX10" fmla="*/ 1572485 w 2109462"/>
              <a:gd name="connsiteY10" fmla="*/ 210666 h 2010049"/>
              <a:gd name="connsiteX11" fmla="*/ 1641860 w 2109462"/>
              <a:gd name="connsiteY11" fmla="*/ 276200 h 2010049"/>
              <a:gd name="connsiteX12" fmla="*/ 1572485 w 2109462"/>
              <a:gd name="connsiteY12" fmla="*/ 341734 h 2010049"/>
              <a:gd name="connsiteX13" fmla="*/ 1503111 w 2109462"/>
              <a:gd name="connsiteY13" fmla="*/ 276200 h 2010049"/>
              <a:gd name="connsiteX14" fmla="*/ 1572485 w 2109462"/>
              <a:gd name="connsiteY14" fmla="*/ 210666 h 2010049"/>
              <a:gd name="connsiteX15" fmla="*/ 749394 w 2109462"/>
              <a:gd name="connsiteY15" fmla="*/ 202 h 2010049"/>
              <a:gd name="connsiteX16" fmla="*/ 1318133 w 2109462"/>
              <a:gd name="connsiteY16" fmla="*/ 300956 h 2010049"/>
              <a:gd name="connsiteX17" fmla="*/ 1360279 w 2109462"/>
              <a:gd name="connsiteY17" fmla="*/ 383781 h 2010049"/>
              <a:gd name="connsiteX18" fmla="*/ 1386173 w 2109462"/>
              <a:gd name="connsiteY18" fmla="*/ 463676 h 2010049"/>
              <a:gd name="connsiteX19" fmla="*/ 1393648 w 2109462"/>
              <a:gd name="connsiteY19" fmla="*/ 462444 h 2010049"/>
              <a:gd name="connsiteX20" fmla="*/ 2024018 w 2109462"/>
              <a:gd name="connsiteY20" fmla="*/ 758844 h 2010049"/>
              <a:gd name="connsiteX21" fmla="*/ 1790871 w 2109462"/>
              <a:gd name="connsiteY21" fmla="*/ 1580801 h 2010049"/>
              <a:gd name="connsiteX22" fmla="*/ 1428053 w 2109462"/>
              <a:gd name="connsiteY22" fmla="*/ 1660016 h 2010049"/>
              <a:gd name="connsiteX23" fmla="*/ 1412160 w 2109462"/>
              <a:gd name="connsiteY23" fmla="*/ 1658229 h 2010049"/>
              <a:gd name="connsiteX24" fmla="*/ 1405850 w 2109462"/>
              <a:gd name="connsiteY24" fmla="*/ 1672126 h 2010049"/>
              <a:gd name="connsiteX25" fmla="*/ 1151820 w 2109462"/>
              <a:gd name="connsiteY25" fmla="*/ 1929335 h 2010049"/>
              <a:gd name="connsiteX26" fmla="*/ 281699 w 2109462"/>
              <a:gd name="connsiteY26" fmla="*/ 1709092 h 2010049"/>
              <a:gd name="connsiteX27" fmla="*/ 325155 w 2109462"/>
              <a:gd name="connsiteY27" fmla="*/ 1045193 h 2010049"/>
              <a:gd name="connsiteX28" fmla="*/ 329918 w 2109462"/>
              <a:gd name="connsiteY28" fmla="*/ 1039810 h 2010049"/>
              <a:gd name="connsiteX29" fmla="*/ 290259 w 2109462"/>
              <a:gd name="connsiteY29" fmla="*/ 1001578 h 2010049"/>
              <a:gd name="connsiteX30" fmla="*/ 214865 w 2109462"/>
              <a:gd name="connsiteY30" fmla="*/ 902671 h 2010049"/>
              <a:gd name="connsiteX31" fmla="*/ 448013 w 2109462"/>
              <a:gd name="connsiteY31" fmla="*/ 80714 h 2010049"/>
              <a:gd name="connsiteX32" fmla="*/ 749394 w 2109462"/>
              <a:gd name="connsiteY32" fmla="*/ 202 h 201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2" h="2010049">
                <a:moveTo>
                  <a:pt x="1566704" y="1805335"/>
                </a:moveTo>
                <a:cubicBezTo>
                  <a:pt x="1605019" y="1805335"/>
                  <a:pt x="1636079" y="1834676"/>
                  <a:pt x="1636079" y="1870869"/>
                </a:cubicBezTo>
                <a:cubicBezTo>
                  <a:pt x="1636079" y="1907062"/>
                  <a:pt x="1605019" y="1936403"/>
                  <a:pt x="1566704" y="1936403"/>
                </a:cubicBezTo>
                <a:cubicBezTo>
                  <a:pt x="1528390" y="1936403"/>
                  <a:pt x="1497330" y="1907064"/>
                  <a:pt x="1497330" y="1870870"/>
                </a:cubicBezTo>
                <a:cubicBezTo>
                  <a:pt x="1497330" y="1834676"/>
                  <a:pt x="1528390" y="1805335"/>
                  <a:pt x="1566704" y="1805335"/>
                </a:cubicBezTo>
                <a:close/>
                <a:moveTo>
                  <a:pt x="69374" y="980695"/>
                </a:moveTo>
                <a:cubicBezTo>
                  <a:pt x="107689" y="980695"/>
                  <a:pt x="138749" y="1010036"/>
                  <a:pt x="138749" y="1046229"/>
                </a:cubicBezTo>
                <a:cubicBezTo>
                  <a:pt x="138749" y="1082424"/>
                  <a:pt x="107689" y="1111763"/>
                  <a:pt x="69374" y="1111763"/>
                </a:cubicBezTo>
                <a:cubicBezTo>
                  <a:pt x="31060" y="1111763"/>
                  <a:pt x="0" y="1082424"/>
                  <a:pt x="0" y="1046229"/>
                </a:cubicBezTo>
                <a:cubicBezTo>
                  <a:pt x="0" y="1010036"/>
                  <a:pt x="31060" y="980695"/>
                  <a:pt x="69374" y="980695"/>
                </a:cubicBezTo>
                <a:close/>
                <a:moveTo>
                  <a:pt x="1572485" y="210666"/>
                </a:moveTo>
                <a:cubicBezTo>
                  <a:pt x="1610801" y="210666"/>
                  <a:pt x="1641860" y="240007"/>
                  <a:pt x="1641860" y="276200"/>
                </a:cubicBezTo>
                <a:cubicBezTo>
                  <a:pt x="1641860" y="312393"/>
                  <a:pt x="1610801" y="341734"/>
                  <a:pt x="1572485" y="341734"/>
                </a:cubicBezTo>
                <a:cubicBezTo>
                  <a:pt x="1534171" y="341734"/>
                  <a:pt x="1503111" y="312393"/>
                  <a:pt x="1503111" y="276200"/>
                </a:cubicBezTo>
                <a:cubicBezTo>
                  <a:pt x="1503111" y="240007"/>
                  <a:pt x="1534171" y="210666"/>
                  <a:pt x="1572485" y="210666"/>
                </a:cubicBezTo>
                <a:close/>
                <a:moveTo>
                  <a:pt x="749394" y="202"/>
                </a:moveTo>
                <a:cubicBezTo>
                  <a:pt x="975285" y="-5340"/>
                  <a:pt x="1197205" y="103097"/>
                  <a:pt x="1318133" y="300956"/>
                </a:cubicBezTo>
                <a:cubicBezTo>
                  <a:pt x="1334623" y="327937"/>
                  <a:pt x="1348650" y="355624"/>
                  <a:pt x="1360279" y="383781"/>
                </a:cubicBezTo>
                <a:lnTo>
                  <a:pt x="1386173" y="463676"/>
                </a:lnTo>
                <a:lnTo>
                  <a:pt x="1393648" y="462444"/>
                </a:lnTo>
                <a:cubicBezTo>
                  <a:pt x="1639986" y="433570"/>
                  <a:pt x="1892097" y="542997"/>
                  <a:pt x="2024018" y="758844"/>
                </a:cubicBezTo>
                <a:cubicBezTo>
                  <a:pt x="2199913" y="1046639"/>
                  <a:pt x="2095529" y="1414642"/>
                  <a:pt x="1790871" y="1580801"/>
                </a:cubicBezTo>
                <a:cubicBezTo>
                  <a:pt x="1676623" y="1643109"/>
                  <a:pt x="1550437" y="1668186"/>
                  <a:pt x="1428053" y="1660016"/>
                </a:cubicBezTo>
                <a:lnTo>
                  <a:pt x="1412160" y="1658229"/>
                </a:lnTo>
                <a:lnTo>
                  <a:pt x="1405850" y="1672126"/>
                </a:lnTo>
                <a:cubicBezTo>
                  <a:pt x="1352150" y="1776331"/>
                  <a:pt x="1266067" y="1867025"/>
                  <a:pt x="1151820" y="1929335"/>
                </a:cubicBezTo>
                <a:cubicBezTo>
                  <a:pt x="847161" y="2095493"/>
                  <a:pt x="457594" y="1996887"/>
                  <a:pt x="281699" y="1709092"/>
                </a:cubicBezTo>
                <a:cubicBezTo>
                  <a:pt x="149779" y="1493245"/>
                  <a:pt x="175514" y="1232283"/>
                  <a:pt x="325155" y="1045193"/>
                </a:cubicBezTo>
                <a:lnTo>
                  <a:pt x="329918" y="1039810"/>
                </a:lnTo>
                <a:lnTo>
                  <a:pt x="290259" y="1001578"/>
                </a:lnTo>
                <a:cubicBezTo>
                  <a:pt x="262177" y="971663"/>
                  <a:pt x="236852" y="938646"/>
                  <a:pt x="214865" y="902671"/>
                </a:cubicBezTo>
                <a:cubicBezTo>
                  <a:pt x="38970" y="614876"/>
                  <a:pt x="143355" y="246873"/>
                  <a:pt x="448013" y="80714"/>
                </a:cubicBezTo>
                <a:cubicBezTo>
                  <a:pt x="543219" y="28789"/>
                  <a:pt x="646716" y="2721"/>
                  <a:pt x="749394" y="202"/>
                </a:cubicBezTo>
                <a:close/>
              </a:path>
            </a:pathLst>
          </a:custGeom>
          <a:solidFill>
            <a:schemeClr val="bg1">
              <a:lumMod val="95000"/>
            </a:schemeClr>
          </a:solidFill>
        </p:spPr>
        <p:txBody>
          <a:bodyPr wrap="square">
            <a:noAutofit/>
          </a:bodyPr>
          <a:lstStyle/>
          <a:p>
            <a:endParaRPr lang="id-ID"/>
          </a:p>
        </p:txBody>
      </p:sp>
      <p:sp>
        <p:nvSpPr>
          <p:cNvPr id="30" name="Picture Placeholder 29">
            <a:extLst>
              <a:ext uri="{FF2B5EF4-FFF2-40B4-BE49-F238E27FC236}">
                <a16:creationId xmlns:a16="http://schemas.microsoft.com/office/drawing/2014/main" id="{39398129-397E-4111-B442-F62B4B01AC70}"/>
              </a:ext>
            </a:extLst>
          </p:cNvPr>
          <p:cNvSpPr>
            <a:spLocks noGrp="1"/>
          </p:cNvSpPr>
          <p:nvPr>
            <p:ph type="pic" sz="quarter" idx="15"/>
          </p:nvPr>
        </p:nvSpPr>
        <p:spPr>
          <a:xfrm>
            <a:off x="3827281" y="4206012"/>
            <a:ext cx="2109462" cy="2010049"/>
          </a:xfrm>
          <a:custGeom>
            <a:avLst/>
            <a:gdLst>
              <a:gd name="connsiteX0" fmla="*/ 1566704 w 2109462"/>
              <a:gd name="connsiteY0" fmla="*/ 1805335 h 2010049"/>
              <a:gd name="connsiteX1" fmla="*/ 1636079 w 2109462"/>
              <a:gd name="connsiteY1" fmla="*/ 1870869 h 2010049"/>
              <a:gd name="connsiteX2" fmla="*/ 1566704 w 2109462"/>
              <a:gd name="connsiteY2" fmla="*/ 1936403 h 2010049"/>
              <a:gd name="connsiteX3" fmla="*/ 1497330 w 2109462"/>
              <a:gd name="connsiteY3" fmla="*/ 1870870 h 2010049"/>
              <a:gd name="connsiteX4" fmla="*/ 1566704 w 2109462"/>
              <a:gd name="connsiteY4" fmla="*/ 1805335 h 2010049"/>
              <a:gd name="connsiteX5" fmla="*/ 69374 w 2109462"/>
              <a:gd name="connsiteY5" fmla="*/ 980695 h 2010049"/>
              <a:gd name="connsiteX6" fmla="*/ 138749 w 2109462"/>
              <a:gd name="connsiteY6" fmla="*/ 1046229 h 2010049"/>
              <a:gd name="connsiteX7" fmla="*/ 69374 w 2109462"/>
              <a:gd name="connsiteY7" fmla="*/ 1111763 h 2010049"/>
              <a:gd name="connsiteX8" fmla="*/ 0 w 2109462"/>
              <a:gd name="connsiteY8" fmla="*/ 1046229 h 2010049"/>
              <a:gd name="connsiteX9" fmla="*/ 69374 w 2109462"/>
              <a:gd name="connsiteY9" fmla="*/ 980695 h 2010049"/>
              <a:gd name="connsiteX10" fmla="*/ 1572485 w 2109462"/>
              <a:gd name="connsiteY10" fmla="*/ 210666 h 2010049"/>
              <a:gd name="connsiteX11" fmla="*/ 1641860 w 2109462"/>
              <a:gd name="connsiteY11" fmla="*/ 276200 h 2010049"/>
              <a:gd name="connsiteX12" fmla="*/ 1572485 w 2109462"/>
              <a:gd name="connsiteY12" fmla="*/ 341734 h 2010049"/>
              <a:gd name="connsiteX13" fmla="*/ 1503111 w 2109462"/>
              <a:gd name="connsiteY13" fmla="*/ 276200 h 2010049"/>
              <a:gd name="connsiteX14" fmla="*/ 1572485 w 2109462"/>
              <a:gd name="connsiteY14" fmla="*/ 210666 h 2010049"/>
              <a:gd name="connsiteX15" fmla="*/ 749394 w 2109462"/>
              <a:gd name="connsiteY15" fmla="*/ 202 h 2010049"/>
              <a:gd name="connsiteX16" fmla="*/ 1318133 w 2109462"/>
              <a:gd name="connsiteY16" fmla="*/ 300956 h 2010049"/>
              <a:gd name="connsiteX17" fmla="*/ 1360279 w 2109462"/>
              <a:gd name="connsiteY17" fmla="*/ 383781 h 2010049"/>
              <a:gd name="connsiteX18" fmla="*/ 1386173 w 2109462"/>
              <a:gd name="connsiteY18" fmla="*/ 463676 h 2010049"/>
              <a:gd name="connsiteX19" fmla="*/ 1393648 w 2109462"/>
              <a:gd name="connsiteY19" fmla="*/ 462444 h 2010049"/>
              <a:gd name="connsiteX20" fmla="*/ 2024018 w 2109462"/>
              <a:gd name="connsiteY20" fmla="*/ 758844 h 2010049"/>
              <a:gd name="connsiteX21" fmla="*/ 1790871 w 2109462"/>
              <a:gd name="connsiteY21" fmla="*/ 1580801 h 2010049"/>
              <a:gd name="connsiteX22" fmla="*/ 1428053 w 2109462"/>
              <a:gd name="connsiteY22" fmla="*/ 1660016 h 2010049"/>
              <a:gd name="connsiteX23" fmla="*/ 1412160 w 2109462"/>
              <a:gd name="connsiteY23" fmla="*/ 1658229 h 2010049"/>
              <a:gd name="connsiteX24" fmla="*/ 1405851 w 2109462"/>
              <a:gd name="connsiteY24" fmla="*/ 1672126 h 2010049"/>
              <a:gd name="connsiteX25" fmla="*/ 1151820 w 2109462"/>
              <a:gd name="connsiteY25" fmla="*/ 1929335 h 2010049"/>
              <a:gd name="connsiteX26" fmla="*/ 281699 w 2109462"/>
              <a:gd name="connsiteY26" fmla="*/ 1709092 h 2010049"/>
              <a:gd name="connsiteX27" fmla="*/ 325155 w 2109462"/>
              <a:gd name="connsiteY27" fmla="*/ 1045193 h 2010049"/>
              <a:gd name="connsiteX28" fmla="*/ 329918 w 2109462"/>
              <a:gd name="connsiteY28" fmla="*/ 1039810 h 2010049"/>
              <a:gd name="connsiteX29" fmla="*/ 290258 w 2109462"/>
              <a:gd name="connsiteY29" fmla="*/ 1001578 h 2010049"/>
              <a:gd name="connsiteX30" fmla="*/ 214865 w 2109462"/>
              <a:gd name="connsiteY30" fmla="*/ 902671 h 2010049"/>
              <a:gd name="connsiteX31" fmla="*/ 448013 w 2109462"/>
              <a:gd name="connsiteY31" fmla="*/ 80714 h 2010049"/>
              <a:gd name="connsiteX32" fmla="*/ 749394 w 2109462"/>
              <a:gd name="connsiteY32" fmla="*/ 202 h 201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2" h="2010049">
                <a:moveTo>
                  <a:pt x="1566704" y="1805335"/>
                </a:moveTo>
                <a:cubicBezTo>
                  <a:pt x="1605019" y="1805335"/>
                  <a:pt x="1636079" y="1834676"/>
                  <a:pt x="1636079" y="1870869"/>
                </a:cubicBezTo>
                <a:cubicBezTo>
                  <a:pt x="1636079" y="1907062"/>
                  <a:pt x="1605019" y="1936403"/>
                  <a:pt x="1566704" y="1936403"/>
                </a:cubicBezTo>
                <a:cubicBezTo>
                  <a:pt x="1528390" y="1936403"/>
                  <a:pt x="1497330" y="1907064"/>
                  <a:pt x="1497330" y="1870870"/>
                </a:cubicBezTo>
                <a:cubicBezTo>
                  <a:pt x="1497330" y="1834676"/>
                  <a:pt x="1528390" y="1805335"/>
                  <a:pt x="1566704" y="1805335"/>
                </a:cubicBezTo>
                <a:close/>
                <a:moveTo>
                  <a:pt x="69374" y="980695"/>
                </a:moveTo>
                <a:cubicBezTo>
                  <a:pt x="107688" y="980695"/>
                  <a:pt x="138749" y="1010036"/>
                  <a:pt x="138749" y="1046229"/>
                </a:cubicBezTo>
                <a:cubicBezTo>
                  <a:pt x="138749" y="1082424"/>
                  <a:pt x="107688" y="1111763"/>
                  <a:pt x="69374" y="1111763"/>
                </a:cubicBezTo>
                <a:cubicBezTo>
                  <a:pt x="31060" y="1111763"/>
                  <a:pt x="0" y="1082424"/>
                  <a:pt x="0" y="1046229"/>
                </a:cubicBezTo>
                <a:cubicBezTo>
                  <a:pt x="0" y="1010036"/>
                  <a:pt x="31060" y="980695"/>
                  <a:pt x="69374" y="980695"/>
                </a:cubicBezTo>
                <a:close/>
                <a:moveTo>
                  <a:pt x="1572485" y="210666"/>
                </a:moveTo>
                <a:cubicBezTo>
                  <a:pt x="1610801" y="210666"/>
                  <a:pt x="1641860" y="240007"/>
                  <a:pt x="1641860" y="276200"/>
                </a:cubicBezTo>
                <a:cubicBezTo>
                  <a:pt x="1641860" y="312393"/>
                  <a:pt x="1610801" y="341734"/>
                  <a:pt x="1572485" y="341734"/>
                </a:cubicBezTo>
                <a:cubicBezTo>
                  <a:pt x="1534171" y="341734"/>
                  <a:pt x="1503111" y="312393"/>
                  <a:pt x="1503111" y="276200"/>
                </a:cubicBezTo>
                <a:cubicBezTo>
                  <a:pt x="1503111" y="240007"/>
                  <a:pt x="1534171" y="210666"/>
                  <a:pt x="1572485" y="210666"/>
                </a:cubicBezTo>
                <a:close/>
                <a:moveTo>
                  <a:pt x="749394" y="202"/>
                </a:moveTo>
                <a:cubicBezTo>
                  <a:pt x="975285" y="-5340"/>
                  <a:pt x="1197205" y="103097"/>
                  <a:pt x="1318133" y="300956"/>
                </a:cubicBezTo>
                <a:cubicBezTo>
                  <a:pt x="1334623" y="327937"/>
                  <a:pt x="1348650" y="355624"/>
                  <a:pt x="1360279" y="383781"/>
                </a:cubicBezTo>
                <a:lnTo>
                  <a:pt x="1386173" y="463676"/>
                </a:lnTo>
                <a:lnTo>
                  <a:pt x="1393648" y="462444"/>
                </a:lnTo>
                <a:cubicBezTo>
                  <a:pt x="1639986" y="433570"/>
                  <a:pt x="1892097" y="542997"/>
                  <a:pt x="2024018" y="758844"/>
                </a:cubicBezTo>
                <a:cubicBezTo>
                  <a:pt x="2199913" y="1046639"/>
                  <a:pt x="2095530" y="1414642"/>
                  <a:pt x="1790871" y="1580801"/>
                </a:cubicBezTo>
                <a:cubicBezTo>
                  <a:pt x="1676624" y="1643109"/>
                  <a:pt x="1550437" y="1668186"/>
                  <a:pt x="1428053" y="1660016"/>
                </a:cubicBezTo>
                <a:lnTo>
                  <a:pt x="1412160" y="1658229"/>
                </a:lnTo>
                <a:lnTo>
                  <a:pt x="1405851" y="1672126"/>
                </a:lnTo>
                <a:cubicBezTo>
                  <a:pt x="1352150" y="1776331"/>
                  <a:pt x="1266067" y="1867025"/>
                  <a:pt x="1151820" y="1929335"/>
                </a:cubicBezTo>
                <a:cubicBezTo>
                  <a:pt x="847161" y="2095493"/>
                  <a:pt x="457594" y="1996887"/>
                  <a:pt x="281699" y="1709092"/>
                </a:cubicBezTo>
                <a:cubicBezTo>
                  <a:pt x="149779" y="1493245"/>
                  <a:pt x="175514" y="1232283"/>
                  <a:pt x="325155" y="1045193"/>
                </a:cubicBezTo>
                <a:lnTo>
                  <a:pt x="329918" y="1039810"/>
                </a:lnTo>
                <a:lnTo>
                  <a:pt x="290258" y="1001578"/>
                </a:lnTo>
                <a:cubicBezTo>
                  <a:pt x="262177" y="971663"/>
                  <a:pt x="236851" y="938646"/>
                  <a:pt x="214865" y="902671"/>
                </a:cubicBezTo>
                <a:cubicBezTo>
                  <a:pt x="38970" y="614875"/>
                  <a:pt x="143354" y="246873"/>
                  <a:pt x="448013" y="80714"/>
                </a:cubicBezTo>
                <a:cubicBezTo>
                  <a:pt x="543219" y="28789"/>
                  <a:pt x="646716" y="2721"/>
                  <a:pt x="749394" y="202"/>
                </a:cubicBezTo>
                <a:close/>
              </a:path>
            </a:pathLst>
          </a:custGeom>
          <a:solidFill>
            <a:schemeClr val="bg1">
              <a:lumMod val="95000"/>
            </a:schemeClr>
          </a:solidFill>
        </p:spPr>
        <p:txBody>
          <a:bodyPr wrap="square">
            <a:noAutofit/>
          </a:bodyPr>
          <a:lstStyle/>
          <a:p>
            <a:endParaRPr lang="id-ID"/>
          </a:p>
        </p:txBody>
      </p:sp>
      <p:sp>
        <p:nvSpPr>
          <p:cNvPr id="33" name="Picture Placeholder 32">
            <a:extLst>
              <a:ext uri="{FF2B5EF4-FFF2-40B4-BE49-F238E27FC236}">
                <a16:creationId xmlns:a16="http://schemas.microsoft.com/office/drawing/2014/main" id="{6719FB38-6439-4811-BC2E-E00E41137ED4}"/>
              </a:ext>
            </a:extLst>
          </p:cNvPr>
          <p:cNvSpPr>
            <a:spLocks noGrp="1"/>
          </p:cNvSpPr>
          <p:nvPr>
            <p:ph type="pic" sz="quarter" idx="16"/>
          </p:nvPr>
        </p:nvSpPr>
        <p:spPr>
          <a:xfrm>
            <a:off x="6255252" y="4202699"/>
            <a:ext cx="2109462" cy="2010049"/>
          </a:xfrm>
          <a:custGeom>
            <a:avLst/>
            <a:gdLst>
              <a:gd name="connsiteX0" fmla="*/ 1566704 w 2109462"/>
              <a:gd name="connsiteY0" fmla="*/ 1805335 h 2010049"/>
              <a:gd name="connsiteX1" fmla="*/ 1636079 w 2109462"/>
              <a:gd name="connsiteY1" fmla="*/ 1870869 h 2010049"/>
              <a:gd name="connsiteX2" fmla="*/ 1566704 w 2109462"/>
              <a:gd name="connsiteY2" fmla="*/ 1936403 h 2010049"/>
              <a:gd name="connsiteX3" fmla="*/ 1497330 w 2109462"/>
              <a:gd name="connsiteY3" fmla="*/ 1870870 h 2010049"/>
              <a:gd name="connsiteX4" fmla="*/ 1566704 w 2109462"/>
              <a:gd name="connsiteY4" fmla="*/ 1805335 h 2010049"/>
              <a:gd name="connsiteX5" fmla="*/ 69374 w 2109462"/>
              <a:gd name="connsiteY5" fmla="*/ 980695 h 2010049"/>
              <a:gd name="connsiteX6" fmla="*/ 138749 w 2109462"/>
              <a:gd name="connsiteY6" fmla="*/ 1046229 h 2010049"/>
              <a:gd name="connsiteX7" fmla="*/ 69374 w 2109462"/>
              <a:gd name="connsiteY7" fmla="*/ 1111763 h 2010049"/>
              <a:gd name="connsiteX8" fmla="*/ 0 w 2109462"/>
              <a:gd name="connsiteY8" fmla="*/ 1046229 h 2010049"/>
              <a:gd name="connsiteX9" fmla="*/ 69374 w 2109462"/>
              <a:gd name="connsiteY9" fmla="*/ 980695 h 2010049"/>
              <a:gd name="connsiteX10" fmla="*/ 1572485 w 2109462"/>
              <a:gd name="connsiteY10" fmla="*/ 210666 h 2010049"/>
              <a:gd name="connsiteX11" fmla="*/ 1641860 w 2109462"/>
              <a:gd name="connsiteY11" fmla="*/ 276200 h 2010049"/>
              <a:gd name="connsiteX12" fmla="*/ 1572485 w 2109462"/>
              <a:gd name="connsiteY12" fmla="*/ 341734 h 2010049"/>
              <a:gd name="connsiteX13" fmla="*/ 1503111 w 2109462"/>
              <a:gd name="connsiteY13" fmla="*/ 276200 h 2010049"/>
              <a:gd name="connsiteX14" fmla="*/ 1572485 w 2109462"/>
              <a:gd name="connsiteY14" fmla="*/ 210666 h 2010049"/>
              <a:gd name="connsiteX15" fmla="*/ 749394 w 2109462"/>
              <a:gd name="connsiteY15" fmla="*/ 202 h 2010049"/>
              <a:gd name="connsiteX16" fmla="*/ 1318133 w 2109462"/>
              <a:gd name="connsiteY16" fmla="*/ 300956 h 2010049"/>
              <a:gd name="connsiteX17" fmla="*/ 1360279 w 2109462"/>
              <a:gd name="connsiteY17" fmla="*/ 383781 h 2010049"/>
              <a:gd name="connsiteX18" fmla="*/ 1386173 w 2109462"/>
              <a:gd name="connsiteY18" fmla="*/ 463676 h 2010049"/>
              <a:gd name="connsiteX19" fmla="*/ 1393648 w 2109462"/>
              <a:gd name="connsiteY19" fmla="*/ 462444 h 2010049"/>
              <a:gd name="connsiteX20" fmla="*/ 2024018 w 2109462"/>
              <a:gd name="connsiteY20" fmla="*/ 758843 h 2010049"/>
              <a:gd name="connsiteX21" fmla="*/ 1790871 w 2109462"/>
              <a:gd name="connsiteY21" fmla="*/ 1580801 h 2010049"/>
              <a:gd name="connsiteX22" fmla="*/ 1428053 w 2109462"/>
              <a:gd name="connsiteY22" fmla="*/ 1660016 h 2010049"/>
              <a:gd name="connsiteX23" fmla="*/ 1412160 w 2109462"/>
              <a:gd name="connsiteY23" fmla="*/ 1658229 h 2010049"/>
              <a:gd name="connsiteX24" fmla="*/ 1405851 w 2109462"/>
              <a:gd name="connsiteY24" fmla="*/ 1672126 h 2010049"/>
              <a:gd name="connsiteX25" fmla="*/ 1151820 w 2109462"/>
              <a:gd name="connsiteY25" fmla="*/ 1929335 h 2010049"/>
              <a:gd name="connsiteX26" fmla="*/ 281699 w 2109462"/>
              <a:gd name="connsiteY26" fmla="*/ 1709092 h 2010049"/>
              <a:gd name="connsiteX27" fmla="*/ 325155 w 2109462"/>
              <a:gd name="connsiteY27" fmla="*/ 1045193 h 2010049"/>
              <a:gd name="connsiteX28" fmla="*/ 329918 w 2109462"/>
              <a:gd name="connsiteY28" fmla="*/ 1039810 h 2010049"/>
              <a:gd name="connsiteX29" fmla="*/ 290258 w 2109462"/>
              <a:gd name="connsiteY29" fmla="*/ 1001578 h 2010049"/>
              <a:gd name="connsiteX30" fmla="*/ 214865 w 2109462"/>
              <a:gd name="connsiteY30" fmla="*/ 902671 h 2010049"/>
              <a:gd name="connsiteX31" fmla="*/ 448013 w 2109462"/>
              <a:gd name="connsiteY31" fmla="*/ 80714 h 2010049"/>
              <a:gd name="connsiteX32" fmla="*/ 749394 w 2109462"/>
              <a:gd name="connsiteY32" fmla="*/ 202 h 201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2" h="2010049">
                <a:moveTo>
                  <a:pt x="1566704" y="1805335"/>
                </a:moveTo>
                <a:cubicBezTo>
                  <a:pt x="1605019" y="1805335"/>
                  <a:pt x="1636079" y="1834676"/>
                  <a:pt x="1636079" y="1870869"/>
                </a:cubicBezTo>
                <a:cubicBezTo>
                  <a:pt x="1636079" y="1907062"/>
                  <a:pt x="1605019" y="1936403"/>
                  <a:pt x="1566704" y="1936403"/>
                </a:cubicBezTo>
                <a:cubicBezTo>
                  <a:pt x="1528390" y="1936403"/>
                  <a:pt x="1497330" y="1907064"/>
                  <a:pt x="1497330" y="1870870"/>
                </a:cubicBezTo>
                <a:cubicBezTo>
                  <a:pt x="1497330" y="1834676"/>
                  <a:pt x="1528390" y="1805335"/>
                  <a:pt x="1566704" y="1805335"/>
                </a:cubicBezTo>
                <a:close/>
                <a:moveTo>
                  <a:pt x="69374" y="980695"/>
                </a:moveTo>
                <a:cubicBezTo>
                  <a:pt x="107688" y="980695"/>
                  <a:pt x="138749" y="1010036"/>
                  <a:pt x="138749" y="1046229"/>
                </a:cubicBezTo>
                <a:cubicBezTo>
                  <a:pt x="138749" y="1082424"/>
                  <a:pt x="107688" y="1111763"/>
                  <a:pt x="69374" y="1111763"/>
                </a:cubicBezTo>
                <a:cubicBezTo>
                  <a:pt x="31060" y="1111763"/>
                  <a:pt x="0" y="1082424"/>
                  <a:pt x="0" y="1046229"/>
                </a:cubicBezTo>
                <a:cubicBezTo>
                  <a:pt x="0" y="1010036"/>
                  <a:pt x="31060" y="980695"/>
                  <a:pt x="69374" y="980695"/>
                </a:cubicBezTo>
                <a:close/>
                <a:moveTo>
                  <a:pt x="1572485" y="210666"/>
                </a:moveTo>
                <a:cubicBezTo>
                  <a:pt x="1610801" y="210666"/>
                  <a:pt x="1641860" y="240007"/>
                  <a:pt x="1641860" y="276200"/>
                </a:cubicBezTo>
                <a:cubicBezTo>
                  <a:pt x="1641860" y="312393"/>
                  <a:pt x="1610801" y="341734"/>
                  <a:pt x="1572485" y="341734"/>
                </a:cubicBezTo>
                <a:cubicBezTo>
                  <a:pt x="1534171" y="341734"/>
                  <a:pt x="1503111" y="312393"/>
                  <a:pt x="1503111" y="276200"/>
                </a:cubicBezTo>
                <a:cubicBezTo>
                  <a:pt x="1503111" y="240007"/>
                  <a:pt x="1534171" y="210666"/>
                  <a:pt x="1572485" y="210666"/>
                </a:cubicBezTo>
                <a:close/>
                <a:moveTo>
                  <a:pt x="749394" y="202"/>
                </a:moveTo>
                <a:cubicBezTo>
                  <a:pt x="975285" y="-5340"/>
                  <a:pt x="1197205" y="103097"/>
                  <a:pt x="1318133" y="300956"/>
                </a:cubicBezTo>
                <a:cubicBezTo>
                  <a:pt x="1334623" y="327937"/>
                  <a:pt x="1348650" y="355624"/>
                  <a:pt x="1360279" y="383781"/>
                </a:cubicBezTo>
                <a:lnTo>
                  <a:pt x="1386173" y="463676"/>
                </a:lnTo>
                <a:lnTo>
                  <a:pt x="1393648" y="462444"/>
                </a:lnTo>
                <a:cubicBezTo>
                  <a:pt x="1639986" y="433570"/>
                  <a:pt x="1892097" y="542997"/>
                  <a:pt x="2024018" y="758843"/>
                </a:cubicBezTo>
                <a:cubicBezTo>
                  <a:pt x="2199913" y="1046639"/>
                  <a:pt x="2095530" y="1414642"/>
                  <a:pt x="1790871" y="1580801"/>
                </a:cubicBezTo>
                <a:cubicBezTo>
                  <a:pt x="1676624" y="1643109"/>
                  <a:pt x="1550437" y="1668186"/>
                  <a:pt x="1428053" y="1660016"/>
                </a:cubicBezTo>
                <a:lnTo>
                  <a:pt x="1412160" y="1658229"/>
                </a:lnTo>
                <a:lnTo>
                  <a:pt x="1405851" y="1672126"/>
                </a:lnTo>
                <a:cubicBezTo>
                  <a:pt x="1352150" y="1776331"/>
                  <a:pt x="1266067" y="1867025"/>
                  <a:pt x="1151820" y="1929335"/>
                </a:cubicBezTo>
                <a:cubicBezTo>
                  <a:pt x="847161" y="2095493"/>
                  <a:pt x="457594" y="1996887"/>
                  <a:pt x="281699" y="1709092"/>
                </a:cubicBezTo>
                <a:cubicBezTo>
                  <a:pt x="149779" y="1493245"/>
                  <a:pt x="175514" y="1232283"/>
                  <a:pt x="325155" y="1045193"/>
                </a:cubicBezTo>
                <a:lnTo>
                  <a:pt x="329918" y="1039810"/>
                </a:lnTo>
                <a:lnTo>
                  <a:pt x="290258" y="1001578"/>
                </a:lnTo>
                <a:cubicBezTo>
                  <a:pt x="262177" y="971663"/>
                  <a:pt x="236851" y="938646"/>
                  <a:pt x="214865" y="902671"/>
                </a:cubicBezTo>
                <a:cubicBezTo>
                  <a:pt x="38970" y="614875"/>
                  <a:pt x="143354" y="246873"/>
                  <a:pt x="448013" y="80714"/>
                </a:cubicBezTo>
                <a:cubicBezTo>
                  <a:pt x="543219" y="28789"/>
                  <a:pt x="646716" y="2721"/>
                  <a:pt x="749394" y="202"/>
                </a:cubicBezTo>
                <a:close/>
              </a:path>
            </a:pathLst>
          </a:custGeom>
          <a:solidFill>
            <a:schemeClr val="bg1">
              <a:lumMod val="95000"/>
            </a:schemeClr>
          </a:solidFill>
        </p:spPr>
        <p:txBody>
          <a:bodyPr wrap="square">
            <a:noAutofit/>
          </a:bodyPr>
          <a:lstStyle/>
          <a:p>
            <a:endParaRPr lang="id-ID"/>
          </a:p>
        </p:txBody>
      </p:sp>
      <p:sp>
        <p:nvSpPr>
          <p:cNvPr id="36" name="Picture Placeholder 35">
            <a:extLst>
              <a:ext uri="{FF2B5EF4-FFF2-40B4-BE49-F238E27FC236}">
                <a16:creationId xmlns:a16="http://schemas.microsoft.com/office/drawing/2014/main" id="{0749AE37-82D2-4CFD-8194-7D933D65480D}"/>
              </a:ext>
            </a:extLst>
          </p:cNvPr>
          <p:cNvSpPr>
            <a:spLocks noGrp="1"/>
          </p:cNvSpPr>
          <p:nvPr>
            <p:ph type="pic" sz="quarter" idx="17"/>
          </p:nvPr>
        </p:nvSpPr>
        <p:spPr>
          <a:xfrm>
            <a:off x="8683225" y="4202699"/>
            <a:ext cx="2109462" cy="2010049"/>
          </a:xfrm>
          <a:custGeom>
            <a:avLst/>
            <a:gdLst>
              <a:gd name="connsiteX0" fmla="*/ 1566704 w 2109462"/>
              <a:gd name="connsiteY0" fmla="*/ 1805335 h 2010049"/>
              <a:gd name="connsiteX1" fmla="*/ 1636079 w 2109462"/>
              <a:gd name="connsiteY1" fmla="*/ 1870869 h 2010049"/>
              <a:gd name="connsiteX2" fmla="*/ 1566704 w 2109462"/>
              <a:gd name="connsiteY2" fmla="*/ 1936403 h 2010049"/>
              <a:gd name="connsiteX3" fmla="*/ 1497330 w 2109462"/>
              <a:gd name="connsiteY3" fmla="*/ 1870870 h 2010049"/>
              <a:gd name="connsiteX4" fmla="*/ 1566704 w 2109462"/>
              <a:gd name="connsiteY4" fmla="*/ 1805335 h 2010049"/>
              <a:gd name="connsiteX5" fmla="*/ 69374 w 2109462"/>
              <a:gd name="connsiteY5" fmla="*/ 980695 h 2010049"/>
              <a:gd name="connsiteX6" fmla="*/ 138749 w 2109462"/>
              <a:gd name="connsiteY6" fmla="*/ 1046229 h 2010049"/>
              <a:gd name="connsiteX7" fmla="*/ 69374 w 2109462"/>
              <a:gd name="connsiteY7" fmla="*/ 1111763 h 2010049"/>
              <a:gd name="connsiteX8" fmla="*/ 0 w 2109462"/>
              <a:gd name="connsiteY8" fmla="*/ 1046229 h 2010049"/>
              <a:gd name="connsiteX9" fmla="*/ 69374 w 2109462"/>
              <a:gd name="connsiteY9" fmla="*/ 980695 h 2010049"/>
              <a:gd name="connsiteX10" fmla="*/ 1572485 w 2109462"/>
              <a:gd name="connsiteY10" fmla="*/ 210666 h 2010049"/>
              <a:gd name="connsiteX11" fmla="*/ 1641860 w 2109462"/>
              <a:gd name="connsiteY11" fmla="*/ 276200 h 2010049"/>
              <a:gd name="connsiteX12" fmla="*/ 1572485 w 2109462"/>
              <a:gd name="connsiteY12" fmla="*/ 341734 h 2010049"/>
              <a:gd name="connsiteX13" fmla="*/ 1503111 w 2109462"/>
              <a:gd name="connsiteY13" fmla="*/ 276200 h 2010049"/>
              <a:gd name="connsiteX14" fmla="*/ 1572485 w 2109462"/>
              <a:gd name="connsiteY14" fmla="*/ 210666 h 2010049"/>
              <a:gd name="connsiteX15" fmla="*/ 749394 w 2109462"/>
              <a:gd name="connsiteY15" fmla="*/ 202 h 2010049"/>
              <a:gd name="connsiteX16" fmla="*/ 1318133 w 2109462"/>
              <a:gd name="connsiteY16" fmla="*/ 300956 h 2010049"/>
              <a:gd name="connsiteX17" fmla="*/ 1360279 w 2109462"/>
              <a:gd name="connsiteY17" fmla="*/ 383781 h 2010049"/>
              <a:gd name="connsiteX18" fmla="*/ 1386172 w 2109462"/>
              <a:gd name="connsiteY18" fmla="*/ 463676 h 2010049"/>
              <a:gd name="connsiteX19" fmla="*/ 1393647 w 2109462"/>
              <a:gd name="connsiteY19" fmla="*/ 462444 h 2010049"/>
              <a:gd name="connsiteX20" fmla="*/ 2024018 w 2109462"/>
              <a:gd name="connsiteY20" fmla="*/ 758844 h 2010049"/>
              <a:gd name="connsiteX21" fmla="*/ 1790871 w 2109462"/>
              <a:gd name="connsiteY21" fmla="*/ 1580801 h 2010049"/>
              <a:gd name="connsiteX22" fmla="*/ 1428053 w 2109462"/>
              <a:gd name="connsiteY22" fmla="*/ 1660016 h 2010049"/>
              <a:gd name="connsiteX23" fmla="*/ 1412159 w 2109462"/>
              <a:gd name="connsiteY23" fmla="*/ 1658229 h 2010049"/>
              <a:gd name="connsiteX24" fmla="*/ 1405850 w 2109462"/>
              <a:gd name="connsiteY24" fmla="*/ 1672126 h 2010049"/>
              <a:gd name="connsiteX25" fmla="*/ 1151819 w 2109462"/>
              <a:gd name="connsiteY25" fmla="*/ 1929335 h 2010049"/>
              <a:gd name="connsiteX26" fmla="*/ 281699 w 2109462"/>
              <a:gd name="connsiteY26" fmla="*/ 1709092 h 2010049"/>
              <a:gd name="connsiteX27" fmla="*/ 325155 w 2109462"/>
              <a:gd name="connsiteY27" fmla="*/ 1045193 h 2010049"/>
              <a:gd name="connsiteX28" fmla="*/ 329918 w 2109462"/>
              <a:gd name="connsiteY28" fmla="*/ 1039810 h 2010049"/>
              <a:gd name="connsiteX29" fmla="*/ 290259 w 2109462"/>
              <a:gd name="connsiteY29" fmla="*/ 1001578 h 2010049"/>
              <a:gd name="connsiteX30" fmla="*/ 214865 w 2109462"/>
              <a:gd name="connsiteY30" fmla="*/ 902671 h 2010049"/>
              <a:gd name="connsiteX31" fmla="*/ 448013 w 2109462"/>
              <a:gd name="connsiteY31" fmla="*/ 80714 h 2010049"/>
              <a:gd name="connsiteX32" fmla="*/ 749394 w 2109462"/>
              <a:gd name="connsiteY32" fmla="*/ 202 h 201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09462" h="2010049">
                <a:moveTo>
                  <a:pt x="1566704" y="1805335"/>
                </a:moveTo>
                <a:cubicBezTo>
                  <a:pt x="1605018" y="1805335"/>
                  <a:pt x="1636079" y="1834676"/>
                  <a:pt x="1636079" y="1870869"/>
                </a:cubicBezTo>
                <a:cubicBezTo>
                  <a:pt x="1636079" y="1907062"/>
                  <a:pt x="1605018" y="1936403"/>
                  <a:pt x="1566704" y="1936403"/>
                </a:cubicBezTo>
                <a:cubicBezTo>
                  <a:pt x="1528390" y="1936403"/>
                  <a:pt x="1497330" y="1907064"/>
                  <a:pt x="1497330" y="1870870"/>
                </a:cubicBezTo>
                <a:cubicBezTo>
                  <a:pt x="1497330" y="1834676"/>
                  <a:pt x="1528390" y="1805335"/>
                  <a:pt x="1566704" y="1805335"/>
                </a:cubicBezTo>
                <a:close/>
                <a:moveTo>
                  <a:pt x="69374" y="980695"/>
                </a:moveTo>
                <a:cubicBezTo>
                  <a:pt x="107689" y="980695"/>
                  <a:pt x="138749" y="1010036"/>
                  <a:pt x="138749" y="1046229"/>
                </a:cubicBezTo>
                <a:cubicBezTo>
                  <a:pt x="138749" y="1082424"/>
                  <a:pt x="107689" y="1111763"/>
                  <a:pt x="69374" y="1111763"/>
                </a:cubicBezTo>
                <a:cubicBezTo>
                  <a:pt x="31060" y="1111763"/>
                  <a:pt x="0" y="1082424"/>
                  <a:pt x="0" y="1046229"/>
                </a:cubicBezTo>
                <a:cubicBezTo>
                  <a:pt x="0" y="1010036"/>
                  <a:pt x="31060" y="980695"/>
                  <a:pt x="69374" y="980695"/>
                </a:cubicBezTo>
                <a:close/>
                <a:moveTo>
                  <a:pt x="1572485" y="210666"/>
                </a:moveTo>
                <a:cubicBezTo>
                  <a:pt x="1610801" y="210666"/>
                  <a:pt x="1641860" y="240007"/>
                  <a:pt x="1641860" y="276200"/>
                </a:cubicBezTo>
                <a:cubicBezTo>
                  <a:pt x="1641860" y="312393"/>
                  <a:pt x="1610801" y="341734"/>
                  <a:pt x="1572485" y="341734"/>
                </a:cubicBezTo>
                <a:cubicBezTo>
                  <a:pt x="1534171" y="341734"/>
                  <a:pt x="1503111" y="312393"/>
                  <a:pt x="1503111" y="276200"/>
                </a:cubicBezTo>
                <a:cubicBezTo>
                  <a:pt x="1503111" y="240007"/>
                  <a:pt x="1534171" y="210666"/>
                  <a:pt x="1572485" y="210666"/>
                </a:cubicBezTo>
                <a:close/>
                <a:moveTo>
                  <a:pt x="749394" y="202"/>
                </a:moveTo>
                <a:cubicBezTo>
                  <a:pt x="975285" y="-5340"/>
                  <a:pt x="1197205" y="103097"/>
                  <a:pt x="1318133" y="300956"/>
                </a:cubicBezTo>
                <a:cubicBezTo>
                  <a:pt x="1334623" y="327937"/>
                  <a:pt x="1348650" y="355624"/>
                  <a:pt x="1360279" y="383781"/>
                </a:cubicBezTo>
                <a:lnTo>
                  <a:pt x="1386172" y="463676"/>
                </a:lnTo>
                <a:lnTo>
                  <a:pt x="1393647" y="462444"/>
                </a:lnTo>
                <a:cubicBezTo>
                  <a:pt x="1639986" y="433570"/>
                  <a:pt x="1892097" y="542998"/>
                  <a:pt x="2024018" y="758844"/>
                </a:cubicBezTo>
                <a:cubicBezTo>
                  <a:pt x="2199913" y="1046639"/>
                  <a:pt x="2095529" y="1414642"/>
                  <a:pt x="1790871" y="1580801"/>
                </a:cubicBezTo>
                <a:cubicBezTo>
                  <a:pt x="1676623" y="1643109"/>
                  <a:pt x="1550436" y="1668186"/>
                  <a:pt x="1428053" y="1660016"/>
                </a:cubicBezTo>
                <a:lnTo>
                  <a:pt x="1412159" y="1658229"/>
                </a:lnTo>
                <a:lnTo>
                  <a:pt x="1405850" y="1672126"/>
                </a:lnTo>
                <a:cubicBezTo>
                  <a:pt x="1352150" y="1776331"/>
                  <a:pt x="1266067" y="1867025"/>
                  <a:pt x="1151819" y="1929335"/>
                </a:cubicBezTo>
                <a:cubicBezTo>
                  <a:pt x="847161" y="2095493"/>
                  <a:pt x="457594" y="1996887"/>
                  <a:pt x="281699" y="1709092"/>
                </a:cubicBezTo>
                <a:cubicBezTo>
                  <a:pt x="149779" y="1493245"/>
                  <a:pt x="175514" y="1232283"/>
                  <a:pt x="325155" y="1045193"/>
                </a:cubicBezTo>
                <a:lnTo>
                  <a:pt x="329918" y="1039810"/>
                </a:lnTo>
                <a:lnTo>
                  <a:pt x="290259" y="1001578"/>
                </a:lnTo>
                <a:cubicBezTo>
                  <a:pt x="262177" y="971663"/>
                  <a:pt x="236852" y="938646"/>
                  <a:pt x="214865" y="902671"/>
                </a:cubicBezTo>
                <a:cubicBezTo>
                  <a:pt x="38970" y="614876"/>
                  <a:pt x="143355" y="246873"/>
                  <a:pt x="448013" y="80714"/>
                </a:cubicBezTo>
                <a:cubicBezTo>
                  <a:pt x="543219" y="28789"/>
                  <a:pt x="646716" y="2721"/>
                  <a:pt x="749394" y="202"/>
                </a:cubicBez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2199402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4D606D1-2267-46B3-97EE-13E262A98D0F}"/>
              </a:ext>
            </a:extLst>
          </p:cNvPr>
          <p:cNvSpPr>
            <a:spLocks noGrp="1"/>
          </p:cNvSpPr>
          <p:nvPr>
            <p:ph type="pic" sz="quarter" idx="10"/>
          </p:nvPr>
        </p:nvSpPr>
        <p:spPr>
          <a:xfrm>
            <a:off x="909341" y="2151440"/>
            <a:ext cx="5489060" cy="2909455"/>
          </a:xfrm>
          <a:custGeom>
            <a:avLst/>
            <a:gdLst>
              <a:gd name="connsiteX0" fmla="*/ 0 w 5489060"/>
              <a:gd name="connsiteY0" fmla="*/ 0 h 2909455"/>
              <a:gd name="connsiteX1" fmla="*/ 5489060 w 5489060"/>
              <a:gd name="connsiteY1" fmla="*/ 0 h 2909455"/>
              <a:gd name="connsiteX2" fmla="*/ 5489060 w 5489060"/>
              <a:gd name="connsiteY2" fmla="*/ 2909455 h 2909455"/>
              <a:gd name="connsiteX3" fmla="*/ 0 w 5489060"/>
              <a:gd name="connsiteY3" fmla="*/ 2909455 h 2909455"/>
            </a:gdLst>
            <a:ahLst/>
            <a:cxnLst>
              <a:cxn ang="0">
                <a:pos x="connsiteX0" y="connsiteY0"/>
              </a:cxn>
              <a:cxn ang="0">
                <a:pos x="connsiteX1" y="connsiteY1"/>
              </a:cxn>
              <a:cxn ang="0">
                <a:pos x="connsiteX2" y="connsiteY2"/>
              </a:cxn>
              <a:cxn ang="0">
                <a:pos x="connsiteX3" y="connsiteY3"/>
              </a:cxn>
            </a:cxnLst>
            <a:rect l="l" t="t" r="r" b="b"/>
            <a:pathLst>
              <a:path w="5489060" h="2909455">
                <a:moveTo>
                  <a:pt x="0" y="0"/>
                </a:moveTo>
                <a:lnTo>
                  <a:pt x="5489060" y="0"/>
                </a:lnTo>
                <a:lnTo>
                  <a:pt x="5489060" y="2909455"/>
                </a:lnTo>
                <a:lnTo>
                  <a:pt x="0" y="2909455"/>
                </a:ln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4054226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217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312350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4562E0B-032A-4C21-8C83-F107D50D66D9}"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2184277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4562E0B-032A-4C21-8C83-F107D50D66D9}" type="datetimeFigureOut">
              <a:rPr lang="ru-RU" smtClean="0"/>
              <a:t>01.02.2024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4221275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4562E0B-032A-4C21-8C83-F107D50D66D9}" type="datetimeFigureOut">
              <a:rPr lang="ru-RU" smtClean="0"/>
              <a:t>01.02.2024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1772517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4562E0B-032A-4C21-8C83-F107D50D66D9}" type="datetimeFigureOut">
              <a:rPr lang="ru-RU" smtClean="0"/>
              <a:t>01.02.2024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2552362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4562E0B-032A-4C21-8C83-F107D50D66D9}"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4150094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4562E0B-032A-4C21-8C83-F107D50D66D9}" type="datetimeFigureOut">
              <a:rPr lang="ru-RU" smtClean="0"/>
              <a:t>01.02.2024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A5C623-76A2-404B-9DF8-D10FF18FB25F}" type="slidenum">
              <a:rPr lang="ru-RU" smtClean="0"/>
              <a:t>‹#›</a:t>
            </a:fld>
            <a:endParaRPr lang="ru-RU"/>
          </a:p>
        </p:txBody>
      </p:sp>
    </p:spTree>
    <p:extLst>
      <p:ext uri="{BB962C8B-B14F-4D97-AF65-F5344CB8AC3E}">
        <p14:creationId xmlns:p14="http://schemas.microsoft.com/office/powerpoint/2010/main" val="4048361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62E0B-032A-4C21-8C83-F107D50D66D9}" type="datetimeFigureOut">
              <a:rPr lang="ru-RU" smtClean="0"/>
              <a:t>01.02.2024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A5C623-76A2-404B-9DF8-D10FF18FB25F}" type="slidenum">
              <a:rPr lang="ru-RU" smtClean="0"/>
              <a:t>‹#›</a:t>
            </a:fld>
            <a:endParaRPr lang="ru-RU"/>
          </a:p>
        </p:txBody>
      </p:sp>
    </p:spTree>
    <p:extLst>
      <p:ext uri="{BB962C8B-B14F-4D97-AF65-F5344CB8AC3E}">
        <p14:creationId xmlns:p14="http://schemas.microsoft.com/office/powerpoint/2010/main" val="1998206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1096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9"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Рисунок 5" descr="Изображение выглядит как книга, домашнее растение, коробка, стена&#10;&#10;Автоматически созданное описание">
            <a:extLst>
              <a:ext uri="{FF2B5EF4-FFF2-40B4-BE49-F238E27FC236}">
                <a16:creationId xmlns:a16="http://schemas.microsoft.com/office/drawing/2014/main" id="{B03A3992-8679-4C5C-B551-AA7295A3F59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602" b="602"/>
          <a:stretch>
            <a:fillRect/>
          </a:stretch>
        </p:blipFill>
        <p:spPr/>
      </p:pic>
      <p:sp>
        <p:nvSpPr>
          <p:cNvPr id="11" name="TextBox 10">
            <a:extLst>
              <a:ext uri="{FF2B5EF4-FFF2-40B4-BE49-F238E27FC236}">
                <a16:creationId xmlns:a16="http://schemas.microsoft.com/office/drawing/2014/main" id="{C9F71E4C-4E49-46E7-98F7-F803EBC2DBFC}"/>
              </a:ext>
            </a:extLst>
          </p:cNvPr>
          <p:cNvSpPr txBox="1"/>
          <p:nvPr/>
        </p:nvSpPr>
        <p:spPr>
          <a:xfrm>
            <a:off x="1991191" y="2032822"/>
            <a:ext cx="8824852" cy="30469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600" b="1" i="0" u="none" strike="noStrike" kern="1200" cap="none" spc="0" normalizeH="0" baseline="0" noProof="0" dirty="0">
                <a:ln>
                  <a:noFill/>
                </a:ln>
                <a:solidFill>
                  <a:schemeClr val="tx1">
                    <a:lumMod val="85000"/>
                    <a:lumOff val="15000"/>
                  </a:schemeClr>
                </a:solidFill>
                <a:effectLst>
                  <a:outerShdw blurRad="330200" sx="102000" sy="102000" algn="ctr" rotWithShape="0">
                    <a:srgbClr val="3FCDFF">
                      <a:alpha val="49000"/>
                    </a:srgbClr>
                  </a:outerShdw>
                </a:effectLst>
                <a:uLnTx/>
                <a:uFillTx/>
                <a:latin typeface="Trebuchet MS" panose="020B0603020202020204" pitchFamily="34" charset="0"/>
                <a:ea typeface="+mn-ea"/>
                <a:cs typeface="+mn-cs"/>
              </a:rPr>
              <a:t>НАЗВАНИЕ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600" b="1" i="0" u="none" strike="noStrike" kern="1200" cap="none" spc="0" normalizeH="0" baseline="0" noProof="0" dirty="0">
                <a:ln>
                  <a:noFill/>
                </a:ln>
                <a:solidFill>
                  <a:schemeClr val="tx1">
                    <a:lumMod val="85000"/>
                    <a:lumOff val="15000"/>
                  </a:schemeClr>
                </a:solidFill>
                <a:effectLst>
                  <a:outerShdw blurRad="330200" sx="102000" sy="102000" algn="ctr" rotWithShape="0">
                    <a:srgbClr val="3FCDFF">
                      <a:alpha val="49000"/>
                    </a:srgbClr>
                  </a:outerShdw>
                </a:effectLst>
                <a:uLnTx/>
                <a:uFillTx/>
                <a:latin typeface="Trebuchet MS" panose="020B0603020202020204" pitchFamily="34" charset="0"/>
                <a:ea typeface="+mn-ea"/>
                <a:cs typeface="+mn-cs"/>
              </a:rPr>
              <a:t>ПРЕЗЕНТАЦИИ</a:t>
            </a:r>
          </a:p>
        </p:txBody>
      </p:sp>
      <p:sp>
        <p:nvSpPr>
          <p:cNvPr id="13" name="Oval 12">
            <a:extLst>
              <a:ext uri="{FF2B5EF4-FFF2-40B4-BE49-F238E27FC236}">
                <a16:creationId xmlns:a16="http://schemas.microsoft.com/office/drawing/2014/main" id="{46725F72-561D-491A-B4B7-AE40650EC5AC}"/>
              </a:ext>
            </a:extLst>
          </p:cNvPr>
          <p:cNvSpPr/>
          <p:nvPr/>
        </p:nvSpPr>
        <p:spPr>
          <a:xfrm>
            <a:off x="9212033" y="1694268"/>
            <a:ext cx="338554" cy="338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978DADD-EC18-4294-8F6B-9B50A1D06370}"/>
              </a:ext>
            </a:extLst>
          </p:cNvPr>
          <p:cNvSpPr/>
          <p:nvPr/>
        </p:nvSpPr>
        <p:spPr>
          <a:xfrm>
            <a:off x="2097122" y="5082446"/>
            <a:ext cx="338554" cy="338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81CEEE8F-4E8F-46FA-9580-750EB8B42BE5}"/>
              </a:ext>
            </a:extLst>
          </p:cNvPr>
          <p:cNvSpPr/>
          <p:nvPr/>
        </p:nvSpPr>
        <p:spPr>
          <a:xfrm flipV="1">
            <a:off x="10331624" y="5559155"/>
            <a:ext cx="183976" cy="1839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806DAC80-504C-44CB-A756-B829C26D6676}"/>
              </a:ext>
            </a:extLst>
          </p:cNvPr>
          <p:cNvSpPr/>
          <p:nvPr/>
        </p:nvSpPr>
        <p:spPr>
          <a:xfrm flipV="1">
            <a:off x="2651915" y="1548139"/>
            <a:ext cx="205585" cy="205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088148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lock Arc 7">
            <a:extLst>
              <a:ext uri="{FF2B5EF4-FFF2-40B4-BE49-F238E27FC236}">
                <a16:creationId xmlns:a16="http://schemas.microsoft.com/office/drawing/2014/main" id="{BE915FA3-C638-4CC1-97F3-C06F3AE413BB}"/>
              </a:ext>
            </a:extLst>
          </p:cNvPr>
          <p:cNvSpPr/>
          <p:nvPr/>
        </p:nvSpPr>
        <p:spPr>
          <a:xfrm rot="16200000">
            <a:off x="7948245" y="-877800"/>
            <a:ext cx="8487510" cy="8487506"/>
          </a:xfrm>
          <a:prstGeom prst="blockArc">
            <a:avLst>
              <a:gd name="adj1" fmla="val 10800000"/>
              <a:gd name="adj2" fmla="val 48810"/>
              <a:gd name="adj3" fmla="val 21233"/>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8204FF3-31A8-4007-82E7-7AC6E52F3C50}"/>
              </a:ext>
            </a:extLst>
          </p:cNvPr>
          <p:cNvSpPr/>
          <p:nvPr/>
        </p:nvSpPr>
        <p:spPr>
          <a:xfrm>
            <a:off x="1080505" y="2470058"/>
            <a:ext cx="4669663" cy="1169551"/>
          </a:xfrm>
          <a:prstGeom prst="rect">
            <a:avLst/>
          </a:prstGeom>
        </p:spPr>
        <p:txBody>
          <a:bodyPr wrap="square">
            <a:spAutoFit/>
          </a:bodyPr>
          <a:lstStyle/>
          <a:p>
            <a:pPr lvl="0">
              <a:defRPr/>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a:t>
            </a:r>
            <a:r>
              <a:rPr lang="ru-RU" sz="1400" b="1"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a:t>
            </a:r>
            <a:endParaRPr lang="en-US" sz="1400" b="1"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12" name="Rectangle 11">
            <a:extLst>
              <a:ext uri="{FF2B5EF4-FFF2-40B4-BE49-F238E27FC236}">
                <a16:creationId xmlns:a16="http://schemas.microsoft.com/office/drawing/2014/main" id="{D0CB6231-10B6-4690-8859-E8047C6F212B}"/>
              </a:ext>
            </a:extLst>
          </p:cNvPr>
          <p:cNvSpPr/>
          <p:nvPr/>
        </p:nvSpPr>
        <p:spPr>
          <a:xfrm>
            <a:off x="1080505" y="4285628"/>
            <a:ext cx="4669663" cy="1103059"/>
          </a:xfrm>
          <a:prstGeom prst="rect">
            <a:avLst/>
          </a:prstGeom>
        </p:spPr>
        <p:txBody>
          <a:bodyPr wrap="square">
            <a:spAutoFit/>
          </a:bodyPr>
          <a:lstStyle/>
          <a:p>
            <a:pPr lvl="0">
              <a:lnSpc>
                <a:spcPct val="12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a:t>
            </a:r>
            <a:endParaRPr kumimoji="0" lang="en-US" sz="14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14" name="TextBox 13">
            <a:extLst>
              <a:ext uri="{FF2B5EF4-FFF2-40B4-BE49-F238E27FC236}">
                <a16:creationId xmlns:a16="http://schemas.microsoft.com/office/drawing/2014/main" id="{9538DCB1-C421-47DA-A137-700B8B9B3AA6}"/>
              </a:ext>
            </a:extLst>
          </p:cNvPr>
          <p:cNvSpPr txBox="1"/>
          <p:nvPr/>
        </p:nvSpPr>
        <p:spPr>
          <a:xfrm>
            <a:off x="1080506" y="827685"/>
            <a:ext cx="9074920"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8000" b="1" dirty="0">
                <a:solidFill>
                  <a:prstClr val="black">
                    <a:lumMod val="85000"/>
                    <a:lumOff val="15000"/>
                  </a:prstClr>
                </a:solidFill>
                <a:latin typeface="Trebuchet MS" panose="020B0603020202020204" pitchFamily="34" charset="0"/>
              </a:rPr>
              <a:t>Заголовок </a:t>
            </a:r>
            <a:r>
              <a:rPr kumimoji="0" lang="ru-RU" sz="8000" b="1" i="0" u="none" strike="noStrike" kern="1200" cap="none" spc="0" normalizeH="0" baseline="0" noProof="0" dirty="0">
                <a:ln>
                  <a:noFill/>
                </a:ln>
                <a:solidFill>
                  <a:srgbClr val="3FCDFF"/>
                </a:solidFill>
                <a:effectLst/>
                <a:uLnTx/>
                <a:uFillTx/>
                <a:latin typeface="Trebuchet MS" panose="020B0603020202020204" pitchFamily="34" charset="0"/>
                <a:ea typeface="+mn-ea"/>
                <a:cs typeface="+mn-cs"/>
              </a:rPr>
              <a:t>слайда</a:t>
            </a:r>
            <a:endParaRPr kumimoji="0" lang="id-ID" sz="8000" b="1" i="0" u="none" strike="noStrike" kern="1200" cap="none" spc="0" normalizeH="0" baseline="0" noProof="0" dirty="0">
              <a:ln>
                <a:noFill/>
              </a:ln>
              <a:solidFill>
                <a:srgbClr val="3FCDFF"/>
              </a:solidFill>
              <a:effectLst/>
              <a:uLnTx/>
              <a:uFillTx/>
              <a:latin typeface="Trebuchet MS" panose="020B0603020202020204" pitchFamily="34" charset="0"/>
              <a:ea typeface="+mn-ea"/>
              <a:cs typeface="+mn-cs"/>
            </a:endParaRPr>
          </a:p>
        </p:txBody>
      </p:sp>
      <p:sp>
        <p:nvSpPr>
          <p:cNvPr id="15" name="Rectangle 14">
            <a:extLst>
              <a:ext uri="{FF2B5EF4-FFF2-40B4-BE49-F238E27FC236}">
                <a16:creationId xmlns:a16="http://schemas.microsoft.com/office/drawing/2014/main" id="{691C922C-E8F6-4441-B44B-C39605F9E7EF}"/>
              </a:ext>
            </a:extLst>
          </p:cNvPr>
          <p:cNvSpPr/>
          <p:nvPr/>
        </p:nvSpPr>
        <p:spPr>
          <a:xfrm>
            <a:off x="1080506" y="1852471"/>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16" name="Oval 15">
            <a:extLst>
              <a:ext uri="{FF2B5EF4-FFF2-40B4-BE49-F238E27FC236}">
                <a16:creationId xmlns:a16="http://schemas.microsoft.com/office/drawing/2014/main" id="{9AFB01AD-81D3-45CF-86B8-A2C011B38920}"/>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95800EF1-2DF1-4913-AA25-828BCF53FD6B}"/>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18" name="Rectangle: Rounded Corners 17">
            <a:extLst>
              <a:ext uri="{FF2B5EF4-FFF2-40B4-BE49-F238E27FC236}">
                <a16:creationId xmlns:a16="http://schemas.microsoft.com/office/drawing/2014/main" id="{6E81EBBA-5DF3-4FAD-A0F5-F0C637EAE886}"/>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FEB75D9E-154E-88CF-53DA-89C5A541A802}"/>
              </a:ext>
            </a:extLst>
          </p:cNvPr>
          <p:cNvSpPr>
            <a:spLocks noGrp="1"/>
          </p:cNvSpPr>
          <p:nvPr>
            <p:ph type="pic" sz="quarter" idx="10"/>
          </p:nvPr>
        </p:nvSpPr>
        <p:spPr/>
        <p:txBody>
          <a:bodyPr/>
          <a:lstStyle/>
          <a:p>
            <a:endParaRPr lang="ru-RU"/>
          </a:p>
        </p:txBody>
      </p:sp>
    </p:spTree>
    <p:extLst>
      <p:ext uri="{BB962C8B-B14F-4D97-AF65-F5344CB8AC3E}">
        <p14:creationId xmlns:p14="http://schemas.microsoft.com/office/powerpoint/2010/main" val="369521950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AB5AACC-D0B5-401F-885D-DF283E143CA0}"/>
              </a:ext>
            </a:extLst>
          </p:cNvPr>
          <p:cNvSpPr/>
          <p:nvPr/>
        </p:nvSpPr>
        <p:spPr>
          <a:xfrm flipH="1">
            <a:off x="7121235" y="0"/>
            <a:ext cx="5070765" cy="6858000"/>
          </a:xfrm>
          <a:custGeom>
            <a:avLst/>
            <a:gdLst>
              <a:gd name="connsiteX0" fmla="*/ 0 w 5486400"/>
              <a:gd name="connsiteY0" fmla="*/ 0 h 6858000"/>
              <a:gd name="connsiteX1" fmla="*/ 1371600 w 5486400"/>
              <a:gd name="connsiteY1" fmla="*/ 0 h 6858000"/>
              <a:gd name="connsiteX2" fmla="*/ 3186545 w 5486400"/>
              <a:gd name="connsiteY2" fmla="*/ 0 h 6858000"/>
              <a:gd name="connsiteX3" fmla="*/ 5486400 w 5486400"/>
              <a:gd name="connsiteY3" fmla="*/ 0 h 6858000"/>
              <a:gd name="connsiteX4" fmla="*/ 4114800 w 5486400"/>
              <a:gd name="connsiteY4" fmla="*/ 6858000 h 6858000"/>
              <a:gd name="connsiteX5" fmla="*/ 3186545 w 5486400"/>
              <a:gd name="connsiteY5" fmla="*/ 6858000 h 6858000"/>
              <a:gd name="connsiteX6" fmla="*/ 0 w 54864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6400" h="6858000">
                <a:moveTo>
                  <a:pt x="0" y="0"/>
                </a:moveTo>
                <a:lnTo>
                  <a:pt x="1371600" y="0"/>
                </a:lnTo>
                <a:lnTo>
                  <a:pt x="3186545" y="0"/>
                </a:lnTo>
                <a:lnTo>
                  <a:pt x="5486400" y="0"/>
                </a:lnTo>
                <a:lnTo>
                  <a:pt x="4114800" y="6858000"/>
                </a:lnTo>
                <a:lnTo>
                  <a:pt x="3186545"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83172FB7-6E5C-426A-AE82-7A8C397A85E2}"/>
              </a:ext>
            </a:extLst>
          </p:cNvPr>
          <p:cNvSpPr/>
          <p:nvPr/>
        </p:nvSpPr>
        <p:spPr>
          <a:xfrm>
            <a:off x="1080506" y="2470058"/>
            <a:ext cx="3780307" cy="1361591"/>
          </a:xfrm>
          <a:prstGeom prst="rect">
            <a:avLst/>
          </a:prstGeom>
        </p:spPr>
        <p:txBody>
          <a:bodyPr wrap="square">
            <a:spAutoFit/>
          </a:bodyPr>
          <a:lstStyle/>
          <a:p>
            <a:pPr lvl="0">
              <a:lnSpc>
                <a:spcPct val="12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a:t>
            </a:r>
            <a:endParaRPr kumimoji="0" lang="en-US" sz="14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0" name="Rectangle 19">
            <a:extLst>
              <a:ext uri="{FF2B5EF4-FFF2-40B4-BE49-F238E27FC236}">
                <a16:creationId xmlns:a16="http://schemas.microsoft.com/office/drawing/2014/main" id="{0E7CDD04-D60A-45EB-A182-8EB38ACA05C5}"/>
              </a:ext>
            </a:extLst>
          </p:cNvPr>
          <p:cNvSpPr/>
          <p:nvPr/>
        </p:nvSpPr>
        <p:spPr>
          <a:xfrm>
            <a:off x="1080506" y="4285628"/>
            <a:ext cx="3780307" cy="1361591"/>
          </a:xfrm>
          <a:prstGeom prst="rect">
            <a:avLst/>
          </a:prstGeom>
        </p:spPr>
        <p:txBody>
          <a:bodyPr wrap="square">
            <a:spAutoFit/>
          </a:bodyPr>
          <a:lstStyle/>
          <a:p>
            <a:pPr lvl="0">
              <a:lnSpc>
                <a:spcPct val="12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a:t>
            </a:r>
            <a:endParaRPr kumimoji="0" lang="en-US" sz="14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2" name="TextBox 21">
            <a:extLst>
              <a:ext uri="{FF2B5EF4-FFF2-40B4-BE49-F238E27FC236}">
                <a16:creationId xmlns:a16="http://schemas.microsoft.com/office/drawing/2014/main" id="{CF63EE52-C4AA-4018-AB62-37C24A4E5185}"/>
              </a:ext>
            </a:extLst>
          </p:cNvPr>
          <p:cNvSpPr txBox="1"/>
          <p:nvPr/>
        </p:nvSpPr>
        <p:spPr>
          <a:xfrm>
            <a:off x="1080506" y="827685"/>
            <a:ext cx="6186309" cy="923330"/>
          </a:xfrm>
          <a:prstGeom prst="rect">
            <a:avLst/>
          </a:prstGeom>
          <a:noFill/>
        </p:spPr>
        <p:txBody>
          <a:bodyPr wrap="none" rtlCol="0">
            <a:spAutoFit/>
          </a:bodyPr>
          <a:lstStyle/>
          <a:p>
            <a:pPr lvl="0">
              <a:defRPr/>
            </a:pPr>
            <a:r>
              <a:rPr lang="ru-RU" sz="5400" b="1" dirty="0">
                <a:solidFill>
                  <a:prstClr val="black">
                    <a:lumMod val="85000"/>
                    <a:lumOff val="15000"/>
                  </a:prstClr>
                </a:solidFill>
                <a:latin typeface="Trebuchet MS" panose="020B0603020202020204" pitchFamily="34" charset="0"/>
              </a:rPr>
              <a:t>Заголовок </a:t>
            </a:r>
            <a:r>
              <a:rPr lang="ru-RU" sz="5400" b="1" dirty="0">
                <a:solidFill>
                  <a:srgbClr val="3FCDFF"/>
                </a:solidFill>
                <a:latin typeface="Trebuchet MS" panose="020B0603020202020204" pitchFamily="34" charset="0"/>
              </a:rPr>
              <a:t>слайда</a:t>
            </a:r>
            <a:endParaRPr lang="id-ID" sz="5400" b="1" dirty="0">
              <a:solidFill>
                <a:srgbClr val="3FCDFF"/>
              </a:solidFill>
              <a:latin typeface="Trebuchet MS" panose="020B0603020202020204" pitchFamily="34" charset="0"/>
            </a:endParaRPr>
          </a:p>
        </p:txBody>
      </p:sp>
      <p:sp>
        <p:nvSpPr>
          <p:cNvPr id="23" name="Rectangle 22">
            <a:extLst>
              <a:ext uri="{FF2B5EF4-FFF2-40B4-BE49-F238E27FC236}">
                <a16:creationId xmlns:a16="http://schemas.microsoft.com/office/drawing/2014/main" id="{6BEFE73D-EF5F-4348-B5A4-ACF42197D34C}"/>
              </a:ext>
            </a:extLst>
          </p:cNvPr>
          <p:cNvSpPr/>
          <p:nvPr/>
        </p:nvSpPr>
        <p:spPr>
          <a:xfrm>
            <a:off x="1080506" y="1852471"/>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24" name="Oval 23">
            <a:extLst>
              <a:ext uri="{FF2B5EF4-FFF2-40B4-BE49-F238E27FC236}">
                <a16:creationId xmlns:a16="http://schemas.microsoft.com/office/drawing/2014/main" id="{A9D60425-0CBC-486E-881D-9D99CFD57247}"/>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96E5C79E-A34D-4213-A81C-5F1EC95FD17F}"/>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26" name="Rectangle: Rounded Corners 25">
            <a:extLst>
              <a:ext uri="{FF2B5EF4-FFF2-40B4-BE49-F238E27FC236}">
                <a16:creationId xmlns:a16="http://schemas.microsoft.com/office/drawing/2014/main" id="{A6F0AAC4-4518-4F91-B67E-615D39AE0DF7}"/>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00FAF2F7-8042-E986-1C71-A6DEB5DDF159}"/>
              </a:ext>
            </a:extLst>
          </p:cNvPr>
          <p:cNvSpPr>
            <a:spLocks noGrp="1"/>
          </p:cNvSpPr>
          <p:nvPr>
            <p:ph type="pic" sz="quarter" idx="10"/>
          </p:nvPr>
        </p:nvSpPr>
        <p:spPr/>
        <p:txBody>
          <a:bodyPr/>
          <a:lstStyle/>
          <a:p>
            <a:endParaRPr lang="ru-RU"/>
          </a:p>
        </p:txBody>
      </p:sp>
    </p:spTree>
    <p:extLst>
      <p:ext uri="{BB962C8B-B14F-4D97-AF65-F5344CB8AC3E}">
        <p14:creationId xmlns:p14="http://schemas.microsoft.com/office/powerpoint/2010/main" val="377327855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Delay 6">
            <a:extLst>
              <a:ext uri="{FF2B5EF4-FFF2-40B4-BE49-F238E27FC236}">
                <a16:creationId xmlns:a16="http://schemas.microsoft.com/office/drawing/2014/main" id="{4E9BB1C4-1AB5-41DA-88F9-FB5797B458CA}"/>
              </a:ext>
            </a:extLst>
          </p:cNvPr>
          <p:cNvSpPr/>
          <p:nvPr/>
        </p:nvSpPr>
        <p:spPr>
          <a:xfrm flipH="1">
            <a:off x="7367954" y="0"/>
            <a:ext cx="4824046" cy="6858000"/>
          </a:xfrm>
          <a:prstGeom prst="flowChartDelay">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4ACFC0EF-A3D3-4076-A1DA-FED94E43BA06}"/>
              </a:ext>
            </a:extLst>
          </p:cNvPr>
          <p:cNvSpPr/>
          <p:nvPr/>
        </p:nvSpPr>
        <p:spPr>
          <a:xfrm>
            <a:off x="801210" y="2523643"/>
            <a:ext cx="323850" cy="323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id="{6CEE3C8E-419F-47F0-AC1C-BC65A747AF9D}"/>
              </a:ext>
            </a:extLst>
          </p:cNvPr>
          <p:cNvSpPr txBox="1"/>
          <p:nvPr/>
        </p:nvSpPr>
        <p:spPr>
          <a:xfrm>
            <a:off x="1320306" y="2428919"/>
            <a:ext cx="201579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srgbClr val="3FCDFF"/>
                </a:solidFill>
                <a:effectLst/>
                <a:uLnTx/>
                <a:uFillTx/>
                <a:latin typeface="Trebuchet MS" panose="020B0603020202020204" pitchFamily="34" charset="0"/>
                <a:ea typeface="Segoe UI" panose="020B0502040204020203" pitchFamily="34" charset="0"/>
                <a:cs typeface="Segoe UI" panose="020B0502040204020203" pitchFamily="34" charset="0"/>
              </a:rPr>
              <a:t>Подзаголовок</a:t>
            </a:r>
            <a:endParaRPr kumimoji="0" lang="en-US" sz="1600" b="1" i="0" u="none" strike="noStrike" kern="1200" cap="none" spc="0" normalizeH="0" baseline="0" noProof="0" dirty="0">
              <a:ln>
                <a:noFill/>
              </a:ln>
              <a:solidFill>
                <a:srgbClr val="3FCDFF"/>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C29751EE-05AF-454B-9A1E-89FA1D3F5C3C}"/>
              </a:ext>
            </a:extLst>
          </p:cNvPr>
          <p:cNvSpPr/>
          <p:nvPr/>
        </p:nvSpPr>
        <p:spPr>
          <a:xfrm>
            <a:off x="1320306" y="2768364"/>
            <a:ext cx="4021446" cy="612412"/>
          </a:xfrm>
          <a:prstGeom prst="rect">
            <a:avLst/>
          </a:prstGeom>
        </p:spPr>
        <p:txBody>
          <a:bodyPr wrap="square">
            <a:spAutoFit/>
          </a:bodyPr>
          <a:lstStyle/>
          <a:p>
            <a:pPr lvl="0">
              <a:lnSpc>
                <a:spcPct val="15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0" name="Oval 19">
            <a:extLst>
              <a:ext uri="{FF2B5EF4-FFF2-40B4-BE49-F238E27FC236}">
                <a16:creationId xmlns:a16="http://schemas.microsoft.com/office/drawing/2014/main" id="{0DC3C842-D8F6-4326-B132-354284860B9E}"/>
              </a:ext>
            </a:extLst>
          </p:cNvPr>
          <p:cNvSpPr/>
          <p:nvPr/>
        </p:nvSpPr>
        <p:spPr>
          <a:xfrm>
            <a:off x="801210" y="3717884"/>
            <a:ext cx="323850" cy="323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86069D2B-D120-487A-A731-7C2A75B60728}"/>
              </a:ext>
            </a:extLst>
          </p:cNvPr>
          <p:cNvSpPr txBox="1"/>
          <p:nvPr/>
        </p:nvSpPr>
        <p:spPr>
          <a:xfrm>
            <a:off x="1320306" y="3623160"/>
            <a:ext cx="2015793" cy="338554"/>
          </a:xfrm>
          <a:prstGeom prst="rect">
            <a:avLst/>
          </a:prstGeom>
          <a:noFill/>
        </p:spPr>
        <p:txBody>
          <a:bodyPr wrap="square" rtlCol="0">
            <a:spAutoFit/>
          </a:bodyPr>
          <a:lstStyle/>
          <a:p>
            <a:pPr lvl="0">
              <a:defRPr/>
            </a:pPr>
            <a:r>
              <a:rPr lang="ru-RU" sz="1600" b="1" dirty="0">
                <a:solidFill>
                  <a:srgbClr val="3FCDFF"/>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600" b="1" dirty="0">
              <a:solidFill>
                <a:srgbClr val="3FCDFF"/>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2" name="Rectangle 21">
            <a:extLst>
              <a:ext uri="{FF2B5EF4-FFF2-40B4-BE49-F238E27FC236}">
                <a16:creationId xmlns:a16="http://schemas.microsoft.com/office/drawing/2014/main" id="{E199C32D-04E8-497C-90DB-80371A89905C}"/>
              </a:ext>
            </a:extLst>
          </p:cNvPr>
          <p:cNvSpPr/>
          <p:nvPr/>
        </p:nvSpPr>
        <p:spPr>
          <a:xfrm>
            <a:off x="1320306" y="3955331"/>
            <a:ext cx="4021446" cy="612412"/>
          </a:xfrm>
          <a:prstGeom prst="rect">
            <a:avLst/>
          </a:prstGeom>
        </p:spPr>
        <p:txBody>
          <a:bodyPr wrap="square">
            <a:spAutoFit/>
          </a:bodyPr>
          <a:lstStyle/>
          <a:p>
            <a:pPr lvl="0">
              <a:lnSpc>
                <a:spcPct val="15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3" name="Oval 22">
            <a:extLst>
              <a:ext uri="{FF2B5EF4-FFF2-40B4-BE49-F238E27FC236}">
                <a16:creationId xmlns:a16="http://schemas.microsoft.com/office/drawing/2014/main" id="{5C1E4902-1D90-499B-8953-B76680DFC461}"/>
              </a:ext>
            </a:extLst>
          </p:cNvPr>
          <p:cNvSpPr/>
          <p:nvPr/>
        </p:nvSpPr>
        <p:spPr>
          <a:xfrm>
            <a:off x="801210" y="4864492"/>
            <a:ext cx="323850" cy="323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4" name="TextBox 23">
            <a:extLst>
              <a:ext uri="{FF2B5EF4-FFF2-40B4-BE49-F238E27FC236}">
                <a16:creationId xmlns:a16="http://schemas.microsoft.com/office/drawing/2014/main" id="{22D92FF0-9714-44A9-ACAF-FBDA6F4625D5}"/>
              </a:ext>
            </a:extLst>
          </p:cNvPr>
          <p:cNvSpPr txBox="1"/>
          <p:nvPr/>
        </p:nvSpPr>
        <p:spPr>
          <a:xfrm>
            <a:off x="1320306" y="4822523"/>
            <a:ext cx="2015793" cy="338554"/>
          </a:xfrm>
          <a:prstGeom prst="rect">
            <a:avLst/>
          </a:prstGeom>
          <a:noFill/>
        </p:spPr>
        <p:txBody>
          <a:bodyPr wrap="square" rtlCol="0">
            <a:spAutoFit/>
          </a:bodyPr>
          <a:lstStyle/>
          <a:p>
            <a:pPr lvl="0">
              <a:defRPr/>
            </a:pPr>
            <a:r>
              <a:rPr lang="ru-RU" sz="1600" b="1" dirty="0">
                <a:solidFill>
                  <a:srgbClr val="3FCDFF"/>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600" b="1" dirty="0">
              <a:solidFill>
                <a:srgbClr val="3FCDFF"/>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5" name="Rectangle 24">
            <a:extLst>
              <a:ext uri="{FF2B5EF4-FFF2-40B4-BE49-F238E27FC236}">
                <a16:creationId xmlns:a16="http://schemas.microsoft.com/office/drawing/2014/main" id="{34FF6023-495E-4935-B58F-31F042C3721E}"/>
              </a:ext>
            </a:extLst>
          </p:cNvPr>
          <p:cNvSpPr/>
          <p:nvPr/>
        </p:nvSpPr>
        <p:spPr>
          <a:xfrm>
            <a:off x="1320306" y="5154694"/>
            <a:ext cx="4021446" cy="612412"/>
          </a:xfrm>
          <a:prstGeom prst="rect">
            <a:avLst/>
          </a:prstGeom>
        </p:spPr>
        <p:txBody>
          <a:bodyPr wrap="square">
            <a:spAutoFit/>
          </a:bodyPr>
          <a:lstStyle/>
          <a:p>
            <a:pPr lvl="0">
              <a:lnSpc>
                <a:spcPct val="15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6" name="TextBox 25">
            <a:extLst>
              <a:ext uri="{FF2B5EF4-FFF2-40B4-BE49-F238E27FC236}">
                <a16:creationId xmlns:a16="http://schemas.microsoft.com/office/drawing/2014/main" id="{C6DCAC0A-9EAD-4A22-B24B-10FAE2E7E14E}"/>
              </a:ext>
            </a:extLst>
          </p:cNvPr>
          <p:cNvSpPr txBox="1"/>
          <p:nvPr/>
        </p:nvSpPr>
        <p:spPr>
          <a:xfrm>
            <a:off x="732012" y="757347"/>
            <a:ext cx="6186309" cy="923330"/>
          </a:xfrm>
          <a:prstGeom prst="rect">
            <a:avLst/>
          </a:prstGeom>
          <a:noFill/>
        </p:spPr>
        <p:txBody>
          <a:bodyPr wrap="none" rtlCol="0">
            <a:spAutoFit/>
          </a:bodyPr>
          <a:lstStyle/>
          <a:p>
            <a:pPr lvl="0">
              <a:defRPr/>
            </a:pPr>
            <a:r>
              <a:rPr lang="ru-RU" sz="5400" b="1" dirty="0">
                <a:solidFill>
                  <a:prstClr val="black">
                    <a:lumMod val="85000"/>
                    <a:lumOff val="15000"/>
                  </a:prstClr>
                </a:solidFill>
                <a:latin typeface="Trebuchet MS" panose="020B0603020202020204" pitchFamily="34" charset="0"/>
              </a:rPr>
              <a:t>Заголовок </a:t>
            </a:r>
            <a:r>
              <a:rPr lang="ru-RU" sz="5400" b="1" dirty="0">
                <a:solidFill>
                  <a:srgbClr val="3FCDFF"/>
                </a:solidFill>
                <a:latin typeface="Trebuchet MS" panose="020B0603020202020204" pitchFamily="34" charset="0"/>
              </a:rPr>
              <a:t>слайда</a:t>
            </a:r>
            <a:endParaRPr lang="id-ID" sz="5400" b="1" dirty="0">
              <a:solidFill>
                <a:srgbClr val="3FCDFF"/>
              </a:solidFill>
              <a:latin typeface="Trebuchet MS" panose="020B0603020202020204" pitchFamily="34" charset="0"/>
            </a:endParaRPr>
          </a:p>
        </p:txBody>
      </p:sp>
      <p:sp>
        <p:nvSpPr>
          <p:cNvPr id="27" name="Rectangle 26">
            <a:extLst>
              <a:ext uri="{FF2B5EF4-FFF2-40B4-BE49-F238E27FC236}">
                <a16:creationId xmlns:a16="http://schemas.microsoft.com/office/drawing/2014/main" id="{BD82794B-C95B-4075-ADB3-0C6FAFF3E478}"/>
              </a:ext>
            </a:extLst>
          </p:cNvPr>
          <p:cNvSpPr/>
          <p:nvPr/>
        </p:nvSpPr>
        <p:spPr>
          <a:xfrm>
            <a:off x="732012" y="1782133"/>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31" name="Oval 30">
            <a:extLst>
              <a:ext uri="{FF2B5EF4-FFF2-40B4-BE49-F238E27FC236}">
                <a16:creationId xmlns:a16="http://schemas.microsoft.com/office/drawing/2014/main" id="{EDBF5C8D-8A01-454D-A2A6-4705CB70B226}"/>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59731BE8-9AD0-455B-849D-3670523C292C}"/>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33" name="Rectangle: Rounded Corners 32">
            <a:extLst>
              <a:ext uri="{FF2B5EF4-FFF2-40B4-BE49-F238E27FC236}">
                <a16:creationId xmlns:a16="http://schemas.microsoft.com/office/drawing/2014/main" id="{EF68B3D9-13C5-4979-B697-9AC01FF39CF1}"/>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Рисунок 2">
            <a:extLst>
              <a:ext uri="{FF2B5EF4-FFF2-40B4-BE49-F238E27FC236}">
                <a16:creationId xmlns:a16="http://schemas.microsoft.com/office/drawing/2014/main" id="{C95E066B-6205-1405-CA10-FD04E5F40D88}"/>
              </a:ext>
            </a:extLst>
          </p:cNvPr>
          <p:cNvSpPr>
            <a:spLocks noGrp="1"/>
          </p:cNvSpPr>
          <p:nvPr>
            <p:ph type="pic" sz="quarter" idx="10"/>
          </p:nvPr>
        </p:nvSpPr>
        <p:spPr/>
        <p:txBody>
          <a:bodyPr/>
          <a:lstStyle/>
          <a:p>
            <a:endParaRPr lang="ru-RU"/>
          </a:p>
        </p:txBody>
      </p:sp>
      <p:sp>
        <p:nvSpPr>
          <p:cNvPr id="5" name="Рисунок 4">
            <a:extLst>
              <a:ext uri="{FF2B5EF4-FFF2-40B4-BE49-F238E27FC236}">
                <a16:creationId xmlns:a16="http://schemas.microsoft.com/office/drawing/2014/main" id="{4A10F797-FF7F-F7FF-F83D-F07AFE838F22}"/>
              </a:ext>
            </a:extLst>
          </p:cNvPr>
          <p:cNvSpPr>
            <a:spLocks noGrp="1"/>
          </p:cNvSpPr>
          <p:nvPr>
            <p:ph type="pic" sz="quarter" idx="11"/>
          </p:nvPr>
        </p:nvSpPr>
        <p:spPr/>
        <p:txBody>
          <a:bodyPr/>
          <a:lstStyle/>
          <a:p>
            <a:endParaRPr lang="ru-RU"/>
          </a:p>
        </p:txBody>
      </p:sp>
      <p:sp>
        <p:nvSpPr>
          <p:cNvPr id="8" name="Рисунок 7">
            <a:extLst>
              <a:ext uri="{FF2B5EF4-FFF2-40B4-BE49-F238E27FC236}">
                <a16:creationId xmlns:a16="http://schemas.microsoft.com/office/drawing/2014/main" id="{820E4F80-4D45-324F-D250-8C1E8D2D9431}"/>
              </a:ext>
            </a:extLst>
          </p:cNvPr>
          <p:cNvSpPr>
            <a:spLocks noGrp="1"/>
          </p:cNvSpPr>
          <p:nvPr>
            <p:ph type="pic" sz="quarter" idx="12"/>
          </p:nvPr>
        </p:nvSpPr>
        <p:spPr/>
        <p:txBody>
          <a:bodyPr/>
          <a:lstStyle/>
          <a:p>
            <a:endParaRPr lang="ru-RU"/>
          </a:p>
        </p:txBody>
      </p:sp>
    </p:spTree>
    <p:extLst>
      <p:ext uri="{BB962C8B-B14F-4D97-AF65-F5344CB8AC3E}">
        <p14:creationId xmlns:p14="http://schemas.microsoft.com/office/powerpoint/2010/main" val="233337165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AEBF423-77D6-42FB-8D86-AD24F90D6FB9}"/>
              </a:ext>
            </a:extLst>
          </p:cNvPr>
          <p:cNvSpPr/>
          <p:nvPr/>
        </p:nvSpPr>
        <p:spPr>
          <a:xfrm>
            <a:off x="0" y="0"/>
            <a:ext cx="5465027" cy="6858000"/>
          </a:xfrm>
          <a:custGeom>
            <a:avLst/>
            <a:gdLst>
              <a:gd name="connsiteX0" fmla="*/ 4639848 w 5624945"/>
              <a:gd name="connsiteY0" fmla="*/ 1347266 h 6858000"/>
              <a:gd name="connsiteX1" fmla="*/ 4775477 w 5624945"/>
              <a:gd name="connsiteY1" fmla="*/ 1482895 h 6858000"/>
              <a:gd name="connsiteX2" fmla="*/ 4639848 w 5624945"/>
              <a:gd name="connsiteY2" fmla="*/ 1618524 h 6858000"/>
              <a:gd name="connsiteX3" fmla="*/ 4504219 w 5624945"/>
              <a:gd name="connsiteY3" fmla="*/ 1482895 h 6858000"/>
              <a:gd name="connsiteX4" fmla="*/ 4639848 w 5624945"/>
              <a:gd name="connsiteY4" fmla="*/ 1347266 h 6858000"/>
              <a:gd name="connsiteX5" fmla="*/ 0 w 5624945"/>
              <a:gd name="connsiteY5" fmla="*/ 0 h 6858000"/>
              <a:gd name="connsiteX6" fmla="*/ 3144048 w 5624945"/>
              <a:gd name="connsiteY6" fmla="*/ 0 h 6858000"/>
              <a:gd name="connsiteX7" fmla="*/ 3144048 w 5624945"/>
              <a:gd name="connsiteY7" fmla="*/ 223 h 6858000"/>
              <a:gd name="connsiteX8" fmla="*/ 3149086 w 5624945"/>
              <a:gd name="connsiteY8" fmla="*/ 0 h 6858000"/>
              <a:gd name="connsiteX9" fmla="*/ 3970368 w 5624945"/>
              <a:gd name="connsiteY9" fmla="*/ 821282 h 6858000"/>
              <a:gd name="connsiteX10" fmla="*/ 3715721 w 5624945"/>
              <a:gd name="connsiteY10" fmla="*/ 1415783 h 6858000"/>
              <a:gd name="connsiteX11" fmla="*/ 3652304 w 5624945"/>
              <a:gd name="connsiteY11" fmla="*/ 1468753 h 6858000"/>
              <a:gd name="connsiteX12" fmla="*/ 3804699 w 5624945"/>
              <a:gd name="connsiteY12" fmla="*/ 1524530 h 6858000"/>
              <a:gd name="connsiteX13" fmla="*/ 5182372 w 5624945"/>
              <a:gd name="connsiteY13" fmla="*/ 3602955 h 6858000"/>
              <a:gd name="connsiteX14" fmla="*/ 5005109 w 5624945"/>
              <a:gd name="connsiteY14" fmla="*/ 4480971 h 6858000"/>
              <a:gd name="connsiteX15" fmla="*/ 4932722 w 5624945"/>
              <a:gd name="connsiteY15" fmla="*/ 4631234 h 6858000"/>
              <a:gd name="connsiteX16" fmla="*/ 5016019 w 5624945"/>
              <a:gd name="connsiteY16" fmla="*/ 4671360 h 6858000"/>
              <a:gd name="connsiteX17" fmla="*/ 5624945 w 5624945"/>
              <a:gd name="connsiteY17" fmla="*/ 5694464 h 6858000"/>
              <a:gd name="connsiteX18" fmla="*/ 4461409 w 5624945"/>
              <a:gd name="connsiteY18" fmla="*/ 6858000 h 6858000"/>
              <a:gd name="connsiteX19" fmla="*/ 4454272 w 5624945"/>
              <a:gd name="connsiteY19" fmla="*/ 6857685 h 6858000"/>
              <a:gd name="connsiteX20" fmla="*/ 4454272 w 5624945"/>
              <a:gd name="connsiteY20" fmla="*/ 6858000 h 6858000"/>
              <a:gd name="connsiteX21" fmla="*/ 0 w 5624945"/>
              <a:gd name="connsiteY21" fmla="*/ 6858000 h 6858000"/>
              <a:gd name="connsiteX22" fmla="*/ 0 w 5624945"/>
              <a:gd name="connsiteY22" fmla="*/ 4710545 h 6858000"/>
              <a:gd name="connsiteX23" fmla="*/ 0 w 5624945"/>
              <a:gd name="connsiteY23" fmla="*/ 3838518 h 6858000"/>
              <a:gd name="connsiteX24" fmla="*/ 0 w 5624945"/>
              <a:gd name="connsiteY24" fmla="*/ 3731445 h 6858000"/>
              <a:gd name="connsiteX25" fmla="*/ 0 w 5624945"/>
              <a:gd name="connsiteY25" fmla="*/ 2206880 h 6858000"/>
              <a:gd name="connsiteX26" fmla="*/ 0 w 5624945"/>
              <a:gd name="connsiteY26" fmla="*/ 2131302 h 6858000"/>
              <a:gd name="connsiteX27" fmla="*/ 0 w 5624945"/>
              <a:gd name="connsiteY27" fmla="*/ 12884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24945" h="6858000">
                <a:moveTo>
                  <a:pt x="4639848" y="1347266"/>
                </a:moveTo>
                <a:cubicBezTo>
                  <a:pt x="4714754" y="1347266"/>
                  <a:pt x="4775477" y="1407989"/>
                  <a:pt x="4775477" y="1482895"/>
                </a:cubicBezTo>
                <a:cubicBezTo>
                  <a:pt x="4775477" y="1557801"/>
                  <a:pt x="4714754" y="1618524"/>
                  <a:pt x="4639848" y="1618524"/>
                </a:cubicBezTo>
                <a:cubicBezTo>
                  <a:pt x="4564942" y="1618524"/>
                  <a:pt x="4504219" y="1557801"/>
                  <a:pt x="4504219" y="1482895"/>
                </a:cubicBezTo>
                <a:cubicBezTo>
                  <a:pt x="4504219" y="1407989"/>
                  <a:pt x="4564942" y="1347266"/>
                  <a:pt x="4639848" y="1347266"/>
                </a:cubicBezTo>
                <a:close/>
                <a:moveTo>
                  <a:pt x="0" y="0"/>
                </a:moveTo>
                <a:lnTo>
                  <a:pt x="3144048" y="0"/>
                </a:lnTo>
                <a:lnTo>
                  <a:pt x="3144048" y="223"/>
                </a:lnTo>
                <a:lnTo>
                  <a:pt x="3149086" y="0"/>
                </a:lnTo>
                <a:cubicBezTo>
                  <a:pt x="3602667" y="0"/>
                  <a:pt x="3970368" y="367701"/>
                  <a:pt x="3970368" y="821282"/>
                </a:cubicBezTo>
                <a:cubicBezTo>
                  <a:pt x="3970368" y="1055160"/>
                  <a:pt x="3872607" y="1266205"/>
                  <a:pt x="3715721" y="1415783"/>
                </a:cubicBezTo>
                <a:lnTo>
                  <a:pt x="3652304" y="1468753"/>
                </a:lnTo>
                <a:lnTo>
                  <a:pt x="3804699" y="1524530"/>
                </a:lnTo>
                <a:cubicBezTo>
                  <a:pt x="4614300" y="1866962"/>
                  <a:pt x="5182372" y="2668618"/>
                  <a:pt x="5182372" y="3602955"/>
                </a:cubicBezTo>
                <a:cubicBezTo>
                  <a:pt x="5182372" y="3914400"/>
                  <a:pt x="5119253" y="4211104"/>
                  <a:pt x="5005109" y="4480971"/>
                </a:cubicBezTo>
                <a:lnTo>
                  <a:pt x="4932722" y="4631234"/>
                </a:lnTo>
                <a:lnTo>
                  <a:pt x="5016019" y="4671360"/>
                </a:lnTo>
                <a:cubicBezTo>
                  <a:pt x="5378723" y="4868393"/>
                  <a:pt x="5624945" y="5252674"/>
                  <a:pt x="5624945" y="5694464"/>
                </a:cubicBezTo>
                <a:cubicBezTo>
                  <a:pt x="5624945" y="6337067"/>
                  <a:pt x="5104012" y="6858000"/>
                  <a:pt x="4461409" y="6858000"/>
                </a:cubicBezTo>
                <a:lnTo>
                  <a:pt x="4454272" y="6857685"/>
                </a:lnTo>
                <a:lnTo>
                  <a:pt x="4454272" y="6858000"/>
                </a:lnTo>
                <a:lnTo>
                  <a:pt x="0" y="6858000"/>
                </a:lnTo>
                <a:lnTo>
                  <a:pt x="0" y="4710545"/>
                </a:lnTo>
                <a:lnTo>
                  <a:pt x="0" y="3838518"/>
                </a:lnTo>
                <a:lnTo>
                  <a:pt x="0" y="3731445"/>
                </a:lnTo>
                <a:lnTo>
                  <a:pt x="0" y="2206880"/>
                </a:lnTo>
                <a:lnTo>
                  <a:pt x="0" y="2131302"/>
                </a:lnTo>
                <a:lnTo>
                  <a:pt x="0" y="12884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Circle: Hollow 31">
            <a:extLst>
              <a:ext uri="{FF2B5EF4-FFF2-40B4-BE49-F238E27FC236}">
                <a16:creationId xmlns:a16="http://schemas.microsoft.com/office/drawing/2014/main" id="{2E41FC3E-4BE1-4CB5-9336-5E2BB2BAD090}"/>
              </a:ext>
            </a:extLst>
          </p:cNvPr>
          <p:cNvSpPr/>
          <p:nvPr/>
        </p:nvSpPr>
        <p:spPr>
          <a:xfrm>
            <a:off x="947695" y="1355271"/>
            <a:ext cx="4115182" cy="4115182"/>
          </a:xfrm>
          <a:prstGeom prst="donut">
            <a:avLst>
              <a:gd name="adj" fmla="val 17237"/>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8F27287F-D857-474C-B496-D2457EFD95C2}"/>
              </a:ext>
            </a:extLst>
          </p:cNvPr>
          <p:cNvSpPr/>
          <p:nvPr/>
        </p:nvSpPr>
        <p:spPr>
          <a:xfrm>
            <a:off x="546877" y="3693887"/>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BEEE1C3C-B25F-4B47-A3BB-B7409489EF96}"/>
              </a:ext>
            </a:extLst>
          </p:cNvPr>
          <p:cNvSpPr/>
          <p:nvPr/>
        </p:nvSpPr>
        <p:spPr>
          <a:xfrm>
            <a:off x="3826493" y="2680575"/>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BF9549C1-FAAF-4349-AEBC-D292D84257A1}"/>
              </a:ext>
            </a:extLst>
          </p:cNvPr>
          <p:cNvSpPr/>
          <p:nvPr/>
        </p:nvSpPr>
        <p:spPr>
          <a:xfrm>
            <a:off x="1623340" y="563420"/>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FEF90AB-C556-4621-8481-CE7FAAD6F0A7}"/>
              </a:ext>
            </a:extLst>
          </p:cNvPr>
          <p:cNvSpPr txBox="1"/>
          <p:nvPr/>
        </p:nvSpPr>
        <p:spPr>
          <a:xfrm>
            <a:off x="6726974" y="3058110"/>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3" name="TextBox 22">
            <a:extLst>
              <a:ext uri="{FF2B5EF4-FFF2-40B4-BE49-F238E27FC236}">
                <a16:creationId xmlns:a16="http://schemas.microsoft.com/office/drawing/2014/main" id="{6D23D673-AADD-4C4C-85F2-20E2AE8C7E51}"/>
              </a:ext>
            </a:extLst>
          </p:cNvPr>
          <p:cNvSpPr txBox="1"/>
          <p:nvPr/>
        </p:nvSpPr>
        <p:spPr>
          <a:xfrm>
            <a:off x="6712603" y="2627837"/>
            <a:ext cx="2090941" cy="3077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ru-RU" sz="1200" b="0" i="0" u="none" strike="noStrike" kern="1200" cap="none" spc="0" normalizeH="0" baseline="0" noProof="0" dirty="0">
                <a:ln>
                  <a:noFill/>
                </a:ln>
                <a:solidFill>
                  <a:srgbClr val="3FCDFF"/>
                </a:solidFill>
                <a:effectLst/>
                <a:uLnTx/>
                <a:uFillTx/>
                <a:latin typeface="Trebuchet MS" panose="020B0603020202020204" pitchFamily="34" charset="0"/>
                <a:ea typeface="Segoe UI" panose="020B0502040204020203" pitchFamily="34" charset="0"/>
                <a:cs typeface="Segoe UI" panose="020B0502040204020203" pitchFamily="34" charset="0"/>
              </a:rPr>
              <a:t>Подзаголовок</a:t>
            </a:r>
            <a:endParaRPr kumimoji="0" lang="en-US" sz="1200" b="0" i="0" u="none" strike="noStrike" kern="1200" cap="none" spc="0" normalizeH="0" baseline="0" noProof="0" dirty="0">
              <a:ln>
                <a:noFill/>
              </a:ln>
              <a:solidFill>
                <a:srgbClr val="3FCDFF"/>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4" name="TextBox 23">
            <a:extLst>
              <a:ext uri="{FF2B5EF4-FFF2-40B4-BE49-F238E27FC236}">
                <a16:creationId xmlns:a16="http://schemas.microsoft.com/office/drawing/2014/main" id="{8F074CA5-6803-4DCF-9C3F-A395F5E2D067}"/>
              </a:ext>
            </a:extLst>
          </p:cNvPr>
          <p:cNvSpPr txBox="1"/>
          <p:nvPr/>
        </p:nvSpPr>
        <p:spPr>
          <a:xfrm>
            <a:off x="6741345" y="4857018"/>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5" name="TextBox 24">
            <a:extLst>
              <a:ext uri="{FF2B5EF4-FFF2-40B4-BE49-F238E27FC236}">
                <a16:creationId xmlns:a16="http://schemas.microsoft.com/office/drawing/2014/main" id="{C034437B-9D0E-4B56-8DC1-81117CB56130}"/>
              </a:ext>
            </a:extLst>
          </p:cNvPr>
          <p:cNvSpPr txBox="1"/>
          <p:nvPr/>
        </p:nvSpPr>
        <p:spPr>
          <a:xfrm>
            <a:off x="6726974" y="4426745"/>
            <a:ext cx="2090941" cy="307713"/>
          </a:xfrm>
          <a:prstGeom prst="rect">
            <a:avLst/>
          </a:prstGeom>
          <a:noFill/>
        </p:spPr>
        <p:txBody>
          <a:bodyPr wrap="square" rtlCol="0">
            <a:spAutoFit/>
          </a:bodyPr>
          <a:lstStyle/>
          <a:p>
            <a:pPr lvl="0">
              <a:lnSpc>
                <a:spcPct val="130000"/>
              </a:lnSpc>
              <a:defRPr/>
            </a:pPr>
            <a:r>
              <a:rPr lang="ru-RU" sz="1200" dirty="0">
                <a:solidFill>
                  <a:srgbClr val="3FCDFF"/>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dirty="0">
              <a:solidFill>
                <a:srgbClr val="3FCDFF"/>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6" name="TextBox 25">
            <a:extLst>
              <a:ext uri="{FF2B5EF4-FFF2-40B4-BE49-F238E27FC236}">
                <a16:creationId xmlns:a16="http://schemas.microsoft.com/office/drawing/2014/main" id="{2BCC5AD4-6B12-4F92-9896-054757701830}"/>
              </a:ext>
            </a:extLst>
          </p:cNvPr>
          <p:cNvSpPr txBox="1"/>
          <p:nvPr/>
        </p:nvSpPr>
        <p:spPr>
          <a:xfrm>
            <a:off x="9332290" y="3058110"/>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7" name="TextBox 26">
            <a:extLst>
              <a:ext uri="{FF2B5EF4-FFF2-40B4-BE49-F238E27FC236}">
                <a16:creationId xmlns:a16="http://schemas.microsoft.com/office/drawing/2014/main" id="{9F151D7D-4995-4D0E-BB07-5BD8C4E78E0A}"/>
              </a:ext>
            </a:extLst>
          </p:cNvPr>
          <p:cNvSpPr txBox="1"/>
          <p:nvPr/>
        </p:nvSpPr>
        <p:spPr>
          <a:xfrm>
            <a:off x="9317919" y="2627837"/>
            <a:ext cx="2090941" cy="307713"/>
          </a:xfrm>
          <a:prstGeom prst="rect">
            <a:avLst/>
          </a:prstGeom>
          <a:noFill/>
        </p:spPr>
        <p:txBody>
          <a:bodyPr wrap="square" rtlCol="0">
            <a:spAutoFit/>
          </a:bodyPr>
          <a:lstStyle/>
          <a:p>
            <a:pPr lvl="0">
              <a:lnSpc>
                <a:spcPct val="130000"/>
              </a:lnSpc>
              <a:defRPr/>
            </a:pPr>
            <a:r>
              <a:rPr lang="ru-RU" sz="1200" dirty="0">
                <a:solidFill>
                  <a:srgbClr val="3FCDFF"/>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dirty="0">
              <a:solidFill>
                <a:srgbClr val="3FCDFF"/>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8" name="TextBox 27">
            <a:extLst>
              <a:ext uri="{FF2B5EF4-FFF2-40B4-BE49-F238E27FC236}">
                <a16:creationId xmlns:a16="http://schemas.microsoft.com/office/drawing/2014/main" id="{42F2814D-D846-4310-AAF2-FA2FBB9D733E}"/>
              </a:ext>
            </a:extLst>
          </p:cNvPr>
          <p:cNvSpPr txBox="1"/>
          <p:nvPr/>
        </p:nvSpPr>
        <p:spPr>
          <a:xfrm>
            <a:off x="9346661" y="4857018"/>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kumimoji="0" lang="en-US" sz="12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29" name="TextBox 28">
            <a:extLst>
              <a:ext uri="{FF2B5EF4-FFF2-40B4-BE49-F238E27FC236}">
                <a16:creationId xmlns:a16="http://schemas.microsoft.com/office/drawing/2014/main" id="{7F636758-7429-4597-B114-BBB32DC3D0B3}"/>
              </a:ext>
            </a:extLst>
          </p:cNvPr>
          <p:cNvSpPr txBox="1"/>
          <p:nvPr/>
        </p:nvSpPr>
        <p:spPr>
          <a:xfrm>
            <a:off x="9332290" y="4426745"/>
            <a:ext cx="2090941" cy="307713"/>
          </a:xfrm>
          <a:prstGeom prst="rect">
            <a:avLst/>
          </a:prstGeom>
          <a:noFill/>
        </p:spPr>
        <p:txBody>
          <a:bodyPr wrap="square" rtlCol="0">
            <a:spAutoFit/>
          </a:bodyPr>
          <a:lstStyle/>
          <a:p>
            <a:pPr lvl="0">
              <a:lnSpc>
                <a:spcPct val="130000"/>
              </a:lnSpc>
              <a:defRPr/>
            </a:pPr>
            <a:r>
              <a:rPr lang="ru-RU" sz="1200" dirty="0">
                <a:solidFill>
                  <a:srgbClr val="3FCDFF"/>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dirty="0">
              <a:solidFill>
                <a:srgbClr val="3FCDFF"/>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30" name="TextBox 29">
            <a:extLst>
              <a:ext uri="{FF2B5EF4-FFF2-40B4-BE49-F238E27FC236}">
                <a16:creationId xmlns:a16="http://schemas.microsoft.com/office/drawing/2014/main" id="{AF70C47F-16A4-4DE6-9D4D-81F8EDEFD668}"/>
              </a:ext>
            </a:extLst>
          </p:cNvPr>
          <p:cNvSpPr txBox="1"/>
          <p:nvPr/>
        </p:nvSpPr>
        <p:spPr>
          <a:xfrm>
            <a:off x="6726974" y="757347"/>
            <a:ext cx="5077031" cy="769441"/>
          </a:xfrm>
          <a:prstGeom prst="rect">
            <a:avLst/>
          </a:prstGeom>
          <a:noFill/>
        </p:spPr>
        <p:txBody>
          <a:bodyPr wrap="none" rtlCol="0">
            <a:spAutoFit/>
          </a:bodyPr>
          <a:lstStyle/>
          <a:p>
            <a:pPr lvl="0">
              <a:defRPr/>
            </a:pPr>
            <a:r>
              <a:rPr lang="ru-RU" sz="4400" b="1" dirty="0">
                <a:solidFill>
                  <a:prstClr val="black">
                    <a:lumMod val="85000"/>
                    <a:lumOff val="15000"/>
                  </a:prstClr>
                </a:solidFill>
                <a:latin typeface="Trebuchet MS" panose="020B0603020202020204" pitchFamily="34" charset="0"/>
              </a:rPr>
              <a:t>Заголовок </a:t>
            </a:r>
            <a:r>
              <a:rPr lang="ru-RU" sz="4400" b="1" dirty="0">
                <a:solidFill>
                  <a:srgbClr val="3FCDFF"/>
                </a:solidFill>
                <a:latin typeface="Trebuchet MS" panose="020B0603020202020204" pitchFamily="34" charset="0"/>
              </a:rPr>
              <a:t>слайда</a:t>
            </a:r>
            <a:endParaRPr lang="id-ID" sz="4400" b="1" dirty="0">
              <a:solidFill>
                <a:srgbClr val="3FCDFF"/>
              </a:solidFill>
              <a:latin typeface="Trebuchet MS" panose="020B0603020202020204" pitchFamily="34" charset="0"/>
            </a:endParaRPr>
          </a:p>
        </p:txBody>
      </p:sp>
      <p:sp>
        <p:nvSpPr>
          <p:cNvPr id="31" name="Rectangle 30">
            <a:extLst>
              <a:ext uri="{FF2B5EF4-FFF2-40B4-BE49-F238E27FC236}">
                <a16:creationId xmlns:a16="http://schemas.microsoft.com/office/drawing/2014/main" id="{896FAA12-55A9-4C88-872B-6A571A288819}"/>
              </a:ext>
            </a:extLst>
          </p:cNvPr>
          <p:cNvSpPr/>
          <p:nvPr/>
        </p:nvSpPr>
        <p:spPr>
          <a:xfrm>
            <a:off x="6741345" y="1388288"/>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33" name="Oval 32">
            <a:extLst>
              <a:ext uri="{FF2B5EF4-FFF2-40B4-BE49-F238E27FC236}">
                <a16:creationId xmlns:a16="http://schemas.microsoft.com/office/drawing/2014/main" id="{EB0A5D86-5E76-427C-9EFD-32857FB3EAA2}"/>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C110DD40-9CB9-4C28-B4D4-189149AC135A}"/>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35" name="Rectangle: Rounded Corners 34">
            <a:extLst>
              <a:ext uri="{FF2B5EF4-FFF2-40B4-BE49-F238E27FC236}">
                <a16:creationId xmlns:a16="http://schemas.microsoft.com/office/drawing/2014/main" id="{C3614C56-F21E-4DD1-8F71-BBDDB5D2C5D8}"/>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Рисунок 4">
            <a:extLst>
              <a:ext uri="{FF2B5EF4-FFF2-40B4-BE49-F238E27FC236}">
                <a16:creationId xmlns:a16="http://schemas.microsoft.com/office/drawing/2014/main" id="{76CC3285-52D5-EDC9-7AD4-72C152C7499C}"/>
              </a:ext>
            </a:extLst>
          </p:cNvPr>
          <p:cNvSpPr>
            <a:spLocks noGrp="1"/>
          </p:cNvSpPr>
          <p:nvPr>
            <p:ph type="pic" sz="quarter" idx="10"/>
          </p:nvPr>
        </p:nvSpPr>
        <p:spPr/>
        <p:txBody>
          <a:bodyPr/>
          <a:lstStyle/>
          <a:p>
            <a:endParaRPr lang="ru-RU"/>
          </a:p>
        </p:txBody>
      </p:sp>
      <p:sp>
        <p:nvSpPr>
          <p:cNvPr id="12" name="Рисунок 11">
            <a:extLst>
              <a:ext uri="{FF2B5EF4-FFF2-40B4-BE49-F238E27FC236}">
                <a16:creationId xmlns:a16="http://schemas.microsoft.com/office/drawing/2014/main" id="{76842070-F6D3-A1D1-8563-8D09E795C94C}"/>
              </a:ext>
            </a:extLst>
          </p:cNvPr>
          <p:cNvSpPr>
            <a:spLocks noGrp="1"/>
          </p:cNvSpPr>
          <p:nvPr>
            <p:ph type="pic" sz="quarter" idx="12"/>
          </p:nvPr>
        </p:nvSpPr>
        <p:spPr/>
        <p:txBody>
          <a:bodyPr/>
          <a:lstStyle/>
          <a:p>
            <a:endParaRPr lang="ru-RU"/>
          </a:p>
        </p:txBody>
      </p:sp>
      <p:sp>
        <p:nvSpPr>
          <p:cNvPr id="14" name="Рисунок 13">
            <a:extLst>
              <a:ext uri="{FF2B5EF4-FFF2-40B4-BE49-F238E27FC236}">
                <a16:creationId xmlns:a16="http://schemas.microsoft.com/office/drawing/2014/main" id="{292D3B1A-AF6B-792F-83F2-29E15F63B259}"/>
              </a:ext>
            </a:extLst>
          </p:cNvPr>
          <p:cNvSpPr>
            <a:spLocks noGrp="1"/>
          </p:cNvSpPr>
          <p:nvPr>
            <p:ph type="pic" sz="quarter" idx="11"/>
          </p:nvPr>
        </p:nvSpPr>
        <p:spPr/>
        <p:txBody>
          <a:bodyPr/>
          <a:lstStyle/>
          <a:p>
            <a:endParaRPr lang="ru-RU"/>
          </a:p>
        </p:txBody>
      </p:sp>
    </p:spTree>
    <p:extLst>
      <p:ext uri="{BB962C8B-B14F-4D97-AF65-F5344CB8AC3E}">
        <p14:creationId xmlns:p14="http://schemas.microsoft.com/office/powerpoint/2010/main" val="75858472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68">
            <a:extLst>
              <a:ext uri="{FF2B5EF4-FFF2-40B4-BE49-F238E27FC236}">
                <a16:creationId xmlns:a16="http://schemas.microsoft.com/office/drawing/2014/main" id="{5E0618E5-8CA7-478E-AD44-AB5FF6AE54A4}"/>
              </a:ext>
            </a:extLst>
          </p:cNvPr>
          <p:cNvSpPr>
            <a:spLocks noEditPoints="1"/>
          </p:cNvSpPr>
          <p:nvPr/>
        </p:nvSpPr>
        <p:spPr bwMode="auto">
          <a:xfrm rot="2700000">
            <a:off x="4486351" y="2149885"/>
            <a:ext cx="3485561" cy="3493187"/>
          </a:xfrm>
          <a:custGeom>
            <a:avLst/>
            <a:gdLst>
              <a:gd name="T0" fmla="*/ 0 w 1351"/>
              <a:gd name="T1" fmla="*/ 646 h 1354"/>
              <a:gd name="T2" fmla="*/ 667 w 1351"/>
              <a:gd name="T3" fmla="*/ 852 h 1354"/>
              <a:gd name="T4" fmla="*/ 652 w 1351"/>
              <a:gd name="T5" fmla="*/ 1017 h 1354"/>
              <a:gd name="T6" fmla="*/ 792 w 1351"/>
              <a:gd name="T7" fmla="*/ 601 h 1354"/>
              <a:gd name="T8" fmla="*/ 665 w 1351"/>
              <a:gd name="T9" fmla="*/ 666 h 1354"/>
              <a:gd name="T10" fmla="*/ 1293 w 1351"/>
              <a:gd name="T11" fmla="*/ 501 h 1354"/>
              <a:gd name="T12" fmla="*/ 40 w 1351"/>
              <a:gd name="T13" fmla="*/ 495 h 1354"/>
              <a:gd name="T14" fmla="*/ 441 w 1351"/>
              <a:gd name="T15" fmla="*/ 496 h 1354"/>
              <a:gd name="T16" fmla="*/ 147 w 1351"/>
              <a:gd name="T17" fmla="*/ 682 h 1354"/>
              <a:gd name="T18" fmla="*/ 976 w 1351"/>
              <a:gd name="T19" fmla="*/ 331 h 1354"/>
              <a:gd name="T20" fmla="*/ 1098 w 1351"/>
              <a:gd name="T21" fmla="*/ 331 h 1354"/>
              <a:gd name="T22" fmla="*/ 563 w 1351"/>
              <a:gd name="T23" fmla="*/ 865 h 1354"/>
              <a:gd name="T24" fmla="*/ 1090 w 1351"/>
              <a:gd name="T25" fmla="*/ 1016 h 1354"/>
              <a:gd name="T26" fmla="*/ 655 w 1351"/>
              <a:gd name="T27" fmla="*/ 1158 h 1354"/>
              <a:gd name="T28" fmla="*/ 1134 w 1351"/>
              <a:gd name="T29" fmla="*/ 852 h 1354"/>
              <a:gd name="T30" fmla="*/ 438 w 1351"/>
              <a:gd name="T31" fmla="*/ 488 h 1354"/>
              <a:gd name="T32" fmla="*/ 943 w 1351"/>
              <a:gd name="T33" fmla="*/ 690 h 1354"/>
              <a:gd name="T34" fmla="*/ 931 w 1351"/>
              <a:gd name="T35" fmla="*/ 654 h 1354"/>
              <a:gd name="T36" fmla="*/ 867 w 1351"/>
              <a:gd name="T37" fmla="*/ 503 h 1354"/>
              <a:gd name="T38" fmla="*/ 454 w 1351"/>
              <a:gd name="T39" fmla="*/ 851 h 1354"/>
              <a:gd name="T40" fmla="*/ 255 w 1351"/>
              <a:gd name="T41" fmla="*/ 601 h 1354"/>
              <a:gd name="T42" fmla="*/ 44 w 1351"/>
              <a:gd name="T43" fmla="*/ 859 h 1354"/>
              <a:gd name="T44" fmla="*/ 447 w 1351"/>
              <a:gd name="T45" fmla="*/ 859 h 1354"/>
              <a:gd name="T46" fmla="*/ 1020 w 1351"/>
              <a:gd name="T47" fmla="*/ 181 h 1354"/>
              <a:gd name="T48" fmla="*/ 307 w 1351"/>
              <a:gd name="T49" fmla="*/ 330 h 1354"/>
              <a:gd name="T50" fmla="*/ 1073 w 1351"/>
              <a:gd name="T51" fmla="*/ 1031 h 1354"/>
              <a:gd name="T52" fmla="*/ 1080 w 1351"/>
              <a:gd name="T53" fmla="*/ 323 h 1354"/>
              <a:gd name="T54" fmla="*/ 997 w 1351"/>
              <a:gd name="T55" fmla="*/ 1158 h 1354"/>
              <a:gd name="T56" fmla="*/ 827 w 1351"/>
              <a:gd name="T57" fmla="*/ 1030 h 1354"/>
              <a:gd name="T58" fmla="*/ 523 w 1351"/>
              <a:gd name="T59" fmla="*/ 179 h 1354"/>
              <a:gd name="T60" fmla="*/ 1053 w 1351"/>
              <a:gd name="T61" fmla="*/ 859 h 1354"/>
              <a:gd name="T62" fmla="*/ 1127 w 1351"/>
              <a:gd name="T63" fmla="*/ 904 h 1354"/>
              <a:gd name="T64" fmla="*/ 383 w 1351"/>
              <a:gd name="T65" fmla="*/ 1131 h 1354"/>
              <a:gd name="T66" fmla="*/ 482 w 1351"/>
              <a:gd name="T67" fmla="*/ 431 h 1354"/>
              <a:gd name="T68" fmla="*/ 234 w 1351"/>
              <a:gd name="T69" fmla="*/ 783 h 1354"/>
              <a:gd name="T70" fmla="*/ 904 w 1351"/>
              <a:gd name="T71" fmla="*/ 968 h 1354"/>
              <a:gd name="T72" fmla="*/ 561 w 1351"/>
              <a:gd name="T73" fmla="*/ 674 h 1354"/>
              <a:gd name="T74" fmla="*/ 466 w 1351"/>
              <a:gd name="T75" fmla="*/ 589 h 1354"/>
              <a:gd name="T76" fmla="*/ 306 w 1351"/>
              <a:gd name="T77" fmla="*/ 1157 h 1354"/>
              <a:gd name="T78" fmla="*/ 996 w 1351"/>
              <a:gd name="T79" fmla="*/ 486 h 1354"/>
              <a:gd name="T80" fmla="*/ 341 w 1351"/>
              <a:gd name="T81" fmla="*/ 683 h 1354"/>
              <a:gd name="T82" fmla="*/ 641 w 1351"/>
              <a:gd name="T83" fmla="*/ 1253 h 1354"/>
              <a:gd name="T84" fmla="*/ 857 w 1351"/>
              <a:gd name="T85" fmla="*/ 1200 h 1354"/>
              <a:gd name="T86" fmla="*/ 656 w 1351"/>
              <a:gd name="T87" fmla="*/ 1166 h 1354"/>
              <a:gd name="T88" fmla="*/ 1075 w 1351"/>
              <a:gd name="T89" fmla="*/ 1168 h 1354"/>
              <a:gd name="T90" fmla="*/ 327 w 1351"/>
              <a:gd name="T91" fmla="*/ 1169 h 1354"/>
              <a:gd name="T92" fmla="*/ 505 w 1351"/>
              <a:gd name="T93" fmla="*/ 282 h 1354"/>
              <a:gd name="T94" fmla="*/ 420 w 1351"/>
              <a:gd name="T95" fmla="*/ 1245 h 1354"/>
              <a:gd name="T96" fmla="*/ 324 w 1351"/>
              <a:gd name="T97" fmla="*/ 229 h 1354"/>
              <a:gd name="T98" fmla="*/ 359 w 1351"/>
              <a:gd name="T99" fmla="*/ 235 h 1354"/>
              <a:gd name="T100" fmla="*/ 1083 w 1351"/>
              <a:gd name="T101" fmla="*/ 168 h 1354"/>
              <a:gd name="T102" fmla="*/ 835 w 1351"/>
              <a:gd name="T103" fmla="*/ 102 h 1354"/>
              <a:gd name="T104" fmla="*/ 489 w 1351"/>
              <a:gd name="T105" fmla="*/ 163 h 1354"/>
              <a:gd name="T106" fmla="*/ 639 w 1351"/>
              <a:gd name="T107" fmla="*/ 323 h 1354"/>
              <a:gd name="T108" fmla="*/ 851 w 1351"/>
              <a:gd name="T109" fmla="*/ 1197 h 1354"/>
              <a:gd name="T110" fmla="*/ 561 w 1351"/>
              <a:gd name="T111" fmla="*/ 146 h 1354"/>
              <a:gd name="T112" fmla="*/ 857 w 1351"/>
              <a:gd name="T113" fmla="*/ 488 h 1354"/>
              <a:gd name="T114" fmla="*/ 632 w 1351"/>
              <a:gd name="T115" fmla="*/ 715 h 1354"/>
              <a:gd name="T116" fmla="*/ 643 w 1351"/>
              <a:gd name="T117" fmla="*/ 375 h 1354"/>
              <a:gd name="T118" fmla="*/ 361 w 1351"/>
              <a:gd name="T119" fmla="*/ 173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51" h="1354">
                <a:moveTo>
                  <a:pt x="639" y="0"/>
                </a:moveTo>
                <a:cubicBezTo>
                  <a:pt x="655" y="0"/>
                  <a:pt x="672" y="0"/>
                  <a:pt x="688" y="0"/>
                </a:cubicBezTo>
                <a:cubicBezTo>
                  <a:pt x="691" y="1"/>
                  <a:pt x="694" y="1"/>
                  <a:pt x="696" y="1"/>
                </a:cubicBezTo>
                <a:cubicBezTo>
                  <a:pt x="725" y="5"/>
                  <a:pt x="755" y="6"/>
                  <a:pt x="783" y="11"/>
                </a:cubicBezTo>
                <a:cubicBezTo>
                  <a:pt x="925" y="38"/>
                  <a:pt x="1047" y="102"/>
                  <a:pt x="1145" y="208"/>
                </a:cubicBezTo>
                <a:cubicBezTo>
                  <a:pt x="1293" y="368"/>
                  <a:pt x="1351" y="558"/>
                  <a:pt x="1317" y="774"/>
                </a:cubicBezTo>
                <a:cubicBezTo>
                  <a:pt x="1295" y="918"/>
                  <a:pt x="1229" y="1042"/>
                  <a:pt x="1122" y="1142"/>
                </a:cubicBezTo>
                <a:cubicBezTo>
                  <a:pt x="957" y="1297"/>
                  <a:pt x="761" y="1354"/>
                  <a:pt x="539" y="1315"/>
                </a:cubicBezTo>
                <a:cubicBezTo>
                  <a:pt x="387" y="1288"/>
                  <a:pt x="260" y="1212"/>
                  <a:pt x="159" y="1095"/>
                </a:cubicBezTo>
                <a:cubicBezTo>
                  <a:pt x="66" y="986"/>
                  <a:pt x="14" y="859"/>
                  <a:pt x="2" y="716"/>
                </a:cubicBezTo>
                <a:cubicBezTo>
                  <a:pt x="1" y="702"/>
                  <a:pt x="0" y="688"/>
                  <a:pt x="0" y="675"/>
                </a:cubicBezTo>
                <a:cubicBezTo>
                  <a:pt x="0" y="667"/>
                  <a:pt x="0" y="660"/>
                  <a:pt x="0" y="652"/>
                </a:cubicBezTo>
                <a:cubicBezTo>
                  <a:pt x="0" y="650"/>
                  <a:pt x="0" y="648"/>
                  <a:pt x="0" y="646"/>
                </a:cubicBezTo>
                <a:cubicBezTo>
                  <a:pt x="3" y="615"/>
                  <a:pt x="4" y="584"/>
                  <a:pt x="9" y="553"/>
                </a:cubicBezTo>
                <a:cubicBezTo>
                  <a:pt x="34" y="410"/>
                  <a:pt x="99" y="286"/>
                  <a:pt x="204" y="186"/>
                </a:cubicBezTo>
                <a:cubicBezTo>
                  <a:pt x="317" y="77"/>
                  <a:pt x="452" y="17"/>
                  <a:pt x="608" y="3"/>
                </a:cubicBezTo>
                <a:cubicBezTo>
                  <a:pt x="618" y="2"/>
                  <a:pt x="628" y="1"/>
                  <a:pt x="639" y="0"/>
                </a:cubicBezTo>
                <a:close/>
                <a:moveTo>
                  <a:pt x="865" y="681"/>
                </a:moveTo>
                <a:cubicBezTo>
                  <a:pt x="861" y="681"/>
                  <a:pt x="859" y="681"/>
                  <a:pt x="856" y="681"/>
                </a:cubicBezTo>
                <a:cubicBezTo>
                  <a:pt x="794" y="681"/>
                  <a:pt x="732" y="681"/>
                  <a:pt x="670" y="681"/>
                </a:cubicBezTo>
                <a:cubicBezTo>
                  <a:pt x="658" y="681"/>
                  <a:pt x="650" y="684"/>
                  <a:pt x="644" y="694"/>
                </a:cubicBezTo>
                <a:cubicBezTo>
                  <a:pt x="640" y="700"/>
                  <a:pt x="638" y="705"/>
                  <a:pt x="638" y="712"/>
                </a:cubicBezTo>
                <a:cubicBezTo>
                  <a:pt x="639" y="737"/>
                  <a:pt x="639" y="763"/>
                  <a:pt x="639" y="788"/>
                </a:cubicBezTo>
                <a:cubicBezTo>
                  <a:pt x="639" y="805"/>
                  <a:pt x="641" y="820"/>
                  <a:pt x="652" y="834"/>
                </a:cubicBezTo>
                <a:cubicBezTo>
                  <a:pt x="654" y="837"/>
                  <a:pt x="656" y="842"/>
                  <a:pt x="658" y="846"/>
                </a:cubicBezTo>
                <a:cubicBezTo>
                  <a:pt x="660" y="850"/>
                  <a:pt x="663" y="852"/>
                  <a:pt x="667" y="852"/>
                </a:cubicBezTo>
                <a:cubicBezTo>
                  <a:pt x="727" y="852"/>
                  <a:pt x="786" y="852"/>
                  <a:pt x="846" y="852"/>
                </a:cubicBezTo>
                <a:cubicBezTo>
                  <a:pt x="848" y="852"/>
                  <a:pt x="850" y="851"/>
                  <a:pt x="853" y="851"/>
                </a:cubicBezTo>
                <a:cubicBezTo>
                  <a:pt x="860" y="795"/>
                  <a:pt x="864" y="738"/>
                  <a:pt x="865" y="681"/>
                </a:cubicBezTo>
                <a:close/>
                <a:moveTo>
                  <a:pt x="852" y="859"/>
                </a:moveTo>
                <a:cubicBezTo>
                  <a:pt x="789" y="859"/>
                  <a:pt x="727" y="859"/>
                  <a:pt x="665" y="859"/>
                </a:cubicBezTo>
                <a:cubicBezTo>
                  <a:pt x="668" y="866"/>
                  <a:pt x="671" y="872"/>
                  <a:pt x="673" y="878"/>
                </a:cubicBezTo>
                <a:cubicBezTo>
                  <a:pt x="676" y="884"/>
                  <a:pt x="679" y="891"/>
                  <a:pt x="681" y="897"/>
                </a:cubicBezTo>
                <a:cubicBezTo>
                  <a:pt x="683" y="905"/>
                  <a:pt x="685" y="914"/>
                  <a:pt x="685" y="922"/>
                </a:cubicBezTo>
                <a:cubicBezTo>
                  <a:pt x="686" y="930"/>
                  <a:pt x="681" y="934"/>
                  <a:pt x="674" y="933"/>
                </a:cubicBezTo>
                <a:cubicBezTo>
                  <a:pt x="666" y="931"/>
                  <a:pt x="659" y="927"/>
                  <a:pt x="651" y="924"/>
                </a:cubicBezTo>
                <a:cubicBezTo>
                  <a:pt x="649" y="923"/>
                  <a:pt x="646" y="922"/>
                  <a:pt x="642" y="920"/>
                </a:cubicBezTo>
                <a:cubicBezTo>
                  <a:pt x="644" y="953"/>
                  <a:pt x="645" y="984"/>
                  <a:pt x="646" y="1016"/>
                </a:cubicBezTo>
                <a:cubicBezTo>
                  <a:pt x="649" y="1016"/>
                  <a:pt x="650" y="1017"/>
                  <a:pt x="652" y="1017"/>
                </a:cubicBezTo>
                <a:cubicBezTo>
                  <a:pt x="707" y="1017"/>
                  <a:pt x="762" y="1016"/>
                  <a:pt x="818" y="1017"/>
                </a:cubicBezTo>
                <a:cubicBezTo>
                  <a:pt x="822" y="1017"/>
                  <a:pt x="824" y="1015"/>
                  <a:pt x="824" y="1011"/>
                </a:cubicBezTo>
                <a:cubicBezTo>
                  <a:pt x="830" y="981"/>
                  <a:pt x="837" y="952"/>
                  <a:pt x="842" y="922"/>
                </a:cubicBezTo>
                <a:cubicBezTo>
                  <a:pt x="846" y="901"/>
                  <a:pt x="849" y="880"/>
                  <a:pt x="852" y="859"/>
                </a:cubicBezTo>
                <a:close/>
                <a:moveTo>
                  <a:pt x="865" y="674"/>
                </a:moveTo>
                <a:cubicBezTo>
                  <a:pt x="865" y="659"/>
                  <a:pt x="866" y="645"/>
                  <a:pt x="865" y="631"/>
                </a:cubicBezTo>
                <a:cubicBezTo>
                  <a:pt x="863" y="587"/>
                  <a:pt x="860" y="544"/>
                  <a:pt x="858" y="501"/>
                </a:cubicBezTo>
                <a:cubicBezTo>
                  <a:pt x="858" y="496"/>
                  <a:pt x="856" y="495"/>
                  <a:pt x="852" y="495"/>
                </a:cubicBezTo>
                <a:cubicBezTo>
                  <a:pt x="840" y="495"/>
                  <a:pt x="829" y="495"/>
                  <a:pt x="818" y="495"/>
                </a:cubicBezTo>
                <a:cubicBezTo>
                  <a:pt x="816" y="495"/>
                  <a:pt x="814" y="496"/>
                  <a:pt x="813" y="496"/>
                </a:cubicBezTo>
                <a:cubicBezTo>
                  <a:pt x="815" y="517"/>
                  <a:pt x="817" y="537"/>
                  <a:pt x="818" y="558"/>
                </a:cubicBezTo>
                <a:cubicBezTo>
                  <a:pt x="819" y="572"/>
                  <a:pt x="818" y="586"/>
                  <a:pt x="810" y="599"/>
                </a:cubicBezTo>
                <a:cubicBezTo>
                  <a:pt x="805" y="608"/>
                  <a:pt x="798" y="609"/>
                  <a:pt x="792" y="601"/>
                </a:cubicBezTo>
                <a:cubicBezTo>
                  <a:pt x="787" y="593"/>
                  <a:pt x="782" y="585"/>
                  <a:pt x="779" y="576"/>
                </a:cubicBezTo>
                <a:cubicBezTo>
                  <a:pt x="772" y="552"/>
                  <a:pt x="766" y="528"/>
                  <a:pt x="759" y="504"/>
                </a:cubicBezTo>
                <a:cubicBezTo>
                  <a:pt x="757" y="494"/>
                  <a:pt x="760" y="496"/>
                  <a:pt x="749" y="495"/>
                </a:cubicBezTo>
                <a:cubicBezTo>
                  <a:pt x="744" y="495"/>
                  <a:pt x="738" y="496"/>
                  <a:pt x="733" y="495"/>
                </a:cubicBezTo>
                <a:cubicBezTo>
                  <a:pt x="729" y="495"/>
                  <a:pt x="727" y="496"/>
                  <a:pt x="725" y="500"/>
                </a:cubicBezTo>
                <a:cubicBezTo>
                  <a:pt x="720" y="507"/>
                  <a:pt x="714" y="513"/>
                  <a:pt x="708" y="519"/>
                </a:cubicBezTo>
                <a:cubicBezTo>
                  <a:pt x="703" y="525"/>
                  <a:pt x="697" y="525"/>
                  <a:pt x="692" y="519"/>
                </a:cubicBezTo>
                <a:cubicBezTo>
                  <a:pt x="688" y="514"/>
                  <a:pt x="684" y="509"/>
                  <a:pt x="681" y="504"/>
                </a:cubicBezTo>
                <a:cubicBezTo>
                  <a:pt x="674" y="494"/>
                  <a:pt x="671" y="493"/>
                  <a:pt x="658" y="497"/>
                </a:cubicBezTo>
                <a:cubicBezTo>
                  <a:pt x="660" y="511"/>
                  <a:pt x="662" y="525"/>
                  <a:pt x="664" y="540"/>
                </a:cubicBezTo>
                <a:cubicBezTo>
                  <a:pt x="666" y="551"/>
                  <a:pt x="671" y="560"/>
                  <a:pt x="679" y="566"/>
                </a:cubicBezTo>
                <a:cubicBezTo>
                  <a:pt x="689" y="573"/>
                  <a:pt x="693" y="583"/>
                  <a:pt x="692" y="594"/>
                </a:cubicBezTo>
                <a:cubicBezTo>
                  <a:pt x="690" y="621"/>
                  <a:pt x="680" y="644"/>
                  <a:pt x="665" y="666"/>
                </a:cubicBezTo>
                <a:cubicBezTo>
                  <a:pt x="663" y="668"/>
                  <a:pt x="662" y="671"/>
                  <a:pt x="659" y="674"/>
                </a:cubicBezTo>
                <a:cubicBezTo>
                  <a:pt x="728" y="674"/>
                  <a:pt x="796" y="674"/>
                  <a:pt x="865" y="674"/>
                </a:cubicBezTo>
                <a:close/>
                <a:moveTo>
                  <a:pt x="1164" y="674"/>
                </a:moveTo>
                <a:cubicBezTo>
                  <a:pt x="1164" y="672"/>
                  <a:pt x="1164" y="670"/>
                  <a:pt x="1164" y="668"/>
                </a:cubicBezTo>
                <a:cubicBezTo>
                  <a:pt x="1164" y="612"/>
                  <a:pt x="1158" y="557"/>
                  <a:pt x="1146" y="502"/>
                </a:cubicBezTo>
                <a:cubicBezTo>
                  <a:pt x="1145" y="497"/>
                  <a:pt x="1144" y="495"/>
                  <a:pt x="1139" y="495"/>
                </a:cubicBezTo>
                <a:cubicBezTo>
                  <a:pt x="1096" y="495"/>
                  <a:pt x="1054" y="495"/>
                  <a:pt x="1012" y="495"/>
                </a:cubicBezTo>
                <a:cubicBezTo>
                  <a:pt x="1009" y="495"/>
                  <a:pt x="1007" y="496"/>
                  <a:pt x="1005" y="496"/>
                </a:cubicBezTo>
                <a:cubicBezTo>
                  <a:pt x="1014" y="555"/>
                  <a:pt x="1019" y="614"/>
                  <a:pt x="1019" y="674"/>
                </a:cubicBezTo>
                <a:cubicBezTo>
                  <a:pt x="1067" y="674"/>
                  <a:pt x="1115" y="674"/>
                  <a:pt x="1164" y="674"/>
                </a:cubicBezTo>
                <a:close/>
                <a:moveTo>
                  <a:pt x="1313" y="674"/>
                </a:moveTo>
                <a:cubicBezTo>
                  <a:pt x="1313" y="672"/>
                  <a:pt x="1313" y="670"/>
                  <a:pt x="1313" y="668"/>
                </a:cubicBezTo>
                <a:cubicBezTo>
                  <a:pt x="1314" y="612"/>
                  <a:pt x="1307" y="556"/>
                  <a:pt x="1293" y="501"/>
                </a:cubicBezTo>
                <a:cubicBezTo>
                  <a:pt x="1292" y="496"/>
                  <a:pt x="1290" y="495"/>
                  <a:pt x="1285" y="495"/>
                </a:cubicBezTo>
                <a:cubicBezTo>
                  <a:pt x="1243" y="495"/>
                  <a:pt x="1201" y="495"/>
                  <a:pt x="1159" y="495"/>
                </a:cubicBezTo>
                <a:cubicBezTo>
                  <a:pt x="1157" y="495"/>
                  <a:pt x="1155" y="495"/>
                  <a:pt x="1152" y="495"/>
                </a:cubicBezTo>
                <a:cubicBezTo>
                  <a:pt x="1165" y="555"/>
                  <a:pt x="1171" y="614"/>
                  <a:pt x="1171" y="674"/>
                </a:cubicBezTo>
                <a:cubicBezTo>
                  <a:pt x="1218" y="674"/>
                  <a:pt x="1265" y="674"/>
                  <a:pt x="1313" y="674"/>
                </a:cubicBezTo>
                <a:close/>
                <a:moveTo>
                  <a:pt x="13" y="674"/>
                </a:moveTo>
                <a:cubicBezTo>
                  <a:pt x="15" y="674"/>
                  <a:pt x="15" y="674"/>
                  <a:pt x="16" y="674"/>
                </a:cubicBezTo>
                <a:cubicBezTo>
                  <a:pt x="58" y="675"/>
                  <a:pt x="100" y="675"/>
                  <a:pt x="143" y="675"/>
                </a:cubicBezTo>
                <a:cubicBezTo>
                  <a:pt x="147" y="675"/>
                  <a:pt x="147" y="672"/>
                  <a:pt x="148" y="669"/>
                </a:cubicBezTo>
                <a:cubicBezTo>
                  <a:pt x="150" y="617"/>
                  <a:pt x="157" y="566"/>
                  <a:pt x="168" y="516"/>
                </a:cubicBezTo>
                <a:cubicBezTo>
                  <a:pt x="170" y="509"/>
                  <a:pt x="171" y="503"/>
                  <a:pt x="172" y="496"/>
                </a:cubicBezTo>
                <a:cubicBezTo>
                  <a:pt x="171" y="496"/>
                  <a:pt x="170" y="495"/>
                  <a:pt x="169" y="495"/>
                </a:cubicBezTo>
                <a:cubicBezTo>
                  <a:pt x="126" y="495"/>
                  <a:pt x="83" y="495"/>
                  <a:pt x="40" y="495"/>
                </a:cubicBezTo>
                <a:cubicBezTo>
                  <a:pt x="36" y="495"/>
                  <a:pt x="35" y="497"/>
                  <a:pt x="34" y="501"/>
                </a:cubicBezTo>
                <a:cubicBezTo>
                  <a:pt x="25" y="537"/>
                  <a:pt x="18" y="573"/>
                  <a:pt x="16" y="610"/>
                </a:cubicBezTo>
                <a:cubicBezTo>
                  <a:pt x="14" y="631"/>
                  <a:pt x="14" y="653"/>
                  <a:pt x="13" y="674"/>
                </a:cubicBezTo>
                <a:close/>
                <a:moveTo>
                  <a:pt x="1313" y="682"/>
                </a:moveTo>
                <a:cubicBezTo>
                  <a:pt x="1265" y="682"/>
                  <a:pt x="1218" y="682"/>
                  <a:pt x="1170" y="682"/>
                </a:cubicBezTo>
                <a:cubicBezTo>
                  <a:pt x="1170" y="739"/>
                  <a:pt x="1163" y="795"/>
                  <a:pt x="1150" y="851"/>
                </a:cubicBezTo>
                <a:cubicBezTo>
                  <a:pt x="1151" y="851"/>
                  <a:pt x="1152" y="852"/>
                  <a:pt x="1153" y="852"/>
                </a:cubicBezTo>
                <a:cubicBezTo>
                  <a:pt x="1196" y="852"/>
                  <a:pt x="1239" y="852"/>
                  <a:pt x="1282" y="852"/>
                </a:cubicBezTo>
                <a:cubicBezTo>
                  <a:pt x="1286" y="852"/>
                  <a:pt x="1286" y="849"/>
                  <a:pt x="1287" y="846"/>
                </a:cubicBezTo>
                <a:cubicBezTo>
                  <a:pt x="1303" y="794"/>
                  <a:pt x="1311" y="741"/>
                  <a:pt x="1313" y="687"/>
                </a:cubicBezTo>
                <a:cubicBezTo>
                  <a:pt x="1313" y="685"/>
                  <a:pt x="1313" y="683"/>
                  <a:pt x="1313" y="682"/>
                </a:cubicBezTo>
                <a:close/>
                <a:moveTo>
                  <a:pt x="434" y="675"/>
                </a:moveTo>
                <a:cubicBezTo>
                  <a:pt x="436" y="614"/>
                  <a:pt x="439" y="555"/>
                  <a:pt x="441" y="496"/>
                </a:cubicBezTo>
                <a:cubicBezTo>
                  <a:pt x="398" y="496"/>
                  <a:pt x="354" y="496"/>
                  <a:pt x="310" y="496"/>
                </a:cubicBezTo>
                <a:cubicBezTo>
                  <a:pt x="309" y="497"/>
                  <a:pt x="309" y="499"/>
                  <a:pt x="309" y="500"/>
                </a:cubicBezTo>
                <a:cubicBezTo>
                  <a:pt x="305" y="529"/>
                  <a:pt x="302" y="559"/>
                  <a:pt x="298" y="589"/>
                </a:cubicBezTo>
                <a:cubicBezTo>
                  <a:pt x="298" y="591"/>
                  <a:pt x="300" y="593"/>
                  <a:pt x="301" y="595"/>
                </a:cubicBezTo>
                <a:cubicBezTo>
                  <a:pt x="309" y="602"/>
                  <a:pt x="316" y="609"/>
                  <a:pt x="324" y="616"/>
                </a:cubicBezTo>
                <a:cubicBezTo>
                  <a:pt x="330" y="622"/>
                  <a:pt x="333" y="629"/>
                  <a:pt x="333" y="637"/>
                </a:cubicBezTo>
                <a:cubicBezTo>
                  <a:pt x="333" y="643"/>
                  <a:pt x="332" y="648"/>
                  <a:pt x="332" y="654"/>
                </a:cubicBezTo>
                <a:cubicBezTo>
                  <a:pt x="332" y="659"/>
                  <a:pt x="332" y="663"/>
                  <a:pt x="332" y="668"/>
                </a:cubicBezTo>
                <a:cubicBezTo>
                  <a:pt x="333" y="673"/>
                  <a:pt x="335" y="675"/>
                  <a:pt x="340" y="675"/>
                </a:cubicBezTo>
                <a:cubicBezTo>
                  <a:pt x="364" y="674"/>
                  <a:pt x="387" y="675"/>
                  <a:pt x="410" y="675"/>
                </a:cubicBezTo>
                <a:cubicBezTo>
                  <a:pt x="418" y="675"/>
                  <a:pt x="426" y="675"/>
                  <a:pt x="434" y="675"/>
                </a:cubicBezTo>
                <a:close/>
                <a:moveTo>
                  <a:pt x="160" y="851"/>
                </a:moveTo>
                <a:cubicBezTo>
                  <a:pt x="149" y="795"/>
                  <a:pt x="145" y="738"/>
                  <a:pt x="147" y="682"/>
                </a:cubicBezTo>
                <a:cubicBezTo>
                  <a:pt x="102" y="682"/>
                  <a:pt x="58" y="682"/>
                  <a:pt x="14" y="682"/>
                </a:cubicBezTo>
                <a:cubicBezTo>
                  <a:pt x="14" y="683"/>
                  <a:pt x="14" y="684"/>
                  <a:pt x="14" y="686"/>
                </a:cubicBezTo>
                <a:cubicBezTo>
                  <a:pt x="16" y="740"/>
                  <a:pt x="24" y="794"/>
                  <a:pt x="39" y="846"/>
                </a:cubicBezTo>
                <a:cubicBezTo>
                  <a:pt x="41" y="851"/>
                  <a:pt x="43" y="852"/>
                  <a:pt x="47" y="852"/>
                </a:cubicBezTo>
                <a:cubicBezTo>
                  <a:pt x="83" y="852"/>
                  <a:pt x="118" y="852"/>
                  <a:pt x="154" y="852"/>
                </a:cubicBezTo>
                <a:cubicBezTo>
                  <a:pt x="156" y="852"/>
                  <a:pt x="158" y="851"/>
                  <a:pt x="160" y="851"/>
                </a:cubicBezTo>
                <a:close/>
                <a:moveTo>
                  <a:pt x="963" y="331"/>
                </a:moveTo>
                <a:cubicBezTo>
                  <a:pt x="981" y="383"/>
                  <a:pt x="994" y="435"/>
                  <a:pt x="1003" y="488"/>
                </a:cubicBezTo>
                <a:cubicBezTo>
                  <a:pt x="1050" y="488"/>
                  <a:pt x="1096" y="488"/>
                  <a:pt x="1143" y="488"/>
                </a:cubicBezTo>
                <a:cubicBezTo>
                  <a:pt x="1143" y="485"/>
                  <a:pt x="1142" y="483"/>
                  <a:pt x="1142" y="481"/>
                </a:cubicBezTo>
                <a:cubicBezTo>
                  <a:pt x="1130" y="431"/>
                  <a:pt x="1113" y="383"/>
                  <a:pt x="1093" y="337"/>
                </a:cubicBezTo>
                <a:cubicBezTo>
                  <a:pt x="1090" y="332"/>
                  <a:pt x="1088" y="330"/>
                  <a:pt x="1083" y="330"/>
                </a:cubicBezTo>
                <a:cubicBezTo>
                  <a:pt x="1047" y="331"/>
                  <a:pt x="1011" y="331"/>
                  <a:pt x="976" y="331"/>
                </a:cubicBezTo>
                <a:cubicBezTo>
                  <a:pt x="972" y="331"/>
                  <a:pt x="968" y="331"/>
                  <a:pt x="963" y="331"/>
                </a:cubicBezTo>
                <a:close/>
                <a:moveTo>
                  <a:pt x="230" y="331"/>
                </a:moveTo>
                <a:cubicBezTo>
                  <a:pt x="229" y="331"/>
                  <a:pt x="228" y="331"/>
                  <a:pt x="227" y="331"/>
                </a:cubicBezTo>
                <a:cubicBezTo>
                  <a:pt x="188" y="331"/>
                  <a:pt x="149" y="331"/>
                  <a:pt x="110" y="330"/>
                </a:cubicBezTo>
                <a:cubicBezTo>
                  <a:pt x="106" y="330"/>
                  <a:pt x="104" y="333"/>
                  <a:pt x="102" y="336"/>
                </a:cubicBezTo>
                <a:cubicBezTo>
                  <a:pt x="75" y="382"/>
                  <a:pt x="54" y="431"/>
                  <a:pt x="39" y="483"/>
                </a:cubicBezTo>
                <a:cubicBezTo>
                  <a:pt x="39" y="484"/>
                  <a:pt x="38" y="486"/>
                  <a:pt x="38" y="488"/>
                </a:cubicBezTo>
                <a:cubicBezTo>
                  <a:pt x="39" y="488"/>
                  <a:pt x="40" y="488"/>
                  <a:pt x="41" y="488"/>
                </a:cubicBezTo>
                <a:cubicBezTo>
                  <a:pt x="84" y="488"/>
                  <a:pt x="127" y="488"/>
                  <a:pt x="170" y="488"/>
                </a:cubicBezTo>
                <a:cubicBezTo>
                  <a:pt x="175" y="488"/>
                  <a:pt x="175" y="486"/>
                  <a:pt x="176" y="483"/>
                </a:cubicBezTo>
                <a:cubicBezTo>
                  <a:pt x="185" y="455"/>
                  <a:pt x="193" y="427"/>
                  <a:pt x="202" y="400"/>
                </a:cubicBezTo>
                <a:cubicBezTo>
                  <a:pt x="211" y="377"/>
                  <a:pt x="221" y="354"/>
                  <a:pt x="230" y="331"/>
                </a:cubicBezTo>
                <a:close/>
                <a:moveTo>
                  <a:pt x="1098" y="331"/>
                </a:moveTo>
                <a:cubicBezTo>
                  <a:pt x="1098" y="333"/>
                  <a:pt x="1099" y="334"/>
                  <a:pt x="1099" y="336"/>
                </a:cubicBezTo>
                <a:cubicBezTo>
                  <a:pt x="1121" y="383"/>
                  <a:pt x="1137" y="432"/>
                  <a:pt x="1149" y="483"/>
                </a:cubicBezTo>
                <a:cubicBezTo>
                  <a:pt x="1150" y="488"/>
                  <a:pt x="1152" y="488"/>
                  <a:pt x="1157" y="488"/>
                </a:cubicBezTo>
                <a:cubicBezTo>
                  <a:pt x="1198" y="488"/>
                  <a:pt x="1240" y="488"/>
                  <a:pt x="1282" y="488"/>
                </a:cubicBezTo>
                <a:cubicBezTo>
                  <a:pt x="1284" y="488"/>
                  <a:pt x="1286" y="488"/>
                  <a:pt x="1289" y="488"/>
                </a:cubicBezTo>
                <a:cubicBezTo>
                  <a:pt x="1288" y="486"/>
                  <a:pt x="1288" y="484"/>
                  <a:pt x="1287" y="482"/>
                </a:cubicBezTo>
                <a:cubicBezTo>
                  <a:pt x="1273" y="430"/>
                  <a:pt x="1251" y="382"/>
                  <a:pt x="1225" y="335"/>
                </a:cubicBezTo>
                <a:cubicBezTo>
                  <a:pt x="1222" y="332"/>
                  <a:pt x="1220" y="330"/>
                  <a:pt x="1216" y="330"/>
                </a:cubicBezTo>
                <a:cubicBezTo>
                  <a:pt x="1178" y="331"/>
                  <a:pt x="1141" y="331"/>
                  <a:pt x="1104" y="331"/>
                </a:cubicBezTo>
                <a:cubicBezTo>
                  <a:pt x="1102" y="331"/>
                  <a:pt x="1100" y="331"/>
                  <a:pt x="1098" y="331"/>
                </a:cubicBezTo>
                <a:close/>
                <a:moveTo>
                  <a:pt x="593" y="998"/>
                </a:moveTo>
                <a:cubicBezTo>
                  <a:pt x="592" y="994"/>
                  <a:pt x="591" y="993"/>
                  <a:pt x="590" y="991"/>
                </a:cubicBezTo>
                <a:cubicBezTo>
                  <a:pt x="581" y="949"/>
                  <a:pt x="572" y="907"/>
                  <a:pt x="563" y="865"/>
                </a:cubicBezTo>
                <a:cubicBezTo>
                  <a:pt x="562" y="860"/>
                  <a:pt x="560" y="858"/>
                  <a:pt x="555" y="858"/>
                </a:cubicBezTo>
                <a:cubicBezTo>
                  <a:pt x="524" y="859"/>
                  <a:pt x="493" y="858"/>
                  <a:pt x="462" y="858"/>
                </a:cubicBezTo>
                <a:cubicBezTo>
                  <a:pt x="460" y="858"/>
                  <a:pt x="458" y="859"/>
                  <a:pt x="456" y="859"/>
                </a:cubicBezTo>
                <a:cubicBezTo>
                  <a:pt x="456" y="861"/>
                  <a:pt x="456" y="863"/>
                  <a:pt x="456" y="864"/>
                </a:cubicBezTo>
                <a:cubicBezTo>
                  <a:pt x="465" y="913"/>
                  <a:pt x="474" y="962"/>
                  <a:pt x="483" y="1011"/>
                </a:cubicBezTo>
                <a:cubicBezTo>
                  <a:pt x="484" y="1016"/>
                  <a:pt x="486" y="1017"/>
                  <a:pt x="491" y="1017"/>
                </a:cubicBezTo>
                <a:cubicBezTo>
                  <a:pt x="538" y="1016"/>
                  <a:pt x="586" y="1017"/>
                  <a:pt x="633" y="1017"/>
                </a:cubicBezTo>
                <a:cubicBezTo>
                  <a:pt x="635" y="1017"/>
                  <a:pt x="637" y="1016"/>
                  <a:pt x="640" y="1016"/>
                </a:cubicBezTo>
                <a:cubicBezTo>
                  <a:pt x="638" y="983"/>
                  <a:pt x="637" y="951"/>
                  <a:pt x="636" y="918"/>
                </a:cubicBezTo>
                <a:cubicBezTo>
                  <a:pt x="627" y="917"/>
                  <a:pt x="622" y="920"/>
                  <a:pt x="619" y="926"/>
                </a:cubicBezTo>
                <a:cubicBezTo>
                  <a:pt x="616" y="932"/>
                  <a:pt x="614" y="939"/>
                  <a:pt x="611" y="945"/>
                </a:cubicBezTo>
                <a:cubicBezTo>
                  <a:pt x="605" y="962"/>
                  <a:pt x="599" y="979"/>
                  <a:pt x="593" y="998"/>
                </a:cubicBezTo>
                <a:close/>
                <a:moveTo>
                  <a:pt x="1090" y="1016"/>
                </a:moveTo>
                <a:cubicBezTo>
                  <a:pt x="1091" y="1016"/>
                  <a:pt x="1092" y="1017"/>
                  <a:pt x="1093" y="1017"/>
                </a:cubicBezTo>
                <a:cubicBezTo>
                  <a:pt x="1130" y="1017"/>
                  <a:pt x="1168" y="1017"/>
                  <a:pt x="1205" y="1016"/>
                </a:cubicBezTo>
                <a:cubicBezTo>
                  <a:pt x="1208" y="1016"/>
                  <a:pt x="1211" y="1014"/>
                  <a:pt x="1212" y="1011"/>
                </a:cubicBezTo>
                <a:cubicBezTo>
                  <a:pt x="1242" y="966"/>
                  <a:pt x="1265" y="917"/>
                  <a:pt x="1281" y="866"/>
                </a:cubicBezTo>
                <a:cubicBezTo>
                  <a:pt x="1282" y="863"/>
                  <a:pt x="1283" y="861"/>
                  <a:pt x="1283" y="858"/>
                </a:cubicBezTo>
                <a:cubicBezTo>
                  <a:pt x="1280" y="858"/>
                  <a:pt x="1278" y="858"/>
                  <a:pt x="1276" y="858"/>
                </a:cubicBezTo>
                <a:cubicBezTo>
                  <a:pt x="1236" y="858"/>
                  <a:pt x="1195" y="859"/>
                  <a:pt x="1155" y="858"/>
                </a:cubicBezTo>
                <a:cubicBezTo>
                  <a:pt x="1149" y="858"/>
                  <a:pt x="1147" y="860"/>
                  <a:pt x="1146" y="866"/>
                </a:cubicBezTo>
                <a:cubicBezTo>
                  <a:pt x="1137" y="894"/>
                  <a:pt x="1129" y="922"/>
                  <a:pt x="1119" y="949"/>
                </a:cubicBezTo>
                <a:cubicBezTo>
                  <a:pt x="1110" y="971"/>
                  <a:pt x="1100" y="993"/>
                  <a:pt x="1090" y="1016"/>
                </a:cubicBezTo>
                <a:close/>
                <a:moveTo>
                  <a:pt x="821" y="1024"/>
                </a:moveTo>
                <a:cubicBezTo>
                  <a:pt x="763" y="1024"/>
                  <a:pt x="705" y="1024"/>
                  <a:pt x="647" y="1024"/>
                </a:cubicBezTo>
                <a:cubicBezTo>
                  <a:pt x="649" y="1069"/>
                  <a:pt x="652" y="1113"/>
                  <a:pt x="655" y="1158"/>
                </a:cubicBezTo>
                <a:cubicBezTo>
                  <a:pt x="657" y="1158"/>
                  <a:pt x="658" y="1158"/>
                  <a:pt x="658" y="1158"/>
                </a:cubicBezTo>
                <a:cubicBezTo>
                  <a:pt x="697" y="1158"/>
                  <a:pt x="736" y="1158"/>
                  <a:pt x="776" y="1159"/>
                </a:cubicBezTo>
                <a:cubicBezTo>
                  <a:pt x="780" y="1159"/>
                  <a:pt x="781" y="1156"/>
                  <a:pt x="782" y="1153"/>
                </a:cubicBezTo>
                <a:cubicBezTo>
                  <a:pt x="791" y="1124"/>
                  <a:pt x="801" y="1096"/>
                  <a:pt x="810" y="1067"/>
                </a:cubicBezTo>
                <a:cubicBezTo>
                  <a:pt x="814" y="1053"/>
                  <a:pt x="818" y="1039"/>
                  <a:pt x="821" y="1024"/>
                </a:cubicBezTo>
                <a:close/>
                <a:moveTo>
                  <a:pt x="1019" y="702"/>
                </a:moveTo>
                <a:cubicBezTo>
                  <a:pt x="1026" y="701"/>
                  <a:pt x="1031" y="706"/>
                  <a:pt x="1035" y="711"/>
                </a:cubicBezTo>
                <a:cubicBezTo>
                  <a:pt x="1047" y="724"/>
                  <a:pt x="1048" y="739"/>
                  <a:pt x="1042" y="755"/>
                </a:cubicBezTo>
                <a:cubicBezTo>
                  <a:pt x="1038" y="763"/>
                  <a:pt x="1034" y="771"/>
                  <a:pt x="1032" y="780"/>
                </a:cubicBezTo>
                <a:cubicBezTo>
                  <a:pt x="1030" y="784"/>
                  <a:pt x="1030" y="790"/>
                  <a:pt x="1032" y="794"/>
                </a:cubicBezTo>
                <a:cubicBezTo>
                  <a:pt x="1042" y="810"/>
                  <a:pt x="1047" y="827"/>
                  <a:pt x="1050" y="845"/>
                </a:cubicBezTo>
                <a:cubicBezTo>
                  <a:pt x="1051" y="850"/>
                  <a:pt x="1052" y="852"/>
                  <a:pt x="1057" y="852"/>
                </a:cubicBezTo>
                <a:cubicBezTo>
                  <a:pt x="1083" y="851"/>
                  <a:pt x="1108" y="851"/>
                  <a:pt x="1134" y="852"/>
                </a:cubicBezTo>
                <a:cubicBezTo>
                  <a:pt x="1141" y="852"/>
                  <a:pt x="1143" y="850"/>
                  <a:pt x="1145" y="843"/>
                </a:cubicBezTo>
                <a:cubicBezTo>
                  <a:pt x="1156" y="794"/>
                  <a:pt x="1162" y="744"/>
                  <a:pt x="1164" y="693"/>
                </a:cubicBezTo>
                <a:cubicBezTo>
                  <a:pt x="1164" y="689"/>
                  <a:pt x="1164" y="685"/>
                  <a:pt x="1164" y="682"/>
                </a:cubicBezTo>
                <a:cubicBezTo>
                  <a:pt x="1115" y="682"/>
                  <a:pt x="1067" y="682"/>
                  <a:pt x="1019" y="682"/>
                </a:cubicBezTo>
                <a:cubicBezTo>
                  <a:pt x="1019" y="688"/>
                  <a:pt x="1019" y="694"/>
                  <a:pt x="1019" y="702"/>
                </a:cubicBezTo>
                <a:close/>
                <a:moveTo>
                  <a:pt x="471" y="331"/>
                </a:moveTo>
                <a:cubicBezTo>
                  <a:pt x="468" y="331"/>
                  <a:pt x="466" y="331"/>
                  <a:pt x="464" y="331"/>
                </a:cubicBezTo>
                <a:cubicBezTo>
                  <a:pt x="428" y="331"/>
                  <a:pt x="393" y="331"/>
                  <a:pt x="358" y="330"/>
                </a:cubicBezTo>
                <a:cubicBezTo>
                  <a:pt x="352" y="330"/>
                  <a:pt x="350" y="332"/>
                  <a:pt x="348" y="337"/>
                </a:cubicBezTo>
                <a:cubicBezTo>
                  <a:pt x="338" y="376"/>
                  <a:pt x="327" y="414"/>
                  <a:pt x="317" y="452"/>
                </a:cubicBezTo>
                <a:cubicBezTo>
                  <a:pt x="314" y="464"/>
                  <a:pt x="313" y="476"/>
                  <a:pt x="310" y="488"/>
                </a:cubicBezTo>
                <a:cubicBezTo>
                  <a:pt x="313" y="488"/>
                  <a:pt x="314" y="488"/>
                  <a:pt x="316" y="488"/>
                </a:cubicBezTo>
                <a:cubicBezTo>
                  <a:pt x="356" y="488"/>
                  <a:pt x="397" y="488"/>
                  <a:pt x="438" y="488"/>
                </a:cubicBezTo>
                <a:cubicBezTo>
                  <a:pt x="443" y="488"/>
                  <a:pt x="444" y="486"/>
                  <a:pt x="445" y="482"/>
                </a:cubicBezTo>
                <a:cubicBezTo>
                  <a:pt x="449" y="449"/>
                  <a:pt x="454" y="416"/>
                  <a:pt x="460" y="384"/>
                </a:cubicBezTo>
                <a:cubicBezTo>
                  <a:pt x="463" y="366"/>
                  <a:pt x="467" y="349"/>
                  <a:pt x="471" y="331"/>
                </a:cubicBezTo>
                <a:close/>
                <a:moveTo>
                  <a:pt x="861" y="852"/>
                </a:moveTo>
                <a:cubicBezTo>
                  <a:pt x="881" y="852"/>
                  <a:pt x="901" y="852"/>
                  <a:pt x="921" y="851"/>
                </a:cubicBezTo>
                <a:cubicBezTo>
                  <a:pt x="923" y="851"/>
                  <a:pt x="925" y="850"/>
                  <a:pt x="926" y="849"/>
                </a:cubicBezTo>
                <a:cubicBezTo>
                  <a:pt x="939" y="834"/>
                  <a:pt x="956" y="824"/>
                  <a:pt x="974" y="816"/>
                </a:cubicBezTo>
                <a:cubicBezTo>
                  <a:pt x="986" y="811"/>
                  <a:pt x="993" y="801"/>
                  <a:pt x="994" y="788"/>
                </a:cubicBezTo>
                <a:cubicBezTo>
                  <a:pt x="995" y="779"/>
                  <a:pt x="996" y="769"/>
                  <a:pt x="997" y="759"/>
                </a:cubicBezTo>
                <a:cubicBezTo>
                  <a:pt x="998" y="744"/>
                  <a:pt x="1000" y="728"/>
                  <a:pt x="1008" y="714"/>
                </a:cubicBezTo>
                <a:cubicBezTo>
                  <a:pt x="1013" y="703"/>
                  <a:pt x="1010" y="692"/>
                  <a:pt x="1012" y="682"/>
                </a:cubicBezTo>
                <a:cubicBezTo>
                  <a:pt x="988" y="682"/>
                  <a:pt x="965" y="682"/>
                  <a:pt x="941" y="682"/>
                </a:cubicBezTo>
                <a:cubicBezTo>
                  <a:pt x="942" y="685"/>
                  <a:pt x="943" y="688"/>
                  <a:pt x="943" y="690"/>
                </a:cubicBezTo>
                <a:cubicBezTo>
                  <a:pt x="942" y="695"/>
                  <a:pt x="942" y="701"/>
                  <a:pt x="940" y="703"/>
                </a:cubicBezTo>
                <a:cubicBezTo>
                  <a:pt x="937" y="705"/>
                  <a:pt x="930" y="705"/>
                  <a:pt x="927" y="703"/>
                </a:cubicBezTo>
                <a:cubicBezTo>
                  <a:pt x="917" y="697"/>
                  <a:pt x="909" y="691"/>
                  <a:pt x="900" y="684"/>
                </a:cubicBezTo>
                <a:cubicBezTo>
                  <a:pt x="899" y="683"/>
                  <a:pt x="897" y="681"/>
                  <a:pt x="896" y="681"/>
                </a:cubicBezTo>
                <a:cubicBezTo>
                  <a:pt x="888" y="681"/>
                  <a:pt x="880" y="681"/>
                  <a:pt x="873" y="681"/>
                </a:cubicBezTo>
                <a:cubicBezTo>
                  <a:pt x="869" y="738"/>
                  <a:pt x="865" y="794"/>
                  <a:pt x="861" y="852"/>
                </a:cubicBezTo>
                <a:close/>
                <a:moveTo>
                  <a:pt x="893" y="674"/>
                </a:moveTo>
                <a:cubicBezTo>
                  <a:pt x="890" y="664"/>
                  <a:pt x="894" y="656"/>
                  <a:pt x="902" y="651"/>
                </a:cubicBezTo>
                <a:cubicBezTo>
                  <a:pt x="909" y="647"/>
                  <a:pt x="912" y="640"/>
                  <a:pt x="915" y="633"/>
                </a:cubicBezTo>
                <a:cubicBezTo>
                  <a:pt x="917" y="628"/>
                  <a:pt x="918" y="623"/>
                  <a:pt x="920" y="618"/>
                </a:cubicBezTo>
                <a:cubicBezTo>
                  <a:pt x="922" y="612"/>
                  <a:pt x="926" y="611"/>
                  <a:pt x="932" y="613"/>
                </a:cubicBezTo>
                <a:cubicBezTo>
                  <a:pt x="944" y="617"/>
                  <a:pt x="946" y="625"/>
                  <a:pt x="941" y="636"/>
                </a:cubicBezTo>
                <a:cubicBezTo>
                  <a:pt x="937" y="642"/>
                  <a:pt x="934" y="648"/>
                  <a:pt x="931" y="654"/>
                </a:cubicBezTo>
                <a:cubicBezTo>
                  <a:pt x="928" y="662"/>
                  <a:pt x="935" y="667"/>
                  <a:pt x="938" y="673"/>
                </a:cubicBezTo>
                <a:cubicBezTo>
                  <a:pt x="939" y="674"/>
                  <a:pt x="944" y="674"/>
                  <a:pt x="947" y="675"/>
                </a:cubicBezTo>
                <a:cubicBezTo>
                  <a:pt x="966" y="675"/>
                  <a:pt x="985" y="675"/>
                  <a:pt x="1004" y="675"/>
                </a:cubicBezTo>
                <a:cubicBezTo>
                  <a:pt x="1012" y="675"/>
                  <a:pt x="1013" y="675"/>
                  <a:pt x="1012" y="666"/>
                </a:cubicBezTo>
                <a:cubicBezTo>
                  <a:pt x="1011" y="633"/>
                  <a:pt x="1009" y="600"/>
                  <a:pt x="1007" y="567"/>
                </a:cubicBezTo>
                <a:cubicBezTo>
                  <a:pt x="1005" y="543"/>
                  <a:pt x="1001" y="519"/>
                  <a:pt x="998" y="496"/>
                </a:cubicBezTo>
                <a:cubicBezTo>
                  <a:pt x="972" y="496"/>
                  <a:pt x="946" y="496"/>
                  <a:pt x="920" y="496"/>
                </a:cubicBezTo>
                <a:cubicBezTo>
                  <a:pt x="920" y="498"/>
                  <a:pt x="921" y="499"/>
                  <a:pt x="921" y="501"/>
                </a:cubicBezTo>
                <a:cubicBezTo>
                  <a:pt x="927" y="524"/>
                  <a:pt x="923" y="547"/>
                  <a:pt x="912" y="569"/>
                </a:cubicBezTo>
                <a:cubicBezTo>
                  <a:pt x="910" y="573"/>
                  <a:pt x="906" y="578"/>
                  <a:pt x="903" y="581"/>
                </a:cubicBezTo>
                <a:cubicBezTo>
                  <a:pt x="898" y="586"/>
                  <a:pt x="892" y="585"/>
                  <a:pt x="890" y="578"/>
                </a:cubicBezTo>
                <a:cubicBezTo>
                  <a:pt x="888" y="574"/>
                  <a:pt x="887" y="570"/>
                  <a:pt x="887" y="566"/>
                </a:cubicBezTo>
                <a:cubicBezTo>
                  <a:pt x="884" y="544"/>
                  <a:pt x="877" y="523"/>
                  <a:pt x="867" y="503"/>
                </a:cubicBezTo>
                <a:cubicBezTo>
                  <a:pt x="867" y="502"/>
                  <a:pt x="866" y="501"/>
                  <a:pt x="866" y="502"/>
                </a:cubicBezTo>
                <a:cubicBezTo>
                  <a:pt x="869" y="558"/>
                  <a:pt x="871" y="616"/>
                  <a:pt x="873" y="674"/>
                </a:cubicBezTo>
                <a:cubicBezTo>
                  <a:pt x="879" y="674"/>
                  <a:pt x="886" y="674"/>
                  <a:pt x="893" y="674"/>
                </a:cubicBezTo>
                <a:close/>
                <a:moveTo>
                  <a:pt x="640" y="1024"/>
                </a:moveTo>
                <a:cubicBezTo>
                  <a:pt x="588" y="1024"/>
                  <a:pt x="537" y="1024"/>
                  <a:pt x="486" y="1024"/>
                </a:cubicBezTo>
                <a:cubicBezTo>
                  <a:pt x="486" y="1025"/>
                  <a:pt x="486" y="1026"/>
                  <a:pt x="487" y="1028"/>
                </a:cubicBezTo>
                <a:cubicBezTo>
                  <a:pt x="497" y="1070"/>
                  <a:pt x="510" y="1112"/>
                  <a:pt x="525" y="1154"/>
                </a:cubicBezTo>
                <a:cubicBezTo>
                  <a:pt x="527" y="1158"/>
                  <a:pt x="529" y="1159"/>
                  <a:pt x="533" y="1158"/>
                </a:cubicBezTo>
                <a:cubicBezTo>
                  <a:pt x="569" y="1158"/>
                  <a:pt x="606" y="1158"/>
                  <a:pt x="642" y="1158"/>
                </a:cubicBezTo>
                <a:cubicBezTo>
                  <a:pt x="644" y="1158"/>
                  <a:pt x="646" y="1158"/>
                  <a:pt x="648" y="1158"/>
                </a:cubicBezTo>
                <a:cubicBezTo>
                  <a:pt x="645" y="1113"/>
                  <a:pt x="643" y="1069"/>
                  <a:pt x="640" y="1024"/>
                </a:cubicBezTo>
                <a:close/>
                <a:moveTo>
                  <a:pt x="442" y="681"/>
                </a:moveTo>
                <a:cubicBezTo>
                  <a:pt x="443" y="739"/>
                  <a:pt x="447" y="795"/>
                  <a:pt x="454" y="851"/>
                </a:cubicBezTo>
                <a:cubicBezTo>
                  <a:pt x="490" y="851"/>
                  <a:pt x="525" y="851"/>
                  <a:pt x="561" y="851"/>
                </a:cubicBezTo>
                <a:cubicBezTo>
                  <a:pt x="554" y="794"/>
                  <a:pt x="552" y="738"/>
                  <a:pt x="560" y="681"/>
                </a:cubicBezTo>
                <a:cubicBezTo>
                  <a:pt x="520" y="681"/>
                  <a:pt x="482" y="681"/>
                  <a:pt x="442" y="681"/>
                </a:cubicBezTo>
                <a:close/>
                <a:moveTo>
                  <a:pt x="180" y="496"/>
                </a:moveTo>
                <a:cubicBezTo>
                  <a:pt x="165" y="554"/>
                  <a:pt x="156" y="614"/>
                  <a:pt x="154" y="675"/>
                </a:cubicBezTo>
                <a:cubicBezTo>
                  <a:pt x="175" y="675"/>
                  <a:pt x="196" y="674"/>
                  <a:pt x="216" y="675"/>
                </a:cubicBezTo>
                <a:cubicBezTo>
                  <a:pt x="223" y="675"/>
                  <a:pt x="225" y="673"/>
                  <a:pt x="227" y="666"/>
                </a:cubicBezTo>
                <a:cubicBezTo>
                  <a:pt x="230" y="655"/>
                  <a:pt x="234" y="644"/>
                  <a:pt x="238" y="633"/>
                </a:cubicBezTo>
                <a:cubicBezTo>
                  <a:pt x="240" y="629"/>
                  <a:pt x="240" y="626"/>
                  <a:pt x="236" y="623"/>
                </a:cubicBezTo>
                <a:cubicBezTo>
                  <a:pt x="226" y="616"/>
                  <a:pt x="221" y="606"/>
                  <a:pt x="221" y="594"/>
                </a:cubicBezTo>
                <a:cubicBezTo>
                  <a:pt x="222" y="590"/>
                  <a:pt x="225" y="587"/>
                  <a:pt x="228" y="585"/>
                </a:cubicBezTo>
                <a:cubicBezTo>
                  <a:pt x="232" y="583"/>
                  <a:pt x="236" y="584"/>
                  <a:pt x="239" y="587"/>
                </a:cubicBezTo>
                <a:cubicBezTo>
                  <a:pt x="244" y="592"/>
                  <a:pt x="249" y="597"/>
                  <a:pt x="255" y="601"/>
                </a:cubicBezTo>
                <a:cubicBezTo>
                  <a:pt x="266" y="608"/>
                  <a:pt x="276" y="602"/>
                  <a:pt x="278" y="589"/>
                </a:cubicBezTo>
                <a:cubicBezTo>
                  <a:pt x="279" y="580"/>
                  <a:pt x="280" y="580"/>
                  <a:pt x="288" y="584"/>
                </a:cubicBezTo>
                <a:cubicBezTo>
                  <a:pt x="289" y="585"/>
                  <a:pt x="290" y="585"/>
                  <a:pt x="291" y="586"/>
                </a:cubicBezTo>
                <a:cubicBezTo>
                  <a:pt x="295" y="556"/>
                  <a:pt x="298" y="526"/>
                  <a:pt x="302" y="496"/>
                </a:cubicBezTo>
                <a:cubicBezTo>
                  <a:pt x="261" y="496"/>
                  <a:pt x="221" y="496"/>
                  <a:pt x="180" y="496"/>
                </a:cubicBezTo>
                <a:close/>
                <a:moveTo>
                  <a:pt x="44" y="859"/>
                </a:moveTo>
                <a:cubicBezTo>
                  <a:pt x="44" y="860"/>
                  <a:pt x="44" y="861"/>
                  <a:pt x="44" y="862"/>
                </a:cubicBezTo>
                <a:cubicBezTo>
                  <a:pt x="61" y="915"/>
                  <a:pt x="85" y="966"/>
                  <a:pt x="115" y="1013"/>
                </a:cubicBezTo>
                <a:cubicBezTo>
                  <a:pt x="117" y="1015"/>
                  <a:pt x="120" y="1016"/>
                  <a:pt x="123" y="1016"/>
                </a:cubicBezTo>
                <a:cubicBezTo>
                  <a:pt x="151" y="1017"/>
                  <a:pt x="179" y="1017"/>
                  <a:pt x="207" y="1017"/>
                </a:cubicBezTo>
                <a:cubicBezTo>
                  <a:pt x="209" y="1017"/>
                  <a:pt x="210" y="1016"/>
                  <a:pt x="213" y="1016"/>
                </a:cubicBezTo>
                <a:cubicBezTo>
                  <a:pt x="189" y="965"/>
                  <a:pt x="173" y="913"/>
                  <a:pt x="161" y="859"/>
                </a:cubicBezTo>
                <a:cubicBezTo>
                  <a:pt x="122" y="859"/>
                  <a:pt x="83" y="859"/>
                  <a:pt x="44" y="859"/>
                </a:cubicBezTo>
                <a:close/>
                <a:moveTo>
                  <a:pt x="304" y="1016"/>
                </a:moveTo>
                <a:cubicBezTo>
                  <a:pt x="301" y="1001"/>
                  <a:pt x="297" y="986"/>
                  <a:pt x="296" y="971"/>
                </a:cubicBezTo>
                <a:cubicBezTo>
                  <a:pt x="294" y="943"/>
                  <a:pt x="294" y="914"/>
                  <a:pt x="293" y="886"/>
                </a:cubicBezTo>
                <a:cubicBezTo>
                  <a:pt x="293" y="877"/>
                  <a:pt x="292" y="868"/>
                  <a:pt x="292" y="859"/>
                </a:cubicBezTo>
                <a:cubicBezTo>
                  <a:pt x="250" y="859"/>
                  <a:pt x="209" y="859"/>
                  <a:pt x="168" y="859"/>
                </a:cubicBezTo>
                <a:cubicBezTo>
                  <a:pt x="170" y="867"/>
                  <a:pt x="172" y="874"/>
                  <a:pt x="173" y="881"/>
                </a:cubicBezTo>
                <a:cubicBezTo>
                  <a:pt x="184" y="926"/>
                  <a:pt x="199" y="969"/>
                  <a:pt x="218" y="1011"/>
                </a:cubicBezTo>
                <a:cubicBezTo>
                  <a:pt x="219" y="1014"/>
                  <a:pt x="220" y="1017"/>
                  <a:pt x="225" y="1017"/>
                </a:cubicBezTo>
                <a:cubicBezTo>
                  <a:pt x="251" y="1016"/>
                  <a:pt x="277" y="1017"/>
                  <a:pt x="303" y="1016"/>
                </a:cubicBezTo>
                <a:cubicBezTo>
                  <a:pt x="304" y="1016"/>
                  <a:pt x="305" y="1016"/>
                  <a:pt x="304" y="1016"/>
                </a:cubicBezTo>
                <a:close/>
                <a:moveTo>
                  <a:pt x="362" y="1016"/>
                </a:moveTo>
                <a:cubicBezTo>
                  <a:pt x="401" y="1016"/>
                  <a:pt x="439" y="1016"/>
                  <a:pt x="475" y="1016"/>
                </a:cubicBezTo>
                <a:cubicBezTo>
                  <a:pt x="466" y="964"/>
                  <a:pt x="457" y="911"/>
                  <a:pt x="447" y="859"/>
                </a:cubicBezTo>
                <a:cubicBezTo>
                  <a:pt x="447" y="859"/>
                  <a:pt x="446" y="858"/>
                  <a:pt x="446" y="858"/>
                </a:cubicBezTo>
                <a:cubicBezTo>
                  <a:pt x="423" y="858"/>
                  <a:pt x="401" y="859"/>
                  <a:pt x="378" y="858"/>
                </a:cubicBezTo>
                <a:cubicBezTo>
                  <a:pt x="374" y="858"/>
                  <a:pt x="373" y="860"/>
                  <a:pt x="372" y="864"/>
                </a:cubicBezTo>
                <a:cubicBezTo>
                  <a:pt x="368" y="879"/>
                  <a:pt x="361" y="893"/>
                  <a:pt x="351" y="906"/>
                </a:cubicBezTo>
                <a:cubicBezTo>
                  <a:pt x="344" y="917"/>
                  <a:pt x="343" y="927"/>
                  <a:pt x="351" y="937"/>
                </a:cubicBezTo>
                <a:cubicBezTo>
                  <a:pt x="362" y="954"/>
                  <a:pt x="365" y="972"/>
                  <a:pt x="364" y="992"/>
                </a:cubicBezTo>
                <a:cubicBezTo>
                  <a:pt x="364" y="1000"/>
                  <a:pt x="363" y="1008"/>
                  <a:pt x="362" y="1016"/>
                </a:cubicBezTo>
                <a:close/>
                <a:moveTo>
                  <a:pt x="1217" y="323"/>
                </a:moveTo>
                <a:cubicBezTo>
                  <a:pt x="1216" y="322"/>
                  <a:pt x="1216" y="321"/>
                  <a:pt x="1215" y="320"/>
                </a:cubicBezTo>
                <a:cubicBezTo>
                  <a:pt x="1183" y="269"/>
                  <a:pt x="1145" y="223"/>
                  <a:pt x="1100" y="182"/>
                </a:cubicBezTo>
                <a:cubicBezTo>
                  <a:pt x="1098" y="181"/>
                  <a:pt x="1096" y="180"/>
                  <a:pt x="1094" y="180"/>
                </a:cubicBezTo>
                <a:cubicBezTo>
                  <a:pt x="1071" y="179"/>
                  <a:pt x="1048" y="179"/>
                  <a:pt x="1025" y="180"/>
                </a:cubicBezTo>
                <a:cubicBezTo>
                  <a:pt x="1023" y="180"/>
                  <a:pt x="1021" y="180"/>
                  <a:pt x="1020" y="181"/>
                </a:cubicBezTo>
                <a:cubicBezTo>
                  <a:pt x="1018" y="184"/>
                  <a:pt x="1018" y="199"/>
                  <a:pt x="1021" y="203"/>
                </a:cubicBezTo>
                <a:cubicBezTo>
                  <a:pt x="1048" y="239"/>
                  <a:pt x="1071" y="277"/>
                  <a:pt x="1091" y="318"/>
                </a:cubicBezTo>
                <a:cubicBezTo>
                  <a:pt x="1093" y="322"/>
                  <a:pt x="1095" y="324"/>
                  <a:pt x="1100" y="324"/>
                </a:cubicBezTo>
                <a:cubicBezTo>
                  <a:pt x="1137" y="323"/>
                  <a:pt x="1173" y="323"/>
                  <a:pt x="1210" y="323"/>
                </a:cubicBezTo>
                <a:cubicBezTo>
                  <a:pt x="1212" y="323"/>
                  <a:pt x="1214" y="323"/>
                  <a:pt x="1217" y="323"/>
                </a:cubicBezTo>
                <a:close/>
                <a:moveTo>
                  <a:pt x="230" y="348"/>
                </a:moveTo>
                <a:cubicBezTo>
                  <a:pt x="210" y="394"/>
                  <a:pt x="194" y="440"/>
                  <a:pt x="182" y="488"/>
                </a:cubicBezTo>
                <a:cubicBezTo>
                  <a:pt x="183" y="488"/>
                  <a:pt x="184" y="488"/>
                  <a:pt x="185" y="488"/>
                </a:cubicBezTo>
                <a:cubicBezTo>
                  <a:pt x="223" y="488"/>
                  <a:pt x="261" y="488"/>
                  <a:pt x="299" y="488"/>
                </a:cubicBezTo>
                <a:cubicBezTo>
                  <a:pt x="304" y="488"/>
                  <a:pt x="304" y="486"/>
                  <a:pt x="305" y="483"/>
                </a:cubicBezTo>
                <a:cubicBezTo>
                  <a:pt x="313" y="447"/>
                  <a:pt x="321" y="412"/>
                  <a:pt x="329" y="376"/>
                </a:cubicBezTo>
                <a:cubicBezTo>
                  <a:pt x="333" y="361"/>
                  <a:pt x="338" y="346"/>
                  <a:pt x="343" y="331"/>
                </a:cubicBezTo>
                <a:cubicBezTo>
                  <a:pt x="331" y="331"/>
                  <a:pt x="319" y="331"/>
                  <a:pt x="307" y="330"/>
                </a:cubicBezTo>
                <a:cubicBezTo>
                  <a:pt x="302" y="330"/>
                  <a:pt x="300" y="332"/>
                  <a:pt x="298" y="335"/>
                </a:cubicBezTo>
                <a:cubicBezTo>
                  <a:pt x="289" y="351"/>
                  <a:pt x="278" y="363"/>
                  <a:pt x="261" y="371"/>
                </a:cubicBezTo>
                <a:cubicBezTo>
                  <a:pt x="253" y="375"/>
                  <a:pt x="249" y="383"/>
                  <a:pt x="250" y="392"/>
                </a:cubicBezTo>
                <a:cubicBezTo>
                  <a:pt x="250" y="396"/>
                  <a:pt x="251" y="399"/>
                  <a:pt x="251" y="403"/>
                </a:cubicBezTo>
                <a:cubicBezTo>
                  <a:pt x="250" y="405"/>
                  <a:pt x="248" y="409"/>
                  <a:pt x="247" y="409"/>
                </a:cubicBezTo>
                <a:cubicBezTo>
                  <a:pt x="245" y="409"/>
                  <a:pt x="241" y="407"/>
                  <a:pt x="240" y="405"/>
                </a:cubicBezTo>
                <a:cubicBezTo>
                  <a:pt x="238" y="401"/>
                  <a:pt x="236" y="396"/>
                  <a:pt x="236" y="392"/>
                </a:cubicBezTo>
                <a:cubicBezTo>
                  <a:pt x="234" y="378"/>
                  <a:pt x="232" y="364"/>
                  <a:pt x="230" y="348"/>
                </a:cubicBezTo>
                <a:close/>
                <a:moveTo>
                  <a:pt x="888" y="1158"/>
                </a:moveTo>
                <a:cubicBezTo>
                  <a:pt x="889" y="1158"/>
                  <a:pt x="890" y="1158"/>
                  <a:pt x="891" y="1158"/>
                </a:cubicBezTo>
                <a:cubicBezTo>
                  <a:pt x="921" y="1158"/>
                  <a:pt x="951" y="1159"/>
                  <a:pt x="981" y="1158"/>
                </a:cubicBezTo>
                <a:cubicBezTo>
                  <a:pt x="983" y="1158"/>
                  <a:pt x="986" y="1156"/>
                  <a:pt x="988" y="1154"/>
                </a:cubicBezTo>
                <a:cubicBezTo>
                  <a:pt x="1021" y="1116"/>
                  <a:pt x="1049" y="1075"/>
                  <a:pt x="1073" y="1031"/>
                </a:cubicBezTo>
                <a:cubicBezTo>
                  <a:pt x="1074" y="1029"/>
                  <a:pt x="1075" y="1026"/>
                  <a:pt x="1077" y="1023"/>
                </a:cubicBezTo>
                <a:cubicBezTo>
                  <a:pt x="1074" y="1023"/>
                  <a:pt x="1072" y="1023"/>
                  <a:pt x="1070" y="1023"/>
                </a:cubicBezTo>
                <a:cubicBezTo>
                  <a:pt x="1034" y="1023"/>
                  <a:pt x="998" y="1023"/>
                  <a:pt x="963" y="1023"/>
                </a:cubicBezTo>
                <a:cubicBezTo>
                  <a:pt x="958" y="1023"/>
                  <a:pt x="955" y="1024"/>
                  <a:pt x="953" y="1029"/>
                </a:cubicBezTo>
                <a:cubicBezTo>
                  <a:pt x="936" y="1073"/>
                  <a:pt x="915" y="1114"/>
                  <a:pt x="890" y="1153"/>
                </a:cubicBezTo>
                <a:cubicBezTo>
                  <a:pt x="889" y="1155"/>
                  <a:pt x="889" y="1156"/>
                  <a:pt x="888" y="1158"/>
                </a:cubicBezTo>
                <a:close/>
                <a:moveTo>
                  <a:pt x="924" y="180"/>
                </a:moveTo>
                <a:cubicBezTo>
                  <a:pt x="924" y="183"/>
                  <a:pt x="924" y="186"/>
                  <a:pt x="925" y="189"/>
                </a:cubicBezTo>
                <a:cubicBezTo>
                  <a:pt x="928" y="211"/>
                  <a:pt x="931" y="234"/>
                  <a:pt x="934" y="256"/>
                </a:cubicBezTo>
                <a:cubicBezTo>
                  <a:pt x="934" y="258"/>
                  <a:pt x="935" y="260"/>
                  <a:pt x="936" y="261"/>
                </a:cubicBezTo>
                <a:cubicBezTo>
                  <a:pt x="943" y="280"/>
                  <a:pt x="951" y="299"/>
                  <a:pt x="959" y="318"/>
                </a:cubicBezTo>
                <a:cubicBezTo>
                  <a:pt x="960" y="322"/>
                  <a:pt x="962" y="324"/>
                  <a:pt x="967" y="324"/>
                </a:cubicBezTo>
                <a:cubicBezTo>
                  <a:pt x="1005" y="323"/>
                  <a:pt x="1042" y="323"/>
                  <a:pt x="1080" y="323"/>
                </a:cubicBezTo>
                <a:cubicBezTo>
                  <a:pt x="1081" y="323"/>
                  <a:pt x="1083" y="323"/>
                  <a:pt x="1086" y="323"/>
                </a:cubicBezTo>
                <a:cubicBezTo>
                  <a:pt x="1066" y="282"/>
                  <a:pt x="1044" y="244"/>
                  <a:pt x="1017" y="208"/>
                </a:cubicBezTo>
                <a:cubicBezTo>
                  <a:pt x="1011" y="214"/>
                  <a:pt x="1006" y="212"/>
                  <a:pt x="1001" y="208"/>
                </a:cubicBezTo>
                <a:cubicBezTo>
                  <a:pt x="991" y="201"/>
                  <a:pt x="982" y="193"/>
                  <a:pt x="973" y="185"/>
                </a:cubicBezTo>
                <a:cubicBezTo>
                  <a:pt x="971" y="183"/>
                  <a:pt x="968" y="180"/>
                  <a:pt x="965" y="180"/>
                </a:cubicBezTo>
                <a:cubicBezTo>
                  <a:pt x="952" y="179"/>
                  <a:pt x="938" y="180"/>
                  <a:pt x="924" y="180"/>
                </a:cubicBezTo>
                <a:close/>
                <a:moveTo>
                  <a:pt x="1204" y="1024"/>
                </a:moveTo>
                <a:cubicBezTo>
                  <a:pt x="1203" y="1023"/>
                  <a:pt x="1202" y="1023"/>
                  <a:pt x="1201" y="1023"/>
                </a:cubicBezTo>
                <a:cubicBezTo>
                  <a:pt x="1164" y="1023"/>
                  <a:pt x="1127" y="1023"/>
                  <a:pt x="1089" y="1023"/>
                </a:cubicBezTo>
                <a:cubicBezTo>
                  <a:pt x="1085" y="1023"/>
                  <a:pt x="1084" y="1025"/>
                  <a:pt x="1082" y="1028"/>
                </a:cubicBezTo>
                <a:cubicBezTo>
                  <a:pt x="1058" y="1073"/>
                  <a:pt x="1030" y="1115"/>
                  <a:pt x="997" y="1154"/>
                </a:cubicBezTo>
                <a:cubicBezTo>
                  <a:pt x="996" y="1155"/>
                  <a:pt x="995" y="1156"/>
                  <a:pt x="994" y="1158"/>
                </a:cubicBezTo>
                <a:cubicBezTo>
                  <a:pt x="996" y="1158"/>
                  <a:pt x="996" y="1158"/>
                  <a:pt x="997" y="1158"/>
                </a:cubicBezTo>
                <a:cubicBezTo>
                  <a:pt x="1025" y="1158"/>
                  <a:pt x="1053" y="1159"/>
                  <a:pt x="1081" y="1158"/>
                </a:cubicBezTo>
                <a:cubicBezTo>
                  <a:pt x="1084" y="1158"/>
                  <a:pt x="1087" y="1157"/>
                  <a:pt x="1089" y="1155"/>
                </a:cubicBezTo>
                <a:cubicBezTo>
                  <a:pt x="1132" y="1118"/>
                  <a:pt x="1169" y="1076"/>
                  <a:pt x="1201" y="1029"/>
                </a:cubicBezTo>
                <a:cubicBezTo>
                  <a:pt x="1202" y="1027"/>
                  <a:pt x="1203" y="1026"/>
                  <a:pt x="1204" y="1024"/>
                </a:cubicBezTo>
                <a:close/>
                <a:moveTo>
                  <a:pt x="788" y="1158"/>
                </a:moveTo>
                <a:cubicBezTo>
                  <a:pt x="790" y="1158"/>
                  <a:pt x="792" y="1158"/>
                  <a:pt x="795" y="1158"/>
                </a:cubicBezTo>
                <a:cubicBezTo>
                  <a:pt x="820" y="1158"/>
                  <a:pt x="846" y="1158"/>
                  <a:pt x="872" y="1159"/>
                </a:cubicBezTo>
                <a:cubicBezTo>
                  <a:pt x="877" y="1159"/>
                  <a:pt x="880" y="1157"/>
                  <a:pt x="882" y="1153"/>
                </a:cubicBezTo>
                <a:cubicBezTo>
                  <a:pt x="907" y="1114"/>
                  <a:pt x="929" y="1073"/>
                  <a:pt x="946" y="1029"/>
                </a:cubicBezTo>
                <a:cubicBezTo>
                  <a:pt x="947" y="1027"/>
                  <a:pt x="947" y="1026"/>
                  <a:pt x="948" y="1024"/>
                </a:cubicBezTo>
                <a:cubicBezTo>
                  <a:pt x="946" y="1023"/>
                  <a:pt x="944" y="1023"/>
                  <a:pt x="942" y="1023"/>
                </a:cubicBezTo>
                <a:cubicBezTo>
                  <a:pt x="906" y="1023"/>
                  <a:pt x="871" y="1023"/>
                  <a:pt x="835" y="1023"/>
                </a:cubicBezTo>
                <a:cubicBezTo>
                  <a:pt x="830" y="1023"/>
                  <a:pt x="828" y="1025"/>
                  <a:pt x="827" y="1030"/>
                </a:cubicBezTo>
                <a:cubicBezTo>
                  <a:pt x="819" y="1058"/>
                  <a:pt x="811" y="1087"/>
                  <a:pt x="802" y="1116"/>
                </a:cubicBezTo>
                <a:cubicBezTo>
                  <a:pt x="798" y="1130"/>
                  <a:pt x="793" y="1144"/>
                  <a:pt x="788" y="1158"/>
                </a:cubicBezTo>
                <a:close/>
                <a:moveTo>
                  <a:pt x="360" y="1023"/>
                </a:moveTo>
                <a:cubicBezTo>
                  <a:pt x="361" y="1027"/>
                  <a:pt x="361" y="1030"/>
                  <a:pt x="362" y="1032"/>
                </a:cubicBezTo>
                <a:cubicBezTo>
                  <a:pt x="379" y="1074"/>
                  <a:pt x="400" y="1115"/>
                  <a:pt x="425" y="1154"/>
                </a:cubicBezTo>
                <a:cubicBezTo>
                  <a:pt x="428" y="1157"/>
                  <a:pt x="430" y="1159"/>
                  <a:pt x="435" y="1159"/>
                </a:cubicBezTo>
                <a:cubicBezTo>
                  <a:pt x="461" y="1158"/>
                  <a:pt x="487" y="1158"/>
                  <a:pt x="513" y="1158"/>
                </a:cubicBezTo>
                <a:cubicBezTo>
                  <a:pt x="515" y="1158"/>
                  <a:pt x="517" y="1158"/>
                  <a:pt x="519" y="1158"/>
                </a:cubicBezTo>
                <a:cubicBezTo>
                  <a:pt x="519" y="1156"/>
                  <a:pt x="518" y="1155"/>
                  <a:pt x="518" y="1154"/>
                </a:cubicBezTo>
                <a:cubicBezTo>
                  <a:pt x="506" y="1115"/>
                  <a:pt x="494" y="1077"/>
                  <a:pt x="483" y="1039"/>
                </a:cubicBezTo>
                <a:cubicBezTo>
                  <a:pt x="478" y="1023"/>
                  <a:pt x="478" y="1023"/>
                  <a:pt x="462" y="1023"/>
                </a:cubicBezTo>
                <a:cubicBezTo>
                  <a:pt x="429" y="1023"/>
                  <a:pt x="395" y="1023"/>
                  <a:pt x="360" y="1023"/>
                </a:cubicBezTo>
                <a:close/>
                <a:moveTo>
                  <a:pt x="523" y="179"/>
                </a:moveTo>
                <a:cubicBezTo>
                  <a:pt x="497" y="179"/>
                  <a:pt x="472" y="180"/>
                  <a:pt x="447" y="179"/>
                </a:cubicBezTo>
                <a:cubicBezTo>
                  <a:pt x="441" y="179"/>
                  <a:pt x="439" y="181"/>
                  <a:pt x="437" y="187"/>
                </a:cubicBezTo>
                <a:cubicBezTo>
                  <a:pt x="433" y="201"/>
                  <a:pt x="428" y="215"/>
                  <a:pt x="422" y="229"/>
                </a:cubicBezTo>
                <a:cubicBezTo>
                  <a:pt x="417" y="242"/>
                  <a:pt x="405" y="246"/>
                  <a:pt x="391" y="246"/>
                </a:cubicBezTo>
                <a:cubicBezTo>
                  <a:pt x="387" y="245"/>
                  <a:pt x="385" y="246"/>
                  <a:pt x="384" y="250"/>
                </a:cubicBezTo>
                <a:cubicBezTo>
                  <a:pt x="374" y="273"/>
                  <a:pt x="365" y="295"/>
                  <a:pt x="355" y="318"/>
                </a:cubicBezTo>
                <a:cubicBezTo>
                  <a:pt x="355" y="320"/>
                  <a:pt x="355" y="321"/>
                  <a:pt x="354" y="323"/>
                </a:cubicBezTo>
                <a:cubicBezTo>
                  <a:pt x="356" y="323"/>
                  <a:pt x="358" y="323"/>
                  <a:pt x="360" y="323"/>
                </a:cubicBezTo>
                <a:cubicBezTo>
                  <a:pt x="396" y="323"/>
                  <a:pt x="431" y="323"/>
                  <a:pt x="467" y="324"/>
                </a:cubicBezTo>
                <a:cubicBezTo>
                  <a:pt x="472" y="324"/>
                  <a:pt x="473" y="322"/>
                  <a:pt x="475" y="317"/>
                </a:cubicBezTo>
                <a:cubicBezTo>
                  <a:pt x="486" y="272"/>
                  <a:pt x="501" y="228"/>
                  <a:pt x="520" y="185"/>
                </a:cubicBezTo>
                <a:cubicBezTo>
                  <a:pt x="521" y="184"/>
                  <a:pt x="522" y="182"/>
                  <a:pt x="523" y="179"/>
                </a:cubicBezTo>
                <a:close/>
                <a:moveTo>
                  <a:pt x="1053" y="859"/>
                </a:moveTo>
                <a:cubicBezTo>
                  <a:pt x="1052" y="860"/>
                  <a:pt x="1052" y="860"/>
                  <a:pt x="1052" y="860"/>
                </a:cubicBezTo>
                <a:cubicBezTo>
                  <a:pt x="1052" y="864"/>
                  <a:pt x="1053" y="867"/>
                  <a:pt x="1053" y="870"/>
                </a:cubicBezTo>
                <a:cubicBezTo>
                  <a:pt x="1054" y="895"/>
                  <a:pt x="1051" y="919"/>
                  <a:pt x="1038" y="941"/>
                </a:cubicBezTo>
                <a:cubicBezTo>
                  <a:pt x="1029" y="956"/>
                  <a:pt x="1022" y="971"/>
                  <a:pt x="1013" y="986"/>
                </a:cubicBezTo>
                <a:cubicBezTo>
                  <a:pt x="1012" y="988"/>
                  <a:pt x="1010" y="991"/>
                  <a:pt x="1009" y="994"/>
                </a:cubicBezTo>
                <a:cubicBezTo>
                  <a:pt x="1005" y="1000"/>
                  <a:pt x="1000" y="1001"/>
                  <a:pt x="994" y="999"/>
                </a:cubicBezTo>
                <a:cubicBezTo>
                  <a:pt x="984" y="996"/>
                  <a:pt x="979" y="991"/>
                  <a:pt x="979" y="980"/>
                </a:cubicBezTo>
                <a:cubicBezTo>
                  <a:pt x="978" y="972"/>
                  <a:pt x="979" y="964"/>
                  <a:pt x="979" y="957"/>
                </a:cubicBezTo>
                <a:cubicBezTo>
                  <a:pt x="973" y="976"/>
                  <a:pt x="966" y="996"/>
                  <a:pt x="959" y="1016"/>
                </a:cubicBezTo>
                <a:cubicBezTo>
                  <a:pt x="961" y="1016"/>
                  <a:pt x="962" y="1017"/>
                  <a:pt x="963" y="1017"/>
                </a:cubicBezTo>
                <a:cubicBezTo>
                  <a:pt x="1001" y="1017"/>
                  <a:pt x="1039" y="1016"/>
                  <a:pt x="1076" y="1017"/>
                </a:cubicBezTo>
                <a:cubicBezTo>
                  <a:pt x="1080" y="1017"/>
                  <a:pt x="1082" y="1015"/>
                  <a:pt x="1084" y="1012"/>
                </a:cubicBezTo>
                <a:cubicBezTo>
                  <a:pt x="1101" y="977"/>
                  <a:pt x="1116" y="941"/>
                  <a:pt x="1127" y="904"/>
                </a:cubicBezTo>
                <a:cubicBezTo>
                  <a:pt x="1132" y="889"/>
                  <a:pt x="1136" y="874"/>
                  <a:pt x="1141" y="859"/>
                </a:cubicBezTo>
                <a:cubicBezTo>
                  <a:pt x="1111" y="859"/>
                  <a:pt x="1082" y="859"/>
                  <a:pt x="1053" y="859"/>
                </a:cubicBezTo>
                <a:close/>
                <a:moveTo>
                  <a:pt x="225" y="1024"/>
                </a:moveTo>
                <a:cubicBezTo>
                  <a:pt x="225" y="1025"/>
                  <a:pt x="225" y="1026"/>
                  <a:pt x="225" y="1027"/>
                </a:cubicBezTo>
                <a:cubicBezTo>
                  <a:pt x="249" y="1074"/>
                  <a:pt x="278" y="1117"/>
                  <a:pt x="314" y="1156"/>
                </a:cubicBezTo>
                <a:cubicBezTo>
                  <a:pt x="316" y="1157"/>
                  <a:pt x="319" y="1158"/>
                  <a:pt x="322" y="1158"/>
                </a:cubicBezTo>
                <a:cubicBezTo>
                  <a:pt x="353" y="1158"/>
                  <a:pt x="384" y="1158"/>
                  <a:pt x="414" y="1158"/>
                </a:cubicBezTo>
                <a:cubicBezTo>
                  <a:pt x="416" y="1158"/>
                  <a:pt x="418" y="1158"/>
                  <a:pt x="418" y="1158"/>
                </a:cubicBezTo>
                <a:cubicBezTo>
                  <a:pt x="398" y="1120"/>
                  <a:pt x="378" y="1082"/>
                  <a:pt x="358" y="1045"/>
                </a:cubicBezTo>
                <a:cubicBezTo>
                  <a:pt x="358" y="1045"/>
                  <a:pt x="358" y="1046"/>
                  <a:pt x="358" y="1046"/>
                </a:cubicBezTo>
                <a:cubicBezTo>
                  <a:pt x="355" y="1062"/>
                  <a:pt x="360" y="1075"/>
                  <a:pt x="367" y="1088"/>
                </a:cubicBezTo>
                <a:cubicBezTo>
                  <a:pt x="372" y="1098"/>
                  <a:pt x="377" y="1108"/>
                  <a:pt x="381" y="1118"/>
                </a:cubicBezTo>
                <a:cubicBezTo>
                  <a:pt x="383" y="1122"/>
                  <a:pt x="383" y="1127"/>
                  <a:pt x="383" y="1131"/>
                </a:cubicBezTo>
                <a:cubicBezTo>
                  <a:pt x="382" y="1138"/>
                  <a:pt x="376" y="1140"/>
                  <a:pt x="371" y="1135"/>
                </a:cubicBezTo>
                <a:cubicBezTo>
                  <a:pt x="368" y="1132"/>
                  <a:pt x="366" y="1128"/>
                  <a:pt x="364" y="1125"/>
                </a:cubicBezTo>
                <a:cubicBezTo>
                  <a:pt x="358" y="1113"/>
                  <a:pt x="353" y="1101"/>
                  <a:pt x="347" y="1090"/>
                </a:cubicBezTo>
                <a:cubicBezTo>
                  <a:pt x="341" y="1079"/>
                  <a:pt x="337" y="1067"/>
                  <a:pt x="339" y="1055"/>
                </a:cubicBezTo>
                <a:cubicBezTo>
                  <a:pt x="341" y="1039"/>
                  <a:pt x="319" y="1024"/>
                  <a:pt x="306" y="1024"/>
                </a:cubicBezTo>
                <a:cubicBezTo>
                  <a:pt x="281" y="1023"/>
                  <a:pt x="256" y="1023"/>
                  <a:pt x="231" y="1023"/>
                </a:cubicBezTo>
                <a:cubicBezTo>
                  <a:pt x="229" y="1023"/>
                  <a:pt x="227" y="1023"/>
                  <a:pt x="225" y="1024"/>
                </a:cubicBezTo>
                <a:close/>
                <a:moveTo>
                  <a:pt x="439" y="55"/>
                </a:moveTo>
                <a:cubicBezTo>
                  <a:pt x="589" y="55"/>
                  <a:pt x="738" y="55"/>
                  <a:pt x="888" y="55"/>
                </a:cubicBezTo>
                <a:cubicBezTo>
                  <a:pt x="738" y="0"/>
                  <a:pt x="589" y="0"/>
                  <a:pt x="439" y="55"/>
                </a:cubicBezTo>
                <a:close/>
                <a:moveTo>
                  <a:pt x="451" y="488"/>
                </a:moveTo>
                <a:cubicBezTo>
                  <a:pt x="461" y="489"/>
                  <a:pt x="461" y="489"/>
                  <a:pt x="464" y="480"/>
                </a:cubicBezTo>
                <a:cubicBezTo>
                  <a:pt x="469" y="463"/>
                  <a:pt x="475" y="447"/>
                  <a:pt x="482" y="431"/>
                </a:cubicBezTo>
                <a:cubicBezTo>
                  <a:pt x="486" y="421"/>
                  <a:pt x="492" y="411"/>
                  <a:pt x="497" y="401"/>
                </a:cubicBezTo>
                <a:cubicBezTo>
                  <a:pt x="499" y="397"/>
                  <a:pt x="502" y="396"/>
                  <a:pt x="506" y="398"/>
                </a:cubicBezTo>
                <a:cubicBezTo>
                  <a:pt x="526" y="411"/>
                  <a:pt x="553" y="405"/>
                  <a:pt x="567" y="385"/>
                </a:cubicBezTo>
                <a:cubicBezTo>
                  <a:pt x="578" y="370"/>
                  <a:pt x="579" y="370"/>
                  <a:pt x="591" y="384"/>
                </a:cubicBezTo>
                <a:cubicBezTo>
                  <a:pt x="603" y="398"/>
                  <a:pt x="623" y="398"/>
                  <a:pt x="635" y="385"/>
                </a:cubicBezTo>
                <a:cubicBezTo>
                  <a:pt x="635" y="384"/>
                  <a:pt x="636" y="383"/>
                  <a:pt x="636" y="382"/>
                </a:cubicBezTo>
                <a:cubicBezTo>
                  <a:pt x="637" y="365"/>
                  <a:pt x="638" y="348"/>
                  <a:pt x="638" y="331"/>
                </a:cubicBezTo>
                <a:cubicBezTo>
                  <a:pt x="585" y="331"/>
                  <a:pt x="532" y="331"/>
                  <a:pt x="478" y="331"/>
                </a:cubicBezTo>
                <a:cubicBezTo>
                  <a:pt x="465" y="383"/>
                  <a:pt x="456" y="435"/>
                  <a:pt x="451" y="488"/>
                </a:cubicBezTo>
                <a:close/>
                <a:moveTo>
                  <a:pt x="288" y="851"/>
                </a:moveTo>
                <a:cubicBezTo>
                  <a:pt x="286" y="843"/>
                  <a:pt x="280" y="843"/>
                  <a:pt x="273" y="843"/>
                </a:cubicBezTo>
                <a:cubicBezTo>
                  <a:pt x="262" y="843"/>
                  <a:pt x="260" y="842"/>
                  <a:pt x="259" y="831"/>
                </a:cubicBezTo>
                <a:cubicBezTo>
                  <a:pt x="257" y="812"/>
                  <a:pt x="249" y="796"/>
                  <a:pt x="234" y="783"/>
                </a:cubicBezTo>
                <a:cubicBezTo>
                  <a:pt x="229" y="778"/>
                  <a:pt x="223" y="773"/>
                  <a:pt x="217" y="769"/>
                </a:cubicBezTo>
                <a:cubicBezTo>
                  <a:pt x="205" y="760"/>
                  <a:pt x="200" y="748"/>
                  <a:pt x="203" y="734"/>
                </a:cubicBezTo>
                <a:cubicBezTo>
                  <a:pt x="207" y="718"/>
                  <a:pt x="213" y="704"/>
                  <a:pt x="218" y="689"/>
                </a:cubicBezTo>
                <a:cubicBezTo>
                  <a:pt x="219" y="686"/>
                  <a:pt x="220" y="684"/>
                  <a:pt x="221" y="682"/>
                </a:cubicBezTo>
                <a:cubicBezTo>
                  <a:pt x="198" y="682"/>
                  <a:pt x="176" y="682"/>
                  <a:pt x="154" y="682"/>
                </a:cubicBezTo>
                <a:cubicBezTo>
                  <a:pt x="152" y="739"/>
                  <a:pt x="156" y="795"/>
                  <a:pt x="167" y="851"/>
                </a:cubicBezTo>
                <a:cubicBezTo>
                  <a:pt x="208" y="851"/>
                  <a:pt x="248" y="851"/>
                  <a:pt x="288" y="851"/>
                </a:cubicBezTo>
                <a:close/>
                <a:moveTo>
                  <a:pt x="978" y="935"/>
                </a:moveTo>
                <a:cubicBezTo>
                  <a:pt x="977" y="934"/>
                  <a:pt x="977" y="933"/>
                  <a:pt x="976" y="933"/>
                </a:cubicBezTo>
                <a:cubicBezTo>
                  <a:pt x="972" y="934"/>
                  <a:pt x="967" y="935"/>
                  <a:pt x="963" y="938"/>
                </a:cubicBezTo>
                <a:cubicBezTo>
                  <a:pt x="956" y="944"/>
                  <a:pt x="950" y="950"/>
                  <a:pt x="943" y="957"/>
                </a:cubicBezTo>
                <a:cubicBezTo>
                  <a:pt x="938" y="962"/>
                  <a:pt x="933" y="968"/>
                  <a:pt x="926" y="973"/>
                </a:cubicBezTo>
                <a:cubicBezTo>
                  <a:pt x="917" y="980"/>
                  <a:pt x="909" y="978"/>
                  <a:pt x="904" y="968"/>
                </a:cubicBezTo>
                <a:cubicBezTo>
                  <a:pt x="900" y="961"/>
                  <a:pt x="897" y="953"/>
                  <a:pt x="896" y="946"/>
                </a:cubicBezTo>
                <a:cubicBezTo>
                  <a:pt x="891" y="917"/>
                  <a:pt x="900" y="890"/>
                  <a:pt x="914" y="865"/>
                </a:cubicBezTo>
                <a:cubicBezTo>
                  <a:pt x="915" y="863"/>
                  <a:pt x="916" y="861"/>
                  <a:pt x="918" y="858"/>
                </a:cubicBezTo>
                <a:cubicBezTo>
                  <a:pt x="899" y="858"/>
                  <a:pt x="880" y="858"/>
                  <a:pt x="862" y="859"/>
                </a:cubicBezTo>
                <a:cubicBezTo>
                  <a:pt x="860" y="859"/>
                  <a:pt x="858" y="862"/>
                  <a:pt x="858" y="863"/>
                </a:cubicBezTo>
                <a:cubicBezTo>
                  <a:pt x="851" y="913"/>
                  <a:pt x="842" y="963"/>
                  <a:pt x="831" y="1012"/>
                </a:cubicBezTo>
                <a:cubicBezTo>
                  <a:pt x="831" y="1014"/>
                  <a:pt x="831" y="1015"/>
                  <a:pt x="831" y="1016"/>
                </a:cubicBezTo>
                <a:cubicBezTo>
                  <a:pt x="832" y="1016"/>
                  <a:pt x="833" y="1016"/>
                  <a:pt x="833" y="1016"/>
                </a:cubicBezTo>
                <a:cubicBezTo>
                  <a:pt x="871" y="1016"/>
                  <a:pt x="909" y="1017"/>
                  <a:pt x="947" y="1016"/>
                </a:cubicBezTo>
                <a:cubicBezTo>
                  <a:pt x="949" y="1016"/>
                  <a:pt x="952" y="1014"/>
                  <a:pt x="953" y="1012"/>
                </a:cubicBezTo>
                <a:cubicBezTo>
                  <a:pt x="956" y="1004"/>
                  <a:pt x="959" y="995"/>
                  <a:pt x="962" y="987"/>
                </a:cubicBezTo>
                <a:cubicBezTo>
                  <a:pt x="967" y="970"/>
                  <a:pt x="973" y="952"/>
                  <a:pt x="978" y="935"/>
                </a:cubicBezTo>
                <a:close/>
                <a:moveTo>
                  <a:pt x="561" y="674"/>
                </a:moveTo>
                <a:cubicBezTo>
                  <a:pt x="561" y="671"/>
                  <a:pt x="562" y="668"/>
                  <a:pt x="562" y="665"/>
                </a:cubicBezTo>
                <a:cubicBezTo>
                  <a:pt x="563" y="652"/>
                  <a:pt x="562" y="642"/>
                  <a:pt x="549" y="635"/>
                </a:cubicBezTo>
                <a:cubicBezTo>
                  <a:pt x="545" y="633"/>
                  <a:pt x="542" y="627"/>
                  <a:pt x="541" y="622"/>
                </a:cubicBezTo>
                <a:cubicBezTo>
                  <a:pt x="537" y="610"/>
                  <a:pt x="541" y="598"/>
                  <a:pt x="545" y="586"/>
                </a:cubicBezTo>
                <a:cubicBezTo>
                  <a:pt x="549" y="575"/>
                  <a:pt x="553" y="564"/>
                  <a:pt x="556" y="552"/>
                </a:cubicBezTo>
                <a:cubicBezTo>
                  <a:pt x="558" y="546"/>
                  <a:pt x="558" y="539"/>
                  <a:pt x="556" y="533"/>
                </a:cubicBezTo>
                <a:cubicBezTo>
                  <a:pt x="553" y="522"/>
                  <a:pt x="546" y="520"/>
                  <a:pt x="539" y="529"/>
                </a:cubicBezTo>
                <a:cubicBezTo>
                  <a:pt x="533" y="536"/>
                  <a:pt x="527" y="544"/>
                  <a:pt x="522" y="552"/>
                </a:cubicBezTo>
                <a:cubicBezTo>
                  <a:pt x="511" y="574"/>
                  <a:pt x="501" y="597"/>
                  <a:pt x="491" y="619"/>
                </a:cubicBezTo>
                <a:cubicBezTo>
                  <a:pt x="489" y="622"/>
                  <a:pt x="488" y="626"/>
                  <a:pt x="486" y="628"/>
                </a:cubicBezTo>
                <a:cubicBezTo>
                  <a:pt x="483" y="633"/>
                  <a:pt x="480" y="633"/>
                  <a:pt x="477" y="628"/>
                </a:cubicBezTo>
                <a:cubicBezTo>
                  <a:pt x="476" y="626"/>
                  <a:pt x="475" y="623"/>
                  <a:pt x="474" y="620"/>
                </a:cubicBezTo>
                <a:cubicBezTo>
                  <a:pt x="471" y="610"/>
                  <a:pt x="468" y="599"/>
                  <a:pt x="466" y="589"/>
                </a:cubicBezTo>
                <a:cubicBezTo>
                  <a:pt x="460" y="564"/>
                  <a:pt x="454" y="540"/>
                  <a:pt x="457" y="515"/>
                </a:cubicBezTo>
                <a:cubicBezTo>
                  <a:pt x="458" y="509"/>
                  <a:pt x="459" y="502"/>
                  <a:pt x="460" y="496"/>
                </a:cubicBezTo>
                <a:cubicBezTo>
                  <a:pt x="450" y="495"/>
                  <a:pt x="450" y="495"/>
                  <a:pt x="449" y="503"/>
                </a:cubicBezTo>
                <a:cubicBezTo>
                  <a:pt x="447" y="546"/>
                  <a:pt x="444" y="590"/>
                  <a:pt x="442" y="634"/>
                </a:cubicBezTo>
                <a:cubicBezTo>
                  <a:pt x="441" y="647"/>
                  <a:pt x="442" y="661"/>
                  <a:pt x="442" y="674"/>
                </a:cubicBezTo>
                <a:cubicBezTo>
                  <a:pt x="482" y="674"/>
                  <a:pt x="521" y="674"/>
                  <a:pt x="561" y="674"/>
                </a:cubicBezTo>
                <a:close/>
                <a:moveTo>
                  <a:pt x="122" y="1023"/>
                </a:moveTo>
                <a:cubicBezTo>
                  <a:pt x="123" y="1025"/>
                  <a:pt x="124" y="1026"/>
                  <a:pt x="124" y="1026"/>
                </a:cubicBezTo>
                <a:cubicBezTo>
                  <a:pt x="157" y="1075"/>
                  <a:pt x="195" y="1118"/>
                  <a:pt x="239" y="1156"/>
                </a:cubicBezTo>
                <a:cubicBezTo>
                  <a:pt x="241" y="1157"/>
                  <a:pt x="244" y="1158"/>
                  <a:pt x="247" y="1158"/>
                </a:cubicBezTo>
                <a:cubicBezTo>
                  <a:pt x="261" y="1159"/>
                  <a:pt x="275" y="1158"/>
                  <a:pt x="289" y="1158"/>
                </a:cubicBezTo>
                <a:cubicBezTo>
                  <a:pt x="294" y="1158"/>
                  <a:pt x="300" y="1158"/>
                  <a:pt x="306" y="1158"/>
                </a:cubicBezTo>
                <a:cubicBezTo>
                  <a:pt x="306" y="1157"/>
                  <a:pt x="306" y="1157"/>
                  <a:pt x="306" y="1157"/>
                </a:cubicBezTo>
                <a:cubicBezTo>
                  <a:pt x="301" y="1151"/>
                  <a:pt x="296" y="1146"/>
                  <a:pt x="291" y="1140"/>
                </a:cubicBezTo>
                <a:cubicBezTo>
                  <a:pt x="262" y="1106"/>
                  <a:pt x="239" y="1069"/>
                  <a:pt x="219" y="1029"/>
                </a:cubicBezTo>
                <a:cubicBezTo>
                  <a:pt x="218" y="1027"/>
                  <a:pt x="215" y="1023"/>
                  <a:pt x="213" y="1023"/>
                </a:cubicBezTo>
                <a:cubicBezTo>
                  <a:pt x="183" y="1023"/>
                  <a:pt x="153" y="1023"/>
                  <a:pt x="122" y="1023"/>
                </a:cubicBezTo>
                <a:close/>
                <a:moveTo>
                  <a:pt x="231" y="323"/>
                </a:moveTo>
                <a:cubicBezTo>
                  <a:pt x="231" y="282"/>
                  <a:pt x="236" y="242"/>
                  <a:pt x="246" y="202"/>
                </a:cubicBezTo>
                <a:cubicBezTo>
                  <a:pt x="248" y="195"/>
                  <a:pt x="248" y="188"/>
                  <a:pt x="250" y="180"/>
                </a:cubicBezTo>
                <a:cubicBezTo>
                  <a:pt x="238" y="179"/>
                  <a:pt x="230" y="179"/>
                  <a:pt x="221" y="187"/>
                </a:cubicBezTo>
                <a:cubicBezTo>
                  <a:pt x="180" y="226"/>
                  <a:pt x="144" y="269"/>
                  <a:pt x="113" y="317"/>
                </a:cubicBezTo>
                <a:cubicBezTo>
                  <a:pt x="112" y="319"/>
                  <a:pt x="111" y="321"/>
                  <a:pt x="110" y="323"/>
                </a:cubicBezTo>
                <a:cubicBezTo>
                  <a:pt x="151" y="323"/>
                  <a:pt x="190" y="323"/>
                  <a:pt x="231" y="323"/>
                </a:cubicBezTo>
                <a:close/>
                <a:moveTo>
                  <a:pt x="996" y="488"/>
                </a:moveTo>
                <a:cubicBezTo>
                  <a:pt x="996" y="487"/>
                  <a:pt x="996" y="487"/>
                  <a:pt x="996" y="486"/>
                </a:cubicBezTo>
                <a:cubicBezTo>
                  <a:pt x="987" y="435"/>
                  <a:pt x="975" y="384"/>
                  <a:pt x="958" y="335"/>
                </a:cubicBezTo>
                <a:cubicBezTo>
                  <a:pt x="957" y="331"/>
                  <a:pt x="955" y="330"/>
                  <a:pt x="952" y="330"/>
                </a:cubicBezTo>
                <a:cubicBezTo>
                  <a:pt x="939" y="331"/>
                  <a:pt x="926" y="331"/>
                  <a:pt x="913" y="330"/>
                </a:cubicBezTo>
                <a:cubicBezTo>
                  <a:pt x="907" y="330"/>
                  <a:pt x="905" y="333"/>
                  <a:pt x="906" y="338"/>
                </a:cubicBezTo>
                <a:cubicBezTo>
                  <a:pt x="908" y="345"/>
                  <a:pt x="910" y="353"/>
                  <a:pt x="914" y="358"/>
                </a:cubicBezTo>
                <a:cubicBezTo>
                  <a:pt x="922" y="369"/>
                  <a:pt x="924" y="380"/>
                  <a:pt x="920" y="393"/>
                </a:cubicBezTo>
                <a:cubicBezTo>
                  <a:pt x="917" y="404"/>
                  <a:pt x="913" y="414"/>
                  <a:pt x="909" y="425"/>
                </a:cubicBezTo>
                <a:cubicBezTo>
                  <a:pt x="902" y="445"/>
                  <a:pt x="902" y="465"/>
                  <a:pt x="914" y="484"/>
                </a:cubicBezTo>
                <a:cubicBezTo>
                  <a:pt x="916" y="487"/>
                  <a:pt x="918" y="488"/>
                  <a:pt x="922" y="488"/>
                </a:cubicBezTo>
                <a:cubicBezTo>
                  <a:pt x="945" y="488"/>
                  <a:pt x="967" y="488"/>
                  <a:pt x="990" y="488"/>
                </a:cubicBezTo>
                <a:cubicBezTo>
                  <a:pt x="992" y="488"/>
                  <a:pt x="994" y="488"/>
                  <a:pt x="996" y="488"/>
                </a:cubicBezTo>
                <a:close/>
                <a:moveTo>
                  <a:pt x="342" y="681"/>
                </a:moveTo>
                <a:cubicBezTo>
                  <a:pt x="342" y="682"/>
                  <a:pt x="341" y="682"/>
                  <a:pt x="341" y="683"/>
                </a:cubicBezTo>
                <a:cubicBezTo>
                  <a:pt x="345" y="685"/>
                  <a:pt x="349" y="688"/>
                  <a:pt x="353" y="689"/>
                </a:cubicBezTo>
                <a:cubicBezTo>
                  <a:pt x="372" y="699"/>
                  <a:pt x="383" y="714"/>
                  <a:pt x="384" y="736"/>
                </a:cubicBezTo>
                <a:cubicBezTo>
                  <a:pt x="384" y="740"/>
                  <a:pt x="385" y="744"/>
                  <a:pt x="385" y="748"/>
                </a:cubicBezTo>
                <a:cubicBezTo>
                  <a:pt x="385" y="772"/>
                  <a:pt x="385" y="796"/>
                  <a:pt x="384" y="820"/>
                </a:cubicBezTo>
                <a:cubicBezTo>
                  <a:pt x="384" y="830"/>
                  <a:pt x="380" y="840"/>
                  <a:pt x="377" y="851"/>
                </a:cubicBezTo>
                <a:cubicBezTo>
                  <a:pt x="400" y="851"/>
                  <a:pt x="424" y="851"/>
                  <a:pt x="446" y="851"/>
                </a:cubicBezTo>
                <a:cubicBezTo>
                  <a:pt x="442" y="794"/>
                  <a:pt x="438" y="738"/>
                  <a:pt x="434" y="681"/>
                </a:cubicBezTo>
                <a:cubicBezTo>
                  <a:pt x="404" y="681"/>
                  <a:pt x="373" y="681"/>
                  <a:pt x="342" y="681"/>
                </a:cubicBezTo>
                <a:close/>
                <a:moveTo>
                  <a:pt x="575" y="1262"/>
                </a:moveTo>
                <a:cubicBezTo>
                  <a:pt x="578" y="1259"/>
                  <a:pt x="580" y="1256"/>
                  <a:pt x="582" y="1252"/>
                </a:cubicBezTo>
                <a:cubicBezTo>
                  <a:pt x="586" y="1247"/>
                  <a:pt x="589" y="1241"/>
                  <a:pt x="593" y="1235"/>
                </a:cubicBezTo>
                <a:cubicBezTo>
                  <a:pt x="600" y="1226"/>
                  <a:pt x="608" y="1224"/>
                  <a:pt x="617" y="1231"/>
                </a:cubicBezTo>
                <a:cubicBezTo>
                  <a:pt x="626" y="1238"/>
                  <a:pt x="633" y="1245"/>
                  <a:pt x="641" y="1253"/>
                </a:cubicBezTo>
                <a:cubicBezTo>
                  <a:pt x="644" y="1256"/>
                  <a:pt x="647" y="1260"/>
                  <a:pt x="651" y="1262"/>
                </a:cubicBezTo>
                <a:cubicBezTo>
                  <a:pt x="652" y="1263"/>
                  <a:pt x="655" y="1264"/>
                  <a:pt x="657" y="1263"/>
                </a:cubicBezTo>
                <a:cubicBezTo>
                  <a:pt x="658" y="1263"/>
                  <a:pt x="658" y="1260"/>
                  <a:pt x="658" y="1258"/>
                </a:cubicBezTo>
                <a:cubicBezTo>
                  <a:pt x="656" y="1242"/>
                  <a:pt x="655" y="1225"/>
                  <a:pt x="653" y="1209"/>
                </a:cubicBezTo>
                <a:cubicBezTo>
                  <a:pt x="652" y="1195"/>
                  <a:pt x="650" y="1180"/>
                  <a:pt x="649" y="1166"/>
                </a:cubicBezTo>
                <a:cubicBezTo>
                  <a:pt x="609" y="1166"/>
                  <a:pt x="570" y="1166"/>
                  <a:pt x="530" y="1166"/>
                </a:cubicBezTo>
                <a:cubicBezTo>
                  <a:pt x="543" y="1199"/>
                  <a:pt x="557" y="1231"/>
                  <a:pt x="575" y="1262"/>
                </a:cubicBezTo>
                <a:close/>
                <a:moveTo>
                  <a:pt x="977" y="1167"/>
                </a:moveTo>
                <a:cubicBezTo>
                  <a:pt x="977" y="1167"/>
                  <a:pt x="976" y="1166"/>
                  <a:pt x="976" y="1165"/>
                </a:cubicBezTo>
                <a:cubicBezTo>
                  <a:pt x="947" y="1165"/>
                  <a:pt x="917" y="1165"/>
                  <a:pt x="888" y="1165"/>
                </a:cubicBezTo>
                <a:cubicBezTo>
                  <a:pt x="887" y="1165"/>
                  <a:pt x="886" y="1165"/>
                  <a:pt x="885" y="1165"/>
                </a:cubicBezTo>
                <a:cubicBezTo>
                  <a:pt x="883" y="1166"/>
                  <a:pt x="881" y="1167"/>
                  <a:pt x="880" y="1169"/>
                </a:cubicBezTo>
                <a:cubicBezTo>
                  <a:pt x="872" y="1179"/>
                  <a:pt x="865" y="1189"/>
                  <a:pt x="857" y="1200"/>
                </a:cubicBezTo>
                <a:cubicBezTo>
                  <a:pt x="856" y="1202"/>
                  <a:pt x="856" y="1205"/>
                  <a:pt x="857" y="1207"/>
                </a:cubicBezTo>
                <a:cubicBezTo>
                  <a:pt x="859" y="1214"/>
                  <a:pt x="858" y="1221"/>
                  <a:pt x="855" y="1227"/>
                </a:cubicBezTo>
                <a:cubicBezTo>
                  <a:pt x="853" y="1232"/>
                  <a:pt x="850" y="1236"/>
                  <a:pt x="848" y="1240"/>
                </a:cubicBezTo>
                <a:cubicBezTo>
                  <a:pt x="845" y="1248"/>
                  <a:pt x="848" y="1254"/>
                  <a:pt x="856" y="1260"/>
                </a:cubicBezTo>
                <a:cubicBezTo>
                  <a:pt x="863" y="1265"/>
                  <a:pt x="869" y="1266"/>
                  <a:pt x="875" y="1261"/>
                </a:cubicBezTo>
                <a:cubicBezTo>
                  <a:pt x="898" y="1241"/>
                  <a:pt x="920" y="1222"/>
                  <a:pt x="942" y="1202"/>
                </a:cubicBezTo>
                <a:cubicBezTo>
                  <a:pt x="954" y="1191"/>
                  <a:pt x="965" y="1179"/>
                  <a:pt x="977" y="1167"/>
                </a:cubicBezTo>
                <a:close/>
                <a:moveTo>
                  <a:pt x="664" y="1252"/>
                </a:moveTo>
                <a:cubicBezTo>
                  <a:pt x="664" y="1252"/>
                  <a:pt x="665" y="1252"/>
                  <a:pt x="666" y="1252"/>
                </a:cubicBezTo>
                <a:cubicBezTo>
                  <a:pt x="675" y="1237"/>
                  <a:pt x="689" y="1226"/>
                  <a:pt x="705" y="1219"/>
                </a:cubicBezTo>
                <a:cubicBezTo>
                  <a:pt x="722" y="1213"/>
                  <a:pt x="738" y="1207"/>
                  <a:pt x="757" y="1215"/>
                </a:cubicBezTo>
                <a:cubicBezTo>
                  <a:pt x="764" y="1198"/>
                  <a:pt x="770" y="1182"/>
                  <a:pt x="777" y="1166"/>
                </a:cubicBezTo>
                <a:cubicBezTo>
                  <a:pt x="736" y="1166"/>
                  <a:pt x="696" y="1166"/>
                  <a:pt x="656" y="1166"/>
                </a:cubicBezTo>
                <a:cubicBezTo>
                  <a:pt x="658" y="1195"/>
                  <a:pt x="661" y="1224"/>
                  <a:pt x="664" y="1252"/>
                </a:cubicBezTo>
                <a:close/>
                <a:moveTo>
                  <a:pt x="1075" y="1168"/>
                </a:moveTo>
                <a:cubicBezTo>
                  <a:pt x="1075" y="1167"/>
                  <a:pt x="1075" y="1166"/>
                  <a:pt x="1074" y="1166"/>
                </a:cubicBezTo>
                <a:cubicBezTo>
                  <a:pt x="1074" y="1166"/>
                  <a:pt x="1073" y="1165"/>
                  <a:pt x="1072" y="1165"/>
                </a:cubicBezTo>
                <a:cubicBezTo>
                  <a:pt x="1045" y="1165"/>
                  <a:pt x="1018" y="1165"/>
                  <a:pt x="991" y="1166"/>
                </a:cubicBezTo>
                <a:cubicBezTo>
                  <a:pt x="989" y="1166"/>
                  <a:pt x="985" y="1167"/>
                  <a:pt x="984" y="1169"/>
                </a:cubicBezTo>
                <a:cubicBezTo>
                  <a:pt x="956" y="1200"/>
                  <a:pt x="926" y="1228"/>
                  <a:pt x="895" y="1254"/>
                </a:cubicBezTo>
                <a:cubicBezTo>
                  <a:pt x="893" y="1255"/>
                  <a:pt x="892" y="1256"/>
                  <a:pt x="891" y="1257"/>
                </a:cubicBezTo>
                <a:cubicBezTo>
                  <a:pt x="899" y="1255"/>
                  <a:pt x="906" y="1251"/>
                  <a:pt x="913" y="1248"/>
                </a:cubicBezTo>
                <a:cubicBezTo>
                  <a:pt x="919" y="1245"/>
                  <a:pt x="925" y="1246"/>
                  <a:pt x="930" y="1251"/>
                </a:cubicBezTo>
                <a:cubicBezTo>
                  <a:pt x="933" y="1255"/>
                  <a:pt x="936" y="1255"/>
                  <a:pt x="939" y="1252"/>
                </a:cubicBezTo>
                <a:cubicBezTo>
                  <a:pt x="968" y="1236"/>
                  <a:pt x="997" y="1221"/>
                  <a:pt x="1024" y="1204"/>
                </a:cubicBezTo>
                <a:cubicBezTo>
                  <a:pt x="1042" y="1193"/>
                  <a:pt x="1058" y="1180"/>
                  <a:pt x="1075" y="1168"/>
                </a:cubicBezTo>
                <a:close/>
                <a:moveTo>
                  <a:pt x="433" y="1166"/>
                </a:moveTo>
                <a:cubicBezTo>
                  <a:pt x="440" y="1174"/>
                  <a:pt x="445" y="1182"/>
                  <a:pt x="450" y="1190"/>
                </a:cubicBezTo>
                <a:cubicBezTo>
                  <a:pt x="461" y="1207"/>
                  <a:pt x="476" y="1218"/>
                  <a:pt x="495" y="1223"/>
                </a:cubicBezTo>
                <a:cubicBezTo>
                  <a:pt x="512" y="1228"/>
                  <a:pt x="525" y="1239"/>
                  <a:pt x="536" y="1254"/>
                </a:cubicBezTo>
                <a:cubicBezTo>
                  <a:pt x="543" y="1263"/>
                  <a:pt x="553" y="1265"/>
                  <a:pt x="564" y="1267"/>
                </a:cubicBezTo>
                <a:cubicBezTo>
                  <a:pt x="565" y="1267"/>
                  <a:pt x="567" y="1266"/>
                  <a:pt x="569" y="1266"/>
                </a:cubicBezTo>
                <a:cubicBezTo>
                  <a:pt x="568" y="1264"/>
                  <a:pt x="568" y="1263"/>
                  <a:pt x="567" y="1262"/>
                </a:cubicBezTo>
                <a:cubicBezTo>
                  <a:pt x="553" y="1232"/>
                  <a:pt x="539" y="1202"/>
                  <a:pt x="525" y="1171"/>
                </a:cubicBezTo>
                <a:cubicBezTo>
                  <a:pt x="523" y="1167"/>
                  <a:pt x="521" y="1165"/>
                  <a:pt x="516" y="1165"/>
                </a:cubicBezTo>
                <a:cubicBezTo>
                  <a:pt x="491" y="1166"/>
                  <a:pt x="466" y="1165"/>
                  <a:pt x="441" y="1165"/>
                </a:cubicBezTo>
                <a:cubicBezTo>
                  <a:pt x="439" y="1165"/>
                  <a:pt x="437" y="1166"/>
                  <a:pt x="433" y="1166"/>
                </a:cubicBezTo>
                <a:close/>
                <a:moveTo>
                  <a:pt x="324" y="1165"/>
                </a:moveTo>
                <a:cubicBezTo>
                  <a:pt x="326" y="1167"/>
                  <a:pt x="326" y="1168"/>
                  <a:pt x="327" y="1169"/>
                </a:cubicBezTo>
                <a:cubicBezTo>
                  <a:pt x="347" y="1185"/>
                  <a:pt x="366" y="1202"/>
                  <a:pt x="386" y="1217"/>
                </a:cubicBezTo>
                <a:cubicBezTo>
                  <a:pt x="400" y="1227"/>
                  <a:pt x="415" y="1235"/>
                  <a:pt x="430" y="1243"/>
                </a:cubicBezTo>
                <a:cubicBezTo>
                  <a:pt x="434" y="1245"/>
                  <a:pt x="448" y="1244"/>
                  <a:pt x="448" y="1242"/>
                </a:cubicBezTo>
                <a:cubicBezTo>
                  <a:pt x="449" y="1238"/>
                  <a:pt x="448" y="1233"/>
                  <a:pt x="447" y="1229"/>
                </a:cubicBezTo>
                <a:cubicBezTo>
                  <a:pt x="446" y="1223"/>
                  <a:pt x="443" y="1217"/>
                  <a:pt x="442" y="1211"/>
                </a:cubicBezTo>
                <a:cubicBezTo>
                  <a:pt x="441" y="1206"/>
                  <a:pt x="443" y="1203"/>
                  <a:pt x="449" y="1204"/>
                </a:cubicBezTo>
                <a:cubicBezTo>
                  <a:pt x="450" y="1204"/>
                  <a:pt x="451" y="1204"/>
                  <a:pt x="452" y="1204"/>
                </a:cubicBezTo>
                <a:cubicBezTo>
                  <a:pt x="444" y="1192"/>
                  <a:pt x="435" y="1180"/>
                  <a:pt x="427" y="1168"/>
                </a:cubicBezTo>
                <a:cubicBezTo>
                  <a:pt x="425" y="1167"/>
                  <a:pt x="422" y="1166"/>
                  <a:pt x="420" y="1166"/>
                </a:cubicBezTo>
                <a:cubicBezTo>
                  <a:pt x="405" y="1165"/>
                  <a:pt x="390" y="1165"/>
                  <a:pt x="374" y="1165"/>
                </a:cubicBezTo>
                <a:cubicBezTo>
                  <a:pt x="358" y="1165"/>
                  <a:pt x="342" y="1165"/>
                  <a:pt x="324" y="1165"/>
                </a:cubicBezTo>
                <a:close/>
                <a:moveTo>
                  <a:pt x="507" y="323"/>
                </a:moveTo>
                <a:cubicBezTo>
                  <a:pt x="492" y="308"/>
                  <a:pt x="491" y="298"/>
                  <a:pt x="505" y="282"/>
                </a:cubicBezTo>
                <a:cubicBezTo>
                  <a:pt x="510" y="276"/>
                  <a:pt x="517" y="271"/>
                  <a:pt x="523" y="264"/>
                </a:cubicBezTo>
                <a:cubicBezTo>
                  <a:pt x="531" y="256"/>
                  <a:pt x="538" y="248"/>
                  <a:pt x="546" y="240"/>
                </a:cubicBezTo>
                <a:cubicBezTo>
                  <a:pt x="549" y="236"/>
                  <a:pt x="553" y="234"/>
                  <a:pt x="557" y="232"/>
                </a:cubicBezTo>
                <a:cubicBezTo>
                  <a:pt x="561" y="229"/>
                  <a:pt x="565" y="228"/>
                  <a:pt x="569" y="227"/>
                </a:cubicBezTo>
                <a:cubicBezTo>
                  <a:pt x="580" y="222"/>
                  <a:pt x="582" y="216"/>
                  <a:pt x="579" y="206"/>
                </a:cubicBezTo>
                <a:cubicBezTo>
                  <a:pt x="576" y="197"/>
                  <a:pt x="573" y="189"/>
                  <a:pt x="570" y="179"/>
                </a:cubicBezTo>
                <a:cubicBezTo>
                  <a:pt x="560" y="179"/>
                  <a:pt x="549" y="180"/>
                  <a:pt x="537" y="179"/>
                </a:cubicBezTo>
                <a:cubicBezTo>
                  <a:pt x="532" y="179"/>
                  <a:pt x="529" y="181"/>
                  <a:pt x="527" y="186"/>
                </a:cubicBezTo>
                <a:cubicBezTo>
                  <a:pt x="508" y="229"/>
                  <a:pt x="493" y="273"/>
                  <a:pt x="481" y="318"/>
                </a:cubicBezTo>
                <a:cubicBezTo>
                  <a:pt x="481" y="320"/>
                  <a:pt x="481" y="321"/>
                  <a:pt x="481" y="323"/>
                </a:cubicBezTo>
                <a:cubicBezTo>
                  <a:pt x="489" y="323"/>
                  <a:pt x="497" y="323"/>
                  <a:pt x="507" y="323"/>
                </a:cubicBezTo>
                <a:close/>
                <a:moveTo>
                  <a:pt x="421" y="1247"/>
                </a:moveTo>
                <a:cubicBezTo>
                  <a:pt x="421" y="1246"/>
                  <a:pt x="420" y="1246"/>
                  <a:pt x="420" y="1245"/>
                </a:cubicBezTo>
                <a:cubicBezTo>
                  <a:pt x="381" y="1225"/>
                  <a:pt x="347" y="1199"/>
                  <a:pt x="317" y="1168"/>
                </a:cubicBezTo>
                <a:cubicBezTo>
                  <a:pt x="315" y="1167"/>
                  <a:pt x="312" y="1166"/>
                  <a:pt x="309" y="1166"/>
                </a:cubicBezTo>
                <a:cubicBezTo>
                  <a:pt x="295" y="1165"/>
                  <a:pt x="280" y="1165"/>
                  <a:pt x="265" y="1165"/>
                </a:cubicBezTo>
                <a:cubicBezTo>
                  <a:pt x="261" y="1165"/>
                  <a:pt x="257" y="1165"/>
                  <a:pt x="252" y="1165"/>
                </a:cubicBezTo>
                <a:cubicBezTo>
                  <a:pt x="252" y="1167"/>
                  <a:pt x="252" y="1167"/>
                  <a:pt x="253" y="1167"/>
                </a:cubicBezTo>
                <a:cubicBezTo>
                  <a:pt x="297" y="1204"/>
                  <a:pt x="346" y="1234"/>
                  <a:pt x="398" y="1257"/>
                </a:cubicBezTo>
                <a:cubicBezTo>
                  <a:pt x="399" y="1258"/>
                  <a:pt x="401" y="1258"/>
                  <a:pt x="402" y="1258"/>
                </a:cubicBezTo>
                <a:cubicBezTo>
                  <a:pt x="409" y="1254"/>
                  <a:pt x="415" y="1250"/>
                  <a:pt x="421" y="1247"/>
                </a:cubicBezTo>
                <a:close/>
                <a:moveTo>
                  <a:pt x="388" y="181"/>
                </a:moveTo>
                <a:cubicBezTo>
                  <a:pt x="388" y="181"/>
                  <a:pt x="387" y="180"/>
                  <a:pt x="387" y="179"/>
                </a:cubicBezTo>
                <a:cubicBezTo>
                  <a:pt x="375" y="179"/>
                  <a:pt x="363" y="180"/>
                  <a:pt x="351" y="179"/>
                </a:cubicBezTo>
                <a:cubicBezTo>
                  <a:pt x="347" y="179"/>
                  <a:pt x="343" y="181"/>
                  <a:pt x="341" y="184"/>
                </a:cubicBezTo>
                <a:cubicBezTo>
                  <a:pt x="331" y="197"/>
                  <a:pt x="326" y="212"/>
                  <a:pt x="324" y="229"/>
                </a:cubicBezTo>
                <a:cubicBezTo>
                  <a:pt x="323" y="239"/>
                  <a:pt x="326" y="243"/>
                  <a:pt x="336" y="246"/>
                </a:cubicBezTo>
                <a:cubicBezTo>
                  <a:pt x="341" y="248"/>
                  <a:pt x="347" y="249"/>
                  <a:pt x="352" y="252"/>
                </a:cubicBezTo>
                <a:cubicBezTo>
                  <a:pt x="361" y="255"/>
                  <a:pt x="363" y="261"/>
                  <a:pt x="362" y="270"/>
                </a:cubicBezTo>
                <a:cubicBezTo>
                  <a:pt x="360" y="281"/>
                  <a:pt x="355" y="286"/>
                  <a:pt x="346" y="287"/>
                </a:cubicBezTo>
                <a:cubicBezTo>
                  <a:pt x="341" y="287"/>
                  <a:pt x="335" y="286"/>
                  <a:pt x="331" y="287"/>
                </a:cubicBezTo>
                <a:cubicBezTo>
                  <a:pt x="327" y="288"/>
                  <a:pt x="321" y="289"/>
                  <a:pt x="319" y="292"/>
                </a:cubicBezTo>
                <a:cubicBezTo>
                  <a:pt x="314" y="302"/>
                  <a:pt x="310" y="313"/>
                  <a:pt x="305" y="323"/>
                </a:cubicBezTo>
                <a:cubicBezTo>
                  <a:pt x="317" y="323"/>
                  <a:pt x="328" y="323"/>
                  <a:pt x="340" y="324"/>
                </a:cubicBezTo>
                <a:cubicBezTo>
                  <a:pt x="344" y="324"/>
                  <a:pt x="347" y="322"/>
                  <a:pt x="349" y="318"/>
                </a:cubicBezTo>
                <a:cubicBezTo>
                  <a:pt x="358" y="294"/>
                  <a:pt x="368" y="270"/>
                  <a:pt x="378" y="247"/>
                </a:cubicBezTo>
                <a:cubicBezTo>
                  <a:pt x="379" y="245"/>
                  <a:pt x="379" y="244"/>
                  <a:pt x="380" y="242"/>
                </a:cubicBezTo>
                <a:cubicBezTo>
                  <a:pt x="377" y="241"/>
                  <a:pt x="376" y="240"/>
                  <a:pt x="374" y="240"/>
                </a:cubicBezTo>
                <a:cubicBezTo>
                  <a:pt x="369" y="238"/>
                  <a:pt x="364" y="237"/>
                  <a:pt x="359" y="235"/>
                </a:cubicBezTo>
                <a:cubicBezTo>
                  <a:pt x="349" y="233"/>
                  <a:pt x="348" y="229"/>
                  <a:pt x="355" y="222"/>
                </a:cubicBezTo>
                <a:cubicBezTo>
                  <a:pt x="360" y="215"/>
                  <a:pt x="367" y="209"/>
                  <a:pt x="373" y="202"/>
                </a:cubicBezTo>
                <a:cubicBezTo>
                  <a:pt x="378" y="195"/>
                  <a:pt x="383" y="188"/>
                  <a:pt x="388" y="181"/>
                </a:cubicBezTo>
                <a:close/>
                <a:moveTo>
                  <a:pt x="756" y="488"/>
                </a:moveTo>
                <a:cubicBezTo>
                  <a:pt x="756" y="482"/>
                  <a:pt x="755" y="476"/>
                  <a:pt x="754" y="471"/>
                </a:cubicBezTo>
                <a:cubicBezTo>
                  <a:pt x="748" y="431"/>
                  <a:pt x="719" y="406"/>
                  <a:pt x="679" y="406"/>
                </a:cubicBezTo>
                <a:cubicBezTo>
                  <a:pt x="672" y="406"/>
                  <a:pt x="663" y="405"/>
                  <a:pt x="660" y="414"/>
                </a:cubicBezTo>
                <a:cubicBezTo>
                  <a:pt x="657" y="421"/>
                  <a:pt x="662" y="428"/>
                  <a:pt x="667" y="433"/>
                </a:cubicBezTo>
                <a:cubicBezTo>
                  <a:pt x="677" y="444"/>
                  <a:pt x="690" y="452"/>
                  <a:pt x="704" y="458"/>
                </a:cubicBezTo>
                <a:cubicBezTo>
                  <a:pt x="718" y="464"/>
                  <a:pt x="731" y="470"/>
                  <a:pt x="730" y="488"/>
                </a:cubicBezTo>
                <a:cubicBezTo>
                  <a:pt x="739" y="488"/>
                  <a:pt x="748" y="488"/>
                  <a:pt x="756" y="488"/>
                </a:cubicBezTo>
                <a:close/>
                <a:moveTo>
                  <a:pt x="1088" y="172"/>
                </a:moveTo>
                <a:cubicBezTo>
                  <a:pt x="1086" y="170"/>
                  <a:pt x="1084" y="169"/>
                  <a:pt x="1083" y="168"/>
                </a:cubicBezTo>
                <a:cubicBezTo>
                  <a:pt x="1035" y="127"/>
                  <a:pt x="981" y="93"/>
                  <a:pt x="923" y="68"/>
                </a:cubicBezTo>
                <a:cubicBezTo>
                  <a:pt x="914" y="64"/>
                  <a:pt x="906" y="61"/>
                  <a:pt x="896" y="62"/>
                </a:cubicBezTo>
                <a:cubicBezTo>
                  <a:pt x="890" y="62"/>
                  <a:pt x="884" y="62"/>
                  <a:pt x="878" y="62"/>
                </a:cubicBezTo>
                <a:cubicBezTo>
                  <a:pt x="887" y="70"/>
                  <a:pt x="896" y="76"/>
                  <a:pt x="904" y="83"/>
                </a:cubicBezTo>
                <a:cubicBezTo>
                  <a:pt x="906" y="83"/>
                  <a:pt x="908" y="84"/>
                  <a:pt x="910" y="83"/>
                </a:cubicBezTo>
                <a:cubicBezTo>
                  <a:pt x="920" y="78"/>
                  <a:pt x="925" y="79"/>
                  <a:pt x="933" y="88"/>
                </a:cubicBezTo>
                <a:cubicBezTo>
                  <a:pt x="937" y="94"/>
                  <a:pt x="941" y="100"/>
                  <a:pt x="946" y="106"/>
                </a:cubicBezTo>
                <a:cubicBezTo>
                  <a:pt x="958" y="121"/>
                  <a:pt x="974" y="129"/>
                  <a:pt x="994" y="130"/>
                </a:cubicBezTo>
                <a:cubicBezTo>
                  <a:pt x="1003" y="131"/>
                  <a:pt x="1013" y="133"/>
                  <a:pt x="1021" y="136"/>
                </a:cubicBezTo>
                <a:cubicBezTo>
                  <a:pt x="1041" y="142"/>
                  <a:pt x="1059" y="151"/>
                  <a:pt x="1067" y="172"/>
                </a:cubicBezTo>
                <a:cubicBezTo>
                  <a:pt x="1074" y="172"/>
                  <a:pt x="1080" y="172"/>
                  <a:pt x="1088" y="172"/>
                </a:cubicBezTo>
                <a:close/>
                <a:moveTo>
                  <a:pt x="797" y="62"/>
                </a:moveTo>
                <a:cubicBezTo>
                  <a:pt x="811" y="76"/>
                  <a:pt x="823" y="89"/>
                  <a:pt x="835" y="102"/>
                </a:cubicBezTo>
                <a:cubicBezTo>
                  <a:pt x="837" y="103"/>
                  <a:pt x="838" y="104"/>
                  <a:pt x="840" y="104"/>
                </a:cubicBezTo>
                <a:cubicBezTo>
                  <a:pt x="852" y="110"/>
                  <a:pt x="864" y="116"/>
                  <a:pt x="876" y="122"/>
                </a:cubicBezTo>
                <a:cubicBezTo>
                  <a:pt x="884" y="125"/>
                  <a:pt x="888" y="125"/>
                  <a:pt x="891" y="116"/>
                </a:cubicBezTo>
                <a:cubicBezTo>
                  <a:pt x="894" y="107"/>
                  <a:pt x="898" y="98"/>
                  <a:pt x="901" y="89"/>
                </a:cubicBezTo>
                <a:cubicBezTo>
                  <a:pt x="891" y="81"/>
                  <a:pt x="881" y="73"/>
                  <a:pt x="870" y="66"/>
                </a:cubicBezTo>
                <a:cubicBezTo>
                  <a:pt x="866" y="64"/>
                  <a:pt x="861" y="62"/>
                  <a:pt x="857" y="62"/>
                </a:cubicBezTo>
                <a:cubicBezTo>
                  <a:pt x="842" y="62"/>
                  <a:pt x="828" y="62"/>
                  <a:pt x="813" y="62"/>
                </a:cubicBezTo>
                <a:cubicBezTo>
                  <a:pt x="808" y="62"/>
                  <a:pt x="803" y="62"/>
                  <a:pt x="797" y="62"/>
                </a:cubicBezTo>
                <a:close/>
                <a:moveTo>
                  <a:pt x="532" y="160"/>
                </a:moveTo>
                <a:cubicBezTo>
                  <a:pt x="530" y="156"/>
                  <a:pt x="527" y="153"/>
                  <a:pt x="526" y="150"/>
                </a:cubicBezTo>
                <a:cubicBezTo>
                  <a:pt x="524" y="145"/>
                  <a:pt x="521" y="144"/>
                  <a:pt x="517" y="147"/>
                </a:cubicBezTo>
                <a:cubicBezTo>
                  <a:pt x="514" y="148"/>
                  <a:pt x="512" y="150"/>
                  <a:pt x="509" y="152"/>
                </a:cubicBezTo>
                <a:cubicBezTo>
                  <a:pt x="502" y="156"/>
                  <a:pt x="496" y="160"/>
                  <a:pt x="489" y="163"/>
                </a:cubicBezTo>
                <a:cubicBezTo>
                  <a:pt x="484" y="165"/>
                  <a:pt x="478" y="167"/>
                  <a:pt x="474" y="162"/>
                </a:cubicBezTo>
                <a:cubicBezTo>
                  <a:pt x="471" y="157"/>
                  <a:pt x="476" y="153"/>
                  <a:pt x="479" y="150"/>
                </a:cubicBezTo>
                <a:cubicBezTo>
                  <a:pt x="487" y="142"/>
                  <a:pt x="495" y="133"/>
                  <a:pt x="502" y="125"/>
                </a:cubicBezTo>
                <a:cubicBezTo>
                  <a:pt x="506" y="121"/>
                  <a:pt x="508" y="117"/>
                  <a:pt x="510" y="112"/>
                </a:cubicBezTo>
                <a:cubicBezTo>
                  <a:pt x="512" y="107"/>
                  <a:pt x="509" y="104"/>
                  <a:pt x="504" y="105"/>
                </a:cubicBezTo>
                <a:cubicBezTo>
                  <a:pt x="500" y="106"/>
                  <a:pt x="495" y="108"/>
                  <a:pt x="491" y="110"/>
                </a:cubicBezTo>
                <a:cubicBezTo>
                  <a:pt x="469" y="124"/>
                  <a:pt x="452" y="143"/>
                  <a:pt x="443" y="169"/>
                </a:cubicBezTo>
                <a:cubicBezTo>
                  <a:pt x="443" y="170"/>
                  <a:pt x="443" y="171"/>
                  <a:pt x="443" y="173"/>
                </a:cubicBezTo>
                <a:cubicBezTo>
                  <a:pt x="467" y="173"/>
                  <a:pt x="490" y="172"/>
                  <a:pt x="513" y="173"/>
                </a:cubicBezTo>
                <a:cubicBezTo>
                  <a:pt x="523" y="173"/>
                  <a:pt x="529" y="171"/>
                  <a:pt x="532" y="161"/>
                </a:cubicBezTo>
                <a:cubicBezTo>
                  <a:pt x="532" y="160"/>
                  <a:pt x="532" y="160"/>
                  <a:pt x="532" y="160"/>
                </a:cubicBezTo>
                <a:close/>
                <a:moveTo>
                  <a:pt x="540" y="323"/>
                </a:moveTo>
                <a:cubicBezTo>
                  <a:pt x="574" y="323"/>
                  <a:pt x="606" y="323"/>
                  <a:pt x="639" y="323"/>
                </a:cubicBezTo>
                <a:cubicBezTo>
                  <a:pt x="640" y="300"/>
                  <a:pt x="642" y="276"/>
                  <a:pt x="643" y="253"/>
                </a:cubicBezTo>
                <a:cubicBezTo>
                  <a:pt x="642" y="253"/>
                  <a:pt x="641" y="253"/>
                  <a:pt x="640" y="252"/>
                </a:cubicBezTo>
                <a:cubicBezTo>
                  <a:pt x="638" y="256"/>
                  <a:pt x="636" y="259"/>
                  <a:pt x="635" y="262"/>
                </a:cubicBezTo>
                <a:cubicBezTo>
                  <a:pt x="632" y="269"/>
                  <a:pt x="632" y="276"/>
                  <a:pt x="629" y="283"/>
                </a:cubicBezTo>
                <a:cubicBezTo>
                  <a:pt x="622" y="309"/>
                  <a:pt x="606" y="314"/>
                  <a:pt x="586" y="297"/>
                </a:cubicBezTo>
                <a:cubicBezTo>
                  <a:pt x="577" y="289"/>
                  <a:pt x="572" y="291"/>
                  <a:pt x="565" y="298"/>
                </a:cubicBezTo>
                <a:cubicBezTo>
                  <a:pt x="557" y="306"/>
                  <a:pt x="549" y="314"/>
                  <a:pt x="540" y="323"/>
                </a:cubicBezTo>
                <a:close/>
                <a:moveTo>
                  <a:pt x="763" y="1218"/>
                </a:moveTo>
                <a:cubicBezTo>
                  <a:pt x="768" y="1217"/>
                  <a:pt x="773" y="1216"/>
                  <a:pt x="776" y="1214"/>
                </a:cubicBezTo>
                <a:cubicBezTo>
                  <a:pt x="781" y="1211"/>
                  <a:pt x="785" y="1208"/>
                  <a:pt x="789" y="1204"/>
                </a:cubicBezTo>
                <a:cubicBezTo>
                  <a:pt x="796" y="1198"/>
                  <a:pt x="803" y="1192"/>
                  <a:pt x="810" y="1187"/>
                </a:cubicBezTo>
                <a:cubicBezTo>
                  <a:pt x="824" y="1178"/>
                  <a:pt x="835" y="1179"/>
                  <a:pt x="846" y="1191"/>
                </a:cubicBezTo>
                <a:cubicBezTo>
                  <a:pt x="848" y="1193"/>
                  <a:pt x="849" y="1194"/>
                  <a:pt x="851" y="1197"/>
                </a:cubicBezTo>
                <a:cubicBezTo>
                  <a:pt x="859" y="1186"/>
                  <a:pt x="866" y="1177"/>
                  <a:pt x="873" y="1167"/>
                </a:cubicBezTo>
                <a:cubicBezTo>
                  <a:pt x="872" y="1166"/>
                  <a:pt x="872" y="1166"/>
                  <a:pt x="871" y="1166"/>
                </a:cubicBezTo>
                <a:cubicBezTo>
                  <a:pt x="844" y="1165"/>
                  <a:pt x="816" y="1165"/>
                  <a:pt x="788" y="1166"/>
                </a:cubicBezTo>
                <a:cubicBezTo>
                  <a:pt x="786" y="1166"/>
                  <a:pt x="784" y="1167"/>
                  <a:pt x="784" y="1168"/>
                </a:cubicBezTo>
                <a:cubicBezTo>
                  <a:pt x="777" y="1184"/>
                  <a:pt x="770" y="1200"/>
                  <a:pt x="763" y="1218"/>
                </a:cubicBezTo>
                <a:close/>
                <a:moveTo>
                  <a:pt x="534" y="173"/>
                </a:moveTo>
                <a:cubicBezTo>
                  <a:pt x="547" y="173"/>
                  <a:pt x="558" y="173"/>
                  <a:pt x="570" y="173"/>
                </a:cubicBezTo>
                <a:cubicBezTo>
                  <a:pt x="571" y="173"/>
                  <a:pt x="573" y="172"/>
                  <a:pt x="574" y="171"/>
                </a:cubicBezTo>
                <a:cubicBezTo>
                  <a:pt x="580" y="163"/>
                  <a:pt x="586" y="154"/>
                  <a:pt x="592" y="146"/>
                </a:cubicBezTo>
                <a:cubicBezTo>
                  <a:pt x="603" y="132"/>
                  <a:pt x="602" y="116"/>
                  <a:pt x="597" y="101"/>
                </a:cubicBezTo>
                <a:cubicBezTo>
                  <a:pt x="594" y="93"/>
                  <a:pt x="589" y="93"/>
                  <a:pt x="584" y="99"/>
                </a:cubicBezTo>
                <a:cubicBezTo>
                  <a:pt x="581" y="105"/>
                  <a:pt x="578" y="111"/>
                  <a:pt x="575" y="118"/>
                </a:cubicBezTo>
                <a:cubicBezTo>
                  <a:pt x="570" y="127"/>
                  <a:pt x="566" y="137"/>
                  <a:pt x="561" y="146"/>
                </a:cubicBezTo>
                <a:cubicBezTo>
                  <a:pt x="557" y="151"/>
                  <a:pt x="552" y="157"/>
                  <a:pt x="546" y="158"/>
                </a:cubicBezTo>
                <a:cubicBezTo>
                  <a:pt x="539" y="161"/>
                  <a:pt x="537" y="166"/>
                  <a:pt x="534" y="173"/>
                </a:cubicBezTo>
                <a:close/>
                <a:moveTo>
                  <a:pt x="691" y="62"/>
                </a:moveTo>
                <a:cubicBezTo>
                  <a:pt x="684" y="62"/>
                  <a:pt x="679" y="62"/>
                  <a:pt x="675" y="62"/>
                </a:cubicBezTo>
                <a:cubicBezTo>
                  <a:pt x="673" y="63"/>
                  <a:pt x="671" y="65"/>
                  <a:pt x="670" y="67"/>
                </a:cubicBezTo>
                <a:cubicBezTo>
                  <a:pt x="669" y="71"/>
                  <a:pt x="669" y="76"/>
                  <a:pt x="668" y="81"/>
                </a:cubicBezTo>
                <a:cubicBezTo>
                  <a:pt x="665" y="91"/>
                  <a:pt x="669" y="98"/>
                  <a:pt x="676" y="104"/>
                </a:cubicBezTo>
                <a:cubicBezTo>
                  <a:pt x="680" y="107"/>
                  <a:pt x="685" y="109"/>
                  <a:pt x="690" y="111"/>
                </a:cubicBezTo>
                <a:cubicBezTo>
                  <a:pt x="697" y="113"/>
                  <a:pt x="703" y="112"/>
                  <a:pt x="707" y="105"/>
                </a:cubicBezTo>
                <a:cubicBezTo>
                  <a:pt x="711" y="101"/>
                  <a:pt x="713" y="95"/>
                  <a:pt x="716" y="91"/>
                </a:cubicBezTo>
                <a:cubicBezTo>
                  <a:pt x="721" y="85"/>
                  <a:pt x="719" y="81"/>
                  <a:pt x="715" y="75"/>
                </a:cubicBezTo>
                <a:cubicBezTo>
                  <a:pt x="708" y="65"/>
                  <a:pt x="701" y="59"/>
                  <a:pt x="691" y="62"/>
                </a:cubicBezTo>
                <a:close/>
                <a:moveTo>
                  <a:pt x="857" y="488"/>
                </a:moveTo>
                <a:cubicBezTo>
                  <a:pt x="856" y="479"/>
                  <a:pt x="850" y="474"/>
                  <a:pt x="845" y="469"/>
                </a:cubicBezTo>
                <a:cubicBezTo>
                  <a:pt x="839" y="464"/>
                  <a:pt x="832" y="458"/>
                  <a:pt x="825" y="455"/>
                </a:cubicBezTo>
                <a:cubicBezTo>
                  <a:pt x="818" y="451"/>
                  <a:pt x="813" y="454"/>
                  <a:pt x="812" y="462"/>
                </a:cubicBezTo>
                <a:cubicBezTo>
                  <a:pt x="811" y="469"/>
                  <a:pt x="811" y="477"/>
                  <a:pt x="812" y="485"/>
                </a:cubicBezTo>
                <a:cubicBezTo>
                  <a:pt x="812" y="486"/>
                  <a:pt x="814" y="488"/>
                  <a:pt x="815" y="488"/>
                </a:cubicBezTo>
                <a:cubicBezTo>
                  <a:pt x="829" y="488"/>
                  <a:pt x="842" y="488"/>
                  <a:pt x="857" y="488"/>
                </a:cubicBezTo>
                <a:close/>
                <a:moveTo>
                  <a:pt x="670" y="323"/>
                </a:moveTo>
                <a:cubicBezTo>
                  <a:pt x="669" y="300"/>
                  <a:pt x="664" y="278"/>
                  <a:pt x="651" y="259"/>
                </a:cubicBezTo>
                <a:cubicBezTo>
                  <a:pt x="651" y="259"/>
                  <a:pt x="650" y="259"/>
                  <a:pt x="649" y="260"/>
                </a:cubicBezTo>
                <a:cubicBezTo>
                  <a:pt x="648" y="281"/>
                  <a:pt x="647" y="302"/>
                  <a:pt x="646" y="323"/>
                </a:cubicBezTo>
                <a:cubicBezTo>
                  <a:pt x="654" y="323"/>
                  <a:pt x="661" y="323"/>
                  <a:pt x="670" y="323"/>
                </a:cubicBezTo>
                <a:close/>
                <a:moveTo>
                  <a:pt x="632" y="801"/>
                </a:moveTo>
                <a:cubicBezTo>
                  <a:pt x="632" y="772"/>
                  <a:pt x="632" y="744"/>
                  <a:pt x="632" y="715"/>
                </a:cubicBezTo>
                <a:cubicBezTo>
                  <a:pt x="609" y="743"/>
                  <a:pt x="610" y="778"/>
                  <a:pt x="632" y="801"/>
                </a:cubicBezTo>
                <a:close/>
                <a:moveTo>
                  <a:pt x="766" y="63"/>
                </a:moveTo>
                <a:cubicBezTo>
                  <a:pt x="784" y="74"/>
                  <a:pt x="790" y="95"/>
                  <a:pt x="802" y="108"/>
                </a:cubicBezTo>
                <a:cubicBezTo>
                  <a:pt x="811" y="105"/>
                  <a:pt x="818" y="103"/>
                  <a:pt x="826" y="100"/>
                </a:cubicBezTo>
                <a:cubicBezTo>
                  <a:pt x="816" y="91"/>
                  <a:pt x="806" y="82"/>
                  <a:pt x="797" y="72"/>
                </a:cubicBezTo>
                <a:cubicBezTo>
                  <a:pt x="789" y="63"/>
                  <a:pt x="779" y="60"/>
                  <a:pt x="766" y="63"/>
                </a:cubicBezTo>
                <a:close/>
                <a:moveTo>
                  <a:pt x="933" y="270"/>
                </a:moveTo>
                <a:cubicBezTo>
                  <a:pt x="927" y="289"/>
                  <a:pt x="930" y="309"/>
                  <a:pt x="912" y="323"/>
                </a:cubicBezTo>
                <a:cubicBezTo>
                  <a:pt x="927" y="323"/>
                  <a:pt x="940" y="323"/>
                  <a:pt x="954" y="323"/>
                </a:cubicBezTo>
                <a:cubicBezTo>
                  <a:pt x="947" y="305"/>
                  <a:pt x="940" y="289"/>
                  <a:pt x="933" y="270"/>
                </a:cubicBezTo>
                <a:close/>
                <a:moveTo>
                  <a:pt x="669" y="331"/>
                </a:moveTo>
                <a:cubicBezTo>
                  <a:pt x="661" y="331"/>
                  <a:pt x="653" y="331"/>
                  <a:pt x="645" y="331"/>
                </a:cubicBezTo>
                <a:cubicBezTo>
                  <a:pt x="645" y="346"/>
                  <a:pt x="644" y="361"/>
                  <a:pt x="643" y="375"/>
                </a:cubicBezTo>
                <a:cubicBezTo>
                  <a:pt x="656" y="363"/>
                  <a:pt x="665" y="349"/>
                  <a:pt x="669" y="331"/>
                </a:cubicBezTo>
                <a:close/>
                <a:moveTo>
                  <a:pt x="664" y="63"/>
                </a:moveTo>
                <a:cubicBezTo>
                  <a:pt x="651" y="60"/>
                  <a:pt x="604" y="62"/>
                  <a:pt x="600" y="66"/>
                </a:cubicBezTo>
                <a:cubicBezTo>
                  <a:pt x="607" y="66"/>
                  <a:pt x="613" y="67"/>
                  <a:pt x="619" y="67"/>
                </a:cubicBezTo>
                <a:cubicBezTo>
                  <a:pt x="634" y="68"/>
                  <a:pt x="649" y="66"/>
                  <a:pt x="661" y="79"/>
                </a:cubicBezTo>
                <a:cubicBezTo>
                  <a:pt x="662" y="73"/>
                  <a:pt x="663" y="68"/>
                  <a:pt x="664" y="63"/>
                </a:cubicBezTo>
                <a:close/>
                <a:moveTo>
                  <a:pt x="714" y="63"/>
                </a:moveTo>
                <a:cubicBezTo>
                  <a:pt x="718" y="68"/>
                  <a:pt x="721" y="72"/>
                  <a:pt x="724" y="77"/>
                </a:cubicBezTo>
                <a:cubicBezTo>
                  <a:pt x="730" y="72"/>
                  <a:pt x="735" y="67"/>
                  <a:pt x="741" y="63"/>
                </a:cubicBezTo>
                <a:cubicBezTo>
                  <a:pt x="732" y="63"/>
                  <a:pt x="723" y="63"/>
                  <a:pt x="714" y="63"/>
                </a:cubicBezTo>
                <a:close/>
                <a:moveTo>
                  <a:pt x="389" y="173"/>
                </a:moveTo>
                <a:cubicBezTo>
                  <a:pt x="389" y="172"/>
                  <a:pt x="389" y="171"/>
                  <a:pt x="389" y="171"/>
                </a:cubicBezTo>
                <a:cubicBezTo>
                  <a:pt x="380" y="168"/>
                  <a:pt x="370" y="170"/>
                  <a:pt x="361" y="173"/>
                </a:cubicBezTo>
                <a:cubicBezTo>
                  <a:pt x="370" y="173"/>
                  <a:pt x="380" y="173"/>
                  <a:pt x="389" y="173"/>
                </a:cubicBezTo>
                <a:close/>
              </a:path>
            </a:pathLst>
          </a:custGeom>
          <a:solidFill>
            <a:srgbClr val="E1E9E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268D58B0-DDCB-4CB9-9A5C-8796256A0840}"/>
              </a:ext>
            </a:extLst>
          </p:cNvPr>
          <p:cNvGrpSpPr/>
          <p:nvPr/>
        </p:nvGrpSpPr>
        <p:grpSpPr>
          <a:xfrm>
            <a:off x="4890200" y="2557980"/>
            <a:ext cx="2676997" cy="2676997"/>
            <a:chOff x="6918416" y="1704585"/>
            <a:chExt cx="4300600" cy="4300600"/>
          </a:xfrm>
        </p:grpSpPr>
        <p:sp>
          <p:nvSpPr>
            <p:cNvPr id="36" name="Freeform 71">
              <a:extLst>
                <a:ext uri="{FF2B5EF4-FFF2-40B4-BE49-F238E27FC236}">
                  <a16:creationId xmlns:a16="http://schemas.microsoft.com/office/drawing/2014/main" id="{8D670940-910C-406E-9334-241EF20E6C2D}"/>
                </a:ext>
              </a:extLst>
            </p:cNvPr>
            <p:cNvSpPr/>
            <p:nvPr/>
          </p:nvSpPr>
          <p:spPr>
            <a:xfrm>
              <a:off x="6918416" y="1704585"/>
              <a:ext cx="2101760" cy="2101760"/>
            </a:xfrm>
            <a:custGeom>
              <a:avLst/>
              <a:gdLst>
                <a:gd name="connsiteX0" fmla="*/ 0 w 3174813"/>
                <a:gd name="connsiteY0" fmla="*/ 3174813 h 3174813"/>
                <a:gd name="connsiteX1" fmla="*/ 3174813 w 3174813"/>
                <a:gd name="connsiteY1" fmla="*/ 0 h 3174813"/>
                <a:gd name="connsiteX2" fmla="*/ 3174813 w 3174813"/>
                <a:gd name="connsiteY2" fmla="*/ 3174813 h 3174813"/>
                <a:gd name="connsiteX3" fmla="*/ 0 w 3174813"/>
                <a:gd name="connsiteY3" fmla="*/ 3174813 h 3174813"/>
              </a:gdLst>
              <a:ahLst/>
              <a:cxnLst>
                <a:cxn ang="0">
                  <a:pos x="connsiteX0" y="connsiteY0"/>
                </a:cxn>
                <a:cxn ang="0">
                  <a:pos x="connsiteX1" y="connsiteY1"/>
                </a:cxn>
                <a:cxn ang="0">
                  <a:pos x="connsiteX2" y="connsiteY2"/>
                </a:cxn>
                <a:cxn ang="0">
                  <a:pos x="connsiteX3" y="connsiteY3"/>
                </a:cxn>
              </a:cxnLst>
              <a:rect l="l" t="t" r="r" b="b"/>
              <a:pathLst>
                <a:path w="3174813" h="3174813">
                  <a:moveTo>
                    <a:pt x="0" y="3174813"/>
                  </a:moveTo>
                  <a:cubicBezTo>
                    <a:pt x="0" y="1421412"/>
                    <a:pt x="1421412" y="0"/>
                    <a:pt x="3174813" y="0"/>
                  </a:cubicBezTo>
                  <a:lnTo>
                    <a:pt x="3174813" y="3174813"/>
                  </a:lnTo>
                  <a:lnTo>
                    <a:pt x="0" y="3174813"/>
                  </a:lnTo>
                  <a:close/>
                </a:path>
              </a:pathLst>
            </a:custGeom>
            <a:solidFill>
              <a:schemeClr val="accent1"/>
            </a:solidFill>
            <a:ln w="12700" cap="flat" cmpd="sng" algn="ctr">
              <a:noFill/>
              <a:prstDash val="solid"/>
            </a:ln>
            <a:effectLst/>
          </p:spPr>
          <p:txBody>
            <a:bodyPr tIns="0" bIns="274320" rtlCol="0" anchor="b"/>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37" name="Freeform 72">
              <a:extLst>
                <a:ext uri="{FF2B5EF4-FFF2-40B4-BE49-F238E27FC236}">
                  <a16:creationId xmlns:a16="http://schemas.microsoft.com/office/drawing/2014/main" id="{1370911F-14DE-4716-BCDA-475483DF4395}"/>
                </a:ext>
              </a:extLst>
            </p:cNvPr>
            <p:cNvSpPr/>
            <p:nvPr/>
          </p:nvSpPr>
          <p:spPr>
            <a:xfrm>
              <a:off x="9117256" y="1704585"/>
              <a:ext cx="2101760" cy="2101760"/>
            </a:xfrm>
            <a:custGeom>
              <a:avLst/>
              <a:gdLst>
                <a:gd name="connsiteX0" fmla="*/ 0 w 3174813"/>
                <a:gd name="connsiteY0" fmla="*/ 3174813 h 3174813"/>
                <a:gd name="connsiteX1" fmla="*/ 3174813 w 3174813"/>
                <a:gd name="connsiteY1" fmla="*/ 0 h 3174813"/>
                <a:gd name="connsiteX2" fmla="*/ 3174813 w 3174813"/>
                <a:gd name="connsiteY2" fmla="*/ 3174813 h 3174813"/>
                <a:gd name="connsiteX3" fmla="*/ 0 w 3174813"/>
                <a:gd name="connsiteY3" fmla="*/ 3174813 h 3174813"/>
              </a:gdLst>
              <a:ahLst/>
              <a:cxnLst>
                <a:cxn ang="0">
                  <a:pos x="connsiteX0" y="connsiteY0"/>
                </a:cxn>
                <a:cxn ang="0">
                  <a:pos x="connsiteX1" y="connsiteY1"/>
                </a:cxn>
                <a:cxn ang="0">
                  <a:pos x="connsiteX2" y="connsiteY2"/>
                </a:cxn>
                <a:cxn ang="0">
                  <a:pos x="connsiteX3" y="connsiteY3"/>
                </a:cxn>
              </a:cxnLst>
              <a:rect l="l" t="t" r="r" b="b"/>
              <a:pathLst>
                <a:path w="3174813" h="3174813">
                  <a:moveTo>
                    <a:pt x="0" y="0"/>
                  </a:moveTo>
                  <a:cubicBezTo>
                    <a:pt x="1753401" y="0"/>
                    <a:pt x="3174813" y="1421412"/>
                    <a:pt x="3174813" y="3174813"/>
                  </a:cubicBezTo>
                  <a:lnTo>
                    <a:pt x="0" y="3174813"/>
                  </a:lnTo>
                  <a:lnTo>
                    <a:pt x="0" y="0"/>
                  </a:lnTo>
                  <a:close/>
                </a:path>
              </a:pathLst>
            </a:custGeom>
            <a:solidFill>
              <a:schemeClr val="accent4"/>
            </a:solidFill>
            <a:ln w="12700" cap="flat" cmpd="sng" algn="ctr">
              <a:noFill/>
              <a:prstDash val="solid"/>
            </a:ln>
            <a:effectLst/>
          </p:spPr>
          <p:txBody>
            <a:bodyPr tIns="0" bIns="274320" rtlCol="0" anchor="b"/>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38" name="Freeform 73">
              <a:extLst>
                <a:ext uri="{FF2B5EF4-FFF2-40B4-BE49-F238E27FC236}">
                  <a16:creationId xmlns:a16="http://schemas.microsoft.com/office/drawing/2014/main" id="{58981A92-ABAD-4B57-AF06-E9B8B426FB16}"/>
                </a:ext>
              </a:extLst>
            </p:cNvPr>
            <p:cNvSpPr/>
            <p:nvPr/>
          </p:nvSpPr>
          <p:spPr>
            <a:xfrm>
              <a:off x="9117256" y="3903424"/>
              <a:ext cx="2101760" cy="2101761"/>
            </a:xfrm>
            <a:custGeom>
              <a:avLst/>
              <a:gdLst>
                <a:gd name="connsiteX0" fmla="*/ 0 w 3174813"/>
                <a:gd name="connsiteY0" fmla="*/ 3174813 h 3174813"/>
                <a:gd name="connsiteX1" fmla="*/ 3174813 w 3174813"/>
                <a:gd name="connsiteY1" fmla="*/ 0 h 3174813"/>
                <a:gd name="connsiteX2" fmla="*/ 3174813 w 3174813"/>
                <a:gd name="connsiteY2" fmla="*/ 3174813 h 3174813"/>
                <a:gd name="connsiteX3" fmla="*/ 0 w 3174813"/>
                <a:gd name="connsiteY3" fmla="*/ 3174813 h 3174813"/>
              </a:gdLst>
              <a:ahLst/>
              <a:cxnLst>
                <a:cxn ang="0">
                  <a:pos x="connsiteX0" y="connsiteY0"/>
                </a:cxn>
                <a:cxn ang="0">
                  <a:pos x="connsiteX1" y="connsiteY1"/>
                </a:cxn>
                <a:cxn ang="0">
                  <a:pos x="connsiteX2" y="connsiteY2"/>
                </a:cxn>
                <a:cxn ang="0">
                  <a:pos x="connsiteX3" y="connsiteY3"/>
                </a:cxn>
              </a:cxnLst>
              <a:rect l="l" t="t" r="r" b="b"/>
              <a:pathLst>
                <a:path w="3174813" h="3174813">
                  <a:moveTo>
                    <a:pt x="3174813" y="0"/>
                  </a:moveTo>
                  <a:cubicBezTo>
                    <a:pt x="3174813" y="1753401"/>
                    <a:pt x="1753401" y="3174813"/>
                    <a:pt x="0" y="3174813"/>
                  </a:cubicBezTo>
                  <a:lnTo>
                    <a:pt x="0" y="0"/>
                  </a:lnTo>
                  <a:lnTo>
                    <a:pt x="3174813" y="0"/>
                  </a:lnTo>
                  <a:close/>
                </a:path>
              </a:pathLst>
            </a:custGeom>
            <a:solidFill>
              <a:schemeClr val="accent3"/>
            </a:solidFill>
            <a:ln w="12700" cap="flat" cmpd="sng" algn="ctr">
              <a:noFill/>
              <a:prstDash val="solid"/>
            </a:ln>
            <a:effectLst/>
          </p:spPr>
          <p:txBody>
            <a:bodyPr tIns="0" bIns="274320" rtlCol="0" anchor="b"/>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39" name="Freeform 74">
              <a:extLst>
                <a:ext uri="{FF2B5EF4-FFF2-40B4-BE49-F238E27FC236}">
                  <a16:creationId xmlns:a16="http://schemas.microsoft.com/office/drawing/2014/main" id="{CCB0691E-FE16-4428-8215-BB0F90995108}"/>
                </a:ext>
              </a:extLst>
            </p:cNvPr>
            <p:cNvSpPr/>
            <p:nvPr/>
          </p:nvSpPr>
          <p:spPr>
            <a:xfrm>
              <a:off x="6918416" y="3903425"/>
              <a:ext cx="2101760" cy="2101760"/>
            </a:xfrm>
            <a:custGeom>
              <a:avLst/>
              <a:gdLst>
                <a:gd name="connsiteX0" fmla="*/ 0 w 3174813"/>
                <a:gd name="connsiteY0" fmla="*/ 3174813 h 3174813"/>
                <a:gd name="connsiteX1" fmla="*/ 3174813 w 3174813"/>
                <a:gd name="connsiteY1" fmla="*/ 0 h 3174813"/>
                <a:gd name="connsiteX2" fmla="*/ 3174813 w 3174813"/>
                <a:gd name="connsiteY2" fmla="*/ 3174813 h 3174813"/>
                <a:gd name="connsiteX3" fmla="*/ 0 w 3174813"/>
                <a:gd name="connsiteY3" fmla="*/ 3174813 h 3174813"/>
              </a:gdLst>
              <a:ahLst/>
              <a:cxnLst>
                <a:cxn ang="0">
                  <a:pos x="connsiteX0" y="connsiteY0"/>
                </a:cxn>
                <a:cxn ang="0">
                  <a:pos x="connsiteX1" y="connsiteY1"/>
                </a:cxn>
                <a:cxn ang="0">
                  <a:pos x="connsiteX2" y="connsiteY2"/>
                </a:cxn>
                <a:cxn ang="0">
                  <a:pos x="connsiteX3" y="connsiteY3"/>
                </a:cxn>
              </a:cxnLst>
              <a:rect l="l" t="t" r="r" b="b"/>
              <a:pathLst>
                <a:path w="3174813" h="3174813">
                  <a:moveTo>
                    <a:pt x="3174813" y="3174813"/>
                  </a:moveTo>
                  <a:cubicBezTo>
                    <a:pt x="1421412" y="3174813"/>
                    <a:pt x="0" y="1753401"/>
                    <a:pt x="0" y="0"/>
                  </a:cubicBezTo>
                  <a:lnTo>
                    <a:pt x="3174813" y="0"/>
                  </a:lnTo>
                  <a:lnTo>
                    <a:pt x="3174813" y="3174813"/>
                  </a:lnTo>
                  <a:close/>
                </a:path>
              </a:pathLst>
            </a:custGeom>
            <a:solidFill>
              <a:schemeClr val="accent2"/>
            </a:solidFill>
            <a:ln w="12700" cap="flat" cmpd="sng" algn="ctr">
              <a:noFill/>
              <a:prstDash val="solid"/>
            </a:ln>
            <a:effectLst/>
          </p:spPr>
          <p:txBody>
            <a:bodyPr tIns="0" bIns="274320" rtlCol="0" anchor="b"/>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40" name="Circular Arrow 75">
              <a:extLst>
                <a:ext uri="{FF2B5EF4-FFF2-40B4-BE49-F238E27FC236}">
                  <a16:creationId xmlns:a16="http://schemas.microsoft.com/office/drawing/2014/main" id="{91D8AD7E-4796-4D7F-97E2-DDFD25BC40A2}"/>
                </a:ext>
              </a:extLst>
            </p:cNvPr>
            <p:cNvSpPr/>
            <p:nvPr/>
          </p:nvSpPr>
          <p:spPr>
            <a:xfrm>
              <a:off x="8705884" y="3418030"/>
              <a:ext cx="725665" cy="631014"/>
            </a:xfrm>
            <a:prstGeom prst="circularArrow">
              <a:avLst/>
            </a:prstGeom>
            <a:solidFill>
              <a:schemeClr val="bg1">
                <a:lumMod val="50000"/>
              </a:schemeClr>
            </a:solidFill>
            <a:scene3d>
              <a:camera prst="orthographicFront"/>
              <a:lightRig rig="soft" dir="t"/>
              <a:backdrop>
                <a:anchor x="0" y="0" z="-210000"/>
                <a:norm dx="0" dy="0" dz="914400"/>
                <a:up dx="0" dy="914400" dz="0"/>
              </a:backdrop>
            </a:scene3d>
            <a:sp3d prstMaterial="matte"/>
          </p:spPr>
          <p:style>
            <a:lnRef idx="0">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ru-RU"/>
            </a:p>
          </p:txBody>
        </p:sp>
        <p:sp>
          <p:nvSpPr>
            <p:cNvPr id="41" name="Circular Arrow 76">
              <a:extLst>
                <a:ext uri="{FF2B5EF4-FFF2-40B4-BE49-F238E27FC236}">
                  <a16:creationId xmlns:a16="http://schemas.microsoft.com/office/drawing/2014/main" id="{0FF273BE-E422-46E1-A92B-B3CACE1522D2}"/>
                </a:ext>
              </a:extLst>
            </p:cNvPr>
            <p:cNvSpPr/>
            <p:nvPr/>
          </p:nvSpPr>
          <p:spPr>
            <a:xfrm rot="10800000">
              <a:off x="8705884" y="3660727"/>
              <a:ext cx="725665" cy="631014"/>
            </a:xfrm>
            <a:prstGeom prst="circularArrow">
              <a:avLst/>
            </a:prstGeom>
            <a:solidFill>
              <a:schemeClr val="bg1">
                <a:lumMod val="50000"/>
              </a:schemeClr>
            </a:solidFill>
            <a:scene3d>
              <a:camera prst="orthographicFront"/>
              <a:lightRig rig="soft" dir="t"/>
              <a:backdrop>
                <a:anchor x="0" y="0" z="-210000"/>
                <a:norm dx="0" dy="0" dz="914400"/>
                <a:up dx="0" dy="914400" dz="0"/>
              </a:backdrop>
            </a:scene3d>
            <a:sp3d prstMaterial="matte"/>
          </p:spPr>
          <p:style>
            <a:lnRef idx="0">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ru-RU"/>
            </a:p>
          </p:txBody>
        </p:sp>
        <p:sp>
          <p:nvSpPr>
            <p:cNvPr id="42" name="Rectangle 41">
              <a:extLst>
                <a:ext uri="{FF2B5EF4-FFF2-40B4-BE49-F238E27FC236}">
                  <a16:creationId xmlns:a16="http://schemas.microsoft.com/office/drawing/2014/main" id="{033A3287-1D0F-4D47-B764-99EDBEDF4CD6}"/>
                </a:ext>
              </a:extLst>
            </p:cNvPr>
            <p:cNvSpPr/>
            <p:nvPr/>
          </p:nvSpPr>
          <p:spPr>
            <a:xfrm>
              <a:off x="7645385" y="3026487"/>
              <a:ext cx="819438" cy="420277"/>
            </a:xfrm>
            <a:prstGeom prst="rect">
              <a:avLst/>
            </a:prstGeom>
            <a:noFill/>
          </p:spPr>
          <p:txBody>
            <a:bodyPr wrap="non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srgbClr val="FFFFFF"/>
                  </a:solidFill>
                  <a:effectLst/>
                  <a:uLnTx/>
                  <a:uFillTx/>
                  <a:latin typeface="Calibri" panose="020F0502020204030204"/>
                  <a:ea typeface="+mn-ea"/>
                  <a:cs typeface="Questrial" panose="02000000000000000000" pitchFamily="2" charset="0"/>
                </a:rPr>
                <a:t>Текст</a:t>
              </a:r>
              <a:endParaRPr kumimoji="0" lang="en-US" sz="1100" b="1" i="0" u="none" strike="noStrike" kern="1200" cap="none" spc="0" normalizeH="0" baseline="0" noProof="0" dirty="0">
                <a:ln>
                  <a:noFill/>
                </a:ln>
                <a:solidFill>
                  <a:srgbClr val="FFFFFF"/>
                </a:solidFill>
                <a:effectLst/>
                <a:uLnTx/>
                <a:uFillTx/>
                <a:latin typeface="Calibri" panose="020F0502020204030204"/>
                <a:ea typeface="+mn-ea"/>
                <a:cs typeface="Questrial" panose="02000000000000000000" pitchFamily="2" charset="0"/>
              </a:endParaRPr>
            </a:p>
          </p:txBody>
        </p:sp>
        <p:sp>
          <p:nvSpPr>
            <p:cNvPr id="43" name="Rectangle 42">
              <a:extLst>
                <a:ext uri="{FF2B5EF4-FFF2-40B4-BE49-F238E27FC236}">
                  <a16:creationId xmlns:a16="http://schemas.microsoft.com/office/drawing/2014/main" id="{2956681C-461C-439B-9F74-7D9A246E99CB}"/>
                </a:ext>
              </a:extLst>
            </p:cNvPr>
            <p:cNvSpPr/>
            <p:nvPr/>
          </p:nvSpPr>
          <p:spPr>
            <a:xfrm>
              <a:off x="9659728" y="3026487"/>
              <a:ext cx="819438" cy="420277"/>
            </a:xfrm>
            <a:prstGeom prst="rect">
              <a:avLst/>
            </a:prstGeom>
            <a:noFill/>
          </p:spPr>
          <p:txBody>
            <a:bodyPr wrap="none" rtlCol="0" anchor="b">
              <a:spAutoFit/>
            </a:bodyPr>
            <a:lstStyle/>
            <a:p>
              <a:pPr lvl="0" algn="ctr">
                <a:defRPr/>
              </a:pPr>
              <a:r>
                <a:rPr lang="ru-RU" sz="1100" b="1" dirty="0">
                  <a:solidFill>
                    <a:srgbClr val="FFFFFF"/>
                  </a:solidFill>
                  <a:cs typeface="Questrial" panose="02000000000000000000" pitchFamily="2" charset="0"/>
                </a:rPr>
                <a:t>Текст</a:t>
              </a:r>
              <a:endParaRPr lang="en-US" sz="1100" b="1" dirty="0">
                <a:solidFill>
                  <a:srgbClr val="FFFFFF"/>
                </a:solidFill>
                <a:cs typeface="Questrial" panose="02000000000000000000" pitchFamily="2" charset="0"/>
              </a:endParaRPr>
            </a:p>
          </p:txBody>
        </p:sp>
        <p:sp>
          <p:nvSpPr>
            <p:cNvPr id="44" name="Rectangle 43">
              <a:extLst>
                <a:ext uri="{FF2B5EF4-FFF2-40B4-BE49-F238E27FC236}">
                  <a16:creationId xmlns:a16="http://schemas.microsoft.com/office/drawing/2014/main" id="{C2A79DF0-C49E-466C-BA3A-86FE42A6DEE0}"/>
                </a:ext>
              </a:extLst>
            </p:cNvPr>
            <p:cNvSpPr/>
            <p:nvPr/>
          </p:nvSpPr>
          <p:spPr>
            <a:xfrm>
              <a:off x="7658263" y="4626749"/>
              <a:ext cx="819438" cy="420277"/>
            </a:xfrm>
            <a:prstGeom prst="rect">
              <a:avLst/>
            </a:prstGeom>
            <a:noFill/>
          </p:spPr>
          <p:txBody>
            <a:bodyPr wrap="none" rtlCol="0" anchor="b">
              <a:spAutoFit/>
            </a:bodyPr>
            <a:lstStyle/>
            <a:p>
              <a:pPr lvl="0" algn="ctr">
                <a:defRPr/>
              </a:pPr>
              <a:r>
                <a:rPr lang="ru-RU" sz="1100" b="1" dirty="0">
                  <a:solidFill>
                    <a:srgbClr val="FFFFFF"/>
                  </a:solidFill>
                  <a:cs typeface="Questrial" panose="02000000000000000000" pitchFamily="2" charset="0"/>
                </a:rPr>
                <a:t>Текст</a:t>
              </a:r>
              <a:endParaRPr lang="en-US" sz="1100" b="1" dirty="0">
                <a:solidFill>
                  <a:srgbClr val="FFFFFF"/>
                </a:solidFill>
                <a:cs typeface="Questrial" panose="02000000000000000000" pitchFamily="2" charset="0"/>
              </a:endParaRPr>
            </a:p>
          </p:txBody>
        </p:sp>
        <p:sp>
          <p:nvSpPr>
            <p:cNvPr id="45" name="Rectangle 44">
              <a:extLst>
                <a:ext uri="{FF2B5EF4-FFF2-40B4-BE49-F238E27FC236}">
                  <a16:creationId xmlns:a16="http://schemas.microsoft.com/office/drawing/2014/main" id="{1333CF71-63EA-439F-A67A-1B0A4EBDA0EF}"/>
                </a:ext>
              </a:extLst>
            </p:cNvPr>
            <p:cNvSpPr/>
            <p:nvPr/>
          </p:nvSpPr>
          <p:spPr>
            <a:xfrm>
              <a:off x="9672607" y="4626749"/>
              <a:ext cx="819438" cy="420277"/>
            </a:xfrm>
            <a:prstGeom prst="rect">
              <a:avLst/>
            </a:prstGeom>
            <a:noFill/>
          </p:spPr>
          <p:txBody>
            <a:bodyPr wrap="none" rtlCol="0" anchor="b">
              <a:spAutoFit/>
            </a:bodyPr>
            <a:lstStyle/>
            <a:p>
              <a:pPr lvl="0" algn="ctr">
                <a:defRPr/>
              </a:pPr>
              <a:r>
                <a:rPr lang="ru-RU" sz="1100" b="1" dirty="0">
                  <a:solidFill>
                    <a:srgbClr val="FFFFFF"/>
                  </a:solidFill>
                  <a:cs typeface="Questrial" panose="02000000000000000000" pitchFamily="2" charset="0"/>
                </a:rPr>
                <a:t>Текст</a:t>
              </a:r>
              <a:endParaRPr lang="en-US" sz="1100" b="1" dirty="0">
                <a:solidFill>
                  <a:srgbClr val="FFFFFF"/>
                </a:solidFill>
                <a:cs typeface="Questrial" panose="02000000000000000000" pitchFamily="2" charset="0"/>
              </a:endParaRPr>
            </a:p>
          </p:txBody>
        </p:sp>
      </p:grpSp>
      <p:sp>
        <p:nvSpPr>
          <p:cNvPr id="46" name="TextBox 45">
            <a:extLst>
              <a:ext uri="{FF2B5EF4-FFF2-40B4-BE49-F238E27FC236}">
                <a16:creationId xmlns:a16="http://schemas.microsoft.com/office/drawing/2014/main" id="{5A142D65-08E1-458C-8920-16EE6C917742}"/>
              </a:ext>
            </a:extLst>
          </p:cNvPr>
          <p:cNvSpPr txBox="1"/>
          <p:nvPr/>
        </p:nvSpPr>
        <p:spPr>
          <a:xfrm>
            <a:off x="8603420" y="2679626"/>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lang="en-US" sz="1200" dirty="0">
              <a:solidFill>
                <a:srgbClr val="44546A">
                  <a:lumMod val="50000"/>
                </a:srgbClr>
              </a:solidFill>
              <a:latin typeface="Trebuchet MS" panose="020B0603020202020204" pitchFamily="34" charset="0"/>
              <a:cs typeface="Segoe UI" panose="020B0502040204020203" pitchFamily="34" charset="0"/>
            </a:endParaRPr>
          </a:p>
        </p:txBody>
      </p:sp>
      <p:sp>
        <p:nvSpPr>
          <p:cNvPr id="47" name="TextBox 46">
            <a:extLst>
              <a:ext uri="{FF2B5EF4-FFF2-40B4-BE49-F238E27FC236}">
                <a16:creationId xmlns:a16="http://schemas.microsoft.com/office/drawing/2014/main" id="{898DB49F-A287-4837-90E1-C45193C7F588}"/>
              </a:ext>
            </a:extLst>
          </p:cNvPr>
          <p:cNvSpPr txBox="1"/>
          <p:nvPr/>
        </p:nvSpPr>
        <p:spPr>
          <a:xfrm>
            <a:off x="8589049" y="2356277"/>
            <a:ext cx="2090941" cy="307200"/>
          </a:xfrm>
          <a:prstGeom prst="rect">
            <a:avLst/>
          </a:prstGeom>
          <a:noFill/>
        </p:spPr>
        <p:txBody>
          <a:bodyPr wrap="square" rtlCol="0">
            <a:spAutoFit/>
          </a:bodyPr>
          <a:lstStyle/>
          <a:p>
            <a:pPr lvl="0">
              <a:lnSpc>
                <a:spcPct val="130000"/>
              </a:lnSpc>
              <a:defRPr/>
            </a:pPr>
            <a:r>
              <a:rPr lang="ru-RU" sz="1200" b="1" dirty="0">
                <a:solidFill>
                  <a:prstClr val="black"/>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b="1" dirty="0">
              <a:solidFill>
                <a:prstClr val="black"/>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48" name="TextBox 47">
            <a:extLst>
              <a:ext uri="{FF2B5EF4-FFF2-40B4-BE49-F238E27FC236}">
                <a16:creationId xmlns:a16="http://schemas.microsoft.com/office/drawing/2014/main" id="{71861BA3-899B-4F0A-88D5-991A74DAF02C}"/>
              </a:ext>
            </a:extLst>
          </p:cNvPr>
          <p:cNvSpPr txBox="1"/>
          <p:nvPr/>
        </p:nvSpPr>
        <p:spPr>
          <a:xfrm>
            <a:off x="8617791" y="4478534"/>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lang="en-US" sz="1200" dirty="0">
              <a:solidFill>
                <a:srgbClr val="44546A">
                  <a:lumMod val="50000"/>
                </a:srgbClr>
              </a:solidFill>
              <a:latin typeface="Trebuchet MS" panose="020B0603020202020204" pitchFamily="34" charset="0"/>
              <a:cs typeface="Segoe UI" panose="020B0502040204020203" pitchFamily="34" charset="0"/>
            </a:endParaRPr>
          </a:p>
        </p:txBody>
      </p:sp>
      <p:sp>
        <p:nvSpPr>
          <p:cNvPr id="49" name="TextBox 48">
            <a:extLst>
              <a:ext uri="{FF2B5EF4-FFF2-40B4-BE49-F238E27FC236}">
                <a16:creationId xmlns:a16="http://schemas.microsoft.com/office/drawing/2014/main" id="{392BC3A5-5D85-4CDC-AB4D-D08FF1661989}"/>
              </a:ext>
            </a:extLst>
          </p:cNvPr>
          <p:cNvSpPr txBox="1"/>
          <p:nvPr/>
        </p:nvSpPr>
        <p:spPr>
          <a:xfrm>
            <a:off x="8603420" y="4155185"/>
            <a:ext cx="2090941" cy="307200"/>
          </a:xfrm>
          <a:prstGeom prst="rect">
            <a:avLst/>
          </a:prstGeom>
          <a:noFill/>
        </p:spPr>
        <p:txBody>
          <a:bodyPr wrap="square" rtlCol="0">
            <a:spAutoFit/>
          </a:bodyPr>
          <a:lstStyle/>
          <a:p>
            <a:pPr lvl="0">
              <a:lnSpc>
                <a:spcPct val="130000"/>
              </a:lnSpc>
              <a:defRPr/>
            </a:pPr>
            <a:r>
              <a:rPr lang="ru-RU" sz="1200" b="1" dirty="0">
                <a:solidFill>
                  <a:prstClr val="black"/>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b="1" dirty="0">
              <a:solidFill>
                <a:prstClr val="black"/>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50" name="TextBox 49">
            <a:extLst>
              <a:ext uri="{FF2B5EF4-FFF2-40B4-BE49-F238E27FC236}">
                <a16:creationId xmlns:a16="http://schemas.microsoft.com/office/drawing/2014/main" id="{26E21908-F5AD-4F16-AAFD-23611C074084}"/>
              </a:ext>
            </a:extLst>
          </p:cNvPr>
          <p:cNvSpPr txBox="1"/>
          <p:nvPr/>
        </p:nvSpPr>
        <p:spPr>
          <a:xfrm>
            <a:off x="1508279" y="2679626"/>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lang="en-US" sz="1200" dirty="0">
              <a:solidFill>
                <a:srgbClr val="44546A">
                  <a:lumMod val="50000"/>
                </a:srgbClr>
              </a:solidFill>
              <a:latin typeface="Trebuchet MS" panose="020B0603020202020204" pitchFamily="34" charset="0"/>
              <a:cs typeface="Segoe UI" panose="020B0502040204020203" pitchFamily="34" charset="0"/>
            </a:endParaRPr>
          </a:p>
        </p:txBody>
      </p:sp>
      <p:sp>
        <p:nvSpPr>
          <p:cNvPr id="51" name="TextBox 50">
            <a:extLst>
              <a:ext uri="{FF2B5EF4-FFF2-40B4-BE49-F238E27FC236}">
                <a16:creationId xmlns:a16="http://schemas.microsoft.com/office/drawing/2014/main" id="{5F620AE2-71A8-4CA6-B702-B219C7974BB7}"/>
              </a:ext>
            </a:extLst>
          </p:cNvPr>
          <p:cNvSpPr txBox="1"/>
          <p:nvPr/>
        </p:nvSpPr>
        <p:spPr>
          <a:xfrm>
            <a:off x="1493908" y="2356277"/>
            <a:ext cx="2090941" cy="307200"/>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rebuchet MS" panose="020B0603020202020204" pitchFamily="34" charset="0"/>
                <a:ea typeface="Segoe UI" panose="020B0502040204020203" pitchFamily="34" charset="0"/>
                <a:cs typeface="Segoe UI" panose="020B0502040204020203" pitchFamily="34" charset="0"/>
              </a:rPr>
              <a:t>Подзаголовок</a:t>
            </a:r>
            <a:endParaRPr kumimoji="0" lang="en-US" sz="1200" b="1" i="0" u="none" strike="noStrike" kern="1200" cap="none" spc="0" normalizeH="0" baseline="0" noProof="0" dirty="0">
              <a:ln>
                <a:noFill/>
              </a:ln>
              <a:solidFill>
                <a:prstClr val="black"/>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52" name="TextBox 51">
            <a:extLst>
              <a:ext uri="{FF2B5EF4-FFF2-40B4-BE49-F238E27FC236}">
                <a16:creationId xmlns:a16="http://schemas.microsoft.com/office/drawing/2014/main" id="{04734899-9674-4032-8F72-1FCBE7BE44D8}"/>
              </a:ext>
            </a:extLst>
          </p:cNvPr>
          <p:cNvSpPr txBox="1"/>
          <p:nvPr/>
        </p:nvSpPr>
        <p:spPr>
          <a:xfrm>
            <a:off x="1522650" y="4478534"/>
            <a:ext cx="2090941" cy="737061"/>
          </a:xfrm>
          <a:prstGeom prst="rect">
            <a:avLst/>
          </a:prstGeom>
          <a:noFill/>
        </p:spPr>
        <p:txBody>
          <a:bodyPr wrap="square" rtlCol="0">
            <a:spAutoFit/>
          </a:bodyPr>
          <a:lstStyle/>
          <a:p>
            <a:pPr lvl="0">
              <a:lnSpc>
                <a:spcPct val="120000"/>
              </a:lnSpc>
            </a:pPr>
            <a:r>
              <a:rPr lang="ru-RU" sz="12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a:t>
            </a:r>
            <a:endParaRPr lang="en-US" sz="1200" dirty="0">
              <a:solidFill>
                <a:srgbClr val="44546A">
                  <a:lumMod val="50000"/>
                </a:srgbClr>
              </a:solidFill>
              <a:latin typeface="Trebuchet MS" panose="020B0603020202020204" pitchFamily="34" charset="0"/>
              <a:cs typeface="Segoe UI" panose="020B0502040204020203" pitchFamily="34" charset="0"/>
            </a:endParaRPr>
          </a:p>
        </p:txBody>
      </p:sp>
      <p:sp>
        <p:nvSpPr>
          <p:cNvPr id="53" name="TextBox 52">
            <a:extLst>
              <a:ext uri="{FF2B5EF4-FFF2-40B4-BE49-F238E27FC236}">
                <a16:creationId xmlns:a16="http://schemas.microsoft.com/office/drawing/2014/main" id="{A87E402B-A111-4E88-9770-15D74E83BBB5}"/>
              </a:ext>
            </a:extLst>
          </p:cNvPr>
          <p:cNvSpPr txBox="1"/>
          <p:nvPr/>
        </p:nvSpPr>
        <p:spPr>
          <a:xfrm>
            <a:off x="1508279" y="4155185"/>
            <a:ext cx="2090941" cy="307200"/>
          </a:xfrm>
          <a:prstGeom prst="rect">
            <a:avLst/>
          </a:prstGeom>
          <a:noFill/>
        </p:spPr>
        <p:txBody>
          <a:bodyPr wrap="square" rtlCol="0">
            <a:spAutoFit/>
          </a:bodyPr>
          <a:lstStyle/>
          <a:p>
            <a:pPr lvl="0" algn="r">
              <a:lnSpc>
                <a:spcPct val="130000"/>
              </a:lnSpc>
              <a:defRPr/>
            </a:pPr>
            <a:r>
              <a:rPr lang="ru-RU" sz="1200" b="1" dirty="0">
                <a:solidFill>
                  <a:prstClr val="black"/>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lang="en-US" sz="1200" b="1" dirty="0">
              <a:solidFill>
                <a:prstClr val="black"/>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34" name="TextBox 33">
            <a:extLst>
              <a:ext uri="{FF2B5EF4-FFF2-40B4-BE49-F238E27FC236}">
                <a16:creationId xmlns:a16="http://schemas.microsoft.com/office/drawing/2014/main" id="{A1EF3CD9-E4D5-46B6-970A-7DF289F1B996}"/>
              </a:ext>
            </a:extLst>
          </p:cNvPr>
          <p:cNvSpPr txBox="1"/>
          <p:nvPr/>
        </p:nvSpPr>
        <p:spPr>
          <a:xfrm>
            <a:off x="1335741" y="137815"/>
            <a:ext cx="8820613"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6600" b="1" i="0" u="none" strike="noStrike" kern="1200" cap="none" spc="0" normalizeH="0" baseline="0" noProof="0" dirty="0">
                <a:ln>
                  <a:noFill/>
                </a:ln>
                <a:solidFill>
                  <a:prstClr val="black">
                    <a:lumMod val="85000"/>
                    <a:lumOff val="15000"/>
                  </a:prstClr>
                </a:solidFill>
                <a:effectLst/>
                <a:uLnTx/>
                <a:uFillTx/>
                <a:latin typeface="Trebuchet MS" panose="020B0603020202020204" pitchFamily="34" charset="0"/>
              </a:rPr>
              <a:t>Заголовок</a:t>
            </a:r>
            <a:r>
              <a:rPr kumimoji="0" lang="ru-RU" sz="6600" b="1" i="0" u="none" strike="noStrike" kern="1200" cap="none" spc="0" normalizeH="0" noProof="0" dirty="0">
                <a:ln>
                  <a:noFill/>
                </a:ln>
                <a:solidFill>
                  <a:prstClr val="black">
                    <a:lumMod val="85000"/>
                    <a:lumOff val="15000"/>
                  </a:prstClr>
                </a:solidFill>
                <a:effectLst/>
                <a:uLnTx/>
                <a:uFillTx/>
                <a:latin typeface="Trebuchet MS" panose="020B0603020202020204" pitchFamily="34" charset="0"/>
              </a:rPr>
              <a:t> </a:t>
            </a:r>
            <a:r>
              <a:rPr lang="ru-RU" sz="6600" b="1" dirty="0">
                <a:solidFill>
                  <a:srgbClr val="3FCDFF"/>
                </a:solidFill>
                <a:latin typeface="Trebuchet MS" panose="020B0603020202020204" pitchFamily="34" charset="0"/>
              </a:rPr>
              <a:t>слайда</a:t>
            </a:r>
            <a:endParaRPr kumimoji="0" lang="id-ID" sz="6600" b="1" i="0" u="none" strike="noStrike" kern="1200" cap="none" spc="0" normalizeH="0" baseline="0" noProof="0" dirty="0">
              <a:ln>
                <a:noFill/>
              </a:ln>
              <a:solidFill>
                <a:srgbClr val="3FCDFF"/>
              </a:solidFill>
              <a:effectLst/>
              <a:uLnTx/>
              <a:uFillTx/>
              <a:latin typeface="Trebuchet MS" panose="020B0603020202020204" pitchFamily="34" charset="0"/>
            </a:endParaRPr>
          </a:p>
        </p:txBody>
      </p:sp>
      <p:sp>
        <p:nvSpPr>
          <p:cNvPr id="66" name="Rectangle 65">
            <a:extLst>
              <a:ext uri="{FF2B5EF4-FFF2-40B4-BE49-F238E27FC236}">
                <a16:creationId xmlns:a16="http://schemas.microsoft.com/office/drawing/2014/main" id="{7F3E2473-D30C-4FC0-B3B7-C29B2B03D208}"/>
              </a:ext>
            </a:extLst>
          </p:cNvPr>
          <p:cNvSpPr/>
          <p:nvPr/>
        </p:nvSpPr>
        <p:spPr>
          <a:xfrm>
            <a:off x="3971026" y="1244246"/>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67" name="Oval 66">
            <a:extLst>
              <a:ext uri="{FF2B5EF4-FFF2-40B4-BE49-F238E27FC236}">
                <a16:creationId xmlns:a16="http://schemas.microsoft.com/office/drawing/2014/main" id="{C07A960C-0E76-4CCF-BB0E-440A6132BCDF}"/>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A15372C8-4F45-49ED-B63C-2938819675BE}"/>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69" name="Rectangle: Rounded Corners 68">
            <a:extLst>
              <a:ext uri="{FF2B5EF4-FFF2-40B4-BE49-F238E27FC236}">
                <a16:creationId xmlns:a16="http://schemas.microsoft.com/office/drawing/2014/main" id="{6CA036BC-235E-42AB-9565-B2F90BDE698B}"/>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5510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Рисунок 5" descr="Изображение выглядит как Красочность, зеленый, свет, северное сияние&#10;&#10;Автоматически созданное описание">
            <a:extLst>
              <a:ext uri="{FF2B5EF4-FFF2-40B4-BE49-F238E27FC236}">
                <a16:creationId xmlns:a16="http://schemas.microsoft.com/office/drawing/2014/main" id="{FE8BDF5A-91B9-A078-02AF-EFF13750221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602" b="602"/>
          <a:stretch>
            <a:fillRect/>
          </a:stretch>
        </p:blipFill>
        <p:spPr/>
      </p:pic>
      <p:sp>
        <p:nvSpPr>
          <p:cNvPr id="11" name="TextBox 10">
            <a:extLst>
              <a:ext uri="{FF2B5EF4-FFF2-40B4-BE49-F238E27FC236}">
                <a16:creationId xmlns:a16="http://schemas.microsoft.com/office/drawing/2014/main" id="{C9F71E4C-4E49-46E7-98F7-F803EBC2DBFC}"/>
              </a:ext>
            </a:extLst>
          </p:cNvPr>
          <p:cNvSpPr txBox="1"/>
          <p:nvPr/>
        </p:nvSpPr>
        <p:spPr>
          <a:xfrm>
            <a:off x="1978107" y="1650931"/>
            <a:ext cx="8622873" cy="30469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441325" algn="l"/>
              </a:tabLst>
              <a:defRPr/>
            </a:pPr>
            <a:r>
              <a:rPr lang="ru-RU" sz="9600" b="1" dirty="0">
                <a:solidFill>
                  <a:prstClr val="white"/>
                </a:solidFill>
                <a:effectLst>
                  <a:outerShdw blurRad="330200" sx="102000" sy="102000" algn="ctr" rotWithShape="0">
                    <a:srgbClr val="3FCDFF">
                      <a:alpha val="49000"/>
                    </a:srgbClr>
                  </a:outerShdw>
                </a:effectLst>
                <a:latin typeface="Trebuchet MS" panose="020B0603020202020204" pitchFamily="34" charset="0"/>
              </a:rPr>
              <a:t>СПАСИБО </a:t>
            </a:r>
          </a:p>
          <a:p>
            <a:pPr marL="0" marR="0" lvl="0" indent="0" algn="ctr" defTabSz="914400" rtl="0" eaLnBrk="1" fontAlgn="auto" latinLnBrk="0" hangingPunct="1">
              <a:lnSpc>
                <a:spcPct val="100000"/>
              </a:lnSpc>
              <a:spcBef>
                <a:spcPts val="0"/>
              </a:spcBef>
              <a:spcAft>
                <a:spcPts val="0"/>
              </a:spcAft>
              <a:buClrTx/>
              <a:buSzTx/>
              <a:buFontTx/>
              <a:buNone/>
              <a:tabLst>
                <a:tab pos="441325" algn="l"/>
              </a:tabLst>
              <a:defRPr/>
            </a:pPr>
            <a:r>
              <a:rPr lang="ru-RU" sz="9600" b="1" dirty="0">
                <a:solidFill>
                  <a:prstClr val="white"/>
                </a:solidFill>
                <a:effectLst>
                  <a:outerShdw blurRad="330200" sx="102000" sy="102000" algn="ctr" rotWithShape="0">
                    <a:srgbClr val="3FCDFF">
                      <a:alpha val="49000"/>
                    </a:srgbClr>
                  </a:outerShdw>
                </a:effectLst>
                <a:latin typeface="Trebuchet MS" panose="020B0603020202020204" pitchFamily="34" charset="0"/>
              </a:rPr>
              <a:t>ЗА ВНИМАНИЕ</a:t>
            </a:r>
            <a:endParaRPr kumimoji="0" lang="id-ID" sz="9600" b="1" i="0" u="none" strike="noStrike" kern="1200" cap="none" spc="0" normalizeH="0" baseline="0" noProof="0" dirty="0">
              <a:ln>
                <a:noFill/>
              </a:ln>
              <a:solidFill>
                <a:prstClr val="white"/>
              </a:solidFill>
              <a:effectLst>
                <a:outerShdw blurRad="330200" sx="102000" sy="102000" algn="ctr" rotWithShape="0">
                  <a:srgbClr val="3FCDFF">
                    <a:alpha val="49000"/>
                  </a:srgbClr>
                </a:outerShdw>
              </a:effectLst>
              <a:uLnTx/>
              <a:uFillTx/>
              <a:latin typeface="Trebuchet MS" panose="020B0603020202020204" pitchFamily="34" charset="0"/>
            </a:endParaRPr>
          </a:p>
        </p:txBody>
      </p:sp>
      <p:sp>
        <p:nvSpPr>
          <p:cNvPr id="13" name="Oval 12">
            <a:extLst>
              <a:ext uri="{FF2B5EF4-FFF2-40B4-BE49-F238E27FC236}">
                <a16:creationId xmlns:a16="http://schemas.microsoft.com/office/drawing/2014/main" id="{46725F72-561D-491A-B4B7-AE40650EC5AC}"/>
              </a:ext>
            </a:extLst>
          </p:cNvPr>
          <p:cNvSpPr/>
          <p:nvPr/>
        </p:nvSpPr>
        <p:spPr>
          <a:xfrm>
            <a:off x="9212033" y="1694268"/>
            <a:ext cx="338554" cy="338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978DADD-EC18-4294-8F6B-9B50A1D06370}"/>
              </a:ext>
            </a:extLst>
          </p:cNvPr>
          <p:cNvSpPr/>
          <p:nvPr/>
        </p:nvSpPr>
        <p:spPr>
          <a:xfrm>
            <a:off x="2097122" y="5082446"/>
            <a:ext cx="338554" cy="338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81CEEE8F-4E8F-46FA-9580-750EB8B42BE5}"/>
              </a:ext>
            </a:extLst>
          </p:cNvPr>
          <p:cNvSpPr/>
          <p:nvPr/>
        </p:nvSpPr>
        <p:spPr>
          <a:xfrm flipV="1">
            <a:off x="10331624" y="5559155"/>
            <a:ext cx="183976" cy="1839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806DAC80-504C-44CB-A756-B829C26D6676}"/>
              </a:ext>
            </a:extLst>
          </p:cNvPr>
          <p:cNvSpPr/>
          <p:nvPr/>
        </p:nvSpPr>
        <p:spPr>
          <a:xfrm flipV="1">
            <a:off x="2651915" y="1548139"/>
            <a:ext cx="205585" cy="205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940229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E3FEA004-CFCF-482D-899C-602D33610F08}"/>
              </a:ext>
            </a:extLst>
          </p:cNvPr>
          <p:cNvSpPr/>
          <p:nvPr/>
        </p:nvSpPr>
        <p:spPr>
          <a:xfrm>
            <a:off x="-1" y="0"/>
            <a:ext cx="12192000" cy="4097640"/>
          </a:xfrm>
          <a:custGeom>
            <a:avLst/>
            <a:gdLst>
              <a:gd name="connsiteX0" fmla="*/ 8414658 w 12192000"/>
              <a:gd name="connsiteY0" fmla="*/ 1919610 h 4097640"/>
              <a:gd name="connsiteX1" fmla="*/ 8358984 w 12192000"/>
              <a:gd name="connsiteY1" fmla="*/ 1767498 h 4097640"/>
              <a:gd name="connsiteX2" fmla="*/ 8305160 w 12192000"/>
              <a:gd name="connsiteY2" fmla="*/ 1655766 h 4097640"/>
              <a:gd name="connsiteX3" fmla="*/ 8367098 w 12192000"/>
              <a:gd name="connsiteY3" fmla="*/ 1625929 h 4097640"/>
              <a:gd name="connsiteX4" fmla="*/ 8414657 w 12192000"/>
              <a:gd name="connsiteY4" fmla="*/ 1595849 h 4097640"/>
              <a:gd name="connsiteX5" fmla="*/ 8462218 w 12192000"/>
              <a:gd name="connsiteY5" fmla="*/ 1625930 h 4097640"/>
              <a:gd name="connsiteX6" fmla="*/ 8524156 w 12192000"/>
              <a:gd name="connsiteY6" fmla="*/ 1655767 h 4097640"/>
              <a:gd name="connsiteX7" fmla="*/ 8470331 w 12192000"/>
              <a:gd name="connsiteY7" fmla="*/ 1767499 h 4097640"/>
              <a:gd name="connsiteX8" fmla="*/ 3777343 w 12192000"/>
              <a:gd name="connsiteY8" fmla="*/ 1919610 h 4097640"/>
              <a:gd name="connsiteX9" fmla="*/ 3721669 w 12192000"/>
              <a:gd name="connsiteY9" fmla="*/ 1767498 h 4097640"/>
              <a:gd name="connsiteX10" fmla="*/ 3667845 w 12192000"/>
              <a:gd name="connsiteY10" fmla="*/ 1655766 h 4097640"/>
              <a:gd name="connsiteX11" fmla="*/ 3729783 w 12192000"/>
              <a:gd name="connsiteY11" fmla="*/ 1625929 h 4097640"/>
              <a:gd name="connsiteX12" fmla="*/ 3777342 w 12192000"/>
              <a:gd name="connsiteY12" fmla="*/ 1595849 h 4097640"/>
              <a:gd name="connsiteX13" fmla="*/ 3824903 w 12192000"/>
              <a:gd name="connsiteY13" fmla="*/ 1625930 h 4097640"/>
              <a:gd name="connsiteX14" fmla="*/ 3886841 w 12192000"/>
              <a:gd name="connsiteY14" fmla="*/ 1655767 h 4097640"/>
              <a:gd name="connsiteX15" fmla="*/ 3833016 w 12192000"/>
              <a:gd name="connsiteY15" fmla="*/ 1767499 h 4097640"/>
              <a:gd name="connsiteX16" fmla="*/ 605077 w 12192000"/>
              <a:gd name="connsiteY16" fmla="*/ 3715476 h 4097640"/>
              <a:gd name="connsiteX17" fmla="*/ 705928 w 12192000"/>
              <a:gd name="connsiteY17" fmla="*/ 3614625 h 4097640"/>
              <a:gd name="connsiteX18" fmla="*/ 605077 w 12192000"/>
              <a:gd name="connsiteY18" fmla="*/ 3513775 h 4097640"/>
              <a:gd name="connsiteX19" fmla="*/ 504228 w 12192000"/>
              <a:gd name="connsiteY19" fmla="*/ 3614625 h 4097640"/>
              <a:gd name="connsiteX20" fmla="*/ 605077 w 12192000"/>
              <a:gd name="connsiteY20" fmla="*/ 3715476 h 4097640"/>
              <a:gd name="connsiteX21" fmla="*/ 11586923 w 12192000"/>
              <a:gd name="connsiteY21" fmla="*/ 3715477 h 4097640"/>
              <a:gd name="connsiteX22" fmla="*/ 11687772 w 12192000"/>
              <a:gd name="connsiteY22" fmla="*/ 3614626 h 4097640"/>
              <a:gd name="connsiteX23" fmla="*/ 11586923 w 12192000"/>
              <a:gd name="connsiteY23" fmla="*/ 3513776 h 4097640"/>
              <a:gd name="connsiteX24" fmla="*/ 11486073 w 12192000"/>
              <a:gd name="connsiteY24" fmla="*/ 3614626 h 4097640"/>
              <a:gd name="connsiteX25" fmla="*/ 11586923 w 12192000"/>
              <a:gd name="connsiteY25" fmla="*/ 3715477 h 4097640"/>
              <a:gd name="connsiteX26" fmla="*/ 8087386 w 12192000"/>
              <a:gd name="connsiteY26" fmla="*/ 4097639 h 4097640"/>
              <a:gd name="connsiteX27" fmla="*/ 8188236 w 12192000"/>
              <a:gd name="connsiteY27" fmla="*/ 3996790 h 4097640"/>
              <a:gd name="connsiteX28" fmla="*/ 8087386 w 12192000"/>
              <a:gd name="connsiteY28" fmla="*/ 3895939 h 4097640"/>
              <a:gd name="connsiteX29" fmla="*/ 7986536 w 12192000"/>
              <a:gd name="connsiteY29" fmla="*/ 3996790 h 4097640"/>
              <a:gd name="connsiteX30" fmla="*/ 8087386 w 12192000"/>
              <a:gd name="connsiteY30" fmla="*/ 4097639 h 4097640"/>
              <a:gd name="connsiteX31" fmla="*/ 5378479 w 12192000"/>
              <a:gd name="connsiteY31" fmla="*/ 4097639 h 4097640"/>
              <a:gd name="connsiteX32" fmla="*/ 6040741 w 12192000"/>
              <a:gd name="connsiteY32" fmla="*/ 3961825 h 4097640"/>
              <a:gd name="connsiteX33" fmla="*/ 6096001 w 12192000"/>
              <a:gd name="connsiteY33" fmla="*/ 3935409 h 4097640"/>
              <a:gd name="connsiteX34" fmla="*/ 6151260 w 12192000"/>
              <a:gd name="connsiteY34" fmla="*/ 3961824 h 4097640"/>
              <a:gd name="connsiteX35" fmla="*/ 6813521 w 12192000"/>
              <a:gd name="connsiteY35" fmla="*/ 4097639 h 4097640"/>
              <a:gd name="connsiteX36" fmla="*/ 8358984 w 12192000"/>
              <a:gd name="connsiteY36" fmla="*/ 3073238 h 4097640"/>
              <a:gd name="connsiteX37" fmla="*/ 8414658 w 12192000"/>
              <a:gd name="connsiteY37" fmla="*/ 2921127 h 4097640"/>
              <a:gd name="connsiteX38" fmla="*/ 8470331 w 12192000"/>
              <a:gd name="connsiteY38" fmla="*/ 3073238 h 4097640"/>
              <a:gd name="connsiteX39" fmla="*/ 10015794 w 12192000"/>
              <a:gd name="connsiteY39" fmla="*/ 4097639 h 4097640"/>
              <a:gd name="connsiteX40" fmla="*/ 11617660 w 12192000"/>
              <a:gd name="connsiteY40" fmla="*/ 2919138 h 4097640"/>
              <a:gd name="connsiteX41" fmla="*/ 11635996 w 12192000"/>
              <a:gd name="connsiteY41" fmla="*/ 2847822 h 4097640"/>
              <a:gd name="connsiteX42" fmla="*/ 11648776 w 12192000"/>
              <a:gd name="connsiteY42" fmla="*/ 2847177 h 4097640"/>
              <a:gd name="connsiteX43" fmla="*/ 12181174 w 12192000"/>
              <a:gd name="connsiteY43" fmla="*/ 2359755 h 4097640"/>
              <a:gd name="connsiteX44" fmla="*/ 12184474 w 12192000"/>
              <a:gd name="connsiteY44" fmla="*/ 2324826 h 4097640"/>
              <a:gd name="connsiteX45" fmla="*/ 12192000 w 12192000"/>
              <a:gd name="connsiteY45" fmla="*/ 2324826 h 4097640"/>
              <a:gd name="connsiteX46" fmla="*/ 12192000 w 12192000"/>
              <a:gd name="connsiteY46" fmla="*/ 2245210 h 4097640"/>
              <a:gd name="connsiteX47" fmla="*/ 12192000 w 12192000"/>
              <a:gd name="connsiteY47" fmla="*/ 1 h 4097640"/>
              <a:gd name="connsiteX48" fmla="*/ 8879920 w 12192000"/>
              <a:gd name="connsiteY48" fmla="*/ 1 h 4097640"/>
              <a:gd name="connsiteX49" fmla="*/ 8879920 w 12192000"/>
              <a:gd name="connsiteY49" fmla="*/ 235 h 4097640"/>
              <a:gd name="connsiteX50" fmla="*/ 8874612 w 12192000"/>
              <a:gd name="connsiteY50" fmla="*/ 1 h 4097640"/>
              <a:gd name="connsiteX51" fmla="*/ 8462218 w 12192000"/>
              <a:gd name="connsiteY51" fmla="*/ 104424 h 4097640"/>
              <a:gd name="connsiteX52" fmla="*/ 8414659 w 12192000"/>
              <a:gd name="connsiteY52" fmla="*/ 133317 h 4097640"/>
              <a:gd name="connsiteX53" fmla="*/ 8367098 w 12192000"/>
              <a:gd name="connsiteY53" fmla="*/ 104423 h 4097640"/>
              <a:gd name="connsiteX54" fmla="*/ 7954703 w 12192000"/>
              <a:gd name="connsiteY54" fmla="*/ 0 h 4097640"/>
              <a:gd name="connsiteX55" fmla="*/ 7949396 w 12192000"/>
              <a:gd name="connsiteY55" fmla="*/ 235 h 4097640"/>
              <a:gd name="connsiteX56" fmla="*/ 7949396 w 12192000"/>
              <a:gd name="connsiteY56" fmla="*/ 0 h 4097640"/>
              <a:gd name="connsiteX57" fmla="*/ 4637315 w 12192000"/>
              <a:gd name="connsiteY57" fmla="*/ 0 h 4097640"/>
              <a:gd name="connsiteX58" fmla="*/ 4637315 w 12192000"/>
              <a:gd name="connsiteY58" fmla="*/ 1 h 4097640"/>
              <a:gd name="connsiteX59" fmla="*/ 4242605 w 12192000"/>
              <a:gd name="connsiteY59" fmla="*/ 1 h 4097640"/>
              <a:gd name="connsiteX60" fmla="*/ 4242605 w 12192000"/>
              <a:gd name="connsiteY60" fmla="*/ 235 h 4097640"/>
              <a:gd name="connsiteX61" fmla="*/ 4237297 w 12192000"/>
              <a:gd name="connsiteY61" fmla="*/ 1 h 4097640"/>
              <a:gd name="connsiteX62" fmla="*/ 3824903 w 12192000"/>
              <a:gd name="connsiteY62" fmla="*/ 104424 h 4097640"/>
              <a:gd name="connsiteX63" fmla="*/ 3777344 w 12192000"/>
              <a:gd name="connsiteY63" fmla="*/ 133317 h 4097640"/>
              <a:gd name="connsiteX64" fmla="*/ 3729783 w 12192000"/>
              <a:gd name="connsiteY64" fmla="*/ 104423 h 4097640"/>
              <a:gd name="connsiteX65" fmla="*/ 3317388 w 12192000"/>
              <a:gd name="connsiteY65" fmla="*/ 0 h 4097640"/>
              <a:gd name="connsiteX66" fmla="*/ 3312081 w 12192000"/>
              <a:gd name="connsiteY66" fmla="*/ 235 h 4097640"/>
              <a:gd name="connsiteX67" fmla="*/ 3312081 w 12192000"/>
              <a:gd name="connsiteY67" fmla="*/ 0 h 4097640"/>
              <a:gd name="connsiteX68" fmla="*/ 0 w 12192000"/>
              <a:gd name="connsiteY68" fmla="*/ 0 h 4097640"/>
              <a:gd name="connsiteX69" fmla="*/ 0 w 12192000"/>
              <a:gd name="connsiteY69" fmla="*/ 2245209 h 4097640"/>
              <a:gd name="connsiteX70" fmla="*/ 0 w 12192000"/>
              <a:gd name="connsiteY70" fmla="*/ 2324826 h 4097640"/>
              <a:gd name="connsiteX71" fmla="*/ 7526 w 12192000"/>
              <a:gd name="connsiteY71" fmla="*/ 2324826 h 4097640"/>
              <a:gd name="connsiteX72" fmla="*/ 10827 w 12192000"/>
              <a:gd name="connsiteY72" fmla="*/ 2359754 h 4097640"/>
              <a:gd name="connsiteX73" fmla="*/ 543225 w 12192000"/>
              <a:gd name="connsiteY73" fmla="*/ 2847177 h 4097640"/>
              <a:gd name="connsiteX74" fmla="*/ 556004 w 12192000"/>
              <a:gd name="connsiteY74" fmla="*/ 2847822 h 4097640"/>
              <a:gd name="connsiteX75" fmla="*/ 574342 w 12192000"/>
              <a:gd name="connsiteY75" fmla="*/ 2919137 h 4097640"/>
              <a:gd name="connsiteX76" fmla="*/ 2176206 w 12192000"/>
              <a:gd name="connsiteY76" fmla="*/ 4097639 h 4097640"/>
              <a:gd name="connsiteX77" fmla="*/ 3721669 w 12192000"/>
              <a:gd name="connsiteY77" fmla="*/ 3073238 h 4097640"/>
              <a:gd name="connsiteX78" fmla="*/ 3777343 w 12192000"/>
              <a:gd name="connsiteY78" fmla="*/ 2921127 h 4097640"/>
              <a:gd name="connsiteX79" fmla="*/ 3833016 w 12192000"/>
              <a:gd name="connsiteY79" fmla="*/ 3073238 h 4097640"/>
              <a:gd name="connsiteX80" fmla="*/ 5378479 w 12192000"/>
              <a:gd name="connsiteY80" fmla="*/ 4097639 h 4097640"/>
              <a:gd name="connsiteX81" fmla="*/ 3450071 w 12192000"/>
              <a:gd name="connsiteY81" fmla="*/ 4097639 h 4097640"/>
              <a:gd name="connsiteX82" fmla="*/ 3550921 w 12192000"/>
              <a:gd name="connsiteY82" fmla="*/ 3996790 h 4097640"/>
              <a:gd name="connsiteX83" fmla="*/ 3450071 w 12192000"/>
              <a:gd name="connsiteY83" fmla="*/ 3895939 h 4097640"/>
              <a:gd name="connsiteX84" fmla="*/ 3349221 w 12192000"/>
              <a:gd name="connsiteY84" fmla="*/ 3996790 h 4097640"/>
              <a:gd name="connsiteX85" fmla="*/ 3450071 w 12192000"/>
              <a:gd name="connsiteY85" fmla="*/ 4097639 h 4097640"/>
              <a:gd name="connsiteX86" fmla="*/ 8741930 w 12192000"/>
              <a:gd name="connsiteY86" fmla="*/ 4097640 h 4097640"/>
              <a:gd name="connsiteX87" fmla="*/ 8842779 w 12192000"/>
              <a:gd name="connsiteY87" fmla="*/ 3996790 h 4097640"/>
              <a:gd name="connsiteX88" fmla="*/ 8741930 w 12192000"/>
              <a:gd name="connsiteY88" fmla="*/ 3895940 h 4097640"/>
              <a:gd name="connsiteX89" fmla="*/ 8641080 w 12192000"/>
              <a:gd name="connsiteY89" fmla="*/ 3996790 h 4097640"/>
              <a:gd name="connsiteX90" fmla="*/ 8741930 w 12192000"/>
              <a:gd name="connsiteY90" fmla="*/ 4097640 h 4097640"/>
              <a:gd name="connsiteX91" fmla="*/ 4104615 w 12192000"/>
              <a:gd name="connsiteY91" fmla="*/ 4097640 h 4097640"/>
              <a:gd name="connsiteX92" fmla="*/ 4205464 w 12192000"/>
              <a:gd name="connsiteY92" fmla="*/ 3996790 h 4097640"/>
              <a:gd name="connsiteX93" fmla="*/ 4104615 w 12192000"/>
              <a:gd name="connsiteY93" fmla="*/ 3895940 h 4097640"/>
              <a:gd name="connsiteX94" fmla="*/ 4003765 w 12192000"/>
              <a:gd name="connsiteY94" fmla="*/ 3996790 h 4097640"/>
              <a:gd name="connsiteX95" fmla="*/ 4104615 w 12192000"/>
              <a:gd name="connsiteY95" fmla="*/ 4097640 h 409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0" h="4097640">
                <a:moveTo>
                  <a:pt x="8414658" y="1919610"/>
                </a:moveTo>
                <a:lnTo>
                  <a:pt x="8358984" y="1767498"/>
                </a:lnTo>
                <a:lnTo>
                  <a:pt x="8305160" y="1655766"/>
                </a:lnTo>
                <a:lnTo>
                  <a:pt x="8367098" y="1625929"/>
                </a:lnTo>
                <a:lnTo>
                  <a:pt x="8414657" y="1595849"/>
                </a:lnTo>
                <a:lnTo>
                  <a:pt x="8462218" y="1625930"/>
                </a:lnTo>
                <a:lnTo>
                  <a:pt x="8524156" y="1655767"/>
                </a:lnTo>
                <a:lnTo>
                  <a:pt x="8470331" y="1767499"/>
                </a:lnTo>
                <a:close/>
                <a:moveTo>
                  <a:pt x="3777343" y="1919610"/>
                </a:moveTo>
                <a:lnTo>
                  <a:pt x="3721669" y="1767498"/>
                </a:lnTo>
                <a:lnTo>
                  <a:pt x="3667845" y="1655766"/>
                </a:lnTo>
                <a:lnTo>
                  <a:pt x="3729783" y="1625929"/>
                </a:lnTo>
                <a:lnTo>
                  <a:pt x="3777342" y="1595849"/>
                </a:lnTo>
                <a:lnTo>
                  <a:pt x="3824903" y="1625930"/>
                </a:lnTo>
                <a:lnTo>
                  <a:pt x="3886841" y="1655767"/>
                </a:lnTo>
                <a:lnTo>
                  <a:pt x="3833016" y="1767499"/>
                </a:lnTo>
                <a:close/>
                <a:moveTo>
                  <a:pt x="605077" y="3715476"/>
                </a:moveTo>
                <a:cubicBezTo>
                  <a:pt x="660776" y="3715476"/>
                  <a:pt x="705928" y="3670323"/>
                  <a:pt x="705928" y="3614625"/>
                </a:cubicBezTo>
                <a:cubicBezTo>
                  <a:pt x="705928" y="3558928"/>
                  <a:pt x="660776" y="3513775"/>
                  <a:pt x="605077" y="3513775"/>
                </a:cubicBezTo>
                <a:cubicBezTo>
                  <a:pt x="549379" y="3513775"/>
                  <a:pt x="504228" y="3558928"/>
                  <a:pt x="504228" y="3614625"/>
                </a:cubicBezTo>
                <a:cubicBezTo>
                  <a:pt x="504228" y="3670323"/>
                  <a:pt x="549379" y="3715476"/>
                  <a:pt x="605077" y="3715476"/>
                </a:cubicBezTo>
                <a:close/>
                <a:moveTo>
                  <a:pt x="11586923" y="3715477"/>
                </a:moveTo>
                <a:cubicBezTo>
                  <a:pt x="11642622" y="3715477"/>
                  <a:pt x="11687772" y="3670324"/>
                  <a:pt x="11687772" y="3614626"/>
                </a:cubicBezTo>
                <a:cubicBezTo>
                  <a:pt x="11687772" y="3558928"/>
                  <a:pt x="11642622" y="3513776"/>
                  <a:pt x="11586923" y="3513776"/>
                </a:cubicBezTo>
                <a:cubicBezTo>
                  <a:pt x="11531224" y="3513776"/>
                  <a:pt x="11486073" y="3558928"/>
                  <a:pt x="11486073" y="3614626"/>
                </a:cubicBezTo>
                <a:cubicBezTo>
                  <a:pt x="11486073" y="3670324"/>
                  <a:pt x="11531224" y="3715477"/>
                  <a:pt x="11586923" y="3715477"/>
                </a:cubicBezTo>
                <a:close/>
                <a:moveTo>
                  <a:pt x="8087386" y="4097639"/>
                </a:moveTo>
                <a:cubicBezTo>
                  <a:pt x="8143084" y="4097639"/>
                  <a:pt x="8188236" y="4052487"/>
                  <a:pt x="8188236" y="3996790"/>
                </a:cubicBezTo>
                <a:cubicBezTo>
                  <a:pt x="8188236" y="3941091"/>
                  <a:pt x="8143084" y="3895939"/>
                  <a:pt x="8087386" y="3895939"/>
                </a:cubicBezTo>
                <a:cubicBezTo>
                  <a:pt x="8031688" y="3895939"/>
                  <a:pt x="7986536" y="3941091"/>
                  <a:pt x="7986536" y="3996790"/>
                </a:cubicBezTo>
                <a:cubicBezTo>
                  <a:pt x="7986536" y="4052487"/>
                  <a:pt x="8031688" y="4097639"/>
                  <a:pt x="8087386" y="4097639"/>
                </a:cubicBezTo>
                <a:close/>
                <a:moveTo>
                  <a:pt x="5378479" y="4097639"/>
                </a:moveTo>
                <a:cubicBezTo>
                  <a:pt x="5613681" y="4097639"/>
                  <a:pt x="5837575" y="4049228"/>
                  <a:pt x="6040741" y="3961825"/>
                </a:cubicBezTo>
                <a:lnTo>
                  <a:pt x="6096001" y="3935409"/>
                </a:lnTo>
                <a:lnTo>
                  <a:pt x="6151260" y="3961824"/>
                </a:lnTo>
                <a:cubicBezTo>
                  <a:pt x="6354426" y="4049227"/>
                  <a:pt x="6578320" y="4097639"/>
                  <a:pt x="6813521" y="4097639"/>
                </a:cubicBezTo>
                <a:cubicBezTo>
                  <a:pt x="7508270" y="4097639"/>
                  <a:pt x="8104361" y="3675235"/>
                  <a:pt x="8358984" y="3073238"/>
                </a:cubicBezTo>
                <a:lnTo>
                  <a:pt x="8414658" y="2921127"/>
                </a:lnTo>
                <a:lnTo>
                  <a:pt x="8470331" y="3073238"/>
                </a:lnTo>
                <a:cubicBezTo>
                  <a:pt x="8724955" y="3675236"/>
                  <a:pt x="9321046" y="4097639"/>
                  <a:pt x="10015794" y="4097639"/>
                </a:cubicBezTo>
                <a:cubicBezTo>
                  <a:pt x="10768438" y="4097639"/>
                  <a:pt x="11405297" y="3601902"/>
                  <a:pt x="11617660" y="2919138"/>
                </a:cubicBezTo>
                <a:lnTo>
                  <a:pt x="11635996" y="2847822"/>
                </a:lnTo>
                <a:lnTo>
                  <a:pt x="11648776" y="2847177"/>
                </a:lnTo>
                <a:cubicBezTo>
                  <a:pt x="11915756" y="2820064"/>
                  <a:pt x="12131428" y="2619385"/>
                  <a:pt x="12181174" y="2359755"/>
                </a:cubicBezTo>
                <a:lnTo>
                  <a:pt x="12184474" y="2324826"/>
                </a:lnTo>
                <a:lnTo>
                  <a:pt x="12192000" y="2324826"/>
                </a:lnTo>
                <a:lnTo>
                  <a:pt x="12192000" y="2245210"/>
                </a:lnTo>
                <a:lnTo>
                  <a:pt x="12192000" y="1"/>
                </a:lnTo>
                <a:lnTo>
                  <a:pt x="8879920" y="1"/>
                </a:lnTo>
                <a:lnTo>
                  <a:pt x="8879920" y="235"/>
                </a:lnTo>
                <a:lnTo>
                  <a:pt x="8874612" y="1"/>
                </a:lnTo>
                <a:cubicBezTo>
                  <a:pt x="8725292" y="1"/>
                  <a:pt x="8584808" y="37828"/>
                  <a:pt x="8462218" y="104424"/>
                </a:cubicBezTo>
                <a:lnTo>
                  <a:pt x="8414659" y="133317"/>
                </a:lnTo>
                <a:lnTo>
                  <a:pt x="8367098" y="104423"/>
                </a:lnTo>
                <a:cubicBezTo>
                  <a:pt x="8244508" y="37828"/>
                  <a:pt x="8104023" y="0"/>
                  <a:pt x="7954703" y="0"/>
                </a:cubicBezTo>
                <a:lnTo>
                  <a:pt x="7949396" y="235"/>
                </a:lnTo>
                <a:lnTo>
                  <a:pt x="7949396" y="0"/>
                </a:lnTo>
                <a:lnTo>
                  <a:pt x="4637315" y="0"/>
                </a:lnTo>
                <a:lnTo>
                  <a:pt x="4637315" y="1"/>
                </a:lnTo>
                <a:lnTo>
                  <a:pt x="4242605" y="1"/>
                </a:lnTo>
                <a:lnTo>
                  <a:pt x="4242605" y="235"/>
                </a:lnTo>
                <a:lnTo>
                  <a:pt x="4237297" y="1"/>
                </a:lnTo>
                <a:cubicBezTo>
                  <a:pt x="4087977" y="1"/>
                  <a:pt x="3947493" y="37828"/>
                  <a:pt x="3824903" y="104424"/>
                </a:cubicBezTo>
                <a:lnTo>
                  <a:pt x="3777344" y="133317"/>
                </a:lnTo>
                <a:lnTo>
                  <a:pt x="3729783" y="104423"/>
                </a:lnTo>
                <a:cubicBezTo>
                  <a:pt x="3607193" y="37828"/>
                  <a:pt x="3466708" y="0"/>
                  <a:pt x="3317388" y="0"/>
                </a:cubicBezTo>
                <a:lnTo>
                  <a:pt x="3312081" y="235"/>
                </a:lnTo>
                <a:lnTo>
                  <a:pt x="3312081" y="0"/>
                </a:lnTo>
                <a:lnTo>
                  <a:pt x="0" y="0"/>
                </a:lnTo>
                <a:lnTo>
                  <a:pt x="0" y="2245209"/>
                </a:lnTo>
                <a:lnTo>
                  <a:pt x="0" y="2324826"/>
                </a:lnTo>
                <a:lnTo>
                  <a:pt x="7526" y="2324826"/>
                </a:lnTo>
                <a:lnTo>
                  <a:pt x="10827" y="2359754"/>
                </a:lnTo>
                <a:cubicBezTo>
                  <a:pt x="60573" y="2619384"/>
                  <a:pt x="276245" y="2820063"/>
                  <a:pt x="543225" y="2847177"/>
                </a:cubicBezTo>
                <a:lnTo>
                  <a:pt x="556004" y="2847822"/>
                </a:lnTo>
                <a:lnTo>
                  <a:pt x="574342" y="2919137"/>
                </a:lnTo>
                <a:cubicBezTo>
                  <a:pt x="786703" y="3601902"/>
                  <a:pt x="1423562" y="4097639"/>
                  <a:pt x="2176206" y="4097639"/>
                </a:cubicBezTo>
                <a:cubicBezTo>
                  <a:pt x="2870955" y="4097639"/>
                  <a:pt x="3467046" y="3675235"/>
                  <a:pt x="3721669" y="3073238"/>
                </a:cubicBezTo>
                <a:lnTo>
                  <a:pt x="3777343" y="2921127"/>
                </a:lnTo>
                <a:lnTo>
                  <a:pt x="3833016" y="3073238"/>
                </a:lnTo>
                <a:cubicBezTo>
                  <a:pt x="4087640" y="3675236"/>
                  <a:pt x="4683731" y="4097639"/>
                  <a:pt x="5378479" y="4097639"/>
                </a:cubicBezTo>
                <a:close/>
                <a:moveTo>
                  <a:pt x="3450071" y="4097639"/>
                </a:moveTo>
                <a:cubicBezTo>
                  <a:pt x="3505769" y="4097639"/>
                  <a:pt x="3550921" y="4052487"/>
                  <a:pt x="3550921" y="3996790"/>
                </a:cubicBezTo>
                <a:cubicBezTo>
                  <a:pt x="3550921" y="3941091"/>
                  <a:pt x="3505769" y="3895939"/>
                  <a:pt x="3450071" y="3895939"/>
                </a:cubicBezTo>
                <a:cubicBezTo>
                  <a:pt x="3394373" y="3895939"/>
                  <a:pt x="3349221" y="3941091"/>
                  <a:pt x="3349221" y="3996790"/>
                </a:cubicBezTo>
                <a:cubicBezTo>
                  <a:pt x="3349221" y="4052487"/>
                  <a:pt x="3394373" y="4097639"/>
                  <a:pt x="3450071" y="4097639"/>
                </a:cubicBezTo>
                <a:close/>
                <a:moveTo>
                  <a:pt x="8741930" y="4097640"/>
                </a:moveTo>
                <a:cubicBezTo>
                  <a:pt x="8797627" y="4097640"/>
                  <a:pt x="8842779" y="4052488"/>
                  <a:pt x="8842779" y="3996790"/>
                </a:cubicBezTo>
                <a:cubicBezTo>
                  <a:pt x="8842779" y="3941092"/>
                  <a:pt x="8797627" y="3895940"/>
                  <a:pt x="8741930" y="3895940"/>
                </a:cubicBezTo>
                <a:cubicBezTo>
                  <a:pt x="8686232" y="3895940"/>
                  <a:pt x="8641080" y="3941092"/>
                  <a:pt x="8641080" y="3996790"/>
                </a:cubicBezTo>
                <a:cubicBezTo>
                  <a:pt x="8641080" y="4052488"/>
                  <a:pt x="8686232" y="4097640"/>
                  <a:pt x="8741930" y="4097640"/>
                </a:cubicBezTo>
                <a:close/>
                <a:moveTo>
                  <a:pt x="4104615" y="4097640"/>
                </a:moveTo>
                <a:cubicBezTo>
                  <a:pt x="4160312" y="4097640"/>
                  <a:pt x="4205464" y="4052488"/>
                  <a:pt x="4205464" y="3996790"/>
                </a:cubicBezTo>
                <a:cubicBezTo>
                  <a:pt x="4205464" y="3941092"/>
                  <a:pt x="4160312" y="3895940"/>
                  <a:pt x="4104615" y="3895940"/>
                </a:cubicBezTo>
                <a:cubicBezTo>
                  <a:pt x="4048917" y="3895940"/>
                  <a:pt x="4003765" y="3941092"/>
                  <a:pt x="4003765" y="3996790"/>
                </a:cubicBezTo>
                <a:cubicBezTo>
                  <a:pt x="4003765" y="4052488"/>
                  <a:pt x="4048917" y="4097640"/>
                  <a:pt x="4104615" y="4097640"/>
                </a:cubicBezTo>
                <a:close/>
              </a:path>
            </a:pathLst>
          </a:custGeom>
          <a:ln>
            <a:noFill/>
          </a:ln>
          <a:effectLst>
            <a:outerShdw blurRad="6350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A5FA87AC-6C03-4932-AD4F-61916651FE06}"/>
              </a:ext>
            </a:extLst>
          </p:cNvPr>
          <p:cNvSpPr/>
          <p:nvPr/>
        </p:nvSpPr>
        <p:spPr>
          <a:xfrm>
            <a:off x="-4" y="1288472"/>
            <a:ext cx="5597239" cy="5597239"/>
          </a:xfrm>
          <a:custGeom>
            <a:avLst/>
            <a:gdLst>
              <a:gd name="connsiteX0" fmla="*/ 0 w 5597239"/>
              <a:gd name="connsiteY0" fmla="*/ 0 h 5597239"/>
              <a:gd name="connsiteX1" fmla="*/ 3957846 w 5597239"/>
              <a:gd name="connsiteY1" fmla="*/ 1639393 h 5597239"/>
              <a:gd name="connsiteX2" fmla="*/ 5597239 w 5597239"/>
              <a:gd name="connsiteY2" fmla="*/ 5597239 h 5597239"/>
              <a:gd name="connsiteX3" fmla="*/ 2 w 5597239"/>
              <a:gd name="connsiteY3" fmla="*/ 5597237 h 5597239"/>
            </a:gdLst>
            <a:ahLst/>
            <a:cxnLst>
              <a:cxn ang="0">
                <a:pos x="connsiteX0" y="connsiteY0"/>
              </a:cxn>
              <a:cxn ang="0">
                <a:pos x="connsiteX1" y="connsiteY1"/>
              </a:cxn>
              <a:cxn ang="0">
                <a:pos x="connsiteX2" y="connsiteY2"/>
              </a:cxn>
              <a:cxn ang="0">
                <a:pos x="connsiteX3" y="connsiteY3"/>
              </a:cxn>
            </a:cxnLst>
            <a:rect l="l" t="t" r="r" b="b"/>
            <a:pathLst>
              <a:path w="5597239" h="5597239">
                <a:moveTo>
                  <a:pt x="0" y="0"/>
                </a:moveTo>
                <a:cubicBezTo>
                  <a:pt x="1484480" y="0"/>
                  <a:pt x="2908160" y="589707"/>
                  <a:pt x="3957846" y="1639393"/>
                </a:cubicBezTo>
                <a:cubicBezTo>
                  <a:pt x="5007532" y="2689079"/>
                  <a:pt x="5597239" y="4112759"/>
                  <a:pt x="5597239" y="5597239"/>
                </a:cubicBezTo>
                <a:cubicBezTo>
                  <a:pt x="3731493" y="5597238"/>
                  <a:pt x="1865748" y="5597238"/>
                  <a:pt x="2" y="559723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A0857066-DBF4-4414-BE5E-EFD867E27AB7}"/>
              </a:ext>
            </a:extLst>
          </p:cNvPr>
          <p:cNvPicPr>
            <a:picLocks noChangeAspect="1"/>
          </p:cNvPicPr>
          <p:nvPr/>
        </p:nvPicPr>
        <p:blipFill>
          <a:blip r:embed="rId2"/>
          <a:srcRect/>
          <a:stretch>
            <a:fillRect/>
          </a:stretch>
        </p:blipFill>
        <p:spPr bwMode="auto">
          <a:xfrm>
            <a:off x="247504" y="1406748"/>
            <a:ext cx="6653938" cy="5986002"/>
          </a:xfrm>
          <a:prstGeom prst="rect">
            <a:avLst/>
          </a:prstGeom>
          <a:noFill/>
          <a:ln w="9525">
            <a:noFill/>
            <a:miter lim="800000"/>
            <a:headEnd/>
            <a:tailEnd/>
          </a:ln>
          <a:effectLst>
            <a:outerShdw blurRad="762000" dist="368300" sx="90000" sy="90000" algn="l" rotWithShape="0">
              <a:prstClr val="black">
                <a:alpha val="61000"/>
              </a:prstClr>
            </a:outerShdw>
          </a:effectLst>
        </p:spPr>
      </p:pic>
      <p:grpSp>
        <p:nvGrpSpPr>
          <p:cNvPr id="20" name="Group 19">
            <a:extLst>
              <a:ext uri="{FF2B5EF4-FFF2-40B4-BE49-F238E27FC236}">
                <a16:creationId xmlns:a16="http://schemas.microsoft.com/office/drawing/2014/main" id="{773F34AF-EABC-4664-977B-27AF73CDA37D}"/>
              </a:ext>
            </a:extLst>
          </p:cNvPr>
          <p:cNvGrpSpPr/>
          <p:nvPr/>
        </p:nvGrpSpPr>
        <p:grpSpPr>
          <a:xfrm>
            <a:off x="1580251" y="183765"/>
            <a:ext cx="9031511" cy="1323439"/>
            <a:chOff x="-1310269" y="827685"/>
            <a:chExt cx="9031511" cy="1323439"/>
          </a:xfrm>
        </p:grpSpPr>
        <p:sp>
          <p:nvSpPr>
            <p:cNvPr id="18" name="TextBox 17">
              <a:extLst>
                <a:ext uri="{FF2B5EF4-FFF2-40B4-BE49-F238E27FC236}">
                  <a16:creationId xmlns:a16="http://schemas.microsoft.com/office/drawing/2014/main" id="{70A5AB01-B52F-4CAA-8528-52A8AF2C175C}"/>
                </a:ext>
              </a:extLst>
            </p:cNvPr>
            <p:cNvSpPr txBox="1"/>
            <p:nvPr/>
          </p:nvSpPr>
          <p:spPr>
            <a:xfrm>
              <a:off x="-1310269" y="827685"/>
              <a:ext cx="9031511"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8000" b="1" dirty="0">
                  <a:solidFill>
                    <a:prstClr val="white"/>
                  </a:solidFill>
                  <a:latin typeface="Trebuchet MS" panose="020B0603020202020204" pitchFamily="34" charset="0"/>
                </a:rPr>
                <a:t>Заголовок слайда</a:t>
              </a:r>
              <a:endParaRPr kumimoji="0" lang="id-ID" sz="8000" b="1" i="0" u="none" strike="noStrike" kern="120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19" name="Rectangle 18">
              <a:extLst>
                <a:ext uri="{FF2B5EF4-FFF2-40B4-BE49-F238E27FC236}">
                  <a16:creationId xmlns:a16="http://schemas.microsoft.com/office/drawing/2014/main" id="{9AE08EBE-A7EF-4103-9497-F104EB23911E}"/>
                </a:ext>
              </a:extLst>
            </p:cNvPr>
            <p:cNvSpPr/>
            <p:nvPr/>
          </p:nvSpPr>
          <p:spPr>
            <a:xfrm>
              <a:off x="1080506" y="1852471"/>
              <a:ext cx="424994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300" normalizeH="0" baseline="0" noProof="0" dirty="0">
                  <a:ln>
                    <a:noFill/>
                  </a:ln>
                  <a:solidFill>
                    <a:prstClr val="white"/>
                  </a:solidFill>
                  <a:effectLst/>
                  <a:uLnTx/>
                  <a:uFillTx/>
                  <a:latin typeface="Trebuchet MS" panose="020B0603020202020204" pitchFamily="34" charset="0"/>
                  <a:ea typeface="+mn-ea"/>
                  <a:cs typeface="Segoe UI" panose="020B0502040204020203" pitchFamily="34" charset="0"/>
                </a:rPr>
                <a:t>Подзаголовок</a:t>
              </a:r>
              <a:r>
                <a:rPr kumimoji="0" lang="ru-RU" sz="1200" b="0" i="0" u="none" strike="noStrike" kern="1200" cap="none" spc="300" normalizeH="0" noProof="0" dirty="0">
                  <a:ln>
                    <a:noFill/>
                  </a:ln>
                  <a:solidFill>
                    <a:prstClr val="white"/>
                  </a:solidFill>
                  <a:effectLst/>
                  <a:uLnTx/>
                  <a:uFillTx/>
                  <a:latin typeface="Trebuchet MS" panose="020B0603020202020204" pitchFamily="34" charset="0"/>
                  <a:ea typeface="+mn-ea"/>
                  <a:cs typeface="Segoe UI" panose="020B0502040204020203" pitchFamily="34" charset="0"/>
                </a:rPr>
                <a:t> слайда</a:t>
              </a:r>
              <a:endParaRPr kumimoji="0" lang="en-US" sz="1200" b="0" i="0" u="none" strike="noStrike" kern="1200" cap="none" spc="300" normalizeH="0" baseline="0" noProof="0" dirty="0">
                <a:ln>
                  <a:noFill/>
                </a:ln>
                <a:solidFill>
                  <a:prstClr val="white"/>
                </a:solidFill>
                <a:effectLst/>
                <a:uLnTx/>
                <a:uFillTx/>
                <a:latin typeface="Trebuchet MS" panose="020B0603020202020204" pitchFamily="34" charset="0"/>
                <a:ea typeface="+mn-ea"/>
                <a:cs typeface="Segoe UI" panose="020B0502040204020203" pitchFamily="34" charset="0"/>
              </a:endParaRPr>
            </a:p>
          </p:txBody>
        </p:sp>
      </p:grpSp>
      <p:sp>
        <p:nvSpPr>
          <p:cNvPr id="21" name="TextBox 20">
            <a:extLst>
              <a:ext uri="{FF2B5EF4-FFF2-40B4-BE49-F238E27FC236}">
                <a16:creationId xmlns:a16="http://schemas.microsoft.com/office/drawing/2014/main" id="{BA98AED5-4D9E-4A16-8797-6C1DE8F10F83}"/>
              </a:ext>
            </a:extLst>
          </p:cNvPr>
          <p:cNvSpPr txBox="1"/>
          <p:nvPr/>
        </p:nvSpPr>
        <p:spPr>
          <a:xfrm>
            <a:off x="7148947" y="2399362"/>
            <a:ext cx="164166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Подзаголовок</a:t>
            </a:r>
            <a:endParaRPr kumimoji="0" lang="en-US" sz="16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2" name="TextBox 21">
            <a:extLst>
              <a:ext uri="{FF2B5EF4-FFF2-40B4-BE49-F238E27FC236}">
                <a16:creationId xmlns:a16="http://schemas.microsoft.com/office/drawing/2014/main" id="{730574FE-6876-4364-9FCB-0CD1491CECAA}"/>
              </a:ext>
            </a:extLst>
          </p:cNvPr>
          <p:cNvSpPr txBox="1"/>
          <p:nvPr/>
        </p:nvSpPr>
        <p:spPr>
          <a:xfrm>
            <a:off x="7148947" y="2926595"/>
            <a:ext cx="4351527" cy="1514261"/>
          </a:xfrm>
          <a:prstGeom prst="rect">
            <a:avLst/>
          </a:prstGeom>
          <a:noFill/>
        </p:spPr>
        <p:txBody>
          <a:bodyPr wrap="square" rtlCol="0">
            <a:spAutoFit/>
          </a:bodyPr>
          <a:lstStyle/>
          <a:p>
            <a:pPr>
              <a:lnSpc>
                <a:spcPct val="110000"/>
              </a:lnSpc>
            </a:pPr>
            <a:r>
              <a:rPr kumimoji="0" lang="ru-RU" sz="14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Место для </a:t>
            </a: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a:p>
            <a:pP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a:p>
            <a:pPr>
              <a:lnSpc>
                <a:spcPct val="110000"/>
              </a:lnSpc>
            </a:pP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3" name="TextBox 22">
            <a:extLst>
              <a:ext uri="{FF2B5EF4-FFF2-40B4-BE49-F238E27FC236}">
                <a16:creationId xmlns:a16="http://schemas.microsoft.com/office/drawing/2014/main" id="{D52EFBCF-9B89-4E06-A617-49F686C73378}"/>
              </a:ext>
            </a:extLst>
          </p:cNvPr>
          <p:cNvSpPr txBox="1"/>
          <p:nvPr/>
        </p:nvSpPr>
        <p:spPr>
          <a:xfrm>
            <a:off x="7148947" y="4349638"/>
            <a:ext cx="1641661" cy="338554"/>
          </a:xfrm>
          <a:prstGeom prst="rect">
            <a:avLst/>
          </a:prstGeom>
          <a:noFill/>
        </p:spPr>
        <p:txBody>
          <a:bodyPr wrap="square" rtlCol="0">
            <a:spAutoFit/>
          </a:bodyPr>
          <a:lstStyle/>
          <a:p>
            <a:pPr lvl="0"/>
            <a:r>
              <a:rPr lang="ru-RU" sz="1600" dirty="0">
                <a:solidFill>
                  <a:prstClr val="white"/>
                </a:solidFill>
                <a:latin typeface="Trebuchet MS" panose="020B0603020202020204" pitchFamily="34" charset="0"/>
                <a:ea typeface="Segoe UI" panose="020B0502040204020203" pitchFamily="34" charset="0"/>
                <a:cs typeface="Segoe UI" panose="020B0502040204020203" pitchFamily="34" charset="0"/>
              </a:rPr>
              <a:t>Подзаголовок</a:t>
            </a:r>
            <a:endParaRPr kumimoji="0" lang="en-US" sz="16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4" name="TextBox 23">
            <a:extLst>
              <a:ext uri="{FF2B5EF4-FFF2-40B4-BE49-F238E27FC236}">
                <a16:creationId xmlns:a16="http://schemas.microsoft.com/office/drawing/2014/main" id="{464B20DD-FDD3-42B0-B14B-F7E428EB7F93}"/>
              </a:ext>
            </a:extLst>
          </p:cNvPr>
          <p:cNvSpPr txBox="1"/>
          <p:nvPr/>
        </p:nvSpPr>
        <p:spPr>
          <a:xfrm>
            <a:off x="7148947" y="4876871"/>
            <a:ext cx="4351527" cy="1040285"/>
          </a:xfrm>
          <a:prstGeom prst="rect">
            <a:avLst/>
          </a:prstGeom>
          <a:noFill/>
        </p:spPr>
        <p:txBody>
          <a:bodyPr wrap="square" rtlCol="0">
            <a:spAutoFit/>
          </a:bodyPr>
          <a:lstStyle/>
          <a:p>
            <a:pP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a:p>
            <a:pP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32" name="Oval 31">
            <a:extLst>
              <a:ext uri="{FF2B5EF4-FFF2-40B4-BE49-F238E27FC236}">
                <a16:creationId xmlns:a16="http://schemas.microsoft.com/office/drawing/2014/main" id="{82CC0912-4612-4C81-BEA0-950D9CB75E6D}"/>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0193AFDE-2F4C-40F3-8E8A-8E203E84AD5B}"/>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34" name="Rectangle: Rounded Corners 33">
            <a:extLst>
              <a:ext uri="{FF2B5EF4-FFF2-40B4-BE49-F238E27FC236}">
                <a16:creationId xmlns:a16="http://schemas.microsoft.com/office/drawing/2014/main" id="{B4AAD448-7BDD-4213-AEC3-C0B944244722}"/>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8178758A-BC32-4105-FBFB-7A8B900FFBBF}"/>
              </a:ext>
            </a:extLst>
          </p:cNvPr>
          <p:cNvSpPr>
            <a:spLocks noGrp="1"/>
          </p:cNvSpPr>
          <p:nvPr>
            <p:ph type="pic" sz="quarter" idx="10"/>
          </p:nvPr>
        </p:nvSpPr>
        <p:spPr/>
        <p:txBody>
          <a:bodyPr/>
          <a:lstStyle/>
          <a:p>
            <a:endParaRPr lang="ru-RU"/>
          </a:p>
        </p:txBody>
      </p:sp>
    </p:spTree>
    <p:extLst>
      <p:ext uri="{BB962C8B-B14F-4D97-AF65-F5344CB8AC3E}">
        <p14:creationId xmlns:p14="http://schemas.microsoft.com/office/powerpoint/2010/main" val="167346887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Grp="1" noChangeAspect="1"/>
          </p:cNvPicPr>
          <p:nvPr>
            <p:ph type="pic" sz="quarter" idx="18"/>
          </p:nvPr>
        </p:nvPicPr>
        <p:blipFill>
          <a:blip r:embed="rId2" cstate="print">
            <a:extLst>
              <a:ext uri="{28A0092B-C50C-407E-A947-70E740481C1C}">
                <a14:useLocalDpi xmlns:a14="http://schemas.microsoft.com/office/drawing/2010/main" val="0"/>
              </a:ext>
            </a:extLst>
          </a:blip>
          <a:srcRect t="13837" b="13837"/>
          <a:stretch>
            <a:fillRect/>
          </a:stretch>
        </p:blipFill>
        <p:spPr>
          <a:xfrm>
            <a:off x="0" y="1898650"/>
            <a:ext cx="12192000" cy="4959350"/>
          </a:xfrm>
        </p:spPr>
      </p:pic>
      <p:sp>
        <p:nvSpPr>
          <p:cNvPr id="16" name="Flowchart: Document 15">
            <a:extLst>
              <a:ext uri="{FF2B5EF4-FFF2-40B4-BE49-F238E27FC236}">
                <a16:creationId xmlns:a16="http://schemas.microsoft.com/office/drawing/2014/main" id="{5EF56C9F-7FEA-4349-8A44-5037CE6A9937}"/>
              </a:ext>
            </a:extLst>
          </p:cNvPr>
          <p:cNvSpPr/>
          <p:nvPr/>
        </p:nvSpPr>
        <p:spPr>
          <a:xfrm flipV="1">
            <a:off x="-2" y="1936711"/>
            <a:ext cx="12192000" cy="495992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0858"/>
              <a:gd name="connsiteX1" fmla="*/ 21600 w 21600"/>
              <a:gd name="connsiteY1" fmla="*/ 0 h 20858"/>
              <a:gd name="connsiteX2" fmla="*/ 21600 w 21600"/>
              <a:gd name="connsiteY2" fmla="*/ 17322 h 20858"/>
              <a:gd name="connsiteX3" fmla="*/ 0 w 21600"/>
              <a:gd name="connsiteY3" fmla="*/ 20172 h 20858"/>
              <a:gd name="connsiteX4" fmla="*/ 0 w 21600"/>
              <a:gd name="connsiteY4" fmla="*/ 0 h 20858"/>
              <a:gd name="connsiteX0" fmla="*/ 0 w 21600"/>
              <a:gd name="connsiteY0" fmla="*/ 0 h 23320"/>
              <a:gd name="connsiteX1" fmla="*/ 21600 w 21600"/>
              <a:gd name="connsiteY1" fmla="*/ 0 h 23320"/>
              <a:gd name="connsiteX2" fmla="*/ 21600 w 21600"/>
              <a:gd name="connsiteY2" fmla="*/ 17322 h 23320"/>
              <a:gd name="connsiteX3" fmla="*/ 0 w 21600"/>
              <a:gd name="connsiteY3" fmla="*/ 20172 h 23320"/>
              <a:gd name="connsiteX4" fmla="*/ 0 w 21600"/>
              <a:gd name="connsiteY4" fmla="*/ 0 h 2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3320">
                <a:moveTo>
                  <a:pt x="0" y="0"/>
                </a:moveTo>
                <a:lnTo>
                  <a:pt x="21600" y="0"/>
                </a:lnTo>
                <a:lnTo>
                  <a:pt x="21600" y="17322"/>
                </a:lnTo>
                <a:cubicBezTo>
                  <a:pt x="9475" y="10781"/>
                  <a:pt x="10751" y="30736"/>
                  <a:pt x="0" y="20172"/>
                </a:cubicBezTo>
                <a:lnTo>
                  <a:pt x="0" y="0"/>
                </a:lnTo>
                <a:close/>
              </a:path>
            </a:pathLst>
          </a:custGeom>
          <a:solidFill>
            <a:schemeClr val="tx2">
              <a:lumMod val="50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08411BAF-EECD-41FE-9BF1-4E527BC99676}"/>
              </a:ext>
            </a:extLst>
          </p:cNvPr>
          <p:cNvSpPr txBox="1"/>
          <p:nvPr/>
        </p:nvSpPr>
        <p:spPr>
          <a:xfrm>
            <a:off x="1580243" y="177800"/>
            <a:ext cx="9031511"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0" b="1" i="0" u="none" strike="noStrike" kern="1200" cap="none" spc="0" normalizeH="0" baseline="0" noProof="0" dirty="0">
                <a:ln>
                  <a:noFill/>
                </a:ln>
                <a:solidFill>
                  <a:prstClr val="black">
                    <a:lumMod val="85000"/>
                    <a:lumOff val="15000"/>
                  </a:prstClr>
                </a:solidFill>
                <a:effectLst/>
                <a:uLnTx/>
                <a:uFillTx/>
                <a:latin typeface="Trebuchet MS" panose="020B0603020202020204" pitchFamily="34" charset="0"/>
                <a:ea typeface="+mn-ea"/>
                <a:cs typeface="+mn-cs"/>
              </a:rPr>
              <a:t>Заголовок</a:t>
            </a:r>
            <a:r>
              <a:rPr kumimoji="0" lang="en-US" sz="8000" b="1" i="0" u="none" strike="noStrike" kern="1200" cap="none" spc="0" normalizeH="0" baseline="0" noProof="0" dirty="0">
                <a:ln>
                  <a:noFill/>
                </a:ln>
                <a:solidFill>
                  <a:prstClr val="black">
                    <a:lumMod val="85000"/>
                    <a:lumOff val="15000"/>
                  </a:prstClr>
                </a:solidFill>
                <a:effectLst/>
                <a:uLnTx/>
                <a:uFillTx/>
                <a:latin typeface="Trebuchet MS" panose="020B0603020202020204" pitchFamily="34" charset="0"/>
                <a:ea typeface="+mn-ea"/>
                <a:cs typeface="+mn-cs"/>
              </a:rPr>
              <a:t> </a:t>
            </a:r>
            <a:r>
              <a:rPr kumimoji="0" lang="ru-RU" sz="8000" b="1" i="0" u="none" strike="noStrike" kern="1200" cap="none" spc="0" normalizeH="0" baseline="0" noProof="0" dirty="0">
                <a:ln>
                  <a:noFill/>
                </a:ln>
                <a:solidFill>
                  <a:srgbClr val="3FCDFF"/>
                </a:solidFill>
                <a:effectLst/>
                <a:uLnTx/>
                <a:uFillTx/>
                <a:latin typeface="Trebuchet MS" panose="020B0603020202020204" pitchFamily="34" charset="0"/>
                <a:ea typeface="+mn-ea"/>
                <a:cs typeface="+mn-cs"/>
              </a:rPr>
              <a:t>слайда</a:t>
            </a:r>
            <a:endParaRPr kumimoji="0" lang="id-ID" sz="8000" b="1" i="0" u="none" strike="noStrike" kern="1200" cap="none" spc="0" normalizeH="0" baseline="0" noProof="0" dirty="0">
              <a:ln>
                <a:noFill/>
              </a:ln>
              <a:solidFill>
                <a:srgbClr val="3FCDFF"/>
              </a:solidFill>
              <a:effectLst/>
              <a:uLnTx/>
              <a:uFillTx/>
              <a:latin typeface="Trebuchet MS" panose="020B0603020202020204" pitchFamily="34" charset="0"/>
              <a:ea typeface="+mn-ea"/>
              <a:cs typeface="+mn-cs"/>
            </a:endParaRPr>
          </a:p>
        </p:txBody>
      </p:sp>
      <p:sp>
        <p:nvSpPr>
          <p:cNvPr id="45" name="Rectangle 44">
            <a:extLst>
              <a:ext uri="{FF2B5EF4-FFF2-40B4-BE49-F238E27FC236}">
                <a16:creationId xmlns:a16="http://schemas.microsoft.com/office/drawing/2014/main" id="{90AF5416-6F64-487B-9067-801C169E2ABA}"/>
              </a:ext>
            </a:extLst>
          </p:cNvPr>
          <p:cNvSpPr/>
          <p:nvPr/>
        </p:nvSpPr>
        <p:spPr>
          <a:xfrm>
            <a:off x="3971024" y="1337467"/>
            <a:ext cx="4249948" cy="461665"/>
          </a:xfrm>
          <a:prstGeom prst="rect">
            <a:avLst/>
          </a:prstGeom>
        </p:spPr>
        <p:txBody>
          <a:bodyPr wrap="square">
            <a:spAutoFit/>
          </a:bodyPr>
          <a:lstStyle/>
          <a:p>
            <a:pPr algn="ct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300" normalizeH="0" baseline="0" noProof="0" dirty="0">
              <a:ln>
                <a:noFill/>
              </a:ln>
              <a:effectLst/>
              <a:uLnTx/>
              <a:uFillTx/>
              <a:latin typeface="Trebuchet MS" panose="020B0603020202020204" pitchFamily="34" charset="0"/>
              <a:ea typeface="+mn-ea"/>
              <a:cs typeface="Segoe UI" panose="020B0502040204020203" pitchFamily="34" charset="0"/>
            </a:endParaRPr>
          </a:p>
        </p:txBody>
      </p:sp>
      <p:sp>
        <p:nvSpPr>
          <p:cNvPr id="47" name="Oval 46">
            <a:extLst>
              <a:ext uri="{FF2B5EF4-FFF2-40B4-BE49-F238E27FC236}">
                <a16:creationId xmlns:a16="http://schemas.microsoft.com/office/drawing/2014/main" id="{12D71955-2FF4-4B97-BFFE-2DA49522D742}"/>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DF2C8497-BE46-4597-8AD2-0C502CFABB8C}"/>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49" name="Rectangle: Rounded Corners 48">
            <a:extLst>
              <a:ext uri="{FF2B5EF4-FFF2-40B4-BE49-F238E27FC236}">
                <a16:creationId xmlns:a16="http://schemas.microsoft.com/office/drawing/2014/main" id="{B5FF0F5D-2878-45C2-BFC6-4961D6106104}"/>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Рисунок 8">
            <a:extLst>
              <a:ext uri="{FF2B5EF4-FFF2-40B4-BE49-F238E27FC236}">
                <a16:creationId xmlns:a16="http://schemas.microsoft.com/office/drawing/2014/main" id="{8E3BEC49-EB7D-38CF-5F8D-1AB87A7F0CE2}"/>
              </a:ext>
            </a:extLst>
          </p:cNvPr>
          <p:cNvSpPr>
            <a:spLocks noGrp="1"/>
          </p:cNvSpPr>
          <p:nvPr>
            <p:ph type="pic" sz="quarter" idx="10"/>
          </p:nvPr>
        </p:nvSpPr>
        <p:spPr/>
        <p:txBody>
          <a:bodyPr/>
          <a:lstStyle/>
          <a:p>
            <a:endParaRPr lang="ru-RU"/>
          </a:p>
        </p:txBody>
      </p:sp>
      <p:sp>
        <p:nvSpPr>
          <p:cNvPr id="13" name="Рисунок 12">
            <a:extLst>
              <a:ext uri="{FF2B5EF4-FFF2-40B4-BE49-F238E27FC236}">
                <a16:creationId xmlns:a16="http://schemas.microsoft.com/office/drawing/2014/main" id="{CE481015-B144-7413-88B6-37D089196CB2}"/>
              </a:ext>
            </a:extLst>
          </p:cNvPr>
          <p:cNvSpPr>
            <a:spLocks noGrp="1"/>
          </p:cNvSpPr>
          <p:nvPr>
            <p:ph type="pic" sz="quarter" idx="11"/>
          </p:nvPr>
        </p:nvSpPr>
        <p:spPr/>
        <p:txBody>
          <a:bodyPr/>
          <a:lstStyle/>
          <a:p>
            <a:endParaRPr lang="ru-RU"/>
          </a:p>
        </p:txBody>
      </p:sp>
      <p:sp>
        <p:nvSpPr>
          <p:cNvPr id="17" name="Рисунок 16">
            <a:extLst>
              <a:ext uri="{FF2B5EF4-FFF2-40B4-BE49-F238E27FC236}">
                <a16:creationId xmlns:a16="http://schemas.microsoft.com/office/drawing/2014/main" id="{DAEC7AC2-D0DF-3D98-2979-4E2C61752A8C}"/>
              </a:ext>
            </a:extLst>
          </p:cNvPr>
          <p:cNvSpPr>
            <a:spLocks noGrp="1"/>
          </p:cNvSpPr>
          <p:nvPr>
            <p:ph type="pic" sz="quarter" idx="12"/>
          </p:nvPr>
        </p:nvSpPr>
        <p:spPr/>
        <p:txBody>
          <a:bodyPr/>
          <a:lstStyle/>
          <a:p>
            <a:endParaRPr lang="ru-RU"/>
          </a:p>
        </p:txBody>
      </p:sp>
      <p:sp>
        <p:nvSpPr>
          <p:cNvPr id="19" name="Рисунок 18">
            <a:extLst>
              <a:ext uri="{FF2B5EF4-FFF2-40B4-BE49-F238E27FC236}">
                <a16:creationId xmlns:a16="http://schemas.microsoft.com/office/drawing/2014/main" id="{84470E0C-3CD3-B777-AA0D-21F1F6D6452A}"/>
              </a:ext>
            </a:extLst>
          </p:cNvPr>
          <p:cNvSpPr>
            <a:spLocks noGrp="1"/>
          </p:cNvSpPr>
          <p:nvPr>
            <p:ph type="pic" sz="quarter" idx="13"/>
          </p:nvPr>
        </p:nvSpPr>
        <p:spPr/>
        <p:txBody>
          <a:bodyPr/>
          <a:lstStyle/>
          <a:p>
            <a:endParaRPr lang="ru-RU"/>
          </a:p>
        </p:txBody>
      </p:sp>
      <p:sp>
        <p:nvSpPr>
          <p:cNvPr id="21" name="Рисунок 20">
            <a:extLst>
              <a:ext uri="{FF2B5EF4-FFF2-40B4-BE49-F238E27FC236}">
                <a16:creationId xmlns:a16="http://schemas.microsoft.com/office/drawing/2014/main" id="{C925B076-AA87-FA22-60A4-367FACA2AC1F}"/>
              </a:ext>
            </a:extLst>
          </p:cNvPr>
          <p:cNvSpPr>
            <a:spLocks noGrp="1"/>
          </p:cNvSpPr>
          <p:nvPr>
            <p:ph type="pic" sz="quarter" idx="17"/>
          </p:nvPr>
        </p:nvSpPr>
        <p:spPr/>
        <p:txBody>
          <a:bodyPr/>
          <a:lstStyle/>
          <a:p>
            <a:endParaRPr lang="ru-RU"/>
          </a:p>
        </p:txBody>
      </p:sp>
      <p:sp>
        <p:nvSpPr>
          <p:cNvPr id="23" name="Рисунок 22">
            <a:extLst>
              <a:ext uri="{FF2B5EF4-FFF2-40B4-BE49-F238E27FC236}">
                <a16:creationId xmlns:a16="http://schemas.microsoft.com/office/drawing/2014/main" id="{59D7485E-0C48-7C9E-8081-02DF50103D6D}"/>
              </a:ext>
            </a:extLst>
          </p:cNvPr>
          <p:cNvSpPr>
            <a:spLocks noGrp="1"/>
          </p:cNvSpPr>
          <p:nvPr>
            <p:ph type="pic" sz="quarter" idx="16"/>
          </p:nvPr>
        </p:nvSpPr>
        <p:spPr/>
        <p:txBody>
          <a:bodyPr/>
          <a:lstStyle/>
          <a:p>
            <a:endParaRPr lang="ru-RU"/>
          </a:p>
        </p:txBody>
      </p:sp>
      <p:sp>
        <p:nvSpPr>
          <p:cNvPr id="25" name="Рисунок 24">
            <a:extLst>
              <a:ext uri="{FF2B5EF4-FFF2-40B4-BE49-F238E27FC236}">
                <a16:creationId xmlns:a16="http://schemas.microsoft.com/office/drawing/2014/main" id="{AFB55B64-6467-4802-D70D-23820DB51B2F}"/>
              </a:ext>
            </a:extLst>
          </p:cNvPr>
          <p:cNvSpPr>
            <a:spLocks noGrp="1"/>
          </p:cNvSpPr>
          <p:nvPr>
            <p:ph type="pic" sz="quarter" idx="15"/>
          </p:nvPr>
        </p:nvSpPr>
        <p:spPr/>
        <p:txBody>
          <a:bodyPr/>
          <a:lstStyle/>
          <a:p>
            <a:endParaRPr lang="ru-RU"/>
          </a:p>
        </p:txBody>
      </p:sp>
      <p:sp>
        <p:nvSpPr>
          <p:cNvPr id="27" name="Рисунок 26">
            <a:extLst>
              <a:ext uri="{FF2B5EF4-FFF2-40B4-BE49-F238E27FC236}">
                <a16:creationId xmlns:a16="http://schemas.microsoft.com/office/drawing/2014/main" id="{675D7DA5-8172-7B95-7DA9-D45562A47F75}"/>
              </a:ext>
            </a:extLst>
          </p:cNvPr>
          <p:cNvSpPr>
            <a:spLocks noGrp="1"/>
          </p:cNvSpPr>
          <p:nvPr>
            <p:ph type="pic" sz="quarter" idx="14"/>
          </p:nvPr>
        </p:nvSpPr>
        <p:spPr/>
        <p:txBody>
          <a:bodyPr/>
          <a:lstStyle/>
          <a:p>
            <a:endParaRPr lang="ru-RU"/>
          </a:p>
        </p:txBody>
      </p:sp>
    </p:spTree>
    <p:extLst>
      <p:ext uri="{BB962C8B-B14F-4D97-AF65-F5344CB8AC3E}">
        <p14:creationId xmlns:p14="http://schemas.microsoft.com/office/powerpoint/2010/main" val="314011621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14BC00F-095E-4479-998D-161A594D54A8}"/>
              </a:ext>
            </a:extLst>
          </p:cNvPr>
          <p:cNvSpPr/>
          <p:nvPr/>
        </p:nvSpPr>
        <p:spPr>
          <a:xfrm>
            <a:off x="-1" y="2760358"/>
            <a:ext cx="12192000" cy="4097640"/>
          </a:xfrm>
          <a:custGeom>
            <a:avLst/>
            <a:gdLst>
              <a:gd name="connsiteX0" fmla="*/ 8414658 w 12192000"/>
              <a:gd name="connsiteY0" fmla="*/ 1919610 h 4097640"/>
              <a:gd name="connsiteX1" fmla="*/ 8358984 w 12192000"/>
              <a:gd name="connsiteY1" fmla="*/ 1767498 h 4097640"/>
              <a:gd name="connsiteX2" fmla="*/ 8305160 w 12192000"/>
              <a:gd name="connsiteY2" fmla="*/ 1655766 h 4097640"/>
              <a:gd name="connsiteX3" fmla="*/ 8367098 w 12192000"/>
              <a:gd name="connsiteY3" fmla="*/ 1625929 h 4097640"/>
              <a:gd name="connsiteX4" fmla="*/ 8414657 w 12192000"/>
              <a:gd name="connsiteY4" fmla="*/ 1595849 h 4097640"/>
              <a:gd name="connsiteX5" fmla="*/ 8462218 w 12192000"/>
              <a:gd name="connsiteY5" fmla="*/ 1625930 h 4097640"/>
              <a:gd name="connsiteX6" fmla="*/ 8524156 w 12192000"/>
              <a:gd name="connsiteY6" fmla="*/ 1655767 h 4097640"/>
              <a:gd name="connsiteX7" fmla="*/ 8470331 w 12192000"/>
              <a:gd name="connsiteY7" fmla="*/ 1767499 h 4097640"/>
              <a:gd name="connsiteX8" fmla="*/ 3777343 w 12192000"/>
              <a:gd name="connsiteY8" fmla="*/ 1919610 h 4097640"/>
              <a:gd name="connsiteX9" fmla="*/ 3721669 w 12192000"/>
              <a:gd name="connsiteY9" fmla="*/ 1767498 h 4097640"/>
              <a:gd name="connsiteX10" fmla="*/ 3667845 w 12192000"/>
              <a:gd name="connsiteY10" fmla="*/ 1655766 h 4097640"/>
              <a:gd name="connsiteX11" fmla="*/ 3729783 w 12192000"/>
              <a:gd name="connsiteY11" fmla="*/ 1625929 h 4097640"/>
              <a:gd name="connsiteX12" fmla="*/ 3777342 w 12192000"/>
              <a:gd name="connsiteY12" fmla="*/ 1595849 h 4097640"/>
              <a:gd name="connsiteX13" fmla="*/ 3824903 w 12192000"/>
              <a:gd name="connsiteY13" fmla="*/ 1625930 h 4097640"/>
              <a:gd name="connsiteX14" fmla="*/ 3886841 w 12192000"/>
              <a:gd name="connsiteY14" fmla="*/ 1655767 h 4097640"/>
              <a:gd name="connsiteX15" fmla="*/ 3833016 w 12192000"/>
              <a:gd name="connsiteY15" fmla="*/ 1767499 h 4097640"/>
              <a:gd name="connsiteX16" fmla="*/ 605077 w 12192000"/>
              <a:gd name="connsiteY16" fmla="*/ 3715476 h 4097640"/>
              <a:gd name="connsiteX17" fmla="*/ 705928 w 12192000"/>
              <a:gd name="connsiteY17" fmla="*/ 3614625 h 4097640"/>
              <a:gd name="connsiteX18" fmla="*/ 605077 w 12192000"/>
              <a:gd name="connsiteY18" fmla="*/ 3513775 h 4097640"/>
              <a:gd name="connsiteX19" fmla="*/ 504228 w 12192000"/>
              <a:gd name="connsiteY19" fmla="*/ 3614625 h 4097640"/>
              <a:gd name="connsiteX20" fmla="*/ 605077 w 12192000"/>
              <a:gd name="connsiteY20" fmla="*/ 3715476 h 4097640"/>
              <a:gd name="connsiteX21" fmla="*/ 11586923 w 12192000"/>
              <a:gd name="connsiteY21" fmla="*/ 3715477 h 4097640"/>
              <a:gd name="connsiteX22" fmla="*/ 11687772 w 12192000"/>
              <a:gd name="connsiteY22" fmla="*/ 3614626 h 4097640"/>
              <a:gd name="connsiteX23" fmla="*/ 11586923 w 12192000"/>
              <a:gd name="connsiteY23" fmla="*/ 3513776 h 4097640"/>
              <a:gd name="connsiteX24" fmla="*/ 11486073 w 12192000"/>
              <a:gd name="connsiteY24" fmla="*/ 3614626 h 4097640"/>
              <a:gd name="connsiteX25" fmla="*/ 11586923 w 12192000"/>
              <a:gd name="connsiteY25" fmla="*/ 3715477 h 4097640"/>
              <a:gd name="connsiteX26" fmla="*/ 8087386 w 12192000"/>
              <a:gd name="connsiteY26" fmla="*/ 4097639 h 4097640"/>
              <a:gd name="connsiteX27" fmla="*/ 8188236 w 12192000"/>
              <a:gd name="connsiteY27" fmla="*/ 3996790 h 4097640"/>
              <a:gd name="connsiteX28" fmla="*/ 8087386 w 12192000"/>
              <a:gd name="connsiteY28" fmla="*/ 3895939 h 4097640"/>
              <a:gd name="connsiteX29" fmla="*/ 7986536 w 12192000"/>
              <a:gd name="connsiteY29" fmla="*/ 3996790 h 4097640"/>
              <a:gd name="connsiteX30" fmla="*/ 8087386 w 12192000"/>
              <a:gd name="connsiteY30" fmla="*/ 4097639 h 4097640"/>
              <a:gd name="connsiteX31" fmla="*/ 5378479 w 12192000"/>
              <a:gd name="connsiteY31" fmla="*/ 4097639 h 4097640"/>
              <a:gd name="connsiteX32" fmla="*/ 6040741 w 12192000"/>
              <a:gd name="connsiteY32" fmla="*/ 3961825 h 4097640"/>
              <a:gd name="connsiteX33" fmla="*/ 6096001 w 12192000"/>
              <a:gd name="connsiteY33" fmla="*/ 3935409 h 4097640"/>
              <a:gd name="connsiteX34" fmla="*/ 6151260 w 12192000"/>
              <a:gd name="connsiteY34" fmla="*/ 3961824 h 4097640"/>
              <a:gd name="connsiteX35" fmla="*/ 6813521 w 12192000"/>
              <a:gd name="connsiteY35" fmla="*/ 4097639 h 4097640"/>
              <a:gd name="connsiteX36" fmla="*/ 8358984 w 12192000"/>
              <a:gd name="connsiteY36" fmla="*/ 3073238 h 4097640"/>
              <a:gd name="connsiteX37" fmla="*/ 8414658 w 12192000"/>
              <a:gd name="connsiteY37" fmla="*/ 2921127 h 4097640"/>
              <a:gd name="connsiteX38" fmla="*/ 8470331 w 12192000"/>
              <a:gd name="connsiteY38" fmla="*/ 3073238 h 4097640"/>
              <a:gd name="connsiteX39" fmla="*/ 10015794 w 12192000"/>
              <a:gd name="connsiteY39" fmla="*/ 4097639 h 4097640"/>
              <a:gd name="connsiteX40" fmla="*/ 11617660 w 12192000"/>
              <a:gd name="connsiteY40" fmla="*/ 2919138 h 4097640"/>
              <a:gd name="connsiteX41" fmla="*/ 11635996 w 12192000"/>
              <a:gd name="connsiteY41" fmla="*/ 2847822 h 4097640"/>
              <a:gd name="connsiteX42" fmla="*/ 11648776 w 12192000"/>
              <a:gd name="connsiteY42" fmla="*/ 2847177 h 4097640"/>
              <a:gd name="connsiteX43" fmla="*/ 12181174 w 12192000"/>
              <a:gd name="connsiteY43" fmla="*/ 2359755 h 4097640"/>
              <a:gd name="connsiteX44" fmla="*/ 12184474 w 12192000"/>
              <a:gd name="connsiteY44" fmla="*/ 2324826 h 4097640"/>
              <a:gd name="connsiteX45" fmla="*/ 12192000 w 12192000"/>
              <a:gd name="connsiteY45" fmla="*/ 2324826 h 4097640"/>
              <a:gd name="connsiteX46" fmla="*/ 12192000 w 12192000"/>
              <a:gd name="connsiteY46" fmla="*/ 2245210 h 4097640"/>
              <a:gd name="connsiteX47" fmla="*/ 12192000 w 12192000"/>
              <a:gd name="connsiteY47" fmla="*/ 1 h 4097640"/>
              <a:gd name="connsiteX48" fmla="*/ 8879920 w 12192000"/>
              <a:gd name="connsiteY48" fmla="*/ 1 h 4097640"/>
              <a:gd name="connsiteX49" fmla="*/ 8879920 w 12192000"/>
              <a:gd name="connsiteY49" fmla="*/ 235 h 4097640"/>
              <a:gd name="connsiteX50" fmla="*/ 8874612 w 12192000"/>
              <a:gd name="connsiteY50" fmla="*/ 1 h 4097640"/>
              <a:gd name="connsiteX51" fmla="*/ 8462218 w 12192000"/>
              <a:gd name="connsiteY51" fmla="*/ 104424 h 4097640"/>
              <a:gd name="connsiteX52" fmla="*/ 8414659 w 12192000"/>
              <a:gd name="connsiteY52" fmla="*/ 133317 h 4097640"/>
              <a:gd name="connsiteX53" fmla="*/ 8367098 w 12192000"/>
              <a:gd name="connsiteY53" fmla="*/ 104423 h 4097640"/>
              <a:gd name="connsiteX54" fmla="*/ 7954703 w 12192000"/>
              <a:gd name="connsiteY54" fmla="*/ 0 h 4097640"/>
              <a:gd name="connsiteX55" fmla="*/ 7949396 w 12192000"/>
              <a:gd name="connsiteY55" fmla="*/ 235 h 4097640"/>
              <a:gd name="connsiteX56" fmla="*/ 7949396 w 12192000"/>
              <a:gd name="connsiteY56" fmla="*/ 0 h 4097640"/>
              <a:gd name="connsiteX57" fmla="*/ 4637315 w 12192000"/>
              <a:gd name="connsiteY57" fmla="*/ 0 h 4097640"/>
              <a:gd name="connsiteX58" fmla="*/ 4637315 w 12192000"/>
              <a:gd name="connsiteY58" fmla="*/ 1 h 4097640"/>
              <a:gd name="connsiteX59" fmla="*/ 4242605 w 12192000"/>
              <a:gd name="connsiteY59" fmla="*/ 1 h 4097640"/>
              <a:gd name="connsiteX60" fmla="*/ 4242605 w 12192000"/>
              <a:gd name="connsiteY60" fmla="*/ 235 h 4097640"/>
              <a:gd name="connsiteX61" fmla="*/ 4237297 w 12192000"/>
              <a:gd name="connsiteY61" fmla="*/ 1 h 4097640"/>
              <a:gd name="connsiteX62" fmla="*/ 3824903 w 12192000"/>
              <a:gd name="connsiteY62" fmla="*/ 104424 h 4097640"/>
              <a:gd name="connsiteX63" fmla="*/ 3777344 w 12192000"/>
              <a:gd name="connsiteY63" fmla="*/ 133317 h 4097640"/>
              <a:gd name="connsiteX64" fmla="*/ 3729783 w 12192000"/>
              <a:gd name="connsiteY64" fmla="*/ 104423 h 4097640"/>
              <a:gd name="connsiteX65" fmla="*/ 3317388 w 12192000"/>
              <a:gd name="connsiteY65" fmla="*/ 0 h 4097640"/>
              <a:gd name="connsiteX66" fmla="*/ 3312081 w 12192000"/>
              <a:gd name="connsiteY66" fmla="*/ 235 h 4097640"/>
              <a:gd name="connsiteX67" fmla="*/ 3312081 w 12192000"/>
              <a:gd name="connsiteY67" fmla="*/ 0 h 4097640"/>
              <a:gd name="connsiteX68" fmla="*/ 0 w 12192000"/>
              <a:gd name="connsiteY68" fmla="*/ 0 h 4097640"/>
              <a:gd name="connsiteX69" fmla="*/ 0 w 12192000"/>
              <a:gd name="connsiteY69" fmla="*/ 2245209 h 4097640"/>
              <a:gd name="connsiteX70" fmla="*/ 0 w 12192000"/>
              <a:gd name="connsiteY70" fmla="*/ 2324826 h 4097640"/>
              <a:gd name="connsiteX71" fmla="*/ 7526 w 12192000"/>
              <a:gd name="connsiteY71" fmla="*/ 2324826 h 4097640"/>
              <a:gd name="connsiteX72" fmla="*/ 10827 w 12192000"/>
              <a:gd name="connsiteY72" fmla="*/ 2359754 h 4097640"/>
              <a:gd name="connsiteX73" fmla="*/ 543225 w 12192000"/>
              <a:gd name="connsiteY73" fmla="*/ 2847177 h 4097640"/>
              <a:gd name="connsiteX74" fmla="*/ 556004 w 12192000"/>
              <a:gd name="connsiteY74" fmla="*/ 2847822 h 4097640"/>
              <a:gd name="connsiteX75" fmla="*/ 574342 w 12192000"/>
              <a:gd name="connsiteY75" fmla="*/ 2919137 h 4097640"/>
              <a:gd name="connsiteX76" fmla="*/ 2176206 w 12192000"/>
              <a:gd name="connsiteY76" fmla="*/ 4097639 h 4097640"/>
              <a:gd name="connsiteX77" fmla="*/ 3721669 w 12192000"/>
              <a:gd name="connsiteY77" fmla="*/ 3073238 h 4097640"/>
              <a:gd name="connsiteX78" fmla="*/ 3777343 w 12192000"/>
              <a:gd name="connsiteY78" fmla="*/ 2921127 h 4097640"/>
              <a:gd name="connsiteX79" fmla="*/ 3833016 w 12192000"/>
              <a:gd name="connsiteY79" fmla="*/ 3073238 h 4097640"/>
              <a:gd name="connsiteX80" fmla="*/ 5378479 w 12192000"/>
              <a:gd name="connsiteY80" fmla="*/ 4097639 h 4097640"/>
              <a:gd name="connsiteX81" fmla="*/ 3450071 w 12192000"/>
              <a:gd name="connsiteY81" fmla="*/ 4097639 h 4097640"/>
              <a:gd name="connsiteX82" fmla="*/ 3550921 w 12192000"/>
              <a:gd name="connsiteY82" fmla="*/ 3996790 h 4097640"/>
              <a:gd name="connsiteX83" fmla="*/ 3450071 w 12192000"/>
              <a:gd name="connsiteY83" fmla="*/ 3895939 h 4097640"/>
              <a:gd name="connsiteX84" fmla="*/ 3349221 w 12192000"/>
              <a:gd name="connsiteY84" fmla="*/ 3996790 h 4097640"/>
              <a:gd name="connsiteX85" fmla="*/ 3450071 w 12192000"/>
              <a:gd name="connsiteY85" fmla="*/ 4097639 h 4097640"/>
              <a:gd name="connsiteX86" fmla="*/ 8741930 w 12192000"/>
              <a:gd name="connsiteY86" fmla="*/ 4097640 h 4097640"/>
              <a:gd name="connsiteX87" fmla="*/ 8842779 w 12192000"/>
              <a:gd name="connsiteY87" fmla="*/ 3996790 h 4097640"/>
              <a:gd name="connsiteX88" fmla="*/ 8741930 w 12192000"/>
              <a:gd name="connsiteY88" fmla="*/ 3895940 h 4097640"/>
              <a:gd name="connsiteX89" fmla="*/ 8641080 w 12192000"/>
              <a:gd name="connsiteY89" fmla="*/ 3996790 h 4097640"/>
              <a:gd name="connsiteX90" fmla="*/ 8741930 w 12192000"/>
              <a:gd name="connsiteY90" fmla="*/ 4097640 h 4097640"/>
              <a:gd name="connsiteX91" fmla="*/ 4104615 w 12192000"/>
              <a:gd name="connsiteY91" fmla="*/ 4097640 h 4097640"/>
              <a:gd name="connsiteX92" fmla="*/ 4205464 w 12192000"/>
              <a:gd name="connsiteY92" fmla="*/ 3996790 h 4097640"/>
              <a:gd name="connsiteX93" fmla="*/ 4104615 w 12192000"/>
              <a:gd name="connsiteY93" fmla="*/ 3895940 h 4097640"/>
              <a:gd name="connsiteX94" fmla="*/ 4003765 w 12192000"/>
              <a:gd name="connsiteY94" fmla="*/ 3996790 h 4097640"/>
              <a:gd name="connsiteX95" fmla="*/ 4104615 w 12192000"/>
              <a:gd name="connsiteY95" fmla="*/ 4097640 h 409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0" h="4097640">
                <a:moveTo>
                  <a:pt x="8414658" y="1919610"/>
                </a:moveTo>
                <a:lnTo>
                  <a:pt x="8358984" y="1767498"/>
                </a:lnTo>
                <a:lnTo>
                  <a:pt x="8305160" y="1655766"/>
                </a:lnTo>
                <a:lnTo>
                  <a:pt x="8367098" y="1625929"/>
                </a:lnTo>
                <a:lnTo>
                  <a:pt x="8414657" y="1595849"/>
                </a:lnTo>
                <a:lnTo>
                  <a:pt x="8462218" y="1625930"/>
                </a:lnTo>
                <a:lnTo>
                  <a:pt x="8524156" y="1655767"/>
                </a:lnTo>
                <a:lnTo>
                  <a:pt x="8470331" y="1767499"/>
                </a:lnTo>
                <a:close/>
                <a:moveTo>
                  <a:pt x="3777343" y="1919610"/>
                </a:moveTo>
                <a:lnTo>
                  <a:pt x="3721669" y="1767498"/>
                </a:lnTo>
                <a:lnTo>
                  <a:pt x="3667845" y="1655766"/>
                </a:lnTo>
                <a:lnTo>
                  <a:pt x="3729783" y="1625929"/>
                </a:lnTo>
                <a:lnTo>
                  <a:pt x="3777342" y="1595849"/>
                </a:lnTo>
                <a:lnTo>
                  <a:pt x="3824903" y="1625930"/>
                </a:lnTo>
                <a:lnTo>
                  <a:pt x="3886841" y="1655767"/>
                </a:lnTo>
                <a:lnTo>
                  <a:pt x="3833016" y="1767499"/>
                </a:lnTo>
                <a:close/>
                <a:moveTo>
                  <a:pt x="605077" y="3715476"/>
                </a:moveTo>
                <a:cubicBezTo>
                  <a:pt x="660776" y="3715476"/>
                  <a:pt x="705928" y="3670323"/>
                  <a:pt x="705928" y="3614625"/>
                </a:cubicBezTo>
                <a:cubicBezTo>
                  <a:pt x="705928" y="3558928"/>
                  <a:pt x="660776" y="3513775"/>
                  <a:pt x="605077" y="3513775"/>
                </a:cubicBezTo>
                <a:cubicBezTo>
                  <a:pt x="549379" y="3513775"/>
                  <a:pt x="504228" y="3558928"/>
                  <a:pt x="504228" y="3614625"/>
                </a:cubicBezTo>
                <a:cubicBezTo>
                  <a:pt x="504228" y="3670323"/>
                  <a:pt x="549379" y="3715476"/>
                  <a:pt x="605077" y="3715476"/>
                </a:cubicBezTo>
                <a:close/>
                <a:moveTo>
                  <a:pt x="11586923" y="3715477"/>
                </a:moveTo>
                <a:cubicBezTo>
                  <a:pt x="11642622" y="3715477"/>
                  <a:pt x="11687772" y="3670324"/>
                  <a:pt x="11687772" y="3614626"/>
                </a:cubicBezTo>
                <a:cubicBezTo>
                  <a:pt x="11687772" y="3558928"/>
                  <a:pt x="11642622" y="3513776"/>
                  <a:pt x="11586923" y="3513776"/>
                </a:cubicBezTo>
                <a:cubicBezTo>
                  <a:pt x="11531224" y="3513776"/>
                  <a:pt x="11486073" y="3558928"/>
                  <a:pt x="11486073" y="3614626"/>
                </a:cubicBezTo>
                <a:cubicBezTo>
                  <a:pt x="11486073" y="3670324"/>
                  <a:pt x="11531224" y="3715477"/>
                  <a:pt x="11586923" y="3715477"/>
                </a:cubicBezTo>
                <a:close/>
                <a:moveTo>
                  <a:pt x="8087386" y="4097639"/>
                </a:moveTo>
                <a:cubicBezTo>
                  <a:pt x="8143084" y="4097639"/>
                  <a:pt x="8188236" y="4052487"/>
                  <a:pt x="8188236" y="3996790"/>
                </a:cubicBezTo>
                <a:cubicBezTo>
                  <a:pt x="8188236" y="3941091"/>
                  <a:pt x="8143084" y="3895939"/>
                  <a:pt x="8087386" y="3895939"/>
                </a:cubicBezTo>
                <a:cubicBezTo>
                  <a:pt x="8031688" y="3895939"/>
                  <a:pt x="7986536" y="3941091"/>
                  <a:pt x="7986536" y="3996790"/>
                </a:cubicBezTo>
                <a:cubicBezTo>
                  <a:pt x="7986536" y="4052487"/>
                  <a:pt x="8031688" y="4097639"/>
                  <a:pt x="8087386" y="4097639"/>
                </a:cubicBezTo>
                <a:close/>
                <a:moveTo>
                  <a:pt x="5378479" y="4097639"/>
                </a:moveTo>
                <a:cubicBezTo>
                  <a:pt x="5613681" y="4097639"/>
                  <a:pt x="5837575" y="4049228"/>
                  <a:pt x="6040741" y="3961825"/>
                </a:cubicBezTo>
                <a:lnTo>
                  <a:pt x="6096001" y="3935409"/>
                </a:lnTo>
                <a:lnTo>
                  <a:pt x="6151260" y="3961824"/>
                </a:lnTo>
                <a:cubicBezTo>
                  <a:pt x="6354426" y="4049227"/>
                  <a:pt x="6578320" y="4097639"/>
                  <a:pt x="6813521" y="4097639"/>
                </a:cubicBezTo>
                <a:cubicBezTo>
                  <a:pt x="7508270" y="4097639"/>
                  <a:pt x="8104361" y="3675235"/>
                  <a:pt x="8358984" y="3073238"/>
                </a:cubicBezTo>
                <a:lnTo>
                  <a:pt x="8414658" y="2921127"/>
                </a:lnTo>
                <a:lnTo>
                  <a:pt x="8470331" y="3073238"/>
                </a:lnTo>
                <a:cubicBezTo>
                  <a:pt x="8724955" y="3675236"/>
                  <a:pt x="9321046" y="4097639"/>
                  <a:pt x="10015794" y="4097639"/>
                </a:cubicBezTo>
                <a:cubicBezTo>
                  <a:pt x="10768438" y="4097639"/>
                  <a:pt x="11405297" y="3601902"/>
                  <a:pt x="11617660" y="2919138"/>
                </a:cubicBezTo>
                <a:lnTo>
                  <a:pt x="11635996" y="2847822"/>
                </a:lnTo>
                <a:lnTo>
                  <a:pt x="11648776" y="2847177"/>
                </a:lnTo>
                <a:cubicBezTo>
                  <a:pt x="11915756" y="2820064"/>
                  <a:pt x="12131428" y="2619385"/>
                  <a:pt x="12181174" y="2359755"/>
                </a:cubicBezTo>
                <a:lnTo>
                  <a:pt x="12184474" y="2324826"/>
                </a:lnTo>
                <a:lnTo>
                  <a:pt x="12192000" y="2324826"/>
                </a:lnTo>
                <a:lnTo>
                  <a:pt x="12192000" y="2245210"/>
                </a:lnTo>
                <a:lnTo>
                  <a:pt x="12192000" y="1"/>
                </a:lnTo>
                <a:lnTo>
                  <a:pt x="8879920" y="1"/>
                </a:lnTo>
                <a:lnTo>
                  <a:pt x="8879920" y="235"/>
                </a:lnTo>
                <a:lnTo>
                  <a:pt x="8874612" y="1"/>
                </a:lnTo>
                <a:cubicBezTo>
                  <a:pt x="8725292" y="1"/>
                  <a:pt x="8584808" y="37828"/>
                  <a:pt x="8462218" y="104424"/>
                </a:cubicBezTo>
                <a:lnTo>
                  <a:pt x="8414659" y="133317"/>
                </a:lnTo>
                <a:lnTo>
                  <a:pt x="8367098" y="104423"/>
                </a:lnTo>
                <a:cubicBezTo>
                  <a:pt x="8244508" y="37828"/>
                  <a:pt x="8104023" y="0"/>
                  <a:pt x="7954703" y="0"/>
                </a:cubicBezTo>
                <a:lnTo>
                  <a:pt x="7949396" y="235"/>
                </a:lnTo>
                <a:lnTo>
                  <a:pt x="7949396" y="0"/>
                </a:lnTo>
                <a:lnTo>
                  <a:pt x="4637315" y="0"/>
                </a:lnTo>
                <a:lnTo>
                  <a:pt x="4637315" y="1"/>
                </a:lnTo>
                <a:lnTo>
                  <a:pt x="4242605" y="1"/>
                </a:lnTo>
                <a:lnTo>
                  <a:pt x="4242605" y="235"/>
                </a:lnTo>
                <a:lnTo>
                  <a:pt x="4237297" y="1"/>
                </a:lnTo>
                <a:cubicBezTo>
                  <a:pt x="4087977" y="1"/>
                  <a:pt x="3947493" y="37828"/>
                  <a:pt x="3824903" y="104424"/>
                </a:cubicBezTo>
                <a:lnTo>
                  <a:pt x="3777344" y="133317"/>
                </a:lnTo>
                <a:lnTo>
                  <a:pt x="3729783" y="104423"/>
                </a:lnTo>
                <a:cubicBezTo>
                  <a:pt x="3607193" y="37828"/>
                  <a:pt x="3466708" y="0"/>
                  <a:pt x="3317388" y="0"/>
                </a:cubicBezTo>
                <a:lnTo>
                  <a:pt x="3312081" y="235"/>
                </a:lnTo>
                <a:lnTo>
                  <a:pt x="3312081" y="0"/>
                </a:lnTo>
                <a:lnTo>
                  <a:pt x="0" y="0"/>
                </a:lnTo>
                <a:lnTo>
                  <a:pt x="0" y="2245209"/>
                </a:lnTo>
                <a:lnTo>
                  <a:pt x="0" y="2324826"/>
                </a:lnTo>
                <a:lnTo>
                  <a:pt x="7526" y="2324826"/>
                </a:lnTo>
                <a:lnTo>
                  <a:pt x="10827" y="2359754"/>
                </a:lnTo>
                <a:cubicBezTo>
                  <a:pt x="60573" y="2619384"/>
                  <a:pt x="276245" y="2820063"/>
                  <a:pt x="543225" y="2847177"/>
                </a:cubicBezTo>
                <a:lnTo>
                  <a:pt x="556004" y="2847822"/>
                </a:lnTo>
                <a:lnTo>
                  <a:pt x="574342" y="2919137"/>
                </a:lnTo>
                <a:cubicBezTo>
                  <a:pt x="786703" y="3601902"/>
                  <a:pt x="1423562" y="4097639"/>
                  <a:pt x="2176206" y="4097639"/>
                </a:cubicBezTo>
                <a:cubicBezTo>
                  <a:pt x="2870955" y="4097639"/>
                  <a:pt x="3467046" y="3675235"/>
                  <a:pt x="3721669" y="3073238"/>
                </a:cubicBezTo>
                <a:lnTo>
                  <a:pt x="3777343" y="2921127"/>
                </a:lnTo>
                <a:lnTo>
                  <a:pt x="3833016" y="3073238"/>
                </a:lnTo>
                <a:cubicBezTo>
                  <a:pt x="4087640" y="3675236"/>
                  <a:pt x="4683731" y="4097639"/>
                  <a:pt x="5378479" y="4097639"/>
                </a:cubicBezTo>
                <a:close/>
                <a:moveTo>
                  <a:pt x="3450071" y="4097639"/>
                </a:moveTo>
                <a:cubicBezTo>
                  <a:pt x="3505769" y="4097639"/>
                  <a:pt x="3550921" y="4052487"/>
                  <a:pt x="3550921" y="3996790"/>
                </a:cubicBezTo>
                <a:cubicBezTo>
                  <a:pt x="3550921" y="3941091"/>
                  <a:pt x="3505769" y="3895939"/>
                  <a:pt x="3450071" y="3895939"/>
                </a:cubicBezTo>
                <a:cubicBezTo>
                  <a:pt x="3394373" y="3895939"/>
                  <a:pt x="3349221" y="3941091"/>
                  <a:pt x="3349221" y="3996790"/>
                </a:cubicBezTo>
                <a:cubicBezTo>
                  <a:pt x="3349221" y="4052487"/>
                  <a:pt x="3394373" y="4097639"/>
                  <a:pt x="3450071" y="4097639"/>
                </a:cubicBezTo>
                <a:close/>
                <a:moveTo>
                  <a:pt x="8741930" y="4097640"/>
                </a:moveTo>
                <a:cubicBezTo>
                  <a:pt x="8797627" y="4097640"/>
                  <a:pt x="8842779" y="4052488"/>
                  <a:pt x="8842779" y="3996790"/>
                </a:cubicBezTo>
                <a:cubicBezTo>
                  <a:pt x="8842779" y="3941092"/>
                  <a:pt x="8797627" y="3895940"/>
                  <a:pt x="8741930" y="3895940"/>
                </a:cubicBezTo>
                <a:cubicBezTo>
                  <a:pt x="8686232" y="3895940"/>
                  <a:pt x="8641080" y="3941092"/>
                  <a:pt x="8641080" y="3996790"/>
                </a:cubicBezTo>
                <a:cubicBezTo>
                  <a:pt x="8641080" y="4052488"/>
                  <a:pt x="8686232" y="4097640"/>
                  <a:pt x="8741930" y="4097640"/>
                </a:cubicBezTo>
                <a:close/>
                <a:moveTo>
                  <a:pt x="4104615" y="4097640"/>
                </a:moveTo>
                <a:cubicBezTo>
                  <a:pt x="4160312" y="4097640"/>
                  <a:pt x="4205464" y="4052488"/>
                  <a:pt x="4205464" y="3996790"/>
                </a:cubicBezTo>
                <a:cubicBezTo>
                  <a:pt x="4205464" y="3941092"/>
                  <a:pt x="4160312" y="3895940"/>
                  <a:pt x="4104615" y="3895940"/>
                </a:cubicBezTo>
                <a:cubicBezTo>
                  <a:pt x="4048917" y="3895940"/>
                  <a:pt x="4003765" y="3941092"/>
                  <a:pt x="4003765" y="3996790"/>
                </a:cubicBezTo>
                <a:cubicBezTo>
                  <a:pt x="4003765" y="4052488"/>
                  <a:pt x="4048917" y="4097640"/>
                  <a:pt x="4104615" y="409764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C97E5F00-9665-4910-A281-C9CC691ADD57}"/>
              </a:ext>
            </a:extLst>
          </p:cNvPr>
          <p:cNvSpPr/>
          <p:nvPr/>
        </p:nvSpPr>
        <p:spPr>
          <a:xfrm>
            <a:off x="1248372" y="1983889"/>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CF0A003D-A63E-41A5-925C-1F2B2DCD3665}"/>
              </a:ext>
            </a:extLst>
          </p:cNvPr>
          <p:cNvSpPr/>
          <p:nvPr/>
        </p:nvSpPr>
        <p:spPr>
          <a:xfrm>
            <a:off x="4906159" y="1983889"/>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A925C403-1B41-426C-970D-56A58890DA1E}"/>
              </a:ext>
            </a:extLst>
          </p:cNvPr>
          <p:cNvSpPr/>
          <p:nvPr/>
        </p:nvSpPr>
        <p:spPr>
          <a:xfrm>
            <a:off x="8563946" y="1983889"/>
            <a:ext cx="2379682" cy="2379682"/>
          </a:xfrm>
          <a:prstGeom prst="ellipse">
            <a:avLst/>
          </a:prstGeom>
          <a:solidFill>
            <a:schemeClr val="bg1"/>
          </a:solidFill>
          <a:ln>
            <a:noFill/>
          </a:ln>
          <a:effectLst>
            <a:outerShdw blurRad="1092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2ED81A2B-7145-4F00-9B94-4D3B24690D2A}"/>
              </a:ext>
            </a:extLst>
          </p:cNvPr>
          <p:cNvSpPr txBox="1"/>
          <p:nvPr/>
        </p:nvSpPr>
        <p:spPr>
          <a:xfrm>
            <a:off x="1558542" y="219460"/>
            <a:ext cx="9074921" cy="1323439"/>
          </a:xfrm>
          <a:prstGeom prst="rect">
            <a:avLst/>
          </a:prstGeom>
          <a:noFill/>
        </p:spPr>
        <p:txBody>
          <a:bodyPr wrap="none" rtlCol="0">
            <a:spAutoFit/>
          </a:bodyPr>
          <a:lstStyle/>
          <a:p>
            <a:pPr lvl="0" algn="ctr">
              <a:defRPr/>
            </a:pPr>
            <a:r>
              <a:rPr lang="ru-RU" sz="8000" b="1" dirty="0">
                <a:solidFill>
                  <a:schemeClr val="bg1"/>
                </a:solidFill>
                <a:latin typeface="Trebuchet MS" panose="020B0603020202020204" pitchFamily="34" charset="0"/>
              </a:rPr>
              <a:t>Заголовок</a:t>
            </a:r>
            <a:r>
              <a:rPr lang="en-US" sz="8000" b="1" dirty="0">
                <a:solidFill>
                  <a:prstClr val="black">
                    <a:lumMod val="85000"/>
                    <a:lumOff val="15000"/>
                  </a:prstClr>
                </a:solidFill>
                <a:latin typeface="Trebuchet MS" panose="020B0603020202020204" pitchFamily="34" charset="0"/>
              </a:rPr>
              <a:t> </a:t>
            </a:r>
            <a:r>
              <a:rPr lang="ru-RU" sz="8000" b="1" dirty="0">
                <a:solidFill>
                  <a:srgbClr val="3FCDFF"/>
                </a:solidFill>
                <a:latin typeface="Trebuchet MS" panose="020B0603020202020204" pitchFamily="34" charset="0"/>
              </a:rPr>
              <a:t>слайда</a:t>
            </a:r>
            <a:endParaRPr lang="id-ID" sz="8000" b="1" dirty="0">
              <a:solidFill>
                <a:srgbClr val="3FCDFF"/>
              </a:solidFill>
              <a:latin typeface="Trebuchet MS" panose="020B0603020202020204" pitchFamily="34" charset="0"/>
            </a:endParaRPr>
          </a:p>
        </p:txBody>
      </p:sp>
      <p:sp>
        <p:nvSpPr>
          <p:cNvPr id="27" name="TextBox 26">
            <a:extLst>
              <a:ext uri="{FF2B5EF4-FFF2-40B4-BE49-F238E27FC236}">
                <a16:creationId xmlns:a16="http://schemas.microsoft.com/office/drawing/2014/main" id="{810A31BE-A96E-4E42-811F-EACCBEF053A7}"/>
              </a:ext>
            </a:extLst>
          </p:cNvPr>
          <p:cNvSpPr txBox="1"/>
          <p:nvPr/>
        </p:nvSpPr>
        <p:spPr>
          <a:xfrm>
            <a:off x="1576182" y="4607714"/>
            <a:ext cx="16416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150 000</a:t>
            </a:r>
            <a:endParaRPr kumimoji="0" lang="en-US"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8" name="TextBox 27">
            <a:extLst>
              <a:ext uri="{FF2B5EF4-FFF2-40B4-BE49-F238E27FC236}">
                <a16:creationId xmlns:a16="http://schemas.microsoft.com/office/drawing/2014/main" id="{838C1F8E-06F1-499A-87E5-0A2720ABD7D4}"/>
              </a:ext>
            </a:extLst>
          </p:cNvPr>
          <p:cNvSpPr txBox="1"/>
          <p:nvPr/>
        </p:nvSpPr>
        <p:spPr>
          <a:xfrm>
            <a:off x="1091321" y="5057125"/>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9" name="TextBox 28">
            <a:extLst>
              <a:ext uri="{FF2B5EF4-FFF2-40B4-BE49-F238E27FC236}">
                <a16:creationId xmlns:a16="http://schemas.microsoft.com/office/drawing/2014/main" id="{79F3AB40-04EC-4C1A-8E06-BAB1ADC05D27}"/>
              </a:ext>
            </a:extLst>
          </p:cNvPr>
          <p:cNvSpPr txBox="1"/>
          <p:nvPr/>
        </p:nvSpPr>
        <p:spPr>
          <a:xfrm>
            <a:off x="5296472" y="4607714"/>
            <a:ext cx="16416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150 000</a:t>
            </a:r>
            <a:endParaRPr kumimoji="0" lang="en-US"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30" name="TextBox 29">
            <a:extLst>
              <a:ext uri="{FF2B5EF4-FFF2-40B4-BE49-F238E27FC236}">
                <a16:creationId xmlns:a16="http://schemas.microsoft.com/office/drawing/2014/main" id="{E8B3AD79-DD38-481F-A6A3-87997C78371C}"/>
              </a:ext>
            </a:extLst>
          </p:cNvPr>
          <p:cNvSpPr txBox="1"/>
          <p:nvPr/>
        </p:nvSpPr>
        <p:spPr>
          <a:xfrm>
            <a:off x="4811611" y="5057125"/>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31" name="TextBox 30">
            <a:extLst>
              <a:ext uri="{FF2B5EF4-FFF2-40B4-BE49-F238E27FC236}">
                <a16:creationId xmlns:a16="http://schemas.microsoft.com/office/drawing/2014/main" id="{AF11F4AC-AF11-4AE7-9A95-FEDA53D27110}"/>
              </a:ext>
            </a:extLst>
          </p:cNvPr>
          <p:cNvSpPr txBox="1"/>
          <p:nvPr/>
        </p:nvSpPr>
        <p:spPr>
          <a:xfrm>
            <a:off x="9016762" y="4607714"/>
            <a:ext cx="16416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150 000</a:t>
            </a:r>
            <a:endParaRPr kumimoji="0" lang="en-US" sz="18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32" name="TextBox 31">
            <a:extLst>
              <a:ext uri="{FF2B5EF4-FFF2-40B4-BE49-F238E27FC236}">
                <a16:creationId xmlns:a16="http://schemas.microsoft.com/office/drawing/2014/main" id="{921F3711-6BAE-41EB-9C42-78F0B8FD9860}"/>
              </a:ext>
            </a:extLst>
          </p:cNvPr>
          <p:cNvSpPr txBox="1"/>
          <p:nvPr/>
        </p:nvSpPr>
        <p:spPr>
          <a:xfrm>
            <a:off x="8531901" y="5057125"/>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5" name="Rectangle 24">
            <a:extLst>
              <a:ext uri="{FF2B5EF4-FFF2-40B4-BE49-F238E27FC236}">
                <a16:creationId xmlns:a16="http://schemas.microsoft.com/office/drawing/2014/main" id="{BE3E55B4-A4AE-4CC2-9C68-6D61362173B1}"/>
              </a:ext>
            </a:extLst>
          </p:cNvPr>
          <p:cNvSpPr/>
          <p:nvPr/>
        </p:nvSpPr>
        <p:spPr>
          <a:xfrm>
            <a:off x="3971025" y="1387971"/>
            <a:ext cx="4249948" cy="276999"/>
          </a:xfrm>
          <a:prstGeom prst="rect">
            <a:avLst/>
          </a:prstGeom>
        </p:spPr>
        <p:txBody>
          <a:bodyPr wrap="square">
            <a:spAutoFit/>
          </a:bodyPr>
          <a:lstStyle/>
          <a:p>
            <a:pPr lvl="0" algn="ctr">
              <a:defRPr/>
            </a:pPr>
            <a:r>
              <a:rPr lang="ru-RU" sz="1200" spc="300" dirty="0">
                <a:solidFill>
                  <a:prstClr val="white"/>
                </a:solidFill>
                <a:latin typeface="Trebuchet MS" panose="020B0603020202020204" pitchFamily="34" charset="0"/>
                <a:cs typeface="Segoe UI" panose="020B0502040204020203" pitchFamily="34" charset="0"/>
              </a:rPr>
              <a:t>Подзаголовок слайда</a:t>
            </a:r>
            <a:endParaRPr lang="en-US" sz="1200" spc="300" dirty="0">
              <a:solidFill>
                <a:prstClr val="white"/>
              </a:solidFill>
              <a:latin typeface="Trebuchet MS" panose="020B0603020202020204" pitchFamily="34" charset="0"/>
              <a:cs typeface="Segoe UI" panose="020B0502040204020203" pitchFamily="34" charset="0"/>
            </a:endParaRPr>
          </a:p>
        </p:txBody>
      </p:sp>
      <p:sp>
        <p:nvSpPr>
          <p:cNvPr id="33" name="Oval 32">
            <a:extLst>
              <a:ext uri="{FF2B5EF4-FFF2-40B4-BE49-F238E27FC236}">
                <a16:creationId xmlns:a16="http://schemas.microsoft.com/office/drawing/2014/main" id="{6E354F1B-26C2-4E38-8F80-EBFD3652DC84}"/>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FD025A15-32C7-4EE8-ABD2-5002198E0ECC}"/>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35" name="Rectangle: Rounded Corners 34">
            <a:extLst>
              <a:ext uri="{FF2B5EF4-FFF2-40B4-BE49-F238E27FC236}">
                <a16:creationId xmlns:a16="http://schemas.microsoft.com/office/drawing/2014/main" id="{E2C6A775-32EC-4D80-BE73-33ADF9F6E831}"/>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Рисунок 7">
            <a:extLst>
              <a:ext uri="{FF2B5EF4-FFF2-40B4-BE49-F238E27FC236}">
                <a16:creationId xmlns:a16="http://schemas.microsoft.com/office/drawing/2014/main" id="{F26FFC90-7FB5-A757-A606-3AFCCFC30064}"/>
              </a:ext>
            </a:extLst>
          </p:cNvPr>
          <p:cNvSpPr>
            <a:spLocks noGrp="1"/>
          </p:cNvSpPr>
          <p:nvPr>
            <p:ph type="pic" sz="quarter" idx="10"/>
          </p:nvPr>
        </p:nvSpPr>
        <p:spPr/>
        <p:txBody>
          <a:bodyPr/>
          <a:lstStyle/>
          <a:p>
            <a:endParaRPr lang="ru-RU"/>
          </a:p>
        </p:txBody>
      </p:sp>
      <p:sp>
        <p:nvSpPr>
          <p:cNvPr id="12" name="Рисунок 11">
            <a:extLst>
              <a:ext uri="{FF2B5EF4-FFF2-40B4-BE49-F238E27FC236}">
                <a16:creationId xmlns:a16="http://schemas.microsoft.com/office/drawing/2014/main" id="{F86E4A98-1277-9F57-D313-0DB8AAB9950A}"/>
              </a:ext>
            </a:extLst>
          </p:cNvPr>
          <p:cNvSpPr>
            <a:spLocks noGrp="1"/>
          </p:cNvSpPr>
          <p:nvPr>
            <p:ph type="pic" sz="quarter" idx="11"/>
          </p:nvPr>
        </p:nvSpPr>
        <p:spPr/>
        <p:txBody>
          <a:bodyPr/>
          <a:lstStyle/>
          <a:p>
            <a:endParaRPr lang="ru-RU"/>
          </a:p>
        </p:txBody>
      </p:sp>
      <p:sp>
        <p:nvSpPr>
          <p:cNvPr id="14" name="Рисунок 13">
            <a:extLst>
              <a:ext uri="{FF2B5EF4-FFF2-40B4-BE49-F238E27FC236}">
                <a16:creationId xmlns:a16="http://schemas.microsoft.com/office/drawing/2014/main" id="{2202C830-1BA7-C12B-8413-6D64F90D5148}"/>
              </a:ext>
            </a:extLst>
          </p:cNvPr>
          <p:cNvSpPr>
            <a:spLocks noGrp="1"/>
          </p:cNvSpPr>
          <p:nvPr>
            <p:ph type="pic" sz="quarter" idx="12"/>
          </p:nvPr>
        </p:nvSpPr>
        <p:spPr/>
        <p:txBody>
          <a:bodyPr/>
          <a:lstStyle/>
          <a:p>
            <a:endParaRPr lang="ru-RU"/>
          </a:p>
        </p:txBody>
      </p:sp>
    </p:spTree>
    <p:extLst>
      <p:ext uri="{BB962C8B-B14F-4D97-AF65-F5344CB8AC3E}">
        <p14:creationId xmlns:p14="http://schemas.microsoft.com/office/powerpoint/2010/main" val="394802628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D3BC49F-B26A-4D12-91D7-2F9D1023B734}"/>
              </a:ext>
            </a:extLst>
          </p:cNvPr>
          <p:cNvGrpSpPr/>
          <p:nvPr/>
        </p:nvGrpSpPr>
        <p:grpSpPr>
          <a:xfrm>
            <a:off x="0" y="4515880"/>
            <a:ext cx="8212980" cy="1463042"/>
            <a:chOff x="1" y="2769327"/>
            <a:chExt cx="6453052" cy="1149532"/>
          </a:xfrm>
          <a:effectLst>
            <a:outerShdw blurRad="1270000" dist="990600" dir="2700000" algn="tl" rotWithShape="0">
              <a:prstClr val="black">
                <a:alpha val="40000"/>
              </a:prstClr>
            </a:outerShdw>
          </a:effectLst>
        </p:grpSpPr>
        <p:sp>
          <p:nvSpPr>
            <p:cNvPr id="10" name="Rectangle 9">
              <a:extLst>
                <a:ext uri="{FF2B5EF4-FFF2-40B4-BE49-F238E27FC236}">
                  <a16:creationId xmlns:a16="http://schemas.microsoft.com/office/drawing/2014/main" id="{3B839088-FB0B-4724-8D6E-965FE24E91EF}"/>
                </a:ext>
              </a:extLst>
            </p:cNvPr>
            <p:cNvSpPr/>
            <p:nvPr/>
          </p:nvSpPr>
          <p:spPr>
            <a:xfrm>
              <a:off x="1040674" y="2769327"/>
              <a:ext cx="5412379" cy="1149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037CAC33-82C2-4800-95DD-915135C36358}"/>
                </a:ext>
              </a:extLst>
            </p:cNvPr>
            <p:cNvSpPr/>
            <p:nvPr/>
          </p:nvSpPr>
          <p:spPr>
            <a:xfrm>
              <a:off x="1" y="2769327"/>
              <a:ext cx="1040674" cy="1149532"/>
            </a:xfrm>
            <a:prstGeom prst="rect">
              <a:avLst/>
            </a:prstGeom>
            <a:solidFill>
              <a:schemeClr val="accent2"/>
            </a:solidFill>
            <a:ln>
              <a:noFill/>
            </a:ln>
            <a:effectLst>
              <a:outerShdw blurRad="1270000" sx="102000" sy="102000" algn="ctr"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white"/>
                  </a:solidFill>
                  <a:effectLst/>
                  <a:uLnTx/>
                  <a:uFillTx/>
                  <a:latin typeface="Trebuchet MS" panose="020B0603020202020204" pitchFamily="34" charset="0"/>
                </a:rPr>
                <a:t>2023</a:t>
              </a:r>
              <a:endParaRPr kumimoji="0" lang="id-ID" sz="3200" b="0" i="0" u="none" strike="noStrike" kern="1200" cap="none" spc="0" normalizeH="0" baseline="0" noProof="0" dirty="0">
                <a:ln>
                  <a:noFill/>
                </a:ln>
                <a:solidFill>
                  <a:prstClr val="white"/>
                </a:solidFill>
                <a:effectLst/>
                <a:uLnTx/>
                <a:uFillTx/>
                <a:latin typeface="Trebuchet MS" panose="020B0603020202020204" pitchFamily="34" charset="0"/>
              </a:endParaRPr>
            </a:p>
          </p:txBody>
        </p:sp>
      </p:grpSp>
      <p:sp>
        <p:nvSpPr>
          <p:cNvPr id="12" name="TextBox 11">
            <a:extLst>
              <a:ext uri="{FF2B5EF4-FFF2-40B4-BE49-F238E27FC236}">
                <a16:creationId xmlns:a16="http://schemas.microsoft.com/office/drawing/2014/main" id="{23C7150E-5916-4CA4-8E59-849341E33411}"/>
              </a:ext>
            </a:extLst>
          </p:cNvPr>
          <p:cNvSpPr txBox="1"/>
          <p:nvPr/>
        </p:nvSpPr>
        <p:spPr>
          <a:xfrm>
            <a:off x="1780587" y="4893458"/>
            <a:ext cx="6150075" cy="1323439"/>
          </a:xfrm>
          <a:prstGeom prst="rect">
            <a:avLst/>
          </a:prstGeom>
          <a:noFill/>
        </p:spPr>
        <p:txBody>
          <a:bodyPr wrap="square" rtlCol="0">
            <a:spAutoFit/>
          </a:bodyPr>
          <a:lstStyle/>
          <a:p>
            <a:pPr>
              <a:defRPr/>
            </a:pPr>
            <a:r>
              <a:rPr kumimoji="0" lang="ru-RU" sz="2000" b="0" i="0" u="none" strike="noStrike" kern="1200" cap="none" spc="0" normalizeH="0" baseline="0" noProof="0" dirty="0">
                <a:ln>
                  <a:noFill/>
                </a:ln>
                <a:solidFill>
                  <a:prstClr val="white"/>
                </a:solidFill>
                <a:effectLst/>
                <a:uLnTx/>
                <a:uFillTx/>
                <a:latin typeface="Trebuchet MS" panose="020B0603020202020204" pitchFamily="34" charset="0"/>
              </a:rPr>
              <a:t>Место для текста. Место для</a:t>
            </a:r>
            <a:r>
              <a:rPr kumimoji="0" lang="ru-RU" sz="2000" b="0" i="0" u="none" strike="noStrike" kern="1200" cap="none" spc="0" normalizeH="0" noProof="0" dirty="0">
                <a:ln>
                  <a:noFill/>
                </a:ln>
                <a:solidFill>
                  <a:prstClr val="white"/>
                </a:solidFill>
                <a:effectLst/>
                <a:uLnTx/>
                <a:uFillTx/>
                <a:latin typeface="Trebuchet MS" panose="020B0603020202020204" pitchFamily="34" charset="0"/>
              </a:rPr>
              <a:t> текста.</a:t>
            </a:r>
            <a:r>
              <a:rPr lang="ru-RU" sz="2000" dirty="0">
                <a:solidFill>
                  <a:prstClr val="white"/>
                </a:solidFill>
                <a:latin typeface="Trebuchet MS" panose="020B0603020202020204" pitchFamily="34" charset="0"/>
              </a:rPr>
              <a:t> Место для текста. Место для текста.</a:t>
            </a:r>
            <a:r>
              <a:rPr lang="en-US" sz="2000" dirty="0">
                <a:solidFill>
                  <a:prstClr val="white"/>
                </a:solidFill>
                <a:latin typeface="Trebuchet MS" panose="020B0603020202020204" pitchFamily="34" charset="0"/>
              </a:rPr>
              <a:t> </a:t>
            </a:r>
            <a:r>
              <a:rPr lang="ru-RU" sz="2000" dirty="0">
                <a:solidFill>
                  <a:prstClr val="white"/>
                </a:solidFill>
                <a:latin typeface="Trebuchet MS" panose="020B0603020202020204" pitchFamily="34" charset="0"/>
              </a:rPr>
              <a:t>Место для текста. Место для текста.</a:t>
            </a:r>
            <a:endParaRPr lang="id-ID" sz="2000" dirty="0">
              <a:solidFill>
                <a:prstClr val="white"/>
              </a:solidFill>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Trebuchet MS" panose="020B0603020202020204" pitchFamily="34" charset="0"/>
            </a:endParaRPr>
          </a:p>
        </p:txBody>
      </p:sp>
      <p:sp>
        <p:nvSpPr>
          <p:cNvPr id="13" name="Rectangle 12">
            <a:extLst>
              <a:ext uri="{FF2B5EF4-FFF2-40B4-BE49-F238E27FC236}">
                <a16:creationId xmlns:a16="http://schemas.microsoft.com/office/drawing/2014/main" id="{290F7EEB-37D4-4CEE-90D7-A61A879A075E}"/>
              </a:ext>
            </a:extLst>
          </p:cNvPr>
          <p:cNvSpPr/>
          <p:nvPr/>
        </p:nvSpPr>
        <p:spPr>
          <a:xfrm>
            <a:off x="978148" y="3110984"/>
            <a:ext cx="4489021" cy="1277273"/>
          </a:xfrm>
          <a:prstGeom prst="rect">
            <a:avLst/>
          </a:prstGeom>
        </p:spPr>
        <p:txBody>
          <a:bodyPr wrap="square">
            <a:spAutoFit/>
          </a:bodyPr>
          <a:lstStyle/>
          <a:p>
            <a:pPr>
              <a:lnSpc>
                <a:spcPct val="11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a:t>
            </a:r>
            <a:endParaRPr lang="en-US" sz="1400" dirty="0">
              <a:latin typeface="Trebuchet MS" panose="020B0603020202020204" pitchFamily="34" charset="0"/>
              <a:ea typeface="Segoe UI" panose="020B0502040204020203" pitchFamily="34" charset="0"/>
              <a:cs typeface="Segoe UI" panose="020B0502040204020203" pitchFamily="34" charset="0"/>
            </a:endParaRPr>
          </a:p>
          <a:p>
            <a:pPr>
              <a:lnSpc>
                <a:spcPct val="11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a:t>
            </a:r>
            <a:endParaRPr lang="en-US" sz="1400" dirty="0">
              <a:latin typeface="Trebuchet MS" panose="020B0603020202020204" pitchFamily="34" charset="0"/>
              <a:ea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D766E56D-F034-4F60-8FC2-29EC9773EE66}"/>
              </a:ext>
            </a:extLst>
          </p:cNvPr>
          <p:cNvSpPr txBox="1"/>
          <p:nvPr/>
        </p:nvSpPr>
        <p:spPr>
          <a:xfrm>
            <a:off x="250560" y="214406"/>
            <a:ext cx="5267788" cy="2554545"/>
          </a:xfrm>
          <a:prstGeom prst="rect">
            <a:avLst/>
          </a:prstGeom>
          <a:noFill/>
        </p:spPr>
        <p:txBody>
          <a:bodyPr wrap="none" rtlCol="0">
            <a:spAutoFit/>
          </a:bodyPr>
          <a:lstStyle/>
          <a:p>
            <a:pPr lvl="0" algn="ctr">
              <a:defRPr/>
            </a:pPr>
            <a:r>
              <a:rPr lang="ru-RU" sz="8000" b="1" dirty="0">
                <a:solidFill>
                  <a:prstClr val="black">
                    <a:lumMod val="85000"/>
                    <a:lumOff val="15000"/>
                  </a:prstClr>
                </a:solidFill>
                <a:latin typeface="Trebuchet MS" panose="020B0603020202020204" pitchFamily="34" charset="0"/>
              </a:rPr>
              <a:t>Заголовок</a:t>
            </a:r>
          </a:p>
          <a:p>
            <a:pPr lvl="0" algn="ctr">
              <a:defRPr/>
            </a:pPr>
            <a:r>
              <a:rPr lang="en-US" sz="8000" b="1" dirty="0">
                <a:solidFill>
                  <a:prstClr val="black">
                    <a:lumMod val="85000"/>
                    <a:lumOff val="15000"/>
                  </a:prstClr>
                </a:solidFill>
                <a:latin typeface="Trebuchet MS" panose="020B0603020202020204" pitchFamily="34" charset="0"/>
              </a:rPr>
              <a:t> </a:t>
            </a:r>
            <a:r>
              <a:rPr lang="ru-RU" sz="8000" b="1" dirty="0">
                <a:solidFill>
                  <a:srgbClr val="3FCDFF"/>
                </a:solidFill>
                <a:latin typeface="Trebuchet MS" panose="020B0603020202020204" pitchFamily="34" charset="0"/>
              </a:rPr>
              <a:t>слайда</a:t>
            </a:r>
            <a:endParaRPr lang="id-ID" sz="8000" b="1" dirty="0">
              <a:solidFill>
                <a:srgbClr val="3FCDFF"/>
              </a:solidFill>
              <a:latin typeface="Trebuchet MS" panose="020B0603020202020204" pitchFamily="34" charset="0"/>
            </a:endParaRPr>
          </a:p>
        </p:txBody>
      </p:sp>
      <p:sp>
        <p:nvSpPr>
          <p:cNvPr id="17" name="Oval 16">
            <a:extLst>
              <a:ext uri="{FF2B5EF4-FFF2-40B4-BE49-F238E27FC236}">
                <a16:creationId xmlns:a16="http://schemas.microsoft.com/office/drawing/2014/main" id="{1BED4B3C-652A-4AAB-B005-56AA51BA1DC1}"/>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1E26EFAD-C9C1-47EA-9326-99BC47F0A760}"/>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19" name="Rectangle: Rounded Corners 18">
            <a:extLst>
              <a:ext uri="{FF2B5EF4-FFF2-40B4-BE49-F238E27FC236}">
                <a16:creationId xmlns:a16="http://schemas.microsoft.com/office/drawing/2014/main" id="{BE445199-89EB-4B85-8C73-2E183B71AFAB}"/>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CBA335D0-0747-748F-567B-BDCCBA318ABC}"/>
              </a:ext>
            </a:extLst>
          </p:cNvPr>
          <p:cNvSpPr>
            <a:spLocks noGrp="1"/>
          </p:cNvSpPr>
          <p:nvPr>
            <p:ph type="pic" sz="quarter" idx="10"/>
          </p:nvPr>
        </p:nvSpPr>
        <p:spPr/>
        <p:txBody>
          <a:bodyPr/>
          <a:lstStyle/>
          <a:p>
            <a:endParaRPr lang="ru-RU" dirty="0"/>
          </a:p>
        </p:txBody>
      </p:sp>
    </p:spTree>
    <p:extLst>
      <p:ext uri="{BB962C8B-B14F-4D97-AF65-F5344CB8AC3E}">
        <p14:creationId xmlns:p14="http://schemas.microsoft.com/office/powerpoint/2010/main" val="234870949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78D1A8-53DD-4A2F-A7D7-8F68CAA0B5C2}"/>
              </a:ext>
            </a:extLst>
          </p:cNvPr>
          <p:cNvSpPr/>
          <p:nvPr/>
        </p:nvSpPr>
        <p:spPr>
          <a:xfrm>
            <a:off x="0" y="2901462"/>
            <a:ext cx="12192000" cy="395653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74DBD78-7D13-4D67-9907-58D6A72057F6}"/>
              </a:ext>
            </a:extLst>
          </p:cNvPr>
          <p:cNvSpPr txBox="1"/>
          <p:nvPr/>
        </p:nvSpPr>
        <p:spPr>
          <a:xfrm>
            <a:off x="1558542" y="219460"/>
            <a:ext cx="9074920" cy="1323439"/>
          </a:xfrm>
          <a:prstGeom prst="rect">
            <a:avLst/>
          </a:prstGeom>
          <a:noFill/>
        </p:spPr>
        <p:txBody>
          <a:bodyPr wrap="none" rtlCol="0">
            <a:spAutoFit/>
          </a:bodyPr>
          <a:lstStyle/>
          <a:p>
            <a:pPr lvl="0" algn="ctr">
              <a:defRPr/>
            </a:pPr>
            <a:r>
              <a:rPr lang="ru-RU" sz="8000" b="1" dirty="0">
                <a:solidFill>
                  <a:schemeClr val="bg1"/>
                </a:solidFill>
                <a:latin typeface="Trebuchet MS" panose="020B0603020202020204" pitchFamily="34" charset="0"/>
              </a:rPr>
              <a:t>Заголовок</a:t>
            </a:r>
            <a:r>
              <a:rPr lang="en-US" sz="8000" b="1" dirty="0">
                <a:solidFill>
                  <a:schemeClr val="bg1"/>
                </a:solidFill>
                <a:latin typeface="Trebuchet MS" panose="020B0603020202020204" pitchFamily="34" charset="0"/>
              </a:rPr>
              <a:t> </a:t>
            </a:r>
            <a:r>
              <a:rPr lang="ru-RU" sz="8000" b="1" dirty="0">
                <a:solidFill>
                  <a:schemeClr val="bg1"/>
                </a:solidFill>
                <a:latin typeface="Trebuchet MS" panose="020B0603020202020204" pitchFamily="34" charset="0"/>
              </a:rPr>
              <a:t>слайда</a:t>
            </a:r>
            <a:endParaRPr lang="id-ID" sz="8000" b="1" dirty="0">
              <a:solidFill>
                <a:schemeClr val="bg1"/>
              </a:solidFill>
              <a:latin typeface="Trebuchet MS" panose="020B0603020202020204" pitchFamily="34" charset="0"/>
            </a:endParaRPr>
          </a:p>
        </p:txBody>
      </p:sp>
      <p:sp>
        <p:nvSpPr>
          <p:cNvPr id="16" name="Rectangle 15">
            <a:extLst>
              <a:ext uri="{FF2B5EF4-FFF2-40B4-BE49-F238E27FC236}">
                <a16:creationId xmlns:a16="http://schemas.microsoft.com/office/drawing/2014/main" id="{1652952E-039F-4789-A0A0-80CCA409FBBA}"/>
              </a:ext>
            </a:extLst>
          </p:cNvPr>
          <p:cNvSpPr/>
          <p:nvPr/>
        </p:nvSpPr>
        <p:spPr>
          <a:xfrm>
            <a:off x="3971025" y="1347616"/>
            <a:ext cx="4249948" cy="276999"/>
          </a:xfrm>
          <a:prstGeom prst="rect">
            <a:avLst/>
          </a:prstGeom>
        </p:spPr>
        <p:txBody>
          <a:bodyPr wrap="square">
            <a:spAutoFit/>
          </a:bodyPr>
          <a:lstStyle/>
          <a:p>
            <a:pPr lvl="0" algn="ctr">
              <a:defRPr/>
            </a:pPr>
            <a:r>
              <a:rPr lang="ru-RU" sz="1200" spc="300" dirty="0">
                <a:solidFill>
                  <a:prstClr val="white"/>
                </a:solidFill>
                <a:latin typeface="Trebuchet MS" panose="020B0603020202020204" pitchFamily="34" charset="0"/>
                <a:cs typeface="Segoe UI" panose="020B0502040204020203" pitchFamily="34" charset="0"/>
              </a:rPr>
              <a:t>Подзаголовок слайда</a:t>
            </a:r>
            <a:endParaRPr lang="en-US" sz="1200" spc="300" dirty="0">
              <a:solidFill>
                <a:prstClr val="white"/>
              </a:solidFill>
              <a:latin typeface="Trebuchet MS" panose="020B060302020202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E0CE5059-DCAB-4EED-87BB-B6AB725FE5F1}"/>
              </a:ext>
            </a:extLst>
          </p:cNvPr>
          <p:cNvSpPr txBox="1"/>
          <p:nvPr/>
        </p:nvSpPr>
        <p:spPr>
          <a:xfrm>
            <a:off x="1157585" y="5471320"/>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id="{0CF0A50D-8EF9-4468-9913-A630EFEB05B2}"/>
              </a:ext>
            </a:extLst>
          </p:cNvPr>
          <p:cNvSpPr txBox="1"/>
          <p:nvPr/>
        </p:nvSpPr>
        <p:spPr>
          <a:xfrm>
            <a:off x="4766693" y="5471320"/>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19" name="TextBox 18">
            <a:extLst>
              <a:ext uri="{FF2B5EF4-FFF2-40B4-BE49-F238E27FC236}">
                <a16:creationId xmlns:a16="http://schemas.microsoft.com/office/drawing/2014/main" id="{3E7ADBCB-F699-449D-8FD4-502AED7071AB}"/>
              </a:ext>
            </a:extLst>
          </p:cNvPr>
          <p:cNvSpPr txBox="1"/>
          <p:nvPr/>
        </p:nvSpPr>
        <p:spPr>
          <a:xfrm>
            <a:off x="8375801" y="5471320"/>
            <a:ext cx="2658613" cy="1022268"/>
          </a:xfrm>
          <a:prstGeom prst="rect">
            <a:avLst/>
          </a:prstGeom>
          <a:noFill/>
        </p:spPr>
        <p:txBody>
          <a:bodyPr wrap="square" rtlCol="0">
            <a:spAutoFit/>
          </a:bodyPr>
          <a:lstStyle/>
          <a:p>
            <a:pPr algn="ctr">
              <a:lnSpc>
                <a:spcPct val="110000"/>
              </a:lnSpc>
            </a:pP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a:t>
            </a:r>
            <a:endParaRPr lang="en-US" sz="1400"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1" name="Oval 20">
            <a:extLst>
              <a:ext uri="{FF2B5EF4-FFF2-40B4-BE49-F238E27FC236}">
                <a16:creationId xmlns:a16="http://schemas.microsoft.com/office/drawing/2014/main" id="{C4D1B277-59B7-4645-8DC5-1BB519C339F1}"/>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4F32DE10-BB23-4A09-8D5F-803FA9BB31EA}"/>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23" name="Rectangle: Rounded Corners 22">
            <a:extLst>
              <a:ext uri="{FF2B5EF4-FFF2-40B4-BE49-F238E27FC236}">
                <a16:creationId xmlns:a16="http://schemas.microsoft.com/office/drawing/2014/main" id="{50D684A8-711E-42DF-8DBF-2BC610675B02}"/>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1A2CE8EA-AA3E-B66F-A0F8-93749E1142A5}"/>
              </a:ext>
            </a:extLst>
          </p:cNvPr>
          <p:cNvSpPr>
            <a:spLocks noGrp="1"/>
          </p:cNvSpPr>
          <p:nvPr>
            <p:ph type="pic" sz="quarter" idx="10"/>
          </p:nvPr>
        </p:nvSpPr>
        <p:spPr/>
        <p:txBody>
          <a:bodyPr/>
          <a:lstStyle/>
          <a:p>
            <a:endParaRPr lang="ru-RU"/>
          </a:p>
        </p:txBody>
      </p:sp>
      <p:sp>
        <p:nvSpPr>
          <p:cNvPr id="6" name="Рисунок 5">
            <a:extLst>
              <a:ext uri="{FF2B5EF4-FFF2-40B4-BE49-F238E27FC236}">
                <a16:creationId xmlns:a16="http://schemas.microsoft.com/office/drawing/2014/main" id="{7FCCA987-A4C5-CD7A-9C30-C1AB24E86ECD}"/>
              </a:ext>
            </a:extLst>
          </p:cNvPr>
          <p:cNvSpPr>
            <a:spLocks noGrp="1"/>
          </p:cNvSpPr>
          <p:nvPr>
            <p:ph type="pic" sz="quarter" idx="11"/>
          </p:nvPr>
        </p:nvSpPr>
        <p:spPr/>
        <p:txBody>
          <a:bodyPr/>
          <a:lstStyle/>
          <a:p>
            <a:endParaRPr lang="ru-RU"/>
          </a:p>
        </p:txBody>
      </p:sp>
      <p:sp>
        <p:nvSpPr>
          <p:cNvPr id="9" name="Рисунок 8">
            <a:extLst>
              <a:ext uri="{FF2B5EF4-FFF2-40B4-BE49-F238E27FC236}">
                <a16:creationId xmlns:a16="http://schemas.microsoft.com/office/drawing/2014/main" id="{4961EE19-C052-FCDA-084B-41DDF6D8D333}"/>
              </a:ext>
            </a:extLst>
          </p:cNvPr>
          <p:cNvSpPr>
            <a:spLocks noGrp="1"/>
          </p:cNvSpPr>
          <p:nvPr>
            <p:ph type="pic" sz="quarter" idx="12"/>
          </p:nvPr>
        </p:nvSpPr>
        <p:spPr/>
        <p:txBody>
          <a:bodyPr/>
          <a:lstStyle/>
          <a:p>
            <a:endParaRPr lang="ru-RU"/>
          </a:p>
        </p:txBody>
      </p:sp>
    </p:spTree>
    <p:extLst>
      <p:ext uri="{BB962C8B-B14F-4D97-AF65-F5344CB8AC3E}">
        <p14:creationId xmlns:p14="http://schemas.microsoft.com/office/powerpoint/2010/main" val="19773220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54FCDF1-9757-452C-8242-9A84CD57B8AC}"/>
              </a:ext>
            </a:extLst>
          </p:cNvPr>
          <p:cNvSpPr>
            <a:spLocks noGrp="1"/>
          </p:cNvSpPr>
          <p:nvPr>
            <p:ph type="pic" sz="quarter" idx="11"/>
          </p:nvPr>
        </p:nvSpPr>
        <p:spPr/>
        <p:txBody>
          <a:bodyPr/>
          <a:lstStyle/>
          <a:p>
            <a:endParaRPr lang="ru-RU"/>
          </a:p>
        </p:txBody>
      </p:sp>
      <p:sp>
        <p:nvSpPr>
          <p:cNvPr id="12" name="Flowchart: Delay 11">
            <a:extLst>
              <a:ext uri="{FF2B5EF4-FFF2-40B4-BE49-F238E27FC236}">
                <a16:creationId xmlns:a16="http://schemas.microsoft.com/office/drawing/2014/main" id="{1E2435E3-D1E1-4A63-A086-B77510CC75E1}"/>
              </a:ext>
            </a:extLst>
          </p:cNvPr>
          <p:cNvSpPr/>
          <p:nvPr/>
        </p:nvSpPr>
        <p:spPr>
          <a:xfrm flipH="1">
            <a:off x="6752492" y="0"/>
            <a:ext cx="5439508" cy="6858000"/>
          </a:xfrm>
          <a:prstGeom prst="flowChartDelay">
            <a:avLst/>
          </a:prstGeom>
          <a:solidFill>
            <a:schemeClr val="tx2">
              <a:lumMod val="5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3D74B73E-B4AC-46CE-B559-B8C458EFA5D0}"/>
              </a:ext>
            </a:extLst>
          </p:cNvPr>
          <p:cNvSpPr/>
          <p:nvPr/>
        </p:nvSpPr>
        <p:spPr>
          <a:xfrm>
            <a:off x="939830" y="2184040"/>
            <a:ext cx="4489021" cy="1022268"/>
          </a:xfrm>
          <a:prstGeom prst="rect">
            <a:avLst/>
          </a:prstGeom>
        </p:spPr>
        <p:txBody>
          <a:bodyPr wrap="square">
            <a:spAutoFit/>
          </a:bodyPr>
          <a:lstStyle/>
          <a:p>
            <a:pPr algn="ctr">
              <a:lnSpc>
                <a:spcPct val="11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a:t>
            </a: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a:t>
            </a:r>
            <a:r>
              <a:rPr lang="ru-RU" sz="1400" dirty="0">
                <a:latin typeface="Trebuchet MS" panose="020B0603020202020204" pitchFamily="34" charset="0"/>
                <a:ea typeface="Segoe UI" panose="020B0502040204020203" pitchFamily="34" charset="0"/>
                <a:cs typeface="Segoe UI" panose="020B0502040204020203" pitchFamily="34" charset="0"/>
              </a:rPr>
              <a:t>для текста. Место для текста. Место для текста. Место для текста. Место для текста.</a:t>
            </a:r>
            <a:endParaRPr lang="en-US" sz="1400" dirty="0">
              <a:latin typeface="Trebuchet MS" panose="020B0603020202020204" pitchFamily="34" charset="0"/>
              <a:ea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10C770B1-9973-4746-8330-552230B2BCBF}"/>
              </a:ext>
            </a:extLst>
          </p:cNvPr>
          <p:cNvSpPr txBox="1"/>
          <p:nvPr/>
        </p:nvSpPr>
        <p:spPr>
          <a:xfrm>
            <a:off x="829120" y="369856"/>
            <a:ext cx="9074921" cy="1323439"/>
          </a:xfrm>
          <a:prstGeom prst="rect">
            <a:avLst/>
          </a:prstGeom>
          <a:noFill/>
        </p:spPr>
        <p:txBody>
          <a:bodyPr wrap="none" rtlCol="0">
            <a:spAutoFit/>
          </a:bodyPr>
          <a:lstStyle/>
          <a:p>
            <a:pPr lvl="0" algn="ctr">
              <a:defRPr/>
            </a:pPr>
            <a:r>
              <a:rPr lang="ru-RU" sz="8000" b="1" dirty="0">
                <a:solidFill>
                  <a:prstClr val="black">
                    <a:lumMod val="85000"/>
                    <a:lumOff val="15000"/>
                  </a:prstClr>
                </a:solidFill>
                <a:latin typeface="Trebuchet MS" panose="020B0603020202020204" pitchFamily="34" charset="0"/>
              </a:rPr>
              <a:t>Заголовок</a:t>
            </a:r>
            <a:r>
              <a:rPr lang="en-US" sz="8000" b="1" dirty="0">
                <a:solidFill>
                  <a:prstClr val="black">
                    <a:lumMod val="85000"/>
                    <a:lumOff val="15000"/>
                  </a:prstClr>
                </a:solidFill>
                <a:latin typeface="Trebuchet MS" panose="020B0603020202020204" pitchFamily="34" charset="0"/>
              </a:rPr>
              <a:t> </a:t>
            </a:r>
            <a:r>
              <a:rPr lang="ru-RU" sz="8000" b="1" dirty="0">
                <a:solidFill>
                  <a:srgbClr val="3FCDFF"/>
                </a:solidFill>
                <a:latin typeface="Trebuchet MS" panose="020B0603020202020204" pitchFamily="34" charset="0"/>
              </a:rPr>
              <a:t>слайда</a:t>
            </a:r>
            <a:endParaRPr lang="id-ID" sz="8000" b="1" dirty="0">
              <a:solidFill>
                <a:srgbClr val="3FCDFF"/>
              </a:solidFill>
              <a:latin typeface="Trebuchet MS" panose="020B0603020202020204" pitchFamily="34" charset="0"/>
            </a:endParaRPr>
          </a:p>
        </p:txBody>
      </p:sp>
      <p:sp>
        <p:nvSpPr>
          <p:cNvPr id="22" name="Rectangle 21">
            <a:extLst>
              <a:ext uri="{FF2B5EF4-FFF2-40B4-BE49-F238E27FC236}">
                <a16:creationId xmlns:a16="http://schemas.microsoft.com/office/drawing/2014/main" id="{C9BF25DC-F08F-4B01-9A72-C0120F8B7C8C}"/>
              </a:ext>
            </a:extLst>
          </p:cNvPr>
          <p:cNvSpPr/>
          <p:nvPr/>
        </p:nvSpPr>
        <p:spPr>
          <a:xfrm>
            <a:off x="939830" y="1566453"/>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23" name="Rectangle 22">
            <a:extLst>
              <a:ext uri="{FF2B5EF4-FFF2-40B4-BE49-F238E27FC236}">
                <a16:creationId xmlns:a16="http://schemas.microsoft.com/office/drawing/2014/main" id="{E5472C15-1E2F-403B-A67A-EB349B37FCCF}"/>
              </a:ext>
            </a:extLst>
          </p:cNvPr>
          <p:cNvSpPr/>
          <p:nvPr/>
        </p:nvSpPr>
        <p:spPr>
          <a:xfrm>
            <a:off x="939830" y="4313633"/>
            <a:ext cx="4489021" cy="1022268"/>
          </a:xfrm>
          <a:prstGeom prst="rect">
            <a:avLst/>
          </a:prstGeom>
        </p:spPr>
        <p:txBody>
          <a:bodyPr wrap="square">
            <a:spAutoFit/>
          </a:bodyPr>
          <a:lstStyle/>
          <a:p>
            <a:pPr algn="ctr">
              <a:lnSpc>
                <a:spcPct val="11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a:t>
            </a: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a:t>
            </a:r>
            <a:r>
              <a:rPr lang="ru-RU" sz="1400" dirty="0">
                <a:latin typeface="Trebuchet MS" panose="020B0603020202020204" pitchFamily="34" charset="0"/>
                <a:ea typeface="Segoe UI" panose="020B0502040204020203" pitchFamily="34" charset="0"/>
                <a:cs typeface="Segoe UI" panose="020B0502040204020203" pitchFamily="34" charset="0"/>
              </a:rPr>
              <a:t>для текста. Место для текста. Место для текста. Место для текста. Место для текста.</a:t>
            </a:r>
            <a:endParaRPr lang="en-US" sz="1400" dirty="0">
              <a:latin typeface="Trebuchet MS" panose="020B0603020202020204" pitchFamily="34" charset="0"/>
              <a:ea typeface="Segoe UI" panose="020B0502040204020203" pitchFamily="34" charset="0"/>
              <a:cs typeface="Segoe UI" panose="020B0502040204020203" pitchFamily="34" charset="0"/>
            </a:endParaRPr>
          </a:p>
        </p:txBody>
      </p:sp>
      <p:sp>
        <p:nvSpPr>
          <p:cNvPr id="25" name="Oval 24">
            <a:extLst>
              <a:ext uri="{FF2B5EF4-FFF2-40B4-BE49-F238E27FC236}">
                <a16:creationId xmlns:a16="http://schemas.microsoft.com/office/drawing/2014/main" id="{C6355ED9-52BC-4BB5-8E90-3C6E07983D83}"/>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08E7160-A11E-442B-9691-E3C90857E839}"/>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27" name="Rectangle: Rounded Corners 26">
            <a:extLst>
              <a:ext uri="{FF2B5EF4-FFF2-40B4-BE49-F238E27FC236}">
                <a16:creationId xmlns:a16="http://schemas.microsoft.com/office/drawing/2014/main" id="{5F4F036F-EBC5-4B25-9340-086979B6DDA8}"/>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Рисунок 4">
            <a:extLst>
              <a:ext uri="{FF2B5EF4-FFF2-40B4-BE49-F238E27FC236}">
                <a16:creationId xmlns:a16="http://schemas.microsoft.com/office/drawing/2014/main" id="{05B783C2-6971-3E23-28D1-EDDE05CD4699}"/>
              </a:ext>
            </a:extLst>
          </p:cNvPr>
          <p:cNvSpPr>
            <a:spLocks noGrp="1"/>
          </p:cNvSpPr>
          <p:nvPr>
            <p:ph type="pic" sz="quarter" idx="10"/>
          </p:nvPr>
        </p:nvSpPr>
        <p:spPr/>
        <p:txBody>
          <a:bodyPr/>
          <a:lstStyle/>
          <a:p>
            <a:endParaRPr lang="ru-RU"/>
          </a:p>
        </p:txBody>
      </p:sp>
    </p:spTree>
    <p:extLst>
      <p:ext uri="{BB962C8B-B14F-4D97-AF65-F5344CB8AC3E}">
        <p14:creationId xmlns:p14="http://schemas.microsoft.com/office/powerpoint/2010/main" val="284384098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898D847-800F-4296-8D8D-44FC811D4105}"/>
              </a:ext>
            </a:extLst>
          </p:cNvPr>
          <p:cNvSpPr txBox="1"/>
          <p:nvPr/>
        </p:nvSpPr>
        <p:spPr>
          <a:xfrm>
            <a:off x="1558545" y="219460"/>
            <a:ext cx="9074921" cy="1323439"/>
          </a:xfrm>
          <a:prstGeom prst="rect">
            <a:avLst/>
          </a:prstGeom>
          <a:noFill/>
        </p:spPr>
        <p:txBody>
          <a:bodyPr wrap="none" rtlCol="0">
            <a:spAutoFit/>
          </a:bodyPr>
          <a:lstStyle/>
          <a:p>
            <a:pPr lvl="0" algn="ctr">
              <a:defRPr/>
            </a:pPr>
            <a:r>
              <a:rPr lang="ru-RU" sz="8000" b="1" dirty="0">
                <a:solidFill>
                  <a:prstClr val="black">
                    <a:lumMod val="85000"/>
                    <a:lumOff val="15000"/>
                  </a:prstClr>
                </a:solidFill>
                <a:latin typeface="Trebuchet MS" panose="020B0603020202020204" pitchFamily="34" charset="0"/>
              </a:rPr>
              <a:t>Заголовок</a:t>
            </a:r>
            <a:r>
              <a:rPr lang="en-US" sz="8000" b="1" dirty="0">
                <a:solidFill>
                  <a:prstClr val="black">
                    <a:lumMod val="85000"/>
                    <a:lumOff val="15000"/>
                  </a:prstClr>
                </a:solidFill>
                <a:latin typeface="Trebuchet MS" panose="020B0603020202020204" pitchFamily="34" charset="0"/>
              </a:rPr>
              <a:t> </a:t>
            </a:r>
            <a:r>
              <a:rPr lang="ru-RU" sz="8000" b="1" dirty="0">
                <a:solidFill>
                  <a:srgbClr val="3FCDFF"/>
                </a:solidFill>
                <a:latin typeface="Trebuchet MS" panose="020B0603020202020204" pitchFamily="34" charset="0"/>
              </a:rPr>
              <a:t>слайда</a:t>
            </a:r>
            <a:endParaRPr lang="id-ID" sz="8000" b="1" dirty="0">
              <a:solidFill>
                <a:srgbClr val="3FCDFF"/>
              </a:solidFill>
              <a:latin typeface="Trebuchet MS" panose="020B0603020202020204" pitchFamily="34" charset="0"/>
            </a:endParaRPr>
          </a:p>
        </p:txBody>
      </p:sp>
      <p:sp>
        <p:nvSpPr>
          <p:cNvPr id="12" name="Rectangle 11">
            <a:extLst>
              <a:ext uri="{FF2B5EF4-FFF2-40B4-BE49-F238E27FC236}">
                <a16:creationId xmlns:a16="http://schemas.microsoft.com/office/drawing/2014/main" id="{A8751C51-DC73-4A61-A747-705D97C4BC4C}"/>
              </a:ext>
            </a:extLst>
          </p:cNvPr>
          <p:cNvSpPr/>
          <p:nvPr/>
        </p:nvSpPr>
        <p:spPr>
          <a:xfrm>
            <a:off x="3971025" y="1382744"/>
            <a:ext cx="4249948" cy="276999"/>
          </a:xfrm>
          <a:prstGeom prst="rect">
            <a:avLst/>
          </a:prstGeom>
        </p:spPr>
        <p:txBody>
          <a:bodyPr wrap="square">
            <a:spAutoFit/>
          </a:bodyPr>
          <a:lstStyle/>
          <a:p>
            <a:pPr lvl="0" algn="ctr">
              <a:defRPr/>
            </a:pPr>
            <a:r>
              <a:rPr lang="ru-RU" sz="1200" spc="300" dirty="0">
                <a:latin typeface="Trebuchet MS" panose="020B0603020202020204" pitchFamily="34" charset="0"/>
                <a:cs typeface="Segoe UI" panose="020B0502040204020203" pitchFamily="34" charset="0"/>
              </a:rPr>
              <a:t>Подзаголовок слайда</a:t>
            </a:r>
            <a:endParaRPr lang="en-US" sz="1200" spc="300" dirty="0">
              <a:latin typeface="Trebuchet MS" panose="020B0603020202020204" pitchFamily="34" charset="0"/>
              <a:cs typeface="Segoe UI" panose="020B0502040204020203" pitchFamily="34" charset="0"/>
            </a:endParaRPr>
          </a:p>
        </p:txBody>
      </p:sp>
      <p:sp>
        <p:nvSpPr>
          <p:cNvPr id="13" name="Rectangle 12">
            <a:extLst>
              <a:ext uri="{FF2B5EF4-FFF2-40B4-BE49-F238E27FC236}">
                <a16:creationId xmlns:a16="http://schemas.microsoft.com/office/drawing/2014/main" id="{460A2E5A-F5B8-45C2-A35C-953CBDBF6149}"/>
              </a:ext>
            </a:extLst>
          </p:cNvPr>
          <p:cNvSpPr/>
          <p:nvPr/>
        </p:nvSpPr>
        <p:spPr>
          <a:xfrm>
            <a:off x="1536714" y="1848092"/>
            <a:ext cx="9118570" cy="609398"/>
          </a:xfrm>
          <a:prstGeom prst="rect">
            <a:avLst/>
          </a:prstGeom>
        </p:spPr>
        <p:txBody>
          <a:bodyPr wrap="square">
            <a:spAutoFit/>
          </a:bodyPr>
          <a:lstStyle/>
          <a:p>
            <a:pPr lvl="0" algn="ctr">
              <a:lnSpc>
                <a:spcPct val="120000"/>
              </a:lnSpc>
            </a:pPr>
            <a:r>
              <a:rPr lang="ru-RU" sz="1400" dirty="0">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a:t>
            </a:r>
            <a:r>
              <a:rPr lang="ru-RU" sz="1400"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a:t>
            </a:r>
            <a:endParaRPr kumimoji="0" lang="en-US" sz="1400" b="0" i="0" u="none" strike="noStrike" kern="1200" cap="none" spc="0" normalizeH="0" baseline="0" noProof="0" dirty="0">
              <a:ln>
                <a:noFill/>
              </a:ln>
              <a:solidFill>
                <a:srgbClr val="44546A">
                  <a:lumMod val="50000"/>
                </a:srgbClr>
              </a:solidFill>
              <a:effectLst/>
              <a:uLnTx/>
              <a:uFillTx/>
              <a:latin typeface="Trebuchet MS" panose="020B0603020202020204" pitchFamily="34" charset="0"/>
              <a:ea typeface="+mn-ea"/>
              <a:cs typeface="Segoe UI" panose="020B0502040204020203" pitchFamily="34" charset="0"/>
            </a:endParaRPr>
          </a:p>
        </p:txBody>
      </p:sp>
      <p:sp>
        <p:nvSpPr>
          <p:cNvPr id="14" name="TextBox 13">
            <a:extLst>
              <a:ext uri="{FF2B5EF4-FFF2-40B4-BE49-F238E27FC236}">
                <a16:creationId xmlns:a16="http://schemas.microsoft.com/office/drawing/2014/main" id="{33123C42-9108-45BF-86B4-502C26B1B4B2}"/>
              </a:ext>
            </a:extLst>
          </p:cNvPr>
          <p:cNvSpPr txBox="1"/>
          <p:nvPr/>
        </p:nvSpPr>
        <p:spPr>
          <a:xfrm>
            <a:off x="1932095" y="4965713"/>
            <a:ext cx="8471244" cy="1569660"/>
          </a:xfrm>
          <a:prstGeom prst="rect">
            <a:avLst/>
          </a:prstGeom>
          <a:noFill/>
        </p:spPr>
        <p:txBody>
          <a:bodyPr wrap="square" rtlCol="0">
            <a:spAutoFit/>
          </a:bodyPr>
          <a:lstStyle/>
          <a:p>
            <a:pPr lvl="0" algn="ctr"/>
            <a:r>
              <a:rPr lang="ru-RU" sz="3200" dirty="0">
                <a:solidFill>
                  <a:schemeClr val="bg1"/>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a:t>
            </a:r>
            <a:endParaRPr kumimoji="0" lang="id-ID" sz="3200" b="0" i="0" u="none" strike="noStrike" kern="1200" cap="none" spc="0" normalizeH="0" baseline="0" noProof="0" dirty="0">
              <a:ln>
                <a:noFill/>
              </a:ln>
              <a:solidFill>
                <a:schemeClr val="bg1"/>
              </a:solidFill>
              <a:effectLst/>
              <a:uLnTx/>
              <a:uFillTx/>
              <a:latin typeface="Montserrat Medium" panose="00000600000000000000" pitchFamily="50" charset="0"/>
            </a:endParaRPr>
          </a:p>
        </p:txBody>
      </p:sp>
      <p:sp>
        <p:nvSpPr>
          <p:cNvPr id="15" name="Oval 14">
            <a:extLst>
              <a:ext uri="{FF2B5EF4-FFF2-40B4-BE49-F238E27FC236}">
                <a16:creationId xmlns:a16="http://schemas.microsoft.com/office/drawing/2014/main" id="{7BBCDF56-5056-4719-8375-1CD53433012D}"/>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3E481F92-D58E-4E56-8692-7CCB22B4EF75}"/>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17" name="Rectangle: Rounded Corners 16">
            <a:extLst>
              <a:ext uri="{FF2B5EF4-FFF2-40B4-BE49-F238E27FC236}">
                <a16:creationId xmlns:a16="http://schemas.microsoft.com/office/drawing/2014/main" id="{BBE55E26-E834-4094-B1F2-F0C8B034B5AB}"/>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Рисунок 3">
            <a:extLst>
              <a:ext uri="{FF2B5EF4-FFF2-40B4-BE49-F238E27FC236}">
                <a16:creationId xmlns:a16="http://schemas.microsoft.com/office/drawing/2014/main" id="{4F83C2A2-31B9-8955-7CA4-A7D607A671A8}"/>
              </a:ext>
            </a:extLst>
          </p:cNvPr>
          <p:cNvSpPr>
            <a:spLocks noGrp="1"/>
          </p:cNvSpPr>
          <p:nvPr>
            <p:ph type="pic" sz="quarter" idx="10"/>
          </p:nvPr>
        </p:nvSpPr>
        <p:spPr/>
        <p:txBody>
          <a:bodyPr/>
          <a:lstStyle/>
          <a:p>
            <a:endParaRPr lang="ru-RU"/>
          </a:p>
        </p:txBody>
      </p:sp>
    </p:spTree>
    <p:extLst>
      <p:ext uri="{BB962C8B-B14F-4D97-AF65-F5344CB8AC3E}">
        <p14:creationId xmlns:p14="http://schemas.microsoft.com/office/powerpoint/2010/main" val="204622216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11" name="Flowchart: Delay 10">
            <a:extLst>
              <a:ext uri="{FF2B5EF4-FFF2-40B4-BE49-F238E27FC236}">
                <a16:creationId xmlns:a16="http://schemas.microsoft.com/office/drawing/2014/main" id="{F862CCA0-208E-4736-BA2F-5C025EA0E5A0}"/>
              </a:ext>
            </a:extLst>
          </p:cNvPr>
          <p:cNvSpPr/>
          <p:nvPr/>
        </p:nvSpPr>
        <p:spPr>
          <a:xfrm>
            <a:off x="0" y="0"/>
            <a:ext cx="5070764" cy="6858000"/>
          </a:xfrm>
          <a:prstGeom prst="flowChartDela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E642918-DC32-4512-BD3A-2EF6EF979218}"/>
              </a:ext>
            </a:extLst>
          </p:cNvPr>
          <p:cNvSpPr txBox="1"/>
          <p:nvPr/>
        </p:nvSpPr>
        <p:spPr>
          <a:xfrm>
            <a:off x="7246142" y="5228944"/>
            <a:ext cx="17902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rPr>
              <a:t>Место для текста</a:t>
            </a:r>
            <a:endParaRPr kumimoji="0" lang="en-US" sz="1400" b="1"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4" name="Freeform 45">
            <a:extLst>
              <a:ext uri="{FF2B5EF4-FFF2-40B4-BE49-F238E27FC236}">
                <a16:creationId xmlns:a16="http://schemas.microsoft.com/office/drawing/2014/main" id="{77D878EE-A1E8-4E5A-B23C-C71E9B28D125}"/>
              </a:ext>
            </a:extLst>
          </p:cNvPr>
          <p:cNvSpPr>
            <a:spLocks noEditPoints="1"/>
          </p:cNvSpPr>
          <p:nvPr/>
        </p:nvSpPr>
        <p:spPr bwMode="auto">
          <a:xfrm>
            <a:off x="7024418" y="5299777"/>
            <a:ext cx="185056" cy="185056"/>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5" name="TextBox 24">
            <a:extLst>
              <a:ext uri="{FF2B5EF4-FFF2-40B4-BE49-F238E27FC236}">
                <a16:creationId xmlns:a16="http://schemas.microsoft.com/office/drawing/2014/main" id="{1F3E5EEA-AF1E-4244-8F1D-E96683547FB2}"/>
              </a:ext>
            </a:extLst>
          </p:cNvPr>
          <p:cNvSpPr txBox="1"/>
          <p:nvPr/>
        </p:nvSpPr>
        <p:spPr>
          <a:xfrm>
            <a:off x="7246142" y="5733036"/>
            <a:ext cx="1709599" cy="307777"/>
          </a:xfrm>
          <a:prstGeom prst="rect">
            <a:avLst/>
          </a:prstGeom>
          <a:noFill/>
        </p:spPr>
        <p:txBody>
          <a:bodyPr wrap="square" rtlCol="0">
            <a:spAutoFit/>
          </a:bodyPr>
          <a:lstStyle/>
          <a:p>
            <a:pPr lvl="0">
              <a:defRPr/>
            </a:pPr>
            <a:r>
              <a:rPr lang="ru-RU" sz="1400" b="1"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a:t>
            </a:r>
            <a:endParaRPr lang="en-US" sz="1400" b="1"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6" name="Freeform 45">
            <a:extLst>
              <a:ext uri="{FF2B5EF4-FFF2-40B4-BE49-F238E27FC236}">
                <a16:creationId xmlns:a16="http://schemas.microsoft.com/office/drawing/2014/main" id="{99D42434-1DE2-4C10-A2A6-347F3E563144}"/>
              </a:ext>
            </a:extLst>
          </p:cNvPr>
          <p:cNvSpPr>
            <a:spLocks noEditPoints="1"/>
          </p:cNvSpPr>
          <p:nvPr/>
        </p:nvSpPr>
        <p:spPr bwMode="auto">
          <a:xfrm>
            <a:off x="7024418" y="5803869"/>
            <a:ext cx="185056" cy="185056"/>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7" name="TextBox 26">
            <a:extLst>
              <a:ext uri="{FF2B5EF4-FFF2-40B4-BE49-F238E27FC236}">
                <a16:creationId xmlns:a16="http://schemas.microsoft.com/office/drawing/2014/main" id="{9565EB94-A43D-48D8-BDC7-0ACEDDADA609}"/>
              </a:ext>
            </a:extLst>
          </p:cNvPr>
          <p:cNvSpPr txBox="1"/>
          <p:nvPr/>
        </p:nvSpPr>
        <p:spPr>
          <a:xfrm>
            <a:off x="9561450" y="5229177"/>
            <a:ext cx="1712916" cy="307777"/>
          </a:xfrm>
          <a:prstGeom prst="rect">
            <a:avLst/>
          </a:prstGeom>
          <a:noFill/>
        </p:spPr>
        <p:txBody>
          <a:bodyPr wrap="square" rtlCol="0">
            <a:spAutoFit/>
          </a:bodyPr>
          <a:lstStyle/>
          <a:p>
            <a:pPr lvl="0">
              <a:defRPr/>
            </a:pPr>
            <a:r>
              <a:rPr lang="ru-RU" sz="1400" b="1"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a:t>
            </a:r>
            <a:endParaRPr lang="en-US" sz="1400" b="1"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28" name="Freeform 45">
            <a:extLst>
              <a:ext uri="{FF2B5EF4-FFF2-40B4-BE49-F238E27FC236}">
                <a16:creationId xmlns:a16="http://schemas.microsoft.com/office/drawing/2014/main" id="{3302304F-B757-4014-89BF-A2B2CC61B937}"/>
              </a:ext>
            </a:extLst>
          </p:cNvPr>
          <p:cNvSpPr>
            <a:spLocks noEditPoints="1"/>
          </p:cNvSpPr>
          <p:nvPr/>
        </p:nvSpPr>
        <p:spPr bwMode="auto">
          <a:xfrm>
            <a:off x="9339726" y="5300010"/>
            <a:ext cx="185056" cy="185056"/>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29" name="TextBox 28">
            <a:extLst>
              <a:ext uri="{FF2B5EF4-FFF2-40B4-BE49-F238E27FC236}">
                <a16:creationId xmlns:a16="http://schemas.microsoft.com/office/drawing/2014/main" id="{2DA80C02-A926-48C3-AD18-4056E78AB288}"/>
              </a:ext>
            </a:extLst>
          </p:cNvPr>
          <p:cNvSpPr txBox="1"/>
          <p:nvPr/>
        </p:nvSpPr>
        <p:spPr>
          <a:xfrm>
            <a:off x="9561450" y="5733036"/>
            <a:ext cx="1778903" cy="307777"/>
          </a:xfrm>
          <a:prstGeom prst="rect">
            <a:avLst/>
          </a:prstGeom>
          <a:noFill/>
        </p:spPr>
        <p:txBody>
          <a:bodyPr wrap="square" rtlCol="0">
            <a:spAutoFit/>
          </a:bodyPr>
          <a:lstStyle/>
          <a:p>
            <a:pPr lvl="0">
              <a:defRPr/>
            </a:pPr>
            <a:r>
              <a:rPr lang="ru-RU" sz="1400" b="1" dirty="0">
                <a:solidFill>
                  <a:prstClr val="white"/>
                </a:solidFill>
                <a:latin typeface="Trebuchet MS" panose="020B0603020202020204" pitchFamily="34" charset="0"/>
                <a:ea typeface="Segoe UI" panose="020B0502040204020203" pitchFamily="34" charset="0"/>
                <a:cs typeface="Segoe UI" panose="020B0502040204020203" pitchFamily="34" charset="0"/>
              </a:rPr>
              <a:t>Место для текста</a:t>
            </a:r>
            <a:endParaRPr lang="en-US" sz="1400" b="1" dirty="0">
              <a:solidFill>
                <a:prstClr val="white"/>
              </a:solidFill>
              <a:latin typeface="Trebuchet MS" panose="020B0603020202020204" pitchFamily="34" charset="0"/>
              <a:ea typeface="Segoe UI" panose="020B0502040204020203" pitchFamily="34" charset="0"/>
              <a:cs typeface="Segoe UI" panose="020B0502040204020203" pitchFamily="34" charset="0"/>
            </a:endParaRPr>
          </a:p>
        </p:txBody>
      </p:sp>
      <p:sp>
        <p:nvSpPr>
          <p:cNvPr id="30" name="Freeform 45">
            <a:extLst>
              <a:ext uri="{FF2B5EF4-FFF2-40B4-BE49-F238E27FC236}">
                <a16:creationId xmlns:a16="http://schemas.microsoft.com/office/drawing/2014/main" id="{D762AEE8-B812-4A42-84A1-0CF0E4D45A51}"/>
              </a:ext>
            </a:extLst>
          </p:cNvPr>
          <p:cNvSpPr>
            <a:spLocks noEditPoints="1"/>
          </p:cNvSpPr>
          <p:nvPr/>
        </p:nvSpPr>
        <p:spPr bwMode="auto">
          <a:xfrm>
            <a:off x="9339726" y="5803869"/>
            <a:ext cx="185056" cy="185056"/>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rebuchet MS" panose="020B0603020202020204" pitchFamily="34" charset="0"/>
              <a:ea typeface="Segoe UI" panose="020B0502040204020203" pitchFamily="34" charset="0"/>
              <a:cs typeface="Segoe UI" panose="020B0502040204020203" pitchFamily="34" charset="0"/>
            </a:endParaRPr>
          </a:p>
        </p:txBody>
      </p:sp>
      <p:sp>
        <p:nvSpPr>
          <p:cNvPr id="31" name="Rectangle 30">
            <a:extLst>
              <a:ext uri="{FF2B5EF4-FFF2-40B4-BE49-F238E27FC236}">
                <a16:creationId xmlns:a16="http://schemas.microsoft.com/office/drawing/2014/main" id="{25C90EC6-1AF6-483D-A0CC-31761B2F259F}"/>
              </a:ext>
            </a:extLst>
          </p:cNvPr>
          <p:cNvSpPr/>
          <p:nvPr/>
        </p:nvSpPr>
        <p:spPr>
          <a:xfrm>
            <a:off x="7024418" y="2354050"/>
            <a:ext cx="4489021" cy="2137188"/>
          </a:xfrm>
          <a:prstGeom prst="rect">
            <a:avLst/>
          </a:prstGeom>
        </p:spPr>
        <p:txBody>
          <a:bodyPr wrap="square">
            <a:spAutoFit/>
          </a:bodyPr>
          <a:lstStyle/>
          <a:p>
            <a:pPr>
              <a:lnSpc>
                <a:spcPct val="120000"/>
              </a:lnSpc>
            </a:pPr>
            <a:r>
              <a:rPr lang="ru-RU" sz="1400" dirty="0">
                <a:solidFill>
                  <a:schemeClr val="bg1"/>
                </a:solidFill>
                <a:latin typeface="Trebuchet MS" panose="020B0603020202020204" pitchFamily="34" charset="0"/>
                <a:ea typeface="Segoe UI" panose="020B0502040204020203" pitchFamily="34" charset="0"/>
                <a:cs typeface="Segoe UI" panose="020B0502040204020203" pitchFamily="34" charset="0"/>
              </a:rPr>
              <a:t>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 Место для текста.</a:t>
            </a:r>
            <a:endParaRPr lang="en-US" sz="1400" dirty="0">
              <a:solidFill>
                <a:schemeClr val="bg1"/>
              </a:solidFill>
              <a:latin typeface="Trebuchet MS" panose="020B0603020202020204" pitchFamily="34" charset="0"/>
              <a:cs typeface="Segoe UI" panose="020B0502040204020203" pitchFamily="34" charset="0"/>
            </a:endParaRPr>
          </a:p>
          <a:p>
            <a:pPr lvl="0">
              <a:lnSpc>
                <a:spcPct val="120000"/>
              </a:lnSpc>
            </a:pPr>
            <a:endParaRPr kumimoji="0" lang="en-US" sz="1400" b="0" i="0" u="none" strike="noStrike" kern="1200" cap="none" spc="0" normalizeH="0" baseline="0" noProof="0" dirty="0">
              <a:ln>
                <a:noFill/>
              </a:ln>
              <a:solidFill>
                <a:schemeClr val="bg1"/>
              </a:solidFill>
              <a:effectLst/>
              <a:uLnTx/>
              <a:uFillTx/>
              <a:latin typeface="Trebuchet MS" panose="020B0603020202020204" pitchFamily="34" charset="0"/>
              <a:cs typeface="Segoe UI" panose="020B0502040204020203" pitchFamily="34" charset="0"/>
            </a:endParaRPr>
          </a:p>
        </p:txBody>
      </p:sp>
      <p:sp>
        <p:nvSpPr>
          <p:cNvPr id="32" name="TextBox 31">
            <a:extLst>
              <a:ext uri="{FF2B5EF4-FFF2-40B4-BE49-F238E27FC236}">
                <a16:creationId xmlns:a16="http://schemas.microsoft.com/office/drawing/2014/main" id="{FBA14B71-2D79-42A7-AB8B-DE1A2C5CD627}"/>
              </a:ext>
            </a:extLst>
          </p:cNvPr>
          <p:cNvSpPr txBox="1"/>
          <p:nvPr/>
        </p:nvSpPr>
        <p:spPr>
          <a:xfrm>
            <a:off x="7024418" y="711677"/>
            <a:ext cx="418576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600" b="1" dirty="0">
                <a:solidFill>
                  <a:prstClr val="white"/>
                </a:solidFill>
                <a:latin typeface="Trebuchet MS" panose="020B0603020202020204" pitchFamily="34" charset="0"/>
              </a:rPr>
              <a:t>Заголовок</a:t>
            </a:r>
            <a:r>
              <a:rPr kumimoji="0" lang="en-US" sz="3600" b="1" i="0" u="none" strike="noStrike" kern="1200" cap="none" spc="0" normalizeH="0" baseline="0" noProof="0" dirty="0">
                <a:ln>
                  <a:noFill/>
                </a:ln>
                <a:solidFill>
                  <a:prstClr val="white"/>
                </a:solidFill>
                <a:effectLst/>
                <a:uLnTx/>
                <a:uFillTx/>
                <a:latin typeface="Trebuchet MS" panose="020B0603020202020204" pitchFamily="34" charset="0"/>
              </a:rPr>
              <a:t> </a:t>
            </a:r>
            <a:r>
              <a:rPr lang="ru-RU" sz="3600" b="1" dirty="0">
                <a:solidFill>
                  <a:srgbClr val="3FCDFF"/>
                </a:solidFill>
                <a:latin typeface="Trebuchet MS" panose="020B0603020202020204" pitchFamily="34" charset="0"/>
              </a:rPr>
              <a:t>слайда</a:t>
            </a:r>
            <a:endParaRPr kumimoji="0" lang="id-ID" sz="3600" b="1" i="0" u="none" strike="noStrike" kern="1200" cap="none" spc="0" normalizeH="0" baseline="0" noProof="0" dirty="0">
              <a:ln>
                <a:noFill/>
              </a:ln>
              <a:solidFill>
                <a:srgbClr val="3FCDFF"/>
              </a:solidFill>
              <a:effectLst/>
              <a:uLnTx/>
              <a:uFillTx/>
              <a:latin typeface="Trebuchet MS" panose="020B0603020202020204" pitchFamily="34" charset="0"/>
            </a:endParaRPr>
          </a:p>
        </p:txBody>
      </p:sp>
      <p:sp>
        <p:nvSpPr>
          <p:cNvPr id="33" name="Rectangle 32">
            <a:extLst>
              <a:ext uri="{FF2B5EF4-FFF2-40B4-BE49-F238E27FC236}">
                <a16:creationId xmlns:a16="http://schemas.microsoft.com/office/drawing/2014/main" id="{C4277EF7-2745-4B85-9013-AE0CCFCE48EA}"/>
              </a:ext>
            </a:extLst>
          </p:cNvPr>
          <p:cNvSpPr/>
          <p:nvPr/>
        </p:nvSpPr>
        <p:spPr>
          <a:xfrm>
            <a:off x="7024418" y="1299374"/>
            <a:ext cx="4249948" cy="276999"/>
          </a:xfrm>
          <a:prstGeom prst="rect">
            <a:avLst/>
          </a:prstGeom>
        </p:spPr>
        <p:txBody>
          <a:bodyPr wrap="square">
            <a:spAutoFit/>
          </a:bodyPr>
          <a:lstStyle/>
          <a:p>
            <a:pPr lvl="0" algn="ctr">
              <a:defRPr/>
            </a:pPr>
            <a:r>
              <a:rPr lang="ru-RU" sz="1200" spc="300" dirty="0">
                <a:solidFill>
                  <a:prstClr val="white"/>
                </a:solidFill>
                <a:latin typeface="Trebuchet MS" panose="020B0603020202020204" pitchFamily="34" charset="0"/>
                <a:cs typeface="Segoe UI" panose="020B0502040204020203" pitchFamily="34" charset="0"/>
              </a:rPr>
              <a:t>Подзаголовок слайда</a:t>
            </a:r>
            <a:endParaRPr lang="en-US" sz="1200" spc="300" dirty="0">
              <a:solidFill>
                <a:prstClr val="white"/>
              </a:solidFill>
              <a:latin typeface="Trebuchet MS" panose="020B0603020202020204" pitchFamily="34" charset="0"/>
              <a:cs typeface="Segoe UI" panose="020B0502040204020203" pitchFamily="34" charset="0"/>
            </a:endParaRPr>
          </a:p>
        </p:txBody>
      </p:sp>
      <p:sp>
        <p:nvSpPr>
          <p:cNvPr id="34" name="Oval 33">
            <a:extLst>
              <a:ext uri="{FF2B5EF4-FFF2-40B4-BE49-F238E27FC236}">
                <a16:creationId xmlns:a16="http://schemas.microsoft.com/office/drawing/2014/main" id="{F9DEFFAE-5556-4797-B49E-93391FB6C520}"/>
              </a:ext>
            </a:extLst>
          </p:cNvPr>
          <p:cNvSpPr/>
          <p:nvPr/>
        </p:nvSpPr>
        <p:spPr>
          <a:xfrm>
            <a:off x="11495313" y="137815"/>
            <a:ext cx="522514" cy="522514"/>
          </a:xfrm>
          <a:prstGeom prst="ellipse">
            <a:avLst/>
          </a:prstGeom>
          <a:solidFill>
            <a:schemeClr val="accent1"/>
          </a:solidFill>
          <a:ln>
            <a:noFill/>
          </a:ln>
          <a:effectLst>
            <a:outerShdw blurRad="1092200" sx="102000" sy="102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8B2AC48C-ABD3-496A-971B-78AF380069BE}"/>
              </a:ext>
            </a:extLst>
          </p:cNvPr>
          <p:cNvSpPr/>
          <p:nvPr/>
        </p:nvSpPr>
        <p:spPr>
          <a:xfrm>
            <a:off x="11548821" y="214406"/>
            <a:ext cx="41549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rPr>
              <a:t>&lt;&gt;</a:t>
            </a:r>
          </a:p>
        </p:txBody>
      </p:sp>
      <p:sp>
        <p:nvSpPr>
          <p:cNvPr id="36" name="Rectangle: Rounded Corners 35">
            <a:extLst>
              <a:ext uri="{FF2B5EF4-FFF2-40B4-BE49-F238E27FC236}">
                <a16:creationId xmlns:a16="http://schemas.microsoft.com/office/drawing/2014/main" id="{B655373B-9BDF-42D5-B293-3DB8C440319A}"/>
              </a:ext>
            </a:extLst>
          </p:cNvPr>
          <p:cNvSpPr/>
          <p:nvPr/>
        </p:nvSpPr>
        <p:spPr>
          <a:xfrm>
            <a:off x="-144146" y="6234167"/>
            <a:ext cx="1303219" cy="301206"/>
          </a:xfrm>
          <a:prstGeom prst="roundRect">
            <a:avLst>
              <a:gd name="adj" fmla="val 50000"/>
            </a:avLst>
          </a:prstGeom>
          <a:ln>
            <a:noFill/>
          </a:ln>
          <a:effectLst>
            <a:outerShdw blurRad="800100" sx="102000" sy="102000" algn="ct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Рисунок 4">
            <a:extLst>
              <a:ext uri="{FF2B5EF4-FFF2-40B4-BE49-F238E27FC236}">
                <a16:creationId xmlns:a16="http://schemas.microsoft.com/office/drawing/2014/main" id="{8FD453E3-DB6A-B9B3-E978-EA4A118033CF}"/>
              </a:ext>
            </a:extLst>
          </p:cNvPr>
          <p:cNvSpPr>
            <a:spLocks noGrp="1"/>
          </p:cNvSpPr>
          <p:nvPr>
            <p:ph type="pic" sz="quarter" idx="10"/>
          </p:nvPr>
        </p:nvSpPr>
        <p:spPr/>
        <p:txBody>
          <a:bodyPr/>
          <a:lstStyle/>
          <a:p>
            <a:endParaRPr lang="ru-RU"/>
          </a:p>
        </p:txBody>
      </p:sp>
      <p:sp>
        <p:nvSpPr>
          <p:cNvPr id="9" name="Рисунок 8">
            <a:extLst>
              <a:ext uri="{FF2B5EF4-FFF2-40B4-BE49-F238E27FC236}">
                <a16:creationId xmlns:a16="http://schemas.microsoft.com/office/drawing/2014/main" id="{A586765E-918B-6708-2FC0-FDA9ADF60F46}"/>
              </a:ext>
            </a:extLst>
          </p:cNvPr>
          <p:cNvSpPr>
            <a:spLocks noGrp="1"/>
          </p:cNvSpPr>
          <p:nvPr>
            <p:ph type="pic" sz="quarter" idx="11"/>
          </p:nvPr>
        </p:nvSpPr>
        <p:spPr/>
        <p:txBody>
          <a:bodyPr/>
          <a:lstStyle/>
          <a:p>
            <a:endParaRPr lang="ru-RU"/>
          </a:p>
        </p:txBody>
      </p:sp>
      <p:sp>
        <p:nvSpPr>
          <p:cNvPr id="12" name="Рисунок 11">
            <a:extLst>
              <a:ext uri="{FF2B5EF4-FFF2-40B4-BE49-F238E27FC236}">
                <a16:creationId xmlns:a16="http://schemas.microsoft.com/office/drawing/2014/main" id="{22B92CAE-4837-877C-08B4-671AA4D33FBD}"/>
              </a:ext>
            </a:extLst>
          </p:cNvPr>
          <p:cNvSpPr>
            <a:spLocks noGrp="1"/>
          </p:cNvSpPr>
          <p:nvPr>
            <p:ph type="pic" sz="quarter" idx="12"/>
          </p:nvPr>
        </p:nvSpPr>
        <p:spPr/>
        <p:txBody>
          <a:bodyPr/>
          <a:lstStyle/>
          <a:p>
            <a:endParaRPr lang="ru-RU"/>
          </a:p>
        </p:txBody>
      </p:sp>
      <p:sp>
        <p:nvSpPr>
          <p:cNvPr id="14" name="Рисунок 13">
            <a:extLst>
              <a:ext uri="{FF2B5EF4-FFF2-40B4-BE49-F238E27FC236}">
                <a16:creationId xmlns:a16="http://schemas.microsoft.com/office/drawing/2014/main" id="{0EED7675-F205-C20F-AEF4-B49E0D7C4C0B}"/>
              </a:ext>
            </a:extLst>
          </p:cNvPr>
          <p:cNvSpPr>
            <a:spLocks noGrp="1"/>
          </p:cNvSpPr>
          <p:nvPr>
            <p:ph type="pic" sz="quarter" idx="13"/>
          </p:nvPr>
        </p:nvSpPr>
        <p:spPr/>
        <p:txBody>
          <a:bodyPr/>
          <a:lstStyle/>
          <a:p>
            <a:endParaRPr lang="ru-RU"/>
          </a:p>
        </p:txBody>
      </p:sp>
    </p:spTree>
    <p:extLst>
      <p:ext uri="{BB962C8B-B14F-4D97-AF65-F5344CB8AC3E}">
        <p14:creationId xmlns:p14="http://schemas.microsoft.com/office/powerpoint/2010/main" val="2906349551"/>
      </p:ext>
    </p:extLst>
  </p:cSld>
  <p:clrMapOvr>
    <a:masterClrMapping/>
  </p:clrMapOvr>
  <p:transition spd="slow">
    <p:wipe/>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20">
      <a:dk1>
        <a:sysClr val="windowText" lastClr="000000"/>
      </a:dk1>
      <a:lt1>
        <a:sysClr val="window" lastClr="FFFFFF"/>
      </a:lt1>
      <a:dk2>
        <a:srgbClr val="44546A"/>
      </a:dk2>
      <a:lt2>
        <a:srgbClr val="E7E6E6"/>
      </a:lt2>
      <a:accent1>
        <a:srgbClr val="3FCDFF"/>
      </a:accent1>
      <a:accent2>
        <a:srgbClr val="00BBFE"/>
      </a:accent2>
      <a:accent3>
        <a:srgbClr val="00B0F0"/>
      </a:accent3>
      <a:accent4>
        <a:srgbClr val="00A4DE"/>
      </a:accent4>
      <a:accent5>
        <a:srgbClr val="5B9BD5"/>
      </a:accent5>
      <a:accent6>
        <a:srgbClr val="00A4DE"/>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926</Words>
  <Application>Microsoft Office PowerPoint</Application>
  <PresentationFormat>Широкоэкранный</PresentationFormat>
  <Paragraphs>101</Paragraphs>
  <Slides>15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15</vt:i4>
      </vt:variant>
    </vt:vector>
  </HeadingPairs>
  <TitlesOfParts>
    <vt:vector size="23" baseType="lpstr">
      <vt:lpstr>Arial</vt:lpstr>
      <vt:lpstr>Calibri</vt:lpstr>
      <vt:lpstr>Calibri Light</vt:lpstr>
      <vt:lpstr>Montserrat Medium</vt:lpstr>
      <vt:lpstr>Questrial</vt:lpstr>
      <vt:lpstr>Trebuchet MS</vt:lpstr>
      <vt:lpstr>Тема Office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Марусина Дарья Владимировна</dc:creator>
  <cp:lastModifiedBy>Марусина Дарья</cp:lastModifiedBy>
  <cp:revision>43</cp:revision>
  <dcterms:created xsi:type="dcterms:W3CDTF">2021-09-24T08:06:32Z</dcterms:created>
  <dcterms:modified xsi:type="dcterms:W3CDTF">2024-02-01T18:01:34Z</dcterms:modified>
</cp:coreProperties>
</file>