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437" r:id="rId3"/>
    <p:sldId id="2471" r:id="rId4"/>
    <p:sldId id="2464" r:id="rId5"/>
    <p:sldId id="2470" r:id="rId6"/>
    <p:sldId id="2463" r:id="rId7"/>
    <p:sldId id="2461" r:id="rId8"/>
    <p:sldId id="2459" r:id="rId9"/>
    <p:sldId id="2457" r:id="rId10"/>
    <p:sldId id="2454" r:id="rId11"/>
    <p:sldId id="2451" r:id="rId12"/>
    <p:sldId id="2449" r:id="rId13"/>
    <p:sldId id="2434" r:id="rId14"/>
    <p:sldId id="2447" r:id="rId15"/>
    <p:sldId id="2446" r:id="rId16"/>
    <p:sldId id="2469"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53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12528E-3954-49AB-BEB6-1B29CD7FCE05}" type="datetimeFigureOut">
              <a:rPr lang="ru-RU" smtClean="0"/>
              <a:t>19.10.2021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6540F4-18B7-495B-8672-4AC2CB2B4BD7}" type="slidenum">
              <a:rPr lang="ru-RU" smtClean="0"/>
              <a:t>‹#›</a:t>
            </a:fld>
            <a:endParaRPr lang="ru-RU"/>
          </a:p>
        </p:txBody>
      </p:sp>
    </p:spTree>
    <p:extLst>
      <p:ext uri="{BB962C8B-B14F-4D97-AF65-F5344CB8AC3E}">
        <p14:creationId xmlns:p14="http://schemas.microsoft.com/office/powerpoint/2010/main" val="4074707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396937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10</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172100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11</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169711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12</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848379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13</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374931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14</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368661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15</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053917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2</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340797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3</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527845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4</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324734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5</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948141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6</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787621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7</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82828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8</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043965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9</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511926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8264EB-0092-4FF9-ADEF-A968E5D64B9D}"/>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53ECCB41-EDB6-4FF5-9DD1-AC8D60E705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8723F9D9-A93A-491F-A7B9-B19D4FFCC446}"/>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7C750E56-0F94-4B27-9BC4-4D8AC9333A9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EB1EF63-2550-4F55-BC28-882BA7ED0ADE}"/>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4004243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F56869-FE93-4631-A32C-127D56ACDBA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0C334D21-425F-4E95-96D9-2AABDDB1DE11}"/>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BD50F43-A731-4973-BAE2-807228E106E3}"/>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4B9F30A6-554F-4991-AD59-1EF394085E0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EFD56BD-E650-4055-8CDB-CD7E40BC0D63}"/>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1638940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BADF634F-DA06-47A0-968C-6929F676B374}"/>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AC8B352-8FDF-4C68-BAE5-D1BD15E4894B}"/>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9FEC5A0-95B0-4A45-9B9B-72A98E627801}"/>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EC895036-EDD2-4CFC-8351-5903D8AD286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A5EC210-9517-4349-B078-A2814F7271AD}"/>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677252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8867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160" name="Picture Placeholder 159"/>
          <p:cNvSpPr>
            <a:spLocks noGrp="1"/>
          </p:cNvSpPr>
          <p:nvPr>
            <p:ph type="pic" sz="quarter" idx="10"/>
          </p:nvPr>
        </p:nvSpPr>
        <p:spPr>
          <a:xfrm>
            <a:off x="20933" y="1562100"/>
            <a:ext cx="9207016" cy="5295901"/>
          </a:xfrm>
          <a:custGeom>
            <a:avLst/>
            <a:gdLst>
              <a:gd name="connsiteX0" fmla="*/ 13792897 w 18368477"/>
              <a:gd name="connsiteY0" fmla="*/ 4848092 h 10591801"/>
              <a:gd name="connsiteX1" fmla="*/ 13753942 w 18368477"/>
              <a:gd name="connsiteY1" fmla="*/ 4861284 h 10591801"/>
              <a:gd name="connsiteX2" fmla="*/ 13774453 w 18368477"/>
              <a:gd name="connsiteY2" fmla="*/ 4887523 h 10591801"/>
              <a:gd name="connsiteX3" fmla="*/ 13789612 w 18368477"/>
              <a:gd name="connsiteY3" fmla="*/ 4893844 h 10591801"/>
              <a:gd name="connsiteX4" fmla="*/ 13806458 w 18368477"/>
              <a:gd name="connsiteY4" fmla="*/ 4888139 h 10591801"/>
              <a:gd name="connsiteX5" fmla="*/ 13799101 w 18368477"/>
              <a:gd name="connsiteY5" fmla="*/ 4866414 h 10591801"/>
              <a:gd name="connsiteX6" fmla="*/ 14303251 w 18368477"/>
              <a:gd name="connsiteY6" fmla="*/ 3914381 h 10591801"/>
              <a:gd name="connsiteX7" fmla="*/ 14298743 w 18368477"/>
              <a:gd name="connsiteY7" fmla="*/ 3917827 h 10591801"/>
              <a:gd name="connsiteX8" fmla="*/ 14303834 w 18368477"/>
              <a:gd name="connsiteY8" fmla="*/ 3916102 h 10591801"/>
              <a:gd name="connsiteX9" fmla="*/ 15869625 w 18368477"/>
              <a:gd name="connsiteY9" fmla="*/ 3054224 h 10591801"/>
              <a:gd name="connsiteX10" fmla="*/ 15850348 w 18368477"/>
              <a:gd name="connsiteY10" fmla="*/ 3080258 h 10591801"/>
              <a:gd name="connsiteX11" fmla="*/ 15812910 w 18368477"/>
              <a:gd name="connsiteY11" fmla="*/ 3130831 h 10591801"/>
              <a:gd name="connsiteX12" fmla="*/ 15738757 w 18368477"/>
              <a:gd name="connsiteY12" fmla="*/ 3155941 h 10591801"/>
              <a:gd name="connsiteX13" fmla="*/ 15682042 w 18368477"/>
              <a:gd name="connsiteY13" fmla="*/ 3232546 h 10591801"/>
              <a:gd name="connsiteX14" fmla="*/ 15551174 w 18368477"/>
              <a:gd name="connsiteY14" fmla="*/ 3334264 h 10591801"/>
              <a:gd name="connsiteX15" fmla="*/ 15477021 w 18368477"/>
              <a:gd name="connsiteY15" fmla="*/ 3359375 h 10591801"/>
              <a:gd name="connsiteX16" fmla="*/ 15402872 w 18368477"/>
              <a:gd name="connsiteY16" fmla="*/ 3384485 h 10591801"/>
              <a:gd name="connsiteX17" fmla="*/ 15533737 w 18368477"/>
              <a:gd name="connsiteY17" fmla="*/ 3282768 h 10591801"/>
              <a:gd name="connsiteX18" fmla="*/ 15607889 w 18368477"/>
              <a:gd name="connsiteY18" fmla="*/ 3257659 h 10591801"/>
              <a:gd name="connsiteX19" fmla="*/ 15367997 w 18368477"/>
              <a:gd name="connsiteY19" fmla="*/ 3281496 h 10591801"/>
              <a:gd name="connsiteX20" fmla="*/ 15311278 w 18368477"/>
              <a:gd name="connsiteY20" fmla="*/ 3358101 h 10591801"/>
              <a:gd name="connsiteX21" fmla="*/ 15293844 w 18368477"/>
              <a:gd name="connsiteY21" fmla="*/ 3306606 h 10591801"/>
              <a:gd name="connsiteX22" fmla="*/ 15516299 w 18368477"/>
              <a:gd name="connsiteY22" fmla="*/ 3231274 h 10591801"/>
              <a:gd name="connsiteX23" fmla="*/ 15647167 w 18368477"/>
              <a:gd name="connsiteY23" fmla="*/ 3129556 h 10591801"/>
              <a:gd name="connsiteX24" fmla="*/ 15721320 w 18368477"/>
              <a:gd name="connsiteY24" fmla="*/ 3104444 h 10591801"/>
              <a:gd name="connsiteX25" fmla="*/ 15820674 w 18368477"/>
              <a:gd name="connsiteY25" fmla="*/ 3070800 h 10591801"/>
              <a:gd name="connsiteX26" fmla="*/ 4241619 w 18368477"/>
              <a:gd name="connsiteY26" fmla="*/ 2399890 h 10591801"/>
              <a:gd name="connsiteX27" fmla="*/ 4232348 w 18368477"/>
              <a:gd name="connsiteY27" fmla="*/ 2403029 h 10591801"/>
              <a:gd name="connsiteX28" fmla="*/ 4206418 w 18368477"/>
              <a:gd name="connsiteY28" fmla="*/ 2411811 h 10591801"/>
              <a:gd name="connsiteX29" fmla="*/ 4209898 w 18368477"/>
              <a:gd name="connsiteY29" fmla="*/ 2422086 h 10591801"/>
              <a:gd name="connsiteX30" fmla="*/ 4219980 w 18368477"/>
              <a:gd name="connsiteY30" fmla="*/ 2451857 h 10591801"/>
              <a:gd name="connsiteX31" fmla="*/ 4071673 w 18368477"/>
              <a:gd name="connsiteY31" fmla="*/ 2502080 h 10591801"/>
              <a:gd name="connsiteX32" fmla="*/ 4014962 w 18368477"/>
              <a:gd name="connsiteY32" fmla="*/ 2578683 h 10591801"/>
              <a:gd name="connsiteX33" fmla="*/ 4089111 w 18368477"/>
              <a:gd name="connsiteY33" fmla="*/ 2553574 h 10591801"/>
              <a:gd name="connsiteX34" fmla="*/ 4086449 w 18368477"/>
              <a:gd name="connsiteY34" fmla="*/ 2587661 h 10591801"/>
              <a:gd name="connsiteX35" fmla="*/ 4082468 w 18368477"/>
              <a:gd name="connsiteY35" fmla="*/ 2591395 h 10591801"/>
              <a:gd name="connsiteX36" fmla="*/ 4095401 w 18368477"/>
              <a:gd name="connsiteY36" fmla="*/ 2597391 h 10591801"/>
              <a:gd name="connsiteX37" fmla="*/ 4071476 w 18368477"/>
              <a:gd name="connsiteY37" fmla="*/ 2629710 h 10591801"/>
              <a:gd name="connsiteX38" fmla="*/ 4069296 w 18368477"/>
              <a:gd name="connsiteY38" fmla="*/ 2623272 h 10591801"/>
              <a:gd name="connsiteX39" fmla="*/ 4064279 w 18368477"/>
              <a:gd name="connsiteY39" fmla="*/ 2608460 h 10591801"/>
              <a:gd name="connsiteX40" fmla="*/ 4058028 w 18368477"/>
              <a:gd name="connsiteY40" fmla="*/ 2614326 h 10591801"/>
              <a:gd name="connsiteX41" fmla="*/ 3958248 w 18368477"/>
              <a:gd name="connsiteY41" fmla="*/ 2655290 h 10591801"/>
              <a:gd name="connsiteX42" fmla="*/ 3975686 w 18368477"/>
              <a:gd name="connsiteY42" fmla="*/ 2706784 h 10591801"/>
              <a:gd name="connsiteX43" fmla="*/ 3990281 w 18368477"/>
              <a:gd name="connsiteY43" fmla="*/ 2706898 h 10591801"/>
              <a:gd name="connsiteX44" fmla="*/ 4071476 w 18368477"/>
              <a:gd name="connsiteY44" fmla="*/ 2629710 h 10591801"/>
              <a:gd name="connsiteX45" fmla="*/ 4145628 w 18368477"/>
              <a:gd name="connsiteY45" fmla="*/ 2604599 h 10591801"/>
              <a:gd name="connsiteX46" fmla="*/ 4128189 w 18368477"/>
              <a:gd name="connsiteY46" fmla="*/ 2553103 h 10591801"/>
              <a:gd name="connsiteX47" fmla="*/ 4202342 w 18368477"/>
              <a:gd name="connsiteY47" fmla="*/ 2527992 h 10591801"/>
              <a:gd name="connsiteX48" fmla="*/ 4276494 w 18368477"/>
              <a:gd name="connsiteY48" fmla="*/ 2502881 h 10591801"/>
              <a:gd name="connsiteX49" fmla="*/ 4317929 w 18368477"/>
              <a:gd name="connsiteY49" fmla="*/ 2503199 h 10591801"/>
              <a:gd name="connsiteX50" fmla="*/ 4335640 w 18368477"/>
              <a:gd name="connsiteY50" fmla="*/ 2485175 h 10591801"/>
              <a:gd name="connsiteX51" fmla="*/ 4311570 w 18368477"/>
              <a:gd name="connsiteY51" fmla="*/ 2478241 h 10591801"/>
              <a:gd name="connsiteX52" fmla="*/ 4315319 w 18368477"/>
              <a:gd name="connsiteY52" fmla="*/ 2477869 h 10591801"/>
              <a:gd name="connsiteX53" fmla="*/ 4339538 w 18368477"/>
              <a:gd name="connsiteY53" fmla="*/ 2475463 h 10591801"/>
              <a:gd name="connsiteX54" fmla="*/ 4340786 w 18368477"/>
              <a:gd name="connsiteY54" fmla="*/ 2459135 h 10591801"/>
              <a:gd name="connsiteX55" fmla="*/ 4333208 w 18368477"/>
              <a:gd name="connsiteY55" fmla="*/ 2426276 h 10591801"/>
              <a:gd name="connsiteX56" fmla="*/ 4241619 w 18368477"/>
              <a:gd name="connsiteY56" fmla="*/ 2399890 h 10591801"/>
              <a:gd name="connsiteX57" fmla="*/ 4295407 w 18368477"/>
              <a:gd name="connsiteY57" fmla="*/ 2368913 h 10591801"/>
              <a:gd name="connsiteX58" fmla="*/ 4290370 w 18368477"/>
              <a:gd name="connsiteY58" fmla="*/ 2370618 h 10591801"/>
              <a:gd name="connsiteX59" fmla="*/ 4315769 w 18368477"/>
              <a:gd name="connsiteY59" fmla="*/ 2374780 h 10591801"/>
              <a:gd name="connsiteX60" fmla="*/ 4304322 w 18368477"/>
              <a:gd name="connsiteY60" fmla="*/ 2371483 h 10591801"/>
              <a:gd name="connsiteX61" fmla="*/ 4668764 w 18368477"/>
              <a:gd name="connsiteY61" fmla="*/ 2312643 h 10591801"/>
              <a:gd name="connsiteX62" fmla="*/ 4629813 w 18368477"/>
              <a:gd name="connsiteY62" fmla="*/ 2325835 h 10591801"/>
              <a:gd name="connsiteX63" fmla="*/ 4649781 w 18368477"/>
              <a:gd name="connsiteY63" fmla="*/ 2319968 h 10591801"/>
              <a:gd name="connsiteX64" fmla="*/ 4670415 w 18368477"/>
              <a:gd name="connsiteY64" fmla="*/ 2317517 h 10591801"/>
              <a:gd name="connsiteX65" fmla="*/ 4665212 w 18368477"/>
              <a:gd name="connsiteY65" fmla="*/ 2186285 h 10591801"/>
              <a:gd name="connsiteX66" fmla="*/ 4630011 w 18368477"/>
              <a:gd name="connsiteY66" fmla="*/ 2198205 h 10591801"/>
              <a:gd name="connsiteX67" fmla="*/ 4555862 w 18368477"/>
              <a:gd name="connsiteY67" fmla="*/ 2223315 h 10591801"/>
              <a:gd name="connsiteX68" fmla="*/ 4534662 w 18368477"/>
              <a:gd name="connsiteY68" fmla="*/ 2251950 h 10591801"/>
              <a:gd name="connsiteX69" fmla="*/ 4559425 w 18368477"/>
              <a:gd name="connsiteY69" fmla="*/ 2259085 h 10591801"/>
              <a:gd name="connsiteX70" fmla="*/ 4612373 w 18368477"/>
              <a:gd name="connsiteY70" fmla="*/ 2274339 h 10591801"/>
              <a:gd name="connsiteX71" fmla="*/ 4669088 w 18368477"/>
              <a:gd name="connsiteY71" fmla="*/ 2197731 h 10591801"/>
              <a:gd name="connsiteX72" fmla="*/ 4666909 w 18368477"/>
              <a:gd name="connsiteY72" fmla="*/ 2191296 h 10591801"/>
              <a:gd name="connsiteX73" fmla="*/ 5730633 w 18368477"/>
              <a:gd name="connsiteY73" fmla="*/ 1895652 h 10591801"/>
              <a:gd name="connsiteX74" fmla="*/ 5724652 w 18368477"/>
              <a:gd name="connsiteY74" fmla="*/ 1897677 h 10591801"/>
              <a:gd name="connsiteX75" fmla="*/ 5725355 w 18368477"/>
              <a:gd name="connsiteY75" fmla="*/ 1899755 h 10591801"/>
              <a:gd name="connsiteX76" fmla="*/ 11159256 w 18368477"/>
              <a:gd name="connsiteY76" fmla="*/ 1836721 h 10591801"/>
              <a:gd name="connsiteX77" fmla="*/ 11104046 w 18368477"/>
              <a:gd name="connsiteY77" fmla="*/ 1879633 h 10591801"/>
              <a:gd name="connsiteX78" fmla="*/ 11057845 w 18368477"/>
              <a:gd name="connsiteY78" fmla="*/ 1915539 h 10591801"/>
              <a:gd name="connsiteX79" fmla="*/ 11063463 w 18368477"/>
              <a:gd name="connsiteY79" fmla="*/ 1913798 h 10591801"/>
              <a:gd name="connsiteX80" fmla="*/ 11137616 w 18368477"/>
              <a:gd name="connsiteY80" fmla="*/ 1888687 h 10591801"/>
              <a:gd name="connsiteX81" fmla="*/ 11197594 w 18368477"/>
              <a:gd name="connsiteY81" fmla="*/ 1852232 h 10591801"/>
              <a:gd name="connsiteX82" fmla="*/ 11197768 w 18368477"/>
              <a:gd name="connsiteY82" fmla="*/ 1847816 h 10591801"/>
              <a:gd name="connsiteX83" fmla="*/ 5470665 w 18368477"/>
              <a:gd name="connsiteY83" fmla="*/ 1793002 h 10591801"/>
              <a:gd name="connsiteX84" fmla="*/ 5410809 w 18368477"/>
              <a:gd name="connsiteY84" fmla="*/ 1818994 h 10591801"/>
              <a:gd name="connsiteX85" fmla="*/ 5262501 w 18368477"/>
              <a:gd name="connsiteY85" fmla="*/ 1869217 h 10591801"/>
              <a:gd name="connsiteX86" fmla="*/ 4983337 w 18368477"/>
              <a:gd name="connsiteY86" fmla="*/ 2021154 h 10591801"/>
              <a:gd name="connsiteX87" fmla="*/ 4957708 w 18368477"/>
              <a:gd name="connsiteY87" fmla="*/ 2037006 h 10591801"/>
              <a:gd name="connsiteX88" fmla="*/ 4942086 w 18368477"/>
              <a:gd name="connsiteY88" fmla="*/ 2046669 h 10591801"/>
              <a:gd name="connsiteX89" fmla="*/ 4948261 w 18368477"/>
              <a:gd name="connsiteY89" fmla="*/ 2045794 h 10591801"/>
              <a:gd name="connsiteX90" fmla="*/ 4891545 w 18368477"/>
              <a:gd name="connsiteY90" fmla="*/ 2122398 h 10591801"/>
              <a:gd name="connsiteX91" fmla="*/ 4817392 w 18368477"/>
              <a:gd name="connsiteY91" fmla="*/ 2147509 h 10591801"/>
              <a:gd name="connsiteX92" fmla="*/ 4760678 w 18368477"/>
              <a:gd name="connsiteY92" fmla="*/ 2224116 h 10591801"/>
              <a:gd name="connsiteX93" fmla="*/ 4703965 w 18368477"/>
              <a:gd name="connsiteY93" fmla="*/ 2300723 h 10591801"/>
              <a:gd name="connsiteX94" fmla="*/ 4694695 w 18368477"/>
              <a:gd name="connsiteY94" fmla="*/ 2303861 h 10591801"/>
              <a:gd name="connsiteX95" fmla="*/ 4685252 w 18368477"/>
              <a:gd name="connsiteY95" fmla="*/ 2307060 h 10591801"/>
              <a:gd name="connsiteX96" fmla="*/ 4703529 w 18368477"/>
              <a:gd name="connsiteY96" fmla="*/ 2312324 h 10591801"/>
              <a:gd name="connsiteX97" fmla="*/ 4756478 w 18368477"/>
              <a:gd name="connsiteY97" fmla="*/ 2327578 h 10591801"/>
              <a:gd name="connsiteX98" fmla="*/ 4682325 w 18368477"/>
              <a:gd name="connsiteY98" fmla="*/ 2352688 h 10591801"/>
              <a:gd name="connsiteX99" fmla="*/ 4674967 w 18368477"/>
              <a:gd name="connsiteY99" fmla="*/ 2330964 h 10591801"/>
              <a:gd name="connsiteX100" fmla="*/ 4673487 w 18368477"/>
              <a:gd name="connsiteY100" fmla="*/ 2326584 h 10591801"/>
              <a:gd name="connsiteX101" fmla="*/ 4668455 w 18368477"/>
              <a:gd name="connsiteY101" fmla="*/ 2336964 h 10591801"/>
              <a:gd name="connsiteX102" fmla="*/ 4634399 w 18368477"/>
              <a:gd name="connsiteY102" fmla="*/ 2362733 h 10591801"/>
              <a:gd name="connsiteX103" fmla="*/ 4614392 w 18368477"/>
              <a:gd name="connsiteY103" fmla="*/ 2375692 h 10591801"/>
              <a:gd name="connsiteX104" fmla="*/ 4682325 w 18368477"/>
              <a:gd name="connsiteY104" fmla="*/ 2352688 h 10591801"/>
              <a:gd name="connsiteX105" fmla="*/ 4625614 w 18368477"/>
              <a:gd name="connsiteY105" fmla="*/ 2429294 h 10591801"/>
              <a:gd name="connsiteX106" fmla="*/ 4598476 w 18368477"/>
              <a:gd name="connsiteY106" fmla="*/ 2452611 h 10591801"/>
              <a:gd name="connsiteX107" fmla="*/ 4590201 w 18368477"/>
              <a:gd name="connsiteY107" fmla="*/ 2452926 h 10591801"/>
              <a:gd name="connsiteX108" fmla="*/ 4590542 w 18368477"/>
              <a:gd name="connsiteY108" fmla="*/ 2453934 h 10591801"/>
              <a:gd name="connsiteX109" fmla="*/ 4583449 w 18368477"/>
              <a:gd name="connsiteY109" fmla="*/ 2463510 h 10591801"/>
              <a:gd name="connsiteX110" fmla="*/ 4573508 w 18368477"/>
              <a:gd name="connsiteY110" fmla="*/ 2476941 h 10591801"/>
              <a:gd name="connsiteX111" fmla="*/ 4643054 w 18368477"/>
              <a:gd name="connsiteY111" fmla="*/ 2480788 h 10591801"/>
              <a:gd name="connsiteX112" fmla="*/ 4699763 w 18368477"/>
              <a:gd name="connsiteY112" fmla="*/ 2404184 h 10591801"/>
              <a:gd name="connsiteX113" fmla="*/ 4978935 w 18368477"/>
              <a:gd name="connsiteY113" fmla="*/ 2252244 h 10591801"/>
              <a:gd name="connsiteX114" fmla="*/ 5183952 w 18368477"/>
              <a:gd name="connsiteY114" fmla="*/ 2125418 h 10591801"/>
              <a:gd name="connsiteX115" fmla="*/ 5202489 w 18368477"/>
              <a:gd name="connsiteY115" fmla="*/ 2119141 h 10591801"/>
              <a:gd name="connsiteX116" fmla="*/ 5235636 w 18368477"/>
              <a:gd name="connsiteY116" fmla="*/ 2107916 h 10591801"/>
              <a:gd name="connsiteX117" fmla="*/ 5246953 w 18368477"/>
              <a:gd name="connsiteY117" fmla="*/ 2092630 h 10591801"/>
              <a:gd name="connsiteX118" fmla="*/ 5279742 w 18368477"/>
              <a:gd name="connsiteY118" fmla="*/ 2048340 h 10591801"/>
              <a:gd name="connsiteX119" fmla="*/ 5336454 w 18368477"/>
              <a:gd name="connsiteY119" fmla="*/ 1971734 h 10591801"/>
              <a:gd name="connsiteX120" fmla="*/ 5410608 w 18368477"/>
              <a:gd name="connsiteY120" fmla="*/ 1946623 h 10591801"/>
              <a:gd name="connsiteX121" fmla="*/ 5484759 w 18368477"/>
              <a:gd name="connsiteY121" fmla="*/ 1921513 h 10591801"/>
              <a:gd name="connsiteX122" fmla="*/ 5467323 w 18368477"/>
              <a:gd name="connsiteY122" fmla="*/ 1870019 h 10591801"/>
              <a:gd name="connsiteX123" fmla="*/ 5449883 w 18368477"/>
              <a:gd name="connsiteY123" fmla="*/ 1818524 h 10591801"/>
              <a:gd name="connsiteX124" fmla="*/ 5524036 w 18368477"/>
              <a:gd name="connsiteY124" fmla="*/ 1793413 h 10591801"/>
              <a:gd name="connsiteX125" fmla="*/ 5503320 w 18368477"/>
              <a:gd name="connsiteY125" fmla="*/ 1793255 h 10591801"/>
              <a:gd name="connsiteX126" fmla="*/ 5048845 w 18368477"/>
              <a:gd name="connsiteY126" fmla="*/ 1482368 h 10591801"/>
              <a:gd name="connsiteX127" fmla="*/ 4974693 w 18368477"/>
              <a:gd name="connsiteY127" fmla="*/ 1507477 h 10591801"/>
              <a:gd name="connsiteX128" fmla="*/ 4992133 w 18368477"/>
              <a:gd name="connsiteY128" fmla="*/ 1558972 h 10591801"/>
              <a:gd name="connsiteX129" fmla="*/ 4935417 w 18368477"/>
              <a:gd name="connsiteY129" fmla="*/ 1635578 h 10591801"/>
              <a:gd name="connsiteX130" fmla="*/ 4917979 w 18368477"/>
              <a:gd name="connsiteY130" fmla="*/ 1584083 h 10591801"/>
              <a:gd name="connsiteX131" fmla="*/ 4843830 w 18368477"/>
              <a:gd name="connsiteY131" fmla="*/ 1609192 h 10591801"/>
              <a:gd name="connsiteX132" fmla="*/ 4712963 w 18368477"/>
              <a:gd name="connsiteY132" fmla="*/ 1710910 h 10591801"/>
              <a:gd name="connsiteX133" fmla="*/ 4657752 w 18368477"/>
              <a:gd name="connsiteY133" fmla="*/ 1753821 h 10591801"/>
              <a:gd name="connsiteX134" fmla="*/ 4633209 w 18368477"/>
              <a:gd name="connsiteY134" fmla="*/ 1772898 h 10591801"/>
              <a:gd name="connsiteX135" fmla="*/ 4621173 w 18368477"/>
              <a:gd name="connsiteY135" fmla="*/ 1812156 h 10591801"/>
              <a:gd name="connsiteX136" fmla="*/ 4550633 w 18368477"/>
              <a:gd name="connsiteY136" fmla="*/ 1844117 h 10591801"/>
              <a:gd name="connsiteX137" fmla="*/ 4549798 w 18368477"/>
              <a:gd name="connsiteY137" fmla="*/ 1842535 h 10591801"/>
              <a:gd name="connsiteX138" fmla="*/ 4546649 w 18368477"/>
              <a:gd name="connsiteY138" fmla="*/ 1860505 h 10591801"/>
              <a:gd name="connsiteX139" fmla="*/ 4531172 w 18368477"/>
              <a:gd name="connsiteY139" fmla="*/ 1902519 h 10591801"/>
              <a:gd name="connsiteX140" fmla="*/ 4525140 w 18368477"/>
              <a:gd name="connsiteY140" fmla="*/ 1908632 h 10591801"/>
              <a:gd name="connsiteX141" fmla="*/ 4512109 w 18368477"/>
              <a:gd name="connsiteY141" fmla="*/ 1951129 h 10591801"/>
              <a:gd name="connsiteX142" fmla="*/ 4542819 w 18368477"/>
              <a:gd name="connsiteY142" fmla="*/ 1940728 h 10591801"/>
              <a:gd name="connsiteX143" fmla="*/ 4463689 w 18368477"/>
              <a:gd name="connsiteY143" fmla="*/ 2015957 h 10591801"/>
              <a:gd name="connsiteX144" fmla="*/ 4441303 w 18368477"/>
              <a:gd name="connsiteY144" fmla="*/ 2037238 h 10591801"/>
              <a:gd name="connsiteX145" fmla="*/ 4451035 w 18368477"/>
              <a:gd name="connsiteY145" fmla="*/ 2041972 h 10591801"/>
              <a:gd name="connsiteX146" fmla="*/ 4428181 w 18368477"/>
              <a:gd name="connsiteY146" fmla="*/ 2049711 h 10591801"/>
              <a:gd name="connsiteX147" fmla="*/ 4355246 w 18368477"/>
              <a:gd name="connsiteY147" fmla="*/ 2119050 h 10591801"/>
              <a:gd name="connsiteX148" fmla="*/ 4338680 w 18368477"/>
              <a:gd name="connsiteY148" fmla="*/ 2142596 h 10591801"/>
              <a:gd name="connsiteX149" fmla="*/ 4326479 w 18368477"/>
              <a:gd name="connsiteY149" fmla="*/ 2162321 h 10591801"/>
              <a:gd name="connsiteX150" fmla="*/ 4327528 w 18368477"/>
              <a:gd name="connsiteY150" fmla="*/ 2165414 h 10591801"/>
              <a:gd name="connsiteX151" fmla="*/ 4337607 w 18368477"/>
              <a:gd name="connsiteY151" fmla="*/ 2195184 h 10591801"/>
              <a:gd name="connsiteX152" fmla="*/ 4313681 w 18368477"/>
              <a:gd name="connsiteY152" fmla="*/ 2227502 h 10591801"/>
              <a:gd name="connsiteX153" fmla="*/ 4302791 w 18368477"/>
              <a:gd name="connsiteY153" fmla="*/ 2242214 h 10591801"/>
              <a:gd name="connsiteX154" fmla="*/ 4315969 w 18368477"/>
              <a:gd name="connsiteY154" fmla="*/ 2247150 h 10591801"/>
              <a:gd name="connsiteX155" fmla="*/ 4390122 w 18368477"/>
              <a:gd name="connsiteY155" fmla="*/ 2222040 h 10591801"/>
              <a:gd name="connsiteX156" fmla="*/ 4372685 w 18368477"/>
              <a:gd name="connsiteY156" fmla="*/ 2170544 h 10591801"/>
              <a:gd name="connsiteX157" fmla="*/ 4464271 w 18368477"/>
              <a:gd name="connsiteY157" fmla="*/ 2196930 h 10591801"/>
              <a:gd name="connsiteX158" fmla="*/ 4481710 w 18368477"/>
              <a:gd name="connsiteY158" fmla="*/ 2248426 h 10591801"/>
              <a:gd name="connsiteX159" fmla="*/ 4505637 w 18368477"/>
              <a:gd name="connsiteY159" fmla="*/ 2216107 h 10591801"/>
              <a:gd name="connsiteX160" fmla="*/ 4525815 w 18368477"/>
              <a:gd name="connsiteY160" fmla="*/ 2188851 h 10591801"/>
              <a:gd name="connsiteX161" fmla="*/ 4503348 w 18368477"/>
              <a:gd name="connsiteY161" fmla="*/ 2196458 h 10591801"/>
              <a:gd name="connsiteX162" fmla="*/ 4507940 w 18368477"/>
              <a:gd name="connsiteY162" fmla="*/ 2182142 h 10591801"/>
              <a:gd name="connsiteX163" fmla="*/ 4464271 w 18368477"/>
              <a:gd name="connsiteY163" fmla="*/ 2196930 h 10591801"/>
              <a:gd name="connsiteX164" fmla="*/ 4519478 w 18368477"/>
              <a:gd name="connsiteY164" fmla="*/ 2154018 h 10591801"/>
              <a:gd name="connsiteX165" fmla="*/ 4565484 w 18368477"/>
              <a:gd name="connsiteY165" fmla="*/ 2118260 h 10591801"/>
              <a:gd name="connsiteX166" fmla="*/ 4560060 w 18368477"/>
              <a:gd name="connsiteY166" fmla="*/ 2119854 h 10591801"/>
              <a:gd name="connsiteX167" fmla="*/ 4616774 w 18368477"/>
              <a:gd name="connsiteY167" fmla="*/ 2043248 h 10591801"/>
              <a:gd name="connsiteX168" fmla="*/ 4690926 w 18368477"/>
              <a:gd name="connsiteY168" fmla="*/ 2018137 h 10591801"/>
              <a:gd name="connsiteX169" fmla="*/ 4673488 w 18368477"/>
              <a:gd name="connsiteY169" fmla="*/ 1966642 h 10591801"/>
              <a:gd name="connsiteX170" fmla="*/ 4804355 w 18368477"/>
              <a:gd name="connsiteY170" fmla="*/ 1864925 h 10591801"/>
              <a:gd name="connsiteX171" fmla="*/ 4786916 w 18368477"/>
              <a:gd name="connsiteY171" fmla="*/ 1813428 h 10591801"/>
              <a:gd name="connsiteX172" fmla="*/ 4917781 w 18368477"/>
              <a:gd name="connsiteY172" fmla="*/ 1711711 h 10591801"/>
              <a:gd name="connsiteX173" fmla="*/ 4974495 w 18368477"/>
              <a:gd name="connsiteY173" fmla="*/ 1635106 h 10591801"/>
              <a:gd name="connsiteX174" fmla="*/ 5022347 w 18368477"/>
              <a:gd name="connsiteY174" fmla="*/ 1570472 h 10591801"/>
              <a:gd name="connsiteX175" fmla="*/ 5048110 w 18368477"/>
              <a:gd name="connsiteY175" fmla="*/ 1535667 h 10591801"/>
              <a:gd name="connsiteX176" fmla="*/ 5036297 w 18368477"/>
              <a:gd name="connsiteY176" fmla="*/ 1536842 h 10591801"/>
              <a:gd name="connsiteX177" fmla="*/ 5048845 w 18368477"/>
              <a:gd name="connsiteY177" fmla="*/ 1482368 h 10591801"/>
              <a:gd name="connsiteX178" fmla="*/ 5322987 w 18368477"/>
              <a:gd name="connsiteY178" fmla="*/ 1389531 h 10591801"/>
              <a:gd name="connsiteX179" fmla="*/ 5271302 w 18368477"/>
              <a:gd name="connsiteY179" fmla="*/ 1407034 h 10591801"/>
              <a:gd name="connsiteX180" fmla="*/ 5242943 w 18368477"/>
              <a:gd name="connsiteY180" fmla="*/ 1445337 h 10591801"/>
              <a:gd name="connsiteX181" fmla="*/ 5241148 w 18368477"/>
              <a:gd name="connsiteY181" fmla="*/ 1446210 h 10591801"/>
              <a:gd name="connsiteX182" fmla="*/ 5243582 w 18368477"/>
              <a:gd name="connsiteY182" fmla="*/ 1453400 h 10591801"/>
              <a:gd name="connsiteX183" fmla="*/ 5253662 w 18368477"/>
              <a:gd name="connsiteY183" fmla="*/ 1483167 h 10591801"/>
              <a:gd name="connsiteX184" fmla="*/ 5310378 w 18368477"/>
              <a:gd name="connsiteY184" fmla="*/ 1406564 h 10591801"/>
              <a:gd name="connsiteX185" fmla="*/ 5317468 w 18368477"/>
              <a:gd name="connsiteY185" fmla="*/ 1396985 h 10591801"/>
              <a:gd name="connsiteX186" fmla="*/ 4951716 w 18368477"/>
              <a:gd name="connsiteY186" fmla="*/ 1365676 h 10591801"/>
              <a:gd name="connsiteX187" fmla="*/ 4904743 w 18368477"/>
              <a:gd name="connsiteY187" fmla="*/ 1429128 h 10591801"/>
              <a:gd name="connsiteX188" fmla="*/ 4880815 w 18368477"/>
              <a:gd name="connsiteY188" fmla="*/ 1461446 h 10591801"/>
              <a:gd name="connsiteX189" fmla="*/ 4877820 w 18368477"/>
              <a:gd name="connsiteY189" fmla="*/ 1465491 h 10591801"/>
              <a:gd name="connsiteX190" fmla="*/ 4883103 w 18368477"/>
              <a:gd name="connsiteY190" fmla="*/ 1481092 h 10591801"/>
              <a:gd name="connsiteX191" fmla="*/ 4939817 w 18368477"/>
              <a:gd name="connsiteY191" fmla="*/ 1404487 h 10591801"/>
              <a:gd name="connsiteX192" fmla="*/ 4944729 w 18368477"/>
              <a:gd name="connsiteY192" fmla="*/ 1388474 h 10591801"/>
              <a:gd name="connsiteX193" fmla="*/ 5253304 w 18368477"/>
              <a:gd name="connsiteY193" fmla="*/ 1353350 h 10591801"/>
              <a:gd name="connsiteX194" fmla="*/ 5247884 w 18368477"/>
              <a:gd name="connsiteY194" fmla="*/ 1357563 h 10591801"/>
              <a:gd name="connsiteX195" fmla="*/ 5253864 w 18368477"/>
              <a:gd name="connsiteY195" fmla="*/ 1355538 h 10591801"/>
              <a:gd name="connsiteX196" fmla="*/ 6420715 w 18368477"/>
              <a:gd name="connsiteY196" fmla="*/ 1261703 h 10591801"/>
              <a:gd name="connsiteX197" fmla="*/ 6398121 w 18368477"/>
              <a:gd name="connsiteY197" fmla="*/ 1279264 h 10591801"/>
              <a:gd name="connsiteX198" fmla="*/ 6322462 w 18368477"/>
              <a:gd name="connsiteY198" fmla="*/ 1338072 h 10591801"/>
              <a:gd name="connsiteX199" fmla="*/ 6248309 w 18368477"/>
              <a:gd name="connsiteY199" fmla="*/ 1363183 h 10591801"/>
              <a:gd name="connsiteX200" fmla="*/ 6174161 w 18368477"/>
              <a:gd name="connsiteY200" fmla="*/ 1388292 h 10591801"/>
              <a:gd name="connsiteX201" fmla="*/ 6148533 w 18368477"/>
              <a:gd name="connsiteY201" fmla="*/ 1404146 h 10591801"/>
              <a:gd name="connsiteX202" fmla="*/ 6147946 w 18368477"/>
              <a:gd name="connsiteY202" fmla="*/ 1404510 h 10591801"/>
              <a:gd name="connsiteX203" fmla="*/ 6139085 w 18368477"/>
              <a:gd name="connsiteY203" fmla="*/ 1412933 h 10591801"/>
              <a:gd name="connsiteX204" fmla="*/ 6082370 w 18368477"/>
              <a:gd name="connsiteY204" fmla="*/ 1489538 h 10591801"/>
              <a:gd name="connsiteX205" fmla="*/ 6099809 w 18368477"/>
              <a:gd name="connsiteY205" fmla="*/ 1541033 h 10591801"/>
              <a:gd name="connsiteX206" fmla="*/ 6043097 w 18368477"/>
              <a:gd name="connsiteY206" fmla="*/ 1617638 h 10591801"/>
              <a:gd name="connsiteX207" fmla="*/ 5968946 w 18368477"/>
              <a:gd name="connsiteY207" fmla="*/ 1642749 h 10591801"/>
              <a:gd name="connsiteX208" fmla="*/ 5912232 w 18368477"/>
              <a:gd name="connsiteY208" fmla="*/ 1719356 h 10591801"/>
              <a:gd name="connsiteX209" fmla="*/ 5838080 w 18368477"/>
              <a:gd name="connsiteY209" fmla="*/ 1744466 h 10591801"/>
              <a:gd name="connsiteX210" fmla="*/ 5929669 w 18368477"/>
              <a:gd name="connsiteY210" fmla="*/ 1770849 h 10591801"/>
              <a:gd name="connsiteX211" fmla="*/ 5855516 w 18368477"/>
              <a:gd name="connsiteY211" fmla="*/ 1795960 h 10591801"/>
              <a:gd name="connsiteX212" fmla="*/ 5781363 w 18368477"/>
              <a:gd name="connsiteY212" fmla="*/ 1821071 h 10591801"/>
              <a:gd name="connsiteX213" fmla="*/ 5788723 w 18368477"/>
              <a:gd name="connsiteY213" fmla="*/ 1842796 h 10591801"/>
              <a:gd name="connsiteX214" fmla="*/ 5793546 w 18368477"/>
              <a:gd name="connsiteY214" fmla="*/ 1857046 h 10591801"/>
              <a:gd name="connsiteX215" fmla="*/ 5813162 w 18368477"/>
              <a:gd name="connsiteY215" fmla="*/ 1847768 h 10591801"/>
              <a:gd name="connsiteX216" fmla="*/ 6046101 w 18368477"/>
              <a:gd name="connsiteY216" fmla="*/ 1737606 h 10591801"/>
              <a:gd name="connsiteX217" fmla="*/ 6098761 w 18368477"/>
              <a:gd name="connsiteY217" fmla="*/ 1712703 h 10591801"/>
              <a:gd name="connsiteX218" fmla="*/ 6134685 w 18368477"/>
              <a:gd name="connsiteY218" fmla="*/ 1644025 h 10591801"/>
              <a:gd name="connsiteX219" fmla="*/ 6191399 w 18368477"/>
              <a:gd name="connsiteY219" fmla="*/ 1567418 h 10591801"/>
              <a:gd name="connsiteX220" fmla="*/ 6339704 w 18368477"/>
              <a:gd name="connsiteY220" fmla="*/ 1517196 h 10591801"/>
              <a:gd name="connsiteX221" fmla="*/ 6413855 w 18368477"/>
              <a:gd name="connsiteY221" fmla="*/ 1492086 h 10591801"/>
              <a:gd name="connsiteX222" fmla="*/ 6396418 w 18368477"/>
              <a:gd name="connsiteY222" fmla="*/ 1440591 h 10591801"/>
              <a:gd name="connsiteX223" fmla="*/ 6453131 w 18368477"/>
              <a:gd name="connsiteY223" fmla="*/ 1363984 h 10591801"/>
              <a:gd name="connsiteX224" fmla="*/ 6435693 w 18368477"/>
              <a:gd name="connsiteY224" fmla="*/ 1312489 h 10591801"/>
              <a:gd name="connsiteX225" fmla="*/ 6509845 w 18368477"/>
              <a:gd name="connsiteY225" fmla="*/ 1287379 h 10591801"/>
              <a:gd name="connsiteX226" fmla="*/ 6471207 w 18368477"/>
              <a:gd name="connsiteY226" fmla="*/ 1276248 h 10591801"/>
              <a:gd name="connsiteX227" fmla="*/ 6806450 w 18368477"/>
              <a:gd name="connsiteY227" fmla="*/ 1186937 h 10591801"/>
              <a:gd name="connsiteX228" fmla="*/ 6732299 w 18368477"/>
              <a:gd name="connsiteY228" fmla="*/ 1212047 h 10591801"/>
              <a:gd name="connsiteX229" fmla="*/ 6749737 w 18368477"/>
              <a:gd name="connsiteY229" fmla="*/ 1263542 h 10591801"/>
              <a:gd name="connsiteX230" fmla="*/ 6693023 w 18368477"/>
              <a:gd name="connsiteY230" fmla="*/ 1340148 h 10591801"/>
              <a:gd name="connsiteX231" fmla="*/ 6618874 w 18368477"/>
              <a:gd name="connsiteY231" fmla="*/ 1365259 h 10591801"/>
              <a:gd name="connsiteX232" fmla="*/ 6505446 w 18368477"/>
              <a:gd name="connsiteY232" fmla="*/ 1518470 h 10591801"/>
              <a:gd name="connsiteX233" fmla="*/ 6506149 w 18368477"/>
              <a:gd name="connsiteY233" fmla="*/ 1520546 h 10591801"/>
              <a:gd name="connsiteX234" fmla="*/ 6540522 w 18368477"/>
              <a:gd name="connsiteY234" fmla="*/ 1493830 h 10591801"/>
              <a:gd name="connsiteX235" fmla="*/ 6557960 w 18368477"/>
              <a:gd name="connsiteY235" fmla="*/ 1545326 h 10591801"/>
              <a:gd name="connsiteX236" fmla="*/ 6567229 w 18368477"/>
              <a:gd name="connsiteY236" fmla="*/ 1542188 h 10591801"/>
              <a:gd name="connsiteX237" fmla="*/ 6609645 w 18368477"/>
              <a:gd name="connsiteY237" fmla="*/ 1527823 h 10591801"/>
              <a:gd name="connsiteX238" fmla="*/ 6620964 w 18368477"/>
              <a:gd name="connsiteY238" fmla="*/ 1512537 h 10591801"/>
              <a:gd name="connsiteX239" fmla="*/ 6653751 w 18368477"/>
              <a:gd name="connsiteY239" fmla="*/ 1468248 h 10591801"/>
              <a:gd name="connsiteX240" fmla="*/ 6710461 w 18368477"/>
              <a:gd name="connsiteY240" fmla="*/ 1391643 h 10591801"/>
              <a:gd name="connsiteX241" fmla="*/ 6767175 w 18368477"/>
              <a:gd name="connsiteY241" fmla="*/ 1315038 h 10591801"/>
              <a:gd name="connsiteX242" fmla="*/ 6898041 w 18368477"/>
              <a:gd name="connsiteY242" fmla="*/ 1213320 h 10591801"/>
              <a:gd name="connsiteX243" fmla="*/ 6806450 w 18368477"/>
              <a:gd name="connsiteY243" fmla="*/ 1186937 h 10591801"/>
              <a:gd name="connsiteX244" fmla="*/ 6457530 w 18368477"/>
              <a:gd name="connsiteY244" fmla="*/ 1132892 h 10591801"/>
              <a:gd name="connsiteX245" fmla="*/ 6452958 w 18368477"/>
              <a:gd name="connsiteY245" fmla="*/ 1139070 h 10591801"/>
              <a:gd name="connsiteX246" fmla="*/ 6456475 w 18368477"/>
              <a:gd name="connsiteY246" fmla="*/ 1136337 h 10591801"/>
              <a:gd name="connsiteX247" fmla="*/ 6704487 w 18368477"/>
              <a:gd name="connsiteY247" fmla="*/ 1024461 h 10591801"/>
              <a:gd name="connsiteX248" fmla="*/ 6679984 w 18368477"/>
              <a:gd name="connsiteY248" fmla="*/ 1057561 h 10591801"/>
              <a:gd name="connsiteX249" fmla="*/ 6689254 w 18368477"/>
              <a:gd name="connsiteY249" fmla="*/ 1054422 h 10591801"/>
              <a:gd name="connsiteX250" fmla="*/ 6726263 w 18368477"/>
              <a:gd name="connsiteY250" fmla="*/ 1041889 h 10591801"/>
              <a:gd name="connsiteX251" fmla="*/ 6715057 w 18368477"/>
              <a:gd name="connsiteY251" fmla="*/ 1032924 h 10591801"/>
              <a:gd name="connsiteX252" fmla="*/ 6073888 w 18368477"/>
              <a:gd name="connsiteY252" fmla="*/ 0 h 10591801"/>
              <a:gd name="connsiteX253" fmla="*/ 6091327 w 18368477"/>
              <a:gd name="connsiteY253" fmla="*/ 51495 h 10591801"/>
              <a:gd name="connsiteX254" fmla="*/ 6017174 w 18368477"/>
              <a:gd name="connsiteY254" fmla="*/ 76606 h 10591801"/>
              <a:gd name="connsiteX255" fmla="*/ 5960460 w 18368477"/>
              <a:gd name="connsiteY255" fmla="*/ 153212 h 10591801"/>
              <a:gd name="connsiteX256" fmla="*/ 5977898 w 18368477"/>
              <a:gd name="connsiteY256" fmla="*/ 204708 h 10591801"/>
              <a:gd name="connsiteX257" fmla="*/ 5903747 w 18368477"/>
              <a:gd name="connsiteY257" fmla="*/ 229819 h 10591801"/>
              <a:gd name="connsiteX258" fmla="*/ 5829594 w 18368477"/>
              <a:gd name="connsiteY258" fmla="*/ 254929 h 10591801"/>
              <a:gd name="connsiteX259" fmla="*/ 5716167 w 18368477"/>
              <a:gd name="connsiteY259" fmla="*/ 408140 h 10591801"/>
              <a:gd name="connsiteX260" fmla="*/ 5624580 w 18368477"/>
              <a:gd name="connsiteY260" fmla="*/ 381755 h 10591801"/>
              <a:gd name="connsiteX261" fmla="*/ 5567865 w 18368477"/>
              <a:gd name="connsiteY261" fmla="*/ 458361 h 10591801"/>
              <a:gd name="connsiteX262" fmla="*/ 5642018 w 18368477"/>
              <a:gd name="connsiteY262" fmla="*/ 433249 h 10591801"/>
              <a:gd name="connsiteX263" fmla="*/ 5585304 w 18368477"/>
              <a:gd name="connsiteY263" fmla="*/ 509858 h 10591801"/>
              <a:gd name="connsiteX264" fmla="*/ 5511151 w 18368477"/>
              <a:gd name="connsiteY264" fmla="*/ 534968 h 10591801"/>
              <a:gd name="connsiteX265" fmla="*/ 5471875 w 18368477"/>
              <a:gd name="connsiteY265" fmla="*/ 663069 h 10591801"/>
              <a:gd name="connsiteX266" fmla="*/ 5397723 w 18368477"/>
              <a:gd name="connsiteY266" fmla="*/ 688180 h 10591801"/>
              <a:gd name="connsiteX267" fmla="*/ 5358449 w 18368477"/>
              <a:gd name="connsiteY267" fmla="*/ 816281 h 10591801"/>
              <a:gd name="connsiteX268" fmla="*/ 5341010 w 18368477"/>
              <a:gd name="connsiteY268" fmla="*/ 764784 h 10591801"/>
              <a:gd name="connsiteX269" fmla="*/ 5266860 w 18368477"/>
              <a:gd name="connsiteY269" fmla="*/ 789896 h 10591801"/>
              <a:gd name="connsiteX270" fmla="*/ 5284298 w 18368477"/>
              <a:gd name="connsiteY270" fmla="*/ 841390 h 10591801"/>
              <a:gd name="connsiteX271" fmla="*/ 5301736 w 18368477"/>
              <a:gd name="connsiteY271" fmla="*/ 892888 h 10591801"/>
              <a:gd name="connsiteX272" fmla="*/ 5227586 w 18368477"/>
              <a:gd name="connsiteY272" fmla="*/ 917997 h 10591801"/>
              <a:gd name="connsiteX273" fmla="*/ 5188310 w 18368477"/>
              <a:gd name="connsiteY273" fmla="*/ 1046097 h 10591801"/>
              <a:gd name="connsiteX274" fmla="*/ 5114157 w 18368477"/>
              <a:gd name="connsiteY274" fmla="*/ 1071208 h 10591801"/>
              <a:gd name="connsiteX275" fmla="*/ 5057443 w 18368477"/>
              <a:gd name="connsiteY275" fmla="*/ 1147813 h 10591801"/>
              <a:gd name="connsiteX276" fmla="*/ 4983291 w 18368477"/>
              <a:gd name="connsiteY276" fmla="*/ 1172924 h 10591801"/>
              <a:gd name="connsiteX277" fmla="*/ 5018167 w 18368477"/>
              <a:gd name="connsiteY277" fmla="*/ 1275915 h 10591801"/>
              <a:gd name="connsiteX278" fmla="*/ 5003990 w 18368477"/>
              <a:gd name="connsiteY278" fmla="*/ 1295066 h 10591801"/>
              <a:gd name="connsiteX279" fmla="*/ 4991246 w 18368477"/>
              <a:gd name="connsiteY279" fmla="*/ 1312280 h 10591801"/>
              <a:gd name="connsiteX280" fmla="*/ 4996529 w 18368477"/>
              <a:gd name="connsiteY280" fmla="*/ 1327881 h 10591801"/>
              <a:gd name="connsiteX281" fmla="*/ 4957254 w 18368477"/>
              <a:gd name="connsiteY281" fmla="*/ 1455982 h 10591801"/>
              <a:gd name="connsiteX282" fmla="*/ 5082387 w 18368477"/>
              <a:gd name="connsiteY282" fmla="*/ 1413608 h 10591801"/>
              <a:gd name="connsiteX283" fmla="*/ 5157244 w 18368477"/>
              <a:gd name="connsiteY283" fmla="*/ 1388258 h 10591801"/>
              <a:gd name="connsiteX284" fmla="*/ 5168561 w 18368477"/>
              <a:gd name="connsiteY284" fmla="*/ 1372972 h 10591801"/>
              <a:gd name="connsiteX285" fmla="*/ 5201348 w 18368477"/>
              <a:gd name="connsiteY285" fmla="*/ 1328684 h 10591801"/>
              <a:gd name="connsiteX286" fmla="*/ 5253521 w 18368477"/>
              <a:gd name="connsiteY286" fmla="*/ 1311018 h 10591801"/>
              <a:gd name="connsiteX287" fmla="*/ 5257144 w 18368477"/>
              <a:gd name="connsiteY287" fmla="*/ 1304203 h 10591801"/>
              <a:gd name="connsiteX288" fmla="*/ 5384729 w 18368477"/>
              <a:gd name="connsiteY288" fmla="*/ 1253823 h 10591801"/>
              <a:gd name="connsiteX289" fmla="*/ 5403266 w 18368477"/>
              <a:gd name="connsiteY289" fmla="*/ 1247545 h 10591801"/>
              <a:gd name="connsiteX290" fmla="*/ 5412535 w 18368477"/>
              <a:gd name="connsiteY290" fmla="*/ 1244407 h 10591801"/>
              <a:gd name="connsiteX291" fmla="*/ 5416010 w 18368477"/>
              <a:gd name="connsiteY291" fmla="*/ 1243229 h 10591801"/>
              <a:gd name="connsiteX292" fmla="*/ 5447294 w 18368477"/>
              <a:gd name="connsiteY292" fmla="*/ 1232636 h 10591801"/>
              <a:gd name="connsiteX293" fmla="*/ 5533031 w 18368477"/>
              <a:gd name="connsiteY293" fmla="*/ 1203602 h 10591801"/>
              <a:gd name="connsiteX294" fmla="*/ 5607180 w 18368477"/>
              <a:gd name="connsiteY294" fmla="*/ 1178492 h 10591801"/>
              <a:gd name="connsiteX295" fmla="*/ 5681333 w 18368477"/>
              <a:gd name="connsiteY295" fmla="*/ 1153380 h 10591801"/>
              <a:gd name="connsiteX296" fmla="*/ 5698772 w 18368477"/>
              <a:gd name="connsiteY296" fmla="*/ 1204874 h 10591801"/>
              <a:gd name="connsiteX297" fmla="*/ 5624618 w 18368477"/>
              <a:gd name="connsiteY297" fmla="*/ 1229986 h 10591801"/>
              <a:gd name="connsiteX298" fmla="*/ 5562053 w 18368477"/>
              <a:gd name="connsiteY298" fmla="*/ 1251173 h 10591801"/>
              <a:gd name="connsiteX299" fmla="*/ 5552587 w 18368477"/>
              <a:gd name="connsiteY299" fmla="*/ 1254380 h 10591801"/>
              <a:gd name="connsiteX300" fmla="*/ 5515393 w 18368477"/>
              <a:gd name="connsiteY300" fmla="*/ 1279736 h 10591801"/>
              <a:gd name="connsiteX301" fmla="*/ 5491470 w 18368477"/>
              <a:gd name="connsiteY301" fmla="*/ 1312053 h 10591801"/>
              <a:gd name="connsiteX302" fmla="*/ 5475932 w 18368477"/>
              <a:gd name="connsiteY302" fmla="*/ 1333037 h 10591801"/>
              <a:gd name="connsiteX303" fmla="*/ 5493757 w 18368477"/>
              <a:gd name="connsiteY303" fmla="*/ 1331702 h 10591801"/>
              <a:gd name="connsiteX304" fmla="*/ 5469834 w 18368477"/>
              <a:gd name="connsiteY304" fmla="*/ 1364019 h 10591801"/>
              <a:gd name="connsiteX305" fmla="*/ 5454613 w 18368477"/>
              <a:gd name="connsiteY305" fmla="*/ 1361836 h 10591801"/>
              <a:gd name="connsiteX306" fmla="*/ 5451590 w 18368477"/>
              <a:gd name="connsiteY306" fmla="*/ 1365918 h 10591801"/>
              <a:gd name="connsiteX307" fmla="*/ 5401967 w 18368477"/>
              <a:gd name="connsiteY307" fmla="*/ 1432945 h 10591801"/>
              <a:gd name="connsiteX308" fmla="*/ 5419407 w 18368477"/>
              <a:gd name="connsiteY308" fmla="*/ 1484441 h 10591801"/>
              <a:gd name="connsiteX309" fmla="*/ 5356839 w 18368477"/>
              <a:gd name="connsiteY309" fmla="*/ 1505630 h 10591801"/>
              <a:gd name="connsiteX310" fmla="*/ 5345254 w 18368477"/>
              <a:gd name="connsiteY310" fmla="*/ 1509553 h 10591801"/>
              <a:gd name="connsiteX311" fmla="*/ 5288538 w 18368477"/>
              <a:gd name="connsiteY311" fmla="*/ 1586158 h 10591801"/>
              <a:gd name="connsiteX312" fmla="*/ 5231826 w 18368477"/>
              <a:gd name="connsiteY312" fmla="*/ 1662764 h 10591801"/>
              <a:gd name="connsiteX313" fmla="*/ 5140234 w 18368477"/>
              <a:gd name="connsiteY313" fmla="*/ 1636379 h 10591801"/>
              <a:gd name="connsiteX314" fmla="*/ 5083521 w 18368477"/>
              <a:gd name="connsiteY314" fmla="*/ 1712986 h 10591801"/>
              <a:gd name="connsiteX315" fmla="*/ 5175112 w 18368477"/>
              <a:gd name="connsiteY315" fmla="*/ 1739371 h 10591801"/>
              <a:gd name="connsiteX316" fmla="*/ 5044249 w 18368477"/>
              <a:gd name="connsiteY316" fmla="*/ 1841086 h 10591801"/>
              <a:gd name="connsiteX317" fmla="*/ 4987535 w 18368477"/>
              <a:gd name="connsiteY317" fmla="*/ 1917693 h 10591801"/>
              <a:gd name="connsiteX318" fmla="*/ 5061687 w 18368477"/>
              <a:gd name="connsiteY318" fmla="*/ 1892583 h 10591801"/>
              <a:gd name="connsiteX319" fmla="*/ 5037760 w 18368477"/>
              <a:gd name="connsiteY319" fmla="*/ 1924901 h 10591801"/>
              <a:gd name="connsiteX320" fmla="*/ 5017580 w 18368477"/>
              <a:gd name="connsiteY320" fmla="*/ 1952157 h 10591801"/>
              <a:gd name="connsiteX321" fmla="*/ 5059743 w 18368477"/>
              <a:gd name="connsiteY321" fmla="*/ 1937878 h 10591801"/>
              <a:gd name="connsiteX322" fmla="*/ 5188350 w 18368477"/>
              <a:gd name="connsiteY322" fmla="*/ 1894326 h 10591801"/>
              <a:gd name="connsiteX323" fmla="*/ 5306126 w 18368477"/>
              <a:gd name="connsiteY323" fmla="*/ 1830228 h 10591801"/>
              <a:gd name="connsiteX324" fmla="*/ 5375862 w 18368477"/>
              <a:gd name="connsiteY324" fmla="*/ 1792274 h 10591801"/>
              <a:gd name="connsiteX325" fmla="*/ 5358294 w 18368477"/>
              <a:gd name="connsiteY325" fmla="*/ 1792141 h 10591801"/>
              <a:gd name="connsiteX326" fmla="*/ 5415007 w 18368477"/>
              <a:gd name="connsiteY326" fmla="*/ 1715533 h 10591801"/>
              <a:gd name="connsiteX327" fmla="*/ 5453650 w 18368477"/>
              <a:gd name="connsiteY327" fmla="*/ 1726663 h 10591801"/>
              <a:gd name="connsiteX328" fmla="*/ 5478530 w 18368477"/>
              <a:gd name="connsiteY328" fmla="*/ 1733834 h 10591801"/>
              <a:gd name="connsiteX329" fmla="*/ 5483878 w 18368477"/>
              <a:gd name="connsiteY329" fmla="*/ 1729675 h 10591801"/>
              <a:gd name="connsiteX330" fmla="*/ 5598386 w 18368477"/>
              <a:gd name="connsiteY330" fmla="*/ 1640671 h 10591801"/>
              <a:gd name="connsiteX331" fmla="*/ 5605743 w 18368477"/>
              <a:gd name="connsiteY331" fmla="*/ 1662396 h 10591801"/>
              <a:gd name="connsiteX332" fmla="*/ 5610835 w 18368477"/>
              <a:gd name="connsiteY332" fmla="*/ 1677434 h 10591801"/>
              <a:gd name="connsiteX333" fmla="*/ 5640161 w 18368477"/>
              <a:gd name="connsiteY333" fmla="*/ 1659291 h 10591801"/>
              <a:gd name="connsiteX334" fmla="*/ 5672537 w 18368477"/>
              <a:gd name="connsiteY334" fmla="*/ 1615561 h 10591801"/>
              <a:gd name="connsiteX335" fmla="*/ 5609972 w 18368477"/>
              <a:gd name="connsiteY335" fmla="*/ 1636747 h 10591801"/>
              <a:gd name="connsiteX336" fmla="*/ 5598386 w 18368477"/>
              <a:gd name="connsiteY336" fmla="*/ 1640671 h 10591801"/>
              <a:gd name="connsiteX337" fmla="*/ 5622311 w 18368477"/>
              <a:gd name="connsiteY337" fmla="*/ 1608353 h 10591801"/>
              <a:gd name="connsiteX338" fmla="*/ 5633895 w 18368477"/>
              <a:gd name="connsiteY338" fmla="*/ 1592705 h 10591801"/>
              <a:gd name="connsiteX339" fmla="*/ 5620023 w 18368477"/>
              <a:gd name="connsiteY339" fmla="*/ 1588708 h 10591801"/>
              <a:gd name="connsiteX340" fmla="*/ 5864316 w 18368477"/>
              <a:gd name="connsiteY340" fmla="*/ 1333778 h 10591801"/>
              <a:gd name="connsiteX341" fmla="*/ 5938469 w 18368477"/>
              <a:gd name="connsiteY341" fmla="*/ 1308667 h 10591801"/>
              <a:gd name="connsiteX342" fmla="*/ 5846877 w 18368477"/>
              <a:gd name="connsiteY342" fmla="*/ 1282282 h 10591801"/>
              <a:gd name="connsiteX343" fmla="*/ 5903593 w 18368477"/>
              <a:gd name="connsiteY343" fmla="*/ 1205679 h 10591801"/>
              <a:gd name="connsiteX344" fmla="*/ 5886154 w 18368477"/>
              <a:gd name="connsiteY344" fmla="*/ 1154182 h 10591801"/>
              <a:gd name="connsiteX345" fmla="*/ 5893245 w 18368477"/>
              <a:gd name="connsiteY345" fmla="*/ 1144606 h 10591801"/>
              <a:gd name="connsiteX346" fmla="*/ 5903057 w 18368477"/>
              <a:gd name="connsiteY346" fmla="*/ 1131348 h 10591801"/>
              <a:gd name="connsiteX347" fmla="*/ 5891244 w 18368477"/>
              <a:gd name="connsiteY347" fmla="*/ 1132524 h 10591801"/>
              <a:gd name="connsiteX348" fmla="*/ 5681333 w 18368477"/>
              <a:gd name="connsiteY348" fmla="*/ 1153380 h 10591801"/>
              <a:gd name="connsiteX349" fmla="*/ 5738047 w 18368477"/>
              <a:gd name="connsiteY349" fmla="*/ 1076773 h 10591801"/>
              <a:gd name="connsiteX350" fmla="*/ 5812200 w 18368477"/>
              <a:gd name="connsiteY350" fmla="*/ 1051663 h 10591801"/>
              <a:gd name="connsiteX351" fmla="*/ 5829639 w 18368477"/>
              <a:gd name="connsiteY351" fmla="*/ 1103158 h 10591801"/>
              <a:gd name="connsiteX352" fmla="*/ 5903793 w 18368477"/>
              <a:gd name="connsiteY352" fmla="*/ 1078046 h 10591801"/>
              <a:gd name="connsiteX353" fmla="*/ 5911150 w 18368477"/>
              <a:gd name="connsiteY353" fmla="*/ 1099771 h 10591801"/>
              <a:gd name="connsiteX354" fmla="*/ 5915947 w 18368477"/>
              <a:gd name="connsiteY354" fmla="*/ 1113939 h 10591801"/>
              <a:gd name="connsiteX355" fmla="*/ 5942865 w 18368477"/>
              <a:gd name="connsiteY355" fmla="*/ 1077578 h 10591801"/>
              <a:gd name="connsiteX356" fmla="*/ 5999578 w 18368477"/>
              <a:gd name="connsiteY356" fmla="*/ 1000971 h 10591801"/>
              <a:gd name="connsiteX357" fmla="*/ 6073728 w 18368477"/>
              <a:gd name="connsiteY357" fmla="*/ 975861 h 10591801"/>
              <a:gd name="connsiteX358" fmla="*/ 6056291 w 18368477"/>
              <a:gd name="connsiteY358" fmla="*/ 924365 h 10591801"/>
              <a:gd name="connsiteX359" fmla="*/ 6169719 w 18368477"/>
              <a:gd name="connsiteY359" fmla="*/ 771153 h 10591801"/>
              <a:gd name="connsiteX360" fmla="*/ 6243871 w 18368477"/>
              <a:gd name="connsiteY360" fmla="*/ 746042 h 10591801"/>
              <a:gd name="connsiteX361" fmla="*/ 6226433 w 18368477"/>
              <a:gd name="connsiteY361" fmla="*/ 694547 h 10591801"/>
              <a:gd name="connsiteX362" fmla="*/ 6300586 w 18368477"/>
              <a:gd name="connsiteY362" fmla="*/ 669437 h 10591801"/>
              <a:gd name="connsiteX363" fmla="*/ 6372366 w 18368477"/>
              <a:gd name="connsiteY363" fmla="*/ 572483 h 10591801"/>
              <a:gd name="connsiteX364" fmla="*/ 6414012 w 18368477"/>
              <a:gd name="connsiteY364" fmla="*/ 516229 h 10591801"/>
              <a:gd name="connsiteX365" fmla="*/ 6412512 w 18368477"/>
              <a:gd name="connsiteY365" fmla="*/ 519425 h 10591801"/>
              <a:gd name="connsiteX366" fmla="*/ 6318024 w 18368477"/>
              <a:gd name="connsiteY366" fmla="*/ 720931 h 10591801"/>
              <a:gd name="connsiteX367" fmla="*/ 6335462 w 18368477"/>
              <a:gd name="connsiteY367" fmla="*/ 772428 h 10591801"/>
              <a:gd name="connsiteX368" fmla="*/ 6392176 w 18368477"/>
              <a:gd name="connsiteY368" fmla="*/ 695820 h 10591801"/>
              <a:gd name="connsiteX369" fmla="*/ 6448888 w 18368477"/>
              <a:gd name="connsiteY369" fmla="*/ 619215 h 10591801"/>
              <a:gd name="connsiteX370" fmla="*/ 6579752 w 18368477"/>
              <a:gd name="connsiteY370" fmla="*/ 517501 h 10591801"/>
              <a:gd name="connsiteX371" fmla="*/ 6693183 w 18368477"/>
              <a:gd name="connsiteY371" fmla="*/ 364287 h 10591801"/>
              <a:gd name="connsiteX372" fmla="*/ 6710621 w 18368477"/>
              <a:gd name="connsiteY372" fmla="*/ 415783 h 10591801"/>
              <a:gd name="connsiteX373" fmla="*/ 6784774 w 18368477"/>
              <a:gd name="connsiteY373" fmla="*/ 390673 h 10591801"/>
              <a:gd name="connsiteX374" fmla="*/ 6802212 w 18368477"/>
              <a:gd name="connsiteY374" fmla="*/ 442168 h 10591801"/>
              <a:gd name="connsiteX375" fmla="*/ 6671343 w 18368477"/>
              <a:gd name="connsiteY375" fmla="*/ 543884 h 10591801"/>
              <a:gd name="connsiteX376" fmla="*/ 6688782 w 18368477"/>
              <a:gd name="connsiteY376" fmla="*/ 595378 h 10591801"/>
              <a:gd name="connsiteX377" fmla="*/ 6632066 w 18368477"/>
              <a:gd name="connsiteY377" fmla="*/ 671986 h 10591801"/>
              <a:gd name="connsiteX378" fmla="*/ 6575354 w 18368477"/>
              <a:gd name="connsiteY378" fmla="*/ 748590 h 10591801"/>
              <a:gd name="connsiteX379" fmla="*/ 6649505 w 18368477"/>
              <a:gd name="connsiteY379" fmla="*/ 723479 h 10591801"/>
              <a:gd name="connsiteX380" fmla="*/ 6723658 w 18368477"/>
              <a:gd name="connsiteY380" fmla="*/ 698368 h 10591801"/>
              <a:gd name="connsiteX381" fmla="*/ 6706220 w 18368477"/>
              <a:gd name="connsiteY381" fmla="*/ 646874 h 10591801"/>
              <a:gd name="connsiteX382" fmla="*/ 6797811 w 18368477"/>
              <a:gd name="connsiteY382" fmla="*/ 673258 h 10591801"/>
              <a:gd name="connsiteX383" fmla="*/ 6928678 w 18368477"/>
              <a:gd name="connsiteY383" fmla="*/ 571541 h 10591801"/>
              <a:gd name="connsiteX384" fmla="*/ 6985393 w 18368477"/>
              <a:gd name="connsiteY384" fmla="*/ 494934 h 10591801"/>
              <a:gd name="connsiteX385" fmla="*/ 7059537 w 18368477"/>
              <a:gd name="connsiteY385" fmla="*/ 469824 h 10591801"/>
              <a:gd name="connsiteX386" fmla="*/ 7068813 w 18368477"/>
              <a:gd name="connsiteY386" fmla="*/ 466684 h 10591801"/>
              <a:gd name="connsiteX387" fmla="*/ 7124424 w 18368477"/>
              <a:gd name="connsiteY387" fmla="*/ 447852 h 10591801"/>
              <a:gd name="connsiteX388" fmla="*/ 7133692 w 18368477"/>
              <a:gd name="connsiteY388" fmla="*/ 444714 h 10591801"/>
              <a:gd name="connsiteX389" fmla="*/ 6793412 w 18368477"/>
              <a:gd name="connsiteY389" fmla="*/ 904352 h 10591801"/>
              <a:gd name="connsiteX390" fmla="*/ 6719258 w 18368477"/>
              <a:gd name="connsiteY390" fmla="*/ 929462 h 10591801"/>
              <a:gd name="connsiteX391" fmla="*/ 6789182 w 18368477"/>
              <a:gd name="connsiteY391" fmla="*/ 929999 h 10591801"/>
              <a:gd name="connsiteX392" fmla="*/ 6802516 w 18368477"/>
              <a:gd name="connsiteY392" fmla="*/ 945904 h 10591801"/>
              <a:gd name="connsiteX393" fmla="*/ 6845923 w 18368477"/>
              <a:gd name="connsiteY393" fmla="*/ 931205 h 10591801"/>
              <a:gd name="connsiteX394" fmla="*/ 6789210 w 18368477"/>
              <a:gd name="connsiteY394" fmla="*/ 1007810 h 10591801"/>
              <a:gd name="connsiteX395" fmla="*/ 6754280 w 18368477"/>
              <a:gd name="connsiteY395" fmla="*/ 1032431 h 10591801"/>
              <a:gd name="connsiteX396" fmla="*/ 6800887 w 18368477"/>
              <a:gd name="connsiteY396" fmla="*/ 1025587 h 10591801"/>
              <a:gd name="connsiteX397" fmla="*/ 6837007 w 18368477"/>
              <a:gd name="connsiteY397" fmla="*/ 1033088 h 10591801"/>
              <a:gd name="connsiteX398" fmla="*/ 6866180 w 18368477"/>
              <a:gd name="connsiteY398" fmla="*/ 1039145 h 10591801"/>
              <a:gd name="connsiteX399" fmla="*/ 6873125 w 18368477"/>
              <a:gd name="connsiteY399" fmla="*/ 1040588 h 10591801"/>
              <a:gd name="connsiteX400" fmla="*/ 6919880 w 18368477"/>
              <a:gd name="connsiteY400" fmla="*/ 1033722 h 10591801"/>
              <a:gd name="connsiteX401" fmla="*/ 6863164 w 18368477"/>
              <a:gd name="connsiteY401" fmla="*/ 1110330 h 10591801"/>
              <a:gd name="connsiteX402" fmla="*/ 6937318 w 18368477"/>
              <a:gd name="connsiteY402" fmla="*/ 1085218 h 10591801"/>
              <a:gd name="connsiteX403" fmla="*/ 7011470 w 18368477"/>
              <a:gd name="connsiteY403" fmla="*/ 1060108 h 10591801"/>
              <a:gd name="connsiteX404" fmla="*/ 7028908 w 18368477"/>
              <a:gd name="connsiteY404" fmla="*/ 1111604 h 10591801"/>
              <a:gd name="connsiteX405" fmla="*/ 7103061 w 18368477"/>
              <a:gd name="connsiteY405" fmla="*/ 1086492 h 10591801"/>
              <a:gd name="connsiteX406" fmla="*/ 7046346 w 18368477"/>
              <a:gd name="connsiteY406" fmla="*/ 1163097 h 10591801"/>
              <a:gd name="connsiteX407" fmla="*/ 6972195 w 18368477"/>
              <a:gd name="connsiteY407" fmla="*/ 1188208 h 10591801"/>
              <a:gd name="connsiteX408" fmla="*/ 6915479 w 18368477"/>
              <a:gd name="connsiteY408" fmla="*/ 1264816 h 10591801"/>
              <a:gd name="connsiteX409" fmla="*/ 6841326 w 18368477"/>
              <a:gd name="connsiteY409" fmla="*/ 1289928 h 10591801"/>
              <a:gd name="connsiteX410" fmla="*/ 6858763 w 18368477"/>
              <a:gd name="connsiteY410" fmla="*/ 1341422 h 10591801"/>
              <a:gd name="connsiteX411" fmla="*/ 6876203 w 18368477"/>
              <a:gd name="connsiteY411" fmla="*/ 1392918 h 10591801"/>
              <a:gd name="connsiteX412" fmla="*/ 6745337 w 18368477"/>
              <a:gd name="connsiteY412" fmla="*/ 1494632 h 10591801"/>
              <a:gd name="connsiteX413" fmla="*/ 6802052 w 18368477"/>
              <a:gd name="connsiteY413" fmla="*/ 1418028 h 10591801"/>
              <a:gd name="connsiteX414" fmla="*/ 6727900 w 18368477"/>
              <a:gd name="connsiteY414" fmla="*/ 1443139 h 10591801"/>
              <a:gd name="connsiteX415" fmla="*/ 6671187 w 18368477"/>
              <a:gd name="connsiteY415" fmla="*/ 1519741 h 10591801"/>
              <a:gd name="connsiteX416" fmla="*/ 6661919 w 18368477"/>
              <a:gd name="connsiteY416" fmla="*/ 1522881 h 10591801"/>
              <a:gd name="connsiteX417" fmla="*/ 6635988 w 18368477"/>
              <a:gd name="connsiteY417" fmla="*/ 1531662 h 10591801"/>
              <a:gd name="connsiteX418" fmla="*/ 6639469 w 18368477"/>
              <a:gd name="connsiteY418" fmla="*/ 1541940 h 10591801"/>
              <a:gd name="connsiteX419" fmla="*/ 6649551 w 18368477"/>
              <a:gd name="connsiteY419" fmla="*/ 1571707 h 10591801"/>
              <a:gd name="connsiteX420" fmla="*/ 6797850 w 18368477"/>
              <a:gd name="connsiteY420" fmla="*/ 1521487 h 10591801"/>
              <a:gd name="connsiteX421" fmla="*/ 7002868 w 18368477"/>
              <a:gd name="connsiteY421" fmla="*/ 1394663 h 10591801"/>
              <a:gd name="connsiteX422" fmla="*/ 7012138 w 18368477"/>
              <a:gd name="connsiteY422" fmla="*/ 1391523 h 10591801"/>
              <a:gd name="connsiteX423" fmla="*/ 7054553 w 18368477"/>
              <a:gd name="connsiteY423" fmla="*/ 1377160 h 10591801"/>
              <a:gd name="connsiteX424" fmla="*/ 7065877 w 18368477"/>
              <a:gd name="connsiteY424" fmla="*/ 1361873 h 10591801"/>
              <a:gd name="connsiteX425" fmla="*/ 7071738 w 18368477"/>
              <a:gd name="connsiteY425" fmla="*/ 1353949 h 10591801"/>
              <a:gd name="connsiteX426" fmla="*/ 7098662 w 18368477"/>
              <a:gd name="connsiteY426" fmla="*/ 1317584 h 10591801"/>
              <a:gd name="connsiteX427" fmla="*/ 7172814 w 18368477"/>
              <a:gd name="connsiteY427" fmla="*/ 1292473 h 10591801"/>
              <a:gd name="connsiteX428" fmla="*/ 7155375 w 18368477"/>
              <a:gd name="connsiteY428" fmla="*/ 1240977 h 10591801"/>
              <a:gd name="connsiteX429" fmla="*/ 7246966 w 18368477"/>
              <a:gd name="connsiteY429" fmla="*/ 1267362 h 10591801"/>
              <a:gd name="connsiteX430" fmla="*/ 7303674 w 18368477"/>
              <a:gd name="connsiteY430" fmla="*/ 1190757 h 10591801"/>
              <a:gd name="connsiteX431" fmla="*/ 7229529 w 18368477"/>
              <a:gd name="connsiteY431" fmla="*/ 1215867 h 10591801"/>
              <a:gd name="connsiteX432" fmla="*/ 7155375 w 18368477"/>
              <a:gd name="connsiteY432" fmla="*/ 1240977 h 10591801"/>
              <a:gd name="connsiteX433" fmla="*/ 7212090 w 18368477"/>
              <a:gd name="connsiteY433" fmla="*/ 1164371 h 10591801"/>
              <a:gd name="connsiteX434" fmla="*/ 7286236 w 18368477"/>
              <a:gd name="connsiteY434" fmla="*/ 1139263 h 10591801"/>
              <a:gd name="connsiteX435" fmla="*/ 7268797 w 18368477"/>
              <a:gd name="connsiteY435" fmla="*/ 1087767 h 10591801"/>
              <a:gd name="connsiteX436" fmla="*/ 7438942 w 18368477"/>
              <a:gd name="connsiteY436" fmla="*/ 857948 h 10591801"/>
              <a:gd name="connsiteX437" fmla="*/ 7495656 w 18368477"/>
              <a:gd name="connsiteY437" fmla="*/ 781342 h 10591801"/>
              <a:gd name="connsiteX438" fmla="*/ 7552370 w 18368477"/>
              <a:gd name="connsiteY438" fmla="*/ 704735 h 10591801"/>
              <a:gd name="connsiteX439" fmla="*/ 7626523 w 18368477"/>
              <a:gd name="connsiteY439" fmla="*/ 679624 h 10591801"/>
              <a:gd name="connsiteX440" fmla="*/ 7700675 w 18368477"/>
              <a:gd name="connsiteY440" fmla="*/ 654513 h 10591801"/>
              <a:gd name="connsiteX441" fmla="*/ 7587247 w 18368477"/>
              <a:gd name="connsiteY441" fmla="*/ 807726 h 10591801"/>
              <a:gd name="connsiteX442" fmla="*/ 7473819 w 18368477"/>
              <a:gd name="connsiteY442" fmla="*/ 960939 h 10591801"/>
              <a:gd name="connsiteX443" fmla="*/ 7399666 w 18368477"/>
              <a:gd name="connsiteY443" fmla="*/ 986051 h 10591801"/>
              <a:gd name="connsiteX444" fmla="*/ 7417103 w 18368477"/>
              <a:gd name="connsiteY444" fmla="*/ 1037545 h 10591801"/>
              <a:gd name="connsiteX445" fmla="*/ 7473819 w 18368477"/>
              <a:gd name="connsiteY445" fmla="*/ 960939 h 10591801"/>
              <a:gd name="connsiteX446" fmla="*/ 7434542 w 18368477"/>
              <a:gd name="connsiteY446" fmla="*/ 1089040 h 10591801"/>
              <a:gd name="connsiteX447" fmla="*/ 7360390 w 18368477"/>
              <a:gd name="connsiteY447" fmla="*/ 1114152 h 10591801"/>
              <a:gd name="connsiteX448" fmla="*/ 7377828 w 18368477"/>
              <a:gd name="connsiteY448" fmla="*/ 1165647 h 10591801"/>
              <a:gd name="connsiteX449" fmla="*/ 7395267 w 18368477"/>
              <a:gd name="connsiteY449" fmla="*/ 1217142 h 10591801"/>
              <a:gd name="connsiteX450" fmla="*/ 7321112 w 18368477"/>
              <a:gd name="connsiteY450" fmla="*/ 1242254 h 10591801"/>
              <a:gd name="connsiteX451" fmla="*/ 7302026 w 18368477"/>
              <a:gd name="connsiteY451" fmla="*/ 1277417 h 10591801"/>
              <a:gd name="connsiteX452" fmla="*/ 7304061 w 18368477"/>
              <a:gd name="connsiteY452" fmla="*/ 1292667 h 10591801"/>
              <a:gd name="connsiteX453" fmla="*/ 7319173 w 18368477"/>
              <a:gd name="connsiteY453" fmla="*/ 1287549 h 10591801"/>
              <a:gd name="connsiteX454" fmla="*/ 7447779 w 18368477"/>
              <a:gd name="connsiteY454" fmla="*/ 1243998 h 10591801"/>
              <a:gd name="connsiteX455" fmla="*/ 7521931 w 18368477"/>
              <a:gd name="connsiteY455" fmla="*/ 1218887 h 10591801"/>
              <a:gd name="connsiteX456" fmla="*/ 7596083 w 18368477"/>
              <a:gd name="connsiteY456" fmla="*/ 1193776 h 10591801"/>
              <a:gd name="connsiteX457" fmla="*/ 7670236 w 18368477"/>
              <a:gd name="connsiteY457" fmla="*/ 1168665 h 10591801"/>
              <a:gd name="connsiteX458" fmla="*/ 8040992 w 18368477"/>
              <a:gd name="connsiteY458" fmla="*/ 1043113 h 10591801"/>
              <a:gd name="connsiteX459" fmla="*/ 8206734 w 18368477"/>
              <a:gd name="connsiteY459" fmla="*/ 1044383 h 10591801"/>
              <a:gd name="connsiteX460" fmla="*/ 8280885 w 18368477"/>
              <a:gd name="connsiteY460" fmla="*/ 1019272 h 10591801"/>
              <a:gd name="connsiteX461" fmla="*/ 8298323 w 18368477"/>
              <a:gd name="connsiteY461" fmla="*/ 1070769 h 10591801"/>
              <a:gd name="connsiteX462" fmla="*/ 8355038 w 18368477"/>
              <a:gd name="connsiteY462" fmla="*/ 994161 h 10591801"/>
              <a:gd name="connsiteX463" fmla="*/ 8372476 w 18368477"/>
              <a:gd name="connsiteY463" fmla="*/ 1045659 h 10591801"/>
              <a:gd name="connsiteX464" fmla="*/ 8315763 w 18368477"/>
              <a:gd name="connsiteY464" fmla="*/ 1122264 h 10591801"/>
              <a:gd name="connsiteX465" fmla="*/ 8259049 w 18368477"/>
              <a:gd name="connsiteY465" fmla="*/ 1198871 h 10591801"/>
              <a:gd name="connsiteX466" fmla="*/ 7940608 w 18368477"/>
              <a:gd name="connsiteY466" fmla="*/ 1478910 h 10591801"/>
              <a:gd name="connsiteX467" fmla="*/ 7958045 w 18368477"/>
              <a:gd name="connsiteY467" fmla="*/ 1530404 h 10591801"/>
              <a:gd name="connsiteX468" fmla="*/ 7866456 w 18368477"/>
              <a:gd name="connsiteY468" fmla="*/ 1504021 h 10591801"/>
              <a:gd name="connsiteX469" fmla="*/ 7735589 w 18368477"/>
              <a:gd name="connsiteY469" fmla="*/ 1605737 h 10591801"/>
              <a:gd name="connsiteX470" fmla="*/ 7678875 w 18368477"/>
              <a:gd name="connsiteY470" fmla="*/ 1682343 h 10591801"/>
              <a:gd name="connsiteX471" fmla="*/ 7753028 w 18368477"/>
              <a:gd name="connsiteY471" fmla="*/ 1657232 h 10591801"/>
              <a:gd name="connsiteX472" fmla="*/ 7958045 w 18368477"/>
              <a:gd name="connsiteY472" fmla="*/ 1530404 h 10591801"/>
              <a:gd name="connsiteX473" fmla="*/ 7969496 w 18368477"/>
              <a:gd name="connsiteY473" fmla="*/ 1533702 h 10591801"/>
              <a:gd name="connsiteX474" fmla="*/ 7978409 w 18368477"/>
              <a:gd name="connsiteY474" fmla="*/ 1536268 h 10591801"/>
              <a:gd name="connsiteX475" fmla="*/ 7997125 w 18368477"/>
              <a:gd name="connsiteY475" fmla="*/ 1529931 h 10591801"/>
              <a:gd name="connsiteX476" fmla="*/ 7990030 w 18368477"/>
              <a:gd name="connsiteY476" fmla="*/ 1539509 h 10591801"/>
              <a:gd name="connsiteX477" fmla="*/ 7989966 w 18368477"/>
              <a:gd name="connsiteY477" fmla="*/ 1539601 h 10591801"/>
              <a:gd name="connsiteX478" fmla="*/ 7996687 w 18368477"/>
              <a:gd name="connsiteY478" fmla="*/ 1541533 h 10591801"/>
              <a:gd name="connsiteX479" fmla="*/ 8049637 w 18368477"/>
              <a:gd name="connsiteY479" fmla="*/ 1556788 h 10591801"/>
              <a:gd name="connsiteX480" fmla="*/ 8024009 w 18368477"/>
              <a:gd name="connsiteY480" fmla="*/ 1572640 h 10591801"/>
              <a:gd name="connsiteX481" fmla="*/ 8024566 w 18368477"/>
              <a:gd name="connsiteY481" fmla="*/ 1578040 h 10591801"/>
              <a:gd name="connsiteX482" fmla="*/ 8053515 w 18368477"/>
              <a:gd name="connsiteY482" fmla="*/ 1568236 h 10591801"/>
              <a:gd name="connsiteX483" fmla="*/ 8049637 w 18368477"/>
              <a:gd name="connsiteY483" fmla="*/ 1556788 h 10591801"/>
              <a:gd name="connsiteX484" fmla="*/ 8056726 w 18368477"/>
              <a:gd name="connsiteY484" fmla="*/ 1547211 h 10591801"/>
              <a:gd name="connsiteX485" fmla="*/ 8056792 w 18368477"/>
              <a:gd name="connsiteY485" fmla="*/ 1547123 h 10591801"/>
              <a:gd name="connsiteX486" fmla="*/ 8050077 w 18368477"/>
              <a:gd name="connsiteY486" fmla="*/ 1545184 h 10591801"/>
              <a:gd name="connsiteX487" fmla="*/ 7997125 w 18368477"/>
              <a:gd name="connsiteY487" fmla="*/ 1529931 h 10591801"/>
              <a:gd name="connsiteX488" fmla="*/ 8071271 w 18368477"/>
              <a:gd name="connsiteY488" fmla="*/ 1504821 h 10591801"/>
              <a:gd name="connsiteX489" fmla="*/ 8258853 w 18368477"/>
              <a:gd name="connsiteY489" fmla="*/ 1326501 h 10591801"/>
              <a:gd name="connsiteX490" fmla="*/ 8306707 w 18368477"/>
              <a:gd name="connsiteY490" fmla="*/ 1261863 h 10591801"/>
              <a:gd name="connsiteX491" fmla="*/ 8315567 w 18368477"/>
              <a:gd name="connsiteY491" fmla="*/ 1249896 h 10591801"/>
              <a:gd name="connsiteX492" fmla="*/ 8314066 w 18368477"/>
              <a:gd name="connsiteY492" fmla="*/ 1253093 h 10591801"/>
              <a:gd name="connsiteX493" fmla="*/ 8251259 w 18368477"/>
              <a:gd name="connsiteY493" fmla="*/ 1387030 h 10591801"/>
              <a:gd name="connsiteX494" fmla="*/ 8226684 w 18368477"/>
              <a:gd name="connsiteY494" fmla="*/ 1439432 h 10591801"/>
              <a:gd name="connsiteX495" fmla="*/ 8254649 w 18368477"/>
              <a:gd name="connsiteY495" fmla="*/ 1429961 h 10591801"/>
              <a:gd name="connsiteX496" fmla="*/ 8272089 w 18368477"/>
              <a:gd name="connsiteY496" fmla="*/ 1481458 h 10591801"/>
              <a:gd name="connsiteX497" fmla="*/ 8346241 w 18368477"/>
              <a:gd name="connsiteY497" fmla="*/ 1456348 h 10591801"/>
              <a:gd name="connsiteX498" fmla="*/ 8420392 w 18368477"/>
              <a:gd name="connsiteY498" fmla="*/ 1431237 h 10591801"/>
              <a:gd name="connsiteX499" fmla="*/ 8494545 w 18368477"/>
              <a:gd name="connsiteY499" fmla="*/ 1406126 h 10591801"/>
              <a:gd name="connsiteX500" fmla="*/ 8477106 w 18368477"/>
              <a:gd name="connsiteY500" fmla="*/ 1354629 h 10591801"/>
              <a:gd name="connsiteX501" fmla="*/ 8402953 w 18368477"/>
              <a:gd name="connsiteY501" fmla="*/ 1379740 h 10591801"/>
              <a:gd name="connsiteX502" fmla="*/ 8459668 w 18368477"/>
              <a:gd name="connsiteY502" fmla="*/ 1303135 h 10591801"/>
              <a:gd name="connsiteX503" fmla="*/ 8682128 w 18368477"/>
              <a:gd name="connsiteY503" fmla="*/ 1227801 h 10591801"/>
              <a:gd name="connsiteX504" fmla="*/ 8756274 w 18368477"/>
              <a:gd name="connsiteY504" fmla="*/ 1202693 h 10591801"/>
              <a:gd name="connsiteX505" fmla="*/ 8699567 w 18368477"/>
              <a:gd name="connsiteY505" fmla="*/ 1279295 h 10591801"/>
              <a:gd name="connsiteX506" fmla="*/ 8717005 w 18368477"/>
              <a:gd name="connsiteY506" fmla="*/ 1330791 h 10591801"/>
              <a:gd name="connsiteX507" fmla="*/ 8791151 w 18368477"/>
              <a:gd name="connsiteY507" fmla="*/ 1305683 h 10591801"/>
              <a:gd name="connsiteX508" fmla="*/ 8865304 w 18368477"/>
              <a:gd name="connsiteY508" fmla="*/ 1280573 h 10591801"/>
              <a:gd name="connsiteX509" fmla="*/ 8939456 w 18368477"/>
              <a:gd name="connsiteY509" fmla="*/ 1255461 h 10591801"/>
              <a:gd name="connsiteX510" fmla="*/ 8922017 w 18368477"/>
              <a:gd name="connsiteY510" fmla="*/ 1203965 h 10591801"/>
              <a:gd name="connsiteX511" fmla="*/ 8996169 w 18368477"/>
              <a:gd name="connsiteY511" fmla="*/ 1178854 h 10591801"/>
              <a:gd name="connsiteX512" fmla="*/ 8978731 w 18368477"/>
              <a:gd name="connsiteY512" fmla="*/ 1127361 h 10591801"/>
              <a:gd name="connsiteX513" fmla="*/ 9070322 w 18368477"/>
              <a:gd name="connsiteY513" fmla="*/ 1153743 h 10591801"/>
              <a:gd name="connsiteX514" fmla="*/ 9127037 w 18368477"/>
              <a:gd name="connsiteY514" fmla="*/ 1077138 h 10591801"/>
              <a:gd name="connsiteX515" fmla="*/ 9144474 w 18368477"/>
              <a:gd name="connsiteY515" fmla="*/ 1128632 h 10591801"/>
              <a:gd name="connsiteX516" fmla="*/ 9218626 w 18368477"/>
              <a:gd name="connsiteY516" fmla="*/ 1103521 h 10591801"/>
              <a:gd name="connsiteX517" fmla="*/ 9441081 w 18368477"/>
              <a:gd name="connsiteY517" fmla="*/ 1028189 h 10591801"/>
              <a:gd name="connsiteX518" fmla="*/ 9532672 w 18368477"/>
              <a:gd name="connsiteY518" fmla="*/ 1054575 h 10591801"/>
              <a:gd name="connsiteX519" fmla="*/ 9515233 w 18368477"/>
              <a:gd name="connsiteY519" fmla="*/ 1003078 h 10591801"/>
              <a:gd name="connsiteX520" fmla="*/ 9606824 w 18368477"/>
              <a:gd name="connsiteY520" fmla="*/ 1029464 h 10591801"/>
              <a:gd name="connsiteX521" fmla="*/ 9680976 w 18368477"/>
              <a:gd name="connsiteY521" fmla="*/ 1004353 h 10591801"/>
              <a:gd name="connsiteX522" fmla="*/ 9698414 w 18368477"/>
              <a:gd name="connsiteY522" fmla="*/ 1055846 h 10591801"/>
              <a:gd name="connsiteX523" fmla="*/ 9755129 w 18368477"/>
              <a:gd name="connsiteY523" fmla="*/ 979242 h 10591801"/>
              <a:gd name="connsiteX524" fmla="*/ 9770458 w 18368477"/>
              <a:gd name="connsiteY524" fmla="*/ 990194 h 10591801"/>
              <a:gd name="connsiteX525" fmla="*/ 9773863 w 18368477"/>
              <a:gd name="connsiteY525" fmla="*/ 984639 h 10591801"/>
              <a:gd name="connsiteX526" fmla="*/ 9793769 w 18368477"/>
              <a:gd name="connsiteY526" fmla="*/ 990372 h 10591801"/>
              <a:gd name="connsiteX527" fmla="*/ 9846718 w 18368477"/>
              <a:gd name="connsiteY527" fmla="*/ 1005624 h 10591801"/>
              <a:gd name="connsiteX528" fmla="*/ 9772566 w 18368477"/>
              <a:gd name="connsiteY528" fmla="*/ 1030734 h 10591801"/>
              <a:gd name="connsiteX529" fmla="*/ 9790005 w 18368477"/>
              <a:gd name="connsiteY529" fmla="*/ 1082231 h 10591801"/>
              <a:gd name="connsiteX530" fmla="*/ 9938310 w 18368477"/>
              <a:gd name="connsiteY530" fmla="*/ 1032010 h 10591801"/>
              <a:gd name="connsiteX531" fmla="*/ 9881595 w 18368477"/>
              <a:gd name="connsiteY531" fmla="*/ 1108615 h 10591801"/>
              <a:gd name="connsiteX532" fmla="*/ 9824881 w 18368477"/>
              <a:gd name="connsiteY532" fmla="*/ 1185222 h 10591801"/>
              <a:gd name="connsiteX533" fmla="*/ 9899034 w 18368477"/>
              <a:gd name="connsiteY533" fmla="*/ 1160111 h 10591801"/>
              <a:gd name="connsiteX534" fmla="*/ 10047332 w 18368477"/>
              <a:gd name="connsiteY534" fmla="*/ 1109891 h 10591801"/>
              <a:gd name="connsiteX535" fmla="*/ 10064770 w 18368477"/>
              <a:gd name="connsiteY535" fmla="*/ 1161387 h 10591801"/>
              <a:gd name="connsiteX536" fmla="*/ 10127338 w 18368477"/>
              <a:gd name="connsiteY536" fmla="*/ 1140200 h 10591801"/>
              <a:gd name="connsiteX537" fmla="*/ 10138924 w 18368477"/>
              <a:gd name="connsiteY537" fmla="*/ 1136277 h 10591801"/>
              <a:gd name="connsiteX538" fmla="*/ 10156361 w 18368477"/>
              <a:gd name="connsiteY538" fmla="*/ 1187770 h 10591801"/>
              <a:gd name="connsiteX539" fmla="*/ 10230514 w 18368477"/>
              <a:gd name="connsiteY539" fmla="*/ 1162659 h 10591801"/>
              <a:gd name="connsiteX540" fmla="*/ 10173800 w 18368477"/>
              <a:gd name="connsiteY540" fmla="*/ 1239266 h 10591801"/>
              <a:gd name="connsiteX541" fmla="*/ 10322105 w 18368477"/>
              <a:gd name="connsiteY541" fmla="*/ 1189044 h 10591801"/>
              <a:gd name="connsiteX542" fmla="*/ 10339543 w 18368477"/>
              <a:gd name="connsiteY542" fmla="*/ 1240539 h 10591801"/>
              <a:gd name="connsiteX543" fmla="*/ 10265390 w 18368477"/>
              <a:gd name="connsiteY543" fmla="*/ 1265650 h 10591801"/>
              <a:gd name="connsiteX544" fmla="*/ 10134523 w 18368477"/>
              <a:gd name="connsiteY544" fmla="*/ 1367366 h 10591801"/>
              <a:gd name="connsiteX545" fmla="*/ 10282829 w 18368477"/>
              <a:gd name="connsiteY545" fmla="*/ 1317144 h 10591801"/>
              <a:gd name="connsiteX546" fmla="*/ 10431134 w 18368477"/>
              <a:gd name="connsiteY546" fmla="*/ 1266923 h 10591801"/>
              <a:gd name="connsiteX547" fmla="*/ 10374418 w 18368477"/>
              <a:gd name="connsiteY547" fmla="*/ 1343527 h 10591801"/>
              <a:gd name="connsiteX548" fmla="*/ 10300266 w 18368477"/>
              <a:gd name="connsiteY548" fmla="*/ 1368638 h 10591801"/>
              <a:gd name="connsiteX549" fmla="*/ 10317705 w 18368477"/>
              <a:gd name="connsiteY549" fmla="*/ 1420135 h 10591801"/>
              <a:gd name="connsiteX550" fmla="*/ 10466010 w 18368477"/>
              <a:gd name="connsiteY550" fmla="*/ 1369913 h 10591801"/>
              <a:gd name="connsiteX551" fmla="*/ 10540162 w 18368477"/>
              <a:gd name="connsiteY551" fmla="*/ 1344802 h 10591801"/>
              <a:gd name="connsiteX552" fmla="*/ 10614314 w 18368477"/>
              <a:gd name="connsiteY552" fmla="*/ 1319691 h 10591801"/>
              <a:gd name="connsiteX553" fmla="*/ 10631753 w 18368477"/>
              <a:gd name="connsiteY553" fmla="*/ 1371187 h 10591801"/>
              <a:gd name="connsiteX554" fmla="*/ 10557601 w 18368477"/>
              <a:gd name="connsiteY554" fmla="*/ 1396298 h 10591801"/>
              <a:gd name="connsiteX555" fmla="*/ 10740775 w 18368477"/>
              <a:gd name="connsiteY555" fmla="*/ 1449068 h 10591801"/>
              <a:gd name="connsiteX556" fmla="*/ 10814928 w 18368477"/>
              <a:gd name="connsiteY556" fmla="*/ 1423958 h 10591801"/>
              <a:gd name="connsiteX557" fmla="*/ 10797489 w 18368477"/>
              <a:gd name="connsiteY557" fmla="*/ 1372462 h 10591801"/>
              <a:gd name="connsiteX558" fmla="*/ 10723337 w 18368477"/>
              <a:gd name="connsiteY558" fmla="*/ 1397573 h 10591801"/>
              <a:gd name="connsiteX559" fmla="*/ 10705899 w 18368477"/>
              <a:gd name="connsiteY559" fmla="*/ 1346078 h 10591801"/>
              <a:gd name="connsiteX560" fmla="*/ 10780051 w 18368477"/>
              <a:gd name="connsiteY560" fmla="*/ 1320967 h 10591801"/>
              <a:gd name="connsiteX561" fmla="*/ 10889080 w 18368477"/>
              <a:gd name="connsiteY561" fmla="*/ 1398847 h 10591801"/>
              <a:gd name="connsiteX562" fmla="*/ 10906518 w 18368477"/>
              <a:gd name="connsiteY562" fmla="*/ 1450341 h 10591801"/>
              <a:gd name="connsiteX563" fmla="*/ 10980671 w 18368477"/>
              <a:gd name="connsiteY563" fmla="*/ 1425230 h 10591801"/>
              <a:gd name="connsiteX564" fmla="*/ 10998109 w 18368477"/>
              <a:gd name="connsiteY564" fmla="*/ 1476727 h 10591801"/>
              <a:gd name="connsiteX565" fmla="*/ 10923956 w 18368477"/>
              <a:gd name="connsiteY565" fmla="*/ 1501838 h 10591801"/>
              <a:gd name="connsiteX566" fmla="*/ 10849805 w 18368477"/>
              <a:gd name="connsiteY566" fmla="*/ 1526949 h 10591801"/>
              <a:gd name="connsiteX567" fmla="*/ 10861252 w 18368477"/>
              <a:gd name="connsiteY567" fmla="*/ 1530245 h 10591801"/>
              <a:gd name="connsiteX568" fmla="*/ 10870168 w 18368477"/>
              <a:gd name="connsiteY568" fmla="*/ 1532814 h 10591801"/>
              <a:gd name="connsiteX569" fmla="*/ 10888884 w 18368477"/>
              <a:gd name="connsiteY569" fmla="*/ 1526477 h 10591801"/>
              <a:gd name="connsiteX570" fmla="*/ 10963036 w 18368477"/>
              <a:gd name="connsiteY570" fmla="*/ 1501365 h 10591801"/>
              <a:gd name="connsiteX571" fmla="*/ 11009383 w 18368477"/>
              <a:gd name="connsiteY571" fmla="*/ 1485671 h 10591801"/>
              <a:gd name="connsiteX572" fmla="*/ 11059653 w 18368477"/>
              <a:gd name="connsiteY572" fmla="*/ 1468648 h 10591801"/>
              <a:gd name="connsiteX573" fmla="*/ 11072261 w 18368477"/>
              <a:gd name="connsiteY573" fmla="*/ 1451616 h 10591801"/>
              <a:gd name="connsiteX574" fmla="*/ 11083710 w 18368477"/>
              <a:gd name="connsiteY574" fmla="*/ 1454912 h 10591801"/>
              <a:gd name="connsiteX575" fmla="*/ 11092626 w 18368477"/>
              <a:gd name="connsiteY575" fmla="*/ 1457482 h 10591801"/>
              <a:gd name="connsiteX576" fmla="*/ 11119450 w 18368477"/>
              <a:gd name="connsiteY576" fmla="*/ 1448398 h 10591801"/>
              <a:gd name="connsiteX577" fmla="*/ 11333793 w 18368477"/>
              <a:gd name="connsiteY577" fmla="*/ 1375813 h 10591801"/>
              <a:gd name="connsiteX578" fmla="*/ 11499535 w 18368477"/>
              <a:gd name="connsiteY578" fmla="*/ 1377084 h 10591801"/>
              <a:gd name="connsiteX579" fmla="*/ 11573687 w 18368477"/>
              <a:gd name="connsiteY579" fmla="*/ 1351973 h 10591801"/>
              <a:gd name="connsiteX580" fmla="*/ 11591125 w 18368477"/>
              <a:gd name="connsiteY580" fmla="*/ 1403470 h 10591801"/>
              <a:gd name="connsiteX581" fmla="*/ 11647839 w 18368477"/>
              <a:gd name="connsiteY581" fmla="*/ 1326862 h 10591801"/>
              <a:gd name="connsiteX582" fmla="*/ 11665278 w 18368477"/>
              <a:gd name="connsiteY582" fmla="*/ 1378359 h 10591801"/>
              <a:gd name="connsiteX583" fmla="*/ 11608564 w 18368477"/>
              <a:gd name="connsiteY583" fmla="*/ 1454966 h 10591801"/>
              <a:gd name="connsiteX584" fmla="*/ 11551850 w 18368477"/>
              <a:gd name="connsiteY584" fmla="*/ 1531570 h 10591801"/>
              <a:gd name="connsiteX585" fmla="*/ 11233409 w 18368477"/>
              <a:gd name="connsiteY585" fmla="*/ 1811610 h 10591801"/>
              <a:gd name="connsiteX586" fmla="*/ 11235588 w 18368477"/>
              <a:gd name="connsiteY586" fmla="*/ 1818045 h 10591801"/>
              <a:gd name="connsiteX587" fmla="*/ 11237872 w 18368477"/>
              <a:gd name="connsiteY587" fmla="*/ 1824789 h 10591801"/>
              <a:gd name="connsiteX588" fmla="*/ 11285920 w 18368477"/>
              <a:gd name="connsiteY588" fmla="*/ 1838466 h 10591801"/>
              <a:gd name="connsiteX589" fmla="*/ 11360072 w 18368477"/>
              <a:gd name="connsiteY589" fmla="*/ 1813355 h 10591801"/>
              <a:gd name="connsiteX590" fmla="*/ 11371521 w 18368477"/>
              <a:gd name="connsiteY590" fmla="*/ 1816651 h 10591801"/>
              <a:gd name="connsiteX591" fmla="*/ 11391991 w 18368477"/>
              <a:gd name="connsiteY591" fmla="*/ 1822549 h 10591801"/>
              <a:gd name="connsiteX592" fmla="*/ 11399152 w 18368477"/>
              <a:gd name="connsiteY592" fmla="*/ 1812883 h 10591801"/>
              <a:gd name="connsiteX593" fmla="*/ 11473299 w 18368477"/>
              <a:gd name="connsiteY593" fmla="*/ 1787775 h 10591801"/>
              <a:gd name="connsiteX594" fmla="*/ 11547451 w 18368477"/>
              <a:gd name="connsiteY594" fmla="*/ 1762664 h 10591801"/>
              <a:gd name="connsiteX595" fmla="*/ 11564889 w 18368477"/>
              <a:gd name="connsiteY595" fmla="*/ 1814158 h 10591801"/>
              <a:gd name="connsiteX596" fmla="*/ 11639041 w 18368477"/>
              <a:gd name="connsiteY596" fmla="*/ 1789048 h 10591801"/>
              <a:gd name="connsiteX597" fmla="*/ 11713194 w 18368477"/>
              <a:gd name="connsiteY597" fmla="*/ 1763937 h 10591801"/>
              <a:gd name="connsiteX598" fmla="*/ 11787346 w 18368477"/>
              <a:gd name="connsiteY598" fmla="*/ 1738826 h 10591801"/>
              <a:gd name="connsiteX599" fmla="*/ 11769908 w 18368477"/>
              <a:gd name="connsiteY599" fmla="*/ 1687331 h 10591801"/>
              <a:gd name="connsiteX600" fmla="*/ 11695755 w 18368477"/>
              <a:gd name="connsiteY600" fmla="*/ 1712442 h 10591801"/>
              <a:gd name="connsiteX601" fmla="*/ 11752470 w 18368477"/>
              <a:gd name="connsiteY601" fmla="*/ 1635835 h 10591801"/>
              <a:gd name="connsiteX602" fmla="*/ 11974926 w 18368477"/>
              <a:gd name="connsiteY602" fmla="*/ 1560502 h 10591801"/>
              <a:gd name="connsiteX603" fmla="*/ 12049072 w 18368477"/>
              <a:gd name="connsiteY603" fmla="*/ 1535394 h 10591801"/>
              <a:gd name="connsiteX604" fmla="*/ 11992365 w 18368477"/>
              <a:gd name="connsiteY604" fmla="*/ 1611999 h 10591801"/>
              <a:gd name="connsiteX605" fmla="*/ 12009803 w 18368477"/>
              <a:gd name="connsiteY605" fmla="*/ 1663492 h 10591801"/>
              <a:gd name="connsiteX606" fmla="*/ 12083949 w 18368477"/>
              <a:gd name="connsiteY606" fmla="*/ 1638384 h 10591801"/>
              <a:gd name="connsiteX607" fmla="*/ 12158102 w 18368477"/>
              <a:gd name="connsiteY607" fmla="*/ 1613273 h 10591801"/>
              <a:gd name="connsiteX608" fmla="*/ 12232254 w 18368477"/>
              <a:gd name="connsiteY608" fmla="*/ 1588162 h 10591801"/>
              <a:gd name="connsiteX609" fmla="*/ 12214815 w 18368477"/>
              <a:gd name="connsiteY609" fmla="*/ 1536668 h 10591801"/>
              <a:gd name="connsiteX610" fmla="*/ 12288969 w 18368477"/>
              <a:gd name="connsiteY610" fmla="*/ 1511556 h 10591801"/>
              <a:gd name="connsiteX611" fmla="*/ 12271530 w 18368477"/>
              <a:gd name="connsiteY611" fmla="*/ 1460061 h 10591801"/>
              <a:gd name="connsiteX612" fmla="*/ 12363120 w 18368477"/>
              <a:gd name="connsiteY612" fmla="*/ 1486446 h 10591801"/>
              <a:gd name="connsiteX613" fmla="*/ 12419834 w 18368477"/>
              <a:gd name="connsiteY613" fmla="*/ 1409839 h 10591801"/>
              <a:gd name="connsiteX614" fmla="*/ 12437273 w 18368477"/>
              <a:gd name="connsiteY614" fmla="*/ 1461334 h 10591801"/>
              <a:gd name="connsiteX615" fmla="*/ 12511425 w 18368477"/>
              <a:gd name="connsiteY615" fmla="*/ 1436223 h 10591801"/>
              <a:gd name="connsiteX616" fmla="*/ 12733882 w 18368477"/>
              <a:gd name="connsiteY616" fmla="*/ 1360891 h 10591801"/>
              <a:gd name="connsiteX617" fmla="*/ 12825473 w 18368477"/>
              <a:gd name="connsiteY617" fmla="*/ 1387275 h 10591801"/>
              <a:gd name="connsiteX618" fmla="*/ 12808035 w 18368477"/>
              <a:gd name="connsiteY618" fmla="*/ 1335780 h 10591801"/>
              <a:gd name="connsiteX619" fmla="*/ 12899626 w 18368477"/>
              <a:gd name="connsiteY619" fmla="*/ 1362163 h 10591801"/>
              <a:gd name="connsiteX620" fmla="*/ 12973779 w 18368477"/>
              <a:gd name="connsiteY620" fmla="*/ 1337052 h 10591801"/>
              <a:gd name="connsiteX621" fmla="*/ 12991217 w 18368477"/>
              <a:gd name="connsiteY621" fmla="*/ 1388546 h 10591801"/>
              <a:gd name="connsiteX622" fmla="*/ 13047929 w 18368477"/>
              <a:gd name="connsiteY622" fmla="*/ 1311941 h 10591801"/>
              <a:gd name="connsiteX623" fmla="*/ 13063260 w 18368477"/>
              <a:gd name="connsiteY623" fmla="*/ 1322894 h 10591801"/>
              <a:gd name="connsiteX624" fmla="*/ 13066664 w 18368477"/>
              <a:gd name="connsiteY624" fmla="*/ 1317341 h 10591801"/>
              <a:gd name="connsiteX625" fmla="*/ 13086569 w 18368477"/>
              <a:gd name="connsiteY625" fmla="*/ 1323073 h 10591801"/>
              <a:gd name="connsiteX626" fmla="*/ 13139520 w 18368477"/>
              <a:gd name="connsiteY626" fmla="*/ 1338325 h 10591801"/>
              <a:gd name="connsiteX627" fmla="*/ 13065367 w 18368477"/>
              <a:gd name="connsiteY627" fmla="*/ 1363437 h 10591801"/>
              <a:gd name="connsiteX628" fmla="*/ 13082806 w 18368477"/>
              <a:gd name="connsiteY628" fmla="*/ 1414932 h 10591801"/>
              <a:gd name="connsiteX629" fmla="*/ 13231111 w 18368477"/>
              <a:gd name="connsiteY629" fmla="*/ 1364709 h 10591801"/>
              <a:gd name="connsiteX630" fmla="*/ 13174397 w 18368477"/>
              <a:gd name="connsiteY630" fmla="*/ 1441316 h 10591801"/>
              <a:gd name="connsiteX631" fmla="*/ 13117682 w 18368477"/>
              <a:gd name="connsiteY631" fmla="*/ 1517922 h 10591801"/>
              <a:gd name="connsiteX632" fmla="*/ 13191835 w 18368477"/>
              <a:gd name="connsiteY632" fmla="*/ 1492810 h 10591801"/>
              <a:gd name="connsiteX633" fmla="*/ 13340135 w 18368477"/>
              <a:gd name="connsiteY633" fmla="*/ 1442590 h 10591801"/>
              <a:gd name="connsiteX634" fmla="*/ 13357573 w 18368477"/>
              <a:gd name="connsiteY634" fmla="*/ 1494086 h 10591801"/>
              <a:gd name="connsiteX635" fmla="*/ 13420140 w 18368477"/>
              <a:gd name="connsiteY635" fmla="*/ 1472898 h 10591801"/>
              <a:gd name="connsiteX636" fmla="*/ 13431723 w 18368477"/>
              <a:gd name="connsiteY636" fmla="*/ 1468975 h 10591801"/>
              <a:gd name="connsiteX637" fmla="*/ 13449161 w 18368477"/>
              <a:gd name="connsiteY637" fmla="*/ 1520472 h 10591801"/>
              <a:gd name="connsiteX638" fmla="*/ 13523315 w 18368477"/>
              <a:gd name="connsiteY638" fmla="*/ 1495361 h 10591801"/>
              <a:gd name="connsiteX639" fmla="*/ 13466600 w 18368477"/>
              <a:gd name="connsiteY639" fmla="*/ 1571966 h 10591801"/>
              <a:gd name="connsiteX640" fmla="*/ 13614906 w 18368477"/>
              <a:gd name="connsiteY640" fmla="*/ 1521744 h 10591801"/>
              <a:gd name="connsiteX641" fmla="*/ 13632345 w 18368477"/>
              <a:gd name="connsiteY641" fmla="*/ 1573240 h 10591801"/>
              <a:gd name="connsiteX642" fmla="*/ 13558192 w 18368477"/>
              <a:gd name="connsiteY642" fmla="*/ 1598351 h 10591801"/>
              <a:gd name="connsiteX643" fmla="*/ 13427326 w 18368477"/>
              <a:gd name="connsiteY643" fmla="*/ 1700065 h 10591801"/>
              <a:gd name="connsiteX644" fmla="*/ 13575629 w 18368477"/>
              <a:gd name="connsiteY644" fmla="*/ 1649844 h 10591801"/>
              <a:gd name="connsiteX645" fmla="*/ 13723935 w 18368477"/>
              <a:gd name="connsiteY645" fmla="*/ 1599621 h 10591801"/>
              <a:gd name="connsiteX646" fmla="*/ 13667221 w 18368477"/>
              <a:gd name="connsiteY646" fmla="*/ 1676228 h 10591801"/>
              <a:gd name="connsiteX647" fmla="*/ 13593067 w 18368477"/>
              <a:gd name="connsiteY647" fmla="*/ 1701340 h 10591801"/>
              <a:gd name="connsiteX648" fmla="*/ 13610506 w 18368477"/>
              <a:gd name="connsiteY648" fmla="*/ 1752834 h 10591801"/>
              <a:gd name="connsiteX649" fmla="*/ 13758812 w 18368477"/>
              <a:gd name="connsiteY649" fmla="*/ 1702613 h 10591801"/>
              <a:gd name="connsiteX650" fmla="*/ 13832961 w 18368477"/>
              <a:gd name="connsiteY650" fmla="*/ 1677503 h 10591801"/>
              <a:gd name="connsiteX651" fmla="*/ 13907115 w 18368477"/>
              <a:gd name="connsiteY651" fmla="*/ 1652390 h 10591801"/>
              <a:gd name="connsiteX652" fmla="*/ 13924554 w 18368477"/>
              <a:gd name="connsiteY652" fmla="*/ 1703887 h 10591801"/>
              <a:gd name="connsiteX653" fmla="*/ 13850401 w 18368477"/>
              <a:gd name="connsiteY653" fmla="*/ 1728999 h 10591801"/>
              <a:gd name="connsiteX654" fmla="*/ 14033576 w 18368477"/>
              <a:gd name="connsiteY654" fmla="*/ 1781769 h 10591801"/>
              <a:gd name="connsiteX655" fmla="*/ 14107730 w 18368477"/>
              <a:gd name="connsiteY655" fmla="*/ 1756657 h 10591801"/>
              <a:gd name="connsiteX656" fmla="*/ 14090291 w 18368477"/>
              <a:gd name="connsiteY656" fmla="*/ 1705163 h 10591801"/>
              <a:gd name="connsiteX657" fmla="*/ 14016139 w 18368477"/>
              <a:gd name="connsiteY657" fmla="*/ 1730274 h 10591801"/>
              <a:gd name="connsiteX658" fmla="*/ 13998700 w 18368477"/>
              <a:gd name="connsiteY658" fmla="*/ 1678778 h 10591801"/>
              <a:gd name="connsiteX659" fmla="*/ 14072853 w 18368477"/>
              <a:gd name="connsiteY659" fmla="*/ 1653667 h 10591801"/>
              <a:gd name="connsiteX660" fmla="*/ 14181883 w 18368477"/>
              <a:gd name="connsiteY660" fmla="*/ 1731546 h 10591801"/>
              <a:gd name="connsiteX661" fmla="*/ 14199322 w 18368477"/>
              <a:gd name="connsiteY661" fmla="*/ 1783042 h 10591801"/>
              <a:gd name="connsiteX662" fmla="*/ 14273471 w 18368477"/>
              <a:gd name="connsiteY662" fmla="*/ 1757932 h 10591801"/>
              <a:gd name="connsiteX663" fmla="*/ 14290910 w 18368477"/>
              <a:gd name="connsiteY663" fmla="*/ 1809426 h 10591801"/>
              <a:gd name="connsiteX664" fmla="*/ 14216760 w 18368477"/>
              <a:gd name="connsiteY664" fmla="*/ 1834536 h 10591801"/>
              <a:gd name="connsiteX665" fmla="*/ 14142606 w 18368477"/>
              <a:gd name="connsiteY665" fmla="*/ 1859648 h 10591801"/>
              <a:gd name="connsiteX666" fmla="*/ 14181246 w 18368477"/>
              <a:gd name="connsiteY666" fmla="*/ 1870778 h 10591801"/>
              <a:gd name="connsiteX667" fmla="*/ 14209058 w 18368477"/>
              <a:gd name="connsiteY667" fmla="*/ 1878795 h 10591801"/>
              <a:gd name="connsiteX668" fmla="*/ 14187850 w 18368477"/>
              <a:gd name="connsiteY668" fmla="*/ 1901728 h 10591801"/>
              <a:gd name="connsiteX669" fmla="*/ 14308348 w 18368477"/>
              <a:gd name="connsiteY669" fmla="*/ 1860922 h 10591801"/>
              <a:gd name="connsiteX670" fmla="*/ 14365063 w 18368477"/>
              <a:gd name="connsiteY670" fmla="*/ 1784316 h 10591801"/>
              <a:gd name="connsiteX671" fmla="*/ 14456654 w 18368477"/>
              <a:gd name="connsiteY671" fmla="*/ 1810700 h 10591801"/>
              <a:gd name="connsiteX672" fmla="*/ 14474092 w 18368477"/>
              <a:gd name="connsiteY672" fmla="*/ 1862192 h 10591801"/>
              <a:gd name="connsiteX673" fmla="*/ 14491530 w 18368477"/>
              <a:gd name="connsiteY673" fmla="*/ 1913689 h 10591801"/>
              <a:gd name="connsiteX674" fmla="*/ 14343224 w 18368477"/>
              <a:gd name="connsiteY674" fmla="*/ 1963911 h 10591801"/>
              <a:gd name="connsiteX675" fmla="*/ 14269074 w 18368477"/>
              <a:gd name="connsiteY675" fmla="*/ 1989021 h 10591801"/>
              <a:gd name="connsiteX676" fmla="*/ 14325785 w 18368477"/>
              <a:gd name="connsiteY676" fmla="*/ 1912415 h 10591801"/>
              <a:gd name="connsiteX677" fmla="*/ 14160045 w 18368477"/>
              <a:gd name="connsiteY677" fmla="*/ 1911143 h 10591801"/>
              <a:gd name="connsiteX678" fmla="*/ 14103329 w 18368477"/>
              <a:gd name="connsiteY678" fmla="*/ 1987747 h 10591801"/>
              <a:gd name="connsiteX679" fmla="*/ 14029183 w 18368477"/>
              <a:gd name="connsiteY679" fmla="*/ 2012857 h 10591801"/>
              <a:gd name="connsiteX680" fmla="*/ 13880880 w 18368477"/>
              <a:gd name="connsiteY680" fmla="*/ 2063078 h 10591801"/>
              <a:gd name="connsiteX681" fmla="*/ 13898318 w 18368477"/>
              <a:gd name="connsiteY681" fmla="*/ 2114574 h 10591801"/>
              <a:gd name="connsiteX682" fmla="*/ 13972468 w 18368477"/>
              <a:gd name="connsiteY682" fmla="*/ 2089464 h 10591801"/>
              <a:gd name="connsiteX683" fmla="*/ 14138207 w 18368477"/>
              <a:gd name="connsiteY683" fmla="*/ 2090740 h 10591801"/>
              <a:gd name="connsiteX684" fmla="*/ 14194921 w 18368477"/>
              <a:gd name="connsiteY684" fmla="*/ 2014133 h 10591801"/>
              <a:gd name="connsiteX685" fmla="*/ 14212359 w 18368477"/>
              <a:gd name="connsiteY685" fmla="*/ 2065628 h 10591801"/>
              <a:gd name="connsiteX686" fmla="*/ 14286513 w 18368477"/>
              <a:gd name="connsiteY686" fmla="*/ 2040517 h 10591801"/>
              <a:gd name="connsiteX687" fmla="*/ 14378101 w 18368477"/>
              <a:gd name="connsiteY687" fmla="*/ 2066900 h 10591801"/>
              <a:gd name="connsiteX688" fmla="*/ 14452253 w 18368477"/>
              <a:gd name="connsiteY688" fmla="*/ 2041790 h 10591801"/>
              <a:gd name="connsiteX689" fmla="*/ 14469692 w 18368477"/>
              <a:gd name="connsiteY689" fmla="*/ 2093286 h 10591801"/>
              <a:gd name="connsiteX690" fmla="*/ 14395539 w 18368477"/>
              <a:gd name="connsiteY690" fmla="*/ 2118397 h 10591801"/>
              <a:gd name="connsiteX691" fmla="*/ 14412977 w 18368477"/>
              <a:gd name="connsiteY691" fmla="*/ 2169892 h 10591801"/>
              <a:gd name="connsiteX692" fmla="*/ 14338828 w 18368477"/>
              <a:gd name="connsiteY692" fmla="*/ 2195002 h 10591801"/>
              <a:gd name="connsiteX693" fmla="*/ 14356266 w 18368477"/>
              <a:gd name="connsiteY693" fmla="*/ 2246499 h 10591801"/>
              <a:gd name="connsiteX694" fmla="*/ 14430415 w 18368477"/>
              <a:gd name="connsiteY694" fmla="*/ 2221387 h 10591801"/>
              <a:gd name="connsiteX695" fmla="*/ 14578722 w 18368477"/>
              <a:gd name="connsiteY695" fmla="*/ 2171165 h 10591801"/>
              <a:gd name="connsiteX696" fmla="*/ 14652875 w 18368477"/>
              <a:gd name="connsiteY696" fmla="*/ 2146053 h 10591801"/>
              <a:gd name="connsiteX697" fmla="*/ 14744462 w 18368477"/>
              <a:gd name="connsiteY697" fmla="*/ 2172437 h 10591801"/>
              <a:gd name="connsiteX698" fmla="*/ 14574321 w 18368477"/>
              <a:gd name="connsiteY698" fmla="*/ 2402256 h 10591801"/>
              <a:gd name="connsiteX699" fmla="*/ 14591760 w 18368477"/>
              <a:gd name="connsiteY699" fmla="*/ 2453751 h 10591801"/>
              <a:gd name="connsiteX700" fmla="*/ 14517607 w 18368477"/>
              <a:gd name="connsiteY700" fmla="*/ 2478863 h 10591801"/>
              <a:gd name="connsiteX701" fmla="*/ 14460895 w 18368477"/>
              <a:gd name="connsiteY701" fmla="*/ 2555467 h 10591801"/>
              <a:gd name="connsiteX702" fmla="*/ 14386742 w 18368477"/>
              <a:gd name="connsiteY702" fmla="*/ 2580579 h 10591801"/>
              <a:gd name="connsiteX703" fmla="*/ 14404180 w 18368477"/>
              <a:gd name="connsiteY703" fmla="*/ 2632074 h 10591801"/>
              <a:gd name="connsiteX704" fmla="*/ 14255881 w 18368477"/>
              <a:gd name="connsiteY704" fmla="*/ 2682294 h 10591801"/>
              <a:gd name="connsiteX705" fmla="*/ 14347465 w 18368477"/>
              <a:gd name="connsiteY705" fmla="*/ 2708681 h 10591801"/>
              <a:gd name="connsiteX706" fmla="*/ 14216604 w 18368477"/>
              <a:gd name="connsiteY706" fmla="*/ 2810395 h 10591801"/>
              <a:gd name="connsiteX707" fmla="*/ 14308196 w 18368477"/>
              <a:gd name="connsiteY707" fmla="*/ 2836780 h 10591801"/>
              <a:gd name="connsiteX708" fmla="*/ 14439057 w 18368477"/>
              <a:gd name="connsiteY708" fmla="*/ 2735063 h 10591801"/>
              <a:gd name="connsiteX709" fmla="*/ 14530649 w 18368477"/>
              <a:gd name="connsiteY709" fmla="*/ 2761449 h 10591801"/>
              <a:gd name="connsiteX710" fmla="*/ 14587359 w 18368477"/>
              <a:gd name="connsiteY710" fmla="*/ 2684842 h 10591801"/>
              <a:gd name="connsiteX711" fmla="*/ 14627778 w 18368477"/>
              <a:gd name="connsiteY711" fmla="*/ 2663084 h 10591801"/>
              <a:gd name="connsiteX712" fmla="*/ 14624469 w 18368477"/>
              <a:gd name="connsiteY712" fmla="*/ 2663024 h 10591801"/>
              <a:gd name="connsiteX713" fmla="*/ 14661512 w 18368477"/>
              <a:gd name="connsiteY713" fmla="*/ 2659731 h 10591801"/>
              <a:gd name="connsiteX714" fmla="*/ 14735665 w 18368477"/>
              <a:gd name="connsiteY714" fmla="*/ 2634620 h 10591801"/>
              <a:gd name="connsiteX715" fmla="*/ 14744934 w 18368477"/>
              <a:gd name="connsiteY715" fmla="*/ 2631481 h 10591801"/>
              <a:gd name="connsiteX716" fmla="*/ 14800549 w 18368477"/>
              <a:gd name="connsiteY716" fmla="*/ 2612648 h 10591801"/>
              <a:gd name="connsiteX717" fmla="*/ 14809818 w 18368477"/>
              <a:gd name="connsiteY717" fmla="*/ 2609510 h 10591801"/>
              <a:gd name="connsiteX718" fmla="*/ 14866529 w 18368477"/>
              <a:gd name="connsiteY718" fmla="*/ 2532904 h 10591801"/>
              <a:gd name="connsiteX719" fmla="*/ 14883970 w 18368477"/>
              <a:gd name="connsiteY719" fmla="*/ 2584398 h 10591801"/>
              <a:gd name="connsiteX720" fmla="*/ 14958116 w 18368477"/>
              <a:gd name="connsiteY720" fmla="*/ 2559290 h 10591801"/>
              <a:gd name="connsiteX721" fmla="*/ 15180571 w 18368477"/>
              <a:gd name="connsiteY721" fmla="*/ 2483957 h 10591801"/>
              <a:gd name="connsiteX722" fmla="*/ 15198012 w 18368477"/>
              <a:gd name="connsiteY722" fmla="*/ 2535455 h 10591801"/>
              <a:gd name="connsiteX723" fmla="*/ 15215446 w 18368477"/>
              <a:gd name="connsiteY723" fmla="*/ 2586946 h 10591801"/>
              <a:gd name="connsiteX724" fmla="*/ 15232887 w 18368477"/>
              <a:gd name="connsiteY724" fmla="*/ 2638443 h 10591801"/>
              <a:gd name="connsiteX725" fmla="*/ 15307040 w 18368477"/>
              <a:gd name="connsiteY725" fmla="*/ 2613332 h 10591801"/>
              <a:gd name="connsiteX726" fmla="*/ 15398631 w 18368477"/>
              <a:gd name="connsiteY726" fmla="*/ 2639716 h 10591801"/>
              <a:gd name="connsiteX727" fmla="*/ 15324478 w 18368477"/>
              <a:gd name="connsiteY727" fmla="*/ 2664826 h 10591801"/>
              <a:gd name="connsiteX728" fmla="*/ 15341915 w 18368477"/>
              <a:gd name="connsiteY728" fmla="*/ 2716322 h 10591801"/>
              <a:gd name="connsiteX729" fmla="*/ 15267763 w 18368477"/>
              <a:gd name="connsiteY729" fmla="*/ 2741434 h 10591801"/>
              <a:gd name="connsiteX730" fmla="*/ 15285200 w 18368477"/>
              <a:gd name="connsiteY730" fmla="*/ 2792928 h 10591801"/>
              <a:gd name="connsiteX731" fmla="*/ 15211051 w 18368477"/>
              <a:gd name="connsiteY731" fmla="*/ 2818038 h 10591801"/>
              <a:gd name="connsiteX732" fmla="*/ 15165731 w 18368477"/>
              <a:gd name="connsiteY732" fmla="*/ 2825313 h 10591801"/>
              <a:gd name="connsiteX733" fmla="*/ 15168321 w 18368477"/>
              <a:gd name="connsiteY733" fmla="*/ 2823259 h 10591801"/>
              <a:gd name="connsiteX734" fmla="*/ 15192863 w 18368477"/>
              <a:gd name="connsiteY734" fmla="*/ 2807718 h 10591801"/>
              <a:gd name="connsiteX735" fmla="*/ 15195240 w 18368477"/>
              <a:gd name="connsiteY735" fmla="*/ 2801868 h 10591801"/>
              <a:gd name="connsiteX736" fmla="*/ 15168321 w 18368477"/>
              <a:gd name="connsiteY736" fmla="*/ 2823259 h 10591801"/>
              <a:gd name="connsiteX737" fmla="*/ 15136898 w 18368477"/>
              <a:gd name="connsiteY737" fmla="*/ 2843150 h 10591801"/>
              <a:gd name="connsiteX738" fmla="*/ 15062746 w 18368477"/>
              <a:gd name="connsiteY738" fmla="*/ 2868260 h 10591801"/>
              <a:gd name="connsiteX739" fmla="*/ 15080183 w 18368477"/>
              <a:gd name="connsiteY739" fmla="*/ 2919756 h 10591801"/>
              <a:gd name="connsiteX740" fmla="*/ 15023475 w 18368477"/>
              <a:gd name="connsiteY740" fmla="*/ 2996362 h 10591801"/>
              <a:gd name="connsiteX741" fmla="*/ 14966763 w 18368477"/>
              <a:gd name="connsiteY741" fmla="*/ 3072964 h 10591801"/>
              <a:gd name="connsiteX742" fmla="*/ 14892611 w 18368477"/>
              <a:gd name="connsiteY742" fmla="*/ 3098075 h 10591801"/>
              <a:gd name="connsiteX743" fmla="*/ 14875173 w 18368477"/>
              <a:gd name="connsiteY743" fmla="*/ 3046583 h 10591801"/>
              <a:gd name="connsiteX744" fmla="*/ 14818458 w 18368477"/>
              <a:gd name="connsiteY744" fmla="*/ 3123186 h 10591801"/>
              <a:gd name="connsiteX745" fmla="*/ 14984201 w 18368477"/>
              <a:gd name="connsiteY745" fmla="*/ 3124462 h 10591801"/>
              <a:gd name="connsiteX746" fmla="*/ 14927486 w 18368477"/>
              <a:gd name="connsiteY746" fmla="*/ 3201065 h 10591801"/>
              <a:gd name="connsiteX747" fmla="*/ 14853333 w 18368477"/>
              <a:gd name="connsiteY747" fmla="*/ 3226176 h 10591801"/>
              <a:gd name="connsiteX748" fmla="*/ 14796618 w 18368477"/>
              <a:gd name="connsiteY748" fmla="*/ 3302783 h 10591801"/>
              <a:gd name="connsiteX749" fmla="*/ 14814056 w 18368477"/>
              <a:gd name="connsiteY749" fmla="*/ 3354280 h 10591801"/>
              <a:gd name="connsiteX750" fmla="*/ 14665754 w 18368477"/>
              <a:gd name="connsiteY750" fmla="*/ 3404500 h 10591801"/>
              <a:gd name="connsiteX751" fmla="*/ 14648316 w 18368477"/>
              <a:gd name="connsiteY751" fmla="*/ 3353005 h 10591801"/>
              <a:gd name="connsiteX752" fmla="*/ 14628615 w 18368477"/>
              <a:gd name="connsiteY752" fmla="*/ 3359677 h 10591801"/>
              <a:gd name="connsiteX753" fmla="*/ 14500017 w 18368477"/>
              <a:gd name="connsiteY753" fmla="*/ 3403226 h 10591801"/>
              <a:gd name="connsiteX754" fmla="*/ 14443302 w 18368477"/>
              <a:gd name="connsiteY754" fmla="*/ 3479832 h 10591801"/>
              <a:gd name="connsiteX755" fmla="*/ 14386589 w 18368477"/>
              <a:gd name="connsiteY755" fmla="*/ 3556436 h 10591801"/>
              <a:gd name="connsiteX756" fmla="*/ 14312436 w 18368477"/>
              <a:gd name="connsiteY756" fmla="*/ 3581548 h 10591801"/>
              <a:gd name="connsiteX757" fmla="*/ 14124857 w 18368477"/>
              <a:gd name="connsiteY757" fmla="*/ 3759871 h 10591801"/>
              <a:gd name="connsiteX758" fmla="*/ 14011433 w 18368477"/>
              <a:gd name="connsiteY758" fmla="*/ 3913079 h 10591801"/>
              <a:gd name="connsiteX759" fmla="*/ 13937280 w 18368477"/>
              <a:gd name="connsiteY759" fmla="*/ 3938191 h 10591801"/>
              <a:gd name="connsiteX760" fmla="*/ 14011433 w 18368477"/>
              <a:gd name="connsiteY760" fmla="*/ 3913079 h 10591801"/>
              <a:gd name="connsiteX761" fmla="*/ 14085586 w 18368477"/>
              <a:gd name="connsiteY761" fmla="*/ 3887968 h 10591801"/>
              <a:gd name="connsiteX762" fmla="*/ 14142295 w 18368477"/>
              <a:gd name="connsiteY762" fmla="*/ 3811366 h 10591801"/>
              <a:gd name="connsiteX763" fmla="*/ 14233882 w 18368477"/>
              <a:gd name="connsiteY763" fmla="*/ 3837749 h 10591801"/>
              <a:gd name="connsiteX764" fmla="*/ 14290598 w 18368477"/>
              <a:gd name="connsiteY764" fmla="*/ 3761146 h 10591801"/>
              <a:gd name="connsiteX765" fmla="*/ 14421466 w 18368477"/>
              <a:gd name="connsiteY765" fmla="*/ 3659427 h 10591801"/>
              <a:gd name="connsiteX766" fmla="*/ 14626478 w 18368477"/>
              <a:gd name="connsiteY766" fmla="*/ 3532603 h 10591801"/>
              <a:gd name="connsiteX767" fmla="*/ 14700631 w 18368477"/>
              <a:gd name="connsiteY767" fmla="*/ 3507492 h 10591801"/>
              <a:gd name="connsiteX768" fmla="*/ 14719166 w 18368477"/>
              <a:gd name="connsiteY768" fmla="*/ 3501214 h 10591801"/>
              <a:gd name="connsiteX769" fmla="*/ 14728435 w 18368477"/>
              <a:gd name="connsiteY769" fmla="*/ 3498075 h 10591801"/>
              <a:gd name="connsiteX770" fmla="*/ 14731916 w 18368477"/>
              <a:gd name="connsiteY770" fmla="*/ 3496897 h 10591801"/>
              <a:gd name="connsiteX771" fmla="*/ 14763199 w 18368477"/>
              <a:gd name="connsiteY771" fmla="*/ 3486305 h 10591801"/>
              <a:gd name="connsiteX772" fmla="*/ 14848935 w 18368477"/>
              <a:gd name="connsiteY772" fmla="*/ 3457270 h 10591801"/>
              <a:gd name="connsiteX773" fmla="*/ 15128104 w 18368477"/>
              <a:gd name="connsiteY773" fmla="*/ 3305330 h 10591801"/>
              <a:gd name="connsiteX774" fmla="*/ 15276403 w 18368477"/>
              <a:gd name="connsiteY774" fmla="*/ 3255110 h 10591801"/>
              <a:gd name="connsiteX775" fmla="*/ 15389830 w 18368477"/>
              <a:gd name="connsiteY775" fmla="*/ 3101899 h 10591801"/>
              <a:gd name="connsiteX776" fmla="*/ 15686444 w 18368477"/>
              <a:gd name="connsiteY776" fmla="*/ 3001454 h 10591801"/>
              <a:gd name="connsiteX777" fmla="*/ 15695713 w 18368477"/>
              <a:gd name="connsiteY777" fmla="*/ 2998316 h 10591801"/>
              <a:gd name="connsiteX778" fmla="*/ 15742049 w 18368477"/>
              <a:gd name="connsiteY778" fmla="*/ 2982624 h 10591801"/>
              <a:gd name="connsiteX779" fmla="*/ 15760593 w 18368477"/>
              <a:gd name="connsiteY779" fmla="*/ 2976344 h 10591801"/>
              <a:gd name="connsiteX780" fmla="*/ 15769859 w 18368477"/>
              <a:gd name="connsiteY780" fmla="*/ 2973208 h 10591801"/>
              <a:gd name="connsiteX781" fmla="*/ 15825471 w 18368477"/>
              <a:gd name="connsiteY781" fmla="*/ 2954374 h 10591801"/>
              <a:gd name="connsiteX782" fmla="*/ 15834746 w 18368477"/>
              <a:gd name="connsiteY782" fmla="*/ 2951233 h 10591801"/>
              <a:gd name="connsiteX783" fmla="*/ 15908899 w 18368477"/>
              <a:gd name="connsiteY783" fmla="*/ 2926122 h 10591801"/>
              <a:gd name="connsiteX784" fmla="*/ 16000493 w 18368477"/>
              <a:gd name="connsiteY784" fmla="*/ 2952507 h 10591801"/>
              <a:gd name="connsiteX785" fmla="*/ 15926337 w 18368477"/>
              <a:gd name="connsiteY785" fmla="*/ 2977618 h 10591801"/>
              <a:gd name="connsiteX786" fmla="*/ 15878485 w 18368477"/>
              <a:gd name="connsiteY786" fmla="*/ 3042254 h 10591801"/>
              <a:gd name="connsiteX787" fmla="*/ 15869625 w 18368477"/>
              <a:gd name="connsiteY787" fmla="*/ 3054223 h 10591801"/>
              <a:gd name="connsiteX788" fmla="*/ 15869353 w 18368477"/>
              <a:gd name="connsiteY788" fmla="*/ 3053419 h 10591801"/>
              <a:gd name="connsiteX789" fmla="*/ 15852184 w 18368477"/>
              <a:gd name="connsiteY789" fmla="*/ 3002729 h 10591801"/>
              <a:gd name="connsiteX790" fmla="*/ 15778031 w 18368477"/>
              <a:gd name="connsiteY790" fmla="*/ 3027840 h 10591801"/>
              <a:gd name="connsiteX791" fmla="*/ 15498861 w 18368477"/>
              <a:gd name="connsiteY791" fmla="*/ 3179777 h 10591801"/>
              <a:gd name="connsiteX792" fmla="*/ 15489593 w 18368477"/>
              <a:gd name="connsiteY792" fmla="*/ 3182916 h 10591801"/>
              <a:gd name="connsiteX793" fmla="*/ 15437541 w 18368477"/>
              <a:gd name="connsiteY793" fmla="*/ 3200543 h 10591801"/>
              <a:gd name="connsiteX794" fmla="*/ 15457423 w 18368477"/>
              <a:gd name="connsiteY794" fmla="*/ 3179460 h 10591801"/>
              <a:gd name="connsiteX795" fmla="*/ 15293844 w 18368477"/>
              <a:gd name="connsiteY795" fmla="*/ 3306606 h 10591801"/>
              <a:gd name="connsiteX796" fmla="*/ 15219691 w 18368477"/>
              <a:gd name="connsiteY796" fmla="*/ 3331719 h 10591801"/>
              <a:gd name="connsiteX797" fmla="*/ 15088830 w 18368477"/>
              <a:gd name="connsiteY797" fmla="*/ 3433431 h 10591801"/>
              <a:gd name="connsiteX798" fmla="*/ 15014678 w 18368477"/>
              <a:gd name="connsiteY798" fmla="*/ 3458541 h 10591801"/>
              <a:gd name="connsiteX799" fmla="*/ 14883810 w 18368477"/>
              <a:gd name="connsiteY799" fmla="*/ 3560260 h 10591801"/>
              <a:gd name="connsiteX800" fmla="*/ 14901248 w 18368477"/>
              <a:gd name="connsiteY800" fmla="*/ 3611753 h 10591801"/>
              <a:gd name="connsiteX801" fmla="*/ 14678793 w 18368477"/>
              <a:gd name="connsiteY801" fmla="*/ 3687086 h 10591801"/>
              <a:gd name="connsiteX802" fmla="*/ 14530492 w 18368477"/>
              <a:gd name="connsiteY802" fmla="*/ 3737305 h 10591801"/>
              <a:gd name="connsiteX803" fmla="*/ 14537849 w 18368477"/>
              <a:gd name="connsiteY803" fmla="*/ 3759030 h 10591801"/>
              <a:gd name="connsiteX804" fmla="*/ 14541984 w 18368477"/>
              <a:gd name="connsiteY804" fmla="*/ 3771241 h 10591801"/>
              <a:gd name="connsiteX805" fmla="*/ 14543749 w 18368477"/>
              <a:gd name="connsiteY805" fmla="*/ 3770282 h 10591801"/>
              <a:gd name="connsiteX806" fmla="*/ 14788016 w 18368477"/>
              <a:gd name="connsiteY806" fmla="*/ 3637338 h 10591801"/>
              <a:gd name="connsiteX807" fmla="*/ 14862169 w 18368477"/>
              <a:gd name="connsiteY807" fmla="*/ 3612227 h 10591801"/>
              <a:gd name="connsiteX808" fmla="*/ 14849566 w 18368477"/>
              <a:gd name="connsiteY808" fmla="*/ 3629256 h 10591801"/>
              <a:gd name="connsiteX809" fmla="*/ 14901248 w 18368477"/>
              <a:gd name="connsiteY809" fmla="*/ 3611753 h 10591801"/>
              <a:gd name="connsiteX810" fmla="*/ 14854353 w 18368477"/>
              <a:gd name="connsiteY810" fmla="*/ 3656335 h 10591801"/>
              <a:gd name="connsiteX811" fmla="*/ 14806526 w 18368477"/>
              <a:gd name="connsiteY811" fmla="*/ 3687387 h 10591801"/>
              <a:gd name="connsiteX812" fmla="*/ 14805454 w 18368477"/>
              <a:gd name="connsiteY812" fmla="*/ 3688832 h 10591801"/>
              <a:gd name="connsiteX813" fmla="*/ 14879607 w 18368477"/>
              <a:gd name="connsiteY813" fmla="*/ 3663721 h 10591801"/>
              <a:gd name="connsiteX814" fmla="*/ 14897048 w 18368477"/>
              <a:gd name="connsiteY814" fmla="*/ 3715219 h 10591801"/>
              <a:gd name="connsiteX815" fmla="*/ 14748746 w 18368477"/>
              <a:gd name="connsiteY815" fmla="*/ 3765438 h 10591801"/>
              <a:gd name="connsiteX816" fmla="*/ 14686180 w 18368477"/>
              <a:gd name="connsiteY816" fmla="*/ 3786626 h 10591801"/>
              <a:gd name="connsiteX817" fmla="*/ 14652132 w 18368477"/>
              <a:gd name="connsiteY817" fmla="*/ 3798156 h 10591801"/>
              <a:gd name="connsiteX818" fmla="*/ 14639522 w 18368477"/>
              <a:gd name="connsiteY818" fmla="*/ 3815186 h 10591801"/>
              <a:gd name="connsiteX819" fmla="*/ 14635645 w 18368477"/>
              <a:gd name="connsiteY819" fmla="*/ 3803739 h 10591801"/>
              <a:gd name="connsiteX820" fmla="*/ 14600444 w 18368477"/>
              <a:gd name="connsiteY820" fmla="*/ 3815659 h 10591801"/>
              <a:gd name="connsiteX821" fmla="*/ 14692034 w 18368477"/>
              <a:gd name="connsiteY821" fmla="*/ 3842041 h 10591801"/>
              <a:gd name="connsiteX822" fmla="*/ 14543729 w 18368477"/>
              <a:gd name="connsiteY822" fmla="*/ 3892264 h 10591801"/>
              <a:gd name="connsiteX823" fmla="*/ 14395426 w 18368477"/>
              <a:gd name="connsiteY823" fmla="*/ 3942485 h 10591801"/>
              <a:gd name="connsiteX824" fmla="*/ 14207849 w 18368477"/>
              <a:gd name="connsiteY824" fmla="*/ 4120807 h 10591801"/>
              <a:gd name="connsiteX825" fmla="*/ 14190411 w 18368477"/>
              <a:gd name="connsiteY825" fmla="*/ 4069312 h 10591801"/>
              <a:gd name="connsiteX826" fmla="*/ 14116261 w 18368477"/>
              <a:gd name="connsiteY826" fmla="*/ 4094423 h 10591801"/>
              <a:gd name="connsiteX827" fmla="*/ 14133699 w 18368477"/>
              <a:gd name="connsiteY827" fmla="*/ 4145916 h 10591801"/>
              <a:gd name="connsiteX828" fmla="*/ 13928678 w 18368477"/>
              <a:gd name="connsiteY828" fmla="*/ 4272745 h 10591801"/>
              <a:gd name="connsiteX829" fmla="*/ 13871964 w 18368477"/>
              <a:gd name="connsiteY829" fmla="*/ 4349353 h 10591801"/>
              <a:gd name="connsiteX830" fmla="*/ 13666952 w 18368477"/>
              <a:gd name="connsiteY830" fmla="*/ 4476177 h 10591801"/>
              <a:gd name="connsiteX831" fmla="*/ 13575361 w 18368477"/>
              <a:gd name="connsiteY831" fmla="*/ 4449794 h 10591801"/>
              <a:gd name="connsiteX832" fmla="*/ 13518649 w 18368477"/>
              <a:gd name="connsiteY832" fmla="*/ 4526398 h 10591801"/>
              <a:gd name="connsiteX833" fmla="*/ 13536088 w 18368477"/>
              <a:gd name="connsiteY833" fmla="*/ 4577894 h 10591801"/>
              <a:gd name="connsiteX834" fmla="*/ 13553525 w 18368477"/>
              <a:gd name="connsiteY834" fmla="*/ 4629388 h 10591801"/>
              <a:gd name="connsiteX835" fmla="*/ 13387782 w 18368477"/>
              <a:gd name="connsiteY835" fmla="*/ 4628116 h 10591801"/>
              <a:gd name="connsiteX836" fmla="*/ 13479372 w 18368477"/>
              <a:gd name="connsiteY836" fmla="*/ 4654500 h 10591801"/>
              <a:gd name="connsiteX837" fmla="*/ 13553525 w 18368477"/>
              <a:gd name="connsiteY837" fmla="*/ 4629388 h 10591801"/>
              <a:gd name="connsiteX838" fmla="*/ 13627675 w 18368477"/>
              <a:gd name="connsiteY838" fmla="*/ 4604279 h 10591801"/>
              <a:gd name="connsiteX839" fmla="*/ 13684391 w 18368477"/>
              <a:gd name="connsiteY839" fmla="*/ 4527673 h 10591801"/>
              <a:gd name="connsiteX840" fmla="*/ 13758537 w 18368477"/>
              <a:gd name="connsiteY840" fmla="*/ 4502564 h 10591801"/>
              <a:gd name="connsiteX841" fmla="*/ 13832690 w 18368477"/>
              <a:gd name="connsiteY841" fmla="*/ 4477452 h 10591801"/>
              <a:gd name="connsiteX842" fmla="*/ 13889402 w 18368477"/>
              <a:gd name="connsiteY842" fmla="*/ 4400847 h 10591801"/>
              <a:gd name="connsiteX843" fmla="*/ 13980993 w 18368477"/>
              <a:gd name="connsiteY843" fmla="*/ 4427232 h 10591801"/>
              <a:gd name="connsiteX844" fmla="*/ 13998430 w 18368477"/>
              <a:gd name="connsiteY844" fmla="*/ 4478725 h 10591801"/>
              <a:gd name="connsiteX845" fmla="*/ 13850128 w 18368477"/>
              <a:gd name="connsiteY845" fmla="*/ 4528946 h 10591801"/>
              <a:gd name="connsiteX846" fmla="*/ 13793413 w 18368477"/>
              <a:gd name="connsiteY846" fmla="*/ 4605555 h 10591801"/>
              <a:gd name="connsiteX847" fmla="*/ 13719267 w 18368477"/>
              <a:gd name="connsiteY847" fmla="*/ 4630664 h 10591801"/>
              <a:gd name="connsiteX848" fmla="*/ 13570964 w 18368477"/>
              <a:gd name="connsiteY848" fmla="*/ 4680885 h 10591801"/>
              <a:gd name="connsiteX849" fmla="*/ 13588401 w 18368477"/>
              <a:gd name="connsiteY849" fmla="*/ 4732379 h 10591801"/>
              <a:gd name="connsiteX850" fmla="*/ 13440096 w 18368477"/>
              <a:gd name="connsiteY850" fmla="*/ 4782601 h 10591801"/>
              <a:gd name="connsiteX851" fmla="*/ 13383382 w 18368477"/>
              <a:gd name="connsiteY851" fmla="*/ 4859208 h 10591801"/>
              <a:gd name="connsiteX852" fmla="*/ 13309230 w 18368477"/>
              <a:gd name="connsiteY852" fmla="*/ 4884318 h 10591801"/>
              <a:gd name="connsiteX853" fmla="*/ 13160931 w 18368477"/>
              <a:gd name="connsiteY853" fmla="*/ 4934538 h 10591801"/>
              <a:gd name="connsiteX854" fmla="*/ 13030064 w 18368477"/>
              <a:gd name="connsiteY854" fmla="*/ 5036255 h 10591801"/>
              <a:gd name="connsiteX855" fmla="*/ 12955912 w 18368477"/>
              <a:gd name="connsiteY855" fmla="*/ 5061366 h 10591801"/>
              <a:gd name="connsiteX856" fmla="*/ 12899191 w 18368477"/>
              <a:gd name="connsiteY856" fmla="*/ 5137974 h 10591801"/>
              <a:gd name="connsiteX857" fmla="*/ 12916630 w 18368477"/>
              <a:gd name="connsiteY857" fmla="*/ 5189470 h 10591801"/>
              <a:gd name="connsiteX858" fmla="*/ 12973351 w 18368477"/>
              <a:gd name="connsiteY858" fmla="*/ 5112861 h 10591801"/>
              <a:gd name="connsiteX859" fmla="*/ 12990789 w 18368477"/>
              <a:gd name="connsiteY859" fmla="*/ 5164356 h 10591801"/>
              <a:gd name="connsiteX860" fmla="*/ 13082378 w 18368477"/>
              <a:gd name="connsiteY860" fmla="*/ 5190739 h 10591801"/>
              <a:gd name="connsiteX861" fmla="*/ 13156532 w 18368477"/>
              <a:gd name="connsiteY861" fmla="*/ 5165629 h 10591801"/>
              <a:gd name="connsiteX862" fmla="*/ 13165794 w 18368477"/>
              <a:gd name="connsiteY862" fmla="*/ 5162491 h 10591801"/>
              <a:gd name="connsiteX863" fmla="*/ 13208214 w 18368477"/>
              <a:gd name="connsiteY863" fmla="*/ 5148125 h 10591801"/>
              <a:gd name="connsiteX864" fmla="*/ 13219525 w 18368477"/>
              <a:gd name="connsiteY864" fmla="*/ 5132843 h 10591801"/>
              <a:gd name="connsiteX865" fmla="*/ 13252312 w 18368477"/>
              <a:gd name="connsiteY865" fmla="*/ 5088556 h 10591801"/>
              <a:gd name="connsiteX866" fmla="*/ 13259670 w 18368477"/>
              <a:gd name="connsiteY866" fmla="*/ 5110282 h 10591801"/>
              <a:gd name="connsiteX867" fmla="*/ 13265873 w 18368477"/>
              <a:gd name="connsiteY867" fmla="*/ 5128599 h 10591801"/>
              <a:gd name="connsiteX868" fmla="*/ 13282366 w 18368477"/>
              <a:gd name="connsiteY868" fmla="*/ 5123015 h 10591801"/>
              <a:gd name="connsiteX869" fmla="*/ 13293677 w 18368477"/>
              <a:gd name="connsiteY869" fmla="*/ 5107733 h 10591801"/>
              <a:gd name="connsiteX870" fmla="*/ 13299547 w 18368477"/>
              <a:gd name="connsiteY870" fmla="*/ 5099809 h 10591801"/>
              <a:gd name="connsiteX871" fmla="*/ 13297472 w 18368477"/>
              <a:gd name="connsiteY871" fmla="*/ 5093683 h 10591801"/>
              <a:gd name="connsiteX872" fmla="*/ 13291269 w 18368477"/>
              <a:gd name="connsiteY872" fmla="*/ 5075365 h 10591801"/>
              <a:gd name="connsiteX873" fmla="*/ 13287392 w 18368477"/>
              <a:gd name="connsiteY873" fmla="*/ 5063915 h 10591801"/>
              <a:gd name="connsiteX874" fmla="*/ 13298834 w 18368477"/>
              <a:gd name="connsiteY874" fmla="*/ 5067214 h 10591801"/>
              <a:gd name="connsiteX875" fmla="*/ 13307749 w 18368477"/>
              <a:gd name="connsiteY875" fmla="*/ 5069783 h 10591801"/>
              <a:gd name="connsiteX876" fmla="*/ 13319310 w 18368477"/>
              <a:gd name="connsiteY876" fmla="*/ 5073112 h 10591801"/>
              <a:gd name="connsiteX877" fmla="*/ 13326466 w 18368477"/>
              <a:gd name="connsiteY877" fmla="*/ 5063446 h 10591801"/>
              <a:gd name="connsiteX878" fmla="*/ 13400617 w 18368477"/>
              <a:gd name="connsiteY878" fmla="*/ 5038335 h 10591801"/>
              <a:gd name="connsiteX879" fmla="*/ 13383179 w 18368477"/>
              <a:gd name="connsiteY879" fmla="*/ 4986839 h 10591801"/>
              <a:gd name="connsiteX880" fmla="*/ 13457332 w 18368477"/>
              <a:gd name="connsiteY880" fmla="*/ 4961728 h 10591801"/>
              <a:gd name="connsiteX881" fmla="*/ 13531484 w 18368477"/>
              <a:gd name="connsiteY881" fmla="*/ 4936618 h 10591801"/>
              <a:gd name="connsiteX882" fmla="*/ 13588198 w 18368477"/>
              <a:gd name="connsiteY882" fmla="*/ 4860013 h 10591801"/>
              <a:gd name="connsiteX883" fmla="*/ 13662351 w 18368477"/>
              <a:gd name="connsiteY883" fmla="*/ 4834901 h 10591801"/>
              <a:gd name="connsiteX884" fmla="*/ 13644912 w 18368477"/>
              <a:gd name="connsiteY884" fmla="*/ 4783405 h 10591801"/>
              <a:gd name="connsiteX885" fmla="*/ 13736504 w 18368477"/>
              <a:gd name="connsiteY885" fmla="*/ 4809790 h 10591801"/>
              <a:gd name="connsiteX886" fmla="*/ 13884807 w 18368477"/>
              <a:gd name="connsiteY886" fmla="*/ 4759569 h 10591801"/>
              <a:gd name="connsiteX887" fmla="*/ 13867369 w 18368477"/>
              <a:gd name="connsiteY887" fmla="*/ 4708072 h 10591801"/>
              <a:gd name="connsiteX888" fmla="*/ 13941522 w 18368477"/>
              <a:gd name="connsiteY888" fmla="*/ 4682961 h 10591801"/>
              <a:gd name="connsiteX889" fmla="*/ 13998237 w 18368477"/>
              <a:gd name="connsiteY889" fmla="*/ 4606354 h 10591801"/>
              <a:gd name="connsiteX890" fmla="*/ 14072389 w 18368477"/>
              <a:gd name="connsiteY890" fmla="*/ 4581243 h 10591801"/>
              <a:gd name="connsiteX891" fmla="*/ 14220692 w 18368477"/>
              <a:gd name="connsiteY891" fmla="*/ 4531021 h 10591801"/>
              <a:gd name="connsiteX892" fmla="*/ 14089828 w 18368477"/>
              <a:gd name="connsiteY892" fmla="*/ 4632739 h 10591801"/>
              <a:gd name="connsiteX893" fmla="*/ 13958960 w 18368477"/>
              <a:gd name="connsiteY893" fmla="*/ 4734457 h 10591801"/>
              <a:gd name="connsiteX894" fmla="*/ 13966317 w 18368477"/>
              <a:gd name="connsiteY894" fmla="*/ 4756182 h 10591801"/>
              <a:gd name="connsiteX895" fmla="*/ 13972521 w 18368477"/>
              <a:gd name="connsiteY895" fmla="*/ 4774503 h 10591801"/>
              <a:gd name="connsiteX896" fmla="*/ 14008001 w 18368477"/>
              <a:gd name="connsiteY896" fmla="*/ 4762487 h 10591801"/>
              <a:gd name="connsiteX897" fmla="*/ 14092103 w 18368477"/>
              <a:gd name="connsiteY897" fmla="*/ 4734008 h 10591801"/>
              <a:gd name="connsiteX898" fmla="*/ 14105762 w 18368477"/>
              <a:gd name="connsiteY898" fmla="*/ 4717929 h 10591801"/>
              <a:gd name="connsiteX899" fmla="*/ 14107267 w 18368477"/>
              <a:gd name="connsiteY899" fmla="*/ 4684235 h 10591801"/>
              <a:gd name="connsiteX900" fmla="*/ 14181417 w 18368477"/>
              <a:gd name="connsiteY900" fmla="*/ 4659126 h 10591801"/>
              <a:gd name="connsiteX901" fmla="*/ 14255569 w 18368477"/>
              <a:gd name="connsiteY901" fmla="*/ 4634013 h 10591801"/>
              <a:gd name="connsiteX902" fmla="*/ 14325487 w 18368477"/>
              <a:gd name="connsiteY902" fmla="*/ 4634554 h 10591801"/>
              <a:gd name="connsiteX903" fmla="*/ 14350312 w 18368477"/>
              <a:gd name="connsiteY903" fmla="*/ 4634743 h 10591801"/>
              <a:gd name="connsiteX904" fmla="*/ 14394569 w 18368477"/>
              <a:gd name="connsiteY904" fmla="*/ 4607364 h 10591801"/>
              <a:gd name="connsiteX905" fmla="*/ 14408858 w 18368477"/>
              <a:gd name="connsiteY905" fmla="*/ 4598525 h 10591801"/>
              <a:gd name="connsiteX906" fmla="*/ 14513093 w 18368477"/>
              <a:gd name="connsiteY906" fmla="*/ 4534044 h 10591801"/>
              <a:gd name="connsiteX907" fmla="*/ 14520040 w 18368477"/>
              <a:gd name="connsiteY907" fmla="*/ 4531692 h 10591801"/>
              <a:gd name="connsiteX908" fmla="*/ 14564775 w 18368477"/>
              <a:gd name="connsiteY908" fmla="*/ 4516542 h 10591801"/>
              <a:gd name="connsiteX909" fmla="*/ 14576099 w 18368477"/>
              <a:gd name="connsiteY909" fmla="*/ 4501254 h 10591801"/>
              <a:gd name="connsiteX910" fmla="*/ 14608887 w 18368477"/>
              <a:gd name="connsiteY910" fmla="*/ 4456965 h 10591801"/>
              <a:gd name="connsiteX911" fmla="*/ 14683041 w 18368477"/>
              <a:gd name="connsiteY911" fmla="*/ 4431854 h 10591801"/>
              <a:gd name="connsiteX912" fmla="*/ 14665602 w 18368477"/>
              <a:gd name="connsiteY912" fmla="*/ 4380358 h 10591801"/>
              <a:gd name="connsiteX913" fmla="*/ 14739751 w 18368477"/>
              <a:gd name="connsiteY913" fmla="*/ 4355248 h 10591801"/>
              <a:gd name="connsiteX914" fmla="*/ 14813906 w 18368477"/>
              <a:gd name="connsiteY914" fmla="*/ 4330137 h 10591801"/>
              <a:gd name="connsiteX915" fmla="*/ 14831343 w 18368477"/>
              <a:gd name="connsiteY915" fmla="*/ 4381633 h 10591801"/>
              <a:gd name="connsiteX916" fmla="*/ 14905489 w 18368477"/>
              <a:gd name="connsiteY916" fmla="*/ 4356524 h 10591801"/>
              <a:gd name="connsiteX917" fmla="*/ 15036357 w 18368477"/>
              <a:gd name="connsiteY917" fmla="*/ 4254806 h 10591801"/>
              <a:gd name="connsiteX918" fmla="*/ 15167221 w 18368477"/>
              <a:gd name="connsiteY918" fmla="*/ 4153089 h 10591801"/>
              <a:gd name="connsiteX919" fmla="*/ 15298086 w 18368477"/>
              <a:gd name="connsiteY919" fmla="*/ 4051372 h 10591801"/>
              <a:gd name="connsiteX920" fmla="*/ 15372238 w 18368477"/>
              <a:gd name="connsiteY920" fmla="*/ 4026261 h 10591801"/>
              <a:gd name="connsiteX921" fmla="*/ 15315530 w 18368477"/>
              <a:gd name="connsiteY921" fmla="*/ 4102869 h 10591801"/>
              <a:gd name="connsiteX922" fmla="*/ 15389680 w 18368477"/>
              <a:gd name="connsiteY922" fmla="*/ 4077758 h 10591801"/>
              <a:gd name="connsiteX923" fmla="*/ 15463825 w 18368477"/>
              <a:gd name="connsiteY923" fmla="*/ 4052648 h 10591801"/>
              <a:gd name="connsiteX924" fmla="*/ 15612131 w 18368477"/>
              <a:gd name="connsiteY924" fmla="*/ 4002427 h 10591801"/>
              <a:gd name="connsiteX925" fmla="*/ 15686280 w 18368477"/>
              <a:gd name="connsiteY925" fmla="*/ 3977317 h 10591801"/>
              <a:gd name="connsiteX926" fmla="*/ 15612131 w 18368477"/>
              <a:gd name="connsiteY926" fmla="*/ 4002427 h 10591801"/>
              <a:gd name="connsiteX927" fmla="*/ 15799710 w 18368477"/>
              <a:gd name="connsiteY927" fmla="*/ 3824104 h 10591801"/>
              <a:gd name="connsiteX928" fmla="*/ 15856425 w 18368477"/>
              <a:gd name="connsiteY928" fmla="*/ 3747498 h 10591801"/>
              <a:gd name="connsiteX929" fmla="*/ 15782273 w 18368477"/>
              <a:gd name="connsiteY929" fmla="*/ 3772609 h 10591801"/>
              <a:gd name="connsiteX930" fmla="*/ 15633967 w 18368477"/>
              <a:gd name="connsiteY930" fmla="*/ 3822831 h 10591801"/>
              <a:gd name="connsiteX931" fmla="*/ 15690682 w 18368477"/>
              <a:gd name="connsiteY931" fmla="*/ 3746225 h 10591801"/>
              <a:gd name="connsiteX932" fmla="*/ 15764835 w 18368477"/>
              <a:gd name="connsiteY932" fmla="*/ 3721114 h 10591801"/>
              <a:gd name="connsiteX933" fmla="*/ 15838988 w 18368477"/>
              <a:gd name="connsiteY933" fmla="*/ 3696003 h 10591801"/>
              <a:gd name="connsiteX934" fmla="*/ 15913141 w 18368477"/>
              <a:gd name="connsiteY934" fmla="*/ 3670892 h 10591801"/>
              <a:gd name="connsiteX935" fmla="*/ 15930582 w 18368477"/>
              <a:gd name="connsiteY935" fmla="*/ 3722387 h 10591801"/>
              <a:gd name="connsiteX936" fmla="*/ 15948019 w 18368477"/>
              <a:gd name="connsiteY936" fmla="*/ 3773882 h 10591801"/>
              <a:gd name="connsiteX937" fmla="*/ 15873863 w 18368477"/>
              <a:gd name="connsiteY937" fmla="*/ 3798993 h 10591801"/>
              <a:gd name="connsiteX938" fmla="*/ 15742995 w 18368477"/>
              <a:gd name="connsiteY938" fmla="*/ 3900709 h 10591801"/>
              <a:gd name="connsiteX939" fmla="*/ 15834589 w 18368477"/>
              <a:gd name="connsiteY939" fmla="*/ 3927095 h 10591801"/>
              <a:gd name="connsiteX940" fmla="*/ 15891304 w 18368477"/>
              <a:gd name="connsiteY940" fmla="*/ 3850487 h 10591801"/>
              <a:gd name="connsiteX941" fmla="*/ 16057044 w 18368477"/>
              <a:gd name="connsiteY941" fmla="*/ 3851761 h 10591801"/>
              <a:gd name="connsiteX942" fmla="*/ 16187912 w 18368477"/>
              <a:gd name="connsiteY942" fmla="*/ 3750044 h 10591801"/>
              <a:gd name="connsiteX943" fmla="*/ 16781125 w 18368477"/>
              <a:gd name="connsiteY943" fmla="*/ 3549158 h 10591801"/>
              <a:gd name="connsiteX944" fmla="*/ 17465929 w 18368477"/>
              <a:gd name="connsiteY944" fmla="*/ 3374658 h 10591801"/>
              <a:gd name="connsiteX945" fmla="*/ 17819245 w 18368477"/>
              <a:gd name="connsiteY945" fmla="*/ 3197609 h 10591801"/>
              <a:gd name="connsiteX946" fmla="*/ 17762537 w 18368477"/>
              <a:gd name="connsiteY946" fmla="*/ 3274215 h 10591801"/>
              <a:gd name="connsiteX947" fmla="*/ 17711553 w 18368477"/>
              <a:gd name="connsiteY947" fmla="*/ 3291480 h 10591801"/>
              <a:gd name="connsiteX948" fmla="*/ 17540081 w 18368477"/>
              <a:gd name="connsiteY948" fmla="*/ 3349547 h 10591801"/>
              <a:gd name="connsiteX949" fmla="*/ 17557521 w 18368477"/>
              <a:gd name="connsiteY949" fmla="*/ 3401042 h 10591801"/>
              <a:gd name="connsiteX950" fmla="*/ 17574957 w 18368477"/>
              <a:gd name="connsiteY950" fmla="*/ 3452537 h 10591801"/>
              <a:gd name="connsiteX951" fmla="*/ 17592397 w 18368477"/>
              <a:gd name="connsiteY951" fmla="*/ 3504033 h 10591801"/>
              <a:gd name="connsiteX952" fmla="*/ 17518241 w 18368477"/>
              <a:gd name="connsiteY952" fmla="*/ 3529145 h 10591801"/>
              <a:gd name="connsiteX953" fmla="*/ 17500805 w 18368477"/>
              <a:gd name="connsiteY953" fmla="*/ 3477649 h 10591801"/>
              <a:gd name="connsiteX954" fmla="*/ 17444089 w 18368477"/>
              <a:gd name="connsiteY954" fmla="*/ 3554256 h 10591801"/>
              <a:gd name="connsiteX955" fmla="*/ 17369937 w 18368477"/>
              <a:gd name="connsiteY955" fmla="*/ 3579367 h 10591801"/>
              <a:gd name="connsiteX956" fmla="*/ 17221641 w 18368477"/>
              <a:gd name="connsiteY956" fmla="*/ 3629586 h 10591801"/>
              <a:gd name="connsiteX957" fmla="*/ 17245349 w 18368477"/>
              <a:gd name="connsiteY957" fmla="*/ 3638598 h 10591801"/>
              <a:gd name="connsiteX958" fmla="*/ 17303109 w 18368477"/>
              <a:gd name="connsiteY958" fmla="*/ 3611028 h 10591801"/>
              <a:gd name="connsiteX959" fmla="*/ 17233081 w 18368477"/>
              <a:gd name="connsiteY959" fmla="*/ 3650039 h 10591801"/>
              <a:gd name="connsiteX960" fmla="*/ 17090773 w 18368477"/>
              <a:gd name="connsiteY960" fmla="*/ 3731303 h 10591801"/>
              <a:gd name="connsiteX961" fmla="*/ 17016621 w 18368477"/>
              <a:gd name="connsiteY961" fmla="*/ 3756412 h 10591801"/>
              <a:gd name="connsiteX962" fmla="*/ 17034061 w 18368477"/>
              <a:gd name="connsiteY962" fmla="*/ 3807908 h 10591801"/>
              <a:gd name="connsiteX963" fmla="*/ 16811601 w 18368477"/>
              <a:gd name="connsiteY963" fmla="*/ 3883241 h 10591801"/>
              <a:gd name="connsiteX964" fmla="*/ 16754885 w 18368477"/>
              <a:gd name="connsiteY964" fmla="*/ 3959848 h 10591801"/>
              <a:gd name="connsiteX965" fmla="*/ 16680743 w 18368477"/>
              <a:gd name="connsiteY965" fmla="*/ 3984955 h 10591801"/>
              <a:gd name="connsiteX966" fmla="*/ 16606590 w 18368477"/>
              <a:gd name="connsiteY966" fmla="*/ 4010067 h 10591801"/>
              <a:gd name="connsiteX967" fmla="*/ 16589149 w 18368477"/>
              <a:gd name="connsiteY967" fmla="*/ 3958572 h 10591801"/>
              <a:gd name="connsiteX968" fmla="*/ 16532437 w 18368477"/>
              <a:gd name="connsiteY968" fmla="*/ 4035178 h 10591801"/>
              <a:gd name="connsiteX969" fmla="*/ 16475722 w 18368477"/>
              <a:gd name="connsiteY969" fmla="*/ 4111783 h 10591801"/>
              <a:gd name="connsiteX970" fmla="*/ 16401573 w 18368477"/>
              <a:gd name="connsiteY970" fmla="*/ 4136893 h 10591801"/>
              <a:gd name="connsiteX971" fmla="*/ 16327416 w 18368477"/>
              <a:gd name="connsiteY971" fmla="*/ 4162004 h 10591801"/>
              <a:gd name="connsiteX972" fmla="*/ 16419010 w 18368477"/>
              <a:gd name="connsiteY972" fmla="*/ 4188388 h 10591801"/>
              <a:gd name="connsiteX973" fmla="*/ 16846477 w 18368477"/>
              <a:gd name="connsiteY973" fmla="*/ 3986230 h 10591801"/>
              <a:gd name="connsiteX974" fmla="*/ 16903193 w 18368477"/>
              <a:gd name="connsiteY974" fmla="*/ 3909625 h 10591801"/>
              <a:gd name="connsiteX975" fmla="*/ 17199801 w 18368477"/>
              <a:gd name="connsiteY975" fmla="*/ 3809181 h 10591801"/>
              <a:gd name="connsiteX976" fmla="*/ 17291393 w 18368477"/>
              <a:gd name="connsiteY976" fmla="*/ 3835564 h 10591801"/>
              <a:gd name="connsiteX977" fmla="*/ 17234677 w 18368477"/>
              <a:gd name="connsiteY977" fmla="*/ 3912171 h 10591801"/>
              <a:gd name="connsiteX978" fmla="*/ 17160525 w 18368477"/>
              <a:gd name="connsiteY978" fmla="*/ 3937282 h 10591801"/>
              <a:gd name="connsiteX979" fmla="*/ 17068937 w 18368477"/>
              <a:gd name="connsiteY979" fmla="*/ 3910896 h 10591801"/>
              <a:gd name="connsiteX980" fmla="*/ 16938069 w 18368477"/>
              <a:gd name="connsiteY980" fmla="*/ 4012614 h 10591801"/>
              <a:gd name="connsiteX981" fmla="*/ 16863917 w 18368477"/>
              <a:gd name="connsiteY981" fmla="*/ 4037725 h 10591801"/>
              <a:gd name="connsiteX982" fmla="*/ 16715617 w 18368477"/>
              <a:gd name="connsiteY982" fmla="*/ 4087944 h 10591801"/>
              <a:gd name="connsiteX983" fmla="*/ 16658903 w 18368477"/>
              <a:gd name="connsiteY983" fmla="*/ 4164551 h 10591801"/>
              <a:gd name="connsiteX984" fmla="*/ 16709881 w 18368477"/>
              <a:gd name="connsiteY984" fmla="*/ 4147289 h 10591801"/>
              <a:gd name="connsiteX985" fmla="*/ 16807201 w 18368477"/>
              <a:gd name="connsiteY985" fmla="*/ 4114332 h 10591801"/>
              <a:gd name="connsiteX986" fmla="*/ 16750497 w 18368477"/>
              <a:gd name="connsiteY986" fmla="*/ 4190936 h 10591801"/>
              <a:gd name="connsiteX987" fmla="*/ 16842077 w 18368477"/>
              <a:gd name="connsiteY987" fmla="*/ 4217323 h 10591801"/>
              <a:gd name="connsiteX988" fmla="*/ 16990381 w 18368477"/>
              <a:gd name="connsiteY988" fmla="*/ 4167101 h 10591801"/>
              <a:gd name="connsiteX989" fmla="*/ 16859513 w 18368477"/>
              <a:gd name="connsiteY989" fmla="*/ 4268819 h 10591801"/>
              <a:gd name="connsiteX990" fmla="*/ 16785373 w 18368477"/>
              <a:gd name="connsiteY990" fmla="*/ 4293926 h 10591801"/>
              <a:gd name="connsiteX991" fmla="*/ 16767933 w 18368477"/>
              <a:gd name="connsiteY991" fmla="*/ 4242431 h 10591801"/>
              <a:gd name="connsiteX992" fmla="*/ 16637065 w 18368477"/>
              <a:gd name="connsiteY992" fmla="*/ 4344149 h 10591801"/>
              <a:gd name="connsiteX993" fmla="*/ 16488764 w 18368477"/>
              <a:gd name="connsiteY993" fmla="*/ 4394371 h 10591801"/>
              <a:gd name="connsiteX994" fmla="*/ 16432049 w 18368477"/>
              <a:gd name="connsiteY994" fmla="*/ 4470975 h 10591801"/>
              <a:gd name="connsiteX995" fmla="*/ 16340455 w 18368477"/>
              <a:gd name="connsiteY995" fmla="*/ 4444593 h 10591801"/>
              <a:gd name="connsiteX996" fmla="*/ 16414612 w 18368477"/>
              <a:gd name="connsiteY996" fmla="*/ 4419481 h 10591801"/>
              <a:gd name="connsiteX997" fmla="*/ 16323018 w 18368477"/>
              <a:gd name="connsiteY997" fmla="*/ 4393096 h 10591801"/>
              <a:gd name="connsiteX998" fmla="*/ 16248865 w 18368477"/>
              <a:gd name="connsiteY998" fmla="*/ 4418209 h 10591801"/>
              <a:gd name="connsiteX999" fmla="*/ 16174716 w 18368477"/>
              <a:gd name="connsiteY999" fmla="*/ 4443318 h 10591801"/>
              <a:gd name="connsiteX1000" fmla="*/ 16192153 w 18368477"/>
              <a:gd name="connsiteY1000" fmla="*/ 4494813 h 10591801"/>
              <a:gd name="connsiteX1001" fmla="*/ 15969695 w 18368477"/>
              <a:gd name="connsiteY1001" fmla="*/ 4570147 h 10591801"/>
              <a:gd name="connsiteX1002" fmla="*/ 15912980 w 18368477"/>
              <a:gd name="connsiteY1002" fmla="*/ 4646752 h 10591801"/>
              <a:gd name="connsiteX1003" fmla="*/ 15764674 w 18368477"/>
              <a:gd name="connsiteY1003" fmla="*/ 4696974 h 10591801"/>
              <a:gd name="connsiteX1004" fmla="*/ 15690522 w 18368477"/>
              <a:gd name="connsiteY1004" fmla="*/ 4722085 h 10591801"/>
              <a:gd name="connsiteX1005" fmla="*/ 15673084 w 18368477"/>
              <a:gd name="connsiteY1005" fmla="*/ 4670591 h 10591801"/>
              <a:gd name="connsiteX1006" fmla="*/ 15542227 w 18368477"/>
              <a:gd name="connsiteY1006" fmla="*/ 4772304 h 10591801"/>
              <a:gd name="connsiteX1007" fmla="*/ 15485512 w 18368477"/>
              <a:gd name="connsiteY1007" fmla="*/ 4848912 h 10591801"/>
              <a:gd name="connsiteX1008" fmla="*/ 15468074 w 18368477"/>
              <a:gd name="connsiteY1008" fmla="*/ 4797415 h 10591801"/>
              <a:gd name="connsiteX1009" fmla="*/ 15337206 w 18368477"/>
              <a:gd name="connsiteY1009" fmla="*/ 4899134 h 10591801"/>
              <a:gd name="connsiteX1010" fmla="*/ 15411359 w 18368477"/>
              <a:gd name="connsiteY1010" fmla="*/ 4874024 h 10591801"/>
              <a:gd name="connsiteX1011" fmla="*/ 15502949 w 18368477"/>
              <a:gd name="connsiteY1011" fmla="*/ 4900405 h 10591801"/>
              <a:gd name="connsiteX1012" fmla="*/ 15577098 w 18368477"/>
              <a:gd name="connsiteY1012" fmla="*/ 4875295 h 10591801"/>
              <a:gd name="connsiteX1013" fmla="*/ 15651251 w 18368477"/>
              <a:gd name="connsiteY1013" fmla="*/ 4850184 h 10591801"/>
              <a:gd name="connsiteX1014" fmla="*/ 15707963 w 18368477"/>
              <a:gd name="connsiteY1014" fmla="*/ 4773581 h 10591801"/>
              <a:gd name="connsiteX1015" fmla="*/ 15930418 w 18368477"/>
              <a:gd name="connsiteY1015" fmla="*/ 4698249 h 10591801"/>
              <a:gd name="connsiteX1016" fmla="*/ 15725401 w 18368477"/>
              <a:gd name="connsiteY1016" fmla="*/ 4825075 h 10591801"/>
              <a:gd name="connsiteX1017" fmla="*/ 15746668 w 18368477"/>
              <a:gd name="connsiteY1017" fmla="*/ 4796348 h 10591801"/>
              <a:gd name="connsiteX1018" fmla="*/ 15747994 w 18368477"/>
              <a:gd name="connsiteY1018" fmla="*/ 4794558 h 10591801"/>
              <a:gd name="connsiteX1019" fmla="*/ 15749328 w 18368477"/>
              <a:gd name="connsiteY1019" fmla="*/ 4792757 h 10591801"/>
              <a:gd name="connsiteX1020" fmla="*/ 15750323 w 18368477"/>
              <a:gd name="connsiteY1020" fmla="*/ 4791411 h 10591801"/>
              <a:gd name="connsiteX1021" fmla="*/ 15747994 w 18368477"/>
              <a:gd name="connsiteY1021" fmla="*/ 4794558 h 10591801"/>
              <a:gd name="connsiteX1022" fmla="*/ 15741679 w 18368477"/>
              <a:gd name="connsiteY1022" fmla="*/ 4803083 h 10591801"/>
              <a:gd name="connsiteX1023" fmla="*/ 15725401 w 18368477"/>
              <a:gd name="connsiteY1023" fmla="*/ 4825075 h 10591801"/>
              <a:gd name="connsiteX1024" fmla="*/ 15742838 w 18368477"/>
              <a:gd name="connsiteY1024" fmla="*/ 4876569 h 10591801"/>
              <a:gd name="connsiteX1025" fmla="*/ 15816991 w 18368477"/>
              <a:gd name="connsiteY1025" fmla="*/ 4851459 h 10591801"/>
              <a:gd name="connsiteX1026" fmla="*/ 16187755 w 18368477"/>
              <a:gd name="connsiteY1026" fmla="*/ 4725903 h 10591801"/>
              <a:gd name="connsiteX1027" fmla="*/ 16131040 w 18368477"/>
              <a:gd name="connsiteY1027" fmla="*/ 4802511 h 10591801"/>
              <a:gd name="connsiteX1028" fmla="*/ 16353494 w 18368477"/>
              <a:gd name="connsiteY1028" fmla="*/ 4727180 h 10591801"/>
              <a:gd name="connsiteX1029" fmla="*/ 16427647 w 18368477"/>
              <a:gd name="connsiteY1029" fmla="*/ 4702067 h 10591801"/>
              <a:gd name="connsiteX1030" fmla="*/ 16706821 w 18368477"/>
              <a:gd name="connsiteY1030" fmla="*/ 4550129 h 10591801"/>
              <a:gd name="connsiteX1031" fmla="*/ 16911829 w 18368477"/>
              <a:gd name="connsiteY1031" fmla="*/ 4423303 h 10591801"/>
              <a:gd name="connsiteX1032" fmla="*/ 17208441 w 18368477"/>
              <a:gd name="connsiteY1032" fmla="*/ 4322859 h 10591801"/>
              <a:gd name="connsiteX1033" fmla="*/ 17430901 w 18368477"/>
              <a:gd name="connsiteY1033" fmla="*/ 4247526 h 10591801"/>
              <a:gd name="connsiteX1034" fmla="*/ 17522485 w 18368477"/>
              <a:gd name="connsiteY1034" fmla="*/ 4273911 h 10591801"/>
              <a:gd name="connsiteX1035" fmla="*/ 17596633 w 18368477"/>
              <a:gd name="connsiteY1035" fmla="*/ 4248801 h 10591801"/>
              <a:gd name="connsiteX1036" fmla="*/ 17579193 w 18368477"/>
              <a:gd name="connsiteY1036" fmla="*/ 4197307 h 10591801"/>
              <a:gd name="connsiteX1037" fmla="*/ 17653349 w 18368477"/>
              <a:gd name="connsiteY1037" fmla="*/ 4172196 h 10591801"/>
              <a:gd name="connsiteX1038" fmla="*/ 17727501 w 18368477"/>
              <a:gd name="connsiteY1038" fmla="*/ 4147085 h 10591801"/>
              <a:gd name="connsiteX1039" fmla="*/ 17801657 w 18368477"/>
              <a:gd name="connsiteY1039" fmla="*/ 4121974 h 10591801"/>
              <a:gd name="connsiteX1040" fmla="*/ 18080821 w 18368477"/>
              <a:gd name="connsiteY1040" fmla="*/ 3970038 h 10591801"/>
              <a:gd name="connsiteX1041" fmla="*/ 18154969 w 18368477"/>
              <a:gd name="connsiteY1041" fmla="*/ 3944928 h 10591801"/>
              <a:gd name="connsiteX1042" fmla="*/ 18098257 w 18368477"/>
              <a:gd name="connsiteY1042" fmla="*/ 4021532 h 10591801"/>
              <a:gd name="connsiteX1043" fmla="*/ 18172405 w 18368477"/>
              <a:gd name="connsiteY1043" fmla="*/ 3996422 h 10591801"/>
              <a:gd name="connsiteX1044" fmla="*/ 18189849 w 18368477"/>
              <a:gd name="connsiteY1044" fmla="*/ 4047917 h 10591801"/>
              <a:gd name="connsiteX1045" fmla="*/ 18041549 w 18368477"/>
              <a:gd name="connsiteY1045" fmla="*/ 4098136 h 10591801"/>
              <a:gd name="connsiteX1046" fmla="*/ 17893245 w 18368477"/>
              <a:gd name="connsiteY1046" fmla="*/ 4148357 h 10591801"/>
              <a:gd name="connsiteX1047" fmla="*/ 17984833 w 18368477"/>
              <a:gd name="connsiteY1047" fmla="*/ 4174743 h 10591801"/>
              <a:gd name="connsiteX1048" fmla="*/ 17836533 w 18368477"/>
              <a:gd name="connsiteY1048" fmla="*/ 4224964 h 10591801"/>
              <a:gd name="connsiteX1049" fmla="*/ 17688225 w 18368477"/>
              <a:gd name="connsiteY1049" fmla="*/ 4275186 h 10591801"/>
              <a:gd name="connsiteX1050" fmla="*/ 17500653 w 18368477"/>
              <a:gd name="connsiteY1050" fmla="*/ 4453508 h 10591801"/>
              <a:gd name="connsiteX1051" fmla="*/ 17483213 w 18368477"/>
              <a:gd name="connsiteY1051" fmla="*/ 4402011 h 10591801"/>
              <a:gd name="connsiteX1052" fmla="*/ 17409061 w 18368477"/>
              <a:gd name="connsiteY1052" fmla="*/ 4427123 h 10591801"/>
              <a:gd name="connsiteX1053" fmla="*/ 17426497 w 18368477"/>
              <a:gd name="connsiteY1053" fmla="*/ 4478618 h 10591801"/>
              <a:gd name="connsiteX1054" fmla="*/ 17221481 w 18368477"/>
              <a:gd name="connsiteY1054" fmla="*/ 4605446 h 10591801"/>
              <a:gd name="connsiteX1055" fmla="*/ 17164765 w 18368477"/>
              <a:gd name="connsiteY1055" fmla="*/ 4682052 h 10591801"/>
              <a:gd name="connsiteX1056" fmla="*/ 16959757 w 18368477"/>
              <a:gd name="connsiteY1056" fmla="*/ 4808876 h 10591801"/>
              <a:gd name="connsiteX1057" fmla="*/ 16868165 w 18368477"/>
              <a:gd name="connsiteY1057" fmla="*/ 4782493 h 10591801"/>
              <a:gd name="connsiteX1058" fmla="*/ 16811449 w 18368477"/>
              <a:gd name="connsiteY1058" fmla="*/ 4859099 h 10591801"/>
              <a:gd name="connsiteX1059" fmla="*/ 16828889 w 18368477"/>
              <a:gd name="connsiteY1059" fmla="*/ 4910594 h 10591801"/>
              <a:gd name="connsiteX1060" fmla="*/ 16846325 w 18368477"/>
              <a:gd name="connsiteY1060" fmla="*/ 4962092 h 10591801"/>
              <a:gd name="connsiteX1061" fmla="*/ 16680585 w 18368477"/>
              <a:gd name="connsiteY1061" fmla="*/ 4960816 h 10591801"/>
              <a:gd name="connsiteX1062" fmla="*/ 16772173 w 18368477"/>
              <a:gd name="connsiteY1062" fmla="*/ 4987202 h 10591801"/>
              <a:gd name="connsiteX1063" fmla="*/ 16846325 w 18368477"/>
              <a:gd name="connsiteY1063" fmla="*/ 4962092 h 10591801"/>
              <a:gd name="connsiteX1064" fmla="*/ 16920477 w 18368477"/>
              <a:gd name="connsiteY1064" fmla="*/ 4936980 h 10591801"/>
              <a:gd name="connsiteX1065" fmla="*/ 16977193 w 18368477"/>
              <a:gd name="connsiteY1065" fmla="*/ 4860372 h 10591801"/>
              <a:gd name="connsiteX1066" fmla="*/ 17051337 w 18368477"/>
              <a:gd name="connsiteY1066" fmla="*/ 4835264 h 10591801"/>
              <a:gd name="connsiteX1067" fmla="*/ 17125489 w 18368477"/>
              <a:gd name="connsiteY1067" fmla="*/ 4810152 h 10591801"/>
              <a:gd name="connsiteX1068" fmla="*/ 17182201 w 18368477"/>
              <a:gd name="connsiteY1068" fmla="*/ 4733547 h 10591801"/>
              <a:gd name="connsiteX1069" fmla="*/ 17273797 w 18368477"/>
              <a:gd name="connsiteY1069" fmla="*/ 4759930 h 10591801"/>
              <a:gd name="connsiteX1070" fmla="*/ 17291233 w 18368477"/>
              <a:gd name="connsiteY1070" fmla="*/ 4811428 h 10591801"/>
              <a:gd name="connsiteX1071" fmla="*/ 17142929 w 18368477"/>
              <a:gd name="connsiteY1071" fmla="*/ 4861650 h 10591801"/>
              <a:gd name="connsiteX1072" fmla="*/ 17086213 w 18368477"/>
              <a:gd name="connsiteY1072" fmla="*/ 4938254 h 10591801"/>
              <a:gd name="connsiteX1073" fmla="*/ 17012069 w 18368477"/>
              <a:gd name="connsiteY1073" fmla="*/ 4963362 h 10591801"/>
              <a:gd name="connsiteX1074" fmla="*/ 16863761 w 18368477"/>
              <a:gd name="connsiteY1074" fmla="*/ 5013584 h 10591801"/>
              <a:gd name="connsiteX1075" fmla="*/ 16881205 w 18368477"/>
              <a:gd name="connsiteY1075" fmla="*/ 5065081 h 10591801"/>
              <a:gd name="connsiteX1076" fmla="*/ 16732897 w 18368477"/>
              <a:gd name="connsiteY1076" fmla="*/ 5115303 h 10591801"/>
              <a:gd name="connsiteX1077" fmla="*/ 16676183 w 18368477"/>
              <a:gd name="connsiteY1077" fmla="*/ 5191907 h 10591801"/>
              <a:gd name="connsiteX1078" fmla="*/ 16602031 w 18368477"/>
              <a:gd name="connsiteY1078" fmla="*/ 5217017 h 10591801"/>
              <a:gd name="connsiteX1079" fmla="*/ 16453728 w 18368477"/>
              <a:gd name="connsiteY1079" fmla="*/ 5267239 h 10591801"/>
              <a:gd name="connsiteX1080" fmla="*/ 16322861 w 18368477"/>
              <a:gd name="connsiteY1080" fmla="*/ 5368957 h 10591801"/>
              <a:gd name="connsiteX1081" fmla="*/ 16248708 w 18368477"/>
              <a:gd name="connsiteY1081" fmla="*/ 5394069 h 10591801"/>
              <a:gd name="connsiteX1082" fmla="*/ 16191993 w 18368477"/>
              <a:gd name="connsiteY1082" fmla="*/ 5470673 h 10591801"/>
              <a:gd name="connsiteX1083" fmla="*/ 16209430 w 18368477"/>
              <a:gd name="connsiteY1083" fmla="*/ 5522169 h 10591801"/>
              <a:gd name="connsiteX1084" fmla="*/ 16266146 w 18368477"/>
              <a:gd name="connsiteY1084" fmla="*/ 5445563 h 10591801"/>
              <a:gd name="connsiteX1085" fmla="*/ 16283583 w 18368477"/>
              <a:gd name="connsiteY1085" fmla="*/ 5497058 h 10591801"/>
              <a:gd name="connsiteX1086" fmla="*/ 16375174 w 18368477"/>
              <a:gd name="connsiteY1086" fmla="*/ 5523444 h 10591801"/>
              <a:gd name="connsiteX1087" fmla="*/ 16449326 w 18368477"/>
              <a:gd name="connsiteY1087" fmla="*/ 5498332 h 10591801"/>
              <a:gd name="connsiteX1088" fmla="*/ 16523483 w 18368477"/>
              <a:gd name="connsiteY1088" fmla="*/ 5473222 h 10591801"/>
              <a:gd name="connsiteX1089" fmla="*/ 16597632 w 18368477"/>
              <a:gd name="connsiteY1089" fmla="*/ 5448111 h 10591801"/>
              <a:gd name="connsiteX1090" fmla="*/ 16580191 w 18368477"/>
              <a:gd name="connsiteY1090" fmla="*/ 5396614 h 10591801"/>
              <a:gd name="connsiteX1091" fmla="*/ 16671785 w 18368477"/>
              <a:gd name="connsiteY1091" fmla="*/ 5423000 h 10591801"/>
              <a:gd name="connsiteX1092" fmla="*/ 16728501 w 18368477"/>
              <a:gd name="connsiteY1092" fmla="*/ 5346393 h 10591801"/>
              <a:gd name="connsiteX1093" fmla="*/ 16745937 w 18368477"/>
              <a:gd name="connsiteY1093" fmla="*/ 5397889 h 10591801"/>
              <a:gd name="connsiteX1094" fmla="*/ 16820089 w 18368477"/>
              <a:gd name="connsiteY1094" fmla="*/ 5372777 h 10591801"/>
              <a:gd name="connsiteX1095" fmla="*/ 16876801 w 18368477"/>
              <a:gd name="connsiteY1095" fmla="*/ 5296171 h 10591801"/>
              <a:gd name="connsiteX1096" fmla="*/ 16950953 w 18368477"/>
              <a:gd name="connsiteY1096" fmla="*/ 5271059 h 10591801"/>
              <a:gd name="connsiteX1097" fmla="*/ 16978757 w 18368477"/>
              <a:gd name="connsiteY1097" fmla="*/ 5261645 h 10591801"/>
              <a:gd name="connsiteX1098" fmla="*/ 16982237 w 18368477"/>
              <a:gd name="connsiteY1098" fmla="*/ 5260466 h 10591801"/>
              <a:gd name="connsiteX1099" fmla="*/ 16997301 w 18368477"/>
              <a:gd name="connsiteY1099" fmla="*/ 5255367 h 10591801"/>
              <a:gd name="connsiteX1100" fmla="*/ 17099261 w 18368477"/>
              <a:gd name="connsiteY1100" fmla="*/ 5220838 h 10591801"/>
              <a:gd name="connsiteX1101" fmla="*/ 17081821 w 18368477"/>
              <a:gd name="connsiteY1101" fmla="*/ 5169343 h 10591801"/>
              <a:gd name="connsiteX1102" fmla="*/ 17600881 w 18368477"/>
              <a:gd name="connsiteY1102" fmla="*/ 4993568 h 10591801"/>
              <a:gd name="connsiteX1103" fmla="*/ 17805893 w 18368477"/>
              <a:gd name="connsiteY1103" fmla="*/ 4866744 h 10591801"/>
              <a:gd name="connsiteX1104" fmla="*/ 18103949 w 18368477"/>
              <a:gd name="connsiteY1104" fmla="*/ 4765812 h 10591801"/>
              <a:gd name="connsiteX1105" fmla="*/ 18176657 w 18368477"/>
              <a:gd name="connsiteY1105" fmla="*/ 4741189 h 10591801"/>
              <a:gd name="connsiteX1106" fmla="*/ 17971637 w 18368477"/>
              <a:gd name="connsiteY1106" fmla="*/ 4868016 h 10591801"/>
              <a:gd name="connsiteX1107" fmla="*/ 17840769 w 18368477"/>
              <a:gd name="connsiteY1107" fmla="*/ 4969734 h 10591801"/>
              <a:gd name="connsiteX1108" fmla="*/ 17766621 w 18368477"/>
              <a:gd name="connsiteY1108" fmla="*/ 4994844 h 10591801"/>
              <a:gd name="connsiteX1109" fmla="*/ 17727349 w 18368477"/>
              <a:gd name="connsiteY1109" fmla="*/ 5122942 h 10591801"/>
              <a:gd name="connsiteX1110" fmla="*/ 17448181 w 18368477"/>
              <a:gd name="connsiteY1110" fmla="*/ 5274883 h 10591801"/>
              <a:gd name="connsiteX1111" fmla="*/ 17317309 w 18368477"/>
              <a:gd name="connsiteY1111" fmla="*/ 5376599 h 10591801"/>
              <a:gd name="connsiteX1112" fmla="*/ 17391461 w 18368477"/>
              <a:gd name="connsiteY1112" fmla="*/ 5351487 h 10591801"/>
              <a:gd name="connsiteX1113" fmla="*/ 17408901 w 18368477"/>
              <a:gd name="connsiteY1113" fmla="*/ 5402983 h 10591801"/>
              <a:gd name="connsiteX1114" fmla="*/ 17243157 w 18368477"/>
              <a:gd name="connsiteY1114" fmla="*/ 5401709 h 10591801"/>
              <a:gd name="connsiteX1115" fmla="*/ 17225717 w 18368477"/>
              <a:gd name="connsiteY1115" fmla="*/ 5350216 h 10591801"/>
              <a:gd name="connsiteX1116" fmla="*/ 17169013 w 18368477"/>
              <a:gd name="connsiteY1116" fmla="*/ 5426817 h 10591801"/>
              <a:gd name="connsiteX1117" fmla="*/ 17260597 w 18368477"/>
              <a:gd name="connsiteY1117" fmla="*/ 5453205 h 10591801"/>
              <a:gd name="connsiteX1118" fmla="*/ 17186453 w 18368477"/>
              <a:gd name="connsiteY1118" fmla="*/ 5478313 h 10591801"/>
              <a:gd name="connsiteX1119" fmla="*/ 17203889 w 18368477"/>
              <a:gd name="connsiteY1119" fmla="*/ 5529807 h 10591801"/>
              <a:gd name="connsiteX1120" fmla="*/ 17129737 w 18368477"/>
              <a:gd name="connsiteY1120" fmla="*/ 5554919 h 10591801"/>
              <a:gd name="connsiteX1121" fmla="*/ 17073021 w 18368477"/>
              <a:gd name="connsiteY1121" fmla="*/ 5631526 h 10591801"/>
              <a:gd name="connsiteX1122" fmla="*/ 16998869 w 18368477"/>
              <a:gd name="connsiteY1122" fmla="*/ 5656637 h 10591801"/>
              <a:gd name="connsiteX1123" fmla="*/ 16942157 w 18368477"/>
              <a:gd name="connsiteY1123" fmla="*/ 5733243 h 10591801"/>
              <a:gd name="connsiteX1124" fmla="*/ 16776413 w 18368477"/>
              <a:gd name="connsiteY1124" fmla="*/ 5731969 h 10591801"/>
              <a:gd name="connsiteX1125" fmla="*/ 16628112 w 18368477"/>
              <a:gd name="connsiteY1125" fmla="*/ 5782192 h 10591801"/>
              <a:gd name="connsiteX1126" fmla="*/ 16571397 w 18368477"/>
              <a:gd name="connsiteY1126" fmla="*/ 5858798 h 10591801"/>
              <a:gd name="connsiteX1127" fmla="*/ 16737137 w 18368477"/>
              <a:gd name="connsiteY1127" fmla="*/ 5860071 h 10591801"/>
              <a:gd name="connsiteX1128" fmla="*/ 16662987 w 18368477"/>
              <a:gd name="connsiteY1128" fmla="*/ 5885181 h 10591801"/>
              <a:gd name="connsiteX1129" fmla="*/ 16588834 w 18368477"/>
              <a:gd name="connsiteY1129" fmla="*/ 5910293 h 10591801"/>
              <a:gd name="connsiteX1130" fmla="*/ 16514682 w 18368477"/>
              <a:gd name="connsiteY1130" fmla="*/ 5935405 h 10591801"/>
              <a:gd name="connsiteX1131" fmla="*/ 16440529 w 18368477"/>
              <a:gd name="connsiteY1131" fmla="*/ 5960515 h 10591801"/>
              <a:gd name="connsiteX1132" fmla="*/ 16497241 w 18368477"/>
              <a:gd name="connsiteY1132" fmla="*/ 5883909 h 10591801"/>
              <a:gd name="connsiteX1133" fmla="*/ 16348935 w 18368477"/>
              <a:gd name="connsiteY1133" fmla="*/ 5934132 h 10591801"/>
              <a:gd name="connsiteX1134" fmla="*/ 16292223 w 18368477"/>
              <a:gd name="connsiteY1134" fmla="*/ 6010736 h 10591801"/>
              <a:gd name="connsiteX1135" fmla="*/ 16143918 w 18368477"/>
              <a:gd name="connsiteY1135" fmla="*/ 6060959 h 10591801"/>
              <a:gd name="connsiteX1136" fmla="*/ 16087210 w 18368477"/>
              <a:gd name="connsiteY1136" fmla="*/ 6137563 h 10591801"/>
              <a:gd name="connsiteX1137" fmla="*/ 16077941 w 18368477"/>
              <a:gd name="connsiteY1137" fmla="*/ 6140701 h 10591801"/>
              <a:gd name="connsiteX1138" fmla="*/ 16022329 w 18368477"/>
              <a:gd name="connsiteY1138" fmla="*/ 6159535 h 10591801"/>
              <a:gd name="connsiteX1139" fmla="*/ 16013061 w 18368477"/>
              <a:gd name="connsiteY1139" fmla="*/ 6162673 h 10591801"/>
              <a:gd name="connsiteX1140" fmla="*/ 15790599 w 18368477"/>
              <a:gd name="connsiteY1140" fmla="*/ 6238007 h 10591801"/>
              <a:gd name="connsiteX1141" fmla="*/ 15659734 w 18368477"/>
              <a:gd name="connsiteY1141" fmla="*/ 6339721 h 10591801"/>
              <a:gd name="connsiteX1142" fmla="*/ 15454721 w 18368477"/>
              <a:gd name="connsiteY1142" fmla="*/ 6466550 h 10591801"/>
              <a:gd name="connsiteX1143" fmla="*/ 15380572 w 18368477"/>
              <a:gd name="connsiteY1143" fmla="*/ 6491660 h 10591801"/>
              <a:gd name="connsiteX1144" fmla="*/ 15363134 w 18368477"/>
              <a:gd name="connsiteY1144" fmla="*/ 6440162 h 10591801"/>
              <a:gd name="connsiteX1145" fmla="*/ 15288978 w 18368477"/>
              <a:gd name="connsiteY1145" fmla="*/ 6465273 h 10591801"/>
              <a:gd name="connsiteX1146" fmla="*/ 15306419 w 18368477"/>
              <a:gd name="connsiteY1146" fmla="*/ 6516771 h 10591801"/>
              <a:gd name="connsiteX1147" fmla="*/ 15214825 w 18368477"/>
              <a:gd name="connsiteY1147" fmla="*/ 6490384 h 10591801"/>
              <a:gd name="connsiteX1148" fmla="*/ 15232266 w 18368477"/>
              <a:gd name="connsiteY1148" fmla="*/ 6541883 h 10591801"/>
              <a:gd name="connsiteX1149" fmla="*/ 15158113 w 18368477"/>
              <a:gd name="connsiteY1149" fmla="*/ 6566993 h 10591801"/>
              <a:gd name="connsiteX1150" fmla="*/ 15083961 w 18368477"/>
              <a:gd name="connsiteY1150" fmla="*/ 6592103 h 10591801"/>
              <a:gd name="connsiteX1151" fmla="*/ 14935662 w 18368477"/>
              <a:gd name="connsiteY1151" fmla="*/ 6642323 h 10591801"/>
              <a:gd name="connsiteX1152" fmla="*/ 14953100 w 18368477"/>
              <a:gd name="connsiteY1152" fmla="*/ 6693816 h 10591801"/>
              <a:gd name="connsiteX1153" fmla="*/ 14878947 w 18368477"/>
              <a:gd name="connsiteY1153" fmla="*/ 6718928 h 10591801"/>
              <a:gd name="connsiteX1154" fmla="*/ 14869671 w 18368477"/>
              <a:gd name="connsiteY1154" fmla="*/ 6722068 h 10591801"/>
              <a:gd name="connsiteX1155" fmla="*/ 14814059 w 18368477"/>
              <a:gd name="connsiteY1155" fmla="*/ 6740901 h 10591801"/>
              <a:gd name="connsiteX1156" fmla="*/ 14804798 w 18368477"/>
              <a:gd name="connsiteY1156" fmla="*/ 6744037 h 10591801"/>
              <a:gd name="connsiteX1157" fmla="*/ 14803632 w 18368477"/>
              <a:gd name="connsiteY1157" fmla="*/ 6744431 h 10591801"/>
              <a:gd name="connsiteX1158" fmla="*/ 14795518 w 18368477"/>
              <a:gd name="connsiteY1158" fmla="*/ 6747180 h 10591801"/>
              <a:gd name="connsiteX1159" fmla="*/ 14782776 w 18368477"/>
              <a:gd name="connsiteY1159" fmla="*/ 6751495 h 10591801"/>
              <a:gd name="connsiteX1160" fmla="*/ 14730643 w 18368477"/>
              <a:gd name="connsiteY1160" fmla="*/ 6769148 h 10591801"/>
              <a:gd name="connsiteX1161" fmla="*/ 14656490 w 18368477"/>
              <a:gd name="connsiteY1161" fmla="*/ 6794260 h 10591801"/>
              <a:gd name="connsiteX1162" fmla="*/ 14673928 w 18368477"/>
              <a:gd name="connsiteY1162" fmla="*/ 6845754 h 10591801"/>
              <a:gd name="connsiteX1163" fmla="*/ 14748082 w 18368477"/>
              <a:gd name="connsiteY1163" fmla="*/ 6820644 h 10591801"/>
              <a:gd name="connsiteX1164" fmla="*/ 14691367 w 18368477"/>
              <a:gd name="connsiteY1164" fmla="*/ 6897252 h 10591801"/>
              <a:gd name="connsiteX1165" fmla="*/ 14617215 w 18368477"/>
              <a:gd name="connsiteY1165" fmla="*/ 6922363 h 10591801"/>
              <a:gd name="connsiteX1166" fmla="*/ 14560499 w 18368477"/>
              <a:gd name="connsiteY1166" fmla="*/ 6998968 h 10591801"/>
              <a:gd name="connsiteX1167" fmla="*/ 14543061 w 18368477"/>
              <a:gd name="connsiteY1167" fmla="*/ 6947473 h 10591801"/>
              <a:gd name="connsiteX1168" fmla="*/ 14503788 w 18368477"/>
              <a:gd name="connsiteY1168" fmla="*/ 7075574 h 10591801"/>
              <a:gd name="connsiteX1169" fmla="*/ 14390358 w 18368477"/>
              <a:gd name="connsiteY1169" fmla="*/ 7228787 h 10591801"/>
              <a:gd name="connsiteX1170" fmla="*/ 14481948 w 18368477"/>
              <a:gd name="connsiteY1170" fmla="*/ 7255167 h 10591801"/>
              <a:gd name="connsiteX1171" fmla="*/ 14538664 w 18368477"/>
              <a:gd name="connsiteY1171" fmla="*/ 7178565 h 10591801"/>
              <a:gd name="connsiteX1172" fmla="*/ 14612814 w 18368477"/>
              <a:gd name="connsiteY1172" fmla="*/ 7153455 h 10591801"/>
              <a:gd name="connsiteX1173" fmla="*/ 14595375 w 18368477"/>
              <a:gd name="connsiteY1173" fmla="*/ 7101957 h 10591801"/>
              <a:gd name="connsiteX1174" fmla="*/ 14686967 w 18368477"/>
              <a:gd name="connsiteY1174" fmla="*/ 7128343 h 10591801"/>
              <a:gd name="connsiteX1175" fmla="*/ 14817833 w 18368477"/>
              <a:gd name="connsiteY1175" fmla="*/ 7026624 h 10591801"/>
              <a:gd name="connsiteX1176" fmla="*/ 14835274 w 18368477"/>
              <a:gd name="connsiteY1176" fmla="*/ 7078121 h 10591801"/>
              <a:gd name="connsiteX1177" fmla="*/ 14966139 w 18368477"/>
              <a:gd name="connsiteY1177" fmla="*/ 6976402 h 10591801"/>
              <a:gd name="connsiteX1178" fmla="*/ 14891989 w 18368477"/>
              <a:gd name="connsiteY1178" fmla="*/ 7001512 h 10591801"/>
              <a:gd name="connsiteX1179" fmla="*/ 14874552 w 18368477"/>
              <a:gd name="connsiteY1179" fmla="*/ 6950019 h 10591801"/>
              <a:gd name="connsiteX1180" fmla="*/ 15022854 w 18368477"/>
              <a:gd name="connsiteY1180" fmla="*/ 6899797 h 10591801"/>
              <a:gd name="connsiteX1181" fmla="*/ 15040291 w 18368477"/>
              <a:gd name="connsiteY1181" fmla="*/ 6951292 h 10591801"/>
              <a:gd name="connsiteX1182" fmla="*/ 15171152 w 18368477"/>
              <a:gd name="connsiteY1182" fmla="*/ 6849577 h 10591801"/>
              <a:gd name="connsiteX1183" fmla="*/ 15245301 w 18368477"/>
              <a:gd name="connsiteY1183" fmla="*/ 6824469 h 10591801"/>
              <a:gd name="connsiteX1184" fmla="*/ 15319454 w 18368477"/>
              <a:gd name="connsiteY1184" fmla="*/ 6799357 h 10591801"/>
              <a:gd name="connsiteX1185" fmla="*/ 15393610 w 18368477"/>
              <a:gd name="connsiteY1185" fmla="*/ 6774246 h 10591801"/>
              <a:gd name="connsiteX1186" fmla="*/ 15376169 w 18368477"/>
              <a:gd name="connsiteY1186" fmla="*/ 6722750 h 10591801"/>
              <a:gd name="connsiteX1187" fmla="*/ 15450322 w 18368477"/>
              <a:gd name="connsiteY1187" fmla="*/ 6697639 h 10591801"/>
              <a:gd name="connsiteX1188" fmla="*/ 15524475 w 18368477"/>
              <a:gd name="connsiteY1188" fmla="*/ 6672529 h 10591801"/>
              <a:gd name="connsiteX1189" fmla="*/ 15581190 w 18368477"/>
              <a:gd name="connsiteY1189" fmla="*/ 6595923 h 10591801"/>
              <a:gd name="connsiteX1190" fmla="*/ 15655336 w 18368477"/>
              <a:gd name="connsiteY1190" fmla="*/ 6570815 h 10591801"/>
              <a:gd name="connsiteX1191" fmla="*/ 15729488 w 18368477"/>
              <a:gd name="connsiteY1191" fmla="*/ 6545703 h 10591801"/>
              <a:gd name="connsiteX1192" fmla="*/ 15821079 w 18368477"/>
              <a:gd name="connsiteY1192" fmla="*/ 6572086 h 10591801"/>
              <a:gd name="connsiteX1193" fmla="*/ 15803641 w 18368477"/>
              <a:gd name="connsiteY1193" fmla="*/ 6520591 h 10591801"/>
              <a:gd name="connsiteX1194" fmla="*/ 15934506 w 18368477"/>
              <a:gd name="connsiteY1194" fmla="*/ 6418874 h 10591801"/>
              <a:gd name="connsiteX1195" fmla="*/ 15951943 w 18368477"/>
              <a:gd name="connsiteY1195" fmla="*/ 6470371 h 10591801"/>
              <a:gd name="connsiteX1196" fmla="*/ 16008658 w 18368477"/>
              <a:gd name="connsiteY1196" fmla="*/ 6393763 h 10591801"/>
              <a:gd name="connsiteX1197" fmla="*/ 16213672 w 18368477"/>
              <a:gd name="connsiteY1197" fmla="*/ 6266937 h 10591801"/>
              <a:gd name="connsiteX1198" fmla="*/ 16196234 w 18368477"/>
              <a:gd name="connsiteY1198" fmla="*/ 6215445 h 10591801"/>
              <a:gd name="connsiteX1199" fmla="*/ 16270387 w 18368477"/>
              <a:gd name="connsiteY1199" fmla="*/ 6190333 h 10591801"/>
              <a:gd name="connsiteX1200" fmla="*/ 16418689 w 18368477"/>
              <a:gd name="connsiteY1200" fmla="*/ 6140113 h 10591801"/>
              <a:gd name="connsiteX1201" fmla="*/ 16361978 w 18368477"/>
              <a:gd name="connsiteY1201" fmla="*/ 6216715 h 10591801"/>
              <a:gd name="connsiteX1202" fmla="*/ 16453564 w 18368477"/>
              <a:gd name="connsiteY1202" fmla="*/ 6243100 h 10591801"/>
              <a:gd name="connsiteX1203" fmla="*/ 16527717 w 18368477"/>
              <a:gd name="connsiteY1203" fmla="*/ 6217989 h 10591801"/>
              <a:gd name="connsiteX1204" fmla="*/ 16510280 w 18368477"/>
              <a:gd name="connsiteY1204" fmla="*/ 6166493 h 10591801"/>
              <a:gd name="connsiteX1205" fmla="*/ 16676025 w 18368477"/>
              <a:gd name="connsiteY1205" fmla="*/ 6167767 h 10591801"/>
              <a:gd name="connsiteX1206" fmla="*/ 16806889 w 18368477"/>
              <a:gd name="connsiteY1206" fmla="*/ 6066051 h 10591801"/>
              <a:gd name="connsiteX1207" fmla="*/ 16937757 w 18368477"/>
              <a:gd name="connsiteY1207" fmla="*/ 5964335 h 10591801"/>
              <a:gd name="connsiteX1208" fmla="*/ 16935429 w 18368477"/>
              <a:gd name="connsiteY1208" fmla="*/ 5967477 h 10591801"/>
              <a:gd name="connsiteX1209" fmla="*/ 16932885 w 18368477"/>
              <a:gd name="connsiteY1209" fmla="*/ 5970915 h 10591801"/>
              <a:gd name="connsiteX1210" fmla="*/ 16923937 w 18368477"/>
              <a:gd name="connsiteY1210" fmla="*/ 5983000 h 10591801"/>
              <a:gd name="connsiteX1211" fmla="*/ 16921473 w 18368477"/>
              <a:gd name="connsiteY1211" fmla="*/ 5986329 h 10591801"/>
              <a:gd name="connsiteX1212" fmla="*/ 16916489 w 18368477"/>
              <a:gd name="connsiteY1212" fmla="*/ 5993062 h 10591801"/>
              <a:gd name="connsiteX1213" fmla="*/ 16923937 w 18368477"/>
              <a:gd name="connsiteY1213" fmla="*/ 5983000 h 10591801"/>
              <a:gd name="connsiteX1214" fmla="*/ 16929781 w 18368477"/>
              <a:gd name="connsiteY1214" fmla="*/ 5975107 h 10591801"/>
              <a:gd name="connsiteX1215" fmla="*/ 16932885 w 18368477"/>
              <a:gd name="connsiteY1215" fmla="*/ 5970915 h 10591801"/>
              <a:gd name="connsiteX1216" fmla="*/ 16937757 w 18368477"/>
              <a:gd name="connsiteY1216" fmla="*/ 5964335 h 10591801"/>
              <a:gd name="connsiteX1217" fmla="*/ 17011913 w 18368477"/>
              <a:gd name="connsiteY1217" fmla="*/ 5939225 h 10591801"/>
              <a:gd name="connsiteX1218" fmla="*/ 17291081 w 18368477"/>
              <a:gd name="connsiteY1218" fmla="*/ 5787283 h 10591801"/>
              <a:gd name="connsiteX1219" fmla="*/ 17365225 w 18368477"/>
              <a:gd name="connsiteY1219" fmla="*/ 5762175 h 10591801"/>
              <a:gd name="connsiteX1220" fmla="*/ 17439377 w 18368477"/>
              <a:gd name="connsiteY1220" fmla="*/ 5737064 h 10591801"/>
              <a:gd name="connsiteX1221" fmla="*/ 17501945 w 18368477"/>
              <a:gd name="connsiteY1221" fmla="*/ 5715876 h 10591801"/>
              <a:gd name="connsiteX1222" fmla="*/ 17513533 w 18368477"/>
              <a:gd name="connsiteY1222" fmla="*/ 5711953 h 10591801"/>
              <a:gd name="connsiteX1223" fmla="*/ 17644401 w 18368477"/>
              <a:gd name="connsiteY1223" fmla="*/ 5610237 h 10591801"/>
              <a:gd name="connsiteX1224" fmla="*/ 17775265 w 18368477"/>
              <a:gd name="connsiteY1224" fmla="*/ 5508521 h 10591801"/>
              <a:gd name="connsiteX1225" fmla="*/ 17923565 w 18368477"/>
              <a:gd name="connsiteY1225" fmla="*/ 5458301 h 10591801"/>
              <a:gd name="connsiteX1226" fmla="*/ 18128585 w 18368477"/>
              <a:gd name="connsiteY1226" fmla="*/ 5331473 h 10591801"/>
              <a:gd name="connsiteX1227" fmla="*/ 18202737 w 18368477"/>
              <a:gd name="connsiteY1227" fmla="*/ 5306362 h 10591801"/>
              <a:gd name="connsiteX1228" fmla="*/ 18276885 w 18368477"/>
              <a:gd name="connsiteY1228" fmla="*/ 5281253 h 10591801"/>
              <a:gd name="connsiteX1229" fmla="*/ 18368477 w 18368477"/>
              <a:gd name="connsiteY1229" fmla="*/ 5307635 h 10591801"/>
              <a:gd name="connsiteX1230" fmla="*/ 18311761 w 18368477"/>
              <a:gd name="connsiteY1230" fmla="*/ 5384242 h 10591801"/>
              <a:gd name="connsiteX1231" fmla="*/ 18255049 w 18368477"/>
              <a:gd name="connsiteY1231" fmla="*/ 5460845 h 10591801"/>
              <a:gd name="connsiteX1232" fmla="*/ 18032593 w 18368477"/>
              <a:gd name="connsiteY1232" fmla="*/ 5536178 h 10591801"/>
              <a:gd name="connsiteX1233" fmla="*/ 18050029 w 18368477"/>
              <a:gd name="connsiteY1233" fmla="*/ 5587677 h 10591801"/>
              <a:gd name="connsiteX1234" fmla="*/ 17753425 w 18368477"/>
              <a:gd name="connsiteY1234" fmla="*/ 5688118 h 10591801"/>
              <a:gd name="connsiteX1235" fmla="*/ 17770861 w 18368477"/>
              <a:gd name="connsiteY1235" fmla="*/ 5739611 h 10591801"/>
              <a:gd name="connsiteX1236" fmla="*/ 17639997 w 18368477"/>
              <a:gd name="connsiteY1236" fmla="*/ 5841327 h 10591801"/>
              <a:gd name="connsiteX1237" fmla="*/ 17565845 w 18368477"/>
              <a:gd name="connsiteY1237" fmla="*/ 5866439 h 10591801"/>
              <a:gd name="connsiteX1238" fmla="*/ 17434977 w 18368477"/>
              <a:gd name="connsiteY1238" fmla="*/ 5968157 h 10591801"/>
              <a:gd name="connsiteX1239" fmla="*/ 17378273 w 18368477"/>
              <a:gd name="connsiteY1239" fmla="*/ 6044759 h 10591801"/>
              <a:gd name="connsiteX1240" fmla="*/ 17360837 w 18368477"/>
              <a:gd name="connsiteY1240" fmla="*/ 5993265 h 10591801"/>
              <a:gd name="connsiteX1241" fmla="*/ 17247405 w 18368477"/>
              <a:gd name="connsiteY1241" fmla="*/ 6146477 h 10591801"/>
              <a:gd name="connsiteX1242" fmla="*/ 17173253 w 18368477"/>
              <a:gd name="connsiteY1242" fmla="*/ 6171589 h 10591801"/>
              <a:gd name="connsiteX1243" fmla="*/ 17099101 w 18368477"/>
              <a:gd name="connsiteY1243" fmla="*/ 6196697 h 10591801"/>
              <a:gd name="connsiteX1244" fmla="*/ 17024949 w 18368477"/>
              <a:gd name="connsiteY1244" fmla="*/ 6221810 h 10591801"/>
              <a:gd name="connsiteX1245" fmla="*/ 17042389 w 18368477"/>
              <a:gd name="connsiteY1245" fmla="*/ 6273302 h 10591801"/>
              <a:gd name="connsiteX1246" fmla="*/ 16968237 w 18368477"/>
              <a:gd name="connsiteY1246" fmla="*/ 6298415 h 10591801"/>
              <a:gd name="connsiteX1247" fmla="*/ 16911521 w 18368477"/>
              <a:gd name="connsiteY1247" fmla="*/ 6375023 h 10591801"/>
              <a:gd name="connsiteX1248" fmla="*/ 16763217 w 18368477"/>
              <a:gd name="connsiteY1248" fmla="*/ 6425244 h 10591801"/>
              <a:gd name="connsiteX1249" fmla="*/ 16689061 w 18368477"/>
              <a:gd name="connsiteY1249" fmla="*/ 6450355 h 10591801"/>
              <a:gd name="connsiteX1250" fmla="*/ 16780653 w 18368477"/>
              <a:gd name="connsiteY1250" fmla="*/ 6476737 h 10591801"/>
              <a:gd name="connsiteX1251" fmla="*/ 16427329 w 18368477"/>
              <a:gd name="connsiteY1251" fmla="*/ 6653788 h 10591801"/>
              <a:gd name="connsiteX1252" fmla="*/ 16222319 w 18368477"/>
              <a:gd name="connsiteY1252" fmla="*/ 6780613 h 10591801"/>
              <a:gd name="connsiteX1253" fmla="*/ 16074014 w 18368477"/>
              <a:gd name="connsiteY1253" fmla="*/ 6830836 h 10591801"/>
              <a:gd name="connsiteX1254" fmla="*/ 15999861 w 18368477"/>
              <a:gd name="connsiteY1254" fmla="*/ 6855948 h 10591801"/>
              <a:gd name="connsiteX1255" fmla="*/ 15925708 w 18368477"/>
              <a:gd name="connsiteY1255" fmla="*/ 6881057 h 10591801"/>
              <a:gd name="connsiteX1256" fmla="*/ 15720695 w 18368477"/>
              <a:gd name="connsiteY1256" fmla="*/ 7007883 h 10591801"/>
              <a:gd name="connsiteX1257" fmla="*/ 15236511 w 18368477"/>
              <a:gd name="connsiteY1257" fmla="*/ 7286647 h 10591801"/>
              <a:gd name="connsiteX1258" fmla="*/ 15179796 w 18368477"/>
              <a:gd name="connsiteY1258" fmla="*/ 7363254 h 10591801"/>
              <a:gd name="connsiteX1259" fmla="*/ 15088206 w 18368477"/>
              <a:gd name="connsiteY1259" fmla="*/ 7336869 h 10591801"/>
              <a:gd name="connsiteX1260" fmla="*/ 15031494 w 18368477"/>
              <a:gd name="connsiteY1260" fmla="*/ 7413476 h 10591801"/>
              <a:gd name="connsiteX1261" fmla="*/ 15105643 w 18368477"/>
              <a:gd name="connsiteY1261" fmla="*/ 7388366 h 10591801"/>
              <a:gd name="connsiteX1262" fmla="*/ 14638893 w 18368477"/>
              <a:gd name="connsiteY1262" fmla="*/ 7718625 h 10591801"/>
              <a:gd name="connsiteX1263" fmla="*/ 14490588 w 18368477"/>
              <a:gd name="connsiteY1263" fmla="*/ 7768849 h 10591801"/>
              <a:gd name="connsiteX1264" fmla="*/ 14508027 w 18368477"/>
              <a:gd name="connsiteY1264" fmla="*/ 7820344 h 10591801"/>
              <a:gd name="connsiteX1265" fmla="*/ 14433875 w 18368477"/>
              <a:gd name="connsiteY1265" fmla="*/ 7845455 h 10591801"/>
              <a:gd name="connsiteX1266" fmla="*/ 14359722 w 18368477"/>
              <a:gd name="connsiteY1266" fmla="*/ 7870565 h 10591801"/>
              <a:gd name="connsiteX1267" fmla="*/ 14285570 w 18368477"/>
              <a:gd name="connsiteY1267" fmla="*/ 7895677 h 10591801"/>
              <a:gd name="connsiteX1268" fmla="*/ 14006404 w 18368477"/>
              <a:gd name="connsiteY1268" fmla="*/ 8047610 h 10591801"/>
              <a:gd name="connsiteX1269" fmla="*/ 13932252 w 18368477"/>
              <a:gd name="connsiteY1269" fmla="*/ 8072721 h 10591801"/>
              <a:gd name="connsiteX1270" fmla="*/ 13727233 w 18368477"/>
              <a:gd name="connsiteY1270" fmla="*/ 8199551 h 10591801"/>
              <a:gd name="connsiteX1271" fmla="*/ 13670520 w 18368477"/>
              <a:gd name="connsiteY1271" fmla="*/ 8276157 h 10591801"/>
              <a:gd name="connsiteX1272" fmla="*/ 13443669 w 18368477"/>
              <a:gd name="connsiteY1272" fmla="*/ 8582580 h 10591801"/>
              <a:gd name="connsiteX1273" fmla="*/ 13386955 w 18368477"/>
              <a:gd name="connsiteY1273" fmla="*/ 8659185 h 10591801"/>
              <a:gd name="connsiteX1274" fmla="*/ 13330241 w 18368477"/>
              <a:gd name="connsiteY1274" fmla="*/ 8735793 h 10591801"/>
              <a:gd name="connsiteX1275" fmla="*/ 13216813 w 18368477"/>
              <a:gd name="connsiteY1275" fmla="*/ 8889004 h 10591801"/>
              <a:gd name="connsiteX1276" fmla="*/ 13085954 w 18368477"/>
              <a:gd name="connsiteY1276" fmla="*/ 8990717 h 10591801"/>
              <a:gd name="connsiteX1277" fmla="*/ 13103391 w 18368477"/>
              <a:gd name="connsiteY1277" fmla="*/ 9042212 h 10591801"/>
              <a:gd name="connsiteX1278" fmla="*/ 13046677 w 18368477"/>
              <a:gd name="connsiteY1278" fmla="*/ 9118819 h 10591801"/>
              <a:gd name="connsiteX1279" fmla="*/ 12989962 w 18368477"/>
              <a:gd name="connsiteY1279" fmla="*/ 9195424 h 10591801"/>
              <a:gd name="connsiteX1280" fmla="*/ 12819820 w 18368477"/>
              <a:gd name="connsiteY1280" fmla="*/ 9425245 h 10591801"/>
              <a:gd name="connsiteX1281" fmla="*/ 12763106 w 18368477"/>
              <a:gd name="connsiteY1281" fmla="*/ 9501850 h 10591801"/>
              <a:gd name="connsiteX1282" fmla="*/ 12706392 w 18368477"/>
              <a:gd name="connsiteY1282" fmla="*/ 9578456 h 10591801"/>
              <a:gd name="connsiteX1283" fmla="*/ 12632240 w 18368477"/>
              <a:gd name="connsiteY1283" fmla="*/ 9603567 h 10591801"/>
              <a:gd name="connsiteX1284" fmla="*/ 12649678 w 18368477"/>
              <a:gd name="connsiteY1284" fmla="*/ 9655061 h 10591801"/>
              <a:gd name="connsiteX1285" fmla="*/ 12518811 w 18368477"/>
              <a:gd name="connsiteY1285" fmla="*/ 9756778 h 10591801"/>
              <a:gd name="connsiteX1286" fmla="*/ 12462098 w 18368477"/>
              <a:gd name="connsiteY1286" fmla="*/ 9833386 h 10591801"/>
              <a:gd name="connsiteX1287" fmla="*/ 12405382 w 18368477"/>
              <a:gd name="connsiteY1287" fmla="*/ 9909988 h 10591801"/>
              <a:gd name="connsiteX1288" fmla="*/ 12381455 w 18368477"/>
              <a:gd name="connsiteY1288" fmla="*/ 9942308 h 10591801"/>
              <a:gd name="connsiteX1289" fmla="*/ 12370831 w 18368477"/>
              <a:gd name="connsiteY1289" fmla="*/ 9956665 h 10591801"/>
              <a:gd name="connsiteX1290" fmla="*/ 12372595 w 18368477"/>
              <a:gd name="connsiteY1290" fmla="*/ 9954278 h 10591801"/>
              <a:gd name="connsiteX1291" fmla="*/ 12348669 w 18368477"/>
              <a:gd name="connsiteY1291" fmla="*/ 9986596 h 10591801"/>
              <a:gd name="connsiteX1292" fmla="*/ 12366107 w 18368477"/>
              <a:gd name="connsiteY1292" fmla="*/ 10038090 h 10591801"/>
              <a:gd name="connsiteX1293" fmla="*/ 12291954 w 18368477"/>
              <a:gd name="connsiteY1293" fmla="*/ 10063201 h 10591801"/>
              <a:gd name="connsiteX1294" fmla="*/ 12217809 w 18368477"/>
              <a:gd name="connsiteY1294" fmla="*/ 10088310 h 10591801"/>
              <a:gd name="connsiteX1295" fmla="*/ 12235248 w 18368477"/>
              <a:gd name="connsiteY1295" fmla="*/ 10139808 h 10591801"/>
              <a:gd name="connsiteX1296" fmla="*/ 12178533 w 18368477"/>
              <a:gd name="connsiteY1296" fmla="*/ 10216412 h 10591801"/>
              <a:gd name="connsiteX1297" fmla="*/ 12104380 w 18368477"/>
              <a:gd name="connsiteY1297" fmla="*/ 10241523 h 10591801"/>
              <a:gd name="connsiteX1298" fmla="*/ 12121820 w 18368477"/>
              <a:gd name="connsiteY1298" fmla="*/ 10293018 h 10591801"/>
              <a:gd name="connsiteX1299" fmla="*/ 12065105 w 18368477"/>
              <a:gd name="connsiteY1299" fmla="*/ 10369624 h 10591801"/>
              <a:gd name="connsiteX1300" fmla="*/ 11990952 w 18368477"/>
              <a:gd name="connsiteY1300" fmla="*/ 10394735 h 10591801"/>
              <a:gd name="connsiteX1301" fmla="*/ 12008390 w 18368477"/>
              <a:gd name="connsiteY1301" fmla="*/ 10446231 h 10591801"/>
              <a:gd name="connsiteX1302" fmla="*/ 11951676 w 18368477"/>
              <a:gd name="connsiteY1302" fmla="*/ 10522838 h 10591801"/>
              <a:gd name="connsiteX1303" fmla="*/ 11969115 w 18368477"/>
              <a:gd name="connsiteY1303" fmla="*/ 10574331 h 10591801"/>
              <a:gd name="connsiteX1304" fmla="*/ 11919438 w 18368477"/>
              <a:gd name="connsiteY1304" fmla="*/ 10591153 h 10591801"/>
              <a:gd name="connsiteX1305" fmla="*/ 11917525 w 18368477"/>
              <a:gd name="connsiteY1305" fmla="*/ 10591801 h 10591801"/>
              <a:gd name="connsiteX1306" fmla="*/ 1 w 18368477"/>
              <a:gd name="connsiteY1306" fmla="*/ 10591800 h 10591801"/>
              <a:gd name="connsiteX1307" fmla="*/ 0 w 18368477"/>
              <a:gd name="connsiteY1307" fmla="*/ 3975553 h 10591801"/>
              <a:gd name="connsiteX1308" fmla="*/ 9261 w 18368477"/>
              <a:gd name="connsiteY1308" fmla="*/ 3968355 h 10591801"/>
              <a:gd name="connsiteX1309" fmla="*/ 84918 w 18368477"/>
              <a:gd name="connsiteY1309" fmla="*/ 3909550 h 10591801"/>
              <a:gd name="connsiteX1310" fmla="*/ 215784 w 18368477"/>
              <a:gd name="connsiteY1310" fmla="*/ 3807835 h 10591801"/>
              <a:gd name="connsiteX1311" fmla="*/ 272495 w 18368477"/>
              <a:gd name="connsiteY1311" fmla="*/ 3731228 h 10591801"/>
              <a:gd name="connsiteX1312" fmla="*/ 346648 w 18368477"/>
              <a:gd name="connsiteY1312" fmla="*/ 3706117 h 10591801"/>
              <a:gd name="connsiteX1313" fmla="*/ 420799 w 18368477"/>
              <a:gd name="connsiteY1313" fmla="*/ 3681007 h 10591801"/>
              <a:gd name="connsiteX1314" fmla="*/ 477513 w 18368477"/>
              <a:gd name="connsiteY1314" fmla="*/ 3604403 h 10591801"/>
              <a:gd name="connsiteX1315" fmla="*/ 460075 w 18368477"/>
              <a:gd name="connsiteY1315" fmla="*/ 3552908 h 10591801"/>
              <a:gd name="connsiteX1316" fmla="*/ 534228 w 18368477"/>
              <a:gd name="connsiteY1316" fmla="*/ 3527796 h 10591801"/>
              <a:gd name="connsiteX1317" fmla="*/ 590941 w 18368477"/>
              <a:gd name="connsiteY1317" fmla="*/ 3451189 h 10591801"/>
              <a:gd name="connsiteX1318" fmla="*/ 665093 w 18368477"/>
              <a:gd name="connsiteY1318" fmla="*/ 3426079 h 10591801"/>
              <a:gd name="connsiteX1319" fmla="*/ 647654 w 18368477"/>
              <a:gd name="connsiteY1319" fmla="*/ 3374586 h 10591801"/>
              <a:gd name="connsiteX1320" fmla="*/ 704368 w 18368477"/>
              <a:gd name="connsiteY1320" fmla="*/ 3297978 h 10591801"/>
              <a:gd name="connsiteX1321" fmla="*/ 686930 w 18368477"/>
              <a:gd name="connsiteY1321" fmla="*/ 3246484 h 10591801"/>
              <a:gd name="connsiteX1322" fmla="*/ 778519 w 18368477"/>
              <a:gd name="connsiteY1322" fmla="*/ 3272867 h 10591801"/>
              <a:gd name="connsiteX1323" fmla="*/ 761080 w 18368477"/>
              <a:gd name="connsiteY1323" fmla="*/ 3221373 h 10591801"/>
              <a:gd name="connsiteX1324" fmla="*/ 817794 w 18368477"/>
              <a:gd name="connsiteY1324" fmla="*/ 3144766 h 10591801"/>
              <a:gd name="connsiteX1325" fmla="*/ 891945 w 18368477"/>
              <a:gd name="connsiteY1325" fmla="*/ 3119656 h 10591801"/>
              <a:gd name="connsiteX1326" fmla="*/ 948660 w 18368477"/>
              <a:gd name="connsiteY1326" fmla="*/ 3043049 h 10591801"/>
              <a:gd name="connsiteX1327" fmla="*/ 874506 w 18368477"/>
              <a:gd name="connsiteY1327" fmla="*/ 3068160 h 10591801"/>
              <a:gd name="connsiteX1328" fmla="*/ 857069 w 18368477"/>
              <a:gd name="connsiteY1328" fmla="*/ 3016666 h 10591801"/>
              <a:gd name="connsiteX1329" fmla="*/ 931221 w 18368477"/>
              <a:gd name="connsiteY1329" fmla="*/ 2991555 h 10591801"/>
              <a:gd name="connsiteX1330" fmla="*/ 1079526 w 18368477"/>
              <a:gd name="connsiteY1330" fmla="*/ 2941333 h 10591801"/>
              <a:gd name="connsiteX1331" fmla="*/ 1118802 w 18368477"/>
              <a:gd name="connsiteY1331" fmla="*/ 2813233 h 10591801"/>
              <a:gd name="connsiteX1332" fmla="*/ 1128068 w 18368477"/>
              <a:gd name="connsiteY1332" fmla="*/ 2810095 h 10591801"/>
              <a:gd name="connsiteX1333" fmla="*/ 1130387 w 18368477"/>
              <a:gd name="connsiteY1333" fmla="*/ 2809310 h 10591801"/>
              <a:gd name="connsiteX1334" fmla="*/ 1192953 w 18368477"/>
              <a:gd name="connsiteY1334" fmla="*/ 2788123 h 10591801"/>
              <a:gd name="connsiteX1335" fmla="*/ 1130387 w 18368477"/>
              <a:gd name="connsiteY1335" fmla="*/ 2809310 h 10591801"/>
              <a:gd name="connsiteX1336" fmla="*/ 1175515 w 18368477"/>
              <a:gd name="connsiteY1336" fmla="*/ 2736626 h 10591801"/>
              <a:gd name="connsiteX1337" fmla="*/ 1267104 w 18368477"/>
              <a:gd name="connsiteY1337" fmla="*/ 2763012 h 10591801"/>
              <a:gd name="connsiteX1338" fmla="*/ 1249666 w 18368477"/>
              <a:gd name="connsiteY1338" fmla="*/ 2711516 h 10591801"/>
              <a:gd name="connsiteX1339" fmla="*/ 1288941 w 18368477"/>
              <a:gd name="connsiteY1339" fmla="*/ 2583415 h 10591801"/>
              <a:gd name="connsiteX1340" fmla="*/ 1363092 w 18368477"/>
              <a:gd name="connsiteY1340" fmla="*/ 2558304 h 10591801"/>
              <a:gd name="connsiteX1341" fmla="*/ 1271503 w 18368477"/>
              <a:gd name="connsiteY1341" fmla="*/ 2531919 h 10591801"/>
              <a:gd name="connsiteX1342" fmla="*/ 1345653 w 18368477"/>
              <a:gd name="connsiteY1342" fmla="*/ 2506808 h 10591801"/>
              <a:gd name="connsiteX1343" fmla="*/ 1419806 w 18368477"/>
              <a:gd name="connsiteY1343" fmla="*/ 2481698 h 10591801"/>
              <a:gd name="connsiteX1344" fmla="*/ 1402368 w 18368477"/>
              <a:gd name="connsiteY1344" fmla="*/ 2430204 h 10591801"/>
              <a:gd name="connsiteX1345" fmla="*/ 1476518 w 18368477"/>
              <a:gd name="connsiteY1345" fmla="*/ 2405093 h 10591801"/>
              <a:gd name="connsiteX1346" fmla="*/ 1589947 w 18368477"/>
              <a:gd name="connsiteY1346" fmla="*/ 2251881 h 10591801"/>
              <a:gd name="connsiteX1347" fmla="*/ 1572509 w 18368477"/>
              <a:gd name="connsiteY1347" fmla="*/ 2200387 h 10591801"/>
              <a:gd name="connsiteX1348" fmla="*/ 1685934 w 18368477"/>
              <a:gd name="connsiteY1348" fmla="*/ 2047175 h 10591801"/>
              <a:gd name="connsiteX1349" fmla="*/ 1760088 w 18368477"/>
              <a:gd name="connsiteY1349" fmla="*/ 2022064 h 10591801"/>
              <a:gd name="connsiteX1350" fmla="*/ 1742649 w 18368477"/>
              <a:gd name="connsiteY1350" fmla="*/ 1970568 h 10591801"/>
              <a:gd name="connsiteX1351" fmla="*/ 1816801 w 18368477"/>
              <a:gd name="connsiteY1351" fmla="*/ 1945458 h 10591801"/>
              <a:gd name="connsiteX1352" fmla="*/ 1873515 w 18368477"/>
              <a:gd name="connsiteY1352" fmla="*/ 1868853 h 10591801"/>
              <a:gd name="connsiteX1353" fmla="*/ 1930227 w 18368477"/>
              <a:gd name="connsiteY1353" fmla="*/ 1792246 h 10591801"/>
              <a:gd name="connsiteX1354" fmla="*/ 1986942 w 18368477"/>
              <a:gd name="connsiteY1354" fmla="*/ 1715641 h 10591801"/>
              <a:gd name="connsiteX1355" fmla="*/ 2043655 w 18368477"/>
              <a:gd name="connsiteY1355" fmla="*/ 1639035 h 10591801"/>
              <a:gd name="connsiteX1356" fmla="*/ 2117808 w 18368477"/>
              <a:gd name="connsiteY1356" fmla="*/ 1613924 h 10591801"/>
              <a:gd name="connsiteX1357" fmla="*/ 2191959 w 18368477"/>
              <a:gd name="connsiteY1357" fmla="*/ 1588812 h 10591801"/>
              <a:gd name="connsiteX1358" fmla="*/ 2174521 w 18368477"/>
              <a:gd name="connsiteY1358" fmla="*/ 1537320 h 10591801"/>
              <a:gd name="connsiteX1359" fmla="*/ 2157082 w 18368477"/>
              <a:gd name="connsiteY1359" fmla="*/ 1485824 h 10591801"/>
              <a:gd name="connsiteX1360" fmla="*/ 2231234 w 18368477"/>
              <a:gd name="connsiteY1360" fmla="*/ 1460713 h 10591801"/>
              <a:gd name="connsiteX1361" fmla="*/ 2065493 w 18368477"/>
              <a:gd name="connsiteY1361" fmla="*/ 1459438 h 10591801"/>
              <a:gd name="connsiteX1362" fmla="*/ 2122205 w 18368477"/>
              <a:gd name="connsiteY1362" fmla="*/ 1382833 h 10591801"/>
              <a:gd name="connsiteX1363" fmla="*/ 2213795 w 18368477"/>
              <a:gd name="connsiteY1363" fmla="*/ 1409217 h 10591801"/>
              <a:gd name="connsiteX1364" fmla="*/ 2418812 w 18368477"/>
              <a:gd name="connsiteY1364" fmla="*/ 1282391 h 10591801"/>
              <a:gd name="connsiteX1365" fmla="*/ 2327220 w 18368477"/>
              <a:gd name="connsiteY1365" fmla="*/ 1256005 h 10591801"/>
              <a:gd name="connsiteX1366" fmla="*/ 2571514 w 18368477"/>
              <a:gd name="connsiteY1366" fmla="*/ 1001078 h 10591801"/>
              <a:gd name="connsiteX1367" fmla="*/ 2645666 w 18368477"/>
              <a:gd name="connsiteY1367" fmla="*/ 975967 h 10591801"/>
              <a:gd name="connsiteX1368" fmla="*/ 2554076 w 18368477"/>
              <a:gd name="connsiteY1368" fmla="*/ 949582 h 10591801"/>
              <a:gd name="connsiteX1369" fmla="*/ 2610790 w 18368477"/>
              <a:gd name="connsiteY1369" fmla="*/ 872975 h 10591801"/>
              <a:gd name="connsiteX1370" fmla="*/ 2593352 w 18368477"/>
              <a:gd name="connsiteY1370" fmla="*/ 821482 h 10591801"/>
              <a:gd name="connsiteX1371" fmla="*/ 2650064 w 18368477"/>
              <a:gd name="connsiteY1371" fmla="*/ 744874 h 10591801"/>
              <a:gd name="connsiteX1372" fmla="*/ 2706778 w 18368477"/>
              <a:gd name="connsiteY1372" fmla="*/ 668270 h 10591801"/>
              <a:gd name="connsiteX1373" fmla="*/ 2780929 w 18368477"/>
              <a:gd name="connsiteY1373" fmla="*/ 643159 h 10591801"/>
              <a:gd name="connsiteX1374" fmla="*/ 2763491 w 18368477"/>
              <a:gd name="connsiteY1374" fmla="*/ 591665 h 10591801"/>
              <a:gd name="connsiteX1375" fmla="*/ 2876919 w 18368477"/>
              <a:gd name="connsiteY1375" fmla="*/ 438452 h 10591801"/>
              <a:gd name="connsiteX1376" fmla="*/ 2951071 w 18368477"/>
              <a:gd name="connsiteY1376" fmla="*/ 413341 h 10591801"/>
              <a:gd name="connsiteX1377" fmla="*/ 2933632 w 18368477"/>
              <a:gd name="connsiteY1377" fmla="*/ 361845 h 10591801"/>
              <a:gd name="connsiteX1378" fmla="*/ 3007784 w 18368477"/>
              <a:gd name="connsiteY1378" fmla="*/ 336735 h 10591801"/>
              <a:gd name="connsiteX1379" fmla="*/ 3079564 w 18368477"/>
              <a:gd name="connsiteY1379" fmla="*/ 239780 h 10591801"/>
              <a:gd name="connsiteX1380" fmla="*/ 3121211 w 18368477"/>
              <a:gd name="connsiteY1380" fmla="*/ 183525 h 10591801"/>
              <a:gd name="connsiteX1381" fmla="*/ 3119709 w 18368477"/>
              <a:gd name="connsiteY1381" fmla="*/ 186723 h 10591801"/>
              <a:gd name="connsiteX1382" fmla="*/ 3025222 w 18368477"/>
              <a:gd name="connsiteY1382" fmla="*/ 388231 h 10591801"/>
              <a:gd name="connsiteX1383" fmla="*/ 3042661 w 18368477"/>
              <a:gd name="connsiteY1383" fmla="*/ 439727 h 10591801"/>
              <a:gd name="connsiteX1384" fmla="*/ 3099377 w 18368477"/>
              <a:gd name="connsiteY1384" fmla="*/ 363119 h 10591801"/>
              <a:gd name="connsiteX1385" fmla="*/ 3156086 w 18368477"/>
              <a:gd name="connsiteY1385" fmla="*/ 286513 h 10591801"/>
              <a:gd name="connsiteX1386" fmla="*/ 3286950 w 18368477"/>
              <a:gd name="connsiteY1386" fmla="*/ 184798 h 10591801"/>
              <a:gd name="connsiteX1387" fmla="*/ 3400380 w 18368477"/>
              <a:gd name="connsiteY1387" fmla="*/ 31585 h 10591801"/>
              <a:gd name="connsiteX1388" fmla="*/ 3417818 w 18368477"/>
              <a:gd name="connsiteY1388" fmla="*/ 83081 h 10591801"/>
              <a:gd name="connsiteX1389" fmla="*/ 3491970 w 18368477"/>
              <a:gd name="connsiteY1389" fmla="*/ 57969 h 10591801"/>
              <a:gd name="connsiteX1390" fmla="*/ 3509408 w 18368477"/>
              <a:gd name="connsiteY1390" fmla="*/ 109465 h 10591801"/>
              <a:gd name="connsiteX1391" fmla="*/ 3378541 w 18368477"/>
              <a:gd name="connsiteY1391" fmla="*/ 211182 h 10591801"/>
              <a:gd name="connsiteX1392" fmla="*/ 3395979 w 18368477"/>
              <a:gd name="connsiteY1392" fmla="*/ 262678 h 10591801"/>
              <a:gd name="connsiteX1393" fmla="*/ 3339266 w 18368477"/>
              <a:gd name="connsiteY1393" fmla="*/ 339285 h 10591801"/>
              <a:gd name="connsiteX1394" fmla="*/ 3282555 w 18368477"/>
              <a:gd name="connsiteY1394" fmla="*/ 415889 h 10591801"/>
              <a:gd name="connsiteX1395" fmla="*/ 3356703 w 18368477"/>
              <a:gd name="connsiteY1395" fmla="*/ 390779 h 10591801"/>
              <a:gd name="connsiteX1396" fmla="*/ 3430856 w 18368477"/>
              <a:gd name="connsiteY1396" fmla="*/ 365668 h 10591801"/>
              <a:gd name="connsiteX1397" fmla="*/ 3413418 w 18368477"/>
              <a:gd name="connsiteY1397" fmla="*/ 314174 h 10591801"/>
              <a:gd name="connsiteX1398" fmla="*/ 3505010 w 18368477"/>
              <a:gd name="connsiteY1398" fmla="*/ 340557 h 10591801"/>
              <a:gd name="connsiteX1399" fmla="*/ 3635877 w 18368477"/>
              <a:gd name="connsiteY1399" fmla="*/ 238840 h 10591801"/>
              <a:gd name="connsiteX1400" fmla="*/ 3692591 w 18368477"/>
              <a:gd name="connsiteY1400" fmla="*/ 162233 h 10591801"/>
              <a:gd name="connsiteX1401" fmla="*/ 3766740 w 18368477"/>
              <a:gd name="connsiteY1401" fmla="*/ 137124 h 10591801"/>
              <a:gd name="connsiteX1402" fmla="*/ 3776011 w 18368477"/>
              <a:gd name="connsiteY1402" fmla="*/ 133985 h 10591801"/>
              <a:gd name="connsiteX1403" fmla="*/ 3831623 w 18368477"/>
              <a:gd name="connsiteY1403" fmla="*/ 115152 h 10591801"/>
              <a:gd name="connsiteX1404" fmla="*/ 3840892 w 18368477"/>
              <a:gd name="connsiteY1404" fmla="*/ 112013 h 10591801"/>
              <a:gd name="connsiteX1405" fmla="*/ 3500608 w 18368477"/>
              <a:gd name="connsiteY1405" fmla="*/ 571648 h 10591801"/>
              <a:gd name="connsiteX1406" fmla="*/ 3426457 w 18368477"/>
              <a:gd name="connsiteY1406" fmla="*/ 596759 h 10591801"/>
              <a:gd name="connsiteX1407" fmla="*/ 3518047 w 18368477"/>
              <a:gd name="connsiteY1407" fmla="*/ 623144 h 10591801"/>
              <a:gd name="connsiteX1408" fmla="*/ 3443895 w 18368477"/>
              <a:gd name="connsiteY1408" fmla="*/ 648255 h 10591801"/>
              <a:gd name="connsiteX1409" fmla="*/ 3387184 w 18368477"/>
              <a:gd name="connsiteY1409" fmla="*/ 724860 h 10591801"/>
              <a:gd name="connsiteX1410" fmla="*/ 3461333 w 18368477"/>
              <a:gd name="connsiteY1410" fmla="*/ 699750 h 10591801"/>
              <a:gd name="connsiteX1411" fmla="*/ 3627078 w 18368477"/>
              <a:gd name="connsiteY1411" fmla="*/ 701022 h 10591801"/>
              <a:gd name="connsiteX1412" fmla="*/ 3570362 w 18368477"/>
              <a:gd name="connsiteY1412" fmla="*/ 777630 h 10591801"/>
              <a:gd name="connsiteX1413" fmla="*/ 3644516 w 18368477"/>
              <a:gd name="connsiteY1413" fmla="*/ 752519 h 10591801"/>
              <a:gd name="connsiteX1414" fmla="*/ 3718668 w 18368477"/>
              <a:gd name="connsiteY1414" fmla="*/ 727408 h 10591801"/>
              <a:gd name="connsiteX1415" fmla="*/ 3736107 w 18368477"/>
              <a:gd name="connsiteY1415" fmla="*/ 778902 h 10591801"/>
              <a:gd name="connsiteX1416" fmla="*/ 3810259 w 18368477"/>
              <a:gd name="connsiteY1416" fmla="*/ 753791 h 10591801"/>
              <a:gd name="connsiteX1417" fmla="*/ 3753546 w 18368477"/>
              <a:gd name="connsiteY1417" fmla="*/ 830398 h 10591801"/>
              <a:gd name="connsiteX1418" fmla="*/ 3679393 w 18368477"/>
              <a:gd name="connsiteY1418" fmla="*/ 855509 h 10591801"/>
              <a:gd name="connsiteX1419" fmla="*/ 3622677 w 18368477"/>
              <a:gd name="connsiteY1419" fmla="*/ 932116 h 10591801"/>
              <a:gd name="connsiteX1420" fmla="*/ 3548524 w 18368477"/>
              <a:gd name="connsiteY1420" fmla="*/ 957226 h 10591801"/>
              <a:gd name="connsiteX1421" fmla="*/ 3565963 w 18368477"/>
              <a:gd name="connsiteY1421" fmla="*/ 1008722 h 10591801"/>
              <a:gd name="connsiteX1422" fmla="*/ 3583402 w 18368477"/>
              <a:gd name="connsiteY1422" fmla="*/ 1060218 h 10591801"/>
              <a:gd name="connsiteX1423" fmla="*/ 3452537 w 18368477"/>
              <a:gd name="connsiteY1423" fmla="*/ 1161930 h 10591801"/>
              <a:gd name="connsiteX1424" fmla="*/ 3509253 w 18368477"/>
              <a:gd name="connsiteY1424" fmla="*/ 1085328 h 10591801"/>
              <a:gd name="connsiteX1425" fmla="*/ 3435100 w 18368477"/>
              <a:gd name="connsiteY1425" fmla="*/ 1110439 h 10591801"/>
              <a:gd name="connsiteX1426" fmla="*/ 3378389 w 18368477"/>
              <a:gd name="connsiteY1426" fmla="*/ 1187040 h 10591801"/>
              <a:gd name="connsiteX1427" fmla="*/ 3304235 w 18368477"/>
              <a:gd name="connsiteY1427" fmla="*/ 1212153 h 10591801"/>
              <a:gd name="connsiteX1428" fmla="*/ 3360951 w 18368477"/>
              <a:gd name="connsiteY1428" fmla="*/ 1135548 h 10591801"/>
              <a:gd name="connsiteX1429" fmla="*/ 3417662 w 18368477"/>
              <a:gd name="connsiteY1429" fmla="*/ 1058942 h 10591801"/>
              <a:gd name="connsiteX1430" fmla="*/ 3474375 w 18368477"/>
              <a:gd name="connsiteY1430" fmla="*/ 982335 h 10591801"/>
              <a:gd name="connsiteX1431" fmla="*/ 3605239 w 18368477"/>
              <a:gd name="connsiteY1431" fmla="*/ 880621 h 10591801"/>
              <a:gd name="connsiteX1432" fmla="*/ 3513648 w 18368477"/>
              <a:gd name="connsiteY1432" fmla="*/ 854235 h 10591801"/>
              <a:gd name="connsiteX1433" fmla="*/ 3439499 w 18368477"/>
              <a:gd name="connsiteY1433" fmla="*/ 879345 h 10591801"/>
              <a:gd name="connsiteX1434" fmla="*/ 3456937 w 18368477"/>
              <a:gd name="connsiteY1434" fmla="*/ 930842 h 10591801"/>
              <a:gd name="connsiteX1435" fmla="*/ 3400223 w 18368477"/>
              <a:gd name="connsiteY1435" fmla="*/ 1007446 h 10591801"/>
              <a:gd name="connsiteX1436" fmla="*/ 3326074 w 18368477"/>
              <a:gd name="connsiteY1436" fmla="*/ 1032556 h 10591801"/>
              <a:gd name="connsiteX1437" fmla="*/ 3212646 w 18368477"/>
              <a:gd name="connsiteY1437" fmla="*/ 1185770 h 10591801"/>
              <a:gd name="connsiteX1438" fmla="*/ 3214826 w 18368477"/>
              <a:gd name="connsiteY1438" fmla="*/ 1192205 h 10591801"/>
              <a:gd name="connsiteX1439" fmla="*/ 3215097 w 18368477"/>
              <a:gd name="connsiteY1439" fmla="*/ 1193011 h 10591801"/>
              <a:gd name="connsiteX1440" fmla="*/ 3220002 w 18368477"/>
              <a:gd name="connsiteY1440" fmla="*/ 1207494 h 10591801"/>
              <a:gd name="connsiteX1441" fmla="*/ 3230083 w 18368477"/>
              <a:gd name="connsiteY1441" fmla="*/ 1237262 h 10591801"/>
              <a:gd name="connsiteX1442" fmla="*/ 3155931 w 18368477"/>
              <a:gd name="connsiteY1442" fmla="*/ 1262373 h 10591801"/>
              <a:gd name="connsiteX1443" fmla="*/ 3099217 w 18368477"/>
              <a:gd name="connsiteY1443" fmla="*/ 1338980 h 10591801"/>
              <a:gd name="connsiteX1444" fmla="*/ 3025065 w 18368477"/>
              <a:gd name="connsiteY1444" fmla="*/ 1364092 h 10591801"/>
              <a:gd name="connsiteX1445" fmla="*/ 2968353 w 18368477"/>
              <a:gd name="connsiteY1445" fmla="*/ 1440696 h 10591801"/>
              <a:gd name="connsiteX1446" fmla="*/ 2894200 w 18368477"/>
              <a:gd name="connsiteY1446" fmla="*/ 1465807 h 10591801"/>
              <a:gd name="connsiteX1447" fmla="*/ 2802611 w 18368477"/>
              <a:gd name="connsiteY1447" fmla="*/ 1439424 h 10591801"/>
              <a:gd name="connsiteX1448" fmla="*/ 2728458 w 18368477"/>
              <a:gd name="connsiteY1448" fmla="*/ 1464534 h 10591801"/>
              <a:gd name="connsiteX1449" fmla="*/ 2767718 w 18368477"/>
              <a:gd name="connsiteY1449" fmla="*/ 1443169 h 10591801"/>
              <a:gd name="connsiteX1450" fmla="*/ 2768926 w 18368477"/>
              <a:gd name="connsiteY1450" fmla="*/ 1441098 h 10591801"/>
              <a:gd name="connsiteX1451" fmla="*/ 2769490 w 18368477"/>
              <a:gd name="connsiteY1451" fmla="*/ 1440775 h 10591801"/>
              <a:gd name="connsiteX1452" fmla="*/ 2841886 w 18368477"/>
              <a:gd name="connsiteY1452" fmla="*/ 1311323 h 10591801"/>
              <a:gd name="connsiteX1453" fmla="*/ 2898599 w 18368477"/>
              <a:gd name="connsiteY1453" fmla="*/ 1234716 h 10591801"/>
              <a:gd name="connsiteX1454" fmla="*/ 3046903 w 18368477"/>
              <a:gd name="connsiteY1454" fmla="*/ 1184496 h 10591801"/>
              <a:gd name="connsiteX1455" fmla="*/ 3121054 w 18368477"/>
              <a:gd name="connsiteY1455" fmla="*/ 1159385 h 10591801"/>
              <a:gd name="connsiteX1456" fmla="*/ 3103616 w 18368477"/>
              <a:gd name="connsiteY1456" fmla="*/ 1107888 h 10591801"/>
              <a:gd name="connsiteX1457" fmla="*/ 3160331 w 18368477"/>
              <a:gd name="connsiteY1457" fmla="*/ 1031284 h 10591801"/>
              <a:gd name="connsiteX1458" fmla="*/ 3142891 w 18368477"/>
              <a:gd name="connsiteY1458" fmla="*/ 979787 h 10591801"/>
              <a:gd name="connsiteX1459" fmla="*/ 3217043 w 18368477"/>
              <a:gd name="connsiteY1459" fmla="*/ 954677 h 10591801"/>
              <a:gd name="connsiteX1460" fmla="*/ 3125455 w 18368477"/>
              <a:gd name="connsiteY1460" fmla="*/ 928293 h 10591801"/>
              <a:gd name="connsiteX1461" fmla="*/ 3164729 w 18368477"/>
              <a:gd name="connsiteY1461" fmla="*/ 800192 h 10591801"/>
              <a:gd name="connsiteX1462" fmla="*/ 3108016 w 18368477"/>
              <a:gd name="connsiteY1462" fmla="*/ 876797 h 10591801"/>
              <a:gd name="connsiteX1463" fmla="*/ 3033863 w 18368477"/>
              <a:gd name="connsiteY1463" fmla="*/ 901909 h 10591801"/>
              <a:gd name="connsiteX1464" fmla="*/ 2846285 w 18368477"/>
              <a:gd name="connsiteY1464" fmla="*/ 1080230 h 10591801"/>
              <a:gd name="connsiteX1465" fmla="*/ 2789570 w 18368477"/>
              <a:gd name="connsiteY1465" fmla="*/ 1156837 h 10591801"/>
              <a:gd name="connsiteX1466" fmla="*/ 2807009 w 18368477"/>
              <a:gd name="connsiteY1466" fmla="*/ 1208331 h 10591801"/>
              <a:gd name="connsiteX1467" fmla="*/ 2750297 w 18368477"/>
              <a:gd name="connsiteY1467" fmla="*/ 1284938 h 10591801"/>
              <a:gd name="connsiteX1468" fmla="*/ 2676144 w 18368477"/>
              <a:gd name="connsiteY1468" fmla="*/ 1310049 h 10591801"/>
              <a:gd name="connsiteX1469" fmla="*/ 2619432 w 18368477"/>
              <a:gd name="connsiteY1469" fmla="*/ 1386655 h 10591801"/>
              <a:gd name="connsiteX1470" fmla="*/ 2545279 w 18368477"/>
              <a:gd name="connsiteY1470" fmla="*/ 1411766 h 10591801"/>
              <a:gd name="connsiteX1471" fmla="*/ 2636869 w 18368477"/>
              <a:gd name="connsiteY1471" fmla="*/ 1438148 h 10591801"/>
              <a:gd name="connsiteX1472" fmla="*/ 2562717 w 18368477"/>
              <a:gd name="connsiteY1472" fmla="*/ 1463259 h 10591801"/>
              <a:gd name="connsiteX1473" fmla="*/ 2488564 w 18368477"/>
              <a:gd name="connsiteY1473" fmla="*/ 1488370 h 10591801"/>
              <a:gd name="connsiteX1474" fmla="*/ 2506003 w 18368477"/>
              <a:gd name="connsiteY1474" fmla="*/ 1539866 h 10591801"/>
              <a:gd name="connsiteX1475" fmla="*/ 2431851 w 18368477"/>
              <a:gd name="connsiteY1475" fmla="*/ 1564976 h 10591801"/>
              <a:gd name="connsiteX1476" fmla="*/ 2449289 w 18368477"/>
              <a:gd name="connsiteY1476" fmla="*/ 1616472 h 10591801"/>
              <a:gd name="connsiteX1477" fmla="*/ 2318426 w 18368477"/>
              <a:gd name="connsiteY1477" fmla="*/ 1718188 h 10591801"/>
              <a:gd name="connsiteX1478" fmla="*/ 2335864 w 18368477"/>
              <a:gd name="connsiteY1478" fmla="*/ 1769683 h 10591801"/>
              <a:gd name="connsiteX1479" fmla="*/ 2204999 w 18368477"/>
              <a:gd name="connsiteY1479" fmla="*/ 1871400 h 10591801"/>
              <a:gd name="connsiteX1480" fmla="*/ 2222438 w 18368477"/>
              <a:gd name="connsiteY1480" fmla="*/ 1922896 h 10591801"/>
              <a:gd name="connsiteX1481" fmla="*/ 2148285 w 18368477"/>
              <a:gd name="connsiteY1481" fmla="*/ 1948007 h 10591801"/>
              <a:gd name="connsiteX1482" fmla="*/ 2165724 w 18368477"/>
              <a:gd name="connsiteY1482" fmla="*/ 1999501 h 10591801"/>
              <a:gd name="connsiteX1483" fmla="*/ 2091572 w 18368477"/>
              <a:gd name="connsiteY1483" fmla="*/ 2024612 h 10591801"/>
              <a:gd name="connsiteX1484" fmla="*/ 2017419 w 18368477"/>
              <a:gd name="connsiteY1484" fmla="*/ 2049723 h 10591801"/>
              <a:gd name="connsiteX1485" fmla="*/ 2034857 w 18368477"/>
              <a:gd name="connsiteY1485" fmla="*/ 2101217 h 10591801"/>
              <a:gd name="connsiteX1486" fmla="*/ 1960707 w 18368477"/>
              <a:gd name="connsiteY1486" fmla="*/ 2126327 h 10591801"/>
              <a:gd name="connsiteX1487" fmla="*/ 1978144 w 18368477"/>
              <a:gd name="connsiteY1487" fmla="*/ 2177822 h 10591801"/>
              <a:gd name="connsiteX1488" fmla="*/ 1751291 w 18368477"/>
              <a:gd name="connsiteY1488" fmla="*/ 2484247 h 10591801"/>
              <a:gd name="connsiteX1489" fmla="*/ 1694577 w 18368477"/>
              <a:gd name="connsiteY1489" fmla="*/ 2560852 h 10591801"/>
              <a:gd name="connsiteX1490" fmla="*/ 1768729 w 18368477"/>
              <a:gd name="connsiteY1490" fmla="*/ 2535741 h 10591801"/>
              <a:gd name="connsiteX1491" fmla="*/ 1786168 w 18368477"/>
              <a:gd name="connsiteY1491" fmla="*/ 2587237 h 10591801"/>
              <a:gd name="connsiteX1492" fmla="*/ 1672741 w 18368477"/>
              <a:gd name="connsiteY1492" fmla="*/ 2740447 h 10591801"/>
              <a:gd name="connsiteX1493" fmla="*/ 1598586 w 18368477"/>
              <a:gd name="connsiteY1493" fmla="*/ 2765558 h 10591801"/>
              <a:gd name="connsiteX1494" fmla="*/ 1581149 w 18368477"/>
              <a:gd name="connsiteY1494" fmla="*/ 2714064 h 10591801"/>
              <a:gd name="connsiteX1495" fmla="*/ 1450283 w 18368477"/>
              <a:gd name="connsiteY1495" fmla="*/ 2815780 h 10591801"/>
              <a:gd name="connsiteX1496" fmla="*/ 1376132 w 18368477"/>
              <a:gd name="connsiteY1496" fmla="*/ 2840890 h 10591801"/>
              <a:gd name="connsiteX1497" fmla="*/ 1393571 w 18368477"/>
              <a:gd name="connsiteY1497" fmla="*/ 2892384 h 10591801"/>
              <a:gd name="connsiteX1498" fmla="*/ 1336857 w 18368477"/>
              <a:gd name="connsiteY1498" fmla="*/ 2968991 h 10591801"/>
              <a:gd name="connsiteX1499" fmla="*/ 1297582 w 18368477"/>
              <a:gd name="connsiteY1499" fmla="*/ 3097093 h 10591801"/>
              <a:gd name="connsiteX1500" fmla="*/ 1371734 w 18368477"/>
              <a:gd name="connsiteY1500" fmla="*/ 3071982 h 10591801"/>
              <a:gd name="connsiteX1501" fmla="*/ 1389172 w 18368477"/>
              <a:gd name="connsiteY1501" fmla="*/ 3123477 h 10591801"/>
              <a:gd name="connsiteX1502" fmla="*/ 1315020 w 18368477"/>
              <a:gd name="connsiteY1502" fmla="*/ 3148589 h 10591801"/>
              <a:gd name="connsiteX1503" fmla="*/ 1166717 w 18368477"/>
              <a:gd name="connsiteY1503" fmla="*/ 3198810 h 10591801"/>
              <a:gd name="connsiteX1504" fmla="*/ 1110003 w 18368477"/>
              <a:gd name="connsiteY1504" fmla="*/ 3275415 h 10591801"/>
              <a:gd name="connsiteX1505" fmla="*/ 1184156 w 18368477"/>
              <a:gd name="connsiteY1505" fmla="*/ 3250304 h 10591801"/>
              <a:gd name="connsiteX1506" fmla="*/ 1424048 w 18368477"/>
              <a:gd name="connsiteY1506" fmla="*/ 3226468 h 10591801"/>
              <a:gd name="connsiteX1507" fmla="*/ 1406610 w 18368477"/>
              <a:gd name="connsiteY1507" fmla="*/ 3174972 h 10591801"/>
              <a:gd name="connsiteX1508" fmla="*/ 1480763 w 18368477"/>
              <a:gd name="connsiteY1508" fmla="*/ 3149861 h 10591801"/>
              <a:gd name="connsiteX1509" fmla="*/ 1463323 w 18368477"/>
              <a:gd name="connsiteY1509" fmla="*/ 3098367 h 10591801"/>
              <a:gd name="connsiteX1510" fmla="*/ 1668339 w 18368477"/>
              <a:gd name="connsiteY1510" fmla="*/ 2971540 h 10591801"/>
              <a:gd name="connsiteX1511" fmla="*/ 1650902 w 18368477"/>
              <a:gd name="connsiteY1511" fmla="*/ 2920045 h 10591801"/>
              <a:gd name="connsiteX1512" fmla="*/ 1781768 w 18368477"/>
              <a:gd name="connsiteY1512" fmla="*/ 2818327 h 10591801"/>
              <a:gd name="connsiteX1513" fmla="*/ 1855921 w 18368477"/>
              <a:gd name="connsiteY1513" fmla="*/ 2793216 h 10591801"/>
              <a:gd name="connsiteX1514" fmla="*/ 1838481 w 18368477"/>
              <a:gd name="connsiteY1514" fmla="*/ 2741720 h 10591801"/>
              <a:gd name="connsiteX1515" fmla="*/ 1951909 w 18368477"/>
              <a:gd name="connsiteY1515" fmla="*/ 2588510 h 10591801"/>
              <a:gd name="connsiteX1516" fmla="*/ 2026059 w 18368477"/>
              <a:gd name="connsiteY1516" fmla="*/ 2563400 h 10591801"/>
              <a:gd name="connsiteX1517" fmla="*/ 2117650 w 18368477"/>
              <a:gd name="connsiteY1517" fmla="*/ 2589783 h 10591801"/>
              <a:gd name="connsiteX1518" fmla="*/ 2060935 w 18368477"/>
              <a:gd name="connsiteY1518" fmla="*/ 2666389 h 10591801"/>
              <a:gd name="connsiteX1519" fmla="*/ 2070207 w 18368477"/>
              <a:gd name="connsiteY1519" fmla="*/ 2663249 h 10591801"/>
              <a:gd name="connsiteX1520" fmla="*/ 2135088 w 18368477"/>
              <a:gd name="connsiteY1520" fmla="*/ 2641277 h 10591801"/>
              <a:gd name="connsiteX1521" fmla="*/ 2120025 w 18368477"/>
              <a:gd name="connsiteY1521" fmla="*/ 2661625 h 10591801"/>
              <a:gd name="connsiteX1522" fmla="*/ 2021662 w 18368477"/>
              <a:gd name="connsiteY1522" fmla="*/ 2794491 h 10591801"/>
              <a:gd name="connsiteX1523" fmla="*/ 1930071 w 18368477"/>
              <a:gd name="connsiteY1523" fmla="*/ 2768106 h 10591801"/>
              <a:gd name="connsiteX1524" fmla="*/ 1873359 w 18368477"/>
              <a:gd name="connsiteY1524" fmla="*/ 2844713 h 10591801"/>
              <a:gd name="connsiteX1525" fmla="*/ 1947510 w 18368477"/>
              <a:gd name="connsiteY1525" fmla="*/ 2819602 h 10591801"/>
              <a:gd name="connsiteX1526" fmla="*/ 1816644 w 18368477"/>
              <a:gd name="connsiteY1526" fmla="*/ 2921318 h 10591801"/>
              <a:gd name="connsiteX1527" fmla="*/ 1890797 w 18368477"/>
              <a:gd name="connsiteY1527" fmla="*/ 2896206 h 10591801"/>
              <a:gd name="connsiteX1528" fmla="*/ 1964948 w 18368477"/>
              <a:gd name="connsiteY1528" fmla="*/ 2871096 h 10591801"/>
              <a:gd name="connsiteX1529" fmla="*/ 1982387 w 18368477"/>
              <a:gd name="connsiteY1529" fmla="*/ 2922592 h 10591801"/>
              <a:gd name="connsiteX1530" fmla="*/ 1834083 w 18368477"/>
              <a:gd name="connsiteY1530" fmla="*/ 2972813 h 10591801"/>
              <a:gd name="connsiteX1531" fmla="*/ 1851521 w 18368477"/>
              <a:gd name="connsiteY1531" fmla="*/ 3024307 h 10591801"/>
              <a:gd name="connsiteX1532" fmla="*/ 1925672 w 18368477"/>
              <a:gd name="connsiteY1532" fmla="*/ 2999197 h 10591801"/>
              <a:gd name="connsiteX1533" fmla="*/ 1982387 w 18368477"/>
              <a:gd name="connsiteY1533" fmla="*/ 2922592 h 10591801"/>
              <a:gd name="connsiteX1534" fmla="*/ 1999824 w 18368477"/>
              <a:gd name="connsiteY1534" fmla="*/ 2974086 h 10591801"/>
              <a:gd name="connsiteX1535" fmla="*/ 2130689 w 18368477"/>
              <a:gd name="connsiteY1535" fmla="*/ 2872372 h 10591801"/>
              <a:gd name="connsiteX1536" fmla="*/ 2278993 w 18368477"/>
              <a:gd name="connsiteY1536" fmla="*/ 2822149 h 10591801"/>
              <a:gd name="connsiteX1537" fmla="*/ 2244116 w 18368477"/>
              <a:gd name="connsiteY1537" fmla="*/ 2719160 h 10591801"/>
              <a:gd name="connsiteX1538" fmla="*/ 2318271 w 18368477"/>
              <a:gd name="connsiteY1538" fmla="*/ 2694047 h 10591801"/>
              <a:gd name="connsiteX1539" fmla="*/ 2392420 w 18368477"/>
              <a:gd name="connsiteY1539" fmla="*/ 2668937 h 10591801"/>
              <a:gd name="connsiteX1540" fmla="*/ 2523285 w 18368477"/>
              <a:gd name="connsiteY1540" fmla="*/ 2567220 h 10591801"/>
              <a:gd name="connsiteX1541" fmla="*/ 2505847 w 18368477"/>
              <a:gd name="connsiteY1541" fmla="*/ 2515724 h 10591801"/>
              <a:gd name="connsiteX1542" fmla="*/ 2579999 w 18368477"/>
              <a:gd name="connsiteY1542" fmla="*/ 2490613 h 10591801"/>
              <a:gd name="connsiteX1543" fmla="*/ 2562561 w 18368477"/>
              <a:gd name="connsiteY1543" fmla="*/ 2439119 h 10591801"/>
              <a:gd name="connsiteX1544" fmla="*/ 2636711 w 18368477"/>
              <a:gd name="connsiteY1544" fmla="*/ 2414008 h 10591801"/>
              <a:gd name="connsiteX1545" fmla="*/ 2750139 w 18368477"/>
              <a:gd name="connsiteY1545" fmla="*/ 2260799 h 10591801"/>
              <a:gd name="connsiteX1546" fmla="*/ 2841730 w 18368477"/>
              <a:gd name="connsiteY1546" fmla="*/ 2287182 h 10591801"/>
              <a:gd name="connsiteX1547" fmla="*/ 2915882 w 18368477"/>
              <a:gd name="connsiteY1547" fmla="*/ 2262071 h 10591801"/>
              <a:gd name="connsiteX1548" fmla="*/ 2990033 w 18368477"/>
              <a:gd name="connsiteY1548" fmla="*/ 2236961 h 10591801"/>
              <a:gd name="connsiteX1549" fmla="*/ 2898444 w 18368477"/>
              <a:gd name="connsiteY1549" fmla="*/ 2210577 h 10591801"/>
              <a:gd name="connsiteX1550" fmla="*/ 2881006 w 18368477"/>
              <a:gd name="connsiteY1550" fmla="*/ 2159081 h 10591801"/>
              <a:gd name="connsiteX1551" fmla="*/ 2955156 w 18368477"/>
              <a:gd name="connsiteY1551" fmla="*/ 2133970 h 10591801"/>
              <a:gd name="connsiteX1552" fmla="*/ 2972594 w 18368477"/>
              <a:gd name="connsiteY1552" fmla="*/ 2185466 h 10591801"/>
              <a:gd name="connsiteX1553" fmla="*/ 3103459 w 18368477"/>
              <a:gd name="connsiteY1553" fmla="*/ 2083749 h 10591801"/>
              <a:gd name="connsiteX1554" fmla="*/ 3120898 w 18368477"/>
              <a:gd name="connsiteY1554" fmla="*/ 2135245 h 10591801"/>
              <a:gd name="connsiteX1555" fmla="*/ 3177612 w 18368477"/>
              <a:gd name="connsiteY1555" fmla="*/ 2058639 h 10591801"/>
              <a:gd name="connsiteX1556" fmla="*/ 3086022 w 18368477"/>
              <a:gd name="connsiteY1556" fmla="*/ 2032255 h 10591801"/>
              <a:gd name="connsiteX1557" fmla="*/ 3160174 w 18368477"/>
              <a:gd name="connsiteY1557" fmla="*/ 2007144 h 10591801"/>
              <a:gd name="connsiteX1558" fmla="*/ 3142735 w 18368477"/>
              <a:gd name="connsiteY1558" fmla="*/ 1955649 h 10591801"/>
              <a:gd name="connsiteX1559" fmla="*/ 3216886 w 18368477"/>
              <a:gd name="connsiteY1559" fmla="*/ 1930537 h 10591801"/>
              <a:gd name="connsiteX1560" fmla="*/ 3199448 w 18368477"/>
              <a:gd name="connsiteY1560" fmla="*/ 1879042 h 10591801"/>
              <a:gd name="connsiteX1561" fmla="*/ 3256161 w 18368477"/>
              <a:gd name="connsiteY1561" fmla="*/ 1802437 h 10591801"/>
              <a:gd name="connsiteX1562" fmla="*/ 3318728 w 18368477"/>
              <a:gd name="connsiteY1562" fmla="*/ 1781249 h 10591801"/>
              <a:gd name="connsiteX1563" fmla="*/ 3330314 w 18368477"/>
              <a:gd name="connsiteY1563" fmla="*/ 1777326 h 10591801"/>
              <a:gd name="connsiteX1564" fmla="*/ 3295438 w 18368477"/>
              <a:gd name="connsiteY1564" fmla="*/ 1674336 h 10591801"/>
              <a:gd name="connsiteX1565" fmla="*/ 3443740 w 18368477"/>
              <a:gd name="connsiteY1565" fmla="*/ 1624113 h 10591801"/>
              <a:gd name="connsiteX1566" fmla="*/ 3426303 w 18368477"/>
              <a:gd name="connsiteY1566" fmla="*/ 1572619 h 10591801"/>
              <a:gd name="connsiteX1567" fmla="*/ 3500457 w 18368477"/>
              <a:gd name="connsiteY1567" fmla="*/ 1547507 h 10591801"/>
              <a:gd name="connsiteX1568" fmla="*/ 3483019 w 18368477"/>
              <a:gd name="connsiteY1568" fmla="*/ 1496013 h 10591801"/>
              <a:gd name="connsiteX1569" fmla="*/ 3557168 w 18368477"/>
              <a:gd name="connsiteY1569" fmla="*/ 1470904 h 10591801"/>
              <a:gd name="connsiteX1570" fmla="*/ 3522291 w 18368477"/>
              <a:gd name="connsiteY1570" fmla="*/ 1367912 h 10591801"/>
              <a:gd name="connsiteX1571" fmla="*/ 3596443 w 18368477"/>
              <a:gd name="connsiteY1571" fmla="*/ 1342801 h 10591801"/>
              <a:gd name="connsiteX1572" fmla="*/ 3688031 w 18368477"/>
              <a:gd name="connsiteY1572" fmla="*/ 1369187 h 10591801"/>
              <a:gd name="connsiteX1573" fmla="*/ 3670592 w 18368477"/>
              <a:gd name="connsiteY1573" fmla="*/ 1317691 h 10591801"/>
              <a:gd name="connsiteX1574" fmla="*/ 3653155 w 18368477"/>
              <a:gd name="connsiteY1574" fmla="*/ 1266197 h 10591801"/>
              <a:gd name="connsiteX1575" fmla="*/ 3727306 w 18368477"/>
              <a:gd name="connsiteY1575" fmla="*/ 1241087 h 10591801"/>
              <a:gd name="connsiteX1576" fmla="*/ 3709868 w 18368477"/>
              <a:gd name="connsiteY1576" fmla="*/ 1189590 h 10591801"/>
              <a:gd name="connsiteX1577" fmla="*/ 3766584 w 18368477"/>
              <a:gd name="connsiteY1577" fmla="*/ 1112984 h 10591801"/>
              <a:gd name="connsiteX1578" fmla="*/ 3840737 w 18368477"/>
              <a:gd name="connsiteY1578" fmla="*/ 1087873 h 10591801"/>
              <a:gd name="connsiteX1579" fmla="*/ 3823298 w 18368477"/>
              <a:gd name="connsiteY1579" fmla="*/ 1036377 h 10591801"/>
              <a:gd name="connsiteX1580" fmla="*/ 3749145 w 18368477"/>
              <a:gd name="connsiteY1580" fmla="*/ 1061488 h 10591801"/>
              <a:gd name="connsiteX1581" fmla="*/ 3805861 w 18368477"/>
              <a:gd name="connsiteY1581" fmla="*/ 984884 h 10591801"/>
              <a:gd name="connsiteX1582" fmla="*/ 3880013 w 18368477"/>
              <a:gd name="connsiteY1582" fmla="*/ 959773 h 10591801"/>
              <a:gd name="connsiteX1583" fmla="*/ 3862576 w 18368477"/>
              <a:gd name="connsiteY1583" fmla="*/ 908277 h 10591801"/>
              <a:gd name="connsiteX1584" fmla="*/ 3954165 w 18368477"/>
              <a:gd name="connsiteY1584" fmla="*/ 934662 h 10591801"/>
              <a:gd name="connsiteX1585" fmla="*/ 4010876 w 18368477"/>
              <a:gd name="connsiteY1585" fmla="*/ 858056 h 10591801"/>
              <a:gd name="connsiteX1586" fmla="*/ 3936727 w 18368477"/>
              <a:gd name="connsiteY1586" fmla="*/ 883167 h 10591801"/>
              <a:gd name="connsiteX1587" fmla="*/ 3862576 w 18368477"/>
              <a:gd name="connsiteY1587" fmla="*/ 908277 h 10591801"/>
              <a:gd name="connsiteX1588" fmla="*/ 3919288 w 18368477"/>
              <a:gd name="connsiteY1588" fmla="*/ 831670 h 10591801"/>
              <a:gd name="connsiteX1589" fmla="*/ 3993438 w 18368477"/>
              <a:gd name="connsiteY1589" fmla="*/ 806560 h 10591801"/>
              <a:gd name="connsiteX1590" fmla="*/ 3976000 w 18368477"/>
              <a:gd name="connsiteY1590" fmla="*/ 755066 h 10591801"/>
              <a:gd name="connsiteX1591" fmla="*/ 4146138 w 18368477"/>
              <a:gd name="connsiteY1591" fmla="*/ 525248 h 10591801"/>
              <a:gd name="connsiteX1592" fmla="*/ 4202856 w 18368477"/>
              <a:gd name="connsiteY1592" fmla="*/ 448642 h 10591801"/>
              <a:gd name="connsiteX1593" fmla="*/ 4259568 w 18368477"/>
              <a:gd name="connsiteY1593" fmla="*/ 372036 h 10591801"/>
              <a:gd name="connsiteX1594" fmla="*/ 4333719 w 18368477"/>
              <a:gd name="connsiteY1594" fmla="*/ 346925 h 10591801"/>
              <a:gd name="connsiteX1595" fmla="*/ 4407873 w 18368477"/>
              <a:gd name="connsiteY1595" fmla="*/ 321814 h 10591801"/>
              <a:gd name="connsiteX1596" fmla="*/ 4294444 w 18368477"/>
              <a:gd name="connsiteY1596" fmla="*/ 475026 h 10591801"/>
              <a:gd name="connsiteX1597" fmla="*/ 4181014 w 18368477"/>
              <a:gd name="connsiteY1597" fmla="*/ 628238 h 10591801"/>
              <a:gd name="connsiteX1598" fmla="*/ 4106862 w 18368477"/>
              <a:gd name="connsiteY1598" fmla="*/ 653349 h 10591801"/>
              <a:gd name="connsiteX1599" fmla="*/ 4124301 w 18368477"/>
              <a:gd name="connsiteY1599" fmla="*/ 704846 h 10591801"/>
              <a:gd name="connsiteX1600" fmla="*/ 4181014 w 18368477"/>
              <a:gd name="connsiteY1600" fmla="*/ 628238 h 10591801"/>
              <a:gd name="connsiteX1601" fmla="*/ 4141739 w 18368477"/>
              <a:gd name="connsiteY1601" fmla="*/ 756341 h 10591801"/>
              <a:gd name="connsiteX1602" fmla="*/ 4067589 w 18368477"/>
              <a:gd name="connsiteY1602" fmla="*/ 781449 h 10591801"/>
              <a:gd name="connsiteX1603" fmla="*/ 4085029 w 18368477"/>
              <a:gd name="connsiteY1603" fmla="*/ 832946 h 10591801"/>
              <a:gd name="connsiteX1604" fmla="*/ 4102467 w 18368477"/>
              <a:gd name="connsiteY1604" fmla="*/ 884442 h 10591801"/>
              <a:gd name="connsiteX1605" fmla="*/ 4028314 w 18368477"/>
              <a:gd name="connsiteY1605" fmla="*/ 909552 h 10591801"/>
              <a:gd name="connsiteX1606" fmla="*/ 4045753 w 18368477"/>
              <a:gd name="connsiteY1606" fmla="*/ 961045 h 10591801"/>
              <a:gd name="connsiteX1607" fmla="*/ 3971603 w 18368477"/>
              <a:gd name="connsiteY1607" fmla="*/ 986155 h 10591801"/>
              <a:gd name="connsiteX1608" fmla="*/ 3949766 w 18368477"/>
              <a:gd name="connsiteY1608" fmla="*/ 1165752 h 10591801"/>
              <a:gd name="connsiteX1609" fmla="*/ 3893052 w 18368477"/>
              <a:gd name="connsiteY1609" fmla="*/ 1242358 h 10591801"/>
              <a:gd name="connsiteX1610" fmla="*/ 3910490 w 18368477"/>
              <a:gd name="connsiteY1610" fmla="*/ 1293853 h 10591801"/>
              <a:gd name="connsiteX1611" fmla="*/ 3762182 w 18368477"/>
              <a:gd name="connsiteY1611" fmla="*/ 1344076 h 10591801"/>
              <a:gd name="connsiteX1612" fmla="*/ 3779622 w 18368477"/>
              <a:gd name="connsiteY1612" fmla="*/ 1395573 h 10591801"/>
              <a:gd name="connsiteX1613" fmla="*/ 3722906 w 18368477"/>
              <a:gd name="connsiteY1613" fmla="*/ 1472178 h 10591801"/>
              <a:gd name="connsiteX1614" fmla="*/ 3740345 w 18368477"/>
              <a:gd name="connsiteY1614" fmla="*/ 1523672 h 10591801"/>
              <a:gd name="connsiteX1615" fmla="*/ 3666196 w 18368477"/>
              <a:gd name="connsiteY1615" fmla="*/ 1548782 h 10591801"/>
              <a:gd name="connsiteX1616" fmla="*/ 3683635 w 18368477"/>
              <a:gd name="connsiteY1616" fmla="*/ 1600276 h 10591801"/>
              <a:gd name="connsiteX1617" fmla="*/ 3609482 w 18368477"/>
              <a:gd name="connsiteY1617" fmla="*/ 1625387 h 10591801"/>
              <a:gd name="connsiteX1618" fmla="*/ 3626920 w 18368477"/>
              <a:gd name="connsiteY1618" fmla="*/ 1676883 h 10591801"/>
              <a:gd name="connsiteX1619" fmla="*/ 3513493 w 18368477"/>
              <a:gd name="connsiteY1619" fmla="*/ 1830094 h 10591801"/>
              <a:gd name="connsiteX1620" fmla="*/ 3400067 w 18368477"/>
              <a:gd name="connsiteY1620" fmla="*/ 1983307 h 10591801"/>
              <a:gd name="connsiteX1621" fmla="*/ 3269201 w 18368477"/>
              <a:gd name="connsiteY1621" fmla="*/ 2085024 h 10591801"/>
              <a:gd name="connsiteX1622" fmla="*/ 3229926 w 18368477"/>
              <a:gd name="connsiteY1622" fmla="*/ 2213123 h 10591801"/>
              <a:gd name="connsiteX1623" fmla="*/ 3155773 w 18368477"/>
              <a:gd name="connsiteY1623" fmla="*/ 2238234 h 10591801"/>
              <a:gd name="connsiteX1624" fmla="*/ 3173212 w 18368477"/>
              <a:gd name="connsiteY1624" fmla="*/ 2289728 h 10591801"/>
              <a:gd name="connsiteX1625" fmla="*/ 3247365 w 18368477"/>
              <a:gd name="connsiteY1625" fmla="*/ 2264617 h 10591801"/>
              <a:gd name="connsiteX1626" fmla="*/ 3231006 w 18368477"/>
              <a:gd name="connsiteY1626" fmla="*/ 2277332 h 10591801"/>
              <a:gd name="connsiteX1627" fmla="*/ 3226791 w 18368477"/>
              <a:gd name="connsiteY1627" fmla="*/ 2280609 h 10591801"/>
              <a:gd name="connsiteX1628" fmla="*/ 3192155 w 18368477"/>
              <a:gd name="connsiteY1628" fmla="*/ 2307529 h 10591801"/>
              <a:gd name="connsiteX1629" fmla="*/ 3190461 w 18368477"/>
              <a:gd name="connsiteY1629" fmla="*/ 2308846 h 10591801"/>
              <a:gd name="connsiteX1630" fmla="*/ 3159695 w 18368477"/>
              <a:gd name="connsiteY1630" fmla="*/ 2332760 h 10591801"/>
              <a:gd name="connsiteX1631" fmla="*/ 3137073 w 18368477"/>
              <a:gd name="connsiteY1631" fmla="*/ 2350343 h 10591801"/>
              <a:gd name="connsiteX1632" fmla="*/ 3121251 w 18368477"/>
              <a:gd name="connsiteY1632" fmla="*/ 2362640 h 10591801"/>
              <a:gd name="connsiteX1633" fmla="*/ 3116500 w 18368477"/>
              <a:gd name="connsiteY1633" fmla="*/ 2366334 h 10591801"/>
              <a:gd name="connsiteX1634" fmla="*/ 3118545 w 18368477"/>
              <a:gd name="connsiteY1634" fmla="*/ 2364745 h 10591801"/>
              <a:gd name="connsiteX1635" fmla="*/ 3121251 w 18368477"/>
              <a:gd name="connsiteY1635" fmla="*/ 2362640 h 10591801"/>
              <a:gd name="connsiteX1636" fmla="*/ 3132858 w 18368477"/>
              <a:gd name="connsiteY1636" fmla="*/ 2353620 h 10591801"/>
              <a:gd name="connsiteX1637" fmla="*/ 3137073 w 18368477"/>
              <a:gd name="connsiteY1637" fmla="*/ 2350343 h 10591801"/>
              <a:gd name="connsiteX1638" fmla="*/ 3171709 w 18368477"/>
              <a:gd name="connsiteY1638" fmla="*/ 2323422 h 10591801"/>
              <a:gd name="connsiteX1639" fmla="*/ 3190461 w 18368477"/>
              <a:gd name="connsiteY1639" fmla="*/ 2308846 h 10591801"/>
              <a:gd name="connsiteX1640" fmla="*/ 3204168 w 18368477"/>
              <a:gd name="connsiteY1640" fmla="*/ 2298192 h 10591801"/>
              <a:gd name="connsiteX1641" fmla="*/ 3226791 w 18368477"/>
              <a:gd name="connsiteY1641" fmla="*/ 2280609 h 10591801"/>
              <a:gd name="connsiteX1642" fmla="*/ 3247365 w 18368477"/>
              <a:gd name="connsiteY1642" fmla="*/ 2264617 h 10591801"/>
              <a:gd name="connsiteX1643" fmla="*/ 3395667 w 18368477"/>
              <a:gd name="connsiteY1643" fmla="*/ 2214396 h 10591801"/>
              <a:gd name="connsiteX1644" fmla="*/ 3378230 w 18368477"/>
              <a:gd name="connsiteY1644" fmla="*/ 2162902 h 10591801"/>
              <a:gd name="connsiteX1645" fmla="*/ 3526534 w 18368477"/>
              <a:gd name="connsiteY1645" fmla="*/ 2112680 h 10591801"/>
              <a:gd name="connsiteX1646" fmla="*/ 3533891 w 18368477"/>
              <a:gd name="connsiteY1646" fmla="*/ 2134405 h 10591801"/>
              <a:gd name="connsiteX1647" fmla="*/ 3539613 w 18368477"/>
              <a:gd name="connsiteY1647" fmla="*/ 2151303 h 10591801"/>
              <a:gd name="connsiteX1648" fmla="*/ 3504716 w 18368477"/>
              <a:gd name="connsiteY1648" fmla="*/ 2170295 h 10591801"/>
              <a:gd name="connsiteX1649" fmla="*/ 3469820 w 18368477"/>
              <a:gd name="connsiteY1649" fmla="*/ 2189285 h 10591801"/>
              <a:gd name="connsiteX1650" fmla="*/ 3543972 w 18368477"/>
              <a:gd name="connsiteY1650" fmla="*/ 2164174 h 10591801"/>
              <a:gd name="connsiteX1651" fmla="*/ 3539613 w 18368477"/>
              <a:gd name="connsiteY1651" fmla="*/ 2151303 h 10591801"/>
              <a:gd name="connsiteX1652" fmla="*/ 3587593 w 18368477"/>
              <a:gd name="connsiteY1652" fmla="*/ 2125186 h 10591801"/>
              <a:gd name="connsiteX1653" fmla="*/ 3748989 w 18368477"/>
              <a:gd name="connsiteY1653" fmla="*/ 2037349 h 10591801"/>
              <a:gd name="connsiteX1654" fmla="*/ 3823141 w 18368477"/>
              <a:gd name="connsiteY1654" fmla="*/ 2012238 h 10591801"/>
              <a:gd name="connsiteX1655" fmla="*/ 3878349 w 18368477"/>
              <a:gd name="connsiteY1655" fmla="*/ 1969327 h 10591801"/>
              <a:gd name="connsiteX1656" fmla="*/ 3919634 w 18368477"/>
              <a:gd name="connsiteY1656" fmla="*/ 1937239 h 10591801"/>
              <a:gd name="connsiteX1657" fmla="*/ 3918929 w 18368477"/>
              <a:gd name="connsiteY1657" fmla="*/ 1935161 h 10591801"/>
              <a:gd name="connsiteX1658" fmla="*/ 3924911 w 18368477"/>
              <a:gd name="connsiteY1658" fmla="*/ 1933134 h 10591801"/>
              <a:gd name="connsiteX1659" fmla="*/ 3954005 w 18368477"/>
              <a:gd name="connsiteY1659" fmla="*/ 1910522 h 10591801"/>
              <a:gd name="connsiteX1660" fmla="*/ 4028159 w 18368477"/>
              <a:gd name="connsiteY1660" fmla="*/ 1885412 h 10591801"/>
              <a:gd name="connsiteX1661" fmla="*/ 4037428 w 18368477"/>
              <a:gd name="connsiteY1661" fmla="*/ 1882272 h 10591801"/>
              <a:gd name="connsiteX1662" fmla="*/ 4071600 w 18368477"/>
              <a:gd name="connsiteY1662" fmla="*/ 1870700 h 10591801"/>
              <a:gd name="connsiteX1663" fmla="*/ 4072147 w 18368477"/>
              <a:gd name="connsiteY1663" fmla="*/ 1868928 h 10591801"/>
              <a:gd name="connsiteX1664" fmla="*/ 4106511 w 18368477"/>
              <a:gd name="connsiteY1664" fmla="*/ 1756839 h 10591801"/>
              <a:gd name="connsiteX1665" fmla="*/ 4032359 w 18368477"/>
              <a:gd name="connsiteY1665" fmla="*/ 1781950 h 10591801"/>
              <a:gd name="connsiteX1666" fmla="*/ 4014920 w 18368477"/>
              <a:gd name="connsiteY1666" fmla="*/ 1730455 h 10591801"/>
              <a:gd name="connsiteX1667" fmla="*/ 4034616 w 18368477"/>
              <a:gd name="connsiteY1667" fmla="*/ 1723786 h 10591801"/>
              <a:gd name="connsiteX1668" fmla="*/ 4163225 w 18368477"/>
              <a:gd name="connsiteY1668" fmla="*/ 1680233 h 10591801"/>
              <a:gd name="connsiteX1669" fmla="*/ 4219937 w 18368477"/>
              <a:gd name="connsiteY1669" fmla="*/ 1603627 h 10591801"/>
              <a:gd name="connsiteX1670" fmla="*/ 4145787 w 18368477"/>
              <a:gd name="connsiteY1670" fmla="*/ 1628738 h 10591801"/>
              <a:gd name="connsiteX1671" fmla="*/ 4128348 w 18368477"/>
              <a:gd name="connsiteY1671" fmla="*/ 1577241 h 10591801"/>
              <a:gd name="connsiteX1672" fmla="*/ 4202500 w 18368477"/>
              <a:gd name="connsiteY1672" fmla="*/ 1552131 h 10591801"/>
              <a:gd name="connsiteX1673" fmla="*/ 4333363 w 18368477"/>
              <a:gd name="connsiteY1673" fmla="*/ 1450416 h 10591801"/>
              <a:gd name="connsiteX1674" fmla="*/ 4390076 w 18368477"/>
              <a:gd name="connsiteY1674" fmla="*/ 1373810 h 10591801"/>
              <a:gd name="connsiteX1675" fmla="*/ 4464229 w 18368477"/>
              <a:gd name="connsiteY1675" fmla="*/ 1348698 h 10591801"/>
              <a:gd name="connsiteX1676" fmla="*/ 4538381 w 18368477"/>
              <a:gd name="connsiteY1676" fmla="*/ 1323588 h 10591801"/>
              <a:gd name="connsiteX1677" fmla="*/ 4503505 w 18368477"/>
              <a:gd name="connsiteY1677" fmla="*/ 1220599 h 10591801"/>
              <a:gd name="connsiteX1678" fmla="*/ 4634372 w 18368477"/>
              <a:gd name="connsiteY1678" fmla="*/ 1118883 h 10591801"/>
              <a:gd name="connsiteX1679" fmla="*/ 4616934 w 18368477"/>
              <a:gd name="connsiteY1679" fmla="*/ 1067388 h 10591801"/>
              <a:gd name="connsiteX1680" fmla="*/ 4691084 w 18368477"/>
              <a:gd name="connsiteY1680" fmla="*/ 1042276 h 10591801"/>
              <a:gd name="connsiteX1681" fmla="*/ 4673646 w 18368477"/>
              <a:gd name="connsiteY1681" fmla="*/ 990781 h 10591801"/>
              <a:gd name="connsiteX1682" fmla="*/ 4765236 w 18368477"/>
              <a:gd name="connsiteY1682" fmla="*/ 1017165 h 10591801"/>
              <a:gd name="connsiteX1683" fmla="*/ 4821948 w 18368477"/>
              <a:gd name="connsiteY1683" fmla="*/ 940561 h 10591801"/>
              <a:gd name="connsiteX1684" fmla="*/ 4804509 w 18368477"/>
              <a:gd name="connsiteY1684" fmla="*/ 889065 h 10591801"/>
              <a:gd name="connsiteX1685" fmla="*/ 4878661 w 18368477"/>
              <a:gd name="connsiteY1685" fmla="*/ 863954 h 10591801"/>
              <a:gd name="connsiteX1686" fmla="*/ 5009527 w 18368477"/>
              <a:gd name="connsiteY1686" fmla="*/ 762236 h 10591801"/>
              <a:gd name="connsiteX1687" fmla="*/ 4992089 w 18368477"/>
              <a:gd name="connsiteY1687" fmla="*/ 710742 h 10591801"/>
              <a:gd name="connsiteX1688" fmla="*/ 5047299 w 18368477"/>
              <a:gd name="connsiteY1688" fmla="*/ 667830 h 10591801"/>
              <a:gd name="connsiteX1689" fmla="*/ 5106199 w 18368477"/>
              <a:gd name="connsiteY1689" fmla="*/ 622050 h 10591801"/>
              <a:gd name="connsiteX1690" fmla="*/ 5136584 w 18368477"/>
              <a:gd name="connsiteY1690" fmla="*/ 618760 h 10591801"/>
              <a:gd name="connsiteX1691" fmla="*/ 5179668 w 18368477"/>
              <a:gd name="connsiteY1691" fmla="*/ 532419 h 10591801"/>
              <a:gd name="connsiteX1692" fmla="*/ 5236381 w 18368477"/>
              <a:gd name="connsiteY1692" fmla="*/ 455815 h 10591801"/>
              <a:gd name="connsiteX1693" fmla="*/ 5218942 w 18368477"/>
              <a:gd name="connsiteY1693" fmla="*/ 404320 h 10591801"/>
              <a:gd name="connsiteX1694" fmla="*/ 5293093 w 18368477"/>
              <a:gd name="connsiteY1694" fmla="*/ 379209 h 10591801"/>
              <a:gd name="connsiteX1695" fmla="*/ 5349807 w 18368477"/>
              <a:gd name="connsiteY1695" fmla="*/ 302604 h 10591801"/>
              <a:gd name="connsiteX1696" fmla="*/ 5498113 w 18368477"/>
              <a:gd name="connsiteY1696" fmla="*/ 252381 h 10591801"/>
              <a:gd name="connsiteX1697" fmla="*/ 5480674 w 18368477"/>
              <a:gd name="connsiteY1697" fmla="*/ 200886 h 10591801"/>
              <a:gd name="connsiteX1698" fmla="*/ 5463235 w 18368477"/>
              <a:gd name="connsiteY1698" fmla="*/ 149391 h 10591801"/>
              <a:gd name="connsiteX1699" fmla="*/ 5537389 w 18368477"/>
              <a:gd name="connsiteY1699" fmla="*/ 124280 h 10591801"/>
              <a:gd name="connsiteX1700" fmla="*/ 5611537 w 18368477"/>
              <a:gd name="connsiteY1700" fmla="*/ 99170 h 10591801"/>
              <a:gd name="connsiteX1701" fmla="*/ 5685689 w 18368477"/>
              <a:gd name="connsiteY1701" fmla="*/ 74060 h 10591801"/>
              <a:gd name="connsiteX1702" fmla="*/ 5628976 w 18368477"/>
              <a:gd name="connsiteY1702" fmla="*/ 150666 h 10591801"/>
              <a:gd name="connsiteX1703" fmla="*/ 5759841 w 18368477"/>
              <a:gd name="connsiteY1703" fmla="*/ 48949 h 10591801"/>
              <a:gd name="connsiteX1704" fmla="*/ 5833994 w 18368477"/>
              <a:gd name="connsiteY1704" fmla="*/ 23838 h 10591801"/>
              <a:gd name="connsiteX1705" fmla="*/ 5777279 w 18368477"/>
              <a:gd name="connsiteY1705" fmla="*/ 100444 h 10591801"/>
              <a:gd name="connsiteX1706" fmla="*/ 5720567 w 18368477"/>
              <a:gd name="connsiteY1706" fmla="*/ 177051 h 10591801"/>
              <a:gd name="connsiteX1707" fmla="*/ 5794718 w 18368477"/>
              <a:gd name="connsiteY1707" fmla="*/ 151939 h 10591801"/>
              <a:gd name="connsiteX1708" fmla="*/ 5886310 w 18368477"/>
              <a:gd name="connsiteY1708" fmla="*/ 178323 h 10591801"/>
              <a:gd name="connsiteX1709" fmla="*/ 5943022 w 18368477"/>
              <a:gd name="connsiteY1709" fmla="*/ 101717 h 10591801"/>
              <a:gd name="connsiteX1710" fmla="*/ 6073888 w 18368477"/>
              <a:gd name="connsiteY1710" fmla="*/ 0 h 10591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Lst>
            <a:rect l="l" t="t" r="r" b="b"/>
            <a:pathLst>
              <a:path w="18368477" h="10591801">
                <a:moveTo>
                  <a:pt x="13792897" y="4848092"/>
                </a:moveTo>
                <a:lnTo>
                  <a:pt x="13753942" y="4861284"/>
                </a:lnTo>
                <a:cubicBezTo>
                  <a:pt x="13758302" y="4874159"/>
                  <a:pt x="13766201" y="4882247"/>
                  <a:pt x="13774453" y="4887523"/>
                </a:cubicBezTo>
                <a:lnTo>
                  <a:pt x="13789612" y="4893844"/>
                </a:lnTo>
                <a:lnTo>
                  <a:pt x="13806458" y="4888139"/>
                </a:lnTo>
                <a:cubicBezTo>
                  <a:pt x="13806458" y="4888139"/>
                  <a:pt x="13806458" y="4888139"/>
                  <a:pt x="13799101" y="4866414"/>
                </a:cubicBezTo>
                <a:close/>
                <a:moveTo>
                  <a:pt x="14303251" y="3914381"/>
                </a:moveTo>
                <a:lnTo>
                  <a:pt x="14298743" y="3917827"/>
                </a:lnTo>
                <a:lnTo>
                  <a:pt x="14303834" y="3916102"/>
                </a:lnTo>
                <a:close/>
                <a:moveTo>
                  <a:pt x="15869625" y="3054224"/>
                </a:moveTo>
                <a:lnTo>
                  <a:pt x="15850348" y="3080258"/>
                </a:lnTo>
                <a:cubicBezTo>
                  <a:pt x="15839494" y="3094921"/>
                  <a:pt x="15827087" y="3111679"/>
                  <a:pt x="15812910" y="3130831"/>
                </a:cubicBezTo>
                <a:cubicBezTo>
                  <a:pt x="15812910" y="3130831"/>
                  <a:pt x="15812910" y="3130831"/>
                  <a:pt x="15738757" y="3155941"/>
                </a:cubicBezTo>
                <a:cubicBezTo>
                  <a:pt x="15738757" y="3155941"/>
                  <a:pt x="15738757" y="3155941"/>
                  <a:pt x="15682042" y="3232546"/>
                </a:cubicBezTo>
                <a:cubicBezTo>
                  <a:pt x="15682042" y="3232546"/>
                  <a:pt x="15682042" y="3232546"/>
                  <a:pt x="15551174" y="3334264"/>
                </a:cubicBezTo>
                <a:cubicBezTo>
                  <a:pt x="15551174" y="3334264"/>
                  <a:pt x="15551174" y="3334264"/>
                  <a:pt x="15477021" y="3359375"/>
                </a:cubicBezTo>
                <a:cubicBezTo>
                  <a:pt x="15477021" y="3359375"/>
                  <a:pt x="15477021" y="3359375"/>
                  <a:pt x="15402872" y="3384485"/>
                </a:cubicBezTo>
                <a:cubicBezTo>
                  <a:pt x="15402872" y="3384485"/>
                  <a:pt x="15402872" y="3384485"/>
                  <a:pt x="15533737" y="3282768"/>
                </a:cubicBezTo>
                <a:cubicBezTo>
                  <a:pt x="15533737" y="3282768"/>
                  <a:pt x="15533737" y="3282768"/>
                  <a:pt x="15607889" y="3257659"/>
                </a:cubicBezTo>
                <a:cubicBezTo>
                  <a:pt x="15607889" y="3257659"/>
                  <a:pt x="15607889" y="3257659"/>
                  <a:pt x="15367997" y="3281496"/>
                </a:cubicBezTo>
                <a:cubicBezTo>
                  <a:pt x="15367997" y="3281496"/>
                  <a:pt x="15367997" y="3281496"/>
                  <a:pt x="15311278" y="3358101"/>
                </a:cubicBezTo>
                <a:cubicBezTo>
                  <a:pt x="15311278" y="3358101"/>
                  <a:pt x="15311278" y="3358101"/>
                  <a:pt x="15293844" y="3306606"/>
                </a:cubicBezTo>
                <a:cubicBezTo>
                  <a:pt x="15424708" y="3204888"/>
                  <a:pt x="15385435" y="3332990"/>
                  <a:pt x="15516299" y="3231274"/>
                </a:cubicBezTo>
                <a:cubicBezTo>
                  <a:pt x="15516299" y="3231274"/>
                  <a:pt x="15516299" y="3231274"/>
                  <a:pt x="15647167" y="3129556"/>
                </a:cubicBezTo>
                <a:cubicBezTo>
                  <a:pt x="15647167" y="3129556"/>
                  <a:pt x="15647167" y="3129556"/>
                  <a:pt x="15721320" y="3104444"/>
                </a:cubicBezTo>
                <a:cubicBezTo>
                  <a:pt x="15721320" y="3104444"/>
                  <a:pt x="15721320" y="3104444"/>
                  <a:pt x="15820674" y="3070800"/>
                </a:cubicBezTo>
                <a:close/>
                <a:moveTo>
                  <a:pt x="4241619" y="2399890"/>
                </a:moveTo>
                <a:cubicBezTo>
                  <a:pt x="4241619" y="2399890"/>
                  <a:pt x="4241619" y="2399890"/>
                  <a:pt x="4232348" y="2403029"/>
                </a:cubicBezTo>
                <a:lnTo>
                  <a:pt x="4206418" y="2411811"/>
                </a:lnTo>
                <a:lnTo>
                  <a:pt x="4209898" y="2422086"/>
                </a:lnTo>
                <a:cubicBezTo>
                  <a:pt x="4212350" y="2429328"/>
                  <a:pt x="4215620" y="2438984"/>
                  <a:pt x="4219980" y="2451857"/>
                </a:cubicBezTo>
                <a:cubicBezTo>
                  <a:pt x="4219980" y="2451857"/>
                  <a:pt x="4219980" y="2451857"/>
                  <a:pt x="4071673" y="2502080"/>
                </a:cubicBezTo>
                <a:cubicBezTo>
                  <a:pt x="4071673" y="2502080"/>
                  <a:pt x="4071673" y="2502080"/>
                  <a:pt x="4014962" y="2578683"/>
                </a:cubicBezTo>
                <a:cubicBezTo>
                  <a:pt x="4014962" y="2578683"/>
                  <a:pt x="4014962" y="2578683"/>
                  <a:pt x="4089111" y="2553574"/>
                </a:cubicBezTo>
                <a:cubicBezTo>
                  <a:pt x="4093471" y="2566448"/>
                  <a:pt x="4092107" y="2577673"/>
                  <a:pt x="4086449" y="2587661"/>
                </a:cubicBezTo>
                <a:lnTo>
                  <a:pt x="4082468" y="2591395"/>
                </a:lnTo>
                <a:lnTo>
                  <a:pt x="4095401" y="2597391"/>
                </a:lnTo>
                <a:cubicBezTo>
                  <a:pt x="4113185" y="2615585"/>
                  <a:pt x="4071476" y="2629710"/>
                  <a:pt x="4071476" y="2629710"/>
                </a:cubicBezTo>
                <a:cubicBezTo>
                  <a:pt x="4071476" y="2629710"/>
                  <a:pt x="4071476" y="2629710"/>
                  <a:pt x="4069296" y="2623272"/>
                </a:cubicBezTo>
                <a:lnTo>
                  <a:pt x="4064279" y="2608460"/>
                </a:lnTo>
                <a:lnTo>
                  <a:pt x="4058028" y="2614326"/>
                </a:lnTo>
                <a:cubicBezTo>
                  <a:pt x="4032400" y="2630178"/>
                  <a:pt x="3995325" y="2642735"/>
                  <a:pt x="3958248" y="2655290"/>
                </a:cubicBezTo>
                <a:cubicBezTo>
                  <a:pt x="3958248" y="2655290"/>
                  <a:pt x="3958248" y="2655290"/>
                  <a:pt x="3975686" y="2706784"/>
                </a:cubicBezTo>
                <a:lnTo>
                  <a:pt x="3990281" y="2706898"/>
                </a:lnTo>
                <a:lnTo>
                  <a:pt x="4071476" y="2629710"/>
                </a:lnTo>
                <a:cubicBezTo>
                  <a:pt x="4145628" y="2604599"/>
                  <a:pt x="4145628" y="2604599"/>
                  <a:pt x="4145628" y="2604599"/>
                </a:cubicBezTo>
                <a:cubicBezTo>
                  <a:pt x="4145628" y="2604599"/>
                  <a:pt x="4145628" y="2604599"/>
                  <a:pt x="4128189" y="2553103"/>
                </a:cubicBezTo>
                <a:cubicBezTo>
                  <a:pt x="4128189" y="2553103"/>
                  <a:pt x="4128189" y="2553103"/>
                  <a:pt x="4202342" y="2527992"/>
                </a:cubicBezTo>
                <a:cubicBezTo>
                  <a:pt x="4202342" y="2527992"/>
                  <a:pt x="4202342" y="2527992"/>
                  <a:pt x="4276494" y="2502881"/>
                </a:cubicBezTo>
                <a:cubicBezTo>
                  <a:pt x="4276494" y="2502881"/>
                  <a:pt x="4299394" y="2509476"/>
                  <a:pt x="4317929" y="2503199"/>
                </a:cubicBezTo>
                <a:lnTo>
                  <a:pt x="4335640" y="2485175"/>
                </a:lnTo>
                <a:lnTo>
                  <a:pt x="4311570" y="2478241"/>
                </a:lnTo>
                <a:cubicBezTo>
                  <a:pt x="4311570" y="2478241"/>
                  <a:pt x="4311570" y="2478241"/>
                  <a:pt x="4315319" y="2477869"/>
                </a:cubicBezTo>
                <a:lnTo>
                  <a:pt x="4339538" y="2475463"/>
                </a:lnTo>
                <a:lnTo>
                  <a:pt x="4340786" y="2459135"/>
                </a:lnTo>
                <a:cubicBezTo>
                  <a:pt x="4339950" y="2450002"/>
                  <a:pt x="4337569" y="2439150"/>
                  <a:pt x="4333208" y="2426276"/>
                </a:cubicBezTo>
                <a:cubicBezTo>
                  <a:pt x="4333208" y="2426276"/>
                  <a:pt x="4333208" y="2426276"/>
                  <a:pt x="4241619" y="2399890"/>
                </a:cubicBezTo>
                <a:close/>
                <a:moveTo>
                  <a:pt x="4295407" y="2368913"/>
                </a:moveTo>
                <a:lnTo>
                  <a:pt x="4290370" y="2370618"/>
                </a:lnTo>
                <a:lnTo>
                  <a:pt x="4315769" y="2374780"/>
                </a:lnTo>
                <a:cubicBezTo>
                  <a:pt x="4315769" y="2374780"/>
                  <a:pt x="4315769" y="2374780"/>
                  <a:pt x="4304322" y="2371483"/>
                </a:cubicBezTo>
                <a:close/>
                <a:moveTo>
                  <a:pt x="4668764" y="2312643"/>
                </a:moveTo>
                <a:lnTo>
                  <a:pt x="4629813" y="2325835"/>
                </a:lnTo>
                <a:cubicBezTo>
                  <a:pt x="4629813" y="2325835"/>
                  <a:pt x="4639082" y="2322694"/>
                  <a:pt x="4649781" y="2319968"/>
                </a:cubicBezTo>
                <a:lnTo>
                  <a:pt x="4670415" y="2317517"/>
                </a:lnTo>
                <a:close/>
                <a:moveTo>
                  <a:pt x="4665212" y="2186285"/>
                </a:moveTo>
                <a:lnTo>
                  <a:pt x="4630011" y="2198205"/>
                </a:lnTo>
                <a:cubicBezTo>
                  <a:pt x="4630011" y="2198205"/>
                  <a:pt x="4630011" y="2198205"/>
                  <a:pt x="4555862" y="2223315"/>
                </a:cubicBezTo>
                <a:lnTo>
                  <a:pt x="4534662" y="2251950"/>
                </a:lnTo>
                <a:lnTo>
                  <a:pt x="4559425" y="2259085"/>
                </a:lnTo>
                <a:cubicBezTo>
                  <a:pt x="4572306" y="2262796"/>
                  <a:pt x="4589479" y="2267742"/>
                  <a:pt x="4612373" y="2274339"/>
                </a:cubicBezTo>
                <a:cubicBezTo>
                  <a:pt x="4612373" y="2274339"/>
                  <a:pt x="4612373" y="2274339"/>
                  <a:pt x="4669088" y="2197731"/>
                </a:cubicBezTo>
                <a:cubicBezTo>
                  <a:pt x="4669088" y="2197731"/>
                  <a:pt x="4669088" y="2197731"/>
                  <a:pt x="4666909" y="2191296"/>
                </a:cubicBezTo>
                <a:close/>
                <a:moveTo>
                  <a:pt x="5730633" y="1895652"/>
                </a:moveTo>
                <a:lnTo>
                  <a:pt x="5724652" y="1897677"/>
                </a:lnTo>
                <a:lnTo>
                  <a:pt x="5725355" y="1899755"/>
                </a:lnTo>
                <a:close/>
                <a:moveTo>
                  <a:pt x="11159256" y="1836721"/>
                </a:moveTo>
                <a:cubicBezTo>
                  <a:pt x="11159256" y="1836721"/>
                  <a:pt x="11159256" y="1836721"/>
                  <a:pt x="11104046" y="1879633"/>
                </a:cubicBezTo>
                <a:lnTo>
                  <a:pt x="11057845" y="1915539"/>
                </a:lnTo>
                <a:lnTo>
                  <a:pt x="11063463" y="1913798"/>
                </a:lnTo>
                <a:cubicBezTo>
                  <a:pt x="11063463" y="1913798"/>
                  <a:pt x="11063463" y="1913798"/>
                  <a:pt x="11137616" y="1888687"/>
                </a:cubicBezTo>
                <a:cubicBezTo>
                  <a:pt x="11174691" y="1876131"/>
                  <a:pt x="11191050" y="1863416"/>
                  <a:pt x="11197594" y="1852232"/>
                </a:cubicBezTo>
                <a:lnTo>
                  <a:pt x="11197768" y="1847816"/>
                </a:lnTo>
                <a:close/>
                <a:moveTo>
                  <a:pt x="5470665" y="1793002"/>
                </a:moveTo>
                <a:lnTo>
                  <a:pt x="5410809" y="1818994"/>
                </a:lnTo>
                <a:cubicBezTo>
                  <a:pt x="5410809" y="1818994"/>
                  <a:pt x="5410809" y="1818994"/>
                  <a:pt x="5262501" y="1869217"/>
                </a:cubicBezTo>
                <a:cubicBezTo>
                  <a:pt x="5262501" y="1869217"/>
                  <a:pt x="5262501" y="1869217"/>
                  <a:pt x="4983337" y="2021154"/>
                </a:cubicBezTo>
                <a:cubicBezTo>
                  <a:pt x="4983337" y="2021154"/>
                  <a:pt x="4983337" y="2021154"/>
                  <a:pt x="4957708" y="2037006"/>
                </a:cubicBezTo>
                <a:lnTo>
                  <a:pt x="4942086" y="2046669"/>
                </a:lnTo>
                <a:lnTo>
                  <a:pt x="4948261" y="2045794"/>
                </a:lnTo>
                <a:cubicBezTo>
                  <a:pt x="4948261" y="2045794"/>
                  <a:pt x="4948261" y="2045794"/>
                  <a:pt x="4891545" y="2122398"/>
                </a:cubicBezTo>
                <a:cubicBezTo>
                  <a:pt x="4891545" y="2122398"/>
                  <a:pt x="4891545" y="2122398"/>
                  <a:pt x="4817392" y="2147509"/>
                </a:cubicBezTo>
                <a:cubicBezTo>
                  <a:pt x="4834831" y="2199005"/>
                  <a:pt x="4743240" y="2172620"/>
                  <a:pt x="4760678" y="2224116"/>
                </a:cubicBezTo>
                <a:cubicBezTo>
                  <a:pt x="4686526" y="2249227"/>
                  <a:pt x="4686526" y="2249227"/>
                  <a:pt x="4703965" y="2300723"/>
                </a:cubicBezTo>
                <a:cubicBezTo>
                  <a:pt x="4703965" y="2300723"/>
                  <a:pt x="4703965" y="2300723"/>
                  <a:pt x="4694695" y="2303861"/>
                </a:cubicBezTo>
                <a:lnTo>
                  <a:pt x="4685252" y="2307060"/>
                </a:lnTo>
                <a:lnTo>
                  <a:pt x="4703529" y="2312324"/>
                </a:lnTo>
                <a:cubicBezTo>
                  <a:pt x="4716407" y="2316035"/>
                  <a:pt x="4733582" y="2320981"/>
                  <a:pt x="4756478" y="2327578"/>
                </a:cubicBezTo>
                <a:cubicBezTo>
                  <a:pt x="4756478" y="2327578"/>
                  <a:pt x="4756478" y="2327578"/>
                  <a:pt x="4682325" y="2352688"/>
                </a:cubicBezTo>
                <a:cubicBezTo>
                  <a:pt x="4682325" y="2352688"/>
                  <a:pt x="4682325" y="2352688"/>
                  <a:pt x="4674967" y="2330964"/>
                </a:cubicBezTo>
                <a:lnTo>
                  <a:pt x="4673487" y="2326584"/>
                </a:lnTo>
                <a:lnTo>
                  <a:pt x="4668455" y="2336964"/>
                </a:lnTo>
                <a:cubicBezTo>
                  <a:pt x="4660989" y="2343529"/>
                  <a:pt x="4649964" y="2351971"/>
                  <a:pt x="4634399" y="2362733"/>
                </a:cubicBezTo>
                <a:lnTo>
                  <a:pt x="4614392" y="2375692"/>
                </a:lnTo>
                <a:lnTo>
                  <a:pt x="4682325" y="2352688"/>
                </a:lnTo>
                <a:cubicBezTo>
                  <a:pt x="4682325" y="2352688"/>
                  <a:pt x="4682325" y="2352688"/>
                  <a:pt x="4625614" y="2429294"/>
                </a:cubicBezTo>
                <a:cubicBezTo>
                  <a:pt x="4545475" y="2406208"/>
                  <a:pt x="4675703" y="2443724"/>
                  <a:pt x="4598476" y="2452611"/>
                </a:cubicBezTo>
                <a:lnTo>
                  <a:pt x="4590201" y="2452926"/>
                </a:lnTo>
                <a:lnTo>
                  <a:pt x="4590542" y="2453934"/>
                </a:lnTo>
                <a:cubicBezTo>
                  <a:pt x="4590542" y="2453934"/>
                  <a:pt x="4590542" y="2453934"/>
                  <a:pt x="4583449" y="2463510"/>
                </a:cubicBezTo>
                <a:lnTo>
                  <a:pt x="4573508" y="2476941"/>
                </a:lnTo>
                <a:lnTo>
                  <a:pt x="4643054" y="2480788"/>
                </a:lnTo>
                <a:cubicBezTo>
                  <a:pt x="4643054" y="2480788"/>
                  <a:pt x="4643054" y="2480788"/>
                  <a:pt x="4699763" y="2404184"/>
                </a:cubicBezTo>
                <a:cubicBezTo>
                  <a:pt x="4699763" y="2404184"/>
                  <a:pt x="4699763" y="2404184"/>
                  <a:pt x="4978935" y="2252244"/>
                </a:cubicBezTo>
                <a:cubicBezTo>
                  <a:pt x="4978935" y="2252244"/>
                  <a:pt x="4978935" y="2252244"/>
                  <a:pt x="5183952" y="2125418"/>
                </a:cubicBezTo>
                <a:cubicBezTo>
                  <a:pt x="5183952" y="2125418"/>
                  <a:pt x="5183952" y="2125418"/>
                  <a:pt x="5202489" y="2119141"/>
                </a:cubicBezTo>
                <a:lnTo>
                  <a:pt x="5235636" y="2107916"/>
                </a:lnTo>
                <a:lnTo>
                  <a:pt x="5246953" y="2092630"/>
                </a:lnTo>
                <a:cubicBezTo>
                  <a:pt x="5254927" y="2081859"/>
                  <a:pt x="5265561" y="2067495"/>
                  <a:pt x="5279742" y="2048340"/>
                </a:cubicBezTo>
                <a:cubicBezTo>
                  <a:pt x="5279742" y="2048340"/>
                  <a:pt x="5279742" y="2048340"/>
                  <a:pt x="5336454" y="1971734"/>
                </a:cubicBezTo>
                <a:cubicBezTo>
                  <a:pt x="5336454" y="1971734"/>
                  <a:pt x="5336454" y="1971734"/>
                  <a:pt x="5410608" y="1946623"/>
                </a:cubicBezTo>
                <a:cubicBezTo>
                  <a:pt x="5410608" y="1946623"/>
                  <a:pt x="5410608" y="1946623"/>
                  <a:pt x="5484759" y="1921513"/>
                </a:cubicBezTo>
                <a:cubicBezTo>
                  <a:pt x="5484759" y="1921513"/>
                  <a:pt x="5484759" y="1921513"/>
                  <a:pt x="5467323" y="1870019"/>
                </a:cubicBezTo>
                <a:cubicBezTo>
                  <a:pt x="5467323" y="1870019"/>
                  <a:pt x="5467323" y="1870019"/>
                  <a:pt x="5449883" y="1818524"/>
                </a:cubicBezTo>
                <a:cubicBezTo>
                  <a:pt x="5449883" y="1818524"/>
                  <a:pt x="5524036" y="1793413"/>
                  <a:pt x="5524036" y="1793413"/>
                </a:cubicBezTo>
                <a:cubicBezTo>
                  <a:pt x="5524036" y="1793413"/>
                  <a:pt x="5524036" y="1793413"/>
                  <a:pt x="5503320" y="1793255"/>
                </a:cubicBezTo>
                <a:close/>
                <a:moveTo>
                  <a:pt x="5048845" y="1482368"/>
                </a:moveTo>
                <a:cubicBezTo>
                  <a:pt x="5048845" y="1482368"/>
                  <a:pt x="5048845" y="1482368"/>
                  <a:pt x="4974693" y="1507477"/>
                </a:cubicBezTo>
                <a:cubicBezTo>
                  <a:pt x="4974693" y="1507477"/>
                  <a:pt x="4974693" y="1507477"/>
                  <a:pt x="4992133" y="1558972"/>
                </a:cubicBezTo>
                <a:cubicBezTo>
                  <a:pt x="4992133" y="1558972"/>
                  <a:pt x="4992133" y="1558972"/>
                  <a:pt x="4935417" y="1635578"/>
                </a:cubicBezTo>
                <a:cubicBezTo>
                  <a:pt x="4935417" y="1635578"/>
                  <a:pt x="4935417" y="1635578"/>
                  <a:pt x="4917979" y="1584083"/>
                </a:cubicBezTo>
                <a:cubicBezTo>
                  <a:pt x="4917979" y="1584083"/>
                  <a:pt x="4917979" y="1584083"/>
                  <a:pt x="4843830" y="1609192"/>
                </a:cubicBezTo>
                <a:cubicBezTo>
                  <a:pt x="4861269" y="1660686"/>
                  <a:pt x="4787115" y="1685799"/>
                  <a:pt x="4712963" y="1710910"/>
                </a:cubicBezTo>
                <a:cubicBezTo>
                  <a:pt x="4712963" y="1710910"/>
                  <a:pt x="4712963" y="1710910"/>
                  <a:pt x="4657752" y="1753821"/>
                </a:cubicBezTo>
                <a:lnTo>
                  <a:pt x="4633209" y="1772898"/>
                </a:lnTo>
                <a:lnTo>
                  <a:pt x="4621173" y="1812156"/>
                </a:lnTo>
                <a:cubicBezTo>
                  <a:pt x="4578636" y="1869612"/>
                  <a:pt x="4558193" y="1855009"/>
                  <a:pt x="4550633" y="1844117"/>
                </a:cubicBezTo>
                <a:lnTo>
                  <a:pt x="4549798" y="1842535"/>
                </a:lnTo>
                <a:lnTo>
                  <a:pt x="4546649" y="1860505"/>
                </a:lnTo>
                <a:cubicBezTo>
                  <a:pt x="4545287" y="1871729"/>
                  <a:pt x="4542150" y="1885349"/>
                  <a:pt x="4531172" y="1902519"/>
                </a:cubicBezTo>
                <a:lnTo>
                  <a:pt x="4525140" y="1908632"/>
                </a:lnTo>
                <a:lnTo>
                  <a:pt x="4512109" y="1951129"/>
                </a:lnTo>
                <a:lnTo>
                  <a:pt x="4542819" y="1940728"/>
                </a:lnTo>
                <a:cubicBezTo>
                  <a:pt x="4542819" y="1940728"/>
                  <a:pt x="4542819" y="1940728"/>
                  <a:pt x="4463689" y="2015957"/>
                </a:cubicBezTo>
                <a:lnTo>
                  <a:pt x="4441303" y="2037238"/>
                </a:lnTo>
                <a:lnTo>
                  <a:pt x="4451035" y="2041972"/>
                </a:lnTo>
                <a:lnTo>
                  <a:pt x="4428181" y="2049711"/>
                </a:lnTo>
                <a:lnTo>
                  <a:pt x="4355246" y="2119050"/>
                </a:lnTo>
                <a:cubicBezTo>
                  <a:pt x="4355246" y="2119050"/>
                  <a:pt x="4348155" y="2128625"/>
                  <a:pt x="4338680" y="2142596"/>
                </a:cubicBezTo>
                <a:lnTo>
                  <a:pt x="4326479" y="2162321"/>
                </a:lnTo>
                <a:lnTo>
                  <a:pt x="4327528" y="2165414"/>
                </a:lnTo>
                <a:cubicBezTo>
                  <a:pt x="4329979" y="2172657"/>
                  <a:pt x="4333248" y="2182312"/>
                  <a:pt x="4337607" y="2195184"/>
                </a:cubicBezTo>
                <a:cubicBezTo>
                  <a:pt x="4337607" y="2195184"/>
                  <a:pt x="4337607" y="2195184"/>
                  <a:pt x="4313681" y="2227502"/>
                </a:cubicBezTo>
                <a:lnTo>
                  <a:pt x="4302791" y="2242214"/>
                </a:lnTo>
                <a:lnTo>
                  <a:pt x="4315969" y="2247150"/>
                </a:lnTo>
                <a:cubicBezTo>
                  <a:pt x="4315969" y="2247150"/>
                  <a:pt x="4315969" y="2247150"/>
                  <a:pt x="4390122" y="2222040"/>
                </a:cubicBezTo>
                <a:cubicBezTo>
                  <a:pt x="4390122" y="2222040"/>
                  <a:pt x="4390122" y="2222040"/>
                  <a:pt x="4372685" y="2170544"/>
                </a:cubicBezTo>
                <a:cubicBezTo>
                  <a:pt x="4372685" y="2170544"/>
                  <a:pt x="4372685" y="2170544"/>
                  <a:pt x="4464271" y="2196930"/>
                </a:cubicBezTo>
                <a:cubicBezTo>
                  <a:pt x="4464271" y="2196930"/>
                  <a:pt x="4464271" y="2196930"/>
                  <a:pt x="4481710" y="2248426"/>
                </a:cubicBezTo>
                <a:cubicBezTo>
                  <a:pt x="4481710" y="2248426"/>
                  <a:pt x="4481710" y="2248426"/>
                  <a:pt x="4505637" y="2216107"/>
                </a:cubicBezTo>
                <a:lnTo>
                  <a:pt x="4525815" y="2188851"/>
                </a:lnTo>
                <a:lnTo>
                  <a:pt x="4503348" y="2196458"/>
                </a:lnTo>
                <a:lnTo>
                  <a:pt x="4507940" y="2182142"/>
                </a:lnTo>
                <a:lnTo>
                  <a:pt x="4464271" y="2196930"/>
                </a:lnTo>
                <a:cubicBezTo>
                  <a:pt x="4464271" y="2196930"/>
                  <a:pt x="4464271" y="2196930"/>
                  <a:pt x="4519478" y="2154018"/>
                </a:cubicBezTo>
                <a:lnTo>
                  <a:pt x="4565484" y="2118260"/>
                </a:lnTo>
                <a:lnTo>
                  <a:pt x="4560060" y="2119854"/>
                </a:lnTo>
                <a:cubicBezTo>
                  <a:pt x="4560060" y="2119854"/>
                  <a:pt x="4560060" y="2119854"/>
                  <a:pt x="4616774" y="2043248"/>
                </a:cubicBezTo>
                <a:cubicBezTo>
                  <a:pt x="4616774" y="2043248"/>
                  <a:pt x="4616774" y="2043248"/>
                  <a:pt x="4690926" y="2018137"/>
                </a:cubicBezTo>
                <a:cubicBezTo>
                  <a:pt x="4690926" y="2018137"/>
                  <a:pt x="4690926" y="2018137"/>
                  <a:pt x="4673488" y="1966642"/>
                </a:cubicBezTo>
                <a:cubicBezTo>
                  <a:pt x="4747640" y="1941531"/>
                  <a:pt x="4747640" y="1941531"/>
                  <a:pt x="4804355" y="1864925"/>
                </a:cubicBezTo>
                <a:cubicBezTo>
                  <a:pt x="4804355" y="1864925"/>
                  <a:pt x="4804355" y="1864925"/>
                  <a:pt x="4786916" y="1813428"/>
                </a:cubicBezTo>
                <a:cubicBezTo>
                  <a:pt x="4786916" y="1813428"/>
                  <a:pt x="4786916" y="1813428"/>
                  <a:pt x="4917781" y="1711711"/>
                </a:cubicBezTo>
                <a:cubicBezTo>
                  <a:pt x="4917781" y="1711711"/>
                  <a:pt x="4917781" y="1711711"/>
                  <a:pt x="4974495" y="1635106"/>
                </a:cubicBezTo>
                <a:cubicBezTo>
                  <a:pt x="4974495" y="1635106"/>
                  <a:pt x="4974495" y="1635106"/>
                  <a:pt x="5022347" y="1570472"/>
                </a:cubicBezTo>
                <a:lnTo>
                  <a:pt x="5048110" y="1535667"/>
                </a:lnTo>
                <a:lnTo>
                  <a:pt x="5036297" y="1536842"/>
                </a:lnTo>
                <a:cubicBezTo>
                  <a:pt x="5024848" y="1533544"/>
                  <a:pt x="5020488" y="1520669"/>
                  <a:pt x="5048845" y="1482368"/>
                </a:cubicBezTo>
                <a:close/>
                <a:moveTo>
                  <a:pt x="5322987" y="1389531"/>
                </a:moveTo>
                <a:lnTo>
                  <a:pt x="5271302" y="1407034"/>
                </a:lnTo>
                <a:cubicBezTo>
                  <a:pt x="5280023" y="1432780"/>
                  <a:pt x="5261483" y="1439059"/>
                  <a:pt x="5242943" y="1445337"/>
                </a:cubicBezTo>
                <a:lnTo>
                  <a:pt x="5241148" y="1446210"/>
                </a:lnTo>
                <a:lnTo>
                  <a:pt x="5243582" y="1453400"/>
                </a:lnTo>
                <a:cubicBezTo>
                  <a:pt x="5246034" y="1460639"/>
                  <a:pt x="5249304" y="1470297"/>
                  <a:pt x="5253662" y="1483167"/>
                </a:cubicBezTo>
                <a:cubicBezTo>
                  <a:pt x="5253662" y="1483167"/>
                  <a:pt x="5253662" y="1483167"/>
                  <a:pt x="5310378" y="1406564"/>
                </a:cubicBezTo>
                <a:cubicBezTo>
                  <a:pt x="5310378" y="1406564"/>
                  <a:pt x="5310378" y="1406564"/>
                  <a:pt x="5317468" y="1396985"/>
                </a:cubicBezTo>
                <a:close/>
                <a:moveTo>
                  <a:pt x="4951716" y="1365676"/>
                </a:moveTo>
                <a:lnTo>
                  <a:pt x="4904743" y="1429128"/>
                </a:lnTo>
                <a:cubicBezTo>
                  <a:pt x="4904743" y="1429128"/>
                  <a:pt x="4904743" y="1429128"/>
                  <a:pt x="4880815" y="1461446"/>
                </a:cubicBezTo>
                <a:lnTo>
                  <a:pt x="4877820" y="1465491"/>
                </a:lnTo>
                <a:lnTo>
                  <a:pt x="4883103" y="1481092"/>
                </a:lnTo>
                <a:cubicBezTo>
                  <a:pt x="4883103" y="1481092"/>
                  <a:pt x="4883103" y="1481092"/>
                  <a:pt x="4939817" y="1404487"/>
                </a:cubicBezTo>
                <a:cubicBezTo>
                  <a:pt x="4939817" y="1404487"/>
                  <a:pt x="4939817" y="1404487"/>
                  <a:pt x="4944729" y="1388474"/>
                </a:cubicBezTo>
                <a:close/>
                <a:moveTo>
                  <a:pt x="5253304" y="1353350"/>
                </a:moveTo>
                <a:lnTo>
                  <a:pt x="5247884" y="1357563"/>
                </a:lnTo>
                <a:lnTo>
                  <a:pt x="5253864" y="1355538"/>
                </a:lnTo>
                <a:close/>
                <a:moveTo>
                  <a:pt x="6420715" y="1261703"/>
                </a:moveTo>
                <a:lnTo>
                  <a:pt x="6398121" y="1279264"/>
                </a:lnTo>
                <a:cubicBezTo>
                  <a:pt x="6379718" y="1293569"/>
                  <a:pt x="6355179" y="1312643"/>
                  <a:pt x="6322462" y="1338072"/>
                </a:cubicBezTo>
                <a:cubicBezTo>
                  <a:pt x="6322462" y="1338072"/>
                  <a:pt x="6322462" y="1338072"/>
                  <a:pt x="6248309" y="1363183"/>
                </a:cubicBezTo>
                <a:cubicBezTo>
                  <a:pt x="6248309" y="1363183"/>
                  <a:pt x="6248309" y="1363183"/>
                  <a:pt x="6174161" y="1388292"/>
                </a:cubicBezTo>
                <a:cubicBezTo>
                  <a:pt x="6174161" y="1388292"/>
                  <a:pt x="6174161" y="1388292"/>
                  <a:pt x="6148533" y="1404146"/>
                </a:cubicBezTo>
                <a:lnTo>
                  <a:pt x="6147946" y="1404510"/>
                </a:lnTo>
                <a:lnTo>
                  <a:pt x="6139085" y="1412933"/>
                </a:lnTo>
                <a:cubicBezTo>
                  <a:pt x="6139085" y="1412933"/>
                  <a:pt x="6139085" y="1412933"/>
                  <a:pt x="6082370" y="1489538"/>
                </a:cubicBezTo>
                <a:cubicBezTo>
                  <a:pt x="6082370" y="1489538"/>
                  <a:pt x="6082370" y="1489538"/>
                  <a:pt x="6099809" y="1541033"/>
                </a:cubicBezTo>
                <a:cubicBezTo>
                  <a:pt x="6099809" y="1541033"/>
                  <a:pt x="6099809" y="1541033"/>
                  <a:pt x="6043097" y="1617638"/>
                </a:cubicBezTo>
                <a:cubicBezTo>
                  <a:pt x="6043097" y="1617638"/>
                  <a:pt x="6043097" y="1617638"/>
                  <a:pt x="5968946" y="1642749"/>
                </a:cubicBezTo>
                <a:cubicBezTo>
                  <a:pt x="5968946" y="1642749"/>
                  <a:pt x="5968946" y="1642749"/>
                  <a:pt x="5912232" y="1719356"/>
                </a:cubicBezTo>
                <a:cubicBezTo>
                  <a:pt x="5912232" y="1719356"/>
                  <a:pt x="5912232" y="1719356"/>
                  <a:pt x="5838080" y="1744466"/>
                </a:cubicBezTo>
                <a:cubicBezTo>
                  <a:pt x="5838080" y="1744466"/>
                  <a:pt x="5838080" y="1744466"/>
                  <a:pt x="5929669" y="1770849"/>
                </a:cubicBezTo>
                <a:cubicBezTo>
                  <a:pt x="5929669" y="1770849"/>
                  <a:pt x="5929669" y="1770849"/>
                  <a:pt x="5855516" y="1795960"/>
                </a:cubicBezTo>
                <a:cubicBezTo>
                  <a:pt x="5781363" y="1821071"/>
                  <a:pt x="5947108" y="1822345"/>
                  <a:pt x="5781363" y="1821071"/>
                </a:cubicBezTo>
                <a:cubicBezTo>
                  <a:pt x="5781363" y="1821071"/>
                  <a:pt x="5781363" y="1821071"/>
                  <a:pt x="5788723" y="1842796"/>
                </a:cubicBezTo>
                <a:lnTo>
                  <a:pt x="5793546" y="1857046"/>
                </a:lnTo>
                <a:lnTo>
                  <a:pt x="5813162" y="1847768"/>
                </a:lnTo>
                <a:cubicBezTo>
                  <a:pt x="5853239" y="1828813"/>
                  <a:pt x="5923372" y="1795647"/>
                  <a:pt x="6046101" y="1737606"/>
                </a:cubicBezTo>
                <a:lnTo>
                  <a:pt x="6098761" y="1712703"/>
                </a:lnTo>
                <a:lnTo>
                  <a:pt x="6134685" y="1644025"/>
                </a:lnTo>
                <a:cubicBezTo>
                  <a:pt x="6134685" y="1644025"/>
                  <a:pt x="6134685" y="1644025"/>
                  <a:pt x="6191399" y="1567418"/>
                </a:cubicBezTo>
                <a:cubicBezTo>
                  <a:pt x="6191399" y="1567418"/>
                  <a:pt x="6191399" y="1567418"/>
                  <a:pt x="6339704" y="1517196"/>
                </a:cubicBezTo>
                <a:cubicBezTo>
                  <a:pt x="6339704" y="1517196"/>
                  <a:pt x="6339704" y="1517196"/>
                  <a:pt x="6413855" y="1492086"/>
                </a:cubicBezTo>
                <a:cubicBezTo>
                  <a:pt x="6413855" y="1492086"/>
                  <a:pt x="6413855" y="1492086"/>
                  <a:pt x="6396418" y="1440591"/>
                </a:cubicBezTo>
                <a:cubicBezTo>
                  <a:pt x="6396418" y="1440591"/>
                  <a:pt x="6396418" y="1440591"/>
                  <a:pt x="6453131" y="1363984"/>
                </a:cubicBezTo>
                <a:cubicBezTo>
                  <a:pt x="6453131" y="1363984"/>
                  <a:pt x="6453131" y="1363984"/>
                  <a:pt x="6435693" y="1312489"/>
                </a:cubicBezTo>
                <a:cubicBezTo>
                  <a:pt x="6435693" y="1312489"/>
                  <a:pt x="6435693" y="1312489"/>
                  <a:pt x="6509845" y="1287379"/>
                </a:cubicBezTo>
                <a:cubicBezTo>
                  <a:pt x="6509845" y="1287379"/>
                  <a:pt x="6509845" y="1287379"/>
                  <a:pt x="6471207" y="1276248"/>
                </a:cubicBezTo>
                <a:close/>
                <a:moveTo>
                  <a:pt x="6806450" y="1186937"/>
                </a:moveTo>
                <a:cubicBezTo>
                  <a:pt x="6806450" y="1186937"/>
                  <a:pt x="6806450" y="1186937"/>
                  <a:pt x="6732299" y="1212047"/>
                </a:cubicBezTo>
                <a:cubicBezTo>
                  <a:pt x="6732299" y="1212047"/>
                  <a:pt x="6732299" y="1212047"/>
                  <a:pt x="6749737" y="1263542"/>
                </a:cubicBezTo>
                <a:cubicBezTo>
                  <a:pt x="6767175" y="1315038"/>
                  <a:pt x="6693023" y="1340148"/>
                  <a:pt x="6693023" y="1340148"/>
                </a:cubicBezTo>
                <a:cubicBezTo>
                  <a:pt x="6693023" y="1340148"/>
                  <a:pt x="6693023" y="1340148"/>
                  <a:pt x="6618874" y="1365259"/>
                </a:cubicBezTo>
                <a:cubicBezTo>
                  <a:pt x="6618874" y="1365259"/>
                  <a:pt x="6618874" y="1365259"/>
                  <a:pt x="6505446" y="1518470"/>
                </a:cubicBezTo>
                <a:lnTo>
                  <a:pt x="6506149" y="1520546"/>
                </a:lnTo>
                <a:lnTo>
                  <a:pt x="6540522" y="1493830"/>
                </a:lnTo>
                <a:cubicBezTo>
                  <a:pt x="6540522" y="1493830"/>
                  <a:pt x="6540522" y="1493830"/>
                  <a:pt x="6557960" y="1545326"/>
                </a:cubicBezTo>
                <a:cubicBezTo>
                  <a:pt x="6557960" y="1545326"/>
                  <a:pt x="6557960" y="1545326"/>
                  <a:pt x="6567229" y="1542188"/>
                </a:cubicBezTo>
                <a:lnTo>
                  <a:pt x="6609645" y="1527823"/>
                </a:lnTo>
                <a:lnTo>
                  <a:pt x="6620964" y="1512537"/>
                </a:lnTo>
                <a:cubicBezTo>
                  <a:pt x="6628937" y="1501765"/>
                  <a:pt x="6639573" y="1487401"/>
                  <a:pt x="6653751" y="1468248"/>
                </a:cubicBezTo>
                <a:cubicBezTo>
                  <a:pt x="6653751" y="1468248"/>
                  <a:pt x="6653751" y="1468248"/>
                  <a:pt x="6710461" y="1391643"/>
                </a:cubicBezTo>
                <a:cubicBezTo>
                  <a:pt x="6710461" y="1391643"/>
                  <a:pt x="6710461" y="1391643"/>
                  <a:pt x="6767175" y="1315038"/>
                </a:cubicBezTo>
                <a:cubicBezTo>
                  <a:pt x="6767175" y="1315038"/>
                  <a:pt x="6841326" y="1289928"/>
                  <a:pt x="6898041" y="1213320"/>
                </a:cubicBezTo>
                <a:cubicBezTo>
                  <a:pt x="6898041" y="1213320"/>
                  <a:pt x="6898041" y="1213320"/>
                  <a:pt x="6806450" y="1186937"/>
                </a:cubicBezTo>
                <a:close/>
                <a:moveTo>
                  <a:pt x="6457530" y="1132892"/>
                </a:moveTo>
                <a:lnTo>
                  <a:pt x="6452958" y="1139070"/>
                </a:lnTo>
                <a:lnTo>
                  <a:pt x="6456475" y="1136337"/>
                </a:lnTo>
                <a:close/>
                <a:moveTo>
                  <a:pt x="6704487" y="1024461"/>
                </a:moveTo>
                <a:lnTo>
                  <a:pt x="6679984" y="1057561"/>
                </a:lnTo>
                <a:cubicBezTo>
                  <a:pt x="6679984" y="1057561"/>
                  <a:pt x="6679984" y="1057561"/>
                  <a:pt x="6689254" y="1054422"/>
                </a:cubicBezTo>
                <a:lnTo>
                  <a:pt x="6726263" y="1041889"/>
                </a:lnTo>
                <a:lnTo>
                  <a:pt x="6715057" y="1032924"/>
                </a:lnTo>
                <a:close/>
                <a:moveTo>
                  <a:pt x="6073888" y="0"/>
                </a:moveTo>
                <a:cubicBezTo>
                  <a:pt x="6073888" y="0"/>
                  <a:pt x="6073888" y="0"/>
                  <a:pt x="6091327" y="51495"/>
                </a:cubicBezTo>
                <a:cubicBezTo>
                  <a:pt x="6091327" y="51495"/>
                  <a:pt x="6091327" y="51495"/>
                  <a:pt x="6017174" y="76606"/>
                </a:cubicBezTo>
                <a:cubicBezTo>
                  <a:pt x="6017174" y="76606"/>
                  <a:pt x="6017174" y="76606"/>
                  <a:pt x="5960460" y="153212"/>
                </a:cubicBezTo>
                <a:cubicBezTo>
                  <a:pt x="5960460" y="153212"/>
                  <a:pt x="5886310" y="178323"/>
                  <a:pt x="5977898" y="204708"/>
                </a:cubicBezTo>
                <a:cubicBezTo>
                  <a:pt x="5977898" y="204708"/>
                  <a:pt x="5977898" y="204708"/>
                  <a:pt x="5903747" y="229819"/>
                </a:cubicBezTo>
                <a:cubicBezTo>
                  <a:pt x="5903747" y="229819"/>
                  <a:pt x="5903747" y="229819"/>
                  <a:pt x="5829594" y="254929"/>
                </a:cubicBezTo>
                <a:cubicBezTo>
                  <a:pt x="5829594" y="254929"/>
                  <a:pt x="5829594" y="254929"/>
                  <a:pt x="5716167" y="408140"/>
                </a:cubicBezTo>
                <a:cubicBezTo>
                  <a:pt x="5698729" y="356646"/>
                  <a:pt x="5659457" y="484747"/>
                  <a:pt x="5624580" y="381755"/>
                </a:cubicBezTo>
                <a:cubicBezTo>
                  <a:pt x="5624580" y="381755"/>
                  <a:pt x="5624580" y="381755"/>
                  <a:pt x="5567865" y="458361"/>
                </a:cubicBezTo>
                <a:cubicBezTo>
                  <a:pt x="5567865" y="458361"/>
                  <a:pt x="5567865" y="458361"/>
                  <a:pt x="5642018" y="433249"/>
                </a:cubicBezTo>
                <a:cubicBezTo>
                  <a:pt x="5642018" y="433249"/>
                  <a:pt x="5642018" y="433249"/>
                  <a:pt x="5585304" y="509858"/>
                </a:cubicBezTo>
                <a:cubicBezTo>
                  <a:pt x="5585304" y="509858"/>
                  <a:pt x="5585304" y="509858"/>
                  <a:pt x="5511151" y="534968"/>
                </a:cubicBezTo>
                <a:cubicBezTo>
                  <a:pt x="5511151" y="534968"/>
                  <a:pt x="5511151" y="534968"/>
                  <a:pt x="5471875" y="663069"/>
                </a:cubicBezTo>
                <a:cubicBezTo>
                  <a:pt x="5471875" y="663069"/>
                  <a:pt x="5471875" y="663069"/>
                  <a:pt x="5397723" y="688180"/>
                </a:cubicBezTo>
                <a:cubicBezTo>
                  <a:pt x="5397723" y="688180"/>
                  <a:pt x="5397723" y="688180"/>
                  <a:pt x="5358449" y="816281"/>
                </a:cubicBezTo>
                <a:cubicBezTo>
                  <a:pt x="5358449" y="816281"/>
                  <a:pt x="5358449" y="816281"/>
                  <a:pt x="5341010" y="764784"/>
                </a:cubicBezTo>
                <a:cubicBezTo>
                  <a:pt x="5341010" y="764784"/>
                  <a:pt x="5341010" y="764784"/>
                  <a:pt x="5266860" y="789896"/>
                </a:cubicBezTo>
                <a:cubicBezTo>
                  <a:pt x="5266860" y="789896"/>
                  <a:pt x="5266860" y="789896"/>
                  <a:pt x="5284298" y="841390"/>
                </a:cubicBezTo>
                <a:cubicBezTo>
                  <a:pt x="5284298" y="841390"/>
                  <a:pt x="5284298" y="841390"/>
                  <a:pt x="5301736" y="892888"/>
                </a:cubicBezTo>
                <a:cubicBezTo>
                  <a:pt x="5301736" y="892888"/>
                  <a:pt x="5301736" y="892888"/>
                  <a:pt x="5227586" y="917997"/>
                </a:cubicBezTo>
                <a:cubicBezTo>
                  <a:pt x="5227586" y="917997"/>
                  <a:pt x="5227586" y="917997"/>
                  <a:pt x="5188310" y="1046097"/>
                </a:cubicBezTo>
                <a:cubicBezTo>
                  <a:pt x="5188310" y="1046097"/>
                  <a:pt x="5170872" y="994602"/>
                  <a:pt x="5114157" y="1071208"/>
                </a:cubicBezTo>
                <a:cubicBezTo>
                  <a:pt x="5114157" y="1071208"/>
                  <a:pt x="5114157" y="1071208"/>
                  <a:pt x="5057443" y="1147813"/>
                </a:cubicBezTo>
                <a:cubicBezTo>
                  <a:pt x="5057443" y="1147813"/>
                  <a:pt x="5057443" y="1147813"/>
                  <a:pt x="4983291" y="1172924"/>
                </a:cubicBezTo>
                <a:cubicBezTo>
                  <a:pt x="4983291" y="1172924"/>
                  <a:pt x="4983291" y="1172924"/>
                  <a:pt x="5018167" y="1275915"/>
                </a:cubicBezTo>
                <a:cubicBezTo>
                  <a:pt x="5018167" y="1275915"/>
                  <a:pt x="5018167" y="1275915"/>
                  <a:pt x="5003990" y="1295066"/>
                </a:cubicBezTo>
                <a:lnTo>
                  <a:pt x="4991246" y="1312280"/>
                </a:lnTo>
                <a:lnTo>
                  <a:pt x="4996529" y="1327881"/>
                </a:lnTo>
                <a:cubicBezTo>
                  <a:pt x="4996529" y="1327881"/>
                  <a:pt x="4996529" y="1327881"/>
                  <a:pt x="4957254" y="1455982"/>
                </a:cubicBezTo>
                <a:cubicBezTo>
                  <a:pt x="4957254" y="1455982"/>
                  <a:pt x="4957254" y="1455982"/>
                  <a:pt x="5082387" y="1413608"/>
                </a:cubicBezTo>
                <a:lnTo>
                  <a:pt x="5157244" y="1388258"/>
                </a:lnTo>
                <a:lnTo>
                  <a:pt x="5168561" y="1372972"/>
                </a:lnTo>
                <a:cubicBezTo>
                  <a:pt x="5176533" y="1362199"/>
                  <a:pt x="5187172" y="1347837"/>
                  <a:pt x="5201348" y="1328684"/>
                </a:cubicBezTo>
                <a:lnTo>
                  <a:pt x="5253521" y="1311018"/>
                </a:lnTo>
                <a:lnTo>
                  <a:pt x="5257144" y="1304203"/>
                </a:lnTo>
                <a:cubicBezTo>
                  <a:pt x="5273501" y="1291488"/>
                  <a:pt x="5310578" y="1278933"/>
                  <a:pt x="5384729" y="1253823"/>
                </a:cubicBezTo>
                <a:cubicBezTo>
                  <a:pt x="5384729" y="1253823"/>
                  <a:pt x="5384729" y="1253823"/>
                  <a:pt x="5403266" y="1247545"/>
                </a:cubicBezTo>
                <a:lnTo>
                  <a:pt x="5412535" y="1244407"/>
                </a:lnTo>
                <a:cubicBezTo>
                  <a:pt x="5417171" y="1242836"/>
                  <a:pt x="5419487" y="1242052"/>
                  <a:pt x="5416010" y="1243229"/>
                </a:cubicBezTo>
                <a:lnTo>
                  <a:pt x="5447294" y="1232636"/>
                </a:lnTo>
                <a:cubicBezTo>
                  <a:pt x="5468147" y="1225573"/>
                  <a:pt x="5495955" y="1216157"/>
                  <a:pt x="5533031" y="1203602"/>
                </a:cubicBezTo>
                <a:cubicBezTo>
                  <a:pt x="5533031" y="1203602"/>
                  <a:pt x="5533031" y="1203602"/>
                  <a:pt x="5607180" y="1178492"/>
                </a:cubicBezTo>
                <a:cubicBezTo>
                  <a:pt x="5607180" y="1178492"/>
                  <a:pt x="5607180" y="1178492"/>
                  <a:pt x="5681333" y="1153380"/>
                </a:cubicBezTo>
                <a:cubicBezTo>
                  <a:pt x="5607180" y="1178492"/>
                  <a:pt x="5698772" y="1204874"/>
                  <a:pt x="5698772" y="1204874"/>
                </a:cubicBezTo>
                <a:cubicBezTo>
                  <a:pt x="5698772" y="1204874"/>
                  <a:pt x="5698772" y="1204874"/>
                  <a:pt x="5624618" y="1229986"/>
                </a:cubicBezTo>
                <a:cubicBezTo>
                  <a:pt x="5624618" y="1229986"/>
                  <a:pt x="5624618" y="1229986"/>
                  <a:pt x="5562053" y="1251173"/>
                </a:cubicBezTo>
                <a:lnTo>
                  <a:pt x="5552587" y="1254380"/>
                </a:lnTo>
                <a:lnTo>
                  <a:pt x="5515393" y="1279736"/>
                </a:lnTo>
                <a:cubicBezTo>
                  <a:pt x="5515393" y="1279736"/>
                  <a:pt x="5515393" y="1279736"/>
                  <a:pt x="5491470" y="1312053"/>
                </a:cubicBezTo>
                <a:lnTo>
                  <a:pt x="5475932" y="1333037"/>
                </a:lnTo>
                <a:lnTo>
                  <a:pt x="5493757" y="1331702"/>
                </a:lnTo>
                <a:cubicBezTo>
                  <a:pt x="5493757" y="1331702"/>
                  <a:pt x="5503566" y="1360669"/>
                  <a:pt x="5469834" y="1364019"/>
                </a:cubicBezTo>
                <a:lnTo>
                  <a:pt x="5454613" y="1361836"/>
                </a:lnTo>
                <a:lnTo>
                  <a:pt x="5451590" y="1365918"/>
                </a:lnTo>
                <a:cubicBezTo>
                  <a:pt x="5444502" y="1375493"/>
                  <a:pt x="5430326" y="1394645"/>
                  <a:pt x="5401967" y="1432945"/>
                </a:cubicBezTo>
                <a:cubicBezTo>
                  <a:pt x="5401967" y="1432945"/>
                  <a:pt x="5401967" y="1432945"/>
                  <a:pt x="5419407" y="1484441"/>
                </a:cubicBezTo>
                <a:cubicBezTo>
                  <a:pt x="5419407" y="1484441"/>
                  <a:pt x="5419407" y="1484441"/>
                  <a:pt x="5356839" y="1505630"/>
                </a:cubicBezTo>
                <a:lnTo>
                  <a:pt x="5345254" y="1509553"/>
                </a:lnTo>
                <a:cubicBezTo>
                  <a:pt x="5345254" y="1509553"/>
                  <a:pt x="5345254" y="1509553"/>
                  <a:pt x="5288538" y="1586158"/>
                </a:cubicBezTo>
                <a:cubicBezTo>
                  <a:pt x="5288538" y="1586158"/>
                  <a:pt x="5288538" y="1586158"/>
                  <a:pt x="5231826" y="1662764"/>
                </a:cubicBezTo>
                <a:cubicBezTo>
                  <a:pt x="5231826" y="1662764"/>
                  <a:pt x="5231826" y="1662764"/>
                  <a:pt x="5140234" y="1636379"/>
                </a:cubicBezTo>
                <a:cubicBezTo>
                  <a:pt x="5140234" y="1636379"/>
                  <a:pt x="5140234" y="1636379"/>
                  <a:pt x="5083521" y="1712986"/>
                </a:cubicBezTo>
                <a:cubicBezTo>
                  <a:pt x="5083521" y="1712986"/>
                  <a:pt x="5083521" y="1712986"/>
                  <a:pt x="5175112" y="1739371"/>
                </a:cubicBezTo>
                <a:cubicBezTo>
                  <a:pt x="5118398" y="1815976"/>
                  <a:pt x="5118398" y="1815976"/>
                  <a:pt x="5044249" y="1841086"/>
                </a:cubicBezTo>
                <a:cubicBezTo>
                  <a:pt x="5044249" y="1841086"/>
                  <a:pt x="5044249" y="1841086"/>
                  <a:pt x="4987535" y="1917693"/>
                </a:cubicBezTo>
                <a:cubicBezTo>
                  <a:pt x="4987535" y="1917693"/>
                  <a:pt x="4987535" y="1917693"/>
                  <a:pt x="5061687" y="1892583"/>
                </a:cubicBezTo>
                <a:cubicBezTo>
                  <a:pt x="5061687" y="1892583"/>
                  <a:pt x="5061687" y="1892583"/>
                  <a:pt x="5037760" y="1924901"/>
                </a:cubicBezTo>
                <a:lnTo>
                  <a:pt x="5017580" y="1952157"/>
                </a:lnTo>
                <a:lnTo>
                  <a:pt x="5059743" y="1937878"/>
                </a:lnTo>
                <a:cubicBezTo>
                  <a:pt x="5091029" y="1927284"/>
                  <a:pt x="5132736" y="1913160"/>
                  <a:pt x="5188350" y="1894326"/>
                </a:cubicBezTo>
                <a:cubicBezTo>
                  <a:pt x="5188350" y="1894326"/>
                  <a:pt x="5188350" y="1894326"/>
                  <a:pt x="5306126" y="1830228"/>
                </a:cubicBezTo>
                <a:lnTo>
                  <a:pt x="5375862" y="1792274"/>
                </a:lnTo>
                <a:lnTo>
                  <a:pt x="5358294" y="1792141"/>
                </a:lnTo>
                <a:cubicBezTo>
                  <a:pt x="5358294" y="1792141"/>
                  <a:pt x="5358294" y="1792141"/>
                  <a:pt x="5415007" y="1715533"/>
                </a:cubicBezTo>
                <a:cubicBezTo>
                  <a:pt x="5415007" y="1715533"/>
                  <a:pt x="5415007" y="1715533"/>
                  <a:pt x="5453650" y="1726663"/>
                </a:cubicBezTo>
                <a:lnTo>
                  <a:pt x="5478530" y="1733834"/>
                </a:lnTo>
                <a:lnTo>
                  <a:pt x="5483878" y="1729675"/>
                </a:lnTo>
                <a:cubicBezTo>
                  <a:pt x="5500239" y="1716961"/>
                  <a:pt x="5532951" y="1691533"/>
                  <a:pt x="5598386" y="1640671"/>
                </a:cubicBezTo>
                <a:cubicBezTo>
                  <a:pt x="5598386" y="1640671"/>
                  <a:pt x="5598386" y="1640671"/>
                  <a:pt x="5605743" y="1662396"/>
                </a:cubicBezTo>
                <a:lnTo>
                  <a:pt x="5610835" y="1677434"/>
                </a:lnTo>
                <a:lnTo>
                  <a:pt x="5640161" y="1659291"/>
                </a:lnTo>
                <a:lnTo>
                  <a:pt x="5672537" y="1615561"/>
                </a:lnTo>
                <a:cubicBezTo>
                  <a:pt x="5672537" y="1615561"/>
                  <a:pt x="5672537" y="1615561"/>
                  <a:pt x="5609972" y="1636747"/>
                </a:cubicBezTo>
                <a:lnTo>
                  <a:pt x="5598386" y="1640671"/>
                </a:lnTo>
                <a:cubicBezTo>
                  <a:pt x="5598386" y="1640671"/>
                  <a:pt x="5598386" y="1640671"/>
                  <a:pt x="5622311" y="1608353"/>
                </a:cubicBezTo>
                <a:lnTo>
                  <a:pt x="5633895" y="1592705"/>
                </a:lnTo>
                <a:lnTo>
                  <a:pt x="5620023" y="1588708"/>
                </a:lnTo>
                <a:cubicBezTo>
                  <a:pt x="5620023" y="1588708"/>
                  <a:pt x="5620023" y="1588708"/>
                  <a:pt x="5864316" y="1333778"/>
                </a:cubicBezTo>
                <a:cubicBezTo>
                  <a:pt x="5864316" y="1333778"/>
                  <a:pt x="5864316" y="1333778"/>
                  <a:pt x="5938469" y="1308667"/>
                </a:cubicBezTo>
                <a:cubicBezTo>
                  <a:pt x="5938469" y="1308667"/>
                  <a:pt x="5938469" y="1308667"/>
                  <a:pt x="5846877" y="1282282"/>
                </a:cubicBezTo>
                <a:cubicBezTo>
                  <a:pt x="5846877" y="1282282"/>
                  <a:pt x="5846877" y="1282282"/>
                  <a:pt x="5903593" y="1205679"/>
                </a:cubicBezTo>
                <a:cubicBezTo>
                  <a:pt x="5903593" y="1205679"/>
                  <a:pt x="5903593" y="1205679"/>
                  <a:pt x="5886154" y="1154182"/>
                </a:cubicBezTo>
                <a:cubicBezTo>
                  <a:pt x="5886154" y="1154182"/>
                  <a:pt x="5886154" y="1154182"/>
                  <a:pt x="5893245" y="1144606"/>
                </a:cubicBezTo>
                <a:lnTo>
                  <a:pt x="5903057" y="1131348"/>
                </a:lnTo>
                <a:lnTo>
                  <a:pt x="5891244" y="1132524"/>
                </a:lnTo>
                <a:cubicBezTo>
                  <a:pt x="5861256" y="1135501"/>
                  <a:pt x="5801283" y="1141463"/>
                  <a:pt x="5681333" y="1153380"/>
                </a:cubicBezTo>
                <a:cubicBezTo>
                  <a:pt x="5681333" y="1153380"/>
                  <a:pt x="5681333" y="1153380"/>
                  <a:pt x="5738047" y="1076773"/>
                </a:cubicBezTo>
                <a:cubicBezTo>
                  <a:pt x="5738047" y="1076773"/>
                  <a:pt x="5738047" y="1076773"/>
                  <a:pt x="5812200" y="1051663"/>
                </a:cubicBezTo>
                <a:cubicBezTo>
                  <a:pt x="5812200" y="1051663"/>
                  <a:pt x="5812200" y="1051663"/>
                  <a:pt x="5829639" y="1103158"/>
                </a:cubicBezTo>
                <a:cubicBezTo>
                  <a:pt x="5829639" y="1103158"/>
                  <a:pt x="5829639" y="1103158"/>
                  <a:pt x="5903793" y="1078046"/>
                </a:cubicBezTo>
                <a:cubicBezTo>
                  <a:pt x="5903793" y="1078046"/>
                  <a:pt x="5903793" y="1078046"/>
                  <a:pt x="5911150" y="1099771"/>
                </a:cubicBezTo>
                <a:lnTo>
                  <a:pt x="5915947" y="1113939"/>
                </a:lnTo>
                <a:lnTo>
                  <a:pt x="5942865" y="1077578"/>
                </a:lnTo>
                <a:cubicBezTo>
                  <a:pt x="5942865" y="1077578"/>
                  <a:pt x="5942865" y="1077578"/>
                  <a:pt x="5999578" y="1000971"/>
                </a:cubicBezTo>
                <a:cubicBezTo>
                  <a:pt x="5999578" y="1000971"/>
                  <a:pt x="5999578" y="1000971"/>
                  <a:pt x="6073728" y="975861"/>
                </a:cubicBezTo>
                <a:cubicBezTo>
                  <a:pt x="6073728" y="975861"/>
                  <a:pt x="6073728" y="975861"/>
                  <a:pt x="6056291" y="924365"/>
                </a:cubicBezTo>
                <a:cubicBezTo>
                  <a:pt x="6056291" y="924365"/>
                  <a:pt x="6056291" y="924365"/>
                  <a:pt x="6169719" y="771153"/>
                </a:cubicBezTo>
                <a:cubicBezTo>
                  <a:pt x="6169719" y="771153"/>
                  <a:pt x="6169719" y="771153"/>
                  <a:pt x="6243871" y="746042"/>
                </a:cubicBezTo>
                <a:cubicBezTo>
                  <a:pt x="6243871" y="746042"/>
                  <a:pt x="6243871" y="746042"/>
                  <a:pt x="6226433" y="694547"/>
                </a:cubicBezTo>
                <a:cubicBezTo>
                  <a:pt x="6226433" y="694547"/>
                  <a:pt x="6226433" y="694547"/>
                  <a:pt x="6300586" y="669437"/>
                </a:cubicBezTo>
                <a:cubicBezTo>
                  <a:pt x="6300586" y="669437"/>
                  <a:pt x="6300586" y="669437"/>
                  <a:pt x="6372366" y="572483"/>
                </a:cubicBezTo>
                <a:lnTo>
                  <a:pt x="6414012" y="516229"/>
                </a:lnTo>
                <a:lnTo>
                  <a:pt x="6412512" y="519425"/>
                </a:lnTo>
                <a:cubicBezTo>
                  <a:pt x="6408011" y="529020"/>
                  <a:pt x="6390013" y="567403"/>
                  <a:pt x="6318024" y="720931"/>
                </a:cubicBezTo>
                <a:cubicBezTo>
                  <a:pt x="6318024" y="720931"/>
                  <a:pt x="6318024" y="720931"/>
                  <a:pt x="6335462" y="772428"/>
                </a:cubicBezTo>
                <a:cubicBezTo>
                  <a:pt x="6335462" y="772428"/>
                  <a:pt x="6335462" y="772428"/>
                  <a:pt x="6392176" y="695820"/>
                </a:cubicBezTo>
                <a:cubicBezTo>
                  <a:pt x="6392176" y="695820"/>
                  <a:pt x="6392176" y="695820"/>
                  <a:pt x="6448888" y="619215"/>
                </a:cubicBezTo>
                <a:cubicBezTo>
                  <a:pt x="6448888" y="619215"/>
                  <a:pt x="6448888" y="619215"/>
                  <a:pt x="6579752" y="517501"/>
                </a:cubicBezTo>
                <a:cubicBezTo>
                  <a:pt x="6579752" y="517501"/>
                  <a:pt x="6579752" y="517501"/>
                  <a:pt x="6693183" y="364287"/>
                </a:cubicBezTo>
                <a:cubicBezTo>
                  <a:pt x="6693183" y="364287"/>
                  <a:pt x="6693183" y="364287"/>
                  <a:pt x="6710621" y="415783"/>
                </a:cubicBezTo>
                <a:cubicBezTo>
                  <a:pt x="6728059" y="467278"/>
                  <a:pt x="6784774" y="390673"/>
                  <a:pt x="6784774" y="390673"/>
                </a:cubicBezTo>
                <a:cubicBezTo>
                  <a:pt x="6784774" y="390673"/>
                  <a:pt x="6784774" y="390673"/>
                  <a:pt x="6802212" y="442168"/>
                </a:cubicBezTo>
                <a:cubicBezTo>
                  <a:pt x="6802212" y="442168"/>
                  <a:pt x="6802212" y="442168"/>
                  <a:pt x="6671343" y="543884"/>
                </a:cubicBezTo>
                <a:cubicBezTo>
                  <a:pt x="6745497" y="518772"/>
                  <a:pt x="6819650" y="493662"/>
                  <a:pt x="6688782" y="595378"/>
                </a:cubicBezTo>
                <a:cubicBezTo>
                  <a:pt x="6688782" y="595378"/>
                  <a:pt x="6688782" y="595378"/>
                  <a:pt x="6632066" y="671986"/>
                </a:cubicBezTo>
                <a:cubicBezTo>
                  <a:pt x="6706220" y="646874"/>
                  <a:pt x="6632066" y="671986"/>
                  <a:pt x="6575354" y="748590"/>
                </a:cubicBezTo>
                <a:cubicBezTo>
                  <a:pt x="6575354" y="748590"/>
                  <a:pt x="6575354" y="748590"/>
                  <a:pt x="6649505" y="723479"/>
                </a:cubicBezTo>
                <a:cubicBezTo>
                  <a:pt x="6649505" y="723479"/>
                  <a:pt x="6649505" y="723479"/>
                  <a:pt x="6723658" y="698368"/>
                </a:cubicBezTo>
                <a:cubicBezTo>
                  <a:pt x="6723658" y="698368"/>
                  <a:pt x="6723658" y="698368"/>
                  <a:pt x="6706220" y="646874"/>
                </a:cubicBezTo>
                <a:cubicBezTo>
                  <a:pt x="6706220" y="646874"/>
                  <a:pt x="6706220" y="646874"/>
                  <a:pt x="6797811" y="673258"/>
                </a:cubicBezTo>
                <a:cubicBezTo>
                  <a:pt x="6797811" y="673258"/>
                  <a:pt x="6797811" y="673258"/>
                  <a:pt x="6928678" y="571541"/>
                </a:cubicBezTo>
                <a:cubicBezTo>
                  <a:pt x="6928678" y="571541"/>
                  <a:pt x="6928678" y="571541"/>
                  <a:pt x="6985393" y="494934"/>
                </a:cubicBezTo>
                <a:cubicBezTo>
                  <a:pt x="6985393" y="494934"/>
                  <a:pt x="6985393" y="494934"/>
                  <a:pt x="7059537" y="469824"/>
                </a:cubicBezTo>
                <a:cubicBezTo>
                  <a:pt x="7059537" y="469824"/>
                  <a:pt x="7059537" y="469824"/>
                  <a:pt x="7068813" y="466684"/>
                </a:cubicBezTo>
                <a:lnTo>
                  <a:pt x="7124424" y="447852"/>
                </a:lnTo>
                <a:lnTo>
                  <a:pt x="7133692" y="444714"/>
                </a:lnTo>
                <a:cubicBezTo>
                  <a:pt x="7133692" y="444714"/>
                  <a:pt x="7133692" y="444714"/>
                  <a:pt x="6793412" y="904352"/>
                </a:cubicBezTo>
                <a:cubicBezTo>
                  <a:pt x="6793412" y="904352"/>
                  <a:pt x="6793412" y="904352"/>
                  <a:pt x="6719258" y="929462"/>
                </a:cubicBezTo>
                <a:cubicBezTo>
                  <a:pt x="6719258" y="929462"/>
                  <a:pt x="6760967" y="915337"/>
                  <a:pt x="6789182" y="929999"/>
                </a:cubicBezTo>
                <a:lnTo>
                  <a:pt x="6802516" y="945904"/>
                </a:lnTo>
                <a:lnTo>
                  <a:pt x="6845923" y="931205"/>
                </a:lnTo>
                <a:cubicBezTo>
                  <a:pt x="6845923" y="931205"/>
                  <a:pt x="6845923" y="931205"/>
                  <a:pt x="6789210" y="1007810"/>
                </a:cubicBezTo>
                <a:lnTo>
                  <a:pt x="6754280" y="1032431"/>
                </a:lnTo>
                <a:lnTo>
                  <a:pt x="6800887" y="1025587"/>
                </a:lnTo>
                <a:cubicBezTo>
                  <a:pt x="6814108" y="1026492"/>
                  <a:pt x="6825557" y="1029790"/>
                  <a:pt x="6837007" y="1033088"/>
                </a:cubicBezTo>
                <a:lnTo>
                  <a:pt x="6866180" y="1039145"/>
                </a:lnTo>
                <a:lnTo>
                  <a:pt x="6873125" y="1040588"/>
                </a:lnTo>
                <a:cubicBezTo>
                  <a:pt x="6886345" y="1041491"/>
                  <a:pt x="6901340" y="1040001"/>
                  <a:pt x="6919880" y="1033722"/>
                </a:cubicBezTo>
                <a:cubicBezTo>
                  <a:pt x="6919880" y="1033722"/>
                  <a:pt x="6919880" y="1033722"/>
                  <a:pt x="6863164" y="1110330"/>
                </a:cubicBezTo>
                <a:cubicBezTo>
                  <a:pt x="6863164" y="1110330"/>
                  <a:pt x="6937318" y="1085218"/>
                  <a:pt x="6937318" y="1085218"/>
                </a:cubicBezTo>
                <a:cubicBezTo>
                  <a:pt x="6937318" y="1085218"/>
                  <a:pt x="6937318" y="1085218"/>
                  <a:pt x="7011470" y="1060108"/>
                </a:cubicBezTo>
                <a:cubicBezTo>
                  <a:pt x="7011470" y="1060108"/>
                  <a:pt x="7011470" y="1060108"/>
                  <a:pt x="7028908" y="1111604"/>
                </a:cubicBezTo>
                <a:cubicBezTo>
                  <a:pt x="7028908" y="1111604"/>
                  <a:pt x="7028908" y="1111604"/>
                  <a:pt x="7103061" y="1086492"/>
                </a:cubicBezTo>
                <a:cubicBezTo>
                  <a:pt x="7103061" y="1086492"/>
                  <a:pt x="7103061" y="1086492"/>
                  <a:pt x="7046346" y="1163097"/>
                </a:cubicBezTo>
                <a:cubicBezTo>
                  <a:pt x="7046346" y="1163097"/>
                  <a:pt x="7046346" y="1163097"/>
                  <a:pt x="6972195" y="1188208"/>
                </a:cubicBezTo>
                <a:cubicBezTo>
                  <a:pt x="6989632" y="1239705"/>
                  <a:pt x="6989632" y="1239705"/>
                  <a:pt x="6915479" y="1264816"/>
                </a:cubicBezTo>
                <a:cubicBezTo>
                  <a:pt x="6841326" y="1289928"/>
                  <a:pt x="6932917" y="1316310"/>
                  <a:pt x="6841326" y="1289928"/>
                </a:cubicBezTo>
                <a:cubicBezTo>
                  <a:pt x="6841326" y="1289928"/>
                  <a:pt x="6841326" y="1289928"/>
                  <a:pt x="6858763" y="1341422"/>
                </a:cubicBezTo>
                <a:cubicBezTo>
                  <a:pt x="6858763" y="1341422"/>
                  <a:pt x="6858763" y="1341422"/>
                  <a:pt x="6876203" y="1392918"/>
                </a:cubicBezTo>
                <a:cubicBezTo>
                  <a:pt x="6876203" y="1392918"/>
                  <a:pt x="6876203" y="1392918"/>
                  <a:pt x="6745337" y="1494632"/>
                </a:cubicBezTo>
                <a:cubicBezTo>
                  <a:pt x="6745337" y="1494632"/>
                  <a:pt x="6745337" y="1494632"/>
                  <a:pt x="6802052" y="1418028"/>
                </a:cubicBezTo>
                <a:cubicBezTo>
                  <a:pt x="6802052" y="1418028"/>
                  <a:pt x="6802052" y="1418028"/>
                  <a:pt x="6727900" y="1443139"/>
                </a:cubicBezTo>
                <a:cubicBezTo>
                  <a:pt x="6727900" y="1443139"/>
                  <a:pt x="6727900" y="1443139"/>
                  <a:pt x="6671187" y="1519741"/>
                </a:cubicBezTo>
                <a:cubicBezTo>
                  <a:pt x="6671187" y="1519741"/>
                  <a:pt x="6671187" y="1519741"/>
                  <a:pt x="6661919" y="1522881"/>
                </a:cubicBezTo>
                <a:lnTo>
                  <a:pt x="6635988" y="1531662"/>
                </a:lnTo>
                <a:lnTo>
                  <a:pt x="6639469" y="1541940"/>
                </a:lnTo>
                <a:cubicBezTo>
                  <a:pt x="6641922" y="1549180"/>
                  <a:pt x="6645191" y="1558836"/>
                  <a:pt x="6649551" y="1571707"/>
                </a:cubicBezTo>
                <a:cubicBezTo>
                  <a:pt x="6649551" y="1571707"/>
                  <a:pt x="6649551" y="1571707"/>
                  <a:pt x="6797850" y="1521487"/>
                </a:cubicBezTo>
                <a:cubicBezTo>
                  <a:pt x="6797850" y="1521487"/>
                  <a:pt x="6797850" y="1521487"/>
                  <a:pt x="7002868" y="1394663"/>
                </a:cubicBezTo>
                <a:cubicBezTo>
                  <a:pt x="7002868" y="1394663"/>
                  <a:pt x="7002868" y="1394663"/>
                  <a:pt x="7012138" y="1391523"/>
                </a:cubicBezTo>
                <a:lnTo>
                  <a:pt x="7054553" y="1377160"/>
                </a:lnTo>
                <a:lnTo>
                  <a:pt x="7065877" y="1361873"/>
                </a:lnTo>
                <a:lnTo>
                  <a:pt x="7071738" y="1353949"/>
                </a:lnTo>
                <a:lnTo>
                  <a:pt x="7098662" y="1317584"/>
                </a:lnTo>
                <a:cubicBezTo>
                  <a:pt x="7098662" y="1317584"/>
                  <a:pt x="7172814" y="1292473"/>
                  <a:pt x="7172814" y="1292473"/>
                </a:cubicBezTo>
                <a:cubicBezTo>
                  <a:pt x="7172814" y="1292473"/>
                  <a:pt x="7172814" y="1292473"/>
                  <a:pt x="7155375" y="1240977"/>
                </a:cubicBezTo>
                <a:cubicBezTo>
                  <a:pt x="7155375" y="1240977"/>
                  <a:pt x="7155375" y="1240977"/>
                  <a:pt x="7246966" y="1267362"/>
                </a:cubicBezTo>
                <a:cubicBezTo>
                  <a:pt x="7246966" y="1267362"/>
                  <a:pt x="7246966" y="1267362"/>
                  <a:pt x="7303674" y="1190757"/>
                </a:cubicBezTo>
                <a:cubicBezTo>
                  <a:pt x="7303674" y="1190757"/>
                  <a:pt x="7303674" y="1190757"/>
                  <a:pt x="7229529" y="1215867"/>
                </a:cubicBezTo>
                <a:cubicBezTo>
                  <a:pt x="7229529" y="1215867"/>
                  <a:pt x="7229529" y="1215867"/>
                  <a:pt x="7155375" y="1240977"/>
                </a:cubicBezTo>
                <a:cubicBezTo>
                  <a:pt x="7155375" y="1240977"/>
                  <a:pt x="7155375" y="1240977"/>
                  <a:pt x="7212090" y="1164371"/>
                </a:cubicBezTo>
                <a:cubicBezTo>
                  <a:pt x="7212090" y="1164371"/>
                  <a:pt x="7212090" y="1164371"/>
                  <a:pt x="7286236" y="1139263"/>
                </a:cubicBezTo>
                <a:cubicBezTo>
                  <a:pt x="7286236" y="1139263"/>
                  <a:pt x="7286236" y="1139263"/>
                  <a:pt x="7268797" y="1087767"/>
                </a:cubicBezTo>
                <a:cubicBezTo>
                  <a:pt x="7268797" y="1087767"/>
                  <a:pt x="7268797" y="1087767"/>
                  <a:pt x="7438942" y="857948"/>
                </a:cubicBezTo>
                <a:cubicBezTo>
                  <a:pt x="7438942" y="857948"/>
                  <a:pt x="7438942" y="857948"/>
                  <a:pt x="7495656" y="781342"/>
                </a:cubicBezTo>
                <a:cubicBezTo>
                  <a:pt x="7495656" y="781342"/>
                  <a:pt x="7495656" y="781342"/>
                  <a:pt x="7552370" y="704735"/>
                </a:cubicBezTo>
                <a:cubicBezTo>
                  <a:pt x="7552370" y="704735"/>
                  <a:pt x="7534932" y="653242"/>
                  <a:pt x="7626523" y="679624"/>
                </a:cubicBezTo>
                <a:cubicBezTo>
                  <a:pt x="7626523" y="679624"/>
                  <a:pt x="7626523" y="679624"/>
                  <a:pt x="7700675" y="654513"/>
                </a:cubicBezTo>
                <a:cubicBezTo>
                  <a:pt x="7700675" y="654513"/>
                  <a:pt x="7700675" y="654513"/>
                  <a:pt x="7587247" y="807726"/>
                </a:cubicBezTo>
                <a:cubicBezTo>
                  <a:pt x="7587247" y="807726"/>
                  <a:pt x="7587247" y="807726"/>
                  <a:pt x="7473819" y="960939"/>
                </a:cubicBezTo>
                <a:cubicBezTo>
                  <a:pt x="7473819" y="960939"/>
                  <a:pt x="7473819" y="960939"/>
                  <a:pt x="7399666" y="986051"/>
                </a:cubicBezTo>
                <a:cubicBezTo>
                  <a:pt x="7399666" y="986051"/>
                  <a:pt x="7399666" y="986051"/>
                  <a:pt x="7417103" y="1037545"/>
                </a:cubicBezTo>
                <a:cubicBezTo>
                  <a:pt x="7417103" y="1037545"/>
                  <a:pt x="7417103" y="1037545"/>
                  <a:pt x="7473819" y="960939"/>
                </a:cubicBezTo>
                <a:cubicBezTo>
                  <a:pt x="7473819" y="960939"/>
                  <a:pt x="7473819" y="960939"/>
                  <a:pt x="7434542" y="1089040"/>
                </a:cubicBezTo>
                <a:cubicBezTo>
                  <a:pt x="7434542" y="1089040"/>
                  <a:pt x="7434542" y="1089040"/>
                  <a:pt x="7360390" y="1114152"/>
                </a:cubicBezTo>
                <a:cubicBezTo>
                  <a:pt x="7360390" y="1114152"/>
                  <a:pt x="7360390" y="1114152"/>
                  <a:pt x="7377828" y="1165647"/>
                </a:cubicBezTo>
                <a:cubicBezTo>
                  <a:pt x="7377828" y="1165647"/>
                  <a:pt x="7377828" y="1165647"/>
                  <a:pt x="7395267" y="1217142"/>
                </a:cubicBezTo>
                <a:cubicBezTo>
                  <a:pt x="7395267" y="1217142"/>
                  <a:pt x="7395267" y="1217142"/>
                  <a:pt x="7321112" y="1242254"/>
                </a:cubicBezTo>
                <a:cubicBezTo>
                  <a:pt x="7321112" y="1242254"/>
                  <a:pt x="7306939" y="1261403"/>
                  <a:pt x="7302026" y="1277417"/>
                </a:cubicBezTo>
                <a:lnTo>
                  <a:pt x="7304061" y="1292667"/>
                </a:lnTo>
                <a:lnTo>
                  <a:pt x="7319173" y="1287549"/>
                </a:lnTo>
                <a:cubicBezTo>
                  <a:pt x="7350457" y="1276955"/>
                  <a:pt x="7392167" y="1262830"/>
                  <a:pt x="7447779" y="1243998"/>
                </a:cubicBezTo>
                <a:cubicBezTo>
                  <a:pt x="7447779" y="1243998"/>
                  <a:pt x="7447779" y="1243998"/>
                  <a:pt x="7521931" y="1218887"/>
                </a:cubicBezTo>
                <a:cubicBezTo>
                  <a:pt x="7521931" y="1218887"/>
                  <a:pt x="7596083" y="1193776"/>
                  <a:pt x="7596083" y="1193776"/>
                </a:cubicBezTo>
                <a:cubicBezTo>
                  <a:pt x="7596083" y="1193776"/>
                  <a:pt x="7596083" y="1193776"/>
                  <a:pt x="7670236" y="1168665"/>
                </a:cubicBezTo>
                <a:cubicBezTo>
                  <a:pt x="7670236" y="1168665"/>
                  <a:pt x="7670236" y="1168665"/>
                  <a:pt x="8040992" y="1043113"/>
                </a:cubicBezTo>
                <a:cubicBezTo>
                  <a:pt x="8040992" y="1043113"/>
                  <a:pt x="8040992" y="1043113"/>
                  <a:pt x="8206734" y="1044383"/>
                </a:cubicBezTo>
                <a:cubicBezTo>
                  <a:pt x="8206734" y="1044383"/>
                  <a:pt x="8206734" y="1044383"/>
                  <a:pt x="8280885" y="1019272"/>
                </a:cubicBezTo>
                <a:cubicBezTo>
                  <a:pt x="8206734" y="1044383"/>
                  <a:pt x="8206734" y="1044383"/>
                  <a:pt x="8298323" y="1070769"/>
                </a:cubicBezTo>
                <a:cubicBezTo>
                  <a:pt x="8298323" y="1070769"/>
                  <a:pt x="8298323" y="1070769"/>
                  <a:pt x="8355038" y="994161"/>
                </a:cubicBezTo>
                <a:cubicBezTo>
                  <a:pt x="8355038" y="994161"/>
                  <a:pt x="8355038" y="994161"/>
                  <a:pt x="8372476" y="1045659"/>
                </a:cubicBezTo>
                <a:cubicBezTo>
                  <a:pt x="8372476" y="1045659"/>
                  <a:pt x="8372476" y="1045659"/>
                  <a:pt x="8315763" y="1122264"/>
                </a:cubicBezTo>
                <a:cubicBezTo>
                  <a:pt x="8315763" y="1122264"/>
                  <a:pt x="8315763" y="1122264"/>
                  <a:pt x="8259049" y="1198871"/>
                </a:cubicBezTo>
                <a:cubicBezTo>
                  <a:pt x="8259049" y="1198871"/>
                  <a:pt x="8259049" y="1198871"/>
                  <a:pt x="7940608" y="1478910"/>
                </a:cubicBezTo>
                <a:cubicBezTo>
                  <a:pt x="7940608" y="1478910"/>
                  <a:pt x="7940608" y="1478910"/>
                  <a:pt x="7958045" y="1530404"/>
                </a:cubicBezTo>
                <a:cubicBezTo>
                  <a:pt x="7958045" y="1530404"/>
                  <a:pt x="7958045" y="1530404"/>
                  <a:pt x="7866456" y="1504021"/>
                </a:cubicBezTo>
                <a:cubicBezTo>
                  <a:pt x="7866456" y="1504021"/>
                  <a:pt x="7866456" y="1504021"/>
                  <a:pt x="7735589" y="1605737"/>
                </a:cubicBezTo>
                <a:cubicBezTo>
                  <a:pt x="7735589" y="1605737"/>
                  <a:pt x="7735589" y="1605737"/>
                  <a:pt x="7678875" y="1682343"/>
                </a:cubicBezTo>
                <a:cubicBezTo>
                  <a:pt x="7678875" y="1682343"/>
                  <a:pt x="7678875" y="1682343"/>
                  <a:pt x="7753028" y="1657232"/>
                </a:cubicBezTo>
                <a:cubicBezTo>
                  <a:pt x="7753028" y="1657232"/>
                  <a:pt x="7753028" y="1657232"/>
                  <a:pt x="7958045" y="1530404"/>
                </a:cubicBezTo>
                <a:cubicBezTo>
                  <a:pt x="7958045" y="1530404"/>
                  <a:pt x="7958045" y="1530404"/>
                  <a:pt x="7969496" y="1533702"/>
                </a:cubicBezTo>
                <a:lnTo>
                  <a:pt x="7978409" y="1536268"/>
                </a:lnTo>
                <a:lnTo>
                  <a:pt x="7997125" y="1529931"/>
                </a:lnTo>
                <a:cubicBezTo>
                  <a:pt x="7997125" y="1529931"/>
                  <a:pt x="7997125" y="1529931"/>
                  <a:pt x="7990030" y="1539509"/>
                </a:cubicBezTo>
                <a:lnTo>
                  <a:pt x="7989966" y="1539601"/>
                </a:lnTo>
                <a:lnTo>
                  <a:pt x="7996687" y="1541533"/>
                </a:lnTo>
                <a:cubicBezTo>
                  <a:pt x="8009566" y="1545245"/>
                  <a:pt x="8026739" y="1550192"/>
                  <a:pt x="8049637" y="1556788"/>
                </a:cubicBezTo>
                <a:cubicBezTo>
                  <a:pt x="8049637" y="1556788"/>
                  <a:pt x="8031100" y="1563066"/>
                  <a:pt x="8024009" y="1572640"/>
                </a:cubicBezTo>
                <a:lnTo>
                  <a:pt x="8024566" y="1578040"/>
                </a:lnTo>
                <a:lnTo>
                  <a:pt x="8053515" y="1568236"/>
                </a:lnTo>
                <a:lnTo>
                  <a:pt x="8049637" y="1556788"/>
                </a:lnTo>
                <a:cubicBezTo>
                  <a:pt x="8049637" y="1556788"/>
                  <a:pt x="8049637" y="1556788"/>
                  <a:pt x="8056726" y="1547211"/>
                </a:cubicBezTo>
                <a:lnTo>
                  <a:pt x="8056792" y="1547123"/>
                </a:lnTo>
                <a:lnTo>
                  <a:pt x="8050077" y="1545184"/>
                </a:lnTo>
                <a:cubicBezTo>
                  <a:pt x="8037192" y="1541478"/>
                  <a:pt x="8020017" y="1536529"/>
                  <a:pt x="7997125" y="1529931"/>
                </a:cubicBezTo>
                <a:cubicBezTo>
                  <a:pt x="7997125" y="1529931"/>
                  <a:pt x="7997125" y="1529931"/>
                  <a:pt x="8071271" y="1504821"/>
                </a:cubicBezTo>
                <a:cubicBezTo>
                  <a:pt x="7997125" y="1529931"/>
                  <a:pt x="7997125" y="1529931"/>
                  <a:pt x="8258853" y="1326501"/>
                </a:cubicBezTo>
                <a:cubicBezTo>
                  <a:pt x="8258853" y="1326501"/>
                  <a:pt x="8258853" y="1326501"/>
                  <a:pt x="8306707" y="1261863"/>
                </a:cubicBezTo>
                <a:lnTo>
                  <a:pt x="8315567" y="1249896"/>
                </a:lnTo>
                <a:lnTo>
                  <a:pt x="8314066" y="1253093"/>
                </a:lnTo>
                <a:cubicBezTo>
                  <a:pt x="8310313" y="1261091"/>
                  <a:pt x="8297192" y="1289077"/>
                  <a:pt x="8251259" y="1387030"/>
                </a:cubicBezTo>
                <a:lnTo>
                  <a:pt x="8226684" y="1439432"/>
                </a:lnTo>
                <a:lnTo>
                  <a:pt x="8254649" y="1429961"/>
                </a:lnTo>
                <a:cubicBezTo>
                  <a:pt x="8254649" y="1429961"/>
                  <a:pt x="8254649" y="1429961"/>
                  <a:pt x="8272089" y="1481458"/>
                </a:cubicBezTo>
                <a:cubicBezTo>
                  <a:pt x="8272089" y="1481458"/>
                  <a:pt x="8272089" y="1481458"/>
                  <a:pt x="8346241" y="1456348"/>
                </a:cubicBezTo>
                <a:cubicBezTo>
                  <a:pt x="8346241" y="1456348"/>
                  <a:pt x="8346241" y="1456348"/>
                  <a:pt x="8420392" y="1431237"/>
                </a:cubicBezTo>
                <a:cubicBezTo>
                  <a:pt x="8420392" y="1431237"/>
                  <a:pt x="8420392" y="1431237"/>
                  <a:pt x="8494545" y="1406126"/>
                </a:cubicBezTo>
                <a:cubicBezTo>
                  <a:pt x="8494545" y="1406126"/>
                  <a:pt x="8494545" y="1406126"/>
                  <a:pt x="8477106" y="1354629"/>
                </a:cubicBezTo>
                <a:cubicBezTo>
                  <a:pt x="8477106" y="1354629"/>
                  <a:pt x="8477106" y="1354629"/>
                  <a:pt x="8402953" y="1379740"/>
                </a:cubicBezTo>
                <a:cubicBezTo>
                  <a:pt x="8402953" y="1379740"/>
                  <a:pt x="8402953" y="1379740"/>
                  <a:pt x="8459668" y="1303135"/>
                </a:cubicBezTo>
                <a:cubicBezTo>
                  <a:pt x="8459668" y="1303135"/>
                  <a:pt x="8459668" y="1303135"/>
                  <a:pt x="8682128" y="1227801"/>
                </a:cubicBezTo>
                <a:cubicBezTo>
                  <a:pt x="8682128" y="1227801"/>
                  <a:pt x="8682128" y="1227801"/>
                  <a:pt x="8756274" y="1202693"/>
                </a:cubicBezTo>
                <a:cubicBezTo>
                  <a:pt x="8756274" y="1202693"/>
                  <a:pt x="8756274" y="1202693"/>
                  <a:pt x="8699567" y="1279295"/>
                </a:cubicBezTo>
                <a:cubicBezTo>
                  <a:pt x="8699567" y="1279295"/>
                  <a:pt x="8699567" y="1279295"/>
                  <a:pt x="8717005" y="1330791"/>
                </a:cubicBezTo>
                <a:lnTo>
                  <a:pt x="8791151" y="1305683"/>
                </a:lnTo>
                <a:cubicBezTo>
                  <a:pt x="8791151" y="1305683"/>
                  <a:pt x="8791151" y="1305683"/>
                  <a:pt x="8865304" y="1280573"/>
                </a:cubicBezTo>
                <a:cubicBezTo>
                  <a:pt x="8865304" y="1280573"/>
                  <a:pt x="8865304" y="1280573"/>
                  <a:pt x="8939456" y="1255461"/>
                </a:cubicBezTo>
                <a:cubicBezTo>
                  <a:pt x="8939456" y="1255461"/>
                  <a:pt x="8939456" y="1255461"/>
                  <a:pt x="8922017" y="1203965"/>
                </a:cubicBezTo>
                <a:cubicBezTo>
                  <a:pt x="8922017" y="1203965"/>
                  <a:pt x="8922017" y="1203965"/>
                  <a:pt x="8996169" y="1178854"/>
                </a:cubicBezTo>
                <a:cubicBezTo>
                  <a:pt x="8996169" y="1178854"/>
                  <a:pt x="8996169" y="1178854"/>
                  <a:pt x="8978731" y="1127361"/>
                </a:cubicBezTo>
                <a:cubicBezTo>
                  <a:pt x="8978731" y="1127361"/>
                  <a:pt x="8978731" y="1127361"/>
                  <a:pt x="9070322" y="1153743"/>
                </a:cubicBezTo>
                <a:cubicBezTo>
                  <a:pt x="9070322" y="1153743"/>
                  <a:pt x="9070322" y="1153743"/>
                  <a:pt x="9127037" y="1077138"/>
                </a:cubicBezTo>
                <a:cubicBezTo>
                  <a:pt x="9127037" y="1077138"/>
                  <a:pt x="9127037" y="1077138"/>
                  <a:pt x="9144474" y="1128632"/>
                </a:cubicBezTo>
                <a:cubicBezTo>
                  <a:pt x="9144474" y="1128632"/>
                  <a:pt x="9144474" y="1128632"/>
                  <a:pt x="9218626" y="1103521"/>
                </a:cubicBezTo>
                <a:cubicBezTo>
                  <a:pt x="9218626" y="1103521"/>
                  <a:pt x="9218626" y="1103521"/>
                  <a:pt x="9441081" y="1028189"/>
                </a:cubicBezTo>
                <a:cubicBezTo>
                  <a:pt x="9441081" y="1028189"/>
                  <a:pt x="9441081" y="1028189"/>
                  <a:pt x="9532672" y="1054575"/>
                </a:cubicBezTo>
                <a:cubicBezTo>
                  <a:pt x="9532672" y="1054575"/>
                  <a:pt x="9532672" y="1054575"/>
                  <a:pt x="9515233" y="1003078"/>
                </a:cubicBezTo>
                <a:cubicBezTo>
                  <a:pt x="9515233" y="1003078"/>
                  <a:pt x="9515233" y="1003078"/>
                  <a:pt x="9606824" y="1029464"/>
                </a:cubicBezTo>
                <a:cubicBezTo>
                  <a:pt x="9606824" y="1029464"/>
                  <a:pt x="9606824" y="1029464"/>
                  <a:pt x="9680976" y="1004353"/>
                </a:cubicBezTo>
                <a:cubicBezTo>
                  <a:pt x="9680976" y="1004353"/>
                  <a:pt x="9680976" y="1004353"/>
                  <a:pt x="9698414" y="1055846"/>
                </a:cubicBezTo>
                <a:cubicBezTo>
                  <a:pt x="9698414" y="1055846"/>
                  <a:pt x="9698414" y="1055846"/>
                  <a:pt x="9755129" y="979242"/>
                </a:cubicBezTo>
                <a:cubicBezTo>
                  <a:pt x="9759488" y="992115"/>
                  <a:pt x="9765210" y="993765"/>
                  <a:pt x="9770458" y="990194"/>
                </a:cubicBezTo>
                <a:lnTo>
                  <a:pt x="9773863" y="984639"/>
                </a:lnTo>
                <a:lnTo>
                  <a:pt x="9793769" y="990372"/>
                </a:lnTo>
                <a:cubicBezTo>
                  <a:pt x="9806645" y="994083"/>
                  <a:pt x="9823822" y="999029"/>
                  <a:pt x="9846718" y="1005624"/>
                </a:cubicBezTo>
                <a:cubicBezTo>
                  <a:pt x="9846718" y="1005624"/>
                  <a:pt x="9772566" y="1030734"/>
                  <a:pt x="9772566" y="1030734"/>
                </a:cubicBezTo>
                <a:cubicBezTo>
                  <a:pt x="9772566" y="1030734"/>
                  <a:pt x="9772566" y="1030734"/>
                  <a:pt x="9790005" y="1082231"/>
                </a:cubicBezTo>
                <a:cubicBezTo>
                  <a:pt x="9790005" y="1082231"/>
                  <a:pt x="9790005" y="1082231"/>
                  <a:pt x="9938310" y="1032010"/>
                </a:cubicBezTo>
                <a:cubicBezTo>
                  <a:pt x="9938310" y="1032010"/>
                  <a:pt x="9938310" y="1032010"/>
                  <a:pt x="9881595" y="1108615"/>
                </a:cubicBezTo>
                <a:cubicBezTo>
                  <a:pt x="9881595" y="1108615"/>
                  <a:pt x="9899034" y="1160111"/>
                  <a:pt x="9824881" y="1185222"/>
                </a:cubicBezTo>
                <a:cubicBezTo>
                  <a:pt x="9824881" y="1185222"/>
                  <a:pt x="9824881" y="1185222"/>
                  <a:pt x="9899034" y="1160111"/>
                </a:cubicBezTo>
                <a:cubicBezTo>
                  <a:pt x="9973186" y="1135000"/>
                  <a:pt x="9881595" y="1108615"/>
                  <a:pt x="10047332" y="1109891"/>
                </a:cubicBezTo>
                <a:cubicBezTo>
                  <a:pt x="10047332" y="1109891"/>
                  <a:pt x="10047332" y="1109891"/>
                  <a:pt x="10064770" y="1161387"/>
                </a:cubicBezTo>
                <a:cubicBezTo>
                  <a:pt x="10064770" y="1161387"/>
                  <a:pt x="10064770" y="1161387"/>
                  <a:pt x="10127338" y="1140200"/>
                </a:cubicBezTo>
                <a:lnTo>
                  <a:pt x="10138924" y="1136277"/>
                </a:lnTo>
                <a:cubicBezTo>
                  <a:pt x="10138924" y="1136277"/>
                  <a:pt x="10138924" y="1136277"/>
                  <a:pt x="10156361" y="1187770"/>
                </a:cubicBezTo>
                <a:cubicBezTo>
                  <a:pt x="10156361" y="1187770"/>
                  <a:pt x="10156361" y="1187770"/>
                  <a:pt x="10230514" y="1162659"/>
                </a:cubicBezTo>
                <a:cubicBezTo>
                  <a:pt x="10230514" y="1162659"/>
                  <a:pt x="10230514" y="1162659"/>
                  <a:pt x="10173800" y="1239266"/>
                </a:cubicBezTo>
                <a:cubicBezTo>
                  <a:pt x="10173800" y="1239266"/>
                  <a:pt x="10173800" y="1239266"/>
                  <a:pt x="10322105" y="1189044"/>
                </a:cubicBezTo>
                <a:cubicBezTo>
                  <a:pt x="10322105" y="1189044"/>
                  <a:pt x="10322105" y="1189044"/>
                  <a:pt x="10339543" y="1240539"/>
                </a:cubicBezTo>
                <a:cubicBezTo>
                  <a:pt x="10339543" y="1240539"/>
                  <a:pt x="10339543" y="1240539"/>
                  <a:pt x="10265390" y="1265650"/>
                </a:cubicBezTo>
                <a:cubicBezTo>
                  <a:pt x="10265390" y="1265650"/>
                  <a:pt x="10265390" y="1265650"/>
                  <a:pt x="10134523" y="1367366"/>
                </a:cubicBezTo>
                <a:cubicBezTo>
                  <a:pt x="10134523" y="1367366"/>
                  <a:pt x="10134523" y="1367366"/>
                  <a:pt x="10282829" y="1317144"/>
                </a:cubicBezTo>
                <a:cubicBezTo>
                  <a:pt x="10282829" y="1317144"/>
                  <a:pt x="10282829" y="1317144"/>
                  <a:pt x="10431134" y="1266923"/>
                </a:cubicBezTo>
                <a:cubicBezTo>
                  <a:pt x="10431134" y="1266923"/>
                  <a:pt x="10431134" y="1266923"/>
                  <a:pt x="10374418" y="1343527"/>
                </a:cubicBezTo>
                <a:cubicBezTo>
                  <a:pt x="10374418" y="1343527"/>
                  <a:pt x="10374418" y="1343527"/>
                  <a:pt x="10300266" y="1368638"/>
                </a:cubicBezTo>
                <a:cubicBezTo>
                  <a:pt x="10226114" y="1393749"/>
                  <a:pt x="10374418" y="1343527"/>
                  <a:pt x="10317705" y="1420135"/>
                </a:cubicBezTo>
                <a:cubicBezTo>
                  <a:pt x="10317705" y="1420135"/>
                  <a:pt x="10317705" y="1420135"/>
                  <a:pt x="10466010" y="1369913"/>
                </a:cubicBezTo>
                <a:cubicBezTo>
                  <a:pt x="10466010" y="1369913"/>
                  <a:pt x="10466010" y="1369913"/>
                  <a:pt x="10540162" y="1344802"/>
                </a:cubicBezTo>
                <a:cubicBezTo>
                  <a:pt x="10540162" y="1344802"/>
                  <a:pt x="10540162" y="1344802"/>
                  <a:pt x="10614314" y="1319691"/>
                </a:cubicBezTo>
                <a:cubicBezTo>
                  <a:pt x="10614314" y="1319691"/>
                  <a:pt x="10614314" y="1319691"/>
                  <a:pt x="10631753" y="1371187"/>
                </a:cubicBezTo>
                <a:cubicBezTo>
                  <a:pt x="10631753" y="1371187"/>
                  <a:pt x="10631753" y="1371187"/>
                  <a:pt x="10557601" y="1396298"/>
                </a:cubicBezTo>
                <a:cubicBezTo>
                  <a:pt x="10557601" y="1396298"/>
                  <a:pt x="10557601" y="1396298"/>
                  <a:pt x="10740775" y="1449068"/>
                </a:cubicBezTo>
                <a:cubicBezTo>
                  <a:pt x="10740775" y="1449068"/>
                  <a:pt x="10740775" y="1449068"/>
                  <a:pt x="10814928" y="1423958"/>
                </a:cubicBezTo>
                <a:cubicBezTo>
                  <a:pt x="10814928" y="1423958"/>
                  <a:pt x="10814928" y="1423958"/>
                  <a:pt x="10797489" y="1372462"/>
                </a:cubicBezTo>
                <a:cubicBezTo>
                  <a:pt x="10797489" y="1372462"/>
                  <a:pt x="10797489" y="1372462"/>
                  <a:pt x="10723337" y="1397573"/>
                </a:cubicBezTo>
                <a:cubicBezTo>
                  <a:pt x="10723337" y="1397573"/>
                  <a:pt x="10797489" y="1372462"/>
                  <a:pt x="10705899" y="1346078"/>
                </a:cubicBezTo>
                <a:cubicBezTo>
                  <a:pt x="10705899" y="1346078"/>
                  <a:pt x="10688460" y="1294582"/>
                  <a:pt x="10780051" y="1320967"/>
                </a:cubicBezTo>
                <a:cubicBezTo>
                  <a:pt x="10780051" y="1320967"/>
                  <a:pt x="10780051" y="1320967"/>
                  <a:pt x="10889080" y="1398847"/>
                </a:cubicBezTo>
                <a:cubicBezTo>
                  <a:pt x="10889080" y="1398847"/>
                  <a:pt x="10889080" y="1398847"/>
                  <a:pt x="10906518" y="1450341"/>
                </a:cubicBezTo>
                <a:cubicBezTo>
                  <a:pt x="10906518" y="1450341"/>
                  <a:pt x="10906518" y="1450341"/>
                  <a:pt x="10980671" y="1425230"/>
                </a:cubicBezTo>
                <a:cubicBezTo>
                  <a:pt x="10980671" y="1425230"/>
                  <a:pt x="10980671" y="1425230"/>
                  <a:pt x="10998109" y="1476727"/>
                </a:cubicBezTo>
                <a:cubicBezTo>
                  <a:pt x="10998109" y="1476727"/>
                  <a:pt x="10998109" y="1476727"/>
                  <a:pt x="10923956" y="1501838"/>
                </a:cubicBezTo>
                <a:cubicBezTo>
                  <a:pt x="10923956" y="1501838"/>
                  <a:pt x="10923956" y="1501838"/>
                  <a:pt x="10849805" y="1526949"/>
                </a:cubicBezTo>
                <a:cubicBezTo>
                  <a:pt x="10849805" y="1526949"/>
                  <a:pt x="10849805" y="1526949"/>
                  <a:pt x="10861252" y="1530245"/>
                </a:cubicBezTo>
                <a:lnTo>
                  <a:pt x="10870168" y="1532814"/>
                </a:lnTo>
                <a:lnTo>
                  <a:pt x="10888884" y="1526477"/>
                </a:lnTo>
                <a:cubicBezTo>
                  <a:pt x="10888884" y="1526477"/>
                  <a:pt x="10888884" y="1526477"/>
                  <a:pt x="10963036" y="1501365"/>
                </a:cubicBezTo>
                <a:cubicBezTo>
                  <a:pt x="10963036" y="1501365"/>
                  <a:pt x="10963036" y="1501365"/>
                  <a:pt x="11009383" y="1485671"/>
                </a:cubicBezTo>
                <a:lnTo>
                  <a:pt x="11059653" y="1468648"/>
                </a:lnTo>
                <a:lnTo>
                  <a:pt x="11072261" y="1451616"/>
                </a:lnTo>
                <a:cubicBezTo>
                  <a:pt x="11072261" y="1451616"/>
                  <a:pt x="11072261" y="1451616"/>
                  <a:pt x="11083710" y="1454912"/>
                </a:cubicBezTo>
                <a:lnTo>
                  <a:pt x="11092626" y="1457482"/>
                </a:lnTo>
                <a:lnTo>
                  <a:pt x="11119450" y="1448398"/>
                </a:lnTo>
                <a:cubicBezTo>
                  <a:pt x="11171587" y="1430742"/>
                  <a:pt x="11241102" y="1407202"/>
                  <a:pt x="11333793" y="1375813"/>
                </a:cubicBezTo>
                <a:cubicBezTo>
                  <a:pt x="11333793" y="1375813"/>
                  <a:pt x="11333793" y="1375813"/>
                  <a:pt x="11499535" y="1377084"/>
                </a:cubicBezTo>
                <a:cubicBezTo>
                  <a:pt x="11499535" y="1377084"/>
                  <a:pt x="11499535" y="1377084"/>
                  <a:pt x="11573687" y="1351973"/>
                </a:cubicBezTo>
                <a:cubicBezTo>
                  <a:pt x="11499535" y="1377084"/>
                  <a:pt x="11499535" y="1377084"/>
                  <a:pt x="11591125" y="1403470"/>
                </a:cubicBezTo>
                <a:cubicBezTo>
                  <a:pt x="11591125" y="1403470"/>
                  <a:pt x="11591125" y="1403470"/>
                  <a:pt x="11647839" y="1326862"/>
                </a:cubicBezTo>
                <a:cubicBezTo>
                  <a:pt x="11647839" y="1326862"/>
                  <a:pt x="11647839" y="1326862"/>
                  <a:pt x="11665278" y="1378359"/>
                </a:cubicBezTo>
                <a:cubicBezTo>
                  <a:pt x="11665278" y="1378359"/>
                  <a:pt x="11665278" y="1378359"/>
                  <a:pt x="11608564" y="1454966"/>
                </a:cubicBezTo>
                <a:cubicBezTo>
                  <a:pt x="11608564" y="1454966"/>
                  <a:pt x="11608564" y="1454966"/>
                  <a:pt x="11551850" y="1531570"/>
                </a:cubicBezTo>
                <a:cubicBezTo>
                  <a:pt x="11551850" y="1531570"/>
                  <a:pt x="11551850" y="1531570"/>
                  <a:pt x="11233409" y="1811610"/>
                </a:cubicBezTo>
                <a:cubicBezTo>
                  <a:pt x="11233409" y="1811610"/>
                  <a:pt x="11233409" y="1811610"/>
                  <a:pt x="11235588" y="1818045"/>
                </a:cubicBezTo>
                <a:lnTo>
                  <a:pt x="11237872" y="1824789"/>
                </a:lnTo>
                <a:lnTo>
                  <a:pt x="11285920" y="1838466"/>
                </a:lnTo>
                <a:cubicBezTo>
                  <a:pt x="11285920" y="1838466"/>
                  <a:pt x="11285920" y="1838466"/>
                  <a:pt x="11360072" y="1813355"/>
                </a:cubicBezTo>
                <a:cubicBezTo>
                  <a:pt x="11360072" y="1813355"/>
                  <a:pt x="11360072" y="1813355"/>
                  <a:pt x="11371521" y="1816651"/>
                </a:cubicBezTo>
                <a:lnTo>
                  <a:pt x="11391991" y="1822549"/>
                </a:lnTo>
                <a:lnTo>
                  <a:pt x="11399152" y="1812883"/>
                </a:lnTo>
                <a:cubicBezTo>
                  <a:pt x="11399152" y="1812883"/>
                  <a:pt x="11399152" y="1812883"/>
                  <a:pt x="11473299" y="1787775"/>
                </a:cubicBezTo>
                <a:cubicBezTo>
                  <a:pt x="11473299" y="1787775"/>
                  <a:pt x="11473299" y="1787775"/>
                  <a:pt x="11547451" y="1762664"/>
                </a:cubicBezTo>
                <a:cubicBezTo>
                  <a:pt x="11547451" y="1762664"/>
                  <a:pt x="11547451" y="1762664"/>
                  <a:pt x="11564889" y="1814158"/>
                </a:cubicBezTo>
                <a:cubicBezTo>
                  <a:pt x="11564889" y="1814158"/>
                  <a:pt x="11564889" y="1814158"/>
                  <a:pt x="11639041" y="1789048"/>
                </a:cubicBezTo>
                <a:cubicBezTo>
                  <a:pt x="11639041" y="1789048"/>
                  <a:pt x="11639041" y="1789048"/>
                  <a:pt x="11713194" y="1763937"/>
                </a:cubicBezTo>
                <a:cubicBezTo>
                  <a:pt x="11713194" y="1763937"/>
                  <a:pt x="11713194" y="1763937"/>
                  <a:pt x="11787346" y="1738826"/>
                </a:cubicBezTo>
                <a:cubicBezTo>
                  <a:pt x="11787346" y="1738826"/>
                  <a:pt x="11787346" y="1738826"/>
                  <a:pt x="11769908" y="1687331"/>
                </a:cubicBezTo>
                <a:cubicBezTo>
                  <a:pt x="11769908" y="1687331"/>
                  <a:pt x="11769908" y="1687331"/>
                  <a:pt x="11695755" y="1712442"/>
                </a:cubicBezTo>
                <a:cubicBezTo>
                  <a:pt x="11695755" y="1712442"/>
                  <a:pt x="11695755" y="1712442"/>
                  <a:pt x="11752470" y="1635835"/>
                </a:cubicBezTo>
                <a:cubicBezTo>
                  <a:pt x="11752470" y="1635835"/>
                  <a:pt x="11752470" y="1635835"/>
                  <a:pt x="11974926" y="1560502"/>
                </a:cubicBezTo>
                <a:cubicBezTo>
                  <a:pt x="11974926" y="1560502"/>
                  <a:pt x="11974926" y="1560502"/>
                  <a:pt x="12049072" y="1535394"/>
                </a:cubicBezTo>
                <a:cubicBezTo>
                  <a:pt x="12049072" y="1535394"/>
                  <a:pt x="12049072" y="1535394"/>
                  <a:pt x="11992365" y="1611999"/>
                </a:cubicBezTo>
                <a:cubicBezTo>
                  <a:pt x="11992365" y="1611999"/>
                  <a:pt x="11992365" y="1611999"/>
                  <a:pt x="12009803" y="1663492"/>
                </a:cubicBezTo>
                <a:lnTo>
                  <a:pt x="12083949" y="1638384"/>
                </a:lnTo>
                <a:cubicBezTo>
                  <a:pt x="12083949" y="1638384"/>
                  <a:pt x="12083949" y="1638384"/>
                  <a:pt x="12158102" y="1613273"/>
                </a:cubicBezTo>
                <a:cubicBezTo>
                  <a:pt x="12158102" y="1613273"/>
                  <a:pt x="12158102" y="1613273"/>
                  <a:pt x="12232254" y="1588162"/>
                </a:cubicBezTo>
                <a:cubicBezTo>
                  <a:pt x="12232254" y="1588162"/>
                  <a:pt x="12232254" y="1588162"/>
                  <a:pt x="12214815" y="1536668"/>
                </a:cubicBezTo>
                <a:cubicBezTo>
                  <a:pt x="12214815" y="1536668"/>
                  <a:pt x="12214815" y="1536668"/>
                  <a:pt x="12288969" y="1511556"/>
                </a:cubicBezTo>
                <a:cubicBezTo>
                  <a:pt x="12288969" y="1511556"/>
                  <a:pt x="12288969" y="1511556"/>
                  <a:pt x="12271530" y="1460061"/>
                </a:cubicBezTo>
                <a:cubicBezTo>
                  <a:pt x="12271530" y="1460061"/>
                  <a:pt x="12271530" y="1460061"/>
                  <a:pt x="12363120" y="1486446"/>
                </a:cubicBezTo>
                <a:cubicBezTo>
                  <a:pt x="12363120" y="1486446"/>
                  <a:pt x="12363120" y="1486446"/>
                  <a:pt x="12419834" y="1409839"/>
                </a:cubicBezTo>
                <a:cubicBezTo>
                  <a:pt x="12419834" y="1409839"/>
                  <a:pt x="12419834" y="1409839"/>
                  <a:pt x="12437273" y="1461334"/>
                </a:cubicBezTo>
                <a:cubicBezTo>
                  <a:pt x="12437273" y="1461334"/>
                  <a:pt x="12437273" y="1461334"/>
                  <a:pt x="12511425" y="1436223"/>
                </a:cubicBezTo>
                <a:cubicBezTo>
                  <a:pt x="12511425" y="1436223"/>
                  <a:pt x="12511425" y="1436223"/>
                  <a:pt x="12733882" y="1360891"/>
                </a:cubicBezTo>
                <a:cubicBezTo>
                  <a:pt x="12733882" y="1360891"/>
                  <a:pt x="12733882" y="1360891"/>
                  <a:pt x="12825473" y="1387275"/>
                </a:cubicBezTo>
                <a:cubicBezTo>
                  <a:pt x="12825473" y="1387275"/>
                  <a:pt x="12825473" y="1387275"/>
                  <a:pt x="12808035" y="1335780"/>
                </a:cubicBezTo>
                <a:cubicBezTo>
                  <a:pt x="12808035" y="1335780"/>
                  <a:pt x="12808035" y="1335780"/>
                  <a:pt x="12899626" y="1362163"/>
                </a:cubicBezTo>
                <a:cubicBezTo>
                  <a:pt x="12899626" y="1362163"/>
                  <a:pt x="12899626" y="1362163"/>
                  <a:pt x="12973779" y="1337052"/>
                </a:cubicBezTo>
                <a:cubicBezTo>
                  <a:pt x="12973779" y="1337052"/>
                  <a:pt x="12973779" y="1337052"/>
                  <a:pt x="12991217" y="1388546"/>
                </a:cubicBezTo>
                <a:cubicBezTo>
                  <a:pt x="12991217" y="1388546"/>
                  <a:pt x="12991217" y="1388546"/>
                  <a:pt x="13047929" y="1311941"/>
                </a:cubicBezTo>
                <a:cubicBezTo>
                  <a:pt x="13052288" y="1324815"/>
                  <a:pt x="13058011" y="1326466"/>
                  <a:pt x="13063260" y="1322894"/>
                </a:cubicBezTo>
                <a:lnTo>
                  <a:pt x="13066664" y="1317341"/>
                </a:lnTo>
                <a:lnTo>
                  <a:pt x="13086569" y="1323073"/>
                </a:lnTo>
                <a:cubicBezTo>
                  <a:pt x="13099447" y="1326783"/>
                  <a:pt x="13116618" y="1331732"/>
                  <a:pt x="13139520" y="1338325"/>
                </a:cubicBezTo>
                <a:cubicBezTo>
                  <a:pt x="13139520" y="1338325"/>
                  <a:pt x="13065367" y="1363437"/>
                  <a:pt x="13065367" y="1363437"/>
                </a:cubicBezTo>
                <a:cubicBezTo>
                  <a:pt x="13065367" y="1363437"/>
                  <a:pt x="13065367" y="1363437"/>
                  <a:pt x="13082806" y="1414932"/>
                </a:cubicBezTo>
                <a:cubicBezTo>
                  <a:pt x="13082806" y="1414932"/>
                  <a:pt x="13082806" y="1414932"/>
                  <a:pt x="13231111" y="1364709"/>
                </a:cubicBezTo>
                <a:cubicBezTo>
                  <a:pt x="13231111" y="1364709"/>
                  <a:pt x="13231111" y="1364709"/>
                  <a:pt x="13174397" y="1441316"/>
                </a:cubicBezTo>
                <a:cubicBezTo>
                  <a:pt x="13174397" y="1441316"/>
                  <a:pt x="13191835" y="1492810"/>
                  <a:pt x="13117682" y="1517922"/>
                </a:cubicBezTo>
                <a:cubicBezTo>
                  <a:pt x="13117682" y="1517922"/>
                  <a:pt x="13117682" y="1517922"/>
                  <a:pt x="13191835" y="1492810"/>
                </a:cubicBezTo>
                <a:cubicBezTo>
                  <a:pt x="13265988" y="1467700"/>
                  <a:pt x="13174397" y="1441316"/>
                  <a:pt x="13340135" y="1442590"/>
                </a:cubicBezTo>
                <a:cubicBezTo>
                  <a:pt x="13340135" y="1442590"/>
                  <a:pt x="13340135" y="1442590"/>
                  <a:pt x="13357573" y="1494086"/>
                </a:cubicBezTo>
                <a:cubicBezTo>
                  <a:pt x="13357573" y="1494086"/>
                  <a:pt x="13357573" y="1494086"/>
                  <a:pt x="13420140" y="1472898"/>
                </a:cubicBezTo>
                <a:lnTo>
                  <a:pt x="13431723" y="1468975"/>
                </a:lnTo>
                <a:cubicBezTo>
                  <a:pt x="13431723" y="1468975"/>
                  <a:pt x="13431723" y="1468975"/>
                  <a:pt x="13449161" y="1520472"/>
                </a:cubicBezTo>
                <a:cubicBezTo>
                  <a:pt x="13449161" y="1520472"/>
                  <a:pt x="13449161" y="1520472"/>
                  <a:pt x="13523315" y="1495361"/>
                </a:cubicBezTo>
                <a:cubicBezTo>
                  <a:pt x="13523315" y="1495361"/>
                  <a:pt x="13523315" y="1495361"/>
                  <a:pt x="13466600" y="1571966"/>
                </a:cubicBezTo>
                <a:cubicBezTo>
                  <a:pt x="13466600" y="1571966"/>
                  <a:pt x="13466600" y="1571966"/>
                  <a:pt x="13614906" y="1521744"/>
                </a:cubicBezTo>
                <a:cubicBezTo>
                  <a:pt x="13614906" y="1521744"/>
                  <a:pt x="13614906" y="1521744"/>
                  <a:pt x="13632345" y="1573240"/>
                </a:cubicBezTo>
                <a:cubicBezTo>
                  <a:pt x="13632345" y="1573240"/>
                  <a:pt x="13632345" y="1573240"/>
                  <a:pt x="13558192" y="1598351"/>
                </a:cubicBezTo>
                <a:cubicBezTo>
                  <a:pt x="13558192" y="1598351"/>
                  <a:pt x="13558192" y="1598351"/>
                  <a:pt x="13427326" y="1700065"/>
                </a:cubicBezTo>
                <a:cubicBezTo>
                  <a:pt x="13427326" y="1700065"/>
                  <a:pt x="13427326" y="1700065"/>
                  <a:pt x="13575629" y="1649844"/>
                </a:cubicBezTo>
                <a:cubicBezTo>
                  <a:pt x="13575629" y="1649844"/>
                  <a:pt x="13575629" y="1649844"/>
                  <a:pt x="13723935" y="1599621"/>
                </a:cubicBezTo>
                <a:cubicBezTo>
                  <a:pt x="13723935" y="1599621"/>
                  <a:pt x="13723935" y="1599621"/>
                  <a:pt x="13667221" y="1676228"/>
                </a:cubicBezTo>
                <a:cubicBezTo>
                  <a:pt x="13667221" y="1676228"/>
                  <a:pt x="13667221" y="1676228"/>
                  <a:pt x="13593067" y="1701340"/>
                </a:cubicBezTo>
                <a:cubicBezTo>
                  <a:pt x="13518914" y="1726451"/>
                  <a:pt x="13667221" y="1676228"/>
                  <a:pt x="13610506" y="1752834"/>
                </a:cubicBezTo>
                <a:cubicBezTo>
                  <a:pt x="13610506" y="1752834"/>
                  <a:pt x="13610506" y="1752834"/>
                  <a:pt x="13758812" y="1702613"/>
                </a:cubicBezTo>
                <a:cubicBezTo>
                  <a:pt x="13758812" y="1702613"/>
                  <a:pt x="13758812" y="1702613"/>
                  <a:pt x="13832961" y="1677503"/>
                </a:cubicBezTo>
                <a:cubicBezTo>
                  <a:pt x="13832961" y="1677503"/>
                  <a:pt x="13832961" y="1677503"/>
                  <a:pt x="13907115" y="1652390"/>
                </a:cubicBezTo>
                <a:cubicBezTo>
                  <a:pt x="13907115" y="1652390"/>
                  <a:pt x="13907115" y="1652390"/>
                  <a:pt x="13924554" y="1703887"/>
                </a:cubicBezTo>
                <a:cubicBezTo>
                  <a:pt x="13924554" y="1703887"/>
                  <a:pt x="13924554" y="1703887"/>
                  <a:pt x="13850401" y="1728999"/>
                </a:cubicBezTo>
                <a:cubicBezTo>
                  <a:pt x="13850401" y="1728999"/>
                  <a:pt x="13850401" y="1728999"/>
                  <a:pt x="14033576" y="1781769"/>
                </a:cubicBezTo>
                <a:cubicBezTo>
                  <a:pt x="14033576" y="1781769"/>
                  <a:pt x="14033576" y="1781769"/>
                  <a:pt x="14107730" y="1756657"/>
                </a:cubicBezTo>
                <a:cubicBezTo>
                  <a:pt x="14107730" y="1756657"/>
                  <a:pt x="14107730" y="1756657"/>
                  <a:pt x="14090291" y="1705163"/>
                </a:cubicBezTo>
                <a:cubicBezTo>
                  <a:pt x="14090291" y="1705163"/>
                  <a:pt x="14090291" y="1705163"/>
                  <a:pt x="14016139" y="1730274"/>
                </a:cubicBezTo>
                <a:cubicBezTo>
                  <a:pt x="14016139" y="1730274"/>
                  <a:pt x="14090291" y="1705163"/>
                  <a:pt x="13998700" y="1678778"/>
                </a:cubicBezTo>
                <a:cubicBezTo>
                  <a:pt x="13998700" y="1678778"/>
                  <a:pt x="13981262" y="1627282"/>
                  <a:pt x="14072853" y="1653667"/>
                </a:cubicBezTo>
                <a:cubicBezTo>
                  <a:pt x="14072853" y="1653667"/>
                  <a:pt x="14072853" y="1653667"/>
                  <a:pt x="14181883" y="1731546"/>
                </a:cubicBezTo>
                <a:cubicBezTo>
                  <a:pt x="14181883" y="1731546"/>
                  <a:pt x="14181883" y="1731546"/>
                  <a:pt x="14199322" y="1783042"/>
                </a:cubicBezTo>
                <a:cubicBezTo>
                  <a:pt x="14199322" y="1783042"/>
                  <a:pt x="14199322" y="1783042"/>
                  <a:pt x="14273471" y="1757932"/>
                </a:cubicBezTo>
                <a:cubicBezTo>
                  <a:pt x="14273471" y="1757932"/>
                  <a:pt x="14273471" y="1757932"/>
                  <a:pt x="14290910" y="1809426"/>
                </a:cubicBezTo>
                <a:cubicBezTo>
                  <a:pt x="14290910" y="1809426"/>
                  <a:pt x="14290910" y="1809426"/>
                  <a:pt x="14216760" y="1834536"/>
                </a:cubicBezTo>
                <a:cubicBezTo>
                  <a:pt x="14216760" y="1834536"/>
                  <a:pt x="14216760" y="1834536"/>
                  <a:pt x="14142606" y="1859648"/>
                </a:cubicBezTo>
                <a:cubicBezTo>
                  <a:pt x="14142606" y="1859648"/>
                  <a:pt x="14142606" y="1859648"/>
                  <a:pt x="14181246" y="1870778"/>
                </a:cubicBezTo>
                <a:lnTo>
                  <a:pt x="14209058" y="1878795"/>
                </a:lnTo>
                <a:lnTo>
                  <a:pt x="14187850" y="1901728"/>
                </a:lnTo>
                <a:cubicBezTo>
                  <a:pt x="14182934" y="1917741"/>
                  <a:pt x="14205841" y="1924335"/>
                  <a:pt x="14308348" y="1860922"/>
                </a:cubicBezTo>
                <a:cubicBezTo>
                  <a:pt x="14308348" y="1860922"/>
                  <a:pt x="14308348" y="1860922"/>
                  <a:pt x="14365063" y="1784316"/>
                </a:cubicBezTo>
                <a:cubicBezTo>
                  <a:pt x="14365063" y="1784316"/>
                  <a:pt x="14365063" y="1784316"/>
                  <a:pt x="14456654" y="1810700"/>
                </a:cubicBezTo>
                <a:cubicBezTo>
                  <a:pt x="14456654" y="1810700"/>
                  <a:pt x="14456654" y="1810700"/>
                  <a:pt x="14474092" y="1862192"/>
                </a:cubicBezTo>
                <a:cubicBezTo>
                  <a:pt x="14474092" y="1862192"/>
                  <a:pt x="14474092" y="1862192"/>
                  <a:pt x="14491530" y="1913689"/>
                </a:cubicBezTo>
                <a:cubicBezTo>
                  <a:pt x="14491530" y="1913689"/>
                  <a:pt x="14491530" y="1913689"/>
                  <a:pt x="14343224" y="1963911"/>
                </a:cubicBezTo>
                <a:cubicBezTo>
                  <a:pt x="14269074" y="1989021"/>
                  <a:pt x="14269074" y="1989021"/>
                  <a:pt x="14269074" y="1989021"/>
                </a:cubicBezTo>
                <a:cubicBezTo>
                  <a:pt x="14269074" y="1989021"/>
                  <a:pt x="14325785" y="1912415"/>
                  <a:pt x="14325785" y="1912415"/>
                </a:cubicBezTo>
                <a:cubicBezTo>
                  <a:pt x="14325785" y="1912415"/>
                  <a:pt x="14325785" y="1912415"/>
                  <a:pt x="14160045" y="1911143"/>
                </a:cubicBezTo>
                <a:cubicBezTo>
                  <a:pt x="14160045" y="1911143"/>
                  <a:pt x="14160045" y="1911143"/>
                  <a:pt x="14103329" y="1987747"/>
                </a:cubicBezTo>
                <a:cubicBezTo>
                  <a:pt x="14103329" y="1987747"/>
                  <a:pt x="14103329" y="1987747"/>
                  <a:pt x="14029183" y="2012857"/>
                </a:cubicBezTo>
                <a:cubicBezTo>
                  <a:pt x="14029183" y="2012857"/>
                  <a:pt x="13955029" y="2037968"/>
                  <a:pt x="13880880" y="2063078"/>
                </a:cubicBezTo>
                <a:cubicBezTo>
                  <a:pt x="13880880" y="2063078"/>
                  <a:pt x="13880880" y="2063078"/>
                  <a:pt x="13898318" y="2114574"/>
                </a:cubicBezTo>
                <a:cubicBezTo>
                  <a:pt x="13898318" y="2114574"/>
                  <a:pt x="13898318" y="2114574"/>
                  <a:pt x="13972468" y="2089464"/>
                </a:cubicBezTo>
                <a:cubicBezTo>
                  <a:pt x="13972468" y="2089464"/>
                  <a:pt x="13972468" y="2089464"/>
                  <a:pt x="14138207" y="2090740"/>
                </a:cubicBezTo>
                <a:cubicBezTo>
                  <a:pt x="14138207" y="2090740"/>
                  <a:pt x="14138207" y="2090740"/>
                  <a:pt x="14194921" y="2014133"/>
                </a:cubicBezTo>
                <a:cubicBezTo>
                  <a:pt x="14194921" y="2014133"/>
                  <a:pt x="14194921" y="2014133"/>
                  <a:pt x="14212359" y="2065628"/>
                </a:cubicBezTo>
                <a:cubicBezTo>
                  <a:pt x="14212359" y="2065628"/>
                  <a:pt x="14212359" y="2065628"/>
                  <a:pt x="14286513" y="2040517"/>
                </a:cubicBezTo>
                <a:cubicBezTo>
                  <a:pt x="14286513" y="2040517"/>
                  <a:pt x="14286513" y="2040517"/>
                  <a:pt x="14378101" y="2066900"/>
                </a:cubicBezTo>
                <a:cubicBezTo>
                  <a:pt x="14378101" y="2066900"/>
                  <a:pt x="14378101" y="2066900"/>
                  <a:pt x="14452253" y="2041790"/>
                </a:cubicBezTo>
                <a:cubicBezTo>
                  <a:pt x="14452253" y="2041790"/>
                  <a:pt x="14452253" y="2041790"/>
                  <a:pt x="14469692" y="2093286"/>
                </a:cubicBezTo>
                <a:cubicBezTo>
                  <a:pt x="14469692" y="2093286"/>
                  <a:pt x="14469692" y="2093286"/>
                  <a:pt x="14395539" y="2118397"/>
                </a:cubicBezTo>
                <a:cubicBezTo>
                  <a:pt x="14395539" y="2118397"/>
                  <a:pt x="14395539" y="2118397"/>
                  <a:pt x="14412977" y="2169892"/>
                </a:cubicBezTo>
                <a:cubicBezTo>
                  <a:pt x="14412977" y="2169892"/>
                  <a:pt x="14412977" y="2169892"/>
                  <a:pt x="14338828" y="2195002"/>
                </a:cubicBezTo>
                <a:cubicBezTo>
                  <a:pt x="14356266" y="2246499"/>
                  <a:pt x="14282112" y="2271609"/>
                  <a:pt x="14356266" y="2246499"/>
                </a:cubicBezTo>
                <a:cubicBezTo>
                  <a:pt x="14356266" y="2246499"/>
                  <a:pt x="14356266" y="2246499"/>
                  <a:pt x="14430415" y="2221387"/>
                </a:cubicBezTo>
                <a:cubicBezTo>
                  <a:pt x="14578722" y="2171165"/>
                  <a:pt x="14395539" y="2118397"/>
                  <a:pt x="14578722" y="2171165"/>
                </a:cubicBezTo>
                <a:cubicBezTo>
                  <a:pt x="14578722" y="2171165"/>
                  <a:pt x="14578722" y="2171165"/>
                  <a:pt x="14652875" y="2146053"/>
                </a:cubicBezTo>
                <a:cubicBezTo>
                  <a:pt x="14652875" y="2146053"/>
                  <a:pt x="14652875" y="2146053"/>
                  <a:pt x="14744462" y="2172437"/>
                </a:cubicBezTo>
                <a:cubicBezTo>
                  <a:pt x="14744462" y="2172437"/>
                  <a:pt x="14744462" y="2172437"/>
                  <a:pt x="14574321" y="2402256"/>
                </a:cubicBezTo>
                <a:cubicBezTo>
                  <a:pt x="14574321" y="2402256"/>
                  <a:pt x="14574321" y="2402256"/>
                  <a:pt x="14591760" y="2453751"/>
                </a:cubicBezTo>
                <a:cubicBezTo>
                  <a:pt x="14591760" y="2453751"/>
                  <a:pt x="14591760" y="2453751"/>
                  <a:pt x="14517607" y="2478863"/>
                </a:cubicBezTo>
                <a:cubicBezTo>
                  <a:pt x="14517607" y="2478863"/>
                  <a:pt x="14517607" y="2478863"/>
                  <a:pt x="14460895" y="2555467"/>
                </a:cubicBezTo>
                <a:cubicBezTo>
                  <a:pt x="14460895" y="2555467"/>
                  <a:pt x="14460895" y="2555467"/>
                  <a:pt x="14386742" y="2580579"/>
                </a:cubicBezTo>
                <a:cubicBezTo>
                  <a:pt x="14386742" y="2580579"/>
                  <a:pt x="14386742" y="2580579"/>
                  <a:pt x="14404180" y="2632074"/>
                </a:cubicBezTo>
                <a:cubicBezTo>
                  <a:pt x="14404180" y="2632074"/>
                  <a:pt x="14404180" y="2632074"/>
                  <a:pt x="14255881" y="2682294"/>
                </a:cubicBezTo>
                <a:cubicBezTo>
                  <a:pt x="14255881" y="2682294"/>
                  <a:pt x="14255881" y="2682294"/>
                  <a:pt x="14347465" y="2708681"/>
                </a:cubicBezTo>
                <a:cubicBezTo>
                  <a:pt x="14347465" y="2708681"/>
                  <a:pt x="14347465" y="2708681"/>
                  <a:pt x="14216604" y="2810395"/>
                </a:cubicBezTo>
                <a:cubicBezTo>
                  <a:pt x="14216604" y="2810395"/>
                  <a:pt x="14216604" y="2810395"/>
                  <a:pt x="14308196" y="2836780"/>
                </a:cubicBezTo>
                <a:cubicBezTo>
                  <a:pt x="14308196" y="2836780"/>
                  <a:pt x="14308196" y="2836780"/>
                  <a:pt x="14439057" y="2735063"/>
                </a:cubicBezTo>
                <a:cubicBezTo>
                  <a:pt x="14439057" y="2735063"/>
                  <a:pt x="14439057" y="2735063"/>
                  <a:pt x="14530649" y="2761449"/>
                </a:cubicBezTo>
                <a:cubicBezTo>
                  <a:pt x="14530649" y="2761449"/>
                  <a:pt x="14530649" y="2761449"/>
                  <a:pt x="14587359" y="2684842"/>
                </a:cubicBezTo>
                <a:cubicBezTo>
                  <a:pt x="14624436" y="2672286"/>
                  <a:pt x="14632615" y="2665931"/>
                  <a:pt x="14627778" y="2663084"/>
                </a:cubicBezTo>
                <a:lnTo>
                  <a:pt x="14624469" y="2663024"/>
                </a:lnTo>
                <a:lnTo>
                  <a:pt x="14661512" y="2659731"/>
                </a:lnTo>
                <a:cubicBezTo>
                  <a:pt x="14661512" y="2659731"/>
                  <a:pt x="14661512" y="2659731"/>
                  <a:pt x="14735665" y="2634620"/>
                </a:cubicBezTo>
                <a:cubicBezTo>
                  <a:pt x="14735665" y="2634620"/>
                  <a:pt x="14735665" y="2634620"/>
                  <a:pt x="14744934" y="2631481"/>
                </a:cubicBezTo>
                <a:lnTo>
                  <a:pt x="14800549" y="2612648"/>
                </a:lnTo>
                <a:lnTo>
                  <a:pt x="14809818" y="2609510"/>
                </a:lnTo>
                <a:cubicBezTo>
                  <a:pt x="14809818" y="2609510"/>
                  <a:pt x="14809818" y="2609510"/>
                  <a:pt x="14866529" y="2532904"/>
                </a:cubicBezTo>
                <a:cubicBezTo>
                  <a:pt x="14866529" y="2532904"/>
                  <a:pt x="14866529" y="2532904"/>
                  <a:pt x="14883970" y="2584398"/>
                </a:cubicBezTo>
                <a:cubicBezTo>
                  <a:pt x="14883970" y="2584398"/>
                  <a:pt x="14883970" y="2584398"/>
                  <a:pt x="14958116" y="2559290"/>
                </a:cubicBezTo>
                <a:cubicBezTo>
                  <a:pt x="15123859" y="2560565"/>
                  <a:pt x="14923241" y="2456300"/>
                  <a:pt x="15180571" y="2483957"/>
                </a:cubicBezTo>
                <a:cubicBezTo>
                  <a:pt x="15180571" y="2483957"/>
                  <a:pt x="15180571" y="2483957"/>
                  <a:pt x="15198012" y="2535455"/>
                </a:cubicBezTo>
                <a:cubicBezTo>
                  <a:pt x="15215446" y="2586946"/>
                  <a:pt x="15272165" y="2510343"/>
                  <a:pt x="15215446" y="2586946"/>
                </a:cubicBezTo>
                <a:cubicBezTo>
                  <a:pt x="15215446" y="2586946"/>
                  <a:pt x="15215446" y="2586946"/>
                  <a:pt x="15232887" y="2638443"/>
                </a:cubicBezTo>
                <a:cubicBezTo>
                  <a:pt x="15232887" y="2638443"/>
                  <a:pt x="15232887" y="2638443"/>
                  <a:pt x="15307040" y="2613332"/>
                </a:cubicBezTo>
                <a:cubicBezTo>
                  <a:pt x="15307040" y="2613332"/>
                  <a:pt x="15307040" y="2613332"/>
                  <a:pt x="15398631" y="2639716"/>
                </a:cubicBezTo>
                <a:cubicBezTo>
                  <a:pt x="15398631" y="2639716"/>
                  <a:pt x="15398631" y="2639716"/>
                  <a:pt x="15324478" y="2664826"/>
                </a:cubicBezTo>
                <a:cubicBezTo>
                  <a:pt x="15324478" y="2664826"/>
                  <a:pt x="15324478" y="2664826"/>
                  <a:pt x="15341915" y="2716322"/>
                </a:cubicBezTo>
                <a:cubicBezTo>
                  <a:pt x="15267763" y="2741434"/>
                  <a:pt x="15267763" y="2741434"/>
                  <a:pt x="15267763" y="2741434"/>
                </a:cubicBezTo>
                <a:cubicBezTo>
                  <a:pt x="15267763" y="2741434"/>
                  <a:pt x="15267763" y="2741434"/>
                  <a:pt x="15285200" y="2792928"/>
                </a:cubicBezTo>
                <a:cubicBezTo>
                  <a:pt x="15285200" y="2792928"/>
                  <a:pt x="15211051" y="2818038"/>
                  <a:pt x="15211051" y="2818038"/>
                </a:cubicBezTo>
                <a:cubicBezTo>
                  <a:pt x="15173976" y="2830593"/>
                  <a:pt x="15163619" y="2830515"/>
                  <a:pt x="15165731" y="2825313"/>
                </a:cubicBezTo>
                <a:lnTo>
                  <a:pt x="15168321" y="2823259"/>
                </a:lnTo>
                <a:lnTo>
                  <a:pt x="15192863" y="2807718"/>
                </a:lnTo>
                <a:cubicBezTo>
                  <a:pt x="15229697" y="2783473"/>
                  <a:pt x="15214462" y="2789979"/>
                  <a:pt x="15195240" y="2801868"/>
                </a:cubicBezTo>
                <a:lnTo>
                  <a:pt x="15168321" y="2823259"/>
                </a:lnTo>
                <a:lnTo>
                  <a:pt x="15136898" y="2843150"/>
                </a:lnTo>
                <a:cubicBezTo>
                  <a:pt x="15136898" y="2843150"/>
                  <a:pt x="15136898" y="2843150"/>
                  <a:pt x="15062746" y="2868260"/>
                </a:cubicBezTo>
                <a:cubicBezTo>
                  <a:pt x="15062746" y="2868260"/>
                  <a:pt x="15062746" y="2868260"/>
                  <a:pt x="15080183" y="2919756"/>
                </a:cubicBezTo>
                <a:cubicBezTo>
                  <a:pt x="15080183" y="2919756"/>
                  <a:pt x="15080183" y="2919756"/>
                  <a:pt x="15023475" y="2996362"/>
                </a:cubicBezTo>
                <a:cubicBezTo>
                  <a:pt x="15023475" y="2996362"/>
                  <a:pt x="15023475" y="2996362"/>
                  <a:pt x="14966763" y="3072964"/>
                </a:cubicBezTo>
                <a:cubicBezTo>
                  <a:pt x="14966763" y="3072964"/>
                  <a:pt x="14966763" y="3072964"/>
                  <a:pt x="14892611" y="3098075"/>
                </a:cubicBezTo>
                <a:cubicBezTo>
                  <a:pt x="14892611" y="3098075"/>
                  <a:pt x="14892611" y="3098075"/>
                  <a:pt x="14875173" y="3046583"/>
                </a:cubicBezTo>
                <a:cubicBezTo>
                  <a:pt x="14875173" y="3046583"/>
                  <a:pt x="14875173" y="3046583"/>
                  <a:pt x="14818458" y="3123186"/>
                </a:cubicBezTo>
                <a:cubicBezTo>
                  <a:pt x="14818458" y="3123186"/>
                  <a:pt x="14818458" y="3123186"/>
                  <a:pt x="14984201" y="3124462"/>
                </a:cubicBezTo>
                <a:cubicBezTo>
                  <a:pt x="14984201" y="3124462"/>
                  <a:pt x="14984201" y="3124462"/>
                  <a:pt x="14927486" y="3201065"/>
                </a:cubicBezTo>
                <a:cubicBezTo>
                  <a:pt x="14927486" y="3201065"/>
                  <a:pt x="14927486" y="3201065"/>
                  <a:pt x="14853333" y="3226176"/>
                </a:cubicBezTo>
                <a:cubicBezTo>
                  <a:pt x="14853333" y="3226176"/>
                  <a:pt x="14835896" y="3174685"/>
                  <a:pt x="14796618" y="3302783"/>
                </a:cubicBezTo>
                <a:cubicBezTo>
                  <a:pt x="14796618" y="3302783"/>
                  <a:pt x="14796618" y="3302783"/>
                  <a:pt x="14814056" y="3354280"/>
                </a:cubicBezTo>
                <a:cubicBezTo>
                  <a:pt x="14814056" y="3354280"/>
                  <a:pt x="14814056" y="3354280"/>
                  <a:pt x="14665754" y="3404500"/>
                </a:cubicBezTo>
                <a:cubicBezTo>
                  <a:pt x="14665754" y="3404500"/>
                  <a:pt x="14591601" y="3429612"/>
                  <a:pt x="14648316" y="3353005"/>
                </a:cubicBezTo>
                <a:lnTo>
                  <a:pt x="14628615" y="3359677"/>
                </a:lnTo>
                <a:cubicBezTo>
                  <a:pt x="14597339" y="3370268"/>
                  <a:pt x="14555633" y="3384392"/>
                  <a:pt x="14500017" y="3403226"/>
                </a:cubicBezTo>
                <a:cubicBezTo>
                  <a:pt x="14500017" y="3403226"/>
                  <a:pt x="14500017" y="3403226"/>
                  <a:pt x="14443302" y="3479832"/>
                </a:cubicBezTo>
                <a:cubicBezTo>
                  <a:pt x="14443302" y="3479832"/>
                  <a:pt x="14443302" y="3479832"/>
                  <a:pt x="14386589" y="3556436"/>
                </a:cubicBezTo>
                <a:cubicBezTo>
                  <a:pt x="14386589" y="3556436"/>
                  <a:pt x="14386589" y="3556436"/>
                  <a:pt x="14312436" y="3581548"/>
                </a:cubicBezTo>
                <a:cubicBezTo>
                  <a:pt x="14312436" y="3581548"/>
                  <a:pt x="14312436" y="3581548"/>
                  <a:pt x="14124857" y="3759871"/>
                </a:cubicBezTo>
                <a:cubicBezTo>
                  <a:pt x="14124857" y="3759871"/>
                  <a:pt x="14124857" y="3759871"/>
                  <a:pt x="14011433" y="3913079"/>
                </a:cubicBezTo>
                <a:cubicBezTo>
                  <a:pt x="14011433" y="3913079"/>
                  <a:pt x="14124857" y="3759871"/>
                  <a:pt x="13937280" y="3938191"/>
                </a:cubicBezTo>
                <a:cubicBezTo>
                  <a:pt x="13937280" y="3938191"/>
                  <a:pt x="13937280" y="3938191"/>
                  <a:pt x="14011433" y="3913079"/>
                </a:cubicBezTo>
                <a:cubicBezTo>
                  <a:pt x="14028871" y="3964575"/>
                  <a:pt x="13954719" y="3989686"/>
                  <a:pt x="14085586" y="3887968"/>
                </a:cubicBezTo>
                <a:cubicBezTo>
                  <a:pt x="14085586" y="3887968"/>
                  <a:pt x="14085586" y="3887968"/>
                  <a:pt x="14142295" y="3811366"/>
                </a:cubicBezTo>
                <a:cubicBezTo>
                  <a:pt x="14142295" y="3811366"/>
                  <a:pt x="14142295" y="3811366"/>
                  <a:pt x="14233882" y="3837749"/>
                </a:cubicBezTo>
                <a:cubicBezTo>
                  <a:pt x="14216445" y="3786256"/>
                  <a:pt x="14290598" y="3761146"/>
                  <a:pt x="14290598" y="3761146"/>
                </a:cubicBezTo>
                <a:cubicBezTo>
                  <a:pt x="14290598" y="3761146"/>
                  <a:pt x="14290598" y="3761146"/>
                  <a:pt x="14421466" y="3659427"/>
                </a:cubicBezTo>
                <a:cubicBezTo>
                  <a:pt x="14569769" y="3609205"/>
                  <a:pt x="14460739" y="3531326"/>
                  <a:pt x="14626478" y="3532603"/>
                </a:cubicBezTo>
                <a:cubicBezTo>
                  <a:pt x="14626478" y="3532603"/>
                  <a:pt x="14626478" y="3532603"/>
                  <a:pt x="14700631" y="3507492"/>
                </a:cubicBezTo>
                <a:cubicBezTo>
                  <a:pt x="14700631" y="3507492"/>
                  <a:pt x="14700631" y="3507492"/>
                  <a:pt x="14719166" y="3501214"/>
                </a:cubicBezTo>
                <a:lnTo>
                  <a:pt x="14728435" y="3498075"/>
                </a:lnTo>
                <a:cubicBezTo>
                  <a:pt x="14733075" y="3496505"/>
                  <a:pt x="14735382" y="3495723"/>
                  <a:pt x="14731916" y="3496897"/>
                </a:cubicBezTo>
                <a:lnTo>
                  <a:pt x="14763199" y="3486305"/>
                </a:lnTo>
                <a:cubicBezTo>
                  <a:pt x="14784054" y="3479241"/>
                  <a:pt x="14811856" y="3469825"/>
                  <a:pt x="14848935" y="3457270"/>
                </a:cubicBezTo>
                <a:cubicBezTo>
                  <a:pt x="14848935" y="3457270"/>
                  <a:pt x="14848935" y="3457270"/>
                  <a:pt x="15128104" y="3305330"/>
                </a:cubicBezTo>
                <a:cubicBezTo>
                  <a:pt x="15128104" y="3305330"/>
                  <a:pt x="15128104" y="3305330"/>
                  <a:pt x="15276403" y="3255110"/>
                </a:cubicBezTo>
                <a:cubicBezTo>
                  <a:pt x="15276403" y="3255110"/>
                  <a:pt x="15276403" y="3255110"/>
                  <a:pt x="15389830" y="3101899"/>
                </a:cubicBezTo>
                <a:cubicBezTo>
                  <a:pt x="15389830" y="3101899"/>
                  <a:pt x="15389830" y="3101899"/>
                  <a:pt x="15686444" y="3001454"/>
                </a:cubicBezTo>
                <a:cubicBezTo>
                  <a:pt x="15686444" y="3001454"/>
                  <a:pt x="15686444" y="3001454"/>
                  <a:pt x="15695713" y="2998316"/>
                </a:cubicBezTo>
                <a:lnTo>
                  <a:pt x="15742049" y="2982624"/>
                </a:lnTo>
                <a:lnTo>
                  <a:pt x="15760593" y="2976344"/>
                </a:lnTo>
                <a:lnTo>
                  <a:pt x="15769859" y="2973208"/>
                </a:lnTo>
                <a:lnTo>
                  <a:pt x="15825471" y="2954374"/>
                </a:lnTo>
                <a:cubicBezTo>
                  <a:pt x="15834746" y="2951233"/>
                  <a:pt x="15834746" y="2951233"/>
                  <a:pt x="15834746" y="2951233"/>
                </a:cubicBezTo>
                <a:cubicBezTo>
                  <a:pt x="15834746" y="2951233"/>
                  <a:pt x="15908899" y="2926122"/>
                  <a:pt x="15908899" y="2926122"/>
                </a:cubicBezTo>
                <a:cubicBezTo>
                  <a:pt x="15908899" y="2926122"/>
                  <a:pt x="15908899" y="2926122"/>
                  <a:pt x="16000493" y="2952507"/>
                </a:cubicBezTo>
                <a:cubicBezTo>
                  <a:pt x="16000493" y="2952507"/>
                  <a:pt x="16000493" y="2952507"/>
                  <a:pt x="15926337" y="2977618"/>
                </a:cubicBezTo>
                <a:cubicBezTo>
                  <a:pt x="15926337" y="2977618"/>
                  <a:pt x="15926337" y="2977618"/>
                  <a:pt x="15878485" y="3042254"/>
                </a:cubicBezTo>
                <a:lnTo>
                  <a:pt x="15869625" y="3054223"/>
                </a:lnTo>
                <a:lnTo>
                  <a:pt x="15869353" y="3053419"/>
                </a:lnTo>
                <a:cubicBezTo>
                  <a:pt x="15868536" y="3051005"/>
                  <a:pt x="15865265" y="3041350"/>
                  <a:pt x="15852184" y="3002729"/>
                </a:cubicBezTo>
                <a:cubicBezTo>
                  <a:pt x="15852184" y="3002729"/>
                  <a:pt x="15852184" y="3002729"/>
                  <a:pt x="15778031" y="3027840"/>
                </a:cubicBezTo>
                <a:cubicBezTo>
                  <a:pt x="15778031" y="3027840"/>
                  <a:pt x="15778031" y="3027840"/>
                  <a:pt x="15498861" y="3179777"/>
                </a:cubicBezTo>
                <a:cubicBezTo>
                  <a:pt x="15498861" y="3179777"/>
                  <a:pt x="15498861" y="3179777"/>
                  <a:pt x="15489593" y="3182916"/>
                </a:cubicBezTo>
                <a:lnTo>
                  <a:pt x="15437541" y="3200543"/>
                </a:lnTo>
                <a:lnTo>
                  <a:pt x="15457423" y="3179460"/>
                </a:lnTo>
                <a:cubicBezTo>
                  <a:pt x="15471607" y="3160308"/>
                  <a:pt x="15453066" y="3166587"/>
                  <a:pt x="15293844" y="3306606"/>
                </a:cubicBezTo>
                <a:cubicBezTo>
                  <a:pt x="15293844" y="3306606"/>
                  <a:pt x="15293844" y="3306606"/>
                  <a:pt x="15219691" y="3331719"/>
                </a:cubicBezTo>
                <a:cubicBezTo>
                  <a:pt x="15219691" y="3331719"/>
                  <a:pt x="15219691" y="3331719"/>
                  <a:pt x="15088830" y="3433431"/>
                </a:cubicBezTo>
                <a:cubicBezTo>
                  <a:pt x="15088830" y="3433431"/>
                  <a:pt x="15088830" y="3433431"/>
                  <a:pt x="15014678" y="3458541"/>
                </a:cubicBezTo>
                <a:cubicBezTo>
                  <a:pt x="15014678" y="3458541"/>
                  <a:pt x="15014678" y="3458541"/>
                  <a:pt x="14883810" y="3560260"/>
                </a:cubicBezTo>
                <a:cubicBezTo>
                  <a:pt x="14883810" y="3560260"/>
                  <a:pt x="14883810" y="3560260"/>
                  <a:pt x="14901248" y="3611753"/>
                </a:cubicBezTo>
                <a:cubicBezTo>
                  <a:pt x="14809661" y="3585370"/>
                  <a:pt x="14735508" y="3610482"/>
                  <a:pt x="14678793" y="3687086"/>
                </a:cubicBezTo>
                <a:cubicBezTo>
                  <a:pt x="14678793" y="3687086"/>
                  <a:pt x="14678793" y="3687086"/>
                  <a:pt x="14530492" y="3737305"/>
                </a:cubicBezTo>
                <a:cubicBezTo>
                  <a:pt x="14530492" y="3737305"/>
                  <a:pt x="14530492" y="3737305"/>
                  <a:pt x="14537849" y="3759030"/>
                </a:cubicBezTo>
                <a:lnTo>
                  <a:pt x="14541984" y="3771241"/>
                </a:lnTo>
                <a:lnTo>
                  <a:pt x="14543749" y="3770282"/>
                </a:lnTo>
                <a:cubicBezTo>
                  <a:pt x="14578646" y="3751289"/>
                  <a:pt x="14648433" y="3713306"/>
                  <a:pt x="14788016" y="3637338"/>
                </a:cubicBezTo>
                <a:cubicBezTo>
                  <a:pt x="14788016" y="3637338"/>
                  <a:pt x="14788016" y="3637338"/>
                  <a:pt x="14862169" y="3612227"/>
                </a:cubicBezTo>
                <a:lnTo>
                  <a:pt x="14849566" y="3629256"/>
                </a:lnTo>
                <a:lnTo>
                  <a:pt x="14901248" y="3611753"/>
                </a:lnTo>
                <a:cubicBezTo>
                  <a:pt x="14901248" y="3611753"/>
                  <a:pt x="14887070" y="3630904"/>
                  <a:pt x="14854353" y="3656335"/>
                </a:cubicBezTo>
                <a:lnTo>
                  <a:pt x="14806526" y="3687387"/>
                </a:lnTo>
                <a:lnTo>
                  <a:pt x="14805454" y="3688832"/>
                </a:lnTo>
                <a:cubicBezTo>
                  <a:pt x="14805454" y="3688832"/>
                  <a:pt x="14805454" y="3688832"/>
                  <a:pt x="14879607" y="3663721"/>
                </a:cubicBezTo>
                <a:cubicBezTo>
                  <a:pt x="14879607" y="3663721"/>
                  <a:pt x="14879607" y="3663721"/>
                  <a:pt x="14897048" y="3715219"/>
                </a:cubicBezTo>
                <a:cubicBezTo>
                  <a:pt x="14897048" y="3715219"/>
                  <a:pt x="14897048" y="3715219"/>
                  <a:pt x="14748746" y="3765438"/>
                </a:cubicBezTo>
                <a:cubicBezTo>
                  <a:pt x="14748746" y="3765438"/>
                  <a:pt x="14748746" y="3765438"/>
                  <a:pt x="14686180" y="3786626"/>
                </a:cubicBezTo>
                <a:lnTo>
                  <a:pt x="14652132" y="3798156"/>
                </a:lnTo>
                <a:lnTo>
                  <a:pt x="14639522" y="3815186"/>
                </a:lnTo>
                <a:lnTo>
                  <a:pt x="14635645" y="3803739"/>
                </a:lnTo>
                <a:lnTo>
                  <a:pt x="14600444" y="3815659"/>
                </a:lnTo>
                <a:cubicBezTo>
                  <a:pt x="14600444" y="3815659"/>
                  <a:pt x="14600444" y="3815659"/>
                  <a:pt x="14692034" y="3842041"/>
                </a:cubicBezTo>
                <a:cubicBezTo>
                  <a:pt x="14692034" y="3842041"/>
                  <a:pt x="14692034" y="3842041"/>
                  <a:pt x="14543729" y="3892264"/>
                </a:cubicBezTo>
                <a:cubicBezTo>
                  <a:pt x="14543729" y="3892264"/>
                  <a:pt x="14543729" y="3892264"/>
                  <a:pt x="14395426" y="3942485"/>
                </a:cubicBezTo>
                <a:cubicBezTo>
                  <a:pt x="14395426" y="3942485"/>
                  <a:pt x="14395426" y="3942485"/>
                  <a:pt x="14207849" y="4120807"/>
                </a:cubicBezTo>
                <a:cubicBezTo>
                  <a:pt x="14207849" y="4120807"/>
                  <a:pt x="14207849" y="4120807"/>
                  <a:pt x="14190411" y="4069312"/>
                </a:cubicBezTo>
                <a:cubicBezTo>
                  <a:pt x="14190411" y="4069312"/>
                  <a:pt x="14190411" y="4069312"/>
                  <a:pt x="14116261" y="4094423"/>
                </a:cubicBezTo>
                <a:cubicBezTo>
                  <a:pt x="14116261" y="4094423"/>
                  <a:pt x="14116261" y="4094423"/>
                  <a:pt x="14133699" y="4145916"/>
                </a:cubicBezTo>
                <a:cubicBezTo>
                  <a:pt x="14133699" y="4145916"/>
                  <a:pt x="14133699" y="4145916"/>
                  <a:pt x="13928678" y="4272745"/>
                </a:cubicBezTo>
                <a:cubicBezTo>
                  <a:pt x="13928678" y="4272745"/>
                  <a:pt x="13928678" y="4272745"/>
                  <a:pt x="13871964" y="4349353"/>
                </a:cubicBezTo>
                <a:cubicBezTo>
                  <a:pt x="13871964" y="4349353"/>
                  <a:pt x="13871964" y="4349353"/>
                  <a:pt x="13666952" y="4476177"/>
                </a:cubicBezTo>
                <a:cubicBezTo>
                  <a:pt x="13666952" y="4476177"/>
                  <a:pt x="13592798" y="4501288"/>
                  <a:pt x="13575361" y="4449794"/>
                </a:cubicBezTo>
                <a:cubicBezTo>
                  <a:pt x="13575361" y="4449794"/>
                  <a:pt x="13575361" y="4449794"/>
                  <a:pt x="13518649" y="4526398"/>
                </a:cubicBezTo>
                <a:cubicBezTo>
                  <a:pt x="13518649" y="4526398"/>
                  <a:pt x="13518649" y="4526398"/>
                  <a:pt x="13536088" y="4577894"/>
                </a:cubicBezTo>
                <a:cubicBezTo>
                  <a:pt x="13536088" y="4577894"/>
                  <a:pt x="13553525" y="4629388"/>
                  <a:pt x="13553525" y="4629388"/>
                </a:cubicBezTo>
                <a:cubicBezTo>
                  <a:pt x="13479372" y="4654500"/>
                  <a:pt x="13461934" y="4603005"/>
                  <a:pt x="13387782" y="4628116"/>
                </a:cubicBezTo>
                <a:cubicBezTo>
                  <a:pt x="13387782" y="4628116"/>
                  <a:pt x="13387782" y="4628116"/>
                  <a:pt x="13479372" y="4654500"/>
                </a:cubicBezTo>
                <a:cubicBezTo>
                  <a:pt x="13479372" y="4654500"/>
                  <a:pt x="13479372" y="4654500"/>
                  <a:pt x="13553525" y="4629388"/>
                </a:cubicBezTo>
                <a:cubicBezTo>
                  <a:pt x="13553525" y="4629388"/>
                  <a:pt x="13553525" y="4629388"/>
                  <a:pt x="13627675" y="4604279"/>
                </a:cubicBezTo>
                <a:cubicBezTo>
                  <a:pt x="13701828" y="4579166"/>
                  <a:pt x="13610237" y="4552784"/>
                  <a:pt x="13684391" y="4527673"/>
                </a:cubicBezTo>
                <a:cubicBezTo>
                  <a:pt x="13684391" y="4527673"/>
                  <a:pt x="13684391" y="4527673"/>
                  <a:pt x="13758537" y="4502564"/>
                </a:cubicBezTo>
                <a:cubicBezTo>
                  <a:pt x="13758537" y="4502564"/>
                  <a:pt x="13758537" y="4502564"/>
                  <a:pt x="13832690" y="4477452"/>
                </a:cubicBezTo>
                <a:cubicBezTo>
                  <a:pt x="13832690" y="4477452"/>
                  <a:pt x="13832690" y="4477452"/>
                  <a:pt x="13889402" y="4400847"/>
                </a:cubicBezTo>
                <a:cubicBezTo>
                  <a:pt x="13889402" y="4400847"/>
                  <a:pt x="13889402" y="4400847"/>
                  <a:pt x="13980993" y="4427232"/>
                </a:cubicBezTo>
                <a:cubicBezTo>
                  <a:pt x="13980993" y="4427232"/>
                  <a:pt x="13980993" y="4427232"/>
                  <a:pt x="13998430" y="4478725"/>
                </a:cubicBezTo>
                <a:cubicBezTo>
                  <a:pt x="13998430" y="4478725"/>
                  <a:pt x="13998430" y="4478725"/>
                  <a:pt x="13850128" y="4528946"/>
                </a:cubicBezTo>
                <a:cubicBezTo>
                  <a:pt x="13850128" y="4528946"/>
                  <a:pt x="13850128" y="4528946"/>
                  <a:pt x="13793413" y="4605555"/>
                </a:cubicBezTo>
                <a:cubicBezTo>
                  <a:pt x="13793413" y="4605555"/>
                  <a:pt x="13793413" y="4605555"/>
                  <a:pt x="13719267" y="4630664"/>
                </a:cubicBezTo>
                <a:cubicBezTo>
                  <a:pt x="13719267" y="4630664"/>
                  <a:pt x="13719267" y="4630664"/>
                  <a:pt x="13570964" y="4680885"/>
                </a:cubicBezTo>
                <a:cubicBezTo>
                  <a:pt x="13570964" y="4680885"/>
                  <a:pt x="13570964" y="4680885"/>
                  <a:pt x="13588401" y="4732379"/>
                </a:cubicBezTo>
                <a:cubicBezTo>
                  <a:pt x="13588401" y="4732379"/>
                  <a:pt x="13588401" y="4732379"/>
                  <a:pt x="13440096" y="4782601"/>
                </a:cubicBezTo>
                <a:cubicBezTo>
                  <a:pt x="13440096" y="4782601"/>
                  <a:pt x="13440096" y="4782601"/>
                  <a:pt x="13383382" y="4859208"/>
                </a:cubicBezTo>
                <a:cubicBezTo>
                  <a:pt x="13383382" y="4859208"/>
                  <a:pt x="13496811" y="4705996"/>
                  <a:pt x="13309230" y="4884318"/>
                </a:cubicBezTo>
                <a:cubicBezTo>
                  <a:pt x="13309230" y="4884318"/>
                  <a:pt x="13309230" y="4884318"/>
                  <a:pt x="13160931" y="4934538"/>
                </a:cubicBezTo>
                <a:cubicBezTo>
                  <a:pt x="13160931" y="4934538"/>
                  <a:pt x="13160931" y="4934538"/>
                  <a:pt x="13030064" y="5036255"/>
                </a:cubicBezTo>
                <a:cubicBezTo>
                  <a:pt x="13030064" y="5036255"/>
                  <a:pt x="13030064" y="5036255"/>
                  <a:pt x="12955912" y="5061366"/>
                </a:cubicBezTo>
                <a:cubicBezTo>
                  <a:pt x="12955912" y="5061366"/>
                  <a:pt x="12955912" y="5061366"/>
                  <a:pt x="12899191" y="5137974"/>
                </a:cubicBezTo>
                <a:cubicBezTo>
                  <a:pt x="12899191" y="5137974"/>
                  <a:pt x="12899191" y="5137974"/>
                  <a:pt x="12916630" y="5189470"/>
                </a:cubicBezTo>
                <a:cubicBezTo>
                  <a:pt x="12916630" y="5189470"/>
                  <a:pt x="12916630" y="5189470"/>
                  <a:pt x="12973351" y="5112861"/>
                </a:cubicBezTo>
                <a:cubicBezTo>
                  <a:pt x="12973351" y="5112861"/>
                  <a:pt x="12973351" y="5112861"/>
                  <a:pt x="12990789" y="5164356"/>
                </a:cubicBezTo>
                <a:cubicBezTo>
                  <a:pt x="12990789" y="5164356"/>
                  <a:pt x="12990789" y="5164356"/>
                  <a:pt x="13082378" y="5190739"/>
                </a:cubicBezTo>
                <a:cubicBezTo>
                  <a:pt x="13082378" y="5190739"/>
                  <a:pt x="13082378" y="5190739"/>
                  <a:pt x="13156532" y="5165629"/>
                </a:cubicBezTo>
                <a:cubicBezTo>
                  <a:pt x="13156532" y="5165629"/>
                  <a:pt x="13156532" y="5165629"/>
                  <a:pt x="13165794" y="5162491"/>
                </a:cubicBezTo>
                <a:lnTo>
                  <a:pt x="13208214" y="5148125"/>
                </a:lnTo>
                <a:lnTo>
                  <a:pt x="13219525" y="5132843"/>
                </a:lnTo>
                <a:cubicBezTo>
                  <a:pt x="13227503" y="5122070"/>
                  <a:pt x="13238134" y="5107709"/>
                  <a:pt x="13252312" y="5088556"/>
                </a:cubicBezTo>
                <a:cubicBezTo>
                  <a:pt x="13252312" y="5088556"/>
                  <a:pt x="13252312" y="5088556"/>
                  <a:pt x="13259670" y="5110282"/>
                </a:cubicBezTo>
                <a:lnTo>
                  <a:pt x="13265873" y="5128599"/>
                </a:lnTo>
                <a:lnTo>
                  <a:pt x="13282366" y="5123015"/>
                </a:lnTo>
                <a:lnTo>
                  <a:pt x="13293677" y="5107733"/>
                </a:lnTo>
                <a:lnTo>
                  <a:pt x="13299547" y="5099809"/>
                </a:lnTo>
                <a:lnTo>
                  <a:pt x="13297472" y="5093683"/>
                </a:lnTo>
                <a:lnTo>
                  <a:pt x="13291269" y="5075365"/>
                </a:lnTo>
                <a:lnTo>
                  <a:pt x="13287392" y="5063915"/>
                </a:lnTo>
                <a:cubicBezTo>
                  <a:pt x="13287392" y="5063915"/>
                  <a:pt x="13287392" y="5063915"/>
                  <a:pt x="13298834" y="5067214"/>
                </a:cubicBezTo>
                <a:lnTo>
                  <a:pt x="13307749" y="5069783"/>
                </a:lnTo>
                <a:lnTo>
                  <a:pt x="13319310" y="5073112"/>
                </a:lnTo>
                <a:lnTo>
                  <a:pt x="13326466" y="5063446"/>
                </a:lnTo>
                <a:cubicBezTo>
                  <a:pt x="13326466" y="5063446"/>
                  <a:pt x="13326466" y="5063446"/>
                  <a:pt x="13400617" y="5038335"/>
                </a:cubicBezTo>
                <a:cubicBezTo>
                  <a:pt x="13400617" y="5038335"/>
                  <a:pt x="13400617" y="5038335"/>
                  <a:pt x="13383179" y="4986839"/>
                </a:cubicBezTo>
                <a:cubicBezTo>
                  <a:pt x="13383179" y="4986839"/>
                  <a:pt x="13457332" y="4961728"/>
                  <a:pt x="13457332" y="4961728"/>
                </a:cubicBezTo>
                <a:cubicBezTo>
                  <a:pt x="13457332" y="4961728"/>
                  <a:pt x="13457332" y="4961728"/>
                  <a:pt x="13531484" y="4936618"/>
                </a:cubicBezTo>
                <a:cubicBezTo>
                  <a:pt x="13531484" y="4936618"/>
                  <a:pt x="13531484" y="4936618"/>
                  <a:pt x="13588198" y="4860013"/>
                </a:cubicBezTo>
                <a:cubicBezTo>
                  <a:pt x="13588198" y="4860013"/>
                  <a:pt x="13588198" y="4860013"/>
                  <a:pt x="13662351" y="4834901"/>
                </a:cubicBezTo>
                <a:cubicBezTo>
                  <a:pt x="13662351" y="4834901"/>
                  <a:pt x="13662351" y="4834901"/>
                  <a:pt x="13644912" y="4783405"/>
                </a:cubicBezTo>
                <a:cubicBezTo>
                  <a:pt x="13644912" y="4783405"/>
                  <a:pt x="13644912" y="4783405"/>
                  <a:pt x="13736504" y="4809790"/>
                </a:cubicBezTo>
                <a:cubicBezTo>
                  <a:pt x="13736504" y="4809790"/>
                  <a:pt x="13736504" y="4809790"/>
                  <a:pt x="13884807" y="4759569"/>
                </a:cubicBezTo>
                <a:cubicBezTo>
                  <a:pt x="13884807" y="4759569"/>
                  <a:pt x="13884807" y="4759569"/>
                  <a:pt x="13867369" y="4708072"/>
                </a:cubicBezTo>
                <a:cubicBezTo>
                  <a:pt x="13867369" y="4708072"/>
                  <a:pt x="13867369" y="4708072"/>
                  <a:pt x="13941522" y="4682961"/>
                </a:cubicBezTo>
                <a:cubicBezTo>
                  <a:pt x="13941522" y="4682961"/>
                  <a:pt x="13941522" y="4682961"/>
                  <a:pt x="13998237" y="4606354"/>
                </a:cubicBezTo>
                <a:cubicBezTo>
                  <a:pt x="13998237" y="4606354"/>
                  <a:pt x="13998237" y="4606354"/>
                  <a:pt x="14072389" y="4581243"/>
                </a:cubicBezTo>
                <a:cubicBezTo>
                  <a:pt x="14163978" y="4607628"/>
                  <a:pt x="14146540" y="4556133"/>
                  <a:pt x="14220692" y="4531021"/>
                </a:cubicBezTo>
                <a:cubicBezTo>
                  <a:pt x="14220692" y="4531021"/>
                  <a:pt x="14220692" y="4531021"/>
                  <a:pt x="14089828" y="4632739"/>
                </a:cubicBezTo>
                <a:cubicBezTo>
                  <a:pt x="14089828" y="4632739"/>
                  <a:pt x="14089828" y="4632739"/>
                  <a:pt x="13958960" y="4734457"/>
                </a:cubicBezTo>
                <a:cubicBezTo>
                  <a:pt x="13958960" y="4734457"/>
                  <a:pt x="13958960" y="4734457"/>
                  <a:pt x="13966317" y="4756182"/>
                </a:cubicBezTo>
                <a:lnTo>
                  <a:pt x="13972521" y="4774503"/>
                </a:lnTo>
                <a:lnTo>
                  <a:pt x="14008001" y="4762487"/>
                </a:lnTo>
                <a:lnTo>
                  <a:pt x="14092103" y="4734008"/>
                </a:lnTo>
                <a:lnTo>
                  <a:pt x="14105762" y="4717929"/>
                </a:lnTo>
                <a:cubicBezTo>
                  <a:pt x="14110257" y="4708335"/>
                  <a:pt x="14111626" y="4697108"/>
                  <a:pt x="14107267" y="4684235"/>
                </a:cubicBezTo>
                <a:cubicBezTo>
                  <a:pt x="14107267" y="4684235"/>
                  <a:pt x="14107267" y="4684235"/>
                  <a:pt x="14181417" y="4659126"/>
                </a:cubicBezTo>
                <a:cubicBezTo>
                  <a:pt x="14181417" y="4659126"/>
                  <a:pt x="14181417" y="4659126"/>
                  <a:pt x="14255569" y="4634013"/>
                </a:cubicBezTo>
                <a:cubicBezTo>
                  <a:pt x="14255569" y="4634013"/>
                  <a:pt x="14255569" y="4634013"/>
                  <a:pt x="14325487" y="4634554"/>
                </a:cubicBezTo>
                <a:lnTo>
                  <a:pt x="14350312" y="4634743"/>
                </a:lnTo>
                <a:lnTo>
                  <a:pt x="14394569" y="4607364"/>
                </a:lnTo>
                <a:lnTo>
                  <a:pt x="14408858" y="4598525"/>
                </a:lnTo>
                <a:lnTo>
                  <a:pt x="14513093" y="4534044"/>
                </a:lnTo>
                <a:cubicBezTo>
                  <a:pt x="14513093" y="4534044"/>
                  <a:pt x="14513093" y="4534044"/>
                  <a:pt x="14520040" y="4531692"/>
                </a:cubicBezTo>
                <a:lnTo>
                  <a:pt x="14564775" y="4516542"/>
                </a:lnTo>
                <a:lnTo>
                  <a:pt x="14576099" y="4501254"/>
                </a:lnTo>
                <a:cubicBezTo>
                  <a:pt x="14584072" y="4490480"/>
                  <a:pt x="14594707" y="4476118"/>
                  <a:pt x="14608887" y="4456965"/>
                </a:cubicBezTo>
                <a:cubicBezTo>
                  <a:pt x="14608887" y="4456965"/>
                  <a:pt x="14608887" y="4456965"/>
                  <a:pt x="14683041" y="4431854"/>
                </a:cubicBezTo>
                <a:cubicBezTo>
                  <a:pt x="14683041" y="4431854"/>
                  <a:pt x="14683041" y="4431854"/>
                  <a:pt x="14665602" y="4380358"/>
                </a:cubicBezTo>
                <a:cubicBezTo>
                  <a:pt x="14665602" y="4380358"/>
                  <a:pt x="14722314" y="4303753"/>
                  <a:pt x="14739751" y="4355248"/>
                </a:cubicBezTo>
                <a:cubicBezTo>
                  <a:pt x="14813906" y="4330137"/>
                  <a:pt x="14796468" y="4278642"/>
                  <a:pt x="14813906" y="4330137"/>
                </a:cubicBezTo>
                <a:cubicBezTo>
                  <a:pt x="14813906" y="4330137"/>
                  <a:pt x="14813906" y="4330137"/>
                  <a:pt x="14831343" y="4381633"/>
                </a:cubicBezTo>
                <a:cubicBezTo>
                  <a:pt x="14831343" y="4381633"/>
                  <a:pt x="14831343" y="4381633"/>
                  <a:pt x="14905489" y="4356524"/>
                </a:cubicBezTo>
                <a:cubicBezTo>
                  <a:pt x="14905489" y="4356524"/>
                  <a:pt x="14905489" y="4356524"/>
                  <a:pt x="15036357" y="4254806"/>
                </a:cubicBezTo>
                <a:cubicBezTo>
                  <a:pt x="15036357" y="4254806"/>
                  <a:pt x="15036357" y="4254806"/>
                  <a:pt x="15167221" y="4153089"/>
                </a:cubicBezTo>
                <a:cubicBezTo>
                  <a:pt x="15167221" y="4153089"/>
                  <a:pt x="15167221" y="4153089"/>
                  <a:pt x="15298086" y="4051372"/>
                </a:cubicBezTo>
                <a:cubicBezTo>
                  <a:pt x="15298086" y="4051372"/>
                  <a:pt x="15298086" y="4051372"/>
                  <a:pt x="15372238" y="4026261"/>
                </a:cubicBezTo>
                <a:cubicBezTo>
                  <a:pt x="15298086" y="4051372"/>
                  <a:pt x="15298086" y="4051372"/>
                  <a:pt x="15315530" y="4102869"/>
                </a:cubicBezTo>
                <a:cubicBezTo>
                  <a:pt x="15315530" y="4102869"/>
                  <a:pt x="15315530" y="4102869"/>
                  <a:pt x="15389680" y="4077758"/>
                </a:cubicBezTo>
                <a:cubicBezTo>
                  <a:pt x="15389680" y="4077758"/>
                  <a:pt x="15389680" y="4077758"/>
                  <a:pt x="15463825" y="4052648"/>
                </a:cubicBezTo>
                <a:cubicBezTo>
                  <a:pt x="15463825" y="4052648"/>
                  <a:pt x="15463825" y="4052648"/>
                  <a:pt x="15612131" y="4002427"/>
                </a:cubicBezTo>
                <a:cubicBezTo>
                  <a:pt x="15612131" y="4002427"/>
                  <a:pt x="15612131" y="4002427"/>
                  <a:pt x="15686280" y="3977317"/>
                </a:cubicBezTo>
                <a:cubicBezTo>
                  <a:pt x="15668842" y="3925820"/>
                  <a:pt x="15686280" y="3977317"/>
                  <a:pt x="15612131" y="4002427"/>
                </a:cubicBezTo>
                <a:cubicBezTo>
                  <a:pt x="15537978" y="4027538"/>
                  <a:pt x="15537978" y="4027538"/>
                  <a:pt x="15799710" y="3824104"/>
                </a:cubicBezTo>
                <a:cubicBezTo>
                  <a:pt x="15799710" y="3824104"/>
                  <a:pt x="15799710" y="3824104"/>
                  <a:pt x="15856425" y="3747498"/>
                </a:cubicBezTo>
                <a:cubicBezTo>
                  <a:pt x="15856425" y="3747498"/>
                  <a:pt x="15856425" y="3747498"/>
                  <a:pt x="15782273" y="3772609"/>
                </a:cubicBezTo>
                <a:cubicBezTo>
                  <a:pt x="15690682" y="3746225"/>
                  <a:pt x="15725558" y="3849215"/>
                  <a:pt x="15633967" y="3822831"/>
                </a:cubicBezTo>
                <a:cubicBezTo>
                  <a:pt x="15633967" y="3822831"/>
                  <a:pt x="15633967" y="3822831"/>
                  <a:pt x="15690682" y="3746225"/>
                </a:cubicBezTo>
                <a:cubicBezTo>
                  <a:pt x="15690682" y="3746225"/>
                  <a:pt x="15690682" y="3746225"/>
                  <a:pt x="15764835" y="3721114"/>
                </a:cubicBezTo>
                <a:cubicBezTo>
                  <a:pt x="15764835" y="3721114"/>
                  <a:pt x="15764835" y="3721114"/>
                  <a:pt x="15838988" y="3696003"/>
                </a:cubicBezTo>
                <a:cubicBezTo>
                  <a:pt x="15838988" y="3696003"/>
                  <a:pt x="15838988" y="3696003"/>
                  <a:pt x="15913141" y="3670892"/>
                </a:cubicBezTo>
                <a:cubicBezTo>
                  <a:pt x="15913141" y="3670892"/>
                  <a:pt x="15913141" y="3670892"/>
                  <a:pt x="15930582" y="3722387"/>
                </a:cubicBezTo>
                <a:cubicBezTo>
                  <a:pt x="15930582" y="3722387"/>
                  <a:pt x="15930582" y="3722387"/>
                  <a:pt x="15948019" y="3773882"/>
                </a:cubicBezTo>
                <a:cubicBezTo>
                  <a:pt x="15930582" y="3722387"/>
                  <a:pt x="15891304" y="3850487"/>
                  <a:pt x="15873863" y="3798993"/>
                </a:cubicBezTo>
                <a:cubicBezTo>
                  <a:pt x="15873863" y="3798993"/>
                  <a:pt x="15873863" y="3798993"/>
                  <a:pt x="15742995" y="3900709"/>
                </a:cubicBezTo>
                <a:cubicBezTo>
                  <a:pt x="15742995" y="3900709"/>
                  <a:pt x="15742995" y="3900709"/>
                  <a:pt x="15834589" y="3927095"/>
                </a:cubicBezTo>
                <a:cubicBezTo>
                  <a:pt x="15834589" y="3927095"/>
                  <a:pt x="15834589" y="3927095"/>
                  <a:pt x="15891304" y="3850487"/>
                </a:cubicBezTo>
                <a:cubicBezTo>
                  <a:pt x="15891304" y="3850487"/>
                  <a:pt x="15891304" y="3850487"/>
                  <a:pt x="16057044" y="3851761"/>
                </a:cubicBezTo>
                <a:cubicBezTo>
                  <a:pt x="16057044" y="3851761"/>
                  <a:pt x="16057044" y="3851761"/>
                  <a:pt x="16187912" y="3750044"/>
                </a:cubicBezTo>
                <a:cubicBezTo>
                  <a:pt x="16187912" y="3750044"/>
                  <a:pt x="16187912" y="3750044"/>
                  <a:pt x="16781125" y="3549158"/>
                </a:cubicBezTo>
                <a:cubicBezTo>
                  <a:pt x="16781125" y="3549158"/>
                  <a:pt x="16781125" y="3549158"/>
                  <a:pt x="17465929" y="3374658"/>
                </a:cubicBezTo>
                <a:cubicBezTo>
                  <a:pt x="17465929" y="3374658"/>
                  <a:pt x="17465929" y="3374658"/>
                  <a:pt x="17819245" y="3197609"/>
                </a:cubicBezTo>
                <a:cubicBezTo>
                  <a:pt x="17819245" y="3197609"/>
                  <a:pt x="17819245" y="3197609"/>
                  <a:pt x="17762537" y="3274215"/>
                </a:cubicBezTo>
                <a:lnTo>
                  <a:pt x="17711553" y="3291480"/>
                </a:lnTo>
                <a:cubicBezTo>
                  <a:pt x="17669845" y="3305603"/>
                  <a:pt x="17614225" y="3324439"/>
                  <a:pt x="17540081" y="3349547"/>
                </a:cubicBezTo>
                <a:cubicBezTo>
                  <a:pt x="17540081" y="3349547"/>
                  <a:pt x="17540081" y="3349547"/>
                  <a:pt x="17557521" y="3401042"/>
                </a:cubicBezTo>
                <a:cubicBezTo>
                  <a:pt x="17557521" y="3401042"/>
                  <a:pt x="17557521" y="3401042"/>
                  <a:pt x="17574957" y="3452537"/>
                </a:cubicBezTo>
                <a:cubicBezTo>
                  <a:pt x="17574957" y="3452537"/>
                  <a:pt x="17574957" y="3452537"/>
                  <a:pt x="17592397" y="3504033"/>
                </a:cubicBezTo>
                <a:cubicBezTo>
                  <a:pt x="17592397" y="3504033"/>
                  <a:pt x="17592397" y="3504033"/>
                  <a:pt x="17518241" y="3529145"/>
                </a:cubicBezTo>
                <a:cubicBezTo>
                  <a:pt x="17518241" y="3529145"/>
                  <a:pt x="17518241" y="3529145"/>
                  <a:pt x="17500805" y="3477649"/>
                </a:cubicBezTo>
                <a:cubicBezTo>
                  <a:pt x="17500805" y="3477649"/>
                  <a:pt x="17500805" y="3477649"/>
                  <a:pt x="17444089" y="3554256"/>
                </a:cubicBezTo>
                <a:cubicBezTo>
                  <a:pt x="17444089" y="3554256"/>
                  <a:pt x="17444089" y="3554256"/>
                  <a:pt x="17369937" y="3579367"/>
                </a:cubicBezTo>
                <a:cubicBezTo>
                  <a:pt x="17369937" y="3579367"/>
                  <a:pt x="17369937" y="3579367"/>
                  <a:pt x="17221641" y="3629586"/>
                </a:cubicBezTo>
                <a:cubicBezTo>
                  <a:pt x="17207461" y="3648737"/>
                  <a:pt x="17222453" y="3647249"/>
                  <a:pt x="17245349" y="3638598"/>
                </a:cubicBezTo>
                <a:lnTo>
                  <a:pt x="17303109" y="3611028"/>
                </a:lnTo>
                <a:lnTo>
                  <a:pt x="17233081" y="3650039"/>
                </a:lnTo>
                <a:cubicBezTo>
                  <a:pt x="17197845" y="3669931"/>
                  <a:pt x="17151289" y="3696458"/>
                  <a:pt x="17090773" y="3731303"/>
                </a:cubicBezTo>
                <a:cubicBezTo>
                  <a:pt x="17076865" y="3736012"/>
                  <a:pt x="17053689" y="3743861"/>
                  <a:pt x="17016621" y="3756412"/>
                </a:cubicBezTo>
                <a:cubicBezTo>
                  <a:pt x="17016621" y="3756412"/>
                  <a:pt x="17016621" y="3756412"/>
                  <a:pt x="17034061" y="3807908"/>
                </a:cubicBezTo>
                <a:cubicBezTo>
                  <a:pt x="17034061" y="3807908"/>
                  <a:pt x="17034061" y="3807908"/>
                  <a:pt x="16811601" y="3883241"/>
                </a:cubicBezTo>
                <a:cubicBezTo>
                  <a:pt x="16811601" y="3883241"/>
                  <a:pt x="16811601" y="3883241"/>
                  <a:pt x="16754885" y="3959848"/>
                </a:cubicBezTo>
                <a:cubicBezTo>
                  <a:pt x="16754885" y="3959848"/>
                  <a:pt x="16754885" y="3959848"/>
                  <a:pt x="16680743" y="3984955"/>
                </a:cubicBezTo>
                <a:cubicBezTo>
                  <a:pt x="16680743" y="3984955"/>
                  <a:pt x="16680743" y="3984955"/>
                  <a:pt x="16606590" y="4010067"/>
                </a:cubicBezTo>
                <a:cubicBezTo>
                  <a:pt x="16663305" y="3933461"/>
                  <a:pt x="16606590" y="4010067"/>
                  <a:pt x="16589149" y="3958572"/>
                </a:cubicBezTo>
                <a:cubicBezTo>
                  <a:pt x="16589149" y="3958572"/>
                  <a:pt x="16589149" y="3958572"/>
                  <a:pt x="16532437" y="4035178"/>
                </a:cubicBezTo>
                <a:cubicBezTo>
                  <a:pt x="16532437" y="4035178"/>
                  <a:pt x="16532437" y="4035178"/>
                  <a:pt x="16475722" y="4111783"/>
                </a:cubicBezTo>
                <a:cubicBezTo>
                  <a:pt x="16475722" y="4111783"/>
                  <a:pt x="16475722" y="4111783"/>
                  <a:pt x="16401573" y="4136893"/>
                </a:cubicBezTo>
                <a:cubicBezTo>
                  <a:pt x="16401573" y="4136893"/>
                  <a:pt x="16401573" y="4136893"/>
                  <a:pt x="16327416" y="4162004"/>
                </a:cubicBezTo>
                <a:cubicBezTo>
                  <a:pt x="16327416" y="4162004"/>
                  <a:pt x="16327416" y="4162004"/>
                  <a:pt x="16419010" y="4188388"/>
                </a:cubicBezTo>
                <a:cubicBezTo>
                  <a:pt x="16419010" y="4188388"/>
                  <a:pt x="16419010" y="4188388"/>
                  <a:pt x="16846477" y="3986230"/>
                </a:cubicBezTo>
                <a:cubicBezTo>
                  <a:pt x="16846477" y="3986230"/>
                  <a:pt x="16846477" y="3986230"/>
                  <a:pt x="16903193" y="3909625"/>
                </a:cubicBezTo>
                <a:cubicBezTo>
                  <a:pt x="16903193" y="3909625"/>
                  <a:pt x="16903193" y="3909625"/>
                  <a:pt x="17199801" y="3809181"/>
                </a:cubicBezTo>
                <a:cubicBezTo>
                  <a:pt x="17199801" y="3809181"/>
                  <a:pt x="17199801" y="3809181"/>
                  <a:pt x="17291393" y="3835564"/>
                </a:cubicBezTo>
                <a:cubicBezTo>
                  <a:pt x="17291393" y="3835564"/>
                  <a:pt x="17291393" y="3835564"/>
                  <a:pt x="17234677" y="3912171"/>
                </a:cubicBezTo>
                <a:cubicBezTo>
                  <a:pt x="17234677" y="3912171"/>
                  <a:pt x="17234677" y="3912171"/>
                  <a:pt x="17160525" y="3937282"/>
                </a:cubicBezTo>
                <a:cubicBezTo>
                  <a:pt x="17160525" y="3937282"/>
                  <a:pt x="17160525" y="3937282"/>
                  <a:pt x="17068937" y="3910896"/>
                </a:cubicBezTo>
                <a:cubicBezTo>
                  <a:pt x="17068937" y="3910896"/>
                  <a:pt x="17068937" y="3910896"/>
                  <a:pt x="16938069" y="4012614"/>
                </a:cubicBezTo>
                <a:cubicBezTo>
                  <a:pt x="16938069" y="4012614"/>
                  <a:pt x="16938069" y="4012614"/>
                  <a:pt x="16863917" y="4037725"/>
                </a:cubicBezTo>
                <a:cubicBezTo>
                  <a:pt x="16863917" y="4037725"/>
                  <a:pt x="16863917" y="4037725"/>
                  <a:pt x="16715617" y="4087944"/>
                </a:cubicBezTo>
                <a:cubicBezTo>
                  <a:pt x="16715617" y="4087944"/>
                  <a:pt x="16715617" y="4087944"/>
                  <a:pt x="16658903" y="4164551"/>
                </a:cubicBezTo>
                <a:lnTo>
                  <a:pt x="16709881" y="4147289"/>
                </a:lnTo>
                <a:lnTo>
                  <a:pt x="16807201" y="4114332"/>
                </a:lnTo>
                <a:cubicBezTo>
                  <a:pt x="16807201" y="4114332"/>
                  <a:pt x="16807201" y="4114332"/>
                  <a:pt x="16750497" y="4190936"/>
                </a:cubicBezTo>
                <a:cubicBezTo>
                  <a:pt x="16750497" y="4190936"/>
                  <a:pt x="16750497" y="4190936"/>
                  <a:pt x="16842077" y="4217323"/>
                </a:cubicBezTo>
                <a:cubicBezTo>
                  <a:pt x="16842077" y="4217323"/>
                  <a:pt x="16842077" y="4217323"/>
                  <a:pt x="16990381" y="4167101"/>
                </a:cubicBezTo>
                <a:cubicBezTo>
                  <a:pt x="16990381" y="4167101"/>
                  <a:pt x="16916229" y="4192212"/>
                  <a:pt x="16859513" y="4268819"/>
                </a:cubicBezTo>
                <a:cubicBezTo>
                  <a:pt x="16859513" y="4268819"/>
                  <a:pt x="16859513" y="4268819"/>
                  <a:pt x="16785373" y="4293926"/>
                </a:cubicBezTo>
                <a:cubicBezTo>
                  <a:pt x="16785373" y="4293926"/>
                  <a:pt x="16785373" y="4293926"/>
                  <a:pt x="16767933" y="4242431"/>
                </a:cubicBezTo>
                <a:cubicBezTo>
                  <a:pt x="16767933" y="4242431"/>
                  <a:pt x="16767933" y="4242431"/>
                  <a:pt x="16637065" y="4344149"/>
                </a:cubicBezTo>
                <a:cubicBezTo>
                  <a:pt x="16637065" y="4344149"/>
                  <a:pt x="16637065" y="4344149"/>
                  <a:pt x="16488764" y="4394371"/>
                </a:cubicBezTo>
                <a:cubicBezTo>
                  <a:pt x="16488764" y="4394371"/>
                  <a:pt x="16488764" y="4394371"/>
                  <a:pt x="16432049" y="4470975"/>
                </a:cubicBezTo>
                <a:cubicBezTo>
                  <a:pt x="16432049" y="4470975"/>
                  <a:pt x="16432049" y="4470975"/>
                  <a:pt x="16340455" y="4444593"/>
                </a:cubicBezTo>
                <a:cubicBezTo>
                  <a:pt x="16340455" y="4444593"/>
                  <a:pt x="16340455" y="4444593"/>
                  <a:pt x="16414612" y="4419481"/>
                </a:cubicBezTo>
                <a:cubicBezTo>
                  <a:pt x="16414612" y="4419481"/>
                  <a:pt x="16414612" y="4419481"/>
                  <a:pt x="16323018" y="4393096"/>
                </a:cubicBezTo>
                <a:cubicBezTo>
                  <a:pt x="16323018" y="4393096"/>
                  <a:pt x="16323018" y="4393096"/>
                  <a:pt x="16248865" y="4418209"/>
                </a:cubicBezTo>
                <a:cubicBezTo>
                  <a:pt x="16248865" y="4418209"/>
                  <a:pt x="16248865" y="4418209"/>
                  <a:pt x="16174716" y="4443318"/>
                </a:cubicBezTo>
                <a:cubicBezTo>
                  <a:pt x="16174716" y="4443318"/>
                  <a:pt x="16174716" y="4443318"/>
                  <a:pt x="16192153" y="4494813"/>
                </a:cubicBezTo>
                <a:cubicBezTo>
                  <a:pt x="16192153" y="4494813"/>
                  <a:pt x="16192153" y="4494813"/>
                  <a:pt x="15969695" y="4570147"/>
                </a:cubicBezTo>
                <a:cubicBezTo>
                  <a:pt x="15895542" y="4595259"/>
                  <a:pt x="15895542" y="4595259"/>
                  <a:pt x="15912980" y="4646752"/>
                </a:cubicBezTo>
                <a:cubicBezTo>
                  <a:pt x="15912980" y="4646752"/>
                  <a:pt x="15912980" y="4646752"/>
                  <a:pt x="15764674" y="4696974"/>
                </a:cubicBezTo>
                <a:cubicBezTo>
                  <a:pt x="15764674" y="4696974"/>
                  <a:pt x="15764674" y="4696974"/>
                  <a:pt x="15690522" y="4722085"/>
                </a:cubicBezTo>
                <a:cubicBezTo>
                  <a:pt x="15690522" y="4722085"/>
                  <a:pt x="15690522" y="4722085"/>
                  <a:pt x="15673084" y="4670591"/>
                </a:cubicBezTo>
                <a:cubicBezTo>
                  <a:pt x="15673084" y="4670591"/>
                  <a:pt x="15673084" y="4670591"/>
                  <a:pt x="15542227" y="4772304"/>
                </a:cubicBezTo>
                <a:cubicBezTo>
                  <a:pt x="15542227" y="4772304"/>
                  <a:pt x="15542227" y="4772304"/>
                  <a:pt x="15485512" y="4848912"/>
                </a:cubicBezTo>
                <a:cubicBezTo>
                  <a:pt x="15485512" y="4848912"/>
                  <a:pt x="15485512" y="4848912"/>
                  <a:pt x="15468074" y="4797415"/>
                </a:cubicBezTo>
                <a:cubicBezTo>
                  <a:pt x="15502949" y="4900405"/>
                  <a:pt x="15468074" y="4797415"/>
                  <a:pt x="15337206" y="4899134"/>
                </a:cubicBezTo>
                <a:cubicBezTo>
                  <a:pt x="15337206" y="4899134"/>
                  <a:pt x="15337206" y="4899134"/>
                  <a:pt x="15411359" y="4874024"/>
                </a:cubicBezTo>
                <a:cubicBezTo>
                  <a:pt x="15411359" y="4874024"/>
                  <a:pt x="15411359" y="4874024"/>
                  <a:pt x="15502949" y="4900405"/>
                </a:cubicBezTo>
                <a:lnTo>
                  <a:pt x="15577098" y="4875295"/>
                </a:lnTo>
                <a:cubicBezTo>
                  <a:pt x="15577098" y="4875295"/>
                  <a:pt x="15577098" y="4875295"/>
                  <a:pt x="15651251" y="4850184"/>
                </a:cubicBezTo>
                <a:cubicBezTo>
                  <a:pt x="15651251" y="4850184"/>
                  <a:pt x="15651251" y="4850184"/>
                  <a:pt x="15707963" y="4773581"/>
                </a:cubicBezTo>
                <a:cubicBezTo>
                  <a:pt x="15707963" y="4773581"/>
                  <a:pt x="15707963" y="4773581"/>
                  <a:pt x="15930418" y="4698249"/>
                </a:cubicBezTo>
                <a:cubicBezTo>
                  <a:pt x="15930418" y="4698249"/>
                  <a:pt x="15930418" y="4698249"/>
                  <a:pt x="15725401" y="4825075"/>
                </a:cubicBezTo>
                <a:cubicBezTo>
                  <a:pt x="15725401" y="4825075"/>
                  <a:pt x="15739581" y="4805923"/>
                  <a:pt x="15746668" y="4796348"/>
                </a:cubicBezTo>
                <a:lnTo>
                  <a:pt x="15747994" y="4794558"/>
                </a:lnTo>
                <a:lnTo>
                  <a:pt x="15749328" y="4792757"/>
                </a:lnTo>
                <a:cubicBezTo>
                  <a:pt x="15750658" y="4790962"/>
                  <a:pt x="15750878" y="4790663"/>
                  <a:pt x="15750323" y="4791411"/>
                </a:cubicBezTo>
                <a:lnTo>
                  <a:pt x="15747994" y="4794558"/>
                </a:lnTo>
                <a:lnTo>
                  <a:pt x="15741679" y="4803083"/>
                </a:lnTo>
                <a:cubicBezTo>
                  <a:pt x="15737808" y="4808317"/>
                  <a:pt x="15732487" y="4815499"/>
                  <a:pt x="15725401" y="4825075"/>
                </a:cubicBezTo>
                <a:cubicBezTo>
                  <a:pt x="15725401" y="4825075"/>
                  <a:pt x="15725401" y="4825075"/>
                  <a:pt x="15742838" y="4876569"/>
                </a:cubicBezTo>
                <a:cubicBezTo>
                  <a:pt x="15742838" y="4876569"/>
                  <a:pt x="15742838" y="4876569"/>
                  <a:pt x="15816991" y="4851459"/>
                </a:cubicBezTo>
                <a:cubicBezTo>
                  <a:pt x="15891144" y="4826347"/>
                  <a:pt x="15908578" y="4877845"/>
                  <a:pt x="16187755" y="4725903"/>
                </a:cubicBezTo>
                <a:cubicBezTo>
                  <a:pt x="16187755" y="4725903"/>
                  <a:pt x="16187755" y="4725903"/>
                  <a:pt x="16131040" y="4802511"/>
                </a:cubicBezTo>
                <a:cubicBezTo>
                  <a:pt x="16131040" y="4802511"/>
                  <a:pt x="16131040" y="4802511"/>
                  <a:pt x="16353494" y="4727180"/>
                </a:cubicBezTo>
                <a:cubicBezTo>
                  <a:pt x="16353494" y="4727180"/>
                  <a:pt x="16353494" y="4727180"/>
                  <a:pt x="16427647" y="4702067"/>
                </a:cubicBezTo>
                <a:cubicBezTo>
                  <a:pt x="16484362" y="4625460"/>
                  <a:pt x="16575953" y="4651846"/>
                  <a:pt x="16706821" y="4550129"/>
                </a:cubicBezTo>
                <a:cubicBezTo>
                  <a:pt x="16706821" y="4550129"/>
                  <a:pt x="16706821" y="4550129"/>
                  <a:pt x="16911829" y="4423303"/>
                </a:cubicBezTo>
                <a:cubicBezTo>
                  <a:pt x="16911829" y="4423303"/>
                  <a:pt x="16911829" y="4423303"/>
                  <a:pt x="17208441" y="4322859"/>
                </a:cubicBezTo>
                <a:cubicBezTo>
                  <a:pt x="17208441" y="4322859"/>
                  <a:pt x="17208441" y="4322859"/>
                  <a:pt x="17430901" y="4247526"/>
                </a:cubicBezTo>
                <a:cubicBezTo>
                  <a:pt x="17430901" y="4247526"/>
                  <a:pt x="17430901" y="4247526"/>
                  <a:pt x="17522485" y="4273911"/>
                </a:cubicBezTo>
                <a:cubicBezTo>
                  <a:pt x="17522485" y="4273911"/>
                  <a:pt x="17522485" y="4273911"/>
                  <a:pt x="17596633" y="4248801"/>
                </a:cubicBezTo>
                <a:cubicBezTo>
                  <a:pt x="17596633" y="4248801"/>
                  <a:pt x="17596633" y="4248801"/>
                  <a:pt x="17579193" y="4197307"/>
                </a:cubicBezTo>
                <a:cubicBezTo>
                  <a:pt x="17579193" y="4197307"/>
                  <a:pt x="17579193" y="4197307"/>
                  <a:pt x="17653349" y="4172196"/>
                </a:cubicBezTo>
                <a:cubicBezTo>
                  <a:pt x="17653349" y="4172196"/>
                  <a:pt x="17653349" y="4172196"/>
                  <a:pt x="17727501" y="4147085"/>
                </a:cubicBezTo>
                <a:cubicBezTo>
                  <a:pt x="17727501" y="4147085"/>
                  <a:pt x="17727501" y="4147085"/>
                  <a:pt x="17801657" y="4121974"/>
                </a:cubicBezTo>
                <a:cubicBezTo>
                  <a:pt x="17801657" y="4121974"/>
                  <a:pt x="17801657" y="4121974"/>
                  <a:pt x="18080821" y="3970038"/>
                </a:cubicBezTo>
                <a:cubicBezTo>
                  <a:pt x="18080821" y="3970038"/>
                  <a:pt x="18080821" y="3970038"/>
                  <a:pt x="18154969" y="3944928"/>
                </a:cubicBezTo>
                <a:lnTo>
                  <a:pt x="18098257" y="4021532"/>
                </a:lnTo>
                <a:cubicBezTo>
                  <a:pt x="18098257" y="4021532"/>
                  <a:pt x="18098257" y="4021532"/>
                  <a:pt x="18172405" y="3996422"/>
                </a:cubicBezTo>
                <a:cubicBezTo>
                  <a:pt x="18172405" y="3996422"/>
                  <a:pt x="18172405" y="3996422"/>
                  <a:pt x="18189849" y="4047917"/>
                </a:cubicBezTo>
                <a:cubicBezTo>
                  <a:pt x="18189849" y="4047917"/>
                  <a:pt x="18189849" y="4047917"/>
                  <a:pt x="18041549" y="4098136"/>
                </a:cubicBezTo>
                <a:cubicBezTo>
                  <a:pt x="18041549" y="4098136"/>
                  <a:pt x="18041549" y="4098136"/>
                  <a:pt x="17893245" y="4148357"/>
                </a:cubicBezTo>
                <a:cubicBezTo>
                  <a:pt x="17893245" y="4148357"/>
                  <a:pt x="17893245" y="4148357"/>
                  <a:pt x="17984833" y="4174743"/>
                </a:cubicBezTo>
                <a:cubicBezTo>
                  <a:pt x="17984833" y="4174743"/>
                  <a:pt x="17984833" y="4174743"/>
                  <a:pt x="17836533" y="4224964"/>
                </a:cubicBezTo>
                <a:cubicBezTo>
                  <a:pt x="17836533" y="4224964"/>
                  <a:pt x="17836533" y="4224964"/>
                  <a:pt x="17688225" y="4275186"/>
                </a:cubicBezTo>
                <a:cubicBezTo>
                  <a:pt x="17688225" y="4275186"/>
                  <a:pt x="17688225" y="4275186"/>
                  <a:pt x="17500653" y="4453508"/>
                </a:cubicBezTo>
                <a:cubicBezTo>
                  <a:pt x="17500653" y="4453508"/>
                  <a:pt x="17500653" y="4453508"/>
                  <a:pt x="17483213" y="4402011"/>
                </a:cubicBezTo>
                <a:cubicBezTo>
                  <a:pt x="17483213" y="4402011"/>
                  <a:pt x="17483213" y="4402011"/>
                  <a:pt x="17409061" y="4427123"/>
                </a:cubicBezTo>
                <a:cubicBezTo>
                  <a:pt x="17409061" y="4427123"/>
                  <a:pt x="17409061" y="4427123"/>
                  <a:pt x="17426497" y="4478618"/>
                </a:cubicBezTo>
                <a:cubicBezTo>
                  <a:pt x="17426497" y="4478618"/>
                  <a:pt x="17426497" y="4478618"/>
                  <a:pt x="17221481" y="4605446"/>
                </a:cubicBezTo>
                <a:cubicBezTo>
                  <a:pt x="17221481" y="4605446"/>
                  <a:pt x="17221481" y="4605446"/>
                  <a:pt x="17164765" y="4682052"/>
                </a:cubicBezTo>
                <a:cubicBezTo>
                  <a:pt x="17164765" y="4682052"/>
                  <a:pt x="17164765" y="4682052"/>
                  <a:pt x="16959757" y="4808876"/>
                </a:cubicBezTo>
                <a:cubicBezTo>
                  <a:pt x="16959757" y="4808876"/>
                  <a:pt x="16885601" y="4833988"/>
                  <a:pt x="16868165" y="4782493"/>
                </a:cubicBezTo>
                <a:cubicBezTo>
                  <a:pt x="16868165" y="4782493"/>
                  <a:pt x="16868165" y="4782493"/>
                  <a:pt x="16811449" y="4859099"/>
                </a:cubicBezTo>
                <a:cubicBezTo>
                  <a:pt x="16811449" y="4859099"/>
                  <a:pt x="16811449" y="4859099"/>
                  <a:pt x="16828889" y="4910594"/>
                </a:cubicBezTo>
                <a:cubicBezTo>
                  <a:pt x="16828889" y="4910594"/>
                  <a:pt x="16846325" y="4962092"/>
                  <a:pt x="16846325" y="4962092"/>
                </a:cubicBezTo>
                <a:cubicBezTo>
                  <a:pt x="16772173" y="4987202"/>
                  <a:pt x="16754737" y="4935705"/>
                  <a:pt x="16680585" y="4960816"/>
                </a:cubicBezTo>
                <a:cubicBezTo>
                  <a:pt x="16680585" y="4960816"/>
                  <a:pt x="16680585" y="4960816"/>
                  <a:pt x="16772173" y="4987202"/>
                </a:cubicBezTo>
                <a:cubicBezTo>
                  <a:pt x="16772173" y="4987202"/>
                  <a:pt x="16772173" y="4987202"/>
                  <a:pt x="16846325" y="4962092"/>
                </a:cubicBezTo>
                <a:cubicBezTo>
                  <a:pt x="16846325" y="4962092"/>
                  <a:pt x="16846325" y="4962092"/>
                  <a:pt x="16920477" y="4936980"/>
                </a:cubicBezTo>
                <a:cubicBezTo>
                  <a:pt x="16994629" y="4911868"/>
                  <a:pt x="16903041" y="4885483"/>
                  <a:pt x="16977193" y="4860372"/>
                </a:cubicBezTo>
                <a:cubicBezTo>
                  <a:pt x="16977193" y="4860372"/>
                  <a:pt x="16977193" y="4860372"/>
                  <a:pt x="17051337" y="4835264"/>
                </a:cubicBezTo>
                <a:cubicBezTo>
                  <a:pt x="17051337" y="4835264"/>
                  <a:pt x="17051337" y="4835264"/>
                  <a:pt x="17125489" y="4810152"/>
                </a:cubicBezTo>
                <a:cubicBezTo>
                  <a:pt x="17125489" y="4810152"/>
                  <a:pt x="17125489" y="4810152"/>
                  <a:pt x="17182201" y="4733547"/>
                </a:cubicBezTo>
                <a:cubicBezTo>
                  <a:pt x="17182201" y="4733547"/>
                  <a:pt x="17182201" y="4733547"/>
                  <a:pt x="17273797" y="4759930"/>
                </a:cubicBezTo>
                <a:cubicBezTo>
                  <a:pt x="17273797" y="4759930"/>
                  <a:pt x="17273797" y="4759930"/>
                  <a:pt x="17291233" y="4811428"/>
                </a:cubicBezTo>
                <a:cubicBezTo>
                  <a:pt x="17291233" y="4811428"/>
                  <a:pt x="17291233" y="4811428"/>
                  <a:pt x="17142929" y="4861650"/>
                </a:cubicBezTo>
                <a:cubicBezTo>
                  <a:pt x="17142929" y="4861650"/>
                  <a:pt x="17142929" y="4861650"/>
                  <a:pt x="17086213" y="4938254"/>
                </a:cubicBezTo>
                <a:cubicBezTo>
                  <a:pt x="17086213" y="4938254"/>
                  <a:pt x="17086213" y="4938254"/>
                  <a:pt x="17012069" y="4963362"/>
                </a:cubicBezTo>
                <a:cubicBezTo>
                  <a:pt x="17012069" y="4963362"/>
                  <a:pt x="17012069" y="4963362"/>
                  <a:pt x="16863761" y="5013584"/>
                </a:cubicBezTo>
                <a:cubicBezTo>
                  <a:pt x="16863761" y="5013584"/>
                  <a:pt x="16863761" y="5013584"/>
                  <a:pt x="16881205" y="5065081"/>
                </a:cubicBezTo>
                <a:cubicBezTo>
                  <a:pt x="16881205" y="5065081"/>
                  <a:pt x="16881205" y="5065081"/>
                  <a:pt x="16732897" y="5115303"/>
                </a:cubicBezTo>
                <a:cubicBezTo>
                  <a:pt x="16732897" y="5115303"/>
                  <a:pt x="16732897" y="5115303"/>
                  <a:pt x="16676183" y="5191907"/>
                </a:cubicBezTo>
                <a:cubicBezTo>
                  <a:pt x="16676183" y="5191907"/>
                  <a:pt x="16789609" y="5038695"/>
                  <a:pt x="16602031" y="5217017"/>
                </a:cubicBezTo>
                <a:cubicBezTo>
                  <a:pt x="16602031" y="5217017"/>
                  <a:pt x="16602031" y="5217017"/>
                  <a:pt x="16453728" y="5267239"/>
                </a:cubicBezTo>
                <a:cubicBezTo>
                  <a:pt x="16453728" y="5267239"/>
                  <a:pt x="16453728" y="5267239"/>
                  <a:pt x="16322861" y="5368957"/>
                </a:cubicBezTo>
                <a:cubicBezTo>
                  <a:pt x="16322861" y="5368957"/>
                  <a:pt x="16322861" y="5368957"/>
                  <a:pt x="16248708" y="5394069"/>
                </a:cubicBezTo>
                <a:cubicBezTo>
                  <a:pt x="16248708" y="5394069"/>
                  <a:pt x="16248708" y="5394069"/>
                  <a:pt x="16191993" y="5470673"/>
                </a:cubicBezTo>
                <a:cubicBezTo>
                  <a:pt x="16191993" y="5470673"/>
                  <a:pt x="16191993" y="5470673"/>
                  <a:pt x="16209430" y="5522169"/>
                </a:cubicBezTo>
                <a:cubicBezTo>
                  <a:pt x="16209430" y="5522169"/>
                  <a:pt x="16209430" y="5522169"/>
                  <a:pt x="16266146" y="5445563"/>
                </a:cubicBezTo>
                <a:cubicBezTo>
                  <a:pt x="16266146" y="5445563"/>
                  <a:pt x="16266146" y="5445563"/>
                  <a:pt x="16283583" y="5497058"/>
                </a:cubicBezTo>
                <a:cubicBezTo>
                  <a:pt x="16283583" y="5497058"/>
                  <a:pt x="16283583" y="5497058"/>
                  <a:pt x="16375174" y="5523444"/>
                </a:cubicBezTo>
                <a:cubicBezTo>
                  <a:pt x="16375174" y="5523444"/>
                  <a:pt x="16375174" y="5523444"/>
                  <a:pt x="16449326" y="5498332"/>
                </a:cubicBezTo>
                <a:cubicBezTo>
                  <a:pt x="16449326" y="5498332"/>
                  <a:pt x="16449326" y="5498332"/>
                  <a:pt x="16523483" y="5473222"/>
                </a:cubicBezTo>
                <a:cubicBezTo>
                  <a:pt x="16523483" y="5473222"/>
                  <a:pt x="16523483" y="5473222"/>
                  <a:pt x="16597632" y="5448111"/>
                </a:cubicBezTo>
                <a:cubicBezTo>
                  <a:pt x="16597632" y="5448111"/>
                  <a:pt x="16597632" y="5448111"/>
                  <a:pt x="16580191" y="5396614"/>
                </a:cubicBezTo>
                <a:cubicBezTo>
                  <a:pt x="16580191" y="5396614"/>
                  <a:pt x="16580191" y="5396614"/>
                  <a:pt x="16671785" y="5423000"/>
                </a:cubicBezTo>
                <a:cubicBezTo>
                  <a:pt x="16671785" y="5423000"/>
                  <a:pt x="16671785" y="5423000"/>
                  <a:pt x="16728501" y="5346393"/>
                </a:cubicBezTo>
                <a:cubicBezTo>
                  <a:pt x="16728501" y="5346393"/>
                  <a:pt x="16728501" y="5346393"/>
                  <a:pt x="16745937" y="5397889"/>
                </a:cubicBezTo>
                <a:cubicBezTo>
                  <a:pt x="16745937" y="5397889"/>
                  <a:pt x="16745937" y="5397889"/>
                  <a:pt x="16820089" y="5372777"/>
                </a:cubicBezTo>
                <a:cubicBezTo>
                  <a:pt x="16820089" y="5372777"/>
                  <a:pt x="16820089" y="5372777"/>
                  <a:pt x="16876801" y="5296171"/>
                </a:cubicBezTo>
                <a:cubicBezTo>
                  <a:pt x="16876801" y="5296171"/>
                  <a:pt x="16876801" y="5296171"/>
                  <a:pt x="16950953" y="5271059"/>
                </a:cubicBezTo>
                <a:cubicBezTo>
                  <a:pt x="16950953" y="5271059"/>
                  <a:pt x="16969497" y="5264781"/>
                  <a:pt x="16978757" y="5261645"/>
                </a:cubicBezTo>
                <a:lnTo>
                  <a:pt x="16982237" y="5260466"/>
                </a:lnTo>
                <a:lnTo>
                  <a:pt x="16997301" y="5255367"/>
                </a:lnTo>
                <a:cubicBezTo>
                  <a:pt x="17025109" y="5245950"/>
                  <a:pt x="17062177" y="5233396"/>
                  <a:pt x="17099261" y="5220838"/>
                </a:cubicBezTo>
                <a:cubicBezTo>
                  <a:pt x="17099261" y="5220838"/>
                  <a:pt x="17099261" y="5220838"/>
                  <a:pt x="17081821" y="5169343"/>
                </a:cubicBezTo>
                <a:cubicBezTo>
                  <a:pt x="17081821" y="5169343"/>
                  <a:pt x="17081821" y="5169343"/>
                  <a:pt x="17600881" y="4993568"/>
                </a:cubicBezTo>
                <a:cubicBezTo>
                  <a:pt x="17600881" y="4993568"/>
                  <a:pt x="17600881" y="4993568"/>
                  <a:pt x="17805893" y="4866744"/>
                </a:cubicBezTo>
                <a:cubicBezTo>
                  <a:pt x="17805893" y="4866744"/>
                  <a:pt x="17805893" y="4866744"/>
                  <a:pt x="18103949" y="4765812"/>
                </a:cubicBezTo>
                <a:lnTo>
                  <a:pt x="18176657" y="4741189"/>
                </a:lnTo>
                <a:cubicBezTo>
                  <a:pt x="18176657" y="4741189"/>
                  <a:pt x="18176657" y="4741189"/>
                  <a:pt x="17971637" y="4868016"/>
                </a:cubicBezTo>
                <a:cubicBezTo>
                  <a:pt x="17971637" y="4868016"/>
                  <a:pt x="17971637" y="4868016"/>
                  <a:pt x="17840769" y="4969734"/>
                </a:cubicBezTo>
                <a:cubicBezTo>
                  <a:pt x="17840769" y="4969734"/>
                  <a:pt x="17840769" y="4969734"/>
                  <a:pt x="17766621" y="4994844"/>
                </a:cubicBezTo>
                <a:cubicBezTo>
                  <a:pt x="17766621" y="4994844"/>
                  <a:pt x="17766621" y="4994844"/>
                  <a:pt x="17727349" y="5122942"/>
                </a:cubicBezTo>
                <a:cubicBezTo>
                  <a:pt x="17727349" y="5122942"/>
                  <a:pt x="17727349" y="5122942"/>
                  <a:pt x="17448181" y="5274883"/>
                </a:cubicBezTo>
                <a:cubicBezTo>
                  <a:pt x="17448181" y="5274883"/>
                  <a:pt x="17448181" y="5274883"/>
                  <a:pt x="17317309" y="5376599"/>
                </a:cubicBezTo>
                <a:cubicBezTo>
                  <a:pt x="17317309" y="5376599"/>
                  <a:pt x="17317309" y="5376599"/>
                  <a:pt x="17391461" y="5351487"/>
                </a:cubicBezTo>
                <a:cubicBezTo>
                  <a:pt x="17391461" y="5351487"/>
                  <a:pt x="17317309" y="5376599"/>
                  <a:pt x="17408901" y="5402983"/>
                </a:cubicBezTo>
                <a:cubicBezTo>
                  <a:pt x="17408901" y="5402983"/>
                  <a:pt x="17408901" y="5402983"/>
                  <a:pt x="17243157" y="5401709"/>
                </a:cubicBezTo>
                <a:cubicBezTo>
                  <a:pt x="17299873" y="5325105"/>
                  <a:pt x="17299873" y="5325105"/>
                  <a:pt x="17225717" y="5350216"/>
                </a:cubicBezTo>
                <a:cubicBezTo>
                  <a:pt x="17243157" y="5401709"/>
                  <a:pt x="17243157" y="5401709"/>
                  <a:pt x="17169013" y="5426817"/>
                </a:cubicBezTo>
                <a:cubicBezTo>
                  <a:pt x="17169013" y="5426817"/>
                  <a:pt x="17169013" y="5426817"/>
                  <a:pt x="17260597" y="5453205"/>
                </a:cubicBezTo>
                <a:cubicBezTo>
                  <a:pt x="17260597" y="5453205"/>
                  <a:pt x="17260597" y="5453205"/>
                  <a:pt x="17186453" y="5478313"/>
                </a:cubicBezTo>
                <a:cubicBezTo>
                  <a:pt x="17186453" y="5478313"/>
                  <a:pt x="17186453" y="5478313"/>
                  <a:pt x="17203889" y="5529807"/>
                </a:cubicBezTo>
                <a:cubicBezTo>
                  <a:pt x="17203889" y="5529807"/>
                  <a:pt x="17203889" y="5529807"/>
                  <a:pt x="17129737" y="5554919"/>
                </a:cubicBezTo>
                <a:cubicBezTo>
                  <a:pt x="17129737" y="5554919"/>
                  <a:pt x="17129737" y="5554919"/>
                  <a:pt x="17073021" y="5631526"/>
                </a:cubicBezTo>
                <a:cubicBezTo>
                  <a:pt x="17073021" y="5631526"/>
                  <a:pt x="17073021" y="5631526"/>
                  <a:pt x="16998869" y="5656637"/>
                </a:cubicBezTo>
                <a:cubicBezTo>
                  <a:pt x="16998869" y="5656637"/>
                  <a:pt x="16998869" y="5656637"/>
                  <a:pt x="16942157" y="5733243"/>
                </a:cubicBezTo>
                <a:cubicBezTo>
                  <a:pt x="16942157" y="5733243"/>
                  <a:pt x="16942157" y="5733243"/>
                  <a:pt x="16776413" y="5731969"/>
                </a:cubicBezTo>
                <a:cubicBezTo>
                  <a:pt x="16702261" y="5757081"/>
                  <a:pt x="17107901" y="5734517"/>
                  <a:pt x="16628112" y="5782192"/>
                </a:cubicBezTo>
                <a:cubicBezTo>
                  <a:pt x="16628112" y="5782192"/>
                  <a:pt x="16628112" y="5782192"/>
                  <a:pt x="16571397" y="5858798"/>
                </a:cubicBezTo>
                <a:cubicBezTo>
                  <a:pt x="16571397" y="5858798"/>
                  <a:pt x="16571397" y="5858798"/>
                  <a:pt x="16737137" y="5860071"/>
                </a:cubicBezTo>
                <a:cubicBezTo>
                  <a:pt x="16737137" y="5860071"/>
                  <a:pt x="16737137" y="5860071"/>
                  <a:pt x="16662987" y="5885181"/>
                </a:cubicBezTo>
                <a:cubicBezTo>
                  <a:pt x="16662987" y="5885181"/>
                  <a:pt x="16662987" y="5885181"/>
                  <a:pt x="16588834" y="5910293"/>
                </a:cubicBezTo>
                <a:cubicBezTo>
                  <a:pt x="16588834" y="5910293"/>
                  <a:pt x="16588834" y="5910293"/>
                  <a:pt x="16514682" y="5935405"/>
                </a:cubicBezTo>
                <a:cubicBezTo>
                  <a:pt x="16514682" y="5935405"/>
                  <a:pt x="16514682" y="5935405"/>
                  <a:pt x="16440529" y="5960515"/>
                </a:cubicBezTo>
                <a:cubicBezTo>
                  <a:pt x="16440529" y="5960515"/>
                  <a:pt x="16440529" y="5960515"/>
                  <a:pt x="16497241" y="5883909"/>
                </a:cubicBezTo>
                <a:cubicBezTo>
                  <a:pt x="16497241" y="5883909"/>
                  <a:pt x="16497241" y="5883909"/>
                  <a:pt x="16348935" y="5934132"/>
                </a:cubicBezTo>
                <a:cubicBezTo>
                  <a:pt x="16348935" y="5934132"/>
                  <a:pt x="16348935" y="5934132"/>
                  <a:pt x="16292223" y="6010736"/>
                </a:cubicBezTo>
                <a:cubicBezTo>
                  <a:pt x="16292223" y="6010736"/>
                  <a:pt x="16292223" y="6010736"/>
                  <a:pt x="16143918" y="6060959"/>
                </a:cubicBezTo>
                <a:cubicBezTo>
                  <a:pt x="16143918" y="6060959"/>
                  <a:pt x="16143918" y="6060959"/>
                  <a:pt x="16087210" y="6137563"/>
                </a:cubicBezTo>
                <a:lnTo>
                  <a:pt x="16077941" y="6140701"/>
                </a:lnTo>
                <a:lnTo>
                  <a:pt x="16022329" y="6159535"/>
                </a:lnTo>
                <a:cubicBezTo>
                  <a:pt x="16013061" y="6162673"/>
                  <a:pt x="16013061" y="6162673"/>
                  <a:pt x="16013061" y="6162673"/>
                </a:cubicBezTo>
                <a:cubicBezTo>
                  <a:pt x="16013061" y="6162673"/>
                  <a:pt x="16013061" y="6162673"/>
                  <a:pt x="15790599" y="6238007"/>
                </a:cubicBezTo>
                <a:cubicBezTo>
                  <a:pt x="15790599" y="6238007"/>
                  <a:pt x="15790599" y="6238007"/>
                  <a:pt x="15659734" y="6339721"/>
                </a:cubicBezTo>
                <a:cubicBezTo>
                  <a:pt x="15659734" y="6339721"/>
                  <a:pt x="15659734" y="6339721"/>
                  <a:pt x="15454721" y="6466550"/>
                </a:cubicBezTo>
                <a:cubicBezTo>
                  <a:pt x="15454721" y="6466550"/>
                  <a:pt x="15454721" y="6466550"/>
                  <a:pt x="15380572" y="6491660"/>
                </a:cubicBezTo>
                <a:cubicBezTo>
                  <a:pt x="15363134" y="6440162"/>
                  <a:pt x="15363134" y="6440162"/>
                  <a:pt x="15363134" y="6440162"/>
                </a:cubicBezTo>
                <a:cubicBezTo>
                  <a:pt x="15344593" y="6446440"/>
                  <a:pt x="15326049" y="6452719"/>
                  <a:pt x="15288978" y="6465273"/>
                </a:cubicBezTo>
                <a:cubicBezTo>
                  <a:pt x="15288978" y="6465273"/>
                  <a:pt x="15288978" y="6465273"/>
                  <a:pt x="15306419" y="6516771"/>
                </a:cubicBezTo>
                <a:cubicBezTo>
                  <a:pt x="15306419" y="6516771"/>
                  <a:pt x="15306419" y="6516771"/>
                  <a:pt x="15214825" y="6490384"/>
                </a:cubicBezTo>
                <a:cubicBezTo>
                  <a:pt x="15214825" y="6490384"/>
                  <a:pt x="15214825" y="6490384"/>
                  <a:pt x="15232266" y="6541883"/>
                </a:cubicBezTo>
                <a:cubicBezTo>
                  <a:pt x="15232266" y="6541883"/>
                  <a:pt x="15232266" y="6541883"/>
                  <a:pt x="15158113" y="6566993"/>
                </a:cubicBezTo>
                <a:cubicBezTo>
                  <a:pt x="15158113" y="6566993"/>
                  <a:pt x="15158113" y="6566993"/>
                  <a:pt x="15083961" y="6592103"/>
                </a:cubicBezTo>
                <a:cubicBezTo>
                  <a:pt x="15083961" y="6592103"/>
                  <a:pt x="15083961" y="6592103"/>
                  <a:pt x="14935662" y="6642323"/>
                </a:cubicBezTo>
                <a:cubicBezTo>
                  <a:pt x="14935662" y="6642323"/>
                  <a:pt x="14935662" y="6642323"/>
                  <a:pt x="14953100" y="6693816"/>
                </a:cubicBezTo>
                <a:cubicBezTo>
                  <a:pt x="14953100" y="6693816"/>
                  <a:pt x="14953100" y="6693816"/>
                  <a:pt x="14878947" y="6718928"/>
                </a:cubicBezTo>
                <a:cubicBezTo>
                  <a:pt x="14878947" y="6718928"/>
                  <a:pt x="14878947" y="6718928"/>
                  <a:pt x="14869671" y="6722068"/>
                </a:cubicBezTo>
                <a:lnTo>
                  <a:pt x="14814059" y="6740901"/>
                </a:lnTo>
                <a:lnTo>
                  <a:pt x="14804798" y="6744037"/>
                </a:lnTo>
                <a:lnTo>
                  <a:pt x="14803632" y="6744431"/>
                </a:lnTo>
                <a:lnTo>
                  <a:pt x="14795518" y="6747180"/>
                </a:lnTo>
                <a:lnTo>
                  <a:pt x="14782776" y="6751495"/>
                </a:lnTo>
                <a:cubicBezTo>
                  <a:pt x="14767712" y="6756595"/>
                  <a:pt x="14749180" y="6762871"/>
                  <a:pt x="14730643" y="6769148"/>
                </a:cubicBezTo>
                <a:cubicBezTo>
                  <a:pt x="14730643" y="6769148"/>
                  <a:pt x="14730643" y="6769148"/>
                  <a:pt x="14656490" y="6794260"/>
                </a:cubicBezTo>
                <a:cubicBezTo>
                  <a:pt x="14673928" y="6845754"/>
                  <a:pt x="14748082" y="6820644"/>
                  <a:pt x="14673928" y="6845754"/>
                </a:cubicBezTo>
                <a:cubicBezTo>
                  <a:pt x="14673928" y="6845754"/>
                  <a:pt x="14673928" y="6845754"/>
                  <a:pt x="14748082" y="6820644"/>
                </a:cubicBezTo>
                <a:cubicBezTo>
                  <a:pt x="14748082" y="6820644"/>
                  <a:pt x="14748082" y="6820644"/>
                  <a:pt x="14691367" y="6897252"/>
                </a:cubicBezTo>
                <a:cubicBezTo>
                  <a:pt x="14691367" y="6897252"/>
                  <a:pt x="14691367" y="6897252"/>
                  <a:pt x="14617215" y="6922363"/>
                </a:cubicBezTo>
                <a:cubicBezTo>
                  <a:pt x="14617215" y="6922363"/>
                  <a:pt x="14617215" y="6922363"/>
                  <a:pt x="14560499" y="6998968"/>
                </a:cubicBezTo>
                <a:cubicBezTo>
                  <a:pt x="14560499" y="6998968"/>
                  <a:pt x="14560499" y="6998968"/>
                  <a:pt x="14543061" y="6947473"/>
                </a:cubicBezTo>
                <a:cubicBezTo>
                  <a:pt x="14543061" y="6947473"/>
                  <a:pt x="14543061" y="6947473"/>
                  <a:pt x="14503788" y="7075574"/>
                </a:cubicBezTo>
                <a:cubicBezTo>
                  <a:pt x="14503788" y="7075574"/>
                  <a:pt x="14503788" y="7075574"/>
                  <a:pt x="14390358" y="7228787"/>
                </a:cubicBezTo>
                <a:cubicBezTo>
                  <a:pt x="14390358" y="7228787"/>
                  <a:pt x="14390358" y="7228787"/>
                  <a:pt x="14481948" y="7255167"/>
                </a:cubicBezTo>
                <a:cubicBezTo>
                  <a:pt x="14481948" y="7255167"/>
                  <a:pt x="14481948" y="7255167"/>
                  <a:pt x="14538664" y="7178565"/>
                </a:cubicBezTo>
                <a:cubicBezTo>
                  <a:pt x="14538664" y="7178565"/>
                  <a:pt x="14538664" y="7178565"/>
                  <a:pt x="14612814" y="7153455"/>
                </a:cubicBezTo>
                <a:cubicBezTo>
                  <a:pt x="14612814" y="7153455"/>
                  <a:pt x="14612814" y="7153455"/>
                  <a:pt x="14595375" y="7101957"/>
                </a:cubicBezTo>
                <a:cubicBezTo>
                  <a:pt x="14595375" y="7101957"/>
                  <a:pt x="14595375" y="7101957"/>
                  <a:pt x="14686967" y="7128343"/>
                </a:cubicBezTo>
                <a:cubicBezTo>
                  <a:pt x="14686967" y="7128343"/>
                  <a:pt x="14686967" y="7128343"/>
                  <a:pt x="14817833" y="7026624"/>
                </a:cubicBezTo>
                <a:cubicBezTo>
                  <a:pt x="14817833" y="7026624"/>
                  <a:pt x="14817833" y="7026624"/>
                  <a:pt x="14835274" y="7078121"/>
                </a:cubicBezTo>
                <a:cubicBezTo>
                  <a:pt x="14835274" y="7078121"/>
                  <a:pt x="14835274" y="7078121"/>
                  <a:pt x="14966139" y="6976402"/>
                </a:cubicBezTo>
                <a:cubicBezTo>
                  <a:pt x="14966139" y="6976402"/>
                  <a:pt x="14966139" y="6976402"/>
                  <a:pt x="14891989" y="7001512"/>
                </a:cubicBezTo>
                <a:cubicBezTo>
                  <a:pt x="14891989" y="7001512"/>
                  <a:pt x="14891989" y="7001512"/>
                  <a:pt x="14874552" y="6950019"/>
                </a:cubicBezTo>
                <a:cubicBezTo>
                  <a:pt x="14948701" y="6924909"/>
                  <a:pt x="14909427" y="7053010"/>
                  <a:pt x="15022854" y="6899797"/>
                </a:cubicBezTo>
                <a:cubicBezTo>
                  <a:pt x="15022854" y="6899797"/>
                  <a:pt x="15022854" y="6899797"/>
                  <a:pt x="15040291" y="6951292"/>
                </a:cubicBezTo>
                <a:cubicBezTo>
                  <a:pt x="15040291" y="6951292"/>
                  <a:pt x="15040291" y="6951292"/>
                  <a:pt x="15171152" y="6849577"/>
                </a:cubicBezTo>
                <a:cubicBezTo>
                  <a:pt x="15171152" y="6849577"/>
                  <a:pt x="15171152" y="6849577"/>
                  <a:pt x="15245301" y="6824469"/>
                </a:cubicBezTo>
                <a:cubicBezTo>
                  <a:pt x="15245301" y="6824469"/>
                  <a:pt x="15245301" y="6824469"/>
                  <a:pt x="15319454" y="6799357"/>
                </a:cubicBezTo>
                <a:cubicBezTo>
                  <a:pt x="15319454" y="6799357"/>
                  <a:pt x="15319454" y="6799357"/>
                  <a:pt x="15393610" y="6774246"/>
                </a:cubicBezTo>
                <a:cubicBezTo>
                  <a:pt x="15393610" y="6774246"/>
                  <a:pt x="15393610" y="6774246"/>
                  <a:pt x="15376169" y="6722750"/>
                </a:cubicBezTo>
                <a:cubicBezTo>
                  <a:pt x="15450322" y="6697639"/>
                  <a:pt x="15541912" y="6724024"/>
                  <a:pt x="15450322" y="6697639"/>
                </a:cubicBezTo>
                <a:cubicBezTo>
                  <a:pt x="15524475" y="6672529"/>
                  <a:pt x="15541912" y="6724024"/>
                  <a:pt x="15524475" y="6672529"/>
                </a:cubicBezTo>
                <a:cubicBezTo>
                  <a:pt x="15524475" y="6672529"/>
                  <a:pt x="15524475" y="6672529"/>
                  <a:pt x="15581190" y="6595923"/>
                </a:cubicBezTo>
                <a:cubicBezTo>
                  <a:pt x="15581190" y="6595923"/>
                  <a:pt x="15581190" y="6595923"/>
                  <a:pt x="15655336" y="6570815"/>
                </a:cubicBezTo>
                <a:cubicBezTo>
                  <a:pt x="15655336" y="6570815"/>
                  <a:pt x="15655336" y="6570815"/>
                  <a:pt x="15729488" y="6545703"/>
                </a:cubicBezTo>
                <a:cubicBezTo>
                  <a:pt x="15729488" y="6545703"/>
                  <a:pt x="15729488" y="6545703"/>
                  <a:pt x="15821079" y="6572086"/>
                </a:cubicBezTo>
                <a:cubicBezTo>
                  <a:pt x="15821079" y="6572086"/>
                  <a:pt x="15821079" y="6572086"/>
                  <a:pt x="15803641" y="6520591"/>
                </a:cubicBezTo>
                <a:cubicBezTo>
                  <a:pt x="15877791" y="6495481"/>
                  <a:pt x="15860353" y="6443985"/>
                  <a:pt x="15934506" y="6418874"/>
                </a:cubicBezTo>
                <a:cubicBezTo>
                  <a:pt x="15934506" y="6418874"/>
                  <a:pt x="15934506" y="6418874"/>
                  <a:pt x="15951943" y="6470371"/>
                </a:cubicBezTo>
                <a:cubicBezTo>
                  <a:pt x="15951943" y="6470371"/>
                  <a:pt x="15951943" y="6470371"/>
                  <a:pt x="16008658" y="6393763"/>
                </a:cubicBezTo>
                <a:cubicBezTo>
                  <a:pt x="16008658" y="6393763"/>
                  <a:pt x="16008658" y="6393763"/>
                  <a:pt x="16213672" y="6266937"/>
                </a:cubicBezTo>
                <a:cubicBezTo>
                  <a:pt x="16213672" y="6266937"/>
                  <a:pt x="16213672" y="6266937"/>
                  <a:pt x="16196234" y="6215445"/>
                </a:cubicBezTo>
                <a:lnTo>
                  <a:pt x="16270387" y="6190333"/>
                </a:lnTo>
                <a:cubicBezTo>
                  <a:pt x="16287825" y="6241826"/>
                  <a:pt x="16344540" y="6165223"/>
                  <a:pt x="16418689" y="6140113"/>
                </a:cubicBezTo>
                <a:cubicBezTo>
                  <a:pt x="16418689" y="6140113"/>
                  <a:pt x="16418689" y="6140113"/>
                  <a:pt x="16361978" y="6216715"/>
                </a:cubicBezTo>
                <a:cubicBezTo>
                  <a:pt x="16453564" y="6243100"/>
                  <a:pt x="16436127" y="6191605"/>
                  <a:pt x="16453564" y="6243100"/>
                </a:cubicBezTo>
                <a:cubicBezTo>
                  <a:pt x="16453564" y="6243100"/>
                  <a:pt x="16453564" y="6243100"/>
                  <a:pt x="16527717" y="6217989"/>
                </a:cubicBezTo>
                <a:cubicBezTo>
                  <a:pt x="16527717" y="6217989"/>
                  <a:pt x="16527717" y="6217989"/>
                  <a:pt x="16510280" y="6166493"/>
                </a:cubicBezTo>
                <a:cubicBezTo>
                  <a:pt x="16510280" y="6166493"/>
                  <a:pt x="16510280" y="6166493"/>
                  <a:pt x="16676025" y="6167767"/>
                </a:cubicBezTo>
                <a:cubicBezTo>
                  <a:pt x="16676025" y="6167767"/>
                  <a:pt x="16676025" y="6167767"/>
                  <a:pt x="16806889" y="6066051"/>
                </a:cubicBezTo>
                <a:cubicBezTo>
                  <a:pt x="16806889" y="6066051"/>
                  <a:pt x="16806889" y="6066051"/>
                  <a:pt x="16937757" y="5964335"/>
                </a:cubicBezTo>
                <a:cubicBezTo>
                  <a:pt x="16937757" y="5964335"/>
                  <a:pt x="16936873" y="5965532"/>
                  <a:pt x="16935429" y="5967477"/>
                </a:cubicBezTo>
                <a:lnTo>
                  <a:pt x="16932885" y="5970915"/>
                </a:lnTo>
                <a:lnTo>
                  <a:pt x="16923937" y="5983000"/>
                </a:lnTo>
                <a:lnTo>
                  <a:pt x="16921473" y="5986329"/>
                </a:lnTo>
                <a:cubicBezTo>
                  <a:pt x="16909845" y="6002039"/>
                  <a:pt x="16911169" y="6000243"/>
                  <a:pt x="16916489" y="5993062"/>
                </a:cubicBezTo>
                <a:lnTo>
                  <a:pt x="16923937" y="5983000"/>
                </a:lnTo>
                <a:lnTo>
                  <a:pt x="16929781" y="5975107"/>
                </a:lnTo>
                <a:lnTo>
                  <a:pt x="16932885" y="5970915"/>
                </a:lnTo>
                <a:lnTo>
                  <a:pt x="16937757" y="5964335"/>
                </a:lnTo>
                <a:cubicBezTo>
                  <a:pt x="16937757" y="5964335"/>
                  <a:pt x="16937757" y="5964335"/>
                  <a:pt x="17011913" y="5939225"/>
                </a:cubicBezTo>
                <a:cubicBezTo>
                  <a:pt x="17011913" y="5939225"/>
                  <a:pt x="17011913" y="5939225"/>
                  <a:pt x="17291081" y="5787283"/>
                </a:cubicBezTo>
                <a:cubicBezTo>
                  <a:pt x="17291081" y="5787283"/>
                  <a:pt x="17291081" y="5787283"/>
                  <a:pt x="17365225" y="5762175"/>
                </a:cubicBezTo>
                <a:cubicBezTo>
                  <a:pt x="17365225" y="5762175"/>
                  <a:pt x="17439377" y="5737064"/>
                  <a:pt x="17439377" y="5737064"/>
                </a:cubicBezTo>
                <a:cubicBezTo>
                  <a:pt x="17439377" y="5737064"/>
                  <a:pt x="17439377" y="5737064"/>
                  <a:pt x="17501945" y="5715876"/>
                </a:cubicBezTo>
                <a:lnTo>
                  <a:pt x="17513533" y="5711953"/>
                </a:lnTo>
                <a:cubicBezTo>
                  <a:pt x="17513533" y="5711953"/>
                  <a:pt x="17513533" y="5711953"/>
                  <a:pt x="17644401" y="5610237"/>
                </a:cubicBezTo>
                <a:cubicBezTo>
                  <a:pt x="17644401" y="5610237"/>
                  <a:pt x="17644401" y="5610237"/>
                  <a:pt x="17775265" y="5508521"/>
                </a:cubicBezTo>
                <a:cubicBezTo>
                  <a:pt x="17849417" y="5483409"/>
                  <a:pt x="17906125" y="5406807"/>
                  <a:pt x="17923565" y="5458301"/>
                </a:cubicBezTo>
                <a:cubicBezTo>
                  <a:pt x="17923565" y="5458301"/>
                  <a:pt x="17923565" y="5458301"/>
                  <a:pt x="18128585" y="5331473"/>
                </a:cubicBezTo>
                <a:cubicBezTo>
                  <a:pt x="18128585" y="5331473"/>
                  <a:pt x="18128585" y="5331473"/>
                  <a:pt x="18202737" y="5306362"/>
                </a:cubicBezTo>
                <a:cubicBezTo>
                  <a:pt x="18202737" y="5306362"/>
                  <a:pt x="18202737" y="5306362"/>
                  <a:pt x="18276885" y="5281253"/>
                </a:cubicBezTo>
                <a:cubicBezTo>
                  <a:pt x="18276885" y="5281253"/>
                  <a:pt x="18276885" y="5281253"/>
                  <a:pt x="18368477" y="5307635"/>
                </a:cubicBezTo>
                <a:cubicBezTo>
                  <a:pt x="18368477" y="5307635"/>
                  <a:pt x="18368477" y="5307635"/>
                  <a:pt x="18311761" y="5384242"/>
                </a:cubicBezTo>
                <a:cubicBezTo>
                  <a:pt x="18237613" y="5409352"/>
                  <a:pt x="18237613" y="5409352"/>
                  <a:pt x="18255049" y="5460845"/>
                </a:cubicBezTo>
                <a:cubicBezTo>
                  <a:pt x="18255049" y="5460845"/>
                  <a:pt x="18255049" y="5460845"/>
                  <a:pt x="18032593" y="5536178"/>
                </a:cubicBezTo>
                <a:cubicBezTo>
                  <a:pt x="18032593" y="5536178"/>
                  <a:pt x="18032593" y="5536178"/>
                  <a:pt x="18050029" y="5587677"/>
                </a:cubicBezTo>
                <a:cubicBezTo>
                  <a:pt x="18050029" y="5587677"/>
                  <a:pt x="18050029" y="5587677"/>
                  <a:pt x="17753425" y="5688118"/>
                </a:cubicBezTo>
                <a:cubicBezTo>
                  <a:pt x="17753425" y="5688118"/>
                  <a:pt x="17753425" y="5688118"/>
                  <a:pt x="17770861" y="5739611"/>
                </a:cubicBezTo>
                <a:cubicBezTo>
                  <a:pt x="17770861" y="5739611"/>
                  <a:pt x="17770861" y="5739611"/>
                  <a:pt x="17639997" y="5841327"/>
                </a:cubicBezTo>
                <a:cubicBezTo>
                  <a:pt x="17639997" y="5841327"/>
                  <a:pt x="17639997" y="5841327"/>
                  <a:pt x="17565845" y="5866439"/>
                </a:cubicBezTo>
                <a:cubicBezTo>
                  <a:pt x="17565845" y="5866439"/>
                  <a:pt x="17565845" y="5866439"/>
                  <a:pt x="17434977" y="5968157"/>
                </a:cubicBezTo>
                <a:cubicBezTo>
                  <a:pt x="17434977" y="5968157"/>
                  <a:pt x="17434977" y="5968157"/>
                  <a:pt x="17378273" y="6044759"/>
                </a:cubicBezTo>
                <a:cubicBezTo>
                  <a:pt x="17360837" y="5993265"/>
                  <a:pt x="17360837" y="5993265"/>
                  <a:pt x="17360837" y="5993265"/>
                </a:cubicBezTo>
                <a:cubicBezTo>
                  <a:pt x="17360837" y="5993265"/>
                  <a:pt x="17360837" y="5993265"/>
                  <a:pt x="17247405" y="6146477"/>
                </a:cubicBezTo>
                <a:cubicBezTo>
                  <a:pt x="17247405" y="6146477"/>
                  <a:pt x="17247405" y="6146477"/>
                  <a:pt x="17173253" y="6171589"/>
                </a:cubicBezTo>
                <a:cubicBezTo>
                  <a:pt x="17173253" y="6171589"/>
                  <a:pt x="17173253" y="6171589"/>
                  <a:pt x="17099101" y="6196697"/>
                </a:cubicBezTo>
                <a:cubicBezTo>
                  <a:pt x="17099101" y="6196697"/>
                  <a:pt x="17099101" y="6196697"/>
                  <a:pt x="17024949" y="6221810"/>
                </a:cubicBezTo>
                <a:cubicBezTo>
                  <a:pt x="17024949" y="6221810"/>
                  <a:pt x="16933357" y="6195425"/>
                  <a:pt x="17042389" y="6273302"/>
                </a:cubicBezTo>
                <a:cubicBezTo>
                  <a:pt x="17042389" y="6273302"/>
                  <a:pt x="17042389" y="6273302"/>
                  <a:pt x="16968237" y="6298415"/>
                </a:cubicBezTo>
                <a:cubicBezTo>
                  <a:pt x="16968237" y="6298415"/>
                  <a:pt x="16968237" y="6298415"/>
                  <a:pt x="16911521" y="6375023"/>
                </a:cubicBezTo>
                <a:cubicBezTo>
                  <a:pt x="16911521" y="6375023"/>
                  <a:pt x="16911521" y="6375023"/>
                  <a:pt x="16763217" y="6425244"/>
                </a:cubicBezTo>
                <a:cubicBezTo>
                  <a:pt x="16763217" y="6425244"/>
                  <a:pt x="16763217" y="6425244"/>
                  <a:pt x="16689061" y="6450355"/>
                </a:cubicBezTo>
                <a:cubicBezTo>
                  <a:pt x="16689061" y="6450355"/>
                  <a:pt x="16689061" y="6450355"/>
                  <a:pt x="16780653" y="6476737"/>
                </a:cubicBezTo>
                <a:cubicBezTo>
                  <a:pt x="16780653" y="6476737"/>
                  <a:pt x="16780653" y="6476737"/>
                  <a:pt x="16427329" y="6653788"/>
                </a:cubicBezTo>
                <a:cubicBezTo>
                  <a:pt x="16427329" y="6653788"/>
                  <a:pt x="16427329" y="6653788"/>
                  <a:pt x="16222319" y="6780613"/>
                </a:cubicBezTo>
                <a:cubicBezTo>
                  <a:pt x="16222319" y="6780613"/>
                  <a:pt x="16222319" y="6780613"/>
                  <a:pt x="16074014" y="6830836"/>
                </a:cubicBezTo>
                <a:cubicBezTo>
                  <a:pt x="16074014" y="6830836"/>
                  <a:pt x="16074014" y="6830836"/>
                  <a:pt x="15999861" y="6855948"/>
                </a:cubicBezTo>
                <a:cubicBezTo>
                  <a:pt x="15925708" y="6881057"/>
                  <a:pt x="15943146" y="6932552"/>
                  <a:pt x="15925708" y="6881057"/>
                </a:cubicBezTo>
                <a:cubicBezTo>
                  <a:pt x="15925708" y="6881057"/>
                  <a:pt x="15925708" y="6881057"/>
                  <a:pt x="15720695" y="7007883"/>
                </a:cubicBezTo>
                <a:cubicBezTo>
                  <a:pt x="15720695" y="7007883"/>
                  <a:pt x="15720695" y="7007883"/>
                  <a:pt x="15236511" y="7286647"/>
                </a:cubicBezTo>
                <a:cubicBezTo>
                  <a:pt x="15236511" y="7286647"/>
                  <a:pt x="15236511" y="7286647"/>
                  <a:pt x="15179796" y="7363254"/>
                </a:cubicBezTo>
                <a:cubicBezTo>
                  <a:pt x="15179796" y="7363254"/>
                  <a:pt x="15179796" y="7363254"/>
                  <a:pt x="15088206" y="7336869"/>
                </a:cubicBezTo>
                <a:cubicBezTo>
                  <a:pt x="15088206" y="7336869"/>
                  <a:pt x="15088206" y="7336869"/>
                  <a:pt x="15031494" y="7413476"/>
                </a:cubicBezTo>
                <a:cubicBezTo>
                  <a:pt x="15031494" y="7413476"/>
                  <a:pt x="15031494" y="7413476"/>
                  <a:pt x="15105643" y="7388366"/>
                </a:cubicBezTo>
                <a:cubicBezTo>
                  <a:pt x="15105643" y="7388366"/>
                  <a:pt x="15105643" y="7388366"/>
                  <a:pt x="14638893" y="7718625"/>
                </a:cubicBezTo>
                <a:cubicBezTo>
                  <a:pt x="14638893" y="7718625"/>
                  <a:pt x="14638893" y="7718625"/>
                  <a:pt x="14490588" y="7768849"/>
                </a:cubicBezTo>
                <a:cubicBezTo>
                  <a:pt x="14490588" y="7768849"/>
                  <a:pt x="14490588" y="7768849"/>
                  <a:pt x="14508027" y="7820344"/>
                </a:cubicBezTo>
                <a:cubicBezTo>
                  <a:pt x="14508027" y="7820344"/>
                  <a:pt x="14508027" y="7820344"/>
                  <a:pt x="14433875" y="7845455"/>
                </a:cubicBezTo>
                <a:cubicBezTo>
                  <a:pt x="14433875" y="7845455"/>
                  <a:pt x="14433875" y="7845455"/>
                  <a:pt x="14359722" y="7870565"/>
                </a:cubicBezTo>
                <a:cubicBezTo>
                  <a:pt x="14285570" y="7895677"/>
                  <a:pt x="14285570" y="7895677"/>
                  <a:pt x="14285570" y="7895677"/>
                </a:cubicBezTo>
                <a:cubicBezTo>
                  <a:pt x="14285570" y="7895677"/>
                  <a:pt x="14285570" y="7895677"/>
                  <a:pt x="14006404" y="8047610"/>
                </a:cubicBezTo>
                <a:cubicBezTo>
                  <a:pt x="14006404" y="8047610"/>
                  <a:pt x="14006404" y="8047610"/>
                  <a:pt x="13932252" y="8072721"/>
                </a:cubicBezTo>
                <a:cubicBezTo>
                  <a:pt x="13932252" y="8072721"/>
                  <a:pt x="13932252" y="8072721"/>
                  <a:pt x="13727233" y="8199551"/>
                </a:cubicBezTo>
                <a:cubicBezTo>
                  <a:pt x="13727233" y="8199551"/>
                  <a:pt x="13727233" y="8199551"/>
                  <a:pt x="13670520" y="8276157"/>
                </a:cubicBezTo>
                <a:cubicBezTo>
                  <a:pt x="13670520" y="8276157"/>
                  <a:pt x="13670520" y="8276157"/>
                  <a:pt x="13443669" y="8582580"/>
                </a:cubicBezTo>
                <a:cubicBezTo>
                  <a:pt x="13443669" y="8582580"/>
                  <a:pt x="13443669" y="8582580"/>
                  <a:pt x="13386955" y="8659185"/>
                </a:cubicBezTo>
                <a:cubicBezTo>
                  <a:pt x="13386955" y="8659185"/>
                  <a:pt x="13386955" y="8659185"/>
                  <a:pt x="13330241" y="8735793"/>
                </a:cubicBezTo>
                <a:cubicBezTo>
                  <a:pt x="13273526" y="8812396"/>
                  <a:pt x="13273526" y="8812396"/>
                  <a:pt x="13216813" y="8889004"/>
                </a:cubicBezTo>
                <a:cubicBezTo>
                  <a:pt x="13216813" y="8889004"/>
                  <a:pt x="13216813" y="8889004"/>
                  <a:pt x="13085954" y="8990717"/>
                </a:cubicBezTo>
                <a:cubicBezTo>
                  <a:pt x="13085954" y="8990717"/>
                  <a:pt x="13085954" y="8990717"/>
                  <a:pt x="13103391" y="9042212"/>
                </a:cubicBezTo>
                <a:cubicBezTo>
                  <a:pt x="13103391" y="9042212"/>
                  <a:pt x="13103391" y="9042212"/>
                  <a:pt x="13046677" y="9118819"/>
                </a:cubicBezTo>
                <a:cubicBezTo>
                  <a:pt x="13046677" y="9118819"/>
                  <a:pt x="13046677" y="9118819"/>
                  <a:pt x="12989962" y="9195424"/>
                </a:cubicBezTo>
                <a:cubicBezTo>
                  <a:pt x="12989962" y="9195424"/>
                  <a:pt x="12989962" y="9195424"/>
                  <a:pt x="12819820" y="9425245"/>
                </a:cubicBezTo>
                <a:cubicBezTo>
                  <a:pt x="12819820" y="9425245"/>
                  <a:pt x="12819820" y="9425245"/>
                  <a:pt x="12763106" y="9501850"/>
                </a:cubicBezTo>
                <a:cubicBezTo>
                  <a:pt x="12763106" y="9501850"/>
                  <a:pt x="12763106" y="9501850"/>
                  <a:pt x="12706392" y="9578456"/>
                </a:cubicBezTo>
                <a:cubicBezTo>
                  <a:pt x="12688953" y="9526960"/>
                  <a:pt x="12614801" y="9552071"/>
                  <a:pt x="12632240" y="9603567"/>
                </a:cubicBezTo>
                <a:cubicBezTo>
                  <a:pt x="12632240" y="9603567"/>
                  <a:pt x="12632240" y="9603567"/>
                  <a:pt x="12649678" y="9655061"/>
                </a:cubicBezTo>
                <a:cubicBezTo>
                  <a:pt x="12649678" y="9655061"/>
                  <a:pt x="12649678" y="9655061"/>
                  <a:pt x="12518811" y="9756778"/>
                </a:cubicBezTo>
                <a:cubicBezTo>
                  <a:pt x="12518811" y="9756778"/>
                  <a:pt x="12518811" y="9756778"/>
                  <a:pt x="12462098" y="9833386"/>
                </a:cubicBezTo>
                <a:cubicBezTo>
                  <a:pt x="12462098" y="9833386"/>
                  <a:pt x="12462098" y="9833386"/>
                  <a:pt x="12405382" y="9909988"/>
                </a:cubicBezTo>
                <a:cubicBezTo>
                  <a:pt x="12405382" y="9909988"/>
                  <a:pt x="12405382" y="9909988"/>
                  <a:pt x="12381455" y="9942308"/>
                </a:cubicBezTo>
                <a:lnTo>
                  <a:pt x="12370831" y="9956665"/>
                </a:lnTo>
                <a:lnTo>
                  <a:pt x="12372595" y="9954278"/>
                </a:lnTo>
                <a:cubicBezTo>
                  <a:pt x="12369937" y="9957868"/>
                  <a:pt x="12362854" y="9967442"/>
                  <a:pt x="12348669" y="9986596"/>
                </a:cubicBezTo>
                <a:cubicBezTo>
                  <a:pt x="12348669" y="9986596"/>
                  <a:pt x="12348669" y="9986596"/>
                  <a:pt x="12366107" y="10038090"/>
                </a:cubicBezTo>
                <a:cubicBezTo>
                  <a:pt x="12366107" y="10038090"/>
                  <a:pt x="12366107" y="10038090"/>
                  <a:pt x="12291954" y="10063201"/>
                </a:cubicBezTo>
                <a:cubicBezTo>
                  <a:pt x="12291954" y="10063201"/>
                  <a:pt x="12291954" y="10063201"/>
                  <a:pt x="12217809" y="10088310"/>
                </a:cubicBezTo>
                <a:cubicBezTo>
                  <a:pt x="12217809" y="10088310"/>
                  <a:pt x="12217809" y="10088310"/>
                  <a:pt x="12235248" y="10139808"/>
                </a:cubicBezTo>
                <a:cubicBezTo>
                  <a:pt x="12235248" y="10139808"/>
                  <a:pt x="12235248" y="10139808"/>
                  <a:pt x="12178533" y="10216412"/>
                </a:cubicBezTo>
                <a:cubicBezTo>
                  <a:pt x="12178533" y="10216412"/>
                  <a:pt x="12178533" y="10216412"/>
                  <a:pt x="12104380" y="10241523"/>
                </a:cubicBezTo>
                <a:cubicBezTo>
                  <a:pt x="12104380" y="10241523"/>
                  <a:pt x="12104380" y="10241523"/>
                  <a:pt x="12121820" y="10293018"/>
                </a:cubicBezTo>
                <a:cubicBezTo>
                  <a:pt x="12121820" y="10293018"/>
                  <a:pt x="12121820" y="10293018"/>
                  <a:pt x="12065105" y="10369624"/>
                </a:cubicBezTo>
                <a:cubicBezTo>
                  <a:pt x="12065105" y="10369624"/>
                  <a:pt x="12065105" y="10369624"/>
                  <a:pt x="11990952" y="10394735"/>
                </a:cubicBezTo>
                <a:cubicBezTo>
                  <a:pt x="11990952" y="10394735"/>
                  <a:pt x="11990952" y="10394735"/>
                  <a:pt x="12008390" y="10446231"/>
                </a:cubicBezTo>
                <a:cubicBezTo>
                  <a:pt x="12008390" y="10446231"/>
                  <a:pt x="12008390" y="10446231"/>
                  <a:pt x="11951676" y="10522838"/>
                </a:cubicBezTo>
                <a:cubicBezTo>
                  <a:pt x="11951676" y="10522838"/>
                  <a:pt x="11951676" y="10522838"/>
                  <a:pt x="11969115" y="10574331"/>
                </a:cubicBezTo>
                <a:cubicBezTo>
                  <a:pt x="11969115" y="10574331"/>
                  <a:pt x="11969115" y="10574331"/>
                  <a:pt x="11919438" y="10591153"/>
                </a:cubicBezTo>
                <a:lnTo>
                  <a:pt x="11917525" y="10591801"/>
                </a:lnTo>
                <a:lnTo>
                  <a:pt x="1" y="10591800"/>
                </a:lnTo>
                <a:lnTo>
                  <a:pt x="0" y="3975553"/>
                </a:lnTo>
                <a:lnTo>
                  <a:pt x="9261" y="3968355"/>
                </a:lnTo>
                <a:cubicBezTo>
                  <a:pt x="27664" y="3954052"/>
                  <a:pt x="52202" y="3934979"/>
                  <a:pt x="84918" y="3909550"/>
                </a:cubicBezTo>
                <a:cubicBezTo>
                  <a:pt x="84918" y="3909550"/>
                  <a:pt x="84918" y="3909550"/>
                  <a:pt x="215784" y="3807835"/>
                </a:cubicBezTo>
                <a:cubicBezTo>
                  <a:pt x="215784" y="3807835"/>
                  <a:pt x="215784" y="3807835"/>
                  <a:pt x="272495" y="3731228"/>
                </a:cubicBezTo>
                <a:cubicBezTo>
                  <a:pt x="272495" y="3731228"/>
                  <a:pt x="346648" y="3706117"/>
                  <a:pt x="346648" y="3706117"/>
                </a:cubicBezTo>
                <a:cubicBezTo>
                  <a:pt x="346648" y="3706117"/>
                  <a:pt x="346648" y="3706117"/>
                  <a:pt x="420799" y="3681007"/>
                </a:cubicBezTo>
                <a:cubicBezTo>
                  <a:pt x="420799" y="3681007"/>
                  <a:pt x="420799" y="3681007"/>
                  <a:pt x="477513" y="3604403"/>
                </a:cubicBezTo>
                <a:cubicBezTo>
                  <a:pt x="477513" y="3604403"/>
                  <a:pt x="477513" y="3604403"/>
                  <a:pt x="460075" y="3552908"/>
                </a:cubicBezTo>
                <a:cubicBezTo>
                  <a:pt x="516789" y="3476300"/>
                  <a:pt x="494951" y="3655897"/>
                  <a:pt x="534228" y="3527796"/>
                </a:cubicBezTo>
                <a:cubicBezTo>
                  <a:pt x="534228" y="3527796"/>
                  <a:pt x="534228" y="3527796"/>
                  <a:pt x="590941" y="3451189"/>
                </a:cubicBezTo>
                <a:cubicBezTo>
                  <a:pt x="590941" y="3451189"/>
                  <a:pt x="590941" y="3451189"/>
                  <a:pt x="665093" y="3426079"/>
                </a:cubicBezTo>
                <a:cubicBezTo>
                  <a:pt x="665093" y="3426079"/>
                  <a:pt x="665093" y="3426079"/>
                  <a:pt x="647654" y="3374586"/>
                </a:cubicBezTo>
                <a:cubicBezTo>
                  <a:pt x="647654" y="3374586"/>
                  <a:pt x="647654" y="3374586"/>
                  <a:pt x="704368" y="3297978"/>
                </a:cubicBezTo>
                <a:cubicBezTo>
                  <a:pt x="704368" y="3297978"/>
                  <a:pt x="704368" y="3297978"/>
                  <a:pt x="686930" y="3246484"/>
                </a:cubicBezTo>
                <a:cubicBezTo>
                  <a:pt x="686930" y="3246484"/>
                  <a:pt x="686930" y="3246484"/>
                  <a:pt x="778519" y="3272867"/>
                </a:cubicBezTo>
                <a:cubicBezTo>
                  <a:pt x="778519" y="3272867"/>
                  <a:pt x="778519" y="3272867"/>
                  <a:pt x="761080" y="3221373"/>
                </a:cubicBezTo>
                <a:cubicBezTo>
                  <a:pt x="761080" y="3221373"/>
                  <a:pt x="761080" y="3221373"/>
                  <a:pt x="817794" y="3144766"/>
                </a:cubicBezTo>
                <a:cubicBezTo>
                  <a:pt x="817794" y="3144766"/>
                  <a:pt x="817794" y="3144766"/>
                  <a:pt x="891945" y="3119656"/>
                </a:cubicBezTo>
                <a:cubicBezTo>
                  <a:pt x="891945" y="3119656"/>
                  <a:pt x="891945" y="3119656"/>
                  <a:pt x="948660" y="3043049"/>
                </a:cubicBezTo>
                <a:cubicBezTo>
                  <a:pt x="948660" y="3043049"/>
                  <a:pt x="948660" y="3043049"/>
                  <a:pt x="874506" y="3068160"/>
                </a:cubicBezTo>
                <a:cubicBezTo>
                  <a:pt x="874506" y="3068160"/>
                  <a:pt x="874506" y="3068160"/>
                  <a:pt x="857069" y="3016666"/>
                </a:cubicBezTo>
                <a:cubicBezTo>
                  <a:pt x="857069" y="3016666"/>
                  <a:pt x="857069" y="3016666"/>
                  <a:pt x="931221" y="2991555"/>
                </a:cubicBezTo>
                <a:cubicBezTo>
                  <a:pt x="931221" y="2991555"/>
                  <a:pt x="931221" y="2991555"/>
                  <a:pt x="1079526" y="2941333"/>
                </a:cubicBezTo>
                <a:cubicBezTo>
                  <a:pt x="1079526" y="2941333"/>
                  <a:pt x="1079526" y="2941333"/>
                  <a:pt x="1118802" y="2813233"/>
                </a:cubicBezTo>
                <a:cubicBezTo>
                  <a:pt x="1118802" y="2813233"/>
                  <a:pt x="1118802" y="2813233"/>
                  <a:pt x="1128068" y="2810095"/>
                </a:cubicBezTo>
                <a:lnTo>
                  <a:pt x="1130387" y="2809310"/>
                </a:lnTo>
                <a:cubicBezTo>
                  <a:pt x="1119342" y="2845339"/>
                  <a:pt x="1192953" y="2788123"/>
                  <a:pt x="1192953" y="2788123"/>
                </a:cubicBezTo>
                <a:lnTo>
                  <a:pt x="1130387" y="2809310"/>
                </a:lnTo>
                <a:cubicBezTo>
                  <a:pt x="1134069" y="2797299"/>
                  <a:pt x="1147157" y="2774929"/>
                  <a:pt x="1175515" y="2736626"/>
                </a:cubicBezTo>
                <a:cubicBezTo>
                  <a:pt x="1175515" y="2736626"/>
                  <a:pt x="1175515" y="2736626"/>
                  <a:pt x="1267104" y="2763012"/>
                </a:cubicBezTo>
                <a:cubicBezTo>
                  <a:pt x="1267104" y="2763012"/>
                  <a:pt x="1267104" y="2763012"/>
                  <a:pt x="1249666" y="2711516"/>
                </a:cubicBezTo>
                <a:cubicBezTo>
                  <a:pt x="1249666" y="2711516"/>
                  <a:pt x="1249666" y="2711516"/>
                  <a:pt x="1288941" y="2583415"/>
                </a:cubicBezTo>
                <a:cubicBezTo>
                  <a:pt x="1288941" y="2583415"/>
                  <a:pt x="1288941" y="2583415"/>
                  <a:pt x="1363092" y="2558304"/>
                </a:cubicBezTo>
                <a:cubicBezTo>
                  <a:pt x="1345653" y="2506808"/>
                  <a:pt x="1345653" y="2506808"/>
                  <a:pt x="1271503" y="2531919"/>
                </a:cubicBezTo>
                <a:cubicBezTo>
                  <a:pt x="1271503" y="2531919"/>
                  <a:pt x="1271503" y="2531919"/>
                  <a:pt x="1345653" y="2506808"/>
                </a:cubicBezTo>
                <a:cubicBezTo>
                  <a:pt x="1345653" y="2506808"/>
                  <a:pt x="1345653" y="2506808"/>
                  <a:pt x="1419806" y="2481698"/>
                </a:cubicBezTo>
                <a:cubicBezTo>
                  <a:pt x="1419806" y="2481698"/>
                  <a:pt x="1419806" y="2481698"/>
                  <a:pt x="1402368" y="2430204"/>
                </a:cubicBezTo>
                <a:cubicBezTo>
                  <a:pt x="1402368" y="2430204"/>
                  <a:pt x="1402368" y="2430204"/>
                  <a:pt x="1476518" y="2405093"/>
                </a:cubicBezTo>
                <a:cubicBezTo>
                  <a:pt x="1476518" y="2405093"/>
                  <a:pt x="1476518" y="2405093"/>
                  <a:pt x="1589947" y="2251881"/>
                </a:cubicBezTo>
                <a:cubicBezTo>
                  <a:pt x="1589947" y="2251881"/>
                  <a:pt x="1589947" y="2251881"/>
                  <a:pt x="1572509" y="2200387"/>
                </a:cubicBezTo>
                <a:cubicBezTo>
                  <a:pt x="1572509" y="2200387"/>
                  <a:pt x="1572509" y="2200387"/>
                  <a:pt x="1685934" y="2047175"/>
                </a:cubicBezTo>
                <a:cubicBezTo>
                  <a:pt x="1685934" y="2047175"/>
                  <a:pt x="1685934" y="2047175"/>
                  <a:pt x="1760088" y="2022064"/>
                </a:cubicBezTo>
                <a:cubicBezTo>
                  <a:pt x="1760088" y="2022064"/>
                  <a:pt x="1760088" y="2022064"/>
                  <a:pt x="1742649" y="1970568"/>
                </a:cubicBezTo>
                <a:cubicBezTo>
                  <a:pt x="1742649" y="1970568"/>
                  <a:pt x="1742649" y="1970568"/>
                  <a:pt x="1816801" y="1945458"/>
                </a:cubicBezTo>
                <a:cubicBezTo>
                  <a:pt x="1816801" y="1945458"/>
                  <a:pt x="1816801" y="1945458"/>
                  <a:pt x="1873515" y="1868853"/>
                </a:cubicBezTo>
                <a:cubicBezTo>
                  <a:pt x="1873515" y="1868853"/>
                  <a:pt x="1873515" y="1868853"/>
                  <a:pt x="1930227" y="1792246"/>
                </a:cubicBezTo>
                <a:cubicBezTo>
                  <a:pt x="1930227" y="1792246"/>
                  <a:pt x="1930227" y="1792246"/>
                  <a:pt x="1986942" y="1715641"/>
                </a:cubicBezTo>
                <a:cubicBezTo>
                  <a:pt x="1986942" y="1715641"/>
                  <a:pt x="1986942" y="1715641"/>
                  <a:pt x="2043655" y="1639035"/>
                </a:cubicBezTo>
                <a:cubicBezTo>
                  <a:pt x="2043655" y="1639035"/>
                  <a:pt x="2043655" y="1639035"/>
                  <a:pt x="2117808" y="1613924"/>
                </a:cubicBezTo>
                <a:cubicBezTo>
                  <a:pt x="2117808" y="1613924"/>
                  <a:pt x="2117808" y="1613924"/>
                  <a:pt x="2191959" y="1588812"/>
                </a:cubicBezTo>
                <a:cubicBezTo>
                  <a:pt x="2191959" y="1588812"/>
                  <a:pt x="2191959" y="1588812"/>
                  <a:pt x="2174521" y="1537320"/>
                </a:cubicBezTo>
                <a:cubicBezTo>
                  <a:pt x="2174521" y="1537320"/>
                  <a:pt x="2174521" y="1537320"/>
                  <a:pt x="2157082" y="1485824"/>
                </a:cubicBezTo>
                <a:cubicBezTo>
                  <a:pt x="2157082" y="1485824"/>
                  <a:pt x="2231234" y="1460713"/>
                  <a:pt x="2231234" y="1460713"/>
                </a:cubicBezTo>
                <a:cubicBezTo>
                  <a:pt x="2231234" y="1460713"/>
                  <a:pt x="2231234" y="1460713"/>
                  <a:pt x="2065493" y="1459438"/>
                </a:cubicBezTo>
                <a:cubicBezTo>
                  <a:pt x="2065493" y="1459438"/>
                  <a:pt x="2065493" y="1459438"/>
                  <a:pt x="2122205" y="1382833"/>
                </a:cubicBezTo>
                <a:cubicBezTo>
                  <a:pt x="2122205" y="1382833"/>
                  <a:pt x="2122205" y="1382833"/>
                  <a:pt x="2213795" y="1409217"/>
                </a:cubicBezTo>
                <a:cubicBezTo>
                  <a:pt x="2213795" y="1409217"/>
                  <a:pt x="2213795" y="1409217"/>
                  <a:pt x="2418812" y="1282391"/>
                </a:cubicBezTo>
                <a:cubicBezTo>
                  <a:pt x="2418812" y="1282391"/>
                  <a:pt x="2418812" y="1282391"/>
                  <a:pt x="2327220" y="1256005"/>
                </a:cubicBezTo>
                <a:cubicBezTo>
                  <a:pt x="2327220" y="1256005"/>
                  <a:pt x="2327220" y="1256005"/>
                  <a:pt x="2571514" y="1001078"/>
                </a:cubicBezTo>
                <a:cubicBezTo>
                  <a:pt x="2571514" y="1001078"/>
                  <a:pt x="2571514" y="1001078"/>
                  <a:pt x="2645666" y="975967"/>
                </a:cubicBezTo>
                <a:cubicBezTo>
                  <a:pt x="2645666" y="975967"/>
                  <a:pt x="2645666" y="975967"/>
                  <a:pt x="2554076" y="949582"/>
                </a:cubicBezTo>
                <a:cubicBezTo>
                  <a:pt x="2554076" y="949582"/>
                  <a:pt x="2554076" y="949582"/>
                  <a:pt x="2610790" y="872975"/>
                </a:cubicBezTo>
                <a:cubicBezTo>
                  <a:pt x="2610790" y="872975"/>
                  <a:pt x="2610790" y="872975"/>
                  <a:pt x="2593352" y="821482"/>
                </a:cubicBezTo>
                <a:cubicBezTo>
                  <a:pt x="2593352" y="821482"/>
                  <a:pt x="2593352" y="821482"/>
                  <a:pt x="2650064" y="744874"/>
                </a:cubicBezTo>
                <a:cubicBezTo>
                  <a:pt x="2650064" y="744874"/>
                  <a:pt x="2650064" y="744874"/>
                  <a:pt x="2706778" y="668270"/>
                </a:cubicBezTo>
                <a:cubicBezTo>
                  <a:pt x="2706778" y="668270"/>
                  <a:pt x="2706778" y="668270"/>
                  <a:pt x="2780929" y="643159"/>
                </a:cubicBezTo>
                <a:cubicBezTo>
                  <a:pt x="2780929" y="643159"/>
                  <a:pt x="2780929" y="643159"/>
                  <a:pt x="2763491" y="591665"/>
                </a:cubicBezTo>
                <a:cubicBezTo>
                  <a:pt x="2763491" y="591665"/>
                  <a:pt x="2763491" y="591665"/>
                  <a:pt x="2876919" y="438452"/>
                </a:cubicBezTo>
                <a:cubicBezTo>
                  <a:pt x="2876919" y="438452"/>
                  <a:pt x="2876919" y="438452"/>
                  <a:pt x="2951071" y="413341"/>
                </a:cubicBezTo>
                <a:cubicBezTo>
                  <a:pt x="2951071" y="413341"/>
                  <a:pt x="2951071" y="413341"/>
                  <a:pt x="2933632" y="361845"/>
                </a:cubicBezTo>
                <a:cubicBezTo>
                  <a:pt x="2933632" y="361845"/>
                  <a:pt x="2933632" y="361845"/>
                  <a:pt x="3007784" y="336735"/>
                </a:cubicBezTo>
                <a:cubicBezTo>
                  <a:pt x="3007784" y="336735"/>
                  <a:pt x="3007784" y="336735"/>
                  <a:pt x="3079564" y="239780"/>
                </a:cubicBezTo>
                <a:lnTo>
                  <a:pt x="3121211" y="183525"/>
                </a:lnTo>
                <a:lnTo>
                  <a:pt x="3119709" y="186723"/>
                </a:lnTo>
                <a:cubicBezTo>
                  <a:pt x="3115211" y="196319"/>
                  <a:pt x="3097213" y="234700"/>
                  <a:pt x="3025222" y="388231"/>
                </a:cubicBezTo>
                <a:cubicBezTo>
                  <a:pt x="3025222" y="388231"/>
                  <a:pt x="3025222" y="388231"/>
                  <a:pt x="3042661" y="439727"/>
                </a:cubicBezTo>
                <a:cubicBezTo>
                  <a:pt x="3042661" y="439727"/>
                  <a:pt x="3042661" y="439727"/>
                  <a:pt x="3099377" y="363119"/>
                </a:cubicBezTo>
                <a:cubicBezTo>
                  <a:pt x="3099377" y="363119"/>
                  <a:pt x="3099377" y="363119"/>
                  <a:pt x="3156086" y="286513"/>
                </a:cubicBezTo>
                <a:cubicBezTo>
                  <a:pt x="3156086" y="286513"/>
                  <a:pt x="3156086" y="286513"/>
                  <a:pt x="3286950" y="184798"/>
                </a:cubicBezTo>
                <a:cubicBezTo>
                  <a:pt x="3286950" y="184798"/>
                  <a:pt x="3286950" y="184798"/>
                  <a:pt x="3400380" y="31585"/>
                </a:cubicBezTo>
                <a:cubicBezTo>
                  <a:pt x="3400380" y="31585"/>
                  <a:pt x="3400380" y="31585"/>
                  <a:pt x="3417818" y="83081"/>
                </a:cubicBezTo>
                <a:cubicBezTo>
                  <a:pt x="3435256" y="134576"/>
                  <a:pt x="3491970" y="57969"/>
                  <a:pt x="3491970" y="57969"/>
                </a:cubicBezTo>
                <a:cubicBezTo>
                  <a:pt x="3491970" y="57969"/>
                  <a:pt x="3491970" y="57969"/>
                  <a:pt x="3509408" y="109465"/>
                </a:cubicBezTo>
                <a:cubicBezTo>
                  <a:pt x="3509408" y="109465"/>
                  <a:pt x="3509408" y="109465"/>
                  <a:pt x="3378541" y="211182"/>
                </a:cubicBezTo>
                <a:cubicBezTo>
                  <a:pt x="3452695" y="186071"/>
                  <a:pt x="3526848" y="160959"/>
                  <a:pt x="3395979" y="262678"/>
                </a:cubicBezTo>
                <a:cubicBezTo>
                  <a:pt x="3395979" y="262678"/>
                  <a:pt x="3395979" y="262678"/>
                  <a:pt x="3339266" y="339285"/>
                </a:cubicBezTo>
                <a:cubicBezTo>
                  <a:pt x="3413418" y="314174"/>
                  <a:pt x="3339266" y="339285"/>
                  <a:pt x="3282555" y="415889"/>
                </a:cubicBezTo>
                <a:cubicBezTo>
                  <a:pt x="3282555" y="415889"/>
                  <a:pt x="3282555" y="415889"/>
                  <a:pt x="3356703" y="390779"/>
                </a:cubicBezTo>
                <a:cubicBezTo>
                  <a:pt x="3356703" y="390779"/>
                  <a:pt x="3356703" y="390779"/>
                  <a:pt x="3430856" y="365668"/>
                </a:cubicBezTo>
                <a:cubicBezTo>
                  <a:pt x="3430856" y="365668"/>
                  <a:pt x="3430856" y="365668"/>
                  <a:pt x="3413418" y="314174"/>
                </a:cubicBezTo>
                <a:cubicBezTo>
                  <a:pt x="3413418" y="314174"/>
                  <a:pt x="3413418" y="314174"/>
                  <a:pt x="3505010" y="340557"/>
                </a:cubicBezTo>
                <a:cubicBezTo>
                  <a:pt x="3505010" y="340557"/>
                  <a:pt x="3505010" y="340557"/>
                  <a:pt x="3635877" y="238840"/>
                </a:cubicBezTo>
                <a:cubicBezTo>
                  <a:pt x="3635877" y="238840"/>
                  <a:pt x="3635877" y="238840"/>
                  <a:pt x="3692591" y="162233"/>
                </a:cubicBezTo>
                <a:cubicBezTo>
                  <a:pt x="3692591" y="162233"/>
                  <a:pt x="3692591" y="162233"/>
                  <a:pt x="3766740" y="137124"/>
                </a:cubicBezTo>
                <a:cubicBezTo>
                  <a:pt x="3766740" y="137124"/>
                  <a:pt x="3766740" y="137124"/>
                  <a:pt x="3776011" y="133985"/>
                </a:cubicBezTo>
                <a:lnTo>
                  <a:pt x="3831623" y="115152"/>
                </a:lnTo>
                <a:lnTo>
                  <a:pt x="3840892" y="112013"/>
                </a:lnTo>
                <a:cubicBezTo>
                  <a:pt x="3840892" y="112013"/>
                  <a:pt x="3840892" y="112013"/>
                  <a:pt x="3500608" y="571648"/>
                </a:cubicBezTo>
                <a:cubicBezTo>
                  <a:pt x="3500608" y="571648"/>
                  <a:pt x="3500608" y="571648"/>
                  <a:pt x="3426457" y="596759"/>
                </a:cubicBezTo>
                <a:cubicBezTo>
                  <a:pt x="3426457" y="596759"/>
                  <a:pt x="3500608" y="571648"/>
                  <a:pt x="3518047" y="623144"/>
                </a:cubicBezTo>
                <a:cubicBezTo>
                  <a:pt x="3518047" y="623144"/>
                  <a:pt x="3518047" y="623144"/>
                  <a:pt x="3443895" y="648255"/>
                </a:cubicBezTo>
                <a:cubicBezTo>
                  <a:pt x="3443895" y="648255"/>
                  <a:pt x="3443895" y="648255"/>
                  <a:pt x="3387184" y="724860"/>
                </a:cubicBezTo>
                <a:cubicBezTo>
                  <a:pt x="3387184" y="724860"/>
                  <a:pt x="3387184" y="724860"/>
                  <a:pt x="3461333" y="699750"/>
                </a:cubicBezTo>
                <a:cubicBezTo>
                  <a:pt x="3535486" y="674639"/>
                  <a:pt x="3552924" y="726134"/>
                  <a:pt x="3627078" y="701022"/>
                </a:cubicBezTo>
                <a:cubicBezTo>
                  <a:pt x="3627078" y="701022"/>
                  <a:pt x="3627078" y="701022"/>
                  <a:pt x="3570362" y="777630"/>
                </a:cubicBezTo>
                <a:cubicBezTo>
                  <a:pt x="3570362" y="777630"/>
                  <a:pt x="3644516" y="752519"/>
                  <a:pt x="3644516" y="752519"/>
                </a:cubicBezTo>
                <a:cubicBezTo>
                  <a:pt x="3644516" y="752519"/>
                  <a:pt x="3644516" y="752519"/>
                  <a:pt x="3718668" y="727408"/>
                </a:cubicBezTo>
                <a:cubicBezTo>
                  <a:pt x="3718668" y="727408"/>
                  <a:pt x="3718668" y="727408"/>
                  <a:pt x="3736107" y="778902"/>
                </a:cubicBezTo>
                <a:cubicBezTo>
                  <a:pt x="3736107" y="778902"/>
                  <a:pt x="3736107" y="778902"/>
                  <a:pt x="3810259" y="753791"/>
                </a:cubicBezTo>
                <a:cubicBezTo>
                  <a:pt x="3810259" y="753791"/>
                  <a:pt x="3810259" y="753791"/>
                  <a:pt x="3753546" y="830398"/>
                </a:cubicBezTo>
                <a:cubicBezTo>
                  <a:pt x="3753546" y="830398"/>
                  <a:pt x="3753546" y="830398"/>
                  <a:pt x="3679393" y="855509"/>
                </a:cubicBezTo>
                <a:cubicBezTo>
                  <a:pt x="3696831" y="907003"/>
                  <a:pt x="3696831" y="907003"/>
                  <a:pt x="3622677" y="932116"/>
                </a:cubicBezTo>
                <a:cubicBezTo>
                  <a:pt x="3548524" y="957226"/>
                  <a:pt x="3640116" y="983611"/>
                  <a:pt x="3548524" y="957226"/>
                </a:cubicBezTo>
                <a:cubicBezTo>
                  <a:pt x="3548524" y="957226"/>
                  <a:pt x="3548524" y="957226"/>
                  <a:pt x="3565963" y="1008722"/>
                </a:cubicBezTo>
                <a:cubicBezTo>
                  <a:pt x="3565963" y="1008722"/>
                  <a:pt x="3565963" y="1008722"/>
                  <a:pt x="3583402" y="1060218"/>
                </a:cubicBezTo>
                <a:cubicBezTo>
                  <a:pt x="3583402" y="1060218"/>
                  <a:pt x="3583402" y="1060218"/>
                  <a:pt x="3452537" y="1161930"/>
                </a:cubicBezTo>
                <a:cubicBezTo>
                  <a:pt x="3452537" y="1161930"/>
                  <a:pt x="3452537" y="1161930"/>
                  <a:pt x="3509253" y="1085328"/>
                </a:cubicBezTo>
                <a:cubicBezTo>
                  <a:pt x="3509253" y="1085328"/>
                  <a:pt x="3509253" y="1085328"/>
                  <a:pt x="3435100" y="1110439"/>
                </a:cubicBezTo>
                <a:cubicBezTo>
                  <a:pt x="3435100" y="1110439"/>
                  <a:pt x="3435100" y="1110439"/>
                  <a:pt x="3378389" y="1187040"/>
                </a:cubicBezTo>
                <a:cubicBezTo>
                  <a:pt x="3378389" y="1187040"/>
                  <a:pt x="3378389" y="1187040"/>
                  <a:pt x="3304235" y="1212153"/>
                </a:cubicBezTo>
                <a:cubicBezTo>
                  <a:pt x="3304235" y="1212153"/>
                  <a:pt x="3304235" y="1212153"/>
                  <a:pt x="3360951" y="1135548"/>
                </a:cubicBezTo>
                <a:cubicBezTo>
                  <a:pt x="3360951" y="1135548"/>
                  <a:pt x="3360951" y="1135548"/>
                  <a:pt x="3417662" y="1058942"/>
                </a:cubicBezTo>
                <a:cubicBezTo>
                  <a:pt x="3417662" y="1058942"/>
                  <a:pt x="3417662" y="1058942"/>
                  <a:pt x="3474375" y="982335"/>
                </a:cubicBezTo>
                <a:cubicBezTo>
                  <a:pt x="3474375" y="982335"/>
                  <a:pt x="3548524" y="957226"/>
                  <a:pt x="3605239" y="880621"/>
                </a:cubicBezTo>
                <a:cubicBezTo>
                  <a:pt x="3605239" y="880621"/>
                  <a:pt x="3605239" y="880621"/>
                  <a:pt x="3513648" y="854235"/>
                </a:cubicBezTo>
                <a:cubicBezTo>
                  <a:pt x="3513648" y="854235"/>
                  <a:pt x="3513648" y="854235"/>
                  <a:pt x="3439499" y="879345"/>
                </a:cubicBezTo>
                <a:cubicBezTo>
                  <a:pt x="3439499" y="879345"/>
                  <a:pt x="3439499" y="879345"/>
                  <a:pt x="3456937" y="930842"/>
                </a:cubicBezTo>
                <a:cubicBezTo>
                  <a:pt x="3474375" y="982335"/>
                  <a:pt x="3400223" y="1007446"/>
                  <a:pt x="3400223" y="1007446"/>
                </a:cubicBezTo>
                <a:cubicBezTo>
                  <a:pt x="3400223" y="1007446"/>
                  <a:pt x="3400223" y="1007446"/>
                  <a:pt x="3326074" y="1032556"/>
                </a:cubicBezTo>
                <a:cubicBezTo>
                  <a:pt x="3326074" y="1032556"/>
                  <a:pt x="3326074" y="1032556"/>
                  <a:pt x="3212646" y="1185770"/>
                </a:cubicBezTo>
                <a:lnTo>
                  <a:pt x="3214826" y="1192205"/>
                </a:lnTo>
                <a:lnTo>
                  <a:pt x="3215097" y="1193011"/>
                </a:lnTo>
                <a:cubicBezTo>
                  <a:pt x="3217823" y="1201055"/>
                  <a:pt x="3221637" y="1212320"/>
                  <a:pt x="3220002" y="1207494"/>
                </a:cubicBezTo>
                <a:cubicBezTo>
                  <a:pt x="3222454" y="1214735"/>
                  <a:pt x="3225725" y="1224390"/>
                  <a:pt x="3230083" y="1237262"/>
                </a:cubicBezTo>
                <a:cubicBezTo>
                  <a:pt x="3230083" y="1237262"/>
                  <a:pt x="3230083" y="1237262"/>
                  <a:pt x="3155931" y="1262373"/>
                </a:cubicBezTo>
                <a:cubicBezTo>
                  <a:pt x="3155931" y="1262373"/>
                  <a:pt x="3155931" y="1262373"/>
                  <a:pt x="3099217" y="1338980"/>
                </a:cubicBezTo>
                <a:cubicBezTo>
                  <a:pt x="3099217" y="1338980"/>
                  <a:pt x="3099217" y="1338980"/>
                  <a:pt x="3025065" y="1364092"/>
                </a:cubicBezTo>
                <a:cubicBezTo>
                  <a:pt x="3025065" y="1364092"/>
                  <a:pt x="3025065" y="1364092"/>
                  <a:pt x="2968353" y="1440696"/>
                </a:cubicBezTo>
                <a:cubicBezTo>
                  <a:pt x="2968353" y="1440696"/>
                  <a:pt x="2968353" y="1440696"/>
                  <a:pt x="2894200" y="1465807"/>
                </a:cubicBezTo>
                <a:cubicBezTo>
                  <a:pt x="2894200" y="1465807"/>
                  <a:pt x="2894200" y="1465807"/>
                  <a:pt x="2802611" y="1439424"/>
                </a:cubicBezTo>
                <a:cubicBezTo>
                  <a:pt x="2802611" y="1439424"/>
                  <a:pt x="2802611" y="1439424"/>
                  <a:pt x="2728458" y="1464534"/>
                </a:cubicBezTo>
                <a:cubicBezTo>
                  <a:pt x="2746997" y="1458256"/>
                  <a:pt x="2759811" y="1450330"/>
                  <a:pt x="2767718" y="1443169"/>
                </a:cubicBezTo>
                <a:lnTo>
                  <a:pt x="2768926" y="1441098"/>
                </a:lnTo>
                <a:lnTo>
                  <a:pt x="2769490" y="1440775"/>
                </a:lnTo>
                <a:cubicBezTo>
                  <a:pt x="2798527" y="1412106"/>
                  <a:pt x="2799352" y="1368777"/>
                  <a:pt x="2841886" y="1311323"/>
                </a:cubicBezTo>
                <a:cubicBezTo>
                  <a:pt x="2841886" y="1311323"/>
                  <a:pt x="2841886" y="1311323"/>
                  <a:pt x="2898599" y="1234716"/>
                </a:cubicBezTo>
                <a:cubicBezTo>
                  <a:pt x="2898599" y="1234716"/>
                  <a:pt x="2898599" y="1234716"/>
                  <a:pt x="3046903" y="1184496"/>
                </a:cubicBezTo>
                <a:cubicBezTo>
                  <a:pt x="3046903" y="1184496"/>
                  <a:pt x="3046903" y="1184496"/>
                  <a:pt x="3121054" y="1159385"/>
                </a:cubicBezTo>
                <a:cubicBezTo>
                  <a:pt x="3121054" y="1159385"/>
                  <a:pt x="3121054" y="1159385"/>
                  <a:pt x="3103616" y="1107888"/>
                </a:cubicBezTo>
                <a:cubicBezTo>
                  <a:pt x="3103616" y="1107888"/>
                  <a:pt x="3103616" y="1107888"/>
                  <a:pt x="3160331" y="1031284"/>
                </a:cubicBezTo>
                <a:cubicBezTo>
                  <a:pt x="3160331" y="1031284"/>
                  <a:pt x="3160331" y="1031284"/>
                  <a:pt x="3142891" y="979787"/>
                </a:cubicBezTo>
                <a:cubicBezTo>
                  <a:pt x="3142891" y="979787"/>
                  <a:pt x="3142891" y="979787"/>
                  <a:pt x="3217043" y="954677"/>
                </a:cubicBezTo>
                <a:cubicBezTo>
                  <a:pt x="3217043" y="954677"/>
                  <a:pt x="3217043" y="954677"/>
                  <a:pt x="3125455" y="928293"/>
                </a:cubicBezTo>
                <a:cubicBezTo>
                  <a:pt x="3125455" y="928293"/>
                  <a:pt x="3125455" y="928293"/>
                  <a:pt x="3164729" y="800192"/>
                </a:cubicBezTo>
                <a:cubicBezTo>
                  <a:pt x="3164729" y="800192"/>
                  <a:pt x="3164729" y="800192"/>
                  <a:pt x="3108016" y="876797"/>
                </a:cubicBezTo>
                <a:cubicBezTo>
                  <a:pt x="3108016" y="876797"/>
                  <a:pt x="3108016" y="876797"/>
                  <a:pt x="3033863" y="901909"/>
                </a:cubicBezTo>
                <a:cubicBezTo>
                  <a:pt x="3033863" y="901909"/>
                  <a:pt x="3033863" y="901909"/>
                  <a:pt x="2846285" y="1080230"/>
                </a:cubicBezTo>
                <a:cubicBezTo>
                  <a:pt x="2846285" y="1080230"/>
                  <a:pt x="2846285" y="1080230"/>
                  <a:pt x="2789570" y="1156837"/>
                </a:cubicBezTo>
                <a:cubicBezTo>
                  <a:pt x="2789570" y="1156837"/>
                  <a:pt x="2789570" y="1156837"/>
                  <a:pt x="2807009" y="1208331"/>
                </a:cubicBezTo>
                <a:cubicBezTo>
                  <a:pt x="2807009" y="1208331"/>
                  <a:pt x="2807009" y="1208331"/>
                  <a:pt x="2750297" y="1284938"/>
                </a:cubicBezTo>
                <a:cubicBezTo>
                  <a:pt x="2750297" y="1284938"/>
                  <a:pt x="2750297" y="1284938"/>
                  <a:pt x="2676144" y="1310049"/>
                </a:cubicBezTo>
                <a:cubicBezTo>
                  <a:pt x="2676144" y="1310049"/>
                  <a:pt x="2676144" y="1310049"/>
                  <a:pt x="2619432" y="1386655"/>
                </a:cubicBezTo>
                <a:cubicBezTo>
                  <a:pt x="2619432" y="1386655"/>
                  <a:pt x="2619432" y="1386655"/>
                  <a:pt x="2545279" y="1411766"/>
                </a:cubicBezTo>
                <a:cubicBezTo>
                  <a:pt x="2545279" y="1411766"/>
                  <a:pt x="2545279" y="1411766"/>
                  <a:pt x="2636869" y="1438148"/>
                </a:cubicBezTo>
                <a:cubicBezTo>
                  <a:pt x="2636869" y="1438148"/>
                  <a:pt x="2636869" y="1438148"/>
                  <a:pt x="2562717" y="1463259"/>
                </a:cubicBezTo>
                <a:cubicBezTo>
                  <a:pt x="2488564" y="1488370"/>
                  <a:pt x="2654307" y="1489644"/>
                  <a:pt x="2488564" y="1488370"/>
                </a:cubicBezTo>
                <a:cubicBezTo>
                  <a:pt x="2488564" y="1488370"/>
                  <a:pt x="2488564" y="1488370"/>
                  <a:pt x="2506003" y="1539866"/>
                </a:cubicBezTo>
                <a:cubicBezTo>
                  <a:pt x="2506003" y="1539866"/>
                  <a:pt x="2431851" y="1564976"/>
                  <a:pt x="2431851" y="1564976"/>
                </a:cubicBezTo>
                <a:cubicBezTo>
                  <a:pt x="2431851" y="1564976"/>
                  <a:pt x="2431851" y="1564976"/>
                  <a:pt x="2449289" y="1616472"/>
                </a:cubicBezTo>
                <a:cubicBezTo>
                  <a:pt x="2449289" y="1616472"/>
                  <a:pt x="2449289" y="1616472"/>
                  <a:pt x="2318426" y="1718188"/>
                </a:cubicBezTo>
                <a:cubicBezTo>
                  <a:pt x="2318426" y="1718188"/>
                  <a:pt x="2318426" y="1718188"/>
                  <a:pt x="2335864" y="1769683"/>
                </a:cubicBezTo>
                <a:cubicBezTo>
                  <a:pt x="2335864" y="1769683"/>
                  <a:pt x="2187560" y="1819904"/>
                  <a:pt x="2204999" y="1871400"/>
                </a:cubicBezTo>
                <a:cubicBezTo>
                  <a:pt x="2204999" y="1871400"/>
                  <a:pt x="2204999" y="1871400"/>
                  <a:pt x="2222438" y="1922896"/>
                </a:cubicBezTo>
                <a:cubicBezTo>
                  <a:pt x="2222438" y="1922896"/>
                  <a:pt x="2222438" y="1922896"/>
                  <a:pt x="2148285" y="1948007"/>
                </a:cubicBezTo>
                <a:cubicBezTo>
                  <a:pt x="2148285" y="1948007"/>
                  <a:pt x="2148285" y="1948007"/>
                  <a:pt x="2165724" y="1999501"/>
                </a:cubicBezTo>
                <a:cubicBezTo>
                  <a:pt x="2165724" y="1999501"/>
                  <a:pt x="2165724" y="1999501"/>
                  <a:pt x="2091572" y="2024612"/>
                </a:cubicBezTo>
                <a:cubicBezTo>
                  <a:pt x="2091572" y="2024612"/>
                  <a:pt x="2091572" y="2024612"/>
                  <a:pt x="2017419" y="2049723"/>
                </a:cubicBezTo>
                <a:cubicBezTo>
                  <a:pt x="2017419" y="2049723"/>
                  <a:pt x="2017419" y="2049723"/>
                  <a:pt x="2034857" y="2101217"/>
                </a:cubicBezTo>
                <a:cubicBezTo>
                  <a:pt x="2034857" y="2101217"/>
                  <a:pt x="2034857" y="2101217"/>
                  <a:pt x="1960707" y="2126327"/>
                </a:cubicBezTo>
                <a:cubicBezTo>
                  <a:pt x="1960707" y="2126327"/>
                  <a:pt x="1960707" y="2126327"/>
                  <a:pt x="1978144" y="2177822"/>
                </a:cubicBezTo>
                <a:cubicBezTo>
                  <a:pt x="1978144" y="2177822"/>
                  <a:pt x="1978144" y="2177822"/>
                  <a:pt x="1751291" y="2484247"/>
                </a:cubicBezTo>
                <a:cubicBezTo>
                  <a:pt x="1751291" y="2484247"/>
                  <a:pt x="1751291" y="2484247"/>
                  <a:pt x="1694577" y="2560852"/>
                </a:cubicBezTo>
                <a:cubicBezTo>
                  <a:pt x="1694577" y="2560852"/>
                  <a:pt x="1694577" y="2560852"/>
                  <a:pt x="1768729" y="2535741"/>
                </a:cubicBezTo>
                <a:cubicBezTo>
                  <a:pt x="1768729" y="2535741"/>
                  <a:pt x="1768729" y="2535741"/>
                  <a:pt x="1786168" y="2587237"/>
                </a:cubicBezTo>
                <a:cubicBezTo>
                  <a:pt x="1786168" y="2587237"/>
                  <a:pt x="1786168" y="2587237"/>
                  <a:pt x="1672741" y="2740447"/>
                </a:cubicBezTo>
                <a:cubicBezTo>
                  <a:pt x="1672741" y="2740447"/>
                  <a:pt x="1672741" y="2740447"/>
                  <a:pt x="1598586" y="2765558"/>
                </a:cubicBezTo>
                <a:cubicBezTo>
                  <a:pt x="1598586" y="2765558"/>
                  <a:pt x="1598586" y="2765558"/>
                  <a:pt x="1581149" y="2714064"/>
                </a:cubicBezTo>
                <a:cubicBezTo>
                  <a:pt x="1581149" y="2714064"/>
                  <a:pt x="1581149" y="2714064"/>
                  <a:pt x="1450283" y="2815780"/>
                </a:cubicBezTo>
                <a:cubicBezTo>
                  <a:pt x="1450283" y="2815780"/>
                  <a:pt x="1450283" y="2815780"/>
                  <a:pt x="1376132" y="2840890"/>
                </a:cubicBezTo>
                <a:cubicBezTo>
                  <a:pt x="1376132" y="2840890"/>
                  <a:pt x="1376132" y="2840890"/>
                  <a:pt x="1393571" y="2892384"/>
                </a:cubicBezTo>
                <a:cubicBezTo>
                  <a:pt x="1393571" y="2892384"/>
                  <a:pt x="1393571" y="2892384"/>
                  <a:pt x="1336857" y="2968991"/>
                </a:cubicBezTo>
                <a:cubicBezTo>
                  <a:pt x="1336857" y="2968991"/>
                  <a:pt x="1336857" y="2968991"/>
                  <a:pt x="1297582" y="3097093"/>
                </a:cubicBezTo>
                <a:cubicBezTo>
                  <a:pt x="1297582" y="3097093"/>
                  <a:pt x="1297582" y="3097093"/>
                  <a:pt x="1371734" y="3071982"/>
                </a:cubicBezTo>
                <a:cubicBezTo>
                  <a:pt x="1371734" y="3071982"/>
                  <a:pt x="1371734" y="3071982"/>
                  <a:pt x="1389172" y="3123477"/>
                </a:cubicBezTo>
                <a:cubicBezTo>
                  <a:pt x="1389172" y="3123477"/>
                  <a:pt x="1389172" y="3123477"/>
                  <a:pt x="1315020" y="3148589"/>
                </a:cubicBezTo>
                <a:cubicBezTo>
                  <a:pt x="1315020" y="3148589"/>
                  <a:pt x="1315020" y="3148589"/>
                  <a:pt x="1166717" y="3198810"/>
                </a:cubicBezTo>
                <a:cubicBezTo>
                  <a:pt x="1166717" y="3198810"/>
                  <a:pt x="1166717" y="3198810"/>
                  <a:pt x="1110003" y="3275415"/>
                </a:cubicBezTo>
                <a:cubicBezTo>
                  <a:pt x="1110003" y="3275415"/>
                  <a:pt x="1110003" y="3275415"/>
                  <a:pt x="1184156" y="3250304"/>
                </a:cubicBezTo>
                <a:cubicBezTo>
                  <a:pt x="1258306" y="3225193"/>
                  <a:pt x="1315020" y="3148589"/>
                  <a:pt x="1424048" y="3226468"/>
                </a:cubicBezTo>
                <a:cubicBezTo>
                  <a:pt x="1424048" y="3226468"/>
                  <a:pt x="1424048" y="3226468"/>
                  <a:pt x="1406610" y="3174972"/>
                </a:cubicBezTo>
                <a:cubicBezTo>
                  <a:pt x="1480763" y="3149861"/>
                  <a:pt x="1498201" y="3201357"/>
                  <a:pt x="1480763" y="3149861"/>
                </a:cubicBezTo>
                <a:cubicBezTo>
                  <a:pt x="1480763" y="3149861"/>
                  <a:pt x="1480763" y="3149861"/>
                  <a:pt x="1463323" y="3098367"/>
                </a:cubicBezTo>
                <a:cubicBezTo>
                  <a:pt x="1463323" y="3098367"/>
                  <a:pt x="1463323" y="3098367"/>
                  <a:pt x="1668339" y="2971540"/>
                </a:cubicBezTo>
                <a:cubicBezTo>
                  <a:pt x="1668339" y="2971540"/>
                  <a:pt x="1668339" y="2971540"/>
                  <a:pt x="1650902" y="2920045"/>
                </a:cubicBezTo>
                <a:cubicBezTo>
                  <a:pt x="1650902" y="2920045"/>
                  <a:pt x="1650902" y="2920045"/>
                  <a:pt x="1781768" y="2818327"/>
                </a:cubicBezTo>
                <a:cubicBezTo>
                  <a:pt x="1781768" y="2818327"/>
                  <a:pt x="1781768" y="2818327"/>
                  <a:pt x="1855921" y="2793216"/>
                </a:cubicBezTo>
                <a:cubicBezTo>
                  <a:pt x="1855921" y="2793216"/>
                  <a:pt x="1855921" y="2793216"/>
                  <a:pt x="1838481" y="2741720"/>
                </a:cubicBezTo>
                <a:cubicBezTo>
                  <a:pt x="1838481" y="2741720"/>
                  <a:pt x="1838481" y="2741720"/>
                  <a:pt x="1951909" y="2588510"/>
                </a:cubicBezTo>
                <a:cubicBezTo>
                  <a:pt x="1951909" y="2588510"/>
                  <a:pt x="1951909" y="2588510"/>
                  <a:pt x="2026059" y="2563400"/>
                </a:cubicBezTo>
                <a:cubicBezTo>
                  <a:pt x="2026059" y="2563400"/>
                  <a:pt x="2043498" y="2614895"/>
                  <a:pt x="2117650" y="2589783"/>
                </a:cubicBezTo>
                <a:cubicBezTo>
                  <a:pt x="2117650" y="2589783"/>
                  <a:pt x="2117650" y="2589783"/>
                  <a:pt x="2060935" y="2666389"/>
                </a:cubicBezTo>
                <a:cubicBezTo>
                  <a:pt x="2060935" y="2666389"/>
                  <a:pt x="2060935" y="2666389"/>
                  <a:pt x="2070207" y="2663249"/>
                </a:cubicBezTo>
                <a:lnTo>
                  <a:pt x="2135088" y="2641277"/>
                </a:lnTo>
                <a:lnTo>
                  <a:pt x="2120025" y="2661625"/>
                </a:lnTo>
                <a:cubicBezTo>
                  <a:pt x="2096098" y="2693946"/>
                  <a:pt x="2064196" y="2737037"/>
                  <a:pt x="2021662" y="2794491"/>
                </a:cubicBezTo>
                <a:cubicBezTo>
                  <a:pt x="2021662" y="2794491"/>
                  <a:pt x="2021662" y="2794491"/>
                  <a:pt x="1930071" y="2768106"/>
                </a:cubicBezTo>
                <a:cubicBezTo>
                  <a:pt x="1930071" y="2768106"/>
                  <a:pt x="1930071" y="2768106"/>
                  <a:pt x="1873359" y="2844713"/>
                </a:cubicBezTo>
                <a:cubicBezTo>
                  <a:pt x="1873359" y="2844713"/>
                  <a:pt x="1873359" y="2844713"/>
                  <a:pt x="1947510" y="2819602"/>
                </a:cubicBezTo>
                <a:cubicBezTo>
                  <a:pt x="1947510" y="2819602"/>
                  <a:pt x="1947510" y="2819602"/>
                  <a:pt x="1816644" y="2921318"/>
                </a:cubicBezTo>
                <a:cubicBezTo>
                  <a:pt x="1816644" y="2921318"/>
                  <a:pt x="1816644" y="2921318"/>
                  <a:pt x="1890797" y="2896206"/>
                </a:cubicBezTo>
                <a:cubicBezTo>
                  <a:pt x="1890797" y="2896206"/>
                  <a:pt x="1890797" y="2896206"/>
                  <a:pt x="1964948" y="2871096"/>
                </a:cubicBezTo>
                <a:cubicBezTo>
                  <a:pt x="1964948" y="2871096"/>
                  <a:pt x="1964948" y="2871096"/>
                  <a:pt x="1982387" y="2922592"/>
                </a:cubicBezTo>
                <a:cubicBezTo>
                  <a:pt x="1982387" y="2922592"/>
                  <a:pt x="1982387" y="2922592"/>
                  <a:pt x="1834083" y="2972813"/>
                </a:cubicBezTo>
                <a:cubicBezTo>
                  <a:pt x="1834083" y="2972813"/>
                  <a:pt x="1834083" y="2972813"/>
                  <a:pt x="1851521" y="3024307"/>
                </a:cubicBezTo>
                <a:cubicBezTo>
                  <a:pt x="1851521" y="3024307"/>
                  <a:pt x="1851521" y="3024307"/>
                  <a:pt x="1925672" y="2999197"/>
                </a:cubicBezTo>
                <a:cubicBezTo>
                  <a:pt x="1925672" y="2999197"/>
                  <a:pt x="1925672" y="2999197"/>
                  <a:pt x="1982387" y="2922592"/>
                </a:cubicBezTo>
                <a:cubicBezTo>
                  <a:pt x="1982387" y="2922592"/>
                  <a:pt x="1982387" y="2922592"/>
                  <a:pt x="1999824" y="2974086"/>
                </a:cubicBezTo>
                <a:cubicBezTo>
                  <a:pt x="1999824" y="2974086"/>
                  <a:pt x="1999824" y="2974086"/>
                  <a:pt x="2130689" y="2872372"/>
                </a:cubicBezTo>
                <a:cubicBezTo>
                  <a:pt x="2130689" y="2872372"/>
                  <a:pt x="2130689" y="2872372"/>
                  <a:pt x="2278993" y="2822149"/>
                </a:cubicBezTo>
                <a:cubicBezTo>
                  <a:pt x="2278993" y="2822149"/>
                  <a:pt x="2278993" y="2822149"/>
                  <a:pt x="2244116" y="2719160"/>
                </a:cubicBezTo>
                <a:cubicBezTo>
                  <a:pt x="2244116" y="2719160"/>
                  <a:pt x="2244116" y="2719160"/>
                  <a:pt x="2318271" y="2694047"/>
                </a:cubicBezTo>
                <a:cubicBezTo>
                  <a:pt x="2318271" y="2694047"/>
                  <a:pt x="2318271" y="2694047"/>
                  <a:pt x="2392420" y="2668937"/>
                </a:cubicBezTo>
                <a:cubicBezTo>
                  <a:pt x="2392420" y="2668937"/>
                  <a:pt x="2392420" y="2668937"/>
                  <a:pt x="2523285" y="2567220"/>
                </a:cubicBezTo>
                <a:cubicBezTo>
                  <a:pt x="2523285" y="2567220"/>
                  <a:pt x="2523285" y="2567220"/>
                  <a:pt x="2505847" y="2515724"/>
                </a:cubicBezTo>
                <a:cubicBezTo>
                  <a:pt x="2505847" y="2515724"/>
                  <a:pt x="2505847" y="2515724"/>
                  <a:pt x="2579999" y="2490613"/>
                </a:cubicBezTo>
                <a:cubicBezTo>
                  <a:pt x="2579999" y="2490613"/>
                  <a:pt x="2579999" y="2490613"/>
                  <a:pt x="2562561" y="2439119"/>
                </a:cubicBezTo>
                <a:cubicBezTo>
                  <a:pt x="2562561" y="2439119"/>
                  <a:pt x="2562561" y="2439119"/>
                  <a:pt x="2636711" y="2414008"/>
                </a:cubicBezTo>
                <a:cubicBezTo>
                  <a:pt x="2636711" y="2414008"/>
                  <a:pt x="2636711" y="2414008"/>
                  <a:pt x="2750139" y="2260799"/>
                </a:cubicBezTo>
                <a:cubicBezTo>
                  <a:pt x="2750139" y="2260799"/>
                  <a:pt x="2750139" y="2260799"/>
                  <a:pt x="2841730" y="2287182"/>
                </a:cubicBezTo>
                <a:cubicBezTo>
                  <a:pt x="2841730" y="2287182"/>
                  <a:pt x="2841730" y="2287182"/>
                  <a:pt x="2915882" y="2262071"/>
                </a:cubicBezTo>
                <a:cubicBezTo>
                  <a:pt x="2915882" y="2262071"/>
                  <a:pt x="3007470" y="2288455"/>
                  <a:pt x="2990033" y="2236961"/>
                </a:cubicBezTo>
                <a:cubicBezTo>
                  <a:pt x="2990033" y="2236961"/>
                  <a:pt x="2990033" y="2236961"/>
                  <a:pt x="2898444" y="2210577"/>
                </a:cubicBezTo>
                <a:cubicBezTo>
                  <a:pt x="2898444" y="2210577"/>
                  <a:pt x="2898444" y="2210577"/>
                  <a:pt x="2881006" y="2159081"/>
                </a:cubicBezTo>
                <a:cubicBezTo>
                  <a:pt x="2881006" y="2159081"/>
                  <a:pt x="2881006" y="2159081"/>
                  <a:pt x="2955156" y="2133970"/>
                </a:cubicBezTo>
                <a:cubicBezTo>
                  <a:pt x="2955156" y="2133970"/>
                  <a:pt x="2955156" y="2133970"/>
                  <a:pt x="2972594" y="2185466"/>
                </a:cubicBezTo>
                <a:cubicBezTo>
                  <a:pt x="2972594" y="2185466"/>
                  <a:pt x="2972594" y="2185466"/>
                  <a:pt x="3103459" y="2083749"/>
                </a:cubicBezTo>
                <a:cubicBezTo>
                  <a:pt x="3103459" y="2083749"/>
                  <a:pt x="3103459" y="2083749"/>
                  <a:pt x="3120898" y="2135245"/>
                </a:cubicBezTo>
                <a:cubicBezTo>
                  <a:pt x="3120898" y="2135245"/>
                  <a:pt x="3120898" y="2135245"/>
                  <a:pt x="3177612" y="2058639"/>
                </a:cubicBezTo>
                <a:cubicBezTo>
                  <a:pt x="3177612" y="2058639"/>
                  <a:pt x="3177612" y="2058639"/>
                  <a:pt x="3086022" y="2032255"/>
                </a:cubicBezTo>
                <a:cubicBezTo>
                  <a:pt x="3086022" y="2032255"/>
                  <a:pt x="3086022" y="2032255"/>
                  <a:pt x="3160174" y="2007144"/>
                </a:cubicBezTo>
                <a:cubicBezTo>
                  <a:pt x="3160174" y="2007144"/>
                  <a:pt x="3160174" y="2007144"/>
                  <a:pt x="3142735" y="1955649"/>
                </a:cubicBezTo>
                <a:cubicBezTo>
                  <a:pt x="3142735" y="1955649"/>
                  <a:pt x="3216886" y="1930537"/>
                  <a:pt x="3216886" y="1930537"/>
                </a:cubicBezTo>
                <a:cubicBezTo>
                  <a:pt x="3216886" y="1930537"/>
                  <a:pt x="3216886" y="1930537"/>
                  <a:pt x="3199448" y="1879042"/>
                </a:cubicBezTo>
                <a:cubicBezTo>
                  <a:pt x="3199448" y="1879042"/>
                  <a:pt x="3199448" y="1879042"/>
                  <a:pt x="3256161" y="1802437"/>
                </a:cubicBezTo>
                <a:cubicBezTo>
                  <a:pt x="3256161" y="1802437"/>
                  <a:pt x="3256161" y="1802437"/>
                  <a:pt x="3318728" y="1781249"/>
                </a:cubicBezTo>
                <a:lnTo>
                  <a:pt x="3330314" y="1777326"/>
                </a:lnTo>
                <a:cubicBezTo>
                  <a:pt x="3330314" y="1777326"/>
                  <a:pt x="3330314" y="1777326"/>
                  <a:pt x="3295438" y="1674336"/>
                </a:cubicBezTo>
                <a:cubicBezTo>
                  <a:pt x="3387027" y="1700719"/>
                  <a:pt x="3312875" y="1725830"/>
                  <a:pt x="3443740" y="1624113"/>
                </a:cubicBezTo>
                <a:cubicBezTo>
                  <a:pt x="3443740" y="1624113"/>
                  <a:pt x="3443740" y="1624113"/>
                  <a:pt x="3426303" y="1572619"/>
                </a:cubicBezTo>
                <a:cubicBezTo>
                  <a:pt x="3426303" y="1572619"/>
                  <a:pt x="3426303" y="1572619"/>
                  <a:pt x="3500457" y="1547507"/>
                </a:cubicBezTo>
                <a:cubicBezTo>
                  <a:pt x="3500457" y="1547507"/>
                  <a:pt x="3500457" y="1547507"/>
                  <a:pt x="3483019" y="1496013"/>
                </a:cubicBezTo>
                <a:cubicBezTo>
                  <a:pt x="3557168" y="1470904"/>
                  <a:pt x="3557168" y="1470904"/>
                  <a:pt x="3557168" y="1470904"/>
                </a:cubicBezTo>
                <a:cubicBezTo>
                  <a:pt x="3557168" y="1470904"/>
                  <a:pt x="3557168" y="1470904"/>
                  <a:pt x="3522291" y="1367912"/>
                </a:cubicBezTo>
                <a:cubicBezTo>
                  <a:pt x="3522291" y="1367912"/>
                  <a:pt x="3522291" y="1367912"/>
                  <a:pt x="3596443" y="1342801"/>
                </a:cubicBezTo>
                <a:cubicBezTo>
                  <a:pt x="3596443" y="1342801"/>
                  <a:pt x="3596443" y="1342801"/>
                  <a:pt x="3688031" y="1369187"/>
                </a:cubicBezTo>
                <a:cubicBezTo>
                  <a:pt x="3688031" y="1369187"/>
                  <a:pt x="3688031" y="1369187"/>
                  <a:pt x="3670592" y="1317691"/>
                </a:cubicBezTo>
                <a:cubicBezTo>
                  <a:pt x="3670592" y="1317691"/>
                  <a:pt x="3670592" y="1317691"/>
                  <a:pt x="3653155" y="1266197"/>
                </a:cubicBezTo>
                <a:cubicBezTo>
                  <a:pt x="3653155" y="1266197"/>
                  <a:pt x="3653155" y="1266197"/>
                  <a:pt x="3727306" y="1241087"/>
                </a:cubicBezTo>
                <a:cubicBezTo>
                  <a:pt x="3727306" y="1241087"/>
                  <a:pt x="3727306" y="1241087"/>
                  <a:pt x="3709868" y="1189590"/>
                </a:cubicBezTo>
                <a:cubicBezTo>
                  <a:pt x="3709868" y="1189590"/>
                  <a:pt x="3709868" y="1189590"/>
                  <a:pt x="3766584" y="1112984"/>
                </a:cubicBezTo>
                <a:cubicBezTo>
                  <a:pt x="3766584" y="1112984"/>
                  <a:pt x="3766584" y="1112984"/>
                  <a:pt x="3840737" y="1087873"/>
                </a:cubicBezTo>
                <a:cubicBezTo>
                  <a:pt x="3840737" y="1087873"/>
                  <a:pt x="3840737" y="1087873"/>
                  <a:pt x="3823298" y="1036377"/>
                </a:cubicBezTo>
                <a:cubicBezTo>
                  <a:pt x="3823298" y="1036377"/>
                  <a:pt x="3823298" y="1036377"/>
                  <a:pt x="3749145" y="1061488"/>
                </a:cubicBezTo>
                <a:cubicBezTo>
                  <a:pt x="3749145" y="1061488"/>
                  <a:pt x="3749145" y="1061488"/>
                  <a:pt x="3805861" y="984884"/>
                </a:cubicBezTo>
                <a:cubicBezTo>
                  <a:pt x="3805861" y="984884"/>
                  <a:pt x="3880013" y="959773"/>
                  <a:pt x="3880013" y="959773"/>
                </a:cubicBezTo>
                <a:cubicBezTo>
                  <a:pt x="3880013" y="959773"/>
                  <a:pt x="3880013" y="959773"/>
                  <a:pt x="3862576" y="908277"/>
                </a:cubicBezTo>
                <a:cubicBezTo>
                  <a:pt x="3862576" y="908277"/>
                  <a:pt x="3862576" y="908277"/>
                  <a:pt x="3954165" y="934662"/>
                </a:cubicBezTo>
                <a:cubicBezTo>
                  <a:pt x="3954165" y="934662"/>
                  <a:pt x="3954165" y="934662"/>
                  <a:pt x="4010876" y="858056"/>
                </a:cubicBezTo>
                <a:cubicBezTo>
                  <a:pt x="4010876" y="858056"/>
                  <a:pt x="4010876" y="858056"/>
                  <a:pt x="3936727" y="883167"/>
                </a:cubicBezTo>
                <a:cubicBezTo>
                  <a:pt x="3936727" y="883167"/>
                  <a:pt x="3936727" y="883167"/>
                  <a:pt x="3862576" y="908277"/>
                </a:cubicBezTo>
                <a:cubicBezTo>
                  <a:pt x="3862576" y="908277"/>
                  <a:pt x="3862576" y="908277"/>
                  <a:pt x="3919288" y="831670"/>
                </a:cubicBezTo>
                <a:cubicBezTo>
                  <a:pt x="3919288" y="831670"/>
                  <a:pt x="3919288" y="831670"/>
                  <a:pt x="3993438" y="806560"/>
                </a:cubicBezTo>
                <a:cubicBezTo>
                  <a:pt x="3993438" y="806560"/>
                  <a:pt x="3993438" y="806560"/>
                  <a:pt x="3976000" y="755066"/>
                </a:cubicBezTo>
                <a:cubicBezTo>
                  <a:pt x="3976000" y="755066"/>
                  <a:pt x="3976000" y="755066"/>
                  <a:pt x="4146138" y="525248"/>
                </a:cubicBezTo>
                <a:cubicBezTo>
                  <a:pt x="4146138" y="525248"/>
                  <a:pt x="4146138" y="525248"/>
                  <a:pt x="4202856" y="448642"/>
                </a:cubicBezTo>
                <a:cubicBezTo>
                  <a:pt x="4202856" y="448642"/>
                  <a:pt x="4202856" y="448642"/>
                  <a:pt x="4259568" y="372036"/>
                </a:cubicBezTo>
                <a:cubicBezTo>
                  <a:pt x="4259568" y="372036"/>
                  <a:pt x="4242129" y="320540"/>
                  <a:pt x="4333719" y="346925"/>
                </a:cubicBezTo>
                <a:cubicBezTo>
                  <a:pt x="4333719" y="346925"/>
                  <a:pt x="4333719" y="346925"/>
                  <a:pt x="4407873" y="321814"/>
                </a:cubicBezTo>
                <a:cubicBezTo>
                  <a:pt x="4407873" y="321814"/>
                  <a:pt x="4407873" y="321814"/>
                  <a:pt x="4294444" y="475026"/>
                </a:cubicBezTo>
                <a:cubicBezTo>
                  <a:pt x="4294444" y="475026"/>
                  <a:pt x="4294444" y="475026"/>
                  <a:pt x="4181014" y="628238"/>
                </a:cubicBezTo>
                <a:cubicBezTo>
                  <a:pt x="4181014" y="628238"/>
                  <a:pt x="4181014" y="628238"/>
                  <a:pt x="4106862" y="653349"/>
                </a:cubicBezTo>
                <a:cubicBezTo>
                  <a:pt x="4106862" y="653349"/>
                  <a:pt x="4106862" y="653349"/>
                  <a:pt x="4124301" y="704846"/>
                </a:cubicBezTo>
                <a:cubicBezTo>
                  <a:pt x="4124301" y="704846"/>
                  <a:pt x="4124301" y="704846"/>
                  <a:pt x="4181014" y="628238"/>
                </a:cubicBezTo>
                <a:cubicBezTo>
                  <a:pt x="4181014" y="628238"/>
                  <a:pt x="4181014" y="628238"/>
                  <a:pt x="4141739" y="756341"/>
                </a:cubicBezTo>
                <a:cubicBezTo>
                  <a:pt x="4141739" y="756341"/>
                  <a:pt x="4141739" y="756341"/>
                  <a:pt x="4067589" y="781449"/>
                </a:cubicBezTo>
                <a:cubicBezTo>
                  <a:pt x="4067589" y="781449"/>
                  <a:pt x="4067589" y="781449"/>
                  <a:pt x="4085029" y="832946"/>
                </a:cubicBezTo>
                <a:cubicBezTo>
                  <a:pt x="4085029" y="832946"/>
                  <a:pt x="4085029" y="832946"/>
                  <a:pt x="4102467" y="884442"/>
                </a:cubicBezTo>
                <a:cubicBezTo>
                  <a:pt x="4102467" y="884442"/>
                  <a:pt x="4102467" y="884442"/>
                  <a:pt x="4028314" y="909552"/>
                </a:cubicBezTo>
                <a:cubicBezTo>
                  <a:pt x="4028314" y="909552"/>
                  <a:pt x="3971603" y="986155"/>
                  <a:pt x="4045753" y="961045"/>
                </a:cubicBezTo>
                <a:cubicBezTo>
                  <a:pt x="4045753" y="961045"/>
                  <a:pt x="4045753" y="961045"/>
                  <a:pt x="3971603" y="986155"/>
                </a:cubicBezTo>
                <a:cubicBezTo>
                  <a:pt x="3971603" y="986155"/>
                  <a:pt x="3971603" y="986155"/>
                  <a:pt x="3949766" y="1165752"/>
                </a:cubicBezTo>
                <a:cubicBezTo>
                  <a:pt x="3949766" y="1165752"/>
                  <a:pt x="3949766" y="1165752"/>
                  <a:pt x="3893052" y="1242358"/>
                </a:cubicBezTo>
                <a:cubicBezTo>
                  <a:pt x="3893052" y="1242358"/>
                  <a:pt x="3893052" y="1242358"/>
                  <a:pt x="3910490" y="1293853"/>
                </a:cubicBezTo>
                <a:cubicBezTo>
                  <a:pt x="3818899" y="1267469"/>
                  <a:pt x="3853776" y="1370460"/>
                  <a:pt x="3762182" y="1344076"/>
                </a:cubicBezTo>
                <a:cubicBezTo>
                  <a:pt x="3762182" y="1344076"/>
                  <a:pt x="3762182" y="1344076"/>
                  <a:pt x="3779622" y="1395573"/>
                </a:cubicBezTo>
                <a:cubicBezTo>
                  <a:pt x="3779622" y="1395573"/>
                  <a:pt x="3705469" y="1420684"/>
                  <a:pt x="3722906" y="1472178"/>
                </a:cubicBezTo>
                <a:cubicBezTo>
                  <a:pt x="3722906" y="1472178"/>
                  <a:pt x="3722906" y="1472178"/>
                  <a:pt x="3740345" y="1523672"/>
                </a:cubicBezTo>
                <a:cubicBezTo>
                  <a:pt x="3740345" y="1523672"/>
                  <a:pt x="3740345" y="1523672"/>
                  <a:pt x="3666196" y="1548782"/>
                </a:cubicBezTo>
                <a:cubicBezTo>
                  <a:pt x="3666196" y="1548782"/>
                  <a:pt x="3666196" y="1548782"/>
                  <a:pt x="3683635" y="1600276"/>
                </a:cubicBezTo>
                <a:cubicBezTo>
                  <a:pt x="3683635" y="1600276"/>
                  <a:pt x="3683635" y="1600276"/>
                  <a:pt x="3609482" y="1625387"/>
                </a:cubicBezTo>
                <a:cubicBezTo>
                  <a:pt x="3609482" y="1625387"/>
                  <a:pt x="3609482" y="1625387"/>
                  <a:pt x="3626920" y="1676883"/>
                </a:cubicBezTo>
                <a:cubicBezTo>
                  <a:pt x="3644357" y="1728377"/>
                  <a:pt x="3496055" y="1778598"/>
                  <a:pt x="3513493" y="1830094"/>
                </a:cubicBezTo>
                <a:cubicBezTo>
                  <a:pt x="3513493" y="1830094"/>
                  <a:pt x="3513493" y="1830094"/>
                  <a:pt x="3400067" y="1983307"/>
                </a:cubicBezTo>
                <a:cubicBezTo>
                  <a:pt x="3400067" y="1983307"/>
                  <a:pt x="3400067" y="1983307"/>
                  <a:pt x="3269201" y="2085024"/>
                </a:cubicBezTo>
                <a:cubicBezTo>
                  <a:pt x="3212488" y="2161628"/>
                  <a:pt x="3120898" y="2135245"/>
                  <a:pt x="3229926" y="2213123"/>
                </a:cubicBezTo>
                <a:cubicBezTo>
                  <a:pt x="3155773" y="2238234"/>
                  <a:pt x="3155773" y="2238234"/>
                  <a:pt x="3155773" y="2238234"/>
                </a:cubicBezTo>
                <a:cubicBezTo>
                  <a:pt x="3155773" y="2238234"/>
                  <a:pt x="3155773" y="2238234"/>
                  <a:pt x="3173212" y="2289728"/>
                </a:cubicBezTo>
                <a:cubicBezTo>
                  <a:pt x="3173212" y="2289728"/>
                  <a:pt x="3173212" y="2289728"/>
                  <a:pt x="3247365" y="2264617"/>
                </a:cubicBezTo>
                <a:cubicBezTo>
                  <a:pt x="3247365" y="2264617"/>
                  <a:pt x="3247365" y="2264617"/>
                  <a:pt x="3231006" y="2277332"/>
                </a:cubicBezTo>
                <a:lnTo>
                  <a:pt x="3226791" y="2280609"/>
                </a:lnTo>
                <a:lnTo>
                  <a:pt x="3192155" y="2307529"/>
                </a:lnTo>
                <a:lnTo>
                  <a:pt x="3190461" y="2308846"/>
                </a:lnTo>
                <a:lnTo>
                  <a:pt x="3159695" y="2332760"/>
                </a:lnTo>
                <a:lnTo>
                  <a:pt x="3137073" y="2350343"/>
                </a:lnTo>
                <a:lnTo>
                  <a:pt x="3121251" y="2362640"/>
                </a:lnTo>
                <a:lnTo>
                  <a:pt x="3116500" y="2366334"/>
                </a:lnTo>
                <a:cubicBezTo>
                  <a:pt x="3116500" y="2366334"/>
                  <a:pt x="3116500" y="2366334"/>
                  <a:pt x="3118545" y="2364745"/>
                </a:cubicBezTo>
                <a:lnTo>
                  <a:pt x="3121251" y="2362640"/>
                </a:lnTo>
                <a:lnTo>
                  <a:pt x="3132858" y="2353620"/>
                </a:lnTo>
                <a:lnTo>
                  <a:pt x="3137073" y="2350343"/>
                </a:lnTo>
                <a:lnTo>
                  <a:pt x="3171709" y="2323422"/>
                </a:lnTo>
                <a:lnTo>
                  <a:pt x="3190461" y="2308846"/>
                </a:lnTo>
                <a:lnTo>
                  <a:pt x="3204168" y="2298192"/>
                </a:lnTo>
                <a:lnTo>
                  <a:pt x="3226791" y="2280609"/>
                </a:lnTo>
                <a:lnTo>
                  <a:pt x="3247365" y="2264617"/>
                </a:lnTo>
                <a:cubicBezTo>
                  <a:pt x="3247365" y="2264617"/>
                  <a:pt x="3247365" y="2264617"/>
                  <a:pt x="3395667" y="2214396"/>
                </a:cubicBezTo>
                <a:cubicBezTo>
                  <a:pt x="3395667" y="2214396"/>
                  <a:pt x="3395667" y="2214396"/>
                  <a:pt x="3378230" y="2162902"/>
                </a:cubicBezTo>
                <a:cubicBezTo>
                  <a:pt x="3378230" y="2162902"/>
                  <a:pt x="3378230" y="2162902"/>
                  <a:pt x="3526534" y="2112680"/>
                </a:cubicBezTo>
                <a:cubicBezTo>
                  <a:pt x="3526534" y="2112680"/>
                  <a:pt x="3526534" y="2112680"/>
                  <a:pt x="3533891" y="2134405"/>
                </a:cubicBezTo>
                <a:lnTo>
                  <a:pt x="3539613" y="2151303"/>
                </a:lnTo>
                <a:lnTo>
                  <a:pt x="3504716" y="2170295"/>
                </a:lnTo>
                <a:cubicBezTo>
                  <a:pt x="3469820" y="2189285"/>
                  <a:pt x="3469820" y="2189285"/>
                  <a:pt x="3469820" y="2189285"/>
                </a:cubicBezTo>
                <a:cubicBezTo>
                  <a:pt x="3543972" y="2164174"/>
                  <a:pt x="3543972" y="2164174"/>
                  <a:pt x="3543972" y="2164174"/>
                </a:cubicBezTo>
                <a:lnTo>
                  <a:pt x="3539613" y="2151303"/>
                </a:lnTo>
                <a:lnTo>
                  <a:pt x="3587593" y="2125186"/>
                </a:lnTo>
                <a:cubicBezTo>
                  <a:pt x="3626853" y="2103822"/>
                  <a:pt x="3679196" y="2075333"/>
                  <a:pt x="3748989" y="2037349"/>
                </a:cubicBezTo>
                <a:cubicBezTo>
                  <a:pt x="3748989" y="2037349"/>
                  <a:pt x="3748989" y="2037349"/>
                  <a:pt x="3823141" y="2012238"/>
                </a:cubicBezTo>
                <a:cubicBezTo>
                  <a:pt x="3823141" y="2012238"/>
                  <a:pt x="3823141" y="2012238"/>
                  <a:pt x="3878349" y="1969327"/>
                </a:cubicBezTo>
                <a:lnTo>
                  <a:pt x="3919634" y="1937239"/>
                </a:lnTo>
                <a:lnTo>
                  <a:pt x="3918929" y="1935161"/>
                </a:lnTo>
                <a:lnTo>
                  <a:pt x="3924911" y="1933134"/>
                </a:lnTo>
                <a:lnTo>
                  <a:pt x="3954005" y="1910522"/>
                </a:lnTo>
                <a:cubicBezTo>
                  <a:pt x="3954005" y="1910522"/>
                  <a:pt x="3954005" y="1910522"/>
                  <a:pt x="4028159" y="1885412"/>
                </a:cubicBezTo>
                <a:cubicBezTo>
                  <a:pt x="4028159" y="1885412"/>
                  <a:pt x="4028159" y="1885412"/>
                  <a:pt x="4037428" y="1882272"/>
                </a:cubicBezTo>
                <a:lnTo>
                  <a:pt x="4071600" y="1870700"/>
                </a:lnTo>
                <a:lnTo>
                  <a:pt x="4072147" y="1868928"/>
                </a:lnTo>
                <a:cubicBezTo>
                  <a:pt x="4077056" y="1852915"/>
                  <a:pt x="4086873" y="1820890"/>
                  <a:pt x="4106511" y="1756839"/>
                </a:cubicBezTo>
                <a:cubicBezTo>
                  <a:pt x="4106511" y="1756839"/>
                  <a:pt x="4106511" y="1756839"/>
                  <a:pt x="4032359" y="1781950"/>
                </a:cubicBezTo>
                <a:cubicBezTo>
                  <a:pt x="4032359" y="1781950"/>
                  <a:pt x="4032359" y="1781950"/>
                  <a:pt x="4014920" y="1730455"/>
                </a:cubicBezTo>
                <a:lnTo>
                  <a:pt x="4034616" y="1723786"/>
                </a:lnTo>
                <a:cubicBezTo>
                  <a:pt x="4065900" y="1713192"/>
                  <a:pt x="4107613" y="1699067"/>
                  <a:pt x="4163225" y="1680233"/>
                </a:cubicBezTo>
                <a:cubicBezTo>
                  <a:pt x="4163225" y="1680233"/>
                  <a:pt x="4163225" y="1680233"/>
                  <a:pt x="4219937" y="1603627"/>
                </a:cubicBezTo>
                <a:cubicBezTo>
                  <a:pt x="4219937" y="1603627"/>
                  <a:pt x="4219937" y="1603627"/>
                  <a:pt x="4145787" y="1628738"/>
                </a:cubicBezTo>
                <a:cubicBezTo>
                  <a:pt x="4145787" y="1628738"/>
                  <a:pt x="4145787" y="1628738"/>
                  <a:pt x="4128348" y="1577241"/>
                </a:cubicBezTo>
                <a:cubicBezTo>
                  <a:pt x="4128348" y="1577241"/>
                  <a:pt x="4128348" y="1577241"/>
                  <a:pt x="4202500" y="1552131"/>
                </a:cubicBezTo>
                <a:cubicBezTo>
                  <a:pt x="4202500" y="1552131"/>
                  <a:pt x="4202500" y="1552131"/>
                  <a:pt x="4333363" y="1450416"/>
                </a:cubicBezTo>
                <a:cubicBezTo>
                  <a:pt x="4333363" y="1450416"/>
                  <a:pt x="4202500" y="1552131"/>
                  <a:pt x="4390076" y="1373810"/>
                </a:cubicBezTo>
                <a:cubicBezTo>
                  <a:pt x="4390076" y="1373810"/>
                  <a:pt x="4390076" y="1373810"/>
                  <a:pt x="4464229" y="1348698"/>
                </a:cubicBezTo>
                <a:cubicBezTo>
                  <a:pt x="4464229" y="1348698"/>
                  <a:pt x="4464229" y="1348698"/>
                  <a:pt x="4538381" y="1323588"/>
                </a:cubicBezTo>
                <a:cubicBezTo>
                  <a:pt x="4538381" y="1323588"/>
                  <a:pt x="4538381" y="1323588"/>
                  <a:pt x="4503505" y="1220599"/>
                </a:cubicBezTo>
                <a:cubicBezTo>
                  <a:pt x="4503505" y="1220599"/>
                  <a:pt x="4503505" y="1220599"/>
                  <a:pt x="4634372" y="1118883"/>
                </a:cubicBezTo>
                <a:cubicBezTo>
                  <a:pt x="4634372" y="1118883"/>
                  <a:pt x="4634372" y="1118883"/>
                  <a:pt x="4616934" y="1067388"/>
                </a:cubicBezTo>
                <a:cubicBezTo>
                  <a:pt x="4616934" y="1067388"/>
                  <a:pt x="4616934" y="1067388"/>
                  <a:pt x="4691084" y="1042276"/>
                </a:cubicBezTo>
                <a:cubicBezTo>
                  <a:pt x="4691084" y="1042276"/>
                  <a:pt x="4691084" y="1042276"/>
                  <a:pt x="4673646" y="990781"/>
                </a:cubicBezTo>
                <a:cubicBezTo>
                  <a:pt x="4673646" y="990781"/>
                  <a:pt x="4673646" y="990781"/>
                  <a:pt x="4765236" y="1017165"/>
                </a:cubicBezTo>
                <a:cubicBezTo>
                  <a:pt x="4765236" y="1017165"/>
                  <a:pt x="4765236" y="1017165"/>
                  <a:pt x="4821948" y="940561"/>
                </a:cubicBezTo>
                <a:cubicBezTo>
                  <a:pt x="4821948" y="940561"/>
                  <a:pt x="4821948" y="940561"/>
                  <a:pt x="4804509" y="889065"/>
                </a:cubicBezTo>
                <a:lnTo>
                  <a:pt x="4878661" y="863954"/>
                </a:lnTo>
                <a:cubicBezTo>
                  <a:pt x="4878661" y="863954"/>
                  <a:pt x="4878661" y="863954"/>
                  <a:pt x="5009527" y="762236"/>
                </a:cubicBezTo>
                <a:cubicBezTo>
                  <a:pt x="5009527" y="762236"/>
                  <a:pt x="5009527" y="762236"/>
                  <a:pt x="4992089" y="710742"/>
                </a:cubicBezTo>
                <a:cubicBezTo>
                  <a:pt x="4992089" y="710742"/>
                  <a:pt x="4992089" y="710742"/>
                  <a:pt x="5047299" y="667830"/>
                </a:cubicBezTo>
                <a:lnTo>
                  <a:pt x="5106199" y="622050"/>
                </a:lnTo>
                <a:lnTo>
                  <a:pt x="5136584" y="618760"/>
                </a:lnTo>
                <a:cubicBezTo>
                  <a:pt x="5164390" y="609344"/>
                  <a:pt x="5197106" y="583914"/>
                  <a:pt x="5179668" y="532419"/>
                </a:cubicBezTo>
                <a:cubicBezTo>
                  <a:pt x="5179668" y="532419"/>
                  <a:pt x="5179668" y="532419"/>
                  <a:pt x="5236381" y="455815"/>
                </a:cubicBezTo>
                <a:cubicBezTo>
                  <a:pt x="5236381" y="455815"/>
                  <a:pt x="5236381" y="455815"/>
                  <a:pt x="5218942" y="404320"/>
                </a:cubicBezTo>
                <a:cubicBezTo>
                  <a:pt x="5310532" y="430705"/>
                  <a:pt x="5293093" y="379209"/>
                  <a:pt x="5293093" y="379209"/>
                </a:cubicBezTo>
                <a:cubicBezTo>
                  <a:pt x="5349807" y="302604"/>
                  <a:pt x="5423960" y="277494"/>
                  <a:pt x="5349807" y="302604"/>
                </a:cubicBezTo>
                <a:cubicBezTo>
                  <a:pt x="5423960" y="277494"/>
                  <a:pt x="5389084" y="174502"/>
                  <a:pt x="5498113" y="252381"/>
                </a:cubicBezTo>
                <a:cubicBezTo>
                  <a:pt x="5498113" y="252381"/>
                  <a:pt x="5498113" y="252381"/>
                  <a:pt x="5480674" y="200886"/>
                </a:cubicBezTo>
                <a:cubicBezTo>
                  <a:pt x="5480674" y="200886"/>
                  <a:pt x="5480674" y="200886"/>
                  <a:pt x="5463235" y="149391"/>
                </a:cubicBezTo>
                <a:cubicBezTo>
                  <a:pt x="5463235" y="149391"/>
                  <a:pt x="5537389" y="124280"/>
                  <a:pt x="5537389" y="124280"/>
                </a:cubicBezTo>
                <a:cubicBezTo>
                  <a:pt x="5537389" y="124280"/>
                  <a:pt x="5537389" y="124280"/>
                  <a:pt x="5611537" y="99170"/>
                </a:cubicBezTo>
                <a:cubicBezTo>
                  <a:pt x="5611537" y="99170"/>
                  <a:pt x="5611537" y="99170"/>
                  <a:pt x="5685689" y="74060"/>
                </a:cubicBezTo>
                <a:cubicBezTo>
                  <a:pt x="5685689" y="74060"/>
                  <a:pt x="5685689" y="74060"/>
                  <a:pt x="5628976" y="150666"/>
                </a:cubicBezTo>
                <a:cubicBezTo>
                  <a:pt x="5628976" y="150666"/>
                  <a:pt x="5628976" y="150666"/>
                  <a:pt x="5759841" y="48949"/>
                </a:cubicBezTo>
                <a:cubicBezTo>
                  <a:pt x="5759841" y="48949"/>
                  <a:pt x="5816556" y="-27657"/>
                  <a:pt x="5833994" y="23838"/>
                </a:cubicBezTo>
                <a:cubicBezTo>
                  <a:pt x="5833994" y="23838"/>
                  <a:pt x="5833994" y="23838"/>
                  <a:pt x="5777279" y="100444"/>
                </a:cubicBezTo>
                <a:cubicBezTo>
                  <a:pt x="5777279" y="100444"/>
                  <a:pt x="5777279" y="100444"/>
                  <a:pt x="5720567" y="177051"/>
                </a:cubicBezTo>
                <a:cubicBezTo>
                  <a:pt x="5720567" y="177051"/>
                  <a:pt x="5720567" y="177051"/>
                  <a:pt x="5794718" y="151939"/>
                </a:cubicBezTo>
                <a:cubicBezTo>
                  <a:pt x="5794718" y="151939"/>
                  <a:pt x="5794718" y="151939"/>
                  <a:pt x="5886310" y="178323"/>
                </a:cubicBezTo>
                <a:cubicBezTo>
                  <a:pt x="5886310" y="178323"/>
                  <a:pt x="5886310" y="178323"/>
                  <a:pt x="5943022" y="101717"/>
                </a:cubicBezTo>
                <a:cubicBezTo>
                  <a:pt x="5943022" y="101717"/>
                  <a:pt x="6017174" y="76606"/>
                  <a:pt x="6073888"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734319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391134" y="1"/>
            <a:ext cx="9791778" cy="5632257"/>
          </a:xfrm>
          <a:custGeom>
            <a:avLst/>
            <a:gdLst>
              <a:gd name="connsiteX0" fmla="*/ 13392640 w 21046544"/>
              <a:gd name="connsiteY0" fmla="*/ 10924303 h 12136053"/>
              <a:gd name="connsiteX1" fmla="*/ 13382017 w 21046544"/>
              <a:gd name="connsiteY1" fmla="*/ 10927900 h 12136053"/>
              <a:gd name="connsiteX2" fmla="*/ 13339613 w 21046544"/>
              <a:gd name="connsiteY2" fmla="*/ 10942260 h 12136053"/>
              <a:gd name="connsiteX3" fmla="*/ 13352453 w 21046544"/>
              <a:gd name="connsiteY3" fmla="*/ 10952532 h 12136053"/>
              <a:gd name="connsiteX4" fmla="*/ 13364564 w 21046544"/>
              <a:gd name="connsiteY4" fmla="*/ 10962229 h 12136053"/>
              <a:gd name="connsiteX5" fmla="*/ 13652764 w 21046544"/>
              <a:gd name="connsiteY5" fmla="*/ 10830910 h 12136053"/>
              <a:gd name="connsiteX6" fmla="*/ 13648736 w 21046544"/>
              <a:gd name="connsiteY6" fmla="*/ 10834042 h 12136053"/>
              <a:gd name="connsiteX7" fmla="*/ 13647526 w 21046544"/>
              <a:gd name="connsiteY7" fmla="*/ 10837989 h 12136053"/>
              <a:gd name="connsiteX8" fmla="*/ 15033536 w 21046544"/>
              <a:gd name="connsiteY8" fmla="*/ 10580562 h 12136053"/>
              <a:gd name="connsiteX9" fmla="*/ 15026684 w 21046544"/>
              <a:gd name="connsiteY9" fmla="*/ 10582882 h 12136053"/>
              <a:gd name="connsiteX10" fmla="*/ 15027324 w 21046544"/>
              <a:gd name="connsiteY10" fmla="*/ 10585389 h 12136053"/>
              <a:gd name="connsiteX11" fmla="*/ 15451500 w 21046544"/>
              <a:gd name="connsiteY11" fmla="*/ 10439023 h 12136053"/>
              <a:gd name="connsiteX12" fmla="*/ 15386516 w 21046544"/>
              <a:gd name="connsiteY12" fmla="*/ 10526796 h 12136053"/>
              <a:gd name="connsiteX13" fmla="*/ 15380890 w 21046544"/>
              <a:gd name="connsiteY13" fmla="*/ 10545144 h 12136053"/>
              <a:gd name="connsiteX14" fmla="*/ 15372884 w 21046544"/>
              <a:gd name="connsiteY14" fmla="*/ 10571266 h 12136053"/>
              <a:gd name="connsiteX15" fmla="*/ 15426704 w 21046544"/>
              <a:gd name="connsiteY15" fmla="*/ 10498563 h 12136053"/>
              <a:gd name="connsiteX16" fmla="*/ 15454120 w 21046544"/>
              <a:gd name="connsiteY16" fmla="*/ 10461533 h 12136053"/>
              <a:gd name="connsiteX17" fmla="*/ 15457554 w 21046544"/>
              <a:gd name="connsiteY17" fmla="*/ 10456898 h 12136053"/>
              <a:gd name="connsiteX18" fmla="*/ 15026914 w 21046544"/>
              <a:gd name="connsiteY18" fmla="*/ 10436645 h 12136053"/>
              <a:gd name="connsiteX19" fmla="*/ 14961930 w 21046544"/>
              <a:gd name="connsiteY19" fmla="*/ 10524417 h 12136053"/>
              <a:gd name="connsiteX20" fmla="*/ 14953806 w 21046544"/>
              <a:gd name="connsiteY20" fmla="*/ 10535392 h 12136053"/>
              <a:gd name="connsiteX21" fmla="*/ 14947482 w 21046544"/>
              <a:gd name="connsiteY21" fmla="*/ 10543933 h 12136053"/>
              <a:gd name="connsiteX22" fmla="*/ 15006702 w 21046544"/>
              <a:gd name="connsiteY22" fmla="*/ 10523878 h 12136053"/>
              <a:gd name="connsiteX23" fmla="*/ 15039196 w 21046544"/>
              <a:gd name="connsiteY23" fmla="*/ 10479991 h 12136053"/>
              <a:gd name="connsiteX24" fmla="*/ 15041252 w 21046544"/>
              <a:gd name="connsiteY24" fmla="*/ 10478990 h 12136053"/>
              <a:gd name="connsiteX25" fmla="*/ 15038464 w 21046544"/>
              <a:gd name="connsiteY25" fmla="*/ 10470752 h 12136053"/>
              <a:gd name="connsiteX26" fmla="*/ 15026914 w 21046544"/>
              <a:gd name="connsiteY26" fmla="*/ 10436645 h 12136053"/>
              <a:gd name="connsiteX27" fmla="*/ 13532454 w 21046544"/>
              <a:gd name="connsiteY27" fmla="*/ 10365424 h 12136053"/>
              <a:gd name="connsiteX28" fmla="*/ 13521832 w 21046544"/>
              <a:gd name="connsiteY28" fmla="*/ 10369019 h 12136053"/>
              <a:gd name="connsiteX29" fmla="*/ 13473233 w 21046544"/>
              <a:gd name="connsiteY29" fmla="*/ 10385478 h 12136053"/>
              <a:gd name="connsiteX30" fmla="*/ 13460264 w 21046544"/>
              <a:gd name="connsiteY30" fmla="*/ 10402993 h 12136053"/>
              <a:gd name="connsiteX31" fmla="*/ 13422697 w 21046544"/>
              <a:gd name="connsiteY31" fmla="*/ 10453739 h 12136053"/>
              <a:gd name="connsiteX32" fmla="*/ 13357719 w 21046544"/>
              <a:gd name="connsiteY32" fmla="*/ 10541513 h 12136053"/>
              <a:gd name="connsiteX33" fmla="*/ 13292736 w 21046544"/>
              <a:gd name="connsiteY33" fmla="*/ 10629287 h 12136053"/>
              <a:gd name="connsiteX34" fmla="*/ 13142791 w 21046544"/>
              <a:gd name="connsiteY34" fmla="*/ 10745835 h 12136053"/>
              <a:gd name="connsiteX35" fmla="*/ 13247735 w 21046544"/>
              <a:gd name="connsiteY35" fmla="*/ 10776065 h 12136053"/>
              <a:gd name="connsiteX36" fmla="*/ 13332697 w 21046544"/>
              <a:gd name="connsiteY36" fmla="*/ 10747293 h 12136053"/>
              <a:gd name="connsiteX37" fmla="*/ 13312717 w 21046544"/>
              <a:gd name="connsiteY37" fmla="*/ 10688291 h 12136053"/>
              <a:gd name="connsiteX38" fmla="*/ 13377699 w 21046544"/>
              <a:gd name="connsiteY38" fmla="*/ 10600516 h 12136053"/>
              <a:gd name="connsiteX39" fmla="*/ 13462659 w 21046544"/>
              <a:gd name="connsiteY39" fmla="*/ 10571744 h 12136053"/>
              <a:gd name="connsiteX40" fmla="*/ 13592624 w 21046544"/>
              <a:gd name="connsiteY40" fmla="*/ 10396195 h 12136053"/>
              <a:gd name="connsiteX41" fmla="*/ 13591820 w 21046544"/>
              <a:gd name="connsiteY41" fmla="*/ 10393816 h 12136053"/>
              <a:gd name="connsiteX42" fmla="*/ 13552436 w 21046544"/>
              <a:gd name="connsiteY42" fmla="*/ 10424427 h 12136053"/>
              <a:gd name="connsiteX43" fmla="*/ 13532454 w 21046544"/>
              <a:gd name="connsiteY43" fmla="*/ 10365424 h 12136053"/>
              <a:gd name="connsiteX44" fmla="*/ 14408316 w 21046544"/>
              <a:gd name="connsiteY44" fmla="*/ 10008256 h 12136053"/>
              <a:gd name="connsiteX45" fmla="*/ 14385842 w 21046544"/>
              <a:gd name="connsiteY45" fmla="*/ 10018886 h 12136053"/>
              <a:gd name="connsiteX46" fmla="*/ 14118940 w 21046544"/>
              <a:gd name="connsiteY46" fmla="*/ 10145110 h 12136053"/>
              <a:gd name="connsiteX47" fmla="*/ 14058602 w 21046544"/>
              <a:gd name="connsiteY47" fmla="*/ 10173643 h 12136053"/>
              <a:gd name="connsiteX48" fmla="*/ 14017440 w 21046544"/>
              <a:gd name="connsiteY48" fmla="*/ 10252335 h 12136053"/>
              <a:gd name="connsiteX49" fmla="*/ 13952458 w 21046544"/>
              <a:gd name="connsiteY49" fmla="*/ 10340111 h 12136053"/>
              <a:gd name="connsiteX50" fmla="*/ 13782532 w 21046544"/>
              <a:gd name="connsiteY50" fmla="*/ 10397655 h 12136053"/>
              <a:gd name="connsiteX51" fmla="*/ 13697568 w 21046544"/>
              <a:gd name="connsiteY51" fmla="*/ 10426426 h 12136053"/>
              <a:gd name="connsiteX52" fmla="*/ 13717548 w 21046544"/>
              <a:gd name="connsiteY52" fmla="*/ 10485429 h 12136053"/>
              <a:gd name="connsiteX53" fmla="*/ 13652568 w 21046544"/>
              <a:gd name="connsiteY53" fmla="*/ 10573205 h 12136053"/>
              <a:gd name="connsiteX54" fmla="*/ 13672548 w 21046544"/>
              <a:gd name="connsiteY54" fmla="*/ 10632207 h 12136053"/>
              <a:gd name="connsiteX55" fmla="*/ 13587584 w 21046544"/>
              <a:gd name="connsiteY55" fmla="*/ 10660978 h 12136053"/>
              <a:gd name="connsiteX56" fmla="*/ 13631856 w 21046544"/>
              <a:gd name="connsiteY56" fmla="*/ 10673732 h 12136053"/>
              <a:gd name="connsiteX57" fmla="*/ 13689708 w 21046544"/>
              <a:gd name="connsiteY57" fmla="*/ 10690398 h 12136053"/>
              <a:gd name="connsiteX58" fmla="*/ 13715596 w 21046544"/>
              <a:gd name="connsiteY58" fmla="*/ 10670276 h 12136053"/>
              <a:gd name="connsiteX59" fmla="*/ 13802288 w 21046544"/>
              <a:gd name="connsiteY59" fmla="*/ 10602894 h 12136053"/>
              <a:gd name="connsiteX60" fmla="*/ 13887252 w 21046544"/>
              <a:gd name="connsiteY60" fmla="*/ 10574122 h 12136053"/>
              <a:gd name="connsiteX61" fmla="*/ 13972210 w 21046544"/>
              <a:gd name="connsiteY61" fmla="*/ 10545353 h 12136053"/>
              <a:gd name="connsiteX62" fmla="*/ 14001574 w 21046544"/>
              <a:gd name="connsiteY62" fmla="*/ 10527187 h 12136053"/>
              <a:gd name="connsiteX63" fmla="*/ 14002246 w 21046544"/>
              <a:gd name="connsiteY63" fmla="*/ 10526770 h 12136053"/>
              <a:gd name="connsiteX64" fmla="*/ 14012400 w 21046544"/>
              <a:gd name="connsiteY64" fmla="*/ 10517119 h 12136053"/>
              <a:gd name="connsiteX65" fmla="*/ 14077384 w 21046544"/>
              <a:gd name="connsiteY65" fmla="*/ 10429345 h 12136053"/>
              <a:gd name="connsiteX66" fmla="*/ 14057402 w 21046544"/>
              <a:gd name="connsiteY66" fmla="*/ 10370342 h 12136053"/>
              <a:gd name="connsiteX67" fmla="*/ 14122382 w 21046544"/>
              <a:gd name="connsiteY67" fmla="*/ 10282569 h 12136053"/>
              <a:gd name="connsiteX68" fmla="*/ 14207344 w 21046544"/>
              <a:gd name="connsiteY68" fmla="*/ 10253796 h 12136053"/>
              <a:gd name="connsiteX69" fmla="*/ 14272328 w 21046544"/>
              <a:gd name="connsiteY69" fmla="*/ 10166020 h 12136053"/>
              <a:gd name="connsiteX70" fmla="*/ 14357292 w 21046544"/>
              <a:gd name="connsiteY70" fmla="*/ 10137249 h 12136053"/>
              <a:gd name="connsiteX71" fmla="*/ 14252348 w 21046544"/>
              <a:gd name="connsiteY71" fmla="*/ 10107020 h 12136053"/>
              <a:gd name="connsiteX72" fmla="*/ 14337312 w 21046544"/>
              <a:gd name="connsiteY72" fmla="*/ 10078248 h 12136053"/>
              <a:gd name="connsiteX73" fmla="*/ 14422276 w 21046544"/>
              <a:gd name="connsiteY73" fmla="*/ 10049476 h 12136053"/>
              <a:gd name="connsiteX74" fmla="*/ 14413844 w 21046544"/>
              <a:gd name="connsiteY74" fmla="*/ 10024583 h 12136053"/>
              <a:gd name="connsiteX75" fmla="*/ 14486450 w 21046544"/>
              <a:gd name="connsiteY75" fmla="*/ 9959320 h 12136053"/>
              <a:gd name="connsiteX76" fmla="*/ 14480404 w 21046544"/>
              <a:gd name="connsiteY76" fmla="*/ 9964021 h 12136053"/>
              <a:gd name="connsiteX77" fmla="*/ 14487256 w 21046544"/>
              <a:gd name="connsiteY77" fmla="*/ 9961701 h 12136053"/>
              <a:gd name="connsiteX78" fmla="*/ 8376499 w 21046544"/>
              <a:gd name="connsiteY78" fmla="*/ 9941235 h 12136053"/>
              <a:gd name="connsiteX79" fmla="*/ 8370062 w 21046544"/>
              <a:gd name="connsiteY79" fmla="*/ 9943229 h 12136053"/>
              <a:gd name="connsiteX80" fmla="*/ 8285098 w 21046544"/>
              <a:gd name="connsiteY80" fmla="*/ 9972001 h 12136053"/>
              <a:gd name="connsiteX81" fmla="*/ 8216375 w 21046544"/>
              <a:gd name="connsiteY81" fmla="*/ 10013771 h 12136053"/>
              <a:gd name="connsiteX82" fmla="*/ 8216175 w 21046544"/>
              <a:gd name="connsiteY82" fmla="*/ 10018831 h 12136053"/>
              <a:gd name="connsiteX83" fmla="*/ 8260302 w 21046544"/>
              <a:gd name="connsiteY83" fmla="*/ 10031544 h 12136053"/>
              <a:gd name="connsiteX84" fmla="*/ 8323562 w 21046544"/>
              <a:gd name="connsiteY84" fmla="*/ 9982376 h 12136053"/>
              <a:gd name="connsiteX85" fmla="*/ 15911416 w 21046544"/>
              <a:gd name="connsiteY85" fmla="*/ 9559814 h 12136053"/>
              <a:gd name="connsiteX86" fmla="*/ 15884000 w 21046544"/>
              <a:gd name="connsiteY86" fmla="*/ 9596845 h 12136053"/>
              <a:gd name="connsiteX87" fmla="*/ 15860880 w 21046544"/>
              <a:gd name="connsiteY87" fmla="*/ 9628074 h 12136053"/>
              <a:gd name="connsiteX88" fmla="*/ 15886622 w 21046544"/>
              <a:gd name="connsiteY88" fmla="*/ 9619358 h 12136053"/>
              <a:gd name="connsiteX89" fmla="*/ 15881360 w 21046544"/>
              <a:gd name="connsiteY89" fmla="*/ 9635762 h 12136053"/>
              <a:gd name="connsiteX90" fmla="*/ 15931396 w 21046544"/>
              <a:gd name="connsiteY90" fmla="*/ 9618818 h 12136053"/>
              <a:gd name="connsiteX91" fmla="*/ 15868140 w 21046544"/>
              <a:gd name="connsiteY91" fmla="*/ 9667986 h 12136053"/>
              <a:gd name="connsiteX92" fmla="*/ 15815428 w 21046544"/>
              <a:gd name="connsiteY92" fmla="*/ 9708957 h 12136053"/>
              <a:gd name="connsiteX93" fmla="*/ 15821642 w 21046544"/>
              <a:gd name="connsiteY93" fmla="*/ 9707131 h 12136053"/>
              <a:gd name="connsiteX94" fmla="*/ 15756660 w 21046544"/>
              <a:gd name="connsiteY94" fmla="*/ 9794906 h 12136053"/>
              <a:gd name="connsiteX95" fmla="*/ 15671696 w 21046544"/>
              <a:gd name="connsiteY95" fmla="*/ 9823678 h 12136053"/>
              <a:gd name="connsiteX96" fmla="*/ 15691676 w 21046544"/>
              <a:gd name="connsiteY96" fmla="*/ 9882681 h 12136053"/>
              <a:gd name="connsiteX97" fmla="*/ 15541730 w 21046544"/>
              <a:gd name="connsiteY97" fmla="*/ 9999228 h 12136053"/>
              <a:gd name="connsiteX98" fmla="*/ 15561712 w 21046544"/>
              <a:gd name="connsiteY98" fmla="*/ 10058233 h 12136053"/>
              <a:gd name="connsiteX99" fmla="*/ 15411766 w 21046544"/>
              <a:gd name="connsiteY99" fmla="*/ 10174780 h 12136053"/>
              <a:gd name="connsiteX100" fmla="*/ 15346784 w 21046544"/>
              <a:gd name="connsiteY100" fmla="*/ 10262554 h 12136053"/>
              <a:gd name="connsiteX101" fmla="*/ 15291956 w 21046544"/>
              <a:gd name="connsiteY101" fmla="*/ 10336611 h 12136053"/>
              <a:gd name="connsiteX102" fmla="*/ 15262436 w 21046544"/>
              <a:gd name="connsiteY102" fmla="*/ 10376491 h 12136053"/>
              <a:gd name="connsiteX103" fmla="*/ 15275972 w 21046544"/>
              <a:gd name="connsiteY103" fmla="*/ 10375144 h 12136053"/>
              <a:gd name="connsiteX104" fmla="*/ 15261594 w 21046544"/>
              <a:gd name="connsiteY104" fmla="*/ 10437561 h 12136053"/>
              <a:gd name="connsiteX105" fmla="*/ 15346556 w 21046544"/>
              <a:gd name="connsiteY105" fmla="*/ 10408791 h 12136053"/>
              <a:gd name="connsiteX106" fmla="*/ 15326574 w 21046544"/>
              <a:gd name="connsiteY106" fmla="*/ 10349788 h 12136053"/>
              <a:gd name="connsiteX107" fmla="*/ 15391558 w 21046544"/>
              <a:gd name="connsiteY107" fmla="*/ 10262013 h 12136053"/>
              <a:gd name="connsiteX108" fmla="*/ 15411540 w 21046544"/>
              <a:gd name="connsiteY108" fmla="*/ 10321016 h 12136053"/>
              <a:gd name="connsiteX109" fmla="*/ 15496500 w 21046544"/>
              <a:gd name="connsiteY109" fmla="*/ 10292246 h 12136053"/>
              <a:gd name="connsiteX110" fmla="*/ 15646446 w 21046544"/>
              <a:gd name="connsiteY110" fmla="*/ 10175698 h 12136053"/>
              <a:gd name="connsiteX111" fmla="*/ 15709708 w 21046544"/>
              <a:gd name="connsiteY111" fmla="*/ 10126531 h 12136053"/>
              <a:gd name="connsiteX112" fmla="*/ 15737828 w 21046544"/>
              <a:gd name="connsiteY112" fmla="*/ 10104672 h 12136053"/>
              <a:gd name="connsiteX113" fmla="*/ 15751620 w 21046544"/>
              <a:gd name="connsiteY113" fmla="*/ 10059691 h 12136053"/>
              <a:gd name="connsiteX114" fmla="*/ 15832444 w 21046544"/>
              <a:gd name="connsiteY114" fmla="*/ 10023070 h 12136053"/>
              <a:gd name="connsiteX115" fmla="*/ 15833400 w 21046544"/>
              <a:gd name="connsiteY115" fmla="*/ 10024882 h 12136053"/>
              <a:gd name="connsiteX116" fmla="*/ 15837008 w 21046544"/>
              <a:gd name="connsiteY116" fmla="*/ 10004292 h 12136053"/>
              <a:gd name="connsiteX117" fmla="*/ 15854740 w 21046544"/>
              <a:gd name="connsiteY117" fmla="*/ 9956153 h 12136053"/>
              <a:gd name="connsiteX118" fmla="*/ 15861652 w 21046544"/>
              <a:gd name="connsiteY118" fmla="*/ 9949149 h 12136053"/>
              <a:gd name="connsiteX119" fmla="*/ 15876584 w 21046544"/>
              <a:gd name="connsiteY119" fmla="*/ 9900456 h 12136053"/>
              <a:gd name="connsiteX120" fmla="*/ 15841396 w 21046544"/>
              <a:gd name="connsiteY120" fmla="*/ 9912373 h 12136053"/>
              <a:gd name="connsiteX121" fmla="*/ 15932064 w 21046544"/>
              <a:gd name="connsiteY121" fmla="*/ 9826176 h 12136053"/>
              <a:gd name="connsiteX122" fmla="*/ 15957712 w 21046544"/>
              <a:gd name="connsiteY122" fmla="*/ 9801792 h 12136053"/>
              <a:gd name="connsiteX123" fmla="*/ 15946564 w 21046544"/>
              <a:gd name="connsiteY123" fmla="*/ 9796368 h 12136053"/>
              <a:gd name="connsiteX124" fmla="*/ 15972748 w 21046544"/>
              <a:gd name="connsiteY124" fmla="*/ 9787501 h 12136053"/>
              <a:gd name="connsiteX125" fmla="*/ 16056316 w 21046544"/>
              <a:gd name="connsiteY125" fmla="*/ 9708052 h 12136053"/>
              <a:gd name="connsiteX126" fmla="*/ 16075298 w 21046544"/>
              <a:gd name="connsiteY126" fmla="*/ 9681073 h 12136053"/>
              <a:gd name="connsiteX127" fmla="*/ 16089278 w 21046544"/>
              <a:gd name="connsiteY127" fmla="*/ 9658472 h 12136053"/>
              <a:gd name="connsiteX128" fmla="*/ 16088076 w 21046544"/>
              <a:gd name="connsiteY128" fmla="*/ 9654929 h 12136053"/>
              <a:gd name="connsiteX129" fmla="*/ 16076528 w 21046544"/>
              <a:gd name="connsiteY129" fmla="*/ 9620818 h 12136053"/>
              <a:gd name="connsiteX130" fmla="*/ 16103942 w 21046544"/>
              <a:gd name="connsiteY130" fmla="*/ 9583788 h 12136053"/>
              <a:gd name="connsiteX131" fmla="*/ 16116420 w 21046544"/>
              <a:gd name="connsiteY131" fmla="*/ 9566931 h 12136053"/>
              <a:gd name="connsiteX132" fmla="*/ 16101320 w 21046544"/>
              <a:gd name="connsiteY132" fmla="*/ 9561276 h 12136053"/>
              <a:gd name="connsiteX133" fmla="*/ 16016356 w 21046544"/>
              <a:gd name="connsiteY133" fmla="*/ 9590047 h 12136053"/>
              <a:gd name="connsiteX134" fmla="*/ 16036336 w 21046544"/>
              <a:gd name="connsiteY134" fmla="*/ 9649051 h 12136053"/>
              <a:gd name="connsiteX135" fmla="*/ 15931396 w 21046544"/>
              <a:gd name="connsiteY135" fmla="*/ 9618818 h 12136053"/>
              <a:gd name="connsiteX136" fmla="*/ 15911416 w 21046544"/>
              <a:gd name="connsiteY136" fmla="*/ 9559814 h 12136053"/>
              <a:gd name="connsiteX137" fmla="*/ 15761700 w 21046544"/>
              <a:gd name="connsiteY137" fmla="*/ 9530123 h 12136053"/>
              <a:gd name="connsiteX138" fmla="*/ 15696718 w 21046544"/>
              <a:gd name="connsiteY138" fmla="*/ 9617900 h 12136053"/>
              <a:gd name="connsiteX139" fmla="*/ 15699216 w 21046544"/>
              <a:gd name="connsiteY139" fmla="*/ 9625273 h 12136053"/>
              <a:gd name="connsiteX140" fmla="*/ 15701160 w 21046544"/>
              <a:gd name="connsiteY140" fmla="*/ 9631015 h 12136053"/>
              <a:gd name="connsiteX141" fmla="*/ 15741492 w 21046544"/>
              <a:gd name="connsiteY141" fmla="*/ 9617357 h 12136053"/>
              <a:gd name="connsiteX142" fmla="*/ 15826452 w 21046544"/>
              <a:gd name="connsiteY142" fmla="*/ 9588586 h 12136053"/>
              <a:gd name="connsiteX143" fmla="*/ 15850742 w 21046544"/>
              <a:gd name="connsiteY143" fmla="*/ 9555776 h 12136053"/>
              <a:gd name="connsiteX144" fmla="*/ 15822370 w 21046544"/>
              <a:gd name="connsiteY144" fmla="*/ 9547601 h 12136053"/>
              <a:gd name="connsiteX145" fmla="*/ 15761700 w 21046544"/>
              <a:gd name="connsiteY145" fmla="*/ 9530123 h 12136053"/>
              <a:gd name="connsiteX146" fmla="*/ 15741720 w 21046544"/>
              <a:gd name="connsiteY146" fmla="*/ 9471119 h 12136053"/>
              <a:gd name="connsiteX147" fmla="*/ 15718840 w 21046544"/>
              <a:gd name="connsiteY147" fmla="*/ 9477841 h 12136053"/>
              <a:gd name="connsiteX148" fmla="*/ 15695198 w 21046544"/>
              <a:gd name="connsiteY148" fmla="*/ 9480649 h 12136053"/>
              <a:gd name="connsiteX149" fmla="*/ 15697088 w 21046544"/>
              <a:gd name="connsiteY149" fmla="*/ 9486234 h 12136053"/>
              <a:gd name="connsiteX150" fmla="*/ 16101548 w 21046544"/>
              <a:gd name="connsiteY150" fmla="*/ 9415038 h 12136053"/>
              <a:gd name="connsiteX151" fmla="*/ 16114664 w 21046544"/>
              <a:gd name="connsiteY151" fmla="*/ 9418815 h 12136053"/>
              <a:gd name="connsiteX152" fmla="*/ 16124880 w 21046544"/>
              <a:gd name="connsiteY152" fmla="*/ 9421760 h 12136053"/>
              <a:gd name="connsiteX153" fmla="*/ 16130652 w 21046544"/>
              <a:gd name="connsiteY153" fmla="*/ 9419806 h 12136053"/>
              <a:gd name="connsiteX154" fmla="*/ 15726548 w 21046544"/>
              <a:gd name="connsiteY154" fmla="*/ 9293574 h 12136053"/>
              <a:gd name="connsiteX155" fmla="*/ 15661570 w 21046544"/>
              <a:gd name="connsiteY155" fmla="*/ 9381346 h 12136053"/>
              <a:gd name="connsiteX156" fmla="*/ 15341696 w 21046544"/>
              <a:gd name="connsiteY156" fmla="*/ 9555439 h 12136053"/>
              <a:gd name="connsiteX157" fmla="*/ 15106788 w 21046544"/>
              <a:gd name="connsiteY157" fmla="*/ 9700756 h 12136053"/>
              <a:gd name="connsiteX158" fmla="*/ 15085548 w 21046544"/>
              <a:gd name="connsiteY158" fmla="*/ 9707948 h 12136053"/>
              <a:gd name="connsiteX159" fmla="*/ 15047568 w 21046544"/>
              <a:gd name="connsiteY159" fmla="*/ 9720810 h 12136053"/>
              <a:gd name="connsiteX160" fmla="*/ 15034600 w 21046544"/>
              <a:gd name="connsiteY160" fmla="*/ 9738324 h 12136053"/>
              <a:gd name="connsiteX161" fmla="*/ 14997032 w 21046544"/>
              <a:gd name="connsiteY161" fmla="*/ 9789071 h 12136053"/>
              <a:gd name="connsiteX162" fmla="*/ 14932052 w 21046544"/>
              <a:gd name="connsiteY162" fmla="*/ 9876846 h 12136053"/>
              <a:gd name="connsiteX163" fmla="*/ 14847088 w 21046544"/>
              <a:gd name="connsiteY163" fmla="*/ 9905618 h 12136053"/>
              <a:gd name="connsiteX164" fmla="*/ 14762124 w 21046544"/>
              <a:gd name="connsiteY164" fmla="*/ 9934390 h 12136053"/>
              <a:gd name="connsiteX165" fmla="*/ 14782104 w 21046544"/>
              <a:gd name="connsiteY165" fmla="*/ 9993391 h 12136053"/>
              <a:gd name="connsiteX166" fmla="*/ 14802084 w 21046544"/>
              <a:gd name="connsiteY166" fmla="*/ 10052394 h 12136053"/>
              <a:gd name="connsiteX167" fmla="*/ 14717120 w 21046544"/>
              <a:gd name="connsiteY167" fmla="*/ 10081166 h 12136053"/>
              <a:gd name="connsiteX168" fmla="*/ 14740856 w 21046544"/>
              <a:gd name="connsiteY168" fmla="*/ 10081347 h 12136053"/>
              <a:gd name="connsiteX169" fmla="*/ 14778272 w 21046544"/>
              <a:gd name="connsiteY169" fmla="*/ 10081637 h 12136053"/>
              <a:gd name="connsiteX170" fmla="*/ 14846856 w 21046544"/>
              <a:gd name="connsiteY170" fmla="*/ 10051855 h 12136053"/>
              <a:gd name="connsiteX171" fmla="*/ 15016788 w 21046544"/>
              <a:gd name="connsiteY171" fmla="*/ 9994310 h 12136053"/>
              <a:gd name="connsiteX172" fmla="*/ 15336652 w 21046544"/>
              <a:gd name="connsiteY172" fmla="*/ 9820221 h 12136053"/>
              <a:gd name="connsiteX173" fmla="*/ 15366018 w 21046544"/>
              <a:gd name="connsiteY173" fmla="*/ 9802058 h 12136053"/>
              <a:gd name="connsiteX174" fmla="*/ 15383916 w 21046544"/>
              <a:gd name="connsiteY174" fmla="*/ 9790986 h 12136053"/>
              <a:gd name="connsiteX175" fmla="*/ 15376842 w 21046544"/>
              <a:gd name="connsiteY175" fmla="*/ 9791989 h 12136053"/>
              <a:gd name="connsiteX176" fmla="*/ 15441828 w 21046544"/>
              <a:gd name="connsiteY176" fmla="*/ 9704216 h 12136053"/>
              <a:gd name="connsiteX177" fmla="*/ 15526792 w 21046544"/>
              <a:gd name="connsiteY177" fmla="*/ 9675444 h 12136053"/>
              <a:gd name="connsiteX178" fmla="*/ 15591774 w 21046544"/>
              <a:gd name="connsiteY178" fmla="*/ 9587668 h 12136053"/>
              <a:gd name="connsiteX179" fmla="*/ 15656756 w 21046544"/>
              <a:gd name="connsiteY179" fmla="*/ 9499892 h 12136053"/>
              <a:gd name="connsiteX180" fmla="*/ 15667376 w 21046544"/>
              <a:gd name="connsiteY180" fmla="*/ 9496296 h 12136053"/>
              <a:gd name="connsiteX181" fmla="*/ 15678196 w 21046544"/>
              <a:gd name="connsiteY181" fmla="*/ 9492631 h 12136053"/>
              <a:gd name="connsiteX182" fmla="*/ 15657256 w 21046544"/>
              <a:gd name="connsiteY182" fmla="*/ 9486599 h 12136053"/>
              <a:gd name="connsiteX183" fmla="*/ 15596588 w 21046544"/>
              <a:gd name="connsiteY183" fmla="*/ 9469122 h 12136053"/>
              <a:gd name="connsiteX184" fmla="*/ 15681552 w 21046544"/>
              <a:gd name="connsiteY184" fmla="*/ 9440350 h 12136053"/>
              <a:gd name="connsiteX185" fmla="*/ 15689980 w 21046544"/>
              <a:gd name="connsiteY185" fmla="*/ 9465242 h 12136053"/>
              <a:gd name="connsiteX186" fmla="*/ 15691678 w 21046544"/>
              <a:gd name="connsiteY186" fmla="*/ 9470260 h 12136053"/>
              <a:gd name="connsiteX187" fmla="*/ 15697444 w 21046544"/>
              <a:gd name="connsiteY187" fmla="*/ 9458367 h 12136053"/>
              <a:gd name="connsiteX188" fmla="*/ 15736464 w 21046544"/>
              <a:gd name="connsiteY188" fmla="*/ 9428841 h 12136053"/>
              <a:gd name="connsiteX189" fmla="*/ 15759388 w 21046544"/>
              <a:gd name="connsiteY189" fmla="*/ 9413992 h 12136053"/>
              <a:gd name="connsiteX190" fmla="*/ 15681552 w 21046544"/>
              <a:gd name="connsiteY190" fmla="*/ 9440350 h 12136053"/>
              <a:gd name="connsiteX191" fmla="*/ 15746530 w 21046544"/>
              <a:gd name="connsiteY191" fmla="*/ 9352576 h 12136053"/>
              <a:gd name="connsiteX192" fmla="*/ 15777624 w 21046544"/>
              <a:gd name="connsiteY192" fmla="*/ 9325859 h 12136053"/>
              <a:gd name="connsiteX193" fmla="*/ 15787108 w 21046544"/>
              <a:gd name="connsiteY193" fmla="*/ 9325498 h 12136053"/>
              <a:gd name="connsiteX194" fmla="*/ 15786716 w 21046544"/>
              <a:gd name="connsiteY194" fmla="*/ 9324343 h 12136053"/>
              <a:gd name="connsiteX195" fmla="*/ 15794842 w 21046544"/>
              <a:gd name="connsiteY195" fmla="*/ 9313371 h 12136053"/>
              <a:gd name="connsiteX196" fmla="*/ 15806232 w 21046544"/>
              <a:gd name="connsiteY196" fmla="*/ 9297982 h 12136053"/>
              <a:gd name="connsiteX197" fmla="*/ 16474492 w 21046544"/>
              <a:gd name="connsiteY197" fmla="*/ 9034498 h 12136053"/>
              <a:gd name="connsiteX198" fmla="*/ 16381460 w 21046544"/>
              <a:gd name="connsiteY198" fmla="*/ 9122940 h 12136053"/>
              <a:gd name="connsiteX199" fmla="*/ 16296496 w 21046544"/>
              <a:gd name="connsiteY199" fmla="*/ 9151712 h 12136053"/>
              <a:gd name="connsiteX200" fmla="*/ 16316478 w 21046544"/>
              <a:gd name="connsiteY200" fmla="*/ 9210716 h 12136053"/>
              <a:gd name="connsiteX201" fmla="*/ 16231514 w 21046544"/>
              <a:gd name="connsiteY201" fmla="*/ 9239488 h 12136053"/>
              <a:gd name="connsiteX202" fmla="*/ 16146552 w 21046544"/>
              <a:gd name="connsiteY202" fmla="*/ 9268260 h 12136053"/>
              <a:gd name="connsiteX203" fmla="*/ 16099074 w 21046544"/>
              <a:gd name="connsiteY203" fmla="*/ 9267895 h 12136053"/>
              <a:gd name="connsiteX204" fmla="*/ 16078780 w 21046544"/>
              <a:gd name="connsiteY204" fmla="*/ 9288547 h 12136053"/>
              <a:gd name="connsiteX205" fmla="*/ 16106360 w 21046544"/>
              <a:gd name="connsiteY205" fmla="*/ 9296492 h 12136053"/>
              <a:gd name="connsiteX206" fmla="*/ 16102064 w 21046544"/>
              <a:gd name="connsiteY206" fmla="*/ 9296918 h 12136053"/>
              <a:gd name="connsiteX207" fmla="*/ 16074316 w 21046544"/>
              <a:gd name="connsiteY207" fmla="*/ 9299675 h 12136053"/>
              <a:gd name="connsiteX208" fmla="*/ 16072884 w 21046544"/>
              <a:gd name="connsiteY208" fmla="*/ 9318384 h 12136053"/>
              <a:gd name="connsiteX209" fmla="*/ 16081568 w 21046544"/>
              <a:gd name="connsiteY209" fmla="*/ 9356034 h 12136053"/>
              <a:gd name="connsiteX210" fmla="*/ 16186512 w 21046544"/>
              <a:gd name="connsiteY210" fmla="*/ 9386266 h 12136053"/>
              <a:gd name="connsiteX211" fmla="*/ 16197132 w 21046544"/>
              <a:gd name="connsiteY211" fmla="*/ 9382670 h 12136053"/>
              <a:gd name="connsiteX212" fmla="*/ 16226844 w 21046544"/>
              <a:gd name="connsiteY212" fmla="*/ 9372608 h 12136053"/>
              <a:gd name="connsiteX213" fmla="*/ 16222856 w 21046544"/>
              <a:gd name="connsiteY213" fmla="*/ 9360835 h 12136053"/>
              <a:gd name="connsiteX214" fmla="*/ 16211304 w 21046544"/>
              <a:gd name="connsiteY214" fmla="*/ 9326723 h 12136053"/>
              <a:gd name="connsiteX215" fmla="*/ 16381234 w 21046544"/>
              <a:gd name="connsiteY215" fmla="*/ 9269178 h 12136053"/>
              <a:gd name="connsiteX216" fmla="*/ 16446212 w 21046544"/>
              <a:gd name="connsiteY216" fmla="*/ 9181406 h 12136053"/>
              <a:gd name="connsiteX217" fmla="*/ 16361252 w 21046544"/>
              <a:gd name="connsiteY217" fmla="*/ 9210176 h 12136053"/>
              <a:gd name="connsiteX218" fmla="*/ 16364304 w 21046544"/>
              <a:gd name="connsiteY218" fmla="*/ 9171119 h 12136053"/>
              <a:gd name="connsiteX219" fmla="*/ 16368864 w 21046544"/>
              <a:gd name="connsiteY219" fmla="*/ 9166841 h 12136053"/>
              <a:gd name="connsiteX220" fmla="*/ 16354046 w 21046544"/>
              <a:gd name="connsiteY220" fmla="*/ 9159970 h 12136053"/>
              <a:gd name="connsiteX221" fmla="*/ 16381460 w 21046544"/>
              <a:gd name="connsiteY221" fmla="*/ 9122940 h 12136053"/>
              <a:gd name="connsiteX222" fmla="*/ 16383958 w 21046544"/>
              <a:gd name="connsiteY222" fmla="*/ 9130316 h 12136053"/>
              <a:gd name="connsiteX223" fmla="*/ 16389706 w 21046544"/>
              <a:gd name="connsiteY223" fmla="*/ 9147288 h 12136053"/>
              <a:gd name="connsiteX224" fmla="*/ 16396868 w 21046544"/>
              <a:gd name="connsiteY224" fmla="*/ 9140567 h 12136053"/>
              <a:gd name="connsiteX225" fmla="*/ 16511196 w 21046544"/>
              <a:gd name="connsiteY225" fmla="*/ 9093630 h 12136053"/>
              <a:gd name="connsiteX226" fmla="*/ 16491216 w 21046544"/>
              <a:gd name="connsiteY226" fmla="*/ 9034628 h 12136053"/>
              <a:gd name="connsiteX227" fmla="*/ 3397981 w 21046544"/>
              <a:gd name="connsiteY227" fmla="*/ 8258121 h 12136053"/>
              <a:gd name="connsiteX228" fmla="*/ 3248037 w 21046544"/>
              <a:gd name="connsiteY228" fmla="*/ 8374668 h 12136053"/>
              <a:gd name="connsiteX229" fmla="*/ 3163072 w 21046544"/>
              <a:gd name="connsiteY229" fmla="*/ 8403438 h 12136053"/>
              <a:gd name="connsiteX230" fmla="*/ 3437941 w 21046544"/>
              <a:gd name="connsiteY230" fmla="*/ 8376125 h 12136053"/>
              <a:gd name="connsiteX231" fmla="*/ 3502929 w 21046544"/>
              <a:gd name="connsiteY231" fmla="*/ 8288351 h 12136053"/>
              <a:gd name="connsiteX232" fmla="*/ 3522905 w 21046544"/>
              <a:gd name="connsiteY232" fmla="*/ 8347354 h 12136053"/>
              <a:gd name="connsiteX233" fmla="*/ 3268016 w 21046544"/>
              <a:gd name="connsiteY233" fmla="*/ 8433669 h 12136053"/>
              <a:gd name="connsiteX234" fmla="*/ 3118069 w 21046544"/>
              <a:gd name="connsiteY234" fmla="*/ 8550218 h 12136053"/>
              <a:gd name="connsiteX235" fmla="*/ 3033104 w 21046544"/>
              <a:gd name="connsiteY235" fmla="*/ 8578991 h 12136053"/>
              <a:gd name="connsiteX236" fmla="*/ 2919264 w 21046544"/>
              <a:gd name="connsiteY236" fmla="*/ 8617540 h 12136053"/>
              <a:gd name="connsiteX237" fmla="*/ 2863177 w 21046544"/>
              <a:gd name="connsiteY237" fmla="*/ 8636533 h 12136053"/>
              <a:gd name="connsiteX238" fmla="*/ 2885265 w 21046544"/>
              <a:gd name="connsiteY238" fmla="*/ 8606703 h 12136053"/>
              <a:gd name="connsiteX239" fmla="*/ 2928160 w 21046544"/>
              <a:gd name="connsiteY239" fmla="*/ 8548757 h 12136053"/>
              <a:gd name="connsiteX240" fmla="*/ 3013125 w 21046544"/>
              <a:gd name="connsiteY240" fmla="*/ 8519986 h 12136053"/>
              <a:gd name="connsiteX241" fmla="*/ 3078109 w 21046544"/>
              <a:gd name="connsiteY241" fmla="*/ 8432212 h 12136053"/>
              <a:gd name="connsiteX242" fmla="*/ 3228057 w 21046544"/>
              <a:gd name="connsiteY242" fmla="*/ 8315664 h 12136053"/>
              <a:gd name="connsiteX243" fmla="*/ 3313021 w 21046544"/>
              <a:gd name="connsiteY243" fmla="*/ 8286892 h 12136053"/>
              <a:gd name="connsiteX244" fmla="*/ 3397981 w 21046544"/>
              <a:gd name="connsiteY244" fmla="*/ 8258121 h 12136053"/>
              <a:gd name="connsiteX245" fmla="*/ 4663089 w 21046544"/>
              <a:gd name="connsiteY245" fmla="*/ 7647019 h 12136053"/>
              <a:gd name="connsiteX246" fmla="*/ 4657255 w 21046544"/>
              <a:gd name="connsiteY246" fmla="*/ 7648995 h 12136053"/>
              <a:gd name="connsiteX247" fmla="*/ 4657922 w 21046544"/>
              <a:gd name="connsiteY247" fmla="*/ 7650967 h 12136053"/>
              <a:gd name="connsiteX248" fmla="*/ 5246449 w 21046544"/>
              <a:gd name="connsiteY248" fmla="*/ 6528702 h 12136053"/>
              <a:gd name="connsiteX249" fmla="*/ 5227146 w 21046544"/>
              <a:gd name="connsiteY249" fmla="*/ 6535239 h 12136053"/>
              <a:gd name="connsiteX250" fmla="*/ 5235576 w 21046544"/>
              <a:gd name="connsiteY250" fmla="*/ 6560131 h 12136053"/>
              <a:gd name="connsiteX251" fmla="*/ 5242685 w 21046544"/>
              <a:gd name="connsiteY251" fmla="*/ 6581124 h 12136053"/>
              <a:gd name="connsiteX252" fmla="*/ 5287319 w 21046544"/>
              <a:gd name="connsiteY252" fmla="*/ 6566009 h 12136053"/>
              <a:gd name="connsiteX253" fmla="*/ 5263818 w 21046544"/>
              <a:gd name="connsiteY253" fmla="*/ 6535944 h 12136053"/>
              <a:gd name="connsiteX254" fmla="*/ 7391480 w 21046544"/>
              <a:gd name="connsiteY254" fmla="*/ 0 h 12136053"/>
              <a:gd name="connsiteX255" fmla="*/ 21046544 w 21046544"/>
              <a:gd name="connsiteY255" fmla="*/ 1 h 12136053"/>
              <a:gd name="connsiteX256" fmla="*/ 21046544 w 21046544"/>
              <a:gd name="connsiteY256" fmla="*/ 7580877 h 12136053"/>
              <a:gd name="connsiteX257" fmla="*/ 21035932 w 21046544"/>
              <a:gd name="connsiteY257" fmla="*/ 7589124 h 12136053"/>
              <a:gd name="connsiteX258" fmla="*/ 20949244 w 21046544"/>
              <a:gd name="connsiteY258" fmla="*/ 7656503 h 12136053"/>
              <a:gd name="connsiteX259" fmla="*/ 20799300 w 21046544"/>
              <a:gd name="connsiteY259" fmla="*/ 7773048 h 12136053"/>
              <a:gd name="connsiteX260" fmla="*/ 20734320 w 21046544"/>
              <a:gd name="connsiteY260" fmla="*/ 7860824 h 12136053"/>
              <a:gd name="connsiteX261" fmla="*/ 20649356 w 21046544"/>
              <a:gd name="connsiteY261" fmla="*/ 7889596 h 12136053"/>
              <a:gd name="connsiteX262" fmla="*/ 20564394 w 21046544"/>
              <a:gd name="connsiteY262" fmla="*/ 7918367 h 12136053"/>
              <a:gd name="connsiteX263" fmla="*/ 20499412 w 21046544"/>
              <a:gd name="connsiteY263" fmla="*/ 8006139 h 12136053"/>
              <a:gd name="connsiteX264" fmla="*/ 20519392 w 21046544"/>
              <a:gd name="connsiteY264" fmla="*/ 8065142 h 12136053"/>
              <a:gd name="connsiteX265" fmla="*/ 20434428 w 21046544"/>
              <a:gd name="connsiteY265" fmla="*/ 8093915 h 12136053"/>
              <a:gd name="connsiteX266" fmla="*/ 20369446 w 21046544"/>
              <a:gd name="connsiteY266" fmla="*/ 8181691 h 12136053"/>
              <a:gd name="connsiteX267" fmla="*/ 20284484 w 21046544"/>
              <a:gd name="connsiteY267" fmla="*/ 8210462 h 12136053"/>
              <a:gd name="connsiteX268" fmla="*/ 20304464 w 21046544"/>
              <a:gd name="connsiteY268" fmla="*/ 8269463 h 12136053"/>
              <a:gd name="connsiteX269" fmla="*/ 20239482 w 21046544"/>
              <a:gd name="connsiteY269" fmla="*/ 8357240 h 12136053"/>
              <a:gd name="connsiteX270" fmla="*/ 20259462 w 21046544"/>
              <a:gd name="connsiteY270" fmla="*/ 8416242 h 12136053"/>
              <a:gd name="connsiteX271" fmla="*/ 20154520 w 21046544"/>
              <a:gd name="connsiteY271" fmla="*/ 8386012 h 12136053"/>
              <a:gd name="connsiteX272" fmla="*/ 20174500 w 21046544"/>
              <a:gd name="connsiteY272" fmla="*/ 8445014 h 12136053"/>
              <a:gd name="connsiteX273" fmla="*/ 20109518 w 21046544"/>
              <a:gd name="connsiteY273" fmla="*/ 8532790 h 12136053"/>
              <a:gd name="connsiteX274" fmla="*/ 20024556 w 21046544"/>
              <a:gd name="connsiteY274" fmla="*/ 8561561 h 12136053"/>
              <a:gd name="connsiteX275" fmla="*/ 19959572 w 21046544"/>
              <a:gd name="connsiteY275" fmla="*/ 8649337 h 12136053"/>
              <a:gd name="connsiteX276" fmla="*/ 20044538 w 21046544"/>
              <a:gd name="connsiteY276" fmla="*/ 8620565 h 12136053"/>
              <a:gd name="connsiteX277" fmla="*/ 20064516 w 21046544"/>
              <a:gd name="connsiteY277" fmla="*/ 8679567 h 12136053"/>
              <a:gd name="connsiteX278" fmla="*/ 19979554 w 21046544"/>
              <a:gd name="connsiteY278" fmla="*/ 8708339 h 12136053"/>
              <a:gd name="connsiteX279" fmla="*/ 19809628 w 21046544"/>
              <a:gd name="connsiteY279" fmla="*/ 8765883 h 12136053"/>
              <a:gd name="connsiteX280" fmla="*/ 19764624 w 21046544"/>
              <a:gd name="connsiteY280" fmla="*/ 8912659 h 12136053"/>
              <a:gd name="connsiteX281" fmla="*/ 19754008 w 21046544"/>
              <a:gd name="connsiteY281" fmla="*/ 8916255 h 12136053"/>
              <a:gd name="connsiteX282" fmla="*/ 19751350 w 21046544"/>
              <a:gd name="connsiteY282" fmla="*/ 8917154 h 12136053"/>
              <a:gd name="connsiteX283" fmla="*/ 19679662 w 21046544"/>
              <a:gd name="connsiteY283" fmla="*/ 8941430 h 12136053"/>
              <a:gd name="connsiteX284" fmla="*/ 19751350 w 21046544"/>
              <a:gd name="connsiteY284" fmla="*/ 8917154 h 12136053"/>
              <a:gd name="connsiteX285" fmla="*/ 19699644 w 21046544"/>
              <a:gd name="connsiteY285" fmla="*/ 9000435 h 12136053"/>
              <a:gd name="connsiteX286" fmla="*/ 19594700 w 21046544"/>
              <a:gd name="connsiteY286" fmla="*/ 8970202 h 12136053"/>
              <a:gd name="connsiteX287" fmla="*/ 19614680 w 21046544"/>
              <a:gd name="connsiteY287" fmla="*/ 9029206 h 12136053"/>
              <a:gd name="connsiteX288" fmla="*/ 19569680 w 21046544"/>
              <a:gd name="connsiteY288" fmla="*/ 9175984 h 12136053"/>
              <a:gd name="connsiteX289" fmla="*/ 19484718 w 21046544"/>
              <a:gd name="connsiteY289" fmla="*/ 9204756 h 12136053"/>
              <a:gd name="connsiteX290" fmla="*/ 19589660 w 21046544"/>
              <a:gd name="connsiteY290" fmla="*/ 9234988 h 12136053"/>
              <a:gd name="connsiteX291" fmla="*/ 19504700 w 21046544"/>
              <a:gd name="connsiteY291" fmla="*/ 9263760 h 12136053"/>
              <a:gd name="connsiteX292" fmla="*/ 19419736 w 21046544"/>
              <a:gd name="connsiteY292" fmla="*/ 9292531 h 12136053"/>
              <a:gd name="connsiteX293" fmla="*/ 19439716 w 21046544"/>
              <a:gd name="connsiteY293" fmla="*/ 9351533 h 12136053"/>
              <a:gd name="connsiteX294" fmla="*/ 19354754 w 21046544"/>
              <a:gd name="connsiteY294" fmla="*/ 9380305 h 12136053"/>
              <a:gd name="connsiteX295" fmla="*/ 19224788 w 21046544"/>
              <a:gd name="connsiteY295" fmla="*/ 9555855 h 12136053"/>
              <a:gd name="connsiteX296" fmla="*/ 19244768 w 21046544"/>
              <a:gd name="connsiteY296" fmla="*/ 9614857 h 12136053"/>
              <a:gd name="connsiteX297" fmla="*/ 19114806 w 21046544"/>
              <a:gd name="connsiteY297" fmla="*/ 9790406 h 12136053"/>
              <a:gd name="connsiteX298" fmla="*/ 19029840 w 21046544"/>
              <a:gd name="connsiteY298" fmla="*/ 9819178 h 12136053"/>
              <a:gd name="connsiteX299" fmla="*/ 19049822 w 21046544"/>
              <a:gd name="connsiteY299" fmla="*/ 9878183 h 12136053"/>
              <a:gd name="connsiteX300" fmla="*/ 18964860 w 21046544"/>
              <a:gd name="connsiteY300" fmla="*/ 9906953 h 12136053"/>
              <a:gd name="connsiteX301" fmla="*/ 18899876 w 21046544"/>
              <a:gd name="connsiteY301" fmla="*/ 9994727 h 12136053"/>
              <a:gd name="connsiteX302" fmla="*/ 18834896 w 21046544"/>
              <a:gd name="connsiteY302" fmla="*/ 10082503 h 12136053"/>
              <a:gd name="connsiteX303" fmla="*/ 18769912 w 21046544"/>
              <a:gd name="connsiteY303" fmla="*/ 10170277 h 12136053"/>
              <a:gd name="connsiteX304" fmla="*/ 18704932 w 21046544"/>
              <a:gd name="connsiteY304" fmla="*/ 10258052 h 12136053"/>
              <a:gd name="connsiteX305" fmla="*/ 18619968 w 21046544"/>
              <a:gd name="connsiteY305" fmla="*/ 10286824 h 12136053"/>
              <a:gd name="connsiteX306" fmla="*/ 18535004 w 21046544"/>
              <a:gd name="connsiteY306" fmla="*/ 10315597 h 12136053"/>
              <a:gd name="connsiteX307" fmla="*/ 18554984 w 21046544"/>
              <a:gd name="connsiteY307" fmla="*/ 10374597 h 12136053"/>
              <a:gd name="connsiteX308" fmla="*/ 18574966 w 21046544"/>
              <a:gd name="connsiteY308" fmla="*/ 10433601 h 12136053"/>
              <a:gd name="connsiteX309" fmla="*/ 18490004 w 21046544"/>
              <a:gd name="connsiteY309" fmla="*/ 10462373 h 12136053"/>
              <a:gd name="connsiteX310" fmla="*/ 18679908 w 21046544"/>
              <a:gd name="connsiteY310" fmla="*/ 10463834 h 12136053"/>
              <a:gd name="connsiteX311" fmla="*/ 18614928 w 21046544"/>
              <a:gd name="connsiteY311" fmla="*/ 10551607 h 12136053"/>
              <a:gd name="connsiteX312" fmla="*/ 18509984 w 21046544"/>
              <a:gd name="connsiteY312" fmla="*/ 10521377 h 12136053"/>
              <a:gd name="connsiteX313" fmla="*/ 18275076 w 21046544"/>
              <a:gd name="connsiteY313" fmla="*/ 10666694 h 12136053"/>
              <a:gd name="connsiteX314" fmla="*/ 18380024 w 21046544"/>
              <a:gd name="connsiteY314" fmla="*/ 10696926 h 12136053"/>
              <a:gd name="connsiteX315" fmla="*/ 18100112 w 21046544"/>
              <a:gd name="connsiteY315" fmla="*/ 10989021 h 12136053"/>
              <a:gd name="connsiteX316" fmla="*/ 18015148 w 21046544"/>
              <a:gd name="connsiteY316" fmla="*/ 11017793 h 12136053"/>
              <a:gd name="connsiteX317" fmla="*/ 18120092 w 21046544"/>
              <a:gd name="connsiteY317" fmla="*/ 11048025 h 12136053"/>
              <a:gd name="connsiteX318" fmla="*/ 18055108 w 21046544"/>
              <a:gd name="connsiteY318" fmla="*/ 11135801 h 12136053"/>
              <a:gd name="connsiteX319" fmla="*/ 18075090 w 21046544"/>
              <a:gd name="connsiteY319" fmla="*/ 11194802 h 12136053"/>
              <a:gd name="connsiteX320" fmla="*/ 18010108 w 21046544"/>
              <a:gd name="connsiteY320" fmla="*/ 11282579 h 12136053"/>
              <a:gd name="connsiteX321" fmla="*/ 17945126 w 21046544"/>
              <a:gd name="connsiteY321" fmla="*/ 11370352 h 12136053"/>
              <a:gd name="connsiteX322" fmla="*/ 17860164 w 21046544"/>
              <a:gd name="connsiteY322" fmla="*/ 11399124 h 12136053"/>
              <a:gd name="connsiteX323" fmla="*/ 17880144 w 21046544"/>
              <a:gd name="connsiteY323" fmla="*/ 11458126 h 12136053"/>
              <a:gd name="connsiteX324" fmla="*/ 17750180 w 21046544"/>
              <a:gd name="connsiteY324" fmla="*/ 11633676 h 12136053"/>
              <a:gd name="connsiteX325" fmla="*/ 17665216 w 21046544"/>
              <a:gd name="connsiteY325" fmla="*/ 11662448 h 12136053"/>
              <a:gd name="connsiteX326" fmla="*/ 17685198 w 21046544"/>
              <a:gd name="connsiteY326" fmla="*/ 11721452 h 12136053"/>
              <a:gd name="connsiteX327" fmla="*/ 17600236 w 21046544"/>
              <a:gd name="connsiteY327" fmla="*/ 11750224 h 12136053"/>
              <a:gd name="connsiteX328" fmla="*/ 17517990 w 21046544"/>
              <a:gd name="connsiteY328" fmla="*/ 11861314 h 12136053"/>
              <a:gd name="connsiteX329" fmla="*/ 17470270 w 21046544"/>
              <a:gd name="connsiteY329" fmla="*/ 11925771 h 12136053"/>
              <a:gd name="connsiteX330" fmla="*/ 17471992 w 21046544"/>
              <a:gd name="connsiteY330" fmla="*/ 11922107 h 12136053"/>
              <a:gd name="connsiteX331" fmla="*/ 17580254 w 21046544"/>
              <a:gd name="connsiteY331" fmla="*/ 11691220 h 12136053"/>
              <a:gd name="connsiteX332" fmla="*/ 17560272 w 21046544"/>
              <a:gd name="connsiteY332" fmla="*/ 11632216 h 12136053"/>
              <a:gd name="connsiteX333" fmla="*/ 17495288 w 21046544"/>
              <a:gd name="connsiteY333" fmla="*/ 11719992 h 12136053"/>
              <a:gd name="connsiteX334" fmla="*/ 17430312 w 21046544"/>
              <a:gd name="connsiteY334" fmla="*/ 11807767 h 12136053"/>
              <a:gd name="connsiteX335" fmla="*/ 17280368 w 21046544"/>
              <a:gd name="connsiteY335" fmla="*/ 11924312 h 12136053"/>
              <a:gd name="connsiteX336" fmla="*/ 17150400 w 21046544"/>
              <a:gd name="connsiteY336" fmla="*/ 12099863 h 12136053"/>
              <a:gd name="connsiteX337" fmla="*/ 17130420 w 21046544"/>
              <a:gd name="connsiteY337" fmla="*/ 12040860 h 12136053"/>
              <a:gd name="connsiteX338" fmla="*/ 17045456 w 21046544"/>
              <a:gd name="connsiteY338" fmla="*/ 12069633 h 12136053"/>
              <a:gd name="connsiteX339" fmla="*/ 17025476 w 21046544"/>
              <a:gd name="connsiteY339" fmla="*/ 12010629 h 12136053"/>
              <a:gd name="connsiteX340" fmla="*/ 17175424 w 21046544"/>
              <a:gd name="connsiteY340" fmla="*/ 11894082 h 12136053"/>
              <a:gd name="connsiteX341" fmla="*/ 17155442 w 21046544"/>
              <a:gd name="connsiteY341" fmla="*/ 11835078 h 12136053"/>
              <a:gd name="connsiteX342" fmla="*/ 17220424 w 21046544"/>
              <a:gd name="connsiteY342" fmla="*/ 11747302 h 12136053"/>
              <a:gd name="connsiteX343" fmla="*/ 17285404 w 21046544"/>
              <a:gd name="connsiteY343" fmla="*/ 11659529 h 12136053"/>
              <a:gd name="connsiteX344" fmla="*/ 17200444 w 21046544"/>
              <a:gd name="connsiteY344" fmla="*/ 11688300 h 12136053"/>
              <a:gd name="connsiteX345" fmla="*/ 17115480 w 21046544"/>
              <a:gd name="connsiteY345" fmla="*/ 11717072 h 12136053"/>
              <a:gd name="connsiteX346" fmla="*/ 17135460 w 21046544"/>
              <a:gd name="connsiteY346" fmla="*/ 11776074 h 12136053"/>
              <a:gd name="connsiteX347" fmla="*/ 17030516 w 21046544"/>
              <a:gd name="connsiteY347" fmla="*/ 11745844 h 12136053"/>
              <a:gd name="connsiteX348" fmla="*/ 16880568 w 21046544"/>
              <a:gd name="connsiteY348" fmla="*/ 11862391 h 12136053"/>
              <a:gd name="connsiteX349" fmla="*/ 16815584 w 21046544"/>
              <a:gd name="connsiteY349" fmla="*/ 11950167 h 12136053"/>
              <a:gd name="connsiteX350" fmla="*/ 16730624 w 21046544"/>
              <a:gd name="connsiteY350" fmla="*/ 11978937 h 12136053"/>
              <a:gd name="connsiteX351" fmla="*/ 16720004 w 21046544"/>
              <a:gd name="connsiteY351" fmla="*/ 11982534 h 12136053"/>
              <a:gd name="connsiteX352" fmla="*/ 16656282 w 21046544"/>
              <a:gd name="connsiteY352" fmla="*/ 12004113 h 12136053"/>
              <a:gd name="connsiteX353" fmla="*/ 16645662 w 21046544"/>
              <a:gd name="connsiteY353" fmla="*/ 12007709 h 12136053"/>
              <a:gd name="connsiteX354" fmla="*/ 17035558 w 21046544"/>
              <a:gd name="connsiteY354" fmla="*/ 11481061 h 12136053"/>
              <a:gd name="connsiteX355" fmla="*/ 17120520 w 21046544"/>
              <a:gd name="connsiteY355" fmla="*/ 11452289 h 12136053"/>
              <a:gd name="connsiteX356" fmla="*/ 17015576 w 21046544"/>
              <a:gd name="connsiteY356" fmla="*/ 11422057 h 12136053"/>
              <a:gd name="connsiteX357" fmla="*/ 17100540 w 21046544"/>
              <a:gd name="connsiteY357" fmla="*/ 11393285 h 12136053"/>
              <a:gd name="connsiteX358" fmla="*/ 17165520 w 21046544"/>
              <a:gd name="connsiteY358" fmla="*/ 11305511 h 12136053"/>
              <a:gd name="connsiteX359" fmla="*/ 17080560 w 21046544"/>
              <a:gd name="connsiteY359" fmla="*/ 11334282 h 12136053"/>
              <a:gd name="connsiteX360" fmla="*/ 16890650 w 21046544"/>
              <a:gd name="connsiteY360" fmla="*/ 11332824 h 12136053"/>
              <a:gd name="connsiteX361" fmla="*/ 16955634 w 21046544"/>
              <a:gd name="connsiteY361" fmla="*/ 11245047 h 12136053"/>
              <a:gd name="connsiteX362" fmla="*/ 16870668 w 21046544"/>
              <a:gd name="connsiteY362" fmla="*/ 11273820 h 12136053"/>
              <a:gd name="connsiteX363" fmla="*/ 16785706 w 21046544"/>
              <a:gd name="connsiteY363" fmla="*/ 11302592 h 12136053"/>
              <a:gd name="connsiteX364" fmla="*/ 16765724 w 21046544"/>
              <a:gd name="connsiteY364" fmla="*/ 11243590 h 12136053"/>
              <a:gd name="connsiteX365" fmla="*/ 16680760 w 21046544"/>
              <a:gd name="connsiteY365" fmla="*/ 11272362 h 12136053"/>
              <a:gd name="connsiteX366" fmla="*/ 16745744 w 21046544"/>
              <a:gd name="connsiteY366" fmla="*/ 11184586 h 12136053"/>
              <a:gd name="connsiteX367" fmla="*/ 16830708 w 21046544"/>
              <a:gd name="connsiteY367" fmla="*/ 11155814 h 12136053"/>
              <a:gd name="connsiteX368" fmla="*/ 16895692 w 21046544"/>
              <a:gd name="connsiteY368" fmla="*/ 11068038 h 12136053"/>
              <a:gd name="connsiteX369" fmla="*/ 16980656 w 21046544"/>
              <a:gd name="connsiteY369" fmla="*/ 11039267 h 12136053"/>
              <a:gd name="connsiteX370" fmla="*/ 16960676 w 21046544"/>
              <a:gd name="connsiteY370" fmla="*/ 10980263 h 12136053"/>
              <a:gd name="connsiteX371" fmla="*/ 16940694 w 21046544"/>
              <a:gd name="connsiteY371" fmla="*/ 10921259 h 12136053"/>
              <a:gd name="connsiteX372" fmla="*/ 17090638 w 21046544"/>
              <a:gd name="connsiteY372" fmla="*/ 10804717 h 12136053"/>
              <a:gd name="connsiteX373" fmla="*/ 17025652 w 21046544"/>
              <a:gd name="connsiteY373" fmla="*/ 10892488 h 12136053"/>
              <a:gd name="connsiteX374" fmla="*/ 17110616 w 21046544"/>
              <a:gd name="connsiteY374" fmla="*/ 10863716 h 12136053"/>
              <a:gd name="connsiteX375" fmla="*/ 17175596 w 21046544"/>
              <a:gd name="connsiteY375" fmla="*/ 10775946 h 12136053"/>
              <a:gd name="connsiteX376" fmla="*/ 17260562 w 21046544"/>
              <a:gd name="connsiteY376" fmla="*/ 10747172 h 12136053"/>
              <a:gd name="connsiteX377" fmla="*/ 17195576 w 21046544"/>
              <a:gd name="connsiteY377" fmla="*/ 10834946 h 12136053"/>
              <a:gd name="connsiteX378" fmla="*/ 17130598 w 21046544"/>
              <a:gd name="connsiteY378" fmla="*/ 10922721 h 12136053"/>
              <a:gd name="connsiteX379" fmla="*/ 17065616 w 21046544"/>
              <a:gd name="connsiteY379" fmla="*/ 11010497 h 12136053"/>
              <a:gd name="connsiteX380" fmla="*/ 16915672 w 21046544"/>
              <a:gd name="connsiteY380" fmla="*/ 11127041 h 12136053"/>
              <a:gd name="connsiteX381" fmla="*/ 17020616 w 21046544"/>
              <a:gd name="connsiteY381" fmla="*/ 11157273 h 12136053"/>
              <a:gd name="connsiteX382" fmla="*/ 17105576 w 21046544"/>
              <a:gd name="connsiteY382" fmla="*/ 11128503 h 12136053"/>
              <a:gd name="connsiteX383" fmla="*/ 17085596 w 21046544"/>
              <a:gd name="connsiteY383" fmla="*/ 11069498 h 12136053"/>
              <a:gd name="connsiteX384" fmla="*/ 17150580 w 21046544"/>
              <a:gd name="connsiteY384" fmla="*/ 10981725 h 12136053"/>
              <a:gd name="connsiteX385" fmla="*/ 17235540 w 21046544"/>
              <a:gd name="connsiteY385" fmla="*/ 10952954 h 12136053"/>
              <a:gd name="connsiteX386" fmla="*/ 17365504 w 21046544"/>
              <a:gd name="connsiteY386" fmla="*/ 10777402 h 12136053"/>
              <a:gd name="connsiteX387" fmla="*/ 17363008 w 21046544"/>
              <a:gd name="connsiteY387" fmla="*/ 10770028 h 12136053"/>
              <a:gd name="connsiteX388" fmla="*/ 17362696 w 21046544"/>
              <a:gd name="connsiteY388" fmla="*/ 10769105 h 12136053"/>
              <a:gd name="connsiteX389" fmla="*/ 17357076 w 21046544"/>
              <a:gd name="connsiteY389" fmla="*/ 10752510 h 12136053"/>
              <a:gd name="connsiteX390" fmla="*/ 17345524 w 21046544"/>
              <a:gd name="connsiteY390" fmla="*/ 10718402 h 12136053"/>
              <a:gd name="connsiteX391" fmla="*/ 17430488 w 21046544"/>
              <a:gd name="connsiteY391" fmla="*/ 10689630 h 12136053"/>
              <a:gd name="connsiteX392" fmla="*/ 17495472 w 21046544"/>
              <a:gd name="connsiteY392" fmla="*/ 10601854 h 12136053"/>
              <a:gd name="connsiteX393" fmla="*/ 17580434 w 21046544"/>
              <a:gd name="connsiteY393" fmla="*/ 10573081 h 12136053"/>
              <a:gd name="connsiteX394" fmla="*/ 17645416 w 21046544"/>
              <a:gd name="connsiteY394" fmla="*/ 10485308 h 12136053"/>
              <a:gd name="connsiteX395" fmla="*/ 17730380 w 21046544"/>
              <a:gd name="connsiteY395" fmla="*/ 10456536 h 12136053"/>
              <a:gd name="connsiteX396" fmla="*/ 17835320 w 21046544"/>
              <a:gd name="connsiteY396" fmla="*/ 10486766 h 12136053"/>
              <a:gd name="connsiteX397" fmla="*/ 17920284 w 21046544"/>
              <a:gd name="connsiteY397" fmla="*/ 10457995 h 12136053"/>
              <a:gd name="connsiteX398" fmla="*/ 17875302 w 21046544"/>
              <a:gd name="connsiteY398" fmla="*/ 10482475 h 12136053"/>
              <a:gd name="connsiteX399" fmla="*/ 17873916 w 21046544"/>
              <a:gd name="connsiteY399" fmla="*/ 10484847 h 12136053"/>
              <a:gd name="connsiteX400" fmla="*/ 17873272 w 21046544"/>
              <a:gd name="connsiteY400" fmla="*/ 10485218 h 12136053"/>
              <a:gd name="connsiteX401" fmla="*/ 17790320 w 21046544"/>
              <a:gd name="connsiteY401" fmla="*/ 10633543 h 12136053"/>
              <a:gd name="connsiteX402" fmla="*/ 17725338 w 21046544"/>
              <a:gd name="connsiteY402" fmla="*/ 10721319 h 12136053"/>
              <a:gd name="connsiteX403" fmla="*/ 17555412 w 21046544"/>
              <a:gd name="connsiteY403" fmla="*/ 10778861 h 12136053"/>
              <a:gd name="connsiteX404" fmla="*/ 17470450 w 21046544"/>
              <a:gd name="connsiteY404" fmla="*/ 10807634 h 12136053"/>
              <a:gd name="connsiteX405" fmla="*/ 17490432 w 21046544"/>
              <a:gd name="connsiteY405" fmla="*/ 10866638 h 12136053"/>
              <a:gd name="connsiteX406" fmla="*/ 17425448 w 21046544"/>
              <a:gd name="connsiteY406" fmla="*/ 10954411 h 12136053"/>
              <a:gd name="connsiteX407" fmla="*/ 17445428 w 21046544"/>
              <a:gd name="connsiteY407" fmla="*/ 11013416 h 12136053"/>
              <a:gd name="connsiteX408" fmla="*/ 17360466 w 21046544"/>
              <a:gd name="connsiteY408" fmla="*/ 11042187 h 12136053"/>
              <a:gd name="connsiteX409" fmla="*/ 17465408 w 21046544"/>
              <a:gd name="connsiteY409" fmla="*/ 11072418 h 12136053"/>
              <a:gd name="connsiteX410" fmla="*/ 17420408 w 21046544"/>
              <a:gd name="connsiteY410" fmla="*/ 11219196 h 12136053"/>
              <a:gd name="connsiteX411" fmla="*/ 17485388 w 21046544"/>
              <a:gd name="connsiteY411" fmla="*/ 11131422 h 12136053"/>
              <a:gd name="connsiteX412" fmla="*/ 17570354 w 21046544"/>
              <a:gd name="connsiteY412" fmla="*/ 11102649 h 12136053"/>
              <a:gd name="connsiteX413" fmla="*/ 17785280 w 21046544"/>
              <a:gd name="connsiteY413" fmla="*/ 10898329 h 12136053"/>
              <a:gd name="connsiteX414" fmla="*/ 17850264 w 21046544"/>
              <a:gd name="connsiteY414" fmla="*/ 10810553 h 12136053"/>
              <a:gd name="connsiteX415" fmla="*/ 17830282 w 21046544"/>
              <a:gd name="connsiteY415" fmla="*/ 10751551 h 12136053"/>
              <a:gd name="connsiteX416" fmla="*/ 17895264 w 21046544"/>
              <a:gd name="connsiteY416" fmla="*/ 10663775 h 12136053"/>
              <a:gd name="connsiteX417" fmla="*/ 17980228 w 21046544"/>
              <a:gd name="connsiteY417" fmla="*/ 10635003 h 12136053"/>
              <a:gd name="connsiteX418" fmla="*/ 18045208 w 21046544"/>
              <a:gd name="connsiteY418" fmla="*/ 10547228 h 12136053"/>
              <a:gd name="connsiteX419" fmla="*/ 18130172 w 21046544"/>
              <a:gd name="connsiteY419" fmla="*/ 10518456 h 12136053"/>
              <a:gd name="connsiteX420" fmla="*/ 18025228 w 21046544"/>
              <a:gd name="connsiteY420" fmla="*/ 10488228 h 12136053"/>
              <a:gd name="connsiteX421" fmla="*/ 18110192 w 21046544"/>
              <a:gd name="connsiteY421" fmla="*/ 10459456 h 12136053"/>
              <a:gd name="connsiteX422" fmla="*/ 18195156 w 21046544"/>
              <a:gd name="connsiteY422" fmla="*/ 10430684 h 12136053"/>
              <a:gd name="connsiteX423" fmla="*/ 18175174 w 21046544"/>
              <a:gd name="connsiteY423" fmla="*/ 10371680 h 12136053"/>
              <a:gd name="connsiteX424" fmla="*/ 18260136 w 21046544"/>
              <a:gd name="connsiteY424" fmla="*/ 10342908 h 12136053"/>
              <a:gd name="connsiteX425" fmla="*/ 18240156 w 21046544"/>
              <a:gd name="connsiteY425" fmla="*/ 10283905 h 12136053"/>
              <a:gd name="connsiteX426" fmla="*/ 18390100 w 21046544"/>
              <a:gd name="connsiteY426" fmla="*/ 10167359 h 12136053"/>
              <a:gd name="connsiteX427" fmla="*/ 18370120 w 21046544"/>
              <a:gd name="connsiteY427" fmla="*/ 10108356 h 12136053"/>
              <a:gd name="connsiteX428" fmla="*/ 18520064 w 21046544"/>
              <a:gd name="connsiteY428" fmla="*/ 9991809 h 12136053"/>
              <a:gd name="connsiteX429" fmla="*/ 18500082 w 21046544"/>
              <a:gd name="connsiteY429" fmla="*/ 9932805 h 12136053"/>
              <a:gd name="connsiteX430" fmla="*/ 18585046 w 21046544"/>
              <a:gd name="connsiteY430" fmla="*/ 9904033 h 12136053"/>
              <a:gd name="connsiteX431" fmla="*/ 18565064 w 21046544"/>
              <a:gd name="connsiteY431" fmla="*/ 9845031 h 12136053"/>
              <a:gd name="connsiteX432" fmla="*/ 18650028 w 21046544"/>
              <a:gd name="connsiteY432" fmla="*/ 9816259 h 12136053"/>
              <a:gd name="connsiteX433" fmla="*/ 18734992 w 21046544"/>
              <a:gd name="connsiteY433" fmla="*/ 9787487 h 12136053"/>
              <a:gd name="connsiteX434" fmla="*/ 18715012 w 21046544"/>
              <a:gd name="connsiteY434" fmla="*/ 9728485 h 12136053"/>
              <a:gd name="connsiteX435" fmla="*/ 18799972 w 21046544"/>
              <a:gd name="connsiteY435" fmla="*/ 9699714 h 12136053"/>
              <a:gd name="connsiteX436" fmla="*/ 18779992 w 21046544"/>
              <a:gd name="connsiteY436" fmla="*/ 9640711 h 12136053"/>
              <a:gd name="connsiteX437" fmla="*/ 19039920 w 21046544"/>
              <a:gd name="connsiteY437" fmla="*/ 9289611 h 12136053"/>
              <a:gd name="connsiteX438" fmla="*/ 19104904 w 21046544"/>
              <a:gd name="connsiteY438" fmla="*/ 9201837 h 12136053"/>
              <a:gd name="connsiteX439" fmla="*/ 19019940 w 21046544"/>
              <a:gd name="connsiteY439" fmla="*/ 9230609 h 12136053"/>
              <a:gd name="connsiteX440" fmla="*/ 18999960 w 21046544"/>
              <a:gd name="connsiteY440" fmla="*/ 9171605 h 12136053"/>
              <a:gd name="connsiteX441" fmla="*/ 19129924 w 21046544"/>
              <a:gd name="connsiteY441" fmla="*/ 8996057 h 12136053"/>
              <a:gd name="connsiteX442" fmla="*/ 19214890 w 21046544"/>
              <a:gd name="connsiteY442" fmla="*/ 8967285 h 12136053"/>
              <a:gd name="connsiteX443" fmla="*/ 19234868 w 21046544"/>
              <a:gd name="connsiteY443" fmla="*/ 9026287 h 12136053"/>
              <a:gd name="connsiteX444" fmla="*/ 19384816 w 21046544"/>
              <a:gd name="connsiteY444" fmla="*/ 8909741 h 12136053"/>
              <a:gd name="connsiteX445" fmla="*/ 19469776 w 21046544"/>
              <a:gd name="connsiteY445" fmla="*/ 8880970 h 12136053"/>
              <a:gd name="connsiteX446" fmla="*/ 19449796 w 21046544"/>
              <a:gd name="connsiteY446" fmla="*/ 8821968 h 12136053"/>
              <a:gd name="connsiteX447" fmla="*/ 19514778 w 21046544"/>
              <a:gd name="connsiteY447" fmla="*/ 8734192 h 12136053"/>
              <a:gd name="connsiteX448" fmla="*/ 19559780 w 21046544"/>
              <a:gd name="connsiteY448" fmla="*/ 8587414 h 12136053"/>
              <a:gd name="connsiteX449" fmla="*/ 19474816 w 21046544"/>
              <a:gd name="connsiteY449" fmla="*/ 8616186 h 12136053"/>
              <a:gd name="connsiteX450" fmla="*/ 19454836 w 21046544"/>
              <a:gd name="connsiteY450" fmla="*/ 8557183 h 12136053"/>
              <a:gd name="connsiteX451" fmla="*/ 19539798 w 21046544"/>
              <a:gd name="connsiteY451" fmla="*/ 8528410 h 12136053"/>
              <a:gd name="connsiteX452" fmla="*/ 19709724 w 21046544"/>
              <a:gd name="connsiteY452" fmla="*/ 8470867 h 12136053"/>
              <a:gd name="connsiteX453" fmla="*/ 19774708 w 21046544"/>
              <a:gd name="connsiteY453" fmla="*/ 8383093 h 12136053"/>
              <a:gd name="connsiteX454" fmla="*/ 19689742 w 21046544"/>
              <a:gd name="connsiteY454" fmla="*/ 8411865 h 12136053"/>
              <a:gd name="connsiteX455" fmla="*/ 19414876 w 21046544"/>
              <a:gd name="connsiteY455" fmla="*/ 8439176 h 12136053"/>
              <a:gd name="connsiteX456" fmla="*/ 19434856 w 21046544"/>
              <a:gd name="connsiteY456" fmla="*/ 8498180 h 12136053"/>
              <a:gd name="connsiteX457" fmla="*/ 19349892 w 21046544"/>
              <a:gd name="connsiteY457" fmla="*/ 8526952 h 12136053"/>
              <a:gd name="connsiteX458" fmla="*/ 19369872 w 21046544"/>
              <a:gd name="connsiteY458" fmla="*/ 8585954 h 12136053"/>
              <a:gd name="connsiteX459" fmla="*/ 19134966 w 21046544"/>
              <a:gd name="connsiteY459" fmla="*/ 8731272 h 12136053"/>
              <a:gd name="connsiteX460" fmla="*/ 19154946 w 21046544"/>
              <a:gd name="connsiteY460" fmla="*/ 8790275 h 12136053"/>
              <a:gd name="connsiteX461" fmla="*/ 19005000 w 21046544"/>
              <a:gd name="connsiteY461" fmla="*/ 8906823 h 12136053"/>
              <a:gd name="connsiteX462" fmla="*/ 18920036 w 21046544"/>
              <a:gd name="connsiteY462" fmla="*/ 8935595 h 12136053"/>
              <a:gd name="connsiteX463" fmla="*/ 18940020 w 21046544"/>
              <a:gd name="connsiteY463" fmla="*/ 8994599 h 12136053"/>
              <a:gd name="connsiteX464" fmla="*/ 18810052 w 21046544"/>
              <a:gd name="connsiteY464" fmla="*/ 9170146 h 12136053"/>
              <a:gd name="connsiteX465" fmla="*/ 18725092 w 21046544"/>
              <a:gd name="connsiteY465" fmla="*/ 9198917 h 12136053"/>
              <a:gd name="connsiteX466" fmla="*/ 18620148 w 21046544"/>
              <a:gd name="connsiteY466" fmla="*/ 9168688 h 12136053"/>
              <a:gd name="connsiteX467" fmla="*/ 18685132 w 21046544"/>
              <a:gd name="connsiteY467" fmla="*/ 9080913 h 12136053"/>
              <a:gd name="connsiteX468" fmla="*/ 18674508 w 21046544"/>
              <a:gd name="connsiteY468" fmla="*/ 9084511 h 12136053"/>
              <a:gd name="connsiteX469" fmla="*/ 18600168 w 21046544"/>
              <a:gd name="connsiteY469" fmla="*/ 9109686 h 12136053"/>
              <a:gd name="connsiteX470" fmla="*/ 18617428 w 21046544"/>
              <a:gd name="connsiteY470" fmla="*/ 9086371 h 12136053"/>
              <a:gd name="connsiteX471" fmla="*/ 18730130 w 21046544"/>
              <a:gd name="connsiteY471" fmla="*/ 8934134 h 12136053"/>
              <a:gd name="connsiteX472" fmla="*/ 18835076 w 21046544"/>
              <a:gd name="connsiteY472" fmla="*/ 8964366 h 12136053"/>
              <a:gd name="connsiteX473" fmla="*/ 18900056 w 21046544"/>
              <a:gd name="connsiteY473" fmla="*/ 8876590 h 12136053"/>
              <a:gd name="connsiteX474" fmla="*/ 18815094 w 21046544"/>
              <a:gd name="connsiteY474" fmla="*/ 8905362 h 12136053"/>
              <a:gd name="connsiteX475" fmla="*/ 18965040 w 21046544"/>
              <a:gd name="connsiteY475" fmla="*/ 8788816 h 12136053"/>
              <a:gd name="connsiteX476" fmla="*/ 18880076 w 21046544"/>
              <a:gd name="connsiteY476" fmla="*/ 8817589 h 12136053"/>
              <a:gd name="connsiteX477" fmla="*/ 18795112 w 21046544"/>
              <a:gd name="connsiteY477" fmla="*/ 8846360 h 12136053"/>
              <a:gd name="connsiteX478" fmla="*/ 18775132 w 21046544"/>
              <a:gd name="connsiteY478" fmla="*/ 8787356 h 12136053"/>
              <a:gd name="connsiteX479" fmla="*/ 18945058 w 21046544"/>
              <a:gd name="connsiteY479" fmla="*/ 8729813 h 12136053"/>
              <a:gd name="connsiteX480" fmla="*/ 18925076 w 21046544"/>
              <a:gd name="connsiteY480" fmla="*/ 8670811 h 12136053"/>
              <a:gd name="connsiteX481" fmla="*/ 18840116 w 21046544"/>
              <a:gd name="connsiteY481" fmla="*/ 8699583 h 12136053"/>
              <a:gd name="connsiteX482" fmla="*/ 18775132 w 21046544"/>
              <a:gd name="connsiteY482" fmla="*/ 8787356 h 12136053"/>
              <a:gd name="connsiteX483" fmla="*/ 18755152 w 21046544"/>
              <a:gd name="connsiteY483" fmla="*/ 8728354 h 12136053"/>
              <a:gd name="connsiteX484" fmla="*/ 18605208 w 21046544"/>
              <a:gd name="connsiteY484" fmla="*/ 8844898 h 12136053"/>
              <a:gd name="connsiteX485" fmla="*/ 18435280 w 21046544"/>
              <a:gd name="connsiteY485" fmla="*/ 8902443 h 12136053"/>
              <a:gd name="connsiteX486" fmla="*/ 18475244 w 21046544"/>
              <a:gd name="connsiteY486" fmla="*/ 9020448 h 12136053"/>
              <a:gd name="connsiteX487" fmla="*/ 18390276 w 21046544"/>
              <a:gd name="connsiteY487" fmla="*/ 9049222 h 12136053"/>
              <a:gd name="connsiteX488" fmla="*/ 18305316 w 21046544"/>
              <a:gd name="connsiteY488" fmla="*/ 9077993 h 12136053"/>
              <a:gd name="connsiteX489" fmla="*/ 18155372 w 21046544"/>
              <a:gd name="connsiteY489" fmla="*/ 9194540 h 12136053"/>
              <a:gd name="connsiteX490" fmla="*/ 18175352 w 21046544"/>
              <a:gd name="connsiteY490" fmla="*/ 9253544 h 12136053"/>
              <a:gd name="connsiteX491" fmla="*/ 18090388 w 21046544"/>
              <a:gd name="connsiteY491" fmla="*/ 9282316 h 12136053"/>
              <a:gd name="connsiteX492" fmla="*/ 18110370 w 21046544"/>
              <a:gd name="connsiteY492" fmla="*/ 9341318 h 12136053"/>
              <a:gd name="connsiteX493" fmla="*/ 18025408 w 21046544"/>
              <a:gd name="connsiteY493" fmla="*/ 9370090 h 12136053"/>
              <a:gd name="connsiteX494" fmla="*/ 17895444 w 21046544"/>
              <a:gd name="connsiteY494" fmla="*/ 9545637 h 12136053"/>
              <a:gd name="connsiteX495" fmla="*/ 17790500 w 21046544"/>
              <a:gd name="connsiteY495" fmla="*/ 9515407 h 12136053"/>
              <a:gd name="connsiteX496" fmla="*/ 17705536 w 21046544"/>
              <a:gd name="connsiteY496" fmla="*/ 9544179 h 12136053"/>
              <a:gd name="connsiteX497" fmla="*/ 17620574 w 21046544"/>
              <a:gd name="connsiteY497" fmla="*/ 9572950 h 12136053"/>
              <a:gd name="connsiteX498" fmla="*/ 17725516 w 21046544"/>
              <a:gd name="connsiteY498" fmla="*/ 9603181 h 12136053"/>
              <a:gd name="connsiteX499" fmla="*/ 17745496 w 21046544"/>
              <a:gd name="connsiteY499" fmla="*/ 9662185 h 12136053"/>
              <a:gd name="connsiteX500" fmla="*/ 17660536 w 21046544"/>
              <a:gd name="connsiteY500" fmla="*/ 9690957 h 12136053"/>
              <a:gd name="connsiteX501" fmla="*/ 17640556 w 21046544"/>
              <a:gd name="connsiteY501" fmla="*/ 9631953 h 12136053"/>
              <a:gd name="connsiteX502" fmla="*/ 17490612 w 21046544"/>
              <a:gd name="connsiteY502" fmla="*/ 9748500 h 12136053"/>
              <a:gd name="connsiteX503" fmla="*/ 17470628 w 21046544"/>
              <a:gd name="connsiteY503" fmla="*/ 9689496 h 12136053"/>
              <a:gd name="connsiteX504" fmla="*/ 17405646 w 21046544"/>
              <a:gd name="connsiteY504" fmla="*/ 9777271 h 12136053"/>
              <a:gd name="connsiteX505" fmla="*/ 17510590 w 21046544"/>
              <a:gd name="connsiteY505" fmla="*/ 9807502 h 12136053"/>
              <a:gd name="connsiteX506" fmla="*/ 17425628 w 21046544"/>
              <a:gd name="connsiteY506" fmla="*/ 9836274 h 12136053"/>
              <a:gd name="connsiteX507" fmla="*/ 17445608 w 21046544"/>
              <a:gd name="connsiteY507" fmla="*/ 9895277 h 12136053"/>
              <a:gd name="connsiteX508" fmla="*/ 17360646 w 21046544"/>
              <a:gd name="connsiteY508" fmla="*/ 9924050 h 12136053"/>
              <a:gd name="connsiteX509" fmla="*/ 17380628 w 21046544"/>
              <a:gd name="connsiteY509" fmla="*/ 9983053 h 12136053"/>
              <a:gd name="connsiteX510" fmla="*/ 17315644 w 21046544"/>
              <a:gd name="connsiteY510" fmla="*/ 10070827 h 12136053"/>
              <a:gd name="connsiteX511" fmla="*/ 17243956 w 21046544"/>
              <a:gd name="connsiteY511" fmla="*/ 10095104 h 12136053"/>
              <a:gd name="connsiteX512" fmla="*/ 17230680 w 21046544"/>
              <a:gd name="connsiteY512" fmla="*/ 10099599 h 12136053"/>
              <a:gd name="connsiteX513" fmla="*/ 17270642 w 21046544"/>
              <a:gd name="connsiteY513" fmla="*/ 10217604 h 12136053"/>
              <a:gd name="connsiteX514" fmla="*/ 17100718 w 21046544"/>
              <a:gd name="connsiteY514" fmla="*/ 10275149 h 12136053"/>
              <a:gd name="connsiteX515" fmla="*/ 17120696 w 21046544"/>
              <a:gd name="connsiteY515" fmla="*/ 10334151 h 12136053"/>
              <a:gd name="connsiteX516" fmla="*/ 17035732 w 21046544"/>
              <a:gd name="connsiteY516" fmla="*/ 10362924 h 12136053"/>
              <a:gd name="connsiteX517" fmla="*/ 17055712 w 21046544"/>
              <a:gd name="connsiteY517" fmla="*/ 10421926 h 12136053"/>
              <a:gd name="connsiteX518" fmla="*/ 16970752 w 21046544"/>
              <a:gd name="connsiteY518" fmla="*/ 10450696 h 12136053"/>
              <a:gd name="connsiteX519" fmla="*/ 17010714 w 21046544"/>
              <a:gd name="connsiteY519" fmla="*/ 10568704 h 12136053"/>
              <a:gd name="connsiteX520" fmla="*/ 16925752 w 21046544"/>
              <a:gd name="connsiteY520" fmla="*/ 10597476 h 12136053"/>
              <a:gd name="connsiteX521" fmla="*/ 16820810 w 21046544"/>
              <a:gd name="connsiteY521" fmla="*/ 10567243 h 12136053"/>
              <a:gd name="connsiteX522" fmla="*/ 16840792 w 21046544"/>
              <a:gd name="connsiteY522" fmla="*/ 10626247 h 12136053"/>
              <a:gd name="connsiteX523" fmla="*/ 16860772 w 21046544"/>
              <a:gd name="connsiteY523" fmla="*/ 10685249 h 12136053"/>
              <a:gd name="connsiteX524" fmla="*/ 16775808 w 21046544"/>
              <a:gd name="connsiteY524" fmla="*/ 10714020 h 12136053"/>
              <a:gd name="connsiteX525" fmla="*/ 16795788 w 21046544"/>
              <a:gd name="connsiteY525" fmla="*/ 10773025 h 12136053"/>
              <a:gd name="connsiteX526" fmla="*/ 16730804 w 21046544"/>
              <a:gd name="connsiteY526" fmla="*/ 10860799 h 12136053"/>
              <a:gd name="connsiteX527" fmla="*/ 16645840 w 21046544"/>
              <a:gd name="connsiteY527" fmla="*/ 10889572 h 12136053"/>
              <a:gd name="connsiteX528" fmla="*/ 16665820 w 21046544"/>
              <a:gd name="connsiteY528" fmla="*/ 10948576 h 12136053"/>
              <a:gd name="connsiteX529" fmla="*/ 16750784 w 21046544"/>
              <a:gd name="connsiteY529" fmla="*/ 10919804 h 12136053"/>
              <a:gd name="connsiteX530" fmla="*/ 16685800 w 21046544"/>
              <a:gd name="connsiteY530" fmla="*/ 11007576 h 12136053"/>
              <a:gd name="connsiteX531" fmla="*/ 16600836 w 21046544"/>
              <a:gd name="connsiteY531" fmla="*/ 11036348 h 12136053"/>
              <a:gd name="connsiteX532" fmla="*/ 16620816 w 21046544"/>
              <a:gd name="connsiteY532" fmla="*/ 11095352 h 12136053"/>
              <a:gd name="connsiteX533" fmla="*/ 16515874 w 21046544"/>
              <a:gd name="connsiteY533" fmla="*/ 11065120 h 12136053"/>
              <a:gd name="connsiteX534" fmla="*/ 16450896 w 21046544"/>
              <a:gd name="connsiteY534" fmla="*/ 11152895 h 12136053"/>
              <a:gd name="connsiteX535" fmla="*/ 16535856 w 21046544"/>
              <a:gd name="connsiteY535" fmla="*/ 11124123 h 12136053"/>
              <a:gd name="connsiteX536" fmla="*/ 16620816 w 21046544"/>
              <a:gd name="connsiteY536" fmla="*/ 11095352 h 12136053"/>
              <a:gd name="connsiteX537" fmla="*/ 16555836 w 21046544"/>
              <a:gd name="connsiteY537" fmla="*/ 11183128 h 12136053"/>
              <a:gd name="connsiteX538" fmla="*/ 16470876 w 21046544"/>
              <a:gd name="connsiteY538" fmla="*/ 11211899 h 12136053"/>
              <a:gd name="connsiteX539" fmla="*/ 16490856 w 21046544"/>
              <a:gd name="connsiteY539" fmla="*/ 11270901 h 12136053"/>
              <a:gd name="connsiteX540" fmla="*/ 16295912 w 21046544"/>
              <a:gd name="connsiteY540" fmla="*/ 11534226 h 12136053"/>
              <a:gd name="connsiteX541" fmla="*/ 16230924 w 21046544"/>
              <a:gd name="connsiteY541" fmla="*/ 11622001 h 12136053"/>
              <a:gd name="connsiteX542" fmla="*/ 16165944 w 21046544"/>
              <a:gd name="connsiteY542" fmla="*/ 11709776 h 12136053"/>
              <a:gd name="connsiteX543" fmla="*/ 16080982 w 21046544"/>
              <a:gd name="connsiteY543" fmla="*/ 11738548 h 12136053"/>
              <a:gd name="connsiteX544" fmla="*/ 15996016 w 21046544"/>
              <a:gd name="connsiteY544" fmla="*/ 11767320 h 12136053"/>
              <a:gd name="connsiteX545" fmla="*/ 16125984 w 21046544"/>
              <a:gd name="connsiteY545" fmla="*/ 11591770 h 12136053"/>
              <a:gd name="connsiteX546" fmla="*/ 16255952 w 21046544"/>
              <a:gd name="connsiteY546" fmla="*/ 11416220 h 12136053"/>
              <a:gd name="connsiteX547" fmla="*/ 16340914 w 21046544"/>
              <a:gd name="connsiteY547" fmla="*/ 11387448 h 12136053"/>
              <a:gd name="connsiteX548" fmla="*/ 16320932 w 21046544"/>
              <a:gd name="connsiteY548" fmla="*/ 11328443 h 12136053"/>
              <a:gd name="connsiteX549" fmla="*/ 16255952 w 21046544"/>
              <a:gd name="connsiteY549" fmla="*/ 11416220 h 12136053"/>
              <a:gd name="connsiteX550" fmla="*/ 16300952 w 21046544"/>
              <a:gd name="connsiteY550" fmla="*/ 11269440 h 12136053"/>
              <a:gd name="connsiteX551" fmla="*/ 16385912 w 21046544"/>
              <a:gd name="connsiteY551" fmla="*/ 11240671 h 12136053"/>
              <a:gd name="connsiteX552" fmla="*/ 16365932 w 21046544"/>
              <a:gd name="connsiteY552" fmla="*/ 11181666 h 12136053"/>
              <a:gd name="connsiteX553" fmla="*/ 16345950 w 21046544"/>
              <a:gd name="connsiteY553" fmla="*/ 11122663 h 12136053"/>
              <a:gd name="connsiteX554" fmla="*/ 16430916 w 21046544"/>
              <a:gd name="connsiteY554" fmla="*/ 11093891 h 12136053"/>
              <a:gd name="connsiteX555" fmla="*/ 16410932 w 21046544"/>
              <a:gd name="connsiteY555" fmla="*/ 11034891 h 12136053"/>
              <a:gd name="connsiteX556" fmla="*/ 16495894 w 21046544"/>
              <a:gd name="connsiteY556" fmla="*/ 11006120 h 12136053"/>
              <a:gd name="connsiteX557" fmla="*/ 16520916 w 21046544"/>
              <a:gd name="connsiteY557" fmla="*/ 10800338 h 12136053"/>
              <a:gd name="connsiteX558" fmla="*/ 16585898 w 21046544"/>
              <a:gd name="connsiteY558" fmla="*/ 10712563 h 12136053"/>
              <a:gd name="connsiteX559" fmla="*/ 16565916 w 21046544"/>
              <a:gd name="connsiteY559" fmla="*/ 10653560 h 12136053"/>
              <a:gd name="connsiteX560" fmla="*/ 16735848 w 21046544"/>
              <a:gd name="connsiteY560" fmla="*/ 10596015 h 12136053"/>
              <a:gd name="connsiteX561" fmla="*/ 16715864 w 21046544"/>
              <a:gd name="connsiteY561" fmla="*/ 10537010 h 12136053"/>
              <a:gd name="connsiteX562" fmla="*/ 16780850 w 21046544"/>
              <a:gd name="connsiteY562" fmla="*/ 10449236 h 12136053"/>
              <a:gd name="connsiteX563" fmla="*/ 16760868 w 21046544"/>
              <a:gd name="connsiteY563" fmla="*/ 10390235 h 12136053"/>
              <a:gd name="connsiteX564" fmla="*/ 16845828 w 21046544"/>
              <a:gd name="connsiteY564" fmla="*/ 10361464 h 12136053"/>
              <a:gd name="connsiteX565" fmla="*/ 16825848 w 21046544"/>
              <a:gd name="connsiteY565" fmla="*/ 10302462 h 12136053"/>
              <a:gd name="connsiteX566" fmla="*/ 16910812 w 21046544"/>
              <a:gd name="connsiteY566" fmla="*/ 10273690 h 12136053"/>
              <a:gd name="connsiteX567" fmla="*/ 16890830 w 21046544"/>
              <a:gd name="connsiteY567" fmla="*/ 10214686 h 12136053"/>
              <a:gd name="connsiteX568" fmla="*/ 17020796 w 21046544"/>
              <a:gd name="connsiteY568" fmla="*/ 10039137 h 12136053"/>
              <a:gd name="connsiteX569" fmla="*/ 17150758 w 21046544"/>
              <a:gd name="connsiteY569" fmla="*/ 9863586 h 12136053"/>
              <a:gd name="connsiteX570" fmla="*/ 17300704 w 21046544"/>
              <a:gd name="connsiteY570" fmla="*/ 9747039 h 12136053"/>
              <a:gd name="connsiteX571" fmla="*/ 17345704 w 21046544"/>
              <a:gd name="connsiteY571" fmla="*/ 9600264 h 12136053"/>
              <a:gd name="connsiteX572" fmla="*/ 17430668 w 21046544"/>
              <a:gd name="connsiteY572" fmla="*/ 9571492 h 12136053"/>
              <a:gd name="connsiteX573" fmla="*/ 17410688 w 21046544"/>
              <a:gd name="connsiteY573" fmla="*/ 9512490 h 12136053"/>
              <a:gd name="connsiteX574" fmla="*/ 17325724 w 21046544"/>
              <a:gd name="connsiteY574" fmla="*/ 9541262 h 12136053"/>
              <a:gd name="connsiteX575" fmla="*/ 17344468 w 21046544"/>
              <a:gd name="connsiteY575" fmla="*/ 9526693 h 12136053"/>
              <a:gd name="connsiteX576" fmla="*/ 17349296 w 21046544"/>
              <a:gd name="connsiteY576" fmla="*/ 9522938 h 12136053"/>
              <a:gd name="connsiteX577" fmla="*/ 17375218 w 21046544"/>
              <a:gd name="connsiteY577" fmla="*/ 9502792 h 12136053"/>
              <a:gd name="connsiteX578" fmla="*/ 17377500 w 21046544"/>
              <a:gd name="connsiteY578" fmla="*/ 9501018 h 12136053"/>
              <a:gd name="connsiteX579" fmla="*/ 17388984 w 21046544"/>
              <a:gd name="connsiteY579" fmla="*/ 9492093 h 12136053"/>
              <a:gd name="connsiteX580" fmla="*/ 17390924 w 21046544"/>
              <a:gd name="connsiteY580" fmla="*/ 9490584 h 12136053"/>
              <a:gd name="connsiteX581" fmla="*/ 17426176 w 21046544"/>
              <a:gd name="connsiteY581" fmla="*/ 9463184 h 12136053"/>
              <a:gd name="connsiteX582" fmla="*/ 17452096 w 21046544"/>
              <a:gd name="connsiteY582" fmla="*/ 9443037 h 12136053"/>
              <a:gd name="connsiteX583" fmla="*/ 17470224 w 21046544"/>
              <a:gd name="connsiteY583" fmla="*/ 9428947 h 12136053"/>
              <a:gd name="connsiteX584" fmla="*/ 17475668 w 21046544"/>
              <a:gd name="connsiteY584" fmla="*/ 9424715 h 12136053"/>
              <a:gd name="connsiteX585" fmla="*/ 17473324 w 21046544"/>
              <a:gd name="connsiteY585" fmla="*/ 9426536 h 12136053"/>
              <a:gd name="connsiteX586" fmla="*/ 17470224 w 21046544"/>
              <a:gd name="connsiteY586" fmla="*/ 9428947 h 12136053"/>
              <a:gd name="connsiteX587" fmla="*/ 17456924 w 21046544"/>
              <a:gd name="connsiteY587" fmla="*/ 9439283 h 12136053"/>
              <a:gd name="connsiteX588" fmla="*/ 17452096 w 21046544"/>
              <a:gd name="connsiteY588" fmla="*/ 9443037 h 12136053"/>
              <a:gd name="connsiteX589" fmla="*/ 17412410 w 21046544"/>
              <a:gd name="connsiteY589" fmla="*/ 9473883 h 12136053"/>
              <a:gd name="connsiteX590" fmla="*/ 17390924 w 21046544"/>
              <a:gd name="connsiteY590" fmla="*/ 9490584 h 12136053"/>
              <a:gd name="connsiteX591" fmla="*/ 17377500 w 21046544"/>
              <a:gd name="connsiteY591" fmla="*/ 9501018 h 12136053"/>
              <a:gd name="connsiteX592" fmla="*/ 17349296 w 21046544"/>
              <a:gd name="connsiteY592" fmla="*/ 9522938 h 12136053"/>
              <a:gd name="connsiteX593" fmla="*/ 17325724 w 21046544"/>
              <a:gd name="connsiteY593" fmla="*/ 9541262 h 12136053"/>
              <a:gd name="connsiteX594" fmla="*/ 17155800 w 21046544"/>
              <a:gd name="connsiteY594" fmla="*/ 9598805 h 12136053"/>
              <a:gd name="connsiteX595" fmla="*/ 17175780 w 21046544"/>
              <a:gd name="connsiteY595" fmla="*/ 9657807 h 12136053"/>
              <a:gd name="connsiteX596" fmla="*/ 17005852 w 21046544"/>
              <a:gd name="connsiteY596" fmla="*/ 9715351 h 12136053"/>
              <a:gd name="connsiteX597" fmla="*/ 16997424 w 21046544"/>
              <a:gd name="connsiteY597" fmla="*/ 9690459 h 12136053"/>
              <a:gd name="connsiteX598" fmla="*/ 16990868 w 21046544"/>
              <a:gd name="connsiteY598" fmla="*/ 9671097 h 12136053"/>
              <a:gd name="connsiteX599" fmla="*/ 17030852 w 21046544"/>
              <a:gd name="connsiteY599" fmla="*/ 9649336 h 12136053"/>
              <a:gd name="connsiteX600" fmla="*/ 17070836 w 21046544"/>
              <a:gd name="connsiteY600" fmla="*/ 9627577 h 12136053"/>
              <a:gd name="connsiteX601" fmla="*/ 16985872 w 21046544"/>
              <a:gd name="connsiteY601" fmla="*/ 9656349 h 12136053"/>
              <a:gd name="connsiteX602" fmla="*/ 16990868 w 21046544"/>
              <a:gd name="connsiteY602" fmla="*/ 9671097 h 12136053"/>
              <a:gd name="connsiteX603" fmla="*/ 16935892 w 21046544"/>
              <a:gd name="connsiteY603" fmla="*/ 9701021 h 12136053"/>
              <a:gd name="connsiteX604" fmla="*/ 16750964 w 21046544"/>
              <a:gd name="connsiteY604" fmla="*/ 9801665 h 12136053"/>
              <a:gd name="connsiteX605" fmla="*/ 16666000 w 21046544"/>
              <a:gd name="connsiteY605" fmla="*/ 9830437 h 12136053"/>
              <a:gd name="connsiteX606" fmla="*/ 16602744 w 21046544"/>
              <a:gd name="connsiteY606" fmla="*/ 9879604 h 12136053"/>
              <a:gd name="connsiteX607" fmla="*/ 16555440 w 21046544"/>
              <a:gd name="connsiteY607" fmla="*/ 9916371 h 12136053"/>
              <a:gd name="connsiteX608" fmla="*/ 16556248 w 21046544"/>
              <a:gd name="connsiteY608" fmla="*/ 9918752 h 12136053"/>
              <a:gd name="connsiteX609" fmla="*/ 16549392 w 21046544"/>
              <a:gd name="connsiteY609" fmla="*/ 9921074 h 12136053"/>
              <a:gd name="connsiteX610" fmla="*/ 16516058 w 21046544"/>
              <a:gd name="connsiteY610" fmla="*/ 9946983 h 12136053"/>
              <a:gd name="connsiteX611" fmla="*/ 16431092 w 21046544"/>
              <a:gd name="connsiteY611" fmla="*/ 9975754 h 12136053"/>
              <a:gd name="connsiteX612" fmla="*/ 16420472 w 21046544"/>
              <a:gd name="connsiteY612" fmla="*/ 9979352 h 12136053"/>
              <a:gd name="connsiteX613" fmla="*/ 16381318 w 21046544"/>
              <a:gd name="connsiteY613" fmla="*/ 9992611 h 12136053"/>
              <a:gd name="connsiteX614" fmla="*/ 16380692 w 21046544"/>
              <a:gd name="connsiteY614" fmla="*/ 9994641 h 12136053"/>
              <a:gd name="connsiteX615" fmla="*/ 16341316 w 21046544"/>
              <a:gd name="connsiteY615" fmla="*/ 10123072 h 12136053"/>
              <a:gd name="connsiteX616" fmla="*/ 16426280 w 21046544"/>
              <a:gd name="connsiteY616" fmla="*/ 10094300 h 12136053"/>
              <a:gd name="connsiteX617" fmla="*/ 16446260 w 21046544"/>
              <a:gd name="connsiteY617" fmla="*/ 10153303 h 12136053"/>
              <a:gd name="connsiteX618" fmla="*/ 16423694 w 21046544"/>
              <a:gd name="connsiteY618" fmla="*/ 10160945 h 12136053"/>
              <a:gd name="connsiteX619" fmla="*/ 16276334 w 21046544"/>
              <a:gd name="connsiteY619" fmla="*/ 10210847 h 12136053"/>
              <a:gd name="connsiteX620" fmla="*/ 16211352 w 21046544"/>
              <a:gd name="connsiteY620" fmla="*/ 10298622 h 12136053"/>
              <a:gd name="connsiteX621" fmla="*/ 16296316 w 21046544"/>
              <a:gd name="connsiteY621" fmla="*/ 10269850 h 12136053"/>
              <a:gd name="connsiteX622" fmla="*/ 16316296 w 21046544"/>
              <a:gd name="connsiteY622" fmla="*/ 10328855 h 12136053"/>
              <a:gd name="connsiteX623" fmla="*/ 16231332 w 21046544"/>
              <a:gd name="connsiteY623" fmla="*/ 10357626 h 12136053"/>
              <a:gd name="connsiteX624" fmla="*/ 16081392 w 21046544"/>
              <a:gd name="connsiteY624" fmla="*/ 10474171 h 12136053"/>
              <a:gd name="connsiteX625" fmla="*/ 16016408 w 21046544"/>
              <a:gd name="connsiteY625" fmla="*/ 10561946 h 12136053"/>
              <a:gd name="connsiteX626" fmla="*/ 15931444 w 21046544"/>
              <a:gd name="connsiteY626" fmla="*/ 10590719 h 12136053"/>
              <a:gd name="connsiteX627" fmla="*/ 15846482 w 21046544"/>
              <a:gd name="connsiteY627" fmla="*/ 10619490 h 12136053"/>
              <a:gd name="connsiteX628" fmla="*/ 15886444 w 21046544"/>
              <a:gd name="connsiteY628" fmla="*/ 10737495 h 12136053"/>
              <a:gd name="connsiteX629" fmla="*/ 15736496 w 21046544"/>
              <a:gd name="connsiteY629" fmla="*/ 10854041 h 12136053"/>
              <a:gd name="connsiteX630" fmla="*/ 15756476 w 21046544"/>
              <a:gd name="connsiteY630" fmla="*/ 10913044 h 12136053"/>
              <a:gd name="connsiteX631" fmla="*/ 15671516 w 21046544"/>
              <a:gd name="connsiteY631" fmla="*/ 10941817 h 12136053"/>
              <a:gd name="connsiteX632" fmla="*/ 15691496 w 21046544"/>
              <a:gd name="connsiteY632" fmla="*/ 11000820 h 12136053"/>
              <a:gd name="connsiteX633" fmla="*/ 15586552 w 21046544"/>
              <a:gd name="connsiteY633" fmla="*/ 10970589 h 12136053"/>
              <a:gd name="connsiteX634" fmla="*/ 15521572 w 21046544"/>
              <a:gd name="connsiteY634" fmla="*/ 11058362 h 12136053"/>
              <a:gd name="connsiteX635" fmla="*/ 15541552 w 21046544"/>
              <a:gd name="connsiteY635" fmla="*/ 11117365 h 12136053"/>
              <a:gd name="connsiteX636" fmla="*/ 15456590 w 21046544"/>
              <a:gd name="connsiteY636" fmla="*/ 11146137 h 12136053"/>
              <a:gd name="connsiteX637" fmla="*/ 15306644 w 21046544"/>
              <a:gd name="connsiteY637" fmla="*/ 11262685 h 12136053"/>
              <a:gd name="connsiteX638" fmla="*/ 15326624 w 21046544"/>
              <a:gd name="connsiteY638" fmla="*/ 11321687 h 12136053"/>
              <a:gd name="connsiteX639" fmla="*/ 15263364 w 21046544"/>
              <a:gd name="connsiteY639" fmla="*/ 11370856 h 12136053"/>
              <a:gd name="connsiteX640" fmla="*/ 15195876 w 21046544"/>
              <a:gd name="connsiteY640" fmla="*/ 11423310 h 12136053"/>
              <a:gd name="connsiteX641" fmla="*/ 15161062 w 21046544"/>
              <a:gd name="connsiteY641" fmla="*/ 11427080 h 12136053"/>
              <a:gd name="connsiteX642" fmla="*/ 15111696 w 21046544"/>
              <a:gd name="connsiteY642" fmla="*/ 11526009 h 12136053"/>
              <a:gd name="connsiteX643" fmla="*/ 15046716 w 21046544"/>
              <a:gd name="connsiteY643" fmla="*/ 11613782 h 12136053"/>
              <a:gd name="connsiteX644" fmla="*/ 15066696 w 21046544"/>
              <a:gd name="connsiteY644" fmla="*/ 11672785 h 12136053"/>
              <a:gd name="connsiteX645" fmla="*/ 14981736 w 21046544"/>
              <a:gd name="connsiteY645" fmla="*/ 11701557 h 12136053"/>
              <a:gd name="connsiteX646" fmla="*/ 14916752 w 21046544"/>
              <a:gd name="connsiteY646" fmla="*/ 11789331 h 12136053"/>
              <a:gd name="connsiteX647" fmla="*/ 14746824 w 21046544"/>
              <a:gd name="connsiteY647" fmla="*/ 11846876 h 12136053"/>
              <a:gd name="connsiteX648" fmla="*/ 14766804 w 21046544"/>
              <a:gd name="connsiteY648" fmla="*/ 11905879 h 12136053"/>
              <a:gd name="connsiteX649" fmla="*/ 14786786 w 21046544"/>
              <a:gd name="connsiteY649" fmla="*/ 11964882 h 12136053"/>
              <a:gd name="connsiteX650" fmla="*/ 14701820 w 21046544"/>
              <a:gd name="connsiteY650" fmla="*/ 11993654 h 12136053"/>
              <a:gd name="connsiteX651" fmla="*/ 14616862 w 21046544"/>
              <a:gd name="connsiteY651" fmla="*/ 12022424 h 12136053"/>
              <a:gd name="connsiteX652" fmla="*/ 14531900 w 21046544"/>
              <a:gd name="connsiteY652" fmla="*/ 12051196 h 12136053"/>
              <a:gd name="connsiteX653" fmla="*/ 14596880 w 21046544"/>
              <a:gd name="connsiteY653" fmla="*/ 11963421 h 12136053"/>
              <a:gd name="connsiteX654" fmla="*/ 14446936 w 21046544"/>
              <a:gd name="connsiteY654" fmla="*/ 12079968 h 12136053"/>
              <a:gd name="connsiteX655" fmla="*/ 14361972 w 21046544"/>
              <a:gd name="connsiteY655" fmla="*/ 12108740 h 12136053"/>
              <a:gd name="connsiteX656" fmla="*/ 14426956 w 21046544"/>
              <a:gd name="connsiteY656" fmla="*/ 12020965 h 12136053"/>
              <a:gd name="connsiteX657" fmla="*/ 14491936 w 21046544"/>
              <a:gd name="connsiteY657" fmla="*/ 11933189 h 12136053"/>
              <a:gd name="connsiteX658" fmla="*/ 14406976 w 21046544"/>
              <a:gd name="connsiteY658" fmla="*/ 11961962 h 12136053"/>
              <a:gd name="connsiteX659" fmla="*/ 14302028 w 21046544"/>
              <a:gd name="connsiteY659" fmla="*/ 11931732 h 12136053"/>
              <a:gd name="connsiteX660" fmla="*/ 14237048 w 21046544"/>
              <a:gd name="connsiteY660" fmla="*/ 12019506 h 12136053"/>
              <a:gd name="connsiteX661" fmla="*/ 14087102 w 21046544"/>
              <a:gd name="connsiteY661" fmla="*/ 12136053 h 12136053"/>
              <a:gd name="connsiteX662" fmla="*/ 14067120 w 21046544"/>
              <a:gd name="connsiteY662" fmla="*/ 12077050 h 12136053"/>
              <a:gd name="connsiteX663" fmla="*/ 14152084 w 21046544"/>
              <a:gd name="connsiteY663" fmla="*/ 12048278 h 12136053"/>
              <a:gd name="connsiteX664" fmla="*/ 14217068 w 21046544"/>
              <a:gd name="connsiteY664" fmla="*/ 11960504 h 12136053"/>
              <a:gd name="connsiteX665" fmla="*/ 14197088 w 21046544"/>
              <a:gd name="connsiteY665" fmla="*/ 11901500 h 12136053"/>
              <a:gd name="connsiteX666" fmla="*/ 14282048 w 21046544"/>
              <a:gd name="connsiteY666" fmla="*/ 11872728 h 12136053"/>
              <a:gd name="connsiteX667" fmla="*/ 14367014 w 21046544"/>
              <a:gd name="connsiteY667" fmla="*/ 11843956 h 12136053"/>
              <a:gd name="connsiteX668" fmla="*/ 14496978 w 21046544"/>
              <a:gd name="connsiteY668" fmla="*/ 11668408 h 12136053"/>
              <a:gd name="connsiteX669" fmla="*/ 14601918 w 21046544"/>
              <a:gd name="connsiteY669" fmla="*/ 11698640 h 12136053"/>
              <a:gd name="connsiteX670" fmla="*/ 14666900 w 21046544"/>
              <a:gd name="connsiteY670" fmla="*/ 11610865 h 12136053"/>
              <a:gd name="connsiteX671" fmla="*/ 14581938 w 21046544"/>
              <a:gd name="connsiteY671" fmla="*/ 11639638 h 12136053"/>
              <a:gd name="connsiteX672" fmla="*/ 14646920 w 21046544"/>
              <a:gd name="connsiteY672" fmla="*/ 11551860 h 12136053"/>
              <a:gd name="connsiteX673" fmla="*/ 14731884 w 21046544"/>
              <a:gd name="connsiteY673" fmla="*/ 11523089 h 12136053"/>
              <a:gd name="connsiteX674" fmla="*/ 14776888 w 21046544"/>
              <a:gd name="connsiteY674" fmla="*/ 11376311 h 12136053"/>
              <a:gd name="connsiteX675" fmla="*/ 14861850 w 21046544"/>
              <a:gd name="connsiteY675" fmla="*/ 11347539 h 12136053"/>
              <a:gd name="connsiteX676" fmla="*/ 14906850 w 21046544"/>
              <a:gd name="connsiteY676" fmla="*/ 11200761 h 12136053"/>
              <a:gd name="connsiteX677" fmla="*/ 14926832 w 21046544"/>
              <a:gd name="connsiteY677" fmla="*/ 11259766 h 12136053"/>
              <a:gd name="connsiteX678" fmla="*/ 15011792 w 21046544"/>
              <a:gd name="connsiteY678" fmla="*/ 11230993 h 12136053"/>
              <a:gd name="connsiteX679" fmla="*/ 14991812 w 21046544"/>
              <a:gd name="connsiteY679" fmla="*/ 11171991 h 12136053"/>
              <a:gd name="connsiteX680" fmla="*/ 14971832 w 21046544"/>
              <a:gd name="connsiteY680" fmla="*/ 11112985 h 12136053"/>
              <a:gd name="connsiteX681" fmla="*/ 15056792 w 21046544"/>
              <a:gd name="connsiteY681" fmla="*/ 11084215 h 12136053"/>
              <a:gd name="connsiteX682" fmla="*/ 15101796 w 21046544"/>
              <a:gd name="connsiteY682" fmla="*/ 10937438 h 12136053"/>
              <a:gd name="connsiteX683" fmla="*/ 15186760 w 21046544"/>
              <a:gd name="connsiteY683" fmla="*/ 10908666 h 12136053"/>
              <a:gd name="connsiteX684" fmla="*/ 15251742 w 21046544"/>
              <a:gd name="connsiteY684" fmla="*/ 10820893 h 12136053"/>
              <a:gd name="connsiteX685" fmla="*/ 15336704 w 21046544"/>
              <a:gd name="connsiteY685" fmla="*/ 10792121 h 12136053"/>
              <a:gd name="connsiteX686" fmla="*/ 15296744 w 21046544"/>
              <a:gd name="connsiteY686" fmla="*/ 10674114 h 12136053"/>
              <a:gd name="connsiteX687" fmla="*/ 15312988 w 21046544"/>
              <a:gd name="connsiteY687" fmla="*/ 10652171 h 12136053"/>
              <a:gd name="connsiteX688" fmla="*/ 15327590 w 21046544"/>
              <a:gd name="connsiteY688" fmla="*/ 10632447 h 12136053"/>
              <a:gd name="connsiteX689" fmla="*/ 15321536 w 21046544"/>
              <a:gd name="connsiteY689" fmla="*/ 10614571 h 12136053"/>
              <a:gd name="connsiteX690" fmla="*/ 15366538 w 21046544"/>
              <a:gd name="connsiteY690" fmla="*/ 10467794 h 12136053"/>
              <a:gd name="connsiteX691" fmla="*/ 15223160 w 21046544"/>
              <a:gd name="connsiteY691" fmla="*/ 10516346 h 12136053"/>
              <a:gd name="connsiteX692" fmla="*/ 15137390 w 21046544"/>
              <a:gd name="connsiteY692" fmla="*/ 10545392 h 12136053"/>
              <a:gd name="connsiteX693" fmla="*/ 15124424 w 21046544"/>
              <a:gd name="connsiteY693" fmla="*/ 10562906 h 12136053"/>
              <a:gd name="connsiteX694" fmla="*/ 15086856 w 21046544"/>
              <a:gd name="connsiteY694" fmla="*/ 10613651 h 12136053"/>
              <a:gd name="connsiteX695" fmla="*/ 15027076 w 21046544"/>
              <a:gd name="connsiteY695" fmla="*/ 10633893 h 12136053"/>
              <a:gd name="connsiteX696" fmla="*/ 15022924 w 21046544"/>
              <a:gd name="connsiteY696" fmla="*/ 10641702 h 12136053"/>
              <a:gd name="connsiteX697" fmla="*/ 14876738 w 21046544"/>
              <a:gd name="connsiteY697" fmla="*/ 10699427 h 12136053"/>
              <a:gd name="connsiteX698" fmla="*/ 14855500 w 21046544"/>
              <a:gd name="connsiteY698" fmla="*/ 10706620 h 12136053"/>
              <a:gd name="connsiteX699" fmla="*/ 14844878 w 21046544"/>
              <a:gd name="connsiteY699" fmla="*/ 10710216 h 12136053"/>
              <a:gd name="connsiteX700" fmla="*/ 14840896 w 21046544"/>
              <a:gd name="connsiteY700" fmla="*/ 10711565 h 12136053"/>
              <a:gd name="connsiteX701" fmla="*/ 14805052 w 21046544"/>
              <a:gd name="connsiteY701" fmla="*/ 10723703 h 12136053"/>
              <a:gd name="connsiteX702" fmla="*/ 14706816 w 21046544"/>
              <a:gd name="connsiteY702" fmla="*/ 10756970 h 12136053"/>
              <a:gd name="connsiteX703" fmla="*/ 14621856 w 21046544"/>
              <a:gd name="connsiteY703" fmla="*/ 10785741 h 12136053"/>
              <a:gd name="connsiteX704" fmla="*/ 14536890 w 21046544"/>
              <a:gd name="connsiteY704" fmla="*/ 10814514 h 12136053"/>
              <a:gd name="connsiteX705" fmla="*/ 14516908 w 21046544"/>
              <a:gd name="connsiteY705" fmla="*/ 10755512 h 12136053"/>
              <a:gd name="connsiteX706" fmla="*/ 14601876 w 21046544"/>
              <a:gd name="connsiteY706" fmla="*/ 10726739 h 12136053"/>
              <a:gd name="connsiteX707" fmla="*/ 14673560 w 21046544"/>
              <a:gd name="connsiteY707" fmla="*/ 10702463 h 12136053"/>
              <a:gd name="connsiteX708" fmla="*/ 14684408 w 21046544"/>
              <a:gd name="connsiteY708" fmla="*/ 10698789 h 12136053"/>
              <a:gd name="connsiteX709" fmla="*/ 14727024 w 21046544"/>
              <a:gd name="connsiteY709" fmla="*/ 10669736 h 12136053"/>
              <a:gd name="connsiteX710" fmla="*/ 14754436 w 21046544"/>
              <a:gd name="connsiteY710" fmla="*/ 10632707 h 12136053"/>
              <a:gd name="connsiteX711" fmla="*/ 14772240 w 21046544"/>
              <a:gd name="connsiteY711" fmla="*/ 10608663 h 12136053"/>
              <a:gd name="connsiteX712" fmla="*/ 14751816 w 21046544"/>
              <a:gd name="connsiteY712" fmla="*/ 10610193 h 12136053"/>
              <a:gd name="connsiteX713" fmla="*/ 14779226 w 21046544"/>
              <a:gd name="connsiteY713" fmla="*/ 10573164 h 12136053"/>
              <a:gd name="connsiteX714" fmla="*/ 14796664 w 21046544"/>
              <a:gd name="connsiteY714" fmla="*/ 10575666 h 12136053"/>
              <a:gd name="connsiteX715" fmla="*/ 14800130 w 21046544"/>
              <a:gd name="connsiteY715" fmla="*/ 10570988 h 12136053"/>
              <a:gd name="connsiteX716" fmla="*/ 14856988 w 21046544"/>
              <a:gd name="connsiteY716" fmla="*/ 10494189 h 12136053"/>
              <a:gd name="connsiteX717" fmla="*/ 14837004 w 21046544"/>
              <a:gd name="connsiteY717" fmla="*/ 10435185 h 12136053"/>
              <a:gd name="connsiteX718" fmla="*/ 14908696 w 21046544"/>
              <a:gd name="connsiteY718" fmla="*/ 10410907 h 12136053"/>
              <a:gd name="connsiteX719" fmla="*/ 14921968 w 21046544"/>
              <a:gd name="connsiteY719" fmla="*/ 10406412 h 12136053"/>
              <a:gd name="connsiteX720" fmla="*/ 14986952 w 21046544"/>
              <a:gd name="connsiteY720" fmla="*/ 10318638 h 12136053"/>
              <a:gd name="connsiteX721" fmla="*/ 15051936 w 21046544"/>
              <a:gd name="connsiteY721" fmla="*/ 10230863 h 12136053"/>
              <a:gd name="connsiteX722" fmla="*/ 15156880 w 21046544"/>
              <a:gd name="connsiteY722" fmla="*/ 10261095 h 12136053"/>
              <a:gd name="connsiteX723" fmla="*/ 15221862 w 21046544"/>
              <a:gd name="connsiteY723" fmla="*/ 10173319 h 12136053"/>
              <a:gd name="connsiteX724" fmla="*/ 15116916 w 21046544"/>
              <a:gd name="connsiteY724" fmla="*/ 10143087 h 12136053"/>
              <a:gd name="connsiteX725" fmla="*/ 15266860 w 21046544"/>
              <a:gd name="connsiteY725" fmla="*/ 10026542 h 12136053"/>
              <a:gd name="connsiteX726" fmla="*/ 15331842 w 21046544"/>
              <a:gd name="connsiteY726" fmla="*/ 9938766 h 12136053"/>
              <a:gd name="connsiteX727" fmla="*/ 15246880 w 21046544"/>
              <a:gd name="connsiteY727" fmla="*/ 9967537 h 12136053"/>
              <a:gd name="connsiteX728" fmla="*/ 15274296 w 21046544"/>
              <a:gd name="connsiteY728" fmla="*/ 9930507 h 12136053"/>
              <a:gd name="connsiteX729" fmla="*/ 15297416 w 21046544"/>
              <a:gd name="connsiteY729" fmla="*/ 9899278 h 12136053"/>
              <a:gd name="connsiteX730" fmla="*/ 15249108 w 21046544"/>
              <a:gd name="connsiteY730" fmla="*/ 9915638 h 12136053"/>
              <a:gd name="connsiteX731" fmla="*/ 15101748 w 21046544"/>
              <a:gd name="connsiteY731" fmla="*/ 9965540 h 12136053"/>
              <a:gd name="connsiteX732" fmla="*/ 14966802 w 21046544"/>
              <a:gd name="connsiteY732" fmla="*/ 10038984 h 12136053"/>
              <a:gd name="connsiteX733" fmla="*/ 14886898 w 21046544"/>
              <a:gd name="connsiteY733" fmla="*/ 10082471 h 12136053"/>
              <a:gd name="connsiteX734" fmla="*/ 14907028 w 21046544"/>
              <a:gd name="connsiteY734" fmla="*/ 10082624 h 12136053"/>
              <a:gd name="connsiteX735" fmla="*/ 14842046 w 21046544"/>
              <a:gd name="connsiteY735" fmla="*/ 10170401 h 12136053"/>
              <a:gd name="connsiteX736" fmla="*/ 14797768 w 21046544"/>
              <a:gd name="connsiteY736" fmla="*/ 10157648 h 12136053"/>
              <a:gd name="connsiteX737" fmla="*/ 14769262 w 21046544"/>
              <a:gd name="connsiteY737" fmla="*/ 10149432 h 12136053"/>
              <a:gd name="connsiteX738" fmla="*/ 14763134 w 21046544"/>
              <a:gd name="connsiteY738" fmla="*/ 10154197 h 12136053"/>
              <a:gd name="connsiteX739" fmla="*/ 14631932 w 21046544"/>
              <a:gd name="connsiteY739" fmla="*/ 10256177 h 12136053"/>
              <a:gd name="connsiteX740" fmla="*/ 14623502 w 21046544"/>
              <a:gd name="connsiteY740" fmla="*/ 10231285 h 12136053"/>
              <a:gd name="connsiteX741" fmla="*/ 14617668 w 21046544"/>
              <a:gd name="connsiteY741" fmla="*/ 10214054 h 12136053"/>
              <a:gd name="connsiteX742" fmla="*/ 14584064 w 21046544"/>
              <a:gd name="connsiteY742" fmla="*/ 10234843 h 12136053"/>
              <a:gd name="connsiteX743" fmla="*/ 14546968 w 21046544"/>
              <a:gd name="connsiteY743" fmla="*/ 10284948 h 12136053"/>
              <a:gd name="connsiteX744" fmla="*/ 14618656 w 21046544"/>
              <a:gd name="connsiteY744" fmla="*/ 10260673 h 12136053"/>
              <a:gd name="connsiteX745" fmla="*/ 14631932 w 21046544"/>
              <a:gd name="connsiteY745" fmla="*/ 10256177 h 12136053"/>
              <a:gd name="connsiteX746" fmla="*/ 14604516 w 21046544"/>
              <a:gd name="connsiteY746" fmla="*/ 10293207 h 12136053"/>
              <a:gd name="connsiteX747" fmla="*/ 14591244 w 21046544"/>
              <a:gd name="connsiteY747" fmla="*/ 10311137 h 12136053"/>
              <a:gd name="connsiteX748" fmla="*/ 14607140 w 21046544"/>
              <a:gd name="connsiteY748" fmla="*/ 10315717 h 12136053"/>
              <a:gd name="connsiteX749" fmla="*/ 14327230 w 21046544"/>
              <a:gd name="connsiteY749" fmla="*/ 10607815 h 12136053"/>
              <a:gd name="connsiteX750" fmla="*/ 14242264 w 21046544"/>
              <a:gd name="connsiteY750" fmla="*/ 10636587 h 12136053"/>
              <a:gd name="connsiteX751" fmla="*/ 14347212 w 21046544"/>
              <a:gd name="connsiteY751" fmla="*/ 10666818 h 12136053"/>
              <a:gd name="connsiteX752" fmla="*/ 14282226 w 21046544"/>
              <a:gd name="connsiteY752" fmla="*/ 10754590 h 12136053"/>
              <a:gd name="connsiteX753" fmla="*/ 14302208 w 21046544"/>
              <a:gd name="connsiteY753" fmla="*/ 10813595 h 12136053"/>
              <a:gd name="connsiteX754" fmla="*/ 14294084 w 21046544"/>
              <a:gd name="connsiteY754" fmla="*/ 10824567 h 12136053"/>
              <a:gd name="connsiteX755" fmla="*/ 14282840 w 21046544"/>
              <a:gd name="connsiteY755" fmla="*/ 10839758 h 12136053"/>
              <a:gd name="connsiteX756" fmla="*/ 14296376 w 21046544"/>
              <a:gd name="connsiteY756" fmla="*/ 10838411 h 12136053"/>
              <a:gd name="connsiteX757" fmla="*/ 14536890 w 21046544"/>
              <a:gd name="connsiteY757" fmla="*/ 10814514 h 12136053"/>
              <a:gd name="connsiteX758" fmla="*/ 14471908 w 21046544"/>
              <a:gd name="connsiteY758" fmla="*/ 10902290 h 12136053"/>
              <a:gd name="connsiteX759" fmla="*/ 14386944 w 21046544"/>
              <a:gd name="connsiteY759" fmla="*/ 10931061 h 12136053"/>
              <a:gd name="connsiteX760" fmla="*/ 14366962 w 21046544"/>
              <a:gd name="connsiteY760" fmla="*/ 10872058 h 12136053"/>
              <a:gd name="connsiteX761" fmla="*/ 14281996 w 21046544"/>
              <a:gd name="connsiteY761" fmla="*/ 10900831 h 12136053"/>
              <a:gd name="connsiteX762" fmla="*/ 14273568 w 21046544"/>
              <a:gd name="connsiteY762" fmla="*/ 10875939 h 12136053"/>
              <a:gd name="connsiteX763" fmla="*/ 14268070 w 21046544"/>
              <a:gd name="connsiteY763" fmla="*/ 10859705 h 12136053"/>
              <a:gd name="connsiteX764" fmla="*/ 14237228 w 21046544"/>
              <a:gd name="connsiteY764" fmla="*/ 10901368 h 12136053"/>
              <a:gd name="connsiteX765" fmla="*/ 14172246 w 21046544"/>
              <a:gd name="connsiteY765" fmla="*/ 10989144 h 12136053"/>
              <a:gd name="connsiteX766" fmla="*/ 14087284 w 21046544"/>
              <a:gd name="connsiteY766" fmla="*/ 11017915 h 12136053"/>
              <a:gd name="connsiteX767" fmla="*/ 14107264 w 21046544"/>
              <a:gd name="connsiteY767" fmla="*/ 11076919 h 12136053"/>
              <a:gd name="connsiteX768" fmla="*/ 13977300 w 21046544"/>
              <a:gd name="connsiteY768" fmla="*/ 11252469 h 12136053"/>
              <a:gd name="connsiteX769" fmla="*/ 13892336 w 21046544"/>
              <a:gd name="connsiteY769" fmla="*/ 11281241 h 12136053"/>
              <a:gd name="connsiteX770" fmla="*/ 13912316 w 21046544"/>
              <a:gd name="connsiteY770" fmla="*/ 11340243 h 12136053"/>
              <a:gd name="connsiteX771" fmla="*/ 13827352 w 21046544"/>
              <a:gd name="connsiteY771" fmla="*/ 11369015 h 12136053"/>
              <a:gd name="connsiteX772" fmla="*/ 13745108 w 21046544"/>
              <a:gd name="connsiteY772" fmla="*/ 11480104 h 12136053"/>
              <a:gd name="connsiteX773" fmla="*/ 13697390 w 21046544"/>
              <a:gd name="connsiteY773" fmla="*/ 11544560 h 12136053"/>
              <a:gd name="connsiteX774" fmla="*/ 13699108 w 21046544"/>
              <a:gd name="connsiteY774" fmla="*/ 11540898 h 12136053"/>
              <a:gd name="connsiteX775" fmla="*/ 13807372 w 21046544"/>
              <a:gd name="connsiteY775" fmla="*/ 11310013 h 12136053"/>
              <a:gd name="connsiteX776" fmla="*/ 13787392 w 21046544"/>
              <a:gd name="connsiteY776" fmla="*/ 11251008 h 12136053"/>
              <a:gd name="connsiteX777" fmla="*/ 13722408 w 21046544"/>
              <a:gd name="connsiteY777" fmla="*/ 11338785 h 12136053"/>
              <a:gd name="connsiteX778" fmla="*/ 13657428 w 21046544"/>
              <a:gd name="connsiteY778" fmla="*/ 11426558 h 12136053"/>
              <a:gd name="connsiteX779" fmla="*/ 13507485 w 21046544"/>
              <a:gd name="connsiteY779" fmla="*/ 11543102 h 12136053"/>
              <a:gd name="connsiteX780" fmla="*/ 13377516 w 21046544"/>
              <a:gd name="connsiteY780" fmla="*/ 11718654 h 12136053"/>
              <a:gd name="connsiteX781" fmla="*/ 13357535 w 21046544"/>
              <a:gd name="connsiteY781" fmla="*/ 11659650 h 12136053"/>
              <a:gd name="connsiteX782" fmla="*/ 13272572 w 21046544"/>
              <a:gd name="connsiteY782" fmla="*/ 11688422 h 12136053"/>
              <a:gd name="connsiteX783" fmla="*/ 13252591 w 21046544"/>
              <a:gd name="connsiteY783" fmla="*/ 11629419 h 12136053"/>
              <a:gd name="connsiteX784" fmla="*/ 13402540 w 21046544"/>
              <a:gd name="connsiteY784" fmla="*/ 11512873 h 12136053"/>
              <a:gd name="connsiteX785" fmla="*/ 13382559 w 21046544"/>
              <a:gd name="connsiteY785" fmla="*/ 11453871 h 12136053"/>
              <a:gd name="connsiteX786" fmla="*/ 13447543 w 21046544"/>
              <a:gd name="connsiteY786" fmla="*/ 11366094 h 12136053"/>
              <a:gd name="connsiteX787" fmla="*/ 13512524 w 21046544"/>
              <a:gd name="connsiteY787" fmla="*/ 11278321 h 12136053"/>
              <a:gd name="connsiteX788" fmla="*/ 13427562 w 21046544"/>
              <a:gd name="connsiteY788" fmla="*/ 11307093 h 12136053"/>
              <a:gd name="connsiteX789" fmla="*/ 13342598 w 21046544"/>
              <a:gd name="connsiteY789" fmla="*/ 11335865 h 12136053"/>
              <a:gd name="connsiteX790" fmla="*/ 13362578 w 21046544"/>
              <a:gd name="connsiteY790" fmla="*/ 11394867 h 12136053"/>
              <a:gd name="connsiteX791" fmla="*/ 13257633 w 21046544"/>
              <a:gd name="connsiteY791" fmla="*/ 11364637 h 12136053"/>
              <a:gd name="connsiteX792" fmla="*/ 13107686 w 21046544"/>
              <a:gd name="connsiteY792" fmla="*/ 11481183 h 12136053"/>
              <a:gd name="connsiteX793" fmla="*/ 13042703 w 21046544"/>
              <a:gd name="connsiteY793" fmla="*/ 11568960 h 12136053"/>
              <a:gd name="connsiteX794" fmla="*/ 12957748 w 21046544"/>
              <a:gd name="connsiteY794" fmla="*/ 11597730 h 12136053"/>
              <a:gd name="connsiteX795" fmla="*/ 12947121 w 21046544"/>
              <a:gd name="connsiteY795" fmla="*/ 11601328 h 12136053"/>
              <a:gd name="connsiteX796" fmla="*/ 12883401 w 21046544"/>
              <a:gd name="connsiteY796" fmla="*/ 11622906 h 12136053"/>
              <a:gd name="connsiteX797" fmla="*/ 12872782 w 21046544"/>
              <a:gd name="connsiteY797" fmla="*/ 11626502 h 12136053"/>
              <a:gd name="connsiteX798" fmla="*/ 13262674 w 21046544"/>
              <a:gd name="connsiteY798" fmla="*/ 11099850 h 12136053"/>
              <a:gd name="connsiteX799" fmla="*/ 13347640 w 21046544"/>
              <a:gd name="connsiteY799" fmla="*/ 11071079 h 12136053"/>
              <a:gd name="connsiteX800" fmla="*/ 13267520 w 21046544"/>
              <a:gd name="connsiteY800" fmla="*/ 11070463 h 12136053"/>
              <a:gd name="connsiteX801" fmla="*/ 13252243 w 21046544"/>
              <a:gd name="connsiteY801" fmla="*/ 11052239 h 12136053"/>
              <a:gd name="connsiteX802" fmla="*/ 13202507 w 21046544"/>
              <a:gd name="connsiteY802" fmla="*/ 11069081 h 12136053"/>
              <a:gd name="connsiteX803" fmla="*/ 13267489 w 21046544"/>
              <a:gd name="connsiteY803" fmla="*/ 10981308 h 12136053"/>
              <a:gd name="connsiteX804" fmla="*/ 13307511 w 21046544"/>
              <a:gd name="connsiteY804" fmla="*/ 10953097 h 12136053"/>
              <a:gd name="connsiteX805" fmla="*/ 13254109 w 21046544"/>
              <a:gd name="connsiteY805" fmla="*/ 10960939 h 12136053"/>
              <a:gd name="connsiteX806" fmla="*/ 13212723 w 21046544"/>
              <a:gd name="connsiteY806" fmla="*/ 10952344 h 12136053"/>
              <a:gd name="connsiteX807" fmla="*/ 13179297 w 21046544"/>
              <a:gd name="connsiteY807" fmla="*/ 10945404 h 12136053"/>
              <a:gd name="connsiteX808" fmla="*/ 13171339 w 21046544"/>
              <a:gd name="connsiteY808" fmla="*/ 10943751 h 12136053"/>
              <a:gd name="connsiteX809" fmla="*/ 13117768 w 21046544"/>
              <a:gd name="connsiteY809" fmla="*/ 10951618 h 12136053"/>
              <a:gd name="connsiteX810" fmla="*/ 13182752 w 21046544"/>
              <a:gd name="connsiteY810" fmla="*/ 10863841 h 12136053"/>
              <a:gd name="connsiteX811" fmla="*/ 13097787 w 21046544"/>
              <a:gd name="connsiteY811" fmla="*/ 10892614 h 12136053"/>
              <a:gd name="connsiteX812" fmla="*/ 13012823 w 21046544"/>
              <a:gd name="connsiteY812" fmla="*/ 10921385 h 12136053"/>
              <a:gd name="connsiteX813" fmla="*/ 12992843 w 21046544"/>
              <a:gd name="connsiteY813" fmla="*/ 10862381 h 12136053"/>
              <a:gd name="connsiteX814" fmla="*/ 12907879 w 21046544"/>
              <a:gd name="connsiteY814" fmla="*/ 10891154 h 12136053"/>
              <a:gd name="connsiteX815" fmla="*/ 12972862 w 21046544"/>
              <a:gd name="connsiteY815" fmla="*/ 10803380 h 12136053"/>
              <a:gd name="connsiteX816" fmla="*/ 13057825 w 21046544"/>
              <a:gd name="connsiteY816" fmla="*/ 10774608 h 12136053"/>
              <a:gd name="connsiteX817" fmla="*/ 13122810 w 21046544"/>
              <a:gd name="connsiteY817" fmla="*/ 10686831 h 12136053"/>
              <a:gd name="connsiteX818" fmla="*/ 13207774 w 21046544"/>
              <a:gd name="connsiteY818" fmla="*/ 10658058 h 12136053"/>
              <a:gd name="connsiteX819" fmla="*/ 13187794 w 21046544"/>
              <a:gd name="connsiteY819" fmla="*/ 10599056 h 12136053"/>
              <a:gd name="connsiteX820" fmla="*/ 13167812 w 21046544"/>
              <a:gd name="connsiteY820" fmla="*/ 10540052 h 12136053"/>
              <a:gd name="connsiteX821" fmla="*/ 13317758 w 21046544"/>
              <a:gd name="connsiteY821" fmla="*/ 10423509 h 12136053"/>
              <a:gd name="connsiteX822" fmla="*/ 13252774 w 21046544"/>
              <a:gd name="connsiteY822" fmla="*/ 10511281 h 12136053"/>
              <a:gd name="connsiteX823" fmla="*/ 13337738 w 21046544"/>
              <a:gd name="connsiteY823" fmla="*/ 10482509 h 12136053"/>
              <a:gd name="connsiteX824" fmla="*/ 13402718 w 21046544"/>
              <a:gd name="connsiteY824" fmla="*/ 10394739 h 12136053"/>
              <a:gd name="connsiteX825" fmla="*/ 13413338 w 21046544"/>
              <a:gd name="connsiteY825" fmla="*/ 10391141 h 12136053"/>
              <a:gd name="connsiteX826" fmla="*/ 13443049 w 21046544"/>
              <a:gd name="connsiteY826" fmla="*/ 10381080 h 12136053"/>
              <a:gd name="connsiteX827" fmla="*/ 13439061 w 21046544"/>
              <a:gd name="connsiteY827" fmla="*/ 10369303 h 12136053"/>
              <a:gd name="connsiteX828" fmla="*/ 13427510 w 21046544"/>
              <a:gd name="connsiteY828" fmla="*/ 10335196 h 12136053"/>
              <a:gd name="connsiteX829" fmla="*/ 13257588 w 21046544"/>
              <a:gd name="connsiteY829" fmla="*/ 10392738 h 12136053"/>
              <a:gd name="connsiteX830" fmla="*/ 13022680 w 21046544"/>
              <a:gd name="connsiteY830" fmla="*/ 10538053 h 12136053"/>
              <a:gd name="connsiteX831" fmla="*/ 13012059 w 21046544"/>
              <a:gd name="connsiteY831" fmla="*/ 10541650 h 12136053"/>
              <a:gd name="connsiteX832" fmla="*/ 12963459 w 21046544"/>
              <a:gd name="connsiteY832" fmla="*/ 10558108 h 12136053"/>
              <a:gd name="connsiteX833" fmla="*/ 12950485 w 21046544"/>
              <a:gd name="connsiteY833" fmla="*/ 10575623 h 12136053"/>
              <a:gd name="connsiteX834" fmla="*/ 12943768 w 21046544"/>
              <a:gd name="connsiteY834" fmla="*/ 10584703 h 12136053"/>
              <a:gd name="connsiteX835" fmla="*/ 12912920 w 21046544"/>
              <a:gd name="connsiteY835" fmla="*/ 10626370 h 12136053"/>
              <a:gd name="connsiteX836" fmla="*/ 12827956 w 21046544"/>
              <a:gd name="connsiteY836" fmla="*/ 10655142 h 12136053"/>
              <a:gd name="connsiteX837" fmla="*/ 12847937 w 21046544"/>
              <a:gd name="connsiteY837" fmla="*/ 10714146 h 12136053"/>
              <a:gd name="connsiteX838" fmla="*/ 12742993 w 21046544"/>
              <a:gd name="connsiteY838" fmla="*/ 10683914 h 12136053"/>
              <a:gd name="connsiteX839" fmla="*/ 12678017 w 21046544"/>
              <a:gd name="connsiteY839" fmla="*/ 10771687 h 12136053"/>
              <a:gd name="connsiteX840" fmla="*/ 12762973 w 21046544"/>
              <a:gd name="connsiteY840" fmla="*/ 10742917 h 12136053"/>
              <a:gd name="connsiteX841" fmla="*/ 12847937 w 21046544"/>
              <a:gd name="connsiteY841" fmla="*/ 10714146 h 12136053"/>
              <a:gd name="connsiteX842" fmla="*/ 12782954 w 21046544"/>
              <a:gd name="connsiteY842" fmla="*/ 10801920 h 12136053"/>
              <a:gd name="connsiteX843" fmla="*/ 12697998 w 21046544"/>
              <a:gd name="connsiteY843" fmla="*/ 10830689 h 12136053"/>
              <a:gd name="connsiteX844" fmla="*/ 12717979 w 21046544"/>
              <a:gd name="connsiteY844" fmla="*/ 10889693 h 12136053"/>
              <a:gd name="connsiteX845" fmla="*/ 12523027 w 21046544"/>
              <a:gd name="connsiteY845" fmla="*/ 11153019 h 12136053"/>
              <a:gd name="connsiteX846" fmla="*/ 12458044 w 21046544"/>
              <a:gd name="connsiteY846" fmla="*/ 11240794 h 12136053"/>
              <a:gd name="connsiteX847" fmla="*/ 12393062 w 21046544"/>
              <a:gd name="connsiteY847" fmla="*/ 11328570 h 12136053"/>
              <a:gd name="connsiteX848" fmla="*/ 12308098 w 21046544"/>
              <a:gd name="connsiteY848" fmla="*/ 11357342 h 12136053"/>
              <a:gd name="connsiteX849" fmla="*/ 12223135 w 21046544"/>
              <a:gd name="connsiteY849" fmla="*/ 11386114 h 12136053"/>
              <a:gd name="connsiteX850" fmla="*/ 12353100 w 21046544"/>
              <a:gd name="connsiteY850" fmla="*/ 11210563 h 12136053"/>
              <a:gd name="connsiteX851" fmla="*/ 12483066 w 21046544"/>
              <a:gd name="connsiteY851" fmla="*/ 11035012 h 12136053"/>
              <a:gd name="connsiteX852" fmla="*/ 12568030 w 21046544"/>
              <a:gd name="connsiteY852" fmla="*/ 11006239 h 12136053"/>
              <a:gd name="connsiteX853" fmla="*/ 12548050 w 21046544"/>
              <a:gd name="connsiteY853" fmla="*/ 10947238 h 12136053"/>
              <a:gd name="connsiteX854" fmla="*/ 12483066 w 21046544"/>
              <a:gd name="connsiteY854" fmla="*/ 11035012 h 12136053"/>
              <a:gd name="connsiteX855" fmla="*/ 12528069 w 21046544"/>
              <a:gd name="connsiteY855" fmla="*/ 10888234 h 12136053"/>
              <a:gd name="connsiteX856" fmla="*/ 12613032 w 21046544"/>
              <a:gd name="connsiteY856" fmla="*/ 10859461 h 12136053"/>
              <a:gd name="connsiteX857" fmla="*/ 12593052 w 21046544"/>
              <a:gd name="connsiteY857" fmla="*/ 10800459 h 12136053"/>
              <a:gd name="connsiteX858" fmla="*/ 12573071 w 21046544"/>
              <a:gd name="connsiteY858" fmla="*/ 10741456 h 12136053"/>
              <a:gd name="connsiteX859" fmla="*/ 12658036 w 21046544"/>
              <a:gd name="connsiteY859" fmla="*/ 10712682 h 12136053"/>
              <a:gd name="connsiteX860" fmla="*/ 12679906 w 21046544"/>
              <a:gd name="connsiteY860" fmla="*/ 10672393 h 12136053"/>
              <a:gd name="connsiteX861" fmla="*/ 12677574 w 21046544"/>
              <a:gd name="connsiteY861" fmla="*/ 10654919 h 12136053"/>
              <a:gd name="connsiteX862" fmla="*/ 12660259 w 21046544"/>
              <a:gd name="connsiteY862" fmla="*/ 10660783 h 12136053"/>
              <a:gd name="connsiteX863" fmla="*/ 12512902 w 21046544"/>
              <a:gd name="connsiteY863" fmla="*/ 10710684 h 12136053"/>
              <a:gd name="connsiteX864" fmla="*/ 12427939 w 21046544"/>
              <a:gd name="connsiteY864" fmla="*/ 10739456 h 12136053"/>
              <a:gd name="connsiteX865" fmla="*/ 12342976 w 21046544"/>
              <a:gd name="connsiteY865" fmla="*/ 10768228 h 12136053"/>
              <a:gd name="connsiteX866" fmla="*/ 12258012 w 21046544"/>
              <a:gd name="connsiteY866" fmla="*/ 10797000 h 12136053"/>
              <a:gd name="connsiteX867" fmla="*/ 11833201 w 21046544"/>
              <a:gd name="connsiteY867" fmla="*/ 10940858 h 12136053"/>
              <a:gd name="connsiteX868" fmla="*/ 11643294 w 21046544"/>
              <a:gd name="connsiteY868" fmla="*/ 10939402 h 12136053"/>
              <a:gd name="connsiteX869" fmla="*/ 11558331 w 21046544"/>
              <a:gd name="connsiteY869" fmla="*/ 10968174 h 12136053"/>
              <a:gd name="connsiteX870" fmla="*/ 11538350 w 21046544"/>
              <a:gd name="connsiteY870" fmla="*/ 10909169 h 12136053"/>
              <a:gd name="connsiteX871" fmla="*/ 11473367 w 21046544"/>
              <a:gd name="connsiteY871" fmla="*/ 10996946 h 12136053"/>
              <a:gd name="connsiteX872" fmla="*/ 11453386 w 21046544"/>
              <a:gd name="connsiteY872" fmla="*/ 10937940 h 12136053"/>
              <a:gd name="connsiteX873" fmla="*/ 11518369 w 21046544"/>
              <a:gd name="connsiteY873" fmla="*/ 10850167 h 12136053"/>
              <a:gd name="connsiteX874" fmla="*/ 11583351 w 21046544"/>
              <a:gd name="connsiteY874" fmla="*/ 10762391 h 12136053"/>
              <a:gd name="connsiteX875" fmla="*/ 11948220 w 21046544"/>
              <a:gd name="connsiteY875" fmla="*/ 10441523 h 12136053"/>
              <a:gd name="connsiteX876" fmla="*/ 11928240 w 21046544"/>
              <a:gd name="connsiteY876" fmla="*/ 10382521 h 12136053"/>
              <a:gd name="connsiteX877" fmla="*/ 12033184 w 21046544"/>
              <a:gd name="connsiteY877" fmla="*/ 10412751 h 12136053"/>
              <a:gd name="connsiteX878" fmla="*/ 12183130 w 21046544"/>
              <a:gd name="connsiteY878" fmla="*/ 10296205 h 12136053"/>
              <a:gd name="connsiteX879" fmla="*/ 12248113 w 21046544"/>
              <a:gd name="connsiteY879" fmla="*/ 10208430 h 12136053"/>
              <a:gd name="connsiteX880" fmla="*/ 12163149 w 21046544"/>
              <a:gd name="connsiteY880" fmla="*/ 10237202 h 12136053"/>
              <a:gd name="connsiteX881" fmla="*/ 11928240 w 21046544"/>
              <a:gd name="connsiteY881" fmla="*/ 10382521 h 12136053"/>
              <a:gd name="connsiteX882" fmla="*/ 11915121 w 21046544"/>
              <a:gd name="connsiteY882" fmla="*/ 10378742 h 12136053"/>
              <a:gd name="connsiteX883" fmla="*/ 11904908 w 21046544"/>
              <a:gd name="connsiteY883" fmla="*/ 10375802 h 12136053"/>
              <a:gd name="connsiteX884" fmla="*/ 11883463 w 21046544"/>
              <a:gd name="connsiteY884" fmla="*/ 10383063 h 12136053"/>
              <a:gd name="connsiteX885" fmla="*/ 11891592 w 21046544"/>
              <a:gd name="connsiteY885" fmla="*/ 10372088 h 12136053"/>
              <a:gd name="connsiteX886" fmla="*/ 11891666 w 21046544"/>
              <a:gd name="connsiteY886" fmla="*/ 10371983 h 12136053"/>
              <a:gd name="connsiteX887" fmla="*/ 11883965 w 21046544"/>
              <a:gd name="connsiteY887" fmla="*/ 10369769 h 12136053"/>
              <a:gd name="connsiteX888" fmla="*/ 11823295 w 21046544"/>
              <a:gd name="connsiteY888" fmla="*/ 10352290 h 12136053"/>
              <a:gd name="connsiteX889" fmla="*/ 11852659 w 21046544"/>
              <a:gd name="connsiteY889" fmla="*/ 10334127 h 12136053"/>
              <a:gd name="connsiteX890" fmla="*/ 11852022 w 21046544"/>
              <a:gd name="connsiteY890" fmla="*/ 10327940 h 12136053"/>
              <a:gd name="connsiteX891" fmla="*/ 11818852 w 21046544"/>
              <a:gd name="connsiteY891" fmla="*/ 10339173 h 12136053"/>
              <a:gd name="connsiteX892" fmla="*/ 11823295 w 21046544"/>
              <a:gd name="connsiteY892" fmla="*/ 10352290 h 12136053"/>
              <a:gd name="connsiteX893" fmla="*/ 11815173 w 21046544"/>
              <a:gd name="connsiteY893" fmla="*/ 10363264 h 12136053"/>
              <a:gd name="connsiteX894" fmla="*/ 11815097 w 21046544"/>
              <a:gd name="connsiteY894" fmla="*/ 10363364 h 12136053"/>
              <a:gd name="connsiteX895" fmla="*/ 11822791 w 21046544"/>
              <a:gd name="connsiteY895" fmla="*/ 10365586 h 12136053"/>
              <a:gd name="connsiteX896" fmla="*/ 11883463 w 21046544"/>
              <a:gd name="connsiteY896" fmla="*/ 10383063 h 12136053"/>
              <a:gd name="connsiteX897" fmla="*/ 11798506 w 21046544"/>
              <a:gd name="connsiteY897" fmla="*/ 10411834 h 12136053"/>
              <a:gd name="connsiteX898" fmla="*/ 11583576 w 21046544"/>
              <a:gd name="connsiteY898" fmla="*/ 10616153 h 12136053"/>
              <a:gd name="connsiteX899" fmla="*/ 11528745 w 21046544"/>
              <a:gd name="connsiteY899" fmla="*/ 10690214 h 12136053"/>
              <a:gd name="connsiteX900" fmla="*/ 11518593 w 21046544"/>
              <a:gd name="connsiteY900" fmla="*/ 10703926 h 12136053"/>
              <a:gd name="connsiteX901" fmla="*/ 11520313 w 21046544"/>
              <a:gd name="connsiteY901" fmla="*/ 10700263 h 12136053"/>
              <a:gd name="connsiteX902" fmla="*/ 11592278 w 21046544"/>
              <a:gd name="connsiteY902" fmla="*/ 10546799 h 12136053"/>
              <a:gd name="connsiteX903" fmla="*/ 11620435 w 21046544"/>
              <a:gd name="connsiteY903" fmla="*/ 10486756 h 12136053"/>
              <a:gd name="connsiteX904" fmla="*/ 11588393 w 21046544"/>
              <a:gd name="connsiteY904" fmla="*/ 10497608 h 12136053"/>
              <a:gd name="connsiteX905" fmla="*/ 11568411 w 21046544"/>
              <a:gd name="connsiteY905" fmla="*/ 10438603 h 12136053"/>
              <a:gd name="connsiteX906" fmla="*/ 11483447 w 21046544"/>
              <a:gd name="connsiteY906" fmla="*/ 10467374 h 12136053"/>
              <a:gd name="connsiteX907" fmla="*/ 11398484 w 21046544"/>
              <a:gd name="connsiteY907" fmla="*/ 10496146 h 12136053"/>
              <a:gd name="connsiteX908" fmla="*/ 11313520 w 21046544"/>
              <a:gd name="connsiteY908" fmla="*/ 10524918 h 12136053"/>
              <a:gd name="connsiteX909" fmla="*/ 11333502 w 21046544"/>
              <a:gd name="connsiteY909" fmla="*/ 10583923 h 12136053"/>
              <a:gd name="connsiteX910" fmla="*/ 11418466 w 21046544"/>
              <a:gd name="connsiteY910" fmla="*/ 10555151 h 12136053"/>
              <a:gd name="connsiteX911" fmla="*/ 11353482 w 21046544"/>
              <a:gd name="connsiteY911" fmla="*/ 10642925 h 12136053"/>
              <a:gd name="connsiteX912" fmla="*/ 11098588 w 21046544"/>
              <a:gd name="connsiteY912" fmla="*/ 10729243 h 12136053"/>
              <a:gd name="connsiteX913" fmla="*/ 11013632 w 21046544"/>
              <a:gd name="connsiteY913" fmla="*/ 10758011 h 12136053"/>
              <a:gd name="connsiteX914" fmla="*/ 11078607 w 21046544"/>
              <a:gd name="connsiteY914" fmla="*/ 10670241 h 12136053"/>
              <a:gd name="connsiteX915" fmla="*/ 11058626 w 21046544"/>
              <a:gd name="connsiteY915" fmla="*/ 10611237 h 12136053"/>
              <a:gd name="connsiteX916" fmla="*/ 10973670 w 21046544"/>
              <a:gd name="connsiteY916" fmla="*/ 10640006 h 12136053"/>
              <a:gd name="connsiteX917" fmla="*/ 10888706 w 21046544"/>
              <a:gd name="connsiteY917" fmla="*/ 10668777 h 12136053"/>
              <a:gd name="connsiteX918" fmla="*/ 10803743 w 21046544"/>
              <a:gd name="connsiteY918" fmla="*/ 10697550 h 12136053"/>
              <a:gd name="connsiteX919" fmla="*/ 10823724 w 21046544"/>
              <a:gd name="connsiteY919" fmla="*/ 10756554 h 12136053"/>
              <a:gd name="connsiteX920" fmla="*/ 10738761 w 21046544"/>
              <a:gd name="connsiteY920" fmla="*/ 10785326 h 12136053"/>
              <a:gd name="connsiteX921" fmla="*/ 10758741 w 21046544"/>
              <a:gd name="connsiteY921" fmla="*/ 10844327 h 12136053"/>
              <a:gd name="connsiteX922" fmla="*/ 10653797 w 21046544"/>
              <a:gd name="connsiteY922" fmla="*/ 10814098 h 12136053"/>
              <a:gd name="connsiteX923" fmla="*/ 10588813 w 21046544"/>
              <a:gd name="connsiteY923" fmla="*/ 10901872 h 12136053"/>
              <a:gd name="connsiteX924" fmla="*/ 10568833 w 21046544"/>
              <a:gd name="connsiteY924" fmla="*/ 10842870 h 12136053"/>
              <a:gd name="connsiteX925" fmla="*/ 10483870 w 21046544"/>
              <a:gd name="connsiteY925" fmla="*/ 10871642 h 12136053"/>
              <a:gd name="connsiteX926" fmla="*/ 10228982 w 21046544"/>
              <a:gd name="connsiteY926" fmla="*/ 10957957 h 12136053"/>
              <a:gd name="connsiteX927" fmla="*/ 10124038 w 21046544"/>
              <a:gd name="connsiteY927" fmla="*/ 10927725 h 12136053"/>
              <a:gd name="connsiteX928" fmla="*/ 10144019 w 21046544"/>
              <a:gd name="connsiteY928" fmla="*/ 10986729 h 12136053"/>
              <a:gd name="connsiteX929" fmla="*/ 10039074 w 21046544"/>
              <a:gd name="connsiteY929" fmla="*/ 10956497 h 12136053"/>
              <a:gd name="connsiteX930" fmla="*/ 9954111 w 21046544"/>
              <a:gd name="connsiteY930" fmla="*/ 10985269 h 12136053"/>
              <a:gd name="connsiteX931" fmla="*/ 9934131 w 21046544"/>
              <a:gd name="connsiteY931" fmla="*/ 10926268 h 12136053"/>
              <a:gd name="connsiteX932" fmla="*/ 9869147 w 21046544"/>
              <a:gd name="connsiteY932" fmla="*/ 11014041 h 12136053"/>
              <a:gd name="connsiteX933" fmla="*/ 9851583 w 21046544"/>
              <a:gd name="connsiteY933" fmla="*/ 11001492 h 12136053"/>
              <a:gd name="connsiteX934" fmla="*/ 9847682 w 21046544"/>
              <a:gd name="connsiteY934" fmla="*/ 11007857 h 12136053"/>
              <a:gd name="connsiteX935" fmla="*/ 9824873 w 21046544"/>
              <a:gd name="connsiteY935" fmla="*/ 11001288 h 12136053"/>
              <a:gd name="connsiteX936" fmla="*/ 9764204 w 21046544"/>
              <a:gd name="connsiteY936" fmla="*/ 10983812 h 12136053"/>
              <a:gd name="connsiteX937" fmla="*/ 9849168 w 21046544"/>
              <a:gd name="connsiteY937" fmla="*/ 10955041 h 12136053"/>
              <a:gd name="connsiteX938" fmla="*/ 9829186 w 21046544"/>
              <a:gd name="connsiteY938" fmla="*/ 10896036 h 12136053"/>
              <a:gd name="connsiteX939" fmla="*/ 9659259 w 21046544"/>
              <a:gd name="connsiteY939" fmla="*/ 10953580 h 12136053"/>
              <a:gd name="connsiteX940" fmla="*/ 9724242 w 21046544"/>
              <a:gd name="connsiteY940" fmla="*/ 10865806 h 12136053"/>
              <a:gd name="connsiteX941" fmla="*/ 9789225 w 21046544"/>
              <a:gd name="connsiteY941" fmla="*/ 10778030 h 12136053"/>
              <a:gd name="connsiteX942" fmla="*/ 9704261 w 21046544"/>
              <a:gd name="connsiteY942" fmla="*/ 10806802 h 12136053"/>
              <a:gd name="connsiteX943" fmla="*/ 9534342 w 21046544"/>
              <a:gd name="connsiteY943" fmla="*/ 10864344 h 12136053"/>
              <a:gd name="connsiteX944" fmla="*/ 9514361 w 21046544"/>
              <a:gd name="connsiteY944" fmla="*/ 10805340 h 12136053"/>
              <a:gd name="connsiteX945" fmla="*/ 9442671 w 21046544"/>
              <a:gd name="connsiteY945" fmla="*/ 10829616 h 12136053"/>
              <a:gd name="connsiteX946" fmla="*/ 9429396 w 21046544"/>
              <a:gd name="connsiteY946" fmla="*/ 10834111 h 12136053"/>
              <a:gd name="connsiteX947" fmla="*/ 9409416 w 21046544"/>
              <a:gd name="connsiteY947" fmla="*/ 10775110 h 12136053"/>
              <a:gd name="connsiteX948" fmla="*/ 9324452 w 21046544"/>
              <a:gd name="connsiteY948" fmla="*/ 10803882 h 12136053"/>
              <a:gd name="connsiteX949" fmla="*/ 9389435 w 21046544"/>
              <a:gd name="connsiteY949" fmla="*/ 10716106 h 12136053"/>
              <a:gd name="connsiteX950" fmla="*/ 9219508 w 21046544"/>
              <a:gd name="connsiteY950" fmla="*/ 10773650 h 12136053"/>
              <a:gd name="connsiteX951" fmla="*/ 9199527 w 21046544"/>
              <a:gd name="connsiteY951" fmla="*/ 10714647 h 12136053"/>
              <a:gd name="connsiteX952" fmla="*/ 9284491 w 21046544"/>
              <a:gd name="connsiteY952" fmla="*/ 10685875 h 12136053"/>
              <a:gd name="connsiteX953" fmla="*/ 9434438 w 21046544"/>
              <a:gd name="connsiteY953" fmla="*/ 10569329 h 12136053"/>
              <a:gd name="connsiteX954" fmla="*/ 9264510 w 21046544"/>
              <a:gd name="connsiteY954" fmla="*/ 10626874 h 12136053"/>
              <a:gd name="connsiteX955" fmla="*/ 9094583 w 21046544"/>
              <a:gd name="connsiteY955" fmla="*/ 10684417 h 12136053"/>
              <a:gd name="connsiteX956" fmla="*/ 9159567 w 21046544"/>
              <a:gd name="connsiteY956" fmla="*/ 10596644 h 12136053"/>
              <a:gd name="connsiteX957" fmla="*/ 9244531 w 21046544"/>
              <a:gd name="connsiteY957" fmla="*/ 10567872 h 12136053"/>
              <a:gd name="connsiteX958" fmla="*/ 9224549 w 21046544"/>
              <a:gd name="connsiteY958" fmla="*/ 10508867 h 12136053"/>
              <a:gd name="connsiteX959" fmla="*/ 9054622 w 21046544"/>
              <a:gd name="connsiteY959" fmla="*/ 10566411 h 12136053"/>
              <a:gd name="connsiteX960" fmla="*/ 8969658 w 21046544"/>
              <a:gd name="connsiteY960" fmla="*/ 10595183 h 12136053"/>
              <a:gd name="connsiteX961" fmla="*/ 8884695 w 21046544"/>
              <a:gd name="connsiteY961" fmla="*/ 10623955 h 12136053"/>
              <a:gd name="connsiteX962" fmla="*/ 8864714 w 21046544"/>
              <a:gd name="connsiteY962" fmla="*/ 10564951 h 12136053"/>
              <a:gd name="connsiteX963" fmla="*/ 8949677 w 21046544"/>
              <a:gd name="connsiteY963" fmla="*/ 10536179 h 12136053"/>
              <a:gd name="connsiteX964" fmla="*/ 8739797 w 21046544"/>
              <a:gd name="connsiteY964" fmla="*/ 10475716 h 12136053"/>
              <a:gd name="connsiteX965" fmla="*/ 8654833 w 21046544"/>
              <a:gd name="connsiteY965" fmla="*/ 10504487 h 12136053"/>
              <a:gd name="connsiteX966" fmla="*/ 8674814 w 21046544"/>
              <a:gd name="connsiteY966" fmla="*/ 10563490 h 12136053"/>
              <a:gd name="connsiteX967" fmla="*/ 8759777 w 21046544"/>
              <a:gd name="connsiteY967" fmla="*/ 10534718 h 12136053"/>
              <a:gd name="connsiteX968" fmla="*/ 8779758 w 21046544"/>
              <a:gd name="connsiteY968" fmla="*/ 10593721 h 12136053"/>
              <a:gd name="connsiteX969" fmla="*/ 8694794 w 21046544"/>
              <a:gd name="connsiteY969" fmla="*/ 10622493 h 12136053"/>
              <a:gd name="connsiteX970" fmla="*/ 8569869 w 21046544"/>
              <a:gd name="connsiteY970" fmla="*/ 10533259 h 12136053"/>
              <a:gd name="connsiteX971" fmla="*/ 8549889 w 21046544"/>
              <a:gd name="connsiteY971" fmla="*/ 10474257 h 12136053"/>
              <a:gd name="connsiteX972" fmla="*/ 8464925 w 21046544"/>
              <a:gd name="connsiteY972" fmla="*/ 10503029 h 12136053"/>
              <a:gd name="connsiteX973" fmla="*/ 8444944 w 21046544"/>
              <a:gd name="connsiteY973" fmla="*/ 10444024 h 12136053"/>
              <a:gd name="connsiteX974" fmla="*/ 8529908 w 21046544"/>
              <a:gd name="connsiteY974" fmla="*/ 10415252 h 12136053"/>
              <a:gd name="connsiteX975" fmla="*/ 8614871 w 21046544"/>
              <a:gd name="connsiteY975" fmla="*/ 10386480 h 12136053"/>
              <a:gd name="connsiteX976" fmla="*/ 8601754 w 21046544"/>
              <a:gd name="connsiteY976" fmla="*/ 10382703 h 12136053"/>
              <a:gd name="connsiteX977" fmla="*/ 8591539 w 21046544"/>
              <a:gd name="connsiteY977" fmla="*/ 10379760 h 12136053"/>
              <a:gd name="connsiteX978" fmla="*/ 8570094 w 21046544"/>
              <a:gd name="connsiteY978" fmla="*/ 10387021 h 12136053"/>
              <a:gd name="connsiteX979" fmla="*/ 8485131 w 21046544"/>
              <a:gd name="connsiteY979" fmla="*/ 10415794 h 12136053"/>
              <a:gd name="connsiteX980" fmla="*/ 8432027 w 21046544"/>
              <a:gd name="connsiteY980" fmla="*/ 10433776 h 12136053"/>
              <a:gd name="connsiteX981" fmla="*/ 8374427 w 21046544"/>
              <a:gd name="connsiteY981" fmla="*/ 10453281 h 12136053"/>
              <a:gd name="connsiteX982" fmla="*/ 8359981 w 21046544"/>
              <a:gd name="connsiteY982" fmla="*/ 10472796 h 12136053"/>
              <a:gd name="connsiteX983" fmla="*/ 8346863 w 21046544"/>
              <a:gd name="connsiteY983" fmla="*/ 10469020 h 12136053"/>
              <a:gd name="connsiteX984" fmla="*/ 8336647 w 21046544"/>
              <a:gd name="connsiteY984" fmla="*/ 10466075 h 12136053"/>
              <a:gd name="connsiteX985" fmla="*/ 8305912 w 21046544"/>
              <a:gd name="connsiteY985" fmla="*/ 10476483 h 12136053"/>
              <a:gd name="connsiteX986" fmla="*/ 8060319 w 21046544"/>
              <a:gd name="connsiteY986" fmla="*/ 10559651 h 12136053"/>
              <a:gd name="connsiteX987" fmla="*/ 7870412 w 21046544"/>
              <a:gd name="connsiteY987" fmla="*/ 10558195 h 12136053"/>
              <a:gd name="connsiteX988" fmla="*/ 7785449 w 21046544"/>
              <a:gd name="connsiteY988" fmla="*/ 10586967 h 12136053"/>
              <a:gd name="connsiteX989" fmla="*/ 7765468 w 21046544"/>
              <a:gd name="connsiteY989" fmla="*/ 10527962 h 12136053"/>
              <a:gd name="connsiteX990" fmla="*/ 7700485 w 21046544"/>
              <a:gd name="connsiteY990" fmla="*/ 10615739 h 12136053"/>
              <a:gd name="connsiteX991" fmla="*/ 7680504 w 21046544"/>
              <a:gd name="connsiteY991" fmla="*/ 10556734 h 12136053"/>
              <a:gd name="connsiteX992" fmla="*/ 7745487 w 21046544"/>
              <a:gd name="connsiteY992" fmla="*/ 10468958 h 12136053"/>
              <a:gd name="connsiteX993" fmla="*/ 7810470 w 21046544"/>
              <a:gd name="connsiteY993" fmla="*/ 10381185 h 12136053"/>
              <a:gd name="connsiteX994" fmla="*/ 8175338 w 21046544"/>
              <a:gd name="connsiteY994" fmla="*/ 10060316 h 12136053"/>
              <a:gd name="connsiteX995" fmla="*/ 8172841 w 21046544"/>
              <a:gd name="connsiteY995" fmla="*/ 10052943 h 12136053"/>
              <a:gd name="connsiteX996" fmla="*/ 8170224 w 21046544"/>
              <a:gd name="connsiteY996" fmla="*/ 10045216 h 12136053"/>
              <a:gd name="connsiteX997" fmla="*/ 8115171 w 21046544"/>
              <a:gd name="connsiteY997" fmla="*/ 10029545 h 12136053"/>
              <a:gd name="connsiteX998" fmla="*/ 8030208 w 21046544"/>
              <a:gd name="connsiteY998" fmla="*/ 10058317 h 12136053"/>
              <a:gd name="connsiteX999" fmla="*/ 8017090 w 21046544"/>
              <a:gd name="connsiteY999" fmla="*/ 10054540 h 12136053"/>
              <a:gd name="connsiteX1000" fmla="*/ 7993635 w 21046544"/>
              <a:gd name="connsiteY1000" fmla="*/ 10047782 h 12136053"/>
              <a:gd name="connsiteX1001" fmla="*/ 7985430 w 21046544"/>
              <a:gd name="connsiteY1001" fmla="*/ 10058858 h 12136053"/>
              <a:gd name="connsiteX1002" fmla="*/ 7900473 w 21046544"/>
              <a:gd name="connsiteY1002" fmla="*/ 10087626 h 12136053"/>
              <a:gd name="connsiteX1003" fmla="*/ 7815510 w 21046544"/>
              <a:gd name="connsiteY1003" fmla="*/ 10116398 h 12136053"/>
              <a:gd name="connsiteX1004" fmla="*/ 7795529 w 21046544"/>
              <a:gd name="connsiteY1004" fmla="*/ 10057397 h 12136053"/>
              <a:gd name="connsiteX1005" fmla="*/ 7710566 w 21046544"/>
              <a:gd name="connsiteY1005" fmla="*/ 10086168 h 12136053"/>
              <a:gd name="connsiteX1006" fmla="*/ 7625602 w 21046544"/>
              <a:gd name="connsiteY1006" fmla="*/ 10114940 h 12136053"/>
              <a:gd name="connsiteX1007" fmla="*/ 7540639 w 21046544"/>
              <a:gd name="connsiteY1007" fmla="*/ 10143712 h 12136053"/>
              <a:gd name="connsiteX1008" fmla="*/ 7560619 w 21046544"/>
              <a:gd name="connsiteY1008" fmla="*/ 10202714 h 12136053"/>
              <a:gd name="connsiteX1009" fmla="*/ 7645583 w 21046544"/>
              <a:gd name="connsiteY1009" fmla="*/ 10173942 h 12136053"/>
              <a:gd name="connsiteX1010" fmla="*/ 7580600 w 21046544"/>
              <a:gd name="connsiteY1010" fmla="*/ 10261719 h 12136053"/>
              <a:gd name="connsiteX1011" fmla="*/ 7325710 w 21046544"/>
              <a:gd name="connsiteY1011" fmla="*/ 10348035 h 12136053"/>
              <a:gd name="connsiteX1012" fmla="*/ 7240754 w 21046544"/>
              <a:gd name="connsiteY1012" fmla="*/ 10376803 h 12136053"/>
              <a:gd name="connsiteX1013" fmla="*/ 7305729 w 21046544"/>
              <a:gd name="connsiteY1013" fmla="*/ 10289030 h 12136053"/>
              <a:gd name="connsiteX1014" fmla="*/ 7285748 w 21046544"/>
              <a:gd name="connsiteY1014" fmla="*/ 10230029 h 12136053"/>
              <a:gd name="connsiteX1015" fmla="*/ 7200792 w 21046544"/>
              <a:gd name="connsiteY1015" fmla="*/ 10258798 h 12136053"/>
              <a:gd name="connsiteX1016" fmla="*/ 7115828 w 21046544"/>
              <a:gd name="connsiteY1016" fmla="*/ 10287570 h 12136053"/>
              <a:gd name="connsiteX1017" fmla="*/ 7030865 w 21046544"/>
              <a:gd name="connsiteY1017" fmla="*/ 10316342 h 12136053"/>
              <a:gd name="connsiteX1018" fmla="*/ 7050846 w 21046544"/>
              <a:gd name="connsiteY1018" fmla="*/ 10375344 h 12136053"/>
              <a:gd name="connsiteX1019" fmla="*/ 6965881 w 21046544"/>
              <a:gd name="connsiteY1019" fmla="*/ 10404117 h 12136053"/>
              <a:gd name="connsiteX1020" fmla="*/ 6985862 w 21046544"/>
              <a:gd name="connsiteY1020" fmla="*/ 10463120 h 12136053"/>
              <a:gd name="connsiteX1021" fmla="*/ 6880919 w 21046544"/>
              <a:gd name="connsiteY1021" fmla="*/ 10432888 h 12136053"/>
              <a:gd name="connsiteX1022" fmla="*/ 6815936 w 21046544"/>
              <a:gd name="connsiteY1022" fmla="*/ 10520664 h 12136053"/>
              <a:gd name="connsiteX1023" fmla="*/ 6795955 w 21046544"/>
              <a:gd name="connsiteY1023" fmla="*/ 10461661 h 12136053"/>
              <a:gd name="connsiteX1024" fmla="*/ 6710991 w 21046544"/>
              <a:gd name="connsiteY1024" fmla="*/ 10490433 h 12136053"/>
              <a:gd name="connsiteX1025" fmla="*/ 6456101 w 21046544"/>
              <a:gd name="connsiteY1025" fmla="*/ 10576748 h 12136053"/>
              <a:gd name="connsiteX1026" fmla="*/ 6351156 w 21046544"/>
              <a:gd name="connsiteY1026" fmla="*/ 10546518 h 12136053"/>
              <a:gd name="connsiteX1027" fmla="*/ 6371137 w 21046544"/>
              <a:gd name="connsiteY1027" fmla="*/ 10605521 h 12136053"/>
              <a:gd name="connsiteX1028" fmla="*/ 6266192 w 21046544"/>
              <a:gd name="connsiteY1028" fmla="*/ 10575291 h 12136053"/>
              <a:gd name="connsiteX1029" fmla="*/ 6181227 w 21046544"/>
              <a:gd name="connsiteY1029" fmla="*/ 10604063 h 12136053"/>
              <a:gd name="connsiteX1030" fmla="*/ 6161247 w 21046544"/>
              <a:gd name="connsiteY1030" fmla="*/ 10545061 h 12136053"/>
              <a:gd name="connsiteX1031" fmla="*/ 6096267 w 21046544"/>
              <a:gd name="connsiteY1031" fmla="*/ 10632835 h 12136053"/>
              <a:gd name="connsiteX1032" fmla="*/ 6078701 w 21046544"/>
              <a:gd name="connsiteY1032" fmla="*/ 10620285 h 12136053"/>
              <a:gd name="connsiteX1033" fmla="*/ 6074800 w 21046544"/>
              <a:gd name="connsiteY1033" fmla="*/ 10626648 h 12136053"/>
              <a:gd name="connsiteX1034" fmla="*/ 6051993 w 21046544"/>
              <a:gd name="connsiteY1034" fmla="*/ 10620080 h 12136053"/>
              <a:gd name="connsiteX1035" fmla="*/ 5991322 w 21046544"/>
              <a:gd name="connsiteY1035" fmla="*/ 10602604 h 12136053"/>
              <a:gd name="connsiteX1036" fmla="*/ 6076286 w 21046544"/>
              <a:gd name="connsiteY1036" fmla="*/ 10573831 h 12136053"/>
              <a:gd name="connsiteX1037" fmla="*/ 6056305 w 21046544"/>
              <a:gd name="connsiteY1037" fmla="*/ 10514829 h 12136053"/>
              <a:gd name="connsiteX1038" fmla="*/ 5886377 w 21046544"/>
              <a:gd name="connsiteY1038" fmla="*/ 10572374 h 12136053"/>
              <a:gd name="connsiteX1039" fmla="*/ 5951360 w 21046544"/>
              <a:gd name="connsiteY1039" fmla="*/ 10484598 h 12136053"/>
              <a:gd name="connsiteX1040" fmla="*/ 6016344 w 21046544"/>
              <a:gd name="connsiteY1040" fmla="*/ 10396823 h 12136053"/>
              <a:gd name="connsiteX1041" fmla="*/ 5931380 w 21046544"/>
              <a:gd name="connsiteY1041" fmla="*/ 10425596 h 12136053"/>
              <a:gd name="connsiteX1042" fmla="*/ 5761458 w 21046544"/>
              <a:gd name="connsiteY1042" fmla="*/ 10483138 h 12136053"/>
              <a:gd name="connsiteX1043" fmla="*/ 5741477 w 21046544"/>
              <a:gd name="connsiteY1043" fmla="*/ 10424134 h 12136053"/>
              <a:gd name="connsiteX1044" fmla="*/ 5669788 w 21046544"/>
              <a:gd name="connsiteY1044" fmla="*/ 10448411 h 12136053"/>
              <a:gd name="connsiteX1045" fmla="*/ 5656517 w 21046544"/>
              <a:gd name="connsiteY1045" fmla="*/ 10452906 h 12136053"/>
              <a:gd name="connsiteX1046" fmla="*/ 5636536 w 21046544"/>
              <a:gd name="connsiteY1046" fmla="*/ 10393901 h 12136053"/>
              <a:gd name="connsiteX1047" fmla="*/ 5551571 w 21046544"/>
              <a:gd name="connsiteY1047" fmla="*/ 10422673 h 12136053"/>
              <a:gd name="connsiteX1048" fmla="*/ 5616555 w 21046544"/>
              <a:gd name="connsiteY1048" fmla="*/ 10334899 h 12136053"/>
              <a:gd name="connsiteX1049" fmla="*/ 5446626 w 21046544"/>
              <a:gd name="connsiteY1049" fmla="*/ 10392444 h 12136053"/>
              <a:gd name="connsiteX1050" fmla="*/ 5426645 w 21046544"/>
              <a:gd name="connsiteY1050" fmla="*/ 10333440 h 12136053"/>
              <a:gd name="connsiteX1051" fmla="*/ 5511609 w 21046544"/>
              <a:gd name="connsiteY1051" fmla="*/ 10304667 h 12136053"/>
              <a:gd name="connsiteX1052" fmla="*/ 5661555 w 21046544"/>
              <a:gd name="connsiteY1052" fmla="*/ 10188124 h 12136053"/>
              <a:gd name="connsiteX1053" fmla="*/ 5491630 w 21046544"/>
              <a:gd name="connsiteY1053" fmla="*/ 10245667 h 12136053"/>
              <a:gd name="connsiteX1054" fmla="*/ 5321701 w 21046544"/>
              <a:gd name="connsiteY1054" fmla="*/ 10303212 h 12136053"/>
              <a:gd name="connsiteX1055" fmla="*/ 5386684 w 21046544"/>
              <a:gd name="connsiteY1055" fmla="*/ 10215436 h 12136053"/>
              <a:gd name="connsiteX1056" fmla="*/ 5471649 w 21046544"/>
              <a:gd name="connsiteY1056" fmla="*/ 10186663 h 12136053"/>
              <a:gd name="connsiteX1057" fmla="*/ 5451668 w 21046544"/>
              <a:gd name="connsiteY1057" fmla="*/ 10127661 h 12136053"/>
              <a:gd name="connsiteX1058" fmla="*/ 5281739 w 21046544"/>
              <a:gd name="connsiteY1058" fmla="*/ 10185205 h 12136053"/>
              <a:gd name="connsiteX1059" fmla="*/ 5196779 w 21046544"/>
              <a:gd name="connsiteY1059" fmla="*/ 10213976 h 12136053"/>
              <a:gd name="connsiteX1060" fmla="*/ 5111814 w 21046544"/>
              <a:gd name="connsiteY1060" fmla="*/ 10242750 h 12136053"/>
              <a:gd name="connsiteX1061" fmla="*/ 5091834 w 21046544"/>
              <a:gd name="connsiteY1061" fmla="*/ 10183745 h 12136053"/>
              <a:gd name="connsiteX1062" fmla="*/ 5176797 w 21046544"/>
              <a:gd name="connsiteY1062" fmla="*/ 10154972 h 12136053"/>
              <a:gd name="connsiteX1063" fmla="*/ 4966916 w 21046544"/>
              <a:gd name="connsiteY1063" fmla="*/ 10094508 h 12136053"/>
              <a:gd name="connsiteX1064" fmla="*/ 4881950 w 21046544"/>
              <a:gd name="connsiteY1064" fmla="*/ 10123281 h 12136053"/>
              <a:gd name="connsiteX1065" fmla="*/ 4901932 w 21046544"/>
              <a:gd name="connsiteY1065" fmla="*/ 10182283 h 12136053"/>
              <a:gd name="connsiteX1066" fmla="*/ 4986895 w 21046544"/>
              <a:gd name="connsiteY1066" fmla="*/ 10153511 h 12136053"/>
              <a:gd name="connsiteX1067" fmla="*/ 5006877 w 21046544"/>
              <a:gd name="connsiteY1067" fmla="*/ 10212515 h 12136053"/>
              <a:gd name="connsiteX1068" fmla="*/ 4921913 w 21046544"/>
              <a:gd name="connsiteY1068" fmla="*/ 10241287 h 12136053"/>
              <a:gd name="connsiteX1069" fmla="*/ 4796986 w 21046544"/>
              <a:gd name="connsiteY1069" fmla="*/ 10152053 h 12136053"/>
              <a:gd name="connsiteX1070" fmla="*/ 4777005 w 21046544"/>
              <a:gd name="connsiteY1070" fmla="*/ 10093049 h 12136053"/>
              <a:gd name="connsiteX1071" fmla="*/ 4692045 w 21046544"/>
              <a:gd name="connsiteY1071" fmla="*/ 10121820 h 12136053"/>
              <a:gd name="connsiteX1072" fmla="*/ 4672063 w 21046544"/>
              <a:gd name="connsiteY1072" fmla="*/ 10062818 h 12136053"/>
              <a:gd name="connsiteX1073" fmla="*/ 4757025 w 21046544"/>
              <a:gd name="connsiteY1073" fmla="*/ 10034047 h 12136053"/>
              <a:gd name="connsiteX1074" fmla="*/ 4841990 w 21046544"/>
              <a:gd name="connsiteY1074" fmla="*/ 10005274 h 12136053"/>
              <a:gd name="connsiteX1075" fmla="*/ 4797716 w 21046544"/>
              <a:gd name="connsiteY1075" fmla="*/ 9992522 h 12136053"/>
              <a:gd name="connsiteX1076" fmla="*/ 4765849 w 21046544"/>
              <a:gd name="connsiteY1076" fmla="*/ 9983336 h 12136053"/>
              <a:gd name="connsiteX1077" fmla="*/ 4790150 w 21046544"/>
              <a:gd name="connsiteY1077" fmla="*/ 9957059 h 12136053"/>
              <a:gd name="connsiteX1078" fmla="*/ 4652084 w 21046544"/>
              <a:gd name="connsiteY1078" fmla="*/ 10003814 h 12136053"/>
              <a:gd name="connsiteX1079" fmla="*/ 4587099 w 21046544"/>
              <a:gd name="connsiteY1079" fmla="*/ 10091590 h 12136053"/>
              <a:gd name="connsiteX1080" fmla="*/ 4482154 w 21046544"/>
              <a:gd name="connsiteY1080" fmla="*/ 10061359 h 12136053"/>
              <a:gd name="connsiteX1081" fmla="*/ 4462175 w 21046544"/>
              <a:gd name="connsiteY1081" fmla="*/ 10002359 h 12136053"/>
              <a:gd name="connsiteX1082" fmla="*/ 4442194 w 21046544"/>
              <a:gd name="connsiteY1082" fmla="*/ 9943354 h 12136053"/>
              <a:gd name="connsiteX1083" fmla="*/ 4612122 w 21046544"/>
              <a:gd name="connsiteY1083" fmla="*/ 9885810 h 12136053"/>
              <a:gd name="connsiteX1084" fmla="*/ 4697083 w 21046544"/>
              <a:gd name="connsiteY1084" fmla="*/ 9857039 h 12136053"/>
              <a:gd name="connsiteX1085" fmla="*/ 4632104 w 21046544"/>
              <a:gd name="connsiteY1085" fmla="*/ 9944814 h 12136053"/>
              <a:gd name="connsiteX1086" fmla="*/ 4822008 w 21046544"/>
              <a:gd name="connsiteY1086" fmla="*/ 9946271 h 12136053"/>
              <a:gd name="connsiteX1087" fmla="*/ 4886994 w 21046544"/>
              <a:gd name="connsiteY1087" fmla="*/ 9858499 h 12136053"/>
              <a:gd name="connsiteX1088" fmla="*/ 4971950 w 21046544"/>
              <a:gd name="connsiteY1088" fmla="*/ 9829728 h 12136053"/>
              <a:gd name="connsiteX1089" fmla="*/ 5141874 w 21046544"/>
              <a:gd name="connsiteY1089" fmla="*/ 9772185 h 12136053"/>
              <a:gd name="connsiteX1090" fmla="*/ 5121894 w 21046544"/>
              <a:gd name="connsiteY1090" fmla="*/ 9713181 h 12136053"/>
              <a:gd name="connsiteX1091" fmla="*/ 5036934 w 21046544"/>
              <a:gd name="connsiteY1091" fmla="*/ 9741952 h 12136053"/>
              <a:gd name="connsiteX1092" fmla="*/ 4847031 w 21046544"/>
              <a:gd name="connsiteY1092" fmla="*/ 9740490 h 12136053"/>
              <a:gd name="connsiteX1093" fmla="*/ 4782048 w 21046544"/>
              <a:gd name="connsiteY1093" fmla="*/ 9828266 h 12136053"/>
              <a:gd name="connsiteX1094" fmla="*/ 4762066 w 21046544"/>
              <a:gd name="connsiteY1094" fmla="*/ 9769263 h 12136053"/>
              <a:gd name="connsiteX1095" fmla="*/ 4677101 w 21046544"/>
              <a:gd name="connsiteY1095" fmla="*/ 9798035 h 12136053"/>
              <a:gd name="connsiteX1096" fmla="*/ 4572161 w 21046544"/>
              <a:gd name="connsiteY1096" fmla="*/ 9767805 h 12136053"/>
              <a:gd name="connsiteX1097" fmla="*/ 4487197 w 21046544"/>
              <a:gd name="connsiteY1097" fmla="*/ 9796576 h 12136053"/>
              <a:gd name="connsiteX1098" fmla="*/ 4467215 w 21046544"/>
              <a:gd name="connsiteY1098" fmla="*/ 9737572 h 12136053"/>
              <a:gd name="connsiteX1099" fmla="*/ 4552179 w 21046544"/>
              <a:gd name="connsiteY1099" fmla="*/ 9708800 h 12136053"/>
              <a:gd name="connsiteX1100" fmla="*/ 4532200 w 21046544"/>
              <a:gd name="connsiteY1100" fmla="*/ 9649798 h 12136053"/>
              <a:gd name="connsiteX1101" fmla="*/ 4617159 w 21046544"/>
              <a:gd name="connsiteY1101" fmla="*/ 9621027 h 12136053"/>
              <a:gd name="connsiteX1102" fmla="*/ 4597179 w 21046544"/>
              <a:gd name="connsiteY1102" fmla="*/ 9562022 h 12136053"/>
              <a:gd name="connsiteX1103" fmla="*/ 4512219 w 21046544"/>
              <a:gd name="connsiteY1103" fmla="*/ 9590795 h 12136053"/>
              <a:gd name="connsiteX1104" fmla="*/ 4342290 w 21046544"/>
              <a:gd name="connsiteY1104" fmla="*/ 9648339 h 12136053"/>
              <a:gd name="connsiteX1105" fmla="*/ 4257325 w 21046544"/>
              <a:gd name="connsiteY1105" fmla="*/ 9677112 h 12136053"/>
              <a:gd name="connsiteX1106" fmla="*/ 4152384 w 21046544"/>
              <a:gd name="connsiteY1106" fmla="*/ 9646881 h 12136053"/>
              <a:gd name="connsiteX1107" fmla="*/ 4347332 w 21046544"/>
              <a:gd name="connsiteY1107" fmla="*/ 9383556 h 12136053"/>
              <a:gd name="connsiteX1108" fmla="*/ 4327351 w 21046544"/>
              <a:gd name="connsiteY1108" fmla="*/ 9324553 h 12136053"/>
              <a:gd name="connsiteX1109" fmla="*/ 4412315 w 21046544"/>
              <a:gd name="connsiteY1109" fmla="*/ 9295779 h 12136053"/>
              <a:gd name="connsiteX1110" fmla="*/ 4477295 w 21046544"/>
              <a:gd name="connsiteY1110" fmla="*/ 9208007 h 12136053"/>
              <a:gd name="connsiteX1111" fmla="*/ 4562260 w 21046544"/>
              <a:gd name="connsiteY1111" fmla="*/ 9179234 h 12136053"/>
              <a:gd name="connsiteX1112" fmla="*/ 4542279 w 21046544"/>
              <a:gd name="connsiteY1112" fmla="*/ 9120231 h 12136053"/>
              <a:gd name="connsiteX1113" fmla="*/ 4712200 w 21046544"/>
              <a:gd name="connsiteY1113" fmla="*/ 9062689 h 12136053"/>
              <a:gd name="connsiteX1114" fmla="*/ 4607263 w 21046544"/>
              <a:gd name="connsiteY1114" fmla="*/ 9032455 h 12136053"/>
              <a:gd name="connsiteX1115" fmla="*/ 4757204 w 21046544"/>
              <a:gd name="connsiteY1115" fmla="*/ 8915911 h 12136053"/>
              <a:gd name="connsiteX1116" fmla="*/ 4652258 w 21046544"/>
              <a:gd name="connsiteY1116" fmla="*/ 8885679 h 12136053"/>
              <a:gd name="connsiteX1117" fmla="*/ 4502318 w 21046544"/>
              <a:gd name="connsiteY1117" fmla="*/ 9002226 h 12136053"/>
              <a:gd name="connsiteX1118" fmla="*/ 4397372 w 21046544"/>
              <a:gd name="connsiteY1118" fmla="*/ 8971993 h 12136053"/>
              <a:gd name="connsiteX1119" fmla="*/ 4332393 w 21046544"/>
              <a:gd name="connsiteY1119" fmla="*/ 9059770 h 12136053"/>
              <a:gd name="connsiteX1120" fmla="*/ 4286082 w 21046544"/>
              <a:gd name="connsiteY1120" fmla="*/ 9084700 h 12136053"/>
              <a:gd name="connsiteX1121" fmla="*/ 4289872 w 21046544"/>
              <a:gd name="connsiteY1121" fmla="*/ 9084769 h 12136053"/>
              <a:gd name="connsiteX1122" fmla="*/ 4247429 w 21046544"/>
              <a:gd name="connsiteY1122" fmla="*/ 9088542 h 12136053"/>
              <a:gd name="connsiteX1123" fmla="*/ 4162465 w 21046544"/>
              <a:gd name="connsiteY1123" fmla="*/ 9117314 h 12136053"/>
              <a:gd name="connsiteX1124" fmla="*/ 4151845 w 21046544"/>
              <a:gd name="connsiteY1124" fmla="*/ 9120910 h 12136053"/>
              <a:gd name="connsiteX1125" fmla="*/ 4088121 w 21046544"/>
              <a:gd name="connsiteY1125" fmla="*/ 9142489 h 12136053"/>
              <a:gd name="connsiteX1126" fmla="*/ 4077500 w 21046544"/>
              <a:gd name="connsiteY1126" fmla="*/ 9146085 h 12136053"/>
              <a:gd name="connsiteX1127" fmla="*/ 4012521 w 21046544"/>
              <a:gd name="connsiteY1127" fmla="*/ 9233859 h 12136053"/>
              <a:gd name="connsiteX1128" fmla="*/ 3992536 w 21046544"/>
              <a:gd name="connsiteY1128" fmla="*/ 9174858 h 12136053"/>
              <a:gd name="connsiteX1129" fmla="*/ 3907580 w 21046544"/>
              <a:gd name="connsiteY1129" fmla="*/ 9203627 h 12136053"/>
              <a:gd name="connsiteX1130" fmla="*/ 3652692 w 21046544"/>
              <a:gd name="connsiteY1130" fmla="*/ 9289943 h 12136053"/>
              <a:gd name="connsiteX1131" fmla="*/ 3632709 w 21046544"/>
              <a:gd name="connsiteY1131" fmla="*/ 9230937 h 12136053"/>
              <a:gd name="connsiteX1132" fmla="*/ 3612733 w 21046544"/>
              <a:gd name="connsiteY1132" fmla="*/ 9171938 h 12136053"/>
              <a:gd name="connsiteX1133" fmla="*/ 3592749 w 21046544"/>
              <a:gd name="connsiteY1133" fmla="*/ 9112933 h 12136053"/>
              <a:gd name="connsiteX1134" fmla="*/ 3507784 w 21046544"/>
              <a:gd name="connsiteY1134" fmla="*/ 9141705 h 12136053"/>
              <a:gd name="connsiteX1135" fmla="*/ 3402840 w 21046544"/>
              <a:gd name="connsiteY1135" fmla="*/ 9111475 h 12136053"/>
              <a:gd name="connsiteX1136" fmla="*/ 3487805 w 21046544"/>
              <a:gd name="connsiteY1136" fmla="*/ 9082704 h 12136053"/>
              <a:gd name="connsiteX1137" fmla="*/ 3467825 w 21046544"/>
              <a:gd name="connsiteY1137" fmla="*/ 9023700 h 12136053"/>
              <a:gd name="connsiteX1138" fmla="*/ 3552789 w 21046544"/>
              <a:gd name="connsiteY1138" fmla="*/ 8994927 h 12136053"/>
              <a:gd name="connsiteX1139" fmla="*/ 3532808 w 21046544"/>
              <a:gd name="connsiteY1139" fmla="*/ 8935925 h 12136053"/>
              <a:gd name="connsiteX1140" fmla="*/ 3617769 w 21046544"/>
              <a:gd name="connsiteY1140" fmla="*/ 8907154 h 12136053"/>
              <a:gd name="connsiteX1141" fmla="*/ 3669696 w 21046544"/>
              <a:gd name="connsiteY1141" fmla="*/ 8898818 h 12136053"/>
              <a:gd name="connsiteX1142" fmla="*/ 3666729 w 21046544"/>
              <a:gd name="connsiteY1142" fmla="*/ 8901172 h 12136053"/>
              <a:gd name="connsiteX1143" fmla="*/ 3638609 w 21046544"/>
              <a:gd name="connsiteY1143" fmla="*/ 8918978 h 12136053"/>
              <a:gd name="connsiteX1144" fmla="*/ 3635885 w 21046544"/>
              <a:gd name="connsiteY1144" fmla="*/ 8925681 h 12136053"/>
              <a:gd name="connsiteX1145" fmla="*/ 3666729 w 21046544"/>
              <a:gd name="connsiteY1145" fmla="*/ 8901172 h 12136053"/>
              <a:gd name="connsiteX1146" fmla="*/ 3702733 w 21046544"/>
              <a:gd name="connsiteY1146" fmla="*/ 8878381 h 12136053"/>
              <a:gd name="connsiteX1147" fmla="*/ 3787696 w 21046544"/>
              <a:gd name="connsiteY1147" fmla="*/ 8849610 h 12136053"/>
              <a:gd name="connsiteX1148" fmla="*/ 3767717 w 21046544"/>
              <a:gd name="connsiteY1148" fmla="*/ 8790606 h 12136053"/>
              <a:gd name="connsiteX1149" fmla="*/ 3832693 w 21046544"/>
              <a:gd name="connsiteY1149" fmla="*/ 8702831 h 12136053"/>
              <a:gd name="connsiteX1150" fmla="*/ 3897673 w 21046544"/>
              <a:gd name="connsiteY1150" fmla="*/ 8615060 h 12136053"/>
              <a:gd name="connsiteX1151" fmla="*/ 3982637 w 21046544"/>
              <a:gd name="connsiteY1151" fmla="*/ 8586288 h 12136053"/>
              <a:gd name="connsiteX1152" fmla="*/ 4002616 w 21046544"/>
              <a:gd name="connsiteY1152" fmla="*/ 8645288 h 12136053"/>
              <a:gd name="connsiteX1153" fmla="*/ 4067601 w 21046544"/>
              <a:gd name="connsiteY1153" fmla="*/ 8557516 h 12136053"/>
              <a:gd name="connsiteX1154" fmla="*/ 3877693 w 21046544"/>
              <a:gd name="connsiteY1154" fmla="*/ 8556054 h 12136053"/>
              <a:gd name="connsiteX1155" fmla="*/ 3942676 w 21046544"/>
              <a:gd name="connsiteY1155" fmla="*/ 8468283 h 12136053"/>
              <a:gd name="connsiteX1156" fmla="*/ 4027640 w 21046544"/>
              <a:gd name="connsiteY1156" fmla="*/ 8439511 h 12136053"/>
              <a:gd name="connsiteX1157" fmla="*/ 4092625 w 21046544"/>
              <a:gd name="connsiteY1157" fmla="*/ 8351734 h 12136053"/>
              <a:gd name="connsiteX1158" fmla="*/ 4072645 w 21046544"/>
              <a:gd name="connsiteY1158" fmla="*/ 8292730 h 12136053"/>
              <a:gd name="connsiteX1159" fmla="*/ 4242569 w 21046544"/>
              <a:gd name="connsiteY1159" fmla="*/ 8235187 h 12136053"/>
              <a:gd name="connsiteX1160" fmla="*/ 4262549 w 21046544"/>
              <a:gd name="connsiteY1160" fmla="*/ 8294190 h 12136053"/>
              <a:gd name="connsiteX1161" fmla="*/ 4285122 w 21046544"/>
              <a:gd name="connsiteY1161" fmla="*/ 8286546 h 12136053"/>
              <a:gd name="connsiteX1162" fmla="*/ 4432470 w 21046544"/>
              <a:gd name="connsiteY1162" fmla="*/ 8236647 h 12136053"/>
              <a:gd name="connsiteX1163" fmla="*/ 4497454 w 21046544"/>
              <a:gd name="connsiteY1163" fmla="*/ 8148872 h 12136053"/>
              <a:gd name="connsiteX1164" fmla="*/ 4562435 w 21046544"/>
              <a:gd name="connsiteY1164" fmla="*/ 8061100 h 12136053"/>
              <a:gd name="connsiteX1165" fmla="*/ 4647399 w 21046544"/>
              <a:gd name="connsiteY1165" fmla="*/ 8032327 h 12136053"/>
              <a:gd name="connsiteX1166" fmla="*/ 4862327 w 21046544"/>
              <a:gd name="connsiteY1166" fmla="*/ 7828005 h 12136053"/>
              <a:gd name="connsiteX1167" fmla="*/ 4992288 w 21046544"/>
              <a:gd name="connsiteY1167" fmla="*/ 7652459 h 12136053"/>
              <a:gd name="connsiteX1168" fmla="*/ 5077251 w 21046544"/>
              <a:gd name="connsiteY1168" fmla="*/ 7623686 h 12136053"/>
              <a:gd name="connsiteX1169" fmla="*/ 4992288 w 21046544"/>
              <a:gd name="connsiteY1169" fmla="*/ 7652459 h 12136053"/>
              <a:gd name="connsiteX1170" fmla="*/ 4907323 w 21046544"/>
              <a:gd name="connsiteY1170" fmla="*/ 7681231 h 12136053"/>
              <a:gd name="connsiteX1171" fmla="*/ 4842346 w 21046544"/>
              <a:gd name="connsiteY1171" fmla="*/ 7769002 h 12136053"/>
              <a:gd name="connsiteX1172" fmla="*/ 4737406 w 21046544"/>
              <a:gd name="connsiteY1172" fmla="*/ 7738772 h 12136053"/>
              <a:gd name="connsiteX1173" fmla="*/ 4672420 w 21046544"/>
              <a:gd name="connsiteY1173" fmla="*/ 7826544 h 12136053"/>
              <a:gd name="connsiteX1174" fmla="*/ 4522473 w 21046544"/>
              <a:gd name="connsiteY1174" fmla="*/ 7943093 h 12136053"/>
              <a:gd name="connsiteX1175" fmla="*/ 4287571 w 21046544"/>
              <a:gd name="connsiteY1175" fmla="*/ 8088408 h 12136053"/>
              <a:gd name="connsiteX1176" fmla="*/ 4202607 w 21046544"/>
              <a:gd name="connsiteY1176" fmla="*/ 8117180 h 12136053"/>
              <a:gd name="connsiteX1177" fmla="*/ 4181368 w 21046544"/>
              <a:gd name="connsiteY1177" fmla="*/ 8124373 h 12136053"/>
              <a:gd name="connsiteX1178" fmla="*/ 4170749 w 21046544"/>
              <a:gd name="connsiteY1178" fmla="*/ 8127969 h 12136053"/>
              <a:gd name="connsiteX1179" fmla="*/ 4166760 w 21046544"/>
              <a:gd name="connsiteY1179" fmla="*/ 8129319 h 12136053"/>
              <a:gd name="connsiteX1180" fmla="*/ 4130917 w 21046544"/>
              <a:gd name="connsiteY1180" fmla="*/ 8141456 h 12136053"/>
              <a:gd name="connsiteX1181" fmla="*/ 4032681 w 21046544"/>
              <a:gd name="connsiteY1181" fmla="*/ 8174724 h 12136053"/>
              <a:gd name="connsiteX1182" fmla="*/ 3712809 w 21046544"/>
              <a:gd name="connsiteY1182" fmla="*/ 8348816 h 12136053"/>
              <a:gd name="connsiteX1183" fmla="*/ 3542889 w 21046544"/>
              <a:gd name="connsiteY1183" fmla="*/ 8406358 h 12136053"/>
              <a:gd name="connsiteX1184" fmla="*/ 3412924 w 21046544"/>
              <a:gd name="connsiteY1184" fmla="*/ 8581907 h 12136053"/>
              <a:gd name="connsiteX1185" fmla="*/ 3073065 w 21046544"/>
              <a:gd name="connsiteY1185" fmla="*/ 8696996 h 12136053"/>
              <a:gd name="connsiteX1186" fmla="*/ 3062444 w 21046544"/>
              <a:gd name="connsiteY1186" fmla="*/ 8700592 h 12136053"/>
              <a:gd name="connsiteX1187" fmla="*/ 3009353 w 21046544"/>
              <a:gd name="connsiteY1187" fmla="*/ 8718572 h 12136053"/>
              <a:gd name="connsiteX1188" fmla="*/ 2988104 w 21046544"/>
              <a:gd name="connsiteY1188" fmla="*/ 8725767 h 12136053"/>
              <a:gd name="connsiteX1189" fmla="*/ 2977488 w 21046544"/>
              <a:gd name="connsiteY1189" fmla="*/ 8729361 h 12136053"/>
              <a:gd name="connsiteX1190" fmla="*/ 2913769 w 21046544"/>
              <a:gd name="connsiteY1190" fmla="*/ 8750940 h 12136053"/>
              <a:gd name="connsiteX1191" fmla="*/ 2903141 w 21046544"/>
              <a:gd name="connsiteY1191" fmla="*/ 8754539 h 12136053"/>
              <a:gd name="connsiteX1192" fmla="*/ 2818177 w 21046544"/>
              <a:gd name="connsiteY1192" fmla="*/ 8783312 h 12136053"/>
              <a:gd name="connsiteX1193" fmla="*/ 2713228 w 21046544"/>
              <a:gd name="connsiteY1193" fmla="*/ 8753080 h 12136053"/>
              <a:gd name="connsiteX1194" fmla="*/ 2798197 w 21046544"/>
              <a:gd name="connsiteY1194" fmla="*/ 8724308 h 12136053"/>
              <a:gd name="connsiteX1195" fmla="*/ 2853024 w 21046544"/>
              <a:gd name="connsiteY1195" fmla="*/ 8650248 h 12136053"/>
              <a:gd name="connsiteX1196" fmla="*/ 2863177 w 21046544"/>
              <a:gd name="connsiteY1196" fmla="*/ 8636534 h 12136053"/>
              <a:gd name="connsiteX1197" fmla="*/ 2863489 w 21046544"/>
              <a:gd name="connsiteY1197" fmla="*/ 8637455 h 12136053"/>
              <a:gd name="connsiteX1198" fmla="*/ 2883160 w 21046544"/>
              <a:gd name="connsiteY1198" fmla="*/ 8695536 h 12136053"/>
              <a:gd name="connsiteX1199" fmla="*/ 2968125 w 21046544"/>
              <a:gd name="connsiteY1199" fmla="*/ 8666763 h 12136053"/>
              <a:gd name="connsiteX1200" fmla="*/ 3287997 w 21046544"/>
              <a:gd name="connsiteY1200" fmla="*/ 8492674 h 12136053"/>
              <a:gd name="connsiteX1201" fmla="*/ 3298617 w 21046544"/>
              <a:gd name="connsiteY1201" fmla="*/ 8489078 h 12136053"/>
              <a:gd name="connsiteX1202" fmla="*/ 3358257 w 21046544"/>
              <a:gd name="connsiteY1202" fmla="*/ 8468881 h 12136053"/>
              <a:gd name="connsiteX1203" fmla="*/ 3335477 w 21046544"/>
              <a:gd name="connsiteY1203" fmla="*/ 8493038 h 12136053"/>
              <a:gd name="connsiteX1204" fmla="*/ 3522905 w 21046544"/>
              <a:gd name="connsiteY1204" fmla="*/ 8347354 h 12136053"/>
              <a:gd name="connsiteX1205" fmla="*/ 3607868 w 21046544"/>
              <a:gd name="connsiteY1205" fmla="*/ 8318580 h 12136053"/>
              <a:gd name="connsiteX1206" fmla="*/ 3757809 w 21046544"/>
              <a:gd name="connsiteY1206" fmla="*/ 8202039 h 12136053"/>
              <a:gd name="connsiteX1207" fmla="*/ 3842773 w 21046544"/>
              <a:gd name="connsiteY1207" fmla="*/ 8173267 h 12136053"/>
              <a:gd name="connsiteX1208" fmla="*/ 3992721 w 21046544"/>
              <a:gd name="connsiteY1208" fmla="*/ 8056718 h 12136053"/>
              <a:gd name="connsiteX1209" fmla="*/ 3972741 w 21046544"/>
              <a:gd name="connsiteY1209" fmla="*/ 7997718 h 12136053"/>
              <a:gd name="connsiteX1210" fmla="*/ 4227629 w 21046544"/>
              <a:gd name="connsiteY1210" fmla="*/ 7911401 h 12136053"/>
              <a:gd name="connsiteX1211" fmla="*/ 4397551 w 21046544"/>
              <a:gd name="connsiteY1211" fmla="*/ 7853860 h 12136053"/>
              <a:gd name="connsiteX1212" fmla="*/ 4389122 w 21046544"/>
              <a:gd name="connsiteY1212" fmla="*/ 7828968 h 12136053"/>
              <a:gd name="connsiteX1213" fmla="*/ 4384384 w 21046544"/>
              <a:gd name="connsiteY1213" fmla="*/ 7814977 h 12136053"/>
              <a:gd name="connsiteX1214" fmla="*/ 4382362 w 21046544"/>
              <a:gd name="connsiteY1214" fmla="*/ 7816076 h 12136053"/>
              <a:gd name="connsiteX1215" fmla="*/ 4102480 w 21046544"/>
              <a:gd name="connsiteY1215" fmla="*/ 7968402 h 12136053"/>
              <a:gd name="connsiteX1216" fmla="*/ 4017517 w 21046544"/>
              <a:gd name="connsiteY1216" fmla="*/ 7997174 h 12136053"/>
              <a:gd name="connsiteX1217" fmla="*/ 4031956 w 21046544"/>
              <a:gd name="connsiteY1217" fmla="*/ 7977663 h 12136053"/>
              <a:gd name="connsiteX1218" fmla="*/ 3972741 w 21046544"/>
              <a:gd name="connsiteY1218" fmla="*/ 7997718 h 12136053"/>
              <a:gd name="connsiteX1219" fmla="*/ 4026473 w 21046544"/>
              <a:gd name="connsiteY1219" fmla="*/ 7946636 h 12136053"/>
              <a:gd name="connsiteX1220" fmla="*/ 4081272 w 21046544"/>
              <a:gd name="connsiteY1220" fmla="*/ 7911056 h 12136053"/>
              <a:gd name="connsiteX1221" fmla="*/ 4082501 w 21046544"/>
              <a:gd name="connsiteY1221" fmla="*/ 7909401 h 12136053"/>
              <a:gd name="connsiteX1222" fmla="*/ 3997536 w 21046544"/>
              <a:gd name="connsiteY1222" fmla="*/ 7938173 h 12136053"/>
              <a:gd name="connsiteX1223" fmla="*/ 3977553 w 21046544"/>
              <a:gd name="connsiteY1223" fmla="*/ 7879167 h 12136053"/>
              <a:gd name="connsiteX1224" fmla="*/ 4147477 w 21046544"/>
              <a:gd name="connsiteY1224" fmla="*/ 7821626 h 12136053"/>
              <a:gd name="connsiteX1225" fmla="*/ 4219165 w 21046544"/>
              <a:gd name="connsiteY1225" fmla="*/ 7797349 h 12136053"/>
              <a:gd name="connsiteX1226" fmla="*/ 4258177 w 21046544"/>
              <a:gd name="connsiteY1226" fmla="*/ 7784138 h 12136053"/>
              <a:gd name="connsiteX1227" fmla="*/ 4272624 w 21046544"/>
              <a:gd name="connsiteY1227" fmla="*/ 7764625 h 12136053"/>
              <a:gd name="connsiteX1228" fmla="*/ 4277067 w 21046544"/>
              <a:gd name="connsiteY1228" fmla="*/ 7777741 h 12136053"/>
              <a:gd name="connsiteX1229" fmla="*/ 4317401 w 21046544"/>
              <a:gd name="connsiteY1229" fmla="*/ 7764083 h 12136053"/>
              <a:gd name="connsiteX1230" fmla="*/ 4212457 w 21046544"/>
              <a:gd name="connsiteY1230" fmla="*/ 7733854 h 12136053"/>
              <a:gd name="connsiteX1231" fmla="*/ 4382385 w 21046544"/>
              <a:gd name="connsiteY1231" fmla="*/ 7676309 h 12136053"/>
              <a:gd name="connsiteX1232" fmla="*/ 4552310 w 21046544"/>
              <a:gd name="connsiteY1232" fmla="*/ 7618766 h 12136053"/>
              <a:gd name="connsiteX1233" fmla="*/ 4767234 w 21046544"/>
              <a:gd name="connsiteY1233" fmla="*/ 7414445 h 12136053"/>
              <a:gd name="connsiteX1234" fmla="*/ 4787215 w 21046544"/>
              <a:gd name="connsiteY1234" fmla="*/ 7473448 h 12136053"/>
              <a:gd name="connsiteX1235" fmla="*/ 4872176 w 21046544"/>
              <a:gd name="connsiteY1235" fmla="*/ 7444676 h 12136053"/>
              <a:gd name="connsiteX1236" fmla="*/ 4852196 w 21046544"/>
              <a:gd name="connsiteY1236" fmla="*/ 7385675 h 12136053"/>
              <a:gd name="connsiteX1237" fmla="*/ 5087108 w 21046544"/>
              <a:gd name="connsiteY1237" fmla="*/ 7240355 h 12136053"/>
              <a:gd name="connsiteX1238" fmla="*/ 5152090 w 21046544"/>
              <a:gd name="connsiteY1238" fmla="*/ 7152578 h 12136053"/>
              <a:gd name="connsiteX1239" fmla="*/ 5386992 w 21046544"/>
              <a:gd name="connsiteY1239" fmla="*/ 7007263 h 12136053"/>
              <a:gd name="connsiteX1240" fmla="*/ 5491937 w 21046544"/>
              <a:gd name="connsiteY1240" fmla="*/ 7037493 h 12136053"/>
              <a:gd name="connsiteX1241" fmla="*/ 5556917 w 21046544"/>
              <a:gd name="connsiteY1241" fmla="*/ 6949720 h 12136053"/>
              <a:gd name="connsiteX1242" fmla="*/ 5536936 w 21046544"/>
              <a:gd name="connsiteY1242" fmla="*/ 6890716 h 12136053"/>
              <a:gd name="connsiteX1243" fmla="*/ 5516956 w 21046544"/>
              <a:gd name="connsiteY1243" fmla="*/ 6831715 h 12136053"/>
              <a:gd name="connsiteX1244" fmla="*/ 5706864 w 21046544"/>
              <a:gd name="connsiteY1244" fmla="*/ 6833172 h 12136053"/>
              <a:gd name="connsiteX1245" fmla="*/ 5601921 w 21046544"/>
              <a:gd name="connsiteY1245" fmla="*/ 6802942 h 12136053"/>
              <a:gd name="connsiteX1246" fmla="*/ 5516956 w 21046544"/>
              <a:gd name="connsiteY1246" fmla="*/ 6831715 h 12136053"/>
              <a:gd name="connsiteX1247" fmla="*/ 5431995 w 21046544"/>
              <a:gd name="connsiteY1247" fmla="*/ 6860485 h 12136053"/>
              <a:gd name="connsiteX1248" fmla="*/ 5367011 w 21046544"/>
              <a:gd name="connsiteY1248" fmla="*/ 6948259 h 12136053"/>
              <a:gd name="connsiteX1249" fmla="*/ 5282054 w 21046544"/>
              <a:gd name="connsiteY1249" fmla="*/ 6977029 h 12136053"/>
              <a:gd name="connsiteX1250" fmla="*/ 5197090 w 21046544"/>
              <a:gd name="connsiteY1250" fmla="*/ 7005802 h 12136053"/>
              <a:gd name="connsiteX1251" fmla="*/ 5132110 w 21046544"/>
              <a:gd name="connsiteY1251" fmla="*/ 7093576 h 12136053"/>
              <a:gd name="connsiteX1252" fmla="*/ 5027166 w 21046544"/>
              <a:gd name="connsiteY1252" fmla="*/ 7063345 h 12136053"/>
              <a:gd name="connsiteX1253" fmla="*/ 5007186 w 21046544"/>
              <a:gd name="connsiteY1253" fmla="*/ 7004344 h 12136053"/>
              <a:gd name="connsiteX1254" fmla="*/ 5177110 w 21046544"/>
              <a:gd name="connsiteY1254" fmla="*/ 6946801 h 12136053"/>
              <a:gd name="connsiteX1255" fmla="*/ 5242093 w 21046544"/>
              <a:gd name="connsiteY1255" fmla="*/ 6859023 h 12136053"/>
              <a:gd name="connsiteX1256" fmla="*/ 5327050 w 21046544"/>
              <a:gd name="connsiteY1256" fmla="*/ 6830253 h 12136053"/>
              <a:gd name="connsiteX1257" fmla="*/ 5496975 w 21046544"/>
              <a:gd name="connsiteY1257" fmla="*/ 6772710 h 12136053"/>
              <a:gd name="connsiteX1258" fmla="*/ 5476995 w 21046544"/>
              <a:gd name="connsiteY1258" fmla="*/ 6713708 h 12136053"/>
              <a:gd name="connsiteX1259" fmla="*/ 5646923 w 21046544"/>
              <a:gd name="connsiteY1259" fmla="*/ 6656164 h 12136053"/>
              <a:gd name="connsiteX1260" fmla="*/ 5711906 w 21046544"/>
              <a:gd name="connsiteY1260" fmla="*/ 6568388 h 12136053"/>
              <a:gd name="connsiteX1261" fmla="*/ 5796869 w 21046544"/>
              <a:gd name="connsiteY1261" fmla="*/ 6539617 h 12136053"/>
              <a:gd name="connsiteX1262" fmla="*/ 5966789 w 21046544"/>
              <a:gd name="connsiteY1262" fmla="*/ 6482075 h 12136053"/>
              <a:gd name="connsiteX1263" fmla="*/ 6116736 w 21046544"/>
              <a:gd name="connsiteY1263" fmla="*/ 6365528 h 12136053"/>
              <a:gd name="connsiteX1264" fmla="*/ 6201699 w 21046544"/>
              <a:gd name="connsiteY1264" fmla="*/ 6336756 h 12136053"/>
              <a:gd name="connsiteX1265" fmla="*/ 6266690 w 21046544"/>
              <a:gd name="connsiteY1265" fmla="*/ 6248979 h 12136053"/>
              <a:gd name="connsiteX1266" fmla="*/ 6246709 w 21046544"/>
              <a:gd name="connsiteY1266" fmla="*/ 6189975 h 12136053"/>
              <a:gd name="connsiteX1267" fmla="*/ 6181718 w 21046544"/>
              <a:gd name="connsiteY1267" fmla="*/ 6277753 h 12136053"/>
              <a:gd name="connsiteX1268" fmla="*/ 6161737 w 21046544"/>
              <a:gd name="connsiteY1268" fmla="*/ 6218751 h 12136053"/>
              <a:gd name="connsiteX1269" fmla="*/ 6056795 w 21046544"/>
              <a:gd name="connsiteY1269" fmla="*/ 6188521 h 12136053"/>
              <a:gd name="connsiteX1270" fmla="*/ 5971830 w 21046544"/>
              <a:gd name="connsiteY1270" fmla="*/ 6217292 h 12136053"/>
              <a:gd name="connsiteX1271" fmla="*/ 5961217 w 21046544"/>
              <a:gd name="connsiteY1271" fmla="*/ 6220887 h 12136053"/>
              <a:gd name="connsiteX1272" fmla="*/ 5912613 w 21046544"/>
              <a:gd name="connsiteY1272" fmla="*/ 6237348 h 12136053"/>
              <a:gd name="connsiteX1273" fmla="*/ 5899652 w 21046544"/>
              <a:gd name="connsiteY1273" fmla="*/ 6254858 h 12136053"/>
              <a:gd name="connsiteX1274" fmla="*/ 5862085 w 21046544"/>
              <a:gd name="connsiteY1274" fmla="*/ 6305601 h 12136053"/>
              <a:gd name="connsiteX1275" fmla="*/ 5853655 w 21046544"/>
              <a:gd name="connsiteY1275" fmla="*/ 6280708 h 12136053"/>
              <a:gd name="connsiteX1276" fmla="*/ 5846547 w 21046544"/>
              <a:gd name="connsiteY1276" fmla="*/ 6259721 h 12136053"/>
              <a:gd name="connsiteX1277" fmla="*/ 5827650 w 21046544"/>
              <a:gd name="connsiteY1277" fmla="*/ 6266119 h 12136053"/>
              <a:gd name="connsiteX1278" fmla="*/ 5814689 w 21046544"/>
              <a:gd name="connsiteY1278" fmla="*/ 6283629 h 12136053"/>
              <a:gd name="connsiteX1279" fmla="*/ 5807964 w 21046544"/>
              <a:gd name="connsiteY1279" fmla="*/ 6292708 h 12136053"/>
              <a:gd name="connsiteX1280" fmla="*/ 5810341 w 21046544"/>
              <a:gd name="connsiteY1280" fmla="*/ 6299727 h 12136053"/>
              <a:gd name="connsiteX1281" fmla="*/ 5817448 w 21046544"/>
              <a:gd name="connsiteY1281" fmla="*/ 6320716 h 12136053"/>
              <a:gd name="connsiteX1282" fmla="*/ 5821891 w 21046544"/>
              <a:gd name="connsiteY1282" fmla="*/ 6333835 h 12136053"/>
              <a:gd name="connsiteX1283" fmla="*/ 5808780 w 21046544"/>
              <a:gd name="connsiteY1283" fmla="*/ 6330055 h 12136053"/>
              <a:gd name="connsiteX1284" fmla="*/ 5798566 w 21046544"/>
              <a:gd name="connsiteY1284" fmla="*/ 6327111 h 12136053"/>
              <a:gd name="connsiteX1285" fmla="*/ 5785319 w 21046544"/>
              <a:gd name="connsiteY1285" fmla="*/ 6323297 h 12136053"/>
              <a:gd name="connsiteX1286" fmla="*/ 5777120 w 21046544"/>
              <a:gd name="connsiteY1286" fmla="*/ 6334373 h 12136053"/>
              <a:gd name="connsiteX1287" fmla="*/ 5692158 w 21046544"/>
              <a:gd name="connsiteY1287" fmla="*/ 6363146 h 12136053"/>
              <a:gd name="connsiteX1288" fmla="*/ 5712138 w 21046544"/>
              <a:gd name="connsiteY1288" fmla="*/ 6422148 h 12136053"/>
              <a:gd name="connsiteX1289" fmla="*/ 5627174 w 21046544"/>
              <a:gd name="connsiteY1289" fmla="*/ 6450921 h 12136053"/>
              <a:gd name="connsiteX1290" fmla="*/ 5542211 w 21046544"/>
              <a:gd name="connsiteY1290" fmla="*/ 6479692 h 12136053"/>
              <a:gd name="connsiteX1291" fmla="*/ 5477228 w 21046544"/>
              <a:gd name="connsiteY1291" fmla="*/ 6567465 h 12136053"/>
              <a:gd name="connsiteX1292" fmla="*/ 5392264 w 21046544"/>
              <a:gd name="connsiteY1292" fmla="*/ 6596239 h 12136053"/>
              <a:gd name="connsiteX1293" fmla="*/ 5412245 w 21046544"/>
              <a:gd name="connsiteY1293" fmla="*/ 6655243 h 12136053"/>
              <a:gd name="connsiteX1294" fmla="*/ 5307299 w 21046544"/>
              <a:gd name="connsiteY1294" fmla="*/ 6625011 h 12136053"/>
              <a:gd name="connsiteX1295" fmla="*/ 5137374 w 21046544"/>
              <a:gd name="connsiteY1295" fmla="*/ 6682554 h 12136053"/>
              <a:gd name="connsiteX1296" fmla="*/ 5157355 w 21046544"/>
              <a:gd name="connsiteY1296" fmla="*/ 6741559 h 12136053"/>
              <a:gd name="connsiteX1297" fmla="*/ 5072391 w 21046544"/>
              <a:gd name="connsiteY1297" fmla="*/ 6770331 h 12136053"/>
              <a:gd name="connsiteX1298" fmla="*/ 5007408 w 21046544"/>
              <a:gd name="connsiteY1298" fmla="*/ 6858107 h 12136053"/>
              <a:gd name="connsiteX1299" fmla="*/ 4922444 w 21046544"/>
              <a:gd name="connsiteY1299" fmla="*/ 6886879 h 12136053"/>
              <a:gd name="connsiteX1300" fmla="*/ 4752519 w 21046544"/>
              <a:gd name="connsiteY1300" fmla="*/ 6944423 h 12136053"/>
              <a:gd name="connsiteX1301" fmla="*/ 4902463 w 21046544"/>
              <a:gd name="connsiteY1301" fmla="*/ 6827875 h 12136053"/>
              <a:gd name="connsiteX1302" fmla="*/ 5052411 w 21046544"/>
              <a:gd name="connsiteY1302" fmla="*/ 6711327 h 12136053"/>
              <a:gd name="connsiteX1303" fmla="*/ 5043981 w 21046544"/>
              <a:gd name="connsiteY1303" fmla="*/ 6686435 h 12136053"/>
              <a:gd name="connsiteX1304" fmla="*/ 5036873 w 21046544"/>
              <a:gd name="connsiteY1304" fmla="*/ 6665443 h 12136053"/>
              <a:gd name="connsiteX1305" fmla="*/ 4996220 w 21046544"/>
              <a:gd name="connsiteY1305" fmla="*/ 6679210 h 12136053"/>
              <a:gd name="connsiteX1306" fmla="*/ 4899855 w 21046544"/>
              <a:gd name="connsiteY1306" fmla="*/ 6711842 h 12136053"/>
              <a:gd name="connsiteX1307" fmla="*/ 4884206 w 21046544"/>
              <a:gd name="connsiteY1307" fmla="*/ 6730265 h 12136053"/>
              <a:gd name="connsiteX1308" fmla="*/ 4882482 w 21046544"/>
              <a:gd name="connsiteY1308" fmla="*/ 6768871 h 12136053"/>
              <a:gd name="connsiteX1309" fmla="*/ 4797521 w 21046544"/>
              <a:gd name="connsiteY1309" fmla="*/ 6797641 h 12136053"/>
              <a:gd name="connsiteX1310" fmla="*/ 4712557 w 21046544"/>
              <a:gd name="connsiteY1310" fmla="*/ 6826415 h 12136053"/>
              <a:gd name="connsiteX1311" fmla="*/ 4632446 w 21046544"/>
              <a:gd name="connsiteY1311" fmla="*/ 6825796 h 12136053"/>
              <a:gd name="connsiteX1312" fmla="*/ 4604001 w 21046544"/>
              <a:gd name="connsiteY1312" fmla="*/ 6825579 h 12136053"/>
              <a:gd name="connsiteX1313" fmla="*/ 4553292 w 21046544"/>
              <a:gd name="connsiteY1313" fmla="*/ 6856950 h 12136053"/>
              <a:gd name="connsiteX1314" fmla="*/ 4536918 w 21046544"/>
              <a:gd name="connsiteY1314" fmla="*/ 6867077 h 12136053"/>
              <a:gd name="connsiteX1315" fmla="*/ 4417486 w 21046544"/>
              <a:gd name="connsiteY1315" fmla="*/ 6940960 h 12136053"/>
              <a:gd name="connsiteX1316" fmla="*/ 4409527 w 21046544"/>
              <a:gd name="connsiteY1316" fmla="*/ 6943655 h 12136053"/>
              <a:gd name="connsiteX1317" fmla="*/ 4358270 w 21046544"/>
              <a:gd name="connsiteY1317" fmla="*/ 6961013 h 12136053"/>
              <a:gd name="connsiteX1318" fmla="*/ 4345295 w 21046544"/>
              <a:gd name="connsiteY1318" fmla="*/ 6978530 h 12136053"/>
              <a:gd name="connsiteX1319" fmla="*/ 4307727 w 21046544"/>
              <a:gd name="connsiteY1319" fmla="*/ 7029277 h 12136053"/>
              <a:gd name="connsiteX1320" fmla="*/ 4222761 w 21046544"/>
              <a:gd name="connsiteY1320" fmla="*/ 7058049 h 12136053"/>
              <a:gd name="connsiteX1321" fmla="*/ 4242742 w 21046544"/>
              <a:gd name="connsiteY1321" fmla="*/ 7117053 h 12136053"/>
              <a:gd name="connsiteX1322" fmla="*/ 4157783 w 21046544"/>
              <a:gd name="connsiteY1322" fmla="*/ 7145824 h 12136053"/>
              <a:gd name="connsiteX1323" fmla="*/ 4072817 w 21046544"/>
              <a:gd name="connsiteY1323" fmla="*/ 7174596 h 12136053"/>
              <a:gd name="connsiteX1324" fmla="*/ 4052837 w 21046544"/>
              <a:gd name="connsiteY1324" fmla="*/ 7115592 h 12136053"/>
              <a:gd name="connsiteX1325" fmla="*/ 3967881 w 21046544"/>
              <a:gd name="connsiteY1325" fmla="*/ 7144362 h 12136053"/>
              <a:gd name="connsiteX1326" fmla="*/ 3817932 w 21046544"/>
              <a:gd name="connsiteY1326" fmla="*/ 7260910 h 12136053"/>
              <a:gd name="connsiteX1327" fmla="*/ 3667988 w 21046544"/>
              <a:gd name="connsiteY1327" fmla="*/ 7377456 h 12136053"/>
              <a:gd name="connsiteX1328" fmla="*/ 3518044 w 21046544"/>
              <a:gd name="connsiteY1328" fmla="*/ 7494003 h 12136053"/>
              <a:gd name="connsiteX1329" fmla="*/ 3433081 w 21046544"/>
              <a:gd name="connsiteY1329" fmla="*/ 7522776 h 12136053"/>
              <a:gd name="connsiteX1330" fmla="*/ 3498056 w 21046544"/>
              <a:gd name="connsiteY1330" fmla="*/ 7434999 h 12136053"/>
              <a:gd name="connsiteX1331" fmla="*/ 3413097 w 21046544"/>
              <a:gd name="connsiteY1331" fmla="*/ 7463771 h 12136053"/>
              <a:gd name="connsiteX1332" fmla="*/ 3328141 w 21046544"/>
              <a:gd name="connsiteY1332" fmla="*/ 7492541 h 12136053"/>
              <a:gd name="connsiteX1333" fmla="*/ 3158212 w 21046544"/>
              <a:gd name="connsiteY1333" fmla="*/ 7550085 h 12136053"/>
              <a:gd name="connsiteX1334" fmla="*/ 3073253 w 21046544"/>
              <a:gd name="connsiteY1334" fmla="*/ 7578856 h 12136053"/>
              <a:gd name="connsiteX1335" fmla="*/ 3158212 w 21046544"/>
              <a:gd name="connsiteY1335" fmla="*/ 7550085 h 12136053"/>
              <a:gd name="connsiteX1336" fmla="*/ 2943285 w 21046544"/>
              <a:gd name="connsiteY1336" fmla="*/ 7754407 h 12136053"/>
              <a:gd name="connsiteX1337" fmla="*/ 2878301 w 21046544"/>
              <a:gd name="connsiteY1337" fmla="*/ 7842181 h 12136053"/>
              <a:gd name="connsiteX1338" fmla="*/ 2963265 w 21046544"/>
              <a:gd name="connsiteY1338" fmla="*/ 7813409 h 12136053"/>
              <a:gd name="connsiteX1339" fmla="*/ 3133193 w 21046544"/>
              <a:gd name="connsiteY1339" fmla="*/ 7755865 h 12136053"/>
              <a:gd name="connsiteX1340" fmla="*/ 3068209 w 21046544"/>
              <a:gd name="connsiteY1340" fmla="*/ 7843640 h 12136053"/>
              <a:gd name="connsiteX1341" fmla="*/ 2983244 w 21046544"/>
              <a:gd name="connsiteY1341" fmla="*/ 7872412 h 12136053"/>
              <a:gd name="connsiteX1342" fmla="*/ 2898280 w 21046544"/>
              <a:gd name="connsiteY1342" fmla="*/ 7901184 h 12136053"/>
              <a:gd name="connsiteX1343" fmla="*/ 2813317 w 21046544"/>
              <a:gd name="connsiteY1343" fmla="*/ 7929956 h 12136053"/>
              <a:gd name="connsiteX1344" fmla="*/ 2793333 w 21046544"/>
              <a:gd name="connsiteY1344" fmla="*/ 7870953 h 12136053"/>
              <a:gd name="connsiteX1345" fmla="*/ 2773353 w 21046544"/>
              <a:gd name="connsiteY1345" fmla="*/ 7811951 h 12136053"/>
              <a:gd name="connsiteX1346" fmla="*/ 2858321 w 21046544"/>
              <a:gd name="connsiteY1346" fmla="*/ 7783179 h 12136053"/>
              <a:gd name="connsiteX1347" fmla="*/ 3008268 w 21046544"/>
              <a:gd name="connsiteY1347" fmla="*/ 7666633 h 12136053"/>
              <a:gd name="connsiteX1348" fmla="*/ 2903321 w 21046544"/>
              <a:gd name="connsiteY1348" fmla="*/ 7636400 h 12136053"/>
              <a:gd name="connsiteX1349" fmla="*/ 2838336 w 21046544"/>
              <a:gd name="connsiteY1349" fmla="*/ 7724177 h 12136053"/>
              <a:gd name="connsiteX1350" fmla="*/ 2648433 w 21046544"/>
              <a:gd name="connsiteY1350" fmla="*/ 7722717 h 12136053"/>
              <a:gd name="connsiteX1351" fmla="*/ 2498484 w 21046544"/>
              <a:gd name="connsiteY1351" fmla="*/ 7839264 h 12136053"/>
              <a:gd name="connsiteX1352" fmla="*/ 1818785 w 21046544"/>
              <a:gd name="connsiteY1352" fmla="*/ 8069439 h 12136053"/>
              <a:gd name="connsiteX1353" fmla="*/ 1034136 w 21046544"/>
              <a:gd name="connsiteY1353" fmla="*/ 8269380 h 12136053"/>
              <a:gd name="connsiteX1354" fmla="*/ 629309 w 21046544"/>
              <a:gd name="connsiteY1354" fmla="*/ 8472243 h 12136053"/>
              <a:gd name="connsiteX1355" fmla="*/ 694284 w 21046544"/>
              <a:gd name="connsiteY1355" fmla="*/ 8384468 h 12136053"/>
              <a:gd name="connsiteX1356" fmla="*/ 752700 w 21046544"/>
              <a:gd name="connsiteY1356" fmla="*/ 8364686 h 12136053"/>
              <a:gd name="connsiteX1357" fmla="*/ 949173 w 21046544"/>
              <a:gd name="connsiteY1357" fmla="*/ 8298153 h 12136053"/>
              <a:gd name="connsiteX1358" fmla="*/ 929192 w 21046544"/>
              <a:gd name="connsiteY1358" fmla="*/ 8239150 h 12136053"/>
              <a:gd name="connsiteX1359" fmla="*/ 909212 w 21046544"/>
              <a:gd name="connsiteY1359" fmla="*/ 8180147 h 12136053"/>
              <a:gd name="connsiteX1360" fmla="*/ 889228 w 21046544"/>
              <a:gd name="connsiteY1360" fmla="*/ 8121143 h 12136053"/>
              <a:gd name="connsiteX1361" fmla="*/ 974197 w 21046544"/>
              <a:gd name="connsiteY1361" fmla="*/ 8092370 h 12136053"/>
              <a:gd name="connsiteX1362" fmla="*/ 994177 w 21046544"/>
              <a:gd name="connsiteY1362" fmla="*/ 8151374 h 12136053"/>
              <a:gd name="connsiteX1363" fmla="*/ 1059160 w 21046544"/>
              <a:gd name="connsiteY1363" fmla="*/ 8063598 h 12136053"/>
              <a:gd name="connsiteX1364" fmla="*/ 1144125 w 21046544"/>
              <a:gd name="connsiteY1364" fmla="*/ 8034826 h 12136053"/>
              <a:gd name="connsiteX1365" fmla="*/ 1314041 w 21046544"/>
              <a:gd name="connsiteY1365" fmla="*/ 7977285 h 12136053"/>
              <a:gd name="connsiteX1366" fmla="*/ 1286877 w 21046544"/>
              <a:gd name="connsiteY1366" fmla="*/ 7966959 h 12136053"/>
              <a:gd name="connsiteX1367" fmla="*/ 1220696 w 21046544"/>
              <a:gd name="connsiteY1367" fmla="*/ 7998548 h 12136053"/>
              <a:gd name="connsiteX1368" fmla="*/ 1300933 w 21046544"/>
              <a:gd name="connsiteY1368" fmla="*/ 7953850 h 12136053"/>
              <a:gd name="connsiteX1369" fmla="*/ 1463989 w 21046544"/>
              <a:gd name="connsiteY1369" fmla="*/ 7860738 h 12136053"/>
              <a:gd name="connsiteX1370" fmla="*/ 1548953 w 21046544"/>
              <a:gd name="connsiteY1370" fmla="*/ 7831968 h 12136053"/>
              <a:gd name="connsiteX1371" fmla="*/ 1528969 w 21046544"/>
              <a:gd name="connsiteY1371" fmla="*/ 7772964 h 12136053"/>
              <a:gd name="connsiteX1372" fmla="*/ 1783865 w 21046544"/>
              <a:gd name="connsiteY1372" fmla="*/ 7686647 h 12136053"/>
              <a:gd name="connsiteX1373" fmla="*/ 1848848 w 21046544"/>
              <a:gd name="connsiteY1373" fmla="*/ 7598872 h 12136053"/>
              <a:gd name="connsiteX1374" fmla="*/ 1933801 w 21046544"/>
              <a:gd name="connsiteY1374" fmla="*/ 7570104 h 12136053"/>
              <a:gd name="connsiteX1375" fmla="*/ 2018765 w 21046544"/>
              <a:gd name="connsiteY1375" fmla="*/ 7541331 h 12136053"/>
              <a:gd name="connsiteX1376" fmla="*/ 2038749 w 21046544"/>
              <a:gd name="connsiteY1376" fmla="*/ 7600333 h 12136053"/>
              <a:gd name="connsiteX1377" fmla="*/ 2103729 w 21046544"/>
              <a:gd name="connsiteY1377" fmla="*/ 7512559 h 12136053"/>
              <a:gd name="connsiteX1378" fmla="*/ 2168712 w 21046544"/>
              <a:gd name="connsiteY1378" fmla="*/ 7424785 h 12136053"/>
              <a:gd name="connsiteX1379" fmla="*/ 2253673 w 21046544"/>
              <a:gd name="connsiteY1379" fmla="*/ 7396014 h 12136053"/>
              <a:gd name="connsiteX1380" fmla="*/ 2338641 w 21046544"/>
              <a:gd name="connsiteY1380" fmla="*/ 7367242 h 12136053"/>
              <a:gd name="connsiteX1381" fmla="*/ 2233693 w 21046544"/>
              <a:gd name="connsiteY1381" fmla="*/ 7337011 h 12136053"/>
              <a:gd name="connsiteX1382" fmla="*/ 1743901 w 21046544"/>
              <a:gd name="connsiteY1382" fmla="*/ 7568643 h 12136053"/>
              <a:gd name="connsiteX1383" fmla="*/ 1678917 w 21046544"/>
              <a:gd name="connsiteY1383" fmla="*/ 7656417 h 12136053"/>
              <a:gd name="connsiteX1384" fmla="*/ 1339065 w 21046544"/>
              <a:gd name="connsiteY1384" fmla="*/ 7771505 h 12136053"/>
              <a:gd name="connsiteX1385" fmla="*/ 1234121 w 21046544"/>
              <a:gd name="connsiteY1385" fmla="*/ 7741276 h 12136053"/>
              <a:gd name="connsiteX1386" fmla="*/ 1299105 w 21046544"/>
              <a:gd name="connsiteY1386" fmla="*/ 7653500 h 12136053"/>
              <a:gd name="connsiteX1387" fmla="*/ 1384069 w 21046544"/>
              <a:gd name="connsiteY1387" fmla="*/ 7624728 h 12136053"/>
              <a:gd name="connsiteX1388" fmla="*/ 1489009 w 21046544"/>
              <a:gd name="connsiteY1388" fmla="*/ 7654960 h 12136053"/>
              <a:gd name="connsiteX1389" fmla="*/ 1638957 w 21046544"/>
              <a:gd name="connsiteY1389" fmla="*/ 7538412 h 12136053"/>
              <a:gd name="connsiteX1390" fmla="*/ 1723921 w 21046544"/>
              <a:gd name="connsiteY1390" fmla="*/ 7509640 h 12136053"/>
              <a:gd name="connsiteX1391" fmla="*/ 1893841 w 21046544"/>
              <a:gd name="connsiteY1391" fmla="*/ 7452100 h 12136053"/>
              <a:gd name="connsiteX1392" fmla="*/ 1958825 w 21046544"/>
              <a:gd name="connsiteY1392" fmla="*/ 7364323 h 12136053"/>
              <a:gd name="connsiteX1393" fmla="*/ 1900413 w 21046544"/>
              <a:gd name="connsiteY1393" fmla="*/ 7384102 h 12136053"/>
              <a:gd name="connsiteX1394" fmla="*/ 1788904 w 21046544"/>
              <a:gd name="connsiteY1394" fmla="*/ 7421864 h 12136053"/>
              <a:gd name="connsiteX1395" fmla="*/ 1853877 w 21046544"/>
              <a:gd name="connsiteY1395" fmla="*/ 7334092 h 12136053"/>
              <a:gd name="connsiteX1396" fmla="*/ 1748945 w 21046544"/>
              <a:gd name="connsiteY1396" fmla="*/ 7303858 h 12136053"/>
              <a:gd name="connsiteX1397" fmla="*/ 1579017 w 21046544"/>
              <a:gd name="connsiteY1397" fmla="*/ 7361402 h 12136053"/>
              <a:gd name="connsiteX1398" fmla="*/ 1728965 w 21046544"/>
              <a:gd name="connsiteY1398" fmla="*/ 7244854 h 12136053"/>
              <a:gd name="connsiteX1399" fmla="*/ 1813916 w 21046544"/>
              <a:gd name="connsiteY1399" fmla="*/ 7216086 h 12136053"/>
              <a:gd name="connsiteX1400" fmla="*/ 1833897 w 21046544"/>
              <a:gd name="connsiteY1400" fmla="*/ 7275089 h 12136053"/>
              <a:gd name="connsiteX1401" fmla="*/ 1983845 w 21046544"/>
              <a:gd name="connsiteY1401" fmla="*/ 7158541 h 12136053"/>
              <a:gd name="connsiteX1402" fmla="*/ 2153769 w 21046544"/>
              <a:gd name="connsiteY1402" fmla="*/ 7100997 h 12136053"/>
              <a:gd name="connsiteX1403" fmla="*/ 2218753 w 21046544"/>
              <a:gd name="connsiteY1403" fmla="*/ 7013224 h 12136053"/>
              <a:gd name="connsiteX1404" fmla="*/ 2323701 w 21046544"/>
              <a:gd name="connsiteY1404" fmla="*/ 7043452 h 12136053"/>
              <a:gd name="connsiteX1405" fmla="*/ 2238733 w 21046544"/>
              <a:gd name="connsiteY1405" fmla="*/ 7072225 h 12136053"/>
              <a:gd name="connsiteX1406" fmla="*/ 2343680 w 21046544"/>
              <a:gd name="connsiteY1406" fmla="*/ 7102457 h 12136053"/>
              <a:gd name="connsiteX1407" fmla="*/ 2428645 w 21046544"/>
              <a:gd name="connsiteY1407" fmla="*/ 7073683 h 12136053"/>
              <a:gd name="connsiteX1408" fmla="*/ 2513605 w 21046544"/>
              <a:gd name="connsiteY1408" fmla="*/ 7044913 h 12136053"/>
              <a:gd name="connsiteX1409" fmla="*/ 2493624 w 21046544"/>
              <a:gd name="connsiteY1409" fmla="*/ 6985910 h 12136053"/>
              <a:gd name="connsiteX1410" fmla="*/ 2748517 w 21046544"/>
              <a:gd name="connsiteY1410" fmla="*/ 6899593 h 12136053"/>
              <a:gd name="connsiteX1411" fmla="*/ 2813500 w 21046544"/>
              <a:gd name="connsiteY1411" fmla="*/ 6811819 h 12136053"/>
              <a:gd name="connsiteX1412" fmla="*/ 2983429 w 21046544"/>
              <a:gd name="connsiteY1412" fmla="*/ 6754275 h 12136053"/>
              <a:gd name="connsiteX1413" fmla="*/ 3068393 w 21046544"/>
              <a:gd name="connsiteY1413" fmla="*/ 6725503 h 12136053"/>
              <a:gd name="connsiteX1414" fmla="*/ 3088373 w 21046544"/>
              <a:gd name="connsiteY1414" fmla="*/ 6784505 h 12136053"/>
              <a:gd name="connsiteX1415" fmla="*/ 3238309 w 21046544"/>
              <a:gd name="connsiteY1415" fmla="*/ 6667962 h 12136053"/>
              <a:gd name="connsiteX1416" fmla="*/ 3303293 w 21046544"/>
              <a:gd name="connsiteY1416" fmla="*/ 6580185 h 12136053"/>
              <a:gd name="connsiteX1417" fmla="*/ 3323273 w 21046544"/>
              <a:gd name="connsiteY1417" fmla="*/ 6639190 h 12136053"/>
              <a:gd name="connsiteX1418" fmla="*/ 3473220 w 21046544"/>
              <a:gd name="connsiteY1418" fmla="*/ 6522641 h 12136053"/>
              <a:gd name="connsiteX1419" fmla="*/ 3388257 w 21046544"/>
              <a:gd name="connsiteY1419" fmla="*/ 6551412 h 12136053"/>
              <a:gd name="connsiteX1420" fmla="*/ 3283312 w 21046544"/>
              <a:gd name="connsiteY1420" fmla="*/ 6521184 h 12136053"/>
              <a:gd name="connsiteX1421" fmla="*/ 3198353 w 21046544"/>
              <a:gd name="connsiteY1421" fmla="*/ 6549955 h 12136053"/>
              <a:gd name="connsiteX1422" fmla="*/ 3113389 w 21046544"/>
              <a:gd name="connsiteY1422" fmla="*/ 6578727 h 12136053"/>
              <a:gd name="connsiteX1423" fmla="*/ 3048409 w 21046544"/>
              <a:gd name="connsiteY1423" fmla="*/ 6666499 h 12136053"/>
              <a:gd name="connsiteX1424" fmla="*/ 2793521 w 21046544"/>
              <a:gd name="connsiteY1424" fmla="*/ 6752814 h 12136053"/>
              <a:gd name="connsiteX1425" fmla="*/ 3028429 w 21046544"/>
              <a:gd name="connsiteY1425" fmla="*/ 6607497 h 12136053"/>
              <a:gd name="connsiteX1426" fmla="*/ 3019290 w 21046544"/>
              <a:gd name="connsiteY1426" fmla="*/ 6619841 h 12136053"/>
              <a:gd name="connsiteX1427" fmla="*/ 3004071 w 21046544"/>
              <a:gd name="connsiteY1427" fmla="*/ 6640398 h 12136053"/>
              <a:gd name="connsiteX1428" fmla="*/ 3002541 w 21046544"/>
              <a:gd name="connsiteY1428" fmla="*/ 6642464 h 12136053"/>
              <a:gd name="connsiteX1429" fmla="*/ 3001013 w 21046544"/>
              <a:gd name="connsiteY1429" fmla="*/ 6644527 h 12136053"/>
              <a:gd name="connsiteX1430" fmla="*/ 2999872 w 21046544"/>
              <a:gd name="connsiteY1430" fmla="*/ 6646069 h 12136053"/>
              <a:gd name="connsiteX1431" fmla="*/ 3002541 w 21046544"/>
              <a:gd name="connsiteY1431" fmla="*/ 6642464 h 12136053"/>
              <a:gd name="connsiteX1432" fmla="*/ 3004061 w 21046544"/>
              <a:gd name="connsiteY1432" fmla="*/ 6640412 h 12136053"/>
              <a:gd name="connsiteX1433" fmla="*/ 3004071 w 21046544"/>
              <a:gd name="connsiteY1433" fmla="*/ 6640398 h 12136053"/>
              <a:gd name="connsiteX1434" fmla="*/ 3009777 w 21046544"/>
              <a:gd name="connsiteY1434" fmla="*/ 6632696 h 12136053"/>
              <a:gd name="connsiteX1435" fmla="*/ 3028429 w 21046544"/>
              <a:gd name="connsiteY1435" fmla="*/ 6607497 h 12136053"/>
              <a:gd name="connsiteX1436" fmla="*/ 3008449 w 21046544"/>
              <a:gd name="connsiteY1436" fmla="*/ 6548495 h 12136053"/>
              <a:gd name="connsiteX1437" fmla="*/ 2923485 w 21046544"/>
              <a:gd name="connsiteY1437" fmla="*/ 6577267 h 12136053"/>
              <a:gd name="connsiteX1438" fmla="*/ 2498665 w 21046544"/>
              <a:gd name="connsiteY1438" fmla="*/ 6721128 h 12136053"/>
              <a:gd name="connsiteX1439" fmla="*/ 2563649 w 21046544"/>
              <a:gd name="connsiteY1439" fmla="*/ 6633351 h 12136053"/>
              <a:gd name="connsiteX1440" fmla="*/ 2308761 w 21046544"/>
              <a:gd name="connsiteY1440" fmla="*/ 6719665 h 12136053"/>
              <a:gd name="connsiteX1441" fmla="*/ 2223796 w 21046544"/>
              <a:gd name="connsiteY1441" fmla="*/ 6748439 h 12136053"/>
              <a:gd name="connsiteX1442" fmla="*/ 1903920 w 21046544"/>
              <a:gd name="connsiteY1442" fmla="*/ 6922530 h 12136053"/>
              <a:gd name="connsiteX1443" fmla="*/ 1669020 w 21046544"/>
              <a:gd name="connsiteY1443" fmla="*/ 7067846 h 12136053"/>
              <a:gd name="connsiteX1444" fmla="*/ 1329165 w 21046544"/>
              <a:gd name="connsiteY1444" fmla="*/ 7182935 h 12136053"/>
              <a:gd name="connsiteX1445" fmla="*/ 1074273 w 21046544"/>
              <a:gd name="connsiteY1445" fmla="*/ 7269251 h 12136053"/>
              <a:gd name="connsiteX1446" fmla="*/ 969336 w 21046544"/>
              <a:gd name="connsiteY1446" fmla="*/ 7239019 h 12136053"/>
              <a:gd name="connsiteX1447" fmla="*/ 884376 w 21046544"/>
              <a:gd name="connsiteY1447" fmla="*/ 7267790 h 12136053"/>
              <a:gd name="connsiteX1448" fmla="*/ 904356 w 21046544"/>
              <a:gd name="connsiteY1448" fmla="*/ 7326792 h 12136053"/>
              <a:gd name="connsiteX1449" fmla="*/ 819392 w 21046544"/>
              <a:gd name="connsiteY1449" fmla="*/ 7355564 h 12136053"/>
              <a:gd name="connsiteX1450" fmla="*/ 734429 w 21046544"/>
              <a:gd name="connsiteY1450" fmla="*/ 7384336 h 12136053"/>
              <a:gd name="connsiteX1451" fmla="*/ 649460 w 21046544"/>
              <a:gd name="connsiteY1451" fmla="*/ 7413108 h 12136053"/>
              <a:gd name="connsiteX1452" fmla="*/ 329597 w 21046544"/>
              <a:gd name="connsiteY1452" fmla="*/ 7587196 h 12136053"/>
              <a:gd name="connsiteX1453" fmla="*/ 244636 w 21046544"/>
              <a:gd name="connsiteY1453" fmla="*/ 7615967 h 12136053"/>
              <a:gd name="connsiteX1454" fmla="*/ 309616 w 21046544"/>
              <a:gd name="connsiteY1454" fmla="*/ 7528194 h 12136053"/>
              <a:gd name="connsiteX1455" fmla="*/ 224656 w 21046544"/>
              <a:gd name="connsiteY1455" fmla="*/ 7556965 h 12136053"/>
              <a:gd name="connsiteX1456" fmla="*/ 204672 w 21046544"/>
              <a:gd name="connsiteY1456" fmla="*/ 7497962 h 12136053"/>
              <a:gd name="connsiteX1457" fmla="*/ 374592 w 21046544"/>
              <a:gd name="connsiteY1457" fmla="*/ 7440422 h 12136053"/>
              <a:gd name="connsiteX1458" fmla="*/ 544521 w 21046544"/>
              <a:gd name="connsiteY1458" fmla="*/ 7382878 h 12136053"/>
              <a:gd name="connsiteX1459" fmla="*/ 439577 w 21046544"/>
              <a:gd name="connsiteY1459" fmla="*/ 7352645 h 12136053"/>
              <a:gd name="connsiteX1460" fmla="*/ 609500 w 21046544"/>
              <a:gd name="connsiteY1460" fmla="*/ 7295102 h 12136053"/>
              <a:gd name="connsiteX1461" fmla="*/ 779429 w 21046544"/>
              <a:gd name="connsiteY1461" fmla="*/ 7237558 h 12136053"/>
              <a:gd name="connsiteX1462" fmla="*/ 994348 w 21046544"/>
              <a:gd name="connsiteY1462" fmla="*/ 7033238 h 12136053"/>
              <a:gd name="connsiteX1463" fmla="*/ 1014333 w 21046544"/>
              <a:gd name="connsiteY1463" fmla="*/ 7092243 h 12136053"/>
              <a:gd name="connsiteX1464" fmla="*/ 1099297 w 21046544"/>
              <a:gd name="connsiteY1464" fmla="*/ 7063469 h 12136053"/>
              <a:gd name="connsiteX1465" fmla="*/ 1079316 w 21046544"/>
              <a:gd name="connsiteY1465" fmla="*/ 7004467 h 12136053"/>
              <a:gd name="connsiteX1466" fmla="*/ 1314224 w 21046544"/>
              <a:gd name="connsiteY1466" fmla="*/ 6859148 h 12136053"/>
              <a:gd name="connsiteX1467" fmla="*/ 1379209 w 21046544"/>
              <a:gd name="connsiteY1467" fmla="*/ 6771373 h 12136053"/>
              <a:gd name="connsiteX1468" fmla="*/ 1614109 w 21046544"/>
              <a:gd name="connsiteY1468" fmla="*/ 6626058 h 12136053"/>
              <a:gd name="connsiteX1469" fmla="*/ 1719053 w 21046544"/>
              <a:gd name="connsiteY1469" fmla="*/ 6656287 h 12136053"/>
              <a:gd name="connsiteX1470" fmla="*/ 1784036 w 21046544"/>
              <a:gd name="connsiteY1470" fmla="*/ 6568513 h 12136053"/>
              <a:gd name="connsiteX1471" fmla="*/ 1764057 w 21046544"/>
              <a:gd name="connsiteY1471" fmla="*/ 6509510 h 12136053"/>
              <a:gd name="connsiteX1472" fmla="*/ 1744077 w 21046544"/>
              <a:gd name="connsiteY1472" fmla="*/ 6450504 h 12136053"/>
              <a:gd name="connsiteX1473" fmla="*/ 1933980 w 21046544"/>
              <a:gd name="connsiteY1473" fmla="*/ 6451966 h 12136053"/>
              <a:gd name="connsiteX1474" fmla="*/ 1829041 w 21046544"/>
              <a:gd name="connsiteY1474" fmla="*/ 6421733 h 12136053"/>
              <a:gd name="connsiteX1475" fmla="*/ 1744077 w 21046544"/>
              <a:gd name="connsiteY1475" fmla="*/ 6450504 h 12136053"/>
              <a:gd name="connsiteX1476" fmla="*/ 1659113 w 21046544"/>
              <a:gd name="connsiteY1476" fmla="*/ 6479277 h 12136053"/>
              <a:gd name="connsiteX1477" fmla="*/ 1594129 w 21046544"/>
              <a:gd name="connsiteY1477" fmla="*/ 6567054 h 12136053"/>
              <a:gd name="connsiteX1478" fmla="*/ 1509177 w 21046544"/>
              <a:gd name="connsiteY1478" fmla="*/ 6595823 h 12136053"/>
              <a:gd name="connsiteX1479" fmla="*/ 1424213 w 21046544"/>
              <a:gd name="connsiteY1479" fmla="*/ 6624596 h 12136053"/>
              <a:gd name="connsiteX1480" fmla="*/ 1359233 w 21046544"/>
              <a:gd name="connsiteY1480" fmla="*/ 6712370 h 12136053"/>
              <a:gd name="connsiteX1481" fmla="*/ 1254281 w 21046544"/>
              <a:gd name="connsiteY1481" fmla="*/ 6682140 h 12136053"/>
              <a:gd name="connsiteX1482" fmla="*/ 1234301 w 21046544"/>
              <a:gd name="connsiteY1482" fmla="*/ 6623134 h 12136053"/>
              <a:gd name="connsiteX1483" fmla="*/ 1404228 w 21046544"/>
              <a:gd name="connsiteY1483" fmla="*/ 6565590 h 12136053"/>
              <a:gd name="connsiteX1484" fmla="*/ 1469213 w 21046544"/>
              <a:gd name="connsiteY1484" fmla="*/ 6477817 h 12136053"/>
              <a:gd name="connsiteX1485" fmla="*/ 1554169 w 21046544"/>
              <a:gd name="connsiteY1485" fmla="*/ 6449048 h 12136053"/>
              <a:gd name="connsiteX1486" fmla="*/ 1724097 w 21046544"/>
              <a:gd name="connsiteY1486" fmla="*/ 6391504 h 12136053"/>
              <a:gd name="connsiteX1487" fmla="*/ 1704113 w 21046544"/>
              <a:gd name="connsiteY1487" fmla="*/ 6332499 h 12136053"/>
              <a:gd name="connsiteX1488" fmla="*/ 1874041 w 21046544"/>
              <a:gd name="connsiteY1488" fmla="*/ 6274955 h 12136053"/>
              <a:gd name="connsiteX1489" fmla="*/ 1939025 w 21046544"/>
              <a:gd name="connsiteY1489" fmla="*/ 6187183 h 12136053"/>
              <a:gd name="connsiteX1490" fmla="*/ 2023989 w 21046544"/>
              <a:gd name="connsiteY1490" fmla="*/ 6158411 h 12136053"/>
              <a:gd name="connsiteX1491" fmla="*/ 2193913 w 21046544"/>
              <a:gd name="connsiteY1491" fmla="*/ 6100867 h 12136053"/>
              <a:gd name="connsiteX1492" fmla="*/ 2343861 w 21046544"/>
              <a:gd name="connsiteY1492" fmla="*/ 5984318 h 12136053"/>
              <a:gd name="connsiteX1493" fmla="*/ 2428824 w 21046544"/>
              <a:gd name="connsiteY1493" fmla="*/ 5955546 h 12136053"/>
              <a:gd name="connsiteX1494" fmla="*/ 2493809 w 21046544"/>
              <a:gd name="connsiteY1494" fmla="*/ 5867772 h 12136053"/>
              <a:gd name="connsiteX1495" fmla="*/ 2473829 w 21046544"/>
              <a:gd name="connsiteY1495" fmla="*/ 5808769 h 12136053"/>
              <a:gd name="connsiteX1496" fmla="*/ 2408845 w 21046544"/>
              <a:gd name="connsiteY1496" fmla="*/ 5896544 h 12136053"/>
              <a:gd name="connsiteX1497" fmla="*/ 2388865 w 21046544"/>
              <a:gd name="connsiteY1497" fmla="*/ 5837542 h 12136053"/>
              <a:gd name="connsiteX1498" fmla="*/ 2283921 w 21046544"/>
              <a:gd name="connsiteY1498" fmla="*/ 5807308 h 12136053"/>
              <a:gd name="connsiteX1499" fmla="*/ 2198957 w 21046544"/>
              <a:gd name="connsiteY1499" fmla="*/ 5836081 h 12136053"/>
              <a:gd name="connsiteX1500" fmla="*/ 2113989 w 21046544"/>
              <a:gd name="connsiteY1500" fmla="*/ 5864852 h 12136053"/>
              <a:gd name="connsiteX1501" fmla="*/ 2029028 w 21046544"/>
              <a:gd name="connsiteY1501" fmla="*/ 5893624 h 12136053"/>
              <a:gd name="connsiteX1502" fmla="*/ 2049013 w 21046544"/>
              <a:gd name="connsiteY1502" fmla="*/ 5952629 h 12136053"/>
              <a:gd name="connsiteX1503" fmla="*/ 1944065 w 21046544"/>
              <a:gd name="connsiteY1503" fmla="*/ 5922396 h 12136053"/>
              <a:gd name="connsiteX1504" fmla="*/ 1879081 w 21046544"/>
              <a:gd name="connsiteY1504" fmla="*/ 6010173 h 12136053"/>
              <a:gd name="connsiteX1505" fmla="*/ 1859101 w 21046544"/>
              <a:gd name="connsiteY1505" fmla="*/ 5951170 h 12136053"/>
              <a:gd name="connsiteX1506" fmla="*/ 1774137 w 21046544"/>
              <a:gd name="connsiteY1506" fmla="*/ 5979941 h 12136053"/>
              <a:gd name="connsiteX1507" fmla="*/ 1709157 w 21046544"/>
              <a:gd name="connsiteY1507" fmla="*/ 6067717 h 12136053"/>
              <a:gd name="connsiteX1508" fmla="*/ 1624193 w 21046544"/>
              <a:gd name="connsiteY1508" fmla="*/ 6096490 h 12136053"/>
              <a:gd name="connsiteX1509" fmla="*/ 1592337 w 21046544"/>
              <a:gd name="connsiteY1509" fmla="*/ 6107278 h 12136053"/>
              <a:gd name="connsiteX1510" fmla="*/ 1588348 w 21046544"/>
              <a:gd name="connsiteY1510" fmla="*/ 6108628 h 12136053"/>
              <a:gd name="connsiteX1511" fmla="*/ 1571088 w 21046544"/>
              <a:gd name="connsiteY1511" fmla="*/ 6114470 h 12136053"/>
              <a:gd name="connsiteX1512" fmla="*/ 1454264 w 21046544"/>
              <a:gd name="connsiteY1512" fmla="*/ 6154033 h 12136053"/>
              <a:gd name="connsiteX1513" fmla="*/ 1474245 w 21046544"/>
              <a:gd name="connsiteY1513" fmla="*/ 6213037 h 12136053"/>
              <a:gd name="connsiteX1514" fmla="*/ 879508 w 21046544"/>
              <a:gd name="connsiteY1514" fmla="*/ 6414438 h 12136053"/>
              <a:gd name="connsiteX1515" fmla="*/ 644605 w 21046544"/>
              <a:gd name="connsiteY1515" fmla="*/ 6559753 h 12136053"/>
              <a:gd name="connsiteX1516" fmla="*/ 303096 w 21046544"/>
              <a:gd name="connsiteY1516" fmla="*/ 6675400 h 12136053"/>
              <a:gd name="connsiteX1517" fmla="*/ 219788 w 21046544"/>
              <a:gd name="connsiteY1517" fmla="*/ 6703613 h 12136053"/>
              <a:gd name="connsiteX1518" fmla="*/ 454697 w 21046544"/>
              <a:gd name="connsiteY1518" fmla="*/ 6558295 h 12136053"/>
              <a:gd name="connsiteX1519" fmla="*/ 604644 w 21046544"/>
              <a:gd name="connsiteY1519" fmla="*/ 6441747 h 12136053"/>
              <a:gd name="connsiteX1520" fmla="*/ 689605 w 21046544"/>
              <a:gd name="connsiteY1520" fmla="*/ 6412976 h 12136053"/>
              <a:gd name="connsiteX1521" fmla="*/ 734600 w 21046544"/>
              <a:gd name="connsiteY1521" fmla="*/ 6266202 h 12136053"/>
              <a:gd name="connsiteX1522" fmla="*/ 1054473 w 21046544"/>
              <a:gd name="connsiteY1522" fmla="*/ 6092109 h 12136053"/>
              <a:gd name="connsiteX1523" fmla="*/ 1204424 w 21046544"/>
              <a:gd name="connsiteY1523" fmla="*/ 5975563 h 12136053"/>
              <a:gd name="connsiteX1524" fmla="*/ 1119461 w 21046544"/>
              <a:gd name="connsiteY1524" fmla="*/ 6004336 h 12136053"/>
              <a:gd name="connsiteX1525" fmla="*/ 1099477 w 21046544"/>
              <a:gd name="connsiteY1525" fmla="*/ 5945332 h 12136053"/>
              <a:gd name="connsiteX1526" fmla="*/ 1289389 w 21046544"/>
              <a:gd name="connsiteY1526" fmla="*/ 5946791 h 12136053"/>
              <a:gd name="connsiteX1527" fmla="*/ 1309368 w 21046544"/>
              <a:gd name="connsiteY1527" fmla="*/ 6005792 h 12136053"/>
              <a:gd name="connsiteX1528" fmla="*/ 1374341 w 21046544"/>
              <a:gd name="connsiteY1528" fmla="*/ 5918023 h 12136053"/>
              <a:gd name="connsiteX1529" fmla="*/ 1269405 w 21046544"/>
              <a:gd name="connsiteY1529" fmla="*/ 5887787 h 12136053"/>
              <a:gd name="connsiteX1530" fmla="*/ 1354361 w 21046544"/>
              <a:gd name="connsiteY1530" fmla="*/ 5859018 h 12136053"/>
              <a:gd name="connsiteX1531" fmla="*/ 1334380 w 21046544"/>
              <a:gd name="connsiteY1531" fmla="*/ 5800017 h 12136053"/>
              <a:gd name="connsiteX1532" fmla="*/ 1419345 w 21046544"/>
              <a:gd name="connsiteY1532" fmla="*/ 5771245 h 12136053"/>
              <a:gd name="connsiteX1533" fmla="*/ 1484329 w 21046544"/>
              <a:gd name="connsiteY1533" fmla="*/ 5683468 h 12136053"/>
              <a:gd name="connsiteX1534" fmla="*/ 1569293 w 21046544"/>
              <a:gd name="connsiteY1534" fmla="*/ 5654696 h 12136053"/>
              <a:gd name="connsiteX1535" fmla="*/ 1634273 w 21046544"/>
              <a:gd name="connsiteY1535" fmla="*/ 5566921 h 12136053"/>
              <a:gd name="connsiteX1536" fmla="*/ 1824181 w 21046544"/>
              <a:gd name="connsiteY1536" fmla="*/ 5568380 h 12136053"/>
              <a:gd name="connsiteX1537" fmla="*/ 1994105 w 21046544"/>
              <a:gd name="connsiteY1537" fmla="*/ 5510835 h 12136053"/>
              <a:gd name="connsiteX1538" fmla="*/ 2059088 w 21046544"/>
              <a:gd name="connsiteY1538" fmla="*/ 5423060 h 12136053"/>
              <a:gd name="connsiteX1539" fmla="*/ 1869185 w 21046544"/>
              <a:gd name="connsiteY1539" fmla="*/ 5421601 h 12136053"/>
              <a:gd name="connsiteX1540" fmla="*/ 1954144 w 21046544"/>
              <a:gd name="connsiteY1540" fmla="*/ 5392831 h 12136053"/>
              <a:gd name="connsiteX1541" fmla="*/ 2039109 w 21046544"/>
              <a:gd name="connsiteY1541" fmla="*/ 5364059 h 12136053"/>
              <a:gd name="connsiteX1542" fmla="*/ 2124073 w 21046544"/>
              <a:gd name="connsiteY1542" fmla="*/ 5335285 h 12136053"/>
              <a:gd name="connsiteX1543" fmla="*/ 2209037 w 21046544"/>
              <a:gd name="connsiteY1543" fmla="*/ 5306513 h 12136053"/>
              <a:gd name="connsiteX1544" fmla="*/ 2144057 w 21046544"/>
              <a:gd name="connsiteY1544" fmla="*/ 5394288 h 12136053"/>
              <a:gd name="connsiteX1545" fmla="*/ 2313985 w 21046544"/>
              <a:gd name="connsiteY1545" fmla="*/ 5336743 h 12136053"/>
              <a:gd name="connsiteX1546" fmla="*/ 2378964 w 21046544"/>
              <a:gd name="connsiteY1546" fmla="*/ 5248970 h 12136053"/>
              <a:gd name="connsiteX1547" fmla="*/ 2548893 w 21046544"/>
              <a:gd name="connsiteY1547" fmla="*/ 5191425 h 12136053"/>
              <a:gd name="connsiteX1548" fmla="*/ 2613869 w 21046544"/>
              <a:gd name="connsiteY1548" fmla="*/ 5103652 h 12136053"/>
              <a:gd name="connsiteX1549" fmla="*/ 2624489 w 21046544"/>
              <a:gd name="connsiteY1549" fmla="*/ 5100056 h 12136053"/>
              <a:gd name="connsiteX1550" fmla="*/ 2688209 w 21046544"/>
              <a:gd name="connsiteY1550" fmla="*/ 5078477 h 12136053"/>
              <a:gd name="connsiteX1551" fmla="*/ 2698829 w 21046544"/>
              <a:gd name="connsiteY1551" fmla="*/ 5074881 h 12136053"/>
              <a:gd name="connsiteX1552" fmla="*/ 2953725 w 21046544"/>
              <a:gd name="connsiteY1552" fmla="*/ 4988565 h 12136053"/>
              <a:gd name="connsiteX1553" fmla="*/ 3103669 w 21046544"/>
              <a:gd name="connsiteY1553" fmla="*/ 4872021 h 12136053"/>
              <a:gd name="connsiteX1554" fmla="*/ 3338572 w 21046544"/>
              <a:gd name="connsiteY1554" fmla="*/ 4726701 h 12136053"/>
              <a:gd name="connsiteX1555" fmla="*/ 3423533 w 21046544"/>
              <a:gd name="connsiteY1555" fmla="*/ 4697930 h 12136053"/>
              <a:gd name="connsiteX1556" fmla="*/ 3443513 w 21046544"/>
              <a:gd name="connsiteY1556" fmla="*/ 4756935 h 12136053"/>
              <a:gd name="connsiteX1557" fmla="*/ 3528481 w 21046544"/>
              <a:gd name="connsiteY1557" fmla="*/ 4728163 h 12136053"/>
              <a:gd name="connsiteX1558" fmla="*/ 3508497 w 21046544"/>
              <a:gd name="connsiteY1558" fmla="*/ 4669157 h 12136053"/>
              <a:gd name="connsiteX1559" fmla="*/ 3613445 w 21046544"/>
              <a:gd name="connsiteY1559" fmla="*/ 4699391 h 12136053"/>
              <a:gd name="connsiteX1560" fmla="*/ 3593460 w 21046544"/>
              <a:gd name="connsiteY1560" fmla="*/ 4640384 h 12136053"/>
              <a:gd name="connsiteX1561" fmla="*/ 3678425 w 21046544"/>
              <a:gd name="connsiteY1561" fmla="*/ 4611612 h 12136053"/>
              <a:gd name="connsiteX1562" fmla="*/ 3763389 w 21046544"/>
              <a:gd name="connsiteY1562" fmla="*/ 4582841 h 12136053"/>
              <a:gd name="connsiteX1563" fmla="*/ 3933309 w 21046544"/>
              <a:gd name="connsiteY1563" fmla="*/ 4525299 h 12136053"/>
              <a:gd name="connsiteX1564" fmla="*/ 3913329 w 21046544"/>
              <a:gd name="connsiteY1564" fmla="*/ 4466299 h 12136053"/>
              <a:gd name="connsiteX1565" fmla="*/ 3998292 w 21046544"/>
              <a:gd name="connsiteY1565" fmla="*/ 4437526 h 12136053"/>
              <a:gd name="connsiteX1566" fmla="*/ 4008921 w 21046544"/>
              <a:gd name="connsiteY1566" fmla="*/ 4433928 h 12136053"/>
              <a:gd name="connsiteX1567" fmla="*/ 4072641 w 21046544"/>
              <a:gd name="connsiteY1567" fmla="*/ 4412350 h 12136053"/>
              <a:gd name="connsiteX1568" fmla="*/ 4083253 w 21046544"/>
              <a:gd name="connsiteY1568" fmla="*/ 4408756 h 12136053"/>
              <a:gd name="connsiteX1569" fmla="*/ 4084588 w 21046544"/>
              <a:gd name="connsiteY1569" fmla="*/ 4408304 h 12136053"/>
              <a:gd name="connsiteX1570" fmla="*/ 4093884 w 21046544"/>
              <a:gd name="connsiteY1570" fmla="*/ 4405155 h 12136053"/>
              <a:gd name="connsiteX1571" fmla="*/ 4108485 w 21046544"/>
              <a:gd name="connsiteY1571" fmla="*/ 4400211 h 12136053"/>
              <a:gd name="connsiteX1572" fmla="*/ 4168219 w 21046544"/>
              <a:gd name="connsiteY1572" fmla="*/ 4379984 h 12136053"/>
              <a:gd name="connsiteX1573" fmla="*/ 4253183 w 21046544"/>
              <a:gd name="connsiteY1573" fmla="*/ 4351211 h 12136053"/>
              <a:gd name="connsiteX1574" fmla="*/ 4233202 w 21046544"/>
              <a:gd name="connsiteY1574" fmla="*/ 4292209 h 12136053"/>
              <a:gd name="connsiteX1575" fmla="*/ 4148236 w 21046544"/>
              <a:gd name="connsiteY1575" fmla="*/ 4320980 h 12136053"/>
              <a:gd name="connsiteX1576" fmla="*/ 4213221 w 21046544"/>
              <a:gd name="connsiteY1576" fmla="*/ 4233203 h 12136053"/>
              <a:gd name="connsiteX1577" fmla="*/ 4298185 w 21046544"/>
              <a:gd name="connsiteY1577" fmla="*/ 4204431 h 12136053"/>
              <a:gd name="connsiteX1578" fmla="*/ 4363169 w 21046544"/>
              <a:gd name="connsiteY1578" fmla="*/ 4116657 h 12136053"/>
              <a:gd name="connsiteX1579" fmla="*/ 4383150 w 21046544"/>
              <a:gd name="connsiteY1579" fmla="*/ 4175659 h 12136053"/>
              <a:gd name="connsiteX1580" fmla="*/ 4428148 w 21046544"/>
              <a:gd name="connsiteY1580" fmla="*/ 4028882 h 12136053"/>
              <a:gd name="connsiteX1581" fmla="*/ 4558117 w 21046544"/>
              <a:gd name="connsiteY1581" fmla="*/ 3853331 h 12136053"/>
              <a:gd name="connsiteX1582" fmla="*/ 4453172 w 21046544"/>
              <a:gd name="connsiteY1582" fmla="*/ 3823105 h 12136053"/>
              <a:gd name="connsiteX1583" fmla="*/ 4388188 w 21046544"/>
              <a:gd name="connsiteY1583" fmla="*/ 3910876 h 12136053"/>
              <a:gd name="connsiteX1584" fmla="*/ 4303226 w 21046544"/>
              <a:gd name="connsiteY1584" fmla="*/ 3939647 h 12136053"/>
              <a:gd name="connsiteX1585" fmla="*/ 4323209 w 21046544"/>
              <a:gd name="connsiteY1585" fmla="*/ 3998652 h 12136053"/>
              <a:gd name="connsiteX1586" fmla="*/ 4218262 w 21046544"/>
              <a:gd name="connsiteY1586" fmla="*/ 3968419 h 12136053"/>
              <a:gd name="connsiteX1587" fmla="*/ 4068316 w 21046544"/>
              <a:gd name="connsiteY1587" fmla="*/ 4084969 h 12136053"/>
              <a:gd name="connsiteX1588" fmla="*/ 4048333 w 21046544"/>
              <a:gd name="connsiteY1588" fmla="*/ 4025964 h 12136053"/>
              <a:gd name="connsiteX1589" fmla="*/ 3898389 w 21046544"/>
              <a:gd name="connsiteY1589" fmla="*/ 4142513 h 12136053"/>
              <a:gd name="connsiteX1590" fmla="*/ 3983349 w 21046544"/>
              <a:gd name="connsiteY1590" fmla="*/ 4113742 h 12136053"/>
              <a:gd name="connsiteX1591" fmla="*/ 4003328 w 21046544"/>
              <a:gd name="connsiteY1591" fmla="*/ 4172742 h 12136053"/>
              <a:gd name="connsiteX1592" fmla="*/ 3833405 w 21046544"/>
              <a:gd name="connsiteY1592" fmla="*/ 4230286 h 12136053"/>
              <a:gd name="connsiteX1593" fmla="*/ 3813425 w 21046544"/>
              <a:gd name="connsiteY1593" fmla="*/ 4171284 h 12136053"/>
              <a:gd name="connsiteX1594" fmla="*/ 3663484 w 21046544"/>
              <a:gd name="connsiteY1594" fmla="*/ 4287830 h 12136053"/>
              <a:gd name="connsiteX1595" fmla="*/ 3578525 w 21046544"/>
              <a:gd name="connsiteY1595" fmla="*/ 4316599 h 12136053"/>
              <a:gd name="connsiteX1596" fmla="*/ 3493561 w 21046544"/>
              <a:gd name="connsiteY1596" fmla="*/ 4345371 h 12136053"/>
              <a:gd name="connsiteX1597" fmla="*/ 3408593 w 21046544"/>
              <a:gd name="connsiteY1597" fmla="*/ 4374143 h 12136053"/>
              <a:gd name="connsiteX1598" fmla="*/ 3428577 w 21046544"/>
              <a:gd name="connsiteY1598" fmla="*/ 4433148 h 12136053"/>
              <a:gd name="connsiteX1599" fmla="*/ 3343613 w 21046544"/>
              <a:gd name="connsiteY1599" fmla="*/ 4461919 h 12136053"/>
              <a:gd name="connsiteX1600" fmla="*/ 3258649 w 21046544"/>
              <a:gd name="connsiteY1600" fmla="*/ 4490690 h 12136053"/>
              <a:gd name="connsiteX1601" fmla="*/ 3193664 w 21046544"/>
              <a:gd name="connsiteY1601" fmla="*/ 4578465 h 12136053"/>
              <a:gd name="connsiteX1602" fmla="*/ 3108708 w 21046544"/>
              <a:gd name="connsiteY1602" fmla="*/ 4607235 h 12136053"/>
              <a:gd name="connsiteX1603" fmla="*/ 3023744 w 21046544"/>
              <a:gd name="connsiteY1603" fmla="*/ 4636006 h 12136053"/>
              <a:gd name="connsiteX1604" fmla="*/ 2918800 w 21046544"/>
              <a:gd name="connsiteY1604" fmla="*/ 4605777 h 12136053"/>
              <a:gd name="connsiteX1605" fmla="*/ 2938781 w 21046544"/>
              <a:gd name="connsiteY1605" fmla="*/ 4664780 h 12136053"/>
              <a:gd name="connsiteX1606" fmla="*/ 2788837 w 21046544"/>
              <a:gd name="connsiteY1606" fmla="*/ 4781327 h 12136053"/>
              <a:gd name="connsiteX1607" fmla="*/ 2768856 w 21046544"/>
              <a:gd name="connsiteY1607" fmla="*/ 4722322 h 12136053"/>
              <a:gd name="connsiteX1608" fmla="*/ 2703873 w 21046544"/>
              <a:gd name="connsiteY1608" fmla="*/ 4810099 h 12136053"/>
              <a:gd name="connsiteX1609" fmla="*/ 2468968 w 21046544"/>
              <a:gd name="connsiteY1609" fmla="*/ 4955416 h 12136053"/>
              <a:gd name="connsiteX1610" fmla="*/ 2488949 w 21046544"/>
              <a:gd name="connsiteY1610" fmla="*/ 5014416 h 12136053"/>
              <a:gd name="connsiteX1611" fmla="*/ 2403985 w 21046544"/>
              <a:gd name="connsiteY1611" fmla="*/ 5043189 h 12136053"/>
              <a:gd name="connsiteX1612" fmla="*/ 2234061 w 21046544"/>
              <a:gd name="connsiteY1612" fmla="*/ 5100731 h 12136053"/>
              <a:gd name="connsiteX1613" fmla="*/ 2299041 w 21046544"/>
              <a:gd name="connsiteY1613" fmla="*/ 5012960 h 12136053"/>
              <a:gd name="connsiteX1614" fmla="*/ 2194101 w 21046544"/>
              <a:gd name="connsiteY1614" fmla="*/ 4982729 h 12136053"/>
              <a:gd name="connsiteX1615" fmla="*/ 2109136 w 21046544"/>
              <a:gd name="connsiteY1615" fmla="*/ 5011500 h 12136053"/>
              <a:gd name="connsiteX1616" fmla="*/ 2129117 w 21046544"/>
              <a:gd name="connsiteY1616" fmla="*/ 5070505 h 12136053"/>
              <a:gd name="connsiteX1617" fmla="*/ 1939204 w 21046544"/>
              <a:gd name="connsiteY1617" fmla="*/ 5069045 h 12136053"/>
              <a:gd name="connsiteX1618" fmla="*/ 1789260 w 21046544"/>
              <a:gd name="connsiteY1618" fmla="*/ 5185591 h 12136053"/>
              <a:gd name="connsiteX1619" fmla="*/ 1639313 w 21046544"/>
              <a:gd name="connsiteY1619" fmla="*/ 5302136 h 12136053"/>
              <a:gd name="connsiteX1620" fmla="*/ 1641981 w 21046544"/>
              <a:gd name="connsiteY1620" fmla="*/ 5298536 h 12136053"/>
              <a:gd name="connsiteX1621" fmla="*/ 1644896 w 21046544"/>
              <a:gd name="connsiteY1621" fmla="*/ 5294598 h 12136053"/>
              <a:gd name="connsiteX1622" fmla="*/ 1655149 w 21046544"/>
              <a:gd name="connsiteY1622" fmla="*/ 5280750 h 12136053"/>
              <a:gd name="connsiteX1623" fmla="*/ 1657972 w 21046544"/>
              <a:gd name="connsiteY1623" fmla="*/ 5276936 h 12136053"/>
              <a:gd name="connsiteX1624" fmla="*/ 1658069 w 21046544"/>
              <a:gd name="connsiteY1624" fmla="*/ 5276806 h 12136053"/>
              <a:gd name="connsiteX1625" fmla="*/ 1663684 w 21046544"/>
              <a:gd name="connsiteY1625" fmla="*/ 5269221 h 12136053"/>
              <a:gd name="connsiteX1626" fmla="*/ 1665343 w 21046544"/>
              <a:gd name="connsiteY1626" fmla="*/ 5266980 h 12136053"/>
              <a:gd name="connsiteX1627" fmla="*/ 1658069 w 21046544"/>
              <a:gd name="connsiteY1627" fmla="*/ 5276806 h 12136053"/>
              <a:gd name="connsiteX1628" fmla="*/ 1655149 w 21046544"/>
              <a:gd name="connsiteY1628" fmla="*/ 5280750 h 12136053"/>
              <a:gd name="connsiteX1629" fmla="*/ 1648453 w 21046544"/>
              <a:gd name="connsiteY1629" fmla="*/ 5289793 h 12136053"/>
              <a:gd name="connsiteX1630" fmla="*/ 1644896 w 21046544"/>
              <a:gd name="connsiteY1630" fmla="*/ 5294598 h 12136053"/>
              <a:gd name="connsiteX1631" fmla="*/ 1639313 w 21046544"/>
              <a:gd name="connsiteY1631" fmla="*/ 5302136 h 12136053"/>
              <a:gd name="connsiteX1632" fmla="*/ 1554348 w 21046544"/>
              <a:gd name="connsiteY1632" fmla="*/ 5330908 h 12136053"/>
              <a:gd name="connsiteX1633" fmla="*/ 1234477 w 21046544"/>
              <a:gd name="connsiteY1633" fmla="*/ 5505002 h 12136053"/>
              <a:gd name="connsiteX1634" fmla="*/ 1149525 w 21046544"/>
              <a:gd name="connsiteY1634" fmla="*/ 5533770 h 12136053"/>
              <a:gd name="connsiteX1635" fmla="*/ 1064561 w 21046544"/>
              <a:gd name="connsiteY1635" fmla="*/ 5562543 h 12136053"/>
              <a:gd name="connsiteX1636" fmla="*/ 992869 w 21046544"/>
              <a:gd name="connsiteY1636" fmla="*/ 5586820 h 12136053"/>
              <a:gd name="connsiteX1637" fmla="*/ 979593 w 21046544"/>
              <a:gd name="connsiteY1637" fmla="*/ 5591316 h 12136053"/>
              <a:gd name="connsiteX1638" fmla="*/ 829645 w 21046544"/>
              <a:gd name="connsiteY1638" fmla="*/ 5707860 h 12136053"/>
              <a:gd name="connsiteX1639" fmla="*/ 679701 w 21046544"/>
              <a:gd name="connsiteY1639" fmla="*/ 5824406 h 12136053"/>
              <a:gd name="connsiteX1640" fmla="*/ 509781 w 21046544"/>
              <a:gd name="connsiteY1640" fmla="*/ 5881950 h 12136053"/>
              <a:gd name="connsiteX1641" fmla="*/ 274869 w 21046544"/>
              <a:gd name="connsiteY1641" fmla="*/ 6027269 h 12136053"/>
              <a:gd name="connsiteX1642" fmla="*/ 189905 w 21046544"/>
              <a:gd name="connsiteY1642" fmla="*/ 6056041 h 12136053"/>
              <a:gd name="connsiteX1643" fmla="*/ 104944 w 21046544"/>
              <a:gd name="connsiteY1643" fmla="*/ 6084810 h 12136053"/>
              <a:gd name="connsiteX1644" fmla="*/ 0 w 21046544"/>
              <a:gd name="connsiteY1644" fmla="*/ 6054581 h 12136053"/>
              <a:gd name="connsiteX1645" fmla="*/ 64984 w 21046544"/>
              <a:gd name="connsiteY1645" fmla="*/ 5966805 h 12136053"/>
              <a:gd name="connsiteX1646" fmla="*/ 129964 w 21046544"/>
              <a:gd name="connsiteY1646" fmla="*/ 5879034 h 12136053"/>
              <a:gd name="connsiteX1647" fmla="*/ 384856 w 21046544"/>
              <a:gd name="connsiteY1647" fmla="*/ 5792717 h 12136053"/>
              <a:gd name="connsiteX1648" fmla="*/ 364876 w 21046544"/>
              <a:gd name="connsiteY1648" fmla="*/ 5733710 h 12136053"/>
              <a:gd name="connsiteX1649" fmla="*/ 704725 w 21046544"/>
              <a:gd name="connsiteY1649" fmla="*/ 5618625 h 12136053"/>
              <a:gd name="connsiteX1650" fmla="*/ 684744 w 21046544"/>
              <a:gd name="connsiteY1650" fmla="*/ 5559624 h 12136053"/>
              <a:gd name="connsiteX1651" fmla="*/ 834688 w 21046544"/>
              <a:gd name="connsiteY1651" fmla="*/ 5443079 h 12136053"/>
              <a:gd name="connsiteX1652" fmla="*/ 919652 w 21046544"/>
              <a:gd name="connsiteY1652" fmla="*/ 5414306 h 12136053"/>
              <a:gd name="connsiteX1653" fmla="*/ 1069601 w 21046544"/>
              <a:gd name="connsiteY1653" fmla="*/ 5297757 h 12136053"/>
              <a:gd name="connsiteX1654" fmla="*/ 1134573 w 21046544"/>
              <a:gd name="connsiteY1654" fmla="*/ 5209987 h 12136053"/>
              <a:gd name="connsiteX1655" fmla="*/ 1154552 w 21046544"/>
              <a:gd name="connsiteY1655" fmla="*/ 5268988 h 12136053"/>
              <a:gd name="connsiteX1656" fmla="*/ 1284520 w 21046544"/>
              <a:gd name="connsiteY1656" fmla="*/ 5093439 h 12136053"/>
              <a:gd name="connsiteX1657" fmla="*/ 1369485 w 21046544"/>
              <a:gd name="connsiteY1657" fmla="*/ 5064667 h 12136053"/>
              <a:gd name="connsiteX1658" fmla="*/ 1454445 w 21046544"/>
              <a:gd name="connsiteY1658" fmla="*/ 5035897 h 12136053"/>
              <a:gd name="connsiteX1659" fmla="*/ 1539408 w 21046544"/>
              <a:gd name="connsiteY1659" fmla="*/ 5007122 h 12136053"/>
              <a:gd name="connsiteX1660" fmla="*/ 1519429 w 21046544"/>
              <a:gd name="connsiteY1660" fmla="*/ 4948123 h 12136053"/>
              <a:gd name="connsiteX1661" fmla="*/ 1604393 w 21046544"/>
              <a:gd name="connsiteY1661" fmla="*/ 4919350 h 12136053"/>
              <a:gd name="connsiteX1662" fmla="*/ 1669376 w 21046544"/>
              <a:gd name="connsiteY1662" fmla="*/ 4831573 h 12136053"/>
              <a:gd name="connsiteX1663" fmla="*/ 1839301 w 21046544"/>
              <a:gd name="connsiteY1663" fmla="*/ 4774029 h 12136053"/>
              <a:gd name="connsiteX1664" fmla="*/ 1924269 w 21046544"/>
              <a:gd name="connsiteY1664" fmla="*/ 4745256 h 12136053"/>
              <a:gd name="connsiteX1665" fmla="*/ 1819325 w 21046544"/>
              <a:gd name="connsiteY1665" fmla="*/ 4715028 h 12136053"/>
              <a:gd name="connsiteX1666" fmla="*/ 2224161 w 21046544"/>
              <a:gd name="connsiteY1666" fmla="*/ 4512164 h 12136053"/>
              <a:gd name="connsiteX1667" fmla="*/ 2459060 w 21046544"/>
              <a:gd name="connsiteY1667" fmla="*/ 4366848 h 12136053"/>
              <a:gd name="connsiteX1668" fmla="*/ 2628989 w 21046544"/>
              <a:gd name="connsiteY1668" fmla="*/ 4309302 h 12136053"/>
              <a:gd name="connsiteX1669" fmla="*/ 2713953 w 21046544"/>
              <a:gd name="connsiteY1669" fmla="*/ 4280529 h 12136053"/>
              <a:gd name="connsiteX1670" fmla="*/ 2798916 w 21046544"/>
              <a:gd name="connsiteY1670" fmla="*/ 4251759 h 12136053"/>
              <a:gd name="connsiteX1671" fmla="*/ 3033821 w 21046544"/>
              <a:gd name="connsiteY1671" fmla="*/ 4106442 h 12136053"/>
              <a:gd name="connsiteX1672" fmla="*/ 3588597 w 21046544"/>
              <a:gd name="connsiteY1672" fmla="*/ 3787036 h 12136053"/>
              <a:gd name="connsiteX1673" fmla="*/ 3653580 w 21046544"/>
              <a:gd name="connsiteY1673" fmla="*/ 3699259 h 12136053"/>
              <a:gd name="connsiteX1674" fmla="*/ 3758524 w 21046544"/>
              <a:gd name="connsiteY1674" fmla="*/ 3729491 h 12136053"/>
              <a:gd name="connsiteX1675" fmla="*/ 3823505 w 21046544"/>
              <a:gd name="connsiteY1675" fmla="*/ 3641715 h 12136053"/>
              <a:gd name="connsiteX1676" fmla="*/ 3738545 w 21046544"/>
              <a:gd name="connsiteY1676" fmla="*/ 3670486 h 12136053"/>
              <a:gd name="connsiteX1677" fmla="*/ 4273345 w 21046544"/>
              <a:gd name="connsiteY1677" fmla="*/ 3292076 h 12136053"/>
              <a:gd name="connsiteX1678" fmla="*/ 4443273 w 21046544"/>
              <a:gd name="connsiteY1678" fmla="*/ 3234530 h 12136053"/>
              <a:gd name="connsiteX1679" fmla="*/ 4423292 w 21046544"/>
              <a:gd name="connsiteY1679" fmla="*/ 3175527 h 12136053"/>
              <a:gd name="connsiteX1680" fmla="*/ 4508254 w 21046544"/>
              <a:gd name="connsiteY1680" fmla="*/ 3146755 h 12136053"/>
              <a:gd name="connsiteX1681" fmla="*/ 4593219 w 21046544"/>
              <a:gd name="connsiteY1681" fmla="*/ 3117983 h 12136053"/>
              <a:gd name="connsiteX1682" fmla="*/ 4678182 w 21046544"/>
              <a:gd name="connsiteY1682" fmla="*/ 3089211 h 12136053"/>
              <a:gd name="connsiteX1683" fmla="*/ 4998050 w 21046544"/>
              <a:gd name="connsiteY1683" fmla="*/ 2915126 h 12136053"/>
              <a:gd name="connsiteX1684" fmla="*/ 5083013 w 21046544"/>
              <a:gd name="connsiteY1684" fmla="*/ 2886354 h 12136053"/>
              <a:gd name="connsiteX1685" fmla="*/ 5317922 w 21046544"/>
              <a:gd name="connsiteY1685" fmla="*/ 2741033 h 12136053"/>
              <a:gd name="connsiteX1686" fmla="*/ 5382904 w 21046544"/>
              <a:gd name="connsiteY1686" fmla="*/ 2653258 h 12136053"/>
              <a:gd name="connsiteX1687" fmla="*/ 5642829 w 21046544"/>
              <a:gd name="connsiteY1687" fmla="*/ 2302159 h 12136053"/>
              <a:gd name="connsiteX1688" fmla="*/ 5707812 w 21046544"/>
              <a:gd name="connsiteY1688" fmla="*/ 2214385 h 12136053"/>
              <a:gd name="connsiteX1689" fmla="*/ 5772794 w 21046544"/>
              <a:gd name="connsiteY1689" fmla="*/ 2126608 h 12136053"/>
              <a:gd name="connsiteX1690" fmla="*/ 5902760 w 21046544"/>
              <a:gd name="connsiteY1690" fmla="*/ 1951060 h 12136053"/>
              <a:gd name="connsiteX1691" fmla="*/ 6052698 w 21046544"/>
              <a:gd name="connsiteY1691" fmla="*/ 1834517 h 12136053"/>
              <a:gd name="connsiteX1692" fmla="*/ 6032719 w 21046544"/>
              <a:gd name="connsiteY1692" fmla="*/ 1775514 h 12136053"/>
              <a:gd name="connsiteX1693" fmla="*/ 6097701 w 21046544"/>
              <a:gd name="connsiteY1693" fmla="*/ 1687738 h 12136053"/>
              <a:gd name="connsiteX1694" fmla="*/ 6162685 w 21046544"/>
              <a:gd name="connsiteY1694" fmla="*/ 1599965 h 12136053"/>
              <a:gd name="connsiteX1695" fmla="*/ 6357633 w 21046544"/>
              <a:gd name="connsiteY1695" fmla="*/ 1336636 h 12136053"/>
              <a:gd name="connsiteX1696" fmla="*/ 6422616 w 21046544"/>
              <a:gd name="connsiteY1696" fmla="*/ 1248863 h 12136053"/>
              <a:gd name="connsiteX1697" fmla="*/ 6487599 w 21046544"/>
              <a:gd name="connsiteY1697" fmla="*/ 1161088 h 12136053"/>
              <a:gd name="connsiteX1698" fmla="*/ 6572562 w 21046544"/>
              <a:gd name="connsiteY1698" fmla="*/ 1132316 h 12136053"/>
              <a:gd name="connsiteX1699" fmla="*/ 6552582 w 21046544"/>
              <a:gd name="connsiteY1699" fmla="*/ 1073314 h 12136053"/>
              <a:gd name="connsiteX1700" fmla="*/ 6702528 w 21046544"/>
              <a:gd name="connsiteY1700" fmla="*/ 956767 h 12136053"/>
              <a:gd name="connsiteX1701" fmla="*/ 6767510 w 21046544"/>
              <a:gd name="connsiteY1701" fmla="*/ 868990 h 12136053"/>
              <a:gd name="connsiteX1702" fmla="*/ 6832495 w 21046544"/>
              <a:gd name="connsiteY1702" fmla="*/ 781219 h 12136053"/>
              <a:gd name="connsiteX1703" fmla="*/ 6859911 w 21046544"/>
              <a:gd name="connsiteY1703" fmla="*/ 744187 h 12136053"/>
              <a:gd name="connsiteX1704" fmla="*/ 6872084 w 21046544"/>
              <a:gd name="connsiteY1704" fmla="*/ 727737 h 12136053"/>
              <a:gd name="connsiteX1705" fmla="*/ 6870062 w 21046544"/>
              <a:gd name="connsiteY1705" fmla="*/ 730472 h 12136053"/>
              <a:gd name="connsiteX1706" fmla="*/ 6897477 w 21046544"/>
              <a:gd name="connsiteY1706" fmla="*/ 693442 h 12136053"/>
              <a:gd name="connsiteX1707" fmla="*/ 6877496 w 21046544"/>
              <a:gd name="connsiteY1707" fmla="*/ 634440 h 12136053"/>
              <a:gd name="connsiteX1708" fmla="*/ 6962460 w 21046544"/>
              <a:gd name="connsiteY1708" fmla="*/ 605668 h 12136053"/>
              <a:gd name="connsiteX1709" fmla="*/ 7047416 w 21046544"/>
              <a:gd name="connsiteY1709" fmla="*/ 576898 h 12136053"/>
              <a:gd name="connsiteX1710" fmla="*/ 7027434 w 21046544"/>
              <a:gd name="connsiteY1710" fmla="*/ 517892 h 12136053"/>
              <a:gd name="connsiteX1711" fmla="*/ 7092418 w 21046544"/>
              <a:gd name="connsiteY1711" fmla="*/ 430120 h 12136053"/>
              <a:gd name="connsiteX1712" fmla="*/ 7177382 w 21046544"/>
              <a:gd name="connsiteY1712" fmla="*/ 401348 h 12136053"/>
              <a:gd name="connsiteX1713" fmla="*/ 7157400 w 21046544"/>
              <a:gd name="connsiteY1713" fmla="*/ 342345 h 12136053"/>
              <a:gd name="connsiteX1714" fmla="*/ 7222383 w 21046544"/>
              <a:gd name="connsiteY1714" fmla="*/ 254570 h 12136053"/>
              <a:gd name="connsiteX1715" fmla="*/ 7307348 w 21046544"/>
              <a:gd name="connsiteY1715" fmla="*/ 225798 h 12136053"/>
              <a:gd name="connsiteX1716" fmla="*/ 7287367 w 21046544"/>
              <a:gd name="connsiteY1716" fmla="*/ 166794 h 12136053"/>
              <a:gd name="connsiteX1717" fmla="*/ 7352350 w 21046544"/>
              <a:gd name="connsiteY1717" fmla="*/ 79018 h 12136053"/>
              <a:gd name="connsiteX1718" fmla="*/ 7332369 w 21046544"/>
              <a:gd name="connsiteY1718" fmla="*/ 20017 h 12136053"/>
              <a:gd name="connsiteX1719" fmla="*/ 7389288 w 21046544"/>
              <a:gd name="connsiteY1719" fmla="*/ 743 h 1213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Lst>
            <a:rect l="l" t="t" r="r" b="b"/>
            <a:pathLst>
              <a:path w="21046544" h="12136053">
                <a:moveTo>
                  <a:pt x="13392640" y="10924303"/>
                </a:moveTo>
                <a:cubicBezTo>
                  <a:pt x="13392640" y="10924303"/>
                  <a:pt x="13392640" y="10924303"/>
                  <a:pt x="13382017" y="10927900"/>
                </a:cubicBezTo>
                <a:lnTo>
                  <a:pt x="13339613" y="10942260"/>
                </a:lnTo>
                <a:lnTo>
                  <a:pt x="13352453" y="10952532"/>
                </a:lnTo>
                <a:lnTo>
                  <a:pt x="13364564" y="10962229"/>
                </a:lnTo>
                <a:close/>
                <a:moveTo>
                  <a:pt x="13652764" y="10830910"/>
                </a:moveTo>
                <a:lnTo>
                  <a:pt x="13648736" y="10834042"/>
                </a:lnTo>
                <a:lnTo>
                  <a:pt x="13647526" y="10837989"/>
                </a:lnTo>
                <a:close/>
                <a:moveTo>
                  <a:pt x="15033536" y="10580562"/>
                </a:moveTo>
                <a:lnTo>
                  <a:pt x="15026684" y="10582882"/>
                </a:lnTo>
                <a:lnTo>
                  <a:pt x="15027324" y="10585389"/>
                </a:lnTo>
                <a:close/>
                <a:moveTo>
                  <a:pt x="15451500" y="10439023"/>
                </a:moveTo>
                <a:cubicBezTo>
                  <a:pt x="15451500" y="10439023"/>
                  <a:pt x="15451500" y="10439023"/>
                  <a:pt x="15386516" y="10526796"/>
                </a:cubicBezTo>
                <a:cubicBezTo>
                  <a:pt x="15386516" y="10526796"/>
                  <a:pt x="15386516" y="10526796"/>
                  <a:pt x="15380890" y="10545144"/>
                </a:cubicBezTo>
                <a:lnTo>
                  <a:pt x="15372884" y="10571266"/>
                </a:lnTo>
                <a:lnTo>
                  <a:pt x="15426704" y="10498563"/>
                </a:lnTo>
                <a:cubicBezTo>
                  <a:pt x="15426704" y="10498563"/>
                  <a:pt x="15426704" y="10498563"/>
                  <a:pt x="15454120" y="10461533"/>
                </a:cubicBezTo>
                <a:lnTo>
                  <a:pt x="15457554" y="10456898"/>
                </a:lnTo>
                <a:close/>
                <a:moveTo>
                  <a:pt x="15026914" y="10436645"/>
                </a:moveTo>
                <a:cubicBezTo>
                  <a:pt x="15026914" y="10436645"/>
                  <a:pt x="15026914" y="10436645"/>
                  <a:pt x="14961930" y="10524417"/>
                </a:cubicBezTo>
                <a:cubicBezTo>
                  <a:pt x="14961930" y="10524417"/>
                  <a:pt x="14961930" y="10524417"/>
                  <a:pt x="14953806" y="10535392"/>
                </a:cubicBezTo>
                <a:lnTo>
                  <a:pt x="14947482" y="10543933"/>
                </a:lnTo>
                <a:lnTo>
                  <a:pt x="15006702" y="10523878"/>
                </a:lnTo>
                <a:cubicBezTo>
                  <a:pt x="14996712" y="10494378"/>
                  <a:pt x="15017954" y="10487184"/>
                  <a:pt x="15039196" y="10479991"/>
                </a:cubicBezTo>
                <a:lnTo>
                  <a:pt x="15041252" y="10478990"/>
                </a:lnTo>
                <a:lnTo>
                  <a:pt x="15038464" y="10470752"/>
                </a:lnTo>
                <a:cubicBezTo>
                  <a:pt x="15035656" y="10462457"/>
                  <a:pt x="15031908" y="10451391"/>
                  <a:pt x="15026914" y="10436645"/>
                </a:cubicBezTo>
                <a:close/>
                <a:moveTo>
                  <a:pt x="13532454" y="10365424"/>
                </a:moveTo>
                <a:cubicBezTo>
                  <a:pt x="13532454" y="10365424"/>
                  <a:pt x="13532454" y="10365424"/>
                  <a:pt x="13521832" y="10369019"/>
                </a:cubicBezTo>
                <a:lnTo>
                  <a:pt x="13473233" y="10385478"/>
                </a:lnTo>
                <a:lnTo>
                  <a:pt x="13460264" y="10402993"/>
                </a:lnTo>
                <a:cubicBezTo>
                  <a:pt x="13451129" y="10415335"/>
                  <a:pt x="13438942" y="10431794"/>
                  <a:pt x="13422697" y="10453739"/>
                </a:cubicBezTo>
                <a:cubicBezTo>
                  <a:pt x="13422697" y="10453739"/>
                  <a:pt x="13422697" y="10453739"/>
                  <a:pt x="13357719" y="10541513"/>
                </a:cubicBezTo>
                <a:cubicBezTo>
                  <a:pt x="13357719" y="10541513"/>
                  <a:pt x="13357719" y="10541513"/>
                  <a:pt x="13292736" y="10629287"/>
                </a:cubicBezTo>
                <a:cubicBezTo>
                  <a:pt x="13292736" y="10629287"/>
                  <a:pt x="13207774" y="10658058"/>
                  <a:pt x="13142791" y="10745835"/>
                </a:cubicBezTo>
                <a:cubicBezTo>
                  <a:pt x="13142791" y="10745835"/>
                  <a:pt x="13142791" y="10745835"/>
                  <a:pt x="13247735" y="10776065"/>
                </a:cubicBezTo>
                <a:cubicBezTo>
                  <a:pt x="13247735" y="10776065"/>
                  <a:pt x="13247735" y="10776065"/>
                  <a:pt x="13332697" y="10747293"/>
                </a:cubicBezTo>
                <a:cubicBezTo>
                  <a:pt x="13332697" y="10747293"/>
                  <a:pt x="13332697" y="10747293"/>
                  <a:pt x="13312717" y="10688291"/>
                </a:cubicBezTo>
                <a:cubicBezTo>
                  <a:pt x="13292736" y="10629287"/>
                  <a:pt x="13377699" y="10600516"/>
                  <a:pt x="13377699" y="10600516"/>
                </a:cubicBezTo>
                <a:cubicBezTo>
                  <a:pt x="13377699" y="10600516"/>
                  <a:pt x="13377699" y="10600516"/>
                  <a:pt x="13462659" y="10571744"/>
                </a:cubicBezTo>
                <a:cubicBezTo>
                  <a:pt x="13462659" y="10571744"/>
                  <a:pt x="13462659" y="10571744"/>
                  <a:pt x="13592624" y="10396195"/>
                </a:cubicBezTo>
                <a:lnTo>
                  <a:pt x="13591820" y="10393816"/>
                </a:lnTo>
                <a:lnTo>
                  <a:pt x="13552436" y="10424427"/>
                </a:lnTo>
                <a:cubicBezTo>
                  <a:pt x="13552436" y="10424427"/>
                  <a:pt x="13552436" y="10424427"/>
                  <a:pt x="13532454" y="10365424"/>
                </a:cubicBezTo>
                <a:close/>
                <a:moveTo>
                  <a:pt x="14408316" y="10008256"/>
                </a:moveTo>
                <a:lnTo>
                  <a:pt x="14385842" y="10018886"/>
                </a:lnTo>
                <a:cubicBezTo>
                  <a:pt x="14339920" y="10040605"/>
                  <a:pt x="14259564" y="10078606"/>
                  <a:pt x="14118940" y="10145110"/>
                </a:cubicBezTo>
                <a:lnTo>
                  <a:pt x="14058602" y="10173643"/>
                </a:lnTo>
                <a:lnTo>
                  <a:pt x="14017440" y="10252335"/>
                </a:lnTo>
                <a:cubicBezTo>
                  <a:pt x="14017440" y="10252335"/>
                  <a:pt x="14017440" y="10252335"/>
                  <a:pt x="13952458" y="10340111"/>
                </a:cubicBezTo>
                <a:cubicBezTo>
                  <a:pt x="13952458" y="10340111"/>
                  <a:pt x="13952458" y="10340111"/>
                  <a:pt x="13782532" y="10397655"/>
                </a:cubicBezTo>
                <a:cubicBezTo>
                  <a:pt x="13782532" y="10397655"/>
                  <a:pt x="13782532" y="10397655"/>
                  <a:pt x="13697568" y="10426426"/>
                </a:cubicBezTo>
                <a:cubicBezTo>
                  <a:pt x="13697568" y="10426426"/>
                  <a:pt x="13697568" y="10426426"/>
                  <a:pt x="13717548" y="10485429"/>
                </a:cubicBezTo>
                <a:cubicBezTo>
                  <a:pt x="13717548" y="10485429"/>
                  <a:pt x="13717548" y="10485429"/>
                  <a:pt x="13652568" y="10573205"/>
                </a:cubicBezTo>
                <a:cubicBezTo>
                  <a:pt x="13652568" y="10573205"/>
                  <a:pt x="13652568" y="10573205"/>
                  <a:pt x="13672548" y="10632207"/>
                </a:cubicBezTo>
                <a:cubicBezTo>
                  <a:pt x="13672548" y="10632207"/>
                  <a:pt x="13672548" y="10632207"/>
                  <a:pt x="13587584" y="10660978"/>
                </a:cubicBezTo>
                <a:cubicBezTo>
                  <a:pt x="13587584" y="10660978"/>
                  <a:pt x="13587584" y="10660978"/>
                  <a:pt x="13631856" y="10673732"/>
                </a:cubicBezTo>
                <a:lnTo>
                  <a:pt x="13689708" y="10690398"/>
                </a:lnTo>
                <a:lnTo>
                  <a:pt x="13715596" y="10670276"/>
                </a:lnTo>
                <a:cubicBezTo>
                  <a:pt x="13736684" y="10653886"/>
                  <a:pt x="13764800" y="10632031"/>
                  <a:pt x="13802288" y="10602894"/>
                </a:cubicBezTo>
                <a:cubicBezTo>
                  <a:pt x="13802288" y="10602894"/>
                  <a:pt x="13802288" y="10602894"/>
                  <a:pt x="13887252" y="10574122"/>
                </a:cubicBezTo>
                <a:cubicBezTo>
                  <a:pt x="13887252" y="10574122"/>
                  <a:pt x="13887252" y="10574122"/>
                  <a:pt x="13972210" y="10545353"/>
                </a:cubicBezTo>
                <a:cubicBezTo>
                  <a:pt x="13972210" y="10545353"/>
                  <a:pt x="13972210" y="10545353"/>
                  <a:pt x="14001574" y="10527187"/>
                </a:cubicBezTo>
                <a:lnTo>
                  <a:pt x="14002246" y="10526770"/>
                </a:lnTo>
                <a:lnTo>
                  <a:pt x="14012400" y="10517119"/>
                </a:lnTo>
                <a:cubicBezTo>
                  <a:pt x="14012400" y="10517119"/>
                  <a:pt x="14012400" y="10517119"/>
                  <a:pt x="14077384" y="10429345"/>
                </a:cubicBezTo>
                <a:cubicBezTo>
                  <a:pt x="14077384" y="10429345"/>
                  <a:pt x="14077384" y="10429345"/>
                  <a:pt x="14057402" y="10370342"/>
                </a:cubicBezTo>
                <a:cubicBezTo>
                  <a:pt x="14057402" y="10370342"/>
                  <a:pt x="14057402" y="10370342"/>
                  <a:pt x="14122382" y="10282569"/>
                </a:cubicBezTo>
                <a:cubicBezTo>
                  <a:pt x="14122382" y="10282569"/>
                  <a:pt x="14122382" y="10282569"/>
                  <a:pt x="14207344" y="10253796"/>
                </a:cubicBezTo>
                <a:cubicBezTo>
                  <a:pt x="14207344" y="10253796"/>
                  <a:pt x="14207344" y="10253796"/>
                  <a:pt x="14272328" y="10166020"/>
                </a:cubicBezTo>
                <a:cubicBezTo>
                  <a:pt x="14272328" y="10166020"/>
                  <a:pt x="14272328" y="10166020"/>
                  <a:pt x="14357292" y="10137249"/>
                </a:cubicBezTo>
                <a:cubicBezTo>
                  <a:pt x="14357292" y="10137249"/>
                  <a:pt x="14357292" y="10137249"/>
                  <a:pt x="14252348" y="10107020"/>
                </a:cubicBezTo>
                <a:cubicBezTo>
                  <a:pt x="14252348" y="10107020"/>
                  <a:pt x="14252348" y="10107020"/>
                  <a:pt x="14337312" y="10078248"/>
                </a:cubicBezTo>
                <a:cubicBezTo>
                  <a:pt x="14422276" y="10049476"/>
                  <a:pt x="14232366" y="10048016"/>
                  <a:pt x="14422276" y="10049476"/>
                </a:cubicBezTo>
                <a:cubicBezTo>
                  <a:pt x="14422276" y="10049476"/>
                  <a:pt x="14422276" y="10049476"/>
                  <a:pt x="14413844" y="10024583"/>
                </a:cubicBezTo>
                <a:close/>
                <a:moveTo>
                  <a:pt x="14486450" y="9959320"/>
                </a:moveTo>
                <a:lnTo>
                  <a:pt x="14480404" y="9964021"/>
                </a:lnTo>
                <a:lnTo>
                  <a:pt x="14487256" y="9961701"/>
                </a:lnTo>
                <a:close/>
                <a:moveTo>
                  <a:pt x="8376499" y="9941235"/>
                </a:moveTo>
                <a:lnTo>
                  <a:pt x="8370062" y="9943229"/>
                </a:lnTo>
                <a:cubicBezTo>
                  <a:pt x="8370062" y="9943229"/>
                  <a:pt x="8370062" y="9943229"/>
                  <a:pt x="8285098" y="9972001"/>
                </a:cubicBezTo>
                <a:cubicBezTo>
                  <a:pt x="8242617" y="9986388"/>
                  <a:pt x="8223873" y="10000957"/>
                  <a:pt x="8216375" y="10013771"/>
                </a:cubicBezTo>
                <a:lnTo>
                  <a:pt x="8216175" y="10018831"/>
                </a:lnTo>
                <a:lnTo>
                  <a:pt x="8260302" y="10031544"/>
                </a:lnTo>
                <a:cubicBezTo>
                  <a:pt x="8260302" y="10031544"/>
                  <a:pt x="8260302" y="10031544"/>
                  <a:pt x="8323562" y="9982376"/>
                </a:cubicBezTo>
                <a:close/>
                <a:moveTo>
                  <a:pt x="15911416" y="9559814"/>
                </a:moveTo>
                <a:cubicBezTo>
                  <a:pt x="15911416" y="9559814"/>
                  <a:pt x="15911416" y="9559814"/>
                  <a:pt x="15884000" y="9596845"/>
                </a:cubicBezTo>
                <a:lnTo>
                  <a:pt x="15860880" y="9628074"/>
                </a:lnTo>
                <a:lnTo>
                  <a:pt x="15886622" y="9619358"/>
                </a:lnTo>
                <a:lnTo>
                  <a:pt x="15881360" y="9635762"/>
                </a:lnTo>
                <a:lnTo>
                  <a:pt x="15931396" y="9618818"/>
                </a:lnTo>
                <a:cubicBezTo>
                  <a:pt x="15931396" y="9618818"/>
                  <a:pt x="15931396" y="9618818"/>
                  <a:pt x="15868140" y="9667986"/>
                </a:cubicBezTo>
                <a:lnTo>
                  <a:pt x="15815428" y="9708957"/>
                </a:lnTo>
                <a:lnTo>
                  <a:pt x="15821642" y="9707131"/>
                </a:lnTo>
                <a:cubicBezTo>
                  <a:pt x="15821642" y="9707131"/>
                  <a:pt x="15821642" y="9707131"/>
                  <a:pt x="15756660" y="9794906"/>
                </a:cubicBezTo>
                <a:cubicBezTo>
                  <a:pt x="15756660" y="9794906"/>
                  <a:pt x="15756660" y="9794906"/>
                  <a:pt x="15671696" y="9823678"/>
                </a:cubicBezTo>
                <a:cubicBezTo>
                  <a:pt x="15671696" y="9823678"/>
                  <a:pt x="15671696" y="9823678"/>
                  <a:pt x="15691676" y="9882681"/>
                </a:cubicBezTo>
                <a:cubicBezTo>
                  <a:pt x="15606712" y="9911453"/>
                  <a:pt x="15606712" y="9911453"/>
                  <a:pt x="15541730" y="9999228"/>
                </a:cubicBezTo>
                <a:cubicBezTo>
                  <a:pt x="15541730" y="9999228"/>
                  <a:pt x="15541730" y="9999228"/>
                  <a:pt x="15561712" y="10058233"/>
                </a:cubicBezTo>
                <a:cubicBezTo>
                  <a:pt x="15561712" y="10058233"/>
                  <a:pt x="15561712" y="10058233"/>
                  <a:pt x="15411766" y="10174780"/>
                </a:cubicBezTo>
                <a:cubicBezTo>
                  <a:pt x="15411766" y="10174780"/>
                  <a:pt x="15411766" y="10174780"/>
                  <a:pt x="15346784" y="10262554"/>
                </a:cubicBezTo>
                <a:cubicBezTo>
                  <a:pt x="15346784" y="10262554"/>
                  <a:pt x="15346784" y="10262554"/>
                  <a:pt x="15291956" y="10336611"/>
                </a:cubicBezTo>
                <a:lnTo>
                  <a:pt x="15262436" y="10376491"/>
                </a:lnTo>
                <a:lnTo>
                  <a:pt x="15275972" y="10375144"/>
                </a:lnTo>
                <a:cubicBezTo>
                  <a:pt x="15289088" y="10378923"/>
                  <a:pt x="15294084" y="10393675"/>
                  <a:pt x="15261594" y="10437561"/>
                </a:cubicBezTo>
                <a:cubicBezTo>
                  <a:pt x="15261594" y="10437561"/>
                  <a:pt x="15261594" y="10437561"/>
                  <a:pt x="15346556" y="10408791"/>
                </a:cubicBezTo>
                <a:cubicBezTo>
                  <a:pt x="15346556" y="10408791"/>
                  <a:pt x="15346556" y="10408791"/>
                  <a:pt x="15326574" y="10349788"/>
                </a:cubicBezTo>
                <a:cubicBezTo>
                  <a:pt x="15326574" y="10349788"/>
                  <a:pt x="15326574" y="10349788"/>
                  <a:pt x="15391558" y="10262013"/>
                </a:cubicBezTo>
                <a:cubicBezTo>
                  <a:pt x="15391558" y="10262013"/>
                  <a:pt x="15391558" y="10262013"/>
                  <a:pt x="15411540" y="10321016"/>
                </a:cubicBezTo>
                <a:cubicBezTo>
                  <a:pt x="15411540" y="10321016"/>
                  <a:pt x="15411540" y="10321016"/>
                  <a:pt x="15496500" y="10292246"/>
                </a:cubicBezTo>
                <a:cubicBezTo>
                  <a:pt x="15476518" y="10233244"/>
                  <a:pt x="15561484" y="10204470"/>
                  <a:pt x="15646446" y="10175698"/>
                </a:cubicBezTo>
                <a:cubicBezTo>
                  <a:pt x="15646446" y="10175698"/>
                  <a:pt x="15646446" y="10175698"/>
                  <a:pt x="15709708" y="10126531"/>
                </a:cubicBezTo>
                <a:lnTo>
                  <a:pt x="15737828" y="10104672"/>
                </a:lnTo>
                <a:lnTo>
                  <a:pt x="15751620" y="10059691"/>
                </a:lnTo>
                <a:cubicBezTo>
                  <a:pt x="15800356" y="9993858"/>
                  <a:pt x="15823780" y="10010590"/>
                  <a:pt x="15832444" y="10023070"/>
                </a:cubicBezTo>
                <a:lnTo>
                  <a:pt x="15833400" y="10024882"/>
                </a:lnTo>
                <a:lnTo>
                  <a:pt x="15837008" y="10004292"/>
                </a:lnTo>
                <a:cubicBezTo>
                  <a:pt x="15838568" y="9991432"/>
                  <a:pt x="15842164" y="9975826"/>
                  <a:pt x="15854740" y="9956153"/>
                </a:cubicBezTo>
                <a:lnTo>
                  <a:pt x="15861652" y="9949149"/>
                </a:lnTo>
                <a:lnTo>
                  <a:pt x="15876584" y="9900456"/>
                </a:lnTo>
                <a:lnTo>
                  <a:pt x="15841396" y="9912373"/>
                </a:lnTo>
                <a:cubicBezTo>
                  <a:pt x="15841396" y="9912373"/>
                  <a:pt x="15841396" y="9912373"/>
                  <a:pt x="15932064" y="9826176"/>
                </a:cubicBezTo>
                <a:lnTo>
                  <a:pt x="15957712" y="9801792"/>
                </a:lnTo>
                <a:lnTo>
                  <a:pt x="15946564" y="9796368"/>
                </a:lnTo>
                <a:lnTo>
                  <a:pt x="15972748" y="9787501"/>
                </a:lnTo>
                <a:lnTo>
                  <a:pt x="16056316" y="9708052"/>
                </a:lnTo>
                <a:cubicBezTo>
                  <a:pt x="16056316" y="9708052"/>
                  <a:pt x="16064442" y="9697081"/>
                  <a:pt x="16075298" y="9681073"/>
                </a:cubicBezTo>
                <a:lnTo>
                  <a:pt x="16089278" y="9658472"/>
                </a:lnTo>
                <a:lnTo>
                  <a:pt x="16088076" y="9654929"/>
                </a:lnTo>
                <a:cubicBezTo>
                  <a:pt x="16085268" y="9646630"/>
                  <a:pt x="16081522" y="9635567"/>
                  <a:pt x="16076528" y="9620818"/>
                </a:cubicBezTo>
                <a:cubicBezTo>
                  <a:pt x="16076528" y="9620818"/>
                  <a:pt x="16076528" y="9620818"/>
                  <a:pt x="16103942" y="9583788"/>
                </a:cubicBezTo>
                <a:lnTo>
                  <a:pt x="16116420" y="9566931"/>
                </a:lnTo>
                <a:lnTo>
                  <a:pt x="16101320" y="9561276"/>
                </a:lnTo>
                <a:cubicBezTo>
                  <a:pt x="16101320" y="9561276"/>
                  <a:pt x="16101320" y="9561276"/>
                  <a:pt x="16016356" y="9590047"/>
                </a:cubicBezTo>
                <a:cubicBezTo>
                  <a:pt x="16016356" y="9590047"/>
                  <a:pt x="16016356" y="9590047"/>
                  <a:pt x="16036336" y="9649051"/>
                </a:cubicBezTo>
                <a:cubicBezTo>
                  <a:pt x="16036336" y="9649051"/>
                  <a:pt x="16036336" y="9649051"/>
                  <a:pt x="15931396" y="9618818"/>
                </a:cubicBezTo>
                <a:cubicBezTo>
                  <a:pt x="15931396" y="9618818"/>
                  <a:pt x="15931396" y="9618818"/>
                  <a:pt x="15911416" y="9559814"/>
                </a:cubicBezTo>
                <a:close/>
                <a:moveTo>
                  <a:pt x="15761700" y="9530123"/>
                </a:moveTo>
                <a:cubicBezTo>
                  <a:pt x="15761700" y="9530123"/>
                  <a:pt x="15761700" y="9530123"/>
                  <a:pt x="15696718" y="9617900"/>
                </a:cubicBezTo>
                <a:cubicBezTo>
                  <a:pt x="15696718" y="9617900"/>
                  <a:pt x="15696718" y="9617900"/>
                  <a:pt x="15699216" y="9625273"/>
                </a:cubicBezTo>
                <a:lnTo>
                  <a:pt x="15701160" y="9631015"/>
                </a:lnTo>
                <a:lnTo>
                  <a:pt x="15741492" y="9617357"/>
                </a:lnTo>
                <a:cubicBezTo>
                  <a:pt x="15741492" y="9617357"/>
                  <a:pt x="15741492" y="9617357"/>
                  <a:pt x="15826452" y="9588586"/>
                </a:cubicBezTo>
                <a:lnTo>
                  <a:pt x="15850742" y="9555776"/>
                </a:lnTo>
                <a:lnTo>
                  <a:pt x="15822370" y="9547601"/>
                </a:lnTo>
                <a:cubicBezTo>
                  <a:pt x="15807612" y="9543349"/>
                  <a:pt x="15787934" y="9537681"/>
                  <a:pt x="15761700" y="9530123"/>
                </a:cubicBezTo>
                <a:close/>
                <a:moveTo>
                  <a:pt x="15741720" y="9471119"/>
                </a:moveTo>
                <a:cubicBezTo>
                  <a:pt x="15741720" y="9471119"/>
                  <a:pt x="15731100" y="9474717"/>
                  <a:pt x="15718840" y="9477841"/>
                </a:cubicBezTo>
                <a:lnTo>
                  <a:pt x="15695198" y="9480649"/>
                </a:lnTo>
                <a:lnTo>
                  <a:pt x="15697088" y="9486234"/>
                </a:lnTo>
                <a:close/>
                <a:moveTo>
                  <a:pt x="16101548" y="9415038"/>
                </a:moveTo>
                <a:cubicBezTo>
                  <a:pt x="16101548" y="9415038"/>
                  <a:pt x="16101548" y="9415038"/>
                  <a:pt x="16114664" y="9418815"/>
                </a:cubicBezTo>
                <a:lnTo>
                  <a:pt x="16124880" y="9421760"/>
                </a:lnTo>
                <a:lnTo>
                  <a:pt x="16130652" y="9419806"/>
                </a:lnTo>
                <a:close/>
                <a:moveTo>
                  <a:pt x="15726548" y="9293574"/>
                </a:moveTo>
                <a:cubicBezTo>
                  <a:pt x="15726548" y="9293574"/>
                  <a:pt x="15726548" y="9293574"/>
                  <a:pt x="15661570" y="9381346"/>
                </a:cubicBezTo>
                <a:cubicBezTo>
                  <a:pt x="15661570" y="9381346"/>
                  <a:pt x="15661570" y="9381346"/>
                  <a:pt x="15341696" y="9555439"/>
                </a:cubicBezTo>
                <a:cubicBezTo>
                  <a:pt x="15341696" y="9555439"/>
                  <a:pt x="15341696" y="9555439"/>
                  <a:pt x="15106788" y="9700756"/>
                </a:cubicBezTo>
                <a:cubicBezTo>
                  <a:pt x="15106788" y="9700756"/>
                  <a:pt x="15106788" y="9700756"/>
                  <a:pt x="15085548" y="9707948"/>
                </a:cubicBezTo>
                <a:lnTo>
                  <a:pt x="15047568" y="9720810"/>
                </a:lnTo>
                <a:lnTo>
                  <a:pt x="15034600" y="9738324"/>
                </a:lnTo>
                <a:cubicBezTo>
                  <a:pt x="15025464" y="9750666"/>
                  <a:pt x="15013280" y="9767124"/>
                  <a:pt x="14997032" y="9789071"/>
                </a:cubicBezTo>
                <a:cubicBezTo>
                  <a:pt x="14997032" y="9789071"/>
                  <a:pt x="14997032" y="9789071"/>
                  <a:pt x="14932052" y="9876846"/>
                </a:cubicBezTo>
                <a:cubicBezTo>
                  <a:pt x="14932052" y="9876846"/>
                  <a:pt x="14932052" y="9876846"/>
                  <a:pt x="14847088" y="9905618"/>
                </a:cubicBezTo>
                <a:cubicBezTo>
                  <a:pt x="14847088" y="9905618"/>
                  <a:pt x="14847088" y="9905618"/>
                  <a:pt x="14762124" y="9934390"/>
                </a:cubicBezTo>
                <a:cubicBezTo>
                  <a:pt x="14762124" y="9934390"/>
                  <a:pt x="14762124" y="9934390"/>
                  <a:pt x="14782104" y="9993391"/>
                </a:cubicBezTo>
                <a:cubicBezTo>
                  <a:pt x="14782104" y="9993391"/>
                  <a:pt x="14782104" y="9993391"/>
                  <a:pt x="14802084" y="10052394"/>
                </a:cubicBezTo>
                <a:cubicBezTo>
                  <a:pt x="14802084" y="10052394"/>
                  <a:pt x="14717120" y="10081166"/>
                  <a:pt x="14717120" y="10081166"/>
                </a:cubicBezTo>
                <a:cubicBezTo>
                  <a:pt x="14717120" y="10081166"/>
                  <a:pt x="14717120" y="10081166"/>
                  <a:pt x="14740856" y="10081347"/>
                </a:cubicBezTo>
                <a:lnTo>
                  <a:pt x="14778272" y="10081637"/>
                </a:lnTo>
                <a:lnTo>
                  <a:pt x="14846856" y="10051855"/>
                </a:lnTo>
                <a:cubicBezTo>
                  <a:pt x="14846856" y="10051855"/>
                  <a:pt x="14846856" y="10051855"/>
                  <a:pt x="15016788" y="9994310"/>
                </a:cubicBezTo>
                <a:cubicBezTo>
                  <a:pt x="15016788" y="9994310"/>
                  <a:pt x="15016788" y="9994310"/>
                  <a:pt x="15336652" y="9820221"/>
                </a:cubicBezTo>
                <a:cubicBezTo>
                  <a:pt x="15336652" y="9820221"/>
                  <a:pt x="15336652" y="9820221"/>
                  <a:pt x="15366018" y="9802058"/>
                </a:cubicBezTo>
                <a:lnTo>
                  <a:pt x="15383916" y="9790986"/>
                </a:lnTo>
                <a:lnTo>
                  <a:pt x="15376842" y="9791989"/>
                </a:lnTo>
                <a:cubicBezTo>
                  <a:pt x="15376842" y="9791989"/>
                  <a:pt x="15376842" y="9791989"/>
                  <a:pt x="15441828" y="9704216"/>
                </a:cubicBezTo>
                <a:cubicBezTo>
                  <a:pt x="15441828" y="9704216"/>
                  <a:pt x="15441828" y="9704216"/>
                  <a:pt x="15526792" y="9675444"/>
                </a:cubicBezTo>
                <a:cubicBezTo>
                  <a:pt x="15506810" y="9616440"/>
                  <a:pt x="15611756" y="9646672"/>
                  <a:pt x="15591774" y="9587668"/>
                </a:cubicBezTo>
                <a:cubicBezTo>
                  <a:pt x="15676736" y="9558896"/>
                  <a:pt x="15676736" y="9558896"/>
                  <a:pt x="15656756" y="9499892"/>
                </a:cubicBezTo>
                <a:cubicBezTo>
                  <a:pt x="15656756" y="9499892"/>
                  <a:pt x="15656756" y="9499892"/>
                  <a:pt x="15667376" y="9496296"/>
                </a:cubicBezTo>
                <a:lnTo>
                  <a:pt x="15678196" y="9492631"/>
                </a:lnTo>
                <a:lnTo>
                  <a:pt x="15657256" y="9486599"/>
                </a:lnTo>
                <a:cubicBezTo>
                  <a:pt x="15642500" y="9482347"/>
                  <a:pt x="15622820" y="9476680"/>
                  <a:pt x="15596588" y="9469122"/>
                </a:cubicBezTo>
                <a:cubicBezTo>
                  <a:pt x="15596588" y="9469122"/>
                  <a:pt x="15596588" y="9469122"/>
                  <a:pt x="15681552" y="9440350"/>
                </a:cubicBezTo>
                <a:cubicBezTo>
                  <a:pt x="15681552" y="9440350"/>
                  <a:pt x="15681552" y="9440350"/>
                  <a:pt x="15689980" y="9465242"/>
                </a:cubicBezTo>
                <a:lnTo>
                  <a:pt x="15691678" y="9470260"/>
                </a:lnTo>
                <a:lnTo>
                  <a:pt x="15697444" y="9458367"/>
                </a:lnTo>
                <a:cubicBezTo>
                  <a:pt x="15705996" y="9450845"/>
                  <a:pt x="15718630" y="9441172"/>
                  <a:pt x="15736464" y="9428841"/>
                </a:cubicBezTo>
                <a:lnTo>
                  <a:pt x="15759388" y="9413992"/>
                </a:lnTo>
                <a:lnTo>
                  <a:pt x="15681552" y="9440350"/>
                </a:lnTo>
                <a:cubicBezTo>
                  <a:pt x="15681552" y="9440350"/>
                  <a:pt x="15681552" y="9440350"/>
                  <a:pt x="15746530" y="9352576"/>
                </a:cubicBezTo>
                <a:cubicBezTo>
                  <a:pt x="15838352" y="9379027"/>
                  <a:pt x="15689140" y="9336042"/>
                  <a:pt x="15777624" y="9325859"/>
                </a:cubicBezTo>
                <a:lnTo>
                  <a:pt x="15787108" y="9325498"/>
                </a:lnTo>
                <a:lnTo>
                  <a:pt x="15786716" y="9324343"/>
                </a:lnTo>
                <a:cubicBezTo>
                  <a:pt x="15786716" y="9324343"/>
                  <a:pt x="15786716" y="9324343"/>
                  <a:pt x="15794842" y="9313371"/>
                </a:cubicBezTo>
                <a:lnTo>
                  <a:pt x="15806232" y="9297982"/>
                </a:lnTo>
                <a:close/>
                <a:moveTo>
                  <a:pt x="16474492" y="9034498"/>
                </a:moveTo>
                <a:lnTo>
                  <a:pt x="16381460" y="9122940"/>
                </a:lnTo>
                <a:cubicBezTo>
                  <a:pt x="16296496" y="9151712"/>
                  <a:pt x="16296496" y="9151712"/>
                  <a:pt x="16296496" y="9151712"/>
                </a:cubicBezTo>
                <a:cubicBezTo>
                  <a:pt x="16296496" y="9151712"/>
                  <a:pt x="16296496" y="9151712"/>
                  <a:pt x="16316478" y="9210716"/>
                </a:cubicBezTo>
                <a:cubicBezTo>
                  <a:pt x="16316478" y="9210716"/>
                  <a:pt x="16316478" y="9210716"/>
                  <a:pt x="16231514" y="9239488"/>
                </a:cubicBezTo>
                <a:cubicBezTo>
                  <a:pt x="16231514" y="9239488"/>
                  <a:pt x="16231514" y="9239488"/>
                  <a:pt x="16146552" y="9268260"/>
                </a:cubicBezTo>
                <a:cubicBezTo>
                  <a:pt x="16146552" y="9268260"/>
                  <a:pt x="16120312" y="9260703"/>
                  <a:pt x="16099074" y="9267895"/>
                </a:cubicBezTo>
                <a:lnTo>
                  <a:pt x="16078780" y="9288547"/>
                </a:lnTo>
                <a:lnTo>
                  <a:pt x="16106360" y="9296492"/>
                </a:lnTo>
                <a:cubicBezTo>
                  <a:pt x="16106360" y="9296492"/>
                  <a:pt x="16106360" y="9296492"/>
                  <a:pt x="16102064" y="9296918"/>
                </a:cubicBezTo>
                <a:lnTo>
                  <a:pt x="16074316" y="9299675"/>
                </a:lnTo>
                <a:lnTo>
                  <a:pt x="16072884" y="9318384"/>
                </a:lnTo>
                <a:cubicBezTo>
                  <a:pt x="16073844" y="9328848"/>
                  <a:pt x="16076572" y="9341283"/>
                  <a:pt x="16081568" y="9356034"/>
                </a:cubicBezTo>
                <a:cubicBezTo>
                  <a:pt x="16081568" y="9356034"/>
                  <a:pt x="16081568" y="9356034"/>
                  <a:pt x="16186512" y="9386266"/>
                </a:cubicBezTo>
                <a:cubicBezTo>
                  <a:pt x="16186512" y="9386266"/>
                  <a:pt x="16186512" y="9386266"/>
                  <a:pt x="16197132" y="9382670"/>
                </a:cubicBezTo>
                <a:lnTo>
                  <a:pt x="16226844" y="9372608"/>
                </a:lnTo>
                <a:lnTo>
                  <a:pt x="16222856" y="9360835"/>
                </a:lnTo>
                <a:cubicBezTo>
                  <a:pt x="16220048" y="9352537"/>
                  <a:pt x="16216300" y="9341473"/>
                  <a:pt x="16211304" y="9326723"/>
                </a:cubicBezTo>
                <a:cubicBezTo>
                  <a:pt x="16211304" y="9326723"/>
                  <a:pt x="16211304" y="9326723"/>
                  <a:pt x="16381234" y="9269178"/>
                </a:cubicBezTo>
                <a:cubicBezTo>
                  <a:pt x="16381234" y="9269178"/>
                  <a:pt x="16381234" y="9269178"/>
                  <a:pt x="16446212" y="9181406"/>
                </a:cubicBezTo>
                <a:cubicBezTo>
                  <a:pt x="16446212" y="9181406"/>
                  <a:pt x="16446212" y="9181406"/>
                  <a:pt x="16361252" y="9210176"/>
                </a:cubicBezTo>
                <a:cubicBezTo>
                  <a:pt x="16356258" y="9195425"/>
                  <a:pt x="16357820" y="9182563"/>
                  <a:pt x="16364304" y="9171119"/>
                </a:cubicBezTo>
                <a:lnTo>
                  <a:pt x="16368864" y="9166841"/>
                </a:lnTo>
                <a:lnTo>
                  <a:pt x="16354046" y="9159970"/>
                </a:lnTo>
                <a:cubicBezTo>
                  <a:pt x="16333670" y="9139124"/>
                  <a:pt x="16381460" y="9122940"/>
                  <a:pt x="16381460" y="9122940"/>
                </a:cubicBezTo>
                <a:cubicBezTo>
                  <a:pt x="16381460" y="9122940"/>
                  <a:pt x="16381460" y="9122940"/>
                  <a:pt x="16383958" y="9130316"/>
                </a:cubicBezTo>
                <a:lnTo>
                  <a:pt x="16389706" y="9147288"/>
                </a:lnTo>
                <a:lnTo>
                  <a:pt x="16396868" y="9140567"/>
                </a:lnTo>
                <a:cubicBezTo>
                  <a:pt x="16426232" y="9122403"/>
                  <a:pt x="16468712" y="9108016"/>
                  <a:pt x="16511196" y="9093630"/>
                </a:cubicBezTo>
                <a:cubicBezTo>
                  <a:pt x="16511196" y="9093630"/>
                  <a:pt x="16511196" y="9093630"/>
                  <a:pt x="16491216" y="9034628"/>
                </a:cubicBezTo>
                <a:close/>
                <a:moveTo>
                  <a:pt x="3397981" y="8258121"/>
                </a:moveTo>
                <a:cubicBezTo>
                  <a:pt x="3397981" y="8258121"/>
                  <a:pt x="3397981" y="8258121"/>
                  <a:pt x="3248037" y="8374668"/>
                </a:cubicBezTo>
                <a:cubicBezTo>
                  <a:pt x="3248037" y="8374668"/>
                  <a:pt x="3248037" y="8374668"/>
                  <a:pt x="3163072" y="8403438"/>
                </a:cubicBezTo>
                <a:cubicBezTo>
                  <a:pt x="3163072" y="8403438"/>
                  <a:pt x="3163072" y="8403438"/>
                  <a:pt x="3437941" y="8376125"/>
                </a:cubicBezTo>
                <a:cubicBezTo>
                  <a:pt x="3437941" y="8376125"/>
                  <a:pt x="3437941" y="8376125"/>
                  <a:pt x="3502929" y="8288351"/>
                </a:cubicBezTo>
                <a:cubicBezTo>
                  <a:pt x="3502929" y="8288351"/>
                  <a:pt x="3502929" y="8288351"/>
                  <a:pt x="3522905" y="8347354"/>
                </a:cubicBezTo>
                <a:cubicBezTo>
                  <a:pt x="3372961" y="8463902"/>
                  <a:pt x="3417960" y="8317124"/>
                  <a:pt x="3268016" y="8433669"/>
                </a:cubicBezTo>
                <a:cubicBezTo>
                  <a:pt x="3268016" y="8433669"/>
                  <a:pt x="3268016" y="8433669"/>
                  <a:pt x="3118069" y="8550218"/>
                </a:cubicBezTo>
                <a:cubicBezTo>
                  <a:pt x="3118069" y="8550218"/>
                  <a:pt x="3118069" y="8550218"/>
                  <a:pt x="3033104" y="8578991"/>
                </a:cubicBezTo>
                <a:cubicBezTo>
                  <a:pt x="3033104" y="8578991"/>
                  <a:pt x="3033104" y="8578991"/>
                  <a:pt x="2919264" y="8617540"/>
                </a:cubicBezTo>
                <a:lnTo>
                  <a:pt x="2863177" y="8636533"/>
                </a:lnTo>
                <a:lnTo>
                  <a:pt x="2885265" y="8606703"/>
                </a:lnTo>
                <a:cubicBezTo>
                  <a:pt x="2897701" y="8589902"/>
                  <a:pt x="2911917" y="8570701"/>
                  <a:pt x="2928160" y="8548757"/>
                </a:cubicBezTo>
                <a:cubicBezTo>
                  <a:pt x="2928160" y="8548757"/>
                  <a:pt x="2928160" y="8548757"/>
                  <a:pt x="3013125" y="8519986"/>
                </a:cubicBezTo>
                <a:cubicBezTo>
                  <a:pt x="3013125" y="8519986"/>
                  <a:pt x="3013125" y="8519986"/>
                  <a:pt x="3078109" y="8432212"/>
                </a:cubicBezTo>
                <a:cubicBezTo>
                  <a:pt x="3078109" y="8432212"/>
                  <a:pt x="3078109" y="8432212"/>
                  <a:pt x="3228057" y="8315664"/>
                </a:cubicBezTo>
                <a:cubicBezTo>
                  <a:pt x="3228057" y="8315664"/>
                  <a:pt x="3228057" y="8315664"/>
                  <a:pt x="3313021" y="8286892"/>
                </a:cubicBezTo>
                <a:cubicBezTo>
                  <a:pt x="3313021" y="8286892"/>
                  <a:pt x="3313021" y="8286892"/>
                  <a:pt x="3397981" y="8258121"/>
                </a:cubicBezTo>
                <a:close/>
                <a:moveTo>
                  <a:pt x="4663089" y="7647019"/>
                </a:moveTo>
                <a:lnTo>
                  <a:pt x="4657255" y="7648995"/>
                </a:lnTo>
                <a:lnTo>
                  <a:pt x="4657922" y="7650967"/>
                </a:lnTo>
                <a:close/>
                <a:moveTo>
                  <a:pt x="5246449" y="6528702"/>
                </a:moveTo>
                <a:lnTo>
                  <a:pt x="5227146" y="6535239"/>
                </a:lnTo>
                <a:cubicBezTo>
                  <a:pt x="5227146" y="6535239"/>
                  <a:pt x="5227146" y="6535239"/>
                  <a:pt x="5235576" y="6560131"/>
                </a:cubicBezTo>
                <a:lnTo>
                  <a:pt x="5242685" y="6581124"/>
                </a:lnTo>
                <a:lnTo>
                  <a:pt x="5287319" y="6566009"/>
                </a:lnTo>
                <a:cubicBezTo>
                  <a:pt x="5282323" y="6551257"/>
                  <a:pt x="5273273" y="6541990"/>
                  <a:pt x="5263818" y="6535944"/>
                </a:cubicBezTo>
                <a:close/>
                <a:moveTo>
                  <a:pt x="7391480" y="0"/>
                </a:moveTo>
                <a:lnTo>
                  <a:pt x="21046544" y="1"/>
                </a:lnTo>
                <a:lnTo>
                  <a:pt x="21046544" y="7580877"/>
                </a:lnTo>
                <a:lnTo>
                  <a:pt x="21035932" y="7589124"/>
                </a:lnTo>
                <a:cubicBezTo>
                  <a:pt x="21014848" y="7605512"/>
                  <a:pt x="20986732" y="7627366"/>
                  <a:pt x="20949244" y="7656503"/>
                </a:cubicBezTo>
                <a:cubicBezTo>
                  <a:pt x="20949244" y="7656503"/>
                  <a:pt x="20949244" y="7656503"/>
                  <a:pt x="20799300" y="7773048"/>
                </a:cubicBezTo>
                <a:cubicBezTo>
                  <a:pt x="20799300" y="7773048"/>
                  <a:pt x="20799300" y="7773048"/>
                  <a:pt x="20734320" y="7860824"/>
                </a:cubicBezTo>
                <a:cubicBezTo>
                  <a:pt x="20734320" y="7860824"/>
                  <a:pt x="20649356" y="7889596"/>
                  <a:pt x="20649356" y="7889596"/>
                </a:cubicBezTo>
                <a:cubicBezTo>
                  <a:pt x="20649356" y="7889596"/>
                  <a:pt x="20649356" y="7889596"/>
                  <a:pt x="20564394" y="7918367"/>
                </a:cubicBezTo>
                <a:cubicBezTo>
                  <a:pt x="20564394" y="7918367"/>
                  <a:pt x="20564394" y="7918367"/>
                  <a:pt x="20499412" y="8006139"/>
                </a:cubicBezTo>
                <a:cubicBezTo>
                  <a:pt x="20499412" y="8006139"/>
                  <a:pt x="20499412" y="8006139"/>
                  <a:pt x="20519392" y="8065142"/>
                </a:cubicBezTo>
                <a:cubicBezTo>
                  <a:pt x="20454408" y="8152919"/>
                  <a:pt x="20479432" y="7947138"/>
                  <a:pt x="20434428" y="8093915"/>
                </a:cubicBezTo>
                <a:cubicBezTo>
                  <a:pt x="20434428" y="8093915"/>
                  <a:pt x="20434428" y="8093915"/>
                  <a:pt x="20369446" y="8181691"/>
                </a:cubicBezTo>
                <a:cubicBezTo>
                  <a:pt x="20369446" y="8181691"/>
                  <a:pt x="20369446" y="8181691"/>
                  <a:pt x="20284484" y="8210462"/>
                </a:cubicBezTo>
                <a:cubicBezTo>
                  <a:pt x="20284484" y="8210462"/>
                  <a:pt x="20284484" y="8210462"/>
                  <a:pt x="20304464" y="8269463"/>
                </a:cubicBezTo>
                <a:cubicBezTo>
                  <a:pt x="20304464" y="8269463"/>
                  <a:pt x="20304464" y="8269463"/>
                  <a:pt x="20239482" y="8357240"/>
                </a:cubicBezTo>
                <a:cubicBezTo>
                  <a:pt x="20239482" y="8357240"/>
                  <a:pt x="20239482" y="8357240"/>
                  <a:pt x="20259462" y="8416242"/>
                </a:cubicBezTo>
                <a:cubicBezTo>
                  <a:pt x="20259462" y="8416242"/>
                  <a:pt x="20259462" y="8416242"/>
                  <a:pt x="20154520" y="8386012"/>
                </a:cubicBezTo>
                <a:cubicBezTo>
                  <a:pt x="20154520" y="8386012"/>
                  <a:pt x="20154520" y="8386012"/>
                  <a:pt x="20174500" y="8445014"/>
                </a:cubicBezTo>
                <a:cubicBezTo>
                  <a:pt x="20174500" y="8445014"/>
                  <a:pt x="20174500" y="8445014"/>
                  <a:pt x="20109518" y="8532790"/>
                </a:cubicBezTo>
                <a:cubicBezTo>
                  <a:pt x="20109518" y="8532790"/>
                  <a:pt x="20109518" y="8532790"/>
                  <a:pt x="20024556" y="8561561"/>
                </a:cubicBezTo>
                <a:cubicBezTo>
                  <a:pt x="20024556" y="8561561"/>
                  <a:pt x="20024556" y="8561561"/>
                  <a:pt x="19959572" y="8649337"/>
                </a:cubicBezTo>
                <a:cubicBezTo>
                  <a:pt x="19959572" y="8649337"/>
                  <a:pt x="19959572" y="8649337"/>
                  <a:pt x="20044538" y="8620565"/>
                </a:cubicBezTo>
                <a:cubicBezTo>
                  <a:pt x="20044538" y="8620565"/>
                  <a:pt x="20044538" y="8620565"/>
                  <a:pt x="20064516" y="8679567"/>
                </a:cubicBezTo>
                <a:cubicBezTo>
                  <a:pt x="20064516" y="8679567"/>
                  <a:pt x="20064516" y="8679567"/>
                  <a:pt x="19979554" y="8708339"/>
                </a:cubicBezTo>
                <a:cubicBezTo>
                  <a:pt x="19979554" y="8708339"/>
                  <a:pt x="19979554" y="8708339"/>
                  <a:pt x="19809628" y="8765883"/>
                </a:cubicBezTo>
                <a:cubicBezTo>
                  <a:pt x="19809628" y="8765883"/>
                  <a:pt x="19809628" y="8765883"/>
                  <a:pt x="19764624" y="8912659"/>
                </a:cubicBezTo>
                <a:cubicBezTo>
                  <a:pt x="19764624" y="8912659"/>
                  <a:pt x="19764624" y="8912659"/>
                  <a:pt x="19754008" y="8916255"/>
                </a:cubicBezTo>
                <a:lnTo>
                  <a:pt x="19751350" y="8917154"/>
                </a:lnTo>
                <a:cubicBezTo>
                  <a:pt x="19764006" y="8875872"/>
                  <a:pt x="19679662" y="8941430"/>
                  <a:pt x="19679662" y="8941430"/>
                </a:cubicBezTo>
                <a:lnTo>
                  <a:pt x="19751350" y="8917154"/>
                </a:lnTo>
                <a:cubicBezTo>
                  <a:pt x="19747132" y="8930916"/>
                  <a:pt x="19732136" y="8956548"/>
                  <a:pt x="19699644" y="9000435"/>
                </a:cubicBezTo>
                <a:cubicBezTo>
                  <a:pt x="19699644" y="9000435"/>
                  <a:pt x="19699644" y="9000435"/>
                  <a:pt x="19594700" y="8970202"/>
                </a:cubicBezTo>
                <a:cubicBezTo>
                  <a:pt x="19594700" y="8970202"/>
                  <a:pt x="19594700" y="8970202"/>
                  <a:pt x="19614680" y="9029206"/>
                </a:cubicBezTo>
                <a:cubicBezTo>
                  <a:pt x="19614680" y="9029206"/>
                  <a:pt x="19614680" y="9029206"/>
                  <a:pt x="19569680" y="9175984"/>
                </a:cubicBezTo>
                <a:cubicBezTo>
                  <a:pt x="19569680" y="9175984"/>
                  <a:pt x="19569680" y="9175984"/>
                  <a:pt x="19484718" y="9204756"/>
                </a:cubicBezTo>
                <a:cubicBezTo>
                  <a:pt x="19504700" y="9263760"/>
                  <a:pt x="19504700" y="9263760"/>
                  <a:pt x="19589660" y="9234988"/>
                </a:cubicBezTo>
                <a:cubicBezTo>
                  <a:pt x="19589660" y="9234988"/>
                  <a:pt x="19589660" y="9234988"/>
                  <a:pt x="19504700" y="9263760"/>
                </a:cubicBezTo>
                <a:cubicBezTo>
                  <a:pt x="19504700" y="9263760"/>
                  <a:pt x="19504700" y="9263760"/>
                  <a:pt x="19419736" y="9292531"/>
                </a:cubicBezTo>
                <a:cubicBezTo>
                  <a:pt x="19419736" y="9292531"/>
                  <a:pt x="19419736" y="9292531"/>
                  <a:pt x="19439716" y="9351533"/>
                </a:cubicBezTo>
                <a:cubicBezTo>
                  <a:pt x="19439716" y="9351533"/>
                  <a:pt x="19439716" y="9351533"/>
                  <a:pt x="19354754" y="9380305"/>
                </a:cubicBezTo>
                <a:cubicBezTo>
                  <a:pt x="19354754" y="9380305"/>
                  <a:pt x="19354754" y="9380305"/>
                  <a:pt x="19224788" y="9555855"/>
                </a:cubicBezTo>
                <a:cubicBezTo>
                  <a:pt x="19224788" y="9555855"/>
                  <a:pt x="19224788" y="9555855"/>
                  <a:pt x="19244768" y="9614857"/>
                </a:cubicBezTo>
                <a:cubicBezTo>
                  <a:pt x="19244768" y="9614857"/>
                  <a:pt x="19244768" y="9614857"/>
                  <a:pt x="19114806" y="9790406"/>
                </a:cubicBezTo>
                <a:cubicBezTo>
                  <a:pt x="19114806" y="9790406"/>
                  <a:pt x="19114806" y="9790406"/>
                  <a:pt x="19029840" y="9819178"/>
                </a:cubicBezTo>
                <a:cubicBezTo>
                  <a:pt x="19029840" y="9819178"/>
                  <a:pt x="19029840" y="9819178"/>
                  <a:pt x="19049822" y="9878183"/>
                </a:cubicBezTo>
                <a:cubicBezTo>
                  <a:pt x="19049822" y="9878183"/>
                  <a:pt x="19049822" y="9878183"/>
                  <a:pt x="18964860" y="9906953"/>
                </a:cubicBezTo>
                <a:cubicBezTo>
                  <a:pt x="18964860" y="9906953"/>
                  <a:pt x="18964860" y="9906953"/>
                  <a:pt x="18899876" y="9994727"/>
                </a:cubicBezTo>
                <a:cubicBezTo>
                  <a:pt x="18899876" y="9994727"/>
                  <a:pt x="18899876" y="9994727"/>
                  <a:pt x="18834896" y="10082503"/>
                </a:cubicBezTo>
                <a:cubicBezTo>
                  <a:pt x="18834896" y="10082503"/>
                  <a:pt x="18834896" y="10082503"/>
                  <a:pt x="18769912" y="10170277"/>
                </a:cubicBezTo>
                <a:cubicBezTo>
                  <a:pt x="18769912" y="10170277"/>
                  <a:pt x="18769912" y="10170277"/>
                  <a:pt x="18704932" y="10258052"/>
                </a:cubicBezTo>
                <a:cubicBezTo>
                  <a:pt x="18704932" y="10258052"/>
                  <a:pt x="18704932" y="10258052"/>
                  <a:pt x="18619968" y="10286824"/>
                </a:cubicBezTo>
                <a:cubicBezTo>
                  <a:pt x="18619968" y="10286824"/>
                  <a:pt x="18619968" y="10286824"/>
                  <a:pt x="18535004" y="10315597"/>
                </a:cubicBezTo>
                <a:cubicBezTo>
                  <a:pt x="18535004" y="10315597"/>
                  <a:pt x="18535004" y="10315597"/>
                  <a:pt x="18554984" y="10374597"/>
                </a:cubicBezTo>
                <a:cubicBezTo>
                  <a:pt x="18554984" y="10374597"/>
                  <a:pt x="18554984" y="10374597"/>
                  <a:pt x="18574966" y="10433601"/>
                </a:cubicBezTo>
                <a:cubicBezTo>
                  <a:pt x="18574966" y="10433601"/>
                  <a:pt x="18490004" y="10462373"/>
                  <a:pt x="18490004" y="10462373"/>
                </a:cubicBezTo>
                <a:cubicBezTo>
                  <a:pt x="18490004" y="10462373"/>
                  <a:pt x="18490004" y="10462373"/>
                  <a:pt x="18679908" y="10463834"/>
                </a:cubicBezTo>
                <a:cubicBezTo>
                  <a:pt x="18679908" y="10463834"/>
                  <a:pt x="18679908" y="10463834"/>
                  <a:pt x="18614928" y="10551607"/>
                </a:cubicBezTo>
                <a:cubicBezTo>
                  <a:pt x="18614928" y="10551607"/>
                  <a:pt x="18614928" y="10551607"/>
                  <a:pt x="18509984" y="10521377"/>
                </a:cubicBezTo>
                <a:cubicBezTo>
                  <a:pt x="18509984" y="10521377"/>
                  <a:pt x="18509984" y="10521377"/>
                  <a:pt x="18275076" y="10666694"/>
                </a:cubicBezTo>
                <a:cubicBezTo>
                  <a:pt x="18275076" y="10666694"/>
                  <a:pt x="18275076" y="10666694"/>
                  <a:pt x="18380024" y="10696926"/>
                </a:cubicBezTo>
                <a:cubicBezTo>
                  <a:pt x="18380024" y="10696926"/>
                  <a:pt x="18380024" y="10696926"/>
                  <a:pt x="18100112" y="10989021"/>
                </a:cubicBezTo>
                <a:cubicBezTo>
                  <a:pt x="18100112" y="10989021"/>
                  <a:pt x="18100112" y="10989021"/>
                  <a:pt x="18015148" y="11017793"/>
                </a:cubicBezTo>
                <a:cubicBezTo>
                  <a:pt x="18015148" y="11017793"/>
                  <a:pt x="18015148" y="11017793"/>
                  <a:pt x="18120092" y="11048025"/>
                </a:cubicBezTo>
                <a:cubicBezTo>
                  <a:pt x="18120092" y="11048025"/>
                  <a:pt x="18120092" y="11048025"/>
                  <a:pt x="18055108" y="11135801"/>
                </a:cubicBezTo>
                <a:cubicBezTo>
                  <a:pt x="18055108" y="11135801"/>
                  <a:pt x="18055108" y="11135801"/>
                  <a:pt x="18075090" y="11194802"/>
                </a:cubicBezTo>
                <a:cubicBezTo>
                  <a:pt x="18075090" y="11194802"/>
                  <a:pt x="18075090" y="11194802"/>
                  <a:pt x="18010108" y="11282579"/>
                </a:cubicBezTo>
                <a:cubicBezTo>
                  <a:pt x="18010108" y="11282579"/>
                  <a:pt x="18010108" y="11282579"/>
                  <a:pt x="17945126" y="11370352"/>
                </a:cubicBezTo>
                <a:cubicBezTo>
                  <a:pt x="17945126" y="11370352"/>
                  <a:pt x="17945126" y="11370352"/>
                  <a:pt x="17860164" y="11399124"/>
                </a:cubicBezTo>
                <a:cubicBezTo>
                  <a:pt x="17860164" y="11399124"/>
                  <a:pt x="17860164" y="11399124"/>
                  <a:pt x="17880144" y="11458126"/>
                </a:cubicBezTo>
                <a:cubicBezTo>
                  <a:pt x="17880144" y="11458126"/>
                  <a:pt x="17880144" y="11458126"/>
                  <a:pt x="17750180" y="11633676"/>
                </a:cubicBezTo>
                <a:cubicBezTo>
                  <a:pt x="17750180" y="11633676"/>
                  <a:pt x="17750180" y="11633676"/>
                  <a:pt x="17665216" y="11662448"/>
                </a:cubicBezTo>
                <a:cubicBezTo>
                  <a:pt x="17665216" y="11662448"/>
                  <a:pt x="17665216" y="11662448"/>
                  <a:pt x="17685198" y="11721452"/>
                </a:cubicBezTo>
                <a:cubicBezTo>
                  <a:pt x="17685198" y="11721452"/>
                  <a:pt x="17685198" y="11721452"/>
                  <a:pt x="17600236" y="11750224"/>
                </a:cubicBezTo>
                <a:cubicBezTo>
                  <a:pt x="17600236" y="11750224"/>
                  <a:pt x="17600236" y="11750224"/>
                  <a:pt x="17517990" y="11861314"/>
                </a:cubicBezTo>
                <a:lnTo>
                  <a:pt x="17470270" y="11925771"/>
                </a:lnTo>
                <a:lnTo>
                  <a:pt x="17471992" y="11922107"/>
                </a:lnTo>
                <a:cubicBezTo>
                  <a:pt x="17477144" y="11911112"/>
                  <a:pt x="17497768" y="11867135"/>
                  <a:pt x="17580254" y="11691220"/>
                </a:cubicBezTo>
                <a:cubicBezTo>
                  <a:pt x="17580254" y="11691220"/>
                  <a:pt x="17580254" y="11691220"/>
                  <a:pt x="17560272" y="11632216"/>
                </a:cubicBezTo>
                <a:cubicBezTo>
                  <a:pt x="17560272" y="11632216"/>
                  <a:pt x="17560272" y="11632216"/>
                  <a:pt x="17495288" y="11719992"/>
                </a:cubicBezTo>
                <a:cubicBezTo>
                  <a:pt x="17495288" y="11719992"/>
                  <a:pt x="17495288" y="11719992"/>
                  <a:pt x="17430312" y="11807767"/>
                </a:cubicBezTo>
                <a:cubicBezTo>
                  <a:pt x="17430312" y="11807767"/>
                  <a:pt x="17430312" y="11807767"/>
                  <a:pt x="17280368" y="11924312"/>
                </a:cubicBezTo>
                <a:cubicBezTo>
                  <a:pt x="17280368" y="11924312"/>
                  <a:pt x="17280368" y="11924312"/>
                  <a:pt x="17150400" y="12099863"/>
                </a:cubicBezTo>
                <a:cubicBezTo>
                  <a:pt x="17150400" y="12099863"/>
                  <a:pt x="17150400" y="12099863"/>
                  <a:pt x="17130420" y="12040860"/>
                </a:cubicBezTo>
                <a:cubicBezTo>
                  <a:pt x="17110440" y="11981856"/>
                  <a:pt x="17045456" y="12069633"/>
                  <a:pt x="17045456" y="12069633"/>
                </a:cubicBezTo>
                <a:cubicBezTo>
                  <a:pt x="17045456" y="12069633"/>
                  <a:pt x="17045456" y="12069633"/>
                  <a:pt x="17025476" y="12010629"/>
                </a:cubicBezTo>
                <a:cubicBezTo>
                  <a:pt x="17025476" y="12010629"/>
                  <a:pt x="17025476" y="12010629"/>
                  <a:pt x="17175424" y="11894082"/>
                </a:cubicBezTo>
                <a:cubicBezTo>
                  <a:pt x="17090456" y="11922853"/>
                  <a:pt x="17005492" y="11951627"/>
                  <a:pt x="17155442" y="11835078"/>
                </a:cubicBezTo>
                <a:cubicBezTo>
                  <a:pt x="17155442" y="11835078"/>
                  <a:pt x="17155442" y="11835078"/>
                  <a:pt x="17220424" y="11747302"/>
                </a:cubicBezTo>
                <a:cubicBezTo>
                  <a:pt x="17135460" y="11776074"/>
                  <a:pt x="17220424" y="11747302"/>
                  <a:pt x="17285404" y="11659529"/>
                </a:cubicBezTo>
                <a:cubicBezTo>
                  <a:pt x="17285404" y="11659529"/>
                  <a:pt x="17285404" y="11659529"/>
                  <a:pt x="17200444" y="11688300"/>
                </a:cubicBezTo>
                <a:cubicBezTo>
                  <a:pt x="17200444" y="11688300"/>
                  <a:pt x="17200444" y="11688300"/>
                  <a:pt x="17115480" y="11717072"/>
                </a:cubicBezTo>
                <a:cubicBezTo>
                  <a:pt x="17115480" y="11717072"/>
                  <a:pt x="17115480" y="11717072"/>
                  <a:pt x="17135460" y="11776074"/>
                </a:cubicBezTo>
                <a:cubicBezTo>
                  <a:pt x="17135460" y="11776074"/>
                  <a:pt x="17135460" y="11776074"/>
                  <a:pt x="17030516" y="11745844"/>
                </a:cubicBezTo>
                <a:cubicBezTo>
                  <a:pt x="17030516" y="11745844"/>
                  <a:pt x="17030516" y="11745844"/>
                  <a:pt x="16880568" y="11862391"/>
                </a:cubicBezTo>
                <a:cubicBezTo>
                  <a:pt x="16880568" y="11862391"/>
                  <a:pt x="16880568" y="11862391"/>
                  <a:pt x="16815584" y="11950167"/>
                </a:cubicBezTo>
                <a:cubicBezTo>
                  <a:pt x="16815584" y="11950167"/>
                  <a:pt x="16815584" y="11950167"/>
                  <a:pt x="16730624" y="11978937"/>
                </a:cubicBezTo>
                <a:cubicBezTo>
                  <a:pt x="16730624" y="11978937"/>
                  <a:pt x="16730624" y="11978937"/>
                  <a:pt x="16720004" y="11982534"/>
                </a:cubicBezTo>
                <a:lnTo>
                  <a:pt x="16656282" y="12004113"/>
                </a:lnTo>
                <a:lnTo>
                  <a:pt x="16645662" y="12007709"/>
                </a:lnTo>
                <a:cubicBezTo>
                  <a:pt x="16645662" y="12007709"/>
                  <a:pt x="16645662" y="12007709"/>
                  <a:pt x="17035558" y="11481061"/>
                </a:cubicBezTo>
                <a:cubicBezTo>
                  <a:pt x="17035558" y="11481061"/>
                  <a:pt x="17035558" y="11481061"/>
                  <a:pt x="17120520" y="11452289"/>
                </a:cubicBezTo>
                <a:cubicBezTo>
                  <a:pt x="17120520" y="11452289"/>
                  <a:pt x="17035558" y="11481061"/>
                  <a:pt x="17015576" y="11422057"/>
                </a:cubicBezTo>
                <a:cubicBezTo>
                  <a:pt x="17015576" y="11422057"/>
                  <a:pt x="17015576" y="11422057"/>
                  <a:pt x="17100540" y="11393285"/>
                </a:cubicBezTo>
                <a:cubicBezTo>
                  <a:pt x="17100540" y="11393285"/>
                  <a:pt x="17100540" y="11393285"/>
                  <a:pt x="17165520" y="11305511"/>
                </a:cubicBezTo>
                <a:cubicBezTo>
                  <a:pt x="17165520" y="11305511"/>
                  <a:pt x="17165520" y="11305511"/>
                  <a:pt x="17080560" y="11334282"/>
                </a:cubicBezTo>
                <a:cubicBezTo>
                  <a:pt x="16995596" y="11363054"/>
                  <a:pt x="16975616" y="11304051"/>
                  <a:pt x="16890650" y="11332824"/>
                </a:cubicBezTo>
                <a:cubicBezTo>
                  <a:pt x="16890650" y="11332824"/>
                  <a:pt x="16890650" y="11332824"/>
                  <a:pt x="16955634" y="11245047"/>
                </a:cubicBezTo>
                <a:cubicBezTo>
                  <a:pt x="16955634" y="11245047"/>
                  <a:pt x="16870668" y="11273820"/>
                  <a:pt x="16870668" y="11273820"/>
                </a:cubicBezTo>
                <a:cubicBezTo>
                  <a:pt x="16870668" y="11273820"/>
                  <a:pt x="16870668" y="11273820"/>
                  <a:pt x="16785706" y="11302592"/>
                </a:cubicBezTo>
                <a:cubicBezTo>
                  <a:pt x="16785706" y="11302592"/>
                  <a:pt x="16785706" y="11302592"/>
                  <a:pt x="16765724" y="11243590"/>
                </a:cubicBezTo>
                <a:cubicBezTo>
                  <a:pt x="16765724" y="11243590"/>
                  <a:pt x="16765724" y="11243590"/>
                  <a:pt x="16680760" y="11272362"/>
                </a:cubicBezTo>
                <a:cubicBezTo>
                  <a:pt x="16680760" y="11272362"/>
                  <a:pt x="16680760" y="11272362"/>
                  <a:pt x="16745744" y="11184586"/>
                </a:cubicBezTo>
                <a:cubicBezTo>
                  <a:pt x="16745744" y="11184586"/>
                  <a:pt x="16745744" y="11184586"/>
                  <a:pt x="16830708" y="11155814"/>
                </a:cubicBezTo>
                <a:cubicBezTo>
                  <a:pt x="16810728" y="11096812"/>
                  <a:pt x="16810728" y="11096812"/>
                  <a:pt x="16895692" y="11068038"/>
                </a:cubicBezTo>
                <a:cubicBezTo>
                  <a:pt x="16980656" y="11039267"/>
                  <a:pt x="16875712" y="11009035"/>
                  <a:pt x="16980656" y="11039267"/>
                </a:cubicBezTo>
                <a:cubicBezTo>
                  <a:pt x="16980656" y="11039267"/>
                  <a:pt x="16980656" y="11039267"/>
                  <a:pt x="16960676" y="10980263"/>
                </a:cubicBezTo>
                <a:cubicBezTo>
                  <a:pt x="16960676" y="10980263"/>
                  <a:pt x="16960676" y="10980263"/>
                  <a:pt x="16940694" y="10921259"/>
                </a:cubicBezTo>
                <a:cubicBezTo>
                  <a:pt x="16940694" y="10921259"/>
                  <a:pt x="16940694" y="10921259"/>
                  <a:pt x="17090638" y="10804717"/>
                </a:cubicBezTo>
                <a:cubicBezTo>
                  <a:pt x="17090638" y="10804717"/>
                  <a:pt x="17090638" y="10804717"/>
                  <a:pt x="17025652" y="10892488"/>
                </a:cubicBezTo>
                <a:cubicBezTo>
                  <a:pt x="17025652" y="10892488"/>
                  <a:pt x="17025652" y="10892488"/>
                  <a:pt x="17110616" y="10863716"/>
                </a:cubicBezTo>
                <a:cubicBezTo>
                  <a:pt x="17110616" y="10863716"/>
                  <a:pt x="17110616" y="10863716"/>
                  <a:pt x="17175596" y="10775946"/>
                </a:cubicBezTo>
                <a:cubicBezTo>
                  <a:pt x="17175596" y="10775946"/>
                  <a:pt x="17175596" y="10775946"/>
                  <a:pt x="17260562" y="10747172"/>
                </a:cubicBezTo>
                <a:cubicBezTo>
                  <a:pt x="17260562" y="10747172"/>
                  <a:pt x="17260562" y="10747172"/>
                  <a:pt x="17195576" y="10834946"/>
                </a:cubicBezTo>
                <a:cubicBezTo>
                  <a:pt x="17195576" y="10834946"/>
                  <a:pt x="17195576" y="10834946"/>
                  <a:pt x="17130598" y="10922721"/>
                </a:cubicBezTo>
                <a:cubicBezTo>
                  <a:pt x="17130598" y="10922721"/>
                  <a:pt x="17130598" y="10922721"/>
                  <a:pt x="17065616" y="11010497"/>
                </a:cubicBezTo>
                <a:cubicBezTo>
                  <a:pt x="17065616" y="11010497"/>
                  <a:pt x="16980656" y="11039267"/>
                  <a:pt x="16915672" y="11127041"/>
                </a:cubicBezTo>
                <a:cubicBezTo>
                  <a:pt x="16915672" y="11127041"/>
                  <a:pt x="16915672" y="11127041"/>
                  <a:pt x="17020616" y="11157273"/>
                </a:cubicBezTo>
                <a:cubicBezTo>
                  <a:pt x="17020616" y="11157273"/>
                  <a:pt x="17020616" y="11157273"/>
                  <a:pt x="17105576" y="11128503"/>
                </a:cubicBezTo>
                <a:cubicBezTo>
                  <a:pt x="17105576" y="11128503"/>
                  <a:pt x="17105576" y="11128503"/>
                  <a:pt x="17085596" y="11069498"/>
                </a:cubicBezTo>
                <a:cubicBezTo>
                  <a:pt x="17065616" y="11010497"/>
                  <a:pt x="17150580" y="10981725"/>
                  <a:pt x="17150580" y="10981725"/>
                </a:cubicBezTo>
                <a:cubicBezTo>
                  <a:pt x="17150580" y="10981725"/>
                  <a:pt x="17150580" y="10981725"/>
                  <a:pt x="17235540" y="10952954"/>
                </a:cubicBezTo>
                <a:cubicBezTo>
                  <a:pt x="17235540" y="10952954"/>
                  <a:pt x="17235540" y="10952954"/>
                  <a:pt x="17365504" y="10777402"/>
                </a:cubicBezTo>
                <a:lnTo>
                  <a:pt x="17363008" y="10770028"/>
                </a:lnTo>
                <a:lnTo>
                  <a:pt x="17362696" y="10769105"/>
                </a:lnTo>
                <a:cubicBezTo>
                  <a:pt x="17359572" y="10759888"/>
                  <a:pt x="17355204" y="10746981"/>
                  <a:pt x="17357076" y="10752510"/>
                </a:cubicBezTo>
                <a:cubicBezTo>
                  <a:pt x="17354266" y="10744214"/>
                  <a:pt x="17350520" y="10733151"/>
                  <a:pt x="17345524" y="10718402"/>
                </a:cubicBezTo>
                <a:cubicBezTo>
                  <a:pt x="17345524" y="10718402"/>
                  <a:pt x="17345524" y="10718402"/>
                  <a:pt x="17430488" y="10689630"/>
                </a:cubicBezTo>
                <a:cubicBezTo>
                  <a:pt x="17430488" y="10689630"/>
                  <a:pt x="17430488" y="10689630"/>
                  <a:pt x="17495472" y="10601854"/>
                </a:cubicBezTo>
                <a:cubicBezTo>
                  <a:pt x="17495472" y="10601854"/>
                  <a:pt x="17495472" y="10601854"/>
                  <a:pt x="17580434" y="10573081"/>
                </a:cubicBezTo>
                <a:cubicBezTo>
                  <a:pt x="17580434" y="10573081"/>
                  <a:pt x="17580434" y="10573081"/>
                  <a:pt x="17645416" y="10485308"/>
                </a:cubicBezTo>
                <a:cubicBezTo>
                  <a:pt x="17645416" y="10485308"/>
                  <a:pt x="17645416" y="10485308"/>
                  <a:pt x="17730380" y="10456536"/>
                </a:cubicBezTo>
                <a:cubicBezTo>
                  <a:pt x="17730380" y="10456536"/>
                  <a:pt x="17730380" y="10456536"/>
                  <a:pt x="17835320" y="10486766"/>
                </a:cubicBezTo>
                <a:cubicBezTo>
                  <a:pt x="17835320" y="10486766"/>
                  <a:pt x="17835320" y="10486766"/>
                  <a:pt x="17920284" y="10457995"/>
                </a:cubicBezTo>
                <a:cubicBezTo>
                  <a:pt x="17899044" y="10465188"/>
                  <a:pt x="17884360" y="10474270"/>
                  <a:pt x="17875302" y="10482475"/>
                </a:cubicBezTo>
                <a:lnTo>
                  <a:pt x="17873916" y="10484847"/>
                </a:lnTo>
                <a:lnTo>
                  <a:pt x="17873272" y="10485218"/>
                </a:lnTo>
                <a:cubicBezTo>
                  <a:pt x="17840000" y="10518066"/>
                  <a:pt x="17839056" y="10567713"/>
                  <a:pt x="17790320" y="10633543"/>
                </a:cubicBezTo>
                <a:cubicBezTo>
                  <a:pt x="17790320" y="10633543"/>
                  <a:pt x="17790320" y="10633543"/>
                  <a:pt x="17725338" y="10721319"/>
                </a:cubicBezTo>
                <a:cubicBezTo>
                  <a:pt x="17725338" y="10721319"/>
                  <a:pt x="17725338" y="10721319"/>
                  <a:pt x="17555412" y="10778861"/>
                </a:cubicBezTo>
                <a:cubicBezTo>
                  <a:pt x="17555412" y="10778861"/>
                  <a:pt x="17555412" y="10778861"/>
                  <a:pt x="17470450" y="10807634"/>
                </a:cubicBezTo>
                <a:cubicBezTo>
                  <a:pt x="17470450" y="10807634"/>
                  <a:pt x="17470450" y="10807634"/>
                  <a:pt x="17490432" y="10866638"/>
                </a:cubicBezTo>
                <a:cubicBezTo>
                  <a:pt x="17490432" y="10866638"/>
                  <a:pt x="17490432" y="10866638"/>
                  <a:pt x="17425448" y="10954411"/>
                </a:cubicBezTo>
                <a:cubicBezTo>
                  <a:pt x="17425448" y="10954411"/>
                  <a:pt x="17425448" y="10954411"/>
                  <a:pt x="17445428" y="11013416"/>
                </a:cubicBezTo>
                <a:cubicBezTo>
                  <a:pt x="17445428" y="11013416"/>
                  <a:pt x="17445428" y="11013416"/>
                  <a:pt x="17360466" y="11042187"/>
                </a:cubicBezTo>
                <a:cubicBezTo>
                  <a:pt x="17360466" y="11042187"/>
                  <a:pt x="17360466" y="11042187"/>
                  <a:pt x="17465408" y="11072418"/>
                </a:cubicBezTo>
                <a:cubicBezTo>
                  <a:pt x="17465408" y="11072418"/>
                  <a:pt x="17465408" y="11072418"/>
                  <a:pt x="17420408" y="11219196"/>
                </a:cubicBezTo>
                <a:cubicBezTo>
                  <a:pt x="17420408" y="11219196"/>
                  <a:pt x="17420408" y="11219196"/>
                  <a:pt x="17485388" y="11131422"/>
                </a:cubicBezTo>
                <a:cubicBezTo>
                  <a:pt x="17485388" y="11131422"/>
                  <a:pt x="17485388" y="11131422"/>
                  <a:pt x="17570354" y="11102649"/>
                </a:cubicBezTo>
                <a:cubicBezTo>
                  <a:pt x="17570354" y="11102649"/>
                  <a:pt x="17570354" y="11102649"/>
                  <a:pt x="17785280" y="10898329"/>
                </a:cubicBezTo>
                <a:cubicBezTo>
                  <a:pt x="17785280" y="10898329"/>
                  <a:pt x="17785280" y="10898329"/>
                  <a:pt x="17850264" y="10810553"/>
                </a:cubicBezTo>
                <a:cubicBezTo>
                  <a:pt x="17850264" y="10810553"/>
                  <a:pt x="17850264" y="10810553"/>
                  <a:pt x="17830282" y="10751551"/>
                </a:cubicBezTo>
                <a:cubicBezTo>
                  <a:pt x="17830282" y="10751551"/>
                  <a:pt x="17830282" y="10751551"/>
                  <a:pt x="17895264" y="10663775"/>
                </a:cubicBezTo>
                <a:cubicBezTo>
                  <a:pt x="17895264" y="10663775"/>
                  <a:pt x="17895264" y="10663775"/>
                  <a:pt x="17980228" y="10635003"/>
                </a:cubicBezTo>
                <a:cubicBezTo>
                  <a:pt x="17980228" y="10635003"/>
                  <a:pt x="17980228" y="10635003"/>
                  <a:pt x="18045208" y="10547228"/>
                </a:cubicBezTo>
                <a:cubicBezTo>
                  <a:pt x="18045208" y="10547228"/>
                  <a:pt x="18045208" y="10547228"/>
                  <a:pt x="18130172" y="10518456"/>
                </a:cubicBezTo>
                <a:cubicBezTo>
                  <a:pt x="18130172" y="10518456"/>
                  <a:pt x="18130172" y="10518456"/>
                  <a:pt x="18025228" y="10488228"/>
                </a:cubicBezTo>
                <a:cubicBezTo>
                  <a:pt x="18025228" y="10488228"/>
                  <a:pt x="18025228" y="10488228"/>
                  <a:pt x="18110192" y="10459456"/>
                </a:cubicBezTo>
                <a:cubicBezTo>
                  <a:pt x="18195156" y="10430684"/>
                  <a:pt x="18005248" y="10429224"/>
                  <a:pt x="18195156" y="10430684"/>
                </a:cubicBezTo>
                <a:cubicBezTo>
                  <a:pt x="18195156" y="10430684"/>
                  <a:pt x="18195156" y="10430684"/>
                  <a:pt x="18175174" y="10371680"/>
                </a:cubicBezTo>
                <a:cubicBezTo>
                  <a:pt x="18175174" y="10371680"/>
                  <a:pt x="18260136" y="10342908"/>
                  <a:pt x="18260136" y="10342908"/>
                </a:cubicBezTo>
                <a:cubicBezTo>
                  <a:pt x="18260136" y="10342908"/>
                  <a:pt x="18260136" y="10342908"/>
                  <a:pt x="18240156" y="10283905"/>
                </a:cubicBezTo>
                <a:cubicBezTo>
                  <a:pt x="18240156" y="10283905"/>
                  <a:pt x="18240156" y="10283905"/>
                  <a:pt x="18390100" y="10167359"/>
                </a:cubicBezTo>
                <a:cubicBezTo>
                  <a:pt x="18390100" y="10167359"/>
                  <a:pt x="18390100" y="10167359"/>
                  <a:pt x="18370120" y="10108356"/>
                </a:cubicBezTo>
                <a:cubicBezTo>
                  <a:pt x="18370120" y="10108356"/>
                  <a:pt x="18540044" y="10050813"/>
                  <a:pt x="18520064" y="9991809"/>
                </a:cubicBezTo>
                <a:cubicBezTo>
                  <a:pt x="18520064" y="9991809"/>
                  <a:pt x="18520064" y="9991809"/>
                  <a:pt x="18500082" y="9932805"/>
                </a:cubicBezTo>
                <a:cubicBezTo>
                  <a:pt x="18500082" y="9932805"/>
                  <a:pt x="18500082" y="9932805"/>
                  <a:pt x="18585046" y="9904033"/>
                </a:cubicBezTo>
                <a:cubicBezTo>
                  <a:pt x="18585046" y="9904033"/>
                  <a:pt x="18585046" y="9904033"/>
                  <a:pt x="18565064" y="9845031"/>
                </a:cubicBezTo>
                <a:cubicBezTo>
                  <a:pt x="18565064" y="9845031"/>
                  <a:pt x="18565064" y="9845031"/>
                  <a:pt x="18650028" y="9816259"/>
                </a:cubicBezTo>
                <a:cubicBezTo>
                  <a:pt x="18650028" y="9816259"/>
                  <a:pt x="18650028" y="9816259"/>
                  <a:pt x="18734992" y="9787487"/>
                </a:cubicBezTo>
                <a:cubicBezTo>
                  <a:pt x="18734992" y="9787487"/>
                  <a:pt x="18734992" y="9787487"/>
                  <a:pt x="18715012" y="9728485"/>
                </a:cubicBezTo>
                <a:cubicBezTo>
                  <a:pt x="18715012" y="9728485"/>
                  <a:pt x="18715012" y="9728485"/>
                  <a:pt x="18799972" y="9699714"/>
                </a:cubicBezTo>
                <a:cubicBezTo>
                  <a:pt x="18799972" y="9699714"/>
                  <a:pt x="18799972" y="9699714"/>
                  <a:pt x="18779992" y="9640711"/>
                </a:cubicBezTo>
                <a:cubicBezTo>
                  <a:pt x="18779992" y="9640711"/>
                  <a:pt x="18779992" y="9640711"/>
                  <a:pt x="19039920" y="9289611"/>
                </a:cubicBezTo>
                <a:cubicBezTo>
                  <a:pt x="19039920" y="9289611"/>
                  <a:pt x="19039920" y="9289611"/>
                  <a:pt x="19104904" y="9201837"/>
                </a:cubicBezTo>
                <a:cubicBezTo>
                  <a:pt x="19104904" y="9201837"/>
                  <a:pt x="19104904" y="9201837"/>
                  <a:pt x="19019940" y="9230609"/>
                </a:cubicBezTo>
                <a:cubicBezTo>
                  <a:pt x="19019940" y="9230609"/>
                  <a:pt x="19019940" y="9230609"/>
                  <a:pt x="18999960" y="9171605"/>
                </a:cubicBezTo>
                <a:cubicBezTo>
                  <a:pt x="18999960" y="9171605"/>
                  <a:pt x="18999960" y="9171605"/>
                  <a:pt x="19129924" y="8996057"/>
                </a:cubicBezTo>
                <a:cubicBezTo>
                  <a:pt x="19129924" y="8996057"/>
                  <a:pt x="19129924" y="8996057"/>
                  <a:pt x="19214890" y="8967285"/>
                </a:cubicBezTo>
                <a:cubicBezTo>
                  <a:pt x="19214890" y="8967285"/>
                  <a:pt x="19214890" y="8967285"/>
                  <a:pt x="19234868" y="9026287"/>
                </a:cubicBezTo>
                <a:cubicBezTo>
                  <a:pt x="19234868" y="9026287"/>
                  <a:pt x="19234868" y="9026287"/>
                  <a:pt x="19384816" y="8909741"/>
                </a:cubicBezTo>
                <a:cubicBezTo>
                  <a:pt x="19384816" y="8909741"/>
                  <a:pt x="19384816" y="8909741"/>
                  <a:pt x="19469776" y="8880970"/>
                </a:cubicBezTo>
                <a:cubicBezTo>
                  <a:pt x="19469776" y="8880970"/>
                  <a:pt x="19469776" y="8880970"/>
                  <a:pt x="19449796" y="8821968"/>
                </a:cubicBezTo>
                <a:cubicBezTo>
                  <a:pt x="19449796" y="8821968"/>
                  <a:pt x="19449796" y="8821968"/>
                  <a:pt x="19514778" y="8734192"/>
                </a:cubicBezTo>
                <a:cubicBezTo>
                  <a:pt x="19514778" y="8734192"/>
                  <a:pt x="19514778" y="8734192"/>
                  <a:pt x="19559780" y="8587414"/>
                </a:cubicBezTo>
                <a:cubicBezTo>
                  <a:pt x="19559780" y="8587414"/>
                  <a:pt x="19559780" y="8587414"/>
                  <a:pt x="19474816" y="8616186"/>
                </a:cubicBezTo>
                <a:cubicBezTo>
                  <a:pt x="19474816" y="8616186"/>
                  <a:pt x="19474816" y="8616186"/>
                  <a:pt x="19454836" y="8557183"/>
                </a:cubicBezTo>
                <a:cubicBezTo>
                  <a:pt x="19454836" y="8557183"/>
                  <a:pt x="19454836" y="8557183"/>
                  <a:pt x="19539798" y="8528410"/>
                </a:cubicBezTo>
                <a:cubicBezTo>
                  <a:pt x="19539798" y="8528410"/>
                  <a:pt x="19539798" y="8528410"/>
                  <a:pt x="19709724" y="8470867"/>
                </a:cubicBezTo>
                <a:cubicBezTo>
                  <a:pt x="19709724" y="8470867"/>
                  <a:pt x="19709724" y="8470867"/>
                  <a:pt x="19774708" y="8383093"/>
                </a:cubicBezTo>
                <a:cubicBezTo>
                  <a:pt x="19774708" y="8383093"/>
                  <a:pt x="19774708" y="8383093"/>
                  <a:pt x="19689742" y="8411865"/>
                </a:cubicBezTo>
                <a:cubicBezTo>
                  <a:pt x="19604780" y="8440637"/>
                  <a:pt x="19539798" y="8528410"/>
                  <a:pt x="19414876" y="8439176"/>
                </a:cubicBezTo>
                <a:cubicBezTo>
                  <a:pt x="19414876" y="8439176"/>
                  <a:pt x="19414876" y="8439176"/>
                  <a:pt x="19434856" y="8498180"/>
                </a:cubicBezTo>
                <a:cubicBezTo>
                  <a:pt x="19349892" y="8526952"/>
                  <a:pt x="19329910" y="8467948"/>
                  <a:pt x="19349892" y="8526952"/>
                </a:cubicBezTo>
                <a:cubicBezTo>
                  <a:pt x="19349892" y="8526952"/>
                  <a:pt x="19349892" y="8526952"/>
                  <a:pt x="19369872" y="8585954"/>
                </a:cubicBezTo>
                <a:cubicBezTo>
                  <a:pt x="19369872" y="8585954"/>
                  <a:pt x="19369872" y="8585954"/>
                  <a:pt x="19134966" y="8731272"/>
                </a:cubicBezTo>
                <a:cubicBezTo>
                  <a:pt x="19134966" y="8731272"/>
                  <a:pt x="19134966" y="8731272"/>
                  <a:pt x="19154946" y="8790275"/>
                </a:cubicBezTo>
                <a:cubicBezTo>
                  <a:pt x="19154946" y="8790275"/>
                  <a:pt x="19154946" y="8790275"/>
                  <a:pt x="19005000" y="8906823"/>
                </a:cubicBezTo>
                <a:cubicBezTo>
                  <a:pt x="19005000" y="8906823"/>
                  <a:pt x="19005000" y="8906823"/>
                  <a:pt x="18920036" y="8935595"/>
                </a:cubicBezTo>
                <a:cubicBezTo>
                  <a:pt x="18920036" y="8935595"/>
                  <a:pt x="18920036" y="8935595"/>
                  <a:pt x="18940020" y="8994599"/>
                </a:cubicBezTo>
                <a:cubicBezTo>
                  <a:pt x="18940020" y="8994599"/>
                  <a:pt x="18940020" y="8994599"/>
                  <a:pt x="18810052" y="9170146"/>
                </a:cubicBezTo>
                <a:cubicBezTo>
                  <a:pt x="18810052" y="9170146"/>
                  <a:pt x="18810052" y="9170146"/>
                  <a:pt x="18725092" y="9198917"/>
                </a:cubicBezTo>
                <a:cubicBezTo>
                  <a:pt x="18725092" y="9198917"/>
                  <a:pt x="18705112" y="9139915"/>
                  <a:pt x="18620148" y="9168688"/>
                </a:cubicBezTo>
                <a:cubicBezTo>
                  <a:pt x="18620148" y="9168688"/>
                  <a:pt x="18620148" y="9168688"/>
                  <a:pt x="18685132" y="9080913"/>
                </a:cubicBezTo>
                <a:cubicBezTo>
                  <a:pt x="18685132" y="9080913"/>
                  <a:pt x="18685132" y="9080913"/>
                  <a:pt x="18674508" y="9084511"/>
                </a:cubicBezTo>
                <a:lnTo>
                  <a:pt x="18600168" y="9109686"/>
                </a:lnTo>
                <a:lnTo>
                  <a:pt x="18617428" y="9086371"/>
                </a:lnTo>
                <a:cubicBezTo>
                  <a:pt x="18644842" y="9049338"/>
                  <a:pt x="18681396" y="8999965"/>
                  <a:pt x="18730130" y="8934134"/>
                </a:cubicBezTo>
                <a:cubicBezTo>
                  <a:pt x="18730130" y="8934134"/>
                  <a:pt x="18730130" y="8934134"/>
                  <a:pt x="18835076" y="8964366"/>
                </a:cubicBezTo>
                <a:cubicBezTo>
                  <a:pt x="18835076" y="8964366"/>
                  <a:pt x="18835076" y="8964366"/>
                  <a:pt x="18900056" y="8876590"/>
                </a:cubicBezTo>
                <a:cubicBezTo>
                  <a:pt x="18900056" y="8876590"/>
                  <a:pt x="18900056" y="8876590"/>
                  <a:pt x="18815094" y="8905362"/>
                </a:cubicBezTo>
                <a:cubicBezTo>
                  <a:pt x="18815094" y="8905362"/>
                  <a:pt x="18815094" y="8905362"/>
                  <a:pt x="18965040" y="8788816"/>
                </a:cubicBezTo>
                <a:cubicBezTo>
                  <a:pt x="18965040" y="8788816"/>
                  <a:pt x="18965040" y="8788816"/>
                  <a:pt x="18880076" y="8817589"/>
                </a:cubicBezTo>
                <a:cubicBezTo>
                  <a:pt x="18880076" y="8817589"/>
                  <a:pt x="18880076" y="8817589"/>
                  <a:pt x="18795112" y="8846360"/>
                </a:cubicBezTo>
                <a:cubicBezTo>
                  <a:pt x="18795112" y="8846360"/>
                  <a:pt x="18795112" y="8846360"/>
                  <a:pt x="18775132" y="8787356"/>
                </a:cubicBezTo>
                <a:cubicBezTo>
                  <a:pt x="18775132" y="8787356"/>
                  <a:pt x="18775132" y="8787356"/>
                  <a:pt x="18945058" y="8729813"/>
                </a:cubicBezTo>
                <a:cubicBezTo>
                  <a:pt x="18945058" y="8729813"/>
                  <a:pt x="18945058" y="8729813"/>
                  <a:pt x="18925076" y="8670811"/>
                </a:cubicBezTo>
                <a:cubicBezTo>
                  <a:pt x="18925076" y="8670811"/>
                  <a:pt x="18925076" y="8670811"/>
                  <a:pt x="18840116" y="8699583"/>
                </a:cubicBezTo>
                <a:cubicBezTo>
                  <a:pt x="18840116" y="8699583"/>
                  <a:pt x="18840116" y="8699583"/>
                  <a:pt x="18775132" y="8787356"/>
                </a:cubicBezTo>
                <a:cubicBezTo>
                  <a:pt x="18775132" y="8787356"/>
                  <a:pt x="18775132" y="8787356"/>
                  <a:pt x="18755152" y="8728354"/>
                </a:cubicBezTo>
                <a:cubicBezTo>
                  <a:pt x="18755152" y="8728354"/>
                  <a:pt x="18755152" y="8728354"/>
                  <a:pt x="18605208" y="8844898"/>
                </a:cubicBezTo>
                <a:cubicBezTo>
                  <a:pt x="18605208" y="8844898"/>
                  <a:pt x="18605208" y="8844898"/>
                  <a:pt x="18435280" y="8902443"/>
                </a:cubicBezTo>
                <a:cubicBezTo>
                  <a:pt x="18435280" y="8902443"/>
                  <a:pt x="18435280" y="8902443"/>
                  <a:pt x="18475244" y="9020448"/>
                </a:cubicBezTo>
                <a:cubicBezTo>
                  <a:pt x="18475244" y="9020448"/>
                  <a:pt x="18475244" y="9020448"/>
                  <a:pt x="18390276" y="9049222"/>
                </a:cubicBezTo>
                <a:cubicBezTo>
                  <a:pt x="18390276" y="9049222"/>
                  <a:pt x="18390276" y="9049222"/>
                  <a:pt x="18305316" y="9077993"/>
                </a:cubicBezTo>
                <a:cubicBezTo>
                  <a:pt x="18305316" y="9077993"/>
                  <a:pt x="18305316" y="9077993"/>
                  <a:pt x="18155372" y="9194540"/>
                </a:cubicBezTo>
                <a:cubicBezTo>
                  <a:pt x="18155372" y="9194540"/>
                  <a:pt x="18155372" y="9194540"/>
                  <a:pt x="18175352" y="9253544"/>
                </a:cubicBezTo>
                <a:cubicBezTo>
                  <a:pt x="18175352" y="9253544"/>
                  <a:pt x="18175352" y="9253544"/>
                  <a:pt x="18090388" y="9282316"/>
                </a:cubicBezTo>
                <a:cubicBezTo>
                  <a:pt x="18090388" y="9282316"/>
                  <a:pt x="18090388" y="9282316"/>
                  <a:pt x="18110370" y="9341318"/>
                </a:cubicBezTo>
                <a:cubicBezTo>
                  <a:pt x="18110370" y="9341318"/>
                  <a:pt x="18110370" y="9341318"/>
                  <a:pt x="18025408" y="9370090"/>
                </a:cubicBezTo>
                <a:cubicBezTo>
                  <a:pt x="18025408" y="9370090"/>
                  <a:pt x="18025408" y="9370090"/>
                  <a:pt x="17895444" y="9545637"/>
                </a:cubicBezTo>
                <a:cubicBezTo>
                  <a:pt x="17895444" y="9545637"/>
                  <a:pt x="17895444" y="9545637"/>
                  <a:pt x="17790500" y="9515407"/>
                </a:cubicBezTo>
                <a:cubicBezTo>
                  <a:pt x="17790500" y="9515407"/>
                  <a:pt x="17790500" y="9515407"/>
                  <a:pt x="17705536" y="9544179"/>
                </a:cubicBezTo>
                <a:cubicBezTo>
                  <a:pt x="17705536" y="9544179"/>
                  <a:pt x="17600596" y="9513948"/>
                  <a:pt x="17620574" y="9572950"/>
                </a:cubicBezTo>
                <a:cubicBezTo>
                  <a:pt x="17620574" y="9572950"/>
                  <a:pt x="17620574" y="9572950"/>
                  <a:pt x="17725516" y="9603181"/>
                </a:cubicBezTo>
                <a:cubicBezTo>
                  <a:pt x="17725516" y="9603181"/>
                  <a:pt x="17725516" y="9603181"/>
                  <a:pt x="17745496" y="9662185"/>
                </a:cubicBezTo>
                <a:cubicBezTo>
                  <a:pt x="17745496" y="9662185"/>
                  <a:pt x="17745496" y="9662185"/>
                  <a:pt x="17660536" y="9690957"/>
                </a:cubicBezTo>
                <a:cubicBezTo>
                  <a:pt x="17660536" y="9690957"/>
                  <a:pt x="17660536" y="9690957"/>
                  <a:pt x="17640556" y="9631953"/>
                </a:cubicBezTo>
                <a:cubicBezTo>
                  <a:pt x="17640556" y="9631953"/>
                  <a:pt x="17640556" y="9631953"/>
                  <a:pt x="17490612" y="9748500"/>
                </a:cubicBezTo>
                <a:cubicBezTo>
                  <a:pt x="17490612" y="9748500"/>
                  <a:pt x="17490612" y="9748500"/>
                  <a:pt x="17470628" y="9689496"/>
                </a:cubicBezTo>
                <a:cubicBezTo>
                  <a:pt x="17470628" y="9689496"/>
                  <a:pt x="17470628" y="9689496"/>
                  <a:pt x="17405646" y="9777271"/>
                </a:cubicBezTo>
                <a:cubicBezTo>
                  <a:pt x="17405646" y="9777271"/>
                  <a:pt x="17405646" y="9777271"/>
                  <a:pt x="17510590" y="9807502"/>
                </a:cubicBezTo>
                <a:cubicBezTo>
                  <a:pt x="17510590" y="9807502"/>
                  <a:pt x="17510590" y="9807502"/>
                  <a:pt x="17425628" y="9836274"/>
                </a:cubicBezTo>
                <a:cubicBezTo>
                  <a:pt x="17425628" y="9836274"/>
                  <a:pt x="17425628" y="9836274"/>
                  <a:pt x="17445608" y="9895277"/>
                </a:cubicBezTo>
                <a:cubicBezTo>
                  <a:pt x="17445608" y="9895277"/>
                  <a:pt x="17360646" y="9924050"/>
                  <a:pt x="17360646" y="9924050"/>
                </a:cubicBezTo>
                <a:cubicBezTo>
                  <a:pt x="17360646" y="9924050"/>
                  <a:pt x="17360646" y="9924050"/>
                  <a:pt x="17380628" y="9983053"/>
                </a:cubicBezTo>
                <a:cubicBezTo>
                  <a:pt x="17380628" y="9983053"/>
                  <a:pt x="17380628" y="9983053"/>
                  <a:pt x="17315644" y="10070827"/>
                </a:cubicBezTo>
                <a:cubicBezTo>
                  <a:pt x="17315644" y="10070827"/>
                  <a:pt x="17315644" y="10070827"/>
                  <a:pt x="17243956" y="10095104"/>
                </a:cubicBezTo>
                <a:lnTo>
                  <a:pt x="17230680" y="10099599"/>
                </a:lnTo>
                <a:cubicBezTo>
                  <a:pt x="17230680" y="10099599"/>
                  <a:pt x="17230680" y="10099599"/>
                  <a:pt x="17270642" y="10217604"/>
                </a:cubicBezTo>
                <a:cubicBezTo>
                  <a:pt x="17165700" y="10187375"/>
                  <a:pt x="17250662" y="10158603"/>
                  <a:pt x="17100718" y="10275149"/>
                </a:cubicBezTo>
                <a:cubicBezTo>
                  <a:pt x="17100718" y="10275149"/>
                  <a:pt x="17100718" y="10275149"/>
                  <a:pt x="17120696" y="10334151"/>
                </a:cubicBezTo>
                <a:cubicBezTo>
                  <a:pt x="17120696" y="10334151"/>
                  <a:pt x="17120696" y="10334151"/>
                  <a:pt x="17035732" y="10362924"/>
                </a:cubicBezTo>
                <a:cubicBezTo>
                  <a:pt x="17035732" y="10362924"/>
                  <a:pt x="17035732" y="10362924"/>
                  <a:pt x="17055712" y="10421926"/>
                </a:cubicBezTo>
                <a:cubicBezTo>
                  <a:pt x="16970752" y="10450696"/>
                  <a:pt x="16970752" y="10450696"/>
                  <a:pt x="16970752" y="10450696"/>
                </a:cubicBezTo>
                <a:cubicBezTo>
                  <a:pt x="16970752" y="10450696"/>
                  <a:pt x="16970752" y="10450696"/>
                  <a:pt x="17010714" y="10568704"/>
                </a:cubicBezTo>
                <a:cubicBezTo>
                  <a:pt x="17010714" y="10568704"/>
                  <a:pt x="17010714" y="10568704"/>
                  <a:pt x="16925752" y="10597476"/>
                </a:cubicBezTo>
                <a:cubicBezTo>
                  <a:pt x="16925752" y="10597476"/>
                  <a:pt x="16925752" y="10597476"/>
                  <a:pt x="16820810" y="10567243"/>
                </a:cubicBezTo>
                <a:cubicBezTo>
                  <a:pt x="16820810" y="10567243"/>
                  <a:pt x="16820810" y="10567243"/>
                  <a:pt x="16840792" y="10626247"/>
                </a:cubicBezTo>
                <a:cubicBezTo>
                  <a:pt x="16840792" y="10626247"/>
                  <a:pt x="16840792" y="10626247"/>
                  <a:pt x="16860772" y="10685249"/>
                </a:cubicBezTo>
                <a:cubicBezTo>
                  <a:pt x="16860772" y="10685249"/>
                  <a:pt x="16860772" y="10685249"/>
                  <a:pt x="16775808" y="10714020"/>
                </a:cubicBezTo>
                <a:cubicBezTo>
                  <a:pt x="16775808" y="10714020"/>
                  <a:pt x="16775808" y="10714020"/>
                  <a:pt x="16795788" y="10773025"/>
                </a:cubicBezTo>
                <a:cubicBezTo>
                  <a:pt x="16795788" y="10773025"/>
                  <a:pt x="16795788" y="10773025"/>
                  <a:pt x="16730804" y="10860799"/>
                </a:cubicBezTo>
                <a:cubicBezTo>
                  <a:pt x="16730804" y="10860799"/>
                  <a:pt x="16730804" y="10860799"/>
                  <a:pt x="16645840" y="10889572"/>
                </a:cubicBezTo>
                <a:cubicBezTo>
                  <a:pt x="16645840" y="10889572"/>
                  <a:pt x="16645840" y="10889572"/>
                  <a:pt x="16665820" y="10948576"/>
                </a:cubicBezTo>
                <a:cubicBezTo>
                  <a:pt x="16665820" y="10948576"/>
                  <a:pt x="16665820" y="10948576"/>
                  <a:pt x="16750784" y="10919804"/>
                </a:cubicBezTo>
                <a:cubicBezTo>
                  <a:pt x="16750784" y="10919804"/>
                  <a:pt x="16750784" y="10919804"/>
                  <a:pt x="16685800" y="11007576"/>
                </a:cubicBezTo>
                <a:cubicBezTo>
                  <a:pt x="16685800" y="11007576"/>
                  <a:pt x="16600836" y="11036348"/>
                  <a:pt x="16600836" y="11036348"/>
                </a:cubicBezTo>
                <a:cubicBezTo>
                  <a:pt x="16600836" y="11036348"/>
                  <a:pt x="16600836" y="11036348"/>
                  <a:pt x="16620816" y="11095352"/>
                </a:cubicBezTo>
                <a:cubicBezTo>
                  <a:pt x="16620816" y="11095352"/>
                  <a:pt x="16620816" y="11095352"/>
                  <a:pt x="16515874" y="11065120"/>
                </a:cubicBezTo>
                <a:cubicBezTo>
                  <a:pt x="16515874" y="11065120"/>
                  <a:pt x="16515874" y="11065120"/>
                  <a:pt x="16450896" y="11152895"/>
                </a:cubicBezTo>
                <a:cubicBezTo>
                  <a:pt x="16450896" y="11152895"/>
                  <a:pt x="16450896" y="11152895"/>
                  <a:pt x="16535856" y="11124123"/>
                </a:cubicBezTo>
                <a:cubicBezTo>
                  <a:pt x="16535856" y="11124123"/>
                  <a:pt x="16535856" y="11124123"/>
                  <a:pt x="16620816" y="11095352"/>
                </a:cubicBezTo>
                <a:cubicBezTo>
                  <a:pt x="16620816" y="11095352"/>
                  <a:pt x="16620816" y="11095352"/>
                  <a:pt x="16555836" y="11183128"/>
                </a:cubicBezTo>
                <a:cubicBezTo>
                  <a:pt x="16555836" y="11183128"/>
                  <a:pt x="16555836" y="11183128"/>
                  <a:pt x="16470876" y="11211899"/>
                </a:cubicBezTo>
                <a:cubicBezTo>
                  <a:pt x="16470876" y="11211899"/>
                  <a:pt x="16470876" y="11211899"/>
                  <a:pt x="16490856" y="11270901"/>
                </a:cubicBezTo>
                <a:cubicBezTo>
                  <a:pt x="16490856" y="11270901"/>
                  <a:pt x="16490856" y="11270901"/>
                  <a:pt x="16295912" y="11534226"/>
                </a:cubicBezTo>
                <a:cubicBezTo>
                  <a:pt x="16295912" y="11534226"/>
                  <a:pt x="16295912" y="11534226"/>
                  <a:pt x="16230924" y="11622001"/>
                </a:cubicBezTo>
                <a:cubicBezTo>
                  <a:pt x="16230924" y="11622001"/>
                  <a:pt x="16230924" y="11622001"/>
                  <a:pt x="16165944" y="11709776"/>
                </a:cubicBezTo>
                <a:cubicBezTo>
                  <a:pt x="16165944" y="11709776"/>
                  <a:pt x="16185926" y="11768780"/>
                  <a:pt x="16080982" y="11738548"/>
                </a:cubicBezTo>
                <a:cubicBezTo>
                  <a:pt x="16080982" y="11738548"/>
                  <a:pt x="16080982" y="11738548"/>
                  <a:pt x="15996016" y="11767320"/>
                </a:cubicBezTo>
                <a:cubicBezTo>
                  <a:pt x="15996016" y="11767320"/>
                  <a:pt x="15996016" y="11767320"/>
                  <a:pt x="16125984" y="11591770"/>
                </a:cubicBezTo>
                <a:cubicBezTo>
                  <a:pt x="16125984" y="11591770"/>
                  <a:pt x="16125984" y="11591770"/>
                  <a:pt x="16255952" y="11416220"/>
                </a:cubicBezTo>
                <a:cubicBezTo>
                  <a:pt x="16255952" y="11416220"/>
                  <a:pt x="16255952" y="11416220"/>
                  <a:pt x="16340914" y="11387448"/>
                </a:cubicBezTo>
                <a:cubicBezTo>
                  <a:pt x="16340914" y="11387448"/>
                  <a:pt x="16340914" y="11387448"/>
                  <a:pt x="16320932" y="11328443"/>
                </a:cubicBezTo>
                <a:cubicBezTo>
                  <a:pt x="16320932" y="11328443"/>
                  <a:pt x="16320932" y="11328443"/>
                  <a:pt x="16255952" y="11416220"/>
                </a:cubicBezTo>
                <a:cubicBezTo>
                  <a:pt x="16255952" y="11416220"/>
                  <a:pt x="16255952" y="11416220"/>
                  <a:pt x="16300952" y="11269440"/>
                </a:cubicBezTo>
                <a:cubicBezTo>
                  <a:pt x="16300952" y="11269440"/>
                  <a:pt x="16300952" y="11269440"/>
                  <a:pt x="16385912" y="11240671"/>
                </a:cubicBezTo>
                <a:cubicBezTo>
                  <a:pt x="16385912" y="11240671"/>
                  <a:pt x="16385912" y="11240671"/>
                  <a:pt x="16365932" y="11181666"/>
                </a:cubicBezTo>
                <a:cubicBezTo>
                  <a:pt x="16365932" y="11181666"/>
                  <a:pt x="16365932" y="11181666"/>
                  <a:pt x="16345950" y="11122663"/>
                </a:cubicBezTo>
                <a:cubicBezTo>
                  <a:pt x="16345950" y="11122663"/>
                  <a:pt x="16345950" y="11122663"/>
                  <a:pt x="16430916" y="11093891"/>
                </a:cubicBezTo>
                <a:cubicBezTo>
                  <a:pt x="16430916" y="11093891"/>
                  <a:pt x="16495894" y="11006120"/>
                  <a:pt x="16410932" y="11034891"/>
                </a:cubicBezTo>
                <a:cubicBezTo>
                  <a:pt x="16410932" y="11034891"/>
                  <a:pt x="16410932" y="11034891"/>
                  <a:pt x="16495894" y="11006120"/>
                </a:cubicBezTo>
                <a:cubicBezTo>
                  <a:pt x="16495894" y="11006120"/>
                  <a:pt x="16495894" y="11006120"/>
                  <a:pt x="16520916" y="10800338"/>
                </a:cubicBezTo>
                <a:cubicBezTo>
                  <a:pt x="16520916" y="10800338"/>
                  <a:pt x="16520916" y="10800338"/>
                  <a:pt x="16585898" y="10712563"/>
                </a:cubicBezTo>
                <a:cubicBezTo>
                  <a:pt x="16585898" y="10712563"/>
                  <a:pt x="16585898" y="10712563"/>
                  <a:pt x="16565916" y="10653560"/>
                </a:cubicBezTo>
                <a:cubicBezTo>
                  <a:pt x="16670862" y="10683791"/>
                  <a:pt x="16630900" y="10565784"/>
                  <a:pt x="16735848" y="10596015"/>
                </a:cubicBezTo>
                <a:cubicBezTo>
                  <a:pt x="16735848" y="10596015"/>
                  <a:pt x="16735848" y="10596015"/>
                  <a:pt x="16715864" y="10537010"/>
                </a:cubicBezTo>
                <a:cubicBezTo>
                  <a:pt x="16715864" y="10537010"/>
                  <a:pt x="16800828" y="10508238"/>
                  <a:pt x="16780850" y="10449236"/>
                </a:cubicBezTo>
                <a:cubicBezTo>
                  <a:pt x="16780850" y="10449236"/>
                  <a:pt x="16780850" y="10449236"/>
                  <a:pt x="16760868" y="10390235"/>
                </a:cubicBezTo>
                <a:cubicBezTo>
                  <a:pt x="16760868" y="10390235"/>
                  <a:pt x="16760868" y="10390235"/>
                  <a:pt x="16845828" y="10361464"/>
                </a:cubicBezTo>
                <a:cubicBezTo>
                  <a:pt x="16845828" y="10361464"/>
                  <a:pt x="16845828" y="10361464"/>
                  <a:pt x="16825848" y="10302462"/>
                </a:cubicBezTo>
                <a:cubicBezTo>
                  <a:pt x="16825848" y="10302462"/>
                  <a:pt x="16825848" y="10302462"/>
                  <a:pt x="16910812" y="10273690"/>
                </a:cubicBezTo>
                <a:cubicBezTo>
                  <a:pt x="16910812" y="10273690"/>
                  <a:pt x="16910812" y="10273690"/>
                  <a:pt x="16890830" y="10214686"/>
                </a:cubicBezTo>
                <a:cubicBezTo>
                  <a:pt x="16870852" y="10155684"/>
                  <a:pt x="17040776" y="10098141"/>
                  <a:pt x="17020796" y="10039137"/>
                </a:cubicBezTo>
                <a:cubicBezTo>
                  <a:pt x="17020796" y="10039137"/>
                  <a:pt x="17020796" y="10039137"/>
                  <a:pt x="17150758" y="9863586"/>
                </a:cubicBezTo>
                <a:cubicBezTo>
                  <a:pt x="17150758" y="9863586"/>
                  <a:pt x="17150758" y="9863586"/>
                  <a:pt x="17300704" y="9747039"/>
                </a:cubicBezTo>
                <a:cubicBezTo>
                  <a:pt x="17365686" y="9659266"/>
                  <a:pt x="17470628" y="9689496"/>
                  <a:pt x="17345704" y="9600264"/>
                </a:cubicBezTo>
                <a:cubicBezTo>
                  <a:pt x="17430668" y="9571492"/>
                  <a:pt x="17430668" y="9571492"/>
                  <a:pt x="17430668" y="9571492"/>
                </a:cubicBezTo>
                <a:cubicBezTo>
                  <a:pt x="17430668" y="9571492"/>
                  <a:pt x="17430668" y="9571492"/>
                  <a:pt x="17410688" y="9512490"/>
                </a:cubicBezTo>
                <a:cubicBezTo>
                  <a:pt x="17410688" y="9512490"/>
                  <a:pt x="17410688" y="9512490"/>
                  <a:pt x="17325724" y="9541262"/>
                </a:cubicBezTo>
                <a:cubicBezTo>
                  <a:pt x="17325724" y="9541262"/>
                  <a:pt x="17325724" y="9541262"/>
                  <a:pt x="17344468" y="9526693"/>
                </a:cubicBezTo>
                <a:lnTo>
                  <a:pt x="17349296" y="9522938"/>
                </a:lnTo>
                <a:lnTo>
                  <a:pt x="17375218" y="9502792"/>
                </a:lnTo>
                <a:lnTo>
                  <a:pt x="17377500" y="9501018"/>
                </a:lnTo>
                <a:lnTo>
                  <a:pt x="17388984" y="9492093"/>
                </a:lnTo>
                <a:lnTo>
                  <a:pt x="17390924" y="9490584"/>
                </a:lnTo>
                <a:lnTo>
                  <a:pt x="17426176" y="9463184"/>
                </a:lnTo>
                <a:lnTo>
                  <a:pt x="17452096" y="9443037"/>
                </a:lnTo>
                <a:lnTo>
                  <a:pt x="17470224" y="9428947"/>
                </a:lnTo>
                <a:lnTo>
                  <a:pt x="17475668" y="9424715"/>
                </a:lnTo>
                <a:cubicBezTo>
                  <a:pt x="17475668" y="9424715"/>
                  <a:pt x="17475668" y="9424715"/>
                  <a:pt x="17473324" y="9426536"/>
                </a:cubicBezTo>
                <a:lnTo>
                  <a:pt x="17470224" y="9428947"/>
                </a:lnTo>
                <a:lnTo>
                  <a:pt x="17456924" y="9439283"/>
                </a:lnTo>
                <a:lnTo>
                  <a:pt x="17452096" y="9443037"/>
                </a:lnTo>
                <a:lnTo>
                  <a:pt x="17412410" y="9473883"/>
                </a:lnTo>
                <a:lnTo>
                  <a:pt x="17390924" y="9490584"/>
                </a:lnTo>
                <a:lnTo>
                  <a:pt x="17377500" y="9501018"/>
                </a:lnTo>
                <a:lnTo>
                  <a:pt x="17349296" y="9522938"/>
                </a:lnTo>
                <a:lnTo>
                  <a:pt x="17325724" y="9541262"/>
                </a:lnTo>
                <a:cubicBezTo>
                  <a:pt x="17325724" y="9541262"/>
                  <a:pt x="17325724" y="9541262"/>
                  <a:pt x="17155800" y="9598805"/>
                </a:cubicBezTo>
                <a:cubicBezTo>
                  <a:pt x="17155800" y="9598805"/>
                  <a:pt x="17155800" y="9598805"/>
                  <a:pt x="17175780" y="9657807"/>
                </a:cubicBezTo>
                <a:cubicBezTo>
                  <a:pt x="17175780" y="9657807"/>
                  <a:pt x="17175780" y="9657807"/>
                  <a:pt x="17005852" y="9715351"/>
                </a:cubicBezTo>
                <a:cubicBezTo>
                  <a:pt x="17005852" y="9715351"/>
                  <a:pt x="17005852" y="9715351"/>
                  <a:pt x="16997424" y="9690459"/>
                </a:cubicBezTo>
                <a:lnTo>
                  <a:pt x="16990868" y="9671097"/>
                </a:lnTo>
                <a:lnTo>
                  <a:pt x="17030852" y="9649336"/>
                </a:lnTo>
                <a:cubicBezTo>
                  <a:pt x="17070836" y="9627577"/>
                  <a:pt x="17070836" y="9627577"/>
                  <a:pt x="17070836" y="9627577"/>
                </a:cubicBezTo>
                <a:cubicBezTo>
                  <a:pt x="16985872" y="9656349"/>
                  <a:pt x="16985872" y="9656349"/>
                  <a:pt x="16985872" y="9656349"/>
                </a:cubicBezTo>
                <a:lnTo>
                  <a:pt x="16990868" y="9671097"/>
                </a:lnTo>
                <a:lnTo>
                  <a:pt x="16935892" y="9701021"/>
                </a:lnTo>
                <a:cubicBezTo>
                  <a:pt x="16890908" y="9725500"/>
                  <a:pt x="16830932" y="9758143"/>
                  <a:pt x="16750964" y="9801665"/>
                </a:cubicBezTo>
                <a:cubicBezTo>
                  <a:pt x="16750964" y="9801665"/>
                  <a:pt x="16750964" y="9801665"/>
                  <a:pt x="16666000" y="9830437"/>
                </a:cubicBezTo>
                <a:cubicBezTo>
                  <a:pt x="16666000" y="9830437"/>
                  <a:pt x="16666000" y="9830437"/>
                  <a:pt x="16602744" y="9879604"/>
                </a:cubicBezTo>
                <a:lnTo>
                  <a:pt x="16555440" y="9916371"/>
                </a:lnTo>
                <a:lnTo>
                  <a:pt x="16556248" y="9918752"/>
                </a:lnTo>
                <a:lnTo>
                  <a:pt x="16549392" y="9921074"/>
                </a:lnTo>
                <a:lnTo>
                  <a:pt x="16516058" y="9946983"/>
                </a:lnTo>
                <a:cubicBezTo>
                  <a:pt x="16516058" y="9946983"/>
                  <a:pt x="16516058" y="9946983"/>
                  <a:pt x="16431092" y="9975754"/>
                </a:cubicBezTo>
                <a:cubicBezTo>
                  <a:pt x="16431092" y="9975754"/>
                  <a:pt x="16431092" y="9975754"/>
                  <a:pt x="16420472" y="9979352"/>
                </a:cubicBezTo>
                <a:lnTo>
                  <a:pt x="16381318" y="9992611"/>
                </a:lnTo>
                <a:lnTo>
                  <a:pt x="16380692" y="9994641"/>
                </a:lnTo>
                <a:cubicBezTo>
                  <a:pt x="16375066" y="10012989"/>
                  <a:pt x="16363818" y="10049683"/>
                  <a:pt x="16341316" y="10123072"/>
                </a:cubicBezTo>
                <a:cubicBezTo>
                  <a:pt x="16341316" y="10123072"/>
                  <a:pt x="16341316" y="10123072"/>
                  <a:pt x="16426280" y="10094300"/>
                </a:cubicBezTo>
                <a:cubicBezTo>
                  <a:pt x="16426280" y="10094300"/>
                  <a:pt x="16426280" y="10094300"/>
                  <a:pt x="16446260" y="10153303"/>
                </a:cubicBezTo>
                <a:lnTo>
                  <a:pt x="16423694" y="10160945"/>
                </a:lnTo>
                <a:cubicBezTo>
                  <a:pt x="16387848" y="10173083"/>
                  <a:pt x="16340054" y="10189268"/>
                  <a:pt x="16276334" y="10210847"/>
                </a:cubicBezTo>
                <a:cubicBezTo>
                  <a:pt x="16276334" y="10210847"/>
                  <a:pt x="16276334" y="10210847"/>
                  <a:pt x="16211352" y="10298622"/>
                </a:cubicBezTo>
                <a:cubicBezTo>
                  <a:pt x="16211352" y="10298622"/>
                  <a:pt x="16211352" y="10298622"/>
                  <a:pt x="16296316" y="10269850"/>
                </a:cubicBezTo>
                <a:cubicBezTo>
                  <a:pt x="16296316" y="10269850"/>
                  <a:pt x="16296316" y="10269850"/>
                  <a:pt x="16316296" y="10328855"/>
                </a:cubicBezTo>
                <a:cubicBezTo>
                  <a:pt x="16316296" y="10328855"/>
                  <a:pt x="16316296" y="10328855"/>
                  <a:pt x="16231332" y="10357626"/>
                </a:cubicBezTo>
                <a:cubicBezTo>
                  <a:pt x="16231332" y="10357626"/>
                  <a:pt x="16231332" y="10357626"/>
                  <a:pt x="16081392" y="10474171"/>
                </a:cubicBezTo>
                <a:cubicBezTo>
                  <a:pt x="16081392" y="10474171"/>
                  <a:pt x="16231332" y="10357626"/>
                  <a:pt x="16016408" y="10561946"/>
                </a:cubicBezTo>
                <a:cubicBezTo>
                  <a:pt x="16016408" y="10561946"/>
                  <a:pt x="16016408" y="10561946"/>
                  <a:pt x="15931444" y="10590719"/>
                </a:cubicBezTo>
                <a:cubicBezTo>
                  <a:pt x="15931444" y="10590719"/>
                  <a:pt x="15931444" y="10590719"/>
                  <a:pt x="15846482" y="10619490"/>
                </a:cubicBezTo>
                <a:cubicBezTo>
                  <a:pt x="15846482" y="10619490"/>
                  <a:pt x="15846482" y="10619490"/>
                  <a:pt x="15886444" y="10737495"/>
                </a:cubicBezTo>
                <a:cubicBezTo>
                  <a:pt x="15886444" y="10737495"/>
                  <a:pt x="15886444" y="10737495"/>
                  <a:pt x="15736496" y="10854041"/>
                </a:cubicBezTo>
                <a:cubicBezTo>
                  <a:pt x="15736496" y="10854041"/>
                  <a:pt x="15736496" y="10854041"/>
                  <a:pt x="15756476" y="10913044"/>
                </a:cubicBezTo>
                <a:cubicBezTo>
                  <a:pt x="15756476" y="10913044"/>
                  <a:pt x="15756476" y="10913044"/>
                  <a:pt x="15671516" y="10941817"/>
                </a:cubicBezTo>
                <a:cubicBezTo>
                  <a:pt x="15671516" y="10941817"/>
                  <a:pt x="15671516" y="10941817"/>
                  <a:pt x="15691496" y="11000820"/>
                </a:cubicBezTo>
                <a:cubicBezTo>
                  <a:pt x="15691496" y="11000820"/>
                  <a:pt x="15691496" y="11000820"/>
                  <a:pt x="15586552" y="10970589"/>
                </a:cubicBezTo>
                <a:cubicBezTo>
                  <a:pt x="15586552" y="10970589"/>
                  <a:pt x="15586552" y="10970589"/>
                  <a:pt x="15521572" y="11058362"/>
                </a:cubicBezTo>
                <a:cubicBezTo>
                  <a:pt x="15521572" y="11058362"/>
                  <a:pt x="15521572" y="11058362"/>
                  <a:pt x="15541552" y="11117365"/>
                </a:cubicBezTo>
                <a:lnTo>
                  <a:pt x="15456590" y="11146137"/>
                </a:lnTo>
                <a:cubicBezTo>
                  <a:pt x="15456590" y="11146137"/>
                  <a:pt x="15456590" y="11146137"/>
                  <a:pt x="15306644" y="11262685"/>
                </a:cubicBezTo>
                <a:cubicBezTo>
                  <a:pt x="15306644" y="11262685"/>
                  <a:pt x="15306644" y="11262685"/>
                  <a:pt x="15326624" y="11321687"/>
                </a:cubicBezTo>
                <a:cubicBezTo>
                  <a:pt x="15326624" y="11321687"/>
                  <a:pt x="15326624" y="11321687"/>
                  <a:pt x="15263364" y="11370856"/>
                </a:cubicBezTo>
                <a:lnTo>
                  <a:pt x="15195876" y="11423310"/>
                </a:lnTo>
                <a:lnTo>
                  <a:pt x="15161062" y="11427080"/>
                </a:lnTo>
                <a:cubicBezTo>
                  <a:pt x="15129202" y="11437869"/>
                  <a:pt x="15091716" y="11467007"/>
                  <a:pt x="15111696" y="11526009"/>
                </a:cubicBezTo>
                <a:cubicBezTo>
                  <a:pt x="15111696" y="11526009"/>
                  <a:pt x="15111696" y="11526009"/>
                  <a:pt x="15046716" y="11613782"/>
                </a:cubicBezTo>
                <a:cubicBezTo>
                  <a:pt x="15046716" y="11613782"/>
                  <a:pt x="15046716" y="11613782"/>
                  <a:pt x="15066696" y="11672785"/>
                </a:cubicBezTo>
                <a:cubicBezTo>
                  <a:pt x="14961754" y="11642553"/>
                  <a:pt x="14981736" y="11701557"/>
                  <a:pt x="14981736" y="11701557"/>
                </a:cubicBezTo>
                <a:cubicBezTo>
                  <a:pt x="14916752" y="11789331"/>
                  <a:pt x="14831788" y="11818102"/>
                  <a:pt x="14916752" y="11789331"/>
                </a:cubicBezTo>
                <a:cubicBezTo>
                  <a:pt x="14831788" y="11818102"/>
                  <a:pt x="14871748" y="11936109"/>
                  <a:pt x="14746824" y="11846876"/>
                </a:cubicBezTo>
                <a:cubicBezTo>
                  <a:pt x="14746824" y="11846876"/>
                  <a:pt x="14746824" y="11846876"/>
                  <a:pt x="14766804" y="11905879"/>
                </a:cubicBezTo>
                <a:cubicBezTo>
                  <a:pt x="14766804" y="11905879"/>
                  <a:pt x="14766804" y="11905879"/>
                  <a:pt x="14786786" y="11964882"/>
                </a:cubicBezTo>
                <a:cubicBezTo>
                  <a:pt x="14786786" y="11964882"/>
                  <a:pt x="14701820" y="11993654"/>
                  <a:pt x="14701820" y="11993654"/>
                </a:cubicBezTo>
                <a:cubicBezTo>
                  <a:pt x="14701820" y="11993654"/>
                  <a:pt x="14701820" y="11993654"/>
                  <a:pt x="14616862" y="12022424"/>
                </a:cubicBezTo>
                <a:cubicBezTo>
                  <a:pt x="14616862" y="12022424"/>
                  <a:pt x="14616862" y="12022424"/>
                  <a:pt x="14531900" y="12051196"/>
                </a:cubicBezTo>
                <a:cubicBezTo>
                  <a:pt x="14531900" y="12051196"/>
                  <a:pt x="14531900" y="12051196"/>
                  <a:pt x="14596880" y="11963421"/>
                </a:cubicBezTo>
                <a:cubicBezTo>
                  <a:pt x="14596880" y="11963421"/>
                  <a:pt x="14596880" y="11963421"/>
                  <a:pt x="14446936" y="12079968"/>
                </a:cubicBezTo>
                <a:cubicBezTo>
                  <a:pt x="14446936" y="12079968"/>
                  <a:pt x="14381952" y="12167743"/>
                  <a:pt x="14361972" y="12108740"/>
                </a:cubicBezTo>
                <a:cubicBezTo>
                  <a:pt x="14361972" y="12108740"/>
                  <a:pt x="14361972" y="12108740"/>
                  <a:pt x="14426956" y="12020965"/>
                </a:cubicBezTo>
                <a:cubicBezTo>
                  <a:pt x="14426956" y="12020965"/>
                  <a:pt x="14426956" y="12020965"/>
                  <a:pt x="14491936" y="11933189"/>
                </a:cubicBezTo>
                <a:cubicBezTo>
                  <a:pt x="14491936" y="11933189"/>
                  <a:pt x="14491936" y="11933189"/>
                  <a:pt x="14406976" y="11961962"/>
                </a:cubicBezTo>
                <a:cubicBezTo>
                  <a:pt x="14406976" y="11961962"/>
                  <a:pt x="14406976" y="11961962"/>
                  <a:pt x="14302028" y="11931732"/>
                </a:cubicBezTo>
                <a:cubicBezTo>
                  <a:pt x="14302028" y="11931732"/>
                  <a:pt x="14302028" y="11931732"/>
                  <a:pt x="14237048" y="12019506"/>
                </a:cubicBezTo>
                <a:cubicBezTo>
                  <a:pt x="14237048" y="12019506"/>
                  <a:pt x="14152084" y="12048278"/>
                  <a:pt x="14087102" y="12136053"/>
                </a:cubicBezTo>
                <a:cubicBezTo>
                  <a:pt x="14087102" y="12136053"/>
                  <a:pt x="14087102" y="12136053"/>
                  <a:pt x="14067120" y="12077050"/>
                </a:cubicBezTo>
                <a:cubicBezTo>
                  <a:pt x="14067120" y="12077050"/>
                  <a:pt x="14067120" y="12077050"/>
                  <a:pt x="14152084" y="12048278"/>
                </a:cubicBezTo>
                <a:cubicBezTo>
                  <a:pt x="14152084" y="12048278"/>
                  <a:pt x="14152084" y="12048278"/>
                  <a:pt x="14217068" y="11960504"/>
                </a:cubicBezTo>
                <a:cubicBezTo>
                  <a:pt x="14217068" y="11960504"/>
                  <a:pt x="14302028" y="11931732"/>
                  <a:pt x="14197088" y="11901500"/>
                </a:cubicBezTo>
                <a:cubicBezTo>
                  <a:pt x="14197088" y="11901500"/>
                  <a:pt x="14197088" y="11901500"/>
                  <a:pt x="14282048" y="11872728"/>
                </a:cubicBezTo>
                <a:cubicBezTo>
                  <a:pt x="14282048" y="11872728"/>
                  <a:pt x="14282048" y="11872728"/>
                  <a:pt x="14367014" y="11843956"/>
                </a:cubicBezTo>
                <a:cubicBezTo>
                  <a:pt x="14367014" y="11843956"/>
                  <a:pt x="14367014" y="11843956"/>
                  <a:pt x="14496978" y="11668408"/>
                </a:cubicBezTo>
                <a:cubicBezTo>
                  <a:pt x="14516958" y="11727409"/>
                  <a:pt x="14561956" y="11580632"/>
                  <a:pt x="14601918" y="11698640"/>
                </a:cubicBezTo>
                <a:cubicBezTo>
                  <a:pt x="14601918" y="11698640"/>
                  <a:pt x="14601918" y="11698640"/>
                  <a:pt x="14666900" y="11610865"/>
                </a:cubicBezTo>
                <a:cubicBezTo>
                  <a:pt x="14666900" y="11610865"/>
                  <a:pt x="14666900" y="11610865"/>
                  <a:pt x="14581938" y="11639638"/>
                </a:cubicBezTo>
                <a:cubicBezTo>
                  <a:pt x="14581938" y="11639638"/>
                  <a:pt x="14581938" y="11639638"/>
                  <a:pt x="14646920" y="11551860"/>
                </a:cubicBezTo>
                <a:cubicBezTo>
                  <a:pt x="14646920" y="11551860"/>
                  <a:pt x="14646920" y="11551860"/>
                  <a:pt x="14731884" y="11523089"/>
                </a:cubicBezTo>
                <a:cubicBezTo>
                  <a:pt x="14731884" y="11523089"/>
                  <a:pt x="14731884" y="11523089"/>
                  <a:pt x="14776888" y="11376311"/>
                </a:cubicBezTo>
                <a:cubicBezTo>
                  <a:pt x="14776888" y="11376311"/>
                  <a:pt x="14776888" y="11376311"/>
                  <a:pt x="14861850" y="11347539"/>
                </a:cubicBezTo>
                <a:cubicBezTo>
                  <a:pt x="14861850" y="11347539"/>
                  <a:pt x="14861850" y="11347539"/>
                  <a:pt x="14906850" y="11200761"/>
                </a:cubicBezTo>
                <a:cubicBezTo>
                  <a:pt x="14906850" y="11200761"/>
                  <a:pt x="14906850" y="11200761"/>
                  <a:pt x="14926832" y="11259766"/>
                </a:cubicBezTo>
                <a:cubicBezTo>
                  <a:pt x="14926832" y="11259766"/>
                  <a:pt x="14926832" y="11259766"/>
                  <a:pt x="15011792" y="11230993"/>
                </a:cubicBezTo>
                <a:cubicBezTo>
                  <a:pt x="15011792" y="11230993"/>
                  <a:pt x="15011792" y="11230993"/>
                  <a:pt x="14991812" y="11171991"/>
                </a:cubicBezTo>
                <a:cubicBezTo>
                  <a:pt x="14991812" y="11171991"/>
                  <a:pt x="14991812" y="11171991"/>
                  <a:pt x="14971832" y="11112985"/>
                </a:cubicBezTo>
                <a:cubicBezTo>
                  <a:pt x="14971832" y="11112985"/>
                  <a:pt x="14971832" y="11112985"/>
                  <a:pt x="15056792" y="11084215"/>
                </a:cubicBezTo>
                <a:cubicBezTo>
                  <a:pt x="15056792" y="11084215"/>
                  <a:pt x="15056792" y="11084215"/>
                  <a:pt x="15101796" y="10937438"/>
                </a:cubicBezTo>
                <a:cubicBezTo>
                  <a:pt x="15101796" y="10937438"/>
                  <a:pt x="15121776" y="10996441"/>
                  <a:pt x="15186760" y="10908666"/>
                </a:cubicBezTo>
                <a:cubicBezTo>
                  <a:pt x="15186760" y="10908666"/>
                  <a:pt x="15186760" y="10908666"/>
                  <a:pt x="15251742" y="10820893"/>
                </a:cubicBezTo>
                <a:cubicBezTo>
                  <a:pt x="15251742" y="10820893"/>
                  <a:pt x="15251742" y="10820893"/>
                  <a:pt x="15336704" y="10792121"/>
                </a:cubicBezTo>
                <a:cubicBezTo>
                  <a:pt x="15336704" y="10792121"/>
                  <a:pt x="15336704" y="10792121"/>
                  <a:pt x="15296744" y="10674114"/>
                </a:cubicBezTo>
                <a:cubicBezTo>
                  <a:pt x="15296744" y="10674114"/>
                  <a:pt x="15296744" y="10674114"/>
                  <a:pt x="15312988" y="10652171"/>
                </a:cubicBezTo>
                <a:lnTo>
                  <a:pt x="15327590" y="10632447"/>
                </a:lnTo>
                <a:lnTo>
                  <a:pt x="15321536" y="10614571"/>
                </a:lnTo>
                <a:cubicBezTo>
                  <a:pt x="15321536" y="10614571"/>
                  <a:pt x="15321536" y="10614571"/>
                  <a:pt x="15366538" y="10467794"/>
                </a:cubicBezTo>
                <a:cubicBezTo>
                  <a:pt x="15366538" y="10467794"/>
                  <a:pt x="15366538" y="10467794"/>
                  <a:pt x="15223160" y="10516346"/>
                </a:cubicBezTo>
                <a:lnTo>
                  <a:pt x="15137390" y="10545392"/>
                </a:lnTo>
                <a:lnTo>
                  <a:pt x="15124424" y="10562906"/>
                </a:lnTo>
                <a:cubicBezTo>
                  <a:pt x="15115288" y="10575250"/>
                  <a:pt x="15103100" y="10591706"/>
                  <a:pt x="15086856" y="10613651"/>
                </a:cubicBezTo>
                <a:lnTo>
                  <a:pt x="15027076" y="10633893"/>
                </a:lnTo>
                <a:lnTo>
                  <a:pt x="15022924" y="10641702"/>
                </a:lnTo>
                <a:cubicBezTo>
                  <a:pt x="15004184" y="10656270"/>
                  <a:pt x="14961700" y="10670656"/>
                  <a:pt x="14876738" y="10699427"/>
                </a:cubicBezTo>
                <a:cubicBezTo>
                  <a:pt x="14876738" y="10699427"/>
                  <a:pt x="14876738" y="10699427"/>
                  <a:pt x="14855500" y="10706620"/>
                </a:cubicBezTo>
                <a:lnTo>
                  <a:pt x="14844878" y="10710216"/>
                </a:lnTo>
                <a:cubicBezTo>
                  <a:pt x="14839568" y="10712015"/>
                  <a:pt x="14836912" y="10712914"/>
                  <a:pt x="14840896" y="10711565"/>
                </a:cubicBezTo>
                <a:lnTo>
                  <a:pt x="14805052" y="10723703"/>
                </a:lnTo>
                <a:cubicBezTo>
                  <a:pt x="14781158" y="10731795"/>
                  <a:pt x="14749296" y="10742584"/>
                  <a:pt x="14706816" y="10756970"/>
                </a:cubicBezTo>
                <a:cubicBezTo>
                  <a:pt x="14706816" y="10756970"/>
                  <a:pt x="14706816" y="10756970"/>
                  <a:pt x="14621856" y="10785741"/>
                </a:cubicBezTo>
                <a:cubicBezTo>
                  <a:pt x="14621856" y="10785741"/>
                  <a:pt x="14621856" y="10785741"/>
                  <a:pt x="14536890" y="10814514"/>
                </a:cubicBezTo>
                <a:cubicBezTo>
                  <a:pt x="14621856" y="10785741"/>
                  <a:pt x="14516908" y="10755512"/>
                  <a:pt x="14516908" y="10755512"/>
                </a:cubicBezTo>
                <a:cubicBezTo>
                  <a:pt x="14516908" y="10755512"/>
                  <a:pt x="14516908" y="10755512"/>
                  <a:pt x="14601876" y="10726739"/>
                </a:cubicBezTo>
                <a:cubicBezTo>
                  <a:pt x="14601876" y="10726739"/>
                  <a:pt x="14601876" y="10726739"/>
                  <a:pt x="14673560" y="10702463"/>
                </a:cubicBezTo>
                <a:lnTo>
                  <a:pt x="14684408" y="10698789"/>
                </a:lnTo>
                <a:lnTo>
                  <a:pt x="14727024" y="10669736"/>
                </a:lnTo>
                <a:cubicBezTo>
                  <a:pt x="14727024" y="10669736"/>
                  <a:pt x="14727024" y="10669736"/>
                  <a:pt x="14754436" y="10632707"/>
                </a:cubicBezTo>
                <a:lnTo>
                  <a:pt x="14772240" y="10608663"/>
                </a:lnTo>
                <a:lnTo>
                  <a:pt x="14751816" y="10610193"/>
                </a:lnTo>
                <a:cubicBezTo>
                  <a:pt x="14751816" y="10610193"/>
                  <a:pt x="14740576" y="10577003"/>
                  <a:pt x="14779226" y="10573164"/>
                </a:cubicBezTo>
                <a:lnTo>
                  <a:pt x="14796664" y="10575666"/>
                </a:lnTo>
                <a:lnTo>
                  <a:pt x="14800130" y="10570988"/>
                </a:lnTo>
                <a:cubicBezTo>
                  <a:pt x="14808252" y="10560018"/>
                  <a:pt x="14824494" y="10538073"/>
                  <a:pt x="14856988" y="10494189"/>
                </a:cubicBezTo>
                <a:cubicBezTo>
                  <a:pt x="14856988" y="10494189"/>
                  <a:pt x="14856988" y="10494189"/>
                  <a:pt x="14837004" y="10435185"/>
                </a:cubicBezTo>
                <a:cubicBezTo>
                  <a:pt x="14837004" y="10435185"/>
                  <a:pt x="14837004" y="10435185"/>
                  <a:pt x="14908696" y="10410907"/>
                </a:cubicBezTo>
                <a:lnTo>
                  <a:pt x="14921968" y="10406412"/>
                </a:lnTo>
                <a:cubicBezTo>
                  <a:pt x="14921968" y="10406412"/>
                  <a:pt x="14921968" y="10406412"/>
                  <a:pt x="14986952" y="10318638"/>
                </a:cubicBezTo>
                <a:cubicBezTo>
                  <a:pt x="14986952" y="10318638"/>
                  <a:pt x="14986952" y="10318638"/>
                  <a:pt x="15051936" y="10230863"/>
                </a:cubicBezTo>
                <a:cubicBezTo>
                  <a:pt x="15051936" y="10230863"/>
                  <a:pt x="15051936" y="10230863"/>
                  <a:pt x="15156880" y="10261095"/>
                </a:cubicBezTo>
                <a:cubicBezTo>
                  <a:pt x="15156880" y="10261095"/>
                  <a:pt x="15156880" y="10261095"/>
                  <a:pt x="15221862" y="10173319"/>
                </a:cubicBezTo>
                <a:cubicBezTo>
                  <a:pt x="15221862" y="10173319"/>
                  <a:pt x="15221862" y="10173319"/>
                  <a:pt x="15116916" y="10143087"/>
                </a:cubicBezTo>
                <a:cubicBezTo>
                  <a:pt x="15181900" y="10055313"/>
                  <a:pt x="15181900" y="10055313"/>
                  <a:pt x="15266860" y="10026542"/>
                </a:cubicBezTo>
                <a:cubicBezTo>
                  <a:pt x="15266860" y="10026542"/>
                  <a:pt x="15266860" y="10026542"/>
                  <a:pt x="15331842" y="9938766"/>
                </a:cubicBezTo>
                <a:cubicBezTo>
                  <a:pt x="15331842" y="9938766"/>
                  <a:pt x="15331842" y="9938766"/>
                  <a:pt x="15246880" y="9967537"/>
                </a:cubicBezTo>
                <a:cubicBezTo>
                  <a:pt x="15246880" y="9967537"/>
                  <a:pt x="15246880" y="9967537"/>
                  <a:pt x="15274296" y="9930507"/>
                </a:cubicBezTo>
                <a:lnTo>
                  <a:pt x="15297416" y="9899278"/>
                </a:lnTo>
                <a:lnTo>
                  <a:pt x="15249108" y="9915638"/>
                </a:lnTo>
                <a:cubicBezTo>
                  <a:pt x="15213260" y="9927777"/>
                  <a:pt x="15165472" y="9943960"/>
                  <a:pt x="15101748" y="9965540"/>
                </a:cubicBezTo>
                <a:cubicBezTo>
                  <a:pt x="15101748" y="9965540"/>
                  <a:pt x="15101748" y="9965540"/>
                  <a:pt x="14966802" y="10038984"/>
                </a:cubicBezTo>
                <a:lnTo>
                  <a:pt x="14886898" y="10082471"/>
                </a:lnTo>
                <a:lnTo>
                  <a:pt x="14907028" y="10082624"/>
                </a:lnTo>
                <a:cubicBezTo>
                  <a:pt x="14907028" y="10082624"/>
                  <a:pt x="14907028" y="10082624"/>
                  <a:pt x="14842046" y="10170401"/>
                </a:cubicBezTo>
                <a:cubicBezTo>
                  <a:pt x="14842046" y="10170401"/>
                  <a:pt x="14842046" y="10170401"/>
                  <a:pt x="14797768" y="10157648"/>
                </a:cubicBezTo>
                <a:lnTo>
                  <a:pt x="14769262" y="10149432"/>
                </a:lnTo>
                <a:lnTo>
                  <a:pt x="14763134" y="10154197"/>
                </a:lnTo>
                <a:cubicBezTo>
                  <a:pt x="14744388" y="10168765"/>
                  <a:pt x="14706906" y="10197900"/>
                  <a:pt x="14631932" y="10256177"/>
                </a:cubicBezTo>
                <a:cubicBezTo>
                  <a:pt x="14631932" y="10256177"/>
                  <a:pt x="14631932" y="10256177"/>
                  <a:pt x="14623502" y="10231285"/>
                </a:cubicBezTo>
                <a:lnTo>
                  <a:pt x="14617668" y="10214054"/>
                </a:lnTo>
                <a:lnTo>
                  <a:pt x="14584064" y="10234843"/>
                </a:lnTo>
                <a:lnTo>
                  <a:pt x="14546968" y="10284948"/>
                </a:lnTo>
                <a:cubicBezTo>
                  <a:pt x="14546968" y="10284948"/>
                  <a:pt x="14546968" y="10284948"/>
                  <a:pt x="14618656" y="10260673"/>
                </a:cubicBezTo>
                <a:lnTo>
                  <a:pt x="14631932" y="10256177"/>
                </a:lnTo>
                <a:cubicBezTo>
                  <a:pt x="14631932" y="10256177"/>
                  <a:pt x="14631932" y="10256177"/>
                  <a:pt x="14604516" y="10293207"/>
                </a:cubicBezTo>
                <a:lnTo>
                  <a:pt x="14591244" y="10311137"/>
                </a:lnTo>
                <a:lnTo>
                  <a:pt x="14607140" y="10315717"/>
                </a:lnTo>
                <a:cubicBezTo>
                  <a:pt x="14607140" y="10315717"/>
                  <a:pt x="14607140" y="10315717"/>
                  <a:pt x="14327230" y="10607815"/>
                </a:cubicBezTo>
                <a:cubicBezTo>
                  <a:pt x="14327230" y="10607815"/>
                  <a:pt x="14327230" y="10607815"/>
                  <a:pt x="14242264" y="10636587"/>
                </a:cubicBezTo>
                <a:cubicBezTo>
                  <a:pt x="14242264" y="10636587"/>
                  <a:pt x="14242264" y="10636587"/>
                  <a:pt x="14347212" y="10666818"/>
                </a:cubicBezTo>
                <a:cubicBezTo>
                  <a:pt x="14347212" y="10666818"/>
                  <a:pt x="14347212" y="10666818"/>
                  <a:pt x="14282226" y="10754590"/>
                </a:cubicBezTo>
                <a:cubicBezTo>
                  <a:pt x="14282226" y="10754590"/>
                  <a:pt x="14282226" y="10754590"/>
                  <a:pt x="14302208" y="10813595"/>
                </a:cubicBezTo>
                <a:cubicBezTo>
                  <a:pt x="14302208" y="10813595"/>
                  <a:pt x="14302208" y="10813595"/>
                  <a:pt x="14294084" y="10824567"/>
                </a:cubicBezTo>
                <a:lnTo>
                  <a:pt x="14282840" y="10839758"/>
                </a:lnTo>
                <a:lnTo>
                  <a:pt x="14296376" y="10838411"/>
                </a:lnTo>
                <a:cubicBezTo>
                  <a:pt x="14330736" y="10835000"/>
                  <a:pt x="14399452" y="10828168"/>
                  <a:pt x="14536890" y="10814514"/>
                </a:cubicBezTo>
                <a:cubicBezTo>
                  <a:pt x="14536890" y="10814514"/>
                  <a:pt x="14536890" y="10814514"/>
                  <a:pt x="14471908" y="10902290"/>
                </a:cubicBezTo>
                <a:cubicBezTo>
                  <a:pt x="14471908" y="10902290"/>
                  <a:pt x="14471908" y="10902290"/>
                  <a:pt x="14386944" y="10931061"/>
                </a:cubicBezTo>
                <a:cubicBezTo>
                  <a:pt x="14386944" y="10931061"/>
                  <a:pt x="14386944" y="10931061"/>
                  <a:pt x="14366962" y="10872058"/>
                </a:cubicBezTo>
                <a:cubicBezTo>
                  <a:pt x="14366962" y="10872058"/>
                  <a:pt x="14366962" y="10872058"/>
                  <a:pt x="14281996" y="10900831"/>
                </a:cubicBezTo>
                <a:cubicBezTo>
                  <a:pt x="14281996" y="10900831"/>
                  <a:pt x="14281996" y="10900831"/>
                  <a:pt x="14273568" y="10875939"/>
                </a:cubicBezTo>
                <a:lnTo>
                  <a:pt x="14268070" y="10859705"/>
                </a:lnTo>
                <a:lnTo>
                  <a:pt x="14237228" y="10901368"/>
                </a:lnTo>
                <a:cubicBezTo>
                  <a:pt x="14237228" y="10901368"/>
                  <a:pt x="14237228" y="10901368"/>
                  <a:pt x="14172246" y="10989144"/>
                </a:cubicBezTo>
                <a:cubicBezTo>
                  <a:pt x="14172246" y="10989144"/>
                  <a:pt x="14172246" y="10989144"/>
                  <a:pt x="14087284" y="11017915"/>
                </a:cubicBezTo>
                <a:cubicBezTo>
                  <a:pt x="14087284" y="11017915"/>
                  <a:pt x="14087284" y="11017915"/>
                  <a:pt x="14107264" y="11076919"/>
                </a:cubicBezTo>
                <a:cubicBezTo>
                  <a:pt x="14107264" y="11076919"/>
                  <a:pt x="14107264" y="11076919"/>
                  <a:pt x="13977300" y="11252469"/>
                </a:cubicBezTo>
                <a:cubicBezTo>
                  <a:pt x="13977300" y="11252469"/>
                  <a:pt x="13977300" y="11252469"/>
                  <a:pt x="13892336" y="11281241"/>
                </a:cubicBezTo>
                <a:cubicBezTo>
                  <a:pt x="13892336" y="11281241"/>
                  <a:pt x="13892336" y="11281241"/>
                  <a:pt x="13912316" y="11340243"/>
                </a:cubicBezTo>
                <a:cubicBezTo>
                  <a:pt x="13912316" y="11340243"/>
                  <a:pt x="13912316" y="11340243"/>
                  <a:pt x="13827352" y="11369015"/>
                </a:cubicBezTo>
                <a:cubicBezTo>
                  <a:pt x="13827352" y="11369015"/>
                  <a:pt x="13827352" y="11369015"/>
                  <a:pt x="13745108" y="11480104"/>
                </a:cubicBezTo>
                <a:lnTo>
                  <a:pt x="13697390" y="11544560"/>
                </a:lnTo>
                <a:lnTo>
                  <a:pt x="13699108" y="11540898"/>
                </a:lnTo>
                <a:cubicBezTo>
                  <a:pt x="13704264" y="11529904"/>
                  <a:pt x="13724888" y="11485925"/>
                  <a:pt x="13807372" y="11310013"/>
                </a:cubicBezTo>
                <a:cubicBezTo>
                  <a:pt x="13807372" y="11310013"/>
                  <a:pt x="13807372" y="11310013"/>
                  <a:pt x="13787392" y="11251008"/>
                </a:cubicBezTo>
                <a:cubicBezTo>
                  <a:pt x="13787392" y="11251008"/>
                  <a:pt x="13787392" y="11251008"/>
                  <a:pt x="13722408" y="11338785"/>
                </a:cubicBezTo>
                <a:cubicBezTo>
                  <a:pt x="13722408" y="11338785"/>
                  <a:pt x="13722408" y="11338785"/>
                  <a:pt x="13657428" y="11426558"/>
                </a:cubicBezTo>
                <a:cubicBezTo>
                  <a:pt x="13657428" y="11426558"/>
                  <a:pt x="13657428" y="11426558"/>
                  <a:pt x="13507485" y="11543102"/>
                </a:cubicBezTo>
                <a:cubicBezTo>
                  <a:pt x="13507485" y="11543102"/>
                  <a:pt x="13507485" y="11543102"/>
                  <a:pt x="13377516" y="11718654"/>
                </a:cubicBezTo>
                <a:cubicBezTo>
                  <a:pt x="13377516" y="11718654"/>
                  <a:pt x="13377516" y="11718654"/>
                  <a:pt x="13357535" y="11659650"/>
                </a:cubicBezTo>
                <a:cubicBezTo>
                  <a:pt x="13337555" y="11600647"/>
                  <a:pt x="13272572" y="11688422"/>
                  <a:pt x="13272572" y="11688422"/>
                </a:cubicBezTo>
                <a:cubicBezTo>
                  <a:pt x="13272572" y="11688422"/>
                  <a:pt x="13272572" y="11688422"/>
                  <a:pt x="13252591" y="11629419"/>
                </a:cubicBezTo>
                <a:cubicBezTo>
                  <a:pt x="13252591" y="11629419"/>
                  <a:pt x="13252591" y="11629419"/>
                  <a:pt x="13402540" y="11512873"/>
                </a:cubicBezTo>
                <a:cubicBezTo>
                  <a:pt x="13317574" y="11541646"/>
                  <a:pt x="13232611" y="11570417"/>
                  <a:pt x="13382559" y="11453871"/>
                </a:cubicBezTo>
                <a:cubicBezTo>
                  <a:pt x="13382559" y="11453871"/>
                  <a:pt x="13382559" y="11453871"/>
                  <a:pt x="13447543" y="11366094"/>
                </a:cubicBezTo>
                <a:cubicBezTo>
                  <a:pt x="13362578" y="11394867"/>
                  <a:pt x="13447543" y="11366094"/>
                  <a:pt x="13512524" y="11278321"/>
                </a:cubicBezTo>
                <a:cubicBezTo>
                  <a:pt x="13512524" y="11278321"/>
                  <a:pt x="13512524" y="11278321"/>
                  <a:pt x="13427562" y="11307093"/>
                </a:cubicBezTo>
                <a:cubicBezTo>
                  <a:pt x="13427562" y="11307093"/>
                  <a:pt x="13427562" y="11307093"/>
                  <a:pt x="13342598" y="11335865"/>
                </a:cubicBezTo>
                <a:cubicBezTo>
                  <a:pt x="13342598" y="11335865"/>
                  <a:pt x="13342598" y="11335865"/>
                  <a:pt x="13362578" y="11394867"/>
                </a:cubicBezTo>
                <a:cubicBezTo>
                  <a:pt x="13362578" y="11394867"/>
                  <a:pt x="13362578" y="11394867"/>
                  <a:pt x="13257633" y="11364637"/>
                </a:cubicBezTo>
                <a:cubicBezTo>
                  <a:pt x="13257633" y="11364637"/>
                  <a:pt x="13257633" y="11364637"/>
                  <a:pt x="13107686" y="11481183"/>
                </a:cubicBezTo>
                <a:cubicBezTo>
                  <a:pt x="13107686" y="11481183"/>
                  <a:pt x="13107686" y="11481183"/>
                  <a:pt x="13042703" y="11568960"/>
                </a:cubicBezTo>
                <a:cubicBezTo>
                  <a:pt x="13042703" y="11568960"/>
                  <a:pt x="13042703" y="11568960"/>
                  <a:pt x="12957748" y="11597730"/>
                </a:cubicBezTo>
                <a:cubicBezTo>
                  <a:pt x="12957748" y="11597730"/>
                  <a:pt x="12957748" y="11597730"/>
                  <a:pt x="12947121" y="11601328"/>
                </a:cubicBezTo>
                <a:lnTo>
                  <a:pt x="12883401" y="11622906"/>
                </a:lnTo>
                <a:lnTo>
                  <a:pt x="12872782" y="11626502"/>
                </a:lnTo>
                <a:cubicBezTo>
                  <a:pt x="12872782" y="11626502"/>
                  <a:pt x="12872782" y="11626502"/>
                  <a:pt x="13262674" y="11099850"/>
                </a:cubicBezTo>
                <a:cubicBezTo>
                  <a:pt x="13262674" y="11099850"/>
                  <a:pt x="13262674" y="11099850"/>
                  <a:pt x="13347640" y="11071079"/>
                </a:cubicBezTo>
                <a:cubicBezTo>
                  <a:pt x="13347640" y="11071079"/>
                  <a:pt x="13299849" y="11087263"/>
                  <a:pt x="13267520" y="11070463"/>
                </a:cubicBezTo>
                <a:lnTo>
                  <a:pt x="13252243" y="11052239"/>
                </a:lnTo>
                <a:lnTo>
                  <a:pt x="13202507" y="11069081"/>
                </a:lnTo>
                <a:cubicBezTo>
                  <a:pt x="13202507" y="11069081"/>
                  <a:pt x="13202507" y="11069081"/>
                  <a:pt x="13267489" y="10981308"/>
                </a:cubicBezTo>
                <a:lnTo>
                  <a:pt x="13307511" y="10953097"/>
                </a:lnTo>
                <a:lnTo>
                  <a:pt x="13254109" y="10960939"/>
                </a:lnTo>
                <a:cubicBezTo>
                  <a:pt x="13238961" y="10959902"/>
                  <a:pt x="13225843" y="10956123"/>
                  <a:pt x="13212723" y="10952344"/>
                </a:cubicBezTo>
                <a:lnTo>
                  <a:pt x="13179297" y="10945404"/>
                </a:lnTo>
                <a:lnTo>
                  <a:pt x="13171339" y="10943751"/>
                </a:lnTo>
                <a:cubicBezTo>
                  <a:pt x="13156191" y="10942716"/>
                  <a:pt x="13139011" y="10944424"/>
                  <a:pt x="13117768" y="10951618"/>
                </a:cubicBezTo>
                <a:cubicBezTo>
                  <a:pt x="13117768" y="10951618"/>
                  <a:pt x="13117768" y="10951618"/>
                  <a:pt x="13182752" y="10863841"/>
                </a:cubicBezTo>
                <a:cubicBezTo>
                  <a:pt x="13182752" y="10863841"/>
                  <a:pt x="13097787" y="10892614"/>
                  <a:pt x="13097787" y="10892614"/>
                </a:cubicBezTo>
                <a:cubicBezTo>
                  <a:pt x="13097787" y="10892614"/>
                  <a:pt x="13097787" y="10892614"/>
                  <a:pt x="13012823" y="10921385"/>
                </a:cubicBezTo>
                <a:cubicBezTo>
                  <a:pt x="13012823" y="10921385"/>
                  <a:pt x="13012823" y="10921385"/>
                  <a:pt x="12992843" y="10862381"/>
                </a:cubicBezTo>
                <a:cubicBezTo>
                  <a:pt x="12992843" y="10862381"/>
                  <a:pt x="12992843" y="10862381"/>
                  <a:pt x="12907879" y="10891154"/>
                </a:cubicBezTo>
                <a:cubicBezTo>
                  <a:pt x="12907879" y="10891154"/>
                  <a:pt x="12907879" y="10891154"/>
                  <a:pt x="12972862" y="10803380"/>
                </a:cubicBezTo>
                <a:cubicBezTo>
                  <a:pt x="12972862" y="10803380"/>
                  <a:pt x="12972862" y="10803380"/>
                  <a:pt x="13057825" y="10774608"/>
                </a:cubicBezTo>
                <a:cubicBezTo>
                  <a:pt x="13037845" y="10715603"/>
                  <a:pt x="13037845" y="10715603"/>
                  <a:pt x="13122810" y="10686831"/>
                </a:cubicBezTo>
                <a:cubicBezTo>
                  <a:pt x="13207774" y="10658058"/>
                  <a:pt x="13102829" y="10627829"/>
                  <a:pt x="13207774" y="10658058"/>
                </a:cubicBezTo>
                <a:cubicBezTo>
                  <a:pt x="13207774" y="10658058"/>
                  <a:pt x="13207774" y="10658058"/>
                  <a:pt x="13187794" y="10599056"/>
                </a:cubicBezTo>
                <a:cubicBezTo>
                  <a:pt x="13187794" y="10599056"/>
                  <a:pt x="13187794" y="10599056"/>
                  <a:pt x="13167812" y="10540052"/>
                </a:cubicBezTo>
                <a:cubicBezTo>
                  <a:pt x="13167812" y="10540052"/>
                  <a:pt x="13167812" y="10540052"/>
                  <a:pt x="13317758" y="10423509"/>
                </a:cubicBezTo>
                <a:cubicBezTo>
                  <a:pt x="13317758" y="10423509"/>
                  <a:pt x="13317758" y="10423509"/>
                  <a:pt x="13252774" y="10511281"/>
                </a:cubicBezTo>
                <a:cubicBezTo>
                  <a:pt x="13252774" y="10511281"/>
                  <a:pt x="13252774" y="10511281"/>
                  <a:pt x="13337738" y="10482509"/>
                </a:cubicBezTo>
                <a:cubicBezTo>
                  <a:pt x="13337738" y="10482509"/>
                  <a:pt x="13337738" y="10482509"/>
                  <a:pt x="13402718" y="10394739"/>
                </a:cubicBezTo>
                <a:cubicBezTo>
                  <a:pt x="13402718" y="10394739"/>
                  <a:pt x="13402718" y="10394739"/>
                  <a:pt x="13413338" y="10391141"/>
                </a:cubicBezTo>
                <a:lnTo>
                  <a:pt x="13443049" y="10381080"/>
                </a:lnTo>
                <a:lnTo>
                  <a:pt x="13439061" y="10369303"/>
                </a:lnTo>
                <a:cubicBezTo>
                  <a:pt x="13436250" y="10361008"/>
                  <a:pt x="13432505" y="10349944"/>
                  <a:pt x="13427510" y="10335196"/>
                </a:cubicBezTo>
                <a:cubicBezTo>
                  <a:pt x="13427510" y="10335196"/>
                  <a:pt x="13427510" y="10335196"/>
                  <a:pt x="13257588" y="10392738"/>
                </a:cubicBezTo>
                <a:cubicBezTo>
                  <a:pt x="13257588" y="10392738"/>
                  <a:pt x="13257588" y="10392738"/>
                  <a:pt x="13022680" y="10538053"/>
                </a:cubicBezTo>
                <a:cubicBezTo>
                  <a:pt x="13022680" y="10538053"/>
                  <a:pt x="13022680" y="10538053"/>
                  <a:pt x="13012059" y="10541650"/>
                </a:cubicBezTo>
                <a:lnTo>
                  <a:pt x="12963459" y="10558108"/>
                </a:lnTo>
                <a:lnTo>
                  <a:pt x="12950485" y="10575623"/>
                </a:lnTo>
                <a:lnTo>
                  <a:pt x="12943768" y="10584703"/>
                </a:lnTo>
                <a:lnTo>
                  <a:pt x="12912920" y="10626370"/>
                </a:lnTo>
                <a:cubicBezTo>
                  <a:pt x="12912920" y="10626370"/>
                  <a:pt x="12827956" y="10655142"/>
                  <a:pt x="12827956" y="10655142"/>
                </a:cubicBezTo>
                <a:cubicBezTo>
                  <a:pt x="12827956" y="10655142"/>
                  <a:pt x="12827956" y="10655142"/>
                  <a:pt x="12847937" y="10714146"/>
                </a:cubicBezTo>
                <a:cubicBezTo>
                  <a:pt x="12847937" y="10714146"/>
                  <a:pt x="12847937" y="10714146"/>
                  <a:pt x="12742993" y="10683914"/>
                </a:cubicBezTo>
                <a:cubicBezTo>
                  <a:pt x="12742993" y="10683914"/>
                  <a:pt x="12742993" y="10683914"/>
                  <a:pt x="12678017" y="10771687"/>
                </a:cubicBezTo>
                <a:cubicBezTo>
                  <a:pt x="12678017" y="10771687"/>
                  <a:pt x="12678017" y="10771687"/>
                  <a:pt x="12762973" y="10742917"/>
                </a:cubicBezTo>
                <a:cubicBezTo>
                  <a:pt x="12762973" y="10742917"/>
                  <a:pt x="12762973" y="10742917"/>
                  <a:pt x="12847937" y="10714146"/>
                </a:cubicBezTo>
                <a:cubicBezTo>
                  <a:pt x="12847937" y="10714146"/>
                  <a:pt x="12847937" y="10714146"/>
                  <a:pt x="12782954" y="10801920"/>
                </a:cubicBezTo>
                <a:cubicBezTo>
                  <a:pt x="12782954" y="10801920"/>
                  <a:pt x="12782954" y="10801920"/>
                  <a:pt x="12697998" y="10830689"/>
                </a:cubicBezTo>
                <a:cubicBezTo>
                  <a:pt x="12697998" y="10830689"/>
                  <a:pt x="12697998" y="10830689"/>
                  <a:pt x="12717979" y="10889693"/>
                </a:cubicBezTo>
                <a:cubicBezTo>
                  <a:pt x="12717979" y="10889693"/>
                  <a:pt x="12717979" y="10889693"/>
                  <a:pt x="12523027" y="11153019"/>
                </a:cubicBezTo>
                <a:cubicBezTo>
                  <a:pt x="12523027" y="11153019"/>
                  <a:pt x="12523027" y="11153019"/>
                  <a:pt x="12458044" y="11240794"/>
                </a:cubicBezTo>
                <a:cubicBezTo>
                  <a:pt x="12458044" y="11240794"/>
                  <a:pt x="12458044" y="11240794"/>
                  <a:pt x="12393062" y="11328570"/>
                </a:cubicBezTo>
                <a:cubicBezTo>
                  <a:pt x="12393062" y="11328570"/>
                  <a:pt x="12413042" y="11387570"/>
                  <a:pt x="12308098" y="11357342"/>
                </a:cubicBezTo>
                <a:cubicBezTo>
                  <a:pt x="12308098" y="11357342"/>
                  <a:pt x="12308098" y="11357342"/>
                  <a:pt x="12223135" y="11386114"/>
                </a:cubicBezTo>
                <a:cubicBezTo>
                  <a:pt x="12223135" y="11386114"/>
                  <a:pt x="12223135" y="11386114"/>
                  <a:pt x="12353100" y="11210563"/>
                </a:cubicBezTo>
                <a:cubicBezTo>
                  <a:pt x="12353100" y="11210563"/>
                  <a:pt x="12353100" y="11210563"/>
                  <a:pt x="12483066" y="11035012"/>
                </a:cubicBezTo>
                <a:cubicBezTo>
                  <a:pt x="12483066" y="11035012"/>
                  <a:pt x="12483066" y="11035012"/>
                  <a:pt x="12568030" y="11006239"/>
                </a:cubicBezTo>
                <a:cubicBezTo>
                  <a:pt x="12568030" y="11006239"/>
                  <a:pt x="12568030" y="11006239"/>
                  <a:pt x="12548050" y="10947238"/>
                </a:cubicBezTo>
                <a:cubicBezTo>
                  <a:pt x="12548050" y="10947238"/>
                  <a:pt x="12548050" y="10947238"/>
                  <a:pt x="12483066" y="11035012"/>
                </a:cubicBezTo>
                <a:cubicBezTo>
                  <a:pt x="12483066" y="11035012"/>
                  <a:pt x="12483066" y="11035012"/>
                  <a:pt x="12528069" y="10888234"/>
                </a:cubicBezTo>
                <a:cubicBezTo>
                  <a:pt x="12528069" y="10888234"/>
                  <a:pt x="12528069" y="10888234"/>
                  <a:pt x="12613032" y="10859461"/>
                </a:cubicBezTo>
                <a:cubicBezTo>
                  <a:pt x="12613032" y="10859461"/>
                  <a:pt x="12613032" y="10859461"/>
                  <a:pt x="12593052" y="10800459"/>
                </a:cubicBezTo>
                <a:cubicBezTo>
                  <a:pt x="12593052" y="10800459"/>
                  <a:pt x="12593052" y="10800459"/>
                  <a:pt x="12573071" y="10741456"/>
                </a:cubicBezTo>
                <a:cubicBezTo>
                  <a:pt x="12573071" y="10741456"/>
                  <a:pt x="12573071" y="10741456"/>
                  <a:pt x="12658036" y="10712682"/>
                </a:cubicBezTo>
                <a:cubicBezTo>
                  <a:pt x="12658036" y="10712682"/>
                  <a:pt x="12674276" y="10690741"/>
                  <a:pt x="12679906" y="10672393"/>
                </a:cubicBezTo>
                <a:lnTo>
                  <a:pt x="12677574" y="10654919"/>
                </a:lnTo>
                <a:lnTo>
                  <a:pt x="12660259" y="10660783"/>
                </a:lnTo>
                <a:cubicBezTo>
                  <a:pt x="12624414" y="10672922"/>
                  <a:pt x="12576622" y="10689106"/>
                  <a:pt x="12512902" y="10710684"/>
                </a:cubicBezTo>
                <a:cubicBezTo>
                  <a:pt x="12512902" y="10710684"/>
                  <a:pt x="12512902" y="10710684"/>
                  <a:pt x="12427939" y="10739456"/>
                </a:cubicBezTo>
                <a:cubicBezTo>
                  <a:pt x="12427939" y="10739456"/>
                  <a:pt x="12342976" y="10768228"/>
                  <a:pt x="12342976" y="10768228"/>
                </a:cubicBezTo>
                <a:cubicBezTo>
                  <a:pt x="12342976" y="10768228"/>
                  <a:pt x="12342976" y="10768228"/>
                  <a:pt x="12258012" y="10797000"/>
                </a:cubicBezTo>
                <a:cubicBezTo>
                  <a:pt x="12258012" y="10797000"/>
                  <a:pt x="12258012" y="10797000"/>
                  <a:pt x="11833201" y="10940858"/>
                </a:cubicBezTo>
                <a:cubicBezTo>
                  <a:pt x="11833201" y="10940858"/>
                  <a:pt x="11833201" y="10940858"/>
                  <a:pt x="11643294" y="10939402"/>
                </a:cubicBezTo>
                <a:cubicBezTo>
                  <a:pt x="11643294" y="10939402"/>
                  <a:pt x="11643294" y="10939402"/>
                  <a:pt x="11558331" y="10968174"/>
                </a:cubicBezTo>
                <a:cubicBezTo>
                  <a:pt x="11643294" y="10939402"/>
                  <a:pt x="11643294" y="10939402"/>
                  <a:pt x="11538350" y="10909169"/>
                </a:cubicBezTo>
                <a:cubicBezTo>
                  <a:pt x="11538350" y="10909169"/>
                  <a:pt x="11538350" y="10909169"/>
                  <a:pt x="11473367" y="10996946"/>
                </a:cubicBezTo>
                <a:cubicBezTo>
                  <a:pt x="11473367" y="10996946"/>
                  <a:pt x="11473367" y="10996946"/>
                  <a:pt x="11453386" y="10937940"/>
                </a:cubicBezTo>
                <a:cubicBezTo>
                  <a:pt x="11453386" y="10937940"/>
                  <a:pt x="11453386" y="10937940"/>
                  <a:pt x="11518369" y="10850167"/>
                </a:cubicBezTo>
                <a:cubicBezTo>
                  <a:pt x="11518369" y="10850167"/>
                  <a:pt x="11518369" y="10850167"/>
                  <a:pt x="11583351" y="10762391"/>
                </a:cubicBezTo>
                <a:cubicBezTo>
                  <a:pt x="11583351" y="10762391"/>
                  <a:pt x="11583351" y="10762391"/>
                  <a:pt x="11948220" y="10441523"/>
                </a:cubicBezTo>
                <a:cubicBezTo>
                  <a:pt x="11948220" y="10441523"/>
                  <a:pt x="11948220" y="10441523"/>
                  <a:pt x="11928240" y="10382521"/>
                </a:cubicBezTo>
                <a:cubicBezTo>
                  <a:pt x="11928240" y="10382521"/>
                  <a:pt x="11928240" y="10382521"/>
                  <a:pt x="12033184" y="10412751"/>
                </a:cubicBezTo>
                <a:cubicBezTo>
                  <a:pt x="12033184" y="10412751"/>
                  <a:pt x="12033184" y="10412751"/>
                  <a:pt x="12183130" y="10296205"/>
                </a:cubicBezTo>
                <a:cubicBezTo>
                  <a:pt x="12183130" y="10296205"/>
                  <a:pt x="12183130" y="10296205"/>
                  <a:pt x="12248113" y="10208430"/>
                </a:cubicBezTo>
                <a:cubicBezTo>
                  <a:pt x="12248113" y="10208430"/>
                  <a:pt x="12248113" y="10208430"/>
                  <a:pt x="12163149" y="10237202"/>
                </a:cubicBezTo>
                <a:cubicBezTo>
                  <a:pt x="12163149" y="10237202"/>
                  <a:pt x="12163149" y="10237202"/>
                  <a:pt x="11928240" y="10382521"/>
                </a:cubicBezTo>
                <a:cubicBezTo>
                  <a:pt x="11928240" y="10382521"/>
                  <a:pt x="11928240" y="10382521"/>
                  <a:pt x="11915121" y="10378742"/>
                </a:cubicBezTo>
                <a:lnTo>
                  <a:pt x="11904908" y="10375802"/>
                </a:lnTo>
                <a:lnTo>
                  <a:pt x="11883463" y="10383063"/>
                </a:lnTo>
                <a:cubicBezTo>
                  <a:pt x="11883463" y="10383063"/>
                  <a:pt x="11883463" y="10383063"/>
                  <a:pt x="11891592" y="10372088"/>
                </a:cubicBezTo>
                <a:lnTo>
                  <a:pt x="11891666" y="10371983"/>
                </a:lnTo>
                <a:lnTo>
                  <a:pt x="11883965" y="10369769"/>
                </a:lnTo>
                <a:cubicBezTo>
                  <a:pt x="11869208" y="10365516"/>
                  <a:pt x="11849531" y="10359848"/>
                  <a:pt x="11823295" y="10352290"/>
                </a:cubicBezTo>
                <a:cubicBezTo>
                  <a:pt x="11823295" y="10352290"/>
                  <a:pt x="11844535" y="10345097"/>
                  <a:pt x="11852659" y="10334127"/>
                </a:cubicBezTo>
                <a:lnTo>
                  <a:pt x="11852022" y="10327940"/>
                </a:lnTo>
                <a:lnTo>
                  <a:pt x="11818852" y="10339173"/>
                </a:lnTo>
                <a:lnTo>
                  <a:pt x="11823295" y="10352290"/>
                </a:lnTo>
                <a:cubicBezTo>
                  <a:pt x="11823295" y="10352290"/>
                  <a:pt x="11823295" y="10352290"/>
                  <a:pt x="11815173" y="10363264"/>
                </a:cubicBezTo>
                <a:lnTo>
                  <a:pt x="11815097" y="10363364"/>
                </a:lnTo>
                <a:lnTo>
                  <a:pt x="11822791" y="10365586"/>
                </a:lnTo>
                <a:cubicBezTo>
                  <a:pt x="11837555" y="10369833"/>
                  <a:pt x="11857234" y="10375503"/>
                  <a:pt x="11883463" y="10383063"/>
                </a:cubicBezTo>
                <a:cubicBezTo>
                  <a:pt x="11883463" y="10383063"/>
                  <a:pt x="11883463" y="10383063"/>
                  <a:pt x="11798506" y="10411834"/>
                </a:cubicBezTo>
                <a:cubicBezTo>
                  <a:pt x="11883463" y="10383063"/>
                  <a:pt x="11883463" y="10383063"/>
                  <a:pt x="11583576" y="10616153"/>
                </a:cubicBezTo>
                <a:cubicBezTo>
                  <a:pt x="11583576" y="10616153"/>
                  <a:pt x="11583576" y="10616153"/>
                  <a:pt x="11528745" y="10690214"/>
                </a:cubicBezTo>
                <a:lnTo>
                  <a:pt x="11518593" y="10703926"/>
                </a:lnTo>
                <a:lnTo>
                  <a:pt x="11520313" y="10700263"/>
                </a:lnTo>
                <a:cubicBezTo>
                  <a:pt x="11524613" y="10691099"/>
                  <a:pt x="11539647" y="10659033"/>
                  <a:pt x="11592278" y="10546799"/>
                </a:cubicBezTo>
                <a:lnTo>
                  <a:pt x="11620435" y="10486756"/>
                </a:lnTo>
                <a:lnTo>
                  <a:pt x="11588393" y="10497608"/>
                </a:lnTo>
                <a:cubicBezTo>
                  <a:pt x="11588393" y="10497608"/>
                  <a:pt x="11588393" y="10497608"/>
                  <a:pt x="11568411" y="10438603"/>
                </a:cubicBezTo>
                <a:cubicBezTo>
                  <a:pt x="11568411" y="10438603"/>
                  <a:pt x="11568411" y="10438603"/>
                  <a:pt x="11483447" y="10467374"/>
                </a:cubicBezTo>
                <a:cubicBezTo>
                  <a:pt x="11483447" y="10467374"/>
                  <a:pt x="11483447" y="10467374"/>
                  <a:pt x="11398484" y="10496146"/>
                </a:cubicBezTo>
                <a:cubicBezTo>
                  <a:pt x="11398484" y="10496146"/>
                  <a:pt x="11398484" y="10496146"/>
                  <a:pt x="11313520" y="10524918"/>
                </a:cubicBezTo>
                <a:cubicBezTo>
                  <a:pt x="11313520" y="10524918"/>
                  <a:pt x="11313520" y="10524918"/>
                  <a:pt x="11333502" y="10583923"/>
                </a:cubicBezTo>
                <a:cubicBezTo>
                  <a:pt x="11333502" y="10583923"/>
                  <a:pt x="11333502" y="10583923"/>
                  <a:pt x="11418466" y="10555151"/>
                </a:cubicBezTo>
                <a:cubicBezTo>
                  <a:pt x="11418466" y="10555151"/>
                  <a:pt x="11418466" y="10555151"/>
                  <a:pt x="11353482" y="10642925"/>
                </a:cubicBezTo>
                <a:cubicBezTo>
                  <a:pt x="11353482" y="10642925"/>
                  <a:pt x="11353482" y="10642925"/>
                  <a:pt x="11098588" y="10729243"/>
                </a:cubicBezTo>
                <a:cubicBezTo>
                  <a:pt x="11098588" y="10729243"/>
                  <a:pt x="11098588" y="10729243"/>
                  <a:pt x="11013632" y="10758011"/>
                </a:cubicBezTo>
                <a:cubicBezTo>
                  <a:pt x="11013632" y="10758011"/>
                  <a:pt x="11013632" y="10758011"/>
                  <a:pt x="11078607" y="10670241"/>
                </a:cubicBezTo>
                <a:cubicBezTo>
                  <a:pt x="11078607" y="10670241"/>
                  <a:pt x="11078607" y="10670241"/>
                  <a:pt x="11058626" y="10611237"/>
                </a:cubicBezTo>
                <a:lnTo>
                  <a:pt x="10973670" y="10640006"/>
                </a:lnTo>
                <a:cubicBezTo>
                  <a:pt x="10973670" y="10640006"/>
                  <a:pt x="10973670" y="10640006"/>
                  <a:pt x="10888706" y="10668777"/>
                </a:cubicBezTo>
                <a:cubicBezTo>
                  <a:pt x="10888706" y="10668777"/>
                  <a:pt x="10888706" y="10668777"/>
                  <a:pt x="10803743" y="10697550"/>
                </a:cubicBezTo>
                <a:cubicBezTo>
                  <a:pt x="10803743" y="10697550"/>
                  <a:pt x="10803743" y="10697550"/>
                  <a:pt x="10823724" y="10756554"/>
                </a:cubicBezTo>
                <a:cubicBezTo>
                  <a:pt x="10823724" y="10756554"/>
                  <a:pt x="10823724" y="10756554"/>
                  <a:pt x="10738761" y="10785326"/>
                </a:cubicBezTo>
                <a:cubicBezTo>
                  <a:pt x="10738761" y="10785326"/>
                  <a:pt x="10738761" y="10785326"/>
                  <a:pt x="10758741" y="10844327"/>
                </a:cubicBezTo>
                <a:cubicBezTo>
                  <a:pt x="10758741" y="10844327"/>
                  <a:pt x="10758741" y="10844327"/>
                  <a:pt x="10653797" y="10814098"/>
                </a:cubicBezTo>
                <a:cubicBezTo>
                  <a:pt x="10653797" y="10814098"/>
                  <a:pt x="10653797" y="10814098"/>
                  <a:pt x="10588813" y="10901872"/>
                </a:cubicBezTo>
                <a:cubicBezTo>
                  <a:pt x="10588813" y="10901872"/>
                  <a:pt x="10588813" y="10901872"/>
                  <a:pt x="10568833" y="10842870"/>
                </a:cubicBezTo>
                <a:cubicBezTo>
                  <a:pt x="10568833" y="10842870"/>
                  <a:pt x="10568833" y="10842870"/>
                  <a:pt x="10483870" y="10871642"/>
                </a:cubicBezTo>
                <a:cubicBezTo>
                  <a:pt x="10483870" y="10871642"/>
                  <a:pt x="10483870" y="10871642"/>
                  <a:pt x="10228982" y="10957957"/>
                </a:cubicBezTo>
                <a:cubicBezTo>
                  <a:pt x="10228982" y="10957957"/>
                  <a:pt x="10228982" y="10957957"/>
                  <a:pt x="10124038" y="10927725"/>
                </a:cubicBezTo>
                <a:cubicBezTo>
                  <a:pt x="10124038" y="10927725"/>
                  <a:pt x="10124038" y="10927725"/>
                  <a:pt x="10144019" y="10986729"/>
                </a:cubicBezTo>
                <a:cubicBezTo>
                  <a:pt x="10144019" y="10986729"/>
                  <a:pt x="10144019" y="10986729"/>
                  <a:pt x="10039074" y="10956497"/>
                </a:cubicBezTo>
                <a:cubicBezTo>
                  <a:pt x="10039074" y="10956497"/>
                  <a:pt x="10039074" y="10956497"/>
                  <a:pt x="9954111" y="10985269"/>
                </a:cubicBezTo>
                <a:cubicBezTo>
                  <a:pt x="9954111" y="10985269"/>
                  <a:pt x="9954111" y="10985269"/>
                  <a:pt x="9934131" y="10926268"/>
                </a:cubicBezTo>
                <a:cubicBezTo>
                  <a:pt x="9934131" y="10926268"/>
                  <a:pt x="9934131" y="10926268"/>
                  <a:pt x="9869147" y="11014041"/>
                </a:cubicBezTo>
                <a:cubicBezTo>
                  <a:pt x="9864152" y="10999291"/>
                  <a:pt x="9857596" y="10997400"/>
                  <a:pt x="9851583" y="11001492"/>
                </a:cubicBezTo>
                <a:lnTo>
                  <a:pt x="9847682" y="11007857"/>
                </a:lnTo>
                <a:lnTo>
                  <a:pt x="9824873" y="11001288"/>
                </a:lnTo>
                <a:cubicBezTo>
                  <a:pt x="9810120" y="10997036"/>
                  <a:pt x="9790439" y="10991369"/>
                  <a:pt x="9764204" y="10983812"/>
                </a:cubicBezTo>
                <a:cubicBezTo>
                  <a:pt x="9764204" y="10983812"/>
                  <a:pt x="9849168" y="10955041"/>
                  <a:pt x="9849168" y="10955041"/>
                </a:cubicBezTo>
                <a:cubicBezTo>
                  <a:pt x="9849168" y="10955041"/>
                  <a:pt x="9849168" y="10955041"/>
                  <a:pt x="9829186" y="10896036"/>
                </a:cubicBezTo>
                <a:cubicBezTo>
                  <a:pt x="9829186" y="10896036"/>
                  <a:pt x="9829186" y="10896036"/>
                  <a:pt x="9659259" y="10953580"/>
                </a:cubicBezTo>
                <a:cubicBezTo>
                  <a:pt x="9659259" y="10953580"/>
                  <a:pt x="9659259" y="10953580"/>
                  <a:pt x="9724242" y="10865806"/>
                </a:cubicBezTo>
                <a:cubicBezTo>
                  <a:pt x="9724242" y="10865806"/>
                  <a:pt x="9704261" y="10806802"/>
                  <a:pt x="9789225" y="10778030"/>
                </a:cubicBezTo>
                <a:cubicBezTo>
                  <a:pt x="9789225" y="10778030"/>
                  <a:pt x="9789225" y="10778030"/>
                  <a:pt x="9704261" y="10806802"/>
                </a:cubicBezTo>
                <a:cubicBezTo>
                  <a:pt x="9619298" y="10835574"/>
                  <a:pt x="9724242" y="10865806"/>
                  <a:pt x="9534342" y="10864344"/>
                </a:cubicBezTo>
                <a:cubicBezTo>
                  <a:pt x="9534342" y="10864344"/>
                  <a:pt x="9534342" y="10864344"/>
                  <a:pt x="9514361" y="10805340"/>
                </a:cubicBezTo>
                <a:cubicBezTo>
                  <a:pt x="9514361" y="10805340"/>
                  <a:pt x="9514361" y="10805340"/>
                  <a:pt x="9442671" y="10829616"/>
                </a:cubicBezTo>
                <a:lnTo>
                  <a:pt x="9429396" y="10834111"/>
                </a:lnTo>
                <a:cubicBezTo>
                  <a:pt x="9429396" y="10834111"/>
                  <a:pt x="9429396" y="10834111"/>
                  <a:pt x="9409416" y="10775110"/>
                </a:cubicBezTo>
                <a:cubicBezTo>
                  <a:pt x="9409416" y="10775110"/>
                  <a:pt x="9409416" y="10775110"/>
                  <a:pt x="9324452" y="10803882"/>
                </a:cubicBezTo>
                <a:cubicBezTo>
                  <a:pt x="9324452" y="10803882"/>
                  <a:pt x="9324452" y="10803882"/>
                  <a:pt x="9389435" y="10716106"/>
                </a:cubicBezTo>
                <a:cubicBezTo>
                  <a:pt x="9389435" y="10716106"/>
                  <a:pt x="9389435" y="10716106"/>
                  <a:pt x="9219508" y="10773650"/>
                </a:cubicBezTo>
                <a:cubicBezTo>
                  <a:pt x="9219508" y="10773650"/>
                  <a:pt x="9219508" y="10773650"/>
                  <a:pt x="9199527" y="10714647"/>
                </a:cubicBezTo>
                <a:cubicBezTo>
                  <a:pt x="9199527" y="10714647"/>
                  <a:pt x="9199527" y="10714647"/>
                  <a:pt x="9284491" y="10685875"/>
                </a:cubicBezTo>
                <a:cubicBezTo>
                  <a:pt x="9284491" y="10685875"/>
                  <a:pt x="9284491" y="10685875"/>
                  <a:pt x="9434438" y="10569329"/>
                </a:cubicBezTo>
                <a:cubicBezTo>
                  <a:pt x="9434438" y="10569329"/>
                  <a:pt x="9434438" y="10569329"/>
                  <a:pt x="9264510" y="10626874"/>
                </a:cubicBezTo>
                <a:cubicBezTo>
                  <a:pt x="9264510" y="10626874"/>
                  <a:pt x="9264510" y="10626874"/>
                  <a:pt x="9094583" y="10684417"/>
                </a:cubicBezTo>
                <a:cubicBezTo>
                  <a:pt x="9094583" y="10684417"/>
                  <a:pt x="9094583" y="10684417"/>
                  <a:pt x="9159567" y="10596644"/>
                </a:cubicBezTo>
                <a:cubicBezTo>
                  <a:pt x="9159567" y="10596644"/>
                  <a:pt x="9159567" y="10596644"/>
                  <a:pt x="9244531" y="10567872"/>
                </a:cubicBezTo>
                <a:cubicBezTo>
                  <a:pt x="9329494" y="10539100"/>
                  <a:pt x="9159567" y="10596644"/>
                  <a:pt x="9224549" y="10508867"/>
                </a:cubicBezTo>
                <a:cubicBezTo>
                  <a:pt x="9224549" y="10508867"/>
                  <a:pt x="9224549" y="10508867"/>
                  <a:pt x="9054622" y="10566411"/>
                </a:cubicBezTo>
                <a:cubicBezTo>
                  <a:pt x="9054622" y="10566411"/>
                  <a:pt x="9054622" y="10566411"/>
                  <a:pt x="8969658" y="10595183"/>
                </a:cubicBezTo>
                <a:cubicBezTo>
                  <a:pt x="8969658" y="10595183"/>
                  <a:pt x="8969658" y="10595183"/>
                  <a:pt x="8884695" y="10623955"/>
                </a:cubicBezTo>
                <a:cubicBezTo>
                  <a:pt x="8884695" y="10623955"/>
                  <a:pt x="8884695" y="10623955"/>
                  <a:pt x="8864714" y="10564951"/>
                </a:cubicBezTo>
                <a:cubicBezTo>
                  <a:pt x="8864714" y="10564951"/>
                  <a:pt x="8864714" y="10564951"/>
                  <a:pt x="8949677" y="10536179"/>
                </a:cubicBezTo>
                <a:cubicBezTo>
                  <a:pt x="8949677" y="10536179"/>
                  <a:pt x="8949677" y="10536179"/>
                  <a:pt x="8739797" y="10475716"/>
                </a:cubicBezTo>
                <a:cubicBezTo>
                  <a:pt x="8739797" y="10475716"/>
                  <a:pt x="8739797" y="10475716"/>
                  <a:pt x="8654833" y="10504487"/>
                </a:cubicBezTo>
                <a:cubicBezTo>
                  <a:pt x="8654833" y="10504487"/>
                  <a:pt x="8654833" y="10504487"/>
                  <a:pt x="8674814" y="10563490"/>
                </a:cubicBezTo>
                <a:cubicBezTo>
                  <a:pt x="8674814" y="10563490"/>
                  <a:pt x="8674814" y="10563490"/>
                  <a:pt x="8759777" y="10534718"/>
                </a:cubicBezTo>
                <a:cubicBezTo>
                  <a:pt x="8759777" y="10534718"/>
                  <a:pt x="8674814" y="10563490"/>
                  <a:pt x="8779758" y="10593721"/>
                </a:cubicBezTo>
                <a:cubicBezTo>
                  <a:pt x="8779758" y="10593721"/>
                  <a:pt x="8799739" y="10652725"/>
                  <a:pt x="8694794" y="10622493"/>
                </a:cubicBezTo>
                <a:cubicBezTo>
                  <a:pt x="8694794" y="10622493"/>
                  <a:pt x="8694794" y="10622493"/>
                  <a:pt x="8569869" y="10533259"/>
                </a:cubicBezTo>
                <a:cubicBezTo>
                  <a:pt x="8569869" y="10533259"/>
                  <a:pt x="8569869" y="10533259"/>
                  <a:pt x="8549889" y="10474257"/>
                </a:cubicBezTo>
                <a:cubicBezTo>
                  <a:pt x="8549889" y="10474257"/>
                  <a:pt x="8549889" y="10474257"/>
                  <a:pt x="8464925" y="10503029"/>
                </a:cubicBezTo>
                <a:cubicBezTo>
                  <a:pt x="8464925" y="10503029"/>
                  <a:pt x="8464925" y="10503029"/>
                  <a:pt x="8444944" y="10444024"/>
                </a:cubicBezTo>
                <a:cubicBezTo>
                  <a:pt x="8444944" y="10444024"/>
                  <a:pt x="8444944" y="10444024"/>
                  <a:pt x="8529908" y="10415252"/>
                </a:cubicBezTo>
                <a:cubicBezTo>
                  <a:pt x="8529908" y="10415252"/>
                  <a:pt x="8529908" y="10415252"/>
                  <a:pt x="8614871" y="10386480"/>
                </a:cubicBezTo>
                <a:cubicBezTo>
                  <a:pt x="8614871" y="10386480"/>
                  <a:pt x="8614871" y="10386480"/>
                  <a:pt x="8601754" y="10382703"/>
                </a:cubicBezTo>
                <a:lnTo>
                  <a:pt x="8591539" y="10379760"/>
                </a:lnTo>
                <a:lnTo>
                  <a:pt x="8570094" y="10387021"/>
                </a:lnTo>
                <a:cubicBezTo>
                  <a:pt x="8570094" y="10387021"/>
                  <a:pt x="8570094" y="10387021"/>
                  <a:pt x="8485131" y="10415794"/>
                </a:cubicBezTo>
                <a:cubicBezTo>
                  <a:pt x="8485131" y="10415794"/>
                  <a:pt x="8485131" y="10415794"/>
                  <a:pt x="8432027" y="10433776"/>
                </a:cubicBezTo>
                <a:lnTo>
                  <a:pt x="8374427" y="10453281"/>
                </a:lnTo>
                <a:lnTo>
                  <a:pt x="8359981" y="10472796"/>
                </a:lnTo>
                <a:cubicBezTo>
                  <a:pt x="8359981" y="10472796"/>
                  <a:pt x="8359981" y="10472796"/>
                  <a:pt x="8346863" y="10469020"/>
                </a:cubicBezTo>
                <a:lnTo>
                  <a:pt x="8336647" y="10466075"/>
                </a:lnTo>
                <a:lnTo>
                  <a:pt x="8305912" y="10476483"/>
                </a:lnTo>
                <a:cubicBezTo>
                  <a:pt x="8246174" y="10496713"/>
                  <a:pt x="8166524" y="10523686"/>
                  <a:pt x="8060319" y="10559651"/>
                </a:cubicBezTo>
                <a:cubicBezTo>
                  <a:pt x="8060319" y="10559651"/>
                  <a:pt x="8060319" y="10559651"/>
                  <a:pt x="7870412" y="10558195"/>
                </a:cubicBezTo>
                <a:cubicBezTo>
                  <a:pt x="7870412" y="10558195"/>
                  <a:pt x="7870412" y="10558195"/>
                  <a:pt x="7785449" y="10586967"/>
                </a:cubicBezTo>
                <a:cubicBezTo>
                  <a:pt x="7870412" y="10558195"/>
                  <a:pt x="7870412" y="10558195"/>
                  <a:pt x="7765468" y="10527962"/>
                </a:cubicBezTo>
                <a:cubicBezTo>
                  <a:pt x="7765468" y="10527962"/>
                  <a:pt x="7765468" y="10527962"/>
                  <a:pt x="7700485" y="10615739"/>
                </a:cubicBezTo>
                <a:cubicBezTo>
                  <a:pt x="7700485" y="10615739"/>
                  <a:pt x="7700485" y="10615739"/>
                  <a:pt x="7680504" y="10556734"/>
                </a:cubicBezTo>
                <a:cubicBezTo>
                  <a:pt x="7680504" y="10556734"/>
                  <a:pt x="7680504" y="10556734"/>
                  <a:pt x="7745487" y="10468958"/>
                </a:cubicBezTo>
                <a:cubicBezTo>
                  <a:pt x="7745487" y="10468958"/>
                  <a:pt x="7745487" y="10468958"/>
                  <a:pt x="7810470" y="10381185"/>
                </a:cubicBezTo>
                <a:cubicBezTo>
                  <a:pt x="7810470" y="10381185"/>
                  <a:pt x="7810470" y="10381185"/>
                  <a:pt x="8175338" y="10060316"/>
                </a:cubicBezTo>
                <a:cubicBezTo>
                  <a:pt x="8175338" y="10060316"/>
                  <a:pt x="8175338" y="10060316"/>
                  <a:pt x="8172841" y="10052943"/>
                </a:cubicBezTo>
                <a:lnTo>
                  <a:pt x="8170224" y="10045216"/>
                </a:lnTo>
                <a:lnTo>
                  <a:pt x="8115171" y="10029545"/>
                </a:lnTo>
                <a:cubicBezTo>
                  <a:pt x="8115171" y="10029545"/>
                  <a:pt x="8115171" y="10029545"/>
                  <a:pt x="8030208" y="10058317"/>
                </a:cubicBezTo>
                <a:cubicBezTo>
                  <a:pt x="8030208" y="10058317"/>
                  <a:pt x="8030208" y="10058317"/>
                  <a:pt x="8017090" y="10054540"/>
                </a:cubicBezTo>
                <a:lnTo>
                  <a:pt x="7993635" y="10047782"/>
                </a:lnTo>
                <a:lnTo>
                  <a:pt x="7985430" y="10058858"/>
                </a:lnTo>
                <a:cubicBezTo>
                  <a:pt x="7985430" y="10058858"/>
                  <a:pt x="7985430" y="10058858"/>
                  <a:pt x="7900473" y="10087626"/>
                </a:cubicBezTo>
                <a:cubicBezTo>
                  <a:pt x="7900473" y="10087626"/>
                  <a:pt x="7900473" y="10087626"/>
                  <a:pt x="7815510" y="10116398"/>
                </a:cubicBezTo>
                <a:cubicBezTo>
                  <a:pt x="7815510" y="10116398"/>
                  <a:pt x="7815510" y="10116398"/>
                  <a:pt x="7795529" y="10057397"/>
                </a:cubicBezTo>
                <a:cubicBezTo>
                  <a:pt x="7795529" y="10057397"/>
                  <a:pt x="7795529" y="10057397"/>
                  <a:pt x="7710566" y="10086168"/>
                </a:cubicBezTo>
                <a:cubicBezTo>
                  <a:pt x="7710566" y="10086168"/>
                  <a:pt x="7710566" y="10086168"/>
                  <a:pt x="7625602" y="10114940"/>
                </a:cubicBezTo>
                <a:cubicBezTo>
                  <a:pt x="7625602" y="10114940"/>
                  <a:pt x="7625602" y="10114940"/>
                  <a:pt x="7540639" y="10143712"/>
                </a:cubicBezTo>
                <a:cubicBezTo>
                  <a:pt x="7540639" y="10143712"/>
                  <a:pt x="7540639" y="10143712"/>
                  <a:pt x="7560619" y="10202714"/>
                </a:cubicBezTo>
                <a:cubicBezTo>
                  <a:pt x="7560619" y="10202714"/>
                  <a:pt x="7560619" y="10202714"/>
                  <a:pt x="7645583" y="10173942"/>
                </a:cubicBezTo>
                <a:cubicBezTo>
                  <a:pt x="7645583" y="10173942"/>
                  <a:pt x="7645583" y="10173942"/>
                  <a:pt x="7580600" y="10261719"/>
                </a:cubicBezTo>
                <a:cubicBezTo>
                  <a:pt x="7580600" y="10261719"/>
                  <a:pt x="7580600" y="10261719"/>
                  <a:pt x="7325710" y="10348035"/>
                </a:cubicBezTo>
                <a:cubicBezTo>
                  <a:pt x="7325710" y="10348035"/>
                  <a:pt x="7325710" y="10348035"/>
                  <a:pt x="7240754" y="10376803"/>
                </a:cubicBezTo>
                <a:cubicBezTo>
                  <a:pt x="7240754" y="10376803"/>
                  <a:pt x="7240754" y="10376803"/>
                  <a:pt x="7305729" y="10289030"/>
                </a:cubicBezTo>
                <a:cubicBezTo>
                  <a:pt x="7305729" y="10289030"/>
                  <a:pt x="7305729" y="10289030"/>
                  <a:pt x="7285748" y="10230029"/>
                </a:cubicBezTo>
                <a:lnTo>
                  <a:pt x="7200792" y="10258798"/>
                </a:lnTo>
                <a:cubicBezTo>
                  <a:pt x="7200792" y="10258798"/>
                  <a:pt x="7200792" y="10258798"/>
                  <a:pt x="7115828" y="10287570"/>
                </a:cubicBezTo>
                <a:cubicBezTo>
                  <a:pt x="7115828" y="10287570"/>
                  <a:pt x="7115828" y="10287570"/>
                  <a:pt x="7030865" y="10316342"/>
                </a:cubicBezTo>
                <a:cubicBezTo>
                  <a:pt x="7030865" y="10316342"/>
                  <a:pt x="7030865" y="10316342"/>
                  <a:pt x="7050846" y="10375344"/>
                </a:cubicBezTo>
                <a:cubicBezTo>
                  <a:pt x="7050846" y="10375344"/>
                  <a:pt x="7050846" y="10375344"/>
                  <a:pt x="6965881" y="10404117"/>
                </a:cubicBezTo>
                <a:cubicBezTo>
                  <a:pt x="6965881" y="10404117"/>
                  <a:pt x="6965881" y="10404117"/>
                  <a:pt x="6985862" y="10463120"/>
                </a:cubicBezTo>
                <a:cubicBezTo>
                  <a:pt x="6985862" y="10463120"/>
                  <a:pt x="6985862" y="10463120"/>
                  <a:pt x="6880919" y="10432888"/>
                </a:cubicBezTo>
                <a:cubicBezTo>
                  <a:pt x="6880919" y="10432888"/>
                  <a:pt x="6880919" y="10432888"/>
                  <a:pt x="6815936" y="10520664"/>
                </a:cubicBezTo>
                <a:cubicBezTo>
                  <a:pt x="6815936" y="10520664"/>
                  <a:pt x="6815936" y="10520664"/>
                  <a:pt x="6795955" y="10461661"/>
                </a:cubicBezTo>
                <a:cubicBezTo>
                  <a:pt x="6795955" y="10461661"/>
                  <a:pt x="6795955" y="10461661"/>
                  <a:pt x="6710991" y="10490433"/>
                </a:cubicBezTo>
                <a:cubicBezTo>
                  <a:pt x="6710991" y="10490433"/>
                  <a:pt x="6710991" y="10490433"/>
                  <a:pt x="6456101" y="10576748"/>
                </a:cubicBezTo>
                <a:cubicBezTo>
                  <a:pt x="6456101" y="10576748"/>
                  <a:pt x="6456101" y="10576748"/>
                  <a:pt x="6351156" y="10546518"/>
                </a:cubicBezTo>
                <a:cubicBezTo>
                  <a:pt x="6351156" y="10546518"/>
                  <a:pt x="6351156" y="10546518"/>
                  <a:pt x="6371137" y="10605521"/>
                </a:cubicBezTo>
                <a:cubicBezTo>
                  <a:pt x="6371137" y="10605521"/>
                  <a:pt x="6371137" y="10605521"/>
                  <a:pt x="6266192" y="10575291"/>
                </a:cubicBezTo>
                <a:cubicBezTo>
                  <a:pt x="6266192" y="10575291"/>
                  <a:pt x="6266192" y="10575291"/>
                  <a:pt x="6181227" y="10604063"/>
                </a:cubicBezTo>
                <a:cubicBezTo>
                  <a:pt x="6181227" y="10604063"/>
                  <a:pt x="6181227" y="10604063"/>
                  <a:pt x="6161247" y="10545061"/>
                </a:cubicBezTo>
                <a:cubicBezTo>
                  <a:pt x="6161247" y="10545061"/>
                  <a:pt x="6161247" y="10545061"/>
                  <a:pt x="6096267" y="10632835"/>
                </a:cubicBezTo>
                <a:cubicBezTo>
                  <a:pt x="6091272" y="10618084"/>
                  <a:pt x="6084715" y="10616193"/>
                  <a:pt x="6078701" y="10620285"/>
                </a:cubicBezTo>
                <a:lnTo>
                  <a:pt x="6074800" y="10626648"/>
                </a:lnTo>
                <a:lnTo>
                  <a:pt x="6051993" y="10620080"/>
                </a:lnTo>
                <a:cubicBezTo>
                  <a:pt x="6037237" y="10615829"/>
                  <a:pt x="6017563" y="10610159"/>
                  <a:pt x="5991322" y="10602604"/>
                </a:cubicBezTo>
                <a:cubicBezTo>
                  <a:pt x="5991322" y="10602604"/>
                  <a:pt x="6076286" y="10573831"/>
                  <a:pt x="6076286" y="10573831"/>
                </a:cubicBezTo>
                <a:cubicBezTo>
                  <a:pt x="6076286" y="10573831"/>
                  <a:pt x="6076286" y="10573831"/>
                  <a:pt x="6056305" y="10514829"/>
                </a:cubicBezTo>
                <a:cubicBezTo>
                  <a:pt x="6056305" y="10514829"/>
                  <a:pt x="6056305" y="10514829"/>
                  <a:pt x="5886377" y="10572374"/>
                </a:cubicBezTo>
                <a:cubicBezTo>
                  <a:pt x="5886377" y="10572374"/>
                  <a:pt x="5886377" y="10572374"/>
                  <a:pt x="5951360" y="10484598"/>
                </a:cubicBezTo>
                <a:cubicBezTo>
                  <a:pt x="5951360" y="10484598"/>
                  <a:pt x="5931380" y="10425596"/>
                  <a:pt x="6016344" y="10396823"/>
                </a:cubicBezTo>
                <a:cubicBezTo>
                  <a:pt x="6016344" y="10396823"/>
                  <a:pt x="6016344" y="10396823"/>
                  <a:pt x="5931380" y="10425596"/>
                </a:cubicBezTo>
                <a:cubicBezTo>
                  <a:pt x="5846415" y="10454367"/>
                  <a:pt x="5951360" y="10484598"/>
                  <a:pt x="5761458" y="10483138"/>
                </a:cubicBezTo>
                <a:cubicBezTo>
                  <a:pt x="5761458" y="10483138"/>
                  <a:pt x="5761458" y="10483138"/>
                  <a:pt x="5741477" y="10424134"/>
                </a:cubicBezTo>
                <a:cubicBezTo>
                  <a:pt x="5741477" y="10424134"/>
                  <a:pt x="5741477" y="10424134"/>
                  <a:pt x="5669788" y="10448411"/>
                </a:cubicBezTo>
                <a:lnTo>
                  <a:pt x="5656517" y="10452906"/>
                </a:lnTo>
                <a:cubicBezTo>
                  <a:pt x="5656517" y="10452906"/>
                  <a:pt x="5656517" y="10452906"/>
                  <a:pt x="5636536" y="10393901"/>
                </a:cubicBezTo>
                <a:cubicBezTo>
                  <a:pt x="5636536" y="10393901"/>
                  <a:pt x="5636536" y="10393901"/>
                  <a:pt x="5551571" y="10422673"/>
                </a:cubicBezTo>
                <a:cubicBezTo>
                  <a:pt x="5551571" y="10422673"/>
                  <a:pt x="5551571" y="10422673"/>
                  <a:pt x="5616555" y="10334899"/>
                </a:cubicBezTo>
                <a:cubicBezTo>
                  <a:pt x="5616555" y="10334899"/>
                  <a:pt x="5616555" y="10334899"/>
                  <a:pt x="5446626" y="10392444"/>
                </a:cubicBezTo>
                <a:cubicBezTo>
                  <a:pt x="5446626" y="10392444"/>
                  <a:pt x="5446626" y="10392444"/>
                  <a:pt x="5426645" y="10333440"/>
                </a:cubicBezTo>
                <a:cubicBezTo>
                  <a:pt x="5426645" y="10333440"/>
                  <a:pt x="5426645" y="10333440"/>
                  <a:pt x="5511609" y="10304667"/>
                </a:cubicBezTo>
                <a:cubicBezTo>
                  <a:pt x="5511609" y="10304667"/>
                  <a:pt x="5511609" y="10304667"/>
                  <a:pt x="5661555" y="10188124"/>
                </a:cubicBezTo>
                <a:cubicBezTo>
                  <a:pt x="5661555" y="10188124"/>
                  <a:pt x="5661555" y="10188124"/>
                  <a:pt x="5491630" y="10245667"/>
                </a:cubicBezTo>
                <a:cubicBezTo>
                  <a:pt x="5491630" y="10245667"/>
                  <a:pt x="5491630" y="10245667"/>
                  <a:pt x="5321701" y="10303212"/>
                </a:cubicBezTo>
                <a:cubicBezTo>
                  <a:pt x="5321701" y="10303212"/>
                  <a:pt x="5321701" y="10303212"/>
                  <a:pt x="5386684" y="10215436"/>
                </a:cubicBezTo>
                <a:cubicBezTo>
                  <a:pt x="5386684" y="10215436"/>
                  <a:pt x="5386684" y="10215436"/>
                  <a:pt x="5471649" y="10186663"/>
                </a:cubicBezTo>
                <a:cubicBezTo>
                  <a:pt x="5556613" y="10157891"/>
                  <a:pt x="5386684" y="10215436"/>
                  <a:pt x="5451668" y="10127661"/>
                </a:cubicBezTo>
                <a:cubicBezTo>
                  <a:pt x="5451668" y="10127661"/>
                  <a:pt x="5451668" y="10127661"/>
                  <a:pt x="5281739" y="10185205"/>
                </a:cubicBezTo>
                <a:cubicBezTo>
                  <a:pt x="5281739" y="10185205"/>
                  <a:pt x="5281739" y="10185205"/>
                  <a:pt x="5196779" y="10213976"/>
                </a:cubicBezTo>
                <a:cubicBezTo>
                  <a:pt x="5196779" y="10213976"/>
                  <a:pt x="5196779" y="10213976"/>
                  <a:pt x="5111814" y="10242750"/>
                </a:cubicBezTo>
                <a:cubicBezTo>
                  <a:pt x="5111814" y="10242750"/>
                  <a:pt x="5111814" y="10242750"/>
                  <a:pt x="5091834" y="10183745"/>
                </a:cubicBezTo>
                <a:cubicBezTo>
                  <a:pt x="5091834" y="10183745"/>
                  <a:pt x="5091834" y="10183745"/>
                  <a:pt x="5176797" y="10154972"/>
                </a:cubicBezTo>
                <a:cubicBezTo>
                  <a:pt x="5176797" y="10154972"/>
                  <a:pt x="5176797" y="10154972"/>
                  <a:pt x="4966916" y="10094508"/>
                </a:cubicBezTo>
                <a:cubicBezTo>
                  <a:pt x="4966916" y="10094508"/>
                  <a:pt x="4966916" y="10094508"/>
                  <a:pt x="4881950" y="10123281"/>
                </a:cubicBezTo>
                <a:cubicBezTo>
                  <a:pt x="4881950" y="10123281"/>
                  <a:pt x="4881950" y="10123281"/>
                  <a:pt x="4901932" y="10182283"/>
                </a:cubicBezTo>
                <a:cubicBezTo>
                  <a:pt x="4901932" y="10182283"/>
                  <a:pt x="4901932" y="10182283"/>
                  <a:pt x="4986895" y="10153511"/>
                </a:cubicBezTo>
                <a:cubicBezTo>
                  <a:pt x="4986895" y="10153511"/>
                  <a:pt x="4901932" y="10182283"/>
                  <a:pt x="5006877" y="10212515"/>
                </a:cubicBezTo>
                <a:cubicBezTo>
                  <a:pt x="5006877" y="10212515"/>
                  <a:pt x="5026858" y="10271518"/>
                  <a:pt x="4921913" y="10241287"/>
                </a:cubicBezTo>
                <a:cubicBezTo>
                  <a:pt x="4921913" y="10241287"/>
                  <a:pt x="4921913" y="10241287"/>
                  <a:pt x="4796986" y="10152053"/>
                </a:cubicBezTo>
                <a:cubicBezTo>
                  <a:pt x="4796986" y="10152053"/>
                  <a:pt x="4796986" y="10152053"/>
                  <a:pt x="4777005" y="10093049"/>
                </a:cubicBezTo>
                <a:cubicBezTo>
                  <a:pt x="4777005" y="10093049"/>
                  <a:pt x="4777005" y="10093049"/>
                  <a:pt x="4692045" y="10121820"/>
                </a:cubicBezTo>
                <a:cubicBezTo>
                  <a:pt x="4692045" y="10121820"/>
                  <a:pt x="4692045" y="10121820"/>
                  <a:pt x="4672063" y="10062818"/>
                </a:cubicBezTo>
                <a:cubicBezTo>
                  <a:pt x="4672063" y="10062818"/>
                  <a:pt x="4672063" y="10062818"/>
                  <a:pt x="4757025" y="10034047"/>
                </a:cubicBezTo>
                <a:cubicBezTo>
                  <a:pt x="4757025" y="10034047"/>
                  <a:pt x="4757025" y="10034047"/>
                  <a:pt x="4841990" y="10005274"/>
                </a:cubicBezTo>
                <a:cubicBezTo>
                  <a:pt x="4841990" y="10005274"/>
                  <a:pt x="4841990" y="10005274"/>
                  <a:pt x="4797716" y="9992522"/>
                </a:cubicBezTo>
                <a:lnTo>
                  <a:pt x="4765849" y="9983336"/>
                </a:lnTo>
                <a:lnTo>
                  <a:pt x="4790150" y="9957059"/>
                </a:lnTo>
                <a:cubicBezTo>
                  <a:pt x="4795782" y="9938711"/>
                  <a:pt x="4769536" y="9931156"/>
                  <a:pt x="4652084" y="10003814"/>
                </a:cubicBezTo>
                <a:cubicBezTo>
                  <a:pt x="4652084" y="10003814"/>
                  <a:pt x="4652084" y="10003814"/>
                  <a:pt x="4587099" y="10091590"/>
                </a:cubicBezTo>
                <a:cubicBezTo>
                  <a:pt x="4587099" y="10091590"/>
                  <a:pt x="4587099" y="10091590"/>
                  <a:pt x="4482154" y="10061359"/>
                </a:cubicBezTo>
                <a:cubicBezTo>
                  <a:pt x="4482154" y="10061359"/>
                  <a:pt x="4482154" y="10061359"/>
                  <a:pt x="4462175" y="10002359"/>
                </a:cubicBezTo>
                <a:cubicBezTo>
                  <a:pt x="4462175" y="10002359"/>
                  <a:pt x="4462175" y="10002359"/>
                  <a:pt x="4442194" y="9943354"/>
                </a:cubicBezTo>
                <a:cubicBezTo>
                  <a:pt x="4442194" y="9943354"/>
                  <a:pt x="4442194" y="9943354"/>
                  <a:pt x="4612122" y="9885810"/>
                </a:cubicBezTo>
                <a:cubicBezTo>
                  <a:pt x="4697083" y="9857039"/>
                  <a:pt x="4697083" y="9857039"/>
                  <a:pt x="4697083" y="9857039"/>
                </a:cubicBezTo>
                <a:cubicBezTo>
                  <a:pt x="4697083" y="9857039"/>
                  <a:pt x="4632104" y="9944814"/>
                  <a:pt x="4632104" y="9944814"/>
                </a:cubicBezTo>
                <a:cubicBezTo>
                  <a:pt x="4632104" y="9944814"/>
                  <a:pt x="4632104" y="9944814"/>
                  <a:pt x="4822008" y="9946271"/>
                </a:cubicBezTo>
                <a:cubicBezTo>
                  <a:pt x="4822008" y="9946271"/>
                  <a:pt x="4822008" y="9946271"/>
                  <a:pt x="4886994" y="9858499"/>
                </a:cubicBezTo>
                <a:cubicBezTo>
                  <a:pt x="4886994" y="9858499"/>
                  <a:pt x="4886994" y="9858499"/>
                  <a:pt x="4971950" y="9829728"/>
                </a:cubicBezTo>
                <a:cubicBezTo>
                  <a:pt x="4971950" y="9829728"/>
                  <a:pt x="5056915" y="9800956"/>
                  <a:pt x="5141874" y="9772185"/>
                </a:cubicBezTo>
                <a:cubicBezTo>
                  <a:pt x="5141874" y="9772185"/>
                  <a:pt x="5141874" y="9772185"/>
                  <a:pt x="5121894" y="9713181"/>
                </a:cubicBezTo>
                <a:cubicBezTo>
                  <a:pt x="5121894" y="9713181"/>
                  <a:pt x="5121894" y="9713181"/>
                  <a:pt x="5036934" y="9741952"/>
                </a:cubicBezTo>
                <a:cubicBezTo>
                  <a:pt x="5036934" y="9741952"/>
                  <a:pt x="5036934" y="9741952"/>
                  <a:pt x="4847031" y="9740490"/>
                </a:cubicBezTo>
                <a:cubicBezTo>
                  <a:pt x="4847031" y="9740490"/>
                  <a:pt x="4847031" y="9740490"/>
                  <a:pt x="4782048" y="9828266"/>
                </a:cubicBezTo>
                <a:cubicBezTo>
                  <a:pt x="4782048" y="9828266"/>
                  <a:pt x="4782048" y="9828266"/>
                  <a:pt x="4762066" y="9769263"/>
                </a:cubicBezTo>
                <a:cubicBezTo>
                  <a:pt x="4762066" y="9769263"/>
                  <a:pt x="4762066" y="9769263"/>
                  <a:pt x="4677101" y="9798035"/>
                </a:cubicBezTo>
                <a:cubicBezTo>
                  <a:pt x="4677101" y="9798035"/>
                  <a:pt x="4677101" y="9798035"/>
                  <a:pt x="4572161" y="9767805"/>
                </a:cubicBezTo>
                <a:cubicBezTo>
                  <a:pt x="4572161" y="9767805"/>
                  <a:pt x="4572161" y="9767805"/>
                  <a:pt x="4487197" y="9796576"/>
                </a:cubicBezTo>
                <a:cubicBezTo>
                  <a:pt x="4487197" y="9796576"/>
                  <a:pt x="4487197" y="9796576"/>
                  <a:pt x="4467215" y="9737572"/>
                </a:cubicBezTo>
                <a:cubicBezTo>
                  <a:pt x="4467215" y="9737572"/>
                  <a:pt x="4467215" y="9737572"/>
                  <a:pt x="4552179" y="9708800"/>
                </a:cubicBezTo>
                <a:cubicBezTo>
                  <a:pt x="4552179" y="9708800"/>
                  <a:pt x="4552179" y="9708800"/>
                  <a:pt x="4532200" y="9649798"/>
                </a:cubicBezTo>
                <a:cubicBezTo>
                  <a:pt x="4532200" y="9649798"/>
                  <a:pt x="4532200" y="9649798"/>
                  <a:pt x="4617159" y="9621027"/>
                </a:cubicBezTo>
                <a:cubicBezTo>
                  <a:pt x="4597179" y="9562022"/>
                  <a:pt x="4682144" y="9533251"/>
                  <a:pt x="4597179" y="9562022"/>
                </a:cubicBezTo>
                <a:cubicBezTo>
                  <a:pt x="4597179" y="9562022"/>
                  <a:pt x="4597179" y="9562022"/>
                  <a:pt x="4512219" y="9590795"/>
                </a:cubicBezTo>
                <a:cubicBezTo>
                  <a:pt x="4342290" y="9648339"/>
                  <a:pt x="4552179" y="9708800"/>
                  <a:pt x="4342290" y="9648339"/>
                </a:cubicBezTo>
                <a:cubicBezTo>
                  <a:pt x="4342290" y="9648339"/>
                  <a:pt x="4342290" y="9648339"/>
                  <a:pt x="4257325" y="9677112"/>
                </a:cubicBezTo>
                <a:cubicBezTo>
                  <a:pt x="4257325" y="9677112"/>
                  <a:pt x="4257325" y="9677112"/>
                  <a:pt x="4152384" y="9646881"/>
                </a:cubicBezTo>
                <a:cubicBezTo>
                  <a:pt x="4152384" y="9646881"/>
                  <a:pt x="4152384" y="9646881"/>
                  <a:pt x="4347332" y="9383556"/>
                </a:cubicBezTo>
                <a:cubicBezTo>
                  <a:pt x="4347332" y="9383556"/>
                  <a:pt x="4347332" y="9383556"/>
                  <a:pt x="4327351" y="9324553"/>
                </a:cubicBezTo>
                <a:cubicBezTo>
                  <a:pt x="4327351" y="9324553"/>
                  <a:pt x="4327351" y="9324553"/>
                  <a:pt x="4412315" y="9295779"/>
                </a:cubicBezTo>
                <a:cubicBezTo>
                  <a:pt x="4412315" y="9295779"/>
                  <a:pt x="4412315" y="9295779"/>
                  <a:pt x="4477295" y="9208007"/>
                </a:cubicBezTo>
                <a:cubicBezTo>
                  <a:pt x="4477295" y="9208007"/>
                  <a:pt x="4477295" y="9208007"/>
                  <a:pt x="4562260" y="9179234"/>
                </a:cubicBezTo>
                <a:cubicBezTo>
                  <a:pt x="4562260" y="9179234"/>
                  <a:pt x="4562260" y="9179234"/>
                  <a:pt x="4542279" y="9120231"/>
                </a:cubicBezTo>
                <a:cubicBezTo>
                  <a:pt x="4542279" y="9120231"/>
                  <a:pt x="4542279" y="9120231"/>
                  <a:pt x="4712200" y="9062689"/>
                </a:cubicBezTo>
                <a:cubicBezTo>
                  <a:pt x="4712200" y="9062689"/>
                  <a:pt x="4712200" y="9062689"/>
                  <a:pt x="4607263" y="9032455"/>
                </a:cubicBezTo>
                <a:cubicBezTo>
                  <a:pt x="4607263" y="9032455"/>
                  <a:pt x="4607263" y="9032455"/>
                  <a:pt x="4757204" y="8915911"/>
                </a:cubicBezTo>
                <a:cubicBezTo>
                  <a:pt x="4757204" y="8915911"/>
                  <a:pt x="4757204" y="8915911"/>
                  <a:pt x="4652258" y="8885679"/>
                </a:cubicBezTo>
                <a:cubicBezTo>
                  <a:pt x="4652258" y="8885679"/>
                  <a:pt x="4652258" y="8885679"/>
                  <a:pt x="4502318" y="9002226"/>
                </a:cubicBezTo>
                <a:cubicBezTo>
                  <a:pt x="4502318" y="9002226"/>
                  <a:pt x="4502318" y="9002226"/>
                  <a:pt x="4397372" y="8971993"/>
                </a:cubicBezTo>
                <a:cubicBezTo>
                  <a:pt x="4397372" y="8971993"/>
                  <a:pt x="4397372" y="8971993"/>
                  <a:pt x="4332393" y="9059770"/>
                </a:cubicBezTo>
                <a:cubicBezTo>
                  <a:pt x="4289911" y="9074156"/>
                  <a:pt x="4280539" y="9081438"/>
                  <a:pt x="4286082" y="9084700"/>
                </a:cubicBezTo>
                <a:lnTo>
                  <a:pt x="4289872" y="9084769"/>
                </a:lnTo>
                <a:lnTo>
                  <a:pt x="4247429" y="9088542"/>
                </a:lnTo>
                <a:cubicBezTo>
                  <a:pt x="4247429" y="9088542"/>
                  <a:pt x="4247429" y="9088542"/>
                  <a:pt x="4162465" y="9117314"/>
                </a:cubicBezTo>
                <a:cubicBezTo>
                  <a:pt x="4162465" y="9117314"/>
                  <a:pt x="4162465" y="9117314"/>
                  <a:pt x="4151845" y="9120910"/>
                </a:cubicBezTo>
                <a:lnTo>
                  <a:pt x="4088121" y="9142489"/>
                </a:lnTo>
                <a:lnTo>
                  <a:pt x="4077500" y="9146085"/>
                </a:lnTo>
                <a:cubicBezTo>
                  <a:pt x="4077500" y="9146085"/>
                  <a:pt x="4077500" y="9146085"/>
                  <a:pt x="4012521" y="9233859"/>
                </a:cubicBezTo>
                <a:cubicBezTo>
                  <a:pt x="4012521" y="9233859"/>
                  <a:pt x="4012521" y="9233859"/>
                  <a:pt x="3992536" y="9174858"/>
                </a:cubicBezTo>
                <a:cubicBezTo>
                  <a:pt x="3992536" y="9174858"/>
                  <a:pt x="3992536" y="9174858"/>
                  <a:pt x="3907580" y="9203627"/>
                </a:cubicBezTo>
                <a:cubicBezTo>
                  <a:pt x="3717673" y="9202166"/>
                  <a:pt x="3947541" y="9321632"/>
                  <a:pt x="3652692" y="9289943"/>
                </a:cubicBezTo>
                <a:cubicBezTo>
                  <a:pt x="3652692" y="9289943"/>
                  <a:pt x="3652692" y="9289943"/>
                  <a:pt x="3632709" y="9230937"/>
                </a:cubicBezTo>
                <a:cubicBezTo>
                  <a:pt x="3612733" y="9171938"/>
                  <a:pt x="3547745" y="9259710"/>
                  <a:pt x="3612733" y="9171938"/>
                </a:cubicBezTo>
                <a:cubicBezTo>
                  <a:pt x="3612733" y="9171938"/>
                  <a:pt x="3612733" y="9171938"/>
                  <a:pt x="3592749" y="9112933"/>
                </a:cubicBezTo>
                <a:cubicBezTo>
                  <a:pt x="3592749" y="9112933"/>
                  <a:pt x="3592749" y="9112933"/>
                  <a:pt x="3507784" y="9141705"/>
                </a:cubicBezTo>
                <a:cubicBezTo>
                  <a:pt x="3507784" y="9141705"/>
                  <a:pt x="3507784" y="9141705"/>
                  <a:pt x="3402840" y="9111475"/>
                </a:cubicBezTo>
                <a:cubicBezTo>
                  <a:pt x="3402840" y="9111475"/>
                  <a:pt x="3402840" y="9111475"/>
                  <a:pt x="3487805" y="9082704"/>
                </a:cubicBezTo>
                <a:cubicBezTo>
                  <a:pt x="3487805" y="9082704"/>
                  <a:pt x="3487805" y="9082704"/>
                  <a:pt x="3467825" y="9023700"/>
                </a:cubicBezTo>
                <a:cubicBezTo>
                  <a:pt x="3552789" y="8994927"/>
                  <a:pt x="3552789" y="8994927"/>
                  <a:pt x="3552789" y="8994927"/>
                </a:cubicBezTo>
                <a:cubicBezTo>
                  <a:pt x="3552789" y="8994927"/>
                  <a:pt x="3552789" y="8994927"/>
                  <a:pt x="3532808" y="8935925"/>
                </a:cubicBezTo>
                <a:cubicBezTo>
                  <a:pt x="3532808" y="8935925"/>
                  <a:pt x="3617769" y="8907154"/>
                  <a:pt x="3617769" y="8907154"/>
                </a:cubicBezTo>
                <a:cubicBezTo>
                  <a:pt x="3660249" y="8892768"/>
                  <a:pt x="3672117" y="8892858"/>
                  <a:pt x="3669696" y="8898818"/>
                </a:cubicBezTo>
                <a:lnTo>
                  <a:pt x="3666729" y="8901172"/>
                </a:lnTo>
                <a:lnTo>
                  <a:pt x="3638609" y="8918978"/>
                </a:lnTo>
                <a:cubicBezTo>
                  <a:pt x="3596405" y="8946758"/>
                  <a:pt x="3613861" y="8939304"/>
                  <a:pt x="3635885" y="8925681"/>
                </a:cubicBezTo>
                <a:lnTo>
                  <a:pt x="3666729" y="8901172"/>
                </a:lnTo>
                <a:lnTo>
                  <a:pt x="3702733" y="8878381"/>
                </a:lnTo>
                <a:cubicBezTo>
                  <a:pt x="3702733" y="8878381"/>
                  <a:pt x="3702733" y="8878381"/>
                  <a:pt x="3787696" y="8849610"/>
                </a:cubicBezTo>
                <a:cubicBezTo>
                  <a:pt x="3787696" y="8849610"/>
                  <a:pt x="3787696" y="8849610"/>
                  <a:pt x="3767717" y="8790606"/>
                </a:cubicBezTo>
                <a:cubicBezTo>
                  <a:pt x="3767717" y="8790606"/>
                  <a:pt x="3767717" y="8790606"/>
                  <a:pt x="3832693" y="8702831"/>
                </a:cubicBezTo>
                <a:cubicBezTo>
                  <a:pt x="3832693" y="8702831"/>
                  <a:pt x="3832693" y="8702831"/>
                  <a:pt x="3897673" y="8615060"/>
                </a:cubicBezTo>
                <a:cubicBezTo>
                  <a:pt x="3897673" y="8615060"/>
                  <a:pt x="3897673" y="8615060"/>
                  <a:pt x="3982637" y="8586288"/>
                </a:cubicBezTo>
                <a:cubicBezTo>
                  <a:pt x="3982637" y="8586288"/>
                  <a:pt x="3982637" y="8586288"/>
                  <a:pt x="4002616" y="8645288"/>
                </a:cubicBezTo>
                <a:cubicBezTo>
                  <a:pt x="4002616" y="8645288"/>
                  <a:pt x="4002616" y="8645288"/>
                  <a:pt x="4067601" y="8557516"/>
                </a:cubicBezTo>
                <a:cubicBezTo>
                  <a:pt x="4067601" y="8557516"/>
                  <a:pt x="4067601" y="8557516"/>
                  <a:pt x="3877693" y="8556054"/>
                </a:cubicBezTo>
                <a:cubicBezTo>
                  <a:pt x="3877693" y="8556054"/>
                  <a:pt x="3877693" y="8556054"/>
                  <a:pt x="3942676" y="8468283"/>
                </a:cubicBezTo>
                <a:cubicBezTo>
                  <a:pt x="3942676" y="8468283"/>
                  <a:pt x="3942676" y="8468283"/>
                  <a:pt x="4027640" y="8439511"/>
                </a:cubicBezTo>
                <a:cubicBezTo>
                  <a:pt x="4027640" y="8439511"/>
                  <a:pt x="4047621" y="8498509"/>
                  <a:pt x="4092625" y="8351734"/>
                </a:cubicBezTo>
                <a:cubicBezTo>
                  <a:pt x="4092625" y="8351734"/>
                  <a:pt x="4092625" y="8351734"/>
                  <a:pt x="4072645" y="8292730"/>
                </a:cubicBezTo>
                <a:cubicBezTo>
                  <a:pt x="4072645" y="8292730"/>
                  <a:pt x="4072645" y="8292730"/>
                  <a:pt x="4242569" y="8235187"/>
                </a:cubicBezTo>
                <a:cubicBezTo>
                  <a:pt x="4242569" y="8235187"/>
                  <a:pt x="4327533" y="8206414"/>
                  <a:pt x="4262549" y="8294190"/>
                </a:cubicBezTo>
                <a:lnTo>
                  <a:pt x="4285122" y="8286546"/>
                </a:lnTo>
                <a:cubicBezTo>
                  <a:pt x="4320959" y="8274410"/>
                  <a:pt x="4368745" y="8258227"/>
                  <a:pt x="4432470" y="8236647"/>
                </a:cubicBezTo>
                <a:cubicBezTo>
                  <a:pt x="4432470" y="8236647"/>
                  <a:pt x="4432470" y="8236647"/>
                  <a:pt x="4497454" y="8148872"/>
                </a:cubicBezTo>
                <a:cubicBezTo>
                  <a:pt x="4497454" y="8148872"/>
                  <a:pt x="4497454" y="8148872"/>
                  <a:pt x="4562435" y="8061100"/>
                </a:cubicBezTo>
                <a:cubicBezTo>
                  <a:pt x="4562435" y="8061100"/>
                  <a:pt x="4562435" y="8061100"/>
                  <a:pt x="4647399" y="8032327"/>
                </a:cubicBezTo>
                <a:cubicBezTo>
                  <a:pt x="4647399" y="8032327"/>
                  <a:pt x="4647399" y="8032327"/>
                  <a:pt x="4862327" y="7828005"/>
                </a:cubicBezTo>
                <a:cubicBezTo>
                  <a:pt x="4862327" y="7828005"/>
                  <a:pt x="4862327" y="7828005"/>
                  <a:pt x="4992288" y="7652459"/>
                </a:cubicBezTo>
                <a:cubicBezTo>
                  <a:pt x="4992288" y="7652459"/>
                  <a:pt x="4862327" y="7828005"/>
                  <a:pt x="5077251" y="7623686"/>
                </a:cubicBezTo>
                <a:cubicBezTo>
                  <a:pt x="5077251" y="7623686"/>
                  <a:pt x="5077251" y="7623686"/>
                  <a:pt x="4992288" y="7652459"/>
                </a:cubicBezTo>
                <a:cubicBezTo>
                  <a:pt x="4972307" y="7593455"/>
                  <a:pt x="5057271" y="7564683"/>
                  <a:pt x="4907323" y="7681231"/>
                </a:cubicBezTo>
                <a:cubicBezTo>
                  <a:pt x="4907323" y="7681231"/>
                  <a:pt x="4907323" y="7681231"/>
                  <a:pt x="4842346" y="7769002"/>
                </a:cubicBezTo>
                <a:cubicBezTo>
                  <a:pt x="4842346" y="7769002"/>
                  <a:pt x="4842346" y="7769002"/>
                  <a:pt x="4737406" y="7738772"/>
                </a:cubicBezTo>
                <a:cubicBezTo>
                  <a:pt x="4757385" y="7797773"/>
                  <a:pt x="4672420" y="7826544"/>
                  <a:pt x="4672420" y="7826544"/>
                </a:cubicBezTo>
                <a:cubicBezTo>
                  <a:pt x="4672420" y="7826544"/>
                  <a:pt x="4672420" y="7826544"/>
                  <a:pt x="4522473" y="7943093"/>
                </a:cubicBezTo>
                <a:cubicBezTo>
                  <a:pt x="4352548" y="8000637"/>
                  <a:pt x="4477473" y="8089871"/>
                  <a:pt x="4287571" y="8088408"/>
                </a:cubicBezTo>
                <a:cubicBezTo>
                  <a:pt x="4287571" y="8088408"/>
                  <a:pt x="4287571" y="8088408"/>
                  <a:pt x="4202607" y="8117180"/>
                </a:cubicBezTo>
                <a:cubicBezTo>
                  <a:pt x="4202607" y="8117180"/>
                  <a:pt x="4202607" y="8117180"/>
                  <a:pt x="4181368" y="8124373"/>
                </a:cubicBezTo>
                <a:lnTo>
                  <a:pt x="4170749" y="8127969"/>
                </a:lnTo>
                <a:cubicBezTo>
                  <a:pt x="4165433" y="8129769"/>
                  <a:pt x="4162788" y="8130665"/>
                  <a:pt x="4166760" y="8129319"/>
                </a:cubicBezTo>
                <a:lnTo>
                  <a:pt x="4130917" y="8141456"/>
                </a:lnTo>
                <a:cubicBezTo>
                  <a:pt x="4107021" y="8149549"/>
                  <a:pt x="4075165" y="8160338"/>
                  <a:pt x="4032681" y="8174724"/>
                </a:cubicBezTo>
                <a:cubicBezTo>
                  <a:pt x="4032681" y="8174724"/>
                  <a:pt x="4032681" y="8174724"/>
                  <a:pt x="3712809" y="8348816"/>
                </a:cubicBezTo>
                <a:cubicBezTo>
                  <a:pt x="3712809" y="8348816"/>
                  <a:pt x="3712809" y="8348816"/>
                  <a:pt x="3542889" y="8406358"/>
                </a:cubicBezTo>
                <a:cubicBezTo>
                  <a:pt x="3542889" y="8406358"/>
                  <a:pt x="3542889" y="8406358"/>
                  <a:pt x="3412924" y="8581907"/>
                </a:cubicBezTo>
                <a:cubicBezTo>
                  <a:pt x="3412924" y="8581907"/>
                  <a:pt x="3412924" y="8581907"/>
                  <a:pt x="3073065" y="8696996"/>
                </a:cubicBezTo>
                <a:cubicBezTo>
                  <a:pt x="3073065" y="8696996"/>
                  <a:pt x="3073065" y="8696996"/>
                  <a:pt x="3062444" y="8700592"/>
                </a:cubicBezTo>
                <a:lnTo>
                  <a:pt x="3009353" y="8718572"/>
                </a:lnTo>
                <a:lnTo>
                  <a:pt x="2988104" y="8725767"/>
                </a:lnTo>
                <a:lnTo>
                  <a:pt x="2977488" y="8729361"/>
                </a:lnTo>
                <a:lnTo>
                  <a:pt x="2913769" y="8750940"/>
                </a:lnTo>
                <a:cubicBezTo>
                  <a:pt x="2903141" y="8754539"/>
                  <a:pt x="2903141" y="8754539"/>
                  <a:pt x="2903141" y="8754539"/>
                </a:cubicBezTo>
                <a:cubicBezTo>
                  <a:pt x="2903141" y="8754539"/>
                  <a:pt x="2818177" y="8783312"/>
                  <a:pt x="2818177" y="8783312"/>
                </a:cubicBezTo>
                <a:cubicBezTo>
                  <a:pt x="2818177" y="8783312"/>
                  <a:pt x="2818177" y="8783312"/>
                  <a:pt x="2713228" y="8753080"/>
                </a:cubicBezTo>
                <a:cubicBezTo>
                  <a:pt x="2713228" y="8753080"/>
                  <a:pt x="2713228" y="8753080"/>
                  <a:pt x="2798197" y="8724308"/>
                </a:cubicBezTo>
                <a:cubicBezTo>
                  <a:pt x="2798197" y="8724308"/>
                  <a:pt x="2798197" y="8724308"/>
                  <a:pt x="2853024" y="8650248"/>
                </a:cubicBezTo>
                <a:lnTo>
                  <a:pt x="2863177" y="8636534"/>
                </a:lnTo>
                <a:lnTo>
                  <a:pt x="2863489" y="8637455"/>
                </a:lnTo>
                <a:cubicBezTo>
                  <a:pt x="2864424" y="8640221"/>
                  <a:pt x="2868173" y="8651284"/>
                  <a:pt x="2883160" y="8695536"/>
                </a:cubicBezTo>
                <a:cubicBezTo>
                  <a:pt x="2883160" y="8695536"/>
                  <a:pt x="2883160" y="8695536"/>
                  <a:pt x="2968125" y="8666763"/>
                </a:cubicBezTo>
                <a:cubicBezTo>
                  <a:pt x="2968125" y="8666763"/>
                  <a:pt x="2968125" y="8666763"/>
                  <a:pt x="3287997" y="8492674"/>
                </a:cubicBezTo>
                <a:cubicBezTo>
                  <a:pt x="3287997" y="8492674"/>
                  <a:pt x="3287997" y="8492674"/>
                  <a:pt x="3298617" y="8489078"/>
                </a:cubicBezTo>
                <a:lnTo>
                  <a:pt x="3358257" y="8468881"/>
                </a:lnTo>
                <a:lnTo>
                  <a:pt x="3335477" y="8493038"/>
                </a:lnTo>
                <a:cubicBezTo>
                  <a:pt x="3319225" y="8514982"/>
                  <a:pt x="3340468" y="8507788"/>
                  <a:pt x="3522905" y="8347354"/>
                </a:cubicBezTo>
                <a:cubicBezTo>
                  <a:pt x="3522905" y="8347354"/>
                  <a:pt x="3522905" y="8347354"/>
                  <a:pt x="3607868" y="8318580"/>
                </a:cubicBezTo>
                <a:cubicBezTo>
                  <a:pt x="3607868" y="8318580"/>
                  <a:pt x="3607868" y="8318580"/>
                  <a:pt x="3757809" y="8202039"/>
                </a:cubicBezTo>
                <a:cubicBezTo>
                  <a:pt x="3757809" y="8202039"/>
                  <a:pt x="3757809" y="8202039"/>
                  <a:pt x="3842773" y="8173267"/>
                </a:cubicBezTo>
                <a:cubicBezTo>
                  <a:pt x="3842773" y="8173267"/>
                  <a:pt x="3842773" y="8173267"/>
                  <a:pt x="3992721" y="8056718"/>
                </a:cubicBezTo>
                <a:cubicBezTo>
                  <a:pt x="3992721" y="8056718"/>
                  <a:pt x="3992721" y="8056718"/>
                  <a:pt x="3972741" y="7997718"/>
                </a:cubicBezTo>
                <a:cubicBezTo>
                  <a:pt x="4077681" y="8027947"/>
                  <a:pt x="4162644" y="7999174"/>
                  <a:pt x="4227629" y="7911401"/>
                </a:cubicBezTo>
                <a:cubicBezTo>
                  <a:pt x="4227629" y="7911401"/>
                  <a:pt x="4227629" y="7911401"/>
                  <a:pt x="4397551" y="7853860"/>
                </a:cubicBezTo>
                <a:cubicBezTo>
                  <a:pt x="4397551" y="7853860"/>
                  <a:pt x="4397551" y="7853860"/>
                  <a:pt x="4389122" y="7828968"/>
                </a:cubicBezTo>
                <a:lnTo>
                  <a:pt x="4384384" y="7814977"/>
                </a:lnTo>
                <a:lnTo>
                  <a:pt x="4382362" y="7816076"/>
                </a:lnTo>
                <a:cubicBezTo>
                  <a:pt x="4342377" y="7837838"/>
                  <a:pt x="4262415" y="7881358"/>
                  <a:pt x="4102480" y="7968402"/>
                </a:cubicBezTo>
                <a:cubicBezTo>
                  <a:pt x="4102480" y="7968402"/>
                  <a:pt x="4102480" y="7968402"/>
                  <a:pt x="4017517" y="7997174"/>
                </a:cubicBezTo>
                <a:lnTo>
                  <a:pt x="4031956" y="7977663"/>
                </a:lnTo>
                <a:lnTo>
                  <a:pt x="3972741" y="7997718"/>
                </a:lnTo>
                <a:cubicBezTo>
                  <a:pt x="3972741" y="7997718"/>
                  <a:pt x="3988984" y="7975774"/>
                  <a:pt x="4026473" y="7946636"/>
                </a:cubicBezTo>
                <a:lnTo>
                  <a:pt x="4081272" y="7911056"/>
                </a:lnTo>
                <a:lnTo>
                  <a:pt x="4082501" y="7909401"/>
                </a:lnTo>
                <a:cubicBezTo>
                  <a:pt x="4082501" y="7909401"/>
                  <a:pt x="4082501" y="7909401"/>
                  <a:pt x="3997536" y="7938173"/>
                </a:cubicBezTo>
                <a:cubicBezTo>
                  <a:pt x="3997536" y="7938173"/>
                  <a:pt x="3997536" y="7938173"/>
                  <a:pt x="3977553" y="7879167"/>
                </a:cubicBezTo>
                <a:cubicBezTo>
                  <a:pt x="3977553" y="7879167"/>
                  <a:pt x="3977553" y="7879167"/>
                  <a:pt x="4147477" y="7821626"/>
                </a:cubicBezTo>
                <a:cubicBezTo>
                  <a:pt x="4147477" y="7821626"/>
                  <a:pt x="4147477" y="7821626"/>
                  <a:pt x="4219165" y="7797349"/>
                </a:cubicBezTo>
                <a:lnTo>
                  <a:pt x="4258177" y="7784138"/>
                </a:lnTo>
                <a:lnTo>
                  <a:pt x="4272624" y="7764625"/>
                </a:lnTo>
                <a:lnTo>
                  <a:pt x="4277067" y="7777741"/>
                </a:lnTo>
                <a:lnTo>
                  <a:pt x="4317401" y="7764083"/>
                </a:lnTo>
                <a:cubicBezTo>
                  <a:pt x="4317401" y="7764083"/>
                  <a:pt x="4317401" y="7764083"/>
                  <a:pt x="4212457" y="7733854"/>
                </a:cubicBezTo>
                <a:cubicBezTo>
                  <a:pt x="4212457" y="7733854"/>
                  <a:pt x="4212457" y="7733854"/>
                  <a:pt x="4382385" y="7676309"/>
                </a:cubicBezTo>
                <a:cubicBezTo>
                  <a:pt x="4382385" y="7676309"/>
                  <a:pt x="4382385" y="7676309"/>
                  <a:pt x="4552310" y="7618766"/>
                </a:cubicBezTo>
                <a:cubicBezTo>
                  <a:pt x="4552310" y="7618766"/>
                  <a:pt x="4552310" y="7618766"/>
                  <a:pt x="4767234" y="7414445"/>
                </a:cubicBezTo>
                <a:cubicBezTo>
                  <a:pt x="4767234" y="7414445"/>
                  <a:pt x="4767234" y="7414445"/>
                  <a:pt x="4787215" y="7473448"/>
                </a:cubicBezTo>
                <a:cubicBezTo>
                  <a:pt x="4787215" y="7473448"/>
                  <a:pt x="4787215" y="7473448"/>
                  <a:pt x="4872176" y="7444676"/>
                </a:cubicBezTo>
                <a:cubicBezTo>
                  <a:pt x="4872176" y="7444676"/>
                  <a:pt x="4872176" y="7444676"/>
                  <a:pt x="4852196" y="7385675"/>
                </a:cubicBezTo>
                <a:cubicBezTo>
                  <a:pt x="4852196" y="7385675"/>
                  <a:pt x="4852196" y="7385675"/>
                  <a:pt x="5087108" y="7240355"/>
                </a:cubicBezTo>
                <a:cubicBezTo>
                  <a:pt x="5087108" y="7240355"/>
                  <a:pt x="5087108" y="7240355"/>
                  <a:pt x="5152090" y="7152578"/>
                </a:cubicBezTo>
                <a:cubicBezTo>
                  <a:pt x="5152090" y="7152578"/>
                  <a:pt x="5152090" y="7152578"/>
                  <a:pt x="5386992" y="7007263"/>
                </a:cubicBezTo>
                <a:cubicBezTo>
                  <a:pt x="5386992" y="7007263"/>
                  <a:pt x="5471957" y="6978491"/>
                  <a:pt x="5491937" y="7037493"/>
                </a:cubicBezTo>
                <a:cubicBezTo>
                  <a:pt x="5491937" y="7037493"/>
                  <a:pt x="5491937" y="7037493"/>
                  <a:pt x="5556917" y="6949720"/>
                </a:cubicBezTo>
                <a:cubicBezTo>
                  <a:pt x="5556917" y="6949720"/>
                  <a:pt x="5556917" y="6949720"/>
                  <a:pt x="5536936" y="6890716"/>
                </a:cubicBezTo>
                <a:cubicBezTo>
                  <a:pt x="5536936" y="6890716"/>
                  <a:pt x="5516956" y="6831715"/>
                  <a:pt x="5516956" y="6831715"/>
                </a:cubicBezTo>
                <a:cubicBezTo>
                  <a:pt x="5601921" y="6802942"/>
                  <a:pt x="5621901" y="6861944"/>
                  <a:pt x="5706864" y="6833172"/>
                </a:cubicBezTo>
                <a:cubicBezTo>
                  <a:pt x="5706864" y="6833172"/>
                  <a:pt x="5706864" y="6833172"/>
                  <a:pt x="5601921" y="6802942"/>
                </a:cubicBezTo>
                <a:cubicBezTo>
                  <a:pt x="5601921" y="6802942"/>
                  <a:pt x="5601921" y="6802942"/>
                  <a:pt x="5516956" y="6831715"/>
                </a:cubicBezTo>
                <a:cubicBezTo>
                  <a:pt x="5516956" y="6831715"/>
                  <a:pt x="5516956" y="6831715"/>
                  <a:pt x="5431995" y="6860485"/>
                </a:cubicBezTo>
                <a:cubicBezTo>
                  <a:pt x="5347031" y="6889259"/>
                  <a:pt x="5451976" y="6919487"/>
                  <a:pt x="5367011" y="6948259"/>
                </a:cubicBezTo>
                <a:cubicBezTo>
                  <a:pt x="5367011" y="6948259"/>
                  <a:pt x="5367011" y="6948259"/>
                  <a:pt x="5282054" y="6977029"/>
                </a:cubicBezTo>
                <a:cubicBezTo>
                  <a:pt x="5282054" y="6977029"/>
                  <a:pt x="5282054" y="6977029"/>
                  <a:pt x="5197090" y="7005802"/>
                </a:cubicBezTo>
                <a:cubicBezTo>
                  <a:pt x="5197090" y="7005802"/>
                  <a:pt x="5197090" y="7005802"/>
                  <a:pt x="5132110" y="7093576"/>
                </a:cubicBezTo>
                <a:cubicBezTo>
                  <a:pt x="5132110" y="7093576"/>
                  <a:pt x="5132110" y="7093576"/>
                  <a:pt x="5027166" y="7063345"/>
                </a:cubicBezTo>
                <a:cubicBezTo>
                  <a:pt x="5027166" y="7063345"/>
                  <a:pt x="5027166" y="7063345"/>
                  <a:pt x="5007186" y="7004344"/>
                </a:cubicBezTo>
                <a:cubicBezTo>
                  <a:pt x="5007186" y="7004344"/>
                  <a:pt x="5007186" y="7004344"/>
                  <a:pt x="5177110" y="6946801"/>
                </a:cubicBezTo>
                <a:cubicBezTo>
                  <a:pt x="5177110" y="6946801"/>
                  <a:pt x="5177110" y="6946801"/>
                  <a:pt x="5242093" y="6859023"/>
                </a:cubicBezTo>
                <a:cubicBezTo>
                  <a:pt x="5242093" y="6859023"/>
                  <a:pt x="5242093" y="6859023"/>
                  <a:pt x="5327050" y="6830253"/>
                </a:cubicBezTo>
                <a:cubicBezTo>
                  <a:pt x="5327050" y="6830253"/>
                  <a:pt x="5327050" y="6830253"/>
                  <a:pt x="5496975" y="6772710"/>
                </a:cubicBezTo>
                <a:cubicBezTo>
                  <a:pt x="5496975" y="6772710"/>
                  <a:pt x="5496975" y="6772710"/>
                  <a:pt x="5476995" y="6713708"/>
                </a:cubicBezTo>
                <a:cubicBezTo>
                  <a:pt x="5476995" y="6713708"/>
                  <a:pt x="5476995" y="6713708"/>
                  <a:pt x="5646923" y="6656164"/>
                </a:cubicBezTo>
                <a:cubicBezTo>
                  <a:pt x="5646923" y="6656164"/>
                  <a:pt x="5646923" y="6656164"/>
                  <a:pt x="5711906" y="6568388"/>
                </a:cubicBezTo>
                <a:cubicBezTo>
                  <a:pt x="5711906" y="6568388"/>
                  <a:pt x="5581939" y="6743938"/>
                  <a:pt x="5796869" y="6539617"/>
                </a:cubicBezTo>
                <a:cubicBezTo>
                  <a:pt x="5796869" y="6539617"/>
                  <a:pt x="5796869" y="6539617"/>
                  <a:pt x="5966789" y="6482075"/>
                </a:cubicBezTo>
                <a:cubicBezTo>
                  <a:pt x="5966789" y="6482075"/>
                  <a:pt x="5966789" y="6482075"/>
                  <a:pt x="6116736" y="6365528"/>
                </a:cubicBezTo>
                <a:cubicBezTo>
                  <a:pt x="6116736" y="6365528"/>
                  <a:pt x="6116736" y="6365528"/>
                  <a:pt x="6201699" y="6336756"/>
                </a:cubicBezTo>
                <a:cubicBezTo>
                  <a:pt x="6201699" y="6336756"/>
                  <a:pt x="6201699" y="6336756"/>
                  <a:pt x="6266690" y="6248979"/>
                </a:cubicBezTo>
                <a:cubicBezTo>
                  <a:pt x="6266690" y="6248979"/>
                  <a:pt x="6266690" y="6248979"/>
                  <a:pt x="6246709" y="6189975"/>
                </a:cubicBezTo>
                <a:cubicBezTo>
                  <a:pt x="6246709" y="6189975"/>
                  <a:pt x="6246709" y="6189975"/>
                  <a:pt x="6181718" y="6277753"/>
                </a:cubicBezTo>
                <a:cubicBezTo>
                  <a:pt x="6181718" y="6277753"/>
                  <a:pt x="6181718" y="6277753"/>
                  <a:pt x="6161737" y="6218751"/>
                </a:cubicBezTo>
                <a:cubicBezTo>
                  <a:pt x="6161737" y="6218751"/>
                  <a:pt x="6161737" y="6218751"/>
                  <a:pt x="6056795" y="6188521"/>
                </a:cubicBezTo>
                <a:cubicBezTo>
                  <a:pt x="6056795" y="6188521"/>
                  <a:pt x="6056795" y="6188521"/>
                  <a:pt x="5971830" y="6217292"/>
                </a:cubicBezTo>
                <a:cubicBezTo>
                  <a:pt x="5971830" y="6217292"/>
                  <a:pt x="5971830" y="6217292"/>
                  <a:pt x="5961217" y="6220887"/>
                </a:cubicBezTo>
                <a:lnTo>
                  <a:pt x="5912613" y="6237348"/>
                </a:lnTo>
                <a:lnTo>
                  <a:pt x="5899652" y="6254858"/>
                </a:lnTo>
                <a:cubicBezTo>
                  <a:pt x="5890511" y="6267201"/>
                  <a:pt x="5878330" y="6283656"/>
                  <a:pt x="5862085" y="6305601"/>
                </a:cubicBezTo>
                <a:cubicBezTo>
                  <a:pt x="5862085" y="6305601"/>
                  <a:pt x="5862085" y="6305601"/>
                  <a:pt x="5853655" y="6280708"/>
                </a:cubicBezTo>
                <a:lnTo>
                  <a:pt x="5846547" y="6259721"/>
                </a:lnTo>
                <a:lnTo>
                  <a:pt x="5827650" y="6266119"/>
                </a:lnTo>
                <a:lnTo>
                  <a:pt x="5814689" y="6283629"/>
                </a:lnTo>
                <a:lnTo>
                  <a:pt x="5807964" y="6292708"/>
                </a:lnTo>
                <a:lnTo>
                  <a:pt x="5810341" y="6299727"/>
                </a:lnTo>
                <a:lnTo>
                  <a:pt x="5817448" y="6320716"/>
                </a:lnTo>
                <a:lnTo>
                  <a:pt x="5821891" y="6333835"/>
                </a:lnTo>
                <a:cubicBezTo>
                  <a:pt x="5821891" y="6333835"/>
                  <a:pt x="5821891" y="6333835"/>
                  <a:pt x="5808780" y="6330055"/>
                </a:cubicBezTo>
                <a:lnTo>
                  <a:pt x="5798566" y="6327111"/>
                </a:lnTo>
                <a:lnTo>
                  <a:pt x="5785319" y="6323297"/>
                </a:lnTo>
                <a:lnTo>
                  <a:pt x="5777120" y="6334373"/>
                </a:lnTo>
                <a:cubicBezTo>
                  <a:pt x="5777120" y="6334373"/>
                  <a:pt x="5777120" y="6334373"/>
                  <a:pt x="5692158" y="6363146"/>
                </a:cubicBezTo>
                <a:cubicBezTo>
                  <a:pt x="5692158" y="6363146"/>
                  <a:pt x="5692158" y="6363146"/>
                  <a:pt x="5712138" y="6422148"/>
                </a:cubicBezTo>
                <a:cubicBezTo>
                  <a:pt x="5712138" y="6422148"/>
                  <a:pt x="5627174" y="6450921"/>
                  <a:pt x="5627174" y="6450921"/>
                </a:cubicBezTo>
                <a:cubicBezTo>
                  <a:pt x="5627174" y="6450921"/>
                  <a:pt x="5627174" y="6450921"/>
                  <a:pt x="5542211" y="6479692"/>
                </a:cubicBezTo>
                <a:cubicBezTo>
                  <a:pt x="5542211" y="6479692"/>
                  <a:pt x="5542211" y="6479692"/>
                  <a:pt x="5477228" y="6567465"/>
                </a:cubicBezTo>
                <a:cubicBezTo>
                  <a:pt x="5477228" y="6567465"/>
                  <a:pt x="5477228" y="6567465"/>
                  <a:pt x="5392264" y="6596239"/>
                </a:cubicBezTo>
                <a:cubicBezTo>
                  <a:pt x="5392264" y="6596239"/>
                  <a:pt x="5392264" y="6596239"/>
                  <a:pt x="5412245" y="6655243"/>
                </a:cubicBezTo>
                <a:cubicBezTo>
                  <a:pt x="5412245" y="6655243"/>
                  <a:pt x="5412245" y="6655243"/>
                  <a:pt x="5307299" y="6625011"/>
                </a:cubicBezTo>
                <a:cubicBezTo>
                  <a:pt x="5307299" y="6625011"/>
                  <a:pt x="5307299" y="6625011"/>
                  <a:pt x="5137374" y="6682554"/>
                </a:cubicBezTo>
                <a:cubicBezTo>
                  <a:pt x="5137374" y="6682554"/>
                  <a:pt x="5137374" y="6682554"/>
                  <a:pt x="5157355" y="6741559"/>
                </a:cubicBezTo>
                <a:cubicBezTo>
                  <a:pt x="5157355" y="6741559"/>
                  <a:pt x="5157355" y="6741559"/>
                  <a:pt x="5072391" y="6770331"/>
                </a:cubicBezTo>
                <a:cubicBezTo>
                  <a:pt x="5072391" y="6770331"/>
                  <a:pt x="5072391" y="6770331"/>
                  <a:pt x="5007408" y="6858107"/>
                </a:cubicBezTo>
                <a:cubicBezTo>
                  <a:pt x="5007408" y="6858107"/>
                  <a:pt x="5007408" y="6858107"/>
                  <a:pt x="4922444" y="6886879"/>
                </a:cubicBezTo>
                <a:cubicBezTo>
                  <a:pt x="4817502" y="6856647"/>
                  <a:pt x="4837482" y="6915650"/>
                  <a:pt x="4752519" y="6944423"/>
                </a:cubicBezTo>
                <a:cubicBezTo>
                  <a:pt x="4752519" y="6944423"/>
                  <a:pt x="4752519" y="6944423"/>
                  <a:pt x="4902463" y="6827875"/>
                </a:cubicBezTo>
                <a:cubicBezTo>
                  <a:pt x="4902463" y="6827875"/>
                  <a:pt x="4902463" y="6827875"/>
                  <a:pt x="5052411" y="6711327"/>
                </a:cubicBezTo>
                <a:cubicBezTo>
                  <a:pt x="5052411" y="6711327"/>
                  <a:pt x="5052411" y="6711327"/>
                  <a:pt x="5043981" y="6686435"/>
                </a:cubicBezTo>
                <a:lnTo>
                  <a:pt x="5036873" y="6665443"/>
                </a:lnTo>
                <a:lnTo>
                  <a:pt x="4996220" y="6679210"/>
                </a:lnTo>
                <a:lnTo>
                  <a:pt x="4899855" y="6711842"/>
                </a:lnTo>
                <a:lnTo>
                  <a:pt x="4884206" y="6730265"/>
                </a:lnTo>
                <a:cubicBezTo>
                  <a:pt x="4879055" y="6741258"/>
                  <a:pt x="4877487" y="6754121"/>
                  <a:pt x="4882482" y="6768871"/>
                </a:cubicBezTo>
                <a:cubicBezTo>
                  <a:pt x="4882482" y="6768871"/>
                  <a:pt x="4882482" y="6768871"/>
                  <a:pt x="4797521" y="6797641"/>
                </a:cubicBezTo>
                <a:cubicBezTo>
                  <a:pt x="4797521" y="6797641"/>
                  <a:pt x="4797521" y="6797641"/>
                  <a:pt x="4712557" y="6826415"/>
                </a:cubicBezTo>
                <a:cubicBezTo>
                  <a:pt x="4712557" y="6826415"/>
                  <a:pt x="4712557" y="6826415"/>
                  <a:pt x="4632446" y="6825796"/>
                </a:cubicBezTo>
                <a:lnTo>
                  <a:pt x="4604001" y="6825579"/>
                </a:lnTo>
                <a:lnTo>
                  <a:pt x="4553292" y="6856950"/>
                </a:lnTo>
                <a:lnTo>
                  <a:pt x="4536918" y="6867077"/>
                </a:lnTo>
                <a:lnTo>
                  <a:pt x="4417486" y="6940960"/>
                </a:lnTo>
                <a:cubicBezTo>
                  <a:pt x="4417486" y="6940960"/>
                  <a:pt x="4417486" y="6940960"/>
                  <a:pt x="4409527" y="6943655"/>
                </a:cubicBezTo>
                <a:lnTo>
                  <a:pt x="4358270" y="6961013"/>
                </a:lnTo>
                <a:lnTo>
                  <a:pt x="4345295" y="6978530"/>
                </a:lnTo>
                <a:cubicBezTo>
                  <a:pt x="4336159" y="6990875"/>
                  <a:pt x="4323974" y="7007331"/>
                  <a:pt x="4307727" y="7029277"/>
                </a:cubicBezTo>
                <a:cubicBezTo>
                  <a:pt x="4307727" y="7029277"/>
                  <a:pt x="4307727" y="7029277"/>
                  <a:pt x="4222761" y="7058049"/>
                </a:cubicBezTo>
                <a:cubicBezTo>
                  <a:pt x="4222761" y="7058049"/>
                  <a:pt x="4222761" y="7058049"/>
                  <a:pt x="4242742" y="7117053"/>
                </a:cubicBezTo>
                <a:cubicBezTo>
                  <a:pt x="4242742" y="7117053"/>
                  <a:pt x="4177762" y="7204826"/>
                  <a:pt x="4157783" y="7145824"/>
                </a:cubicBezTo>
                <a:cubicBezTo>
                  <a:pt x="4072817" y="7174596"/>
                  <a:pt x="4092796" y="7233598"/>
                  <a:pt x="4072817" y="7174596"/>
                </a:cubicBezTo>
                <a:cubicBezTo>
                  <a:pt x="4072817" y="7174596"/>
                  <a:pt x="4072817" y="7174596"/>
                  <a:pt x="4052837" y="7115592"/>
                </a:cubicBezTo>
                <a:cubicBezTo>
                  <a:pt x="4052837" y="7115592"/>
                  <a:pt x="4052837" y="7115592"/>
                  <a:pt x="3967881" y="7144362"/>
                </a:cubicBezTo>
                <a:cubicBezTo>
                  <a:pt x="3967881" y="7144362"/>
                  <a:pt x="3967881" y="7144362"/>
                  <a:pt x="3817932" y="7260910"/>
                </a:cubicBezTo>
                <a:cubicBezTo>
                  <a:pt x="3817932" y="7260910"/>
                  <a:pt x="3817932" y="7260910"/>
                  <a:pt x="3667988" y="7377456"/>
                </a:cubicBezTo>
                <a:cubicBezTo>
                  <a:pt x="3667988" y="7377456"/>
                  <a:pt x="3667988" y="7377456"/>
                  <a:pt x="3518044" y="7494003"/>
                </a:cubicBezTo>
                <a:cubicBezTo>
                  <a:pt x="3518044" y="7494003"/>
                  <a:pt x="3518044" y="7494003"/>
                  <a:pt x="3433081" y="7522776"/>
                </a:cubicBezTo>
                <a:cubicBezTo>
                  <a:pt x="3518044" y="7494003"/>
                  <a:pt x="3518044" y="7494003"/>
                  <a:pt x="3498056" y="7434999"/>
                </a:cubicBezTo>
                <a:cubicBezTo>
                  <a:pt x="3498056" y="7434999"/>
                  <a:pt x="3498056" y="7434999"/>
                  <a:pt x="3413097" y="7463771"/>
                </a:cubicBezTo>
                <a:cubicBezTo>
                  <a:pt x="3413097" y="7463771"/>
                  <a:pt x="3413097" y="7463771"/>
                  <a:pt x="3328141" y="7492541"/>
                </a:cubicBezTo>
                <a:cubicBezTo>
                  <a:pt x="3328141" y="7492541"/>
                  <a:pt x="3328141" y="7492541"/>
                  <a:pt x="3158212" y="7550085"/>
                </a:cubicBezTo>
                <a:cubicBezTo>
                  <a:pt x="3158212" y="7550085"/>
                  <a:pt x="3158212" y="7550085"/>
                  <a:pt x="3073253" y="7578856"/>
                </a:cubicBezTo>
                <a:cubicBezTo>
                  <a:pt x="3093233" y="7637861"/>
                  <a:pt x="3073253" y="7578856"/>
                  <a:pt x="3158212" y="7550085"/>
                </a:cubicBezTo>
                <a:cubicBezTo>
                  <a:pt x="3243177" y="7521313"/>
                  <a:pt x="3243177" y="7521313"/>
                  <a:pt x="2943285" y="7754407"/>
                </a:cubicBezTo>
                <a:cubicBezTo>
                  <a:pt x="2943285" y="7754407"/>
                  <a:pt x="2943285" y="7754407"/>
                  <a:pt x="2878301" y="7842181"/>
                </a:cubicBezTo>
                <a:cubicBezTo>
                  <a:pt x="2878301" y="7842181"/>
                  <a:pt x="2878301" y="7842181"/>
                  <a:pt x="2963265" y="7813409"/>
                </a:cubicBezTo>
                <a:cubicBezTo>
                  <a:pt x="3068209" y="7843640"/>
                  <a:pt x="3028249" y="7725635"/>
                  <a:pt x="3133193" y="7755865"/>
                </a:cubicBezTo>
                <a:cubicBezTo>
                  <a:pt x="3133193" y="7755865"/>
                  <a:pt x="3133193" y="7755865"/>
                  <a:pt x="3068209" y="7843640"/>
                </a:cubicBezTo>
                <a:cubicBezTo>
                  <a:pt x="3068209" y="7843640"/>
                  <a:pt x="3068209" y="7843640"/>
                  <a:pt x="2983244" y="7872412"/>
                </a:cubicBezTo>
                <a:cubicBezTo>
                  <a:pt x="2983244" y="7872412"/>
                  <a:pt x="2983244" y="7872412"/>
                  <a:pt x="2898280" y="7901184"/>
                </a:cubicBezTo>
                <a:cubicBezTo>
                  <a:pt x="2898280" y="7901184"/>
                  <a:pt x="2898280" y="7901184"/>
                  <a:pt x="2813317" y="7929956"/>
                </a:cubicBezTo>
                <a:cubicBezTo>
                  <a:pt x="2813317" y="7929956"/>
                  <a:pt x="2813317" y="7929956"/>
                  <a:pt x="2793333" y="7870953"/>
                </a:cubicBezTo>
                <a:cubicBezTo>
                  <a:pt x="2793333" y="7870953"/>
                  <a:pt x="2793333" y="7870953"/>
                  <a:pt x="2773353" y="7811951"/>
                </a:cubicBezTo>
                <a:cubicBezTo>
                  <a:pt x="2793333" y="7870953"/>
                  <a:pt x="2838336" y="7724177"/>
                  <a:pt x="2858321" y="7783179"/>
                </a:cubicBezTo>
                <a:cubicBezTo>
                  <a:pt x="2858321" y="7783179"/>
                  <a:pt x="2858321" y="7783179"/>
                  <a:pt x="3008268" y="7666633"/>
                </a:cubicBezTo>
                <a:cubicBezTo>
                  <a:pt x="3008268" y="7666633"/>
                  <a:pt x="3008268" y="7666633"/>
                  <a:pt x="2903321" y="7636400"/>
                </a:cubicBezTo>
                <a:cubicBezTo>
                  <a:pt x="2903321" y="7636400"/>
                  <a:pt x="2903321" y="7636400"/>
                  <a:pt x="2838336" y="7724177"/>
                </a:cubicBezTo>
                <a:cubicBezTo>
                  <a:pt x="2838336" y="7724177"/>
                  <a:pt x="2838336" y="7724177"/>
                  <a:pt x="2648433" y="7722717"/>
                </a:cubicBezTo>
                <a:cubicBezTo>
                  <a:pt x="2648433" y="7722717"/>
                  <a:pt x="2648433" y="7722717"/>
                  <a:pt x="2498484" y="7839264"/>
                </a:cubicBezTo>
                <a:cubicBezTo>
                  <a:pt x="2498484" y="7839264"/>
                  <a:pt x="2498484" y="7839264"/>
                  <a:pt x="1818785" y="8069439"/>
                </a:cubicBezTo>
                <a:cubicBezTo>
                  <a:pt x="1818785" y="8069439"/>
                  <a:pt x="1818785" y="8069439"/>
                  <a:pt x="1034136" y="8269380"/>
                </a:cubicBezTo>
                <a:cubicBezTo>
                  <a:pt x="1034136" y="8269380"/>
                  <a:pt x="1034136" y="8269380"/>
                  <a:pt x="629309" y="8472243"/>
                </a:cubicBezTo>
                <a:cubicBezTo>
                  <a:pt x="629309" y="8472243"/>
                  <a:pt x="629309" y="8472243"/>
                  <a:pt x="694284" y="8384468"/>
                </a:cubicBezTo>
                <a:lnTo>
                  <a:pt x="752700" y="8364686"/>
                </a:lnTo>
                <a:cubicBezTo>
                  <a:pt x="800488" y="8348503"/>
                  <a:pt x="864221" y="8326921"/>
                  <a:pt x="949173" y="8298153"/>
                </a:cubicBezTo>
                <a:cubicBezTo>
                  <a:pt x="949173" y="8298153"/>
                  <a:pt x="949173" y="8298153"/>
                  <a:pt x="929192" y="8239150"/>
                </a:cubicBezTo>
                <a:cubicBezTo>
                  <a:pt x="929192" y="8239150"/>
                  <a:pt x="929192" y="8239150"/>
                  <a:pt x="909212" y="8180147"/>
                </a:cubicBezTo>
                <a:cubicBezTo>
                  <a:pt x="909212" y="8180147"/>
                  <a:pt x="909212" y="8180147"/>
                  <a:pt x="889228" y="8121143"/>
                </a:cubicBezTo>
                <a:cubicBezTo>
                  <a:pt x="889228" y="8121143"/>
                  <a:pt x="889228" y="8121143"/>
                  <a:pt x="974197" y="8092370"/>
                </a:cubicBezTo>
                <a:cubicBezTo>
                  <a:pt x="974197" y="8092370"/>
                  <a:pt x="974197" y="8092370"/>
                  <a:pt x="994177" y="8151374"/>
                </a:cubicBezTo>
                <a:cubicBezTo>
                  <a:pt x="994177" y="8151374"/>
                  <a:pt x="994177" y="8151374"/>
                  <a:pt x="1059160" y="8063598"/>
                </a:cubicBezTo>
                <a:cubicBezTo>
                  <a:pt x="1059160" y="8063598"/>
                  <a:pt x="1059160" y="8063598"/>
                  <a:pt x="1144125" y="8034826"/>
                </a:cubicBezTo>
                <a:cubicBezTo>
                  <a:pt x="1144125" y="8034826"/>
                  <a:pt x="1144125" y="8034826"/>
                  <a:pt x="1314041" y="7977285"/>
                </a:cubicBezTo>
                <a:cubicBezTo>
                  <a:pt x="1330288" y="7955342"/>
                  <a:pt x="1313113" y="7957046"/>
                  <a:pt x="1286877" y="7966959"/>
                </a:cubicBezTo>
                <a:lnTo>
                  <a:pt x="1220696" y="7998548"/>
                </a:lnTo>
                <a:lnTo>
                  <a:pt x="1300933" y="7953850"/>
                </a:lnTo>
                <a:cubicBezTo>
                  <a:pt x="1341305" y="7931058"/>
                  <a:pt x="1394649" y="7900663"/>
                  <a:pt x="1463989" y="7860738"/>
                </a:cubicBezTo>
                <a:cubicBezTo>
                  <a:pt x="1479925" y="7855342"/>
                  <a:pt x="1506481" y="7846349"/>
                  <a:pt x="1548953" y="7831968"/>
                </a:cubicBezTo>
                <a:cubicBezTo>
                  <a:pt x="1548953" y="7831968"/>
                  <a:pt x="1548953" y="7831968"/>
                  <a:pt x="1528969" y="7772964"/>
                </a:cubicBezTo>
                <a:cubicBezTo>
                  <a:pt x="1528969" y="7772964"/>
                  <a:pt x="1528969" y="7772964"/>
                  <a:pt x="1783865" y="7686647"/>
                </a:cubicBezTo>
                <a:cubicBezTo>
                  <a:pt x="1783865" y="7686647"/>
                  <a:pt x="1783865" y="7686647"/>
                  <a:pt x="1848848" y="7598872"/>
                </a:cubicBezTo>
                <a:cubicBezTo>
                  <a:pt x="1848848" y="7598872"/>
                  <a:pt x="1848848" y="7598872"/>
                  <a:pt x="1933801" y="7570104"/>
                </a:cubicBezTo>
                <a:cubicBezTo>
                  <a:pt x="1933801" y="7570104"/>
                  <a:pt x="1933801" y="7570104"/>
                  <a:pt x="2018765" y="7541331"/>
                </a:cubicBezTo>
                <a:cubicBezTo>
                  <a:pt x="1953780" y="7629106"/>
                  <a:pt x="2018765" y="7541331"/>
                  <a:pt x="2038749" y="7600333"/>
                </a:cubicBezTo>
                <a:cubicBezTo>
                  <a:pt x="2038749" y="7600333"/>
                  <a:pt x="2038749" y="7600333"/>
                  <a:pt x="2103729" y="7512559"/>
                </a:cubicBezTo>
                <a:cubicBezTo>
                  <a:pt x="2103729" y="7512559"/>
                  <a:pt x="2103729" y="7512559"/>
                  <a:pt x="2168712" y="7424785"/>
                </a:cubicBezTo>
                <a:cubicBezTo>
                  <a:pt x="2168712" y="7424785"/>
                  <a:pt x="2168712" y="7424785"/>
                  <a:pt x="2253673" y="7396014"/>
                </a:cubicBezTo>
                <a:cubicBezTo>
                  <a:pt x="2253673" y="7396014"/>
                  <a:pt x="2253673" y="7396014"/>
                  <a:pt x="2338641" y="7367242"/>
                </a:cubicBezTo>
                <a:cubicBezTo>
                  <a:pt x="2338641" y="7367242"/>
                  <a:pt x="2338641" y="7367242"/>
                  <a:pt x="2233693" y="7337011"/>
                </a:cubicBezTo>
                <a:cubicBezTo>
                  <a:pt x="2233693" y="7337011"/>
                  <a:pt x="2233693" y="7337011"/>
                  <a:pt x="1743901" y="7568643"/>
                </a:cubicBezTo>
                <a:cubicBezTo>
                  <a:pt x="1743901" y="7568643"/>
                  <a:pt x="1743901" y="7568643"/>
                  <a:pt x="1678917" y="7656417"/>
                </a:cubicBezTo>
                <a:cubicBezTo>
                  <a:pt x="1678917" y="7656417"/>
                  <a:pt x="1678917" y="7656417"/>
                  <a:pt x="1339065" y="7771505"/>
                </a:cubicBezTo>
                <a:cubicBezTo>
                  <a:pt x="1339065" y="7771505"/>
                  <a:pt x="1339065" y="7771505"/>
                  <a:pt x="1234121" y="7741276"/>
                </a:cubicBezTo>
                <a:cubicBezTo>
                  <a:pt x="1234121" y="7741276"/>
                  <a:pt x="1234121" y="7741276"/>
                  <a:pt x="1299105" y="7653500"/>
                </a:cubicBezTo>
                <a:cubicBezTo>
                  <a:pt x="1299105" y="7653500"/>
                  <a:pt x="1299105" y="7653500"/>
                  <a:pt x="1384069" y="7624728"/>
                </a:cubicBezTo>
                <a:cubicBezTo>
                  <a:pt x="1384069" y="7624728"/>
                  <a:pt x="1384069" y="7624728"/>
                  <a:pt x="1489009" y="7654960"/>
                </a:cubicBezTo>
                <a:cubicBezTo>
                  <a:pt x="1489009" y="7654960"/>
                  <a:pt x="1489009" y="7654960"/>
                  <a:pt x="1638957" y="7538412"/>
                </a:cubicBezTo>
                <a:cubicBezTo>
                  <a:pt x="1638957" y="7538412"/>
                  <a:pt x="1638957" y="7538412"/>
                  <a:pt x="1723921" y="7509640"/>
                </a:cubicBezTo>
                <a:cubicBezTo>
                  <a:pt x="1723921" y="7509640"/>
                  <a:pt x="1723921" y="7509640"/>
                  <a:pt x="1893841" y="7452100"/>
                </a:cubicBezTo>
                <a:cubicBezTo>
                  <a:pt x="1893841" y="7452100"/>
                  <a:pt x="1893841" y="7452100"/>
                  <a:pt x="1958825" y="7364323"/>
                </a:cubicBezTo>
                <a:lnTo>
                  <a:pt x="1900413" y="7384102"/>
                </a:lnTo>
                <a:lnTo>
                  <a:pt x="1788904" y="7421864"/>
                </a:lnTo>
                <a:cubicBezTo>
                  <a:pt x="1788904" y="7421864"/>
                  <a:pt x="1788904" y="7421864"/>
                  <a:pt x="1853877" y="7334092"/>
                </a:cubicBezTo>
                <a:cubicBezTo>
                  <a:pt x="1853877" y="7334092"/>
                  <a:pt x="1853877" y="7334092"/>
                  <a:pt x="1748945" y="7303858"/>
                </a:cubicBezTo>
                <a:cubicBezTo>
                  <a:pt x="1748945" y="7303858"/>
                  <a:pt x="1748945" y="7303858"/>
                  <a:pt x="1579017" y="7361402"/>
                </a:cubicBezTo>
                <a:cubicBezTo>
                  <a:pt x="1579017" y="7361402"/>
                  <a:pt x="1663981" y="7332629"/>
                  <a:pt x="1728965" y="7244854"/>
                </a:cubicBezTo>
                <a:cubicBezTo>
                  <a:pt x="1728965" y="7244854"/>
                  <a:pt x="1728965" y="7244854"/>
                  <a:pt x="1813916" y="7216086"/>
                </a:cubicBezTo>
                <a:cubicBezTo>
                  <a:pt x="1813916" y="7216086"/>
                  <a:pt x="1813916" y="7216086"/>
                  <a:pt x="1833897" y="7275089"/>
                </a:cubicBezTo>
                <a:cubicBezTo>
                  <a:pt x="1833897" y="7275089"/>
                  <a:pt x="1833897" y="7275089"/>
                  <a:pt x="1983845" y="7158541"/>
                </a:cubicBezTo>
                <a:cubicBezTo>
                  <a:pt x="1983845" y="7158541"/>
                  <a:pt x="1983845" y="7158541"/>
                  <a:pt x="2153769" y="7100997"/>
                </a:cubicBezTo>
                <a:cubicBezTo>
                  <a:pt x="2153769" y="7100997"/>
                  <a:pt x="2153769" y="7100997"/>
                  <a:pt x="2218753" y="7013224"/>
                </a:cubicBezTo>
                <a:cubicBezTo>
                  <a:pt x="2218753" y="7013224"/>
                  <a:pt x="2218753" y="7013224"/>
                  <a:pt x="2323701" y="7043452"/>
                </a:cubicBezTo>
                <a:cubicBezTo>
                  <a:pt x="2323701" y="7043452"/>
                  <a:pt x="2323701" y="7043452"/>
                  <a:pt x="2238733" y="7072225"/>
                </a:cubicBezTo>
                <a:cubicBezTo>
                  <a:pt x="2238733" y="7072225"/>
                  <a:pt x="2238733" y="7072225"/>
                  <a:pt x="2343680" y="7102457"/>
                </a:cubicBezTo>
                <a:cubicBezTo>
                  <a:pt x="2343680" y="7102457"/>
                  <a:pt x="2343680" y="7102457"/>
                  <a:pt x="2428645" y="7073683"/>
                </a:cubicBezTo>
                <a:cubicBezTo>
                  <a:pt x="2428645" y="7073683"/>
                  <a:pt x="2428645" y="7073683"/>
                  <a:pt x="2513605" y="7044913"/>
                </a:cubicBezTo>
                <a:cubicBezTo>
                  <a:pt x="2513605" y="7044913"/>
                  <a:pt x="2513605" y="7044913"/>
                  <a:pt x="2493624" y="6985910"/>
                </a:cubicBezTo>
                <a:cubicBezTo>
                  <a:pt x="2493624" y="6985910"/>
                  <a:pt x="2493624" y="6985910"/>
                  <a:pt x="2748517" y="6899593"/>
                </a:cubicBezTo>
                <a:cubicBezTo>
                  <a:pt x="2833481" y="6870820"/>
                  <a:pt x="2833481" y="6870820"/>
                  <a:pt x="2813500" y="6811819"/>
                </a:cubicBezTo>
                <a:cubicBezTo>
                  <a:pt x="2813500" y="6811819"/>
                  <a:pt x="2813500" y="6811819"/>
                  <a:pt x="2983429" y="6754275"/>
                </a:cubicBezTo>
                <a:cubicBezTo>
                  <a:pt x="2983429" y="6754275"/>
                  <a:pt x="2983429" y="6754275"/>
                  <a:pt x="3068393" y="6725503"/>
                </a:cubicBezTo>
                <a:cubicBezTo>
                  <a:pt x="3068393" y="6725503"/>
                  <a:pt x="3068393" y="6725503"/>
                  <a:pt x="3088373" y="6784505"/>
                </a:cubicBezTo>
                <a:cubicBezTo>
                  <a:pt x="3088373" y="6784505"/>
                  <a:pt x="3088373" y="6784505"/>
                  <a:pt x="3238309" y="6667962"/>
                </a:cubicBezTo>
                <a:cubicBezTo>
                  <a:pt x="3238309" y="6667962"/>
                  <a:pt x="3238309" y="6667962"/>
                  <a:pt x="3303293" y="6580185"/>
                </a:cubicBezTo>
                <a:cubicBezTo>
                  <a:pt x="3303293" y="6580185"/>
                  <a:pt x="3303293" y="6580185"/>
                  <a:pt x="3323273" y="6639190"/>
                </a:cubicBezTo>
                <a:cubicBezTo>
                  <a:pt x="3283312" y="6521184"/>
                  <a:pt x="3323273" y="6639190"/>
                  <a:pt x="3473220" y="6522641"/>
                </a:cubicBezTo>
                <a:cubicBezTo>
                  <a:pt x="3473220" y="6522641"/>
                  <a:pt x="3473220" y="6522641"/>
                  <a:pt x="3388257" y="6551412"/>
                </a:cubicBezTo>
                <a:cubicBezTo>
                  <a:pt x="3388257" y="6551412"/>
                  <a:pt x="3388257" y="6551412"/>
                  <a:pt x="3283312" y="6521184"/>
                </a:cubicBezTo>
                <a:lnTo>
                  <a:pt x="3198353" y="6549955"/>
                </a:lnTo>
                <a:cubicBezTo>
                  <a:pt x="3198353" y="6549955"/>
                  <a:pt x="3198353" y="6549955"/>
                  <a:pt x="3113389" y="6578727"/>
                </a:cubicBezTo>
                <a:cubicBezTo>
                  <a:pt x="3113389" y="6578727"/>
                  <a:pt x="3113389" y="6578727"/>
                  <a:pt x="3048409" y="6666499"/>
                </a:cubicBezTo>
                <a:cubicBezTo>
                  <a:pt x="3048409" y="6666499"/>
                  <a:pt x="3048409" y="6666499"/>
                  <a:pt x="2793521" y="6752814"/>
                </a:cubicBezTo>
                <a:cubicBezTo>
                  <a:pt x="2793521" y="6752814"/>
                  <a:pt x="2793521" y="6752814"/>
                  <a:pt x="3028429" y="6607497"/>
                </a:cubicBezTo>
                <a:cubicBezTo>
                  <a:pt x="3028429" y="6607497"/>
                  <a:pt x="3024367" y="6612983"/>
                  <a:pt x="3019290" y="6619841"/>
                </a:cubicBezTo>
                <a:lnTo>
                  <a:pt x="3004071" y="6640398"/>
                </a:lnTo>
                <a:lnTo>
                  <a:pt x="3002541" y="6642464"/>
                </a:lnTo>
                <a:lnTo>
                  <a:pt x="3001013" y="6644527"/>
                </a:lnTo>
                <a:cubicBezTo>
                  <a:pt x="2999489" y="6646584"/>
                  <a:pt x="2999237" y="6646926"/>
                  <a:pt x="2999872" y="6646069"/>
                </a:cubicBezTo>
                <a:lnTo>
                  <a:pt x="3002541" y="6642464"/>
                </a:lnTo>
                <a:lnTo>
                  <a:pt x="3004061" y="6640412"/>
                </a:lnTo>
                <a:lnTo>
                  <a:pt x="3004071" y="6640398"/>
                </a:lnTo>
                <a:lnTo>
                  <a:pt x="3009777" y="6632696"/>
                </a:lnTo>
                <a:cubicBezTo>
                  <a:pt x="3014213" y="6626698"/>
                  <a:pt x="3020309" y="6618469"/>
                  <a:pt x="3028429" y="6607497"/>
                </a:cubicBezTo>
                <a:cubicBezTo>
                  <a:pt x="3028429" y="6607497"/>
                  <a:pt x="3028429" y="6607497"/>
                  <a:pt x="3008449" y="6548495"/>
                </a:cubicBezTo>
                <a:cubicBezTo>
                  <a:pt x="3008449" y="6548495"/>
                  <a:pt x="3008449" y="6548495"/>
                  <a:pt x="2923485" y="6577267"/>
                </a:cubicBezTo>
                <a:cubicBezTo>
                  <a:pt x="2838521" y="6606040"/>
                  <a:pt x="2818545" y="6547034"/>
                  <a:pt x="2498665" y="6721128"/>
                </a:cubicBezTo>
                <a:cubicBezTo>
                  <a:pt x="2498665" y="6721128"/>
                  <a:pt x="2498665" y="6721128"/>
                  <a:pt x="2563649" y="6633351"/>
                </a:cubicBezTo>
                <a:cubicBezTo>
                  <a:pt x="2563649" y="6633351"/>
                  <a:pt x="2563649" y="6633351"/>
                  <a:pt x="2308761" y="6719665"/>
                </a:cubicBezTo>
                <a:cubicBezTo>
                  <a:pt x="2308761" y="6719665"/>
                  <a:pt x="2308761" y="6719665"/>
                  <a:pt x="2223796" y="6748439"/>
                </a:cubicBezTo>
                <a:cubicBezTo>
                  <a:pt x="2158813" y="6836216"/>
                  <a:pt x="2053869" y="6805983"/>
                  <a:pt x="1903920" y="6922530"/>
                </a:cubicBezTo>
                <a:cubicBezTo>
                  <a:pt x="1903920" y="6922530"/>
                  <a:pt x="1903920" y="6922530"/>
                  <a:pt x="1669020" y="7067846"/>
                </a:cubicBezTo>
                <a:cubicBezTo>
                  <a:pt x="1669020" y="7067846"/>
                  <a:pt x="1669020" y="7067846"/>
                  <a:pt x="1329165" y="7182935"/>
                </a:cubicBezTo>
                <a:cubicBezTo>
                  <a:pt x="1329165" y="7182935"/>
                  <a:pt x="1329165" y="7182935"/>
                  <a:pt x="1074273" y="7269251"/>
                </a:cubicBezTo>
                <a:cubicBezTo>
                  <a:pt x="1074273" y="7269251"/>
                  <a:pt x="1074273" y="7269251"/>
                  <a:pt x="969336" y="7239019"/>
                </a:cubicBezTo>
                <a:cubicBezTo>
                  <a:pt x="969336" y="7239019"/>
                  <a:pt x="969336" y="7239019"/>
                  <a:pt x="884376" y="7267790"/>
                </a:cubicBezTo>
                <a:cubicBezTo>
                  <a:pt x="884376" y="7267790"/>
                  <a:pt x="884376" y="7267790"/>
                  <a:pt x="904356" y="7326792"/>
                </a:cubicBezTo>
                <a:cubicBezTo>
                  <a:pt x="904356" y="7326792"/>
                  <a:pt x="904356" y="7326792"/>
                  <a:pt x="819392" y="7355564"/>
                </a:cubicBezTo>
                <a:cubicBezTo>
                  <a:pt x="819392" y="7355564"/>
                  <a:pt x="819392" y="7355564"/>
                  <a:pt x="734429" y="7384336"/>
                </a:cubicBezTo>
                <a:cubicBezTo>
                  <a:pt x="734429" y="7384336"/>
                  <a:pt x="734429" y="7384336"/>
                  <a:pt x="649460" y="7413108"/>
                </a:cubicBezTo>
                <a:cubicBezTo>
                  <a:pt x="649460" y="7413108"/>
                  <a:pt x="649460" y="7413108"/>
                  <a:pt x="329597" y="7587196"/>
                </a:cubicBezTo>
                <a:cubicBezTo>
                  <a:pt x="329597" y="7587196"/>
                  <a:pt x="329597" y="7587196"/>
                  <a:pt x="244636" y="7615967"/>
                </a:cubicBezTo>
                <a:lnTo>
                  <a:pt x="309616" y="7528194"/>
                </a:lnTo>
                <a:cubicBezTo>
                  <a:pt x="309616" y="7528194"/>
                  <a:pt x="309616" y="7528194"/>
                  <a:pt x="224656" y="7556965"/>
                </a:cubicBezTo>
                <a:cubicBezTo>
                  <a:pt x="224656" y="7556965"/>
                  <a:pt x="224656" y="7556965"/>
                  <a:pt x="204672" y="7497962"/>
                </a:cubicBezTo>
                <a:cubicBezTo>
                  <a:pt x="204672" y="7497962"/>
                  <a:pt x="204672" y="7497962"/>
                  <a:pt x="374592" y="7440422"/>
                </a:cubicBezTo>
                <a:cubicBezTo>
                  <a:pt x="374592" y="7440422"/>
                  <a:pt x="374592" y="7440422"/>
                  <a:pt x="544521" y="7382878"/>
                </a:cubicBezTo>
                <a:cubicBezTo>
                  <a:pt x="544521" y="7382878"/>
                  <a:pt x="544521" y="7382878"/>
                  <a:pt x="439577" y="7352645"/>
                </a:cubicBezTo>
                <a:cubicBezTo>
                  <a:pt x="439577" y="7352645"/>
                  <a:pt x="439577" y="7352645"/>
                  <a:pt x="609500" y="7295102"/>
                </a:cubicBezTo>
                <a:cubicBezTo>
                  <a:pt x="609500" y="7295102"/>
                  <a:pt x="609500" y="7295102"/>
                  <a:pt x="779429" y="7237558"/>
                </a:cubicBezTo>
                <a:cubicBezTo>
                  <a:pt x="779429" y="7237558"/>
                  <a:pt x="779429" y="7237558"/>
                  <a:pt x="994348" y="7033238"/>
                </a:cubicBezTo>
                <a:cubicBezTo>
                  <a:pt x="994348" y="7033238"/>
                  <a:pt x="994348" y="7033238"/>
                  <a:pt x="1014333" y="7092243"/>
                </a:cubicBezTo>
                <a:cubicBezTo>
                  <a:pt x="1014333" y="7092243"/>
                  <a:pt x="1014333" y="7092243"/>
                  <a:pt x="1099297" y="7063469"/>
                </a:cubicBezTo>
                <a:cubicBezTo>
                  <a:pt x="1099297" y="7063469"/>
                  <a:pt x="1099297" y="7063469"/>
                  <a:pt x="1079316" y="7004467"/>
                </a:cubicBezTo>
                <a:cubicBezTo>
                  <a:pt x="1079316" y="7004467"/>
                  <a:pt x="1079316" y="7004467"/>
                  <a:pt x="1314224" y="6859148"/>
                </a:cubicBezTo>
                <a:cubicBezTo>
                  <a:pt x="1314224" y="6859148"/>
                  <a:pt x="1314224" y="6859148"/>
                  <a:pt x="1379209" y="6771373"/>
                </a:cubicBezTo>
                <a:cubicBezTo>
                  <a:pt x="1379209" y="6771373"/>
                  <a:pt x="1379209" y="6771373"/>
                  <a:pt x="1614109" y="6626058"/>
                </a:cubicBezTo>
                <a:cubicBezTo>
                  <a:pt x="1614109" y="6626058"/>
                  <a:pt x="1699073" y="6597285"/>
                  <a:pt x="1719053" y="6656287"/>
                </a:cubicBezTo>
                <a:cubicBezTo>
                  <a:pt x="1719053" y="6656287"/>
                  <a:pt x="1719053" y="6656287"/>
                  <a:pt x="1784036" y="6568513"/>
                </a:cubicBezTo>
                <a:cubicBezTo>
                  <a:pt x="1784036" y="6568513"/>
                  <a:pt x="1784036" y="6568513"/>
                  <a:pt x="1764057" y="6509510"/>
                </a:cubicBezTo>
                <a:cubicBezTo>
                  <a:pt x="1764057" y="6509510"/>
                  <a:pt x="1744077" y="6450504"/>
                  <a:pt x="1744077" y="6450504"/>
                </a:cubicBezTo>
                <a:cubicBezTo>
                  <a:pt x="1829041" y="6421733"/>
                  <a:pt x="1849021" y="6480738"/>
                  <a:pt x="1933980" y="6451966"/>
                </a:cubicBezTo>
                <a:cubicBezTo>
                  <a:pt x="1933980" y="6451966"/>
                  <a:pt x="1933980" y="6451966"/>
                  <a:pt x="1829041" y="6421733"/>
                </a:cubicBezTo>
                <a:cubicBezTo>
                  <a:pt x="1829041" y="6421733"/>
                  <a:pt x="1829041" y="6421733"/>
                  <a:pt x="1744077" y="6450504"/>
                </a:cubicBezTo>
                <a:cubicBezTo>
                  <a:pt x="1744077" y="6450504"/>
                  <a:pt x="1744077" y="6450504"/>
                  <a:pt x="1659113" y="6479277"/>
                </a:cubicBezTo>
                <a:cubicBezTo>
                  <a:pt x="1574148" y="6508050"/>
                  <a:pt x="1679092" y="6538282"/>
                  <a:pt x="1594129" y="6567054"/>
                </a:cubicBezTo>
                <a:cubicBezTo>
                  <a:pt x="1594129" y="6567054"/>
                  <a:pt x="1594129" y="6567054"/>
                  <a:pt x="1509177" y="6595823"/>
                </a:cubicBezTo>
                <a:cubicBezTo>
                  <a:pt x="1509177" y="6595823"/>
                  <a:pt x="1509177" y="6595823"/>
                  <a:pt x="1424213" y="6624596"/>
                </a:cubicBezTo>
                <a:cubicBezTo>
                  <a:pt x="1424213" y="6624596"/>
                  <a:pt x="1424213" y="6624596"/>
                  <a:pt x="1359233" y="6712370"/>
                </a:cubicBezTo>
                <a:cubicBezTo>
                  <a:pt x="1359233" y="6712370"/>
                  <a:pt x="1359233" y="6712370"/>
                  <a:pt x="1254281" y="6682140"/>
                </a:cubicBezTo>
                <a:cubicBezTo>
                  <a:pt x="1254281" y="6682140"/>
                  <a:pt x="1254281" y="6682140"/>
                  <a:pt x="1234301" y="6623134"/>
                </a:cubicBezTo>
                <a:cubicBezTo>
                  <a:pt x="1234301" y="6623134"/>
                  <a:pt x="1234301" y="6623134"/>
                  <a:pt x="1404228" y="6565590"/>
                </a:cubicBezTo>
                <a:cubicBezTo>
                  <a:pt x="1404228" y="6565590"/>
                  <a:pt x="1404228" y="6565590"/>
                  <a:pt x="1469213" y="6477817"/>
                </a:cubicBezTo>
                <a:cubicBezTo>
                  <a:pt x="1469213" y="6477817"/>
                  <a:pt x="1469213" y="6477817"/>
                  <a:pt x="1554169" y="6449048"/>
                </a:cubicBezTo>
                <a:cubicBezTo>
                  <a:pt x="1554169" y="6449048"/>
                  <a:pt x="1554169" y="6449048"/>
                  <a:pt x="1724097" y="6391504"/>
                </a:cubicBezTo>
                <a:cubicBezTo>
                  <a:pt x="1724097" y="6391504"/>
                  <a:pt x="1724097" y="6391504"/>
                  <a:pt x="1704113" y="6332499"/>
                </a:cubicBezTo>
                <a:cubicBezTo>
                  <a:pt x="1704113" y="6332499"/>
                  <a:pt x="1704113" y="6332499"/>
                  <a:pt x="1874041" y="6274955"/>
                </a:cubicBezTo>
                <a:cubicBezTo>
                  <a:pt x="1874041" y="6274955"/>
                  <a:pt x="1874041" y="6274955"/>
                  <a:pt x="1939025" y="6187183"/>
                </a:cubicBezTo>
                <a:cubicBezTo>
                  <a:pt x="1939025" y="6187183"/>
                  <a:pt x="1809060" y="6362732"/>
                  <a:pt x="2023989" y="6158411"/>
                </a:cubicBezTo>
                <a:cubicBezTo>
                  <a:pt x="2023989" y="6158411"/>
                  <a:pt x="2023989" y="6158411"/>
                  <a:pt x="2193913" y="6100867"/>
                </a:cubicBezTo>
                <a:cubicBezTo>
                  <a:pt x="2193913" y="6100867"/>
                  <a:pt x="2193913" y="6100867"/>
                  <a:pt x="2343861" y="5984318"/>
                </a:cubicBezTo>
                <a:cubicBezTo>
                  <a:pt x="2343861" y="5984318"/>
                  <a:pt x="2343861" y="5984318"/>
                  <a:pt x="2428824" y="5955546"/>
                </a:cubicBezTo>
                <a:cubicBezTo>
                  <a:pt x="2428824" y="5955546"/>
                  <a:pt x="2428824" y="5955546"/>
                  <a:pt x="2493809" y="5867772"/>
                </a:cubicBezTo>
                <a:cubicBezTo>
                  <a:pt x="2493809" y="5867772"/>
                  <a:pt x="2493809" y="5867772"/>
                  <a:pt x="2473829" y="5808769"/>
                </a:cubicBezTo>
                <a:cubicBezTo>
                  <a:pt x="2473829" y="5808769"/>
                  <a:pt x="2473829" y="5808769"/>
                  <a:pt x="2408845" y="5896544"/>
                </a:cubicBezTo>
                <a:cubicBezTo>
                  <a:pt x="2408845" y="5896544"/>
                  <a:pt x="2408845" y="5896544"/>
                  <a:pt x="2388865" y="5837542"/>
                </a:cubicBezTo>
                <a:cubicBezTo>
                  <a:pt x="2388865" y="5837542"/>
                  <a:pt x="2388865" y="5837542"/>
                  <a:pt x="2283921" y="5807308"/>
                </a:cubicBezTo>
                <a:cubicBezTo>
                  <a:pt x="2283921" y="5807308"/>
                  <a:pt x="2283921" y="5807308"/>
                  <a:pt x="2198957" y="5836081"/>
                </a:cubicBezTo>
                <a:cubicBezTo>
                  <a:pt x="2198957" y="5836081"/>
                  <a:pt x="2198957" y="5836081"/>
                  <a:pt x="2113989" y="5864852"/>
                </a:cubicBezTo>
                <a:cubicBezTo>
                  <a:pt x="2113989" y="5864852"/>
                  <a:pt x="2113989" y="5864852"/>
                  <a:pt x="2029028" y="5893624"/>
                </a:cubicBezTo>
                <a:cubicBezTo>
                  <a:pt x="2029028" y="5893624"/>
                  <a:pt x="2029028" y="5893624"/>
                  <a:pt x="2049013" y="5952629"/>
                </a:cubicBezTo>
                <a:cubicBezTo>
                  <a:pt x="2049013" y="5952629"/>
                  <a:pt x="2049013" y="5952629"/>
                  <a:pt x="1944065" y="5922396"/>
                </a:cubicBezTo>
                <a:cubicBezTo>
                  <a:pt x="1944065" y="5922396"/>
                  <a:pt x="1944065" y="5922396"/>
                  <a:pt x="1879081" y="6010173"/>
                </a:cubicBezTo>
                <a:cubicBezTo>
                  <a:pt x="1879081" y="6010173"/>
                  <a:pt x="1879081" y="6010173"/>
                  <a:pt x="1859101" y="5951170"/>
                </a:cubicBezTo>
                <a:cubicBezTo>
                  <a:pt x="1859101" y="5951170"/>
                  <a:pt x="1859101" y="5951170"/>
                  <a:pt x="1774137" y="5979941"/>
                </a:cubicBezTo>
                <a:cubicBezTo>
                  <a:pt x="1774137" y="5979941"/>
                  <a:pt x="1774137" y="5979941"/>
                  <a:pt x="1709157" y="6067717"/>
                </a:cubicBezTo>
                <a:cubicBezTo>
                  <a:pt x="1709157" y="6067717"/>
                  <a:pt x="1709157" y="6067717"/>
                  <a:pt x="1624193" y="6096490"/>
                </a:cubicBezTo>
                <a:cubicBezTo>
                  <a:pt x="1624193" y="6096490"/>
                  <a:pt x="1602949" y="6103683"/>
                  <a:pt x="1592337" y="6107278"/>
                </a:cubicBezTo>
                <a:lnTo>
                  <a:pt x="1588348" y="6108628"/>
                </a:lnTo>
                <a:lnTo>
                  <a:pt x="1571088" y="6114470"/>
                </a:lnTo>
                <a:cubicBezTo>
                  <a:pt x="1539229" y="6125260"/>
                  <a:pt x="1496753" y="6139644"/>
                  <a:pt x="1454264" y="6154033"/>
                </a:cubicBezTo>
                <a:cubicBezTo>
                  <a:pt x="1454264" y="6154033"/>
                  <a:pt x="1454264" y="6154033"/>
                  <a:pt x="1474245" y="6213037"/>
                </a:cubicBezTo>
                <a:cubicBezTo>
                  <a:pt x="1474245" y="6213037"/>
                  <a:pt x="1474245" y="6213037"/>
                  <a:pt x="879508" y="6414438"/>
                </a:cubicBezTo>
                <a:cubicBezTo>
                  <a:pt x="879508" y="6414438"/>
                  <a:pt x="879508" y="6414438"/>
                  <a:pt x="644605" y="6559753"/>
                </a:cubicBezTo>
                <a:cubicBezTo>
                  <a:pt x="644605" y="6559753"/>
                  <a:pt x="644605" y="6559753"/>
                  <a:pt x="303096" y="6675400"/>
                </a:cubicBezTo>
                <a:lnTo>
                  <a:pt x="219788" y="6703613"/>
                </a:lnTo>
                <a:cubicBezTo>
                  <a:pt x="219788" y="6703613"/>
                  <a:pt x="219788" y="6703613"/>
                  <a:pt x="454697" y="6558295"/>
                </a:cubicBezTo>
                <a:cubicBezTo>
                  <a:pt x="454697" y="6558295"/>
                  <a:pt x="454697" y="6558295"/>
                  <a:pt x="604644" y="6441747"/>
                </a:cubicBezTo>
                <a:cubicBezTo>
                  <a:pt x="604644" y="6441747"/>
                  <a:pt x="604644" y="6441747"/>
                  <a:pt x="689605" y="6412976"/>
                </a:cubicBezTo>
                <a:cubicBezTo>
                  <a:pt x="689605" y="6412976"/>
                  <a:pt x="689605" y="6412976"/>
                  <a:pt x="734600" y="6266202"/>
                </a:cubicBezTo>
                <a:cubicBezTo>
                  <a:pt x="734600" y="6266202"/>
                  <a:pt x="734600" y="6266202"/>
                  <a:pt x="1054473" y="6092109"/>
                </a:cubicBezTo>
                <a:cubicBezTo>
                  <a:pt x="1054473" y="6092109"/>
                  <a:pt x="1054473" y="6092109"/>
                  <a:pt x="1204424" y="5975563"/>
                </a:cubicBezTo>
                <a:cubicBezTo>
                  <a:pt x="1204424" y="5975563"/>
                  <a:pt x="1204424" y="5975563"/>
                  <a:pt x="1119461" y="6004336"/>
                </a:cubicBezTo>
                <a:cubicBezTo>
                  <a:pt x="1119461" y="6004336"/>
                  <a:pt x="1204424" y="5975563"/>
                  <a:pt x="1099477" y="5945332"/>
                </a:cubicBezTo>
                <a:cubicBezTo>
                  <a:pt x="1099477" y="5945332"/>
                  <a:pt x="1099477" y="5945332"/>
                  <a:pt x="1289389" y="5946791"/>
                </a:cubicBezTo>
                <a:cubicBezTo>
                  <a:pt x="1224405" y="6034564"/>
                  <a:pt x="1224405" y="6034564"/>
                  <a:pt x="1309368" y="6005792"/>
                </a:cubicBezTo>
                <a:cubicBezTo>
                  <a:pt x="1289389" y="5946791"/>
                  <a:pt x="1289389" y="5946791"/>
                  <a:pt x="1374341" y="5918023"/>
                </a:cubicBezTo>
                <a:cubicBezTo>
                  <a:pt x="1374341" y="5918023"/>
                  <a:pt x="1374341" y="5918023"/>
                  <a:pt x="1269405" y="5887787"/>
                </a:cubicBezTo>
                <a:cubicBezTo>
                  <a:pt x="1269405" y="5887787"/>
                  <a:pt x="1269405" y="5887787"/>
                  <a:pt x="1354361" y="5859018"/>
                </a:cubicBezTo>
                <a:cubicBezTo>
                  <a:pt x="1354361" y="5859018"/>
                  <a:pt x="1354361" y="5859018"/>
                  <a:pt x="1334380" y="5800017"/>
                </a:cubicBezTo>
                <a:cubicBezTo>
                  <a:pt x="1334380" y="5800017"/>
                  <a:pt x="1334380" y="5800017"/>
                  <a:pt x="1419345" y="5771245"/>
                </a:cubicBezTo>
                <a:cubicBezTo>
                  <a:pt x="1419345" y="5771245"/>
                  <a:pt x="1419345" y="5771245"/>
                  <a:pt x="1484329" y="5683468"/>
                </a:cubicBezTo>
                <a:cubicBezTo>
                  <a:pt x="1484329" y="5683468"/>
                  <a:pt x="1484329" y="5683468"/>
                  <a:pt x="1569293" y="5654696"/>
                </a:cubicBezTo>
                <a:cubicBezTo>
                  <a:pt x="1569293" y="5654696"/>
                  <a:pt x="1569293" y="5654696"/>
                  <a:pt x="1634273" y="5566921"/>
                </a:cubicBezTo>
                <a:cubicBezTo>
                  <a:pt x="1634273" y="5566921"/>
                  <a:pt x="1634273" y="5566921"/>
                  <a:pt x="1824181" y="5568380"/>
                </a:cubicBezTo>
                <a:cubicBezTo>
                  <a:pt x="1909144" y="5539607"/>
                  <a:pt x="1444365" y="5565461"/>
                  <a:pt x="1994105" y="5510835"/>
                </a:cubicBezTo>
                <a:cubicBezTo>
                  <a:pt x="1994105" y="5510835"/>
                  <a:pt x="1994105" y="5510835"/>
                  <a:pt x="2059088" y="5423060"/>
                </a:cubicBezTo>
                <a:cubicBezTo>
                  <a:pt x="2059088" y="5423060"/>
                  <a:pt x="2059088" y="5423060"/>
                  <a:pt x="1869185" y="5421601"/>
                </a:cubicBezTo>
                <a:cubicBezTo>
                  <a:pt x="1869185" y="5421601"/>
                  <a:pt x="1869185" y="5421601"/>
                  <a:pt x="1954144" y="5392831"/>
                </a:cubicBezTo>
                <a:cubicBezTo>
                  <a:pt x="1954144" y="5392831"/>
                  <a:pt x="1954144" y="5392831"/>
                  <a:pt x="2039109" y="5364059"/>
                </a:cubicBezTo>
                <a:cubicBezTo>
                  <a:pt x="2039109" y="5364059"/>
                  <a:pt x="2039109" y="5364059"/>
                  <a:pt x="2124073" y="5335285"/>
                </a:cubicBezTo>
                <a:cubicBezTo>
                  <a:pt x="2124073" y="5335285"/>
                  <a:pt x="2124073" y="5335285"/>
                  <a:pt x="2209037" y="5306513"/>
                </a:cubicBezTo>
                <a:cubicBezTo>
                  <a:pt x="2209037" y="5306513"/>
                  <a:pt x="2209037" y="5306513"/>
                  <a:pt x="2144057" y="5394288"/>
                </a:cubicBezTo>
                <a:cubicBezTo>
                  <a:pt x="2144057" y="5394288"/>
                  <a:pt x="2144057" y="5394288"/>
                  <a:pt x="2313985" y="5336743"/>
                </a:cubicBezTo>
                <a:cubicBezTo>
                  <a:pt x="2313985" y="5336743"/>
                  <a:pt x="2313985" y="5336743"/>
                  <a:pt x="2378964" y="5248970"/>
                </a:cubicBezTo>
                <a:cubicBezTo>
                  <a:pt x="2378964" y="5248970"/>
                  <a:pt x="2378964" y="5248970"/>
                  <a:pt x="2548893" y="5191425"/>
                </a:cubicBezTo>
                <a:cubicBezTo>
                  <a:pt x="2548893" y="5191425"/>
                  <a:pt x="2548893" y="5191425"/>
                  <a:pt x="2613869" y="5103652"/>
                </a:cubicBezTo>
                <a:lnTo>
                  <a:pt x="2624489" y="5100056"/>
                </a:lnTo>
                <a:lnTo>
                  <a:pt x="2688209" y="5078477"/>
                </a:lnTo>
                <a:cubicBezTo>
                  <a:pt x="2698829" y="5074881"/>
                  <a:pt x="2698829" y="5074881"/>
                  <a:pt x="2698829" y="5074881"/>
                </a:cubicBezTo>
                <a:cubicBezTo>
                  <a:pt x="2698829" y="5074881"/>
                  <a:pt x="2698829" y="5074881"/>
                  <a:pt x="2953725" y="4988565"/>
                </a:cubicBezTo>
                <a:cubicBezTo>
                  <a:pt x="2953725" y="4988565"/>
                  <a:pt x="2953725" y="4988565"/>
                  <a:pt x="3103669" y="4872021"/>
                </a:cubicBezTo>
                <a:cubicBezTo>
                  <a:pt x="3103669" y="4872021"/>
                  <a:pt x="3103669" y="4872021"/>
                  <a:pt x="3338572" y="4726701"/>
                </a:cubicBezTo>
                <a:cubicBezTo>
                  <a:pt x="3338572" y="4726701"/>
                  <a:pt x="3338572" y="4726701"/>
                  <a:pt x="3423533" y="4697930"/>
                </a:cubicBezTo>
                <a:cubicBezTo>
                  <a:pt x="3443513" y="4756935"/>
                  <a:pt x="3443513" y="4756935"/>
                  <a:pt x="3443513" y="4756935"/>
                </a:cubicBezTo>
                <a:cubicBezTo>
                  <a:pt x="3464756" y="4749742"/>
                  <a:pt x="3486005" y="4742547"/>
                  <a:pt x="3528481" y="4728163"/>
                </a:cubicBezTo>
                <a:cubicBezTo>
                  <a:pt x="3528481" y="4728163"/>
                  <a:pt x="3528481" y="4728163"/>
                  <a:pt x="3508497" y="4669157"/>
                </a:cubicBezTo>
                <a:cubicBezTo>
                  <a:pt x="3508497" y="4669157"/>
                  <a:pt x="3508497" y="4669157"/>
                  <a:pt x="3613445" y="4699391"/>
                </a:cubicBezTo>
                <a:cubicBezTo>
                  <a:pt x="3613445" y="4699391"/>
                  <a:pt x="3613445" y="4699391"/>
                  <a:pt x="3593460" y="4640384"/>
                </a:cubicBezTo>
                <a:cubicBezTo>
                  <a:pt x="3593460" y="4640384"/>
                  <a:pt x="3593460" y="4640384"/>
                  <a:pt x="3678425" y="4611612"/>
                </a:cubicBezTo>
                <a:cubicBezTo>
                  <a:pt x="3678425" y="4611612"/>
                  <a:pt x="3678425" y="4611612"/>
                  <a:pt x="3763389" y="4582841"/>
                </a:cubicBezTo>
                <a:cubicBezTo>
                  <a:pt x="3763389" y="4582841"/>
                  <a:pt x="3763389" y="4582841"/>
                  <a:pt x="3933309" y="4525299"/>
                </a:cubicBezTo>
                <a:cubicBezTo>
                  <a:pt x="3933309" y="4525299"/>
                  <a:pt x="3933309" y="4525299"/>
                  <a:pt x="3913329" y="4466299"/>
                </a:cubicBezTo>
                <a:cubicBezTo>
                  <a:pt x="3913329" y="4466299"/>
                  <a:pt x="3913329" y="4466299"/>
                  <a:pt x="3998292" y="4437526"/>
                </a:cubicBezTo>
                <a:cubicBezTo>
                  <a:pt x="3998292" y="4437526"/>
                  <a:pt x="3998292" y="4437526"/>
                  <a:pt x="4008921" y="4433928"/>
                </a:cubicBezTo>
                <a:lnTo>
                  <a:pt x="4072641" y="4412350"/>
                </a:lnTo>
                <a:lnTo>
                  <a:pt x="4083253" y="4408756"/>
                </a:lnTo>
                <a:lnTo>
                  <a:pt x="4084588" y="4408304"/>
                </a:lnTo>
                <a:lnTo>
                  <a:pt x="4093884" y="4405155"/>
                </a:lnTo>
                <a:lnTo>
                  <a:pt x="4108485" y="4400211"/>
                </a:lnTo>
                <a:cubicBezTo>
                  <a:pt x="4125745" y="4394367"/>
                  <a:pt x="4146979" y="4387176"/>
                  <a:pt x="4168219" y="4379984"/>
                </a:cubicBezTo>
                <a:cubicBezTo>
                  <a:pt x="4168219" y="4379984"/>
                  <a:pt x="4168219" y="4379984"/>
                  <a:pt x="4253183" y="4351211"/>
                </a:cubicBezTo>
                <a:cubicBezTo>
                  <a:pt x="4233202" y="4292209"/>
                  <a:pt x="4148236" y="4320980"/>
                  <a:pt x="4233202" y="4292209"/>
                </a:cubicBezTo>
                <a:cubicBezTo>
                  <a:pt x="4233202" y="4292209"/>
                  <a:pt x="4233202" y="4292209"/>
                  <a:pt x="4148236" y="4320980"/>
                </a:cubicBezTo>
                <a:cubicBezTo>
                  <a:pt x="4148236" y="4320980"/>
                  <a:pt x="4148236" y="4320980"/>
                  <a:pt x="4213221" y="4233203"/>
                </a:cubicBezTo>
                <a:cubicBezTo>
                  <a:pt x="4213221" y="4233203"/>
                  <a:pt x="4213221" y="4233203"/>
                  <a:pt x="4298185" y="4204431"/>
                </a:cubicBezTo>
                <a:cubicBezTo>
                  <a:pt x="4298185" y="4204431"/>
                  <a:pt x="4298185" y="4204431"/>
                  <a:pt x="4363169" y="4116657"/>
                </a:cubicBezTo>
                <a:cubicBezTo>
                  <a:pt x="4363169" y="4116657"/>
                  <a:pt x="4363169" y="4116657"/>
                  <a:pt x="4383150" y="4175659"/>
                </a:cubicBezTo>
                <a:cubicBezTo>
                  <a:pt x="4383150" y="4175659"/>
                  <a:pt x="4383150" y="4175659"/>
                  <a:pt x="4428148" y="4028882"/>
                </a:cubicBezTo>
                <a:cubicBezTo>
                  <a:pt x="4428148" y="4028882"/>
                  <a:pt x="4428148" y="4028882"/>
                  <a:pt x="4558117" y="3853331"/>
                </a:cubicBezTo>
                <a:cubicBezTo>
                  <a:pt x="4558117" y="3853331"/>
                  <a:pt x="4558117" y="3853331"/>
                  <a:pt x="4453172" y="3823105"/>
                </a:cubicBezTo>
                <a:cubicBezTo>
                  <a:pt x="4453172" y="3823105"/>
                  <a:pt x="4453172" y="3823105"/>
                  <a:pt x="4388188" y="3910876"/>
                </a:cubicBezTo>
                <a:cubicBezTo>
                  <a:pt x="4388188" y="3910876"/>
                  <a:pt x="4388188" y="3910876"/>
                  <a:pt x="4303226" y="3939647"/>
                </a:cubicBezTo>
                <a:cubicBezTo>
                  <a:pt x="4303226" y="3939647"/>
                  <a:pt x="4303226" y="3939647"/>
                  <a:pt x="4323209" y="3998652"/>
                </a:cubicBezTo>
                <a:cubicBezTo>
                  <a:pt x="4323209" y="3998652"/>
                  <a:pt x="4323209" y="3998652"/>
                  <a:pt x="4218262" y="3968419"/>
                </a:cubicBezTo>
                <a:cubicBezTo>
                  <a:pt x="4218262" y="3968419"/>
                  <a:pt x="4218262" y="3968419"/>
                  <a:pt x="4068316" y="4084969"/>
                </a:cubicBezTo>
                <a:cubicBezTo>
                  <a:pt x="4068316" y="4084969"/>
                  <a:pt x="4068316" y="4084969"/>
                  <a:pt x="4048333" y="4025964"/>
                </a:cubicBezTo>
                <a:cubicBezTo>
                  <a:pt x="4048333" y="4025964"/>
                  <a:pt x="4048333" y="4025964"/>
                  <a:pt x="3898389" y="4142513"/>
                </a:cubicBezTo>
                <a:cubicBezTo>
                  <a:pt x="3898389" y="4142513"/>
                  <a:pt x="3898389" y="4142513"/>
                  <a:pt x="3983349" y="4113742"/>
                </a:cubicBezTo>
                <a:cubicBezTo>
                  <a:pt x="3983349" y="4113742"/>
                  <a:pt x="3983349" y="4113742"/>
                  <a:pt x="4003328" y="4172742"/>
                </a:cubicBezTo>
                <a:cubicBezTo>
                  <a:pt x="3918369" y="4201513"/>
                  <a:pt x="3963369" y="4054736"/>
                  <a:pt x="3833405" y="4230286"/>
                </a:cubicBezTo>
                <a:cubicBezTo>
                  <a:pt x="3833405" y="4230286"/>
                  <a:pt x="3833405" y="4230286"/>
                  <a:pt x="3813425" y="4171284"/>
                </a:cubicBezTo>
                <a:cubicBezTo>
                  <a:pt x="3813425" y="4171284"/>
                  <a:pt x="3813425" y="4171284"/>
                  <a:pt x="3663484" y="4287830"/>
                </a:cubicBezTo>
                <a:cubicBezTo>
                  <a:pt x="3663484" y="4287830"/>
                  <a:pt x="3663484" y="4287830"/>
                  <a:pt x="3578525" y="4316599"/>
                </a:cubicBezTo>
                <a:cubicBezTo>
                  <a:pt x="3578525" y="4316599"/>
                  <a:pt x="3578525" y="4316599"/>
                  <a:pt x="3493561" y="4345371"/>
                </a:cubicBezTo>
                <a:cubicBezTo>
                  <a:pt x="3493561" y="4345371"/>
                  <a:pt x="3493561" y="4345371"/>
                  <a:pt x="3408593" y="4374143"/>
                </a:cubicBezTo>
                <a:cubicBezTo>
                  <a:pt x="3408593" y="4374143"/>
                  <a:pt x="3408593" y="4374143"/>
                  <a:pt x="3428577" y="4433148"/>
                </a:cubicBezTo>
                <a:cubicBezTo>
                  <a:pt x="3343613" y="4461919"/>
                  <a:pt x="3238669" y="4431687"/>
                  <a:pt x="3343613" y="4461919"/>
                </a:cubicBezTo>
                <a:cubicBezTo>
                  <a:pt x="3258649" y="4490690"/>
                  <a:pt x="3238669" y="4431687"/>
                  <a:pt x="3258649" y="4490690"/>
                </a:cubicBezTo>
                <a:cubicBezTo>
                  <a:pt x="3258649" y="4490690"/>
                  <a:pt x="3258649" y="4490690"/>
                  <a:pt x="3193664" y="4578465"/>
                </a:cubicBezTo>
                <a:cubicBezTo>
                  <a:pt x="3193664" y="4578465"/>
                  <a:pt x="3193664" y="4578465"/>
                  <a:pt x="3108708" y="4607235"/>
                </a:cubicBezTo>
                <a:cubicBezTo>
                  <a:pt x="3108708" y="4607235"/>
                  <a:pt x="3108708" y="4607235"/>
                  <a:pt x="3023744" y="4636006"/>
                </a:cubicBezTo>
                <a:cubicBezTo>
                  <a:pt x="3023744" y="4636006"/>
                  <a:pt x="3023744" y="4636006"/>
                  <a:pt x="2918800" y="4605777"/>
                </a:cubicBezTo>
                <a:cubicBezTo>
                  <a:pt x="2918800" y="4605777"/>
                  <a:pt x="2918800" y="4605777"/>
                  <a:pt x="2938781" y="4664780"/>
                </a:cubicBezTo>
                <a:cubicBezTo>
                  <a:pt x="2853820" y="4693550"/>
                  <a:pt x="2873801" y="4752554"/>
                  <a:pt x="2788837" y="4781327"/>
                </a:cubicBezTo>
                <a:cubicBezTo>
                  <a:pt x="2788837" y="4781327"/>
                  <a:pt x="2788837" y="4781327"/>
                  <a:pt x="2768856" y="4722322"/>
                </a:cubicBezTo>
                <a:cubicBezTo>
                  <a:pt x="2768856" y="4722322"/>
                  <a:pt x="2768856" y="4722322"/>
                  <a:pt x="2703873" y="4810099"/>
                </a:cubicBezTo>
                <a:cubicBezTo>
                  <a:pt x="2703873" y="4810099"/>
                  <a:pt x="2703873" y="4810099"/>
                  <a:pt x="2468968" y="4955416"/>
                </a:cubicBezTo>
                <a:cubicBezTo>
                  <a:pt x="2468968" y="4955416"/>
                  <a:pt x="2468968" y="4955416"/>
                  <a:pt x="2488949" y="5014416"/>
                </a:cubicBezTo>
                <a:lnTo>
                  <a:pt x="2403985" y="5043189"/>
                </a:lnTo>
                <a:cubicBezTo>
                  <a:pt x="2384005" y="4984188"/>
                  <a:pt x="2319021" y="5071960"/>
                  <a:pt x="2234061" y="5100731"/>
                </a:cubicBezTo>
                <a:cubicBezTo>
                  <a:pt x="2234061" y="5100731"/>
                  <a:pt x="2234061" y="5100731"/>
                  <a:pt x="2299041" y="5012960"/>
                </a:cubicBezTo>
                <a:cubicBezTo>
                  <a:pt x="2194101" y="4982729"/>
                  <a:pt x="2214080" y="5041731"/>
                  <a:pt x="2194101" y="4982729"/>
                </a:cubicBezTo>
                <a:cubicBezTo>
                  <a:pt x="2194101" y="4982729"/>
                  <a:pt x="2194101" y="4982729"/>
                  <a:pt x="2109136" y="5011500"/>
                </a:cubicBezTo>
                <a:cubicBezTo>
                  <a:pt x="2109136" y="5011500"/>
                  <a:pt x="2109136" y="5011500"/>
                  <a:pt x="2129117" y="5070505"/>
                </a:cubicBezTo>
                <a:cubicBezTo>
                  <a:pt x="2129117" y="5070505"/>
                  <a:pt x="2129117" y="5070505"/>
                  <a:pt x="1939204" y="5069045"/>
                </a:cubicBezTo>
                <a:cubicBezTo>
                  <a:pt x="1939204" y="5069045"/>
                  <a:pt x="1939204" y="5069045"/>
                  <a:pt x="1789260" y="5185591"/>
                </a:cubicBezTo>
                <a:cubicBezTo>
                  <a:pt x="1789260" y="5185591"/>
                  <a:pt x="1789260" y="5185591"/>
                  <a:pt x="1639313" y="5302136"/>
                </a:cubicBezTo>
                <a:cubicBezTo>
                  <a:pt x="1639313" y="5302136"/>
                  <a:pt x="1640329" y="5300765"/>
                  <a:pt x="1641981" y="5298536"/>
                </a:cubicBezTo>
                <a:lnTo>
                  <a:pt x="1644896" y="5294598"/>
                </a:lnTo>
                <a:lnTo>
                  <a:pt x="1655149" y="5280750"/>
                </a:lnTo>
                <a:lnTo>
                  <a:pt x="1657972" y="5276936"/>
                </a:lnTo>
                <a:lnTo>
                  <a:pt x="1658069" y="5276806"/>
                </a:lnTo>
                <a:lnTo>
                  <a:pt x="1663684" y="5269221"/>
                </a:lnTo>
                <a:cubicBezTo>
                  <a:pt x="1668254" y="5263050"/>
                  <a:pt x="1670251" y="5260351"/>
                  <a:pt x="1665343" y="5266980"/>
                </a:cubicBezTo>
                <a:lnTo>
                  <a:pt x="1658069" y="5276806"/>
                </a:lnTo>
                <a:lnTo>
                  <a:pt x="1655149" y="5280750"/>
                </a:lnTo>
                <a:lnTo>
                  <a:pt x="1648453" y="5289793"/>
                </a:lnTo>
                <a:lnTo>
                  <a:pt x="1644896" y="5294598"/>
                </a:lnTo>
                <a:lnTo>
                  <a:pt x="1639313" y="5302136"/>
                </a:lnTo>
                <a:cubicBezTo>
                  <a:pt x="1639313" y="5302136"/>
                  <a:pt x="1639313" y="5302136"/>
                  <a:pt x="1554348" y="5330908"/>
                </a:cubicBezTo>
                <a:cubicBezTo>
                  <a:pt x="1554348" y="5330908"/>
                  <a:pt x="1554348" y="5330908"/>
                  <a:pt x="1234477" y="5505002"/>
                </a:cubicBezTo>
                <a:cubicBezTo>
                  <a:pt x="1234477" y="5505002"/>
                  <a:pt x="1234477" y="5505002"/>
                  <a:pt x="1149525" y="5533770"/>
                </a:cubicBezTo>
                <a:cubicBezTo>
                  <a:pt x="1149525" y="5533770"/>
                  <a:pt x="1064561" y="5562543"/>
                  <a:pt x="1064561" y="5562543"/>
                </a:cubicBezTo>
                <a:cubicBezTo>
                  <a:pt x="1064561" y="5562543"/>
                  <a:pt x="1064561" y="5562543"/>
                  <a:pt x="992869" y="5586820"/>
                </a:cubicBezTo>
                <a:lnTo>
                  <a:pt x="979593" y="5591316"/>
                </a:lnTo>
                <a:cubicBezTo>
                  <a:pt x="979593" y="5591316"/>
                  <a:pt x="979593" y="5591316"/>
                  <a:pt x="829645" y="5707860"/>
                </a:cubicBezTo>
                <a:cubicBezTo>
                  <a:pt x="829645" y="5707860"/>
                  <a:pt x="829645" y="5707860"/>
                  <a:pt x="679701" y="5824406"/>
                </a:cubicBezTo>
                <a:cubicBezTo>
                  <a:pt x="594736" y="5853181"/>
                  <a:pt x="529760" y="5940951"/>
                  <a:pt x="509781" y="5881950"/>
                </a:cubicBezTo>
                <a:cubicBezTo>
                  <a:pt x="509781" y="5881950"/>
                  <a:pt x="509781" y="5881950"/>
                  <a:pt x="274869" y="6027269"/>
                </a:cubicBezTo>
                <a:cubicBezTo>
                  <a:pt x="274869" y="6027269"/>
                  <a:pt x="274869" y="6027269"/>
                  <a:pt x="189905" y="6056041"/>
                </a:cubicBezTo>
                <a:cubicBezTo>
                  <a:pt x="189905" y="6056041"/>
                  <a:pt x="189905" y="6056041"/>
                  <a:pt x="104944" y="6084810"/>
                </a:cubicBezTo>
                <a:cubicBezTo>
                  <a:pt x="104944" y="6084810"/>
                  <a:pt x="104944" y="6084810"/>
                  <a:pt x="0" y="6054581"/>
                </a:cubicBezTo>
                <a:cubicBezTo>
                  <a:pt x="0" y="6054581"/>
                  <a:pt x="0" y="6054581"/>
                  <a:pt x="64984" y="5966805"/>
                </a:cubicBezTo>
                <a:cubicBezTo>
                  <a:pt x="149944" y="5938034"/>
                  <a:pt x="149944" y="5938034"/>
                  <a:pt x="129964" y="5879034"/>
                </a:cubicBezTo>
                <a:cubicBezTo>
                  <a:pt x="129964" y="5879034"/>
                  <a:pt x="129964" y="5879034"/>
                  <a:pt x="384856" y="5792717"/>
                </a:cubicBezTo>
                <a:cubicBezTo>
                  <a:pt x="384856" y="5792717"/>
                  <a:pt x="384856" y="5792717"/>
                  <a:pt x="364876" y="5733710"/>
                </a:cubicBezTo>
                <a:cubicBezTo>
                  <a:pt x="364876" y="5733710"/>
                  <a:pt x="364876" y="5733710"/>
                  <a:pt x="704725" y="5618625"/>
                </a:cubicBezTo>
                <a:cubicBezTo>
                  <a:pt x="704725" y="5618625"/>
                  <a:pt x="704725" y="5618625"/>
                  <a:pt x="684744" y="5559624"/>
                </a:cubicBezTo>
                <a:cubicBezTo>
                  <a:pt x="684744" y="5559624"/>
                  <a:pt x="684744" y="5559624"/>
                  <a:pt x="834688" y="5443079"/>
                </a:cubicBezTo>
                <a:cubicBezTo>
                  <a:pt x="834688" y="5443079"/>
                  <a:pt x="834688" y="5443079"/>
                  <a:pt x="919652" y="5414306"/>
                </a:cubicBezTo>
                <a:cubicBezTo>
                  <a:pt x="919652" y="5414306"/>
                  <a:pt x="919652" y="5414306"/>
                  <a:pt x="1069601" y="5297757"/>
                </a:cubicBezTo>
                <a:cubicBezTo>
                  <a:pt x="1069601" y="5297757"/>
                  <a:pt x="1069601" y="5297757"/>
                  <a:pt x="1134573" y="5209987"/>
                </a:cubicBezTo>
                <a:cubicBezTo>
                  <a:pt x="1154552" y="5268988"/>
                  <a:pt x="1154552" y="5268988"/>
                  <a:pt x="1154552" y="5268988"/>
                </a:cubicBezTo>
                <a:cubicBezTo>
                  <a:pt x="1154552" y="5268988"/>
                  <a:pt x="1154552" y="5268988"/>
                  <a:pt x="1284520" y="5093439"/>
                </a:cubicBezTo>
                <a:cubicBezTo>
                  <a:pt x="1284520" y="5093439"/>
                  <a:pt x="1284520" y="5093439"/>
                  <a:pt x="1369485" y="5064667"/>
                </a:cubicBezTo>
                <a:cubicBezTo>
                  <a:pt x="1369485" y="5064667"/>
                  <a:pt x="1369485" y="5064667"/>
                  <a:pt x="1454445" y="5035897"/>
                </a:cubicBezTo>
                <a:cubicBezTo>
                  <a:pt x="1454445" y="5035897"/>
                  <a:pt x="1454445" y="5035897"/>
                  <a:pt x="1539408" y="5007122"/>
                </a:cubicBezTo>
                <a:cubicBezTo>
                  <a:pt x="1539408" y="5007122"/>
                  <a:pt x="1644357" y="5037354"/>
                  <a:pt x="1519429" y="4948123"/>
                </a:cubicBezTo>
                <a:cubicBezTo>
                  <a:pt x="1519429" y="4948123"/>
                  <a:pt x="1519429" y="4948123"/>
                  <a:pt x="1604393" y="4919350"/>
                </a:cubicBezTo>
                <a:cubicBezTo>
                  <a:pt x="1604393" y="4919350"/>
                  <a:pt x="1604393" y="4919350"/>
                  <a:pt x="1669376" y="4831573"/>
                </a:cubicBezTo>
                <a:cubicBezTo>
                  <a:pt x="1669376" y="4831573"/>
                  <a:pt x="1669376" y="4831573"/>
                  <a:pt x="1839301" y="4774029"/>
                </a:cubicBezTo>
                <a:cubicBezTo>
                  <a:pt x="1839301" y="4774029"/>
                  <a:pt x="1839301" y="4774029"/>
                  <a:pt x="1924269" y="4745256"/>
                </a:cubicBezTo>
                <a:cubicBezTo>
                  <a:pt x="1924269" y="4745256"/>
                  <a:pt x="1924269" y="4745256"/>
                  <a:pt x="1819325" y="4715028"/>
                </a:cubicBezTo>
                <a:cubicBezTo>
                  <a:pt x="1819325" y="4715028"/>
                  <a:pt x="1819325" y="4715028"/>
                  <a:pt x="2224161" y="4512164"/>
                </a:cubicBezTo>
                <a:cubicBezTo>
                  <a:pt x="2224161" y="4512164"/>
                  <a:pt x="2224161" y="4512164"/>
                  <a:pt x="2459060" y="4366848"/>
                </a:cubicBezTo>
                <a:cubicBezTo>
                  <a:pt x="2459060" y="4366848"/>
                  <a:pt x="2459060" y="4366848"/>
                  <a:pt x="2628989" y="4309302"/>
                </a:cubicBezTo>
                <a:cubicBezTo>
                  <a:pt x="2628989" y="4309302"/>
                  <a:pt x="2628989" y="4309302"/>
                  <a:pt x="2713953" y="4280529"/>
                </a:cubicBezTo>
                <a:cubicBezTo>
                  <a:pt x="2798916" y="4251759"/>
                  <a:pt x="2778937" y="4192756"/>
                  <a:pt x="2798916" y="4251759"/>
                </a:cubicBezTo>
                <a:cubicBezTo>
                  <a:pt x="2798916" y="4251759"/>
                  <a:pt x="2798916" y="4251759"/>
                  <a:pt x="3033821" y="4106442"/>
                </a:cubicBezTo>
                <a:cubicBezTo>
                  <a:pt x="3033821" y="4106442"/>
                  <a:pt x="3033821" y="4106442"/>
                  <a:pt x="3588597" y="3787036"/>
                </a:cubicBezTo>
                <a:cubicBezTo>
                  <a:pt x="3588597" y="3787036"/>
                  <a:pt x="3588597" y="3787036"/>
                  <a:pt x="3653580" y="3699259"/>
                </a:cubicBezTo>
                <a:cubicBezTo>
                  <a:pt x="3653580" y="3699259"/>
                  <a:pt x="3653580" y="3699259"/>
                  <a:pt x="3758524" y="3729491"/>
                </a:cubicBezTo>
                <a:cubicBezTo>
                  <a:pt x="3758524" y="3729491"/>
                  <a:pt x="3758524" y="3729491"/>
                  <a:pt x="3823505" y="3641715"/>
                </a:cubicBezTo>
                <a:cubicBezTo>
                  <a:pt x="3823505" y="3641715"/>
                  <a:pt x="3823505" y="3641715"/>
                  <a:pt x="3738545" y="3670486"/>
                </a:cubicBezTo>
                <a:cubicBezTo>
                  <a:pt x="3738545" y="3670486"/>
                  <a:pt x="3738545" y="3670486"/>
                  <a:pt x="4273345" y="3292076"/>
                </a:cubicBezTo>
                <a:cubicBezTo>
                  <a:pt x="4273345" y="3292076"/>
                  <a:pt x="4273345" y="3292076"/>
                  <a:pt x="4443273" y="3234530"/>
                </a:cubicBezTo>
                <a:cubicBezTo>
                  <a:pt x="4443273" y="3234530"/>
                  <a:pt x="4443273" y="3234530"/>
                  <a:pt x="4423292" y="3175527"/>
                </a:cubicBezTo>
                <a:cubicBezTo>
                  <a:pt x="4423292" y="3175527"/>
                  <a:pt x="4423292" y="3175527"/>
                  <a:pt x="4508254" y="3146755"/>
                </a:cubicBezTo>
                <a:cubicBezTo>
                  <a:pt x="4508254" y="3146755"/>
                  <a:pt x="4508254" y="3146755"/>
                  <a:pt x="4593219" y="3117983"/>
                </a:cubicBezTo>
                <a:cubicBezTo>
                  <a:pt x="4678182" y="3089211"/>
                  <a:pt x="4678182" y="3089211"/>
                  <a:pt x="4678182" y="3089211"/>
                </a:cubicBezTo>
                <a:cubicBezTo>
                  <a:pt x="4678182" y="3089211"/>
                  <a:pt x="4678182" y="3089211"/>
                  <a:pt x="4998050" y="2915126"/>
                </a:cubicBezTo>
                <a:cubicBezTo>
                  <a:pt x="4998050" y="2915126"/>
                  <a:pt x="4998050" y="2915126"/>
                  <a:pt x="5083013" y="2886354"/>
                </a:cubicBezTo>
                <a:cubicBezTo>
                  <a:pt x="5083013" y="2886354"/>
                  <a:pt x="5083013" y="2886354"/>
                  <a:pt x="5317922" y="2741033"/>
                </a:cubicBezTo>
                <a:cubicBezTo>
                  <a:pt x="5317922" y="2741033"/>
                  <a:pt x="5317922" y="2741033"/>
                  <a:pt x="5382904" y="2653258"/>
                </a:cubicBezTo>
                <a:cubicBezTo>
                  <a:pt x="5382904" y="2653258"/>
                  <a:pt x="5382904" y="2653258"/>
                  <a:pt x="5642829" y="2302159"/>
                </a:cubicBezTo>
                <a:cubicBezTo>
                  <a:pt x="5642829" y="2302159"/>
                  <a:pt x="5642829" y="2302159"/>
                  <a:pt x="5707812" y="2214385"/>
                </a:cubicBezTo>
                <a:cubicBezTo>
                  <a:pt x="5707812" y="2214385"/>
                  <a:pt x="5707812" y="2214385"/>
                  <a:pt x="5772794" y="2126608"/>
                </a:cubicBezTo>
                <a:cubicBezTo>
                  <a:pt x="5837778" y="2038837"/>
                  <a:pt x="5837778" y="2038837"/>
                  <a:pt x="5902760" y="1951060"/>
                </a:cubicBezTo>
                <a:cubicBezTo>
                  <a:pt x="5902760" y="1951060"/>
                  <a:pt x="5902760" y="1951060"/>
                  <a:pt x="6052698" y="1834517"/>
                </a:cubicBezTo>
                <a:cubicBezTo>
                  <a:pt x="6052698" y="1834517"/>
                  <a:pt x="6052698" y="1834517"/>
                  <a:pt x="6032719" y="1775514"/>
                </a:cubicBezTo>
                <a:cubicBezTo>
                  <a:pt x="6032719" y="1775514"/>
                  <a:pt x="6032719" y="1775514"/>
                  <a:pt x="6097701" y="1687738"/>
                </a:cubicBezTo>
                <a:cubicBezTo>
                  <a:pt x="6097701" y="1687738"/>
                  <a:pt x="6097701" y="1687738"/>
                  <a:pt x="6162685" y="1599965"/>
                </a:cubicBezTo>
                <a:cubicBezTo>
                  <a:pt x="6162685" y="1599965"/>
                  <a:pt x="6162685" y="1599965"/>
                  <a:pt x="6357633" y="1336636"/>
                </a:cubicBezTo>
                <a:cubicBezTo>
                  <a:pt x="6357633" y="1336636"/>
                  <a:pt x="6357633" y="1336636"/>
                  <a:pt x="6422616" y="1248863"/>
                </a:cubicBezTo>
                <a:cubicBezTo>
                  <a:pt x="6422616" y="1248863"/>
                  <a:pt x="6422616" y="1248863"/>
                  <a:pt x="6487599" y="1161088"/>
                </a:cubicBezTo>
                <a:cubicBezTo>
                  <a:pt x="6507580" y="1220091"/>
                  <a:pt x="6592543" y="1191320"/>
                  <a:pt x="6572562" y="1132316"/>
                </a:cubicBezTo>
                <a:cubicBezTo>
                  <a:pt x="6572562" y="1132316"/>
                  <a:pt x="6572562" y="1132316"/>
                  <a:pt x="6552582" y="1073314"/>
                </a:cubicBezTo>
                <a:cubicBezTo>
                  <a:pt x="6552582" y="1073314"/>
                  <a:pt x="6552582" y="1073314"/>
                  <a:pt x="6702528" y="956767"/>
                </a:cubicBezTo>
                <a:cubicBezTo>
                  <a:pt x="6702528" y="956767"/>
                  <a:pt x="6702528" y="956767"/>
                  <a:pt x="6767510" y="868990"/>
                </a:cubicBezTo>
                <a:cubicBezTo>
                  <a:pt x="6767510" y="868990"/>
                  <a:pt x="6767510" y="868990"/>
                  <a:pt x="6832495" y="781219"/>
                </a:cubicBezTo>
                <a:cubicBezTo>
                  <a:pt x="6832495" y="781219"/>
                  <a:pt x="6832495" y="781219"/>
                  <a:pt x="6859911" y="744187"/>
                </a:cubicBezTo>
                <a:lnTo>
                  <a:pt x="6872084" y="727737"/>
                </a:lnTo>
                <a:lnTo>
                  <a:pt x="6870062" y="730472"/>
                </a:lnTo>
                <a:cubicBezTo>
                  <a:pt x="6873108" y="726359"/>
                  <a:pt x="6881224" y="715389"/>
                  <a:pt x="6897477" y="693442"/>
                </a:cubicBezTo>
                <a:cubicBezTo>
                  <a:pt x="6897477" y="693442"/>
                  <a:pt x="6897477" y="693442"/>
                  <a:pt x="6877496" y="634440"/>
                </a:cubicBezTo>
                <a:cubicBezTo>
                  <a:pt x="6877496" y="634440"/>
                  <a:pt x="6877496" y="634440"/>
                  <a:pt x="6962460" y="605668"/>
                </a:cubicBezTo>
                <a:cubicBezTo>
                  <a:pt x="6962460" y="605668"/>
                  <a:pt x="6962460" y="605668"/>
                  <a:pt x="7047416" y="576898"/>
                </a:cubicBezTo>
                <a:cubicBezTo>
                  <a:pt x="7047416" y="576898"/>
                  <a:pt x="7047416" y="576898"/>
                  <a:pt x="7027434" y="517892"/>
                </a:cubicBezTo>
                <a:cubicBezTo>
                  <a:pt x="7027434" y="517892"/>
                  <a:pt x="7027434" y="517892"/>
                  <a:pt x="7092418" y="430120"/>
                </a:cubicBezTo>
                <a:cubicBezTo>
                  <a:pt x="7092418" y="430120"/>
                  <a:pt x="7092418" y="430120"/>
                  <a:pt x="7177382" y="401348"/>
                </a:cubicBezTo>
                <a:cubicBezTo>
                  <a:pt x="7177382" y="401348"/>
                  <a:pt x="7177382" y="401348"/>
                  <a:pt x="7157400" y="342345"/>
                </a:cubicBezTo>
                <a:cubicBezTo>
                  <a:pt x="7157400" y="342345"/>
                  <a:pt x="7157400" y="342345"/>
                  <a:pt x="7222383" y="254570"/>
                </a:cubicBezTo>
                <a:cubicBezTo>
                  <a:pt x="7222383" y="254570"/>
                  <a:pt x="7222383" y="254570"/>
                  <a:pt x="7307348" y="225798"/>
                </a:cubicBezTo>
                <a:cubicBezTo>
                  <a:pt x="7307348" y="225798"/>
                  <a:pt x="7307348" y="225798"/>
                  <a:pt x="7287367" y="166794"/>
                </a:cubicBezTo>
                <a:cubicBezTo>
                  <a:pt x="7287367" y="166794"/>
                  <a:pt x="7287367" y="166794"/>
                  <a:pt x="7352350" y="79018"/>
                </a:cubicBezTo>
                <a:cubicBezTo>
                  <a:pt x="7352350" y="79018"/>
                  <a:pt x="7352350" y="79018"/>
                  <a:pt x="7332369" y="20017"/>
                </a:cubicBezTo>
                <a:cubicBezTo>
                  <a:pt x="7332369" y="20017"/>
                  <a:pt x="7332369" y="20017"/>
                  <a:pt x="7389288" y="743"/>
                </a:cubicBezTo>
                <a:close/>
              </a:path>
            </a:pathLst>
          </a:custGeom>
        </p:spPr>
        <p:txBody>
          <a:bodyPr wrap="square">
            <a:noAutofit/>
          </a:bodyPr>
          <a:lstStyle/>
          <a:p>
            <a:endParaRPr lang="en-US"/>
          </a:p>
        </p:txBody>
      </p:sp>
    </p:spTree>
    <p:extLst>
      <p:ext uri="{BB962C8B-B14F-4D97-AF65-F5344CB8AC3E}">
        <p14:creationId xmlns:p14="http://schemas.microsoft.com/office/powerpoint/2010/main" val="3869427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126" name="Picture Placeholder 125"/>
          <p:cNvSpPr>
            <a:spLocks noGrp="1"/>
          </p:cNvSpPr>
          <p:nvPr>
            <p:ph type="pic" sz="quarter" idx="10"/>
          </p:nvPr>
        </p:nvSpPr>
        <p:spPr>
          <a:xfrm>
            <a:off x="2267470" y="495300"/>
            <a:ext cx="7075061" cy="6362700"/>
          </a:xfrm>
          <a:custGeom>
            <a:avLst/>
            <a:gdLst>
              <a:gd name="connsiteX0" fmla="*/ 1645950 w 14115115"/>
              <a:gd name="connsiteY0" fmla="*/ 10092671 h 12725400"/>
              <a:gd name="connsiteX1" fmla="*/ 1581789 w 14115115"/>
              <a:gd name="connsiteY1" fmla="*/ 10151128 h 12725400"/>
              <a:gd name="connsiteX2" fmla="*/ 1579802 w 14115115"/>
              <a:gd name="connsiteY2" fmla="*/ 10159816 h 12725400"/>
              <a:gd name="connsiteX3" fmla="*/ 1574243 w 14115115"/>
              <a:gd name="connsiteY3" fmla="*/ 10184117 h 12725400"/>
              <a:gd name="connsiteX4" fmla="*/ 1583872 w 14115115"/>
              <a:gd name="connsiteY4" fmla="*/ 10186322 h 12725400"/>
              <a:gd name="connsiteX5" fmla="*/ 1611775 w 14115115"/>
              <a:gd name="connsiteY5" fmla="*/ 10192703 h 12725400"/>
              <a:gd name="connsiteX6" fmla="*/ 1579980 w 14115115"/>
              <a:gd name="connsiteY6" fmla="*/ 10331699 h 12725400"/>
              <a:gd name="connsiteX7" fmla="*/ 1612343 w 14115115"/>
              <a:gd name="connsiteY7" fmla="*/ 10412232 h 12725400"/>
              <a:gd name="connsiteX8" fmla="*/ 1628241 w 14115115"/>
              <a:gd name="connsiteY8" fmla="*/ 10342738 h 12725400"/>
              <a:gd name="connsiteX9" fmla="*/ 1653411 w 14115115"/>
              <a:gd name="connsiteY9" fmla="*/ 10361067 h 12725400"/>
              <a:gd name="connsiteX10" fmla="*/ 1654409 w 14115115"/>
              <a:gd name="connsiteY10" fmla="*/ 10365934 h 12725400"/>
              <a:gd name="connsiteX11" fmla="*/ 1665229 w 14115115"/>
              <a:gd name="connsiteY11" fmla="*/ 10358763 h 12725400"/>
              <a:gd name="connsiteX12" fmla="*/ 1678883 w 14115115"/>
              <a:gd name="connsiteY12" fmla="*/ 10392740 h 12725400"/>
              <a:gd name="connsiteX13" fmla="*/ 1672850 w 14115115"/>
              <a:gd name="connsiteY13" fmla="*/ 10391359 h 12725400"/>
              <a:gd name="connsiteX14" fmla="*/ 1658968 w 14115115"/>
              <a:gd name="connsiteY14" fmla="*/ 10388184 h 12725400"/>
              <a:gd name="connsiteX15" fmla="*/ 1660535 w 14115115"/>
              <a:gd name="connsiteY15" fmla="*/ 10395832 h 12725400"/>
              <a:gd name="connsiteX16" fmla="*/ 1644708 w 14115115"/>
              <a:gd name="connsiteY16" fmla="*/ 10492769 h 12725400"/>
              <a:gd name="connsiteX17" fmla="*/ 1692969 w 14115115"/>
              <a:gd name="connsiteY17" fmla="*/ 10503810 h 12725400"/>
              <a:gd name="connsiteX18" fmla="*/ 1700020 w 14115115"/>
              <a:gd name="connsiteY18" fmla="*/ 10492543 h 12725400"/>
              <a:gd name="connsiteX19" fmla="*/ 1678883 w 14115115"/>
              <a:gd name="connsiteY19" fmla="*/ 10392740 h 12725400"/>
              <a:gd name="connsiteX20" fmla="*/ 1694782 w 14115115"/>
              <a:gd name="connsiteY20" fmla="*/ 10323242 h 12725400"/>
              <a:gd name="connsiteX21" fmla="*/ 1646517 w 14115115"/>
              <a:gd name="connsiteY21" fmla="*/ 10312203 h 12725400"/>
              <a:gd name="connsiteX22" fmla="*/ 1662416 w 14115115"/>
              <a:gd name="connsiteY22" fmla="*/ 10242705 h 12725400"/>
              <a:gd name="connsiteX23" fmla="*/ 1678313 w 14115115"/>
              <a:gd name="connsiteY23" fmla="*/ 10173210 h 12725400"/>
              <a:gd name="connsiteX24" fmla="*/ 1698328 w 14115115"/>
              <a:gd name="connsiteY24" fmla="*/ 10141220 h 12725400"/>
              <a:gd name="connsiteX25" fmla="*/ 1692796 w 14115115"/>
              <a:gd name="connsiteY25" fmla="*/ 10118884 h 12725400"/>
              <a:gd name="connsiteX26" fmla="*/ 1675935 w 14115115"/>
              <a:gd name="connsiteY26" fmla="*/ 10134246 h 12725400"/>
              <a:gd name="connsiteX27" fmla="*/ 1677435 w 14115115"/>
              <a:gd name="connsiteY27" fmla="*/ 10131161 h 12725400"/>
              <a:gd name="connsiteX28" fmla="*/ 1687122 w 14115115"/>
              <a:gd name="connsiteY28" fmla="*/ 10111228 h 12725400"/>
              <a:gd name="connsiteX29" fmla="*/ 1675052 w 14115115"/>
              <a:gd name="connsiteY29" fmla="*/ 10102470 h 12725400"/>
              <a:gd name="connsiteX30" fmla="*/ 1645950 w 14115115"/>
              <a:gd name="connsiteY30" fmla="*/ 10092671 h 12725400"/>
              <a:gd name="connsiteX31" fmla="*/ 1597686 w 14115115"/>
              <a:gd name="connsiteY31" fmla="*/ 10081632 h 12725400"/>
              <a:gd name="connsiteX32" fmla="*/ 1589668 w 14115115"/>
              <a:gd name="connsiteY32" fmla="*/ 10088938 h 12725400"/>
              <a:gd name="connsiteX33" fmla="*/ 1583422 w 14115115"/>
              <a:gd name="connsiteY33" fmla="*/ 10094627 h 12725400"/>
              <a:gd name="connsiteX34" fmla="*/ 1582342 w 14115115"/>
              <a:gd name="connsiteY34" fmla="*/ 10099347 h 12725400"/>
              <a:gd name="connsiteX35" fmla="*/ 12503747 w 14115115"/>
              <a:gd name="connsiteY35" fmla="*/ 9936125 h 12725400"/>
              <a:gd name="connsiteX36" fmla="*/ 12455841 w 14115115"/>
              <a:gd name="connsiteY36" fmla="*/ 9974138 h 12725400"/>
              <a:gd name="connsiteX37" fmla="*/ 12410283 w 14115115"/>
              <a:gd name="connsiteY37" fmla="*/ 10027459 h 12725400"/>
              <a:gd name="connsiteX38" fmla="*/ 12406943 w 14115115"/>
              <a:gd name="connsiteY38" fmla="*/ 10031550 h 12725400"/>
              <a:gd name="connsiteX39" fmla="*/ 12449203 w 14115115"/>
              <a:gd name="connsiteY39" fmla="*/ 10004749 h 12725400"/>
              <a:gd name="connsiteX40" fmla="*/ 12499707 w 14115115"/>
              <a:gd name="connsiteY40" fmla="*/ 9972724 h 12725400"/>
              <a:gd name="connsiteX41" fmla="*/ 12506839 w 14115115"/>
              <a:gd name="connsiteY41" fmla="*/ 9937381 h 12725400"/>
              <a:gd name="connsiteX42" fmla="*/ 1717890 w 14115115"/>
              <a:gd name="connsiteY42" fmla="*/ 9778183 h 12725400"/>
              <a:gd name="connsiteX43" fmla="*/ 1709541 w 14115115"/>
              <a:gd name="connsiteY43" fmla="*/ 9814690 h 12725400"/>
              <a:gd name="connsiteX44" fmla="*/ 1714516 w 14115115"/>
              <a:gd name="connsiteY44" fmla="*/ 9796402 h 12725400"/>
              <a:gd name="connsiteX45" fmla="*/ 1722457 w 14115115"/>
              <a:gd name="connsiteY45" fmla="*/ 9779228 h 12725400"/>
              <a:gd name="connsiteX46" fmla="*/ 1618184 w 14115115"/>
              <a:gd name="connsiteY46" fmla="*/ 9720657 h 12725400"/>
              <a:gd name="connsiteX47" fmla="*/ 1610637 w 14115115"/>
              <a:gd name="connsiteY47" fmla="*/ 9753647 h 12725400"/>
              <a:gd name="connsiteX48" fmla="*/ 1594739 w 14115115"/>
              <a:gd name="connsiteY48" fmla="*/ 9823142 h 12725400"/>
              <a:gd name="connsiteX49" fmla="*/ 1606838 w 14115115"/>
              <a:gd name="connsiteY49" fmla="*/ 9853246 h 12725400"/>
              <a:gd name="connsiteX50" fmla="*/ 1624186 w 14115115"/>
              <a:gd name="connsiteY50" fmla="*/ 9837443 h 12725400"/>
              <a:gd name="connsiteX51" fmla="*/ 1661277 w 14115115"/>
              <a:gd name="connsiteY51" fmla="*/ 9803650 h 12725400"/>
              <a:gd name="connsiteX52" fmla="*/ 1628911 w 14115115"/>
              <a:gd name="connsiteY52" fmla="*/ 9723110 h 12725400"/>
              <a:gd name="connsiteX53" fmla="*/ 1622881 w 14115115"/>
              <a:gd name="connsiteY53" fmla="*/ 9721732 h 12725400"/>
              <a:gd name="connsiteX54" fmla="*/ 1118347 w 14115115"/>
              <a:gd name="connsiteY54" fmla="*/ 9106942 h 12725400"/>
              <a:gd name="connsiteX55" fmla="*/ 1145156 w 14115115"/>
              <a:gd name="connsiteY55" fmla="*/ 9173650 h 12725400"/>
              <a:gd name="connsiteX56" fmla="*/ 1158809 w 14115115"/>
              <a:gd name="connsiteY56" fmla="*/ 9207626 h 12725400"/>
              <a:gd name="connsiteX57" fmla="*/ 1160517 w 14115115"/>
              <a:gd name="connsiteY57" fmla="*/ 9211880 h 12725400"/>
              <a:gd name="connsiteX58" fmla="*/ 1175138 w 14115115"/>
              <a:gd name="connsiteY58" fmla="*/ 9215225 h 12725400"/>
              <a:gd name="connsiteX59" fmla="*/ 1142776 w 14115115"/>
              <a:gd name="connsiteY59" fmla="*/ 9134689 h 12725400"/>
              <a:gd name="connsiteX60" fmla="*/ 1132697 w 14115115"/>
              <a:gd name="connsiteY60" fmla="*/ 9123239 h 12725400"/>
              <a:gd name="connsiteX61" fmla="*/ 1255197 w 14115115"/>
              <a:gd name="connsiteY61" fmla="*/ 9087273 h 12725400"/>
              <a:gd name="connsiteX62" fmla="*/ 1239298 w 14115115"/>
              <a:gd name="connsiteY62" fmla="*/ 9156768 h 12725400"/>
              <a:gd name="connsiteX63" fmla="*/ 1287561 w 14115115"/>
              <a:gd name="connsiteY63" fmla="*/ 9167807 h 12725400"/>
              <a:gd name="connsiteX64" fmla="*/ 1319924 w 14115115"/>
              <a:gd name="connsiteY64" fmla="*/ 9248345 h 12725400"/>
              <a:gd name="connsiteX65" fmla="*/ 1271664 w 14115115"/>
              <a:gd name="connsiteY65" fmla="*/ 9237306 h 12725400"/>
              <a:gd name="connsiteX66" fmla="*/ 1255767 w 14115115"/>
              <a:gd name="connsiteY66" fmla="*/ 9306799 h 12725400"/>
              <a:gd name="connsiteX67" fmla="*/ 1272233 w 14115115"/>
              <a:gd name="connsiteY67" fmla="*/ 9456834 h 12725400"/>
              <a:gd name="connsiteX68" fmla="*/ 1279177 w 14115115"/>
              <a:gd name="connsiteY68" fmla="*/ 9520130 h 12725400"/>
              <a:gd name="connsiteX69" fmla="*/ 1282267 w 14115115"/>
              <a:gd name="connsiteY69" fmla="*/ 9548269 h 12725400"/>
              <a:gd name="connsiteX70" fmla="*/ 1306975 w 14115115"/>
              <a:gd name="connsiteY70" fmla="*/ 9576333 h 12725400"/>
              <a:gd name="connsiteX71" fmla="*/ 1298115 w 14115115"/>
              <a:gd name="connsiteY71" fmla="*/ 9646296 h 12725400"/>
              <a:gd name="connsiteX72" fmla="*/ 1296490 w 14115115"/>
              <a:gd name="connsiteY72" fmla="*/ 9646189 h 12725400"/>
              <a:gd name="connsiteX73" fmla="*/ 1308927 w 14115115"/>
              <a:gd name="connsiteY73" fmla="*/ 9657204 h 12725400"/>
              <a:gd name="connsiteX74" fmla="*/ 1334132 w 14115115"/>
              <a:gd name="connsiteY74" fmla="*/ 9689252 h 12725400"/>
              <a:gd name="connsiteX75" fmla="*/ 1335995 w 14115115"/>
              <a:gd name="connsiteY75" fmla="*/ 9696847 h 12725400"/>
              <a:gd name="connsiteX76" fmla="*/ 1362742 w 14115115"/>
              <a:gd name="connsiteY76" fmla="*/ 9727230 h 12725400"/>
              <a:gd name="connsiteX77" fmla="*/ 1369325 w 14115115"/>
              <a:gd name="connsiteY77" fmla="*/ 9698446 h 12725400"/>
              <a:gd name="connsiteX78" fmla="*/ 1389927 w 14115115"/>
              <a:gd name="connsiteY78" fmla="*/ 9795715 h 12725400"/>
              <a:gd name="connsiteX79" fmla="*/ 1395754 w 14115115"/>
              <a:gd name="connsiteY79" fmla="*/ 9823230 h 12725400"/>
              <a:gd name="connsiteX80" fmla="*/ 1404070 w 14115115"/>
              <a:gd name="connsiteY80" fmla="*/ 9817940 h 12725400"/>
              <a:gd name="connsiteX81" fmla="*/ 1399169 w 14115115"/>
              <a:gd name="connsiteY81" fmla="*/ 9839359 h 12725400"/>
              <a:gd name="connsiteX82" fmla="*/ 1418159 w 14115115"/>
              <a:gd name="connsiteY82" fmla="*/ 9929012 h 12725400"/>
              <a:gd name="connsiteX83" fmla="*/ 1428519 w 14115115"/>
              <a:gd name="connsiteY83" fmla="*/ 9953093 h 12725400"/>
              <a:gd name="connsiteX84" fmla="*/ 1438000 w 14115115"/>
              <a:gd name="connsiteY84" fmla="*/ 9971968 h 12725400"/>
              <a:gd name="connsiteX85" fmla="*/ 1440898 w 14115115"/>
              <a:gd name="connsiteY85" fmla="*/ 9972630 h 12725400"/>
              <a:gd name="connsiteX86" fmla="*/ 1468799 w 14115115"/>
              <a:gd name="connsiteY86" fmla="*/ 9979015 h 12725400"/>
              <a:gd name="connsiteX87" fmla="*/ 1482452 w 14115115"/>
              <a:gd name="connsiteY87" fmla="*/ 10012991 h 12725400"/>
              <a:gd name="connsiteX88" fmla="*/ 1488668 w 14115115"/>
              <a:gd name="connsiteY88" fmla="*/ 10028456 h 12725400"/>
              <a:gd name="connsiteX89" fmla="*/ 1498784 w 14115115"/>
              <a:gd name="connsiteY89" fmla="*/ 10020589 h 12725400"/>
              <a:gd name="connsiteX90" fmla="*/ 1514683 w 14115115"/>
              <a:gd name="connsiteY90" fmla="*/ 9951091 h 12725400"/>
              <a:gd name="connsiteX91" fmla="*/ 1466420 w 14115115"/>
              <a:gd name="connsiteY91" fmla="*/ 9940051 h 12725400"/>
              <a:gd name="connsiteX92" fmla="*/ 1530580 w 14115115"/>
              <a:gd name="connsiteY92" fmla="*/ 9881597 h 12725400"/>
              <a:gd name="connsiteX93" fmla="*/ 1578842 w 14115115"/>
              <a:gd name="connsiteY93" fmla="*/ 9892639 h 12725400"/>
              <a:gd name="connsiteX94" fmla="*/ 1565189 w 14115115"/>
              <a:gd name="connsiteY94" fmla="*/ 9858661 h 12725400"/>
              <a:gd name="connsiteX95" fmla="*/ 1553673 w 14115115"/>
              <a:gd name="connsiteY95" fmla="*/ 9830008 h 12725400"/>
              <a:gd name="connsiteX96" fmla="*/ 1548855 w 14115115"/>
              <a:gd name="connsiteY96" fmla="*/ 9851063 h 12725400"/>
              <a:gd name="connsiteX97" fmla="*/ 1539941 w 14115115"/>
              <a:gd name="connsiteY97" fmla="*/ 9840671 h 12725400"/>
              <a:gd name="connsiteX98" fmla="*/ 1530580 w 14115115"/>
              <a:gd name="connsiteY98" fmla="*/ 9881597 h 12725400"/>
              <a:gd name="connsiteX99" fmla="*/ 1523632 w 14115115"/>
              <a:gd name="connsiteY99" fmla="*/ 9818304 h 12725400"/>
              <a:gd name="connsiteX100" fmla="*/ 1517843 w 14115115"/>
              <a:gd name="connsiteY100" fmla="*/ 9765560 h 12725400"/>
              <a:gd name="connsiteX101" fmla="*/ 1516492 w 14115115"/>
              <a:gd name="connsiteY101" fmla="*/ 9770528 h 12725400"/>
              <a:gd name="connsiteX102" fmla="*/ 1484128 w 14115115"/>
              <a:gd name="connsiteY102" fmla="*/ 9689991 h 12725400"/>
              <a:gd name="connsiteX103" fmla="*/ 1500026 w 14115115"/>
              <a:gd name="connsiteY103" fmla="*/ 9620493 h 12725400"/>
              <a:gd name="connsiteX104" fmla="*/ 1451763 w 14115115"/>
              <a:gd name="connsiteY104" fmla="*/ 9609455 h 12725400"/>
              <a:gd name="connsiteX105" fmla="*/ 1435297 w 14115115"/>
              <a:gd name="connsiteY105" fmla="*/ 9459420 h 12725400"/>
              <a:gd name="connsiteX106" fmla="*/ 1387033 w 14115115"/>
              <a:gd name="connsiteY106" fmla="*/ 9448379 h 12725400"/>
              <a:gd name="connsiteX107" fmla="*/ 1370564 w 14115115"/>
              <a:gd name="connsiteY107" fmla="*/ 9298346 h 12725400"/>
              <a:gd name="connsiteX108" fmla="*/ 1338202 w 14115115"/>
              <a:gd name="connsiteY108" fmla="*/ 9217809 h 12725400"/>
              <a:gd name="connsiteX109" fmla="*/ 1310896 w 14115115"/>
              <a:gd name="connsiteY109" fmla="*/ 9149858 h 12725400"/>
              <a:gd name="connsiteX110" fmla="*/ 1296188 w 14115115"/>
              <a:gd name="connsiteY110" fmla="*/ 9113270 h 12725400"/>
              <a:gd name="connsiteX111" fmla="*/ 1291465 w 14115115"/>
              <a:gd name="connsiteY111" fmla="*/ 9122993 h 12725400"/>
              <a:gd name="connsiteX112" fmla="*/ 1255197 w 14115115"/>
              <a:gd name="connsiteY112" fmla="*/ 9087273 h 12725400"/>
              <a:gd name="connsiteX113" fmla="*/ 1252663 w 14115115"/>
              <a:gd name="connsiteY113" fmla="*/ 8867131 h 12725400"/>
              <a:gd name="connsiteX114" fmla="*/ 1253344 w 14115115"/>
              <a:gd name="connsiteY114" fmla="*/ 8873345 h 12725400"/>
              <a:gd name="connsiteX115" fmla="*/ 1254628 w 14115115"/>
              <a:gd name="connsiteY115" fmla="*/ 8867741 h 12725400"/>
              <a:gd name="connsiteX116" fmla="*/ 1723161 w 14115115"/>
              <a:gd name="connsiteY116" fmla="*/ 8867072 h 12725400"/>
              <a:gd name="connsiteX117" fmla="*/ 1713156 w 14115115"/>
              <a:gd name="connsiteY117" fmla="*/ 8883065 h 12725400"/>
              <a:gd name="connsiteX118" fmla="*/ 1697381 w 14115115"/>
              <a:gd name="connsiteY118" fmla="*/ 8908274 h 12725400"/>
              <a:gd name="connsiteX119" fmla="*/ 1688987 w 14115115"/>
              <a:gd name="connsiteY119" fmla="*/ 8967102 h 12725400"/>
              <a:gd name="connsiteX120" fmla="*/ 1657191 w 14115115"/>
              <a:gd name="connsiteY120" fmla="*/ 9106099 h 12725400"/>
              <a:gd name="connsiteX121" fmla="*/ 1641863 w 14115115"/>
              <a:gd name="connsiteY121" fmla="*/ 9395121 h 12725400"/>
              <a:gd name="connsiteX122" fmla="*/ 1641933 w 14115115"/>
              <a:gd name="connsiteY122" fmla="*/ 9422562 h 12725400"/>
              <a:gd name="connsiteX123" fmla="*/ 1641976 w 14115115"/>
              <a:gd name="connsiteY123" fmla="*/ 9439289 h 12725400"/>
              <a:gd name="connsiteX124" fmla="*/ 1644243 w 14115115"/>
              <a:gd name="connsiteY124" fmla="*/ 9434083 h 12725400"/>
              <a:gd name="connsiteX125" fmla="*/ 1676605 w 14115115"/>
              <a:gd name="connsiteY125" fmla="*/ 9514621 h 12725400"/>
              <a:gd name="connsiteX126" fmla="*/ 1660707 w 14115115"/>
              <a:gd name="connsiteY126" fmla="*/ 9584117 h 12725400"/>
              <a:gd name="connsiteX127" fmla="*/ 1693073 w 14115115"/>
              <a:gd name="connsiteY127" fmla="*/ 9664655 h 12725400"/>
              <a:gd name="connsiteX128" fmla="*/ 1725437 w 14115115"/>
              <a:gd name="connsiteY128" fmla="*/ 9745192 h 12725400"/>
              <a:gd name="connsiteX129" fmla="*/ 1723450 w 14115115"/>
              <a:gd name="connsiteY129" fmla="*/ 9753879 h 12725400"/>
              <a:gd name="connsiteX130" fmla="*/ 1721425 w 14115115"/>
              <a:gd name="connsiteY130" fmla="*/ 9762730 h 12725400"/>
              <a:gd name="connsiteX131" fmla="*/ 1734229 w 14115115"/>
              <a:gd name="connsiteY131" fmla="*/ 9751065 h 12725400"/>
              <a:gd name="connsiteX132" fmla="*/ 1771321 w 14115115"/>
              <a:gd name="connsiteY132" fmla="*/ 9717272 h 12725400"/>
              <a:gd name="connsiteX133" fmla="*/ 1755422 w 14115115"/>
              <a:gd name="connsiteY133" fmla="*/ 9786768 h 12725400"/>
              <a:gd name="connsiteX134" fmla="*/ 1735060 w 14115115"/>
              <a:gd name="connsiteY134" fmla="*/ 9782112 h 12725400"/>
              <a:gd name="connsiteX135" fmla="*/ 1730957 w 14115115"/>
              <a:gd name="connsiteY135" fmla="*/ 9781170 h 12725400"/>
              <a:gd name="connsiteX136" fmla="*/ 1736609 w 14115115"/>
              <a:gd name="connsiteY136" fmla="*/ 9790024 h 12725400"/>
              <a:gd name="connsiteX137" fmla="*/ 1740349 w 14115115"/>
              <a:gd name="connsiteY137" fmla="*/ 9828735 h 12725400"/>
              <a:gd name="connsiteX138" fmla="*/ 1740856 w 14115115"/>
              <a:gd name="connsiteY138" fmla="*/ 9850436 h 12725400"/>
              <a:gd name="connsiteX139" fmla="*/ 1755422 w 14115115"/>
              <a:gd name="connsiteY139" fmla="*/ 9786768 h 12725400"/>
              <a:gd name="connsiteX140" fmla="*/ 1787787 w 14115115"/>
              <a:gd name="connsiteY140" fmla="*/ 9867303 h 12725400"/>
              <a:gd name="connsiteX141" fmla="*/ 1792927 w 14115115"/>
              <a:gd name="connsiteY141" fmla="*/ 9899477 h 12725400"/>
              <a:gd name="connsiteX142" fmla="*/ 1789224 w 14115115"/>
              <a:gd name="connsiteY142" fmla="*/ 9906046 h 12725400"/>
              <a:gd name="connsiteX143" fmla="*/ 1790167 w 14115115"/>
              <a:gd name="connsiteY143" fmla="*/ 9906261 h 12725400"/>
              <a:gd name="connsiteX144" fmla="*/ 1794212 w 14115115"/>
              <a:gd name="connsiteY144" fmla="*/ 9916331 h 12725400"/>
              <a:gd name="connsiteX145" fmla="*/ 1799887 w 14115115"/>
              <a:gd name="connsiteY145" fmla="*/ 9930451 h 12725400"/>
              <a:gd name="connsiteX146" fmla="*/ 1836049 w 14115115"/>
              <a:gd name="connsiteY146" fmla="*/ 9878342 h 12725400"/>
              <a:gd name="connsiteX147" fmla="*/ 1803684 w 14115115"/>
              <a:gd name="connsiteY147" fmla="*/ 9797809 h 12725400"/>
              <a:gd name="connsiteX148" fmla="*/ 1819012 w 14115115"/>
              <a:gd name="connsiteY148" fmla="*/ 9508779 h 12725400"/>
              <a:gd name="connsiteX149" fmla="*/ 1818444 w 14115115"/>
              <a:gd name="connsiteY149" fmla="*/ 9289251 h 12725400"/>
              <a:gd name="connsiteX150" fmla="*/ 1822420 w 14115115"/>
              <a:gd name="connsiteY150" fmla="*/ 9271878 h 12725400"/>
              <a:gd name="connsiteX151" fmla="*/ 1829524 w 14115115"/>
              <a:gd name="connsiteY151" fmla="*/ 9240811 h 12725400"/>
              <a:gd name="connsiteX152" fmla="*/ 1823068 w 14115115"/>
              <a:gd name="connsiteY152" fmla="*/ 9224742 h 12725400"/>
              <a:gd name="connsiteX153" fmla="*/ 1804356 w 14115115"/>
              <a:gd name="connsiteY153" fmla="*/ 9178179 h 12725400"/>
              <a:gd name="connsiteX154" fmla="*/ 1771990 w 14115115"/>
              <a:gd name="connsiteY154" fmla="*/ 9097644 h 12725400"/>
              <a:gd name="connsiteX155" fmla="*/ 1787888 w 14115115"/>
              <a:gd name="connsiteY155" fmla="*/ 9028147 h 12725400"/>
              <a:gd name="connsiteX156" fmla="*/ 1803787 w 14115115"/>
              <a:gd name="connsiteY156" fmla="*/ 8958649 h 12725400"/>
              <a:gd name="connsiteX157" fmla="*/ 1755527 w 14115115"/>
              <a:gd name="connsiteY157" fmla="*/ 8947610 h 12725400"/>
              <a:gd name="connsiteX158" fmla="*/ 1707263 w 14115115"/>
              <a:gd name="connsiteY158" fmla="*/ 8936571 h 12725400"/>
              <a:gd name="connsiteX159" fmla="*/ 1723161 w 14115115"/>
              <a:gd name="connsiteY159" fmla="*/ 8867072 h 12725400"/>
              <a:gd name="connsiteX160" fmla="*/ 1313970 w 14115115"/>
              <a:gd name="connsiteY160" fmla="*/ 8830341 h 12725400"/>
              <a:gd name="connsiteX161" fmla="*/ 1302890 w 14115115"/>
              <a:gd name="connsiteY161" fmla="*/ 8878781 h 12725400"/>
              <a:gd name="connsiteX162" fmla="*/ 1319071 w 14115115"/>
              <a:gd name="connsiteY162" fmla="*/ 8919051 h 12725400"/>
              <a:gd name="connsiteX163" fmla="*/ 1318892 w 14115115"/>
              <a:gd name="connsiteY163" fmla="*/ 8920860 h 12725400"/>
              <a:gd name="connsiteX164" fmla="*/ 1325631 w 14115115"/>
              <a:gd name="connsiteY164" fmla="*/ 8922403 h 12725400"/>
              <a:gd name="connsiteX165" fmla="*/ 1353529 w 14115115"/>
              <a:gd name="connsiteY165" fmla="*/ 8928785 h 12725400"/>
              <a:gd name="connsiteX166" fmla="*/ 1321167 w 14115115"/>
              <a:gd name="connsiteY166" fmla="*/ 8848248 h 12725400"/>
              <a:gd name="connsiteX167" fmla="*/ 1317119 w 14115115"/>
              <a:gd name="connsiteY167" fmla="*/ 8838178 h 12725400"/>
              <a:gd name="connsiteX168" fmla="*/ 1901024 w 14115115"/>
              <a:gd name="connsiteY168" fmla="*/ 8755597 h 12725400"/>
              <a:gd name="connsiteX169" fmla="*/ 1899741 w 14115115"/>
              <a:gd name="connsiteY169" fmla="*/ 8761202 h 12725400"/>
              <a:gd name="connsiteX170" fmla="*/ 1901688 w 14115115"/>
              <a:gd name="connsiteY170" fmla="*/ 8761648 h 12725400"/>
              <a:gd name="connsiteX171" fmla="*/ 1800943 w 14115115"/>
              <a:gd name="connsiteY171" fmla="*/ 7861004 h 12725400"/>
              <a:gd name="connsiteX172" fmla="*/ 1773875 w 14115115"/>
              <a:gd name="connsiteY172" fmla="*/ 7885665 h 12725400"/>
              <a:gd name="connsiteX173" fmla="*/ 1738505 w 14115115"/>
              <a:gd name="connsiteY173" fmla="*/ 7917891 h 12725400"/>
              <a:gd name="connsiteX174" fmla="*/ 1741349 w 14115115"/>
              <a:gd name="connsiteY174" fmla="*/ 7943793 h 12725400"/>
              <a:gd name="connsiteX175" fmla="*/ 1750870 w 14115115"/>
              <a:gd name="connsiteY175" fmla="*/ 8030535 h 12725400"/>
              <a:gd name="connsiteX176" fmla="*/ 1734972 w 14115115"/>
              <a:gd name="connsiteY176" fmla="*/ 8100032 h 12725400"/>
              <a:gd name="connsiteX177" fmla="*/ 1719073 w 14115115"/>
              <a:gd name="connsiteY177" fmla="*/ 8169524 h 12725400"/>
              <a:gd name="connsiteX178" fmla="*/ 1719145 w 14115115"/>
              <a:gd name="connsiteY178" fmla="*/ 8196968 h 12725400"/>
              <a:gd name="connsiteX179" fmla="*/ 1719148 w 14115115"/>
              <a:gd name="connsiteY179" fmla="*/ 8197594 h 12725400"/>
              <a:gd name="connsiteX180" fmla="*/ 1721454 w 14115115"/>
              <a:gd name="connsiteY180" fmla="*/ 8208487 h 12725400"/>
              <a:gd name="connsiteX181" fmla="*/ 1753818 w 14115115"/>
              <a:gd name="connsiteY181" fmla="*/ 8289024 h 12725400"/>
              <a:gd name="connsiteX182" fmla="*/ 1802079 w 14115115"/>
              <a:gd name="connsiteY182" fmla="*/ 8300064 h 12725400"/>
              <a:gd name="connsiteX183" fmla="*/ 1834444 w 14115115"/>
              <a:gd name="connsiteY183" fmla="*/ 8380600 h 12725400"/>
              <a:gd name="connsiteX184" fmla="*/ 1818546 w 14115115"/>
              <a:gd name="connsiteY184" fmla="*/ 8450095 h 12725400"/>
              <a:gd name="connsiteX185" fmla="*/ 1850912 w 14115115"/>
              <a:gd name="connsiteY185" fmla="*/ 8530633 h 12725400"/>
              <a:gd name="connsiteX186" fmla="*/ 1835014 w 14115115"/>
              <a:gd name="connsiteY186" fmla="*/ 8600129 h 12725400"/>
              <a:gd name="connsiteX187" fmla="*/ 1899172 w 14115115"/>
              <a:gd name="connsiteY187" fmla="*/ 8541673 h 12725400"/>
              <a:gd name="connsiteX188" fmla="*/ 1883273 w 14115115"/>
              <a:gd name="connsiteY188" fmla="*/ 8611170 h 12725400"/>
              <a:gd name="connsiteX189" fmla="*/ 1867376 w 14115115"/>
              <a:gd name="connsiteY189" fmla="*/ 8680667 h 12725400"/>
              <a:gd name="connsiteX190" fmla="*/ 1887738 w 14115115"/>
              <a:gd name="connsiteY190" fmla="*/ 8685323 h 12725400"/>
              <a:gd name="connsiteX191" fmla="*/ 1901093 w 14115115"/>
              <a:gd name="connsiteY191" fmla="*/ 8688379 h 12725400"/>
              <a:gd name="connsiteX192" fmla="*/ 1903254 w 14115115"/>
              <a:gd name="connsiteY192" fmla="*/ 8668739 h 12725400"/>
              <a:gd name="connsiteX193" fmla="*/ 1928933 w 14115115"/>
              <a:gd name="connsiteY193" fmla="*/ 8435502 h 12725400"/>
              <a:gd name="connsiteX194" fmla="*/ 1934739 w 14115115"/>
              <a:gd name="connsiteY194" fmla="*/ 8382774 h 12725400"/>
              <a:gd name="connsiteX195" fmla="*/ 1898604 w 14115115"/>
              <a:gd name="connsiteY195" fmla="*/ 8322145 h 12725400"/>
              <a:gd name="connsiteX196" fmla="*/ 1866238 w 14115115"/>
              <a:gd name="connsiteY196" fmla="*/ 8241608 h 12725400"/>
              <a:gd name="connsiteX197" fmla="*/ 1898035 w 14115115"/>
              <a:gd name="connsiteY197" fmla="*/ 8102615 h 12725400"/>
              <a:gd name="connsiteX198" fmla="*/ 1913933 w 14115115"/>
              <a:gd name="connsiteY198" fmla="*/ 8033118 h 12725400"/>
              <a:gd name="connsiteX199" fmla="*/ 1865670 w 14115115"/>
              <a:gd name="connsiteY199" fmla="*/ 8022078 h 12725400"/>
              <a:gd name="connsiteX200" fmla="*/ 1833305 w 14115115"/>
              <a:gd name="connsiteY200" fmla="*/ 7941542 h 12725400"/>
              <a:gd name="connsiteX201" fmla="*/ 1785043 w 14115115"/>
              <a:gd name="connsiteY201" fmla="*/ 7930500 h 12725400"/>
              <a:gd name="connsiteX202" fmla="*/ 1800943 w 14115115"/>
              <a:gd name="connsiteY202" fmla="*/ 7861004 h 12725400"/>
              <a:gd name="connsiteX203" fmla="*/ 1656154 w 14115115"/>
              <a:gd name="connsiteY203" fmla="*/ 7827882 h 12725400"/>
              <a:gd name="connsiteX204" fmla="*/ 1658765 w 14115115"/>
              <a:gd name="connsiteY204" fmla="*/ 7834377 h 12725400"/>
              <a:gd name="connsiteX205" fmla="*/ 1658324 w 14115115"/>
              <a:gd name="connsiteY205" fmla="*/ 7830345 h 12725400"/>
              <a:gd name="connsiteX206" fmla="*/ 1713771 w 14115115"/>
              <a:gd name="connsiteY206" fmla="*/ 7576023 h 12725400"/>
              <a:gd name="connsiteX207" fmla="*/ 1701470 w 14115115"/>
              <a:gd name="connsiteY207" fmla="*/ 7580438 h 12725400"/>
              <a:gd name="connsiteX208" fmla="*/ 1689862 w 14115115"/>
              <a:gd name="connsiteY208" fmla="*/ 7584600 h 12725400"/>
              <a:gd name="connsiteX209" fmla="*/ 1703847 w 14115115"/>
              <a:gd name="connsiteY209" fmla="*/ 7619396 h 12725400"/>
              <a:gd name="connsiteX210" fmla="*/ 1705835 w 14115115"/>
              <a:gd name="connsiteY210" fmla="*/ 7610708 h 12725400"/>
              <a:gd name="connsiteX211" fmla="*/ 1928692 w 14115115"/>
              <a:gd name="connsiteY211" fmla="*/ 7524566 h 12725400"/>
              <a:gd name="connsiteX212" fmla="*/ 1864533 w 14115115"/>
              <a:gd name="connsiteY212" fmla="*/ 7583022 h 12725400"/>
              <a:gd name="connsiteX213" fmla="*/ 1848635 w 14115115"/>
              <a:gd name="connsiteY213" fmla="*/ 7652518 h 12725400"/>
              <a:gd name="connsiteX214" fmla="*/ 1896897 w 14115115"/>
              <a:gd name="connsiteY214" fmla="*/ 7663558 h 12725400"/>
              <a:gd name="connsiteX215" fmla="*/ 1929261 w 14115115"/>
              <a:gd name="connsiteY215" fmla="*/ 7744094 h 12725400"/>
              <a:gd name="connsiteX216" fmla="*/ 1913364 w 14115115"/>
              <a:gd name="connsiteY216" fmla="*/ 7813588 h 12725400"/>
              <a:gd name="connsiteX217" fmla="*/ 1978093 w 14115115"/>
              <a:gd name="connsiteY217" fmla="*/ 7974661 h 12725400"/>
              <a:gd name="connsiteX218" fmla="*/ 1980039 w 14115115"/>
              <a:gd name="connsiteY218" fmla="*/ 7975108 h 12725400"/>
              <a:gd name="connsiteX219" fmla="*/ 1975714 w 14115115"/>
              <a:gd name="connsiteY219" fmla="*/ 7935700 h 12725400"/>
              <a:gd name="connsiteX220" fmla="*/ 2023977 w 14115115"/>
              <a:gd name="connsiteY220" fmla="*/ 7946740 h 12725400"/>
              <a:gd name="connsiteX221" fmla="*/ 2025964 w 14115115"/>
              <a:gd name="connsiteY221" fmla="*/ 7938053 h 12725400"/>
              <a:gd name="connsiteX222" fmla="*/ 2035058 w 14115115"/>
              <a:gd name="connsiteY222" fmla="*/ 7898300 h 12725400"/>
              <a:gd name="connsiteX223" fmla="*/ 2028600 w 14115115"/>
              <a:gd name="connsiteY223" fmla="*/ 7882228 h 12725400"/>
              <a:gd name="connsiteX224" fmla="*/ 2009888 w 14115115"/>
              <a:gd name="connsiteY224" fmla="*/ 7835668 h 12725400"/>
              <a:gd name="connsiteX225" fmla="*/ 1977523 w 14115115"/>
              <a:gd name="connsiteY225" fmla="*/ 7755135 h 12725400"/>
              <a:gd name="connsiteX226" fmla="*/ 1945158 w 14115115"/>
              <a:gd name="connsiteY226" fmla="*/ 7674598 h 12725400"/>
              <a:gd name="connsiteX227" fmla="*/ 1928692 w 14115115"/>
              <a:gd name="connsiteY227" fmla="*/ 7524566 h 12725400"/>
              <a:gd name="connsiteX228" fmla="*/ 11422541 w 14115115"/>
              <a:gd name="connsiteY228" fmla="*/ 6817875 h 12725400"/>
              <a:gd name="connsiteX229" fmla="*/ 11412190 w 14115115"/>
              <a:gd name="connsiteY229" fmla="*/ 6829989 h 12725400"/>
              <a:gd name="connsiteX230" fmla="*/ 11410721 w 14115115"/>
              <a:gd name="connsiteY230" fmla="*/ 6844520 h 12725400"/>
              <a:gd name="connsiteX231" fmla="*/ 11420845 w 14115115"/>
              <a:gd name="connsiteY231" fmla="*/ 6869787 h 12725400"/>
              <a:gd name="connsiteX232" fmla="*/ 11444779 w 14115115"/>
              <a:gd name="connsiteY232" fmla="*/ 6841776 h 12725400"/>
              <a:gd name="connsiteX233" fmla="*/ 11434604 w 14115115"/>
              <a:gd name="connsiteY233" fmla="*/ 6830841 h 12725400"/>
              <a:gd name="connsiteX234" fmla="*/ 11422541 w 14115115"/>
              <a:gd name="connsiteY234" fmla="*/ 6817875 h 12725400"/>
              <a:gd name="connsiteX235" fmla="*/ 12278459 w 14115115"/>
              <a:gd name="connsiteY235" fmla="*/ 6714942 h 12725400"/>
              <a:gd name="connsiteX236" fmla="*/ 12275333 w 14115115"/>
              <a:gd name="connsiteY236" fmla="*/ 6718601 h 12725400"/>
              <a:gd name="connsiteX237" fmla="*/ 12279417 w 14115115"/>
              <a:gd name="connsiteY237" fmla="*/ 6715967 h 12725400"/>
              <a:gd name="connsiteX238" fmla="*/ 4472093 w 14115115"/>
              <a:gd name="connsiteY238" fmla="*/ 4492111 h 12725400"/>
              <a:gd name="connsiteX239" fmla="*/ 4445113 w 14115115"/>
              <a:gd name="connsiteY239" fmla="*/ 4516691 h 12725400"/>
              <a:gd name="connsiteX240" fmla="*/ 4452059 w 14115115"/>
              <a:gd name="connsiteY240" fmla="*/ 4579988 h 12725400"/>
              <a:gd name="connsiteX241" fmla="*/ 4457869 w 14115115"/>
              <a:gd name="connsiteY241" fmla="*/ 4632953 h 12725400"/>
              <a:gd name="connsiteX242" fmla="*/ 4459201 w 14115115"/>
              <a:gd name="connsiteY242" fmla="*/ 4627765 h 12725400"/>
              <a:gd name="connsiteX243" fmla="*/ 4475098 w 14115115"/>
              <a:gd name="connsiteY243" fmla="*/ 4558268 h 12725400"/>
              <a:gd name="connsiteX244" fmla="*/ 4475435 w 14115115"/>
              <a:gd name="connsiteY244" fmla="*/ 4494353 h 12725400"/>
              <a:gd name="connsiteX245" fmla="*/ 8037343 w 14115115"/>
              <a:gd name="connsiteY245" fmla="*/ 3910484 h 12725400"/>
              <a:gd name="connsiteX246" fmla="*/ 8028991 w 14115115"/>
              <a:gd name="connsiteY246" fmla="*/ 3946993 h 12725400"/>
              <a:gd name="connsiteX247" fmla="*/ 8059129 w 14115115"/>
              <a:gd name="connsiteY247" fmla="*/ 3943602 h 12725400"/>
              <a:gd name="connsiteX248" fmla="*/ 8071264 w 14115115"/>
              <a:gd name="connsiteY248" fmla="*/ 3934859 h 12725400"/>
              <a:gd name="connsiteX249" fmla="*/ 8074875 w 14115115"/>
              <a:gd name="connsiteY249" fmla="*/ 3919070 h 12725400"/>
              <a:gd name="connsiteX250" fmla="*/ 8054514 w 14115115"/>
              <a:gd name="connsiteY250" fmla="*/ 3914413 h 12725400"/>
              <a:gd name="connsiteX251" fmla="*/ 7556567 w 14115115"/>
              <a:gd name="connsiteY251" fmla="*/ 3069180 h 12725400"/>
              <a:gd name="connsiteX252" fmla="*/ 7557089 w 14115115"/>
              <a:gd name="connsiteY252" fmla="*/ 3074321 h 12725400"/>
              <a:gd name="connsiteX253" fmla="*/ 7558181 w 14115115"/>
              <a:gd name="connsiteY253" fmla="*/ 3069549 h 12725400"/>
              <a:gd name="connsiteX254" fmla="*/ 8677945 w 14115115"/>
              <a:gd name="connsiteY254" fmla="*/ 0 h 12725400"/>
              <a:gd name="connsiteX255" fmla="*/ 8710313 w 14115115"/>
              <a:gd name="connsiteY255" fmla="*/ 80532 h 12725400"/>
              <a:gd name="connsiteX256" fmla="*/ 8699382 w 14115115"/>
              <a:gd name="connsiteY256" fmla="*/ 128316 h 12725400"/>
              <a:gd name="connsiteX257" fmla="*/ 8662619 w 14115115"/>
              <a:gd name="connsiteY257" fmla="*/ 289022 h 12725400"/>
              <a:gd name="connsiteX258" fmla="*/ 8710881 w 14115115"/>
              <a:gd name="connsiteY258" fmla="*/ 300063 h 12725400"/>
              <a:gd name="connsiteX259" fmla="*/ 8759144 w 14115115"/>
              <a:gd name="connsiteY259" fmla="*/ 311103 h 12725400"/>
              <a:gd name="connsiteX260" fmla="*/ 8807407 w 14115115"/>
              <a:gd name="connsiteY260" fmla="*/ 322143 h 12725400"/>
              <a:gd name="connsiteX261" fmla="*/ 8791509 w 14115115"/>
              <a:gd name="connsiteY261" fmla="*/ 391642 h 12725400"/>
              <a:gd name="connsiteX262" fmla="*/ 8743246 w 14115115"/>
              <a:gd name="connsiteY262" fmla="*/ 380600 h 12725400"/>
              <a:gd name="connsiteX263" fmla="*/ 8775610 w 14115115"/>
              <a:gd name="connsiteY263" fmla="*/ 461141 h 12725400"/>
              <a:gd name="connsiteX264" fmla="*/ 8759713 w 14115115"/>
              <a:gd name="connsiteY264" fmla="*/ 530637 h 12725400"/>
              <a:gd name="connsiteX265" fmla="*/ 8727919 w 14115115"/>
              <a:gd name="connsiteY265" fmla="*/ 669621 h 12725400"/>
              <a:gd name="connsiteX266" fmla="*/ 8746221 w 14115115"/>
              <a:gd name="connsiteY266" fmla="*/ 655532 h 12725400"/>
              <a:gd name="connsiteX267" fmla="*/ 8752390 w 14115115"/>
              <a:gd name="connsiteY267" fmla="*/ 597578 h 12725400"/>
              <a:gd name="connsiteX268" fmla="*/ 8749243 w 14115115"/>
              <a:gd name="connsiteY268" fmla="*/ 670505 h 12725400"/>
              <a:gd name="connsiteX269" fmla="*/ 8744386 w 14115115"/>
              <a:gd name="connsiteY269" fmla="*/ 819656 h 12725400"/>
              <a:gd name="connsiteX270" fmla="*/ 8728487 w 14115115"/>
              <a:gd name="connsiteY270" fmla="*/ 889153 h 12725400"/>
              <a:gd name="connsiteX271" fmla="*/ 8776750 w 14115115"/>
              <a:gd name="connsiteY271" fmla="*/ 900191 h 12725400"/>
              <a:gd name="connsiteX272" fmla="*/ 8729056 w 14115115"/>
              <a:gd name="connsiteY272" fmla="*/ 1108686 h 12725400"/>
              <a:gd name="connsiteX273" fmla="*/ 8761420 w 14115115"/>
              <a:gd name="connsiteY273" fmla="*/ 1189224 h 12725400"/>
              <a:gd name="connsiteX274" fmla="*/ 8745524 w 14115115"/>
              <a:gd name="connsiteY274" fmla="*/ 1258713 h 12725400"/>
              <a:gd name="connsiteX275" fmla="*/ 8729626 w 14115115"/>
              <a:gd name="connsiteY275" fmla="*/ 1328209 h 12725400"/>
              <a:gd name="connsiteX276" fmla="*/ 8681363 w 14115115"/>
              <a:gd name="connsiteY276" fmla="*/ 1317172 h 12725400"/>
              <a:gd name="connsiteX277" fmla="*/ 8713729 w 14115115"/>
              <a:gd name="connsiteY277" fmla="*/ 1397707 h 12725400"/>
              <a:gd name="connsiteX278" fmla="*/ 8746091 w 14115115"/>
              <a:gd name="connsiteY278" fmla="*/ 1478245 h 12725400"/>
              <a:gd name="connsiteX279" fmla="*/ 8730195 w 14115115"/>
              <a:gd name="connsiteY279" fmla="*/ 1547738 h 12725400"/>
              <a:gd name="connsiteX280" fmla="*/ 8714295 w 14115115"/>
              <a:gd name="connsiteY280" fmla="*/ 1617239 h 12725400"/>
              <a:gd name="connsiteX281" fmla="*/ 8778456 w 14115115"/>
              <a:gd name="connsiteY281" fmla="*/ 1558779 h 12725400"/>
              <a:gd name="connsiteX282" fmla="*/ 8825580 w 14115115"/>
              <a:gd name="connsiteY282" fmla="*/ 1130764 h 12725400"/>
              <a:gd name="connsiteX283" fmla="*/ 8793217 w 14115115"/>
              <a:gd name="connsiteY283" fmla="*/ 1050226 h 12725400"/>
              <a:gd name="connsiteX284" fmla="*/ 8856807 w 14115115"/>
              <a:gd name="connsiteY284" fmla="*/ 772240 h 12725400"/>
              <a:gd name="connsiteX285" fmla="*/ 8920965 w 14115115"/>
              <a:gd name="connsiteY285" fmla="*/ 713784 h 12725400"/>
              <a:gd name="connsiteX286" fmla="*/ 8953330 w 14115115"/>
              <a:gd name="connsiteY286" fmla="*/ 794322 h 12725400"/>
              <a:gd name="connsiteX287" fmla="*/ 8937432 w 14115115"/>
              <a:gd name="connsiteY287" fmla="*/ 863820 h 12725400"/>
              <a:gd name="connsiteX288" fmla="*/ 8873273 w 14115115"/>
              <a:gd name="connsiteY288" fmla="*/ 922273 h 12725400"/>
              <a:gd name="connsiteX289" fmla="*/ 8889739 w 14115115"/>
              <a:gd name="connsiteY289" fmla="*/ 1072309 h 12725400"/>
              <a:gd name="connsiteX290" fmla="*/ 8873843 w 14115115"/>
              <a:gd name="connsiteY290" fmla="*/ 1141806 h 12725400"/>
              <a:gd name="connsiteX291" fmla="*/ 8842047 w 14115115"/>
              <a:gd name="connsiteY291" fmla="*/ 1280792 h 12725400"/>
              <a:gd name="connsiteX292" fmla="*/ 8874411 w 14115115"/>
              <a:gd name="connsiteY292" fmla="*/ 1361332 h 12725400"/>
              <a:gd name="connsiteX293" fmla="*/ 8885342 w 14115115"/>
              <a:gd name="connsiteY293" fmla="*/ 1313554 h 12725400"/>
              <a:gd name="connsiteX294" fmla="*/ 8906206 w 14115115"/>
              <a:gd name="connsiteY294" fmla="*/ 1222343 h 12725400"/>
              <a:gd name="connsiteX295" fmla="*/ 8938573 w 14115115"/>
              <a:gd name="connsiteY295" fmla="*/ 1302873 h 12725400"/>
              <a:gd name="connsiteX296" fmla="*/ 9002730 w 14115115"/>
              <a:gd name="connsiteY296" fmla="*/ 1244425 h 12725400"/>
              <a:gd name="connsiteX297" fmla="*/ 9034525 w 14115115"/>
              <a:gd name="connsiteY297" fmla="*/ 1105430 h 12725400"/>
              <a:gd name="connsiteX298" fmla="*/ 9050992 w 14115115"/>
              <a:gd name="connsiteY298" fmla="*/ 1255467 h 12725400"/>
              <a:gd name="connsiteX299" fmla="*/ 9035097 w 14115115"/>
              <a:gd name="connsiteY299" fmla="*/ 1324953 h 12725400"/>
              <a:gd name="connsiteX300" fmla="*/ 8986834 w 14115115"/>
              <a:gd name="connsiteY300" fmla="*/ 1313914 h 12725400"/>
              <a:gd name="connsiteX301" fmla="*/ 9003303 w 14115115"/>
              <a:gd name="connsiteY301" fmla="*/ 1463948 h 12725400"/>
              <a:gd name="connsiteX302" fmla="*/ 8971507 w 14115115"/>
              <a:gd name="connsiteY302" fmla="*/ 1602938 h 12725400"/>
              <a:gd name="connsiteX303" fmla="*/ 9003870 w 14115115"/>
              <a:gd name="connsiteY303" fmla="*/ 1683476 h 12725400"/>
              <a:gd name="connsiteX304" fmla="*/ 8939710 w 14115115"/>
              <a:gd name="connsiteY304" fmla="*/ 1741936 h 12725400"/>
              <a:gd name="connsiteX305" fmla="*/ 8955609 w 14115115"/>
              <a:gd name="connsiteY305" fmla="*/ 1672437 h 12725400"/>
              <a:gd name="connsiteX306" fmla="*/ 8891447 w 14115115"/>
              <a:gd name="connsiteY306" fmla="*/ 1730896 h 12725400"/>
              <a:gd name="connsiteX307" fmla="*/ 8875550 w 14115115"/>
              <a:gd name="connsiteY307" fmla="*/ 1800393 h 12725400"/>
              <a:gd name="connsiteX308" fmla="*/ 8859653 w 14115115"/>
              <a:gd name="connsiteY308" fmla="*/ 1869888 h 12725400"/>
              <a:gd name="connsiteX309" fmla="*/ 8907914 w 14115115"/>
              <a:gd name="connsiteY309" fmla="*/ 1880929 h 12725400"/>
              <a:gd name="connsiteX310" fmla="*/ 8860223 w 14115115"/>
              <a:gd name="connsiteY310" fmla="*/ 2089420 h 12725400"/>
              <a:gd name="connsiteX311" fmla="*/ 8892584 w 14115115"/>
              <a:gd name="connsiteY311" fmla="*/ 2169957 h 12725400"/>
              <a:gd name="connsiteX312" fmla="*/ 8860789 w 14115115"/>
              <a:gd name="connsiteY312" fmla="*/ 2308952 h 12725400"/>
              <a:gd name="connsiteX313" fmla="*/ 8844891 w 14115115"/>
              <a:gd name="connsiteY313" fmla="*/ 2378450 h 12725400"/>
              <a:gd name="connsiteX314" fmla="*/ 8796630 w 14115115"/>
              <a:gd name="connsiteY314" fmla="*/ 2367410 h 12725400"/>
              <a:gd name="connsiteX315" fmla="*/ 8813099 w 14115115"/>
              <a:gd name="connsiteY315" fmla="*/ 2517435 h 12725400"/>
              <a:gd name="connsiteX316" fmla="*/ 8845463 w 14115115"/>
              <a:gd name="connsiteY316" fmla="*/ 2597974 h 12725400"/>
              <a:gd name="connsiteX317" fmla="*/ 8797201 w 14115115"/>
              <a:gd name="connsiteY317" fmla="*/ 2586932 h 12725400"/>
              <a:gd name="connsiteX318" fmla="*/ 8813668 w 14115115"/>
              <a:gd name="connsiteY318" fmla="*/ 2736968 h 12725400"/>
              <a:gd name="connsiteX319" fmla="*/ 8829566 w 14115115"/>
              <a:gd name="connsiteY319" fmla="*/ 2667471 h 12725400"/>
              <a:gd name="connsiteX320" fmla="*/ 8893724 w 14115115"/>
              <a:gd name="connsiteY320" fmla="*/ 2609014 h 12725400"/>
              <a:gd name="connsiteX321" fmla="*/ 8909621 w 14115115"/>
              <a:gd name="connsiteY321" fmla="*/ 2539519 h 12725400"/>
              <a:gd name="connsiteX322" fmla="*/ 8925519 w 14115115"/>
              <a:gd name="connsiteY322" fmla="*/ 2470022 h 12725400"/>
              <a:gd name="connsiteX323" fmla="*/ 8893155 w 14115115"/>
              <a:gd name="connsiteY323" fmla="*/ 2389488 h 12725400"/>
              <a:gd name="connsiteX324" fmla="*/ 8940848 w 14115115"/>
              <a:gd name="connsiteY324" fmla="*/ 2180999 h 12725400"/>
              <a:gd name="connsiteX325" fmla="*/ 8941417 w 14115115"/>
              <a:gd name="connsiteY325" fmla="*/ 2400528 h 12725400"/>
              <a:gd name="connsiteX326" fmla="*/ 8929281 w 14115115"/>
              <a:gd name="connsiteY326" fmla="*/ 2370328 h 12725400"/>
              <a:gd name="connsiteX327" fmla="*/ 8928523 w 14115115"/>
              <a:gd name="connsiteY327" fmla="*/ 2368444 h 12725400"/>
              <a:gd name="connsiteX328" fmla="*/ 8927763 w 14115115"/>
              <a:gd name="connsiteY328" fmla="*/ 2366551 h 12725400"/>
              <a:gd name="connsiteX329" fmla="*/ 8927194 w 14115115"/>
              <a:gd name="connsiteY329" fmla="*/ 2365137 h 12725400"/>
              <a:gd name="connsiteX330" fmla="*/ 8928523 w 14115115"/>
              <a:gd name="connsiteY330" fmla="*/ 2368444 h 12725400"/>
              <a:gd name="connsiteX331" fmla="*/ 8932123 w 14115115"/>
              <a:gd name="connsiteY331" fmla="*/ 2377410 h 12725400"/>
              <a:gd name="connsiteX332" fmla="*/ 8941417 w 14115115"/>
              <a:gd name="connsiteY332" fmla="*/ 2400528 h 12725400"/>
              <a:gd name="connsiteX333" fmla="*/ 8989677 w 14115115"/>
              <a:gd name="connsiteY333" fmla="*/ 2411569 h 12725400"/>
              <a:gd name="connsiteX334" fmla="*/ 9005576 w 14115115"/>
              <a:gd name="connsiteY334" fmla="*/ 2342071 h 12725400"/>
              <a:gd name="connsiteX335" fmla="*/ 9085065 w 14115115"/>
              <a:gd name="connsiteY335" fmla="*/ 1994584 h 12725400"/>
              <a:gd name="connsiteX336" fmla="*/ 9117430 w 14115115"/>
              <a:gd name="connsiteY336" fmla="*/ 2075125 h 12725400"/>
              <a:gd name="connsiteX337" fmla="*/ 9165123 w 14115115"/>
              <a:gd name="connsiteY337" fmla="*/ 1866636 h 12725400"/>
              <a:gd name="connsiteX338" fmla="*/ 9181020 w 14115115"/>
              <a:gd name="connsiteY338" fmla="*/ 1797137 h 12725400"/>
              <a:gd name="connsiteX339" fmla="*/ 9196349 w 14115115"/>
              <a:gd name="connsiteY339" fmla="*/ 1508109 h 12725400"/>
              <a:gd name="connsiteX340" fmla="*/ 9195779 w 14115115"/>
              <a:gd name="connsiteY340" fmla="*/ 1288586 h 12725400"/>
              <a:gd name="connsiteX341" fmla="*/ 9259372 w 14115115"/>
              <a:gd name="connsiteY341" fmla="*/ 1010596 h 12725400"/>
              <a:gd name="connsiteX342" fmla="*/ 9307063 w 14115115"/>
              <a:gd name="connsiteY342" fmla="*/ 802104 h 12725400"/>
              <a:gd name="connsiteX343" fmla="*/ 9371221 w 14115115"/>
              <a:gd name="connsiteY343" fmla="*/ 743653 h 12725400"/>
              <a:gd name="connsiteX344" fmla="*/ 9387119 w 14115115"/>
              <a:gd name="connsiteY344" fmla="*/ 674159 h 12725400"/>
              <a:gd name="connsiteX345" fmla="*/ 9338857 w 14115115"/>
              <a:gd name="connsiteY345" fmla="*/ 663119 h 12725400"/>
              <a:gd name="connsiteX346" fmla="*/ 9354755 w 14115115"/>
              <a:gd name="connsiteY346" fmla="*/ 593621 h 12725400"/>
              <a:gd name="connsiteX347" fmla="*/ 9370653 w 14115115"/>
              <a:gd name="connsiteY347" fmla="*/ 524125 h 12725400"/>
              <a:gd name="connsiteX348" fmla="*/ 9386553 w 14115115"/>
              <a:gd name="connsiteY348" fmla="*/ 454624 h 12725400"/>
              <a:gd name="connsiteX349" fmla="*/ 9401879 w 14115115"/>
              <a:gd name="connsiteY349" fmla="*/ 165605 h 12725400"/>
              <a:gd name="connsiteX350" fmla="*/ 9417777 w 14115115"/>
              <a:gd name="connsiteY350" fmla="*/ 96110 h 12725400"/>
              <a:gd name="connsiteX351" fmla="*/ 9450141 w 14115115"/>
              <a:gd name="connsiteY351" fmla="*/ 176646 h 12725400"/>
              <a:gd name="connsiteX352" fmla="*/ 9466037 w 14115115"/>
              <a:gd name="connsiteY352" fmla="*/ 107151 h 12725400"/>
              <a:gd name="connsiteX353" fmla="*/ 9514301 w 14115115"/>
              <a:gd name="connsiteY353" fmla="*/ 118189 h 12725400"/>
              <a:gd name="connsiteX354" fmla="*/ 9482506 w 14115115"/>
              <a:gd name="connsiteY354" fmla="*/ 257176 h 12725400"/>
              <a:gd name="connsiteX355" fmla="*/ 9450710 w 14115115"/>
              <a:gd name="connsiteY355" fmla="*/ 396170 h 12725400"/>
              <a:gd name="connsiteX356" fmla="*/ 9514871 w 14115115"/>
              <a:gd name="connsiteY356" fmla="*/ 337714 h 12725400"/>
              <a:gd name="connsiteX357" fmla="*/ 9483076 w 14115115"/>
              <a:gd name="connsiteY357" fmla="*/ 476707 h 12725400"/>
              <a:gd name="connsiteX358" fmla="*/ 9451282 w 14115115"/>
              <a:gd name="connsiteY358" fmla="*/ 615699 h 12725400"/>
              <a:gd name="connsiteX359" fmla="*/ 9500114 w 14115115"/>
              <a:gd name="connsiteY359" fmla="*/ 846266 h 12725400"/>
              <a:gd name="connsiteX360" fmla="*/ 9451849 w 14115115"/>
              <a:gd name="connsiteY360" fmla="*/ 835226 h 12725400"/>
              <a:gd name="connsiteX361" fmla="*/ 9435953 w 14115115"/>
              <a:gd name="connsiteY361" fmla="*/ 904724 h 12725400"/>
              <a:gd name="connsiteX362" fmla="*/ 9484214 w 14115115"/>
              <a:gd name="connsiteY362" fmla="*/ 915763 h 12725400"/>
              <a:gd name="connsiteX363" fmla="*/ 9484783 w 14115115"/>
              <a:gd name="connsiteY363" fmla="*/ 1135294 h 12725400"/>
              <a:gd name="connsiteX364" fmla="*/ 9517147 w 14115115"/>
              <a:gd name="connsiteY364" fmla="*/ 1215832 h 12725400"/>
              <a:gd name="connsiteX365" fmla="*/ 9517717 w 14115115"/>
              <a:gd name="connsiteY365" fmla="*/ 1435355 h 12725400"/>
              <a:gd name="connsiteX366" fmla="*/ 9453558 w 14115115"/>
              <a:gd name="connsiteY366" fmla="*/ 1493812 h 12725400"/>
              <a:gd name="connsiteX367" fmla="*/ 9485922 w 14115115"/>
              <a:gd name="connsiteY367" fmla="*/ 1574350 h 12725400"/>
              <a:gd name="connsiteX368" fmla="*/ 9534183 w 14115115"/>
              <a:gd name="connsiteY368" fmla="*/ 1585389 h 12725400"/>
              <a:gd name="connsiteX369" fmla="*/ 9582449 w 14115115"/>
              <a:gd name="connsiteY369" fmla="*/ 1596432 h 12725400"/>
              <a:gd name="connsiteX370" fmla="*/ 9502390 w 14115115"/>
              <a:gd name="connsiteY370" fmla="*/ 1724380 h 12725400"/>
              <a:gd name="connsiteX371" fmla="*/ 9566549 w 14115115"/>
              <a:gd name="connsiteY371" fmla="*/ 1665929 h 12725400"/>
              <a:gd name="connsiteX372" fmla="*/ 9582449 w 14115115"/>
              <a:gd name="connsiteY372" fmla="*/ 1596432 h 12725400"/>
              <a:gd name="connsiteX373" fmla="*/ 9598345 w 14115115"/>
              <a:gd name="connsiteY373" fmla="*/ 1526933 h 12725400"/>
              <a:gd name="connsiteX374" fmla="*/ 9565980 w 14115115"/>
              <a:gd name="connsiteY374" fmla="*/ 1446395 h 12725400"/>
              <a:gd name="connsiteX375" fmla="*/ 9581875 w 14115115"/>
              <a:gd name="connsiteY375" fmla="*/ 1376907 h 12725400"/>
              <a:gd name="connsiteX376" fmla="*/ 9597772 w 14115115"/>
              <a:gd name="connsiteY376" fmla="*/ 1307409 h 12725400"/>
              <a:gd name="connsiteX377" fmla="*/ 9565407 w 14115115"/>
              <a:gd name="connsiteY377" fmla="*/ 1226875 h 12725400"/>
              <a:gd name="connsiteX378" fmla="*/ 9629569 w 14115115"/>
              <a:gd name="connsiteY378" fmla="*/ 1168413 h 12725400"/>
              <a:gd name="connsiteX379" fmla="*/ 9677834 w 14115115"/>
              <a:gd name="connsiteY379" fmla="*/ 1179454 h 12725400"/>
              <a:gd name="connsiteX380" fmla="*/ 9646039 w 14115115"/>
              <a:gd name="connsiteY380" fmla="*/ 1318448 h 12725400"/>
              <a:gd name="connsiteX381" fmla="*/ 9678401 w 14115115"/>
              <a:gd name="connsiteY381" fmla="*/ 1398986 h 12725400"/>
              <a:gd name="connsiteX382" fmla="*/ 9662503 w 14115115"/>
              <a:gd name="connsiteY382" fmla="*/ 1468476 h 12725400"/>
              <a:gd name="connsiteX383" fmla="*/ 9630708 w 14115115"/>
              <a:gd name="connsiteY383" fmla="*/ 1607470 h 12725400"/>
              <a:gd name="connsiteX384" fmla="*/ 9678972 w 14115115"/>
              <a:gd name="connsiteY384" fmla="*/ 1618509 h 12725400"/>
              <a:gd name="connsiteX385" fmla="*/ 9647177 w 14115115"/>
              <a:gd name="connsiteY385" fmla="*/ 1757504 h 12725400"/>
              <a:gd name="connsiteX386" fmla="*/ 9679539 w 14115115"/>
              <a:gd name="connsiteY386" fmla="*/ 1838040 h 12725400"/>
              <a:gd name="connsiteX387" fmla="*/ 9663641 w 14115115"/>
              <a:gd name="connsiteY387" fmla="*/ 1907539 h 12725400"/>
              <a:gd name="connsiteX388" fmla="*/ 9631846 w 14115115"/>
              <a:gd name="connsiteY388" fmla="*/ 2046529 h 12725400"/>
              <a:gd name="connsiteX389" fmla="*/ 9648314 w 14115115"/>
              <a:gd name="connsiteY389" fmla="*/ 2196566 h 12725400"/>
              <a:gd name="connsiteX390" fmla="*/ 9632415 w 14115115"/>
              <a:gd name="connsiteY390" fmla="*/ 2266064 h 12725400"/>
              <a:gd name="connsiteX391" fmla="*/ 9664779 w 14115115"/>
              <a:gd name="connsiteY391" fmla="*/ 2346602 h 12725400"/>
              <a:gd name="connsiteX392" fmla="*/ 9713041 w 14115115"/>
              <a:gd name="connsiteY392" fmla="*/ 2357642 h 12725400"/>
              <a:gd name="connsiteX393" fmla="*/ 9680677 w 14115115"/>
              <a:gd name="connsiteY393" fmla="*/ 2277103 h 12725400"/>
              <a:gd name="connsiteX394" fmla="*/ 9728940 w 14115115"/>
              <a:gd name="connsiteY394" fmla="*/ 2288144 h 12725400"/>
              <a:gd name="connsiteX395" fmla="*/ 9793100 w 14115115"/>
              <a:gd name="connsiteY395" fmla="*/ 2229689 h 12725400"/>
              <a:gd name="connsiteX396" fmla="*/ 9808997 w 14115115"/>
              <a:gd name="connsiteY396" fmla="*/ 2160190 h 12725400"/>
              <a:gd name="connsiteX397" fmla="*/ 9824898 w 14115115"/>
              <a:gd name="connsiteY397" fmla="*/ 2090692 h 12725400"/>
              <a:gd name="connsiteX398" fmla="*/ 9840793 w 14115115"/>
              <a:gd name="connsiteY398" fmla="*/ 2021196 h 12725400"/>
              <a:gd name="connsiteX399" fmla="*/ 9792529 w 14115115"/>
              <a:gd name="connsiteY399" fmla="*/ 2010158 h 12725400"/>
              <a:gd name="connsiteX400" fmla="*/ 9856692 w 14115115"/>
              <a:gd name="connsiteY400" fmla="*/ 1951699 h 12725400"/>
              <a:gd name="connsiteX401" fmla="*/ 9824326 w 14115115"/>
              <a:gd name="connsiteY401" fmla="*/ 1871160 h 12725400"/>
              <a:gd name="connsiteX402" fmla="*/ 9872589 w 14115115"/>
              <a:gd name="connsiteY402" fmla="*/ 1882203 h 12725400"/>
              <a:gd name="connsiteX403" fmla="*/ 9888487 w 14115115"/>
              <a:gd name="connsiteY403" fmla="*/ 1812704 h 12725400"/>
              <a:gd name="connsiteX404" fmla="*/ 9856121 w 14115115"/>
              <a:gd name="connsiteY404" fmla="*/ 1732169 h 12725400"/>
              <a:gd name="connsiteX405" fmla="*/ 9872020 w 14115115"/>
              <a:gd name="connsiteY405" fmla="*/ 1662672 h 12725400"/>
              <a:gd name="connsiteX406" fmla="*/ 9877979 w 14115115"/>
              <a:gd name="connsiteY406" fmla="*/ 1636616 h 12725400"/>
              <a:gd name="connsiteX407" fmla="*/ 9878726 w 14115115"/>
              <a:gd name="connsiteY407" fmla="*/ 1633353 h 12725400"/>
              <a:gd name="connsiteX408" fmla="*/ 9881956 w 14115115"/>
              <a:gd name="connsiteY408" fmla="*/ 1619235 h 12725400"/>
              <a:gd name="connsiteX409" fmla="*/ 9903814 w 14115115"/>
              <a:gd name="connsiteY409" fmla="*/ 1523677 h 12725400"/>
              <a:gd name="connsiteX410" fmla="*/ 9855552 w 14115115"/>
              <a:gd name="connsiteY410" fmla="*/ 1512637 h 12725400"/>
              <a:gd name="connsiteX411" fmla="*/ 9966835 w 14115115"/>
              <a:gd name="connsiteY411" fmla="*/ 1026167 h 12725400"/>
              <a:gd name="connsiteX412" fmla="*/ 9966266 w 14115115"/>
              <a:gd name="connsiteY412" fmla="*/ 806641 h 12725400"/>
              <a:gd name="connsiteX413" fmla="*/ 10030167 w 14115115"/>
              <a:gd name="connsiteY413" fmla="*/ 527300 h 12725400"/>
              <a:gd name="connsiteX414" fmla="*/ 10045754 w 14115115"/>
              <a:gd name="connsiteY414" fmla="*/ 459157 h 12725400"/>
              <a:gd name="connsiteX415" fmla="*/ 10046322 w 14115115"/>
              <a:gd name="connsiteY415" fmla="*/ 678685 h 12725400"/>
              <a:gd name="connsiteX416" fmla="*/ 10062790 w 14115115"/>
              <a:gd name="connsiteY416" fmla="*/ 828723 h 12725400"/>
              <a:gd name="connsiteX417" fmla="*/ 10046893 w 14115115"/>
              <a:gd name="connsiteY417" fmla="*/ 898215 h 12725400"/>
              <a:gd name="connsiteX418" fmla="*/ 10127518 w 14115115"/>
              <a:gd name="connsiteY418" fmla="*/ 989788 h 12725400"/>
              <a:gd name="connsiteX419" fmla="*/ 10112192 w 14115115"/>
              <a:gd name="connsiteY419" fmla="*/ 1278814 h 12725400"/>
              <a:gd name="connsiteX420" fmla="*/ 10128656 w 14115115"/>
              <a:gd name="connsiteY420" fmla="*/ 1428851 h 12725400"/>
              <a:gd name="connsiteX421" fmla="*/ 10144554 w 14115115"/>
              <a:gd name="connsiteY421" fmla="*/ 1359354 h 12725400"/>
              <a:gd name="connsiteX422" fmla="*/ 10192818 w 14115115"/>
              <a:gd name="connsiteY422" fmla="*/ 1370393 h 12725400"/>
              <a:gd name="connsiteX423" fmla="*/ 10112757 w 14115115"/>
              <a:gd name="connsiteY423" fmla="*/ 1498350 h 12725400"/>
              <a:gd name="connsiteX424" fmla="*/ 10064497 w 14115115"/>
              <a:gd name="connsiteY424" fmla="*/ 1487309 h 12725400"/>
              <a:gd name="connsiteX425" fmla="*/ 10096862 w 14115115"/>
              <a:gd name="connsiteY425" fmla="*/ 1567837 h 12725400"/>
              <a:gd name="connsiteX426" fmla="*/ 10161022 w 14115115"/>
              <a:gd name="connsiteY426" fmla="*/ 1509388 h 12725400"/>
              <a:gd name="connsiteX427" fmla="*/ 10145126 w 14115115"/>
              <a:gd name="connsiteY427" fmla="*/ 1578878 h 12725400"/>
              <a:gd name="connsiteX428" fmla="*/ 10193386 w 14115115"/>
              <a:gd name="connsiteY428" fmla="*/ 1589917 h 12725400"/>
              <a:gd name="connsiteX429" fmla="*/ 10177488 w 14115115"/>
              <a:gd name="connsiteY429" fmla="*/ 1659415 h 12725400"/>
              <a:gd name="connsiteX430" fmla="*/ 10209854 w 14115115"/>
              <a:gd name="connsiteY430" fmla="*/ 1739954 h 12725400"/>
              <a:gd name="connsiteX431" fmla="*/ 10193957 w 14115115"/>
              <a:gd name="connsiteY431" fmla="*/ 1809453 h 12725400"/>
              <a:gd name="connsiteX432" fmla="*/ 10226321 w 14115115"/>
              <a:gd name="connsiteY432" fmla="*/ 1889987 h 12725400"/>
              <a:gd name="connsiteX433" fmla="*/ 10146263 w 14115115"/>
              <a:gd name="connsiteY433" fmla="*/ 2017941 h 12725400"/>
              <a:gd name="connsiteX434" fmla="*/ 10114470 w 14115115"/>
              <a:gd name="connsiteY434" fmla="*/ 2156932 h 12725400"/>
              <a:gd name="connsiteX435" fmla="*/ 10146833 w 14115115"/>
              <a:gd name="connsiteY435" fmla="*/ 2237469 h 12725400"/>
              <a:gd name="connsiteX436" fmla="*/ 10226889 w 14115115"/>
              <a:gd name="connsiteY436" fmla="*/ 2109520 h 12725400"/>
              <a:gd name="connsiteX437" fmla="*/ 10210992 w 14115115"/>
              <a:gd name="connsiteY437" fmla="*/ 2179013 h 12725400"/>
              <a:gd name="connsiteX438" fmla="*/ 10195095 w 14115115"/>
              <a:gd name="connsiteY438" fmla="*/ 2248512 h 12725400"/>
              <a:gd name="connsiteX439" fmla="*/ 10179197 w 14115115"/>
              <a:gd name="connsiteY439" fmla="*/ 2318007 h 12725400"/>
              <a:gd name="connsiteX440" fmla="*/ 10163300 w 14115115"/>
              <a:gd name="connsiteY440" fmla="*/ 2387506 h 12725400"/>
              <a:gd name="connsiteX441" fmla="*/ 10130934 w 14115115"/>
              <a:gd name="connsiteY441" fmla="*/ 2306969 h 12725400"/>
              <a:gd name="connsiteX442" fmla="*/ 10099139 w 14115115"/>
              <a:gd name="connsiteY442" fmla="*/ 2445966 h 12725400"/>
              <a:gd name="connsiteX443" fmla="*/ 10131503 w 14115115"/>
              <a:gd name="connsiteY443" fmla="*/ 2526499 h 12725400"/>
              <a:gd name="connsiteX444" fmla="*/ 10099707 w 14115115"/>
              <a:gd name="connsiteY444" fmla="*/ 2665494 h 12725400"/>
              <a:gd name="connsiteX445" fmla="*/ 10132075 w 14115115"/>
              <a:gd name="connsiteY445" fmla="*/ 2746025 h 12725400"/>
              <a:gd name="connsiteX446" fmla="*/ 10130086 w 14115115"/>
              <a:gd name="connsiteY446" fmla="*/ 2754713 h 12725400"/>
              <a:gd name="connsiteX447" fmla="*/ 10118165 w 14115115"/>
              <a:gd name="connsiteY447" fmla="*/ 2806834 h 12725400"/>
              <a:gd name="connsiteX448" fmla="*/ 10116177 w 14115115"/>
              <a:gd name="connsiteY448" fmla="*/ 2815519 h 12725400"/>
              <a:gd name="connsiteX449" fmla="*/ 10068483 w 14115115"/>
              <a:gd name="connsiteY449" fmla="*/ 3024015 h 12725400"/>
              <a:gd name="connsiteX450" fmla="*/ 10084946 w 14115115"/>
              <a:gd name="connsiteY450" fmla="*/ 3174045 h 12725400"/>
              <a:gd name="connsiteX451" fmla="*/ 10085519 w 14115115"/>
              <a:gd name="connsiteY451" fmla="*/ 3393573 h 12725400"/>
              <a:gd name="connsiteX452" fmla="*/ 10069622 w 14115115"/>
              <a:gd name="connsiteY452" fmla="*/ 3463067 h 12725400"/>
              <a:gd name="connsiteX453" fmla="*/ 10021359 w 14115115"/>
              <a:gd name="connsiteY453" fmla="*/ 3452025 h 12725400"/>
              <a:gd name="connsiteX454" fmla="*/ 10005458 w 14115115"/>
              <a:gd name="connsiteY454" fmla="*/ 3521526 h 12725400"/>
              <a:gd name="connsiteX455" fmla="*/ 10053724 w 14115115"/>
              <a:gd name="connsiteY455" fmla="*/ 3532564 h 12725400"/>
              <a:gd name="connsiteX456" fmla="*/ 9989562 w 14115115"/>
              <a:gd name="connsiteY456" fmla="*/ 3591022 h 12725400"/>
              <a:gd name="connsiteX457" fmla="*/ 10037827 w 14115115"/>
              <a:gd name="connsiteY457" fmla="*/ 3602062 h 12725400"/>
              <a:gd name="connsiteX458" fmla="*/ 10021929 w 14115115"/>
              <a:gd name="connsiteY458" fmla="*/ 3671559 h 12725400"/>
              <a:gd name="connsiteX459" fmla="*/ 10006031 w 14115115"/>
              <a:gd name="connsiteY459" fmla="*/ 3741056 h 12725400"/>
              <a:gd name="connsiteX460" fmla="*/ 9974237 w 14115115"/>
              <a:gd name="connsiteY460" fmla="*/ 3880046 h 12725400"/>
              <a:gd name="connsiteX461" fmla="*/ 10022497 w 14115115"/>
              <a:gd name="connsiteY461" fmla="*/ 3891084 h 12725400"/>
              <a:gd name="connsiteX462" fmla="*/ 10006599 w 14115115"/>
              <a:gd name="connsiteY462" fmla="*/ 3960581 h 12725400"/>
              <a:gd name="connsiteX463" fmla="*/ 10004610 w 14115115"/>
              <a:gd name="connsiteY463" fmla="*/ 3969274 h 12725400"/>
              <a:gd name="connsiteX464" fmla="*/ 9992687 w 14115115"/>
              <a:gd name="connsiteY464" fmla="*/ 4021395 h 12725400"/>
              <a:gd name="connsiteX465" fmla="*/ 9990702 w 14115115"/>
              <a:gd name="connsiteY465" fmla="*/ 4030076 h 12725400"/>
              <a:gd name="connsiteX466" fmla="*/ 9990452 w 14115115"/>
              <a:gd name="connsiteY466" fmla="*/ 4031167 h 12725400"/>
              <a:gd name="connsiteX467" fmla="*/ 9988713 w 14115115"/>
              <a:gd name="connsiteY467" fmla="*/ 4038772 h 12725400"/>
              <a:gd name="connsiteX468" fmla="*/ 9985980 w 14115115"/>
              <a:gd name="connsiteY468" fmla="*/ 4050714 h 12725400"/>
              <a:gd name="connsiteX469" fmla="*/ 9974802 w 14115115"/>
              <a:gd name="connsiteY469" fmla="*/ 4099574 h 12725400"/>
              <a:gd name="connsiteX470" fmla="*/ 9958907 w 14115115"/>
              <a:gd name="connsiteY470" fmla="*/ 4169071 h 12725400"/>
              <a:gd name="connsiteX471" fmla="*/ 10007166 w 14115115"/>
              <a:gd name="connsiteY471" fmla="*/ 4180111 h 12725400"/>
              <a:gd name="connsiteX472" fmla="*/ 10023066 w 14115115"/>
              <a:gd name="connsiteY472" fmla="*/ 4110613 h 12725400"/>
              <a:gd name="connsiteX473" fmla="*/ 10055431 w 14115115"/>
              <a:gd name="connsiteY473" fmla="*/ 4191153 h 12725400"/>
              <a:gd name="connsiteX474" fmla="*/ 10039534 w 14115115"/>
              <a:gd name="connsiteY474" fmla="*/ 4260649 h 12725400"/>
              <a:gd name="connsiteX475" fmla="*/ 10071896 w 14115115"/>
              <a:gd name="connsiteY475" fmla="*/ 4341187 h 12725400"/>
              <a:gd name="connsiteX476" fmla="*/ 10023635 w 14115115"/>
              <a:gd name="connsiteY476" fmla="*/ 4330146 h 12725400"/>
              <a:gd name="connsiteX477" fmla="*/ 10104262 w 14115115"/>
              <a:gd name="connsiteY477" fmla="*/ 4421723 h 12725400"/>
              <a:gd name="connsiteX478" fmla="*/ 10168991 w 14115115"/>
              <a:gd name="connsiteY478" fmla="*/ 4582799 h 12725400"/>
              <a:gd name="connsiteX479" fmla="*/ 10233148 w 14115115"/>
              <a:gd name="connsiteY479" fmla="*/ 4524340 h 12725400"/>
              <a:gd name="connsiteX480" fmla="*/ 10200787 w 14115115"/>
              <a:gd name="connsiteY480" fmla="*/ 4443803 h 12725400"/>
              <a:gd name="connsiteX481" fmla="*/ 10216684 w 14115115"/>
              <a:gd name="connsiteY481" fmla="*/ 4374309 h 12725400"/>
              <a:gd name="connsiteX482" fmla="*/ 10168420 w 14115115"/>
              <a:gd name="connsiteY482" fmla="*/ 4363268 h 12725400"/>
              <a:gd name="connsiteX483" fmla="*/ 10232582 w 14115115"/>
              <a:gd name="connsiteY483" fmla="*/ 4304811 h 12725400"/>
              <a:gd name="connsiteX484" fmla="*/ 10216113 w 14115115"/>
              <a:gd name="connsiteY484" fmla="*/ 4154775 h 12725400"/>
              <a:gd name="connsiteX485" fmla="*/ 10264377 w 14115115"/>
              <a:gd name="connsiteY485" fmla="*/ 4165815 h 12725400"/>
              <a:gd name="connsiteX486" fmla="*/ 10247908 w 14115115"/>
              <a:gd name="connsiteY486" fmla="*/ 4015781 h 12725400"/>
              <a:gd name="connsiteX487" fmla="*/ 10232012 w 14115115"/>
              <a:gd name="connsiteY487" fmla="*/ 4085276 h 12725400"/>
              <a:gd name="connsiteX488" fmla="*/ 10183752 w 14115115"/>
              <a:gd name="connsiteY488" fmla="*/ 4074236 h 12725400"/>
              <a:gd name="connsiteX489" fmla="*/ 10215546 w 14115115"/>
              <a:gd name="connsiteY489" fmla="*/ 3935245 h 12725400"/>
              <a:gd name="connsiteX490" fmla="*/ 10263809 w 14115115"/>
              <a:gd name="connsiteY490" fmla="*/ 3946284 h 12725400"/>
              <a:gd name="connsiteX491" fmla="*/ 10247340 w 14115115"/>
              <a:gd name="connsiteY491" fmla="*/ 3796256 h 12725400"/>
              <a:gd name="connsiteX492" fmla="*/ 10263238 w 14115115"/>
              <a:gd name="connsiteY492" fmla="*/ 3726763 h 12725400"/>
              <a:gd name="connsiteX493" fmla="*/ 10279135 w 14115115"/>
              <a:gd name="connsiteY493" fmla="*/ 3657265 h 12725400"/>
              <a:gd name="connsiteX494" fmla="*/ 10295034 w 14115115"/>
              <a:gd name="connsiteY494" fmla="*/ 3587765 h 12725400"/>
              <a:gd name="connsiteX495" fmla="*/ 10246770 w 14115115"/>
              <a:gd name="connsiteY495" fmla="*/ 3576726 h 12725400"/>
              <a:gd name="connsiteX496" fmla="*/ 10262669 w 14115115"/>
              <a:gd name="connsiteY496" fmla="*/ 3507229 h 12725400"/>
              <a:gd name="connsiteX497" fmla="*/ 10278567 w 14115115"/>
              <a:gd name="connsiteY497" fmla="*/ 3437732 h 12725400"/>
              <a:gd name="connsiteX498" fmla="*/ 10246204 w 14115115"/>
              <a:gd name="connsiteY498" fmla="*/ 3357194 h 12725400"/>
              <a:gd name="connsiteX499" fmla="*/ 10262100 w 14115115"/>
              <a:gd name="connsiteY499" fmla="*/ 3287705 h 12725400"/>
              <a:gd name="connsiteX500" fmla="*/ 10277997 w 14115115"/>
              <a:gd name="connsiteY500" fmla="*/ 3218207 h 12725400"/>
              <a:gd name="connsiteX501" fmla="*/ 10342156 w 14115115"/>
              <a:gd name="connsiteY501" fmla="*/ 3159750 h 12725400"/>
              <a:gd name="connsiteX502" fmla="*/ 10293894 w 14115115"/>
              <a:gd name="connsiteY502" fmla="*/ 3148709 h 12725400"/>
              <a:gd name="connsiteX503" fmla="*/ 10277427 w 14115115"/>
              <a:gd name="connsiteY503" fmla="*/ 2998677 h 12725400"/>
              <a:gd name="connsiteX504" fmla="*/ 10325690 w 14115115"/>
              <a:gd name="connsiteY504" fmla="*/ 3009718 h 12725400"/>
              <a:gd name="connsiteX505" fmla="*/ 10293325 w 14115115"/>
              <a:gd name="connsiteY505" fmla="*/ 2929179 h 12725400"/>
              <a:gd name="connsiteX506" fmla="*/ 10292756 w 14115115"/>
              <a:gd name="connsiteY506" fmla="*/ 2709653 h 12725400"/>
              <a:gd name="connsiteX507" fmla="*/ 10244495 w 14115115"/>
              <a:gd name="connsiteY507" fmla="*/ 2698614 h 12725400"/>
              <a:gd name="connsiteX508" fmla="*/ 10260393 w 14115115"/>
              <a:gd name="connsiteY508" fmla="*/ 2629116 h 12725400"/>
              <a:gd name="connsiteX509" fmla="*/ 10292188 w 14115115"/>
              <a:gd name="connsiteY509" fmla="*/ 2490126 h 12725400"/>
              <a:gd name="connsiteX510" fmla="*/ 10324551 w 14115115"/>
              <a:gd name="connsiteY510" fmla="*/ 2570659 h 12725400"/>
              <a:gd name="connsiteX511" fmla="*/ 10388709 w 14115115"/>
              <a:gd name="connsiteY511" fmla="*/ 2512205 h 12725400"/>
              <a:gd name="connsiteX512" fmla="*/ 10404608 w 14115115"/>
              <a:gd name="connsiteY512" fmla="*/ 2442708 h 12725400"/>
              <a:gd name="connsiteX513" fmla="*/ 10356345 w 14115115"/>
              <a:gd name="connsiteY513" fmla="*/ 2431668 h 12725400"/>
              <a:gd name="connsiteX514" fmla="*/ 10436405 w 14115115"/>
              <a:gd name="connsiteY514" fmla="*/ 2303710 h 12725400"/>
              <a:gd name="connsiteX515" fmla="*/ 10419937 w 14115115"/>
              <a:gd name="connsiteY515" fmla="*/ 2153679 h 12725400"/>
              <a:gd name="connsiteX516" fmla="*/ 10403472 w 14115115"/>
              <a:gd name="connsiteY516" fmla="*/ 2003644 h 12725400"/>
              <a:gd name="connsiteX517" fmla="*/ 10404798 w 14115115"/>
              <a:gd name="connsiteY517" fmla="*/ 2006949 h 12725400"/>
              <a:gd name="connsiteX518" fmla="*/ 10406252 w 14115115"/>
              <a:gd name="connsiteY518" fmla="*/ 2010563 h 12725400"/>
              <a:gd name="connsiteX519" fmla="*/ 10408022 w 14115115"/>
              <a:gd name="connsiteY519" fmla="*/ 2014972 h 12725400"/>
              <a:gd name="connsiteX520" fmla="*/ 10411357 w 14115115"/>
              <a:gd name="connsiteY520" fmla="*/ 2023270 h 12725400"/>
              <a:gd name="connsiteX521" fmla="*/ 10412763 w 14115115"/>
              <a:gd name="connsiteY521" fmla="*/ 2026769 h 12725400"/>
              <a:gd name="connsiteX522" fmla="*/ 10412819 w 14115115"/>
              <a:gd name="connsiteY522" fmla="*/ 2026908 h 12725400"/>
              <a:gd name="connsiteX523" fmla="*/ 10417812 w 14115115"/>
              <a:gd name="connsiteY523" fmla="*/ 2039333 h 12725400"/>
              <a:gd name="connsiteX524" fmla="*/ 10415608 w 14115115"/>
              <a:gd name="connsiteY524" fmla="*/ 2033847 h 12725400"/>
              <a:gd name="connsiteX525" fmla="*/ 10412819 w 14115115"/>
              <a:gd name="connsiteY525" fmla="*/ 2026908 h 12725400"/>
              <a:gd name="connsiteX526" fmla="*/ 10411357 w 14115115"/>
              <a:gd name="connsiteY526" fmla="*/ 2023270 h 12725400"/>
              <a:gd name="connsiteX527" fmla="*/ 10406252 w 14115115"/>
              <a:gd name="connsiteY527" fmla="*/ 2010563 h 12725400"/>
              <a:gd name="connsiteX528" fmla="*/ 10403472 w 14115115"/>
              <a:gd name="connsiteY528" fmla="*/ 2003644 h 12725400"/>
              <a:gd name="connsiteX529" fmla="*/ 10419371 w 14115115"/>
              <a:gd name="connsiteY529" fmla="*/ 1934148 h 12725400"/>
              <a:gd name="connsiteX530" fmla="*/ 10434698 w 14115115"/>
              <a:gd name="connsiteY530" fmla="*/ 1645119 h 12725400"/>
              <a:gd name="connsiteX531" fmla="*/ 10450592 w 14115115"/>
              <a:gd name="connsiteY531" fmla="*/ 1575631 h 12725400"/>
              <a:gd name="connsiteX532" fmla="*/ 10466490 w 14115115"/>
              <a:gd name="connsiteY532" fmla="*/ 1506133 h 12725400"/>
              <a:gd name="connsiteX533" fmla="*/ 10479904 w 14115115"/>
              <a:gd name="connsiteY533" fmla="*/ 1447493 h 12725400"/>
              <a:gd name="connsiteX534" fmla="*/ 10482390 w 14115115"/>
              <a:gd name="connsiteY534" fmla="*/ 1436633 h 12725400"/>
              <a:gd name="connsiteX535" fmla="*/ 10465924 w 14115115"/>
              <a:gd name="connsiteY535" fmla="*/ 1286600 h 12725400"/>
              <a:gd name="connsiteX536" fmla="*/ 10449459 w 14115115"/>
              <a:gd name="connsiteY536" fmla="*/ 1136568 h 12725400"/>
              <a:gd name="connsiteX537" fmla="*/ 10481251 w 14115115"/>
              <a:gd name="connsiteY537" fmla="*/ 997580 h 12725400"/>
              <a:gd name="connsiteX538" fmla="*/ 10480683 w 14115115"/>
              <a:gd name="connsiteY538" fmla="*/ 778046 h 12725400"/>
              <a:gd name="connsiteX539" fmla="*/ 10496581 w 14115115"/>
              <a:gd name="connsiteY539" fmla="*/ 708550 h 12725400"/>
              <a:gd name="connsiteX540" fmla="*/ 10512479 w 14115115"/>
              <a:gd name="connsiteY540" fmla="*/ 639055 h 12725400"/>
              <a:gd name="connsiteX541" fmla="*/ 10576638 w 14115115"/>
              <a:gd name="connsiteY541" fmla="*/ 580599 h 12725400"/>
              <a:gd name="connsiteX542" fmla="*/ 10609001 w 14115115"/>
              <a:gd name="connsiteY542" fmla="*/ 661137 h 12725400"/>
              <a:gd name="connsiteX543" fmla="*/ 10641366 w 14115115"/>
              <a:gd name="connsiteY543" fmla="*/ 741671 h 12725400"/>
              <a:gd name="connsiteX544" fmla="*/ 10593671 w 14115115"/>
              <a:gd name="connsiteY544" fmla="*/ 950162 h 12725400"/>
              <a:gd name="connsiteX545" fmla="*/ 10641936 w 14115115"/>
              <a:gd name="connsiteY545" fmla="*/ 961206 h 12725400"/>
              <a:gd name="connsiteX546" fmla="*/ 10578345 w 14115115"/>
              <a:gd name="connsiteY546" fmla="*/ 1239186 h 12725400"/>
              <a:gd name="connsiteX547" fmla="*/ 10626607 w 14115115"/>
              <a:gd name="connsiteY547" fmla="*/ 1250226 h 12725400"/>
              <a:gd name="connsiteX548" fmla="*/ 10643074 w 14115115"/>
              <a:gd name="connsiteY548" fmla="*/ 1400258 h 12725400"/>
              <a:gd name="connsiteX549" fmla="*/ 10627175 w 14115115"/>
              <a:gd name="connsiteY549" fmla="*/ 1469757 h 12725400"/>
              <a:gd name="connsiteX550" fmla="*/ 10643643 w 14115115"/>
              <a:gd name="connsiteY550" fmla="*/ 1619791 h 12725400"/>
              <a:gd name="connsiteX551" fmla="*/ 10676009 w 14115115"/>
              <a:gd name="connsiteY551" fmla="*/ 1700319 h 12725400"/>
              <a:gd name="connsiteX552" fmla="*/ 10627748 w 14115115"/>
              <a:gd name="connsiteY552" fmla="*/ 1689280 h 12725400"/>
              <a:gd name="connsiteX553" fmla="*/ 10692475 w 14115115"/>
              <a:gd name="connsiteY553" fmla="*/ 1850356 h 12725400"/>
              <a:gd name="connsiteX554" fmla="*/ 10676578 w 14115115"/>
              <a:gd name="connsiteY554" fmla="*/ 1919852 h 12725400"/>
              <a:gd name="connsiteX555" fmla="*/ 10660679 w 14115115"/>
              <a:gd name="connsiteY555" fmla="*/ 1989348 h 12725400"/>
              <a:gd name="connsiteX556" fmla="*/ 10644783 w 14115115"/>
              <a:gd name="connsiteY556" fmla="*/ 2058845 h 12725400"/>
              <a:gd name="connsiteX557" fmla="*/ 10693042 w 14115115"/>
              <a:gd name="connsiteY557" fmla="*/ 2069883 h 12725400"/>
              <a:gd name="connsiteX558" fmla="*/ 10677146 w 14115115"/>
              <a:gd name="connsiteY558" fmla="*/ 2139382 h 12725400"/>
              <a:gd name="connsiteX559" fmla="*/ 10709511 w 14115115"/>
              <a:gd name="connsiteY559" fmla="*/ 2219920 h 12725400"/>
              <a:gd name="connsiteX560" fmla="*/ 10677717 w 14115115"/>
              <a:gd name="connsiteY560" fmla="*/ 2358911 h 12725400"/>
              <a:gd name="connsiteX561" fmla="*/ 10661817 w 14115115"/>
              <a:gd name="connsiteY561" fmla="*/ 2428413 h 12725400"/>
              <a:gd name="connsiteX562" fmla="*/ 10725975 w 14115115"/>
              <a:gd name="connsiteY562" fmla="*/ 2369955 h 12725400"/>
              <a:gd name="connsiteX563" fmla="*/ 10694750 w 14115115"/>
              <a:gd name="connsiteY563" fmla="*/ 2728480 h 12725400"/>
              <a:gd name="connsiteX564" fmla="*/ 10695321 w 14115115"/>
              <a:gd name="connsiteY564" fmla="*/ 2948002 h 12725400"/>
              <a:gd name="connsiteX565" fmla="*/ 10663526 w 14115115"/>
              <a:gd name="connsiteY565" fmla="*/ 3086996 h 12725400"/>
              <a:gd name="connsiteX566" fmla="*/ 10647629 w 14115115"/>
              <a:gd name="connsiteY566" fmla="*/ 3156495 h 12725400"/>
              <a:gd name="connsiteX567" fmla="*/ 10631729 w 14115115"/>
              <a:gd name="connsiteY567" fmla="*/ 3225991 h 12725400"/>
              <a:gd name="connsiteX568" fmla="*/ 10632299 w 14115115"/>
              <a:gd name="connsiteY568" fmla="*/ 3445518 h 12725400"/>
              <a:gd name="connsiteX569" fmla="*/ 10617539 w 14115115"/>
              <a:gd name="connsiteY569" fmla="*/ 3954069 h 12725400"/>
              <a:gd name="connsiteX570" fmla="*/ 10649904 w 14115115"/>
              <a:gd name="connsiteY570" fmla="*/ 4034607 h 12725400"/>
              <a:gd name="connsiteX571" fmla="*/ 10585745 w 14115115"/>
              <a:gd name="connsiteY571" fmla="*/ 4093063 h 12725400"/>
              <a:gd name="connsiteX572" fmla="*/ 10618110 w 14115115"/>
              <a:gd name="connsiteY572" fmla="*/ 4173600 h 12725400"/>
              <a:gd name="connsiteX573" fmla="*/ 10634008 w 14115115"/>
              <a:gd name="connsiteY573" fmla="*/ 4104105 h 12725400"/>
              <a:gd name="connsiteX574" fmla="*/ 10661612 w 14115115"/>
              <a:gd name="connsiteY574" fmla="*/ 4532240 h 12725400"/>
              <a:gd name="connsiteX575" fmla="*/ 10665662 w 14115115"/>
              <a:gd name="connsiteY575" fmla="*/ 4595060 h 12725400"/>
              <a:gd name="connsiteX576" fmla="*/ 10683225 w 14115115"/>
              <a:gd name="connsiteY576" fmla="*/ 4580499 h 12725400"/>
              <a:gd name="connsiteX577" fmla="*/ 10703059 w 14115115"/>
              <a:gd name="connsiteY577" fmla="*/ 4564058 h 12725400"/>
              <a:gd name="connsiteX578" fmla="*/ 10868328 w 14115115"/>
              <a:gd name="connsiteY578" fmla="*/ 4434834 h 12725400"/>
              <a:gd name="connsiteX579" fmla="*/ 10913886 w 14115115"/>
              <a:gd name="connsiteY579" fmla="*/ 4381513 h 12725400"/>
              <a:gd name="connsiteX580" fmla="*/ 10959446 w 14115115"/>
              <a:gd name="connsiteY580" fmla="*/ 4328191 h 12725400"/>
              <a:gd name="connsiteX581" fmla="*/ 11050566 w 14115115"/>
              <a:gd name="connsiteY581" fmla="*/ 4221549 h 12725400"/>
              <a:gd name="connsiteX582" fmla="*/ 11215834 w 14115115"/>
              <a:gd name="connsiteY582" fmla="*/ 4092327 h 12725400"/>
              <a:gd name="connsiteX583" fmla="*/ 11472226 w 14115115"/>
              <a:gd name="connsiteY583" fmla="*/ 3856457 h 12725400"/>
              <a:gd name="connsiteX584" fmla="*/ 11455260 w 14115115"/>
              <a:gd name="connsiteY584" fmla="*/ 3940509 h 12725400"/>
              <a:gd name="connsiteX585" fmla="*/ 11500821 w 14115115"/>
              <a:gd name="connsiteY585" fmla="*/ 3887186 h 12725400"/>
              <a:gd name="connsiteX586" fmla="*/ 11591937 w 14115115"/>
              <a:gd name="connsiteY586" fmla="*/ 3780548 h 12725400"/>
              <a:gd name="connsiteX587" fmla="*/ 11666095 w 14115115"/>
              <a:gd name="connsiteY587" fmla="*/ 3757958 h 12725400"/>
              <a:gd name="connsiteX588" fmla="*/ 11711655 w 14115115"/>
              <a:gd name="connsiteY588" fmla="*/ 3704638 h 12725400"/>
              <a:gd name="connsiteX589" fmla="*/ 11740249 w 14115115"/>
              <a:gd name="connsiteY589" fmla="*/ 3735370 h 12725400"/>
              <a:gd name="connsiteX590" fmla="*/ 11785809 w 14115115"/>
              <a:gd name="connsiteY590" fmla="*/ 3682049 h 12725400"/>
              <a:gd name="connsiteX591" fmla="*/ 11831366 w 14115115"/>
              <a:gd name="connsiteY591" fmla="*/ 3628729 h 12725400"/>
              <a:gd name="connsiteX592" fmla="*/ 11876926 w 14115115"/>
              <a:gd name="connsiteY592" fmla="*/ 3575408 h 12725400"/>
              <a:gd name="connsiteX593" fmla="*/ 12025236 w 14115115"/>
              <a:gd name="connsiteY593" fmla="*/ 3530232 h 12725400"/>
              <a:gd name="connsiteX594" fmla="*/ 11996641 w 14115115"/>
              <a:gd name="connsiteY594" fmla="*/ 3499499 h 12725400"/>
              <a:gd name="connsiteX595" fmla="*/ 12070789 w 14115115"/>
              <a:gd name="connsiteY595" fmla="*/ 3476918 h 12725400"/>
              <a:gd name="connsiteX596" fmla="*/ 12190505 w 14115115"/>
              <a:gd name="connsiteY596" fmla="*/ 3401010 h 12725400"/>
              <a:gd name="connsiteX597" fmla="*/ 12236064 w 14115115"/>
              <a:gd name="connsiteY597" fmla="*/ 3347689 h 12725400"/>
              <a:gd name="connsiteX598" fmla="*/ 12355775 w 14115115"/>
              <a:gd name="connsiteY598" fmla="*/ 3271782 h 12725400"/>
              <a:gd name="connsiteX599" fmla="*/ 12384371 w 14115115"/>
              <a:gd name="connsiteY599" fmla="*/ 3302514 h 12725400"/>
              <a:gd name="connsiteX600" fmla="*/ 12566603 w 14115115"/>
              <a:gd name="connsiteY600" fmla="*/ 3089236 h 12725400"/>
              <a:gd name="connsiteX601" fmla="*/ 12595201 w 14115115"/>
              <a:gd name="connsiteY601" fmla="*/ 3119968 h 12725400"/>
              <a:gd name="connsiteX602" fmla="*/ 12731879 w 14115115"/>
              <a:gd name="connsiteY602" fmla="*/ 2960006 h 12725400"/>
              <a:gd name="connsiteX603" fmla="*/ 12806031 w 14115115"/>
              <a:gd name="connsiteY603" fmla="*/ 2937419 h 12725400"/>
              <a:gd name="connsiteX604" fmla="*/ 12880187 w 14115115"/>
              <a:gd name="connsiteY604" fmla="*/ 2914830 h 12725400"/>
              <a:gd name="connsiteX605" fmla="*/ 12863223 w 14115115"/>
              <a:gd name="connsiteY605" fmla="*/ 2998884 h 12725400"/>
              <a:gd name="connsiteX606" fmla="*/ 12817665 w 14115115"/>
              <a:gd name="connsiteY606" fmla="*/ 3052203 h 12725400"/>
              <a:gd name="connsiteX607" fmla="*/ 12772105 w 14115115"/>
              <a:gd name="connsiteY607" fmla="*/ 3105523 h 12725400"/>
              <a:gd name="connsiteX608" fmla="*/ 12606831 w 14115115"/>
              <a:gd name="connsiteY608" fmla="*/ 3234755 h 12725400"/>
              <a:gd name="connsiteX609" fmla="*/ 12515715 w 14115115"/>
              <a:gd name="connsiteY609" fmla="*/ 3341392 h 12725400"/>
              <a:gd name="connsiteX610" fmla="*/ 12396003 w 14115115"/>
              <a:gd name="connsiteY610" fmla="*/ 3417298 h 12725400"/>
              <a:gd name="connsiteX611" fmla="*/ 12276291 w 14115115"/>
              <a:gd name="connsiteY611" fmla="*/ 3493208 h 12725400"/>
              <a:gd name="connsiteX612" fmla="*/ 12269171 w 14115115"/>
              <a:gd name="connsiteY612" fmla="*/ 3501541 h 12725400"/>
              <a:gd name="connsiteX613" fmla="*/ 12230731 w 14115115"/>
              <a:gd name="connsiteY613" fmla="*/ 3546532 h 12725400"/>
              <a:gd name="connsiteX614" fmla="*/ 12185170 w 14115115"/>
              <a:gd name="connsiteY614" fmla="*/ 3599852 h 12725400"/>
              <a:gd name="connsiteX615" fmla="*/ 12139617 w 14115115"/>
              <a:gd name="connsiteY615" fmla="*/ 3653165 h 12725400"/>
              <a:gd name="connsiteX616" fmla="*/ 11928784 w 14115115"/>
              <a:gd name="connsiteY616" fmla="*/ 3835714 h 12725400"/>
              <a:gd name="connsiteX617" fmla="*/ 11883225 w 14115115"/>
              <a:gd name="connsiteY617" fmla="*/ 3889037 h 12725400"/>
              <a:gd name="connsiteX618" fmla="*/ 11880182 w 14115115"/>
              <a:gd name="connsiteY618" fmla="*/ 3889964 h 12725400"/>
              <a:gd name="connsiteX619" fmla="*/ 11876855 w 14115115"/>
              <a:gd name="connsiteY619" fmla="*/ 3890977 h 12725400"/>
              <a:gd name="connsiteX620" fmla="*/ 11872796 w 14115115"/>
              <a:gd name="connsiteY620" fmla="*/ 3892214 h 12725400"/>
              <a:gd name="connsiteX621" fmla="*/ 11865155 w 14115115"/>
              <a:gd name="connsiteY621" fmla="*/ 3894542 h 12725400"/>
              <a:gd name="connsiteX622" fmla="*/ 11860339 w 14115115"/>
              <a:gd name="connsiteY622" fmla="*/ 3896009 h 12725400"/>
              <a:gd name="connsiteX623" fmla="*/ 11850365 w 14115115"/>
              <a:gd name="connsiteY623" fmla="*/ 3899046 h 12725400"/>
              <a:gd name="connsiteX624" fmla="*/ 11855415 w 14115115"/>
              <a:gd name="connsiteY624" fmla="*/ 3897509 h 12725400"/>
              <a:gd name="connsiteX625" fmla="*/ 11860339 w 14115115"/>
              <a:gd name="connsiteY625" fmla="*/ 3896009 h 12725400"/>
              <a:gd name="connsiteX626" fmla="*/ 11861934 w 14115115"/>
              <a:gd name="connsiteY626" fmla="*/ 3895523 h 12725400"/>
              <a:gd name="connsiteX627" fmla="*/ 11865155 w 14115115"/>
              <a:gd name="connsiteY627" fmla="*/ 3894542 h 12725400"/>
              <a:gd name="connsiteX628" fmla="*/ 11876855 w 14115115"/>
              <a:gd name="connsiteY628" fmla="*/ 3890977 h 12725400"/>
              <a:gd name="connsiteX629" fmla="*/ 11883225 w 14115115"/>
              <a:gd name="connsiteY629" fmla="*/ 3889037 h 12725400"/>
              <a:gd name="connsiteX630" fmla="*/ 11763511 w 14115115"/>
              <a:gd name="connsiteY630" fmla="*/ 3964945 h 12725400"/>
              <a:gd name="connsiteX631" fmla="*/ 11643798 w 14115115"/>
              <a:gd name="connsiteY631" fmla="*/ 4040852 h 12725400"/>
              <a:gd name="connsiteX632" fmla="*/ 11581275 w 14115115"/>
              <a:gd name="connsiteY632" fmla="*/ 4178230 h 12725400"/>
              <a:gd name="connsiteX633" fmla="*/ 11552679 w 14115115"/>
              <a:gd name="connsiteY633" fmla="*/ 4147497 h 12725400"/>
              <a:gd name="connsiteX634" fmla="*/ 11507118 w 14115115"/>
              <a:gd name="connsiteY634" fmla="*/ 4200819 h 12725400"/>
              <a:gd name="connsiteX635" fmla="*/ 11490157 w 14115115"/>
              <a:gd name="connsiteY635" fmla="*/ 4284869 h 12725400"/>
              <a:gd name="connsiteX636" fmla="*/ 11564309 w 14115115"/>
              <a:gd name="connsiteY636" fmla="*/ 4262282 h 12725400"/>
              <a:gd name="connsiteX637" fmla="*/ 11473192 w 14115115"/>
              <a:gd name="connsiteY637" fmla="*/ 4368922 h 12725400"/>
              <a:gd name="connsiteX638" fmla="*/ 11427631 w 14115115"/>
              <a:gd name="connsiteY638" fmla="*/ 4422244 h 12725400"/>
              <a:gd name="connsiteX639" fmla="*/ 11399038 w 14115115"/>
              <a:gd name="connsiteY639" fmla="*/ 4391511 h 12725400"/>
              <a:gd name="connsiteX640" fmla="*/ 11233769 w 14115115"/>
              <a:gd name="connsiteY640" fmla="*/ 4520736 h 12725400"/>
              <a:gd name="connsiteX641" fmla="*/ 11159613 w 14115115"/>
              <a:gd name="connsiteY641" fmla="*/ 4543323 h 12725400"/>
              <a:gd name="connsiteX642" fmla="*/ 11188209 w 14115115"/>
              <a:gd name="connsiteY642" fmla="*/ 4574057 h 12725400"/>
              <a:gd name="connsiteX643" fmla="*/ 11068496 w 14115115"/>
              <a:gd name="connsiteY643" fmla="*/ 4649964 h 12725400"/>
              <a:gd name="connsiteX644" fmla="*/ 11039900 w 14115115"/>
              <a:gd name="connsiteY644" fmla="*/ 4619231 h 12725400"/>
              <a:gd name="connsiteX645" fmla="*/ 11022936 w 14115115"/>
              <a:gd name="connsiteY645" fmla="*/ 4703285 h 12725400"/>
              <a:gd name="connsiteX646" fmla="*/ 10977376 w 14115115"/>
              <a:gd name="connsiteY646" fmla="*/ 4756606 h 12725400"/>
              <a:gd name="connsiteX647" fmla="*/ 10931821 w 14115115"/>
              <a:gd name="connsiteY647" fmla="*/ 4809922 h 12725400"/>
              <a:gd name="connsiteX648" fmla="*/ 10857667 w 14115115"/>
              <a:gd name="connsiteY648" fmla="*/ 4832510 h 12725400"/>
              <a:gd name="connsiteX649" fmla="*/ 10812108 w 14115115"/>
              <a:gd name="connsiteY649" fmla="*/ 4885832 h 12725400"/>
              <a:gd name="connsiteX650" fmla="*/ 10766548 w 14115115"/>
              <a:gd name="connsiteY650" fmla="*/ 4939154 h 12725400"/>
              <a:gd name="connsiteX651" fmla="*/ 10737954 w 14115115"/>
              <a:gd name="connsiteY651" fmla="*/ 4908418 h 12725400"/>
              <a:gd name="connsiteX652" fmla="*/ 10692393 w 14115115"/>
              <a:gd name="connsiteY652" fmla="*/ 4961741 h 12725400"/>
              <a:gd name="connsiteX653" fmla="*/ 10646832 w 14115115"/>
              <a:gd name="connsiteY653" fmla="*/ 5015063 h 12725400"/>
              <a:gd name="connsiteX654" fmla="*/ 10633729 w 14115115"/>
              <a:gd name="connsiteY654" fmla="*/ 5030400 h 12725400"/>
              <a:gd name="connsiteX655" fmla="*/ 10632541 w 14115115"/>
              <a:gd name="connsiteY655" fmla="*/ 5052789 h 12725400"/>
              <a:gd name="connsiteX656" fmla="*/ 10620953 w 14115115"/>
              <a:gd name="connsiteY656" fmla="*/ 5271249 h 12725400"/>
              <a:gd name="connsiteX657" fmla="*/ 10614247 w 14115115"/>
              <a:gd name="connsiteY657" fmla="*/ 5300568 h 12725400"/>
              <a:gd name="connsiteX658" fmla="*/ 10611299 w 14115115"/>
              <a:gd name="connsiteY658" fmla="*/ 5313451 h 12725400"/>
              <a:gd name="connsiteX659" fmla="*/ 10618847 w 14115115"/>
              <a:gd name="connsiteY659" fmla="*/ 5304615 h 12725400"/>
              <a:gd name="connsiteX660" fmla="*/ 10624543 w 14115115"/>
              <a:gd name="connsiteY660" fmla="*/ 5297950 h 12725400"/>
              <a:gd name="connsiteX661" fmla="*/ 10653137 w 14115115"/>
              <a:gd name="connsiteY661" fmla="*/ 5328683 h 12725400"/>
              <a:gd name="connsiteX662" fmla="*/ 10744251 w 14115115"/>
              <a:gd name="connsiteY662" fmla="*/ 5222046 h 12725400"/>
              <a:gd name="connsiteX663" fmla="*/ 10789810 w 14115115"/>
              <a:gd name="connsiteY663" fmla="*/ 5168725 h 12725400"/>
              <a:gd name="connsiteX664" fmla="*/ 10835369 w 14115115"/>
              <a:gd name="connsiteY664" fmla="*/ 5115404 h 12725400"/>
              <a:gd name="connsiteX665" fmla="*/ 10863967 w 14115115"/>
              <a:gd name="connsiteY665" fmla="*/ 5146141 h 12725400"/>
              <a:gd name="connsiteX666" fmla="*/ 10880929 w 14115115"/>
              <a:gd name="connsiteY666" fmla="*/ 5062083 h 12725400"/>
              <a:gd name="connsiteX667" fmla="*/ 10909525 w 14115115"/>
              <a:gd name="connsiteY667" fmla="*/ 5092819 h 12725400"/>
              <a:gd name="connsiteX668" fmla="*/ 10955086 w 14115115"/>
              <a:gd name="connsiteY668" fmla="*/ 5039495 h 12725400"/>
              <a:gd name="connsiteX669" fmla="*/ 10926488 w 14115115"/>
              <a:gd name="connsiteY669" fmla="*/ 5008761 h 12725400"/>
              <a:gd name="connsiteX670" fmla="*/ 10972047 w 14115115"/>
              <a:gd name="connsiteY670" fmla="*/ 4955444 h 12725400"/>
              <a:gd name="connsiteX671" fmla="*/ 11137319 w 14115115"/>
              <a:gd name="connsiteY671" fmla="*/ 4826219 h 12725400"/>
              <a:gd name="connsiteX672" fmla="*/ 11257029 w 14115115"/>
              <a:gd name="connsiteY672" fmla="*/ 4750311 h 12725400"/>
              <a:gd name="connsiteX673" fmla="*/ 11393708 w 14115115"/>
              <a:gd name="connsiteY673" fmla="*/ 4590346 h 12725400"/>
              <a:gd name="connsiteX674" fmla="*/ 11399403 w 14115115"/>
              <a:gd name="connsiteY674" fmla="*/ 4583681 h 12725400"/>
              <a:gd name="connsiteX675" fmla="*/ 11433572 w 14115115"/>
              <a:gd name="connsiteY675" fmla="*/ 4543692 h 12725400"/>
              <a:gd name="connsiteX676" fmla="*/ 11439267 w 14115115"/>
              <a:gd name="connsiteY676" fmla="*/ 4537027 h 12725400"/>
              <a:gd name="connsiteX677" fmla="*/ 11513417 w 14115115"/>
              <a:gd name="connsiteY677" fmla="*/ 4514445 h 12725400"/>
              <a:gd name="connsiteX678" fmla="*/ 11604537 w 14115115"/>
              <a:gd name="connsiteY678" fmla="*/ 4407802 h 12725400"/>
              <a:gd name="connsiteX679" fmla="*/ 11678689 w 14115115"/>
              <a:gd name="connsiteY679" fmla="*/ 4385216 h 12725400"/>
              <a:gd name="connsiteX680" fmla="*/ 11769808 w 14115115"/>
              <a:gd name="connsiteY680" fmla="*/ 4278573 h 12725400"/>
              <a:gd name="connsiteX681" fmla="*/ 11695654 w 14115115"/>
              <a:gd name="connsiteY681" fmla="*/ 4301160 h 12725400"/>
              <a:gd name="connsiteX682" fmla="*/ 11741215 w 14115115"/>
              <a:gd name="connsiteY682" fmla="*/ 4247839 h 12725400"/>
              <a:gd name="connsiteX683" fmla="*/ 11786775 w 14115115"/>
              <a:gd name="connsiteY683" fmla="*/ 4194518 h 12725400"/>
              <a:gd name="connsiteX684" fmla="*/ 11832334 w 14115115"/>
              <a:gd name="connsiteY684" fmla="*/ 4141197 h 12725400"/>
              <a:gd name="connsiteX685" fmla="*/ 11877890 w 14115115"/>
              <a:gd name="connsiteY685" fmla="*/ 4087880 h 12725400"/>
              <a:gd name="connsiteX686" fmla="*/ 11815370 w 14115115"/>
              <a:gd name="connsiteY686" fmla="*/ 4225250 h 12725400"/>
              <a:gd name="connsiteX687" fmla="*/ 11889524 w 14115115"/>
              <a:gd name="connsiteY687" fmla="*/ 4202661 h 12725400"/>
              <a:gd name="connsiteX688" fmla="*/ 11980642 w 14115115"/>
              <a:gd name="connsiteY688" fmla="*/ 4096023 h 12725400"/>
              <a:gd name="connsiteX689" fmla="*/ 12043165 w 14115115"/>
              <a:gd name="connsiteY689" fmla="*/ 3958648 h 12725400"/>
              <a:gd name="connsiteX690" fmla="*/ 12117317 w 14115115"/>
              <a:gd name="connsiteY690" fmla="*/ 3936061 h 12725400"/>
              <a:gd name="connsiteX691" fmla="*/ 12162878 w 14115115"/>
              <a:gd name="connsiteY691" fmla="*/ 3882740 h 12725400"/>
              <a:gd name="connsiteX692" fmla="*/ 12237034 w 14115115"/>
              <a:gd name="connsiteY692" fmla="*/ 3860154 h 12725400"/>
              <a:gd name="connsiteX693" fmla="*/ 12282595 w 14115115"/>
              <a:gd name="connsiteY693" fmla="*/ 3806831 h 12725400"/>
              <a:gd name="connsiteX694" fmla="*/ 12311187 w 14115115"/>
              <a:gd name="connsiteY694" fmla="*/ 3837565 h 12725400"/>
              <a:gd name="connsiteX695" fmla="*/ 12356743 w 14115115"/>
              <a:gd name="connsiteY695" fmla="*/ 3784247 h 12725400"/>
              <a:gd name="connsiteX696" fmla="*/ 12339785 w 14115115"/>
              <a:gd name="connsiteY696" fmla="*/ 3868298 h 12725400"/>
              <a:gd name="connsiteX697" fmla="*/ 12413933 w 14115115"/>
              <a:gd name="connsiteY697" fmla="*/ 3845716 h 12725400"/>
              <a:gd name="connsiteX698" fmla="*/ 12385339 w 14115115"/>
              <a:gd name="connsiteY698" fmla="*/ 3814984 h 12725400"/>
              <a:gd name="connsiteX699" fmla="*/ 12447861 w 14115115"/>
              <a:gd name="connsiteY699" fmla="*/ 3677607 h 12725400"/>
              <a:gd name="connsiteX700" fmla="*/ 12476457 w 14115115"/>
              <a:gd name="connsiteY700" fmla="*/ 3708341 h 12725400"/>
              <a:gd name="connsiteX701" fmla="*/ 12430899 w 14115115"/>
              <a:gd name="connsiteY701" fmla="*/ 3761663 h 12725400"/>
              <a:gd name="connsiteX702" fmla="*/ 12550613 w 14115115"/>
              <a:gd name="connsiteY702" fmla="*/ 3685750 h 12725400"/>
              <a:gd name="connsiteX703" fmla="*/ 12761443 w 14115115"/>
              <a:gd name="connsiteY703" fmla="*/ 3503202 h 12725400"/>
              <a:gd name="connsiteX704" fmla="*/ 12864191 w 14115115"/>
              <a:gd name="connsiteY704" fmla="*/ 3511351 h 12725400"/>
              <a:gd name="connsiteX705" fmla="*/ 12909747 w 14115115"/>
              <a:gd name="connsiteY705" fmla="*/ 3458033 h 12725400"/>
              <a:gd name="connsiteX706" fmla="*/ 13029463 w 14115115"/>
              <a:gd name="connsiteY706" fmla="*/ 3382123 h 12725400"/>
              <a:gd name="connsiteX707" fmla="*/ 13194735 w 14115115"/>
              <a:gd name="connsiteY707" fmla="*/ 3252895 h 12725400"/>
              <a:gd name="connsiteX708" fmla="*/ 13150063 w 14115115"/>
              <a:gd name="connsiteY708" fmla="*/ 3305177 h 12725400"/>
              <a:gd name="connsiteX709" fmla="*/ 12966939 w 14115115"/>
              <a:gd name="connsiteY709" fmla="*/ 3519497 h 12725400"/>
              <a:gd name="connsiteX710" fmla="*/ 12801671 w 14115115"/>
              <a:gd name="connsiteY710" fmla="*/ 3648725 h 12725400"/>
              <a:gd name="connsiteX711" fmla="*/ 12482759 w 14115115"/>
              <a:gd name="connsiteY711" fmla="*/ 4021964 h 12725400"/>
              <a:gd name="connsiteX712" fmla="*/ 12454163 w 14115115"/>
              <a:gd name="connsiteY712" fmla="*/ 3991232 h 12725400"/>
              <a:gd name="connsiteX713" fmla="*/ 12391519 w 14115115"/>
              <a:gd name="connsiteY713" fmla="*/ 4064545 h 12725400"/>
              <a:gd name="connsiteX714" fmla="*/ 12382267 w 14115115"/>
              <a:gd name="connsiteY714" fmla="*/ 4075379 h 12725400"/>
              <a:gd name="connsiteX715" fmla="*/ 12380127 w 14115115"/>
              <a:gd name="connsiteY715" fmla="*/ 4077881 h 12725400"/>
              <a:gd name="connsiteX716" fmla="*/ 12363047 w 14115115"/>
              <a:gd name="connsiteY716" fmla="*/ 4097873 h 12725400"/>
              <a:gd name="connsiteX717" fmla="*/ 12317487 w 14115115"/>
              <a:gd name="connsiteY717" fmla="*/ 4151194 h 12725400"/>
              <a:gd name="connsiteX718" fmla="*/ 12243333 w 14115115"/>
              <a:gd name="connsiteY718" fmla="*/ 4173779 h 12725400"/>
              <a:gd name="connsiteX719" fmla="*/ 12197774 w 14115115"/>
              <a:gd name="connsiteY719" fmla="*/ 4227101 h 12725400"/>
              <a:gd name="connsiteX720" fmla="*/ 12226369 w 14115115"/>
              <a:gd name="connsiteY720" fmla="*/ 4257832 h 12725400"/>
              <a:gd name="connsiteX721" fmla="*/ 12152214 w 14115115"/>
              <a:gd name="connsiteY721" fmla="*/ 4280421 h 12725400"/>
              <a:gd name="connsiteX722" fmla="*/ 12135250 w 14115115"/>
              <a:gd name="connsiteY722" fmla="*/ 4364478 h 12725400"/>
              <a:gd name="connsiteX723" fmla="*/ 12106653 w 14115115"/>
              <a:gd name="connsiteY723" fmla="*/ 4333742 h 12725400"/>
              <a:gd name="connsiteX724" fmla="*/ 12061095 w 14115115"/>
              <a:gd name="connsiteY724" fmla="*/ 4387061 h 12725400"/>
              <a:gd name="connsiteX725" fmla="*/ 12015536 w 14115115"/>
              <a:gd name="connsiteY725" fmla="*/ 4440385 h 12725400"/>
              <a:gd name="connsiteX726" fmla="*/ 11969976 w 14115115"/>
              <a:gd name="connsiteY726" fmla="*/ 4493706 h 12725400"/>
              <a:gd name="connsiteX727" fmla="*/ 11953014 w 14115115"/>
              <a:gd name="connsiteY727" fmla="*/ 4577759 h 12725400"/>
              <a:gd name="connsiteX728" fmla="*/ 11981608 w 14115115"/>
              <a:gd name="connsiteY728" fmla="*/ 4608492 h 12725400"/>
              <a:gd name="connsiteX729" fmla="*/ 11907454 w 14115115"/>
              <a:gd name="connsiteY729" fmla="*/ 4631081 h 12725400"/>
              <a:gd name="connsiteX730" fmla="*/ 11936049 w 14115115"/>
              <a:gd name="connsiteY730" fmla="*/ 4661813 h 12725400"/>
              <a:gd name="connsiteX731" fmla="*/ 12010203 w 14115115"/>
              <a:gd name="connsiteY731" fmla="*/ 4639224 h 12725400"/>
              <a:gd name="connsiteX732" fmla="*/ 12055762 w 14115115"/>
              <a:gd name="connsiteY732" fmla="*/ 4585904 h 12725400"/>
              <a:gd name="connsiteX733" fmla="*/ 12175480 w 14115115"/>
              <a:gd name="connsiteY733" fmla="*/ 4509994 h 12725400"/>
              <a:gd name="connsiteX734" fmla="*/ 12266597 w 14115115"/>
              <a:gd name="connsiteY734" fmla="*/ 4403357 h 12725400"/>
              <a:gd name="connsiteX735" fmla="*/ 12312155 w 14115115"/>
              <a:gd name="connsiteY735" fmla="*/ 4350033 h 12725400"/>
              <a:gd name="connsiteX736" fmla="*/ 12386309 w 14115115"/>
              <a:gd name="connsiteY736" fmla="*/ 4327445 h 12725400"/>
              <a:gd name="connsiteX737" fmla="*/ 12477427 w 14115115"/>
              <a:gd name="connsiteY737" fmla="*/ 4220802 h 12725400"/>
              <a:gd name="connsiteX738" fmla="*/ 12506023 w 14115115"/>
              <a:gd name="connsiteY738" fmla="*/ 4251539 h 12725400"/>
              <a:gd name="connsiteX739" fmla="*/ 12597141 w 14115115"/>
              <a:gd name="connsiteY739" fmla="*/ 4144898 h 12725400"/>
              <a:gd name="connsiteX740" fmla="*/ 12642695 w 14115115"/>
              <a:gd name="connsiteY740" fmla="*/ 4091580 h 12725400"/>
              <a:gd name="connsiteX741" fmla="*/ 12716851 w 14115115"/>
              <a:gd name="connsiteY741" fmla="*/ 4068991 h 12725400"/>
              <a:gd name="connsiteX742" fmla="*/ 12807969 w 14115115"/>
              <a:gd name="connsiteY742" fmla="*/ 3962349 h 12725400"/>
              <a:gd name="connsiteX743" fmla="*/ 12836567 w 14115115"/>
              <a:gd name="connsiteY743" fmla="*/ 3993082 h 12725400"/>
              <a:gd name="connsiteX744" fmla="*/ 12819599 w 14115115"/>
              <a:gd name="connsiteY744" fmla="*/ 4077142 h 12725400"/>
              <a:gd name="connsiteX745" fmla="*/ 12745445 w 14115115"/>
              <a:gd name="connsiteY745" fmla="*/ 4099729 h 12725400"/>
              <a:gd name="connsiteX746" fmla="*/ 12699887 w 14115115"/>
              <a:gd name="connsiteY746" fmla="*/ 4153049 h 12725400"/>
              <a:gd name="connsiteX747" fmla="*/ 12654331 w 14115115"/>
              <a:gd name="connsiteY747" fmla="*/ 4206361 h 12725400"/>
              <a:gd name="connsiteX748" fmla="*/ 12580175 w 14115115"/>
              <a:gd name="connsiteY748" fmla="*/ 4228950 h 12725400"/>
              <a:gd name="connsiteX749" fmla="*/ 12534615 w 14115115"/>
              <a:gd name="connsiteY749" fmla="*/ 4282271 h 12725400"/>
              <a:gd name="connsiteX750" fmla="*/ 12489057 w 14115115"/>
              <a:gd name="connsiteY750" fmla="*/ 4335592 h 12725400"/>
              <a:gd name="connsiteX751" fmla="*/ 12472095 w 14115115"/>
              <a:gd name="connsiteY751" fmla="*/ 4419643 h 12725400"/>
              <a:gd name="connsiteX752" fmla="*/ 12534615 w 14115115"/>
              <a:gd name="connsiteY752" fmla="*/ 4282271 h 12725400"/>
              <a:gd name="connsiteX753" fmla="*/ 12563215 w 14115115"/>
              <a:gd name="connsiteY753" fmla="*/ 4313004 h 12725400"/>
              <a:gd name="connsiteX754" fmla="*/ 12591811 w 14115115"/>
              <a:gd name="connsiteY754" fmla="*/ 4343737 h 12725400"/>
              <a:gd name="connsiteX755" fmla="*/ 12665963 w 14115115"/>
              <a:gd name="connsiteY755" fmla="*/ 4321148 h 12725400"/>
              <a:gd name="connsiteX756" fmla="*/ 12682929 w 14115115"/>
              <a:gd name="connsiteY756" fmla="*/ 4237095 h 12725400"/>
              <a:gd name="connsiteX757" fmla="*/ 12848195 w 14115115"/>
              <a:gd name="connsiteY757" fmla="*/ 4107872 h 12725400"/>
              <a:gd name="connsiteX758" fmla="*/ 12922351 w 14115115"/>
              <a:gd name="connsiteY758" fmla="*/ 4085284 h 12725400"/>
              <a:gd name="connsiteX759" fmla="*/ 13087623 w 14115115"/>
              <a:gd name="connsiteY759" fmla="*/ 3956056 h 12725400"/>
              <a:gd name="connsiteX760" fmla="*/ 13116219 w 14115115"/>
              <a:gd name="connsiteY760" fmla="*/ 3986788 h 12725400"/>
              <a:gd name="connsiteX761" fmla="*/ 13161779 w 14115115"/>
              <a:gd name="connsiteY761" fmla="*/ 3933467 h 12725400"/>
              <a:gd name="connsiteX762" fmla="*/ 13133183 w 14115115"/>
              <a:gd name="connsiteY762" fmla="*/ 3902732 h 12725400"/>
              <a:gd name="connsiteX763" fmla="*/ 13327047 w 14115115"/>
              <a:gd name="connsiteY763" fmla="*/ 3804241 h 12725400"/>
              <a:gd name="connsiteX764" fmla="*/ 13418165 w 14115115"/>
              <a:gd name="connsiteY764" fmla="*/ 3697599 h 12725400"/>
              <a:gd name="connsiteX765" fmla="*/ 13509283 w 14115115"/>
              <a:gd name="connsiteY765" fmla="*/ 3590959 h 12725400"/>
              <a:gd name="connsiteX766" fmla="*/ 13492321 w 14115115"/>
              <a:gd name="connsiteY766" fmla="*/ 3675014 h 12725400"/>
              <a:gd name="connsiteX767" fmla="*/ 13583439 w 14115115"/>
              <a:gd name="connsiteY767" fmla="*/ 3568371 h 12725400"/>
              <a:gd name="connsiteX768" fmla="*/ 13674555 w 14115115"/>
              <a:gd name="connsiteY768" fmla="*/ 3461735 h 12725400"/>
              <a:gd name="connsiteX769" fmla="*/ 13703147 w 14115115"/>
              <a:gd name="connsiteY769" fmla="*/ 3492469 h 12725400"/>
              <a:gd name="connsiteX770" fmla="*/ 13657589 w 14115115"/>
              <a:gd name="connsiteY770" fmla="*/ 3545788 h 12725400"/>
              <a:gd name="connsiteX771" fmla="*/ 13731743 w 14115115"/>
              <a:gd name="connsiteY771" fmla="*/ 3523203 h 12725400"/>
              <a:gd name="connsiteX772" fmla="*/ 13686183 w 14115115"/>
              <a:gd name="connsiteY772" fmla="*/ 3576522 h 12725400"/>
              <a:gd name="connsiteX773" fmla="*/ 13475359 w 14115115"/>
              <a:gd name="connsiteY773" fmla="*/ 3759064 h 12725400"/>
              <a:gd name="connsiteX774" fmla="*/ 13429799 w 14115115"/>
              <a:gd name="connsiteY774" fmla="*/ 3812389 h 12725400"/>
              <a:gd name="connsiteX775" fmla="*/ 13384237 w 14115115"/>
              <a:gd name="connsiteY775" fmla="*/ 3865709 h 12725400"/>
              <a:gd name="connsiteX776" fmla="*/ 13338677 w 14115115"/>
              <a:gd name="connsiteY776" fmla="*/ 3919031 h 12725400"/>
              <a:gd name="connsiteX777" fmla="*/ 13310083 w 14115115"/>
              <a:gd name="connsiteY777" fmla="*/ 3888299 h 12725400"/>
              <a:gd name="connsiteX778" fmla="*/ 13264527 w 14115115"/>
              <a:gd name="connsiteY778" fmla="*/ 3941616 h 12725400"/>
              <a:gd name="connsiteX779" fmla="*/ 13247565 w 14115115"/>
              <a:gd name="connsiteY779" fmla="*/ 4025665 h 12725400"/>
              <a:gd name="connsiteX780" fmla="*/ 13110887 w 14115115"/>
              <a:gd name="connsiteY780" fmla="*/ 4185628 h 12725400"/>
              <a:gd name="connsiteX781" fmla="*/ 12928649 w 14115115"/>
              <a:gd name="connsiteY781" fmla="*/ 4398912 h 12725400"/>
              <a:gd name="connsiteX782" fmla="*/ 12763379 w 14115115"/>
              <a:gd name="connsiteY782" fmla="*/ 4528136 h 12725400"/>
              <a:gd name="connsiteX783" fmla="*/ 12552547 w 14115115"/>
              <a:gd name="connsiteY783" fmla="*/ 4710688 h 12725400"/>
              <a:gd name="connsiteX784" fmla="*/ 12506987 w 14115115"/>
              <a:gd name="connsiteY784" fmla="*/ 4764007 h 12725400"/>
              <a:gd name="connsiteX785" fmla="*/ 12370311 w 14115115"/>
              <a:gd name="connsiteY785" fmla="*/ 4923969 h 12725400"/>
              <a:gd name="connsiteX786" fmla="*/ 12444467 w 14115115"/>
              <a:gd name="connsiteY786" fmla="*/ 4901379 h 12725400"/>
              <a:gd name="connsiteX787" fmla="*/ 12216671 w 14115115"/>
              <a:gd name="connsiteY787" fmla="*/ 5167985 h 12725400"/>
              <a:gd name="connsiteX788" fmla="*/ 12171111 w 14115115"/>
              <a:gd name="connsiteY788" fmla="*/ 5221307 h 12725400"/>
              <a:gd name="connsiteX789" fmla="*/ 12199706 w 14115115"/>
              <a:gd name="connsiteY789" fmla="*/ 5252039 h 12725400"/>
              <a:gd name="connsiteX790" fmla="*/ 12220994 w 14115115"/>
              <a:gd name="connsiteY790" fmla="*/ 5245558 h 12725400"/>
              <a:gd name="connsiteX791" fmla="*/ 12229247 w 14115115"/>
              <a:gd name="connsiteY791" fmla="*/ 5243040 h 12725400"/>
              <a:gd name="connsiteX792" fmla="*/ 12232293 w 14115115"/>
              <a:gd name="connsiteY792" fmla="*/ 5242112 h 12725400"/>
              <a:gd name="connsiteX793" fmla="*/ 12230990 w 14115115"/>
              <a:gd name="connsiteY793" fmla="*/ 5242509 h 12725400"/>
              <a:gd name="connsiteX794" fmla="*/ 12229247 w 14115115"/>
              <a:gd name="connsiteY794" fmla="*/ 5243040 h 12725400"/>
              <a:gd name="connsiteX795" fmla="*/ 12227512 w 14115115"/>
              <a:gd name="connsiteY795" fmla="*/ 5243569 h 12725400"/>
              <a:gd name="connsiteX796" fmla="*/ 12199706 w 14115115"/>
              <a:gd name="connsiteY796" fmla="*/ 5252039 h 12725400"/>
              <a:gd name="connsiteX797" fmla="*/ 12364975 w 14115115"/>
              <a:gd name="connsiteY797" fmla="*/ 5122810 h 12725400"/>
              <a:gd name="connsiteX798" fmla="*/ 12228302 w 14115115"/>
              <a:gd name="connsiteY798" fmla="*/ 5282770 h 12725400"/>
              <a:gd name="connsiteX799" fmla="*/ 12154150 w 14115115"/>
              <a:gd name="connsiteY799" fmla="*/ 5305357 h 12725400"/>
              <a:gd name="connsiteX800" fmla="*/ 12108591 w 14115115"/>
              <a:gd name="connsiteY800" fmla="*/ 5358679 h 12725400"/>
              <a:gd name="connsiteX801" fmla="*/ 12063032 w 14115115"/>
              <a:gd name="connsiteY801" fmla="*/ 5411998 h 12725400"/>
              <a:gd name="connsiteX802" fmla="*/ 12046065 w 14115115"/>
              <a:gd name="connsiteY802" fmla="*/ 5496051 h 12725400"/>
              <a:gd name="connsiteX803" fmla="*/ 12000507 w 14115115"/>
              <a:gd name="connsiteY803" fmla="*/ 5549371 h 12725400"/>
              <a:gd name="connsiteX804" fmla="*/ 12120223 w 14115115"/>
              <a:gd name="connsiteY804" fmla="*/ 5473464 h 12725400"/>
              <a:gd name="connsiteX805" fmla="*/ 12091626 w 14115115"/>
              <a:gd name="connsiteY805" fmla="*/ 5442729 h 12725400"/>
              <a:gd name="connsiteX806" fmla="*/ 12165784 w 14115115"/>
              <a:gd name="connsiteY806" fmla="*/ 5420141 h 12725400"/>
              <a:gd name="connsiteX807" fmla="*/ 12285491 w 14115115"/>
              <a:gd name="connsiteY807" fmla="*/ 5344240 h 12725400"/>
              <a:gd name="connsiteX808" fmla="*/ 12256895 w 14115115"/>
              <a:gd name="connsiteY808" fmla="*/ 5313506 h 12725400"/>
              <a:gd name="connsiteX809" fmla="*/ 12302455 w 14115115"/>
              <a:gd name="connsiteY809" fmla="*/ 5260186 h 12725400"/>
              <a:gd name="connsiteX810" fmla="*/ 12393575 w 14115115"/>
              <a:gd name="connsiteY810" fmla="*/ 5153546 h 12725400"/>
              <a:gd name="connsiteX811" fmla="*/ 12467729 w 14115115"/>
              <a:gd name="connsiteY811" fmla="*/ 5130955 h 12725400"/>
              <a:gd name="connsiteX812" fmla="*/ 12604407 w 14115115"/>
              <a:gd name="connsiteY812" fmla="*/ 4970991 h 12725400"/>
              <a:gd name="connsiteX813" fmla="*/ 12633003 w 14115115"/>
              <a:gd name="connsiteY813" fmla="*/ 5001724 h 12725400"/>
              <a:gd name="connsiteX814" fmla="*/ 12678559 w 14115115"/>
              <a:gd name="connsiteY814" fmla="*/ 4948406 h 12725400"/>
              <a:gd name="connsiteX815" fmla="*/ 12724121 w 14115115"/>
              <a:gd name="connsiteY815" fmla="*/ 4895086 h 12725400"/>
              <a:gd name="connsiteX816" fmla="*/ 12741083 w 14115115"/>
              <a:gd name="connsiteY816" fmla="*/ 4811028 h 12725400"/>
              <a:gd name="connsiteX817" fmla="*/ 12695523 w 14115115"/>
              <a:gd name="connsiteY817" fmla="*/ 4864352 h 12725400"/>
              <a:gd name="connsiteX818" fmla="*/ 12712491 w 14115115"/>
              <a:gd name="connsiteY818" fmla="*/ 4780297 h 12725400"/>
              <a:gd name="connsiteX819" fmla="*/ 12786643 w 14115115"/>
              <a:gd name="connsiteY819" fmla="*/ 4757707 h 12725400"/>
              <a:gd name="connsiteX820" fmla="*/ 12877761 w 14115115"/>
              <a:gd name="connsiteY820" fmla="*/ 4651069 h 12725400"/>
              <a:gd name="connsiteX821" fmla="*/ 12997475 w 14115115"/>
              <a:gd name="connsiteY821" fmla="*/ 4575159 h 12725400"/>
              <a:gd name="connsiteX822" fmla="*/ 12968879 w 14115115"/>
              <a:gd name="connsiteY822" fmla="*/ 4544427 h 12725400"/>
              <a:gd name="connsiteX823" fmla="*/ 13014433 w 14115115"/>
              <a:gd name="connsiteY823" fmla="*/ 4491114 h 12725400"/>
              <a:gd name="connsiteX824" fmla="*/ 13134147 w 14115115"/>
              <a:gd name="connsiteY824" fmla="*/ 4415203 h 12725400"/>
              <a:gd name="connsiteX825" fmla="*/ 13043029 w 14115115"/>
              <a:gd name="connsiteY825" fmla="*/ 4521846 h 12725400"/>
              <a:gd name="connsiteX826" fmla="*/ 13026071 w 14115115"/>
              <a:gd name="connsiteY826" fmla="*/ 4605891 h 12725400"/>
              <a:gd name="connsiteX827" fmla="*/ 13100221 w 14115115"/>
              <a:gd name="connsiteY827" fmla="*/ 4583311 h 12725400"/>
              <a:gd name="connsiteX828" fmla="*/ 13040427 w 14115115"/>
              <a:gd name="connsiteY828" fmla="*/ 4653290 h 12725400"/>
              <a:gd name="connsiteX829" fmla="*/ 13009107 w 14115115"/>
              <a:gd name="connsiteY829" fmla="*/ 4689948 h 12725400"/>
              <a:gd name="connsiteX830" fmla="*/ 13083263 w 14115115"/>
              <a:gd name="connsiteY830" fmla="*/ 4667360 h 12725400"/>
              <a:gd name="connsiteX831" fmla="*/ 13174377 w 14115115"/>
              <a:gd name="connsiteY831" fmla="*/ 4560723 h 12725400"/>
              <a:gd name="connsiteX832" fmla="*/ 13219935 w 14115115"/>
              <a:gd name="connsiteY832" fmla="*/ 4507402 h 12725400"/>
              <a:gd name="connsiteX833" fmla="*/ 13339651 w 14115115"/>
              <a:gd name="connsiteY833" fmla="*/ 4431494 h 12725400"/>
              <a:gd name="connsiteX834" fmla="*/ 13356613 w 14115115"/>
              <a:gd name="connsiteY834" fmla="*/ 4347441 h 12725400"/>
              <a:gd name="connsiteX835" fmla="*/ 13402171 w 14115115"/>
              <a:gd name="connsiteY835" fmla="*/ 4294120 h 12725400"/>
              <a:gd name="connsiteX836" fmla="*/ 13476327 w 14115115"/>
              <a:gd name="connsiteY836" fmla="*/ 4271532 h 12725400"/>
              <a:gd name="connsiteX837" fmla="*/ 13459363 w 14115115"/>
              <a:gd name="connsiteY837" fmla="*/ 4355585 h 12725400"/>
              <a:gd name="connsiteX838" fmla="*/ 13277127 w 14115115"/>
              <a:gd name="connsiteY838" fmla="*/ 4568867 h 12725400"/>
              <a:gd name="connsiteX839" fmla="*/ 13202973 w 14115115"/>
              <a:gd name="connsiteY839" fmla="*/ 4591455 h 12725400"/>
              <a:gd name="connsiteX840" fmla="*/ 12901027 w 14115115"/>
              <a:gd name="connsiteY840" fmla="*/ 4880641 h 12725400"/>
              <a:gd name="connsiteX841" fmla="*/ 12884061 w 14115115"/>
              <a:gd name="connsiteY841" fmla="*/ 4964698 h 12725400"/>
              <a:gd name="connsiteX842" fmla="*/ 12929621 w 14115115"/>
              <a:gd name="connsiteY842" fmla="*/ 4911374 h 12725400"/>
              <a:gd name="connsiteX843" fmla="*/ 12975179 w 14115115"/>
              <a:gd name="connsiteY843" fmla="*/ 4858055 h 12725400"/>
              <a:gd name="connsiteX844" fmla="*/ 13049335 w 14115115"/>
              <a:gd name="connsiteY844" fmla="*/ 4835467 h 12725400"/>
              <a:gd name="connsiteX845" fmla="*/ 13123487 w 14115115"/>
              <a:gd name="connsiteY845" fmla="*/ 4812883 h 12725400"/>
              <a:gd name="connsiteX846" fmla="*/ 13094891 w 14115115"/>
              <a:gd name="connsiteY846" fmla="*/ 4782147 h 12725400"/>
              <a:gd name="connsiteX847" fmla="*/ 13140453 w 14115115"/>
              <a:gd name="connsiteY847" fmla="*/ 4728825 h 12725400"/>
              <a:gd name="connsiteX848" fmla="*/ 13186007 w 14115115"/>
              <a:gd name="connsiteY848" fmla="*/ 4675512 h 12725400"/>
              <a:gd name="connsiteX849" fmla="*/ 13260161 w 14115115"/>
              <a:gd name="connsiteY849" fmla="*/ 4652923 h 12725400"/>
              <a:gd name="connsiteX850" fmla="*/ 13396841 w 14115115"/>
              <a:gd name="connsiteY850" fmla="*/ 4492958 h 12725400"/>
              <a:gd name="connsiteX851" fmla="*/ 13425435 w 14115115"/>
              <a:gd name="connsiteY851" fmla="*/ 4523694 h 12725400"/>
              <a:gd name="connsiteX852" fmla="*/ 13470993 w 14115115"/>
              <a:gd name="connsiteY852" fmla="*/ 4470372 h 12725400"/>
              <a:gd name="connsiteX853" fmla="*/ 13581079 w 14115115"/>
              <a:gd name="connsiteY853" fmla="*/ 4378524 h 12725400"/>
              <a:gd name="connsiteX854" fmla="*/ 13634579 w 14115115"/>
              <a:gd name="connsiteY854" fmla="*/ 4333020 h 12725400"/>
              <a:gd name="connsiteX855" fmla="*/ 13593603 w 14115115"/>
              <a:gd name="connsiteY855" fmla="*/ 4372013 h 12725400"/>
              <a:gd name="connsiteX856" fmla="*/ 13590707 w 14115115"/>
              <a:gd name="connsiteY856" fmla="*/ 4394462 h 12725400"/>
              <a:gd name="connsiteX857" fmla="*/ 13681821 w 14115115"/>
              <a:gd name="connsiteY857" fmla="*/ 4287828 h 12725400"/>
              <a:gd name="connsiteX858" fmla="*/ 13727379 w 14115115"/>
              <a:gd name="connsiteY858" fmla="*/ 4234507 h 12725400"/>
              <a:gd name="connsiteX859" fmla="*/ 13801535 w 14115115"/>
              <a:gd name="connsiteY859" fmla="*/ 4211918 h 12725400"/>
              <a:gd name="connsiteX860" fmla="*/ 13772939 w 14115115"/>
              <a:gd name="connsiteY860" fmla="*/ 4181184 h 12725400"/>
              <a:gd name="connsiteX861" fmla="*/ 13818499 w 14115115"/>
              <a:gd name="connsiteY861" fmla="*/ 4127862 h 12725400"/>
              <a:gd name="connsiteX862" fmla="*/ 13847095 w 14115115"/>
              <a:gd name="connsiteY862" fmla="*/ 4158597 h 12725400"/>
              <a:gd name="connsiteX863" fmla="*/ 13875691 w 14115115"/>
              <a:gd name="connsiteY863" fmla="*/ 4189331 h 12725400"/>
              <a:gd name="connsiteX864" fmla="*/ 13904287 w 14115115"/>
              <a:gd name="connsiteY864" fmla="*/ 4220062 h 12725400"/>
              <a:gd name="connsiteX865" fmla="*/ 14009639 w 14115115"/>
              <a:gd name="connsiteY865" fmla="*/ 4096763 h 12725400"/>
              <a:gd name="connsiteX866" fmla="*/ 14040963 w 14115115"/>
              <a:gd name="connsiteY866" fmla="*/ 4060102 h 12725400"/>
              <a:gd name="connsiteX867" fmla="*/ 14115115 w 14115115"/>
              <a:gd name="connsiteY867" fmla="*/ 4037519 h 12725400"/>
              <a:gd name="connsiteX868" fmla="*/ 13858727 w 14115115"/>
              <a:gd name="connsiteY868" fmla="*/ 4273383 h 12725400"/>
              <a:gd name="connsiteX869" fmla="*/ 13477295 w 14115115"/>
              <a:gd name="connsiteY869" fmla="*/ 4784001 h 12725400"/>
              <a:gd name="connsiteX870" fmla="*/ 13112823 w 14115115"/>
              <a:gd name="connsiteY870" fmla="*/ 5210562 h 12725400"/>
              <a:gd name="connsiteX871" fmla="*/ 12993109 w 14115115"/>
              <a:gd name="connsiteY871" fmla="*/ 5286470 h 12725400"/>
              <a:gd name="connsiteX872" fmla="*/ 12930587 w 14115115"/>
              <a:gd name="connsiteY872" fmla="*/ 5423843 h 12725400"/>
              <a:gd name="connsiteX873" fmla="*/ 12856431 w 14115115"/>
              <a:gd name="connsiteY873" fmla="*/ 5446431 h 12725400"/>
              <a:gd name="connsiteX874" fmla="*/ 12839467 w 14115115"/>
              <a:gd name="connsiteY874" fmla="*/ 5530489 h 12725400"/>
              <a:gd name="connsiteX875" fmla="*/ 12959181 w 14115115"/>
              <a:gd name="connsiteY875" fmla="*/ 5454578 h 12725400"/>
              <a:gd name="connsiteX876" fmla="*/ 13004741 w 14115115"/>
              <a:gd name="connsiteY876" fmla="*/ 5401254 h 12725400"/>
              <a:gd name="connsiteX877" fmla="*/ 13033335 w 14115115"/>
              <a:gd name="connsiteY877" fmla="*/ 5431987 h 12725400"/>
              <a:gd name="connsiteX878" fmla="*/ 13061931 w 14115115"/>
              <a:gd name="connsiteY878" fmla="*/ 5462723 h 12725400"/>
              <a:gd name="connsiteX879" fmla="*/ 13016371 w 14115115"/>
              <a:gd name="connsiteY879" fmla="*/ 5516044 h 12725400"/>
              <a:gd name="connsiteX880" fmla="*/ 12970813 w 14115115"/>
              <a:gd name="connsiteY880" fmla="*/ 5569364 h 12725400"/>
              <a:gd name="connsiteX881" fmla="*/ 12925251 w 14115115"/>
              <a:gd name="connsiteY881" fmla="*/ 5622686 h 12725400"/>
              <a:gd name="connsiteX882" fmla="*/ 12851099 w 14115115"/>
              <a:gd name="connsiteY882" fmla="*/ 5645275 h 12725400"/>
              <a:gd name="connsiteX883" fmla="*/ 12942217 w 14115115"/>
              <a:gd name="connsiteY883" fmla="*/ 5538632 h 12725400"/>
              <a:gd name="connsiteX884" fmla="*/ 12987775 w 14115115"/>
              <a:gd name="connsiteY884" fmla="*/ 5485311 h 12725400"/>
              <a:gd name="connsiteX885" fmla="*/ 12913623 w 14115115"/>
              <a:gd name="connsiteY885" fmla="*/ 5507900 h 12725400"/>
              <a:gd name="connsiteX886" fmla="*/ 12719755 w 14115115"/>
              <a:gd name="connsiteY886" fmla="*/ 5606395 h 12725400"/>
              <a:gd name="connsiteX887" fmla="*/ 12765311 w 14115115"/>
              <a:gd name="connsiteY887" fmla="*/ 5553076 h 12725400"/>
              <a:gd name="connsiteX888" fmla="*/ 12719755 w 14115115"/>
              <a:gd name="connsiteY888" fmla="*/ 5606395 h 12725400"/>
              <a:gd name="connsiteX889" fmla="*/ 12628635 w 14115115"/>
              <a:gd name="connsiteY889" fmla="*/ 5713036 h 12725400"/>
              <a:gd name="connsiteX890" fmla="*/ 12583079 w 14115115"/>
              <a:gd name="connsiteY890" fmla="*/ 5766352 h 12725400"/>
              <a:gd name="connsiteX891" fmla="*/ 12537521 w 14115115"/>
              <a:gd name="connsiteY891" fmla="*/ 5819670 h 12725400"/>
              <a:gd name="connsiteX892" fmla="*/ 12611675 w 14115115"/>
              <a:gd name="connsiteY892" fmla="*/ 5797088 h 12725400"/>
              <a:gd name="connsiteX893" fmla="*/ 12566115 w 14115115"/>
              <a:gd name="connsiteY893" fmla="*/ 5850410 h 12725400"/>
              <a:gd name="connsiteX894" fmla="*/ 12446403 w 14115115"/>
              <a:gd name="connsiteY894" fmla="*/ 5926316 h 12725400"/>
              <a:gd name="connsiteX895" fmla="*/ 12326691 w 14115115"/>
              <a:gd name="connsiteY895" fmla="*/ 6002223 h 12725400"/>
              <a:gd name="connsiteX896" fmla="*/ 12206973 w 14115115"/>
              <a:gd name="connsiteY896" fmla="*/ 6078132 h 12725400"/>
              <a:gd name="connsiteX897" fmla="*/ 12161420 w 14115115"/>
              <a:gd name="connsiteY897" fmla="*/ 6131449 h 12725400"/>
              <a:gd name="connsiteX898" fmla="*/ 12190016 w 14115115"/>
              <a:gd name="connsiteY898" fmla="*/ 6162181 h 12725400"/>
              <a:gd name="connsiteX899" fmla="*/ 12144455 w 14115115"/>
              <a:gd name="connsiteY899" fmla="*/ 6215503 h 12725400"/>
              <a:gd name="connsiteX900" fmla="*/ 12098898 w 14115115"/>
              <a:gd name="connsiteY900" fmla="*/ 6268822 h 12725400"/>
              <a:gd name="connsiteX901" fmla="*/ 12070301 w 14115115"/>
              <a:gd name="connsiteY901" fmla="*/ 6238088 h 12725400"/>
              <a:gd name="connsiteX902" fmla="*/ 12024743 w 14115115"/>
              <a:gd name="connsiteY902" fmla="*/ 6291410 h 12725400"/>
              <a:gd name="connsiteX903" fmla="*/ 11981872 w 14115115"/>
              <a:gd name="connsiteY903" fmla="*/ 6304468 h 12725400"/>
              <a:gd name="connsiteX904" fmla="*/ 11967070 w 14115115"/>
              <a:gd name="connsiteY904" fmla="*/ 6308980 h 12725400"/>
              <a:gd name="connsiteX905" fmla="*/ 11939584 w 14115115"/>
              <a:gd name="connsiteY905" fmla="*/ 6341148 h 12725400"/>
              <a:gd name="connsiteX906" fmla="*/ 11935316 w 14115115"/>
              <a:gd name="connsiteY906" fmla="*/ 6346142 h 12725400"/>
              <a:gd name="connsiteX907" fmla="*/ 11851289 w 14115115"/>
              <a:gd name="connsiteY907" fmla="*/ 6411845 h 12725400"/>
              <a:gd name="connsiteX908" fmla="*/ 11839770 w 14115115"/>
              <a:gd name="connsiteY908" fmla="*/ 6420853 h 12725400"/>
              <a:gd name="connsiteX909" fmla="*/ 11804092 w 14115115"/>
              <a:gd name="connsiteY909" fmla="*/ 6448748 h 12725400"/>
              <a:gd name="connsiteX910" fmla="*/ 11794727 w 14115115"/>
              <a:gd name="connsiteY910" fmla="*/ 6469325 h 12725400"/>
              <a:gd name="connsiteX911" fmla="*/ 11768354 w 14115115"/>
              <a:gd name="connsiteY911" fmla="*/ 6527277 h 12725400"/>
              <a:gd name="connsiteX912" fmla="*/ 11722794 w 14115115"/>
              <a:gd name="connsiteY912" fmla="*/ 6580595 h 12725400"/>
              <a:gd name="connsiteX913" fmla="*/ 11677235 w 14115115"/>
              <a:gd name="connsiteY913" fmla="*/ 6633915 h 12725400"/>
              <a:gd name="connsiteX914" fmla="*/ 11653588 w 14115115"/>
              <a:gd name="connsiteY914" fmla="*/ 6624479 h 12725400"/>
              <a:gd name="connsiteX915" fmla="*/ 11637350 w 14115115"/>
              <a:gd name="connsiteY915" fmla="*/ 6630671 h 12725400"/>
              <a:gd name="connsiteX916" fmla="*/ 11585679 w 14115115"/>
              <a:gd name="connsiteY916" fmla="*/ 6691146 h 12725400"/>
              <a:gd name="connsiteX917" fmla="*/ 11563880 w 14115115"/>
              <a:gd name="connsiteY917" fmla="*/ 6716659 h 12725400"/>
              <a:gd name="connsiteX918" fmla="*/ 11574053 w 14115115"/>
              <a:gd name="connsiteY918" fmla="*/ 6727592 h 12725400"/>
              <a:gd name="connsiteX919" fmla="*/ 11586118 w 14115115"/>
              <a:gd name="connsiteY919" fmla="*/ 6740559 h 12725400"/>
              <a:gd name="connsiteX920" fmla="*/ 11705833 w 14115115"/>
              <a:gd name="connsiteY920" fmla="*/ 6664649 h 12725400"/>
              <a:gd name="connsiteX921" fmla="*/ 11825547 w 14115115"/>
              <a:gd name="connsiteY921" fmla="*/ 6588742 h 12725400"/>
              <a:gd name="connsiteX922" fmla="*/ 11734428 w 14115115"/>
              <a:gd name="connsiteY922" fmla="*/ 6695383 h 12725400"/>
              <a:gd name="connsiteX923" fmla="*/ 11688869 w 14115115"/>
              <a:gd name="connsiteY923" fmla="*/ 6748703 h 12725400"/>
              <a:gd name="connsiteX924" fmla="*/ 11614712 w 14115115"/>
              <a:gd name="connsiteY924" fmla="*/ 6771293 h 12725400"/>
              <a:gd name="connsiteX925" fmla="*/ 11569154 w 14115115"/>
              <a:gd name="connsiteY925" fmla="*/ 6824613 h 12725400"/>
              <a:gd name="connsiteX926" fmla="*/ 11540557 w 14115115"/>
              <a:gd name="connsiteY926" fmla="*/ 6793879 h 12725400"/>
              <a:gd name="connsiteX927" fmla="*/ 11449440 w 14115115"/>
              <a:gd name="connsiteY927" fmla="*/ 6900520 h 12725400"/>
              <a:gd name="connsiteX928" fmla="*/ 11432476 w 14115115"/>
              <a:gd name="connsiteY928" fmla="*/ 6984574 h 12725400"/>
              <a:gd name="connsiteX929" fmla="*/ 11403880 w 14115115"/>
              <a:gd name="connsiteY929" fmla="*/ 6953841 h 12725400"/>
              <a:gd name="connsiteX930" fmla="*/ 11358320 w 14115115"/>
              <a:gd name="connsiteY930" fmla="*/ 7007162 h 12725400"/>
              <a:gd name="connsiteX931" fmla="*/ 11284166 w 14115115"/>
              <a:gd name="connsiteY931" fmla="*/ 7029750 h 12725400"/>
              <a:gd name="connsiteX932" fmla="*/ 11238609 w 14115115"/>
              <a:gd name="connsiteY932" fmla="*/ 7083070 h 12725400"/>
              <a:gd name="connsiteX933" fmla="*/ 11231489 w 14115115"/>
              <a:gd name="connsiteY933" fmla="*/ 7091402 h 12725400"/>
              <a:gd name="connsiteX934" fmla="*/ 11221887 w 14115115"/>
              <a:gd name="connsiteY934" fmla="*/ 7102640 h 12725400"/>
              <a:gd name="connsiteX935" fmla="*/ 11222609 w 14115115"/>
              <a:gd name="connsiteY935" fmla="*/ 7109224 h 12725400"/>
              <a:gd name="connsiteX936" fmla="*/ 11231582 w 14115115"/>
              <a:gd name="connsiteY936" fmla="*/ 7190981 h 12725400"/>
              <a:gd name="connsiteX937" fmla="*/ 11235818 w 14115115"/>
              <a:gd name="connsiteY937" fmla="*/ 7229561 h 12725400"/>
              <a:gd name="connsiteX938" fmla="*/ 11267433 w 14115115"/>
              <a:gd name="connsiteY938" fmla="*/ 7213168 h 12725400"/>
              <a:gd name="connsiteX939" fmla="*/ 11280532 w 14115115"/>
              <a:gd name="connsiteY939" fmla="*/ 7176679 h 12725400"/>
              <a:gd name="connsiteX940" fmla="*/ 11354686 w 14115115"/>
              <a:gd name="connsiteY940" fmla="*/ 7154090 h 12725400"/>
              <a:gd name="connsiteX941" fmla="*/ 11445805 w 14115115"/>
              <a:gd name="connsiteY941" fmla="*/ 7047450 h 12725400"/>
              <a:gd name="connsiteX942" fmla="*/ 11474400 w 14115115"/>
              <a:gd name="connsiteY942" fmla="*/ 7078182 h 12725400"/>
              <a:gd name="connsiteX943" fmla="*/ 11565518 w 14115115"/>
              <a:gd name="connsiteY943" fmla="*/ 6971541 h 12725400"/>
              <a:gd name="connsiteX944" fmla="*/ 11611073 w 14115115"/>
              <a:gd name="connsiteY944" fmla="*/ 6918224 h 12725400"/>
              <a:gd name="connsiteX945" fmla="*/ 11685230 w 14115115"/>
              <a:gd name="connsiteY945" fmla="*/ 6895637 h 12725400"/>
              <a:gd name="connsiteX946" fmla="*/ 11776346 w 14115115"/>
              <a:gd name="connsiteY946" fmla="*/ 6788998 h 12725400"/>
              <a:gd name="connsiteX947" fmla="*/ 11804941 w 14115115"/>
              <a:gd name="connsiteY947" fmla="*/ 6819729 h 12725400"/>
              <a:gd name="connsiteX948" fmla="*/ 11787978 w 14115115"/>
              <a:gd name="connsiteY948" fmla="*/ 6903783 h 12725400"/>
              <a:gd name="connsiteX949" fmla="*/ 11713824 w 14115115"/>
              <a:gd name="connsiteY949" fmla="*/ 6926371 h 12725400"/>
              <a:gd name="connsiteX950" fmla="*/ 11668263 w 14115115"/>
              <a:gd name="connsiteY950" fmla="*/ 6979691 h 12725400"/>
              <a:gd name="connsiteX951" fmla="*/ 11622708 w 14115115"/>
              <a:gd name="connsiteY951" fmla="*/ 7033007 h 12725400"/>
              <a:gd name="connsiteX952" fmla="*/ 11548553 w 14115115"/>
              <a:gd name="connsiteY952" fmla="*/ 7055596 h 12725400"/>
              <a:gd name="connsiteX953" fmla="*/ 11502997 w 14115115"/>
              <a:gd name="connsiteY953" fmla="*/ 7108915 h 12725400"/>
              <a:gd name="connsiteX954" fmla="*/ 11457436 w 14115115"/>
              <a:gd name="connsiteY954" fmla="*/ 7162237 h 12725400"/>
              <a:gd name="connsiteX955" fmla="*/ 11440473 w 14115115"/>
              <a:gd name="connsiteY955" fmla="*/ 7246290 h 12725400"/>
              <a:gd name="connsiteX956" fmla="*/ 11502997 w 14115115"/>
              <a:gd name="connsiteY956" fmla="*/ 7108915 h 12725400"/>
              <a:gd name="connsiteX957" fmla="*/ 11531591 w 14115115"/>
              <a:gd name="connsiteY957" fmla="*/ 7139646 h 12725400"/>
              <a:gd name="connsiteX958" fmla="*/ 11560187 w 14115115"/>
              <a:gd name="connsiteY958" fmla="*/ 7170381 h 12725400"/>
              <a:gd name="connsiteX959" fmla="*/ 11634339 w 14115115"/>
              <a:gd name="connsiteY959" fmla="*/ 7147795 h 12725400"/>
              <a:gd name="connsiteX960" fmla="*/ 11651304 w 14115115"/>
              <a:gd name="connsiteY960" fmla="*/ 7063740 h 12725400"/>
              <a:gd name="connsiteX961" fmla="*/ 11816573 w 14115115"/>
              <a:gd name="connsiteY961" fmla="*/ 6934516 h 12725400"/>
              <a:gd name="connsiteX962" fmla="*/ 11890729 w 14115115"/>
              <a:gd name="connsiteY962" fmla="*/ 6911929 h 12725400"/>
              <a:gd name="connsiteX963" fmla="*/ 12056002 w 14115115"/>
              <a:gd name="connsiteY963" fmla="*/ 6782699 h 12725400"/>
              <a:gd name="connsiteX964" fmla="*/ 12084597 w 14115115"/>
              <a:gd name="connsiteY964" fmla="*/ 6813431 h 12725400"/>
              <a:gd name="connsiteX965" fmla="*/ 12130156 w 14115115"/>
              <a:gd name="connsiteY965" fmla="*/ 6760112 h 12725400"/>
              <a:gd name="connsiteX966" fmla="*/ 12101558 w 14115115"/>
              <a:gd name="connsiteY966" fmla="*/ 6729379 h 12725400"/>
              <a:gd name="connsiteX967" fmla="*/ 12295425 w 14115115"/>
              <a:gd name="connsiteY967" fmla="*/ 6630887 h 12725400"/>
              <a:gd name="connsiteX968" fmla="*/ 12386543 w 14115115"/>
              <a:gd name="connsiteY968" fmla="*/ 6524245 h 12725400"/>
              <a:gd name="connsiteX969" fmla="*/ 12477661 w 14115115"/>
              <a:gd name="connsiteY969" fmla="*/ 6417604 h 12725400"/>
              <a:gd name="connsiteX970" fmla="*/ 12460695 w 14115115"/>
              <a:gd name="connsiteY970" fmla="*/ 6501657 h 12725400"/>
              <a:gd name="connsiteX971" fmla="*/ 12482323 w 14115115"/>
              <a:gd name="connsiteY971" fmla="*/ 6476345 h 12725400"/>
              <a:gd name="connsiteX972" fmla="*/ 12475967 w 14115115"/>
              <a:gd name="connsiteY972" fmla="*/ 6469514 h 12725400"/>
              <a:gd name="connsiteX973" fmla="*/ 12492455 w 14115115"/>
              <a:gd name="connsiteY973" fmla="*/ 6464489 h 12725400"/>
              <a:gd name="connsiteX974" fmla="*/ 12513373 w 14115115"/>
              <a:gd name="connsiteY974" fmla="*/ 6440006 h 12725400"/>
              <a:gd name="connsiteX975" fmla="*/ 12551813 w 14115115"/>
              <a:gd name="connsiteY975" fmla="*/ 6395018 h 12725400"/>
              <a:gd name="connsiteX976" fmla="*/ 12642929 w 14115115"/>
              <a:gd name="connsiteY976" fmla="*/ 6288377 h 12725400"/>
              <a:gd name="connsiteX977" fmla="*/ 12671527 w 14115115"/>
              <a:gd name="connsiteY977" fmla="*/ 6319113 h 12725400"/>
              <a:gd name="connsiteX978" fmla="*/ 12625965 w 14115115"/>
              <a:gd name="connsiteY978" fmla="*/ 6372435 h 12725400"/>
              <a:gd name="connsiteX979" fmla="*/ 12627365 w 14115115"/>
              <a:gd name="connsiteY979" fmla="*/ 6372007 h 12725400"/>
              <a:gd name="connsiteX980" fmla="*/ 12666923 w 14115115"/>
              <a:gd name="connsiteY980" fmla="*/ 6342325 h 12725400"/>
              <a:gd name="connsiteX981" fmla="*/ 12715391 w 14115115"/>
              <a:gd name="connsiteY981" fmla="*/ 6317701 h 12725400"/>
              <a:gd name="connsiteX982" fmla="*/ 12683639 w 14115115"/>
              <a:gd name="connsiteY982" fmla="*/ 6354863 h 12725400"/>
              <a:gd name="connsiteX983" fmla="*/ 12700119 w 14115115"/>
              <a:gd name="connsiteY983" fmla="*/ 6349846 h 12725400"/>
              <a:gd name="connsiteX984" fmla="*/ 12654561 w 14115115"/>
              <a:gd name="connsiteY984" fmla="*/ 6403167 h 12725400"/>
              <a:gd name="connsiteX985" fmla="*/ 12470087 w 14115115"/>
              <a:gd name="connsiteY985" fmla="*/ 6562893 h 12725400"/>
              <a:gd name="connsiteX986" fmla="*/ 12468755 w 14115115"/>
              <a:gd name="connsiteY986" fmla="*/ 6564048 h 12725400"/>
              <a:gd name="connsiteX987" fmla="*/ 12475535 w 14115115"/>
              <a:gd name="connsiteY987" fmla="*/ 6571335 h 12725400"/>
              <a:gd name="connsiteX988" fmla="*/ 12487599 w 14115115"/>
              <a:gd name="connsiteY988" fmla="*/ 6584302 h 12725400"/>
              <a:gd name="connsiteX989" fmla="*/ 12578715 w 14115115"/>
              <a:gd name="connsiteY989" fmla="*/ 6477662 h 12725400"/>
              <a:gd name="connsiteX990" fmla="*/ 12715391 w 14115115"/>
              <a:gd name="connsiteY990" fmla="*/ 6317701 h 12725400"/>
              <a:gd name="connsiteX991" fmla="*/ 12743987 w 14115115"/>
              <a:gd name="connsiteY991" fmla="*/ 6348434 h 12725400"/>
              <a:gd name="connsiteX992" fmla="*/ 12863703 w 14115115"/>
              <a:gd name="connsiteY992" fmla="*/ 6272524 h 12725400"/>
              <a:gd name="connsiteX993" fmla="*/ 12909261 w 14115115"/>
              <a:gd name="connsiteY993" fmla="*/ 6219204 h 12725400"/>
              <a:gd name="connsiteX994" fmla="*/ 13028969 w 14115115"/>
              <a:gd name="connsiteY994" fmla="*/ 6143298 h 12725400"/>
              <a:gd name="connsiteX995" fmla="*/ 13074531 w 14115115"/>
              <a:gd name="connsiteY995" fmla="*/ 6089978 h 12725400"/>
              <a:gd name="connsiteX996" fmla="*/ 13224171 w 14115115"/>
              <a:gd name="connsiteY996" fmla="*/ 5995097 h 12725400"/>
              <a:gd name="connsiteX997" fmla="*/ 13202127 w 14115115"/>
              <a:gd name="connsiteY997" fmla="*/ 6004844 h 12725400"/>
              <a:gd name="connsiteX998" fmla="*/ 13234107 w 14115115"/>
              <a:gd name="connsiteY998" fmla="*/ 5967414 h 12725400"/>
              <a:gd name="connsiteX999" fmla="*/ 13239803 w 14115115"/>
              <a:gd name="connsiteY999" fmla="*/ 5960752 h 12725400"/>
              <a:gd name="connsiteX1000" fmla="*/ 13450633 w 14115115"/>
              <a:gd name="connsiteY1000" fmla="*/ 5778203 h 12725400"/>
              <a:gd name="connsiteX1001" fmla="*/ 13496193 w 14115115"/>
              <a:gd name="connsiteY1001" fmla="*/ 5724880 h 12725400"/>
              <a:gd name="connsiteX1002" fmla="*/ 13468047 w 14115115"/>
              <a:gd name="connsiteY1002" fmla="*/ 5694625 h 12725400"/>
              <a:gd name="connsiteX1003" fmla="*/ 13467599 w 14115115"/>
              <a:gd name="connsiteY1003" fmla="*/ 5694146 h 12725400"/>
              <a:gd name="connsiteX1004" fmla="*/ 13479185 w 14115115"/>
              <a:gd name="connsiteY1004" fmla="*/ 5690616 h 12725400"/>
              <a:gd name="connsiteX1005" fmla="*/ 13541751 w 14115115"/>
              <a:gd name="connsiteY1005" fmla="*/ 5671560 h 12725400"/>
              <a:gd name="connsiteX1006" fmla="*/ 13587311 w 14115115"/>
              <a:gd name="connsiteY1006" fmla="*/ 5618236 h 12725400"/>
              <a:gd name="connsiteX1007" fmla="*/ 13570349 w 14115115"/>
              <a:gd name="connsiteY1007" fmla="*/ 5702293 h 12725400"/>
              <a:gd name="connsiteX1008" fmla="*/ 13524787 w 14115115"/>
              <a:gd name="connsiteY1008" fmla="*/ 5755614 h 12725400"/>
              <a:gd name="connsiteX1009" fmla="*/ 13519089 w 14115115"/>
              <a:gd name="connsiteY1009" fmla="*/ 5762283 h 12725400"/>
              <a:gd name="connsiteX1010" fmla="*/ 13484919 w 14115115"/>
              <a:gd name="connsiteY1010" fmla="*/ 5802271 h 12725400"/>
              <a:gd name="connsiteX1011" fmla="*/ 13479231 w 14115115"/>
              <a:gd name="connsiteY1011" fmla="*/ 5808934 h 12725400"/>
              <a:gd name="connsiteX1012" fmla="*/ 13467835 w 14115115"/>
              <a:gd name="connsiteY1012" fmla="*/ 5822268 h 12725400"/>
              <a:gd name="connsiteX1013" fmla="*/ 13439365 w 14115115"/>
              <a:gd name="connsiteY1013" fmla="*/ 5855588 h 12725400"/>
              <a:gd name="connsiteX1014" fmla="*/ 13433671 w 14115115"/>
              <a:gd name="connsiteY1014" fmla="*/ 5862252 h 12725400"/>
              <a:gd name="connsiteX1015" fmla="*/ 13251431 w 14115115"/>
              <a:gd name="connsiteY1015" fmla="*/ 6075538 h 12725400"/>
              <a:gd name="connsiteX1016" fmla="*/ 13103123 w 14115115"/>
              <a:gd name="connsiteY1016" fmla="*/ 6120713 h 12725400"/>
              <a:gd name="connsiteX1017" fmla="*/ 13012011 w 14115115"/>
              <a:gd name="connsiteY1017" fmla="*/ 6227351 h 12725400"/>
              <a:gd name="connsiteX1018" fmla="*/ 12801175 w 14115115"/>
              <a:gd name="connsiteY1018" fmla="*/ 6409898 h 12725400"/>
              <a:gd name="connsiteX1019" fmla="*/ 12748499 w 14115115"/>
              <a:gd name="connsiteY1019" fmla="*/ 6471549 h 12725400"/>
              <a:gd name="connsiteX1020" fmla="*/ 12729279 w 14115115"/>
              <a:gd name="connsiteY1020" fmla="*/ 6494044 h 12725400"/>
              <a:gd name="connsiteX1021" fmla="*/ 12727143 w 14115115"/>
              <a:gd name="connsiteY1021" fmla="*/ 6496547 h 12725400"/>
              <a:gd name="connsiteX1022" fmla="*/ 12721447 w 14115115"/>
              <a:gd name="connsiteY1022" fmla="*/ 6503212 h 12725400"/>
              <a:gd name="connsiteX1023" fmla="*/ 12710059 w 14115115"/>
              <a:gd name="connsiteY1023" fmla="*/ 6516539 h 12725400"/>
              <a:gd name="connsiteX1024" fmla="*/ 12664499 w 14115115"/>
              <a:gd name="connsiteY1024" fmla="*/ 6569861 h 12725400"/>
              <a:gd name="connsiteX1025" fmla="*/ 12499231 w 14115115"/>
              <a:gd name="connsiteY1025" fmla="*/ 6699085 h 12725400"/>
              <a:gd name="connsiteX1026" fmla="*/ 12379517 w 14115115"/>
              <a:gd name="connsiteY1026" fmla="*/ 6774993 h 12725400"/>
              <a:gd name="connsiteX1027" fmla="*/ 12305363 w 14115115"/>
              <a:gd name="connsiteY1027" fmla="*/ 6797584 h 12725400"/>
              <a:gd name="connsiteX1028" fmla="*/ 12288399 w 14115115"/>
              <a:gd name="connsiteY1028" fmla="*/ 6881634 h 12725400"/>
              <a:gd name="connsiteX1029" fmla="*/ 12214250 w 14115115"/>
              <a:gd name="connsiteY1029" fmla="*/ 6904219 h 12725400"/>
              <a:gd name="connsiteX1030" fmla="*/ 12168689 w 14115115"/>
              <a:gd name="connsiteY1030" fmla="*/ 6957541 h 12725400"/>
              <a:gd name="connsiteX1031" fmla="*/ 12123131 w 14115115"/>
              <a:gd name="connsiteY1031" fmla="*/ 7010862 h 12725400"/>
              <a:gd name="connsiteX1032" fmla="*/ 12168689 w 14115115"/>
              <a:gd name="connsiteY1032" fmla="*/ 6957541 h 12725400"/>
              <a:gd name="connsiteX1033" fmla="*/ 12316995 w 14115115"/>
              <a:gd name="connsiteY1033" fmla="*/ 6912367 h 12725400"/>
              <a:gd name="connsiteX1034" fmla="*/ 12510863 w 14115115"/>
              <a:gd name="connsiteY1034" fmla="*/ 6813873 h 12725400"/>
              <a:gd name="connsiteX1035" fmla="*/ 12556423 w 14115115"/>
              <a:gd name="connsiteY1035" fmla="*/ 6760552 h 12725400"/>
              <a:gd name="connsiteX1036" fmla="*/ 12630575 w 14115115"/>
              <a:gd name="connsiteY1036" fmla="*/ 6737966 h 12725400"/>
              <a:gd name="connsiteX1037" fmla="*/ 12704731 w 14115115"/>
              <a:gd name="connsiteY1037" fmla="*/ 6715377 h 12725400"/>
              <a:gd name="connsiteX1038" fmla="*/ 12783743 w 14115115"/>
              <a:gd name="connsiteY1038" fmla="*/ 6622906 h 12725400"/>
              <a:gd name="connsiteX1039" fmla="*/ 12795845 w 14115115"/>
              <a:gd name="connsiteY1039" fmla="*/ 6608739 h 12725400"/>
              <a:gd name="connsiteX1040" fmla="*/ 12767251 w 14115115"/>
              <a:gd name="connsiteY1040" fmla="*/ 6578007 h 12725400"/>
              <a:gd name="connsiteX1041" fmla="*/ 12858367 w 14115115"/>
              <a:gd name="connsiteY1041" fmla="*/ 6471367 h 12725400"/>
              <a:gd name="connsiteX1042" fmla="*/ 12886963 w 14115115"/>
              <a:gd name="connsiteY1042" fmla="*/ 6502102 h 12725400"/>
              <a:gd name="connsiteX1043" fmla="*/ 12961119 w 14115115"/>
              <a:gd name="connsiteY1043" fmla="*/ 6479512 h 12725400"/>
              <a:gd name="connsiteX1044" fmla="*/ 13006679 w 14115115"/>
              <a:gd name="connsiteY1044" fmla="*/ 6426190 h 12725400"/>
              <a:gd name="connsiteX1045" fmla="*/ 13080831 w 14115115"/>
              <a:gd name="connsiteY1045" fmla="*/ 6403601 h 12725400"/>
              <a:gd name="connsiteX1046" fmla="*/ 13018309 w 14115115"/>
              <a:gd name="connsiteY1046" fmla="*/ 6540978 h 12725400"/>
              <a:gd name="connsiteX1047" fmla="*/ 13092463 w 14115115"/>
              <a:gd name="connsiteY1047" fmla="*/ 6518387 h 12725400"/>
              <a:gd name="connsiteX1048" fmla="*/ 13063869 w 14115115"/>
              <a:gd name="connsiteY1048" fmla="*/ 6487656 h 12725400"/>
              <a:gd name="connsiteX1049" fmla="*/ 13109427 w 14115115"/>
              <a:gd name="connsiteY1049" fmla="*/ 6434334 h 12725400"/>
              <a:gd name="connsiteX1050" fmla="*/ 13183579 w 14115115"/>
              <a:gd name="connsiteY1050" fmla="*/ 6411749 h 12725400"/>
              <a:gd name="connsiteX1051" fmla="*/ 13257731 w 14115115"/>
              <a:gd name="connsiteY1051" fmla="*/ 6389167 h 12725400"/>
              <a:gd name="connsiteX1052" fmla="*/ 13286327 w 14115115"/>
              <a:gd name="connsiteY1052" fmla="*/ 6419900 h 12725400"/>
              <a:gd name="connsiteX1053" fmla="*/ 13331887 w 14115115"/>
              <a:gd name="connsiteY1053" fmla="*/ 6366577 h 12725400"/>
              <a:gd name="connsiteX1054" fmla="*/ 13357527 w 14115115"/>
              <a:gd name="connsiteY1054" fmla="*/ 6346914 h 12725400"/>
              <a:gd name="connsiteX1055" fmla="*/ 13382471 w 14115115"/>
              <a:gd name="connsiteY1055" fmla="*/ 6331449 h 12725400"/>
              <a:gd name="connsiteX1056" fmla="*/ 13377555 w 14115115"/>
              <a:gd name="connsiteY1056" fmla="*/ 6331558 h 12725400"/>
              <a:gd name="connsiteX1057" fmla="*/ 13357527 w 14115115"/>
              <a:gd name="connsiteY1057" fmla="*/ 6346914 h 12725400"/>
              <a:gd name="connsiteX1058" fmla="*/ 13355131 w 14115115"/>
              <a:gd name="connsiteY1058" fmla="*/ 6348403 h 12725400"/>
              <a:gd name="connsiteX1059" fmla="*/ 13377447 w 14115115"/>
              <a:gd name="connsiteY1059" fmla="*/ 6313256 h 12725400"/>
              <a:gd name="connsiteX1060" fmla="*/ 13423003 w 14115115"/>
              <a:gd name="connsiteY1060" fmla="*/ 6259937 h 12725400"/>
              <a:gd name="connsiteX1061" fmla="*/ 13451599 w 14115115"/>
              <a:gd name="connsiteY1061" fmla="*/ 6290671 h 12725400"/>
              <a:gd name="connsiteX1062" fmla="*/ 13497159 w 14115115"/>
              <a:gd name="connsiteY1062" fmla="*/ 6237349 h 12725400"/>
              <a:gd name="connsiteX1063" fmla="*/ 13525755 w 14115115"/>
              <a:gd name="connsiteY1063" fmla="*/ 6268083 h 12725400"/>
              <a:gd name="connsiteX1064" fmla="*/ 13571315 w 14115115"/>
              <a:gd name="connsiteY1064" fmla="*/ 6214761 h 12725400"/>
              <a:gd name="connsiteX1065" fmla="*/ 13554351 w 14115115"/>
              <a:gd name="connsiteY1065" fmla="*/ 6298814 h 12725400"/>
              <a:gd name="connsiteX1066" fmla="*/ 13508789 w 14115115"/>
              <a:gd name="connsiteY1066" fmla="*/ 6352135 h 12725400"/>
              <a:gd name="connsiteX1067" fmla="*/ 13537385 w 14115115"/>
              <a:gd name="connsiteY1067" fmla="*/ 6382872 h 12725400"/>
              <a:gd name="connsiteX1068" fmla="*/ 13565979 w 14115115"/>
              <a:gd name="connsiteY1068" fmla="*/ 6413601 h 12725400"/>
              <a:gd name="connsiteX1069" fmla="*/ 13594577 w 14115115"/>
              <a:gd name="connsiteY1069" fmla="*/ 6444337 h 12725400"/>
              <a:gd name="connsiteX1070" fmla="*/ 13457899 w 14115115"/>
              <a:gd name="connsiteY1070" fmla="*/ 6604297 h 12725400"/>
              <a:gd name="connsiteX1071" fmla="*/ 13412345 w 14115115"/>
              <a:gd name="connsiteY1071" fmla="*/ 6657613 h 12725400"/>
              <a:gd name="connsiteX1072" fmla="*/ 13440939 w 14115115"/>
              <a:gd name="connsiteY1072" fmla="*/ 6688347 h 12725400"/>
              <a:gd name="connsiteX1073" fmla="*/ 13366783 w 14115115"/>
              <a:gd name="connsiteY1073" fmla="*/ 6710934 h 12725400"/>
              <a:gd name="connsiteX1074" fmla="*/ 13361091 w 14115115"/>
              <a:gd name="connsiteY1074" fmla="*/ 6717599 h 12725400"/>
              <a:gd name="connsiteX1075" fmla="*/ 13326919 w 14115115"/>
              <a:gd name="connsiteY1075" fmla="*/ 6757591 h 12725400"/>
              <a:gd name="connsiteX1076" fmla="*/ 13321227 w 14115115"/>
              <a:gd name="connsiteY1076" fmla="*/ 6764256 h 12725400"/>
              <a:gd name="connsiteX1077" fmla="*/ 13275667 w 14115115"/>
              <a:gd name="connsiteY1077" fmla="*/ 6817577 h 12725400"/>
              <a:gd name="connsiteX1078" fmla="*/ 13259243 w 14115115"/>
              <a:gd name="connsiteY1078" fmla="*/ 6847145 h 12725400"/>
              <a:gd name="connsiteX1079" fmla="*/ 13260467 w 14115115"/>
              <a:gd name="connsiteY1079" fmla="*/ 6844391 h 12725400"/>
              <a:gd name="connsiteX1080" fmla="*/ 13230107 w 14115115"/>
              <a:gd name="connsiteY1080" fmla="*/ 6870897 h 12725400"/>
              <a:gd name="connsiteX1081" fmla="*/ 13155953 w 14115115"/>
              <a:gd name="connsiteY1081" fmla="*/ 6893482 h 12725400"/>
              <a:gd name="connsiteX1082" fmla="*/ 13138989 w 14115115"/>
              <a:gd name="connsiteY1082" fmla="*/ 6977537 h 12725400"/>
              <a:gd name="connsiteX1083" fmla="*/ 13019277 w 14115115"/>
              <a:gd name="connsiteY1083" fmla="*/ 7053442 h 12725400"/>
              <a:gd name="connsiteX1084" fmla="*/ 13002315 w 14115115"/>
              <a:gd name="connsiteY1084" fmla="*/ 7137496 h 12725400"/>
              <a:gd name="connsiteX1085" fmla="*/ 13122023 w 14115115"/>
              <a:gd name="connsiteY1085" fmla="*/ 7061592 h 12725400"/>
              <a:gd name="connsiteX1086" fmla="*/ 13105065 w 14115115"/>
              <a:gd name="connsiteY1086" fmla="*/ 7145640 h 12725400"/>
              <a:gd name="connsiteX1087" fmla="*/ 13196179 w 14115115"/>
              <a:gd name="connsiteY1087" fmla="*/ 7039002 h 12725400"/>
              <a:gd name="connsiteX1088" fmla="*/ 13224775 w 14115115"/>
              <a:gd name="connsiteY1088" fmla="*/ 7069737 h 12725400"/>
              <a:gd name="connsiteX1089" fmla="*/ 13270335 w 14115115"/>
              <a:gd name="connsiteY1089" fmla="*/ 7016415 h 12725400"/>
              <a:gd name="connsiteX1090" fmla="*/ 13344487 w 14115115"/>
              <a:gd name="connsiteY1090" fmla="*/ 6993829 h 12725400"/>
              <a:gd name="connsiteX1091" fmla="*/ 13390047 w 14115115"/>
              <a:gd name="connsiteY1091" fmla="*/ 6940507 h 12725400"/>
              <a:gd name="connsiteX1092" fmla="*/ 13418643 w 14115115"/>
              <a:gd name="connsiteY1092" fmla="*/ 6971242 h 12725400"/>
              <a:gd name="connsiteX1093" fmla="*/ 13641107 w 14115115"/>
              <a:gd name="connsiteY1093" fmla="*/ 6903481 h 12725400"/>
              <a:gd name="connsiteX1094" fmla="*/ 13624143 w 14115115"/>
              <a:gd name="connsiteY1094" fmla="*/ 6987531 h 12725400"/>
              <a:gd name="connsiteX1095" fmla="*/ 13578583 w 14115115"/>
              <a:gd name="connsiteY1095" fmla="*/ 7040852 h 12725400"/>
              <a:gd name="connsiteX1096" fmla="*/ 13487465 w 14115115"/>
              <a:gd name="connsiteY1096" fmla="*/ 7147495 h 12725400"/>
              <a:gd name="connsiteX1097" fmla="*/ 13441907 w 14115115"/>
              <a:gd name="connsiteY1097" fmla="*/ 7200813 h 12725400"/>
              <a:gd name="connsiteX1098" fmla="*/ 13470503 w 14115115"/>
              <a:gd name="connsiteY1098" fmla="*/ 7231546 h 12725400"/>
              <a:gd name="connsiteX1099" fmla="*/ 13516059 w 14115115"/>
              <a:gd name="connsiteY1099" fmla="*/ 7178227 h 12725400"/>
              <a:gd name="connsiteX1100" fmla="*/ 13544655 w 14115115"/>
              <a:gd name="connsiteY1100" fmla="*/ 7208961 h 12725400"/>
              <a:gd name="connsiteX1101" fmla="*/ 13590215 w 14115115"/>
              <a:gd name="connsiteY1101" fmla="*/ 7155640 h 12725400"/>
              <a:gd name="connsiteX1102" fmla="*/ 13618809 w 14115115"/>
              <a:gd name="connsiteY1102" fmla="*/ 7186374 h 12725400"/>
              <a:gd name="connsiteX1103" fmla="*/ 13573251 w 14115115"/>
              <a:gd name="connsiteY1103" fmla="*/ 7239694 h 12725400"/>
              <a:gd name="connsiteX1104" fmla="*/ 13556287 w 14115115"/>
              <a:gd name="connsiteY1104" fmla="*/ 7323745 h 12725400"/>
              <a:gd name="connsiteX1105" fmla="*/ 13510727 w 14115115"/>
              <a:gd name="connsiteY1105" fmla="*/ 7377068 h 12725400"/>
              <a:gd name="connsiteX1106" fmla="*/ 13539323 w 14115115"/>
              <a:gd name="connsiteY1106" fmla="*/ 7407802 h 12725400"/>
              <a:gd name="connsiteX1107" fmla="*/ 13465167 w 14115115"/>
              <a:gd name="connsiteY1107" fmla="*/ 7430388 h 12725400"/>
              <a:gd name="connsiteX1108" fmla="*/ 13402649 w 14115115"/>
              <a:gd name="connsiteY1108" fmla="*/ 7567761 h 12725400"/>
              <a:gd name="connsiteX1109" fmla="*/ 13357091 w 14115115"/>
              <a:gd name="connsiteY1109" fmla="*/ 7621077 h 12725400"/>
              <a:gd name="connsiteX1110" fmla="*/ 13385687 w 14115115"/>
              <a:gd name="connsiteY1110" fmla="*/ 7651811 h 12725400"/>
              <a:gd name="connsiteX1111" fmla="*/ 13476803 w 14115115"/>
              <a:gd name="connsiteY1111" fmla="*/ 7545172 h 12725400"/>
              <a:gd name="connsiteX1112" fmla="*/ 13522359 w 14115115"/>
              <a:gd name="connsiteY1112" fmla="*/ 7491856 h 12725400"/>
              <a:gd name="connsiteX1113" fmla="*/ 13596513 w 14115115"/>
              <a:gd name="connsiteY1113" fmla="*/ 7469267 h 12725400"/>
              <a:gd name="connsiteX1114" fmla="*/ 13659037 w 14115115"/>
              <a:gd name="connsiteY1114" fmla="*/ 7331894 h 12725400"/>
              <a:gd name="connsiteX1115" fmla="*/ 13584883 w 14115115"/>
              <a:gd name="connsiteY1115" fmla="*/ 7354478 h 12725400"/>
              <a:gd name="connsiteX1116" fmla="*/ 13630439 w 14115115"/>
              <a:gd name="connsiteY1116" fmla="*/ 7301162 h 12725400"/>
              <a:gd name="connsiteX1117" fmla="*/ 13721561 w 14115115"/>
              <a:gd name="connsiteY1117" fmla="*/ 7194518 h 12725400"/>
              <a:gd name="connsiteX1118" fmla="*/ 13750155 w 14115115"/>
              <a:gd name="connsiteY1118" fmla="*/ 7225253 h 12725400"/>
              <a:gd name="connsiteX1119" fmla="*/ 13778749 w 14115115"/>
              <a:gd name="connsiteY1119" fmla="*/ 7255984 h 12725400"/>
              <a:gd name="connsiteX1120" fmla="*/ 13761787 w 14115115"/>
              <a:gd name="connsiteY1120" fmla="*/ 7340039 h 12725400"/>
              <a:gd name="connsiteX1121" fmla="*/ 13687631 w 14115115"/>
              <a:gd name="connsiteY1121" fmla="*/ 7362628 h 12725400"/>
              <a:gd name="connsiteX1122" fmla="*/ 13613595 w 14115115"/>
              <a:gd name="connsiteY1122" fmla="*/ 7449272 h 12725400"/>
              <a:gd name="connsiteX1123" fmla="*/ 13637413 w 14115115"/>
              <a:gd name="connsiteY1123" fmla="*/ 7439016 h 12725400"/>
              <a:gd name="connsiteX1124" fmla="*/ 13632267 w 14115115"/>
              <a:gd name="connsiteY1124" fmla="*/ 7464540 h 12725400"/>
              <a:gd name="connsiteX1125" fmla="*/ 13625107 w 14115115"/>
              <a:gd name="connsiteY1125" fmla="*/ 7499999 h 12725400"/>
              <a:gd name="connsiteX1126" fmla="*/ 13670669 w 14115115"/>
              <a:gd name="connsiteY1126" fmla="*/ 7446678 h 12725400"/>
              <a:gd name="connsiteX1127" fmla="*/ 13716227 w 14115115"/>
              <a:gd name="connsiteY1127" fmla="*/ 7393360 h 12725400"/>
              <a:gd name="connsiteX1128" fmla="*/ 13744821 w 14115115"/>
              <a:gd name="connsiteY1128" fmla="*/ 7424092 h 12725400"/>
              <a:gd name="connsiteX1129" fmla="*/ 13699263 w 14115115"/>
              <a:gd name="connsiteY1129" fmla="*/ 7477410 h 12725400"/>
              <a:gd name="connsiteX1130" fmla="*/ 13727859 w 14115115"/>
              <a:gd name="connsiteY1130" fmla="*/ 7508145 h 12725400"/>
              <a:gd name="connsiteX1131" fmla="*/ 13739491 w 14115115"/>
              <a:gd name="connsiteY1131" fmla="*/ 7622933 h 12725400"/>
              <a:gd name="connsiteX1132" fmla="*/ 13693931 w 14115115"/>
              <a:gd name="connsiteY1132" fmla="*/ 7676254 h 12725400"/>
              <a:gd name="connsiteX1133" fmla="*/ 13665335 w 14115115"/>
              <a:gd name="connsiteY1133" fmla="*/ 7645520 h 12725400"/>
              <a:gd name="connsiteX1134" fmla="*/ 13710895 w 14115115"/>
              <a:gd name="connsiteY1134" fmla="*/ 7592199 h 12725400"/>
              <a:gd name="connsiteX1135" fmla="*/ 13682299 w 14115115"/>
              <a:gd name="connsiteY1135" fmla="*/ 7561466 h 12725400"/>
              <a:gd name="connsiteX1136" fmla="*/ 13636739 w 14115115"/>
              <a:gd name="connsiteY1136" fmla="*/ 7614788 h 12725400"/>
              <a:gd name="connsiteX1137" fmla="*/ 13602815 w 14115115"/>
              <a:gd name="connsiteY1137" fmla="*/ 7782890 h 12725400"/>
              <a:gd name="connsiteX1138" fmla="*/ 13648375 w 14115115"/>
              <a:gd name="connsiteY1138" fmla="*/ 7729570 h 12725400"/>
              <a:gd name="connsiteX1139" fmla="*/ 13676971 w 14115115"/>
              <a:gd name="connsiteY1139" fmla="*/ 7760305 h 12725400"/>
              <a:gd name="connsiteX1140" fmla="*/ 13631411 w 14115115"/>
              <a:gd name="connsiteY1140" fmla="*/ 7813626 h 12725400"/>
              <a:gd name="connsiteX1141" fmla="*/ 13585853 w 14115115"/>
              <a:gd name="connsiteY1141" fmla="*/ 7866944 h 12725400"/>
              <a:gd name="connsiteX1142" fmla="*/ 13494735 w 14115115"/>
              <a:gd name="connsiteY1142" fmla="*/ 7973585 h 12725400"/>
              <a:gd name="connsiteX1143" fmla="*/ 13523329 w 14115115"/>
              <a:gd name="connsiteY1143" fmla="*/ 8004320 h 12725400"/>
              <a:gd name="connsiteX1144" fmla="*/ 13568889 w 14115115"/>
              <a:gd name="connsiteY1144" fmla="*/ 7950996 h 12725400"/>
              <a:gd name="connsiteX1145" fmla="*/ 13643045 w 14115115"/>
              <a:gd name="connsiteY1145" fmla="*/ 7928411 h 12725400"/>
              <a:gd name="connsiteX1146" fmla="*/ 13551923 w 14115115"/>
              <a:gd name="connsiteY1146" fmla="*/ 8035054 h 12725400"/>
              <a:gd name="connsiteX1147" fmla="*/ 13460807 w 14115115"/>
              <a:gd name="connsiteY1147" fmla="*/ 8141693 h 12725400"/>
              <a:gd name="connsiteX1148" fmla="*/ 13580519 w 14115115"/>
              <a:gd name="connsiteY1148" fmla="*/ 8065784 h 12725400"/>
              <a:gd name="connsiteX1149" fmla="*/ 13626079 w 14115115"/>
              <a:gd name="connsiteY1149" fmla="*/ 8012463 h 12725400"/>
              <a:gd name="connsiteX1150" fmla="*/ 13654675 w 14115115"/>
              <a:gd name="connsiteY1150" fmla="*/ 8043196 h 12725400"/>
              <a:gd name="connsiteX1151" fmla="*/ 13563555 w 14115115"/>
              <a:gd name="connsiteY1151" fmla="*/ 8149840 h 12725400"/>
              <a:gd name="connsiteX1152" fmla="*/ 13637709 w 14115115"/>
              <a:gd name="connsiteY1152" fmla="*/ 8127252 h 12725400"/>
              <a:gd name="connsiteX1153" fmla="*/ 13592151 w 14115115"/>
              <a:gd name="connsiteY1153" fmla="*/ 8180573 h 12725400"/>
              <a:gd name="connsiteX1154" fmla="*/ 13620745 w 14115115"/>
              <a:gd name="connsiteY1154" fmla="*/ 8211306 h 12725400"/>
              <a:gd name="connsiteX1155" fmla="*/ 13613629 w 14115115"/>
              <a:gd name="connsiteY1155" fmla="*/ 8219634 h 12725400"/>
              <a:gd name="connsiteX1156" fmla="*/ 13575189 w 14115115"/>
              <a:gd name="connsiteY1156" fmla="*/ 8264624 h 12725400"/>
              <a:gd name="connsiteX1157" fmla="*/ 13603783 w 14115115"/>
              <a:gd name="connsiteY1157" fmla="*/ 8295358 h 12725400"/>
              <a:gd name="connsiteX1158" fmla="*/ 13512669 w 14115115"/>
              <a:gd name="connsiteY1158" fmla="*/ 8401996 h 12725400"/>
              <a:gd name="connsiteX1159" fmla="*/ 13467107 w 14115115"/>
              <a:gd name="connsiteY1159" fmla="*/ 8455318 h 12725400"/>
              <a:gd name="connsiteX1160" fmla="*/ 13541263 w 14115115"/>
              <a:gd name="connsiteY1160" fmla="*/ 8432729 h 12725400"/>
              <a:gd name="connsiteX1161" fmla="*/ 13615419 w 14115115"/>
              <a:gd name="connsiteY1161" fmla="*/ 8410142 h 12725400"/>
              <a:gd name="connsiteX1162" fmla="*/ 13524299 w 14115115"/>
              <a:gd name="connsiteY1162" fmla="*/ 8516784 h 12725400"/>
              <a:gd name="connsiteX1163" fmla="*/ 13552895 w 14115115"/>
              <a:gd name="connsiteY1163" fmla="*/ 8547516 h 12725400"/>
              <a:gd name="connsiteX1164" fmla="*/ 13598453 w 14115115"/>
              <a:gd name="connsiteY1164" fmla="*/ 8494197 h 12725400"/>
              <a:gd name="connsiteX1165" fmla="*/ 13588645 w 14115115"/>
              <a:gd name="connsiteY1165" fmla="*/ 8542788 h 12725400"/>
              <a:gd name="connsiteX1166" fmla="*/ 13584957 w 14115115"/>
              <a:gd name="connsiteY1166" fmla="*/ 8561055 h 12725400"/>
              <a:gd name="connsiteX1167" fmla="*/ 13579851 w 14115115"/>
              <a:gd name="connsiteY1167" fmla="*/ 8562110 h 12725400"/>
              <a:gd name="connsiteX1168" fmla="*/ 13581489 w 14115115"/>
              <a:gd name="connsiteY1168" fmla="*/ 8578250 h 12725400"/>
              <a:gd name="connsiteX1169" fmla="*/ 13507337 w 14115115"/>
              <a:gd name="connsiteY1169" fmla="*/ 8600836 h 12725400"/>
              <a:gd name="connsiteX1170" fmla="*/ 13535931 w 14115115"/>
              <a:gd name="connsiteY1170" fmla="*/ 8631568 h 12725400"/>
              <a:gd name="connsiteX1171" fmla="*/ 13490371 w 14115115"/>
              <a:gd name="connsiteY1171" fmla="*/ 8684891 h 12725400"/>
              <a:gd name="connsiteX1172" fmla="*/ 13473407 w 14115115"/>
              <a:gd name="connsiteY1172" fmla="*/ 8768944 h 12725400"/>
              <a:gd name="connsiteX1173" fmla="*/ 13444811 w 14115115"/>
              <a:gd name="connsiteY1173" fmla="*/ 8738211 h 12725400"/>
              <a:gd name="connsiteX1174" fmla="*/ 13427847 w 14115115"/>
              <a:gd name="connsiteY1174" fmla="*/ 8822266 h 12725400"/>
              <a:gd name="connsiteX1175" fmla="*/ 13291171 w 14115115"/>
              <a:gd name="connsiteY1175" fmla="*/ 8982227 h 12725400"/>
              <a:gd name="connsiteX1176" fmla="*/ 13245611 w 14115115"/>
              <a:gd name="connsiteY1176" fmla="*/ 9035549 h 12725400"/>
              <a:gd name="connsiteX1177" fmla="*/ 13274207 w 14115115"/>
              <a:gd name="connsiteY1177" fmla="*/ 9066282 h 12725400"/>
              <a:gd name="connsiteX1178" fmla="*/ 13200051 w 14115115"/>
              <a:gd name="connsiteY1178" fmla="*/ 9088868 h 12725400"/>
              <a:gd name="connsiteX1179" fmla="*/ 13183089 w 14115115"/>
              <a:gd name="connsiteY1179" fmla="*/ 9172922 h 12725400"/>
              <a:gd name="connsiteX1180" fmla="*/ 13154493 w 14115115"/>
              <a:gd name="connsiteY1180" fmla="*/ 9142189 h 12725400"/>
              <a:gd name="connsiteX1181" fmla="*/ 13108933 w 14115115"/>
              <a:gd name="connsiteY1181" fmla="*/ 9195510 h 12725400"/>
              <a:gd name="connsiteX1182" fmla="*/ 13080339 w 14115115"/>
              <a:gd name="connsiteY1182" fmla="*/ 9164778 h 12725400"/>
              <a:gd name="connsiteX1183" fmla="*/ 13034779 w 14115115"/>
              <a:gd name="connsiteY1183" fmla="*/ 9218098 h 12725400"/>
              <a:gd name="connsiteX1184" fmla="*/ 12989219 w 14115115"/>
              <a:gd name="connsiteY1184" fmla="*/ 9271419 h 12725400"/>
              <a:gd name="connsiteX1185" fmla="*/ 12943663 w 14115115"/>
              <a:gd name="connsiteY1185" fmla="*/ 9324735 h 12725400"/>
              <a:gd name="connsiteX1186" fmla="*/ 12972259 w 14115115"/>
              <a:gd name="connsiteY1186" fmla="*/ 9355467 h 12725400"/>
              <a:gd name="connsiteX1187" fmla="*/ 13046409 w 14115115"/>
              <a:gd name="connsiteY1187" fmla="*/ 9332885 h 12725400"/>
              <a:gd name="connsiteX1188" fmla="*/ 13000855 w 14115115"/>
              <a:gd name="connsiteY1188" fmla="*/ 9386201 h 12725400"/>
              <a:gd name="connsiteX1189" fmla="*/ 12864179 w 14115115"/>
              <a:gd name="connsiteY1189" fmla="*/ 9546162 h 12725400"/>
              <a:gd name="connsiteX1190" fmla="*/ 12790023 w 14115115"/>
              <a:gd name="connsiteY1190" fmla="*/ 9568751 h 12725400"/>
              <a:gd name="connsiteX1191" fmla="*/ 12835581 w 14115115"/>
              <a:gd name="connsiteY1191" fmla="*/ 9515429 h 12725400"/>
              <a:gd name="connsiteX1192" fmla="*/ 12806987 w 14115115"/>
              <a:gd name="connsiteY1192" fmla="*/ 9484697 h 12725400"/>
              <a:gd name="connsiteX1193" fmla="*/ 12761427 w 14115115"/>
              <a:gd name="connsiteY1193" fmla="*/ 9538018 h 12725400"/>
              <a:gd name="connsiteX1194" fmla="*/ 12715869 w 14115115"/>
              <a:gd name="connsiteY1194" fmla="*/ 9591339 h 12725400"/>
              <a:gd name="connsiteX1195" fmla="*/ 12670311 w 14115115"/>
              <a:gd name="connsiteY1195" fmla="*/ 9644658 h 12725400"/>
              <a:gd name="connsiteX1196" fmla="*/ 12698903 w 14115115"/>
              <a:gd name="connsiteY1196" fmla="*/ 9675392 h 12725400"/>
              <a:gd name="connsiteX1197" fmla="*/ 12653345 w 14115115"/>
              <a:gd name="connsiteY1197" fmla="*/ 9728712 h 12725400"/>
              <a:gd name="connsiteX1198" fmla="*/ 12607791 w 14115115"/>
              <a:gd name="connsiteY1198" fmla="*/ 9782028 h 12725400"/>
              <a:gd name="connsiteX1199" fmla="*/ 12598431 w 14115115"/>
              <a:gd name="connsiteY1199" fmla="*/ 9784883 h 12725400"/>
              <a:gd name="connsiteX1200" fmla="*/ 12594639 w 14115115"/>
              <a:gd name="connsiteY1200" fmla="*/ 9803669 h 12725400"/>
              <a:gd name="connsiteX1201" fmla="*/ 12592519 w 14115115"/>
              <a:gd name="connsiteY1201" fmla="*/ 9814176 h 12725400"/>
              <a:gd name="connsiteX1202" fmla="*/ 12546959 w 14115115"/>
              <a:gd name="connsiteY1202" fmla="*/ 9867495 h 12725400"/>
              <a:gd name="connsiteX1203" fmla="*/ 12537947 w 14115115"/>
              <a:gd name="connsiteY1203" fmla="*/ 9911538 h 12725400"/>
              <a:gd name="connsiteX1204" fmla="*/ 12541693 w 14115115"/>
              <a:gd name="connsiteY1204" fmla="*/ 9915564 h 12725400"/>
              <a:gd name="connsiteX1205" fmla="*/ 12545267 w 14115115"/>
              <a:gd name="connsiteY1205" fmla="*/ 9919404 h 12725400"/>
              <a:gd name="connsiteX1206" fmla="*/ 12858847 w 14115115"/>
              <a:gd name="connsiteY1206" fmla="*/ 9745005 h 12725400"/>
              <a:gd name="connsiteX1207" fmla="*/ 12932999 w 14115115"/>
              <a:gd name="connsiteY1207" fmla="*/ 9722417 h 12725400"/>
              <a:gd name="connsiteX1208" fmla="*/ 13007153 w 14115115"/>
              <a:gd name="connsiteY1208" fmla="*/ 9699829 h 12725400"/>
              <a:gd name="connsiteX1209" fmla="*/ 13035751 w 14115115"/>
              <a:gd name="connsiteY1209" fmla="*/ 9730563 h 12725400"/>
              <a:gd name="connsiteX1210" fmla="*/ 12961595 w 14115115"/>
              <a:gd name="connsiteY1210" fmla="*/ 9753150 h 12725400"/>
              <a:gd name="connsiteX1211" fmla="*/ 12990191 w 14115115"/>
              <a:gd name="connsiteY1211" fmla="*/ 9783884 h 12725400"/>
              <a:gd name="connsiteX1212" fmla="*/ 12944631 w 14115115"/>
              <a:gd name="connsiteY1212" fmla="*/ 9837204 h 12725400"/>
              <a:gd name="connsiteX1213" fmla="*/ 12882107 w 14115115"/>
              <a:gd name="connsiteY1213" fmla="*/ 9974578 h 12725400"/>
              <a:gd name="connsiteX1214" fmla="*/ 12750415 w 14115115"/>
              <a:gd name="connsiteY1214" fmla="*/ 10128706 h 12725400"/>
              <a:gd name="connsiteX1215" fmla="*/ 12733935 w 14115115"/>
              <a:gd name="connsiteY1215" fmla="*/ 10147993 h 12725400"/>
              <a:gd name="connsiteX1216" fmla="*/ 12732285 w 14115115"/>
              <a:gd name="connsiteY1216" fmla="*/ 10156176 h 12725400"/>
              <a:gd name="connsiteX1217" fmla="*/ 12730163 w 14115115"/>
              <a:gd name="connsiteY1217" fmla="*/ 10166683 h 12725400"/>
              <a:gd name="connsiteX1218" fmla="*/ 12713675 w 14115115"/>
              <a:gd name="connsiteY1218" fmla="*/ 10171704 h 12725400"/>
              <a:gd name="connsiteX1219" fmla="*/ 12682789 w 14115115"/>
              <a:gd name="connsiteY1219" fmla="*/ 10207850 h 12725400"/>
              <a:gd name="connsiteX1220" fmla="*/ 12654315 w 14115115"/>
              <a:gd name="connsiteY1220" fmla="*/ 10241178 h 12725400"/>
              <a:gd name="connsiteX1221" fmla="*/ 12608755 w 14115115"/>
              <a:gd name="connsiteY1221" fmla="*/ 10294497 h 12725400"/>
              <a:gd name="connsiteX1222" fmla="*/ 12597255 w 14115115"/>
              <a:gd name="connsiteY1222" fmla="*/ 10307958 h 12725400"/>
              <a:gd name="connsiteX1223" fmla="*/ 12595605 w 14115115"/>
              <a:gd name="connsiteY1223" fmla="*/ 10316139 h 12725400"/>
              <a:gd name="connsiteX1224" fmla="*/ 12593485 w 14115115"/>
              <a:gd name="connsiteY1224" fmla="*/ 10326644 h 12725400"/>
              <a:gd name="connsiteX1225" fmla="*/ 12639043 w 14115115"/>
              <a:gd name="connsiteY1225" fmla="*/ 10273324 h 12725400"/>
              <a:gd name="connsiteX1226" fmla="*/ 12684603 w 14115115"/>
              <a:gd name="connsiteY1226" fmla="*/ 10220002 h 12725400"/>
              <a:gd name="connsiteX1227" fmla="*/ 12713199 w 14115115"/>
              <a:gd name="connsiteY1227" fmla="*/ 10250737 h 12725400"/>
              <a:gd name="connsiteX1228" fmla="*/ 12667641 w 14115115"/>
              <a:gd name="connsiteY1228" fmla="*/ 10304057 h 12725400"/>
              <a:gd name="connsiteX1229" fmla="*/ 12696235 w 14115115"/>
              <a:gd name="connsiteY1229" fmla="*/ 10334791 h 12725400"/>
              <a:gd name="connsiteX1230" fmla="*/ 12707867 w 14115115"/>
              <a:gd name="connsiteY1230" fmla="*/ 10449577 h 12725400"/>
              <a:gd name="connsiteX1231" fmla="*/ 12662307 w 14115115"/>
              <a:gd name="connsiteY1231" fmla="*/ 10502898 h 12725400"/>
              <a:gd name="connsiteX1232" fmla="*/ 12633713 w 14115115"/>
              <a:gd name="connsiteY1232" fmla="*/ 10472164 h 12725400"/>
              <a:gd name="connsiteX1233" fmla="*/ 12679271 w 14115115"/>
              <a:gd name="connsiteY1233" fmla="*/ 10418844 h 12725400"/>
              <a:gd name="connsiteX1234" fmla="*/ 12650675 w 14115115"/>
              <a:gd name="connsiteY1234" fmla="*/ 10388111 h 12725400"/>
              <a:gd name="connsiteX1235" fmla="*/ 12605117 w 14115115"/>
              <a:gd name="connsiteY1235" fmla="*/ 10441432 h 12725400"/>
              <a:gd name="connsiteX1236" fmla="*/ 12571193 w 14115115"/>
              <a:gd name="connsiteY1236" fmla="*/ 10609533 h 12725400"/>
              <a:gd name="connsiteX1237" fmla="*/ 12616751 w 14115115"/>
              <a:gd name="connsiteY1237" fmla="*/ 10556214 h 12725400"/>
              <a:gd name="connsiteX1238" fmla="*/ 12645347 w 14115115"/>
              <a:gd name="connsiteY1238" fmla="*/ 10586948 h 12725400"/>
              <a:gd name="connsiteX1239" fmla="*/ 12599787 w 14115115"/>
              <a:gd name="connsiteY1239" fmla="*/ 10640269 h 12725400"/>
              <a:gd name="connsiteX1240" fmla="*/ 12554229 w 14115115"/>
              <a:gd name="connsiteY1240" fmla="*/ 10693589 h 12725400"/>
              <a:gd name="connsiteX1241" fmla="*/ 12463111 w 14115115"/>
              <a:gd name="connsiteY1241" fmla="*/ 10800230 h 12725400"/>
              <a:gd name="connsiteX1242" fmla="*/ 12491707 w 14115115"/>
              <a:gd name="connsiteY1242" fmla="*/ 10830966 h 12725400"/>
              <a:gd name="connsiteX1243" fmla="*/ 12537267 w 14115115"/>
              <a:gd name="connsiteY1243" fmla="*/ 10777643 h 12725400"/>
              <a:gd name="connsiteX1244" fmla="*/ 12611419 w 14115115"/>
              <a:gd name="connsiteY1244" fmla="*/ 10755055 h 12725400"/>
              <a:gd name="connsiteX1245" fmla="*/ 12520303 w 14115115"/>
              <a:gd name="connsiteY1245" fmla="*/ 10861696 h 12725400"/>
              <a:gd name="connsiteX1246" fmla="*/ 12429183 w 14115115"/>
              <a:gd name="connsiteY1246" fmla="*/ 10968338 h 12725400"/>
              <a:gd name="connsiteX1247" fmla="*/ 12548895 w 14115115"/>
              <a:gd name="connsiteY1247" fmla="*/ 10892429 h 12725400"/>
              <a:gd name="connsiteX1248" fmla="*/ 12594455 w 14115115"/>
              <a:gd name="connsiteY1248" fmla="*/ 10839108 h 12725400"/>
              <a:gd name="connsiteX1249" fmla="*/ 12623051 w 14115115"/>
              <a:gd name="connsiteY1249" fmla="*/ 10869841 h 12725400"/>
              <a:gd name="connsiteX1250" fmla="*/ 12531933 w 14115115"/>
              <a:gd name="connsiteY1250" fmla="*/ 10976483 h 12725400"/>
              <a:gd name="connsiteX1251" fmla="*/ 12606087 w 14115115"/>
              <a:gd name="connsiteY1251" fmla="*/ 10953895 h 12725400"/>
              <a:gd name="connsiteX1252" fmla="*/ 12560527 w 14115115"/>
              <a:gd name="connsiteY1252" fmla="*/ 11007217 h 12725400"/>
              <a:gd name="connsiteX1253" fmla="*/ 12589123 w 14115115"/>
              <a:gd name="connsiteY1253" fmla="*/ 11037948 h 12725400"/>
              <a:gd name="connsiteX1254" fmla="*/ 12582003 w 14115115"/>
              <a:gd name="connsiteY1254" fmla="*/ 11046281 h 12725400"/>
              <a:gd name="connsiteX1255" fmla="*/ 12543563 w 14115115"/>
              <a:gd name="connsiteY1255" fmla="*/ 11091272 h 12725400"/>
              <a:gd name="connsiteX1256" fmla="*/ 12572159 w 14115115"/>
              <a:gd name="connsiteY1256" fmla="*/ 11122005 h 12725400"/>
              <a:gd name="connsiteX1257" fmla="*/ 12481045 w 14115115"/>
              <a:gd name="connsiteY1257" fmla="*/ 11228641 h 12725400"/>
              <a:gd name="connsiteX1258" fmla="*/ 12435485 w 14115115"/>
              <a:gd name="connsiteY1258" fmla="*/ 11281962 h 12725400"/>
              <a:gd name="connsiteX1259" fmla="*/ 12509641 w 14115115"/>
              <a:gd name="connsiteY1259" fmla="*/ 11259374 h 12725400"/>
              <a:gd name="connsiteX1260" fmla="*/ 12583795 w 14115115"/>
              <a:gd name="connsiteY1260" fmla="*/ 11236786 h 12725400"/>
              <a:gd name="connsiteX1261" fmla="*/ 12492677 w 14115115"/>
              <a:gd name="connsiteY1261" fmla="*/ 11343428 h 12725400"/>
              <a:gd name="connsiteX1262" fmla="*/ 12521273 w 14115115"/>
              <a:gd name="connsiteY1262" fmla="*/ 11374162 h 12725400"/>
              <a:gd name="connsiteX1263" fmla="*/ 12566831 w 14115115"/>
              <a:gd name="connsiteY1263" fmla="*/ 11320840 h 12725400"/>
              <a:gd name="connsiteX1264" fmla="*/ 12557023 w 14115115"/>
              <a:gd name="connsiteY1264" fmla="*/ 11369433 h 12725400"/>
              <a:gd name="connsiteX1265" fmla="*/ 12553335 w 14115115"/>
              <a:gd name="connsiteY1265" fmla="*/ 11387701 h 12725400"/>
              <a:gd name="connsiteX1266" fmla="*/ 12548231 w 14115115"/>
              <a:gd name="connsiteY1266" fmla="*/ 11388755 h 12725400"/>
              <a:gd name="connsiteX1267" fmla="*/ 12549867 w 14115115"/>
              <a:gd name="connsiteY1267" fmla="*/ 11404894 h 12725400"/>
              <a:gd name="connsiteX1268" fmla="*/ 12475711 w 14115115"/>
              <a:gd name="connsiteY1268" fmla="*/ 11427482 h 12725400"/>
              <a:gd name="connsiteX1269" fmla="*/ 12504307 w 14115115"/>
              <a:gd name="connsiteY1269" fmla="*/ 11458214 h 12725400"/>
              <a:gd name="connsiteX1270" fmla="*/ 12458749 w 14115115"/>
              <a:gd name="connsiteY1270" fmla="*/ 11511536 h 12725400"/>
              <a:gd name="connsiteX1271" fmla="*/ 12441783 w 14115115"/>
              <a:gd name="connsiteY1271" fmla="*/ 11595589 h 12725400"/>
              <a:gd name="connsiteX1272" fmla="*/ 12413189 w 14115115"/>
              <a:gd name="connsiteY1272" fmla="*/ 11564856 h 12725400"/>
              <a:gd name="connsiteX1273" fmla="*/ 12396225 w 14115115"/>
              <a:gd name="connsiteY1273" fmla="*/ 11648911 h 12725400"/>
              <a:gd name="connsiteX1274" fmla="*/ 12259551 w 14115115"/>
              <a:gd name="connsiteY1274" fmla="*/ 11808870 h 12725400"/>
              <a:gd name="connsiteX1275" fmla="*/ 12213991 w 14115115"/>
              <a:gd name="connsiteY1275" fmla="*/ 11862192 h 12725400"/>
              <a:gd name="connsiteX1276" fmla="*/ 12242586 w 14115115"/>
              <a:gd name="connsiteY1276" fmla="*/ 11892923 h 12725400"/>
              <a:gd name="connsiteX1277" fmla="*/ 12168432 w 14115115"/>
              <a:gd name="connsiteY1277" fmla="*/ 11915512 h 12725400"/>
              <a:gd name="connsiteX1278" fmla="*/ 12151465 w 14115115"/>
              <a:gd name="connsiteY1278" fmla="*/ 11999565 h 12725400"/>
              <a:gd name="connsiteX1279" fmla="*/ 12122872 w 14115115"/>
              <a:gd name="connsiteY1279" fmla="*/ 11968832 h 12725400"/>
              <a:gd name="connsiteX1280" fmla="*/ 12077313 w 14115115"/>
              <a:gd name="connsiteY1280" fmla="*/ 12022153 h 12725400"/>
              <a:gd name="connsiteX1281" fmla="*/ 12048718 w 14115115"/>
              <a:gd name="connsiteY1281" fmla="*/ 11991420 h 12725400"/>
              <a:gd name="connsiteX1282" fmla="*/ 12003157 w 14115115"/>
              <a:gd name="connsiteY1282" fmla="*/ 12044739 h 12725400"/>
              <a:gd name="connsiteX1283" fmla="*/ 11957599 w 14115115"/>
              <a:gd name="connsiteY1283" fmla="*/ 12098061 h 12725400"/>
              <a:gd name="connsiteX1284" fmla="*/ 11912044 w 14115115"/>
              <a:gd name="connsiteY1284" fmla="*/ 12151377 h 12725400"/>
              <a:gd name="connsiteX1285" fmla="*/ 11940639 w 14115115"/>
              <a:gd name="connsiteY1285" fmla="*/ 12182111 h 12725400"/>
              <a:gd name="connsiteX1286" fmla="*/ 12014790 w 14115115"/>
              <a:gd name="connsiteY1286" fmla="*/ 12159528 h 12725400"/>
              <a:gd name="connsiteX1287" fmla="*/ 11969235 w 14115115"/>
              <a:gd name="connsiteY1287" fmla="*/ 12212843 h 12725400"/>
              <a:gd name="connsiteX1288" fmla="*/ 11832555 w 14115115"/>
              <a:gd name="connsiteY1288" fmla="*/ 12372808 h 12725400"/>
              <a:gd name="connsiteX1289" fmla="*/ 11758399 w 14115115"/>
              <a:gd name="connsiteY1289" fmla="*/ 12395397 h 12725400"/>
              <a:gd name="connsiteX1290" fmla="*/ 11803960 w 14115115"/>
              <a:gd name="connsiteY1290" fmla="*/ 12342076 h 12725400"/>
              <a:gd name="connsiteX1291" fmla="*/ 11775363 w 14115115"/>
              <a:gd name="connsiteY1291" fmla="*/ 12311341 h 12725400"/>
              <a:gd name="connsiteX1292" fmla="*/ 11729804 w 14115115"/>
              <a:gd name="connsiteY1292" fmla="*/ 12364662 h 12725400"/>
              <a:gd name="connsiteX1293" fmla="*/ 11684245 w 14115115"/>
              <a:gd name="connsiteY1293" fmla="*/ 12417981 h 12725400"/>
              <a:gd name="connsiteX1294" fmla="*/ 11638687 w 14115115"/>
              <a:gd name="connsiteY1294" fmla="*/ 12471304 h 12725400"/>
              <a:gd name="connsiteX1295" fmla="*/ 11667282 w 14115115"/>
              <a:gd name="connsiteY1295" fmla="*/ 12502038 h 12725400"/>
              <a:gd name="connsiteX1296" fmla="*/ 11650099 w 14115115"/>
              <a:gd name="connsiteY1296" fmla="*/ 12522146 h 12725400"/>
              <a:gd name="connsiteX1297" fmla="*/ 11695386 w 14115115"/>
              <a:gd name="connsiteY1297" fmla="*/ 12518448 h 12725400"/>
              <a:gd name="connsiteX1298" fmla="*/ 11811132 w 14115115"/>
              <a:gd name="connsiteY1298" fmla="*/ 12508996 h 12725400"/>
              <a:gd name="connsiteX1299" fmla="*/ 11813896 w 14115115"/>
              <a:gd name="connsiteY1299" fmla="*/ 12508768 h 12725400"/>
              <a:gd name="connsiteX1300" fmla="*/ 11802313 w 14115115"/>
              <a:gd name="connsiteY1300" fmla="*/ 12512297 h 12725400"/>
              <a:gd name="connsiteX1301" fmla="*/ 11739742 w 14115115"/>
              <a:gd name="connsiteY1301" fmla="*/ 12531358 h 12725400"/>
              <a:gd name="connsiteX1302" fmla="*/ 11545877 w 14115115"/>
              <a:gd name="connsiteY1302" fmla="*/ 12629855 h 12725400"/>
              <a:gd name="connsiteX1303" fmla="*/ 11500319 w 14115115"/>
              <a:gd name="connsiteY1303" fmla="*/ 12683171 h 12725400"/>
              <a:gd name="connsiteX1304" fmla="*/ 11510127 w 14115115"/>
              <a:gd name="connsiteY1304" fmla="*/ 12634577 h 12725400"/>
              <a:gd name="connsiteX1305" fmla="*/ 11511369 w 14115115"/>
              <a:gd name="connsiteY1305" fmla="*/ 12628412 h 12725400"/>
              <a:gd name="connsiteX1306" fmla="*/ 11511282 w 14115115"/>
              <a:gd name="connsiteY1306" fmla="*/ 12628439 h 12725400"/>
              <a:gd name="connsiteX1307" fmla="*/ 11502012 w 14115115"/>
              <a:gd name="connsiteY1307" fmla="*/ 12631261 h 12725400"/>
              <a:gd name="connsiteX1308" fmla="*/ 11495655 w 14115115"/>
              <a:gd name="connsiteY1308" fmla="*/ 12624428 h 12725400"/>
              <a:gd name="connsiteX1309" fmla="*/ 11477868 w 14115115"/>
              <a:gd name="connsiteY1309" fmla="*/ 12645245 h 12725400"/>
              <a:gd name="connsiteX1310" fmla="*/ 11481355 w 14115115"/>
              <a:gd name="connsiteY1310" fmla="*/ 12647415 h 12725400"/>
              <a:gd name="connsiteX1311" fmla="*/ 11502012 w 14115115"/>
              <a:gd name="connsiteY1311" fmla="*/ 12631261 h 12725400"/>
              <a:gd name="connsiteX1312" fmla="*/ 11492206 w 14115115"/>
              <a:gd name="connsiteY1312" fmla="*/ 12679855 h 12725400"/>
              <a:gd name="connsiteX1313" fmla="*/ 11490960 w 14115115"/>
              <a:gd name="connsiteY1313" fmla="*/ 12686021 h 12725400"/>
              <a:gd name="connsiteX1314" fmla="*/ 11491046 w 14115115"/>
              <a:gd name="connsiteY1314" fmla="*/ 12685997 h 12725400"/>
              <a:gd name="connsiteX1315" fmla="*/ 11500319 w 14115115"/>
              <a:gd name="connsiteY1315" fmla="*/ 12683171 h 12725400"/>
              <a:gd name="connsiteX1316" fmla="*/ 11488821 w 14115115"/>
              <a:gd name="connsiteY1316" fmla="*/ 12696630 h 12725400"/>
              <a:gd name="connsiteX1317" fmla="*/ 11487170 w 14115115"/>
              <a:gd name="connsiteY1317" fmla="*/ 12704808 h 12725400"/>
              <a:gd name="connsiteX1318" fmla="*/ 11485049 w 14115115"/>
              <a:gd name="connsiteY1318" fmla="*/ 12715316 h 12725400"/>
              <a:gd name="connsiteX1319" fmla="*/ 11472152 w 14115115"/>
              <a:gd name="connsiteY1319" fmla="*/ 12725400 h 12725400"/>
              <a:gd name="connsiteX1320" fmla="*/ 854522 w 14115115"/>
              <a:gd name="connsiteY1320" fmla="*/ 12725400 h 12725400"/>
              <a:gd name="connsiteX1321" fmla="*/ 830513 w 14115115"/>
              <a:gd name="connsiteY1321" fmla="*/ 12719908 h 12725400"/>
              <a:gd name="connsiteX1322" fmla="*/ 846411 w 14115115"/>
              <a:gd name="connsiteY1322" fmla="*/ 12650410 h 12725400"/>
              <a:gd name="connsiteX1323" fmla="*/ 798150 w 14115115"/>
              <a:gd name="connsiteY1323" fmla="*/ 12639371 h 12725400"/>
              <a:gd name="connsiteX1324" fmla="*/ 797580 w 14115115"/>
              <a:gd name="connsiteY1324" fmla="*/ 12419843 h 12725400"/>
              <a:gd name="connsiteX1325" fmla="*/ 749319 w 14115115"/>
              <a:gd name="connsiteY1325" fmla="*/ 12408802 h 12725400"/>
              <a:gd name="connsiteX1326" fmla="*/ 732850 w 14115115"/>
              <a:gd name="connsiteY1326" fmla="*/ 12258768 h 12725400"/>
              <a:gd name="connsiteX1327" fmla="*/ 748747 w 14115115"/>
              <a:gd name="connsiteY1327" fmla="*/ 12189271 h 12725400"/>
              <a:gd name="connsiteX1328" fmla="*/ 700485 w 14115115"/>
              <a:gd name="connsiteY1328" fmla="*/ 12178232 h 12725400"/>
              <a:gd name="connsiteX1329" fmla="*/ 635758 w 14115115"/>
              <a:gd name="connsiteY1329" fmla="*/ 12017158 h 12725400"/>
              <a:gd name="connsiteX1330" fmla="*/ 651655 w 14115115"/>
              <a:gd name="connsiteY1330" fmla="*/ 11947663 h 12725400"/>
              <a:gd name="connsiteX1331" fmla="*/ 715814 w 14115115"/>
              <a:gd name="connsiteY1331" fmla="*/ 11889206 h 12725400"/>
              <a:gd name="connsiteX1332" fmla="*/ 748176 w 14115115"/>
              <a:gd name="connsiteY1332" fmla="*/ 11969744 h 12725400"/>
              <a:gd name="connsiteX1333" fmla="*/ 750165 w 14115115"/>
              <a:gd name="connsiteY1333" fmla="*/ 11961054 h 12725400"/>
              <a:gd name="connsiteX1334" fmla="*/ 764075 w 14115115"/>
              <a:gd name="connsiteY1334" fmla="*/ 11900247 h 12725400"/>
              <a:gd name="connsiteX1335" fmla="*/ 772673 w 14115115"/>
              <a:gd name="connsiteY1335" fmla="*/ 11921638 h 12725400"/>
              <a:gd name="connsiteX1336" fmla="*/ 828805 w 14115115"/>
              <a:gd name="connsiteY1336" fmla="*/ 12061320 h 12725400"/>
              <a:gd name="connsiteX1337" fmla="*/ 764645 w 14115115"/>
              <a:gd name="connsiteY1337" fmla="*/ 12119776 h 12725400"/>
              <a:gd name="connsiteX1338" fmla="*/ 797012 w 14115115"/>
              <a:gd name="connsiteY1338" fmla="*/ 12200311 h 12725400"/>
              <a:gd name="connsiteX1339" fmla="*/ 812908 w 14115115"/>
              <a:gd name="connsiteY1339" fmla="*/ 12130816 h 12725400"/>
              <a:gd name="connsiteX1340" fmla="*/ 829375 w 14115115"/>
              <a:gd name="connsiteY1340" fmla="*/ 12280849 h 12725400"/>
              <a:gd name="connsiteX1341" fmla="*/ 845273 w 14115115"/>
              <a:gd name="connsiteY1341" fmla="*/ 12211351 h 12725400"/>
              <a:gd name="connsiteX1342" fmla="*/ 861169 w 14115115"/>
              <a:gd name="connsiteY1342" fmla="*/ 12141856 h 12725400"/>
              <a:gd name="connsiteX1343" fmla="*/ 909433 w 14115115"/>
              <a:gd name="connsiteY1343" fmla="*/ 12152897 h 12725400"/>
              <a:gd name="connsiteX1344" fmla="*/ 877638 w 14115115"/>
              <a:gd name="connsiteY1344" fmla="*/ 12291889 h 12725400"/>
              <a:gd name="connsiteX1345" fmla="*/ 925900 w 14115115"/>
              <a:gd name="connsiteY1345" fmla="*/ 12302928 h 12725400"/>
              <a:gd name="connsiteX1346" fmla="*/ 941795 w 14115115"/>
              <a:gd name="connsiteY1346" fmla="*/ 12233432 h 12725400"/>
              <a:gd name="connsiteX1347" fmla="*/ 909433 w 14115115"/>
              <a:gd name="connsiteY1347" fmla="*/ 12152897 h 12725400"/>
              <a:gd name="connsiteX1348" fmla="*/ 957694 w 14115115"/>
              <a:gd name="connsiteY1348" fmla="*/ 12163937 h 12725400"/>
              <a:gd name="connsiteX1349" fmla="*/ 941229 w 14115115"/>
              <a:gd name="connsiteY1349" fmla="*/ 12013904 h 12725400"/>
              <a:gd name="connsiteX1350" fmla="*/ 973023 w 14115115"/>
              <a:gd name="connsiteY1350" fmla="*/ 11874911 h 12725400"/>
              <a:gd name="connsiteX1351" fmla="*/ 876500 w 14115115"/>
              <a:gd name="connsiteY1351" fmla="*/ 11852832 h 12725400"/>
              <a:gd name="connsiteX1352" fmla="*/ 892397 w 14115115"/>
              <a:gd name="connsiteY1352" fmla="*/ 11783332 h 12725400"/>
              <a:gd name="connsiteX1353" fmla="*/ 908294 w 14115115"/>
              <a:gd name="connsiteY1353" fmla="*/ 11713839 h 12725400"/>
              <a:gd name="connsiteX1354" fmla="*/ 891828 w 14115115"/>
              <a:gd name="connsiteY1354" fmla="*/ 11563806 h 12725400"/>
              <a:gd name="connsiteX1355" fmla="*/ 843564 w 14115115"/>
              <a:gd name="connsiteY1355" fmla="*/ 11552766 h 12725400"/>
              <a:gd name="connsiteX1356" fmla="*/ 859461 w 14115115"/>
              <a:gd name="connsiteY1356" fmla="*/ 11483267 h 12725400"/>
              <a:gd name="connsiteX1357" fmla="*/ 811200 w 14115115"/>
              <a:gd name="connsiteY1357" fmla="*/ 11472229 h 12725400"/>
              <a:gd name="connsiteX1358" fmla="*/ 827097 w 14115115"/>
              <a:gd name="connsiteY1358" fmla="*/ 11402732 h 12725400"/>
              <a:gd name="connsiteX1359" fmla="*/ 762370 w 14115115"/>
              <a:gd name="connsiteY1359" fmla="*/ 11241661 h 12725400"/>
              <a:gd name="connsiteX1360" fmla="*/ 826529 w 14115115"/>
              <a:gd name="connsiteY1360" fmla="*/ 11183202 h 12725400"/>
              <a:gd name="connsiteX1361" fmla="*/ 842427 w 14115115"/>
              <a:gd name="connsiteY1361" fmla="*/ 11113706 h 12725400"/>
              <a:gd name="connsiteX1362" fmla="*/ 858325 w 14115115"/>
              <a:gd name="connsiteY1362" fmla="*/ 11044211 h 12725400"/>
              <a:gd name="connsiteX1363" fmla="*/ 794166 w 14115115"/>
              <a:gd name="connsiteY1363" fmla="*/ 11102665 h 12725400"/>
              <a:gd name="connsiteX1364" fmla="*/ 745903 w 14115115"/>
              <a:gd name="connsiteY1364" fmla="*/ 11091626 h 12725400"/>
              <a:gd name="connsiteX1365" fmla="*/ 761799 w 14115115"/>
              <a:gd name="connsiteY1365" fmla="*/ 11022130 h 12725400"/>
              <a:gd name="connsiteX1366" fmla="*/ 810063 w 14115115"/>
              <a:gd name="connsiteY1366" fmla="*/ 11033172 h 12725400"/>
              <a:gd name="connsiteX1367" fmla="*/ 793594 w 14115115"/>
              <a:gd name="connsiteY1367" fmla="*/ 10883138 h 12725400"/>
              <a:gd name="connsiteX1368" fmla="*/ 841858 w 14115115"/>
              <a:gd name="connsiteY1368" fmla="*/ 10894178 h 12725400"/>
              <a:gd name="connsiteX1369" fmla="*/ 809494 w 14115115"/>
              <a:gd name="connsiteY1369" fmla="*/ 10813641 h 12725400"/>
              <a:gd name="connsiteX1370" fmla="*/ 745333 w 14115115"/>
              <a:gd name="connsiteY1370" fmla="*/ 10872097 h 12725400"/>
              <a:gd name="connsiteX1371" fmla="*/ 761231 w 14115115"/>
              <a:gd name="connsiteY1371" fmla="*/ 10802600 h 12725400"/>
              <a:gd name="connsiteX1372" fmla="*/ 712970 w 14115115"/>
              <a:gd name="connsiteY1372" fmla="*/ 10791560 h 12725400"/>
              <a:gd name="connsiteX1373" fmla="*/ 728866 w 14115115"/>
              <a:gd name="connsiteY1373" fmla="*/ 10722065 h 12725400"/>
              <a:gd name="connsiteX1374" fmla="*/ 680603 w 14115115"/>
              <a:gd name="connsiteY1374" fmla="*/ 10711024 h 12725400"/>
              <a:gd name="connsiteX1375" fmla="*/ 648239 w 14115115"/>
              <a:gd name="connsiteY1375" fmla="*/ 10630488 h 12725400"/>
              <a:gd name="connsiteX1376" fmla="*/ 661652 w 14115115"/>
              <a:gd name="connsiteY1376" fmla="*/ 10571849 h 12725400"/>
              <a:gd name="connsiteX1377" fmla="*/ 664136 w 14115115"/>
              <a:gd name="connsiteY1377" fmla="*/ 10560991 h 12725400"/>
              <a:gd name="connsiteX1378" fmla="*/ 567614 w 14115115"/>
              <a:gd name="connsiteY1378" fmla="*/ 10538911 h 12725400"/>
              <a:gd name="connsiteX1379" fmla="*/ 599407 w 14115115"/>
              <a:gd name="connsiteY1379" fmla="*/ 10399918 h 12725400"/>
              <a:gd name="connsiteX1380" fmla="*/ 551146 w 14115115"/>
              <a:gd name="connsiteY1380" fmla="*/ 10388877 h 12725400"/>
              <a:gd name="connsiteX1381" fmla="*/ 567044 w 14115115"/>
              <a:gd name="connsiteY1381" fmla="*/ 10319379 h 12725400"/>
              <a:gd name="connsiteX1382" fmla="*/ 518783 w 14115115"/>
              <a:gd name="connsiteY1382" fmla="*/ 10308339 h 12725400"/>
              <a:gd name="connsiteX1383" fmla="*/ 534680 w 14115115"/>
              <a:gd name="connsiteY1383" fmla="*/ 10238847 h 12725400"/>
              <a:gd name="connsiteX1384" fmla="*/ 438155 w 14115115"/>
              <a:gd name="connsiteY1384" fmla="*/ 10216765 h 12725400"/>
              <a:gd name="connsiteX1385" fmla="*/ 454052 w 14115115"/>
              <a:gd name="connsiteY1385" fmla="*/ 10147268 h 12725400"/>
              <a:gd name="connsiteX1386" fmla="*/ 518213 w 14115115"/>
              <a:gd name="connsiteY1386" fmla="*/ 10088814 h 12725400"/>
              <a:gd name="connsiteX1387" fmla="*/ 469949 w 14115115"/>
              <a:gd name="connsiteY1387" fmla="*/ 10077774 h 12725400"/>
              <a:gd name="connsiteX1388" fmla="*/ 421688 w 14115115"/>
              <a:gd name="connsiteY1388" fmla="*/ 10066734 h 12725400"/>
              <a:gd name="connsiteX1389" fmla="*/ 437587 w 14115115"/>
              <a:gd name="connsiteY1389" fmla="*/ 9997237 h 12725400"/>
              <a:gd name="connsiteX1390" fmla="*/ 389322 w 14115115"/>
              <a:gd name="connsiteY1390" fmla="*/ 9986196 h 12725400"/>
              <a:gd name="connsiteX1391" fmla="*/ 356960 w 14115115"/>
              <a:gd name="connsiteY1391" fmla="*/ 9905659 h 12725400"/>
              <a:gd name="connsiteX1392" fmla="*/ 372857 w 14115115"/>
              <a:gd name="connsiteY1392" fmla="*/ 9836162 h 12725400"/>
              <a:gd name="connsiteX1393" fmla="*/ 324594 w 14115115"/>
              <a:gd name="connsiteY1393" fmla="*/ 9825122 h 12725400"/>
              <a:gd name="connsiteX1394" fmla="*/ 308696 w 14115115"/>
              <a:gd name="connsiteY1394" fmla="*/ 9894617 h 12725400"/>
              <a:gd name="connsiteX1395" fmla="*/ 276334 w 14115115"/>
              <a:gd name="connsiteY1395" fmla="*/ 9814081 h 12725400"/>
              <a:gd name="connsiteX1396" fmla="*/ 292232 w 14115115"/>
              <a:gd name="connsiteY1396" fmla="*/ 9744585 h 12725400"/>
              <a:gd name="connsiteX1397" fmla="*/ 243970 w 14115115"/>
              <a:gd name="connsiteY1397" fmla="*/ 9733543 h 12725400"/>
              <a:gd name="connsiteX1398" fmla="*/ 308130 w 14115115"/>
              <a:gd name="connsiteY1398" fmla="*/ 9675087 h 12725400"/>
              <a:gd name="connsiteX1399" fmla="*/ 275764 w 14115115"/>
              <a:gd name="connsiteY1399" fmla="*/ 9594552 h 12725400"/>
              <a:gd name="connsiteX1400" fmla="*/ 259867 w 14115115"/>
              <a:gd name="connsiteY1400" fmla="*/ 9664048 h 12725400"/>
              <a:gd name="connsiteX1401" fmla="*/ 243970 w 14115115"/>
              <a:gd name="connsiteY1401" fmla="*/ 9733543 h 12725400"/>
              <a:gd name="connsiteX1402" fmla="*/ 211603 w 14115115"/>
              <a:gd name="connsiteY1402" fmla="*/ 9653006 h 12725400"/>
              <a:gd name="connsiteX1403" fmla="*/ 227501 w 14115115"/>
              <a:gd name="connsiteY1403" fmla="*/ 9583511 h 12725400"/>
              <a:gd name="connsiteX1404" fmla="*/ 179239 w 14115115"/>
              <a:gd name="connsiteY1404" fmla="*/ 9572472 h 12725400"/>
              <a:gd name="connsiteX1405" fmla="*/ 82144 w 14115115"/>
              <a:gd name="connsiteY1405" fmla="*/ 9330863 h 12725400"/>
              <a:gd name="connsiteX1406" fmla="*/ 49782 w 14115115"/>
              <a:gd name="connsiteY1406" fmla="*/ 9250324 h 12725400"/>
              <a:gd name="connsiteX1407" fmla="*/ 17416 w 14115115"/>
              <a:gd name="connsiteY1407" fmla="*/ 9169788 h 12725400"/>
              <a:gd name="connsiteX1408" fmla="*/ 33313 w 14115115"/>
              <a:gd name="connsiteY1408" fmla="*/ 9100292 h 12725400"/>
              <a:gd name="connsiteX1409" fmla="*/ 49212 w 14115115"/>
              <a:gd name="connsiteY1409" fmla="*/ 9030794 h 12725400"/>
              <a:gd name="connsiteX1410" fmla="*/ 113941 w 14115115"/>
              <a:gd name="connsiteY1410" fmla="*/ 9191869 h 12725400"/>
              <a:gd name="connsiteX1411" fmla="*/ 178668 w 14115115"/>
              <a:gd name="connsiteY1411" fmla="*/ 9352945 h 12725400"/>
              <a:gd name="connsiteX1412" fmla="*/ 162772 w 14115115"/>
              <a:gd name="connsiteY1412" fmla="*/ 9422440 h 12725400"/>
              <a:gd name="connsiteX1413" fmla="*/ 211035 w 14115115"/>
              <a:gd name="connsiteY1413" fmla="*/ 9433482 h 12725400"/>
              <a:gd name="connsiteX1414" fmla="*/ 178668 w 14115115"/>
              <a:gd name="connsiteY1414" fmla="*/ 9352945 h 12725400"/>
              <a:gd name="connsiteX1415" fmla="*/ 259297 w 14115115"/>
              <a:gd name="connsiteY1415" fmla="*/ 9444523 h 12725400"/>
              <a:gd name="connsiteX1416" fmla="*/ 243398 w 14115115"/>
              <a:gd name="connsiteY1416" fmla="*/ 9514016 h 12725400"/>
              <a:gd name="connsiteX1417" fmla="*/ 291662 w 14115115"/>
              <a:gd name="connsiteY1417" fmla="*/ 9525056 h 12725400"/>
              <a:gd name="connsiteX1418" fmla="*/ 339925 w 14115115"/>
              <a:gd name="connsiteY1418" fmla="*/ 9536096 h 12725400"/>
              <a:gd name="connsiteX1419" fmla="*/ 324026 w 14115115"/>
              <a:gd name="connsiteY1419" fmla="*/ 9605593 h 12725400"/>
              <a:gd name="connsiteX1420" fmla="*/ 372287 w 14115115"/>
              <a:gd name="connsiteY1420" fmla="*/ 9616632 h 12725400"/>
              <a:gd name="connsiteX1421" fmla="*/ 356389 w 14115115"/>
              <a:gd name="connsiteY1421" fmla="*/ 9686126 h 12725400"/>
              <a:gd name="connsiteX1422" fmla="*/ 485279 w 14115115"/>
              <a:gd name="connsiteY1422" fmla="*/ 9788745 h 12725400"/>
              <a:gd name="connsiteX1423" fmla="*/ 517643 w 14115115"/>
              <a:gd name="connsiteY1423" fmla="*/ 9869281 h 12725400"/>
              <a:gd name="connsiteX1424" fmla="*/ 565906 w 14115115"/>
              <a:gd name="connsiteY1424" fmla="*/ 9880321 h 12725400"/>
              <a:gd name="connsiteX1425" fmla="*/ 534109 w 14115115"/>
              <a:gd name="connsiteY1425" fmla="*/ 10019318 h 12725400"/>
              <a:gd name="connsiteX1426" fmla="*/ 582374 w 14115115"/>
              <a:gd name="connsiteY1426" fmla="*/ 10030358 h 12725400"/>
              <a:gd name="connsiteX1427" fmla="*/ 614737 w 14115115"/>
              <a:gd name="connsiteY1427" fmla="*/ 10110897 h 12725400"/>
              <a:gd name="connsiteX1428" fmla="*/ 662998 w 14115115"/>
              <a:gd name="connsiteY1428" fmla="*/ 10121935 h 12725400"/>
              <a:gd name="connsiteX1429" fmla="*/ 647101 w 14115115"/>
              <a:gd name="connsiteY1429" fmla="*/ 10191428 h 12725400"/>
              <a:gd name="connsiteX1430" fmla="*/ 695363 w 14115115"/>
              <a:gd name="connsiteY1430" fmla="*/ 10202470 h 12725400"/>
              <a:gd name="connsiteX1431" fmla="*/ 679464 w 14115115"/>
              <a:gd name="connsiteY1431" fmla="*/ 10271965 h 12725400"/>
              <a:gd name="connsiteX1432" fmla="*/ 727728 w 14115115"/>
              <a:gd name="connsiteY1432" fmla="*/ 10283005 h 12725400"/>
              <a:gd name="connsiteX1433" fmla="*/ 792456 w 14115115"/>
              <a:gd name="connsiteY1433" fmla="*/ 10444079 h 12725400"/>
              <a:gd name="connsiteX1434" fmla="*/ 857186 w 14115115"/>
              <a:gd name="connsiteY1434" fmla="*/ 10605153 h 12725400"/>
              <a:gd name="connsiteX1435" fmla="*/ 873653 w 14115115"/>
              <a:gd name="connsiteY1435" fmla="*/ 10755186 h 12725400"/>
              <a:gd name="connsiteX1436" fmla="*/ 954279 w 14115115"/>
              <a:gd name="connsiteY1436" fmla="*/ 10846761 h 12725400"/>
              <a:gd name="connsiteX1437" fmla="*/ 938381 w 14115115"/>
              <a:gd name="connsiteY1437" fmla="*/ 10916259 h 12725400"/>
              <a:gd name="connsiteX1438" fmla="*/ 986642 w 14115115"/>
              <a:gd name="connsiteY1438" fmla="*/ 10927298 h 12725400"/>
              <a:gd name="connsiteX1439" fmla="*/ 1002540 w 14115115"/>
              <a:gd name="connsiteY1439" fmla="*/ 10857800 h 12725400"/>
              <a:gd name="connsiteX1440" fmla="*/ 1002808 w 14115115"/>
              <a:gd name="connsiteY1440" fmla="*/ 10860234 h 12725400"/>
              <a:gd name="connsiteX1441" fmla="*/ 1004598 w 14115115"/>
              <a:gd name="connsiteY1441" fmla="*/ 10876556 h 12725400"/>
              <a:gd name="connsiteX1442" fmla="*/ 1005130 w 14115115"/>
              <a:gd name="connsiteY1442" fmla="*/ 10881388 h 12725400"/>
              <a:gd name="connsiteX1443" fmla="*/ 1008660 w 14115115"/>
              <a:gd name="connsiteY1443" fmla="*/ 10913569 h 12725400"/>
              <a:gd name="connsiteX1444" fmla="*/ 1009700 w 14115115"/>
              <a:gd name="connsiteY1444" fmla="*/ 10923039 h 12725400"/>
              <a:gd name="connsiteX1445" fmla="*/ 1013571 w 14115115"/>
              <a:gd name="connsiteY1445" fmla="*/ 10958313 h 12725400"/>
              <a:gd name="connsiteX1446" fmla="*/ 1016419 w 14115115"/>
              <a:gd name="connsiteY1446" fmla="*/ 10984248 h 12725400"/>
              <a:gd name="connsiteX1447" fmla="*/ 1018409 w 14115115"/>
              <a:gd name="connsiteY1447" fmla="*/ 11002385 h 12725400"/>
              <a:gd name="connsiteX1448" fmla="*/ 1019008 w 14115115"/>
              <a:gd name="connsiteY1448" fmla="*/ 11007833 h 12725400"/>
              <a:gd name="connsiteX1449" fmla="*/ 1018751 w 14115115"/>
              <a:gd name="connsiteY1449" fmla="*/ 11005489 h 12725400"/>
              <a:gd name="connsiteX1450" fmla="*/ 1018409 w 14115115"/>
              <a:gd name="connsiteY1450" fmla="*/ 11002385 h 12725400"/>
              <a:gd name="connsiteX1451" fmla="*/ 1016949 w 14115115"/>
              <a:gd name="connsiteY1451" fmla="*/ 10989079 h 12725400"/>
              <a:gd name="connsiteX1452" fmla="*/ 1016419 w 14115115"/>
              <a:gd name="connsiteY1452" fmla="*/ 10984248 h 12725400"/>
              <a:gd name="connsiteX1453" fmla="*/ 1012061 w 14115115"/>
              <a:gd name="connsiteY1453" fmla="*/ 10944538 h 12725400"/>
              <a:gd name="connsiteX1454" fmla="*/ 1009700 w 14115115"/>
              <a:gd name="connsiteY1454" fmla="*/ 10923039 h 12725400"/>
              <a:gd name="connsiteX1455" fmla="*/ 1009487 w 14115115"/>
              <a:gd name="connsiteY1455" fmla="*/ 10921097 h 12725400"/>
              <a:gd name="connsiteX1456" fmla="*/ 1008660 w 14115115"/>
              <a:gd name="connsiteY1456" fmla="*/ 10913569 h 12725400"/>
              <a:gd name="connsiteX1457" fmla="*/ 1007975 w 14115115"/>
              <a:gd name="connsiteY1457" fmla="*/ 10907324 h 12725400"/>
              <a:gd name="connsiteX1458" fmla="*/ 1005130 w 14115115"/>
              <a:gd name="connsiteY1458" fmla="*/ 10881388 h 12725400"/>
              <a:gd name="connsiteX1459" fmla="*/ 1002808 w 14115115"/>
              <a:gd name="connsiteY1459" fmla="*/ 10860234 h 12725400"/>
              <a:gd name="connsiteX1460" fmla="*/ 1002799 w 14115115"/>
              <a:gd name="connsiteY1460" fmla="*/ 10860145 h 12725400"/>
              <a:gd name="connsiteX1461" fmla="*/ 1002540 w 14115115"/>
              <a:gd name="connsiteY1461" fmla="*/ 10857800 h 12725400"/>
              <a:gd name="connsiteX1462" fmla="*/ 1034334 w 14115115"/>
              <a:gd name="connsiteY1462" fmla="*/ 10718810 h 12725400"/>
              <a:gd name="connsiteX1463" fmla="*/ 986074 w 14115115"/>
              <a:gd name="connsiteY1463" fmla="*/ 10707770 h 12725400"/>
              <a:gd name="connsiteX1464" fmla="*/ 1017869 w 14115115"/>
              <a:gd name="connsiteY1464" fmla="*/ 10568775 h 12725400"/>
              <a:gd name="connsiteX1465" fmla="*/ 1038231 w 14115115"/>
              <a:gd name="connsiteY1465" fmla="*/ 10573433 h 12725400"/>
              <a:gd name="connsiteX1466" fmla="*/ 1054067 w 14115115"/>
              <a:gd name="connsiteY1466" fmla="*/ 10577056 h 12725400"/>
              <a:gd name="connsiteX1467" fmla="*/ 1052150 w 14115115"/>
              <a:gd name="connsiteY1467" fmla="*/ 10613184 h 12725400"/>
              <a:gd name="connsiteX1468" fmla="*/ 1050234 w 14115115"/>
              <a:gd name="connsiteY1468" fmla="*/ 10649311 h 12725400"/>
              <a:gd name="connsiteX1469" fmla="*/ 1066131 w 14115115"/>
              <a:gd name="connsiteY1469" fmla="*/ 10579815 h 12725400"/>
              <a:gd name="connsiteX1470" fmla="*/ 1054067 w 14115115"/>
              <a:gd name="connsiteY1470" fmla="*/ 10577056 h 12725400"/>
              <a:gd name="connsiteX1471" fmla="*/ 1056699 w 14115115"/>
              <a:gd name="connsiteY1471" fmla="*/ 10527380 h 12725400"/>
              <a:gd name="connsiteX1472" fmla="*/ 1065562 w 14115115"/>
              <a:gd name="connsiteY1472" fmla="*/ 10360288 h 12725400"/>
              <a:gd name="connsiteX1473" fmla="*/ 1081461 w 14115115"/>
              <a:gd name="connsiteY1473" fmla="*/ 10290790 h 12725400"/>
              <a:gd name="connsiteX1474" fmla="*/ 1074515 w 14115115"/>
              <a:gd name="connsiteY1474" fmla="*/ 10227497 h 12725400"/>
              <a:gd name="connsiteX1475" fmla="*/ 1069320 w 14115115"/>
              <a:gd name="connsiteY1475" fmla="*/ 10180166 h 12725400"/>
              <a:gd name="connsiteX1476" fmla="*/ 1067371 w 14115115"/>
              <a:gd name="connsiteY1476" fmla="*/ 10179720 h 12725400"/>
              <a:gd name="connsiteX1477" fmla="*/ 1068654 w 14115115"/>
              <a:gd name="connsiteY1477" fmla="*/ 10174114 h 12725400"/>
              <a:gd name="connsiteX1478" fmla="*/ 1064994 w 14115115"/>
              <a:gd name="connsiteY1478" fmla="*/ 10140759 h 12725400"/>
              <a:gd name="connsiteX1479" fmla="*/ 1080893 w 14115115"/>
              <a:gd name="connsiteY1479" fmla="*/ 10071261 h 12725400"/>
              <a:gd name="connsiteX1480" fmla="*/ 1082878 w 14115115"/>
              <a:gd name="connsiteY1480" fmla="*/ 10062574 h 12725400"/>
              <a:gd name="connsiteX1481" fmla="*/ 1090205 w 14115115"/>
              <a:gd name="connsiteY1481" fmla="*/ 10030547 h 12725400"/>
              <a:gd name="connsiteX1482" fmla="*/ 1089091 w 14115115"/>
              <a:gd name="connsiteY1482" fmla="*/ 10029277 h 12725400"/>
              <a:gd name="connsiteX1483" fmla="*/ 1018543 w 14115115"/>
              <a:gd name="connsiteY1483" fmla="*/ 9949149 h 12725400"/>
              <a:gd name="connsiteX1484" fmla="*/ 1002644 w 14115115"/>
              <a:gd name="connsiteY1484" fmla="*/ 10018646 h 12725400"/>
              <a:gd name="connsiteX1485" fmla="*/ 954383 w 14115115"/>
              <a:gd name="connsiteY1485" fmla="*/ 10007605 h 12725400"/>
              <a:gd name="connsiteX1486" fmla="*/ 958606 w 14115115"/>
              <a:gd name="connsiteY1486" fmla="*/ 9989146 h 12725400"/>
              <a:gd name="connsiteX1487" fmla="*/ 986178 w 14115115"/>
              <a:gd name="connsiteY1487" fmla="*/ 9868613 h 12725400"/>
              <a:gd name="connsiteX1488" fmla="*/ 953813 w 14115115"/>
              <a:gd name="connsiteY1488" fmla="*/ 9788076 h 12725400"/>
              <a:gd name="connsiteX1489" fmla="*/ 937915 w 14115115"/>
              <a:gd name="connsiteY1489" fmla="*/ 9857572 h 12725400"/>
              <a:gd name="connsiteX1490" fmla="*/ 889651 w 14115115"/>
              <a:gd name="connsiteY1490" fmla="*/ 9846531 h 12725400"/>
              <a:gd name="connsiteX1491" fmla="*/ 905550 w 14115115"/>
              <a:gd name="connsiteY1491" fmla="*/ 9777034 h 12725400"/>
              <a:gd name="connsiteX1492" fmla="*/ 889083 w 14115115"/>
              <a:gd name="connsiteY1492" fmla="*/ 9627005 h 12725400"/>
              <a:gd name="connsiteX1493" fmla="*/ 856719 w 14115115"/>
              <a:gd name="connsiteY1493" fmla="*/ 9546468 h 12725400"/>
              <a:gd name="connsiteX1494" fmla="*/ 872615 w 14115115"/>
              <a:gd name="connsiteY1494" fmla="*/ 9476970 h 12725400"/>
              <a:gd name="connsiteX1495" fmla="*/ 888514 w 14115115"/>
              <a:gd name="connsiteY1495" fmla="*/ 9407475 h 12725400"/>
              <a:gd name="connsiteX1496" fmla="*/ 791991 w 14115115"/>
              <a:gd name="connsiteY1496" fmla="*/ 9385394 h 12725400"/>
              <a:gd name="connsiteX1497" fmla="*/ 775526 w 14115115"/>
              <a:gd name="connsiteY1497" fmla="*/ 9235359 h 12725400"/>
              <a:gd name="connsiteX1498" fmla="*/ 727262 w 14115115"/>
              <a:gd name="connsiteY1498" fmla="*/ 9224319 h 12725400"/>
              <a:gd name="connsiteX1499" fmla="*/ 743158 w 14115115"/>
              <a:gd name="connsiteY1499" fmla="*/ 9154824 h 12725400"/>
              <a:gd name="connsiteX1500" fmla="*/ 694897 w 14115115"/>
              <a:gd name="connsiteY1500" fmla="*/ 9143784 h 12725400"/>
              <a:gd name="connsiteX1501" fmla="*/ 759057 w 14115115"/>
              <a:gd name="connsiteY1501" fmla="*/ 9085327 h 12725400"/>
              <a:gd name="connsiteX1502" fmla="*/ 726693 w 14115115"/>
              <a:gd name="connsiteY1502" fmla="*/ 9004792 h 12725400"/>
              <a:gd name="connsiteX1503" fmla="*/ 678430 w 14115115"/>
              <a:gd name="connsiteY1503" fmla="*/ 8993753 h 12725400"/>
              <a:gd name="connsiteX1504" fmla="*/ 694327 w 14115115"/>
              <a:gd name="connsiteY1504" fmla="*/ 8924257 h 12725400"/>
              <a:gd name="connsiteX1505" fmla="*/ 677860 w 14115115"/>
              <a:gd name="connsiteY1505" fmla="*/ 8774221 h 12725400"/>
              <a:gd name="connsiteX1506" fmla="*/ 629599 w 14115115"/>
              <a:gd name="connsiteY1506" fmla="*/ 8763182 h 12725400"/>
              <a:gd name="connsiteX1507" fmla="*/ 622652 w 14115115"/>
              <a:gd name="connsiteY1507" fmla="*/ 8699886 h 12725400"/>
              <a:gd name="connsiteX1508" fmla="*/ 615242 w 14115115"/>
              <a:gd name="connsiteY1508" fmla="*/ 8632359 h 12725400"/>
              <a:gd name="connsiteX1509" fmla="*/ 627185 w 14115115"/>
              <a:gd name="connsiteY1509" fmla="*/ 8607221 h 12725400"/>
              <a:gd name="connsiteX1510" fmla="*/ 580767 w 14115115"/>
              <a:gd name="connsiteY1510" fmla="*/ 8532613 h 12725400"/>
              <a:gd name="connsiteX1511" fmla="*/ 548403 w 14115115"/>
              <a:gd name="connsiteY1511" fmla="*/ 8452076 h 12725400"/>
              <a:gd name="connsiteX1512" fmla="*/ 500140 w 14115115"/>
              <a:gd name="connsiteY1512" fmla="*/ 8441037 h 12725400"/>
              <a:gd name="connsiteX1513" fmla="*/ 516038 w 14115115"/>
              <a:gd name="connsiteY1513" fmla="*/ 8371541 h 12725400"/>
              <a:gd name="connsiteX1514" fmla="*/ 483674 w 14115115"/>
              <a:gd name="connsiteY1514" fmla="*/ 8291004 h 12725400"/>
              <a:gd name="connsiteX1515" fmla="*/ 515469 w 14115115"/>
              <a:gd name="connsiteY1515" fmla="*/ 8152009 h 12725400"/>
              <a:gd name="connsiteX1516" fmla="*/ 467207 w 14115115"/>
              <a:gd name="connsiteY1516" fmla="*/ 8140969 h 12725400"/>
              <a:gd name="connsiteX1517" fmla="*/ 418945 w 14115115"/>
              <a:gd name="connsiteY1517" fmla="*/ 8129930 h 12725400"/>
              <a:gd name="connsiteX1518" fmla="*/ 434843 w 14115115"/>
              <a:gd name="connsiteY1518" fmla="*/ 8060432 h 12725400"/>
              <a:gd name="connsiteX1519" fmla="*/ 450741 w 14115115"/>
              <a:gd name="connsiteY1519" fmla="*/ 7990938 h 12725400"/>
              <a:gd name="connsiteX1520" fmla="*/ 466638 w 14115115"/>
              <a:gd name="connsiteY1520" fmla="*/ 7921442 h 12725400"/>
              <a:gd name="connsiteX1521" fmla="*/ 499002 w 14115115"/>
              <a:gd name="connsiteY1521" fmla="*/ 8001978 h 12725400"/>
              <a:gd name="connsiteX1522" fmla="*/ 482536 w 14115115"/>
              <a:gd name="connsiteY1522" fmla="*/ 7851946 h 12725400"/>
              <a:gd name="connsiteX1523" fmla="*/ 498434 w 14115115"/>
              <a:gd name="connsiteY1523" fmla="*/ 7782448 h 12725400"/>
              <a:gd name="connsiteX1524" fmla="*/ 530797 w 14115115"/>
              <a:gd name="connsiteY1524" fmla="*/ 7862986 h 12725400"/>
              <a:gd name="connsiteX1525" fmla="*/ 563164 w 14115115"/>
              <a:gd name="connsiteY1525" fmla="*/ 7943522 h 12725400"/>
              <a:gd name="connsiteX1526" fmla="*/ 579060 w 14115115"/>
              <a:gd name="connsiteY1526" fmla="*/ 7874028 h 12725400"/>
              <a:gd name="connsiteX1527" fmla="*/ 643220 w 14115115"/>
              <a:gd name="connsiteY1527" fmla="*/ 7815568 h 12725400"/>
              <a:gd name="connsiteX1528" fmla="*/ 610855 w 14115115"/>
              <a:gd name="connsiteY1528" fmla="*/ 7735033 h 12725400"/>
              <a:gd name="connsiteX1529" fmla="*/ 594389 w 14115115"/>
              <a:gd name="connsiteY1529" fmla="*/ 7585000 h 12725400"/>
              <a:gd name="connsiteX1530" fmla="*/ 642651 w 14115115"/>
              <a:gd name="connsiteY1530" fmla="*/ 7596040 h 12725400"/>
              <a:gd name="connsiteX1531" fmla="*/ 626753 w 14115115"/>
              <a:gd name="connsiteY1531" fmla="*/ 7665536 h 12725400"/>
              <a:gd name="connsiteX1532" fmla="*/ 659116 w 14115115"/>
              <a:gd name="connsiteY1532" fmla="*/ 7746074 h 12725400"/>
              <a:gd name="connsiteX1533" fmla="*/ 707379 w 14115115"/>
              <a:gd name="connsiteY1533" fmla="*/ 7757114 h 12725400"/>
              <a:gd name="connsiteX1534" fmla="*/ 691482 w 14115115"/>
              <a:gd name="connsiteY1534" fmla="*/ 7826609 h 12725400"/>
              <a:gd name="connsiteX1535" fmla="*/ 675584 w 14115115"/>
              <a:gd name="connsiteY1535" fmla="*/ 7896106 h 12725400"/>
              <a:gd name="connsiteX1536" fmla="*/ 740312 w 14115115"/>
              <a:gd name="connsiteY1536" fmla="*/ 8057180 h 12725400"/>
              <a:gd name="connsiteX1537" fmla="*/ 676153 w 14115115"/>
              <a:gd name="connsiteY1537" fmla="*/ 8115633 h 12725400"/>
              <a:gd name="connsiteX1538" fmla="*/ 708518 w 14115115"/>
              <a:gd name="connsiteY1538" fmla="*/ 8196170 h 12725400"/>
              <a:gd name="connsiteX1539" fmla="*/ 724413 w 14115115"/>
              <a:gd name="connsiteY1539" fmla="*/ 8126673 h 12725400"/>
              <a:gd name="connsiteX1540" fmla="*/ 756781 w 14115115"/>
              <a:gd name="connsiteY1540" fmla="*/ 8207212 h 12725400"/>
              <a:gd name="connsiteX1541" fmla="*/ 740882 w 14115115"/>
              <a:gd name="connsiteY1541" fmla="*/ 8276708 h 12725400"/>
              <a:gd name="connsiteX1542" fmla="*/ 821509 w 14115115"/>
              <a:gd name="connsiteY1542" fmla="*/ 8368286 h 12725400"/>
              <a:gd name="connsiteX1543" fmla="*/ 805611 w 14115115"/>
              <a:gd name="connsiteY1543" fmla="*/ 8437782 h 12725400"/>
              <a:gd name="connsiteX1544" fmla="*/ 886238 w 14115115"/>
              <a:gd name="connsiteY1544" fmla="*/ 8529358 h 12725400"/>
              <a:gd name="connsiteX1545" fmla="*/ 837975 w 14115115"/>
              <a:gd name="connsiteY1545" fmla="*/ 8518317 h 12725400"/>
              <a:gd name="connsiteX1546" fmla="*/ 822078 w 14115115"/>
              <a:gd name="connsiteY1546" fmla="*/ 8587814 h 12725400"/>
              <a:gd name="connsiteX1547" fmla="*/ 870340 w 14115115"/>
              <a:gd name="connsiteY1547" fmla="*/ 8598853 h 12725400"/>
              <a:gd name="connsiteX1548" fmla="*/ 918605 w 14115115"/>
              <a:gd name="connsiteY1548" fmla="*/ 8609894 h 12725400"/>
              <a:gd name="connsiteX1549" fmla="*/ 902706 w 14115115"/>
              <a:gd name="connsiteY1549" fmla="*/ 8679390 h 12725400"/>
              <a:gd name="connsiteX1550" fmla="*/ 983332 w 14115115"/>
              <a:gd name="connsiteY1550" fmla="*/ 8770967 h 12725400"/>
              <a:gd name="connsiteX1551" fmla="*/ 967433 w 14115115"/>
              <a:gd name="connsiteY1551" fmla="*/ 8840463 h 12725400"/>
              <a:gd name="connsiteX1552" fmla="*/ 999796 w 14115115"/>
              <a:gd name="connsiteY1552" fmla="*/ 8921000 h 12725400"/>
              <a:gd name="connsiteX1553" fmla="*/ 983899 w 14115115"/>
              <a:gd name="connsiteY1553" fmla="*/ 8990497 h 12725400"/>
              <a:gd name="connsiteX1554" fmla="*/ 1080424 w 14115115"/>
              <a:gd name="connsiteY1554" fmla="*/ 9012578 h 12725400"/>
              <a:gd name="connsiteX1555" fmla="*/ 1088516 w 14115115"/>
              <a:gd name="connsiteY1555" fmla="*/ 9032710 h 12725400"/>
              <a:gd name="connsiteX1556" fmla="*/ 1095790 w 14115115"/>
              <a:gd name="connsiteY1556" fmla="*/ 9050808 h 12725400"/>
              <a:gd name="connsiteX1557" fmla="*/ 1110410 w 14115115"/>
              <a:gd name="connsiteY1557" fmla="*/ 9054153 h 12725400"/>
              <a:gd name="connsiteX1558" fmla="*/ 1191036 w 14115115"/>
              <a:gd name="connsiteY1558" fmla="*/ 9145729 h 12725400"/>
              <a:gd name="connsiteX1559" fmla="*/ 1217865 w 14115115"/>
              <a:gd name="connsiteY1559" fmla="*/ 9028452 h 12725400"/>
              <a:gd name="connsiteX1560" fmla="*/ 1233913 w 14115115"/>
              <a:gd name="connsiteY1560" fmla="*/ 8958296 h 12725400"/>
              <a:gd name="connsiteX1561" fmla="*/ 1227455 w 14115115"/>
              <a:gd name="connsiteY1561" fmla="*/ 8942225 h 12725400"/>
              <a:gd name="connsiteX1562" fmla="*/ 1208745 w 14115115"/>
              <a:gd name="connsiteY1562" fmla="*/ 8895665 h 12725400"/>
              <a:gd name="connsiteX1563" fmla="*/ 1219931 w 14115115"/>
              <a:gd name="connsiteY1563" fmla="*/ 8846769 h 12725400"/>
              <a:gd name="connsiteX1564" fmla="*/ 1216374 w 14115115"/>
              <a:gd name="connsiteY1564" fmla="*/ 8840707 h 12725400"/>
              <a:gd name="connsiteX1565" fmla="*/ 1238162 w 14115115"/>
              <a:gd name="connsiteY1565" fmla="*/ 8717708 h 12725400"/>
              <a:gd name="connsiteX1566" fmla="*/ 1242135 w 14115115"/>
              <a:gd name="connsiteY1566" fmla="*/ 8700336 h 12725400"/>
              <a:gd name="connsiteX1567" fmla="*/ 1244124 w 14115115"/>
              <a:gd name="connsiteY1567" fmla="*/ 8691648 h 12725400"/>
              <a:gd name="connsiteX1568" fmla="*/ 1244867 w 14115115"/>
              <a:gd name="connsiteY1568" fmla="*/ 8688391 h 12725400"/>
              <a:gd name="connsiteX1569" fmla="*/ 1251575 w 14115115"/>
              <a:gd name="connsiteY1569" fmla="*/ 8659072 h 12725400"/>
              <a:gd name="connsiteX1570" fmla="*/ 1269956 w 14115115"/>
              <a:gd name="connsiteY1570" fmla="*/ 8578718 h 12725400"/>
              <a:gd name="connsiteX1571" fmla="*/ 1285853 w 14115115"/>
              <a:gd name="connsiteY1571" fmla="*/ 8509224 h 12725400"/>
              <a:gd name="connsiteX1572" fmla="*/ 1301750 w 14115115"/>
              <a:gd name="connsiteY1572" fmla="*/ 8439725 h 12725400"/>
              <a:gd name="connsiteX1573" fmla="*/ 1350012 w 14115115"/>
              <a:gd name="connsiteY1573" fmla="*/ 8450766 h 12725400"/>
              <a:gd name="connsiteX1574" fmla="*/ 1334114 w 14115115"/>
              <a:gd name="connsiteY1574" fmla="*/ 8520264 h 12725400"/>
              <a:gd name="connsiteX1575" fmla="*/ 1320702 w 14115115"/>
              <a:gd name="connsiteY1575" fmla="*/ 8578901 h 12725400"/>
              <a:gd name="connsiteX1576" fmla="*/ 1318672 w 14115115"/>
              <a:gd name="connsiteY1576" fmla="*/ 8587774 h 12725400"/>
              <a:gd name="connsiteX1577" fmla="*/ 1320598 w 14115115"/>
              <a:gd name="connsiteY1577" fmla="*/ 8628720 h 12725400"/>
              <a:gd name="connsiteX1578" fmla="*/ 1334251 w 14115115"/>
              <a:gd name="connsiteY1578" fmla="*/ 8662693 h 12725400"/>
              <a:gd name="connsiteX1579" fmla="*/ 1343115 w 14115115"/>
              <a:gd name="connsiteY1579" fmla="*/ 8684757 h 12725400"/>
              <a:gd name="connsiteX1580" fmla="*/ 1350583 w 14115115"/>
              <a:gd name="connsiteY1580" fmla="*/ 8670294 h 12725400"/>
              <a:gd name="connsiteX1581" fmla="*/ 1364238 w 14115115"/>
              <a:gd name="connsiteY1581" fmla="*/ 8704268 h 12725400"/>
              <a:gd name="connsiteX1582" fmla="*/ 1355284 w 14115115"/>
              <a:gd name="connsiteY1582" fmla="*/ 8715030 h 12725400"/>
              <a:gd name="connsiteX1583" fmla="*/ 1357007 w 14115115"/>
              <a:gd name="connsiteY1583" fmla="*/ 8719325 h 12725400"/>
              <a:gd name="connsiteX1584" fmla="*/ 1385324 w 14115115"/>
              <a:gd name="connsiteY1584" fmla="*/ 8789790 h 12725400"/>
              <a:gd name="connsiteX1585" fmla="*/ 1433588 w 14115115"/>
              <a:gd name="connsiteY1585" fmla="*/ 8800830 h 12725400"/>
              <a:gd name="connsiteX1586" fmla="*/ 1420174 w 14115115"/>
              <a:gd name="connsiteY1586" fmla="*/ 8859470 h 12725400"/>
              <a:gd name="connsiteX1587" fmla="*/ 1417690 w 14115115"/>
              <a:gd name="connsiteY1587" fmla="*/ 8870328 h 12725400"/>
              <a:gd name="connsiteX1588" fmla="*/ 1450053 w 14115115"/>
              <a:gd name="connsiteY1588" fmla="*/ 8950867 h 12725400"/>
              <a:gd name="connsiteX1589" fmla="*/ 1482418 w 14115115"/>
              <a:gd name="connsiteY1589" fmla="*/ 9031402 h 12725400"/>
              <a:gd name="connsiteX1590" fmla="*/ 1418257 w 14115115"/>
              <a:gd name="connsiteY1590" fmla="*/ 9089860 h 12725400"/>
              <a:gd name="connsiteX1591" fmla="*/ 1450623 w 14115115"/>
              <a:gd name="connsiteY1591" fmla="*/ 9170396 h 12725400"/>
              <a:gd name="connsiteX1592" fmla="*/ 1514783 w 14115115"/>
              <a:gd name="connsiteY1592" fmla="*/ 9111940 h 12725400"/>
              <a:gd name="connsiteX1593" fmla="*/ 1531251 w 14115115"/>
              <a:gd name="connsiteY1593" fmla="*/ 9261970 h 12725400"/>
              <a:gd name="connsiteX1594" fmla="*/ 1563616 w 14115115"/>
              <a:gd name="connsiteY1594" fmla="*/ 9342508 h 12725400"/>
              <a:gd name="connsiteX1595" fmla="*/ 1579514 w 14115115"/>
              <a:gd name="connsiteY1595" fmla="*/ 9273011 h 12725400"/>
              <a:gd name="connsiteX1596" fmla="*/ 1593167 w 14115115"/>
              <a:gd name="connsiteY1596" fmla="*/ 9306989 h 12725400"/>
              <a:gd name="connsiteX1597" fmla="*/ 1604682 w 14115115"/>
              <a:gd name="connsiteY1597" fmla="*/ 9335643 h 12725400"/>
              <a:gd name="connsiteX1598" fmla="*/ 1613721 w 14115115"/>
              <a:gd name="connsiteY1598" fmla="*/ 9296128 h 12725400"/>
              <a:gd name="connsiteX1599" fmla="*/ 1641291 w 14115115"/>
              <a:gd name="connsiteY1599" fmla="*/ 9175594 h 12725400"/>
              <a:gd name="connsiteX1600" fmla="*/ 1647759 w 14115115"/>
              <a:gd name="connsiteY1600" fmla="*/ 9053661 h 12725400"/>
              <a:gd name="connsiteX1601" fmla="*/ 1651589 w 14115115"/>
              <a:gd name="connsiteY1601" fmla="*/ 8981462 h 12725400"/>
              <a:gd name="connsiteX1602" fmla="*/ 1643104 w 14115115"/>
              <a:gd name="connsiteY1602" fmla="*/ 8995025 h 12725400"/>
              <a:gd name="connsiteX1603" fmla="*/ 1610739 w 14115115"/>
              <a:gd name="connsiteY1603" fmla="*/ 8914489 h 12725400"/>
              <a:gd name="connsiteX1604" fmla="*/ 1637806 w 14115115"/>
              <a:gd name="connsiteY1604" fmla="*/ 8889825 h 12725400"/>
              <a:gd name="connsiteX1605" fmla="*/ 1655238 w 14115115"/>
              <a:gd name="connsiteY1605" fmla="*/ 8873947 h 12725400"/>
              <a:gd name="connsiteX1606" fmla="*/ 1654564 w 14115115"/>
              <a:gd name="connsiteY1606" fmla="*/ 8867814 h 12725400"/>
              <a:gd name="connsiteX1607" fmla="*/ 1640154 w 14115115"/>
              <a:gd name="connsiteY1607" fmla="*/ 8736534 h 12725400"/>
              <a:gd name="connsiteX1608" fmla="*/ 1660515 w 14115115"/>
              <a:gd name="connsiteY1608" fmla="*/ 8741192 h 12725400"/>
              <a:gd name="connsiteX1609" fmla="*/ 1674609 w 14115115"/>
              <a:gd name="connsiteY1609" fmla="*/ 8744416 h 12725400"/>
              <a:gd name="connsiteX1610" fmla="*/ 1674526 w 14115115"/>
              <a:gd name="connsiteY1610" fmla="*/ 8713013 h 12725400"/>
              <a:gd name="connsiteX1611" fmla="*/ 1656052 w 14115115"/>
              <a:gd name="connsiteY1611" fmla="*/ 8667038 h 12725400"/>
              <a:gd name="connsiteX1612" fmla="*/ 1642639 w 14115115"/>
              <a:gd name="connsiteY1612" fmla="*/ 8725675 h 12725400"/>
              <a:gd name="connsiteX1613" fmla="*/ 1640154 w 14115115"/>
              <a:gd name="connsiteY1613" fmla="*/ 8736534 h 12725400"/>
              <a:gd name="connsiteX1614" fmla="*/ 1626500 w 14115115"/>
              <a:gd name="connsiteY1614" fmla="*/ 8702558 h 12725400"/>
              <a:gd name="connsiteX1615" fmla="*/ 1619888 w 14115115"/>
              <a:gd name="connsiteY1615" fmla="*/ 8686108 h 12725400"/>
              <a:gd name="connsiteX1616" fmla="*/ 1610171 w 14115115"/>
              <a:gd name="connsiteY1616" fmla="*/ 8694961 h 12725400"/>
              <a:gd name="connsiteX1617" fmla="*/ 1528972 w 14115115"/>
              <a:gd name="connsiteY1617" fmla="*/ 8383854 h 12725400"/>
              <a:gd name="connsiteX1618" fmla="*/ 1544873 w 14115115"/>
              <a:gd name="connsiteY1618" fmla="*/ 8314356 h 12725400"/>
              <a:gd name="connsiteX1619" fmla="*/ 1480711 w 14115115"/>
              <a:gd name="connsiteY1619" fmla="*/ 8372814 h 12725400"/>
              <a:gd name="connsiteX1620" fmla="*/ 1448349 w 14115115"/>
              <a:gd name="connsiteY1620" fmla="*/ 8292278 h 12725400"/>
              <a:gd name="connsiteX1621" fmla="*/ 1400084 w 14115115"/>
              <a:gd name="connsiteY1621" fmla="*/ 8281236 h 12725400"/>
              <a:gd name="connsiteX1622" fmla="*/ 1396039 w 14115115"/>
              <a:gd name="connsiteY1622" fmla="*/ 8271168 h 12725400"/>
              <a:gd name="connsiteX1623" fmla="*/ 1390439 w 14115115"/>
              <a:gd name="connsiteY1623" fmla="*/ 8257232 h 12725400"/>
              <a:gd name="connsiteX1624" fmla="*/ 1385714 w 14115115"/>
              <a:gd name="connsiteY1624" fmla="*/ 8266956 h 12725400"/>
              <a:gd name="connsiteX1625" fmla="*/ 1301750 w 14115115"/>
              <a:gd name="connsiteY1625" fmla="*/ 8439725 h 12725400"/>
              <a:gd name="connsiteX1626" fmla="*/ 1269387 w 14115115"/>
              <a:gd name="connsiteY1626" fmla="*/ 8359190 h 12725400"/>
              <a:gd name="connsiteX1627" fmla="*/ 1285285 w 14115115"/>
              <a:gd name="connsiteY1627" fmla="*/ 8289691 h 12725400"/>
              <a:gd name="connsiteX1628" fmla="*/ 1333546 w 14115115"/>
              <a:gd name="connsiteY1628" fmla="*/ 8300731 h 12725400"/>
              <a:gd name="connsiteX1629" fmla="*/ 1349445 w 14115115"/>
              <a:gd name="connsiteY1629" fmla="*/ 8231232 h 12725400"/>
              <a:gd name="connsiteX1630" fmla="*/ 1369806 w 14115115"/>
              <a:gd name="connsiteY1630" fmla="*/ 8235890 h 12725400"/>
              <a:gd name="connsiteX1631" fmla="*/ 1383084 w 14115115"/>
              <a:gd name="connsiteY1631" fmla="*/ 8238928 h 12725400"/>
              <a:gd name="connsiteX1632" fmla="*/ 1367721 w 14115115"/>
              <a:gd name="connsiteY1632" fmla="*/ 8200702 h 12725400"/>
              <a:gd name="connsiteX1633" fmla="*/ 1335356 w 14115115"/>
              <a:gd name="connsiteY1633" fmla="*/ 8120164 h 12725400"/>
              <a:gd name="connsiteX1634" fmla="*/ 1351254 w 14115115"/>
              <a:gd name="connsiteY1634" fmla="*/ 8050671 h 12725400"/>
              <a:gd name="connsiteX1635" fmla="*/ 1302990 w 14115115"/>
              <a:gd name="connsiteY1635" fmla="*/ 8039629 h 12725400"/>
              <a:gd name="connsiteX1636" fmla="*/ 1238261 w 14115115"/>
              <a:gd name="connsiteY1636" fmla="*/ 7878556 h 12725400"/>
              <a:gd name="connsiteX1637" fmla="*/ 1254159 w 14115115"/>
              <a:gd name="connsiteY1637" fmla="*/ 7809058 h 12725400"/>
              <a:gd name="connsiteX1638" fmla="*/ 1205897 w 14115115"/>
              <a:gd name="connsiteY1638" fmla="*/ 7798018 h 12725400"/>
              <a:gd name="connsiteX1639" fmla="*/ 1221795 w 14115115"/>
              <a:gd name="connsiteY1639" fmla="*/ 7728522 h 12725400"/>
              <a:gd name="connsiteX1640" fmla="*/ 1180836 w 14115115"/>
              <a:gd name="connsiteY1640" fmla="*/ 7626592 h 12725400"/>
              <a:gd name="connsiteX1641" fmla="*/ 1157068 w 14115115"/>
              <a:gd name="connsiteY1641" fmla="*/ 7567452 h 12725400"/>
              <a:gd name="connsiteX1642" fmla="*/ 1158834 w 14115115"/>
              <a:gd name="connsiteY1642" fmla="*/ 7570139 h 12725400"/>
              <a:gd name="connsiteX1643" fmla="*/ 1270056 w 14115115"/>
              <a:gd name="connsiteY1643" fmla="*/ 7739561 h 12725400"/>
              <a:gd name="connsiteX1644" fmla="*/ 1318321 w 14115115"/>
              <a:gd name="connsiteY1644" fmla="*/ 7750602 h 12725400"/>
              <a:gd name="connsiteX1645" fmla="*/ 1285954 w 14115115"/>
              <a:gd name="connsiteY1645" fmla="*/ 7670064 h 12725400"/>
              <a:gd name="connsiteX1646" fmla="*/ 1253590 w 14115115"/>
              <a:gd name="connsiteY1646" fmla="*/ 7589532 h 12725400"/>
              <a:gd name="connsiteX1647" fmla="*/ 1237125 w 14115115"/>
              <a:gd name="connsiteY1647" fmla="*/ 7439500 h 12725400"/>
              <a:gd name="connsiteX1648" fmla="*/ 1172396 w 14115115"/>
              <a:gd name="connsiteY1648" fmla="*/ 7278423 h 12725400"/>
              <a:gd name="connsiteX1649" fmla="*/ 1220659 w 14115115"/>
              <a:gd name="connsiteY1649" fmla="*/ 7289464 h 12725400"/>
              <a:gd name="connsiteX1650" fmla="*/ 1236556 w 14115115"/>
              <a:gd name="connsiteY1650" fmla="*/ 7219967 h 12725400"/>
              <a:gd name="connsiteX1651" fmla="*/ 1284819 w 14115115"/>
              <a:gd name="connsiteY1651" fmla="*/ 7231007 h 12725400"/>
              <a:gd name="connsiteX1652" fmla="*/ 1301283 w 14115115"/>
              <a:gd name="connsiteY1652" fmla="*/ 7381043 h 12725400"/>
              <a:gd name="connsiteX1653" fmla="*/ 1349546 w 14115115"/>
              <a:gd name="connsiteY1653" fmla="*/ 7392082 h 12725400"/>
              <a:gd name="connsiteX1654" fmla="*/ 1381911 w 14115115"/>
              <a:gd name="connsiteY1654" fmla="*/ 7472621 h 12725400"/>
              <a:gd name="connsiteX1655" fmla="*/ 1414274 w 14115115"/>
              <a:gd name="connsiteY1655" fmla="*/ 7553156 h 12725400"/>
              <a:gd name="connsiteX1656" fmla="*/ 1430172 w 14115115"/>
              <a:gd name="connsiteY1656" fmla="*/ 7483660 h 12725400"/>
              <a:gd name="connsiteX1657" fmla="*/ 1446070 w 14115115"/>
              <a:gd name="connsiteY1657" fmla="*/ 7414163 h 12725400"/>
              <a:gd name="connsiteX1658" fmla="*/ 1397807 w 14115115"/>
              <a:gd name="connsiteY1658" fmla="*/ 7403122 h 12725400"/>
              <a:gd name="connsiteX1659" fmla="*/ 1461967 w 14115115"/>
              <a:gd name="connsiteY1659" fmla="*/ 7344665 h 12725400"/>
              <a:gd name="connsiteX1660" fmla="*/ 1445503 w 14115115"/>
              <a:gd name="connsiteY1660" fmla="*/ 7194630 h 12725400"/>
              <a:gd name="connsiteX1661" fmla="*/ 1413136 w 14115115"/>
              <a:gd name="connsiteY1661" fmla="*/ 7114093 h 12725400"/>
              <a:gd name="connsiteX1662" fmla="*/ 1429031 w 14115115"/>
              <a:gd name="connsiteY1662" fmla="*/ 7044602 h 12725400"/>
              <a:gd name="connsiteX1663" fmla="*/ 1431021 w 14115115"/>
              <a:gd name="connsiteY1663" fmla="*/ 7035910 h 12725400"/>
              <a:gd name="connsiteX1664" fmla="*/ 1442944 w 14115115"/>
              <a:gd name="connsiteY1664" fmla="*/ 6983789 h 12725400"/>
              <a:gd name="connsiteX1665" fmla="*/ 1444931 w 14115115"/>
              <a:gd name="connsiteY1665" fmla="*/ 6975103 h 12725400"/>
              <a:gd name="connsiteX1666" fmla="*/ 1639122 w 14115115"/>
              <a:gd name="connsiteY1666" fmla="*/ 7458324 h 12725400"/>
              <a:gd name="connsiteX1667" fmla="*/ 1623221 w 14115115"/>
              <a:gd name="connsiteY1667" fmla="*/ 7527822 h 12725400"/>
              <a:gd name="connsiteX1668" fmla="*/ 1656997 w 14115115"/>
              <a:gd name="connsiteY1668" fmla="*/ 7473840 h 12725400"/>
              <a:gd name="connsiteX1669" fmla="*/ 1675694 w 14115115"/>
              <a:gd name="connsiteY1669" fmla="*/ 7471086 h 12725400"/>
              <a:gd name="connsiteX1670" fmla="*/ 1685001 w 14115115"/>
              <a:gd name="connsiteY1670" fmla="*/ 7430403 h 12725400"/>
              <a:gd name="connsiteX1671" fmla="*/ 1717365 w 14115115"/>
              <a:gd name="connsiteY1671" fmla="*/ 7510940 h 12725400"/>
              <a:gd name="connsiteX1672" fmla="*/ 1719798 w 14115115"/>
              <a:gd name="connsiteY1672" fmla="*/ 7549780 h 12725400"/>
              <a:gd name="connsiteX1673" fmla="*/ 1736724 w 14115115"/>
              <a:gd name="connsiteY1673" fmla="*/ 7510362 h 12725400"/>
              <a:gd name="connsiteX1674" fmla="*/ 1759774 w 14115115"/>
              <a:gd name="connsiteY1674" fmla="*/ 7485924 h 12725400"/>
              <a:gd name="connsiteX1675" fmla="*/ 1778390 w 14115115"/>
              <a:gd name="connsiteY1675" fmla="*/ 7466186 h 12725400"/>
              <a:gd name="connsiteX1676" fmla="*/ 1782823 w 14115115"/>
              <a:gd name="connsiteY1676" fmla="*/ 7461486 h 12725400"/>
              <a:gd name="connsiteX1677" fmla="*/ 1799802 w 14115115"/>
              <a:gd name="connsiteY1677" fmla="*/ 7421946 h 12725400"/>
              <a:gd name="connsiteX1678" fmla="*/ 1832167 w 14115115"/>
              <a:gd name="connsiteY1678" fmla="*/ 7502484 h 12725400"/>
              <a:gd name="connsiteX1679" fmla="*/ 1848064 w 14115115"/>
              <a:gd name="connsiteY1679" fmla="*/ 7432986 h 12725400"/>
              <a:gd name="connsiteX1680" fmla="*/ 1863964 w 14115115"/>
              <a:gd name="connsiteY1680" fmla="*/ 7363489 h 12725400"/>
              <a:gd name="connsiteX1681" fmla="*/ 1912226 w 14115115"/>
              <a:gd name="connsiteY1681" fmla="*/ 7374530 h 12725400"/>
              <a:gd name="connsiteX1682" fmla="*/ 1928123 w 14115115"/>
              <a:gd name="connsiteY1682" fmla="*/ 7305032 h 12725400"/>
              <a:gd name="connsiteX1683" fmla="*/ 1960487 w 14115115"/>
              <a:gd name="connsiteY1683" fmla="*/ 7385570 h 12725400"/>
              <a:gd name="connsiteX1684" fmla="*/ 1944588 w 14115115"/>
              <a:gd name="connsiteY1684" fmla="*/ 7455067 h 12725400"/>
              <a:gd name="connsiteX1685" fmla="*/ 1976955 w 14115115"/>
              <a:gd name="connsiteY1685" fmla="*/ 7535606 h 12725400"/>
              <a:gd name="connsiteX1686" fmla="*/ 1961057 w 14115115"/>
              <a:gd name="connsiteY1686" fmla="*/ 7605102 h 12725400"/>
              <a:gd name="connsiteX1687" fmla="*/ 2009318 w 14115115"/>
              <a:gd name="connsiteY1687" fmla="*/ 7616144 h 12725400"/>
              <a:gd name="connsiteX1688" fmla="*/ 2057581 w 14115115"/>
              <a:gd name="connsiteY1688" fmla="*/ 7627184 h 12725400"/>
              <a:gd name="connsiteX1689" fmla="*/ 2074045 w 14115115"/>
              <a:gd name="connsiteY1689" fmla="*/ 7777214 h 12725400"/>
              <a:gd name="connsiteX1690" fmla="*/ 2041683 w 14115115"/>
              <a:gd name="connsiteY1690" fmla="*/ 7696678 h 12725400"/>
              <a:gd name="connsiteX1691" fmla="*/ 2025785 w 14115115"/>
              <a:gd name="connsiteY1691" fmla="*/ 7766176 h 12725400"/>
              <a:gd name="connsiteX1692" fmla="*/ 2058147 w 14115115"/>
              <a:gd name="connsiteY1692" fmla="*/ 7846708 h 12725400"/>
              <a:gd name="connsiteX1693" fmla="*/ 2056162 w 14115115"/>
              <a:gd name="connsiteY1693" fmla="*/ 7855396 h 12725400"/>
              <a:gd name="connsiteX1694" fmla="*/ 2050602 w 14115115"/>
              <a:gd name="connsiteY1694" fmla="*/ 7879697 h 12725400"/>
              <a:gd name="connsiteX1695" fmla="*/ 2060237 w 14115115"/>
              <a:gd name="connsiteY1695" fmla="*/ 7881901 h 12725400"/>
              <a:gd name="connsiteX1696" fmla="*/ 2088134 w 14115115"/>
              <a:gd name="connsiteY1696" fmla="*/ 7888282 h 12725400"/>
              <a:gd name="connsiteX1697" fmla="*/ 2119928 w 14115115"/>
              <a:gd name="connsiteY1697" fmla="*/ 7749294 h 12725400"/>
              <a:gd name="connsiteX1698" fmla="*/ 2119361 w 14115115"/>
              <a:gd name="connsiteY1698" fmla="*/ 7529766 h 12725400"/>
              <a:gd name="connsiteX1699" fmla="*/ 2121349 w 14115115"/>
              <a:gd name="connsiteY1699" fmla="*/ 7521079 h 12725400"/>
              <a:gd name="connsiteX1700" fmla="*/ 2130442 w 14115115"/>
              <a:gd name="connsiteY1700" fmla="*/ 7481326 h 12725400"/>
              <a:gd name="connsiteX1701" fmla="*/ 2123986 w 14115115"/>
              <a:gd name="connsiteY1701" fmla="*/ 7465249 h 12725400"/>
              <a:gd name="connsiteX1702" fmla="*/ 2120638 w 14115115"/>
              <a:gd name="connsiteY1702" fmla="*/ 7456922 h 12725400"/>
              <a:gd name="connsiteX1703" fmla="*/ 2105272 w 14115115"/>
              <a:gd name="connsiteY1703" fmla="*/ 7418691 h 12725400"/>
              <a:gd name="connsiteX1704" fmla="*/ 2121172 w 14115115"/>
              <a:gd name="connsiteY1704" fmla="*/ 7349194 h 12725400"/>
              <a:gd name="connsiteX1705" fmla="*/ 2072909 w 14115115"/>
              <a:gd name="connsiteY1705" fmla="*/ 7338153 h 12725400"/>
              <a:gd name="connsiteX1706" fmla="*/ 2137069 w 14115115"/>
              <a:gd name="connsiteY1706" fmla="*/ 7279697 h 12725400"/>
              <a:gd name="connsiteX1707" fmla="*/ 2104703 w 14115115"/>
              <a:gd name="connsiteY1707" fmla="*/ 7199166 h 12725400"/>
              <a:gd name="connsiteX1708" fmla="*/ 2088808 w 14115115"/>
              <a:gd name="connsiteY1708" fmla="*/ 7268656 h 12725400"/>
              <a:gd name="connsiteX1709" fmla="*/ 2072909 w 14115115"/>
              <a:gd name="connsiteY1709" fmla="*/ 7338153 h 12725400"/>
              <a:gd name="connsiteX1710" fmla="*/ 2040544 w 14115115"/>
              <a:gd name="connsiteY1710" fmla="*/ 7257617 h 12725400"/>
              <a:gd name="connsiteX1711" fmla="*/ 2056441 w 14115115"/>
              <a:gd name="connsiteY1711" fmla="*/ 7188126 h 12725400"/>
              <a:gd name="connsiteX1712" fmla="*/ 2008178 w 14115115"/>
              <a:gd name="connsiteY1712" fmla="*/ 7177085 h 12725400"/>
              <a:gd name="connsiteX1713" fmla="*/ 1911086 w 14115115"/>
              <a:gd name="connsiteY1713" fmla="*/ 6935471 h 12725400"/>
              <a:gd name="connsiteX1714" fmla="*/ 1878721 w 14115115"/>
              <a:gd name="connsiteY1714" fmla="*/ 6854934 h 12725400"/>
              <a:gd name="connsiteX1715" fmla="*/ 1846356 w 14115115"/>
              <a:gd name="connsiteY1715" fmla="*/ 6774397 h 12725400"/>
              <a:gd name="connsiteX1716" fmla="*/ 1862255 w 14115115"/>
              <a:gd name="connsiteY1716" fmla="*/ 6704900 h 12725400"/>
              <a:gd name="connsiteX1717" fmla="*/ 1878151 w 14115115"/>
              <a:gd name="connsiteY1717" fmla="*/ 6635403 h 12725400"/>
              <a:gd name="connsiteX1718" fmla="*/ 1942882 w 14115115"/>
              <a:gd name="connsiteY1718" fmla="*/ 6796477 h 12725400"/>
              <a:gd name="connsiteX1719" fmla="*/ 2007610 w 14115115"/>
              <a:gd name="connsiteY1719" fmla="*/ 6957552 h 12725400"/>
              <a:gd name="connsiteX1720" fmla="*/ 1991714 w 14115115"/>
              <a:gd name="connsiteY1720" fmla="*/ 7027051 h 12725400"/>
              <a:gd name="connsiteX1721" fmla="*/ 2039974 w 14115115"/>
              <a:gd name="connsiteY1721" fmla="*/ 7038089 h 12725400"/>
              <a:gd name="connsiteX1722" fmla="*/ 2007610 w 14115115"/>
              <a:gd name="connsiteY1722" fmla="*/ 6957552 h 12725400"/>
              <a:gd name="connsiteX1723" fmla="*/ 2088238 w 14115115"/>
              <a:gd name="connsiteY1723" fmla="*/ 7049130 h 12725400"/>
              <a:gd name="connsiteX1724" fmla="*/ 2072340 w 14115115"/>
              <a:gd name="connsiteY1724" fmla="*/ 7118627 h 12725400"/>
              <a:gd name="connsiteX1725" fmla="*/ 2120603 w 14115115"/>
              <a:gd name="connsiteY1725" fmla="*/ 7129668 h 12725400"/>
              <a:gd name="connsiteX1726" fmla="*/ 2168864 w 14115115"/>
              <a:gd name="connsiteY1726" fmla="*/ 7140707 h 12725400"/>
              <a:gd name="connsiteX1727" fmla="*/ 2152968 w 14115115"/>
              <a:gd name="connsiteY1727" fmla="*/ 7210205 h 12725400"/>
              <a:gd name="connsiteX1728" fmla="*/ 2171135 w 14115115"/>
              <a:gd name="connsiteY1728" fmla="*/ 7241787 h 12725400"/>
              <a:gd name="connsiteX1729" fmla="*/ 2183936 w 14115115"/>
              <a:gd name="connsiteY1729" fmla="*/ 7247484 h 12725400"/>
              <a:gd name="connsiteX1730" fmla="*/ 2187175 w 14115115"/>
              <a:gd name="connsiteY1730" fmla="*/ 7233319 h 12725400"/>
              <a:gd name="connsiteX1731" fmla="*/ 2214747 w 14115115"/>
              <a:gd name="connsiteY1731" fmla="*/ 7112788 h 12725400"/>
              <a:gd name="connsiteX1732" fmla="*/ 2230645 w 14115115"/>
              <a:gd name="connsiteY1732" fmla="*/ 7043291 h 12725400"/>
              <a:gd name="connsiteX1733" fmla="*/ 2246542 w 14115115"/>
              <a:gd name="connsiteY1733" fmla="*/ 6973794 h 12725400"/>
              <a:gd name="connsiteX1734" fmla="*/ 2262441 w 14115115"/>
              <a:gd name="connsiteY1734" fmla="*/ 6904297 h 12725400"/>
              <a:gd name="connsiteX1735" fmla="*/ 2341928 w 14115115"/>
              <a:gd name="connsiteY1735" fmla="*/ 6556818 h 12725400"/>
              <a:gd name="connsiteX1736" fmla="*/ 2421984 w 14115115"/>
              <a:gd name="connsiteY1736" fmla="*/ 6428864 h 12725400"/>
              <a:gd name="connsiteX1737" fmla="*/ 2437881 w 14115115"/>
              <a:gd name="connsiteY1737" fmla="*/ 6359368 h 12725400"/>
              <a:gd name="connsiteX1738" fmla="*/ 2486144 w 14115115"/>
              <a:gd name="connsiteY1738" fmla="*/ 6370408 h 12725400"/>
              <a:gd name="connsiteX1739" fmla="*/ 2453778 w 14115115"/>
              <a:gd name="connsiteY1739" fmla="*/ 6289870 h 12725400"/>
              <a:gd name="connsiteX1740" fmla="*/ 2502042 w 14115115"/>
              <a:gd name="connsiteY1740" fmla="*/ 6300911 h 12725400"/>
              <a:gd name="connsiteX1741" fmla="*/ 2534406 w 14115115"/>
              <a:gd name="connsiteY1741" fmla="*/ 6381448 h 12725400"/>
              <a:gd name="connsiteX1742" fmla="*/ 2566771 w 14115115"/>
              <a:gd name="connsiteY1742" fmla="*/ 6461984 h 12725400"/>
              <a:gd name="connsiteX1743" fmla="*/ 2632071 w 14115115"/>
              <a:gd name="connsiteY1743" fmla="*/ 6842585 h 12725400"/>
              <a:gd name="connsiteX1744" fmla="*/ 2680332 w 14115115"/>
              <a:gd name="connsiteY1744" fmla="*/ 6853625 h 12725400"/>
              <a:gd name="connsiteX1745" fmla="*/ 2616173 w 14115115"/>
              <a:gd name="connsiteY1745" fmla="*/ 6912083 h 12725400"/>
              <a:gd name="connsiteX1746" fmla="*/ 2632639 w 14115115"/>
              <a:gd name="connsiteY1746" fmla="*/ 7062115 h 12725400"/>
              <a:gd name="connsiteX1747" fmla="*/ 2665004 w 14115115"/>
              <a:gd name="connsiteY1747" fmla="*/ 7142653 h 12725400"/>
              <a:gd name="connsiteX1748" fmla="*/ 2680902 w 14115115"/>
              <a:gd name="connsiteY1748" fmla="*/ 7073155 h 12725400"/>
              <a:gd name="connsiteX1749" fmla="*/ 2680332 w 14115115"/>
              <a:gd name="connsiteY1749" fmla="*/ 6853625 h 12725400"/>
              <a:gd name="connsiteX1750" fmla="*/ 2688352 w 14115115"/>
              <a:gd name="connsiteY1750" fmla="*/ 6846318 h 12725400"/>
              <a:gd name="connsiteX1751" fmla="*/ 2694596 w 14115115"/>
              <a:gd name="connsiteY1751" fmla="*/ 6840628 h 12725400"/>
              <a:gd name="connsiteX1752" fmla="*/ 2698608 w 14115115"/>
              <a:gd name="connsiteY1752" fmla="*/ 6823087 h 12725400"/>
              <a:gd name="connsiteX1753" fmla="*/ 2702653 w 14115115"/>
              <a:gd name="connsiteY1753" fmla="*/ 6833160 h 12725400"/>
              <a:gd name="connsiteX1754" fmla="*/ 2702694 w 14115115"/>
              <a:gd name="connsiteY1754" fmla="*/ 6833253 h 12725400"/>
              <a:gd name="connsiteX1755" fmla="*/ 2707399 w 14115115"/>
              <a:gd name="connsiteY1755" fmla="*/ 6828962 h 12725400"/>
              <a:gd name="connsiteX1756" fmla="*/ 2744494 w 14115115"/>
              <a:gd name="connsiteY1756" fmla="*/ 6795169 h 12725400"/>
              <a:gd name="connsiteX1757" fmla="*/ 2744561 w 14115115"/>
              <a:gd name="connsiteY1757" fmla="*/ 6822609 h 12725400"/>
              <a:gd name="connsiteX1758" fmla="*/ 2749016 w 14115115"/>
              <a:gd name="connsiteY1758" fmla="*/ 6824754 h 12725400"/>
              <a:gd name="connsiteX1759" fmla="*/ 2755221 w 14115115"/>
              <a:gd name="connsiteY1759" fmla="*/ 6797622 h 12725400"/>
              <a:gd name="connsiteX1760" fmla="*/ 2744494 w 14115115"/>
              <a:gd name="connsiteY1760" fmla="*/ 6795169 h 12725400"/>
              <a:gd name="connsiteX1761" fmla="*/ 2740446 w 14115115"/>
              <a:gd name="connsiteY1761" fmla="*/ 6785100 h 12725400"/>
              <a:gd name="connsiteX1762" fmla="*/ 2740409 w 14115115"/>
              <a:gd name="connsiteY1762" fmla="*/ 6785008 h 12725400"/>
              <a:gd name="connsiteX1763" fmla="*/ 2735702 w 14115115"/>
              <a:gd name="connsiteY1763" fmla="*/ 6789291 h 12725400"/>
              <a:gd name="connsiteX1764" fmla="*/ 2698608 w 14115115"/>
              <a:gd name="connsiteY1764" fmla="*/ 6823087 h 12725400"/>
              <a:gd name="connsiteX1765" fmla="*/ 2714504 w 14115115"/>
              <a:gd name="connsiteY1765" fmla="*/ 6753595 h 12725400"/>
              <a:gd name="connsiteX1766" fmla="*/ 2665676 w 14115115"/>
              <a:gd name="connsiteY1766" fmla="*/ 6523024 h 12725400"/>
              <a:gd name="connsiteX1767" fmla="*/ 2638369 w 14115115"/>
              <a:gd name="connsiteY1767" fmla="*/ 6455070 h 12725400"/>
              <a:gd name="connsiteX1768" fmla="*/ 2633313 w 14115115"/>
              <a:gd name="connsiteY1768" fmla="*/ 6442488 h 12725400"/>
              <a:gd name="connsiteX1769" fmla="*/ 2635075 w 14115115"/>
              <a:gd name="connsiteY1769" fmla="*/ 6445178 h 12725400"/>
              <a:gd name="connsiteX1770" fmla="*/ 2709002 w 14115115"/>
              <a:gd name="connsiteY1770" fmla="*/ 6557792 h 12725400"/>
              <a:gd name="connsiteX1771" fmla="*/ 2737927 w 14115115"/>
              <a:gd name="connsiteY1771" fmla="*/ 6601853 h 12725400"/>
              <a:gd name="connsiteX1772" fmla="*/ 2743921 w 14115115"/>
              <a:gd name="connsiteY1772" fmla="*/ 6575643 h 12725400"/>
              <a:gd name="connsiteX1773" fmla="*/ 2792185 w 14115115"/>
              <a:gd name="connsiteY1773" fmla="*/ 6586683 h 12725400"/>
              <a:gd name="connsiteX1774" fmla="*/ 2808084 w 14115115"/>
              <a:gd name="connsiteY1774" fmla="*/ 6517187 h 12725400"/>
              <a:gd name="connsiteX1775" fmla="*/ 2823980 w 14115115"/>
              <a:gd name="connsiteY1775" fmla="*/ 6447690 h 12725400"/>
              <a:gd name="connsiteX1776" fmla="*/ 2839879 w 14115115"/>
              <a:gd name="connsiteY1776" fmla="*/ 6378192 h 12725400"/>
              <a:gd name="connsiteX1777" fmla="*/ 2791615 w 14115115"/>
              <a:gd name="connsiteY1777" fmla="*/ 6367152 h 12725400"/>
              <a:gd name="connsiteX1778" fmla="*/ 2775717 w 14115115"/>
              <a:gd name="connsiteY1778" fmla="*/ 6436649 h 12725400"/>
              <a:gd name="connsiteX1779" fmla="*/ 2743354 w 14115115"/>
              <a:gd name="connsiteY1779" fmla="*/ 6356113 h 12725400"/>
              <a:gd name="connsiteX1780" fmla="*/ 2791048 w 14115115"/>
              <a:gd name="connsiteY1780" fmla="*/ 6147619 h 12725400"/>
              <a:gd name="connsiteX1781" fmla="*/ 2806945 w 14115115"/>
              <a:gd name="connsiteY1781" fmla="*/ 6078128 h 12725400"/>
              <a:gd name="connsiteX1782" fmla="*/ 2839308 w 14115115"/>
              <a:gd name="connsiteY1782" fmla="*/ 6158659 h 12725400"/>
              <a:gd name="connsiteX1783" fmla="*/ 2887572 w 14115115"/>
              <a:gd name="connsiteY1783" fmla="*/ 6169699 h 12725400"/>
              <a:gd name="connsiteX1784" fmla="*/ 2903468 w 14115115"/>
              <a:gd name="connsiteY1784" fmla="*/ 6100208 h 12725400"/>
              <a:gd name="connsiteX1785" fmla="*/ 2919367 w 14115115"/>
              <a:gd name="connsiteY1785" fmla="*/ 6030712 h 12725400"/>
              <a:gd name="connsiteX1786" fmla="*/ 2935264 w 14115115"/>
              <a:gd name="connsiteY1786" fmla="*/ 5961214 h 12725400"/>
              <a:gd name="connsiteX1787" fmla="*/ 2887001 w 14115115"/>
              <a:gd name="connsiteY1787" fmla="*/ 5950174 h 12725400"/>
              <a:gd name="connsiteX1788" fmla="*/ 2902899 w 14115115"/>
              <a:gd name="connsiteY1788" fmla="*/ 5880678 h 12725400"/>
              <a:gd name="connsiteX1789" fmla="*/ 2854637 w 14115115"/>
              <a:gd name="connsiteY1789" fmla="*/ 5869638 h 12725400"/>
              <a:gd name="connsiteX1790" fmla="*/ 2918796 w 14115115"/>
              <a:gd name="connsiteY1790" fmla="*/ 5811180 h 12725400"/>
              <a:gd name="connsiteX1791" fmla="*/ 2886433 w 14115115"/>
              <a:gd name="connsiteY1791" fmla="*/ 5730642 h 12725400"/>
              <a:gd name="connsiteX1792" fmla="*/ 2934695 w 14115115"/>
              <a:gd name="connsiteY1792" fmla="*/ 5741684 h 12725400"/>
              <a:gd name="connsiteX1793" fmla="*/ 2950591 w 14115115"/>
              <a:gd name="connsiteY1793" fmla="*/ 5672185 h 12725400"/>
              <a:gd name="connsiteX1794" fmla="*/ 2998284 w 14115115"/>
              <a:gd name="connsiteY1794" fmla="*/ 5463698 h 12725400"/>
              <a:gd name="connsiteX1795" fmla="*/ 3062445 w 14115115"/>
              <a:gd name="connsiteY1795" fmla="*/ 5405242 h 12725400"/>
              <a:gd name="connsiteX1796" fmla="*/ 3014182 w 14115115"/>
              <a:gd name="connsiteY1796" fmla="*/ 5394200 h 12725400"/>
              <a:gd name="connsiteX1797" fmla="*/ 3078342 w 14115115"/>
              <a:gd name="connsiteY1797" fmla="*/ 5335746 h 12725400"/>
              <a:gd name="connsiteX1798" fmla="*/ 3094242 w 14115115"/>
              <a:gd name="connsiteY1798" fmla="*/ 5266248 h 12725400"/>
              <a:gd name="connsiteX1799" fmla="*/ 3142501 w 14115115"/>
              <a:gd name="connsiteY1799" fmla="*/ 5277289 h 12725400"/>
              <a:gd name="connsiteX1800" fmla="*/ 3110138 w 14115115"/>
              <a:gd name="connsiteY1800" fmla="*/ 5196750 h 12725400"/>
              <a:gd name="connsiteX1801" fmla="*/ 3125946 w 14115115"/>
              <a:gd name="connsiteY1801" fmla="*/ 5190086 h 12725400"/>
              <a:gd name="connsiteX1802" fmla="*/ 3123262 w 14115115"/>
              <a:gd name="connsiteY1802" fmla="*/ 5184795 h 12725400"/>
              <a:gd name="connsiteX1803" fmla="*/ 3137206 w 14115115"/>
              <a:gd name="connsiteY1803" fmla="*/ 5172089 h 12725400"/>
              <a:gd name="connsiteX1804" fmla="*/ 3174296 w 14115115"/>
              <a:gd name="connsiteY1804" fmla="*/ 5138294 h 12725400"/>
              <a:gd name="connsiteX1805" fmla="*/ 3158397 w 14115115"/>
              <a:gd name="connsiteY1805" fmla="*/ 5207790 h 12725400"/>
              <a:gd name="connsiteX1806" fmla="*/ 3206663 w 14115115"/>
              <a:gd name="connsiteY1806" fmla="*/ 5218830 h 12725400"/>
              <a:gd name="connsiteX1807" fmla="*/ 3238457 w 14115115"/>
              <a:gd name="connsiteY1807" fmla="*/ 5079838 h 12725400"/>
              <a:gd name="connsiteX1808" fmla="*/ 3270822 w 14115115"/>
              <a:gd name="connsiteY1808" fmla="*/ 5160375 h 12725400"/>
              <a:gd name="connsiteX1809" fmla="*/ 3303187 w 14115115"/>
              <a:gd name="connsiteY1809" fmla="*/ 5240911 h 12725400"/>
              <a:gd name="connsiteX1810" fmla="*/ 3319083 w 14115115"/>
              <a:gd name="connsiteY1810" fmla="*/ 5171415 h 12725400"/>
              <a:gd name="connsiteX1811" fmla="*/ 3350877 w 14115115"/>
              <a:gd name="connsiteY1811" fmla="*/ 5032428 h 12725400"/>
              <a:gd name="connsiteX1812" fmla="*/ 3399141 w 14115115"/>
              <a:gd name="connsiteY1812" fmla="*/ 5043467 h 12725400"/>
              <a:gd name="connsiteX1813" fmla="*/ 3412556 w 14115115"/>
              <a:gd name="connsiteY1813" fmla="*/ 4984829 h 12725400"/>
              <a:gd name="connsiteX1814" fmla="*/ 3415040 w 14115115"/>
              <a:gd name="connsiteY1814" fmla="*/ 4973971 h 12725400"/>
              <a:gd name="connsiteX1815" fmla="*/ 3463299 w 14115115"/>
              <a:gd name="connsiteY1815" fmla="*/ 4985010 h 12725400"/>
              <a:gd name="connsiteX1816" fmla="*/ 3479199 w 14115115"/>
              <a:gd name="connsiteY1816" fmla="*/ 4915513 h 12725400"/>
              <a:gd name="connsiteX1817" fmla="*/ 3511564 w 14115115"/>
              <a:gd name="connsiteY1817" fmla="*/ 4996050 h 12725400"/>
              <a:gd name="connsiteX1818" fmla="*/ 3543359 w 14115115"/>
              <a:gd name="connsiteY1818" fmla="*/ 4857057 h 12725400"/>
              <a:gd name="connsiteX1819" fmla="*/ 3591622 w 14115115"/>
              <a:gd name="connsiteY1819" fmla="*/ 4868097 h 12725400"/>
              <a:gd name="connsiteX1820" fmla="*/ 3575723 w 14115115"/>
              <a:gd name="connsiteY1820" fmla="*/ 4937594 h 12725400"/>
              <a:gd name="connsiteX1821" fmla="*/ 3592187 w 14115115"/>
              <a:gd name="connsiteY1821" fmla="*/ 5087628 h 12725400"/>
              <a:gd name="connsiteX1822" fmla="*/ 3623984 w 14115115"/>
              <a:gd name="connsiteY1822" fmla="*/ 4948634 h 12725400"/>
              <a:gd name="connsiteX1823" fmla="*/ 3655780 w 14115115"/>
              <a:gd name="connsiteY1823" fmla="*/ 4809639 h 12725400"/>
              <a:gd name="connsiteX1824" fmla="*/ 3688142 w 14115115"/>
              <a:gd name="connsiteY1824" fmla="*/ 4890177 h 12725400"/>
              <a:gd name="connsiteX1825" fmla="*/ 3672245 w 14115115"/>
              <a:gd name="connsiteY1825" fmla="*/ 4959674 h 12725400"/>
              <a:gd name="connsiteX1826" fmla="*/ 3720509 w 14115115"/>
              <a:gd name="connsiteY1826" fmla="*/ 4970715 h 12725400"/>
              <a:gd name="connsiteX1827" fmla="*/ 3752304 w 14115115"/>
              <a:gd name="connsiteY1827" fmla="*/ 4831721 h 12725400"/>
              <a:gd name="connsiteX1828" fmla="*/ 3768202 w 14115115"/>
              <a:gd name="connsiteY1828" fmla="*/ 4762224 h 12725400"/>
              <a:gd name="connsiteX1829" fmla="*/ 3784098 w 14115115"/>
              <a:gd name="connsiteY1829" fmla="*/ 4692727 h 12725400"/>
              <a:gd name="connsiteX1830" fmla="*/ 3832362 w 14115115"/>
              <a:gd name="connsiteY1830" fmla="*/ 4703767 h 12725400"/>
              <a:gd name="connsiteX1831" fmla="*/ 3816465 w 14115115"/>
              <a:gd name="connsiteY1831" fmla="*/ 4773263 h 12725400"/>
              <a:gd name="connsiteX1832" fmla="*/ 3944782 w 14115115"/>
              <a:gd name="connsiteY1832" fmla="*/ 4656358 h 12725400"/>
              <a:gd name="connsiteX1833" fmla="*/ 3960681 w 14115115"/>
              <a:gd name="connsiteY1833" fmla="*/ 4586861 h 12725400"/>
              <a:gd name="connsiteX1834" fmla="*/ 3912418 w 14115115"/>
              <a:gd name="connsiteY1834" fmla="*/ 4575820 h 12725400"/>
              <a:gd name="connsiteX1835" fmla="*/ 3896521 w 14115115"/>
              <a:gd name="connsiteY1835" fmla="*/ 4645317 h 12725400"/>
              <a:gd name="connsiteX1836" fmla="*/ 3848258 w 14115115"/>
              <a:gd name="connsiteY1836" fmla="*/ 4634277 h 12725400"/>
              <a:gd name="connsiteX1837" fmla="*/ 3864156 w 14115115"/>
              <a:gd name="connsiteY1837" fmla="*/ 4564780 h 12725400"/>
              <a:gd name="connsiteX1838" fmla="*/ 3976578 w 14115115"/>
              <a:gd name="connsiteY1838" fmla="*/ 4517363 h 12725400"/>
              <a:gd name="connsiteX1839" fmla="*/ 4024839 w 14115115"/>
              <a:gd name="connsiteY1839" fmla="*/ 4528403 h 12725400"/>
              <a:gd name="connsiteX1840" fmla="*/ 4040737 w 14115115"/>
              <a:gd name="connsiteY1840" fmla="*/ 4458906 h 12725400"/>
              <a:gd name="connsiteX1841" fmla="*/ 4088999 w 14115115"/>
              <a:gd name="connsiteY1841" fmla="*/ 4469947 h 12725400"/>
              <a:gd name="connsiteX1842" fmla="*/ 4073103 w 14115115"/>
              <a:gd name="connsiteY1842" fmla="*/ 4539446 h 12725400"/>
              <a:gd name="connsiteX1843" fmla="*/ 4057206 w 14115115"/>
              <a:gd name="connsiteY1843" fmla="*/ 4608941 h 12725400"/>
              <a:gd name="connsiteX1844" fmla="*/ 4065223 w 14115115"/>
              <a:gd name="connsiteY1844" fmla="*/ 4601633 h 12725400"/>
              <a:gd name="connsiteX1845" fmla="*/ 4071468 w 14115115"/>
              <a:gd name="connsiteY1845" fmla="*/ 4595943 h 12725400"/>
              <a:gd name="connsiteX1846" fmla="*/ 4075483 w 14115115"/>
              <a:gd name="connsiteY1846" fmla="*/ 4578403 h 12725400"/>
              <a:gd name="connsiteX1847" fmla="*/ 4091379 w 14115115"/>
              <a:gd name="connsiteY1847" fmla="*/ 4508906 h 12725400"/>
              <a:gd name="connsiteX1848" fmla="*/ 4101317 w 14115115"/>
              <a:gd name="connsiteY1848" fmla="*/ 4465470 h 12725400"/>
              <a:gd name="connsiteX1849" fmla="*/ 4112095 w 14115115"/>
              <a:gd name="connsiteY1849" fmla="*/ 4418355 h 12725400"/>
              <a:gd name="connsiteX1850" fmla="*/ 4104899 w 14115115"/>
              <a:gd name="connsiteY1850" fmla="*/ 4400451 h 12725400"/>
              <a:gd name="connsiteX1851" fmla="*/ 4112916 w 14115115"/>
              <a:gd name="connsiteY1851" fmla="*/ 4393141 h 12725400"/>
              <a:gd name="connsiteX1852" fmla="*/ 4119164 w 14115115"/>
              <a:gd name="connsiteY1852" fmla="*/ 4387452 h 12725400"/>
              <a:gd name="connsiteX1853" fmla="*/ 4124914 w 14115115"/>
              <a:gd name="connsiteY1853" fmla="*/ 4362313 h 12725400"/>
              <a:gd name="connsiteX1854" fmla="*/ 4170867 w 14115115"/>
              <a:gd name="connsiteY1854" fmla="*/ 4161427 h 12725400"/>
              <a:gd name="connsiteX1855" fmla="*/ 4250923 w 14115115"/>
              <a:gd name="connsiteY1855" fmla="*/ 4033472 h 12725400"/>
              <a:gd name="connsiteX1856" fmla="*/ 4266820 w 14115115"/>
              <a:gd name="connsiteY1856" fmla="*/ 3963975 h 12725400"/>
              <a:gd name="connsiteX1857" fmla="*/ 4315085 w 14115115"/>
              <a:gd name="connsiteY1857" fmla="*/ 3975016 h 12725400"/>
              <a:gd name="connsiteX1858" fmla="*/ 4282718 w 14115115"/>
              <a:gd name="connsiteY1858" fmla="*/ 3894479 h 12725400"/>
              <a:gd name="connsiteX1859" fmla="*/ 4330982 w 14115115"/>
              <a:gd name="connsiteY1859" fmla="*/ 3905519 h 12725400"/>
              <a:gd name="connsiteX1860" fmla="*/ 4363347 w 14115115"/>
              <a:gd name="connsiteY1860" fmla="*/ 3986057 h 12725400"/>
              <a:gd name="connsiteX1861" fmla="*/ 4395711 w 14115115"/>
              <a:gd name="connsiteY1861" fmla="*/ 4066593 h 12725400"/>
              <a:gd name="connsiteX1862" fmla="*/ 4461011 w 14115115"/>
              <a:gd name="connsiteY1862" fmla="*/ 4447192 h 12725400"/>
              <a:gd name="connsiteX1863" fmla="*/ 4467041 w 14115115"/>
              <a:gd name="connsiteY1863" fmla="*/ 4448574 h 12725400"/>
              <a:gd name="connsiteX1864" fmla="*/ 4473362 w 14115115"/>
              <a:gd name="connsiteY1864" fmla="*/ 4450018 h 12725400"/>
              <a:gd name="connsiteX1865" fmla="*/ 4506892 w 14115115"/>
              <a:gd name="connsiteY1865" fmla="*/ 4419275 h 12725400"/>
              <a:gd name="connsiteX1866" fmla="*/ 4522791 w 14115115"/>
              <a:gd name="connsiteY1866" fmla="*/ 4349778 h 12725400"/>
              <a:gd name="connsiteX1867" fmla="*/ 4530809 w 14115115"/>
              <a:gd name="connsiteY1867" fmla="*/ 4342470 h 12725400"/>
              <a:gd name="connsiteX1868" fmla="*/ 4545150 w 14115115"/>
              <a:gd name="connsiteY1868" fmla="*/ 4329406 h 12725400"/>
              <a:gd name="connsiteX1869" fmla="*/ 4541068 w 14115115"/>
              <a:gd name="connsiteY1869" fmla="*/ 4319238 h 12725400"/>
              <a:gd name="connsiteX1870" fmla="*/ 4556967 w 14115115"/>
              <a:gd name="connsiteY1870" fmla="*/ 4249750 h 12725400"/>
              <a:gd name="connsiteX1871" fmla="*/ 4572863 w 14115115"/>
              <a:gd name="connsiteY1871" fmla="*/ 4180252 h 12725400"/>
              <a:gd name="connsiteX1872" fmla="*/ 4621125 w 14115115"/>
              <a:gd name="connsiteY1872" fmla="*/ 4191292 h 12725400"/>
              <a:gd name="connsiteX1873" fmla="*/ 4637022 w 14115115"/>
              <a:gd name="connsiteY1873" fmla="*/ 4121794 h 12725400"/>
              <a:gd name="connsiteX1874" fmla="*/ 4652921 w 14115115"/>
              <a:gd name="connsiteY1874" fmla="*/ 4052298 h 12725400"/>
              <a:gd name="connsiteX1875" fmla="*/ 4668817 w 14115115"/>
              <a:gd name="connsiteY1875" fmla="*/ 3982803 h 12725400"/>
              <a:gd name="connsiteX1876" fmla="*/ 4620556 w 14115115"/>
              <a:gd name="connsiteY1876" fmla="*/ 3971762 h 12725400"/>
              <a:gd name="connsiteX1877" fmla="*/ 4604659 w 14115115"/>
              <a:gd name="connsiteY1877" fmla="*/ 4041257 h 12725400"/>
              <a:gd name="connsiteX1878" fmla="*/ 4572293 w 14115115"/>
              <a:gd name="connsiteY1878" fmla="*/ 3960721 h 12725400"/>
              <a:gd name="connsiteX1879" fmla="*/ 4619985 w 14115115"/>
              <a:gd name="connsiteY1879" fmla="*/ 3752230 h 12725400"/>
              <a:gd name="connsiteX1880" fmla="*/ 4635883 w 14115115"/>
              <a:gd name="connsiteY1880" fmla="*/ 3682739 h 12725400"/>
              <a:gd name="connsiteX1881" fmla="*/ 4668249 w 14115115"/>
              <a:gd name="connsiteY1881" fmla="*/ 3763270 h 12725400"/>
              <a:gd name="connsiteX1882" fmla="*/ 4716511 w 14115115"/>
              <a:gd name="connsiteY1882" fmla="*/ 3774310 h 12725400"/>
              <a:gd name="connsiteX1883" fmla="*/ 4732407 w 14115115"/>
              <a:gd name="connsiteY1883" fmla="*/ 3704820 h 12725400"/>
              <a:gd name="connsiteX1884" fmla="*/ 4748304 w 14115115"/>
              <a:gd name="connsiteY1884" fmla="*/ 3635321 h 12725400"/>
              <a:gd name="connsiteX1885" fmla="*/ 4764203 w 14115115"/>
              <a:gd name="connsiteY1885" fmla="*/ 3565825 h 12725400"/>
              <a:gd name="connsiteX1886" fmla="*/ 4715941 w 14115115"/>
              <a:gd name="connsiteY1886" fmla="*/ 3554787 h 12725400"/>
              <a:gd name="connsiteX1887" fmla="*/ 4731839 w 14115115"/>
              <a:gd name="connsiteY1887" fmla="*/ 3485287 h 12725400"/>
              <a:gd name="connsiteX1888" fmla="*/ 4683575 w 14115115"/>
              <a:gd name="connsiteY1888" fmla="*/ 3474247 h 12725400"/>
              <a:gd name="connsiteX1889" fmla="*/ 4747737 w 14115115"/>
              <a:gd name="connsiteY1889" fmla="*/ 3415792 h 12725400"/>
              <a:gd name="connsiteX1890" fmla="*/ 4715371 w 14115115"/>
              <a:gd name="connsiteY1890" fmla="*/ 3335255 h 12725400"/>
              <a:gd name="connsiteX1891" fmla="*/ 4763633 w 14115115"/>
              <a:gd name="connsiteY1891" fmla="*/ 3346295 h 12725400"/>
              <a:gd name="connsiteX1892" fmla="*/ 4779533 w 14115115"/>
              <a:gd name="connsiteY1892" fmla="*/ 3276798 h 12725400"/>
              <a:gd name="connsiteX1893" fmla="*/ 4827225 w 14115115"/>
              <a:gd name="connsiteY1893" fmla="*/ 3068309 h 12725400"/>
              <a:gd name="connsiteX1894" fmla="*/ 4891385 w 14115115"/>
              <a:gd name="connsiteY1894" fmla="*/ 3009850 h 12725400"/>
              <a:gd name="connsiteX1895" fmla="*/ 4843122 w 14115115"/>
              <a:gd name="connsiteY1895" fmla="*/ 2998811 h 12725400"/>
              <a:gd name="connsiteX1896" fmla="*/ 4907282 w 14115115"/>
              <a:gd name="connsiteY1896" fmla="*/ 2940353 h 12725400"/>
              <a:gd name="connsiteX1897" fmla="*/ 4923181 w 14115115"/>
              <a:gd name="connsiteY1897" fmla="*/ 2870854 h 12725400"/>
              <a:gd name="connsiteX1898" fmla="*/ 4971443 w 14115115"/>
              <a:gd name="connsiteY1898" fmla="*/ 2881895 h 12725400"/>
              <a:gd name="connsiteX1899" fmla="*/ 4939076 w 14115115"/>
              <a:gd name="connsiteY1899" fmla="*/ 2801360 h 12725400"/>
              <a:gd name="connsiteX1900" fmla="*/ 4954887 w 14115115"/>
              <a:gd name="connsiteY1900" fmla="*/ 2794695 h 12725400"/>
              <a:gd name="connsiteX1901" fmla="*/ 4952203 w 14115115"/>
              <a:gd name="connsiteY1901" fmla="*/ 2789403 h 12725400"/>
              <a:gd name="connsiteX1902" fmla="*/ 4966145 w 14115115"/>
              <a:gd name="connsiteY1902" fmla="*/ 2776698 h 12725400"/>
              <a:gd name="connsiteX1903" fmla="*/ 5003238 w 14115115"/>
              <a:gd name="connsiteY1903" fmla="*/ 2742903 h 12725400"/>
              <a:gd name="connsiteX1904" fmla="*/ 4987339 w 14115115"/>
              <a:gd name="connsiteY1904" fmla="*/ 2812400 h 12725400"/>
              <a:gd name="connsiteX1905" fmla="*/ 5035601 w 14115115"/>
              <a:gd name="connsiteY1905" fmla="*/ 2823440 h 12725400"/>
              <a:gd name="connsiteX1906" fmla="*/ 5067396 w 14115115"/>
              <a:gd name="connsiteY1906" fmla="*/ 2684446 h 12725400"/>
              <a:gd name="connsiteX1907" fmla="*/ 5099761 w 14115115"/>
              <a:gd name="connsiteY1907" fmla="*/ 2764983 h 12725400"/>
              <a:gd name="connsiteX1908" fmla="*/ 5132125 w 14115115"/>
              <a:gd name="connsiteY1908" fmla="*/ 2845521 h 12725400"/>
              <a:gd name="connsiteX1909" fmla="*/ 5148023 w 14115115"/>
              <a:gd name="connsiteY1909" fmla="*/ 2776023 h 12725400"/>
              <a:gd name="connsiteX1910" fmla="*/ 5179817 w 14115115"/>
              <a:gd name="connsiteY1910" fmla="*/ 2637035 h 12725400"/>
              <a:gd name="connsiteX1911" fmla="*/ 5228081 w 14115115"/>
              <a:gd name="connsiteY1911" fmla="*/ 2648075 h 12725400"/>
              <a:gd name="connsiteX1912" fmla="*/ 5241495 w 14115115"/>
              <a:gd name="connsiteY1912" fmla="*/ 2589435 h 12725400"/>
              <a:gd name="connsiteX1913" fmla="*/ 5243977 w 14115115"/>
              <a:gd name="connsiteY1913" fmla="*/ 2578579 h 12725400"/>
              <a:gd name="connsiteX1914" fmla="*/ 5292241 w 14115115"/>
              <a:gd name="connsiteY1914" fmla="*/ 2589621 h 12725400"/>
              <a:gd name="connsiteX1915" fmla="*/ 5308139 w 14115115"/>
              <a:gd name="connsiteY1915" fmla="*/ 2520123 h 12725400"/>
              <a:gd name="connsiteX1916" fmla="*/ 5340503 w 14115115"/>
              <a:gd name="connsiteY1916" fmla="*/ 2600661 h 12725400"/>
              <a:gd name="connsiteX1917" fmla="*/ 5372299 w 14115115"/>
              <a:gd name="connsiteY1917" fmla="*/ 2461665 h 12725400"/>
              <a:gd name="connsiteX1918" fmla="*/ 5420560 w 14115115"/>
              <a:gd name="connsiteY1918" fmla="*/ 2472706 h 12725400"/>
              <a:gd name="connsiteX1919" fmla="*/ 5404663 w 14115115"/>
              <a:gd name="connsiteY1919" fmla="*/ 2542203 h 12725400"/>
              <a:gd name="connsiteX1920" fmla="*/ 5421128 w 14115115"/>
              <a:gd name="connsiteY1920" fmla="*/ 2692235 h 12725400"/>
              <a:gd name="connsiteX1921" fmla="*/ 5452923 w 14115115"/>
              <a:gd name="connsiteY1921" fmla="*/ 2553243 h 12725400"/>
              <a:gd name="connsiteX1922" fmla="*/ 5484719 w 14115115"/>
              <a:gd name="connsiteY1922" fmla="*/ 2414247 h 12725400"/>
              <a:gd name="connsiteX1923" fmla="*/ 5517083 w 14115115"/>
              <a:gd name="connsiteY1923" fmla="*/ 2494785 h 12725400"/>
              <a:gd name="connsiteX1924" fmla="*/ 5501185 w 14115115"/>
              <a:gd name="connsiteY1924" fmla="*/ 2564283 h 12725400"/>
              <a:gd name="connsiteX1925" fmla="*/ 5549447 w 14115115"/>
              <a:gd name="connsiteY1925" fmla="*/ 2575323 h 12725400"/>
              <a:gd name="connsiteX1926" fmla="*/ 5581245 w 14115115"/>
              <a:gd name="connsiteY1926" fmla="*/ 2436329 h 12725400"/>
              <a:gd name="connsiteX1927" fmla="*/ 5597141 w 14115115"/>
              <a:gd name="connsiteY1927" fmla="*/ 2366834 h 12725400"/>
              <a:gd name="connsiteX1928" fmla="*/ 5613037 w 14115115"/>
              <a:gd name="connsiteY1928" fmla="*/ 2297335 h 12725400"/>
              <a:gd name="connsiteX1929" fmla="*/ 5661300 w 14115115"/>
              <a:gd name="connsiteY1929" fmla="*/ 2308376 h 12725400"/>
              <a:gd name="connsiteX1930" fmla="*/ 5645405 w 14115115"/>
              <a:gd name="connsiteY1930" fmla="*/ 2377874 h 12725400"/>
              <a:gd name="connsiteX1931" fmla="*/ 5773723 w 14115115"/>
              <a:gd name="connsiteY1931" fmla="*/ 2260966 h 12725400"/>
              <a:gd name="connsiteX1932" fmla="*/ 5789621 w 14115115"/>
              <a:gd name="connsiteY1932" fmla="*/ 2191467 h 12725400"/>
              <a:gd name="connsiteX1933" fmla="*/ 5741359 w 14115115"/>
              <a:gd name="connsiteY1933" fmla="*/ 2180428 h 12725400"/>
              <a:gd name="connsiteX1934" fmla="*/ 5725460 w 14115115"/>
              <a:gd name="connsiteY1934" fmla="*/ 2249925 h 12725400"/>
              <a:gd name="connsiteX1935" fmla="*/ 5677199 w 14115115"/>
              <a:gd name="connsiteY1935" fmla="*/ 2238884 h 12725400"/>
              <a:gd name="connsiteX1936" fmla="*/ 5693095 w 14115115"/>
              <a:gd name="connsiteY1936" fmla="*/ 2169388 h 12725400"/>
              <a:gd name="connsiteX1937" fmla="*/ 5805517 w 14115115"/>
              <a:gd name="connsiteY1937" fmla="*/ 2121970 h 12725400"/>
              <a:gd name="connsiteX1938" fmla="*/ 5853781 w 14115115"/>
              <a:gd name="connsiteY1938" fmla="*/ 2133010 h 12725400"/>
              <a:gd name="connsiteX1939" fmla="*/ 5869679 w 14115115"/>
              <a:gd name="connsiteY1939" fmla="*/ 2063515 h 12725400"/>
              <a:gd name="connsiteX1940" fmla="*/ 5917940 w 14115115"/>
              <a:gd name="connsiteY1940" fmla="*/ 2074555 h 12725400"/>
              <a:gd name="connsiteX1941" fmla="*/ 5902043 w 14115115"/>
              <a:gd name="connsiteY1941" fmla="*/ 2144050 h 12725400"/>
              <a:gd name="connsiteX1942" fmla="*/ 5886145 w 14115115"/>
              <a:gd name="connsiteY1942" fmla="*/ 2213548 h 12725400"/>
              <a:gd name="connsiteX1943" fmla="*/ 5913211 w 14115115"/>
              <a:gd name="connsiteY1943" fmla="*/ 2188886 h 12725400"/>
              <a:gd name="connsiteX1944" fmla="*/ 5932697 w 14115115"/>
              <a:gd name="connsiteY1944" fmla="*/ 2171138 h 12725400"/>
              <a:gd name="connsiteX1945" fmla="*/ 5940369 w 14115115"/>
              <a:gd name="connsiteY1945" fmla="*/ 2198529 h 12725400"/>
              <a:gd name="connsiteX1946" fmla="*/ 5966202 w 14115115"/>
              <a:gd name="connsiteY1946" fmla="*/ 2085596 h 12725400"/>
              <a:gd name="connsiteX1947" fmla="*/ 5933839 w 14115115"/>
              <a:gd name="connsiteY1947" fmla="*/ 2005058 h 12725400"/>
              <a:gd name="connsiteX1948" fmla="*/ 5997999 w 14115115"/>
              <a:gd name="connsiteY1948" fmla="*/ 1946600 h 12725400"/>
              <a:gd name="connsiteX1949" fmla="*/ 6046258 w 14115115"/>
              <a:gd name="connsiteY1949" fmla="*/ 1957640 h 12725400"/>
              <a:gd name="connsiteX1950" fmla="*/ 6094521 w 14115115"/>
              <a:gd name="connsiteY1950" fmla="*/ 1968681 h 12725400"/>
              <a:gd name="connsiteX1951" fmla="*/ 6062725 w 14115115"/>
              <a:gd name="connsiteY1951" fmla="*/ 2107678 h 12725400"/>
              <a:gd name="connsiteX1952" fmla="*/ 6046829 w 14115115"/>
              <a:gd name="connsiteY1952" fmla="*/ 2177170 h 12725400"/>
              <a:gd name="connsiteX1953" fmla="*/ 6014461 w 14115115"/>
              <a:gd name="connsiteY1953" fmla="*/ 2096636 h 12725400"/>
              <a:gd name="connsiteX1954" fmla="*/ 5934407 w 14115115"/>
              <a:gd name="connsiteY1954" fmla="*/ 2224589 h 12725400"/>
              <a:gd name="connsiteX1955" fmla="*/ 5966769 w 14115115"/>
              <a:gd name="connsiteY1955" fmla="*/ 2305126 h 12725400"/>
              <a:gd name="connsiteX1956" fmla="*/ 5950873 w 14115115"/>
              <a:gd name="connsiteY1956" fmla="*/ 2374617 h 12725400"/>
              <a:gd name="connsiteX1957" fmla="*/ 5919077 w 14115115"/>
              <a:gd name="connsiteY1957" fmla="*/ 2513608 h 12725400"/>
              <a:gd name="connsiteX1958" fmla="*/ 5967341 w 14115115"/>
              <a:gd name="connsiteY1958" fmla="*/ 2524650 h 12725400"/>
              <a:gd name="connsiteX1959" fmla="*/ 5983238 w 14115115"/>
              <a:gd name="connsiteY1959" fmla="*/ 2455156 h 12725400"/>
              <a:gd name="connsiteX1960" fmla="*/ 6063295 w 14115115"/>
              <a:gd name="connsiteY1960" fmla="*/ 2327207 h 12725400"/>
              <a:gd name="connsiteX1961" fmla="*/ 6030930 w 14115115"/>
              <a:gd name="connsiteY1961" fmla="*/ 2246669 h 12725400"/>
              <a:gd name="connsiteX1962" fmla="*/ 6079192 w 14115115"/>
              <a:gd name="connsiteY1962" fmla="*/ 2257710 h 12725400"/>
              <a:gd name="connsiteX1963" fmla="*/ 6095093 w 14115115"/>
              <a:gd name="connsiteY1963" fmla="*/ 2188211 h 12725400"/>
              <a:gd name="connsiteX1964" fmla="*/ 6159249 w 14115115"/>
              <a:gd name="connsiteY1964" fmla="*/ 2129756 h 12725400"/>
              <a:gd name="connsiteX1965" fmla="*/ 6175148 w 14115115"/>
              <a:gd name="connsiteY1965" fmla="*/ 2060260 h 12725400"/>
              <a:gd name="connsiteX1966" fmla="*/ 6223411 w 14115115"/>
              <a:gd name="connsiteY1966" fmla="*/ 2071300 h 12725400"/>
              <a:gd name="connsiteX1967" fmla="*/ 6207514 w 14115115"/>
              <a:gd name="connsiteY1967" fmla="*/ 2140797 h 12725400"/>
              <a:gd name="connsiteX1968" fmla="*/ 6255773 w 14115115"/>
              <a:gd name="connsiteY1968" fmla="*/ 2151837 h 12725400"/>
              <a:gd name="connsiteX1969" fmla="*/ 6239877 w 14115115"/>
              <a:gd name="connsiteY1969" fmla="*/ 2221332 h 12725400"/>
              <a:gd name="connsiteX1970" fmla="*/ 6288140 w 14115115"/>
              <a:gd name="connsiteY1970" fmla="*/ 2232372 h 12725400"/>
              <a:gd name="connsiteX1971" fmla="*/ 6304037 w 14115115"/>
              <a:gd name="connsiteY1971" fmla="*/ 2162877 h 12725400"/>
              <a:gd name="connsiteX1972" fmla="*/ 6335833 w 14115115"/>
              <a:gd name="connsiteY1972" fmla="*/ 2023882 h 12725400"/>
              <a:gd name="connsiteX1973" fmla="*/ 6351731 w 14115115"/>
              <a:gd name="connsiteY1973" fmla="*/ 1954384 h 12725400"/>
              <a:gd name="connsiteX1974" fmla="*/ 6415889 w 14115115"/>
              <a:gd name="connsiteY1974" fmla="*/ 1895930 h 12725400"/>
              <a:gd name="connsiteX1975" fmla="*/ 6512981 w 14115115"/>
              <a:gd name="connsiteY1975" fmla="*/ 2137541 h 12725400"/>
              <a:gd name="connsiteX1976" fmla="*/ 6561246 w 14115115"/>
              <a:gd name="connsiteY1976" fmla="*/ 2148581 h 12725400"/>
              <a:gd name="connsiteX1977" fmla="*/ 6545348 w 14115115"/>
              <a:gd name="connsiteY1977" fmla="*/ 2218079 h 12725400"/>
              <a:gd name="connsiteX1978" fmla="*/ 6577711 w 14115115"/>
              <a:gd name="connsiteY1978" fmla="*/ 2298612 h 12725400"/>
              <a:gd name="connsiteX1979" fmla="*/ 6561813 w 14115115"/>
              <a:gd name="connsiteY1979" fmla="*/ 2368112 h 12725400"/>
              <a:gd name="connsiteX1980" fmla="*/ 6610076 w 14115115"/>
              <a:gd name="connsiteY1980" fmla="*/ 2379150 h 12725400"/>
              <a:gd name="connsiteX1981" fmla="*/ 6578283 w 14115115"/>
              <a:gd name="connsiteY1981" fmla="*/ 2518139 h 12725400"/>
              <a:gd name="connsiteX1982" fmla="*/ 6642441 w 14115115"/>
              <a:gd name="connsiteY1982" fmla="*/ 2459690 h 12725400"/>
              <a:gd name="connsiteX1983" fmla="*/ 6658907 w 14115115"/>
              <a:gd name="connsiteY1983" fmla="*/ 2609718 h 12725400"/>
              <a:gd name="connsiteX1984" fmla="*/ 6723069 w 14115115"/>
              <a:gd name="connsiteY1984" fmla="*/ 2551261 h 12725400"/>
              <a:gd name="connsiteX1985" fmla="*/ 6706599 w 14115115"/>
              <a:gd name="connsiteY1985" fmla="*/ 2401230 h 12725400"/>
              <a:gd name="connsiteX1986" fmla="*/ 6770762 w 14115115"/>
              <a:gd name="connsiteY1986" fmla="*/ 2342774 h 12725400"/>
              <a:gd name="connsiteX1987" fmla="*/ 6738393 w 14115115"/>
              <a:gd name="connsiteY1987" fmla="*/ 2262239 h 12725400"/>
              <a:gd name="connsiteX1988" fmla="*/ 6740799 w 14115115"/>
              <a:gd name="connsiteY1988" fmla="*/ 2220508 h 12725400"/>
              <a:gd name="connsiteX1989" fmla="*/ 6739175 w 14115115"/>
              <a:gd name="connsiteY1989" fmla="*/ 2223045 h 12725400"/>
              <a:gd name="connsiteX1990" fmla="*/ 6754293 w 14115115"/>
              <a:gd name="connsiteY1990" fmla="*/ 2192741 h 12725400"/>
              <a:gd name="connsiteX1991" fmla="*/ 6770191 w 14115115"/>
              <a:gd name="connsiteY1991" fmla="*/ 2123245 h 12725400"/>
              <a:gd name="connsiteX1992" fmla="*/ 6772177 w 14115115"/>
              <a:gd name="connsiteY1992" fmla="*/ 2114558 h 12725400"/>
              <a:gd name="connsiteX1993" fmla="*/ 6784101 w 14115115"/>
              <a:gd name="connsiteY1993" fmla="*/ 2062434 h 12725400"/>
              <a:gd name="connsiteX1994" fmla="*/ 6786089 w 14115115"/>
              <a:gd name="connsiteY1994" fmla="*/ 2053748 h 12725400"/>
              <a:gd name="connsiteX1995" fmla="*/ 6753723 w 14115115"/>
              <a:gd name="connsiteY1995" fmla="*/ 1973212 h 12725400"/>
              <a:gd name="connsiteX1996" fmla="*/ 6801987 w 14115115"/>
              <a:gd name="connsiteY1996" fmla="*/ 1984250 h 12725400"/>
              <a:gd name="connsiteX1997" fmla="*/ 6817883 w 14115115"/>
              <a:gd name="connsiteY1997" fmla="*/ 1914759 h 12725400"/>
              <a:gd name="connsiteX1998" fmla="*/ 6865575 w 14115115"/>
              <a:gd name="connsiteY1998" fmla="*/ 1706270 h 12725400"/>
              <a:gd name="connsiteX1999" fmla="*/ 6913839 w 14115115"/>
              <a:gd name="connsiteY1999" fmla="*/ 1717310 h 12725400"/>
              <a:gd name="connsiteX2000" fmla="*/ 6962098 w 14115115"/>
              <a:gd name="connsiteY2000" fmla="*/ 1728352 h 12725400"/>
              <a:gd name="connsiteX2001" fmla="*/ 7010362 w 14115115"/>
              <a:gd name="connsiteY2001" fmla="*/ 1739390 h 12725400"/>
              <a:gd name="connsiteX2002" fmla="*/ 7026261 w 14115115"/>
              <a:gd name="connsiteY2002" fmla="*/ 1669893 h 12725400"/>
              <a:gd name="connsiteX2003" fmla="*/ 7090419 w 14115115"/>
              <a:gd name="connsiteY2003" fmla="*/ 1611436 h 12725400"/>
              <a:gd name="connsiteX2004" fmla="*/ 7074521 w 14115115"/>
              <a:gd name="connsiteY2004" fmla="*/ 1680934 h 12725400"/>
              <a:gd name="connsiteX2005" fmla="*/ 7122783 w 14115115"/>
              <a:gd name="connsiteY2005" fmla="*/ 1691974 h 12725400"/>
              <a:gd name="connsiteX2006" fmla="*/ 7106886 w 14115115"/>
              <a:gd name="connsiteY2006" fmla="*/ 1761471 h 12725400"/>
              <a:gd name="connsiteX2007" fmla="*/ 7155149 w 14115115"/>
              <a:gd name="connsiteY2007" fmla="*/ 1772511 h 12725400"/>
              <a:gd name="connsiteX2008" fmla="*/ 7139251 w 14115115"/>
              <a:gd name="connsiteY2008" fmla="*/ 1842006 h 12725400"/>
              <a:gd name="connsiteX2009" fmla="*/ 7123274 w 14115115"/>
              <a:gd name="connsiteY2009" fmla="*/ 1880630 h 12725400"/>
              <a:gd name="connsiteX2010" fmla="*/ 7122915 w 14115115"/>
              <a:gd name="connsiteY2010" fmla="*/ 1877640 h 12725400"/>
              <a:gd name="connsiteX2011" fmla="*/ 7122569 w 14115115"/>
              <a:gd name="connsiteY2011" fmla="*/ 1851191 h 12725400"/>
              <a:gd name="connsiteX2012" fmla="*/ 7119165 w 14115115"/>
              <a:gd name="connsiteY2012" fmla="*/ 1846556 h 12725400"/>
              <a:gd name="connsiteX2013" fmla="*/ 7122915 w 14115115"/>
              <a:gd name="connsiteY2013" fmla="*/ 1877640 h 12725400"/>
              <a:gd name="connsiteX2014" fmla="*/ 7123353 w 14115115"/>
              <a:gd name="connsiteY2014" fmla="*/ 1911504 h 12725400"/>
              <a:gd name="connsiteX2015" fmla="*/ 7107455 w 14115115"/>
              <a:gd name="connsiteY2015" fmla="*/ 1981001 h 12725400"/>
              <a:gd name="connsiteX2016" fmla="*/ 7155717 w 14115115"/>
              <a:gd name="connsiteY2016" fmla="*/ 1992041 h 12725400"/>
              <a:gd name="connsiteX2017" fmla="*/ 7188085 w 14115115"/>
              <a:gd name="connsiteY2017" fmla="*/ 2072574 h 12725400"/>
              <a:gd name="connsiteX2018" fmla="*/ 7220449 w 14115115"/>
              <a:gd name="connsiteY2018" fmla="*/ 2153108 h 12725400"/>
              <a:gd name="connsiteX2019" fmla="*/ 7204549 w 14115115"/>
              <a:gd name="connsiteY2019" fmla="*/ 2222605 h 12725400"/>
              <a:gd name="connsiteX2020" fmla="*/ 7156289 w 14115115"/>
              <a:gd name="connsiteY2020" fmla="*/ 2211566 h 12725400"/>
              <a:gd name="connsiteX2021" fmla="*/ 7188651 w 14115115"/>
              <a:gd name="connsiteY2021" fmla="*/ 2292102 h 12725400"/>
              <a:gd name="connsiteX2022" fmla="*/ 7268711 w 14115115"/>
              <a:gd name="connsiteY2022" fmla="*/ 2164150 h 12725400"/>
              <a:gd name="connsiteX2023" fmla="*/ 7301073 w 14115115"/>
              <a:gd name="connsiteY2023" fmla="*/ 2244686 h 12725400"/>
              <a:gd name="connsiteX2024" fmla="*/ 7285175 w 14115115"/>
              <a:gd name="connsiteY2024" fmla="*/ 2314184 h 12725400"/>
              <a:gd name="connsiteX2025" fmla="*/ 7317540 w 14115115"/>
              <a:gd name="connsiteY2025" fmla="*/ 2394722 h 12725400"/>
              <a:gd name="connsiteX2026" fmla="*/ 7365803 w 14115115"/>
              <a:gd name="connsiteY2026" fmla="*/ 2405763 h 12725400"/>
              <a:gd name="connsiteX2027" fmla="*/ 7334008 w 14115115"/>
              <a:gd name="connsiteY2027" fmla="*/ 2544755 h 12725400"/>
              <a:gd name="connsiteX2028" fmla="*/ 7285745 w 14115115"/>
              <a:gd name="connsiteY2028" fmla="*/ 2533714 h 12725400"/>
              <a:gd name="connsiteX2029" fmla="*/ 7281522 w 14115115"/>
              <a:gd name="connsiteY2029" fmla="*/ 2552178 h 12725400"/>
              <a:gd name="connsiteX2030" fmla="*/ 7253953 w 14115115"/>
              <a:gd name="connsiteY2030" fmla="*/ 2672703 h 12725400"/>
              <a:gd name="connsiteX2031" fmla="*/ 7286315 w 14115115"/>
              <a:gd name="connsiteY2031" fmla="*/ 2753240 h 12725400"/>
              <a:gd name="connsiteX2032" fmla="*/ 7318680 w 14115115"/>
              <a:gd name="connsiteY2032" fmla="*/ 2833775 h 12725400"/>
              <a:gd name="connsiteX2033" fmla="*/ 7302781 w 14115115"/>
              <a:gd name="connsiteY2033" fmla="*/ 2903273 h 12725400"/>
              <a:gd name="connsiteX2034" fmla="*/ 7351613 w 14115115"/>
              <a:gd name="connsiteY2034" fmla="*/ 3133843 h 12725400"/>
              <a:gd name="connsiteX2035" fmla="*/ 7416341 w 14115115"/>
              <a:gd name="connsiteY2035" fmla="*/ 3294913 h 12725400"/>
              <a:gd name="connsiteX2036" fmla="*/ 7400445 w 14115115"/>
              <a:gd name="connsiteY2036" fmla="*/ 3364410 h 12725400"/>
              <a:gd name="connsiteX2037" fmla="*/ 7416341 w 14115115"/>
              <a:gd name="connsiteY2037" fmla="*/ 3294913 h 12725400"/>
              <a:gd name="connsiteX2038" fmla="*/ 7432239 w 14115115"/>
              <a:gd name="connsiteY2038" fmla="*/ 3225414 h 12725400"/>
              <a:gd name="connsiteX2039" fmla="*/ 7399877 w 14115115"/>
              <a:gd name="connsiteY2039" fmla="*/ 3144883 h 12725400"/>
              <a:gd name="connsiteX2040" fmla="*/ 7464033 w 14115115"/>
              <a:gd name="connsiteY2040" fmla="*/ 3086430 h 12725400"/>
              <a:gd name="connsiteX2041" fmla="*/ 7431673 w 14115115"/>
              <a:gd name="connsiteY2041" fmla="*/ 3005892 h 12725400"/>
              <a:gd name="connsiteX2042" fmla="*/ 7415205 w 14115115"/>
              <a:gd name="connsiteY2042" fmla="*/ 2855857 h 12725400"/>
              <a:gd name="connsiteX2043" fmla="*/ 7414634 w 14115115"/>
              <a:gd name="connsiteY2043" fmla="*/ 2636332 h 12725400"/>
              <a:gd name="connsiteX2044" fmla="*/ 7430533 w 14115115"/>
              <a:gd name="connsiteY2044" fmla="*/ 2566835 h 12725400"/>
              <a:gd name="connsiteX2045" fmla="*/ 7434507 w 14115115"/>
              <a:gd name="connsiteY2045" fmla="*/ 2549463 h 12725400"/>
              <a:gd name="connsiteX2046" fmla="*/ 7436494 w 14115115"/>
              <a:gd name="connsiteY2046" fmla="*/ 2540776 h 12725400"/>
              <a:gd name="connsiteX2047" fmla="*/ 7437240 w 14115115"/>
              <a:gd name="connsiteY2047" fmla="*/ 2537514 h 12725400"/>
              <a:gd name="connsiteX2048" fmla="*/ 7443948 w 14115115"/>
              <a:gd name="connsiteY2048" fmla="*/ 2508196 h 12725400"/>
              <a:gd name="connsiteX2049" fmla="*/ 7462329 w 14115115"/>
              <a:gd name="connsiteY2049" fmla="*/ 2427841 h 12725400"/>
              <a:gd name="connsiteX2050" fmla="*/ 7477655 w 14115115"/>
              <a:gd name="connsiteY2050" fmla="*/ 2138815 h 12725400"/>
              <a:gd name="connsiteX2051" fmla="*/ 7509450 w 14115115"/>
              <a:gd name="connsiteY2051" fmla="*/ 1999827 h 12725400"/>
              <a:gd name="connsiteX2052" fmla="*/ 7444721 w 14115115"/>
              <a:gd name="connsiteY2052" fmla="*/ 1838753 h 12725400"/>
              <a:gd name="connsiteX2053" fmla="*/ 7508313 w 14115115"/>
              <a:gd name="connsiteY2053" fmla="*/ 1560762 h 12725400"/>
              <a:gd name="connsiteX2054" fmla="*/ 7510301 w 14115115"/>
              <a:gd name="connsiteY2054" fmla="*/ 1552076 h 12725400"/>
              <a:gd name="connsiteX2055" fmla="*/ 7520235 w 14115115"/>
              <a:gd name="connsiteY2055" fmla="*/ 1508647 h 12725400"/>
              <a:gd name="connsiteX2056" fmla="*/ 7524210 w 14115115"/>
              <a:gd name="connsiteY2056" fmla="*/ 1491267 h 12725400"/>
              <a:gd name="connsiteX2057" fmla="*/ 7526198 w 14115115"/>
              <a:gd name="connsiteY2057" fmla="*/ 1482584 h 12725400"/>
              <a:gd name="connsiteX2058" fmla="*/ 7538119 w 14115115"/>
              <a:gd name="connsiteY2058" fmla="*/ 1430464 h 12725400"/>
              <a:gd name="connsiteX2059" fmla="*/ 7540107 w 14115115"/>
              <a:gd name="connsiteY2059" fmla="*/ 1421771 h 12725400"/>
              <a:gd name="connsiteX2060" fmla="*/ 7556006 w 14115115"/>
              <a:gd name="connsiteY2060" fmla="*/ 1352273 h 12725400"/>
              <a:gd name="connsiteX2061" fmla="*/ 7620167 w 14115115"/>
              <a:gd name="connsiteY2061" fmla="*/ 1293815 h 12725400"/>
              <a:gd name="connsiteX2062" fmla="*/ 7604267 w 14115115"/>
              <a:gd name="connsiteY2062" fmla="*/ 1363314 h 12725400"/>
              <a:gd name="connsiteX2063" fmla="*/ 7631575 w 14115115"/>
              <a:gd name="connsiteY2063" fmla="*/ 1431267 h 12725400"/>
              <a:gd name="connsiteX2064" fmla="*/ 7636633 w 14115115"/>
              <a:gd name="connsiteY2064" fmla="*/ 1443848 h 12725400"/>
              <a:gd name="connsiteX2065" fmla="*/ 7635879 w 14115115"/>
              <a:gd name="connsiteY2065" fmla="*/ 1443676 h 12725400"/>
              <a:gd name="connsiteX2066" fmla="*/ 7588369 w 14115115"/>
              <a:gd name="connsiteY2066" fmla="*/ 1432811 h 12725400"/>
              <a:gd name="connsiteX2067" fmla="*/ 7572473 w 14115115"/>
              <a:gd name="connsiteY2067" fmla="*/ 1502309 h 12725400"/>
              <a:gd name="connsiteX2068" fmla="*/ 7557143 w 14115115"/>
              <a:gd name="connsiteY2068" fmla="*/ 1791335 h 12725400"/>
              <a:gd name="connsiteX2069" fmla="*/ 7555155 w 14115115"/>
              <a:gd name="connsiteY2069" fmla="*/ 1800022 h 12725400"/>
              <a:gd name="connsiteX2070" fmla="*/ 7543997 w 14115115"/>
              <a:gd name="connsiteY2070" fmla="*/ 1848804 h 12725400"/>
              <a:gd name="connsiteX2071" fmla="*/ 7537127 w 14115115"/>
              <a:gd name="connsiteY2071" fmla="*/ 1823326 h 12725400"/>
              <a:gd name="connsiteX2072" fmla="*/ 7557714 w 14115115"/>
              <a:gd name="connsiteY2072" fmla="*/ 2010864 h 12725400"/>
              <a:gd name="connsiteX2073" fmla="*/ 7541817 w 14115115"/>
              <a:gd name="connsiteY2073" fmla="*/ 2080363 h 12725400"/>
              <a:gd name="connsiteX2074" fmla="*/ 7558282 w 14115115"/>
              <a:gd name="connsiteY2074" fmla="*/ 2230390 h 12725400"/>
              <a:gd name="connsiteX2075" fmla="*/ 7542385 w 14115115"/>
              <a:gd name="connsiteY2075" fmla="*/ 2299887 h 12725400"/>
              <a:gd name="connsiteX2076" fmla="*/ 7558851 w 14115115"/>
              <a:gd name="connsiteY2076" fmla="*/ 2449924 h 12725400"/>
              <a:gd name="connsiteX2077" fmla="*/ 7607111 w 14115115"/>
              <a:gd name="connsiteY2077" fmla="*/ 2460962 h 12725400"/>
              <a:gd name="connsiteX2078" fmla="*/ 7559419 w 14115115"/>
              <a:gd name="connsiteY2078" fmla="*/ 2669453 h 12725400"/>
              <a:gd name="connsiteX2079" fmla="*/ 7527624 w 14115115"/>
              <a:gd name="connsiteY2079" fmla="*/ 2808442 h 12725400"/>
              <a:gd name="connsiteX2080" fmla="*/ 7547985 w 14115115"/>
              <a:gd name="connsiteY2080" fmla="*/ 2813099 h 12725400"/>
              <a:gd name="connsiteX2081" fmla="*/ 7559429 w 14115115"/>
              <a:gd name="connsiteY2081" fmla="*/ 2815717 h 12725400"/>
              <a:gd name="connsiteX2082" fmla="*/ 7559528 w 14115115"/>
              <a:gd name="connsiteY2082" fmla="*/ 2813891 h 12725400"/>
              <a:gd name="connsiteX2083" fmla="*/ 7572939 w 14115115"/>
              <a:gd name="connsiteY2083" fmla="*/ 2560999 h 12725400"/>
              <a:gd name="connsiteX2084" fmla="*/ 7588837 w 14115115"/>
              <a:gd name="connsiteY2084" fmla="*/ 2491500 h 12725400"/>
              <a:gd name="connsiteX2085" fmla="*/ 7596033 w 14115115"/>
              <a:gd name="connsiteY2085" fmla="*/ 2509400 h 12725400"/>
              <a:gd name="connsiteX2086" fmla="*/ 7607111 w 14115115"/>
              <a:gd name="connsiteY2086" fmla="*/ 2460962 h 12725400"/>
              <a:gd name="connsiteX2087" fmla="*/ 7619320 w 14115115"/>
              <a:gd name="connsiteY2087" fmla="*/ 2518606 h 12725400"/>
              <a:gd name="connsiteX2088" fmla="*/ 7620591 w 14115115"/>
              <a:gd name="connsiteY2088" fmla="*/ 2570517 h 12725400"/>
              <a:gd name="connsiteX2089" fmla="*/ 7621199 w 14115115"/>
              <a:gd name="connsiteY2089" fmla="*/ 2572037 h 12725400"/>
              <a:gd name="connsiteX2090" fmla="*/ 7637097 w 14115115"/>
              <a:gd name="connsiteY2090" fmla="*/ 2502542 h 12725400"/>
              <a:gd name="connsiteX2091" fmla="*/ 7685363 w 14115115"/>
              <a:gd name="connsiteY2091" fmla="*/ 2513580 h 12725400"/>
              <a:gd name="connsiteX2092" fmla="*/ 7653567 w 14115115"/>
              <a:gd name="connsiteY2092" fmla="*/ 2652570 h 12725400"/>
              <a:gd name="connsiteX2093" fmla="*/ 7640154 w 14115115"/>
              <a:gd name="connsiteY2093" fmla="*/ 2711208 h 12725400"/>
              <a:gd name="connsiteX2094" fmla="*/ 7632853 w 14115115"/>
              <a:gd name="connsiteY2094" fmla="*/ 2743119 h 12725400"/>
              <a:gd name="connsiteX2095" fmla="*/ 7640047 w 14115115"/>
              <a:gd name="connsiteY2095" fmla="*/ 2761025 h 12725400"/>
              <a:gd name="connsiteX2096" fmla="*/ 7629319 w 14115115"/>
              <a:gd name="connsiteY2096" fmla="*/ 2758570 h 12725400"/>
              <a:gd name="connsiteX2097" fmla="*/ 7621771 w 14115115"/>
              <a:gd name="connsiteY2097" fmla="*/ 2791562 h 12725400"/>
              <a:gd name="connsiteX2098" fmla="*/ 7685929 w 14115115"/>
              <a:gd name="connsiteY2098" fmla="*/ 2733104 h 12725400"/>
              <a:gd name="connsiteX2099" fmla="*/ 7654135 w 14115115"/>
              <a:gd name="connsiteY2099" fmla="*/ 2872099 h 12725400"/>
              <a:gd name="connsiteX2100" fmla="*/ 7622340 w 14115115"/>
              <a:gd name="connsiteY2100" fmla="*/ 3011092 h 12725400"/>
              <a:gd name="connsiteX2101" fmla="*/ 7671172 w 14115115"/>
              <a:gd name="connsiteY2101" fmla="*/ 3241660 h 12725400"/>
              <a:gd name="connsiteX2102" fmla="*/ 7622911 w 14115115"/>
              <a:gd name="connsiteY2102" fmla="*/ 3230618 h 12725400"/>
              <a:gd name="connsiteX2103" fmla="*/ 7607013 w 14115115"/>
              <a:gd name="connsiteY2103" fmla="*/ 3300114 h 12725400"/>
              <a:gd name="connsiteX2104" fmla="*/ 7655275 w 14115115"/>
              <a:gd name="connsiteY2104" fmla="*/ 3311153 h 12725400"/>
              <a:gd name="connsiteX2105" fmla="*/ 7655843 w 14115115"/>
              <a:gd name="connsiteY2105" fmla="*/ 3530686 h 12725400"/>
              <a:gd name="connsiteX2106" fmla="*/ 7688209 w 14115115"/>
              <a:gd name="connsiteY2106" fmla="*/ 3611224 h 12725400"/>
              <a:gd name="connsiteX2107" fmla="*/ 7688777 w 14115115"/>
              <a:gd name="connsiteY2107" fmla="*/ 3830747 h 12725400"/>
              <a:gd name="connsiteX2108" fmla="*/ 7624617 w 14115115"/>
              <a:gd name="connsiteY2108" fmla="*/ 3889206 h 12725400"/>
              <a:gd name="connsiteX2109" fmla="*/ 7656981 w 14115115"/>
              <a:gd name="connsiteY2109" fmla="*/ 3969739 h 12725400"/>
              <a:gd name="connsiteX2110" fmla="*/ 7705245 w 14115115"/>
              <a:gd name="connsiteY2110" fmla="*/ 3980780 h 12725400"/>
              <a:gd name="connsiteX2111" fmla="*/ 7753505 w 14115115"/>
              <a:gd name="connsiteY2111" fmla="*/ 3991820 h 12725400"/>
              <a:gd name="connsiteX2112" fmla="*/ 7673449 w 14115115"/>
              <a:gd name="connsiteY2112" fmla="*/ 4119774 h 12725400"/>
              <a:gd name="connsiteX2113" fmla="*/ 7737607 w 14115115"/>
              <a:gd name="connsiteY2113" fmla="*/ 4061319 h 12725400"/>
              <a:gd name="connsiteX2114" fmla="*/ 7753505 w 14115115"/>
              <a:gd name="connsiteY2114" fmla="*/ 3991820 h 12725400"/>
              <a:gd name="connsiteX2115" fmla="*/ 7769403 w 14115115"/>
              <a:gd name="connsiteY2115" fmla="*/ 3922326 h 12725400"/>
              <a:gd name="connsiteX2116" fmla="*/ 7737041 w 14115115"/>
              <a:gd name="connsiteY2116" fmla="*/ 3841788 h 12725400"/>
              <a:gd name="connsiteX2117" fmla="*/ 7752937 w 14115115"/>
              <a:gd name="connsiteY2117" fmla="*/ 3772297 h 12725400"/>
              <a:gd name="connsiteX2118" fmla="*/ 7768833 w 14115115"/>
              <a:gd name="connsiteY2118" fmla="*/ 3702799 h 12725400"/>
              <a:gd name="connsiteX2119" fmla="*/ 7736469 w 14115115"/>
              <a:gd name="connsiteY2119" fmla="*/ 3622263 h 12725400"/>
              <a:gd name="connsiteX2120" fmla="*/ 7800630 w 14115115"/>
              <a:gd name="connsiteY2120" fmla="*/ 3563807 h 12725400"/>
              <a:gd name="connsiteX2121" fmla="*/ 7848889 w 14115115"/>
              <a:gd name="connsiteY2121" fmla="*/ 3574846 h 12725400"/>
              <a:gd name="connsiteX2122" fmla="*/ 7817095 w 14115115"/>
              <a:gd name="connsiteY2122" fmla="*/ 3713839 h 12725400"/>
              <a:gd name="connsiteX2123" fmla="*/ 7849461 w 14115115"/>
              <a:gd name="connsiteY2123" fmla="*/ 3794378 h 12725400"/>
              <a:gd name="connsiteX2124" fmla="*/ 7833563 w 14115115"/>
              <a:gd name="connsiteY2124" fmla="*/ 3863869 h 12725400"/>
              <a:gd name="connsiteX2125" fmla="*/ 7801769 w 14115115"/>
              <a:gd name="connsiteY2125" fmla="*/ 4002862 h 12725400"/>
              <a:gd name="connsiteX2126" fmla="*/ 7850031 w 14115115"/>
              <a:gd name="connsiteY2126" fmla="*/ 4013902 h 12725400"/>
              <a:gd name="connsiteX2127" fmla="*/ 7818235 w 14115115"/>
              <a:gd name="connsiteY2127" fmla="*/ 4152896 h 12725400"/>
              <a:gd name="connsiteX2128" fmla="*/ 7850599 w 14115115"/>
              <a:gd name="connsiteY2128" fmla="*/ 4233434 h 12725400"/>
              <a:gd name="connsiteX2129" fmla="*/ 7834702 w 14115115"/>
              <a:gd name="connsiteY2129" fmla="*/ 4302929 h 12725400"/>
              <a:gd name="connsiteX2130" fmla="*/ 7802907 w 14115115"/>
              <a:gd name="connsiteY2130" fmla="*/ 4441918 h 12725400"/>
              <a:gd name="connsiteX2131" fmla="*/ 7819375 w 14115115"/>
              <a:gd name="connsiteY2131" fmla="*/ 4591952 h 12725400"/>
              <a:gd name="connsiteX2132" fmla="*/ 7803477 w 14115115"/>
              <a:gd name="connsiteY2132" fmla="*/ 4661449 h 12725400"/>
              <a:gd name="connsiteX2133" fmla="*/ 7835839 w 14115115"/>
              <a:gd name="connsiteY2133" fmla="*/ 4741994 h 12725400"/>
              <a:gd name="connsiteX2134" fmla="*/ 7884101 w 14115115"/>
              <a:gd name="connsiteY2134" fmla="*/ 4753033 h 12725400"/>
              <a:gd name="connsiteX2135" fmla="*/ 7851737 w 14115115"/>
              <a:gd name="connsiteY2135" fmla="*/ 4672490 h 12725400"/>
              <a:gd name="connsiteX2136" fmla="*/ 7900001 w 14115115"/>
              <a:gd name="connsiteY2136" fmla="*/ 4683529 h 12725400"/>
              <a:gd name="connsiteX2137" fmla="*/ 7964158 w 14115115"/>
              <a:gd name="connsiteY2137" fmla="*/ 4625073 h 12725400"/>
              <a:gd name="connsiteX2138" fmla="*/ 7980057 w 14115115"/>
              <a:gd name="connsiteY2138" fmla="*/ 4555575 h 12725400"/>
              <a:gd name="connsiteX2139" fmla="*/ 7982042 w 14115115"/>
              <a:gd name="connsiteY2139" fmla="*/ 4546895 h 12725400"/>
              <a:gd name="connsiteX2140" fmla="*/ 7991136 w 14115115"/>
              <a:gd name="connsiteY2140" fmla="*/ 4507138 h 12725400"/>
              <a:gd name="connsiteX2141" fmla="*/ 7984679 w 14115115"/>
              <a:gd name="connsiteY2141" fmla="*/ 4491072 h 12725400"/>
              <a:gd name="connsiteX2142" fmla="*/ 7965969 w 14115115"/>
              <a:gd name="connsiteY2142" fmla="*/ 4444513 h 12725400"/>
              <a:gd name="connsiteX2143" fmla="*/ 7986329 w 14115115"/>
              <a:gd name="connsiteY2143" fmla="*/ 4449173 h 12725400"/>
              <a:gd name="connsiteX2144" fmla="*/ 8003497 w 14115115"/>
              <a:gd name="connsiteY2144" fmla="*/ 4453098 h 12725400"/>
              <a:gd name="connsiteX2145" fmla="*/ 8007033 w 14115115"/>
              <a:gd name="connsiteY2145" fmla="*/ 4437641 h 12725400"/>
              <a:gd name="connsiteX2146" fmla="*/ 8000576 w 14115115"/>
              <a:gd name="connsiteY2146" fmla="*/ 4421577 h 12725400"/>
              <a:gd name="connsiteX2147" fmla="*/ 7997230 w 14115115"/>
              <a:gd name="connsiteY2147" fmla="*/ 4413244 h 12725400"/>
              <a:gd name="connsiteX2148" fmla="*/ 7991489 w 14115115"/>
              <a:gd name="connsiteY2148" fmla="*/ 4411930 h 12725400"/>
              <a:gd name="connsiteX2149" fmla="*/ 7974321 w 14115115"/>
              <a:gd name="connsiteY2149" fmla="*/ 4408003 h 12725400"/>
              <a:gd name="connsiteX2150" fmla="*/ 7963591 w 14115115"/>
              <a:gd name="connsiteY2150" fmla="*/ 4405548 h 12725400"/>
              <a:gd name="connsiteX2151" fmla="*/ 7971607 w 14115115"/>
              <a:gd name="connsiteY2151" fmla="*/ 4398246 h 12725400"/>
              <a:gd name="connsiteX2152" fmla="*/ 7977855 w 14115115"/>
              <a:gd name="connsiteY2152" fmla="*/ 4392557 h 12725400"/>
              <a:gd name="connsiteX2153" fmla="*/ 7985953 w 14115115"/>
              <a:gd name="connsiteY2153" fmla="*/ 4385178 h 12725400"/>
              <a:gd name="connsiteX2154" fmla="*/ 7981867 w 14115115"/>
              <a:gd name="connsiteY2154" fmla="*/ 4375016 h 12725400"/>
              <a:gd name="connsiteX2155" fmla="*/ 7997765 w 14115115"/>
              <a:gd name="connsiteY2155" fmla="*/ 4305520 h 12725400"/>
              <a:gd name="connsiteX2156" fmla="*/ 7949502 w 14115115"/>
              <a:gd name="connsiteY2156" fmla="*/ 4294479 h 12725400"/>
              <a:gd name="connsiteX2157" fmla="*/ 7965399 w 14115115"/>
              <a:gd name="connsiteY2157" fmla="*/ 4224982 h 12725400"/>
              <a:gd name="connsiteX2158" fmla="*/ 7981297 w 14115115"/>
              <a:gd name="connsiteY2158" fmla="*/ 4155485 h 12725400"/>
              <a:gd name="connsiteX2159" fmla="*/ 7948935 w 14115115"/>
              <a:gd name="connsiteY2159" fmla="*/ 4074948 h 12725400"/>
              <a:gd name="connsiteX2160" fmla="*/ 7964831 w 14115115"/>
              <a:gd name="connsiteY2160" fmla="*/ 4005450 h 12725400"/>
              <a:gd name="connsiteX2161" fmla="*/ 7916569 w 14115115"/>
              <a:gd name="connsiteY2161" fmla="*/ 3994411 h 12725400"/>
              <a:gd name="connsiteX2162" fmla="*/ 7980729 w 14115115"/>
              <a:gd name="connsiteY2162" fmla="*/ 3935952 h 12725400"/>
              <a:gd name="connsiteX2163" fmla="*/ 8012525 w 14115115"/>
              <a:gd name="connsiteY2163" fmla="*/ 3796962 h 12725400"/>
              <a:gd name="connsiteX2164" fmla="*/ 7964263 w 14115115"/>
              <a:gd name="connsiteY2164" fmla="*/ 3785921 h 12725400"/>
              <a:gd name="connsiteX2165" fmla="*/ 7980159 w 14115115"/>
              <a:gd name="connsiteY2165" fmla="*/ 3716423 h 12725400"/>
              <a:gd name="connsiteX2166" fmla="*/ 7947795 w 14115115"/>
              <a:gd name="connsiteY2166" fmla="*/ 3635885 h 12725400"/>
              <a:gd name="connsiteX2167" fmla="*/ 7963693 w 14115115"/>
              <a:gd name="connsiteY2167" fmla="*/ 3566388 h 12725400"/>
              <a:gd name="connsiteX2168" fmla="*/ 7995489 w 14115115"/>
              <a:gd name="connsiteY2168" fmla="*/ 3427395 h 12725400"/>
              <a:gd name="connsiteX2169" fmla="*/ 8011956 w 14115115"/>
              <a:gd name="connsiteY2169" fmla="*/ 3577427 h 12725400"/>
              <a:gd name="connsiteX2170" fmla="*/ 8028423 w 14115115"/>
              <a:gd name="connsiteY2170" fmla="*/ 3727463 h 12725400"/>
              <a:gd name="connsiteX2171" fmla="*/ 8048785 w 14115115"/>
              <a:gd name="connsiteY2171" fmla="*/ 3732121 h 12725400"/>
              <a:gd name="connsiteX2172" fmla="*/ 8065953 w 14115115"/>
              <a:gd name="connsiteY2172" fmla="*/ 3736049 h 12725400"/>
              <a:gd name="connsiteX2173" fmla="*/ 8073561 w 14115115"/>
              <a:gd name="connsiteY2173" fmla="*/ 3702796 h 12725400"/>
              <a:gd name="connsiteX2174" fmla="*/ 8091591 w 14115115"/>
              <a:gd name="connsiteY2174" fmla="*/ 3623974 h 12725400"/>
              <a:gd name="connsiteX2175" fmla="*/ 8085635 w 14115115"/>
              <a:gd name="connsiteY2175" fmla="*/ 3605711 h 12725400"/>
              <a:gd name="connsiteX2176" fmla="*/ 8060219 w 14115115"/>
              <a:gd name="connsiteY2176" fmla="*/ 3588468 h 12725400"/>
              <a:gd name="connsiteX2177" fmla="*/ 8076117 w 14115115"/>
              <a:gd name="connsiteY2177" fmla="*/ 3518973 h 12725400"/>
              <a:gd name="connsiteX2178" fmla="*/ 8092015 w 14115115"/>
              <a:gd name="connsiteY2178" fmla="*/ 3449476 h 12725400"/>
              <a:gd name="connsiteX2179" fmla="*/ 8125787 w 14115115"/>
              <a:gd name="connsiteY2179" fmla="*/ 3395502 h 12725400"/>
              <a:gd name="connsiteX2180" fmla="*/ 8137779 w 14115115"/>
              <a:gd name="connsiteY2180" fmla="*/ 3376336 h 12725400"/>
              <a:gd name="connsiteX2181" fmla="*/ 8137653 w 14115115"/>
              <a:gd name="connsiteY2181" fmla="*/ 3328945 h 12725400"/>
              <a:gd name="connsiteX2182" fmla="*/ 8137616 w 14115115"/>
              <a:gd name="connsiteY2182" fmla="*/ 3313644 h 12725400"/>
              <a:gd name="connsiteX2183" fmla="*/ 8137327 w 14115115"/>
              <a:gd name="connsiteY2183" fmla="*/ 3202031 h 12725400"/>
              <a:gd name="connsiteX2184" fmla="*/ 8138815 w 14115115"/>
              <a:gd name="connsiteY2184" fmla="*/ 3195522 h 12725400"/>
              <a:gd name="connsiteX2185" fmla="*/ 8148407 w 14115115"/>
              <a:gd name="connsiteY2185" fmla="*/ 3153595 h 12725400"/>
              <a:gd name="connsiteX2186" fmla="*/ 8141949 w 14115115"/>
              <a:gd name="connsiteY2186" fmla="*/ 3137518 h 12725400"/>
              <a:gd name="connsiteX2187" fmla="*/ 8123238 w 14115115"/>
              <a:gd name="connsiteY2187" fmla="*/ 3090955 h 12725400"/>
              <a:gd name="connsiteX2188" fmla="*/ 8139137 w 14115115"/>
              <a:gd name="connsiteY2188" fmla="*/ 3021458 h 12725400"/>
              <a:gd name="connsiteX2189" fmla="*/ 8090875 w 14115115"/>
              <a:gd name="connsiteY2189" fmla="*/ 3010418 h 12725400"/>
              <a:gd name="connsiteX2190" fmla="*/ 8106771 w 14115115"/>
              <a:gd name="connsiteY2190" fmla="*/ 2940924 h 12725400"/>
              <a:gd name="connsiteX2191" fmla="*/ 8122669 w 14115115"/>
              <a:gd name="connsiteY2191" fmla="*/ 2871426 h 12725400"/>
              <a:gd name="connsiteX2192" fmla="*/ 8170931 w 14115115"/>
              <a:gd name="connsiteY2192" fmla="*/ 2882467 h 12725400"/>
              <a:gd name="connsiteX2193" fmla="*/ 8186827 w 14115115"/>
              <a:gd name="connsiteY2193" fmla="*/ 2812976 h 12725400"/>
              <a:gd name="connsiteX2194" fmla="*/ 8170361 w 14115115"/>
              <a:gd name="connsiteY2194" fmla="*/ 2662940 h 12725400"/>
              <a:gd name="connsiteX2195" fmla="*/ 8153893 w 14115115"/>
              <a:gd name="connsiteY2195" fmla="*/ 2512908 h 12725400"/>
              <a:gd name="connsiteX2196" fmla="*/ 8137427 w 14115115"/>
              <a:gd name="connsiteY2196" fmla="*/ 2362875 h 12725400"/>
              <a:gd name="connsiteX2197" fmla="*/ 8153325 w 14115115"/>
              <a:gd name="connsiteY2197" fmla="*/ 2293378 h 12725400"/>
              <a:gd name="connsiteX2198" fmla="*/ 8185692 w 14115115"/>
              <a:gd name="connsiteY2198" fmla="*/ 2373912 h 12725400"/>
              <a:gd name="connsiteX2199" fmla="*/ 8201587 w 14115115"/>
              <a:gd name="connsiteY2199" fmla="*/ 2304417 h 12725400"/>
              <a:gd name="connsiteX2200" fmla="*/ 8217485 w 14115115"/>
              <a:gd name="connsiteY2200" fmla="*/ 2234925 h 12725400"/>
              <a:gd name="connsiteX2201" fmla="*/ 8249281 w 14115115"/>
              <a:gd name="connsiteY2201" fmla="*/ 2095932 h 12725400"/>
              <a:gd name="connsiteX2202" fmla="*/ 8265177 w 14115115"/>
              <a:gd name="connsiteY2202" fmla="*/ 2026437 h 12725400"/>
              <a:gd name="connsiteX2203" fmla="*/ 8249281 w 14115115"/>
              <a:gd name="connsiteY2203" fmla="*/ 2095932 h 12725400"/>
              <a:gd name="connsiteX2204" fmla="*/ 8200449 w 14115115"/>
              <a:gd name="connsiteY2204" fmla="*/ 1865361 h 12725400"/>
              <a:gd name="connsiteX2205" fmla="*/ 8168085 w 14115115"/>
              <a:gd name="connsiteY2205" fmla="*/ 1784825 h 12725400"/>
              <a:gd name="connsiteX2206" fmla="*/ 8152187 w 14115115"/>
              <a:gd name="connsiteY2206" fmla="*/ 1854321 h 12725400"/>
              <a:gd name="connsiteX2207" fmla="*/ 8120391 w 14115115"/>
              <a:gd name="connsiteY2207" fmla="*/ 1993315 h 12725400"/>
              <a:gd name="connsiteX2208" fmla="*/ 8088027 w 14115115"/>
              <a:gd name="connsiteY2208" fmla="*/ 1912778 h 12725400"/>
              <a:gd name="connsiteX2209" fmla="*/ 8103925 w 14115115"/>
              <a:gd name="connsiteY2209" fmla="*/ 1843279 h 12725400"/>
              <a:gd name="connsiteX2210" fmla="*/ 8119824 w 14115115"/>
              <a:gd name="connsiteY2210" fmla="*/ 1773784 h 12725400"/>
              <a:gd name="connsiteX2211" fmla="*/ 8135721 w 14115115"/>
              <a:gd name="connsiteY2211" fmla="*/ 1704287 h 12725400"/>
              <a:gd name="connsiteX2212" fmla="*/ 8183985 w 14115115"/>
              <a:gd name="connsiteY2212" fmla="*/ 1715324 h 12725400"/>
              <a:gd name="connsiteX2213" fmla="*/ 8232245 w 14115115"/>
              <a:gd name="connsiteY2213" fmla="*/ 1726365 h 12725400"/>
              <a:gd name="connsiteX2214" fmla="*/ 8216347 w 14115115"/>
              <a:gd name="connsiteY2214" fmla="*/ 1795864 h 12725400"/>
              <a:gd name="connsiteX2215" fmla="*/ 8232811 w 14115115"/>
              <a:gd name="connsiteY2215" fmla="*/ 1945899 h 12725400"/>
              <a:gd name="connsiteX2216" fmla="*/ 8296975 w 14115115"/>
              <a:gd name="connsiteY2216" fmla="*/ 1887441 h 12725400"/>
              <a:gd name="connsiteX2217" fmla="*/ 8264609 w 14115115"/>
              <a:gd name="connsiteY2217" fmla="*/ 1806902 h 12725400"/>
              <a:gd name="connsiteX2218" fmla="*/ 8344666 w 14115115"/>
              <a:gd name="connsiteY2218" fmla="*/ 1678951 h 12725400"/>
              <a:gd name="connsiteX2219" fmla="*/ 8328201 w 14115115"/>
              <a:gd name="connsiteY2219" fmla="*/ 1528915 h 12725400"/>
              <a:gd name="connsiteX2220" fmla="*/ 8455380 w 14115115"/>
              <a:gd name="connsiteY2220" fmla="*/ 972946 h 12725400"/>
              <a:gd name="connsiteX2221" fmla="*/ 8646724 w 14115115"/>
              <a:gd name="connsiteY2221" fmla="*/ 358519 h 12725400"/>
              <a:gd name="connsiteX2222" fmla="*/ 8677945 w 14115115"/>
              <a:gd name="connsiteY2222" fmla="*/ 0 h 127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Lst>
            <a:rect l="l" t="t" r="r" b="b"/>
            <a:pathLst>
              <a:path w="14115115" h="12725400">
                <a:moveTo>
                  <a:pt x="1645950" y="10092671"/>
                </a:moveTo>
                <a:cubicBezTo>
                  <a:pt x="1645950" y="10092671"/>
                  <a:pt x="1645950" y="10092671"/>
                  <a:pt x="1581789" y="10151128"/>
                </a:cubicBezTo>
                <a:cubicBezTo>
                  <a:pt x="1581789" y="10151128"/>
                  <a:pt x="1581789" y="10151128"/>
                  <a:pt x="1579802" y="10159816"/>
                </a:cubicBezTo>
                <a:lnTo>
                  <a:pt x="1574243" y="10184117"/>
                </a:lnTo>
                <a:lnTo>
                  <a:pt x="1583872" y="10186322"/>
                </a:lnTo>
                <a:cubicBezTo>
                  <a:pt x="1590659" y="10187873"/>
                  <a:pt x="1599709" y="10189943"/>
                  <a:pt x="1611775" y="10192703"/>
                </a:cubicBezTo>
                <a:cubicBezTo>
                  <a:pt x="1611775" y="10192703"/>
                  <a:pt x="1611775" y="10192703"/>
                  <a:pt x="1579980" y="10331699"/>
                </a:cubicBezTo>
                <a:cubicBezTo>
                  <a:pt x="1579980" y="10331699"/>
                  <a:pt x="1579980" y="10331699"/>
                  <a:pt x="1612343" y="10412232"/>
                </a:cubicBezTo>
                <a:cubicBezTo>
                  <a:pt x="1612343" y="10412232"/>
                  <a:pt x="1612343" y="10412232"/>
                  <a:pt x="1628241" y="10342738"/>
                </a:cubicBezTo>
                <a:cubicBezTo>
                  <a:pt x="1640307" y="10345499"/>
                  <a:pt x="1648362" y="10351912"/>
                  <a:pt x="1653411" y="10361067"/>
                </a:cubicBezTo>
                <a:lnTo>
                  <a:pt x="1654409" y="10365934"/>
                </a:lnTo>
                <a:lnTo>
                  <a:pt x="1665229" y="10358763"/>
                </a:lnTo>
                <a:cubicBezTo>
                  <a:pt x="1687824" y="10353649"/>
                  <a:pt x="1678883" y="10392740"/>
                  <a:pt x="1678883" y="10392740"/>
                </a:cubicBezTo>
                <a:cubicBezTo>
                  <a:pt x="1678883" y="10392740"/>
                  <a:pt x="1678883" y="10392740"/>
                  <a:pt x="1672850" y="10391359"/>
                </a:cubicBezTo>
                <a:lnTo>
                  <a:pt x="1658968" y="10388184"/>
                </a:lnTo>
                <a:lnTo>
                  <a:pt x="1660535" y="10395832"/>
                </a:lnTo>
                <a:cubicBezTo>
                  <a:pt x="1660605" y="10423273"/>
                  <a:pt x="1652658" y="10458020"/>
                  <a:pt x="1644708" y="10492769"/>
                </a:cubicBezTo>
                <a:cubicBezTo>
                  <a:pt x="1644708" y="10492769"/>
                  <a:pt x="1644708" y="10492769"/>
                  <a:pt x="1692969" y="10503810"/>
                </a:cubicBezTo>
                <a:lnTo>
                  <a:pt x="1700020" y="10492543"/>
                </a:lnTo>
                <a:lnTo>
                  <a:pt x="1678883" y="10392740"/>
                </a:lnTo>
                <a:cubicBezTo>
                  <a:pt x="1694782" y="10323242"/>
                  <a:pt x="1694782" y="10323242"/>
                  <a:pt x="1694782" y="10323242"/>
                </a:cubicBezTo>
                <a:cubicBezTo>
                  <a:pt x="1694782" y="10323242"/>
                  <a:pt x="1694782" y="10323242"/>
                  <a:pt x="1646517" y="10312203"/>
                </a:cubicBezTo>
                <a:cubicBezTo>
                  <a:pt x="1646517" y="10312203"/>
                  <a:pt x="1646517" y="10312203"/>
                  <a:pt x="1662416" y="10242705"/>
                </a:cubicBezTo>
                <a:cubicBezTo>
                  <a:pt x="1662416" y="10242705"/>
                  <a:pt x="1662416" y="10242705"/>
                  <a:pt x="1678313" y="10173210"/>
                </a:cubicBezTo>
                <a:cubicBezTo>
                  <a:pt x="1678313" y="10173210"/>
                  <a:pt x="1694353" y="10158592"/>
                  <a:pt x="1698328" y="10141220"/>
                </a:cubicBezTo>
                <a:lnTo>
                  <a:pt x="1692796" y="10118884"/>
                </a:lnTo>
                <a:lnTo>
                  <a:pt x="1675935" y="10134246"/>
                </a:lnTo>
                <a:cubicBezTo>
                  <a:pt x="1675935" y="10134246"/>
                  <a:pt x="1675935" y="10134246"/>
                  <a:pt x="1677435" y="10131161"/>
                </a:cubicBezTo>
                <a:lnTo>
                  <a:pt x="1687122" y="10111228"/>
                </a:lnTo>
                <a:lnTo>
                  <a:pt x="1675052" y="10102470"/>
                </a:lnTo>
                <a:cubicBezTo>
                  <a:pt x="1667571" y="10098761"/>
                  <a:pt x="1658016" y="10095431"/>
                  <a:pt x="1645950" y="10092671"/>
                </a:cubicBezTo>
                <a:close/>
                <a:moveTo>
                  <a:pt x="1597686" y="10081632"/>
                </a:moveTo>
                <a:cubicBezTo>
                  <a:pt x="1597686" y="10081632"/>
                  <a:pt x="1597686" y="10081632"/>
                  <a:pt x="1589668" y="10088938"/>
                </a:cubicBezTo>
                <a:lnTo>
                  <a:pt x="1583422" y="10094627"/>
                </a:lnTo>
                <a:lnTo>
                  <a:pt x="1582342" y="10099347"/>
                </a:lnTo>
                <a:close/>
                <a:moveTo>
                  <a:pt x="12503747" y="9936125"/>
                </a:moveTo>
                <a:cubicBezTo>
                  <a:pt x="12493587" y="9937990"/>
                  <a:pt x="12478623" y="9947477"/>
                  <a:pt x="12455841" y="9974138"/>
                </a:cubicBezTo>
                <a:cubicBezTo>
                  <a:pt x="12410283" y="10027459"/>
                  <a:pt x="12410283" y="10027459"/>
                  <a:pt x="12410283" y="10027459"/>
                </a:cubicBezTo>
                <a:lnTo>
                  <a:pt x="12406943" y="10031550"/>
                </a:lnTo>
                <a:lnTo>
                  <a:pt x="12449203" y="10004749"/>
                </a:lnTo>
                <a:cubicBezTo>
                  <a:pt x="12499707" y="9972724"/>
                  <a:pt x="12499707" y="9972724"/>
                  <a:pt x="12499707" y="9972724"/>
                </a:cubicBezTo>
                <a:lnTo>
                  <a:pt x="12506839" y="9937381"/>
                </a:lnTo>
                <a:close/>
                <a:moveTo>
                  <a:pt x="1717890" y="9778183"/>
                </a:moveTo>
                <a:lnTo>
                  <a:pt x="1709541" y="9814690"/>
                </a:lnTo>
                <a:cubicBezTo>
                  <a:pt x="1709541" y="9814690"/>
                  <a:pt x="1711526" y="9806002"/>
                  <a:pt x="1714516" y="9796402"/>
                </a:cubicBezTo>
                <a:lnTo>
                  <a:pt x="1722457" y="9779228"/>
                </a:lnTo>
                <a:close/>
                <a:moveTo>
                  <a:pt x="1618184" y="9720657"/>
                </a:moveTo>
                <a:lnTo>
                  <a:pt x="1610637" y="9753647"/>
                </a:lnTo>
                <a:cubicBezTo>
                  <a:pt x="1610637" y="9753647"/>
                  <a:pt x="1610637" y="9753647"/>
                  <a:pt x="1594739" y="9823142"/>
                </a:cubicBezTo>
                <a:lnTo>
                  <a:pt x="1606838" y="9853246"/>
                </a:lnTo>
                <a:lnTo>
                  <a:pt x="1624186" y="9837443"/>
                </a:lnTo>
                <a:cubicBezTo>
                  <a:pt x="1633209" y="9829222"/>
                  <a:pt x="1645239" y="9818262"/>
                  <a:pt x="1661277" y="9803650"/>
                </a:cubicBezTo>
                <a:cubicBezTo>
                  <a:pt x="1661277" y="9803650"/>
                  <a:pt x="1661277" y="9803650"/>
                  <a:pt x="1628911" y="9723110"/>
                </a:cubicBezTo>
                <a:cubicBezTo>
                  <a:pt x="1628911" y="9723110"/>
                  <a:pt x="1628911" y="9723110"/>
                  <a:pt x="1622881" y="9721732"/>
                </a:cubicBezTo>
                <a:close/>
                <a:moveTo>
                  <a:pt x="1118347" y="9106942"/>
                </a:moveTo>
                <a:lnTo>
                  <a:pt x="1145156" y="9173650"/>
                </a:lnTo>
                <a:cubicBezTo>
                  <a:pt x="1145156" y="9173650"/>
                  <a:pt x="1145156" y="9173650"/>
                  <a:pt x="1158809" y="9207626"/>
                </a:cubicBezTo>
                <a:lnTo>
                  <a:pt x="1160517" y="9211880"/>
                </a:lnTo>
                <a:lnTo>
                  <a:pt x="1175138" y="9215225"/>
                </a:lnTo>
                <a:cubicBezTo>
                  <a:pt x="1175138" y="9215225"/>
                  <a:pt x="1175138" y="9215225"/>
                  <a:pt x="1142776" y="9134689"/>
                </a:cubicBezTo>
                <a:cubicBezTo>
                  <a:pt x="1142776" y="9134689"/>
                  <a:pt x="1142776" y="9134689"/>
                  <a:pt x="1132697" y="9123239"/>
                </a:cubicBezTo>
                <a:close/>
                <a:moveTo>
                  <a:pt x="1255197" y="9087273"/>
                </a:moveTo>
                <a:cubicBezTo>
                  <a:pt x="1255197" y="9087273"/>
                  <a:pt x="1255197" y="9087273"/>
                  <a:pt x="1239298" y="9156768"/>
                </a:cubicBezTo>
                <a:cubicBezTo>
                  <a:pt x="1239298" y="9156768"/>
                  <a:pt x="1239298" y="9156768"/>
                  <a:pt x="1287561" y="9167807"/>
                </a:cubicBezTo>
                <a:cubicBezTo>
                  <a:pt x="1287561" y="9167807"/>
                  <a:pt x="1287561" y="9167807"/>
                  <a:pt x="1319924" y="9248345"/>
                </a:cubicBezTo>
                <a:cubicBezTo>
                  <a:pt x="1319924" y="9248345"/>
                  <a:pt x="1319924" y="9248345"/>
                  <a:pt x="1271664" y="9237306"/>
                </a:cubicBezTo>
                <a:cubicBezTo>
                  <a:pt x="1271664" y="9237306"/>
                  <a:pt x="1271664" y="9237306"/>
                  <a:pt x="1255767" y="9306799"/>
                </a:cubicBezTo>
                <a:cubicBezTo>
                  <a:pt x="1304028" y="9317839"/>
                  <a:pt x="1288130" y="9387338"/>
                  <a:pt x="1272233" y="9456834"/>
                </a:cubicBezTo>
                <a:cubicBezTo>
                  <a:pt x="1272233" y="9456834"/>
                  <a:pt x="1272233" y="9456834"/>
                  <a:pt x="1279177" y="9520130"/>
                </a:cubicBezTo>
                <a:lnTo>
                  <a:pt x="1282267" y="9548269"/>
                </a:lnTo>
                <a:lnTo>
                  <a:pt x="1306975" y="9576333"/>
                </a:lnTo>
                <a:cubicBezTo>
                  <a:pt x="1331250" y="9636737"/>
                  <a:pt x="1310171" y="9645628"/>
                  <a:pt x="1298115" y="9646296"/>
                </a:cubicBezTo>
                <a:lnTo>
                  <a:pt x="1296490" y="9646189"/>
                </a:lnTo>
                <a:lnTo>
                  <a:pt x="1308927" y="9657204"/>
                </a:lnTo>
                <a:cubicBezTo>
                  <a:pt x="1316982" y="9663615"/>
                  <a:pt x="1326052" y="9672546"/>
                  <a:pt x="1334132" y="9689252"/>
                </a:cubicBezTo>
                <a:lnTo>
                  <a:pt x="1335995" y="9696847"/>
                </a:lnTo>
                <a:lnTo>
                  <a:pt x="1362742" y="9727230"/>
                </a:lnTo>
                <a:lnTo>
                  <a:pt x="1369325" y="9698446"/>
                </a:lnTo>
                <a:cubicBezTo>
                  <a:pt x="1369325" y="9698446"/>
                  <a:pt x="1369325" y="9698446"/>
                  <a:pt x="1389927" y="9795715"/>
                </a:cubicBezTo>
                <a:lnTo>
                  <a:pt x="1395754" y="9823230"/>
                </a:lnTo>
                <a:lnTo>
                  <a:pt x="1404070" y="9817940"/>
                </a:lnTo>
                <a:lnTo>
                  <a:pt x="1399169" y="9839359"/>
                </a:lnTo>
                <a:lnTo>
                  <a:pt x="1418159" y="9929012"/>
                </a:lnTo>
                <a:cubicBezTo>
                  <a:pt x="1418159" y="9929012"/>
                  <a:pt x="1422202" y="9939080"/>
                  <a:pt x="1428519" y="9953093"/>
                </a:cubicBezTo>
                <a:lnTo>
                  <a:pt x="1438000" y="9971968"/>
                </a:lnTo>
                <a:lnTo>
                  <a:pt x="1440898" y="9972630"/>
                </a:lnTo>
                <a:cubicBezTo>
                  <a:pt x="1447686" y="9974184"/>
                  <a:pt x="1456735" y="9976254"/>
                  <a:pt x="1468799" y="9979015"/>
                </a:cubicBezTo>
                <a:cubicBezTo>
                  <a:pt x="1468799" y="9979015"/>
                  <a:pt x="1468799" y="9979015"/>
                  <a:pt x="1482452" y="10012991"/>
                </a:cubicBezTo>
                <a:lnTo>
                  <a:pt x="1488668" y="10028456"/>
                </a:lnTo>
                <a:lnTo>
                  <a:pt x="1498784" y="10020589"/>
                </a:lnTo>
                <a:cubicBezTo>
                  <a:pt x="1498784" y="10020589"/>
                  <a:pt x="1498784" y="10020589"/>
                  <a:pt x="1514683" y="9951091"/>
                </a:cubicBezTo>
                <a:cubicBezTo>
                  <a:pt x="1514683" y="9951091"/>
                  <a:pt x="1514683" y="9951091"/>
                  <a:pt x="1466420" y="9940051"/>
                </a:cubicBezTo>
                <a:cubicBezTo>
                  <a:pt x="1466420" y="9940051"/>
                  <a:pt x="1466420" y="9940051"/>
                  <a:pt x="1530580" y="9881597"/>
                </a:cubicBezTo>
                <a:cubicBezTo>
                  <a:pt x="1530580" y="9881597"/>
                  <a:pt x="1530580" y="9881597"/>
                  <a:pt x="1578842" y="9892639"/>
                </a:cubicBezTo>
                <a:cubicBezTo>
                  <a:pt x="1578842" y="9892639"/>
                  <a:pt x="1578842" y="9892639"/>
                  <a:pt x="1565189" y="9858661"/>
                </a:cubicBezTo>
                <a:lnTo>
                  <a:pt x="1553673" y="9830008"/>
                </a:lnTo>
                <a:lnTo>
                  <a:pt x="1548855" y="9851063"/>
                </a:lnTo>
                <a:lnTo>
                  <a:pt x="1539941" y="9840671"/>
                </a:lnTo>
                <a:lnTo>
                  <a:pt x="1530580" y="9881597"/>
                </a:lnTo>
                <a:cubicBezTo>
                  <a:pt x="1530580" y="9881597"/>
                  <a:pt x="1530580" y="9881597"/>
                  <a:pt x="1523632" y="9818304"/>
                </a:cubicBezTo>
                <a:lnTo>
                  <a:pt x="1517843" y="9765560"/>
                </a:lnTo>
                <a:lnTo>
                  <a:pt x="1516492" y="9770528"/>
                </a:lnTo>
                <a:cubicBezTo>
                  <a:pt x="1516492" y="9770528"/>
                  <a:pt x="1516492" y="9770528"/>
                  <a:pt x="1484128" y="9689991"/>
                </a:cubicBezTo>
                <a:cubicBezTo>
                  <a:pt x="1484128" y="9689991"/>
                  <a:pt x="1484128" y="9689991"/>
                  <a:pt x="1500026" y="9620493"/>
                </a:cubicBezTo>
                <a:cubicBezTo>
                  <a:pt x="1500026" y="9620493"/>
                  <a:pt x="1500026" y="9620493"/>
                  <a:pt x="1451763" y="9609455"/>
                </a:cubicBezTo>
                <a:cubicBezTo>
                  <a:pt x="1467661" y="9539956"/>
                  <a:pt x="1467661" y="9539956"/>
                  <a:pt x="1435297" y="9459420"/>
                </a:cubicBezTo>
                <a:cubicBezTo>
                  <a:pt x="1435297" y="9459420"/>
                  <a:pt x="1435297" y="9459420"/>
                  <a:pt x="1387033" y="9448379"/>
                </a:cubicBezTo>
                <a:cubicBezTo>
                  <a:pt x="1387033" y="9448379"/>
                  <a:pt x="1387033" y="9448379"/>
                  <a:pt x="1370564" y="9298346"/>
                </a:cubicBezTo>
                <a:cubicBezTo>
                  <a:pt x="1370564" y="9298346"/>
                  <a:pt x="1370564" y="9298346"/>
                  <a:pt x="1338202" y="9217809"/>
                </a:cubicBezTo>
                <a:cubicBezTo>
                  <a:pt x="1338202" y="9217809"/>
                  <a:pt x="1338202" y="9217809"/>
                  <a:pt x="1310896" y="9149858"/>
                </a:cubicBezTo>
                <a:lnTo>
                  <a:pt x="1296188" y="9113270"/>
                </a:lnTo>
                <a:lnTo>
                  <a:pt x="1291465" y="9122993"/>
                </a:lnTo>
                <a:cubicBezTo>
                  <a:pt x="1283445" y="9130301"/>
                  <a:pt x="1271379" y="9127540"/>
                  <a:pt x="1255197" y="9087273"/>
                </a:cubicBezTo>
                <a:close/>
                <a:moveTo>
                  <a:pt x="1252663" y="8867131"/>
                </a:moveTo>
                <a:lnTo>
                  <a:pt x="1253344" y="8873345"/>
                </a:lnTo>
                <a:lnTo>
                  <a:pt x="1254628" y="8867741"/>
                </a:lnTo>
                <a:close/>
                <a:moveTo>
                  <a:pt x="1723161" y="8867072"/>
                </a:moveTo>
                <a:cubicBezTo>
                  <a:pt x="1723161" y="8867072"/>
                  <a:pt x="1723161" y="8867072"/>
                  <a:pt x="1713156" y="8883065"/>
                </a:cubicBezTo>
                <a:lnTo>
                  <a:pt x="1697381" y="8908274"/>
                </a:lnTo>
                <a:lnTo>
                  <a:pt x="1688987" y="8967102"/>
                </a:lnTo>
                <a:cubicBezTo>
                  <a:pt x="1688987" y="8967102"/>
                  <a:pt x="1688987" y="8967102"/>
                  <a:pt x="1657191" y="9106099"/>
                </a:cubicBezTo>
                <a:cubicBezTo>
                  <a:pt x="1657191" y="9106099"/>
                  <a:pt x="1657191" y="9106099"/>
                  <a:pt x="1641863" y="9395121"/>
                </a:cubicBezTo>
                <a:cubicBezTo>
                  <a:pt x="1641863" y="9395121"/>
                  <a:pt x="1641863" y="9395121"/>
                  <a:pt x="1641933" y="9422562"/>
                </a:cubicBezTo>
                <a:lnTo>
                  <a:pt x="1641976" y="9439289"/>
                </a:lnTo>
                <a:lnTo>
                  <a:pt x="1644243" y="9434083"/>
                </a:lnTo>
                <a:cubicBezTo>
                  <a:pt x="1644243" y="9434083"/>
                  <a:pt x="1644243" y="9434083"/>
                  <a:pt x="1676605" y="9514621"/>
                </a:cubicBezTo>
                <a:cubicBezTo>
                  <a:pt x="1676605" y="9514621"/>
                  <a:pt x="1676605" y="9514621"/>
                  <a:pt x="1660707" y="9584117"/>
                </a:cubicBezTo>
                <a:cubicBezTo>
                  <a:pt x="1708969" y="9595157"/>
                  <a:pt x="1644809" y="9653615"/>
                  <a:pt x="1693073" y="9664655"/>
                </a:cubicBezTo>
                <a:cubicBezTo>
                  <a:pt x="1677174" y="9734151"/>
                  <a:pt x="1677174" y="9734151"/>
                  <a:pt x="1725437" y="9745192"/>
                </a:cubicBezTo>
                <a:cubicBezTo>
                  <a:pt x="1725437" y="9745192"/>
                  <a:pt x="1725437" y="9745192"/>
                  <a:pt x="1723450" y="9753879"/>
                </a:cubicBezTo>
                <a:lnTo>
                  <a:pt x="1721425" y="9762730"/>
                </a:lnTo>
                <a:lnTo>
                  <a:pt x="1734229" y="9751065"/>
                </a:lnTo>
                <a:cubicBezTo>
                  <a:pt x="1743250" y="9742846"/>
                  <a:pt x="1755281" y="9731883"/>
                  <a:pt x="1771321" y="9717272"/>
                </a:cubicBezTo>
                <a:cubicBezTo>
                  <a:pt x="1771321" y="9717272"/>
                  <a:pt x="1771321" y="9717272"/>
                  <a:pt x="1755422" y="9786768"/>
                </a:cubicBezTo>
                <a:cubicBezTo>
                  <a:pt x="1755422" y="9786768"/>
                  <a:pt x="1755422" y="9786768"/>
                  <a:pt x="1735060" y="9782112"/>
                </a:cubicBezTo>
                <a:lnTo>
                  <a:pt x="1730957" y="9781170"/>
                </a:lnTo>
                <a:lnTo>
                  <a:pt x="1736609" y="9790024"/>
                </a:lnTo>
                <a:cubicBezTo>
                  <a:pt x="1738138" y="9798948"/>
                  <a:pt x="1739427" y="9811527"/>
                  <a:pt x="1740349" y="9828735"/>
                </a:cubicBezTo>
                <a:lnTo>
                  <a:pt x="1740856" y="9850436"/>
                </a:lnTo>
                <a:lnTo>
                  <a:pt x="1755422" y="9786768"/>
                </a:lnTo>
                <a:cubicBezTo>
                  <a:pt x="1755422" y="9786768"/>
                  <a:pt x="1755422" y="9786768"/>
                  <a:pt x="1787787" y="9867303"/>
                </a:cubicBezTo>
                <a:cubicBezTo>
                  <a:pt x="1731649" y="9918451"/>
                  <a:pt x="1822876" y="9835335"/>
                  <a:pt x="1792927" y="9899477"/>
                </a:cubicBezTo>
                <a:lnTo>
                  <a:pt x="1789224" y="9906046"/>
                </a:lnTo>
                <a:lnTo>
                  <a:pt x="1790167" y="9906261"/>
                </a:lnTo>
                <a:cubicBezTo>
                  <a:pt x="1790167" y="9906261"/>
                  <a:pt x="1790167" y="9906261"/>
                  <a:pt x="1794212" y="9916331"/>
                </a:cubicBezTo>
                <a:lnTo>
                  <a:pt x="1799887" y="9930451"/>
                </a:lnTo>
                <a:lnTo>
                  <a:pt x="1836049" y="9878342"/>
                </a:lnTo>
                <a:cubicBezTo>
                  <a:pt x="1836049" y="9878342"/>
                  <a:pt x="1836049" y="9878342"/>
                  <a:pt x="1803684" y="9797809"/>
                </a:cubicBezTo>
                <a:cubicBezTo>
                  <a:pt x="1803684" y="9797809"/>
                  <a:pt x="1803684" y="9797809"/>
                  <a:pt x="1819012" y="9508779"/>
                </a:cubicBezTo>
                <a:cubicBezTo>
                  <a:pt x="1819012" y="9508779"/>
                  <a:pt x="1819012" y="9508779"/>
                  <a:pt x="1818444" y="9289251"/>
                </a:cubicBezTo>
                <a:cubicBezTo>
                  <a:pt x="1818444" y="9289251"/>
                  <a:pt x="1818444" y="9289251"/>
                  <a:pt x="1822420" y="9271878"/>
                </a:cubicBezTo>
                <a:lnTo>
                  <a:pt x="1829524" y="9240811"/>
                </a:lnTo>
                <a:lnTo>
                  <a:pt x="1823068" y="9224742"/>
                </a:lnTo>
                <a:cubicBezTo>
                  <a:pt x="1818517" y="9213418"/>
                  <a:pt x="1812447" y="9198316"/>
                  <a:pt x="1804356" y="9178179"/>
                </a:cubicBezTo>
                <a:cubicBezTo>
                  <a:pt x="1804356" y="9178179"/>
                  <a:pt x="1804356" y="9178179"/>
                  <a:pt x="1771990" y="9097644"/>
                </a:cubicBezTo>
                <a:cubicBezTo>
                  <a:pt x="1771990" y="9097644"/>
                  <a:pt x="1771990" y="9097644"/>
                  <a:pt x="1787888" y="9028147"/>
                </a:cubicBezTo>
                <a:cubicBezTo>
                  <a:pt x="1787888" y="9028147"/>
                  <a:pt x="1787888" y="9028147"/>
                  <a:pt x="1803787" y="8958649"/>
                </a:cubicBezTo>
                <a:cubicBezTo>
                  <a:pt x="1803787" y="8958649"/>
                  <a:pt x="1803787" y="8958649"/>
                  <a:pt x="1755527" y="8947610"/>
                </a:cubicBezTo>
                <a:cubicBezTo>
                  <a:pt x="1755527" y="8947610"/>
                  <a:pt x="1755527" y="8947610"/>
                  <a:pt x="1707263" y="8936571"/>
                </a:cubicBezTo>
                <a:cubicBezTo>
                  <a:pt x="1707263" y="8936571"/>
                  <a:pt x="1723161" y="8867072"/>
                  <a:pt x="1723161" y="8867072"/>
                </a:cubicBezTo>
                <a:close/>
                <a:moveTo>
                  <a:pt x="1313970" y="8830341"/>
                </a:moveTo>
                <a:lnTo>
                  <a:pt x="1302890" y="8878781"/>
                </a:lnTo>
                <a:cubicBezTo>
                  <a:pt x="1327020" y="8884300"/>
                  <a:pt x="1323046" y="8901677"/>
                  <a:pt x="1319071" y="8919051"/>
                </a:cubicBezTo>
                <a:lnTo>
                  <a:pt x="1318892" y="8920860"/>
                </a:lnTo>
                <a:lnTo>
                  <a:pt x="1325631" y="8922403"/>
                </a:lnTo>
                <a:cubicBezTo>
                  <a:pt x="1332416" y="8923955"/>
                  <a:pt x="1341467" y="8926025"/>
                  <a:pt x="1353529" y="8928785"/>
                </a:cubicBezTo>
                <a:cubicBezTo>
                  <a:pt x="1353529" y="8928785"/>
                  <a:pt x="1353529" y="8928785"/>
                  <a:pt x="1321167" y="8848248"/>
                </a:cubicBezTo>
                <a:cubicBezTo>
                  <a:pt x="1321167" y="8848248"/>
                  <a:pt x="1321167" y="8848248"/>
                  <a:pt x="1317119" y="8838178"/>
                </a:cubicBezTo>
                <a:close/>
                <a:moveTo>
                  <a:pt x="1901024" y="8755597"/>
                </a:moveTo>
                <a:lnTo>
                  <a:pt x="1899741" y="8761202"/>
                </a:lnTo>
                <a:lnTo>
                  <a:pt x="1901688" y="8761648"/>
                </a:lnTo>
                <a:close/>
                <a:moveTo>
                  <a:pt x="1800943" y="7861004"/>
                </a:moveTo>
                <a:cubicBezTo>
                  <a:pt x="1800943" y="7861004"/>
                  <a:pt x="1800943" y="7861004"/>
                  <a:pt x="1773875" y="7885665"/>
                </a:cubicBezTo>
                <a:lnTo>
                  <a:pt x="1738505" y="7917891"/>
                </a:lnTo>
                <a:lnTo>
                  <a:pt x="1741349" y="7943793"/>
                </a:lnTo>
                <a:cubicBezTo>
                  <a:pt x="1743665" y="7964892"/>
                  <a:pt x="1746753" y="7993025"/>
                  <a:pt x="1750870" y="8030535"/>
                </a:cubicBezTo>
                <a:cubicBezTo>
                  <a:pt x="1750870" y="8030535"/>
                  <a:pt x="1750870" y="8030535"/>
                  <a:pt x="1734972" y="8100032"/>
                </a:cubicBezTo>
                <a:cubicBezTo>
                  <a:pt x="1734972" y="8100032"/>
                  <a:pt x="1734972" y="8100032"/>
                  <a:pt x="1719073" y="8169524"/>
                </a:cubicBezTo>
                <a:cubicBezTo>
                  <a:pt x="1719073" y="8169524"/>
                  <a:pt x="1719073" y="8169524"/>
                  <a:pt x="1719145" y="8196968"/>
                </a:cubicBezTo>
                <a:lnTo>
                  <a:pt x="1719148" y="8197594"/>
                </a:lnTo>
                <a:lnTo>
                  <a:pt x="1721454" y="8208487"/>
                </a:lnTo>
                <a:cubicBezTo>
                  <a:pt x="1721454" y="8208487"/>
                  <a:pt x="1721454" y="8208487"/>
                  <a:pt x="1753818" y="8289024"/>
                </a:cubicBezTo>
                <a:cubicBezTo>
                  <a:pt x="1753818" y="8289024"/>
                  <a:pt x="1753818" y="8289024"/>
                  <a:pt x="1802079" y="8300064"/>
                </a:cubicBezTo>
                <a:cubicBezTo>
                  <a:pt x="1802079" y="8300064"/>
                  <a:pt x="1802079" y="8300064"/>
                  <a:pt x="1834444" y="8380600"/>
                </a:cubicBezTo>
                <a:cubicBezTo>
                  <a:pt x="1834444" y="8380600"/>
                  <a:pt x="1834444" y="8380600"/>
                  <a:pt x="1818546" y="8450095"/>
                </a:cubicBezTo>
                <a:cubicBezTo>
                  <a:pt x="1818546" y="8450095"/>
                  <a:pt x="1818546" y="8450095"/>
                  <a:pt x="1850912" y="8530633"/>
                </a:cubicBezTo>
                <a:cubicBezTo>
                  <a:pt x="1850912" y="8530633"/>
                  <a:pt x="1850912" y="8530633"/>
                  <a:pt x="1835014" y="8600129"/>
                </a:cubicBezTo>
                <a:cubicBezTo>
                  <a:pt x="1835014" y="8600129"/>
                  <a:pt x="1835014" y="8600129"/>
                  <a:pt x="1899172" y="8541673"/>
                </a:cubicBezTo>
                <a:cubicBezTo>
                  <a:pt x="1899172" y="8541673"/>
                  <a:pt x="1899172" y="8541673"/>
                  <a:pt x="1883273" y="8611170"/>
                </a:cubicBezTo>
                <a:cubicBezTo>
                  <a:pt x="1867376" y="8680667"/>
                  <a:pt x="1947435" y="8552712"/>
                  <a:pt x="1867376" y="8680667"/>
                </a:cubicBezTo>
                <a:cubicBezTo>
                  <a:pt x="1867376" y="8680667"/>
                  <a:pt x="1867376" y="8680667"/>
                  <a:pt x="1887738" y="8685323"/>
                </a:cubicBezTo>
                <a:lnTo>
                  <a:pt x="1901093" y="8688379"/>
                </a:lnTo>
                <a:lnTo>
                  <a:pt x="1903254" y="8668739"/>
                </a:lnTo>
                <a:cubicBezTo>
                  <a:pt x="1907671" y="8628609"/>
                  <a:pt x="1915404" y="8558387"/>
                  <a:pt x="1928933" y="8435502"/>
                </a:cubicBezTo>
                <a:lnTo>
                  <a:pt x="1934739" y="8382774"/>
                </a:lnTo>
                <a:lnTo>
                  <a:pt x="1898604" y="8322145"/>
                </a:lnTo>
                <a:cubicBezTo>
                  <a:pt x="1898604" y="8322145"/>
                  <a:pt x="1898604" y="8322145"/>
                  <a:pt x="1866238" y="8241608"/>
                </a:cubicBezTo>
                <a:cubicBezTo>
                  <a:pt x="1866238" y="8241608"/>
                  <a:pt x="1866238" y="8241608"/>
                  <a:pt x="1898035" y="8102615"/>
                </a:cubicBezTo>
                <a:cubicBezTo>
                  <a:pt x="1898035" y="8102615"/>
                  <a:pt x="1898035" y="8102615"/>
                  <a:pt x="1913933" y="8033118"/>
                </a:cubicBezTo>
                <a:cubicBezTo>
                  <a:pt x="1913933" y="8033118"/>
                  <a:pt x="1913933" y="8033118"/>
                  <a:pt x="1865670" y="8022078"/>
                </a:cubicBezTo>
                <a:cubicBezTo>
                  <a:pt x="1865670" y="8022078"/>
                  <a:pt x="1865670" y="8022078"/>
                  <a:pt x="1833305" y="7941542"/>
                </a:cubicBezTo>
                <a:cubicBezTo>
                  <a:pt x="1833305" y="7941542"/>
                  <a:pt x="1833305" y="7941542"/>
                  <a:pt x="1785043" y="7930500"/>
                </a:cubicBezTo>
                <a:cubicBezTo>
                  <a:pt x="1785043" y="7930500"/>
                  <a:pt x="1785043" y="7930500"/>
                  <a:pt x="1800943" y="7861004"/>
                </a:cubicBezTo>
                <a:close/>
                <a:moveTo>
                  <a:pt x="1656154" y="7827882"/>
                </a:moveTo>
                <a:lnTo>
                  <a:pt x="1658765" y="7834377"/>
                </a:lnTo>
                <a:lnTo>
                  <a:pt x="1658324" y="7830345"/>
                </a:lnTo>
                <a:close/>
                <a:moveTo>
                  <a:pt x="1713771" y="7576023"/>
                </a:moveTo>
                <a:lnTo>
                  <a:pt x="1701470" y="7580438"/>
                </a:lnTo>
                <a:lnTo>
                  <a:pt x="1689862" y="7584600"/>
                </a:lnTo>
                <a:lnTo>
                  <a:pt x="1703847" y="7619396"/>
                </a:lnTo>
                <a:cubicBezTo>
                  <a:pt x="1703847" y="7619396"/>
                  <a:pt x="1703847" y="7619396"/>
                  <a:pt x="1705835" y="7610708"/>
                </a:cubicBezTo>
                <a:close/>
                <a:moveTo>
                  <a:pt x="1928692" y="7524566"/>
                </a:moveTo>
                <a:cubicBezTo>
                  <a:pt x="1928692" y="7524566"/>
                  <a:pt x="1928692" y="7524566"/>
                  <a:pt x="1864533" y="7583022"/>
                </a:cubicBezTo>
                <a:cubicBezTo>
                  <a:pt x="1864533" y="7583022"/>
                  <a:pt x="1864533" y="7583022"/>
                  <a:pt x="1848635" y="7652518"/>
                </a:cubicBezTo>
                <a:cubicBezTo>
                  <a:pt x="1848635" y="7652518"/>
                  <a:pt x="1848635" y="7652518"/>
                  <a:pt x="1896897" y="7663558"/>
                </a:cubicBezTo>
                <a:cubicBezTo>
                  <a:pt x="1945158" y="7674598"/>
                  <a:pt x="1929261" y="7744094"/>
                  <a:pt x="1929261" y="7744094"/>
                </a:cubicBezTo>
                <a:cubicBezTo>
                  <a:pt x="1929261" y="7744094"/>
                  <a:pt x="1929261" y="7744094"/>
                  <a:pt x="1913364" y="7813588"/>
                </a:cubicBezTo>
                <a:cubicBezTo>
                  <a:pt x="1913364" y="7813588"/>
                  <a:pt x="1913364" y="7813588"/>
                  <a:pt x="1978093" y="7974661"/>
                </a:cubicBezTo>
                <a:lnTo>
                  <a:pt x="1980039" y="7975108"/>
                </a:lnTo>
                <a:lnTo>
                  <a:pt x="1975714" y="7935700"/>
                </a:lnTo>
                <a:cubicBezTo>
                  <a:pt x="1975714" y="7935700"/>
                  <a:pt x="1975714" y="7935700"/>
                  <a:pt x="2023977" y="7946740"/>
                </a:cubicBezTo>
                <a:cubicBezTo>
                  <a:pt x="2023977" y="7946740"/>
                  <a:pt x="2023977" y="7946740"/>
                  <a:pt x="2025964" y="7938053"/>
                </a:cubicBezTo>
                <a:lnTo>
                  <a:pt x="2035058" y="7898300"/>
                </a:lnTo>
                <a:lnTo>
                  <a:pt x="2028600" y="7882228"/>
                </a:lnTo>
                <a:cubicBezTo>
                  <a:pt x="2024049" y="7870905"/>
                  <a:pt x="2017980" y="7855802"/>
                  <a:pt x="2009888" y="7835668"/>
                </a:cubicBezTo>
                <a:cubicBezTo>
                  <a:pt x="2009888" y="7835668"/>
                  <a:pt x="2009888" y="7835668"/>
                  <a:pt x="1977523" y="7755135"/>
                </a:cubicBezTo>
                <a:cubicBezTo>
                  <a:pt x="1977523" y="7755135"/>
                  <a:pt x="1977523" y="7755135"/>
                  <a:pt x="1945158" y="7674598"/>
                </a:cubicBezTo>
                <a:cubicBezTo>
                  <a:pt x="1945158" y="7674598"/>
                  <a:pt x="1961057" y="7605102"/>
                  <a:pt x="1928692" y="7524566"/>
                </a:cubicBezTo>
                <a:close/>
                <a:moveTo>
                  <a:pt x="11422541" y="6817875"/>
                </a:moveTo>
                <a:lnTo>
                  <a:pt x="11412190" y="6829989"/>
                </a:lnTo>
                <a:lnTo>
                  <a:pt x="11410721" y="6844520"/>
                </a:lnTo>
                <a:cubicBezTo>
                  <a:pt x="11411178" y="6853012"/>
                  <a:pt x="11413695" y="6862104"/>
                  <a:pt x="11420845" y="6869787"/>
                </a:cubicBezTo>
                <a:lnTo>
                  <a:pt x="11444779" y="6841776"/>
                </a:lnTo>
                <a:lnTo>
                  <a:pt x="11434604" y="6830841"/>
                </a:lnTo>
                <a:cubicBezTo>
                  <a:pt x="11422541" y="6817875"/>
                  <a:pt x="11422541" y="6817875"/>
                  <a:pt x="11422541" y="6817875"/>
                </a:cubicBezTo>
                <a:close/>
                <a:moveTo>
                  <a:pt x="12278459" y="6714942"/>
                </a:moveTo>
                <a:lnTo>
                  <a:pt x="12275333" y="6718601"/>
                </a:lnTo>
                <a:lnTo>
                  <a:pt x="12279417" y="6715967"/>
                </a:lnTo>
                <a:close/>
                <a:moveTo>
                  <a:pt x="4472093" y="4492111"/>
                </a:moveTo>
                <a:lnTo>
                  <a:pt x="4445113" y="4516691"/>
                </a:lnTo>
                <a:cubicBezTo>
                  <a:pt x="4445113" y="4516691"/>
                  <a:pt x="4445113" y="4516691"/>
                  <a:pt x="4452059" y="4579988"/>
                </a:cubicBezTo>
                <a:lnTo>
                  <a:pt x="4457869" y="4632953"/>
                </a:lnTo>
                <a:lnTo>
                  <a:pt x="4459201" y="4627765"/>
                </a:lnTo>
                <a:cubicBezTo>
                  <a:pt x="4459201" y="4627765"/>
                  <a:pt x="4459201" y="4627765"/>
                  <a:pt x="4475098" y="4558268"/>
                </a:cubicBezTo>
                <a:cubicBezTo>
                  <a:pt x="4483045" y="4523521"/>
                  <a:pt x="4480987" y="4504765"/>
                  <a:pt x="4475435" y="4494353"/>
                </a:cubicBezTo>
                <a:close/>
                <a:moveTo>
                  <a:pt x="8037343" y="3910484"/>
                </a:moveTo>
                <a:lnTo>
                  <a:pt x="8028991" y="3946993"/>
                </a:lnTo>
                <a:cubicBezTo>
                  <a:pt x="8041059" y="3949753"/>
                  <a:pt x="8051099" y="3947486"/>
                  <a:pt x="8059129" y="3943602"/>
                </a:cubicBezTo>
                <a:lnTo>
                  <a:pt x="8071264" y="3934859"/>
                </a:lnTo>
                <a:lnTo>
                  <a:pt x="8074875" y="3919070"/>
                </a:lnTo>
                <a:cubicBezTo>
                  <a:pt x="8074875" y="3919070"/>
                  <a:pt x="8074875" y="3919070"/>
                  <a:pt x="8054514" y="3914413"/>
                </a:cubicBezTo>
                <a:close/>
                <a:moveTo>
                  <a:pt x="7556567" y="3069180"/>
                </a:moveTo>
                <a:lnTo>
                  <a:pt x="7557089" y="3074321"/>
                </a:lnTo>
                <a:lnTo>
                  <a:pt x="7558181" y="3069549"/>
                </a:lnTo>
                <a:close/>
                <a:moveTo>
                  <a:pt x="8677945" y="0"/>
                </a:moveTo>
                <a:cubicBezTo>
                  <a:pt x="8677945" y="0"/>
                  <a:pt x="8677945" y="0"/>
                  <a:pt x="8710313" y="80532"/>
                </a:cubicBezTo>
                <a:lnTo>
                  <a:pt x="8699382" y="128316"/>
                </a:lnTo>
                <a:cubicBezTo>
                  <a:pt x="8690441" y="167404"/>
                  <a:pt x="8678515" y="219535"/>
                  <a:pt x="8662619" y="289022"/>
                </a:cubicBezTo>
                <a:cubicBezTo>
                  <a:pt x="8662619" y="289022"/>
                  <a:pt x="8662619" y="289022"/>
                  <a:pt x="8710881" y="300063"/>
                </a:cubicBezTo>
                <a:cubicBezTo>
                  <a:pt x="8710881" y="300063"/>
                  <a:pt x="8710881" y="300063"/>
                  <a:pt x="8759144" y="311103"/>
                </a:cubicBezTo>
                <a:cubicBezTo>
                  <a:pt x="8759144" y="311103"/>
                  <a:pt x="8759144" y="311103"/>
                  <a:pt x="8807407" y="322143"/>
                </a:cubicBezTo>
                <a:cubicBezTo>
                  <a:pt x="8807407" y="322143"/>
                  <a:pt x="8807407" y="322143"/>
                  <a:pt x="8791509" y="391642"/>
                </a:cubicBezTo>
                <a:cubicBezTo>
                  <a:pt x="8791509" y="391642"/>
                  <a:pt x="8791509" y="391642"/>
                  <a:pt x="8743246" y="380600"/>
                </a:cubicBezTo>
                <a:cubicBezTo>
                  <a:pt x="8743246" y="380600"/>
                  <a:pt x="8743246" y="380600"/>
                  <a:pt x="8775610" y="461141"/>
                </a:cubicBezTo>
                <a:cubicBezTo>
                  <a:pt x="8775610" y="461141"/>
                  <a:pt x="8775610" y="461141"/>
                  <a:pt x="8759713" y="530637"/>
                </a:cubicBezTo>
                <a:cubicBezTo>
                  <a:pt x="8759713" y="530637"/>
                  <a:pt x="8759713" y="530637"/>
                  <a:pt x="8727919" y="669621"/>
                </a:cubicBezTo>
                <a:cubicBezTo>
                  <a:pt x="8736009" y="689756"/>
                  <a:pt x="8742008" y="677420"/>
                  <a:pt x="8746221" y="655532"/>
                </a:cubicBezTo>
                <a:lnTo>
                  <a:pt x="8752390" y="597578"/>
                </a:lnTo>
                <a:lnTo>
                  <a:pt x="8749243" y="670505"/>
                </a:lnTo>
                <a:cubicBezTo>
                  <a:pt x="8747862" y="707326"/>
                  <a:pt x="8746229" y="756092"/>
                  <a:pt x="8744386" y="819656"/>
                </a:cubicBezTo>
                <a:cubicBezTo>
                  <a:pt x="8741404" y="832691"/>
                  <a:pt x="8736434" y="854414"/>
                  <a:pt x="8728487" y="889153"/>
                </a:cubicBezTo>
                <a:cubicBezTo>
                  <a:pt x="8728487" y="889153"/>
                  <a:pt x="8728487" y="889153"/>
                  <a:pt x="8776750" y="900191"/>
                </a:cubicBezTo>
                <a:cubicBezTo>
                  <a:pt x="8776750" y="900191"/>
                  <a:pt x="8776750" y="900191"/>
                  <a:pt x="8729056" y="1108686"/>
                </a:cubicBezTo>
                <a:cubicBezTo>
                  <a:pt x="8729056" y="1108686"/>
                  <a:pt x="8729056" y="1108686"/>
                  <a:pt x="8761420" y="1189224"/>
                </a:cubicBezTo>
                <a:cubicBezTo>
                  <a:pt x="8761420" y="1189224"/>
                  <a:pt x="8761420" y="1189224"/>
                  <a:pt x="8745524" y="1258713"/>
                </a:cubicBezTo>
                <a:cubicBezTo>
                  <a:pt x="8745524" y="1258713"/>
                  <a:pt x="8745524" y="1258713"/>
                  <a:pt x="8729626" y="1328209"/>
                </a:cubicBezTo>
                <a:cubicBezTo>
                  <a:pt x="8697262" y="1247671"/>
                  <a:pt x="8729626" y="1328209"/>
                  <a:pt x="8681363" y="1317172"/>
                </a:cubicBezTo>
                <a:cubicBezTo>
                  <a:pt x="8681363" y="1317172"/>
                  <a:pt x="8681363" y="1317172"/>
                  <a:pt x="8713729" y="1397707"/>
                </a:cubicBezTo>
                <a:cubicBezTo>
                  <a:pt x="8713729" y="1397707"/>
                  <a:pt x="8713729" y="1397707"/>
                  <a:pt x="8746091" y="1478245"/>
                </a:cubicBezTo>
                <a:cubicBezTo>
                  <a:pt x="8746091" y="1478245"/>
                  <a:pt x="8746091" y="1478245"/>
                  <a:pt x="8730195" y="1547738"/>
                </a:cubicBezTo>
                <a:cubicBezTo>
                  <a:pt x="8730195" y="1547738"/>
                  <a:pt x="8730195" y="1547738"/>
                  <a:pt x="8714295" y="1617239"/>
                </a:cubicBezTo>
                <a:cubicBezTo>
                  <a:pt x="8714295" y="1617239"/>
                  <a:pt x="8714295" y="1617239"/>
                  <a:pt x="8778456" y="1558779"/>
                </a:cubicBezTo>
                <a:cubicBezTo>
                  <a:pt x="8778456" y="1558779"/>
                  <a:pt x="8778456" y="1558779"/>
                  <a:pt x="8825580" y="1130764"/>
                </a:cubicBezTo>
                <a:cubicBezTo>
                  <a:pt x="8825580" y="1130764"/>
                  <a:pt x="8825580" y="1130764"/>
                  <a:pt x="8793217" y="1050226"/>
                </a:cubicBezTo>
                <a:cubicBezTo>
                  <a:pt x="8793217" y="1050226"/>
                  <a:pt x="8793217" y="1050226"/>
                  <a:pt x="8856807" y="772240"/>
                </a:cubicBezTo>
                <a:cubicBezTo>
                  <a:pt x="8856807" y="772240"/>
                  <a:pt x="8856807" y="772240"/>
                  <a:pt x="8920965" y="713784"/>
                </a:cubicBezTo>
                <a:cubicBezTo>
                  <a:pt x="8920965" y="713784"/>
                  <a:pt x="8920965" y="713784"/>
                  <a:pt x="8953330" y="794322"/>
                </a:cubicBezTo>
                <a:cubicBezTo>
                  <a:pt x="8953330" y="794322"/>
                  <a:pt x="8953330" y="794322"/>
                  <a:pt x="8937432" y="863820"/>
                </a:cubicBezTo>
                <a:cubicBezTo>
                  <a:pt x="8937432" y="863820"/>
                  <a:pt x="8937432" y="863820"/>
                  <a:pt x="8873273" y="922273"/>
                </a:cubicBezTo>
                <a:cubicBezTo>
                  <a:pt x="8873273" y="922273"/>
                  <a:pt x="8873273" y="922273"/>
                  <a:pt x="8889739" y="1072309"/>
                </a:cubicBezTo>
                <a:cubicBezTo>
                  <a:pt x="8889739" y="1072309"/>
                  <a:pt x="8889739" y="1072309"/>
                  <a:pt x="8873843" y="1141806"/>
                </a:cubicBezTo>
                <a:cubicBezTo>
                  <a:pt x="8873843" y="1141806"/>
                  <a:pt x="8873843" y="1141806"/>
                  <a:pt x="8842047" y="1280792"/>
                </a:cubicBezTo>
                <a:cubicBezTo>
                  <a:pt x="8842047" y="1280792"/>
                  <a:pt x="8842047" y="1280792"/>
                  <a:pt x="8874411" y="1361332"/>
                </a:cubicBezTo>
                <a:lnTo>
                  <a:pt x="8885342" y="1313554"/>
                </a:lnTo>
                <a:lnTo>
                  <a:pt x="8906206" y="1222343"/>
                </a:lnTo>
                <a:cubicBezTo>
                  <a:pt x="8906206" y="1222343"/>
                  <a:pt x="8906206" y="1222343"/>
                  <a:pt x="8938573" y="1302873"/>
                </a:cubicBezTo>
                <a:cubicBezTo>
                  <a:pt x="8938573" y="1302873"/>
                  <a:pt x="8938573" y="1302873"/>
                  <a:pt x="9002730" y="1244425"/>
                </a:cubicBezTo>
                <a:cubicBezTo>
                  <a:pt x="9002730" y="1244425"/>
                  <a:pt x="9002730" y="1244425"/>
                  <a:pt x="9034525" y="1105430"/>
                </a:cubicBezTo>
                <a:cubicBezTo>
                  <a:pt x="9034525" y="1105430"/>
                  <a:pt x="9018630" y="1174927"/>
                  <a:pt x="9050992" y="1255467"/>
                </a:cubicBezTo>
                <a:cubicBezTo>
                  <a:pt x="9050992" y="1255467"/>
                  <a:pt x="9050992" y="1255467"/>
                  <a:pt x="9035097" y="1324953"/>
                </a:cubicBezTo>
                <a:cubicBezTo>
                  <a:pt x="9035097" y="1324953"/>
                  <a:pt x="9035097" y="1324953"/>
                  <a:pt x="8986834" y="1313914"/>
                </a:cubicBezTo>
                <a:cubicBezTo>
                  <a:pt x="8986834" y="1313914"/>
                  <a:pt x="8986834" y="1313914"/>
                  <a:pt x="9003303" y="1463948"/>
                </a:cubicBezTo>
                <a:cubicBezTo>
                  <a:pt x="9003303" y="1463948"/>
                  <a:pt x="9003303" y="1463948"/>
                  <a:pt x="8971507" y="1602938"/>
                </a:cubicBezTo>
                <a:cubicBezTo>
                  <a:pt x="8971507" y="1602938"/>
                  <a:pt x="8971507" y="1602938"/>
                  <a:pt x="9003870" y="1683476"/>
                </a:cubicBezTo>
                <a:cubicBezTo>
                  <a:pt x="9003870" y="1683476"/>
                  <a:pt x="9003870" y="1683476"/>
                  <a:pt x="8939710" y="1741936"/>
                </a:cubicBezTo>
                <a:cubicBezTo>
                  <a:pt x="8939710" y="1741936"/>
                  <a:pt x="8939710" y="1741936"/>
                  <a:pt x="8955609" y="1672437"/>
                </a:cubicBezTo>
                <a:cubicBezTo>
                  <a:pt x="8955609" y="1672437"/>
                  <a:pt x="8955609" y="1672437"/>
                  <a:pt x="8891447" y="1730896"/>
                </a:cubicBezTo>
                <a:cubicBezTo>
                  <a:pt x="8891447" y="1730896"/>
                  <a:pt x="8891447" y="1730896"/>
                  <a:pt x="8875550" y="1800393"/>
                </a:cubicBezTo>
                <a:cubicBezTo>
                  <a:pt x="8875550" y="1800393"/>
                  <a:pt x="8875550" y="1800393"/>
                  <a:pt x="8859653" y="1869888"/>
                </a:cubicBezTo>
                <a:cubicBezTo>
                  <a:pt x="8859653" y="1869888"/>
                  <a:pt x="8859653" y="1869888"/>
                  <a:pt x="8907914" y="1880929"/>
                </a:cubicBezTo>
                <a:cubicBezTo>
                  <a:pt x="8907914" y="1880929"/>
                  <a:pt x="8907914" y="1880929"/>
                  <a:pt x="8860223" y="2089420"/>
                </a:cubicBezTo>
                <a:cubicBezTo>
                  <a:pt x="8844324" y="2158918"/>
                  <a:pt x="8844324" y="2158918"/>
                  <a:pt x="8892584" y="2169957"/>
                </a:cubicBezTo>
                <a:cubicBezTo>
                  <a:pt x="8892584" y="2169957"/>
                  <a:pt x="8892584" y="2169957"/>
                  <a:pt x="8860789" y="2308952"/>
                </a:cubicBezTo>
                <a:cubicBezTo>
                  <a:pt x="8860789" y="2308952"/>
                  <a:pt x="8860789" y="2308952"/>
                  <a:pt x="8844891" y="2378450"/>
                </a:cubicBezTo>
                <a:cubicBezTo>
                  <a:pt x="8844891" y="2378450"/>
                  <a:pt x="8844891" y="2378450"/>
                  <a:pt x="8796630" y="2367410"/>
                </a:cubicBezTo>
                <a:cubicBezTo>
                  <a:pt x="8796630" y="2367410"/>
                  <a:pt x="8796630" y="2367410"/>
                  <a:pt x="8813099" y="2517435"/>
                </a:cubicBezTo>
                <a:cubicBezTo>
                  <a:pt x="8813099" y="2517435"/>
                  <a:pt x="8813099" y="2517435"/>
                  <a:pt x="8845463" y="2597974"/>
                </a:cubicBezTo>
                <a:cubicBezTo>
                  <a:pt x="8845463" y="2597974"/>
                  <a:pt x="8845463" y="2597974"/>
                  <a:pt x="8797201" y="2586932"/>
                </a:cubicBezTo>
                <a:cubicBezTo>
                  <a:pt x="8893724" y="2609014"/>
                  <a:pt x="8797201" y="2586932"/>
                  <a:pt x="8813668" y="2736968"/>
                </a:cubicBezTo>
                <a:cubicBezTo>
                  <a:pt x="8813668" y="2736968"/>
                  <a:pt x="8813668" y="2736968"/>
                  <a:pt x="8829566" y="2667471"/>
                </a:cubicBezTo>
                <a:cubicBezTo>
                  <a:pt x="8829566" y="2667471"/>
                  <a:pt x="8829566" y="2667471"/>
                  <a:pt x="8893724" y="2609014"/>
                </a:cubicBezTo>
                <a:lnTo>
                  <a:pt x="8909621" y="2539519"/>
                </a:lnTo>
                <a:cubicBezTo>
                  <a:pt x="8909621" y="2539519"/>
                  <a:pt x="8909621" y="2539519"/>
                  <a:pt x="8925519" y="2470022"/>
                </a:cubicBezTo>
                <a:cubicBezTo>
                  <a:pt x="8925519" y="2470022"/>
                  <a:pt x="8925519" y="2470022"/>
                  <a:pt x="8893155" y="2389488"/>
                </a:cubicBezTo>
                <a:cubicBezTo>
                  <a:pt x="8893155" y="2389488"/>
                  <a:pt x="8893155" y="2389488"/>
                  <a:pt x="8940848" y="2180999"/>
                </a:cubicBezTo>
                <a:cubicBezTo>
                  <a:pt x="8940848" y="2180999"/>
                  <a:pt x="8940848" y="2180999"/>
                  <a:pt x="8941417" y="2400528"/>
                </a:cubicBezTo>
                <a:cubicBezTo>
                  <a:pt x="8941417" y="2400528"/>
                  <a:pt x="8933327" y="2380392"/>
                  <a:pt x="8929281" y="2370328"/>
                </a:cubicBezTo>
                <a:lnTo>
                  <a:pt x="8928523" y="2368444"/>
                </a:lnTo>
                <a:lnTo>
                  <a:pt x="8927763" y="2366551"/>
                </a:lnTo>
                <a:cubicBezTo>
                  <a:pt x="8927006" y="2364662"/>
                  <a:pt x="8926879" y="2364349"/>
                  <a:pt x="8927194" y="2365137"/>
                </a:cubicBezTo>
                <a:lnTo>
                  <a:pt x="8928523" y="2368444"/>
                </a:lnTo>
                <a:lnTo>
                  <a:pt x="8932123" y="2377410"/>
                </a:lnTo>
                <a:cubicBezTo>
                  <a:pt x="8934337" y="2382911"/>
                  <a:pt x="8937370" y="2390463"/>
                  <a:pt x="8941417" y="2400528"/>
                </a:cubicBezTo>
                <a:cubicBezTo>
                  <a:pt x="8941417" y="2400528"/>
                  <a:pt x="8941417" y="2400528"/>
                  <a:pt x="8989677" y="2411569"/>
                </a:cubicBezTo>
                <a:cubicBezTo>
                  <a:pt x="8989677" y="2411569"/>
                  <a:pt x="8989677" y="2411569"/>
                  <a:pt x="9005576" y="2342071"/>
                </a:cubicBezTo>
                <a:cubicBezTo>
                  <a:pt x="9021473" y="2272574"/>
                  <a:pt x="9069734" y="2283618"/>
                  <a:pt x="9085065" y="1994584"/>
                </a:cubicBezTo>
                <a:cubicBezTo>
                  <a:pt x="9085065" y="1994584"/>
                  <a:pt x="9085065" y="1994584"/>
                  <a:pt x="9117430" y="2075125"/>
                </a:cubicBezTo>
                <a:cubicBezTo>
                  <a:pt x="9117430" y="2075125"/>
                  <a:pt x="9117430" y="2075125"/>
                  <a:pt x="9165123" y="1866636"/>
                </a:cubicBezTo>
                <a:cubicBezTo>
                  <a:pt x="9165123" y="1866636"/>
                  <a:pt x="9165123" y="1866636"/>
                  <a:pt x="9181020" y="1797137"/>
                </a:cubicBezTo>
                <a:cubicBezTo>
                  <a:pt x="9148654" y="1716599"/>
                  <a:pt x="9212816" y="1658143"/>
                  <a:pt x="9196349" y="1508109"/>
                </a:cubicBezTo>
                <a:cubicBezTo>
                  <a:pt x="9196349" y="1508109"/>
                  <a:pt x="9196349" y="1508109"/>
                  <a:pt x="9195779" y="1288586"/>
                </a:cubicBezTo>
                <a:cubicBezTo>
                  <a:pt x="9195779" y="1288586"/>
                  <a:pt x="9195779" y="1288586"/>
                  <a:pt x="9259372" y="1010596"/>
                </a:cubicBezTo>
                <a:cubicBezTo>
                  <a:pt x="9259372" y="1010596"/>
                  <a:pt x="9259372" y="1010596"/>
                  <a:pt x="9307063" y="802104"/>
                </a:cubicBezTo>
                <a:cubicBezTo>
                  <a:pt x="9307063" y="802104"/>
                  <a:pt x="9307063" y="802104"/>
                  <a:pt x="9371221" y="743653"/>
                </a:cubicBezTo>
                <a:cubicBezTo>
                  <a:pt x="9371221" y="743653"/>
                  <a:pt x="9371221" y="743653"/>
                  <a:pt x="9387119" y="674159"/>
                </a:cubicBezTo>
                <a:cubicBezTo>
                  <a:pt x="9387119" y="674159"/>
                  <a:pt x="9387119" y="674159"/>
                  <a:pt x="9338857" y="663119"/>
                </a:cubicBezTo>
                <a:cubicBezTo>
                  <a:pt x="9338857" y="663119"/>
                  <a:pt x="9338857" y="663119"/>
                  <a:pt x="9354755" y="593621"/>
                </a:cubicBezTo>
                <a:cubicBezTo>
                  <a:pt x="9354755" y="593621"/>
                  <a:pt x="9354755" y="593621"/>
                  <a:pt x="9370653" y="524125"/>
                </a:cubicBezTo>
                <a:cubicBezTo>
                  <a:pt x="9370653" y="524125"/>
                  <a:pt x="9370653" y="524125"/>
                  <a:pt x="9386553" y="454624"/>
                </a:cubicBezTo>
                <a:cubicBezTo>
                  <a:pt x="9386553" y="454624"/>
                  <a:pt x="9386553" y="454624"/>
                  <a:pt x="9401879" y="165605"/>
                </a:cubicBezTo>
                <a:cubicBezTo>
                  <a:pt x="9401879" y="165605"/>
                  <a:pt x="9401879" y="165605"/>
                  <a:pt x="9417777" y="96110"/>
                </a:cubicBezTo>
                <a:lnTo>
                  <a:pt x="9450141" y="176646"/>
                </a:lnTo>
                <a:cubicBezTo>
                  <a:pt x="9450141" y="176646"/>
                  <a:pt x="9450141" y="176646"/>
                  <a:pt x="9466037" y="107151"/>
                </a:cubicBezTo>
                <a:cubicBezTo>
                  <a:pt x="9466037" y="107151"/>
                  <a:pt x="9466037" y="107151"/>
                  <a:pt x="9514301" y="118189"/>
                </a:cubicBezTo>
                <a:cubicBezTo>
                  <a:pt x="9514301" y="118189"/>
                  <a:pt x="9514301" y="118189"/>
                  <a:pt x="9482506" y="257176"/>
                </a:cubicBezTo>
                <a:cubicBezTo>
                  <a:pt x="9482506" y="257176"/>
                  <a:pt x="9482506" y="257176"/>
                  <a:pt x="9450710" y="396170"/>
                </a:cubicBezTo>
                <a:cubicBezTo>
                  <a:pt x="9450710" y="396170"/>
                  <a:pt x="9450710" y="396170"/>
                  <a:pt x="9514871" y="337714"/>
                </a:cubicBezTo>
                <a:cubicBezTo>
                  <a:pt x="9514871" y="337714"/>
                  <a:pt x="9514871" y="337714"/>
                  <a:pt x="9483076" y="476707"/>
                </a:cubicBezTo>
                <a:cubicBezTo>
                  <a:pt x="9483076" y="476707"/>
                  <a:pt x="9483076" y="476707"/>
                  <a:pt x="9451282" y="615699"/>
                </a:cubicBezTo>
                <a:cubicBezTo>
                  <a:pt x="9451282" y="615699"/>
                  <a:pt x="9451282" y="615699"/>
                  <a:pt x="9500114" y="846266"/>
                </a:cubicBezTo>
                <a:cubicBezTo>
                  <a:pt x="9500114" y="846266"/>
                  <a:pt x="9500114" y="846266"/>
                  <a:pt x="9451849" y="835226"/>
                </a:cubicBezTo>
                <a:cubicBezTo>
                  <a:pt x="9451849" y="835226"/>
                  <a:pt x="9451849" y="835226"/>
                  <a:pt x="9435953" y="904724"/>
                </a:cubicBezTo>
                <a:cubicBezTo>
                  <a:pt x="9435953" y="904724"/>
                  <a:pt x="9435953" y="904724"/>
                  <a:pt x="9484214" y="915763"/>
                </a:cubicBezTo>
                <a:cubicBezTo>
                  <a:pt x="9484214" y="915763"/>
                  <a:pt x="9484214" y="915763"/>
                  <a:pt x="9484783" y="1135294"/>
                </a:cubicBezTo>
                <a:cubicBezTo>
                  <a:pt x="9484783" y="1135294"/>
                  <a:pt x="9484783" y="1135294"/>
                  <a:pt x="9517147" y="1215832"/>
                </a:cubicBezTo>
                <a:cubicBezTo>
                  <a:pt x="9517147" y="1215832"/>
                  <a:pt x="9517147" y="1215832"/>
                  <a:pt x="9517717" y="1435355"/>
                </a:cubicBezTo>
                <a:cubicBezTo>
                  <a:pt x="9517717" y="1435355"/>
                  <a:pt x="9501820" y="1504851"/>
                  <a:pt x="9453558" y="1493812"/>
                </a:cubicBezTo>
                <a:cubicBezTo>
                  <a:pt x="9453558" y="1493812"/>
                  <a:pt x="9453558" y="1493812"/>
                  <a:pt x="9485922" y="1574350"/>
                </a:cubicBezTo>
                <a:cubicBezTo>
                  <a:pt x="9485922" y="1574350"/>
                  <a:pt x="9485922" y="1574350"/>
                  <a:pt x="9534183" y="1585389"/>
                </a:cubicBezTo>
                <a:cubicBezTo>
                  <a:pt x="9534183" y="1585389"/>
                  <a:pt x="9582449" y="1596432"/>
                  <a:pt x="9582449" y="1596432"/>
                </a:cubicBezTo>
                <a:cubicBezTo>
                  <a:pt x="9566549" y="1665929"/>
                  <a:pt x="9518286" y="1654887"/>
                  <a:pt x="9502390" y="1724380"/>
                </a:cubicBezTo>
                <a:cubicBezTo>
                  <a:pt x="9502390" y="1724380"/>
                  <a:pt x="9502390" y="1724380"/>
                  <a:pt x="9566549" y="1665929"/>
                </a:cubicBezTo>
                <a:cubicBezTo>
                  <a:pt x="9566549" y="1665929"/>
                  <a:pt x="9566549" y="1665929"/>
                  <a:pt x="9582449" y="1596432"/>
                </a:cubicBezTo>
                <a:cubicBezTo>
                  <a:pt x="9582449" y="1596432"/>
                  <a:pt x="9582449" y="1596432"/>
                  <a:pt x="9598345" y="1526933"/>
                </a:cubicBezTo>
                <a:cubicBezTo>
                  <a:pt x="9614243" y="1457437"/>
                  <a:pt x="9550082" y="1515893"/>
                  <a:pt x="9565980" y="1446395"/>
                </a:cubicBezTo>
                <a:cubicBezTo>
                  <a:pt x="9565980" y="1446395"/>
                  <a:pt x="9565980" y="1446395"/>
                  <a:pt x="9581875" y="1376907"/>
                </a:cubicBezTo>
                <a:cubicBezTo>
                  <a:pt x="9581875" y="1376907"/>
                  <a:pt x="9581875" y="1376907"/>
                  <a:pt x="9597772" y="1307409"/>
                </a:cubicBezTo>
                <a:cubicBezTo>
                  <a:pt x="9597772" y="1307409"/>
                  <a:pt x="9597772" y="1307409"/>
                  <a:pt x="9565407" y="1226875"/>
                </a:cubicBezTo>
                <a:cubicBezTo>
                  <a:pt x="9565407" y="1226875"/>
                  <a:pt x="9565407" y="1226875"/>
                  <a:pt x="9629569" y="1168413"/>
                </a:cubicBezTo>
                <a:cubicBezTo>
                  <a:pt x="9629569" y="1168413"/>
                  <a:pt x="9629569" y="1168413"/>
                  <a:pt x="9677834" y="1179454"/>
                </a:cubicBezTo>
                <a:cubicBezTo>
                  <a:pt x="9677834" y="1179454"/>
                  <a:pt x="9677834" y="1179454"/>
                  <a:pt x="9646039" y="1318448"/>
                </a:cubicBezTo>
                <a:cubicBezTo>
                  <a:pt x="9646039" y="1318448"/>
                  <a:pt x="9646039" y="1318448"/>
                  <a:pt x="9678401" y="1398986"/>
                </a:cubicBezTo>
                <a:cubicBezTo>
                  <a:pt x="9678401" y="1398986"/>
                  <a:pt x="9678401" y="1398986"/>
                  <a:pt x="9662503" y="1468476"/>
                </a:cubicBezTo>
                <a:cubicBezTo>
                  <a:pt x="9662503" y="1468476"/>
                  <a:pt x="9662503" y="1468476"/>
                  <a:pt x="9630708" y="1607470"/>
                </a:cubicBezTo>
                <a:cubicBezTo>
                  <a:pt x="9630708" y="1607470"/>
                  <a:pt x="9630708" y="1607470"/>
                  <a:pt x="9678972" y="1618509"/>
                </a:cubicBezTo>
                <a:cubicBezTo>
                  <a:pt x="9678972" y="1618509"/>
                  <a:pt x="9678972" y="1618509"/>
                  <a:pt x="9647177" y="1757504"/>
                </a:cubicBezTo>
                <a:cubicBezTo>
                  <a:pt x="9647177" y="1757504"/>
                  <a:pt x="9647177" y="1757504"/>
                  <a:pt x="9679539" y="1838040"/>
                </a:cubicBezTo>
                <a:cubicBezTo>
                  <a:pt x="9679539" y="1838040"/>
                  <a:pt x="9614810" y="1676969"/>
                  <a:pt x="9663641" y="1907539"/>
                </a:cubicBezTo>
                <a:cubicBezTo>
                  <a:pt x="9663641" y="1907539"/>
                  <a:pt x="9663641" y="1907539"/>
                  <a:pt x="9631846" y="2046529"/>
                </a:cubicBezTo>
                <a:cubicBezTo>
                  <a:pt x="9631846" y="2046529"/>
                  <a:pt x="9631846" y="2046529"/>
                  <a:pt x="9648314" y="2196566"/>
                </a:cubicBezTo>
                <a:cubicBezTo>
                  <a:pt x="9648314" y="2196566"/>
                  <a:pt x="9648314" y="2196566"/>
                  <a:pt x="9632415" y="2266064"/>
                </a:cubicBezTo>
                <a:cubicBezTo>
                  <a:pt x="9632415" y="2266064"/>
                  <a:pt x="9632415" y="2266064"/>
                  <a:pt x="9664779" y="2346602"/>
                </a:cubicBezTo>
                <a:cubicBezTo>
                  <a:pt x="9664779" y="2346602"/>
                  <a:pt x="9664779" y="2346602"/>
                  <a:pt x="9713041" y="2357642"/>
                </a:cubicBezTo>
                <a:cubicBezTo>
                  <a:pt x="9713041" y="2357642"/>
                  <a:pt x="9713041" y="2357642"/>
                  <a:pt x="9680677" y="2277103"/>
                </a:cubicBezTo>
                <a:cubicBezTo>
                  <a:pt x="9680677" y="2277103"/>
                  <a:pt x="9680677" y="2277103"/>
                  <a:pt x="9728940" y="2288144"/>
                </a:cubicBezTo>
                <a:cubicBezTo>
                  <a:pt x="9728940" y="2288144"/>
                  <a:pt x="9728940" y="2288144"/>
                  <a:pt x="9793100" y="2229689"/>
                </a:cubicBezTo>
                <a:cubicBezTo>
                  <a:pt x="9793100" y="2229689"/>
                  <a:pt x="9793100" y="2229689"/>
                  <a:pt x="9808997" y="2160190"/>
                </a:cubicBezTo>
                <a:cubicBezTo>
                  <a:pt x="9808997" y="2160190"/>
                  <a:pt x="9808997" y="2160190"/>
                  <a:pt x="9824898" y="2090692"/>
                </a:cubicBezTo>
                <a:cubicBezTo>
                  <a:pt x="9824898" y="2090692"/>
                  <a:pt x="9824898" y="2090692"/>
                  <a:pt x="9840793" y="2021196"/>
                </a:cubicBezTo>
                <a:cubicBezTo>
                  <a:pt x="9840793" y="2021196"/>
                  <a:pt x="9840793" y="2021196"/>
                  <a:pt x="9792529" y="2010158"/>
                </a:cubicBezTo>
                <a:cubicBezTo>
                  <a:pt x="9792529" y="2010158"/>
                  <a:pt x="9792529" y="2010158"/>
                  <a:pt x="9856692" y="1951699"/>
                </a:cubicBezTo>
                <a:cubicBezTo>
                  <a:pt x="9856692" y="1951699"/>
                  <a:pt x="9856692" y="1951699"/>
                  <a:pt x="9824326" y="1871160"/>
                </a:cubicBezTo>
                <a:cubicBezTo>
                  <a:pt x="9824326" y="1871160"/>
                  <a:pt x="9824326" y="1871160"/>
                  <a:pt x="9872589" y="1882203"/>
                </a:cubicBezTo>
                <a:cubicBezTo>
                  <a:pt x="9872589" y="1882203"/>
                  <a:pt x="9872589" y="1882203"/>
                  <a:pt x="9888487" y="1812704"/>
                </a:cubicBezTo>
                <a:cubicBezTo>
                  <a:pt x="9888487" y="1812704"/>
                  <a:pt x="9888487" y="1812704"/>
                  <a:pt x="9856121" y="1732169"/>
                </a:cubicBezTo>
                <a:cubicBezTo>
                  <a:pt x="9856121" y="1732169"/>
                  <a:pt x="9856121" y="1732169"/>
                  <a:pt x="9872020" y="1662672"/>
                </a:cubicBezTo>
                <a:cubicBezTo>
                  <a:pt x="9872020" y="1662672"/>
                  <a:pt x="9875993" y="1645295"/>
                  <a:pt x="9877979" y="1636616"/>
                </a:cubicBezTo>
                <a:lnTo>
                  <a:pt x="9878726" y="1633353"/>
                </a:lnTo>
                <a:lnTo>
                  <a:pt x="9881956" y="1619235"/>
                </a:lnTo>
                <a:cubicBezTo>
                  <a:pt x="9887917" y="1593175"/>
                  <a:pt x="9895864" y="1558432"/>
                  <a:pt x="9903814" y="1523677"/>
                </a:cubicBezTo>
                <a:cubicBezTo>
                  <a:pt x="9903814" y="1523677"/>
                  <a:pt x="9903814" y="1523677"/>
                  <a:pt x="9855552" y="1512637"/>
                </a:cubicBezTo>
                <a:cubicBezTo>
                  <a:pt x="9855552" y="1512637"/>
                  <a:pt x="9855552" y="1512637"/>
                  <a:pt x="9966835" y="1026167"/>
                </a:cubicBezTo>
                <a:cubicBezTo>
                  <a:pt x="9966835" y="1026167"/>
                  <a:pt x="9966835" y="1026167"/>
                  <a:pt x="9966266" y="806641"/>
                </a:cubicBezTo>
                <a:cubicBezTo>
                  <a:pt x="9966266" y="806641"/>
                  <a:pt x="9966266" y="806641"/>
                  <a:pt x="10030167" y="527300"/>
                </a:cubicBezTo>
                <a:lnTo>
                  <a:pt x="10045754" y="459157"/>
                </a:lnTo>
                <a:cubicBezTo>
                  <a:pt x="10045754" y="459157"/>
                  <a:pt x="10045754" y="459157"/>
                  <a:pt x="10046322" y="678685"/>
                </a:cubicBezTo>
                <a:cubicBezTo>
                  <a:pt x="10046322" y="678685"/>
                  <a:pt x="10046322" y="678685"/>
                  <a:pt x="10062790" y="828723"/>
                </a:cubicBezTo>
                <a:cubicBezTo>
                  <a:pt x="10062790" y="828723"/>
                  <a:pt x="10062790" y="828723"/>
                  <a:pt x="10046893" y="898215"/>
                </a:cubicBezTo>
                <a:cubicBezTo>
                  <a:pt x="10046893" y="898215"/>
                  <a:pt x="10046893" y="898215"/>
                  <a:pt x="10127518" y="989788"/>
                </a:cubicBezTo>
                <a:cubicBezTo>
                  <a:pt x="10127518" y="989788"/>
                  <a:pt x="10127518" y="989788"/>
                  <a:pt x="10112192" y="1278814"/>
                </a:cubicBezTo>
                <a:cubicBezTo>
                  <a:pt x="10112192" y="1278814"/>
                  <a:pt x="10112192" y="1278814"/>
                  <a:pt x="10128656" y="1428851"/>
                </a:cubicBezTo>
                <a:cubicBezTo>
                  <a:pt x="10128656" y="1428851"/>
                  <a:pt x="10128656" y="1428851"/>
                  <a:pt x="10144554" y="1359354"/>
                </a:cubicBezTo>
                <a:cubicBezTo>
                  <a:pt x="10144554" y="1359354"/>
                  <a:pt x="10128656" y="1428851"/>
                  <a:pt x="10192818" y="1370393"/>
                </a:cubicBezTo>
                <a:cubicBezTo>
                  <a:pt x="10192818" y="1370393"/>
                  <a:pt x="10192818" y="1370393"/>
                  <a:pt x="10112757" y="1498350"/>
                </a:cubicBezTo>
                <a:cubicBezTo>
                  <a:pt x="10080395" y="1417812"/>
                  <a:pt x="10080395" y="1417812"/>
                  <a:pt x="10064497" y="1487309"/>
                </a:cubicBezTo>
                <a:cubicBezTo>
                  <a:pt x="10112757" y="1498350"/>
                  <a:pt x="10112757" y="1498350"/>
                  <a:pt x="10096862" y="1567837"/>
                </a:cubicBezTo>
                <a:cubicBezTo>
                  <a:pt x="10096862" y="1567837"/>
                  <a:pt x="10096862" y="1567837"/>
                  <a:pt x="10161022" y="1509388"/>
                </a:cubicBezTo>
                <a:cubicBezTo>
                  <a:pt x="10161022" y="1509388"/>
                  <a:pt x="10161022" y="1509388"/>
                  <a:pt x="10145126" y="1578878"/>
                </a:cubicBezTo>
                <a:cubicBezTo>
                  <a:pt x="10145126" y="1578878"/>
                  <a:pt x="10145126" y="1578878"/>
                  <a:pt x="10193386" y="1589917"/>
                </a:cubicBezTo>
                <a:cubicBezTo>
                  <a:pt x="10193386" y="1589917"/>
                  <a:pt x="10193386" y="1589917"/>
                  <a:pt x="10177488" y="1659415"/>
                </a:cubicBezTo>
                <a:cubicBezTo>
                  <a:pt x="10177488" y="1659415"/>
                  <a:pt x="10177488" y="1659415"/>
                  <a:pt x="10209854" y="1739954"/>
                </a:cubicBezTo>
                <a:cubicBezTo>
                  <a:pt x="10209854" y="1739954"/>
                  <a:pt x="10209854" y="1739954"/>
                  <a:pt x="10193957" y="1809453"/>
                </a:cubicBezTo>
                <a:cubicBezTo>
                  <a:pt x="10193957" y="1809453"/>
                  <a:pt x="10193957" y="1809453"/>
                  <a:pt x="10226321" y="1889987"/>
                </a:cubicBezTo>
                <a:cubicBezTo>
                  <a:pt x="10226321" y="1889987"/>
                  <a:pt x="10226321" y="1889987"/>
                  <a:pt x="10146263" y="2017941"/>
                </a:cubicBezTo>
                <a:cubicBezTo>
                  <a:pt x="10130366" y="2087437"/>
                  <a:pt x="10306380" y="1762034"/>
                  <a:pt x="10114470" y="2156932"/>
                </a:cubicBezTo>
                <a:cubicBezTo>
                  <a:pt x="10114470" y="2156932"/>
                  <a:pt x="10114470" y="2156932"/>
                  <a:pt x="10146833" y="2237469"/>
                </a:cubicBezTo>
                <a:cubicBezTo>
                  <a:pt x="10146833" y="2237469"/>
                  <a:pt x="10146833" y="2237469"/>
                  <a:pt x="10226889" y="2109520"/>
                </a:cubicBezTo>
                <a:cubicBezTo>
                  <a:pt x="10226889" y="2109520"/>
                  <a:pt x="10226889" y="2109520"/>
                  <a:pt x="10210992" y="2179013"/>
                </a:cubicBezTo>
                <a:cubicBezTo>
                  <a:pt x="10210992" y="2179013"/>
                  <a:pt x="10210992" y="2179013"/>
                  <a:pt x="10195095" y="2248512"/>
                </a:cubicBezTo>
                <a:cubicBezTo>
                  <a:pt x="10195095" y="2248512"/>
                  <a:pt x="10195095" y="2248512"/>
                  <a:pt x="10179197" y="2318007"/>
                </a:cubicBezTo>
                <a:cubicBezTo>
                  <a:pt x="10179197" y="2318007"/>
                  <a:pt x="10179197" y="2318007"/>
                  <a:pt x="10163300" y="2387506"/>
                </a:cubicBezTo>
                <a:cubicBezTo>
                  <a:pt x="10163300" y="2387506"/>
                  <a:pt x="10163300" y="2387506"/>
                  <a:pt x="10130934" y="2306969"/>
                </a:cubicBezTo>
                <a:cubicBezTo>
                  <a:pt x="10130934" y="2306969"/>
                  <a:pt x="10130934" y="2306969"/>
                  <a:pt x="10099139" y="2445966"/>
                </a:cubicBezTo>
                <a:cubicBezTo>
                  <a:pt x="10099139" y="2445966"/>
                  <a:pt x="10099139" y="2445966"/>
                  <a:pt x="10131503" y="2526499"/>
                </a:cubicBezTo>
                <a:cubicBezTo>
                  <a:pt x="10131503" y="2526499"/>
                  <a:pt x="10131503" y="2526499"/>
                  <a:pt x="10099707" y="2665494"/>
                </a:cubicBezTo>
                <a:cubicBezTo>
                  <a:pt x="10099707" y="2665494"/>
                  <a:pt x="10099707" y="2665494"/>
                  <a:pt x="10132075" y="2746025"/>
                </a:cubicBezTo>
                <a:lnTo>
                  <a:pt x="10130086" y="2754713"/>
                </a:lnTo>
                <a:lnTo>
                  <a:pt x="10118165" y="2806834"/>
                </a:lnTo>
                <a:cubicBezTo>
                  <a:pt x="10116177" y="2815519"/>
                  <a:pt x="10116177" y="2815519"/>
                  <a:pt x="10116177" y="2815519"/>
                </a:cubicBezTo>
                <a:cubicBezTo>
                  <a:pt x="10116177" y="2815519"/>
                  <a:pt x="10116177" y="2815519"/>
                  <a:pt x="10068483" y="3024015"/>
                </a:cubicBezTo>
                <a:cubicBezTo>
                  <a:pt x="10068483" y="3024015"/>
                  <a:pt x="10068483" y="3024015"/>
                  <a:pt x="10084946" y="3174045"/>
                </a:cubicBezTo>
                <a:cubicBezTo>
                  <a:pt x="10084946" y="3174045"/>
                  <a:pt x="10084946" y="3174045"/>
                  <a:pt x="10085519" y="3393573"/>
                </a:cubicBezTo>
                <a:cubicBezTo>
                  <a:pt x="10085519" y="3393573"/>
                  <a:pt x="10085519" y="3393573"/>
                  <a:pt x="10069622" y="3463067"/>
                </a:cubicBezTo>
                <a:cubicBezTo>
                  <a:pt x="10021359" y="3452025"/>
                  <a:pt x="10021359" y="3452025"/>
                  <a:pt x="10021359" y="3452025"/>
                </a:cubicBezTo>
                <a:cubicBezTo>
                  <a:pt x="10017384" y="3469401"/>
                  <a:pt x="10013407" y="3486781"/>
                  <a:pt x="10005458" y="3521526"/>
                </a:cubicBezTo>
                <a:cubicBezTo>
                  <a:pt x="10005458" y="3521526"/>
                  <a:pt x="10005458" y="3521526"/>
                  <a:pt x="10053724" y="3532564"/>
                </a:cubicBezTo>
                <a:cubicBezTo>
                  <a:pt x="10053724" y="3532564"/>
                  <a:pt x="10053724" y="3532564"/>
                  <a:pt x="9989562" y="3591022"/>
                </a:cubicBezTo>
                <a:cubicBezTo>
                  <a:pt x="9989562" y="3591022"/>
                  <a:pt x="9989562" y="3591022"/>
                  <a:pt x="10037827" y="3602062"/>
                </a:cubicBezTo>
                <a:cubicBezTo>
                  <a:pt x="10037827" y="3602062"/>
                  <a:pt x="10037827" y="3602062"/>
                  <a:pt x="10021929" y="3671559"/>
                </a:cubicBezTo>
                <a:cubicBezTo>
                  <a:pt x="10021929" y="3671559"/>
                  <a:pt x="10021929" y="3671559"/>
                  <a:pt x="10006031" y="3741056"/>
                </a:cubicBezTo>
                <a:cubicBezTo>
                  <a:pt x="10006031" y="3741056"/>
                  <a:pt x="10006031" y="3741056"/>
                  <a:pt x="9974237" y="3880046"/>
                </a:cubicBezTo>
                <a:cubicBezTo>
                  <a:pt x="9974237" y="3880046"/>
                  <a:pt x="9974237" y="3880046"/>
                  <a:pt x="10022497" y="3891084"/>
                </a:cubicBezTo>
                <a:cubicBezTo>
                  <a:pt x="10022497" y="3891084"/>
                  <a:pt x="10022497" y="3891084"/>
                  <a:pt x="10006599" y="3960581"/>
                </a:cubicBezTo>
                <a:cubicBezTo>
                  <a:pt x="10006599" y="3960581"/>
                  <a:pt x="10006599" y="3960581"/>
                  <a:pt x="10004610" y="3969274"/>
                </a:cubicBezTo>
                <a:lnTo>
                  <a:pt x="9992687" y="4021395"/>
                </a:lnTo>
                <a:lnTo>
                  <a:pt x="9990702" y="4030076"/>
                </a:lnTo>
                <a:lnTo>
                  <a:pt x="9990452" y="4031167"/>
                </a:lnTo>
                <a:lnTo>
                  <a:pt x="9988713" y="4038772"/>
                </a:lnTo>
                <a:lnTo>
                  <a:pt x="9985980" y="4050714"/>
                </a:lnTo>
                <a:cubicBezTo>
                  <a:pt x="9982751" y="4064832"/>
                  <a:pt x="9978778" y="4082200"/>
                  <a:pt x="9974802" y="4099574"/>
                </a:cubicBezTo>
                <a:cubicBezTo>
                  <a:pt x="9974802" y="4099574"/>
                  <a:pt x="9974802" y="4099574"/>
                  <a:pt x="9958907" y="4169071"/>
                </a:cubicBezTo>
                <a:cubicBezTo>
                  <a:pt x="10007166" y="4180111"/>
                  <a:pt x="10023066" y="4110613"/>
                  <a:pt x="10007166" y="4180111"/>
                </a:cubicBezTo>
                <a:cubicBezTo>
                  <a:pt x="10007166" y="4180111"/>
                  <a:pt x="10007166" y="4180111"/>
                  <a:pt x="10023066" y="4110613"/>
                </a:cubicBezTo>
                <a:cubicBezTo>
                  <a:pt x="10023066" y="4110613"/>
                  <a:pt x="10023066" y="4110613"/>
                  <a:pt x="10055431" y="4191153"/>
                </a:cubicBezTo>
                <a:cubicBezTo>
                  <a:pt x="10055431" y="4191153"/>
                  <a:pt x="10055431" y="4191153"/>
                  <a:pt x="10039534" y="4260649"/>
                </a:cubicBezTo>
                <a:cubicBezTo>
                  <a:pt x="10039534" y="4260649"/>
                  <a:pt x="10039534" y="4260649"/>
                  <a:pt x="10071896" y="4341187"/>
                </a:cubicBezTo>
                <a:cubicBezTo>
                  <a:pt x="10071896" y="4341187"/>
                  <a:pt x="10071896" y="4341187"/>
                  <a:pt x="10023635" y="4330146"/>
                </a:cubicBezTo>
                <a:cubicBezTo>
                  <a:pt x="10023635" y="4330146"/>
                  <a:pt x="10023635" y="4330146"/>
                  <a:pt x="10104262" y="4421723"/>
                </a:cubicBezTo>
                <a:cubicBezTo>
                  <a:pt x="10104262" y="4421723"/>
                  <a:pt x="10104262" y="4421723"/>
                  <a:pt x="10168991" y="4582799"/>
                </a:cubicBezTo>
                <a:cubicBezTo>
                  <a:pt x="10168991" y="4582799"/>
                  <a:pt x="10168991" y="4582799"/>
                  <a:pt x="10233148" y="4524340"/>
                </a:cubicBezTo>
                <a:cubicBezTo>
                  <a:pt x="10233148" y="4524340"/>
                  <a:pt x="10233148" y="4524340"/>
                  <a:pt x="10200787" y="4443803"/>
                </a:cubicBezTo>
                <a:cubicBezTo>
                  <a:pt x="10200787" y="4443803"/>
                  <a:pt x="10200787" y="4443803"/>
                  <a:pt x="10216684" y="4374309"/>
                </a:cubicBezTo>
                <a:cubicBezTo>
                  <a:pt x="10216684" y="4374309"/>
                  <a:pt x="10216684" y="4374309"/>
                  <a:pt x="10168420" y="4363268"/>
                </a:cubicBezTo>
                <a:cubicBezTo>
                  <a:pt x="10168420" y="4363268"/>
                  <a:pt x="10168420" y="4363268"/>
                  <a:pt x="10232582" y="4304811"/>
                </a:cubicBezTo>
                <a:cubicBezTo>
                  <a:pt x="10232582" y="4304811"/>
                  <a:pt x="10232582" y="4304811"/>
                  <a:pt x="10216113" y="4154775"/>
                </a:cubicBezTo>
                <a:cubicBezTo>
                  <a:pt x="10216113" y="4154775"/>
                  <a:pt x="10216113" y="4154775"/>
                  <a:pt x="10264377" y="4165815"/>
                </a:cubicBezTo>
                <a:cubicBezTo>
                  <a:pt x="10264377" y="4165815"/>
                  <a:pt x="10264377" y="4165815"/>
                  <a:pt x="10247908" y="4015781"/>
                </a:cubicBezTo>
                <a:cubicBezTo>
                  <a:pt x="10247908" y="4015781"/>
                  <a:pt x="10247908" y="4015781"/>
                  <a:pt x="10232012" y="4085276"/>
                </a:cubicBezTo>
                <a:cubicBezTo>
                  <a:pt x="10232012" y="4085276"/>
                  <a:pt x="10232012" y="4085276"/>
                  <a:pt x="10183752" y="4074236"/>
                </a:cubicBezTo>
                <a:cubicBezTo>
                  <a:pt x="10199649" y="4004742"/>
                  <a:pt x="10280276" y="4096317"/>
                  <a:pt x="10215546" y="3935245"/>
                </a:cubicBezTo>
                <a:cubicBezTo>
                  <a:pt x="10215546" y="3935245"/>
                  <a:pt x="10215546" y="3935245"/>
                  <a:pt x="10263809" y="3946284"/>
                </a:cubicBezTo>
                <a:cubicBezTo>
                  <a:pt x="10263809" y="3946284"/>
                  <a:pt x="10263809" y="3946284"/>
                  <a:pt x="10247340" y="3796256"/>
                </a:cubicBezTo>
                <a:cubicBezTo>
                  <a:pt x="10247340" y="3796256"/>
                  <a:pt x="10247340" y="3796256"/>
                  <a:pt x="10263238" y="3726763"/>
                </a:cubicBezTo>
                <a:cubicBezTo>
                  <a:pt x="10263238" y="3726763"/>
                  <a:pt x="10263238" y="3726763"/>
                  <a:pt x="10279135" y="3657265"/>
                </a:cubicBezTo>
                <a:cubicBezTo>
                  <a:pt x="10279135" y="3657265"/>
                  <a:pt x="10279135" y="3657265"/>
                  <a:pt x="10295034" y="3587765"/>
                </a:cubicBezTo>
                <a:cubicBezTo>
                  <a:pt x="10295034" y="3587765"/>
                  <a:pt x="10295034" y="3587765"/>
                  <a:pt x="10246770" y="3576726"/>
                </a:cubicBezTo>
                <a:cubicBezTo>
                  <a:pt x="10262669" y="3507229"/>
                  <a:pt x="10326828" y="3448772"/>
                  <a:pt x="10262669" y="3507229"/>
                </a:cubicBezTo>
                <a:cubicBezTo>
                  <a:pt x="10278567" y="3437732"/>
                  <a:pt x="10326828" y="3448772"/>
                  <a:pt x="10278567" y="3437732"/>
                </a:cubicBezTo>
                <a:cubicBezTo>
                  <a:pt x="10278567" y="3437732"/>
                  <a:pt x="10278567" y="3437732"/>
                  <a:pt x="10246204" y="3357194"/>
                </a:cubicBezTo>
                <a:cubicBezTo>
                  <a:pt x="10246204" y="3357194"/>
                  <a:pt x="10246204" y="3357194"/>
                  <a:pt x="10262100" y="3287705"/>
                </a:cubicBezTo>
                <a:cubicBezTo>
                  <a:pt x="10262100" y="3287705"/>
                  <a:pt x="10262100" y="3287705"/>
                  <a:pt x="10277997" y="3218207"/>
                </a:cubicBezTo>
                <a:cubicBezTo>
                  <a:pt x="10277997" y="3218207"/>
                  <a:pt x="10277997" y="3218207"/>
                  <a:pt x="10342156" y="3159750"/>
                </a:cubicBezTo>
                <a:cubicBezTo>
                  <a:pt x="10342156" y="3159750"/>
                  <a:pt x="10342156" y="3159750"/>
                  <a:pt x="10293894" y="3148709"/>
                </a:cubicBezTo>
                <a:cubicBezTo>
                  <a:pt x="10309792" y="3079217"/>
                  <a:pt x="10261530" y="3068175"/>
                  <a:pt x="10277427" y="2998677"/>
                </a:cubicBezTo>
                <a:cubicBezTo>
                  <a:pt x="10277427" y="2998677"/>
                  <a:pt x="10277427" y="2998677"/>
                  <a:pt x="10325690" y="3009718"/>
                </a:cubicBezTo>
                <a:cubicBezTo>
                  <a:pt x="10325690" y="3009718"/>
                  <a:pt x="10325690" y="3009718"/>
                  <a:pt x="10293325" y="2929179"/>
                </a:cubicBezTo>
                <a:cubicBezTo>
                  <a:pt x="10293325" y="2929179"/>
                  <a:pt x="10293325" y="2929179"/>
                  <a:pt x="10292756" y="2709653"/>
                </a:cubicBezTo>
                <a:cubicBezTo>
                  <a:pt x="10292756" y="2709653"/>
                  <a:pt x="10292756" y="2709653"/>
                  <a:pt x="10244495" y="2698614"/>
                </a:cubicBezTo>
                <a:lnTo>
                  <a:pt x="10260393" y="2629116"/>
                </a:lnTo>
                <a:cubicBezTo>
                  <a:pt x="10308652" y="2640156"/>
                  <a:pt x="10276291" y="2559620"/>
                  <a:pt x="10292188" y="2490126"/>
                </a:cubicBezTo>
                <a:cubicBezTo>
                  <a:pt x="10292188" y="2490126"/>
                  <a:pt x="10292188" y="2490126"/>
                  <a:pt x="10324551" y="2570659"/>
                </a:cubicBezTo>
                <a:cubicBezTo>
                  <a:pt x="10388709" y="2512205"/>
                  <a:pt x="10340448" y="2501164"/>
                  <a:pt x="10388709" y="2512205"/>
                </a:cubicBezTo>
                <a:cubicBezTo>
                  <a:pt x="10388709" y="2512205"/>
                  <a:pt x="10388709" y="2512205"/>
                  <a:pt x="10404608" y="2442708"/>
                </a:cubicBezTo>
                <a:cubicBezTo>
                  <a:pt x="10404608" y="2442708"/>
                  <a:pt x="10404608" y="2442708"/>
                  <a:pt x="10356345" y="2431668"/>
                </a:cubicBezTo>
                <a:cubicBezTo>
                  <a:pt x="10356345" y="2431668"/>
                  <a:pt x="10356345" y="2431668"/>
                  <a:pt x="10436405" y="2303710"/>
                </a:cubicBezTo>
                <a:cubicBezTo>
                  <a:pt x="10436405" y="2303710"/>
                  <a:pt x="10436405" y="2303710"/>
                  <a:pt x="10419937" y="2153679"/>
                </a:cubicBezTo>
                <a:cubicBezTo>
                  <a:pt x="10419937" y="2153679"/>
                  <a:pt x="10419937" y="2153679"/>
                  <a:pt x="10403472" y="2003644"/>
                </a:cubicBezTo>
                <a:cubicBezTo>
                  <a:pt x="10403472" y="2003644"/>
                  <a:pt x="10403978" y="2004904"/>
                  <a:pt x="10404798" y="2006949"/>
                </a:cubicBezTo>
                <a:lnTo>
                  <a:pt x="10406252" y="2010563"/>
                </a:lnTo>
                <a:lnTo>
                  <a:pt x="10408022" y="2014972"/>
                </a:lnTo>
                <a:lnTo>
                  <a:pt x="10411357" y="2023270"/>
                </a:lnTo>
                <a:lnTo>
                  <a:pt x="10412763" y="2026769"/>
                </a:lnTo>
                <a:lnTo>
                  <a:pt x="10412819" y="2026908"/>
                </a:lnTo>
                <a:lnTo>
                  <a:pt x="10417812" y="2039333"/>
                </a:lnTo>
                <a:cubicBezTo>
                  <a:pt x="10418071" y="2039983"/>
                  <a:pt x="10417125" y="2037622"/>
                  <a:pt x="10415608" y="2033847"/>
                </a:cubicBezTo>
                <a:lnTo>
                  <a:pt x="10412819" y="2026908"/>
                </a:lnTo>
                <a:lnTo>
                  <a:pt x="10411357" y="2023270"/>
                </a:lnTo>
                <a:lnTo>
                  <a:pt x="10406252" y="2010563"/>
                </a:lnTo>
                <a:lnTo>
                  <a:pt x="10403472" y="2003644"/>
                </a:lnTo>
                <a:cubicBezTo>
                  <a:pt x="10403472" y="2003644"/>
                  <a:pt x="10403472" y="2003644"/>
                  <a:pt x="10419371" y="1934148"/>
                </a:cubicBezTo>
                <a:cubicBezTo>
                  <a:pt x="10419371" y="1934148"/>
                  <a:pt x="10419371" y="1934148"/>
                  <a:pt x="10434698" y="1645119"/>
                </a:cubicBezTo>
                <a:cubicBezTo>
                  <a:pt x="10434698" y="1645119"/>
                  <a:pt x="10434698" y="1645119"/>
                  <a:pt x="10450592" y="1575631"/>
                </a:cubicBezTo>
                <a:cubicBezTo>
                  <a:pt x="10450592" y="1575631"/>
                  <a:pt x="10466490" y="1506133"/>
                  <a:pt x="10466490" y="1506133"/>
                </a:cubicBezTo>
                <a:cubicBezTo>
                  <a:pt x="10466490" y="1506133"/>
                  <a:pt x="10466490" y="1506133"/>
                  <a:pt x="10479904" y="1447493"/>
                </a:cubicBezTo>
                <a:lnTo>
                  <a:pt x="10482390" y="1436633"/>
                </a:lnTo>
                <a:cubicBezTo>
                  <a:pt x="10482390" y="1436633"/>
                  <a:pt x="10482390" y="1436633"/>
                  <a:pt x="10465924" y="1286600"/>
                </a:cubicBezTo>
                <a:cubicBezTo>
                  <a:pt x="10465924" y="1286600"/>
                  <a:pt x="10465924" y="1286600"/>
                  <a:pt x="10449459" y="1136568"/>
                </a:cubicBezTo>
                <a:cubicBezTo>
                  <a:pt x="10465354" y="1067069"/>
                  <a:pt x="10432990" y="986539"/>
                  <a:pt x="10481251" y="997580"/>
                </a:cubicBezTo>
                <a:cubicBezTo>
                  <a:pt x="10481251" y="997580"/>
                  <a:pt x="10481251" y="997580"/>
                  <a:pt x="10480683" y="778046"/>
                </a:cubicBezTo>
                <a:cubicBezTo>
                  <a:pt x="10480683" y="778046"/>
                  <a:pt x="10480683" y="778046"/>
                  <a:pt x="10496581" y="708550"/>
                </a:cubicBezTo>
                <a:cubicBezTo>
                  <a:pt x="10496581" y="708550"/>
                  <a:pt x="10496581" y="708550"/>
                  <a:pt x="10512479" y="639055"/>
                </a:cubicBezTo>
                <a:cubicBezTo>
                  <a:pt x="10512479" y="639055"/>
                  <a:pt x="10512479" y="639055"/>
                  <a:pt x="10576638" y="580599"/>
                </a:cubicBezTo>
                <a:cubicBezTo>
                  <a:pt x="10576638" y="580599"/>
                  <a:pt x="10576638" y="580599"/>
                  <a:pt x="10609001" y="661137"/>
                </a:cubicBezTo>
                <a:cubicBezTo>
                  <a:pt x="10593106" y="730630"/>
                  <a:pt x="10593106" y="730630"/>
                  <a:pt x="10641366" y="741671"/>
                </a:cubicBezTo>
                <a:cubicBezTo>
                  <a:pt x="10641366" y="741671"/>
                  <a:pt x="10641366" y="741671"/>
                  <a:pt x="10593671" y="950162"/>
                </a:cubicBezTo>
                <a:cubicBezTo>
                  <a:pt x="10593671" y="950162"/>
                  <a:pt x="10593671" y="950162"/>
                  <a:pt x="10641936" y="961206"/>
                </a:cubicBezTo>
                <a:cubicBezTo>
                  <a:pt x="10641936" y="961206"/>
                  <a:pt x="10641936" y="961206"/>
                  <a:pt x="10578345" y="1239186"/>
                </a:cubicBezTo>
                <a:cubicBezTo>
                  <a:pt x="10578345" y="1239186"/>
                  <a:pt x="10578345" y="1239186"/>
                  <a:pt x="10626607" y="1250226"/>
                </a:cubicBezTo>
                <a:cubicBezTo>
                  <a:pt x="10626607" y="1250226"/>
                  <a:pt x="10626607" y="1250226"/>
                  <a:pt x="10643074" y="1400258"/>
                </a:cubicBezTo>
                <a:cubicBezTo>
                  <a:pt x="10643074" y="1400258"/>
                  <a:pt x="10643074" y="1400258"/>
                  <a:pt x="10627175" y="1469757"/>
                </a:cubicBezTo>
                <a:cubicBezTo>
                  <a:pt x="10627175" y="1469757"/>
                  <a:pt x="10627175" y="1469757"/>
                  <a:pt x="10643643" y="1619791"/>
                </a:cubicBezTo>
                <a:cubicBezTo>
                  <a:pt x="10643643" y="1619791"/>
                  <a:pt x="10643643" y="1619791"/>
                  <a:pt x="10676009" y="1700319"/>
                </a:cubicBezTo>
                <a:cubicBezTo>
                  <a:pt x="10627748" y="1689280"/>
                  <a:pt x="10627748" y="1689280"/>
                  <a:pt x="10627748" y="1689280"/>
                </a:cubicBezTo>
                <a:cubicBezTo>
                  <a:pt x="10627748" y="1689280"/>
                  <a:pt x="10627748" y="1689280"/>
                  <a:pt x="10692475" y="1850356"/>
                </a:cubicBezTo>
                <a:cubicBezTo>
                  <a:pt x="10692475" y="1850356"/>
                  <a:pt x="10692475" y="1850356"/>
                  <a:pt x="10676578" y="1919852"/>
                </a:cubicBezTo>
                <a:cubicBezTo>
                  <a:pt x="10676578" y="1919852"/>
                  <a:pt x="10676578" y="1919852"/>
                  <a:pt x="10660679" y="1989348"/>
                </a:cubicBezTo>
                <a:cubicBezTo>
                  <a:pt x="10660679" y="1989348"/>
                  <a:pt x="10660679" y="1989348"/>
                  <a:pt x="10644783" y="2058845"/>
                </a:cubicBezTo>
                <a:cubicBezTo>
                  <a:pt x="10644783" y="2058845"/>
                  <a:pt x="10580621" y="2117304"/>
                  <a:pt x="10693042" y="2069883"/>
                </a:cubicBezTo>
                <a:cubicBezTo>
                  <a:pt x="10693042" y="2069883"/>
                  <a:pt x="10693042" y="2069883"/>
                  <a:pt x="10677146" y="2139382"/>
                </a:cubicBezTo>
                <a:cubicBezTo>
                  <a:pt x="10677146" y="2139382"/>
                  <a:pt x="10677146" y="2139382"/>
                  <a:pt x="10709511" y="2219920"/>
                </a:cubicBezTo>
                <a:cubicBezTo>
                  <a:pt x="10709511" y="2219920"/>
                  <a:pt x="10709511" y="2219920"/>
                  <a:pt x="10677717" y="2358911"/>
                </a:cubicBezTo>
                <a:cubicBezTo>
                  <a:pt x="10677717" y="2358911"/>
                  <a:pt x="10677717" y="2358911"/>
                  <a:pt x="10661817" y="2428413"/>
                </a:cubicBezTo>
                <a:cubicBezTo>
                  <a:pt x="10661817" y="2428413"/>
                  <a:pt x="10661817" y="2428413"/>
                  <a:pt x="10725975" y="2369955"/>
                </a:cubicBezTo>
                <a:cubicBezTo>
                  <a:pt x="10725975" y="2369955"/>
                  <a:pt x="10725975" y="2369955"/>
                  <a:pt x="10694750" y="2728480"/>
                </a:cubicBezTo>
                <a:cubicBezTo>
                  <a:pt x="10694750" y="2728480"/>
                  <a:pt x="10694750" y="2728480"/>
                  <a:pt x="10695321" y="2948002"/>
                </a:cubicBezTo>
                <a:cubicBezTo>
                  <a:pt x="10695321" y="2948002"/>
                  <a:pt x="10695321" y="2948002"/>
                  <a:pt x="10663526" y="3086996"/>
                </a:cubicBezTo>
                <a:cubicBezTo>
                  <a:pt x="10663526" y="3086996"/>
                  <a:pt x="10663526" y="3086996"/>
                  <a:pt x="10647629" y="3156495"/>
                </a:cubicBezTo>
                <a:cubicBezTo>
                  <a:pt x="10631729" y="3225991"/>
                  <a:pt x="10679991" y="3237032"/>
                  <a:pt x="10631729" y="3225991"/>
                </a:cubicBezTo>
                <a:cubicBezTo>
                  <a:pt x="10631729" y="3225991"/>
                  <a:pt x="10631729" y="3225991"/>
                  <a:pt x="10632299" y="3445518"/>
                </a:cubicBezTo>
                <a:cubicBezTo>
                  <a:pt x="10632299" y="3445518"/>
                  <a:pt x="10632299" y="3445518"/>
                  <a:pt x="10617539" y="3954069"/>
                </a:cubicBezTo>
                <a:cubicBezTo>
                  <a:pt x="10617539" y="3954069"/>
                  <a:pt x="10617539" y="3954069"/>
                  <a:pt x="10649904" y="4034607"/>
                </a:cubicBezTo>
                <a:cubicBezTo>
                  <a:pt x="10649904" y="4034607"/>
                  <a:pt x="10649904" y="4034607"/>
                  <a:pt x="10585745" y="4093063"/>
                </a:cubicBezTo>
                <a:cubicBezTo>
                  <a:pt x="10585745" y="4093063"/>
                  <a:pt x="10585745" y="4093063"/>
                  <a:pt x="10618110" y="4173600"/>
                </a:cubicBezTo>
                <a:cubicBezTo>
                  <a:pt x="10618110" y="4173600"/>
                  <a:pt x="10618110" y="4173600"/>
                  <a:pt x="10634008" y="4104105"/>
                </a:cubicBezTo>
                <a:cubicBezTo>
                  <a:pt x="10634008" y="4104105"/>
                  <a:pt x="10634008" y="4104105"/>
                  <a:pt x="10661612" y="4532240"/>
                </a:cubicBezTo>
                <a:lnTo>
                  <a:pt x="10665662" y="4595060"/>
                </a:lnTo>
                <a:lnTo>
                  <a:pt x="10683225" y="4580499"/>
                </a:lnTo>
                <a:cubicBezTo>
                  <a:pt x="10703059" y="4564058"/>
                  <a:pt x="10703059" y="4564058"/>
                  <a:pt x="10703059" y="4564058"/>
                </a:cubicBezTo>
                <a:cubicBezTo>
                  <a:pt x="10868328" y="4434834"/>
                  <a:pt x="10868328" y="4434834"/>
                  <a:pt x="10868328" y="4434834"/>
                </a:cubicBezTo>
                <a:cubicBezTo>
                  <a:pt x="10839733" y="4404101"/>
                  <a:pt x="10868328" y="4434834"/>
                  <a:pt x="10913886" y="4381513"/>
                </a:cubicBezTo>
                <a:cubicBezTo>
                  <a:pt x="10959446" y="4328191"/>
                  <a:pt x="10959446" y="4328191"/>
                  <a:pt x="10959446" y="4328191"/>
                </a:cubicBezTo>
                <a:cubicBezTo>
                  <a:pt x="11050566" y="4221549"/>
                  <a:pt x="11050566" y="4221549"/>
                  <a:pt x="11050566" y="4221549"/>
                </a:cubicBezTo>
                <a:cubicBezTo>
                  <a:pt x="11215834" y="4092327"/>
                  <a:pt x="11215834" y="4092327"/>
                  <a:pt x="11215834" y="4092327"/>
                </a:cubicBezTo>
                <a:cubicBezTo>
                  <a:pt x="11472226" y="3856457"/>
                  <a:pt x="11472226" y="3856457"/>
                  <a:pt x="11472226" y="3856457"/>
                </a:cubicBezTo>
                <a:cubicBezTo>
                  <a:pt x="11455260" y="3940509"/>
                  <a:pt x="11455260" y="3940509"/>
                  <a:pt x="11455260" y="3940509"/>
                </a:cubicBezTo>
                <a:cubicBezTo>
                  <a:pt x="11500821" y="3887186"/>
                  <a:pt x="11500821" y="3887186"/>
                  <a:pt x="11500821" y="3887186"/>
                </a:cubicBezTo>
                <a:cubicBezTo>
                  <a:pt x="11591937" y="3780548"/>
                  <a:pt x="11591937" y="3780548"/>
                  <a:pt x="11591937" y="3780548"/>
                </a:cubicBezTo>
                <a:cubicBezTo>
                  <a:pt x="11666095" y="3757958"/>
                  <a:pt x="11666095" y="3757958"/>
                  <a:pt x="11666095" y="3757958"/>
                </a:cubicBezTo>
                <a:cubicBezTo>
                  <a:pt x="11711655" y="3704638"/>
                  <a:pt x="11711655" y="3704638"/>
                  <a:pt x="11711655" y="3704638"/>
                </a:cubicBezTo>
                <a:cubicBezTo>
                  <a:pt x="11723283" y="3819427"/>
                  <a:pt x="11740249" y="3735370"/>
                  <a:pt x="11740249" y="3735370"/>
                </a:cubicBezTo>
                <a:cubicBezTo>
                  <a:pt x="11785809" y="3682049"/>
                  <a:pt x="11785809" y="3682049"/>
                  <a:pt x="11785809" y="3682049"/>
                </a:cubicBezTo>
                <a:cubicBezTo>
                  <a:pt x="11831366" y="3628729"/>
                  <a:pt x="11831366" y="3628729"/>
                  <a:pt x="11831366" y="3628729"/>
                </a:cubicBezTo>
                <a:cubicBezTo>
                  <a:pt x="11876926" y="3575408"/>
                  <a:pt x="11876926" y="3575408"/>
                  <a:pt x="11876926" y="3575408"/>
                </a:cubicBezTo>
                <a:cubicBezTo>
                  <a:pt x="12025236" y="3530232"/>
                  <a:pt x="12025236" y="3530232"/>
                  <a:pt x="12025236" y="3530232"/>
                </a:cubicBezTo>
                <a:cubicBezTo>
                  <a:pt x="12025236" y="3530232"/>
                  <a:pt x="12025236" y="3530232"/>
                  <a:pt x="11996641" y="3499499"/>
                </a:cubicBezTo>
                <a:cubicBezTo>
                  <a:pt x="12070789" y="3476918"/>
                  <a:pt x="12070789" y="3476918"/>
                  <a:pt x="12070789" y="3476918"/>
                </a:cubicBezTo>
                <a:cubicBezTo>
                  <a:pt x="12190505" y="3401010"/>
                  <a:pt x="12190505" y="3401010"/>
                  <a:pt x="12190505" y="3401010"/>
                </a:cubicBezTo>
                <a:cubicBezTo>
                  <a:pt x="12236064" y="3347689"/>
                  <a:pt x="12236064" y="3347689"/>
                  <a:pt x="12236064" y="3347689"/>
                </a:cubicBezTo>
                <a:cubicBezTo>
                  <a:pt x="12355775" y="3271782"/>
                  <a:pt x="12355775" y="3271782"/>
                  <a:pt x="12355775" y="3271782"/>
                </a:cubicBezTo>
                <a:cubicBezTo>
                  <a:pt x="12384371" y="3302514"/>
                  <a:pt x="12384371" y="3302514"/>
                  <a:pt x="12384371" y="3302514"/>
                </a:cubicBezTo>
                <a:cubicBezTo>
                  <a:pt x="12566603" y="3089236"/>
                  <a:pt x="12566603" y="3089236"/>
                  <a:pt x="12566603" y="3089236"/>
                </a:cubicBezTo>
                <a:cubicBezTo>
                  <a:pt x="12595201" y="3119968"/>
                  <a:pt x="12595201" y="3119968"/>
                  <a:pt x="12595201" y="3119968"/>
                </a:cubicBezTo>
                <a:cubicBezTo>
                  <a:pt x="12731879" y="2960006"/>
                  <a:pt x="12731879" y="2960006"/>
                  <a:pt x="12731879" y="2960006"/>
                </a:cubicBezTo>
                <a:cubicBezTo>
                  <a:pt x="12760475" y="2990737"/>
                  <a:pt x="12760475" y="2990737"/>
                  <a:pt x="12806031" y="2937419"/>
                </a:cubicBezTo>
                <a:cubicBezTo>
                  <a:pt x="12880187" y="2914830"/>
                  <a:pt x="12880187" y="2914830"/>
                  <a:pt x="12880187" y="2914830"/>
                </a:cubicBezTo>
                <a:cubicBezTo>
                  <a:pt x="12863223" y="2998884"/>
                  <a:pt x="12863223" y="2998884"/>
                  <a:pt x="12863223" y="2998884"/>
                </a:cubicBezTo>
                <a:cubicBezTo>
                  <a:pt x="12817665" y="3052203"/>
                  <a:pt x="12817665" y="3052203"/>
                  <a:pt x="12817665" y="3052203"/>
                </a:cubicBezTo>
                <a:cubicBezTo>
                  <a:pt x="12772105" y="3105523"/>
                  <a:pt x="12772105" y="3105523"/>
                  <a:pt x="12772105" y="3105523"/>
                </a:cubicBezTo>
                <a:cubicBezTo>
                  <a:pt x="12606831" y="3234755"/>
                  <a:pt x="12606831" y="3234755"/>
                  <a:pt x="12606831" y="3234755"/>
                </a:cubicBezTo>
                <a:cubicBezTo>
                  <a:pt x="12635427" y="3265486"/>
                  <a:pt x="12561277" y="3288069"/>
                  <a:pt x="12515715" y="3341392"/>
                </a:cubicBezTo>
                <a:cubicBezTo>
                  <a:pt x="12396003" y="3417298"/>
                  <a:pt x="12396003" y="3417298"/>
                  <a:pt x="12396003" y="3417298"/>
                </a:cubicBezTo>
                <a:cubicBezTo>
                  <a:pt x="12276291" y="3493208"/>
                  <a:pt x="12276291" y="3493208"/>
                  <a:pt x="12276291" y="3493208"/>
                </a:cubicBezTo>
                <a:lnTo>
                  <a:pt x="12269171" y="3501541"/>
                </a:lnTo>
                <a:cubicBezTo>
                  <a:pt x="12230731" y="3546532"/>
                  <a:pt x="12230731" y="3546532"/>
                  <a:pt x="12230731" y="3546532"/>
                </a:cubicBezTo>
                <a:cubicBezTo>
                  <a:pt x="12230731" y="3546532"/>
                  <a:pt x="12185170" y="3599852"/>
                  <a:pt x="12185170" y="3599852"/>
                </a:cubicBezTo>
                <a:cubicBezTo>
                  <a:pt x="12139617" y="3653165"/>
                  <a:pt x="12139617" y="3653165"/>
                  <a:pt x="12139617" y="3653165"/>
                </a:cubicBezTo>
                <a:cubicBezTo>
                  <a:pt x="11928784" y="3835714"/>
                  <a:pt x="11928784" y="3835714"/>
                  <a:pt x="11928784" y="3835714"/>
                </a:cubicBezTo>
                <a:cubicBezTo>
                  <a:pt x="11883225" y="3889037"/>
                  <a:pt x="11883225" y="3889037"/>
                  <a:pt x="11883225" y="3889037"/>
                </a:cubicBezTo>
                <a:cubicBezTo>
                  <a:pt x="11883225" y="3889037"/>
                  <a:pt x="11882066" y="3889389"/>
                  <a:pt x="11880182" y="3889964"/>
                </a:cubicBezTo>
                <a:lnTo>
                  <a:pt x="11876855" y="3890977"/>
                </a:lnTo>
                <a:lnTo>
                  <a:pt x="11872796" y="3892214"/>
                </a:lnTo>
                <a:lnTo>
                  <a:pt x="11865155" y="3894542"/>
                </a:lnTo>
                <a:lnTo>
                  <a:pt x="11860339" y="3896009"/>
                </a:lnTo>
                <a:lnTo>
                  <a:pt x="11850365" y="3899046"/>
                </a:lnTo>
                <a:cubicBezTo>
                  <a:pt x="11849768" y="3899229"/>
                  <a:pt x="11851940" y="3898567"/>
                  <a:pt x="11855415" y="3897509"/>
                </a:cubicBezTo>
                <a:lnTo>
                  <a:pt x="11860339" y="3896009"/>
                </a:lnTo>
                <a:lnTo>
                  <a:pt x="11861934" y="3895523"/>
                </a:lnTo>
                <a:lnTo>
                  <a:pt x="11865155" y="3894542"/>
                </a:lnTo>
                <a:lnTo>
                  <a:pt x="11876855" y="3890977"/>
                </a:lnTo>
                <a:lnTo>
                  <a:pt x="11883225" y="3889037"/>
                </a:lnTo>
                <a:cubicBezTo>
                  <a:pt x="11763511" y="3964945"/>
                  <a:pt x="11763511" y="3964945"/>
                  <a:pt x="11763511" y="3964945"/>
                </a:cubicBezTo>
                <a:cubicBezTo>
                  <a:pt x="11643798" y="4040852"/>
                  <a:pt x="11643798" y="4040852"/>
                  <a:pt x="11643798" y="4040852"/>
                </a:cubicBezTo>
                <a:cubicBezTo>
                  <a:pt x="11581275" y="4178230"/>
                  <a:pt x="11581275" y="4178230"/>
                  <a:pt x="11581275" y="4178230"/>
                </a:cubicBezTo>
                <a:cubicBezTo>
                  <a:pt x="11552679" y="4147497"/>
                  <a:pt x="11552679" y="4147497"/>
                  <a:pt x="11552679" y="4147497"/>
                </a:cubicBezTo>
                <a:cubicBezTo>
                  <a:pt x="11507118" y="4200819"/>
                  <a:pt x="11507118" y="4200819"/>
                  <a:pt x="11507118" y="4200819"/>
                </a:cubicBezTo>
                <a:cubicBezTo>
                  <a:pt x="11535715" y="4231551"/>
                  <a:pt x="11507118" y="4200819"/>
                  <a:pt x="11490157" y="4284869"/>
                </a:cubicBezTo>
                <a:cubicBezTo>
                  <a:pt x="11564309" y="4262282"/>
                  <a:pt x="11564309" y="4262282"/>
                  <a:pt x="11564309" y="4262282"/>
                </a:cubicBezTo>
                <a:cubicBezTo>
                  <a:pt x="11518750" y="4315601"/>
                  <a:pt x="11444598" y="4338190"/>
                  <a:pt x="11473192" y="4368922"/>
                </a:cubicBezTo>
                <a:lnTo>
                  <a:pt x="11427631" y="4422244"/>
                </a:lnTo>
                <a:cubicBezTo>
                  <a:pt x="11399038" y="4391511"/>
                  <a:pt x="11399038" y="4391511"/>
                  <a:pt x="11399038" y="4391511"/>
                </a:cubicBezTo>
                <a:cubicBezTo>
                  <a:pt x="11233769" y="4520736"/>
                  <a:pt x="11233769" y="4520736"/>
                  <a:pt x="11233769" y="4520736"/>
                </a:cubicBezTo>
                <a:cubicBezTo>
                  <a:pt x="11159613" y="4543323"/>
                  <a:pt x="11159613" y="4543323"/>
                  <a:pt x="11159613" y="4543323"/>
                </a:cubicBezTo>
                <a:cubicBezTo>
                  <a:pt x="11188209" y="4574057"/>
                  <a:pt x="11188209" y="4574057"/>
                  <a:pt x="11188209" y="4574057"/>
                </a:cubicBezTo>
                <a:cubicBezTo>
                  <a:pt x="11142650" y="4627378"/>
                  <a:pt x="11114053" y="4596646"/>
                  <a:pt x="11068496" y="4649964"/>
                </a:cubicBezTo>
                <a:cubicBezTo>
                  <a:pt x="11039900" y="4619231"/>
                  <a:pt x="11039900" y="4619231"/>
                  <a:pt x="11039900" y="4619231"/>
                </a:cubicBezTo>
                <a:cubicBezTo>
                  <a:pt x="11022936" y="4703285"/>
                  <a:pt x="11022936" y="4703285"/>
                  <a:pt x="11022936" y="4703285"/>
                </a:cubicBezTo>
                <a:cubicBezTo>
                  <a:pt x="10977376" y="4756606"/>
                  <a:pt x="10977376" y="4756606"/>
                  <a:pt x="10977376" y="4756606"/>
                </a:cubicBezTo>
                <a:cubicBezTo>
                  <a:pt x="10931821" y="4809922"/>
                  <a:pt x="10931821" y="4809922"/>
                  <a:pt x="10931821" y="4809922"/>
                </a:cubicBezTo>
                <a:cubicBezTo>
                  <a:pt x="10857667" y="4832510"/>
                  <a:pt x="10857667" y="4832510"/>
                  <a:pt x="10857667" y="4832510"/>
                </a:cubicBezTo>
                <a:cubicBezTo>
                  <a:pt x="10829070" y="4801779"/>
                  <a:pt x="10857667" y="4832510"/>
                  <a:pt x="10812108" y="4885832"/>
                </a:cubicBezTo>
                <a:cubicBezTo>
                  <a:pt x="10829070" y="4801779"/>
                  <a:pt x="10812108" y="4885832"/>
                  <a:pt x="10766548" y="4939154"/>
                </a:cubicBezTo>
                <a:cubicBezTo>
                  <a:pt x="10737954" y="4908418"/>
                  <a:pt x="10737954" y="4908418"/>
                  <a:pt x="10737954" y="4908418"/>
                </a:cubicBezTo>
                <a:cubicBezTo>
                  <a:pt x="10692393" y="4961741"/>
                  <a:pt x="10692393" y="4961741"/>
                  <a:pt x="10692393" y="4961741"/>
                </a:cubicBezTo>
                <a:cubicBezTo>
                  <a:pt x="10646832" y="5015063"/>
                  <a:pt x="10646832" y="5015063"/>
                  <a:pt x="10646832" y="5015063"/>
                </a:cubicBezTo>
                <a:lnTo>
                  <a:pt x="10633729" y="5030400"/>
                </a:lnTo>
                <a:lnTo>
                  <a:pt x="10632541" y="5052789"/>
                </a:lnTo>
                <a:cubicBezTo>
                  <a:pt x="10630295" y="5095127"/>
                  <a:pt x="10626702" y="5162864"/>
                  <a:pt x="10620953" y="5271249"/>
                </a:cubicBezTo>
                <a:cubicBezTo>
                  <a:pt x="10620953" y="5271249"/>
                  <a:pt x="10620953" y="5271249"/>
                  <a:pt x="10614247" y="5300568"/>
                </a:cubicBezTo>
                <a:lnTo>
                  <a:pt x="10611299" y="5313451"/>
                </a:lnTo>
                <a:lnTo>
                  <a:pt x="10618847" y="5304615"/>
                </a:lnTo>
                <a:cubicBezTo>
                  <a:pt x="10624543" y="5297950"/>
                  <a:pt x="10624543" y="5297950"/>
                  <a:pt x="10624543" y="5297950"/>
                </a:cubicBezTo>
                <a:cubicBezTo>
                  <a:pt x="10653137" y="5328683"/>
                  <a:pt x="10653137" y="5328683"/>
                  <a:pt x="10653137" y="5328683"/>
                </a:cubicBezTo>
                <a:cubicBezTo>
                  <a:pt x="10744251" y="5222046"/>
                  <a:pt x="10744251" y="5222046"/>
                  <a:pt x="10744251" y="5222046"/>
                </a:cubicBezTo>
                <a:cubicBezTo>
                  <a:pt x="10789810" y="5168725"/>
                  <a:pt x="10789810" y="5168725"/>
                  <a:pt x="10789810" y="5168725"/>
                </a:cubicBezTo>
                <a:cubicBezTo>
                  <a:pt x="10835369" y="5115404"/>
                  <a:pt x="10835369" y="5115404"/>
                  <a:pt x="10835369" y="5115404"/>
                </a:cubicBezTo>
                <a:cubicBezTo>
                  <a:pt x="10863967" y="5146141"/>
                  <a:pt x="10863967" y="5146141"/>
                  <a:pt x="10863967" y="5146141"/>
                </a:cubicBezTo>
                <a:cubicBezTo>
                  <a:pt x="10880929" y="5062083"/>
                  <a:pt x="10880929" y="5062083"/>
                  <a:pt x="10880929" y="5062083"/>
                </a:cubicBezTo>
                <a:cubicBezTo>
                  <a:pt x="10909525" y="5092819"/>
                  <a:pt x="10909525" y="5092819"/>
                  <a:pt x="10909525" y="5092819"/>
                </a:cubicBezTo>
                <a:cubicBezTo>
                  <a:pt x="10932302" y="5066162"/>
                  <a:pt x="10943695" y="5052828"/>
                  <a:pt x="10955086" y="5039495"/>
                </a:cubicBezTo>
                <a:cubicBezTo>
                  <a:pt x="10955086" y="5039495"/>
                  <a:pt x="10955086" y="5039495"/>
                  <a:pt x="10926488" y="5008761"/>
                </a:cubicBezTo>
                <a:cubicBezTo>
                  <a:pt x="10972047" y="4955444"/>
                  <a:pt x="10972047" y="4955444"/>
                  <a:pt x="10972047" y="4955444"/>
                </a:cubicBezTo>
                <a:cubicBezTo>
                  <a:pt x="11137319" y="4826219"/>
                  <a:pt x="11137319" y="4826219"/>
                  <a:pt x="11137319" y="4826219"/>
                </a:cubicBezTo>
                <a:cubicBezTo>
                  <a:pt x="11257029" y="4750311"/>
                  <a:pt x="11257029" y="4750311"/>
                  <a:pt x="11257029" y="4750311"/>
                </a:cubicBezTo>
                <a:cubicBezTo>
                  <a:pt x="11393708" y="4590346"/>
                  <a:pt x="11393708" y="4590346"/>
                  <a:pt x="11393708" y="4590346"/>
                </a:cubicBezTo>
                <a:cubicBezTo>
                  <a:pt x="11393708" y="4590346"/>
                  <a:pt x="11393708" y="4590346"/>
                  <a:pt x="11399403" y="4583681"/>
                </a:cubicBezTo>
                <a:lnTo>
                  <a:pt x="11433572" y="4543692"/>
                </a:lnTo>
                <a:lnTo>
                  <a:pt x="11439267" y="4537027"/>
                </a:lnTo>
                <a:cubicBezTo>
                  <a:pt x="11513417" y="4514445"/>
                  <a:pt x="11513417" y="4514445"/>
                  <a:pt x="11513417" y="4514445"/>
                </a:cubicBezTo>
                <a:cubicBezTo>
                  <a:pt x="11604537" y="4407802"/>
                  <a:pt x="11604537" y="4407802"/>
                  <a:pt x="11604537" y="4407802"/>
                </a:cubicBezTo>
                <a:cubicBezTo>
                  <a:pt x="11678689" y="4385216"/>
                  <a:pt x="11678689" y="4385216"/>
                  <a:pt x="11678689" y="4385216"/>
                </a:cubicBezTo>
                <a:cubicBezTo>
                  <a:pt x="11769808" y="4278573"/>
                  <a:pt x="11769808" y="4278573"/>
                  <a:pt x="11769808" y="4278573"/>
                </a:cubicBezTo>
                <a:cubicBezTo>
                  <a:pt x="11695654" y="4301160"/>
                  <a:pt x="11695654" y="4301160"/>
                  <a:pt x="11695654" y="4301160"/>
                </a:cubicBezTo>
                <a:cubicBezTo>
                  <a:pt x="11741215" y="4247839"/>
                  <a:pt x="11741215" y="4247839"/>
                  <a:pt x="11741215" y="4247839"/>
                </a:cubicBezTo>
                <a:cubicBezTo>
                  <a:pt x="11786775" y="4194518"/>
                  <a:pt x="11786775" y="4194518"/>
                  <a:pt x="11786775" y="4194518"/>
                </a:cubicBezTo>
                <a:cubicBezTo>
                  <a:pt x="11832334" y="4141197"/>
                  <a:pt x="11832334" y="4141197"/>
                  <a:pt x="11832334" y="4141197"/>
                </a:cubicBezTo>
                <a:cubicBezTo>
                  <a:pt x="11877890" y="4087880"/>
                  <a:pt x="11877890" y="4087880"/>
                  <a:pt x="11877890" y="4087880"/>
                </a:cubicBezTo>
                <a:cubicBezTo>
                  <a:pt x="11815370" y="4225250"/>
                  <a:pt x="11815370" y="4225250"/>
                  <a:pt x="11815370" y="4225250"/>
                </a:cubicBezTo>
                <a:cubicBezTo>
                  <a:pt x="11889524" y="4202661"/>
                  <a:pt x="11889524" y="4202661"/>
                  <a:pt x="11889524" y="4202661"/>
                </a:cubicBezTo>
                <a:cubicBezTo>
                  <a:pt x="12105687" y="3821272"/>
                  <a:pt x="11935081" y="4149343"/>
                  <a:pt x="11980642" y="4096023"/>
                </a:cubicBezTo>
                <a:cubicBezTo>
                  <a:pt x="12043165" y="3958648"/>
                  <a:pt x="12043165" y="3958648"/>
                  <a:pt x="12043165" y="3958648"/>
                </a:cubicBezTo>
                <a:cubicBezTo>
                  <a:pt x="12117317" y="3936061"/>
                  <a:pt x="12117317" y="3936061"/>
                  <a:pt x="12117317" y="3936061"/>
                </a:cubicBezTo>
                <a:cubicBezTo>
                  <a:pt x="12162878" y="3882740"/>
                  <a:pt x="12162878" y="3882740"/>
                  <a:pt x="12162878" y="3882740"/>
                </a:cubicBezTo>
                <a:cubicBezTo>
                  <a:pt x="12237034" y="3860154"/>
                  <a:pt x="12237034" y="3860154"/>
                  <a:pt x="12237034" y="3860154"/>
                </a:cubicBezTo>
                <a:cubicBezTo>
                  <a:pt x="12282595" y="3806831"/>
                  <a:pt x="12282595" y="3806831"/>
                  <a:pt x="12282595" y="3806831"/>
                </a:cubicBezTo>
                <a:cubicBezTo>
                  <a:pt x="12311187" y="3837565"/>
                  <a:pt x="12311187" y="3837565"/>
                  <a:pt x="12311187" y="3837565"/>
                </a:cubicBezTo>
                <a:cubicBezTo>
                  <a:pt x="12356743" y="3784247"/>
                  <a:pt x="12356743" y="3784247"/>
                  <a:pt x="12356743" y="3784247"/>
                </a:cubicBezTo>
                <a:cubicBezTo>
                  <a:pt x="12339785" y="3868298"/>
                  <a:pt x="12339785" y="3868298"/>
                  <a:pt x="12339785" y="3868298"/>
                </a:cubicBezTo>
                <a:cubicBezTo>
                  <a:pt x="12385339" y="3814984"/>
                  <a:pt x="12385339" y="3814984"/>
                  <a:pt x="12413933" y="3845716"/>
                </a:cubicBezTo>
                <a:cubicBezTo>
                  <a:pt x="12459491" y="3792395"/>
                  <a:pt x="12459491" y="3792395"/>
                  <a:pt x="12385339" y="3814984"/>
                </a:cubicBezTo>
                <a:cubicBezTo>
                  <a:pt x="12447861" y="3677607"/>
                  <a:pt x="12447861" y="3677607"/>
                  <a:pt x="12447861" y="3677607"/>
                </a:cubicBezTo>
                <a:cubicBezTo>
                  <a:pt x="12430899" y="3761663"/>
                  <a:pt x="12476457" y="3708341"/>
                  <a:pt x="12476457" y="3708341"/>
                </a:cubicBezTo>
                <a:cubicBezTo>
                  <a:pt x="12430899" y="3761663"/>
                  <a:pt x="12430899" y="3761663"/>
                  <a:pt x="12430899" y="3761663"/>
                </a:cubicBezTo>
                <a:cubicBezTo>
                  <a:pt x="12550613" y="3685750"/>
                  <a:pt x="12550613" y="3685750"/>
                  <a:pt x="12550613" y="3685750"/>
                </a:cubicBezTo>
                <a:cubicBezTo>
                  <a:pt x="12761443" y="3503202"/>
                  <a:pt x="12761443" y="3503202"/>
                  <a:pt x="12761443" y="3503202"/>
                </a:cubicBezTo>
                <a:cubicBezTo>
                  <a:pt x="12864191" y="3511351"/>
                  <a:pt x="12864191" y="3511351"/>
                  <a:pt x="12864191" y="3511351"/>
                </a:cubicBezTo>
                <a:cubicBezTo>
                  <a:pt x="12909747" y="3458033"/>
                  <a:pt x="12909747" y="3458033"/>
                  <a:pt x="12909747" y="3458033"/>
                </a:cubicBezTo>
                <a:cubicBezTo>
                  <a:pt x="13029463" y="3382123"/>
                  <a:pt x="13029463" y="3382123"/>
                  <a:pt x="13029463" y="3382123"/>
                </a:cubicBezTo>
                <a:cubicBezTo>
                  <a:pt x="13194735" y="3252895"/>
                  <a:pt x="13194735" y="3252895"/>
                  <a:pt x="13194735" y="3252895"/>
                </a:cubicBezTo>
                <a:lnTo>
                  <a:pt x="13150063" y="3305177"/>
                </a:lnTo>
                <a:cubicBezTo>
                  <a:pt x="12966939" y="3519497"/>
                  <a:pt x="12966939" y="3519497"/>
                  <a:pt x="12966939" y="3519497"/>
                </a:cubicBezTo>
                <a:cubicBezTo>
                  <a:pt x="12801671" y="3648725"/>
                  <a:pt x="12801671" y="3648725"/>
                  <a:pt x="12801671" y="3648725"/>
                </a:cubicBezTo>
                <a:cubicBezTo>
                  <a:pt x="12482759" y="4021964"/>
                  <a:pt x="12482759" y="4021964"/>
                  <a:pt x="12482759" y="4021964"/>
                </a:cubicBezTo>
                <a:cubicBezTo>
                  <a:pt x="12454163" y="3991232"/>
                  <a:pt x="12454163" y="3991232"/>
                  <a:pt x="12454163" y="3991232"/>
                </a:cubicBezTo>
                <a:cubicBezTo>
                  <a:pt x="12431383" y="4017895"/>
                  <a:pt x="12408607" y="4044552"/>
                  <a:pt x="12391519" y="4064545"/>
                </a:cubicBezTo>
                <a:lnTo>
                  <a:pt x="12382267" y="4075379"/>
                </a:lnTo>
                <a:lnTo>
                  <a:pt x="12380127" y="4077881"/>
                </a:lnTo>
                <a:cubicBezTo>
                  <a:pt x="12374437" y="4084541"/>
                  <a:pt x="12363047" y="4097873"/>
                  <a:pt x="12363047" y="4097873"/>
                </a:cubicBezTo>
                <a:cubicBezTo>
                  <a:pt x="12317487" y="4151194"/>
                  <a:pt x="12317487" y="4151194"/>
                  <a:pt x="12317487" y="4151194"/>
                </a:cubicBezTo>
                <a:cubicBezTo>
                  <a:pt x="12243333" y="4173779"/>
                  <a:pt x="12243333" y="4173779"/>
                  <a:pt x="12243333" y="4173779"/>
                </a:cubicBezTo>
                <a:cubicBezTo>
                  <a:pt x="12197774" y="4227101"/>
                  <a:pt x="12197774" y="4227101"/>
                  <a:pt x="12197774" y="4227101"/>
                </a:cubicBezTo>
                <a:cubicBezTo>
                  <a:pt x="12226369" y="4257832"/>
                  <a:pt x="12226369" y="4257832"/>
                  <a:pt x="12226369" y="4257832"/>
                </a:cubicBezTo>
                <a:cubicBezTo>
                  <a:pt x="12152214" y="4280421"/>
                  <a:pt x="12152214" y="4280421"/>
                  <a:pt x="12152214" y="4280421"/>
                </a:cubicBezTo>
                <a:cubicBezTo>
                  <a:pt x="12135250" y="4364478"/>
                  <a:pt x="12135250" y="4364478"/>
                  <a:pt x="12135250" y="4364478"/>
                </a:cubicBezTo>
                <a:cubicBezTo>
                  <a:pt x="12106653" y="4333742"/>
                  <a:pt x="12106653" y="4333742"/>
                  <a:pt x="12106653" y="4333742"/>
                </a:cubicBezTo>
                <a:cubicBezTo>
                  <a:pt x="12061095" y="4387061"/>
                  <a:pt x="12061095" y="4387061"/>
                  <a:pt x="12061095" y="4387061"/>
                </a:cubicBezTo>
                <a:cubicBezTo>
                  <a:pt x="12015536" y="4440385"/>
                  <a:pt x="12015536" y="4440385"/>
                  <a:pt x="12015536" y="4440385"/>
                </a:cubicBezTo>
                <a:cubicBezTo>
                  <a:pt x="11969976" y="4493706"/>
                  <a:pt x="11969976" y="4493706"/>
                  <a:pt x="11969976" y="4493706"/>
                </a:cubicBezTo>
                <a:cubicBezTo>
                  <a:pt x="11953014" y="4577759"/>
                  <a:pt x="11953014" y="4577759"/>
                  <a:pt x="11953014" y="4577759"/>
                </a:cubicBezTo>
                <a:cubicBezTo>
                  <a:pt x="11981608" y="4608492"/>
                  <a:pt x="11981608" y="4608492"/>
                  <a:pt x="11981608" y="4608492"/>
                </a:cubicBezTo>
                <a:cubicBezTo>
                  <a:pt x="11907454" y="4631081"/>
                  <a:pt x="11907454" y="4631081"/>
                  <a:pt x="11907454" y="4631081"/>
                </a:cubicBezTo>
                <a:cubicBezTo>
                  <a:pt x="11936049" y="4661813"/>
                  <a:pt x="11936049" y="4661813"/>
                  <a:pt x="11936049" y="4661813"/>
                </a:cubicBezTo>
                <a:cubicBezTo>
                  <a:pt x="12010203" y="4639224"/>
                  <a:pt x="12010203" y="4639224"/>
                  <a:pt x="12010203" y="4639224"/>
                </a:cubicBezTo>
                <a:cubicBezTo>
                  <a:pt x="12055762" y="4585904"/>
                  <a:pt x="12055762" y="4585904"/>
                  <a:pt x="12055762" y="4585904"/>
                </a:cubicBezTo>
                <a:cubicBezTo>
                  <a:pt x="12175480" y="4509994"/>
                  <a:pt x="12175480" y="4509994"/>
                  <a:pt x="12175480" y="4509994"/>
                </a:cubicBezTo>
                <a:cubicBezTo>
                  <a:pt x="12266597" y="4403357"/>
                  <a:pt x="12266597" y="4403357"/>
                  <a:pt x="12266597" y="4403357"/>
                </a:cubicBezTo>
                <a:cubicBezTo>
                  <a:pt x="12460463" y="4304860"/>
                  <a:pt x="12312155" y="4350033"/>
                  <a:pt x="12312155" y="4350033"/>
                </a:cubicBezTo>
                <a:cubicBezTo>
                  <a:pt x="12386309" y="4327445"/>
                  <a:pt x="12386309" y="4327445"/>
                  <a:pt x="12386309" y="4327445"/>
                </a:cubicBezTo>
                <a:cubicBezTo>
                  <a:pt x="12477427" y="4220802"/>
                  <a:pt x="12477427" y="4220802"/>
                  <a:pt x="12477427" y="4220802"/>
                </a:cubicBezTo>
                <a:cubicBezTo>
                  <a:pt x="12506023" y="4251539"/>
                  <a:pt x="12506023" y="4251539"/>
                  <a:pt x="12506023" y="4251539"/>
                </a:cubicBezTo>
                <a:cubicBezTo>
                  <a:pt x="12597141" y="4144898"/>
                  <a:pt x="12597141" y="4144898"/>
                  <a:pt x="12597141" y="4144898"/>
                </a:cubicBezTo>
                <a:cubicBezTo>
                  <a:pt x="12642695" y="4091580"/>
                  <a:pt x="12642695" y="4091580"/>
                  <a:pt x="12642695" y="4091580"/>
                </a:cubicBezTo>
                <a:cubicBezTo>
                  <a:pt x="12716851" y="4068991"/>
                  <a:pt x="12716851" y="4068991"/>
                  <a:pt x="12716851" y="4068991"/>
                </a:cubicBezTo>
                <a:cubicBezTo>
                  <a:pt x="12807969" y="3962349"/>
                  <a:pt x="12807969" y="3962349"/>
                  <a:pt x="12807969" y="3962349"/>
                </a:cubicBezTo>
                <a:cubicBezTo>
                  <a:pt x="12836567" y="3993082"/>
                  <a:pt x="12836567" y="3993082"/>
                  <a:pt x="12836567" y="3993082"/>
                </a:cubicBezTo>
                <a:cubicBezTo>
                  <a:pt x="12819599" y="4077142"/>
                  <a:pt x="12819599" y="4077142"/>
                  <a:pt x="12819599" y="4077142"/>
                </a:cubicBezTo>
                <a:cubicBezTo>
                  <a:pt x="12745445" y="4099729"/>
                  <a:pt x="12745445" y="4099729"/>
                  <a:pt x="12745445" y="4099729"/>
                </a:cubicBezTo>
                <a:cubicBezTo>
                  <a:pt x="12699887" y="4153049"/>
                  <a:pt x="12699887" y="4153049"/>
                  <a:pt x="12699887" y="4153049"/>
                </a:cubicBezTo>
                <a:cubicBezTo>
                  <a:pt x="12654331" y="4206361"/>
                  <a:pt x="12654331" y="4206361"/>
                  <a:pt x="12654331" y="4206361"/>
                </a:cubicBezTo>
                <a:cubicBezTo>
                  <a:pt x="12608773" y="4259684"/>
                  <a:pt x="12625735" y="4175629"/>
                  <a:pt x="12580175" y="4228950"/>
                </a:cubicBezTo>
                <a:cubicBezTo>
                  <a:pt x="12534615" y="4282271"/>
                  <a:pt x="12534615" y="4282271"/>
                  <a:pt x="12534615" y="4282271"/>
                </a:cubicBezTo>
                <a:cubicBezTo>
                  <a:pt x="12489057" y="4335592"/>
                  <a:pt x="12489057" y="4335592"/>
                  <a:pt x="12489057" y="4335592"/>
                </a:cubicBezTo>
                <a:cubicBezTo>
                  <a:pt x="12472095" y="4419643"/>
                  <a:pt x="12472095" y="4419643"/>
                  <a:pt x="12472095" y="4419643"/>
                </a:cubicBezTo>
                <a:cubicBezTo>
                  <a:pt x="12517655" y="4366324"/>
                  <a:pt x="12489057" y="4335592"/>
                  <a:pt x="12534615" y="4282271"/>
                </a:cubicBezTo>
                <a:cubicBezTo>
                  <a:pt x="12534615" y="4282271"/>
                  <a:pt x="12563215" y="4313004"/>
                  <a:pt x="12563215" y="4313004"/>
                </a:cubicBezTo>
                <a:cubicBezTo>
                  <a:pt x="12591811" y="4343737"/>
                  <a:pt x="12591811" y="4343737"/>
                  <a:pt x="12591811" y="4343737"/>
                </a:cubicBezTo>
                <a:cubicBezTo>
                  <a:pt x="12665963" y="4321148"/>
                  <a:pt x="12665963" y="4321148"/>
                  <a:pt x="12665963" y="4321148"/>
                </a:cubicBezTo>
                <a:cubicBezTo>
                  <a:pt x="12637367" y="4290417"/>
                  <a:pt x="12682929" y="4237095"/>
                  <a:pt x="12682929" y="4237095"/>
                </a:cubicBezTo>
                <a:cubicBezTo>
                  <a:pt x="12848195" y="4107872"/>
                  <a:pt x="12848195" y="4107872"/>
                  <a:pt x="12848195" y="4107872"/>
                </a:cubicBezTo>
                <a:cubicBezTo>
                  <a:pt x="12922351" y="4085284"/>
                  <a:pt x="12922351" y="4085284"/>
                  <a:pt x="12922351" y="4085284"/>
                </a:cubicBezTo>
                <a:cubicBezTo>
                  <a:pt x="13087623" y="3956056"/>
                  <a:pt x="13087623" y="3956056"/>
                  <a:pt x="13087623" y="3956056"/>
                </a:cubicBezTo>
                <a:cubicBezTo>
                  <a:pt x="13116219" y="3986788"/>
                  <a:pt x="13116219" y="3986788"/>
                  <a:pt x="13116219" y="3986788"/>
                </a:cubicBezTo>
                <a:cubicBezTo>
                  <a:pt x="13161779" y="3933467"/>
                  <a:pt x="13161779" y="3933467"/>
                  <a:pt x="13161779" y="3933467"/>
                </a:cubicBezTo>
                <a:cubicBezTo>
                  <a:pt x="13133183" y="3902732"/>
                  <a:pt x="13133183" y="3902732"/>
                  <a:pt x="13133183" y="3902732"/>
                </a:cubicBezTo>
                <a:cubicBezTo>
                  <a:pt x="13327047" y="3804241"/>
                  <a:pt x="13327047" y="3804241"/>
                  <a:pt x="13327047" y="3804241"/>
                </a:cubicBezTo>
                <a:cubicBezTo>
                  <a:pt x="13418165" y="3697599"/>
                  <a:pt x="13418165" y="3697599"/>
                  <a:pt x="13418165" y="3697599"/>
                </a:cubicBezTo>
                <a:cubicBezTo>
                  <a:pt x="13509283" y="3590959"/>
                  <a:pt x="13509283" y="3590959"/>
                  <a:pt x="13509283" y="3590959"/>
                </a:cubicBezTo>
                <a:cubicBezTo>
                  <a:pt x="13492321" y="3675014"/>
                  <a:pt x="13492321" y="3675014"/>
                  <a:pt x="13492321" y="3675014"/>
                </a:cubicBezTo>
                <a:cubicBezTo>
                  <a:pt x="13583439" y="3568371"/>
                  <a:pt x="13583439" y="3568371"/>
                  <a:pt x="13583439" y="3568371"/>
                </a:cubicBezTo>
                <a:cubicBezTo>
                  <a:pt x="13674555" y="3461735"/>
                  <a:pt x="13674555" y="3461735"/>
                  <a:pt x="13674555" y="3461735"/>
                </a:cubicBezTo>
                <a:cubicBezTo>
                  <a:pt x="13703147" y="3492469"/>
                  <a:pt x="13703147" y="3492469"/>
                  <a:pt x="13703147" y="3492469"/>
                </a:cubicBezTo>
                <a:cubicBezTo>
                  <a:pt x="13657589" y="3545788"/>
                  <a:pt x="13657589" y="3545788"/>
                  <a:pt x="13657589" y="3545788"/>
                </a:cubicBezTo>
                <a:lnTo>
                  <a:pt x="13731743" y="3523203"/>
                </a:lnTo>
                <a:cubicBezTo>
                  <a:pt x="13686183" y="3576522"/>
                  <a:pt x="13686183" y="3576522"/>
                  <a:pt x="13686183" y="3576522"/>
                </a:cubicBezTo>
                <a:cubicBezTo>
                  <a:pt x="13475359" y="3759064"/>
                  <a:pt x="13475359" y="3759064"/>
                  <a:pt x="13475359" y="3759064"/>
                </a:cubicBezTo>
                <a:cubicBezTo>
                  <a:pt x="13429799" y="3812389"/>
                  <a:pt x="13429799" y="3812389"/>
                  <a:pt x="13429799" y="3812389"/>
                </a:cubicBezTo>
                <a:cubicBezTo>
                  <a:pt x="13384237" y="3865709"/>
                  <a:pt x="13384237" y="3865709"/>
                  <a:pt x="13384237" y="3865709"/>
                </a:cubicBezTo>
                <a:cubicBezTo>
                  <a:pt x="13338677" y="3919031"/>
                  <a:pt x="13338677" y="3919031"/>
                  <a:pt x="13338677" y="3919031"/>
                </a:cubicBezTo>
                <a:cubicBezTo>
                  <a:pt x="13310083" y="3888299"/>
                  <a:pt x="13310083" y="3888299"/>
                  <a:pt x="13310083" y="3888299"/>
                </a:cubicBezTo>
                <a:cubicBezTo>
                  <a:pt x="13264527" y="3941616"/>
                  <a:pt x="13264527" y="3941616"/>
                  <a:pt x="13264527" y="3941616"/>
                </a:cubicBezTo>
                <a:cubicBezTo>
                  <a:pt x="13247565" y="4025665"/>
                  <a:pt x="13247565" y="4025665"/>
                  <a:pt x="13247565" y="4025665"/>
                </a:cubicBezTo>
                <a:cubicBezTo>
                  <a:pt x="13110887" y="4185628"/>
                  <a:pt x="13110887" y="4185628"/>
                  <a:pt x="13110887" y="4185628"/>
                </a:cubicBezTo>
                <a:cubicBezTo>
                  <a:pt x="12928649" y="4398912"/>
                  <a:pt x="12928649" y="4398912"/>
                  <a:pt x="12928649" y="4398912"/>
                </a:cubicBezTo>
                <a:cubicBezTo>
                  <a:pt x="12763379" y="4528136"/>
                  <a:pt x="12763379" y="4528136"/>
                  <a:pt x="12763379" y="4528136"/>
                </a:cubicBezTo>
                <a:cubicBezTo>
                  <a:pt x="12643667" y="4604045"/>
                  <a:pt x="12626703" y="4688100"/>
                  <a:pt x="12552547" y="4710688"/>
                </a:cubicBezTo>
                <a:cubicBezTo>
                  <a:pt x="12506987" y="4764007"/>
                  <a:pt x="12506987" y="4764007"/>
                  <a:pt x="12506987" y="4764007"/>
                </a:cubicBezTo>
                <a:cubicBezTo>
                  <a:pt x="12370311" y="4923969"/>
                  <a:pt x="12370311" y="4923969"/>
                  <a:pt x="12370311" y="4923969"/>
                </a:cubicBezTo>
                <a:cubicBezTo>
                  <a:pt x="12444467" y="4901379"/>
                  <a:pt x="12444467" y="4901379"/>
                  <a:pt x="12444467" y="4901379"/>
                </a:cubicBezTo>
                <a:cubicBezTo>
                  <a:pt x="12233633" y="5083934"/>
                  <a:pt x="12262231" y="5114665"/>
                  <a:pt x="12216671" y="5167985"/>
                </a:cubicBezTo>
                <a:cubicBezTo>
                  <a:pt x="12171111" y="5221307"/>
                  <a:pt x="12171111" y="5221307"/>
                  <a:pt x="12171111" y="5221307"/>
                </a:cubicBezTo>
                <a:cubicBezTo>
                  <a:pt x="12199706" y="5252039"/>
                  <a:pt x="12199706" y="5252039"/>
                  <a:pt x="12199706" y="5252039"/>
                </a:cubicBezTo>
                <a:cubicBezTo>
                  <a:pt x="12208974" y="5249217"/>
                  <a:pt x="12215929" y="5247097"/>
                  <a:pt x="12220994" y="5245558"/>
                </a:cubicBezTo>
                <a:lnTo>
                  <a:pt x="12229247" y="5243040"/>
                </a:lnTo>
                <a:lnTo>
                  <a:pt x="12232293" y="5242112"/>
                </a:lnTo>
                <a:cubicBezTo>
                  <a:pt x="12233017" y="5241892"/>
                  <a:pt x="12232728" y="5241978"/>
                  <a:pt x="12230990" y="5242509"/>
                </a:cubicBezTo>
                <a:lnTo>
                  <a:pt x="12229247" y="5243040"/>
                </a:lnTo>
                <a:lnTo>
                  <a:pt x="12227512" y="5243569"/>
                </a:lnTo>
                <a:cubicBezTo>
                  <a:pt x="12218246" y="5246391"/>
                  <a:pt x="12199706" y="5252039"/>
                  <a:pt x="12199706" y="5252039"/>
                </a:cubicBezTo>
                <a:cubicBezTo>
                  <a:pt x="12364975" y="5122810"/>
                  <a:pt x="12364975" y="5122810"/>
                  <a:pt x="12364975" y="5122810"/>
                </a:cubicBezTo>
                <a:cubicBezTo>
                  <a:pt x="12228302" y="5282770"/>
                  <a:pt x="12228302" y="5282770"/>
                  <a:pt x="12228302" y="5282770"/>
                </a:cubicBezTo>
                <a:cubicBezTo>
                  <a:pt x="12154150" y="5305357"/>
                  <a:pt x="12154150" y="5305357"/>
                  <a:pt x="12154150" y="5305357"/>
                </a:cubicBezTo>
                <a:cubicBezTo>
                  <a:pt x="12108591" y="5358679"/>
                  <a:pt x="12108591" y="5358679"/>
                  <a:pt x="12108591" y="5358679"/>
                </a:cubicBezTo>
                <a:lnTo>
                  <a:pt x="12063032" y="5411998"/>
                </a:lnTo>
                <a:cubicBezTo>
                  <a:pt x="12046065" y="5496051"/>
                  <a:pt x="12046065" y="5496051"/>
                  <a:pt x="12046065" y="5496051"/>
                </a:cubicBezTo>
                <a:cubicBezTo>
                  <a:pt x="12000507" y="5549371"/>
                  <a:pt x="12000507" y="5549371"/>
                  <a:pt x="12000507" y="5549371"/>
                </a:cubicBezTo>
                <a:cubicBezTo>
                  <a:pt x="12120223" y="5473464"/>
                  <a:pt x="12063032" y="5411998"/>
                  <a:pt x="12120223" y="5473464"/>
                </a:cubicBezTo>
                <a:cubicBezTo>
                  <a:pt x="12091626" y="5442729"/>
                  <a:pt x="12091626" y="5442729"/>
                  <a:pt x="12091626" y="5442729"/>
                </a:cubicBezTo>
                <a:cubicBezTo>
                  <a:pt x="12165784" y="5420141"/>
                  <a:pt x="12165784" y="5420141"/>
                  <a:pt x="12165784" y="5420141"/>
                </a:cubicBezTo>
                <a:cubicBezTo>
                  <a:pt x="12285491" y="5344240"/>
                  <a:pt x="12285491" y="5344240"/>
                  <a:pt x="12285491" y="5344240"/>
                </a:cubicBezTo>
                <a:cubicBezTo>
                  <a:pt x="12256895" y="5313506"/>
                  <a:pt x="12256895" y="5313506"/>
                  <a:pt x="12256895" y="5313506"/>
                </a:cubicBezTo>
                <a:cubicBezTo>
                  <a:pt x="12302455" y="5260186"/>
                  <a:pt x="12302455" y="5260186"/>
                  <a:pt x="12302455" y="5260186"/>
                </a:cubicBezTo>
                <a:cubicBezTo>
                  <a:pt x="12393575" y="5153546"/>
                  <a:pt x="12393575" y="5153546"/>
                  <a:pt x="12393575" y="5153546"/>
                </a:cubicBezTo>
                <a:cubicBezTo>
                  <a:pt x="12422167" y="5184276"/>
                  <a:pt x="12422167" y="5184276"/>
                  <a:pt x="12467729" y="5130955"/>
                </a:cubicBezTo>
                <a:cubicBezTo>
                  <a:pt x="12604407" y="4970991"/>
                  <a:pt x="12604407" y="4970991"/>
                  <a:pt x="12604407" y="4970991"/>
                </a:cubicBezTo>
                <a:cubicBezTo>
                  <a:pt x="12633003" y="5001724"/>
                  <a:pt x="12633003" y="5001724"/>
                  <a:pt x="12633003" y="5001724"/>
                </a:cubicBezTo>
                <a:cubicBezTo>
                  <a:pt x="12678559" y="4948406"/>
                  <a:pt x="12678559" y="4948406"/>
                  <a:pt x="12678559" y="4948406"/>
                </a:cubicBezTo>
                <a:cubicBezTo>
                  <a:pt x="12724121" y="4895086"/>
                  <a:pt x="12724121" y="4895086"/>
                  <a:pt x="12724121" y="4895086"/>
                </a:cubicBezTo>
                <a:cubicBezTo>
                  <a:pt x="12741083" y="4811028"/>
                  <a:pt x="12741083" y="4811028"/>
                  <a:pt x="12741083" y="4811028"/>
                </a:cubicBezTo>
                <a:cubicBezTo>
                  <a:pt x="12695523" y="4864352"/>
                  <a:pt x="12695523" y="4864352"/>
                  <a:pt x="12695523" y="4864352"/>
                </a:cubicBezTo>
                <a:cubicBezTo>
                  <a:pt x="12712491" y="4780297"/>
                  <a:pt x="12712491" y="4780297"/>
                  <a:pt x="12712491" y="4780297"/>
                </a:cubicBezTo>
                <a:cubicBezTo>
                  <a:pt x="12786643" y="4757707"/>
                  <a:pt x="12786643" y="4757707"/>
                  <a:pt x="12786643" y="4757707"/>
                </a:cubicBezTo>
                <a:cubicBezTo>
                  <a:pt x="12877761" y="4651069"/>
                  <a:pt x="12877761" y="4651069"/>
                  <a:pt x="12877761" y="4651069"/>
                </a:cubicBezTo>
                <a:cubicBezTo>
                  <a:pt x="12997475" y="4575159"/>
                  <a:pt x="12997475" y="4575159"/>
                  <a:pt x="12997475" y="4575159"/>
                </a:cubicBezTo>
                <a:cubicBezTo>
                  <a:pt x="12968879" y="4544427"/>
                  <a:pt x="12968879" y="4544427"/>
                  <a:pt x="12968879" y="4544427"/>
                </a:cubicBezTo>
                <a:cubicBezTo>
                  <a:pt x="13014433" y="4491114"/>
                  <a:pt x="13014433" y="4491114"/>
                  <a:pt x="13014433" y="4491114"/>
                </a:cubicBezTo>
                <a:cubicBezTo>
                  <a:pt x="13088589" y="4468524"/>
                  <a:pt x="13134147" y="4415203"/>
                  <a:pt x="13134147" y="4415203"/>
                </a:cubicBezTo>
                <a:cubicBezTo>
                  <a:pt x="13043029" y="4521846"/>
                  <a:pt x="13043029" y="4521846"/>
                  <a:pt x="13043029" y="4521846"/>
                </a:cubicBezTo>
                <a:cubicBezTo>
                  <a:pt x="13026071" y="4605891"/>
                  <a:pt x="13026071" y="4605891"/>
                  <a:pt x="13026071" y="4605891"/>
                </a:cubicBezTo>
                <a:cubicBezTo>
                  <a:pt x="13100221" y="4583311"/>
                  <a:pt x="13100221" y="4583311"/>
                  <a:pt x="13100221" y="4583311"/>
                </a:cubicBezTo>
                <a:lnTo>
                  <a:pt x="13040427" y="4653290"/>
                </a:lnTo>
                <a:lnTo>
                  <a:pt x="13009107" y="4689948"/>
                </a:lnTo>
                <a:cubicBezTo>
                  <a:pt x="13083263" y="4667360"/>
                  <a:pt x="13083263" y="4667360"/>
                  <a:pt x="13083263" y="4667360"/>
                </a:cubicBezTo>
                <a:cubicBezTo>
                  <a:pt x="13174377" y="4560723"/>
                  <a:pt x="13174377" y="4560723"/>
                  <a:pt x="13174377" y="4560723"/>
                </a:cubicBezTo>
                <a:cubicBezTo>
                  <a:pt x="13219935" y="4507402"/>
                  <a:pt x="13219935" y="4507402"/>
                  <a:pt x="13219935" y="4507402"/>
                </a:cubicBezTo>
                <a:cubicBezTo>
                  <a:pt x="13339651" y="4431494"/>
                  <a:pt x="13339651" y="4431494"/>
                  <a:pt x="13339651" y="4431494"/>
                </a:cubicBezTo>
                <a:cubicBezTo>
                  <a:pt x="13356613" y="4347441"/>
                  <a:pt x="13356613" y="4347441"/>
                  <a:pt x="13356613" y="4347441"/>
                </a:cubicBezTo>
                <a:cubicBezTo>
                  <a:pt x="13402171" y="4294120"/>
                  <a:pt x="13402171" y="4294120"/>
                  <a:pt x="13402171" y="4294120"/>
                </a:cubicBezTo>
                <a:cubicBezTo>
                  <a:pt x="13476327" y="4271532"/>
                  <a:pt x="13476327" y="4271532"/>
                  <a:pt x="13476327" y="4271532"/>
                </a:cubicBezTo>
                <a:cubicBezTo>
                  <a:pt x="13459363" y="4355585"/>
                  <a:pt x="13459363" y="4355585"/>
                  <a:pt x="13459363" y="4355585"/>
                </a:cubicBezTo>
                <a:cubicBezTo>
                  <a:pt x="13277127" y="4568867"/>
                  <a:pt x="13277127" y="4568867"/>
                  <a:pt x="13277127" y="4568867"/>
                </a:cubicBezTo>
                <a:cubicBezTo>
                  <a:pt x="13202973" y="4591455"/>
                  <a:pt x="13202973" y="4591455"/>
                  <a:pt x="13202973" y="4591455"/>
                </a:cubicBezTo>
                <a:cubicBezTo>
                  <a:pt x="12901027" y="4880641"/>
                  <a:pt x="12901027" y="4880641"/>
                  <a:pt x="12901027" y="4880641"/>
                </a:cubicBezTo>
                <a:cubicBezTo>
                  <a:pt x="12884061" y="4964698"/>
                  <a:pt x="12884061" y="4964698"/>
                  <a:pt x="12884061" y="4964698"/>
                </a:cubicBezTo>
                <a:cubicBezTo>
                  <a:pt x="12929621" y="4911374"/>
                  <a:pt x="12929621" y="4911374"/>
                  <a:pt x="12929621" y="4911374"/>
                </a:cubicBezTo>
                <a:cubicBezTo>
                  <a:pt x="12975179" y="4858055"/>
                  <a:pt x="12975179" y="4858055"/>
                  <a:pt x="12975179" y="4858055"/>
                </a:cubicBezTo>
                <a:cubicBezTo>
                  <a:pt x="13049335" y="4835467"/>
                  <a:pt x="13049335" y="4835467"/>
                  <a:pt x="13049335" y="4835467"/>
                </a:cubicBezTo>
                <a:cubicBezTo>
                  <a:pt x="13123487" y="4812883"/>
                  <a:pt x="13123487" y="4812883"/>
                  <a:pt x="13123487" y="4812883"/>
                </a:cubicBezTo>
                <a:cubicBezTo>
                  <a:pt x="13094891" y="4782147"/>
                  <a:pt x="13169047" y="4759558"/>
                  <a:pt x="13094891" y="4782147"/>
                </a:cubicBezTo>
                <a:cubicBezTo>
                  <a:pt x="13140453" y="4728825"/>
                  <a:pt x="13140453" y="4728825"/>
                  <a:pt x="13140453" y="4728825"/>
                </a:cubicBezTo>
                <a:cubicBezTo>
                  <a:pt x="13186007" y="4675512"/>
                  <a:pt x="13186007" y="4675512"/>
                  <a:pt x="13186007" y="4675512"/>
                </a:cubicBezTo>
                <a:cubicBezTo>
                  <a:pt x="13260161" y="4652923"/>
                  <a:pt x="13260161" y="4652923"/>
                  <a:pt x="13260161" y="4652923"/>
                </a:cubicBezTo>
                <a:cubicBezTo>
                  <a:pt x="13396841" y="4492958"/>
                  <a:pt x="13396841" y="4492958"/>
                  <a:pt x="13396841" y="4492958"/>
                </a:cubicBezTo>
                <a:cubicBezTo>
                  <a:pt x="13425435" y="4523694"/>
                  <a:pt x="13425435" y="4523694"/>
                  <a:pt x="13425435" y="4523694"/>
                </a:cubicBezTo>
                <a:cubicBezTo>
                  <a:pt x="13448209" y="4497038"/>
                  <a:pt x="13462449" y="4480372"/>
                  <a:pt x="13470993" y="4470372"/>
                </a:cubicBezTo>
                <a:cubicBezTo>
                  <a:pt x="13518003" y="4431404"/>
                  <a:pt x="13553977" y="4401339"/>
                  <a:pt x="13581079" y="4378524"/>
                </a:cubicBezTo>
                <a:lnTo>
                  <a:pt x="13634579" y="4333020"/>
                </a:lnTo>
                <a:lnTo>
                  <a:pt x="13593603" y="4372013"/>
                </a:lnTo>
                <a:cubicBezTo>
                  <a:pt x="13578921" y="4388194"/>
                  <a:pt x="13572169" y="4400110"/>
                  <a:pt x="13590707" y="4394462"/>
                </a:cubicBezTo>
                <a:cubicBezTo>
                  <a:pt x="13681821" y="4287828"/>
                  <a:pt x="13681821" y="4287828"/>
                  <a:pt x="13681821" y="4287828"/>
                </a:cubicBezTo>
                <a:cubicBezTo>
                  <a:pt x="13727379" y="4234507"/>
                  <a:pt x="13727379" y="4234507"/>
                  <a:pt x="13727379" y="4234507"/>
                </a:cubicBezTo>
                <a:cubicBezTo>
                  <a:pt x="13801535" y="4211918"/>
                  <a:pt x="13801535" y="4211918"/>
                  <a:pt x="13801535" y="4211918"/>
                </a:cubicBezTo>
                <a:cubicBezTo>
                  <a:pt x="13772939" y="4181184"/>
                  <a:pt x="13772939" y="4181184"/>
                  <a:pt x="13772939" y="4181184"/>
                </a:cubicBezTo>
                <a:cubicBezTo>
                  <a:pt x="13818499" y="4127862"/>
                  <a:pt x="13818499" y="4127862"/>
                  <a:pt x="13818499" y="4127862"/>
                </a:cubicBezTo>
                <a:cubicBezTo>
                  <a:pt x="13847095" y="4158597"/>
                  <a:pt x="13847095" y="4158597"/>
                  <a:pt x="13847095" y="4158597"/>
                </a:cubicBezTo>
                <a:cubicBezTo>
                  <a:pt x="13875691" y="4189331"/>
                  <a:pt x="13875691" y="4189331"/>
                  <a:pt x="13875691" y="4189331"/>
                </a:cubicBezTo>
                <a:cubicBezTo>
                  <a:pt x="13904287" y="4220062"/>
                  <a:pt x="13904287" y="4220062"/>
                  <a:pt x="13904287" y="4220062"/>
                </a:cubicBezTo>
                <a:cubicBezTo>
                  <a:pt x="13949839" y="4166749"/>
                  <a:pt x="13984015" y="4126754"/>
                  <a:pt x="14009639" y="4096763"/>
                </a:cubicBezTo>
                <a:lnTo>
                  <a:pt x="14040963" y="4060102"/>
                </a:lnTo>
                <a:cubicBezTo>
                  <a:pt x="14115115" y="4037519"/>
                  <a:pt x="14115115" y="4037519"/>
                  <a:pt x="14115115" y="4037519"/>
                </a:cubicBezTo>
                <a:cubicBezTo>
                  <a:pt x="13858727" y="4273383"/>
                  <a:pt x="13858727" y="4273383"/>
                  <a:pt x="13858727" y="4273383"/>
                </a:cubicBezTo>
                <a:cubicBezTo>
                  <a:pt x="13477295" y="4784001"/>
                  <a:pt x="13477295" y="4784001"/>
                  <a:pt x="13477295" y="4784001"/>
                </a:cubicBezTo>
                <a:cubicBezTo>
                  <a:pt x="13112823" y="5210562"/>
                  <a:pt x="13112823" y="5210562"/>
                  <a:pt x="13112823" y="5210562"/>
                </a:cubicBezTo>
                <a:cubicBezTo>
                  <a:pt x="12993109" y="5286470"/>
                  <a:pt x="12993109" y="5286470"/>
                  <a:pt x="12993109" y="5286470"/>
                </a:cubicBezTo>
                <a:cubicBezTo>
                  <a:pt x="12930587" y="5423843"/>
                  <a:pt x="12930587" y="5423843"/>
                  <a:pt x="12930587" y="5423843"/>
                </a:cubicBezTo>
                <a:cubicBezTo>
                  <a:pt x="12856431" y="5446431"/>
                  <a:pt x="12856431" y="5446431"/>
                  <a:pt x="12856431" y="5446431"/>
                </a:cubicBezTo>
                <a:cubicBezTo>
                  <a:pt x="12839467" y="5530489"/>
                  <a:pt x="12839467" y="5530489"/>
                  <a:pt x="12839467" y="5530489"/>
                </a:cubicBezTo>
                <a:cubicBezTo>
                  <a:pt x="12959181" y="5454578"/>
                  <a:pt x="12959181" y="5454578"/>
                  <a:pt x="12959181" y="5454578"/>
                </a:cubicBezTo>
                <a:cubicBezTo>
                  <a:pt x="12930587" y="5423843"/>
                  <a:pt x="13033335" y="5431987"/>
                  <a:pt x="13004741" y="5401254"/>
                </a:cubicBezTo>
                <a:cubicBezTo>
                  <a:pt x="13033335" y="5431987"/>
                  <a:pt x="13033335" y="5431987"/>
                  <a:pt x="13033335" y="5431987"/>
                </a:cubicBezTo>
                <a:cubicBezTo>
                  <a:pt x="13061931" y="5462723"/>
                  <a:pt x="13061931" y="5462723"/>
                  <a:pt x="13061931" y="5462723"/>
                </a:cubicBezTo>
                <a:cubicBezTo>
                  <a:pt x="13016371" y="5516044"/>
                  <a:pt x="13016371" y="5516044"/>
                  <a:pt x="13016371" y="5516044"/>
                </a:cubicBezTo>
                <a:cubicBezTo>
                  <a:pt x="12970813" y="5569364"/>
                  <a:pt x="12970813" y="5569364"/>
                  <a:pt x="12970813" y="5569364"/>
                </a:cubicBezTo>
                <a:cubicBezTo>
                  <a:pt x="12925251" y="5622686"/>
                  <a:pt x="12925251" y="5622686"/>
                  <a:pt x="12925251" y="5622686"/>
                </a:cubicBezTo>
                <a:cubicBezTo>
                  <a:pt x="12851099" y="5645275"/>
                  <a:pt x="12851099" y="5645275"/>
                  <a:pt x="12851099" y="5645275"/>
                </a:cubicBezTo>
                <a:cubicBezTo>
                  <a:pt x="12868063" y="5561220"/>
                  <a:pt x="12925251" y="5622686"/>
                  <a:pt x="12942217" y="5538632"/>
                </a:cubicBezTo>
                <a:cubicBezTo>
                  <a:pt x="12987775" y="5485311"/>
                  <a:pt x="12987775" y="5485311"/>
                  <a:pt x="12987775" y="5485311"/>
                </a:cubicBezTo>
                <a:cubicBezTo>
                  <a:pt x="12913623" y="5507900"/>
                  <a:pt x="12913623" y="5507900"/>
                  <a:pt x="12913623" y="5507900"/>
                </a:cubicBezTo>
                <a:cubicBezTo>
                  <a:pt x="12674195" y="5659715"/>
                  <a:pt x="12674195" y="5659715"/>
                  <a:pt x="12719755" y="5606395"/>
                </a:cubicBezTo>
                <a:cubicBezTo>
                  <a:pt x="12765311" y="5553076"/>
                  <a:pt x="12793907" y="5583809"/>
                  <a:pt x="12765311" y="5553076"/>
                </a:cubicBezTo>
                <a:cubicBezTo>
                  <a:pt x="12719755" y="5606395"/>
                  <a:pt x="12719755" y="5606395"/>
                  <a:pt x="12719755" y="5606395"/>
                </a:cubicBezTo>
                <a:cubicBezTo>
                  <a:pt x="12628635" y="5713036"/>
                  <a:pt x="12628635" y="5713036"/>
                  <a:pt x="12628635" y="5713036"/>
                </a:cubicBezTo>
                <a:cubicBezTo>
                  <a:pt x="12583079" y="5766352"/>
                  <a:pt x="12583079" y="5766352"/>
                  <a:pt x="12583079" y="5766352"/>
                </a:cubicBezTo>
                <a:cubicBezTo>
                  <a:pt x="12537521" y="5819670"/>
                  <a:pt x="12537521" y="5819670"/>
                  <a:pt x="12537521" y="5819670"/>
                </a:cubicBezTo>
                <a:cubicBezTo>
                  <a:pt x="12566115" y="5850410"/>
                  <a:pt x="12566115" y="5850410"/>
                  <a:pt x="12611675" y="5797088"/>
                </a:cubicBezTo>
                <a:cubicBezTo>
                  <a:pt x="12566115" y="5850410"/>
                  <a:pt x="12566115" y="5850410"/>
                  <a:pt x="12566115" y="5850410"/>
                </a:cubicBezTo>
                <a:cubicBezTo>
                  <a:pt x="12446403" y="5926316"/>
                  <a:pt x="12446403" y="5926316"/>
                  <a:pt x="12446403" y="5926316"/>
                </a:cubicBezTo>
                <a:cubicBezTo>
                  <a:pt x="12326691" y="6002223"/>
                  <a:pt x="12326691" y="6002223"/>
                  <a:pt x="12326691" y="6002223"/>
                </a:cubicBezTo>
                <a:cubicBezTo>
                  <a:pt x="12206973" y="6078132"/>
                  <a:pt x="12206973" y="6078132"/>
                  <a:pt x="12206973" y="6078132"/>
                </a:cubicBezTo>
                <a:cubicBezTo>
                  <a:pt x="12161420" y="6131449"/>
                  <a:pt x="12161420" y="6131449"/>
                  <a:pt x="12161420" y="6131449"/>
                </a:cubicBezTo>
                <a:cubicBezTo>
                  <a:pt x="12190016" y="6162181"/>
                  <a:pt x="12190016" y="6162181"/>
                  <a:pt x="12190016" y="6162181"/>
                </a:cubicBezTo>
                <a:cubicBezTo>
                  <a:pt x="12218609" y="6192913"/>
                  <a:pt x="12190016" y="6162181"/>
                  <a:pt x="12144455" y="6215503"/>
                </a:cubicBezTo>
                <a:cubicBezTo>
                  <a:pt x="12173051" y="6246235"/>
                  <a:pt x="12098898" y="6268822"/>
                  <a:pt x="12098898" y="6268822"/>
                </a:cubicBezTo>
                <a:cubicBezTo>
                  <a:pt x="12070301" y="6238088"/>
                  <a:pt x="12070301" y="6238088"/>
                  <a:pt x="12070301" y="6238088"/>
                </a:cubicBezTo>
                <a:cubicBezTo>
                  <a:pt x="12024743" y="6291410"/>
                  <a:pt x="12024743" y="6291410"/>
                  <a:pt x="12024743" y="6291410"/>
                </a:cubicBezTo>
                <a:cubicBezTo>
                  <a:pt x="12006203" y="6297057"/>
                  <a:pt x="11992298" y="6301294"/>
                  <a:pt x="11981872" y="6304468"/>
                </a:cubicBezTo>
                <a:lnTo>
                  <a:pt x="11967070" y="6308980"/>
                </a:lnTo>
                <a:lnTo>
                  <a:pt x="11939584" y="6341148"/>
                </a:lnTo>
                <a:cubicBezTo>
                  <a:pt x="11935316" y="6346142"/>
                  <a:pt x="11935316" y="6346142"/>
                  <a:pt x="11935316" y="6346142"/>
                </a:cubicBezTo>
                <a:lnTo>
                  <a:pt x="11851289" y="6411845"/>
                </a:lnTo>
                <a:lnTo>
                  <a:pt x="11839770" y="6420853"/>
                </a:lnTo>
                <a:lnTo>
                  <a:pt x="11804092" y="6448748"/>
                </a:lnTo>
                <a:lnTo>
                  <a:pt x="11794727" y="6469325"/>
                </a:lnTo>
                <a:cubicBezTo>
                  <a:pt x="11768354" y="6527277"/>
                  <a:pt x="11768354" y="6527277"/>
                  <a:pt x="11768354" y="6527277"/>
                </a:cubicBezTo>
                <a:cubicBezTo>
                  <a:pt x="11722794" y="6580595"/>
                  <a:pt x="11722794" y="6580595"/>
                  <a:pt x="11722794" y="6580595"/>
                </a:cubicBezTo>
                <a:cubicBezTo>
                  <a:pt x="11677235" y="6633915"/>
                  <a:pt x="11677235" y="6633915"/>
                  <a:pt x="11677235" y="6633915"/>
                </a:cubicBezTo>
                <a:cubicBezTo>
                  <a:pt x="11670087" y="6626232"/>
                  <a:pt x="11661877" y="6623806"/>
                  <a:pt x="11653588" y="6624479"/>
                </a:cubicBezTo>
                <a:lnTo>
                  <a:pt x="11637350" y="6630671"/>
                </a:lnTo>
                <a:lnTo>
                  <a:pt x="11585679" y="6691146"/>
                </a:lnTo>
                <a:lnTo>
                  <a:pt x="11563880" y="6716659"/>
                </a:lnTo>
                <a:lnTo>
                  <a:pt x="11574053" y="6727592"/>
                </a:lnTo>
                <a:cubicBezTo>
                  <a:pt x="11586118" y="6740559"/>
                  <a:pt x="11586118" y="6740559"/>
                  <a:pt x="11586118" y="6740559"/>
                </a:cubicBezTo>
                <a:cubicBezTo>
                  <a:pt x="11705833" y="6664649"/>
                  <a:pt x="11705833" y="6664649"/>
                  <a:pt x="11705833" y="6664649"/>
                </a:cubicBezTo>
                <a:cubicBezTo>
                  <a:pt x="11825547" y="6588742"/>
                  <a:pt x="11825547" y="6588742"/>
                  <a:pt x="11825547" y="6588742"/>
                </a:cubicBezTo>
                <a:cubicBezTo>
                  <a:pt x="11779986" y="6642064"/>
                  <a:pt x="11751391" y="6611331"/>
                  <a:pt x="11734428" y="6695383"/>
                </a:cubicBezTo>
                <a:cubicBezTo>
                  <a:pt x="11688869" y="6748703"/>
                  <a:pt x="11688869" y="6748703"/>
                  <a:pt x="11688869" y="6748703"/>
                </a:cubicBezTo>
                <a:cubicBezTo>
                  <a:pt x="11614712" y="6771293"/>
                  <a:pt x="11614712" y="6771293"/>
                  <a:pt x="11614712" y="6771293"/>
                </a:cubicBezTo>
                <a:cubicBezTo>
                  <a:pt x="11569154" y="6824613"/>
                  <a:pt x="11569154" y="6824613"/>
                  <a:pt x="11569154" y="6824613"/>
                </a:cubicBezTo>
                <a:cubicBezTo>
                  <a:pt x="11540557" y="6793879"/>
                  <a:pt x="11540557" y="6793879"/>
                  <a:pt x="11540557" y="6793879"/>
                </a:cubicBezTo>
                <a:cubicBezTo>
                  <a:pt x="11449440" y="6900520"/>
                  <a:pt x="11449440" y="6900520"/>
                  <a:pt x="11449440" y="6900520"/>
                </a:cubicBezTo>
                <a:cubicBezTo>
                  <a:pt x="11432476" y="6984574"/>
                  <a:pt x="11432476" y="6984574"/>
                  <a:pt x="11432476" y="6984574"/>
                </a:cubicBezTo>
                <a:cubicBezTo>
                  <a:pt x="11403880" y="6953841"/>
                  <a:pt x="11403880" y="6953841"/>
                  <a:pt x="11403880" y="6953841"/>
                </a:cubicBezTo>
                <a:cubicBezTo>
                  <a:pt x="11358320" y="7007162"/>
                  <a:pt x="11358320" y="7007162"/>
                  <a:pt x="11358320" y="7007162"/>
                </a:cubicBezTo>
                <a:cubicBezTo>
                  <a:pt x="11284166" y="7029750"/>
                  <a:pt x="11284166" y="7029750"/>
                  <a:pt x="11284166" y="7029750"/>
                </a:cubicBezTo>
                <a:cubicBezTo>
                  <a:pt x="11238609" y="7083070"/>
                  <a:pt x="11238609" y="7083070"/>
                  <a:pt x="11238609" y="7083070"/>
                </a:cubicBezTo>
                <a:cubicBezTo>
                  <a:pt x="11238609" y="7083070"/>
                  <a:pt x="11235761" y="7086403"/>
                  <a:pt x="11231489" y="7091402"/>
                </a:cubicBezTo>
                <a:lnTo>
                  <a:pt x="11221887" y="7102640"/>
                </a:lnTo>
                <a:lnTo>
                  <a:pt x="11222609" y="7109224"/>
                </a:lnTo>
                <a:cubicBezTo>
                  <a:pt x="11224153" y="7123290"/>
                  <a:pt x="11226855" y="7147905"/>
                  <a:pt x="11231582" y="7190981"/>
                </a:cubicBezTo>
                <a:lnTo>
                  <a:pt x="11235818" y="7229561"/>
                </a:lnTo>
                <a:lnTo>
                  <a:pt x="11267433" y="7213168"/>
                </a:lnTo>
                <a:cubicBezTo>
                  <a:pt x="11410882" y="7136972"/>
                  <a:pt x="11280532" y="7176679"/>
                  <a:pt x="11280532" y="7176679"/>
                </a:cubicBezTo>
                <a:cubicBezTo>
                  <a:pt x="11354686" y="7154090"/>
                  <a:pt x="11354686" y="7154090"/>
                  <a:pt x="11354686" y="7154090"/>
                </a:cubicBezTo>
                <a:cubicBezTo>
                  <a:pt x="11445805" y="7047450"/>
                  <a:pt x="11445805" y="7047450"/>
                  <a:pt x="11445805" y="7047450"/>
                </a:cubicBezTo>
                <a:cubicBezTo>
                  <a:pt x="11474400" y="7078182"/>
                  <a:pt x="11474400" y="7078182"/>
                  <a:pt x="11474400" y="7078182"/>
                </a:cubicBezTo>
                <a:cubicBezTo>
                  <a:pt x="11565518" y="6971541"/>
                  <a:pt x="11565518" y="6971541"/>
                  <a:pt x="11565518" y="6971541"/>
                </a:cubicBezTo>
                <a:cubicBezTo>
                  <a:pt x="11611073" y="6918224"/>
                  <a:pt x="11611073" y="6918224"/>
                  <a:pt x="11611073" y="6918224"/>
                </a:cubicBezTo>
                <a:cubicBezTo>
                  <a:pt x="11685230" y="6895637"/>
                  <a:pt x="11685230" y="6895637"/>
                  <a:pt x="11685230" y="6895637"/>
                </a:cubicBezTo>
                <a:cubicBezTo>
                  <a:pt x="11776346" y="6788998"/>
                  <a:pt x="11776346" y="6788998"/>
                  <a:pt x="11776346" y="6788998"/>
                </a:cubicBezTo>
                <a:cubicBezTo>
                  <a:pt x="11804941" y="6819729"/>
                  <a:pt x="11804941" y="6819729"/>
                  <a:pt x="11804941" y="6819729"/>
                </a:cubicBezTo>
                <a:cubicBezTo>
                  <a:pt x="11787978" y="6903783"/>
                  <a:pt x="11787978" y="6903783"/>
                  <a:pt x="11787978" y="6903783"/>
                </a:cubicBezTo>
                <a:cubicBezTo>
                  <a:pt x="11713824" y="6926371"/>
                  <a:pt x="11713824" y="6926371"/>
                  <a:pt x="11713824" y="6926371"/>
                </a:cubicBezTo>
                <a:cubicBezTo>
                  <a:pt x="11668263" y="6979691"/>
                  <a:pt x="11668263" y="6979691"/>
                  <a:pt x="11668263" y="6979691"/>
                </a:cubicBezTo>
                <a:cubicBezTo>
                  <a:pt x="11622708" y="7033007"/>
                  <a:pt x="11622708" y="7033007"/>
                  <a:pt x="11622708" y="7033007"/>
                </a:cubicBezTo>
                <a:cubicBezTo>
                  <a:pt x="11577148" y="7086329"/>
                  <a:pt x="11594115" y="7002275"/>
                  <a:pt x="11548553" y="7055596"/>
                </a:cubicBezTo>
                <a:cubicBezTo>
                  <a:pt x="11502997" y="7108915"/>
                  <a:pt x="11502997" y="7108915"/>
                  <a:pt x="11502997" y="7108915"/>
                </a:cubicBezTo>
                <a:cubicBezTo>
                  <a:pt x="11457436" y="7162237"/>
                  <a:pt x="11457436" y="7162237"/>
                  <a:pt x="11457436" y="7162237"/>
                </a:cubicBezTo>
                <a:cubicBezTo>
                  <a:pt x="11440473" y="7246290"/>
                  <a:pt x="11440473" y="7246290"/>
                  <a:pt x="11440473" y="7246290"/>
                </a:cubicBezTo>
                <a:cubicBezTo>
                  <a:pt x="11486031" y="7192969"/>
                  <a:pt x="11457436" y="7162237"/>
                  <a:pt x="11502997" y="7108915"/>
                </a:cubicBezTo>
                <a:cubicBezTo>
                  <a:pt x="11502997" y="7108915"/>
                  <a:pt x="11531591" y="7139646"/>
                  <a:pt x="11531591" y="7139646"/>
                </a:cubicBezTo>
                <a:cubicBezTo>
                  <a:pt x="11560187" y="7170381"/>
                  <a:pt x="11560187" y="7170381"/>
                  <a:pt x="11560187" y="7170381"/>
                </a:cubicBezTo>
                <a:cubicBezTo>
                  <a:pt x="11634339" y="7147795"/>
                  <a:pt x="11634339" y="7147795"/>
                  <a:pt x="11634339" y="7147795"/>
                </a:cubicBezTo>
                <a:cubicBezTo>
                  <a:pt x="11605745" y="7117063"/>
                  <a:pt x="11651304" y="7063740"/>
                  <a:pt x="11651304" y="7063740"/>
                </a:cubicBezTo>
                <a:cubicBezTo>
                  <a:pt x="11816573" y="6934516"/>
                  <a:pt x="11816573" y="6934516"/>
                  <a:pt x="11816573" y="6934516"/>
                </a:cubicBezTo>
                <a:cubicBezTo>
                  <a:pt x="11890729" y="6911929"/>
                  <a:pt x="11890729" y="6911929"/>
                  <a:pt x="11890729" y="6911929"/>
                </a:cubicBezTo>
                <a:cubicBezTo>
                  <a:pt x="12056002" y="6782699"/>
                  <a:pt x="12056002" y="6782699"/>
                  <a:pt x="12056002" y="6782699"/>
                </a:cubicBezTo>
                <a:cubicBezTo>
                  <a:pt x="12084597" y="6813431"/>
                  <a:pt x="12084597" y="6813431"/>
                  <a:pt x="12084597" y="6813431"/>
                </a:cubicBezTo>
                <a:cubicBezTo>
                  <a:pt x="12130156" y="6760112"/>
                  <a:pt x="12130156" y="6760112"/>
                  <a:pt x="12130156" y="6760112"/>
                </a:cubicBezTo>
                <a:cubicBezTo>
                  <a:pt x="12101558" y="6729379"/>
                  <a:pt x="12101558" y="6729379"/>
                  <a:pt x="12101558" y="6729379"/>
                </a:cubicBezTo>
                <a:cubicBezTo>
                  <a:pt x="12295425" y="6630887"/>
                  <a:pt x="12295425" y="6630887"/>
                  <a:pt x="12295425" y="6630887"/>
                </a:cubicBezTo>
                <a:cubicBezTo>
                  <a:pt x="12386543" y="6524245"/>
                  <a:pt x="12386543" y="6524245"/>
                  <a:pt x="12386543" y="6524245"/>
                </a:cubicBezTo>
                <a:cubicBezTo>
                  <a:pt x="12477661" y="6417604"/>
                  <a:pt x="12477661" y="6417604"/>
                  <a:pt x="12477661" y="6417604"/>
                </a:cubicBezTo>
                <a:cubicBezTo>
                  <a:pt x="12460695" y="6501657"/>
                  <a:pt x="12460695" y="6501657"/>
                  <a:pt x="12460695" y="6501657"/>
                </a:cubicBezTo>
                <a:lnTo>
                  <a:pt x="12482323" y="6476345"/>
                </a:lnTo>
                <a:lnTo>
                  <a:pt x="12475967" y="6469514"/>
                </a:lnTo>
                <a:lnTo>
                  <a:pt x="12492455" y="6464489"/>
                </a:lnTo>
                <a:lnTo>
                  <a:pt x="12513373" y="6440006"/>
                </a:lnTo>
                <a:cubicBezTo>
                  <a:pt x="12551813" y="6395018"/>
                  <a:pt x="12551813" y="6395018"/>
                  <a:pt x="12551813" y="6395018"/>
                </a:cubicBezTo>
                <a:cubicBezTo>
                  <a:pt x="12642929" y="6288377"/>
                  <a:pt x="12642929" y="6288377"/>
                  <a:pt x="12642929" y="6288377"/>
                </a:cubicBezTo>
                <a:cubicBezTo>
                  <a:pt x="12671527" y="6319113"/>
                  <a:pt x="12671527" y="6319113"/>
                  <a:pt x="12671527" y="6319113"/>
                </a:cubicBezTo>
                <a:cubicBezTo>
                  <a:pt x="12625965" y="6372435"/>
                  <a:pt x="12625965" y="6372435"/>
                  <a:pt x="12625965" y="6372435"/>
                </a:cubicBezTo>
                <a:lnTo>
                  <a:pt x="12627365" y="6372007"/>
                </a:lnTo>
                <a:lnTo>
                  <a:pt x="12666923" y="6342325"/>
                </a:lnTo>
                <a:cubicBezTo>
                  <a:pt x="12696855" y="6323347"/>
                  <a:pt x="12715391" y="6317701"/>
                  <a:pt x="12715391" y="6317701"/>
                </a:cubicBezTo>
                <a:lnTo>
                  <a:pt x="12683639" y="6354863"/>
                </a:lnTo>
                <a:lnTo>
                  <a:pt x="12700119" y="6349846"/>
                </a:lnTo>
                <a:cubicBezTo>
                  <a:pt x="12654561" y="6403167"/>
                  <a:pt x="12654561" y="6403167"/>
                  <a:pt x="12654561" y="6403167"/>
                </a:cubicBezTo>
                <a:cubicBezTo>
                  <a:pt x="12549147" y="6494440"/>
                  <a:pt x="12496441" y="6540073"/>
                  <a:pt x="12470087" y="6562893"/>
                </a:cubicBezTo>
                <a:lnTo>
                  <a:pt x="12468755" y="6564048"/>
                </a:lnTo>
                <a:lnTo>
                  <a:pt x="12475535" y="6571335"/>
                </a:lnTo>
                <a:cubicBezTo>
                  <a:pt x="12487599" y="6584302"/>
                  <a:pt x="12487599" y="6584302"/>
                  <a:pt x="12487599" y="6584302"/>
                </a:cubicBezTo>
                <a:cubicBezTo>
                  <a:pt x="12578715" y="6477662"/>
                  <a:pt x="12578715" y="6477662"/>
                  <a:pt x="12578715" y="6477662"/>
                </a:cubicBezTo>
                <a:cubicBezTo>
                  <a:pt x="12652869" y="6455073"/>
                  <a:pt x="12698427" y="6401752"/>
                  <a:pt x="12715391" y="6317701"/>
                </a:cubicBezTo>
                <a:cubicBezTo>
                  <a:pt x="12743987" y="6348434"/>
                  <a:pt x="12743987" y="6348434"/>
                  <a:pt x="12743987" y="6348434"/>
                </a:cubicBezTo>
                <a:cubicBezTo>
                  <a:pt x="12863703" y="6272524"/>
                  <a:pt x="12863703" y="6272524"/>
                  <a:pt x="12863703" y="6272524"/>
                </a:cubicBezTo>
                <a:cubicBezTo>
                  <a:pt x="12909261" y="6219204"/>
                  <a:pt x="12909261" y="6219204"/>
                  <a:pt x="12909261" y="6219204"/>
                </a:cubicBezTo>
                <a:cubicBezTo>
                  <a:pt x="13028969" y="6143298"/>
                  <a:pt x="13028969" y="6143298"/>
                  <a:pt x="13028969" y="6143298"/>
                </a:cubicBezTo>
                <a:cubicBezTo>
                  <a:pt x="13074531" y="6089978"/>
                  <a:pt x="13074531" y="6089978"/>
                  <a:pt x="13074531" y="6089978"/>
                </a:cubicBezTo>
                <a:cubicBezTo>
                  <a:pt x="13231319" y="6002778"/>
                  <a:pt x="13242711" y="5989445"/>
                  <a:pt x="13224171" y="5995097"/>
                </a:cubicBezTo>
                <a:lnTo>
                  <a:pt x="13202127" y="6004844"/>
                </a:lnTo>
                <a:lnTo>
                  <a:pt x="13234107" y="5967414"/>
                </a:lnTo>
                <a:cubicBezTo>
                  <a:pt x="13239803" y="5960752"/>
                  <a:pt x="13239803" y="5960752"/>
                  <a:pt x="13239803" y="5960752"/>
                </a:cubicBezTo>
                <a:cubicBezTo>
                  <a:pt x="13450633" y="5778203"/>
                  <a:pt x="13450633" y="5778203"/>
                  <a:pt x="13450633" y="5778203"/>
                </a:cubicBezTo>
                <a:cubicBezTo>
                  <a:pt x="13496193" y="5724880"/>
                  <a:pt x="13496193" y="5724880"/>
                  <a:pt x="13496193" y="5724880"/>
                </a:cubicBezTo>
                <a:cubicBezTo>
                  <a:pt x="13474747" y="5701829"/>
                  <a:pt x="13469387" y="5696066"/>
                  <a:pt x="13468047" y="5694625"/>
                </a:cubicBezTo>
                <a:lnTo>
                  <a:pt x="13467599" y="5694146"/>
                </a:lnTo>
                <a:lnTo>
                  <a:pt x="13479185" y="5690616"/>
                </a:lnTo>
                <a:cubicBezTo>
                  <a:pt x="13541751" y="5671560"/>
                  <a:pt x="13541751" y="5671560"/>
                  <a:pt x="13541751" y="5671560"/>
                </a:cubicBezTo>
                <a:cubicBezTo>
                  <a:pt x="13587311" y="5618236"/>
                  <a:pt x="13587311" y="5618236"/>
                  <a:pt x="13587311" y="5618236"/>
                </a:cubicBezTo>
                <a:cubicBezTo>
                  <a:pt x="13570349" y="5702293"/>
                  <a:pt x="13570349" y="5702293"/>
                  <a:pt x="13570349" y="5702293"/>
                </a:cubicBezTo>
                <a:cubicBezTo>
                  <a:pt x="13570349" y="5702293"/>
                  <a:pt x="13524787" y="5755614"/>
                  <a:pt x="13524787" y="5755614"/>
                </a:cubicBezTo>
                <a:cubicBezTo>
                  <a:pt x="13524787" y="5755614"/>
                  <a:pt x="13524787" y="5755614"/>
                  <a:pt x="13519089" y="5762283"/>
                </a:cubicBezTo>
                <a:lnTo>
                  <a:pt x="13484919" y="5802271"/>
                </a:lnTo>
                <a:lnTo>
                  <a:pt x="13479231" y="5808934"/>
                </a:lnTo>
                <a:lnTo>
                  <a:pt x="13467835" y="5822268"/>
                </a:lnTo>
                <a:lnTo>
                  <a:pt x="13439365" y="5855588"/>
                </a:lnTo>
                <a:cubicBezTo>
                  <a:pt x="13433671" y="5862252"/>
                  <a:pt x="13433671" y="5862252"/>
                  <a:pt x="13433671" y="5862252"/>
                </a:cubicBezTo>
                <a:cubicBezTo>
                  <a:pt x="13251431" y="6075538"/>
                  <a:pt x="13251431" y="6075538"/>
                  <a:pt x="13251431" y="6075538"/>
                </a:cubicBezTo>
                <a:cubicBezTo>
                  <a:pt x="13103123" y="6120713"/>
                  <a:pt x="13103123" y="6120713"/>
                  <a:pt x="13103123" y="6120713"/>
                </a:cubicBezTo>
                <a:cubicBezTo>
                  <a:pt x="13012011" y="6227351"/>
                  <a:pt x="13012011" y="6227351"/>
                  <a:pt x="13012011" y="6227351"/>
                </a:cubicBezTo>
                <a:cubicBezTo>
                  <a:pt x="12801175" y="6409898"/>
                  <a:pt x="12801175" y="6409898"/>
                  <a:pt x="12801175" y="6409898"/>
                </a:cubicBezTo>
                <a:cubicBezTo>
                  <a:pt x="12778395" y="6436561"/>
                  <a:pt x="12761315" y="6456552"/>
                  <a:pt x="12748499" y="6471549"/>
                </a:cubicBezTo>
                <a:lnTo>
                  <a:pt x="12729279" y="6494044"/>
                </a:lnTo>
                <a:cubicBezTo>
                  <a:pt x="12731411" y="6491551"/>
                  <a:pt x="12729991" y="6493211"/>
                  <a:pt x="12727143" y="6496547"/>
                </a:cubicBezTo>
                <a:lnTo>
                  <a:pt x="12721447" y="6503212"/>
                </a:lnTo>
                <a:cubicBezTo>
                  <a:pt x="12710059" y="6516539"/>
                  <a:pt x="12710059" y="6516539"/>
                  <a:pt x="12710059" y="6516539"/>
                </a:cubicBezTo>
                <a:cubicBezTo>
                  <a:pt x="12664499" y="6569861"/>
                  <a:pt x="12664499" y="6569861"/>
                  <a:pt x="12664499" y="6569861"/>
                </a:cubicBezTo>
                <a:cubicBezTo>
                  <a:pt x="12601981" y="6707233"/>
                  <a:pt x="12590349" y="6592446"/>
                  <a:pt x="12499231" y="6699085"/>
                </a:cubicBezTo>
                <a:cubicBezTo>
                  <a:pt x="12379517" y="6774993"/>
                  <a:pt x="12379517" y="6774993"/>
                  <a:pt x="12379517" y="6774993"/>
                </a:cubicBezTo>
                <a:cubicBezTo>
                  <a:pt x="12379517" y="6774993"/>
                  <a:pt x="12333957" y="6828317"/>
                  <a:pt x="12305363" y="6797584"/>
                </a:cubicBezTo>
                <a:cubicBezTo>
                  <a:pt x="12288399" y="6881634"/>
                  <a:pt x="12288399" y="6881634"/>
                  <a:pt x="12288399" y="6881634"/>
                </a:cubicBezTo>
                <a:cubicBezTo>
                  <a:pt x="12214250" y="6904219"/>
                  <a:pt x="12214250" y="6904219"/>
                  <a:pt x="12214250" y="6904219"/>
                </a:cubicBezTo>
                <a:cubicBezTo>
                  <a:pt x="12094533" y="6980128"/>
                  <a:pt x="12140094" y="6926806"/>
                  <a:pt x="12168689" y="6957541"/>
                </a:cubicBezTo>
                <a:cubicBezTo>
                  <a:pt x="12123131" y="7010862"/>
                  <a:pt x="12123131" y="7010862"/>
                  <a:pt x="12123131" y="7010862"/>
                </a:cubicBezTo>
                <a:cubicBezTo>
                  <a:pt x="12316995" y="6912367"/>
                  <a:pt x="12168689" y="6957541"/>
                  <a:pt x="12168689" y="6957541"/>
                </a:cubicBezTo>
                <a:cubicBezTo>
                  <a:pt x="12316995" y="6912367"/>
                  <a:pt x="12316995" y="6912367"/>
                  <a:pt x="12316995" y="6912367"/>
                </a:cubicBezTo>
                <a:cubicBezTo>
                  <a:pt x="12510863" y="6813873"/>
                  <a:pt x="12510863" y="6813873"/>
                  <a:pt x="12510863" y="6813873"/>
                </a:cubicBezTo>
                <a:cubicBezTo>
                  <a:pt x="12556423" y="6760552"/>
                  <a:pt x="12556423" y="6760552"/>
                  <a:pt x="12556423" y="6760552"/>
                </a:cubicBezTo>
                <a:cubicBezTo>
                  <a:pt x="12630575" y="6737966"/>
                  <a:pt x="12630575" y="6737966"/>
                  <a:pt x="12630575" y="6737966"/>
                </a:cubicBezTo>
                <a:cubicBezTo>
                  <a:pt x="12704731" y="6715377"/>
                  <a:pt x="12704731" y="6715377"/>
                  <a:pt x="12704731" y="6715377"/>
                </a:cubicBezTo>
                <a:cubicBezTo>
                  <a:pt x="12738899" y="6675386"/>
                  <a:pt x="12764525" y="6645396"/>
                  <a:pt x="12783743" y="6622906"/>
                </a:cubicBezTo>
                <a:lnTo>
                  <a:pt x="12795845" y="6608739"/>
                </a:lnTo>
                <a:cubicBezTo>
                  <a:pt x="12721691" y="6631327"/>
                  <a:pt x="12767251" y="6578007"/>
                  <a:pt x="12767251" y="6578007"/>
                </a:cubicBezTo>
                <a:cubicBezTo>
                  <a:pt x="12858367" y="6471367"/>
                  <a:pt x="12858367" y="6471367"/>
                  <a:pt x="12858367" y="6471367"/>
                </a:cubicBezTo>
                <a:cubicBezTo>
                  <a:pt x="12886963" y="6502102"/>
                  <a:pt x="12886963" y="6502102"/>
                  <a:pt x="12886963" y="6502102"/>
                </a:cubicBezTo>
                <a:cubicBezTo>
                  <a:pt x="12989711" y="6510244"/>
                  <a:pt x="12961119" y="6479512"/>
                  <a:pt x="12961119" y="6479512"/>
                </a:cubicBezTo>
                <a:cubicBezTo>
                  <a:pt x="13006679" y="6426190"/>
                  <a:pt x="13006679" y="6426190"/>
                  <a:pt x="13006679" y="6426190"/>
                </a:cubicBezTo>
                <a:cubicBezTo>
                  <a:pt x="13080831" y="6403601"/>
                  <a:pt x="13080831" y="6403601"/>
                  <a:pt x="13080831" y="6403601"/>
                </a:cubicBezTo>
                <a:cubicBezTo>
                  <a:pt x="13018309" y="6540978"/>
                  <a:pt x="13018309" y="6540978"/>
                  <a:pt x="13018309" y="6540978"/>
                </a:cubicBezTo>
                <a:cubicBezTo>
                  <a:pt x="13092463" y="6518387"/>
                  <a:pt x="13092463" y="6518387"/>
                  <a:pt x="13092463" y="6518387"/>
                </a:cubicBezTo>
                <a:cubicBezTo>
                  <a:pt x="13063869" y="6487656"/>
                  <a:pt x="13063869" y="6487656"/>
                  <a:pt x="13063869" y="6487656"/>
                </a:cubicBezTo>
                <a:cubicBezTo>
                  <a:pt x="13109427" y="6434334"/>
                  <a:pt x="13109427" y="6434334"/>
                  <a:pt x="13109427" y="6434334"/>
                </a:cubicBezTo>
                <a:cubicBezTo>
                  <a:pt x="13183579" y="6411749"/>
                  <a:pt x="13183579" y="6411749"/>
                  <a:pt x="13183579" y="6411749"/>
                </a:cubicBezTo>
                <a:cubicBezTo>
                  <a:pt x="13257731" y="6389167"/>
                  <a:pt x="13257731" y="6389167"/>
                  <a:pt x="13257731" y="6389167"/>
                </a:cubicBezTo>
                <a:cubicBezTo>
                  <a:pt x="13286327" y="6419900"/>
                  <a:pt x="13286327" y="6419900"/>
                  <a:pt x="13286327" y="6419900"/>
                </a:cubicBezTo>
                <a:cubicBezTo>
                  <a:pt x="13331887" y="6366577"/>
                  <a:pt x="13331887" y="6366577"/>
                  <a:pt x="13331887" y="6366577"/>
                </a:cubicBezTo>
                <a:lnTo>
                  <a:pt x="13357527" y="6346914"/>
                </a:lnTo>
                <a:lnTo>
                  <a:pt x="13382471" y="6331449"/>
                </a:lnTo>
                <a:cubicBezTo>
                  <a:pt x="13397967" y="6319331"/>
                  <a:pt x="13408251" y="6308803"/>
                  <a:pt x="13377555" y="6331558"/>
                </a:cubicBezTo>
                <a:lnTo>
                  <a:pt x="13357527" y="6346914"/>
                </a:lnTo>
                <a:lnTo>
                  <a:pt x="13355131" y="6348403"/>
                </a:lnTo>
                <a:cubicBezTo>
                  <a:pt x="13350759" y="6348501"/>
                  <a:pt x="13354667" y="6339916"/>
                  <a:pt x="13377447" y="6313256"/>
                </a:cubicBezTo>
                <a:cubicBezTo>
                  <a:pt x="13377447" y="6313256"/>
                  <a:pt x="13423003" y="6259937"/>
                  <a:pt x="13423003" y="6259937"/>
                </a:cubicBezTo>
                <a:cubicBezTo>
                  <a:pt x="13451599" y="6290671"/>
                  <a:pt x="13451599" y="6290671"/>
                  <a:pt x="13451599" y="6290671"/>
                </a:cubicBezTo>
                <a:cubicBezTo>
                  <a:pt x="13451599" y="6290671"/>
                  <a:pt x="13451599" y="6290671"/>
                  <a:pt x="13497159" y="6237349"/>
                </a:cubicBezTo>
                <a:cubicBezTo>
                  <a:pt x="13525755" y="6268083"/>
                  <a:pt x="13525755" y="6268083"/>
                  <a:pt x="13525755" y="6268083"/>
                </a:cubicBezTo>
                <a:cubicBezTo>
                  <a:pt x="13571315" y="6214761"/>
                  <a:pt x="13571315" y="6214761"/>
                  <a:pt x="13571315" y="6214761"/>
                </a:cubicBezTo>
                <a:cubicBezTo>
                  <a:pt x="13554351" y="6298814"/>
                  <a:pt x="13554351" y="6298814"/>
                  <a:pt x="13554351" y="6298814"/>
                </a:cubicBezTo>
                <a:cubicBezTo>
                  <a:pt x="13508789" y="6352135"/>
                  <a:pt x="13508789" y="6352135"/>
                  <a:pt x="13508789" y="6352135"/>
                </a:cubicBezTo>
                <a:cubicBezTo>
                  <a:pt x="13537385" y="6382872"/>
                  <a:pt x="13537385" y="6382872"/>
                  <a:pt x="13537385" y="6382872"/>
                </a:cubicBezTo>
                <a:cubicBezTo>
                  <a:pt x="13611539" y="6360279"/>
                  <a:pt x="13537385" y="6382872"/>
                  <a:pt x="13565979" y="6413601"/>
                </a:cubicBezTo>
                <a:cubicBezTo>
                  <a:pt x="13594577" y="6444337"/>
                  <a:pt x="13594577" y="6444337"/>
                  <a:pt x="13594577" y="6444337"/>
                </a:cubicBezTo>
                <a:cubicBezTo>
                  <a:pt x="13515091" y="6665763"/>
                  <a:pt x="13520421" y="6466922"/>
                  <a:pt x="13457899" y="6604297"/>
                </a:cubicBezTo>
                <a:cubicBezTo>
                  <a:pt x="13412345" y="6657613"/>
                  <a:pt x="13412345" y="6657613"/>
                  <a:pt x="13412345" y="6657613"/>
                </a:cubicBezTo>
                <a:cubicBezTo>
                  <a:pt x="13440939" y="6688347"/>
                  <a:pt x="13440939" y="6688347"/>
                  <a:pt x="13440939" y="6688347"/>
                </a:cubicBezTo>
                <a:cubicBezTo>
                  <a:pt x="13366783" y="6710934"/>
                  <a:pt x="13366783" y="6710934"/>
                  <a:pt x="13366783" y="6710934"/>
                </a:cubicBezTo>
                <a:lnTo>
                  <a:pt x="13361091" y="6717599"/>
                </a:lnTo>
                <a:lnTo>
                  <a:pt x="13326919" y="6757591"/>
                </a:lnTo>
                <a:cubicBezTo>
                  <a:pt x="13321227" y="6764256"/>
                  <a:pt x="13321227" y="6764256"/>
                  <a:pt x="13321227" y="6764256"/>
                </a:cubicBezTo>
                <a:cubicBezTo>
                  <a:pt x="13275667" y="6817577"/>
                  <a:pt x="13275667" y="6817577"/>
                  <a:pt x="13275667" y="6817577"/>
                </a:cubicBezTo>
                <a:lnTo>
                  <a:pt x="13259243" y="6847145"/>
                </a:lnTo>
                <a:lnTo>
                  <a:pt x="13260467" y="6844391"/>
                </a:lnTo>
                <a:cubicBezTo>
                  <a:pt x="13260367" y="6839492"/>
                  <a:pt x="13252887" y="6844237"/>
                  <a:pt x="13230107" y="6870897"/>
                </a:cubicBezTo>
                <a:cubicBezTo>
                  <a:pt x="13155953" y="6893482"/>
                  <a:pt x="13155953" y="6893482"/>
                  <a:pt x="13155953" y="6893482"/>
                </a:cubicBezTo>
                <a:cubicBezTo>
                  <a:pt x="13138989" y="6977537"/>
                  <a:pt x="13138989" y="6977537"/>
                  <a:pt x="13138989" y="6977537"/>
                </a:cubicBezTo>
                <a:cubicBezTo>
                  <a:pt x="13019277" y="7053442"/>
                  <a:pt x="13019277" y="7053442"/>
                  <a:pt x="13019277" y="7053442"/>
                </a:cubicBezTo>
                <a:cubicBezTo>
                  <a:pt x="13002315" y="7137496"/>
                  <a:pt x="13002315" y="7137496"/>
                  <a:pt x="13002315" y="7137496"/>
                </a:cubicBezTo>
                <a:cubicBezTo>
                  <a:pt x="13122023" y="7061592"/>
                  <a:pt x="13122023" y="7061592"/>
                  <a:pt x="13122023" y="7061592"/>
                </a:cubicBezTo>
                <a:cubicBezTo>
                  <a:pt x="13105065" y="7145640"/>
                  <a:pt x="13105065" y="7145640"/>
                  <a:pt x="13105065" y="7145640"/>
                </a:cubicBezTo>
                <a:cubicBezTo>
                  <a:pt x="13196179" y="7039002"/>
                  <a:pt x="13196179" y="7039002"/>
                  <a:pt x="13196179" y="7039002"/>
                </a:cubicBezTo>
                <a:cubicBezTo>
                  <a:pt x="13224775" y="7069737"/>
                  <a:pt x="13224775" y="7069737"/>
                  <a:pt x="13224775" y="7069737"/>
                </a:cubicBezTo>
                <a:cubicBezTo>
                  <a:pt x="13270335" y="7016415"/>
                  <a:pt x="13270335" y="7016415"/>
                  <a:pt x="13270335" y="7016415"/>
                </a:cubicBezTo>
                <a:cubicBezTo>
                  <a:pt x="13344487" y="6993829"/>
                  <a:pt x="13344487" y="6993829"/>
                  <a:pt x="13344487" y="6993829"/>
                </a:cubicBezTo>
                <a:cubicBezTo>
                  <a:pt x="13390047" y="6940507"/>
                  <a:pt x="13390047" y="6940507"/>
                  <a:pt x="13390047" y="6940507"/>
                </a:cubicBezTo>
                <a:cubicBezTo>
                  <a:pt x="13418643" y="6971242"/>
                  <a:pt x="13418643" y="6971242"/>
                  <a:pt x="13418643" y="6971242"/>
                </a:cubicBezTo>
                <a:cubicBezTo>
                  <a:pt x="13641107" y="6903481"/>
                  <a:pt x="13641107" y="6903481"/>
                  <a:pt x="13641107" y="6903481"/>
                </a:cubicBezTo>
                <a:cubicBezTo>
                  <a:pt x="13624143" y="6987531"/>
                  <a:pt x="13624143" y="6987531"/>
                  <a:pt x="13624143" y="6987531"/>
                </a:cubicBezTo>
                <a:cubicBezTo>
                  <a:pt x="13578583" y="7040852"/>
                  <a:pt x="13578583" y="7040852"/>
                  <a:pt x="13578583" y="7040852"/>
                </a:cubicBezTo>
                <a:cubicBezTo>
                  <a:pt x="13544655" y="7208961"/>
                  <a:pt x="13578583" y="7040852"/>
                  <a:pt x="13487465" y="7147495"/>
                </a:cubicBezTo>
                <a:cubicBezTo>
                  <a:pt x="13441907" y="7200813"/>
                  <a:pt x="13441907" y="7200813"/>
                  <a:pt x="13441907" y="7200813"/>
                </a:cubicBezTo>
                <a:cubicBezTo>
                  <a:pt x="13396347" y="7254135"/>
                  <a:pt x="13441907" y="7200813"/>
                  <a:pt x="13470503" y="7231546"/>
                </a:cubicBezTo>
                <a:cubicBezTo>
                  <a:pt x="13516059" y="7178227"/>
                  <a:pt x="13516059" y="7178227"/>
                  <a:pt x="13516059" y="7178227"/>
                </a:cubicBezTo>
                <a:cubicBezTo>
                  <a:pt x="13544655" y="7208961"/>
                  <a:pt x="13544655" y="7208961"/>
                  <a:pt x="13544655" y="7208961"/>
                </a:cubicBezTo>
                <a:cubicBezTo>
                  <a:pt x="13590215" y="7155640"/>
                  <a:pt x="13590215" y="7155640"/>
                  <a:pt x="13590215" y="7155640"/>
                </a:cubicBezTo>
                <a:cubicBezTo>
                  <a:pt x="13618809" y="7186374"/>
                  <a:pt x="13618809" y="7186374"/>
                  <a:pt x="13618809" y="7186374"/>
                </a:cubicBezTo>
                <a:cubicBezTo>
                  <a:pt x="13573251" y="7239694"/>
                  <a:pt x="13573251" y="7239694"/>
                  <a:pt x="13573251" y="7239694"/>
                </a:cubicBezTo>
                <a:cubicBezTo>
                  <a:pt x="13556287" y="7323745"/>
                  <a:pt x="13556287" y="7323745"/>
                  <a:pt x="13556287" y="7323745"/>
                </a:cubicBezTo>
                <a:cubicBezTo>
                  <a:pt x="13510727" y="7377068"/>
                  <a:pt x="13510727" y="7377068"/>
                  <a:pt x="13510727" y="7377068"/>
                </a:cubicBezTo>
                <a:cubicBezTo>
                  <a:pt x="13539323" y="7407802"/>
                  <a:pt x="13539323" y="7407802"/>
                  <a:pt x="13539323" y="7407802"/>
                </a:cubicBezTo>
                <a:cubicBezTo>
                  <a:pt x="13465167" y="7430388"/>
                  <a:pt x="13465167" y="7430388"/>
                  <a:pt x="13465167" y="7430388"/>
                </a:cubicBezTo>
                <a:cubicBezTo>
                  <a:pt x="13402649" y="7567761"/>
                  <a:pt x="13402649" y="7567761"/>
                  <a:pt x="13402649" y="7567761"/>
                </a:cubicBezTo>
                <a:cubicBezTo>
                  <a:pt x="13357091" y="7621077"/>
                  <a:pt x="13357091" y="7621077"/>
                  <a:pt x="13357091" y="7621077"/>
                </a:cubicBezTo>
                <a:cubicBezTo>
                  <a:pt x="13385687" y="7651811"/>
                  <a:pt x="13385687" y="7651811"/>
                  <a:pt x="13385687" y="7651811"/>
                </a:cubicBezTo>
                <a:cubicBezTo>
                  <a:pt x="13431243" y="7598494"/>
                  <a:pt x="13476803" y="7545172"/>
                  <a:pt x="13476803" y="7545172"/>
                </a:cubicBezTo>
                <a:cubicBezTo>
                  <a:pt x="13522359" y="7491856"/>
                  <a:pt x="13522359" y="7491856"/>
                  <a:pt x="13522359" y="7491856"/>
                </a:cubicBezTo>
                <a:cubicBezTo>
                  <a:pt x="13596513" y="7469267"/>
                  <a:pt x="13596513" y="7469267"/>
                  <a:pt x="13596513" y="7469267"/>
                </a:cubicBezTo>
                <a:cubicBezTo>
                  <a:pt x="13659037" y="7331894"/>
                  <a:pt x="13659037" y="7331894"/>
                  <a:pt x="13659037" y="7331894"/>
                </a:cubicBezTo>
                <a:cubicBezTo>
                  <a:pt x="13659037" y="7331894"/>
                  <a:pt x="13584883" y="7354478"/>
                  <a:pt x="13584883" y="7354478"/>
                </a:cubicBezTo>
                <a:cubicBezTo>
                  <a:pt x="13584883" y="7354478"/>
                  <a:pt x="13584883" y="7354478"/>
                  <a:pt x="13630439" y="7301162"/>
                </a:cubicBezTo>
                <a:cubicBezTo>
                  <a:pt x="13721561" y="7194518"/>
                  <a:pt x="13721561" y="7194518"/>
                  <a:pt x="13721561" y="7194518"/>
                </a:cubicBezTo>
                <a:cubicBezTo>
                  <a:pt x="13750155" y="7225253"/>
                  <a:pt x="13750155" y="7225253"/>
                  <a:pt x="13750155" y="7225253"/>
                </a:cubicBezTo>
                <a:cubicBezTo>
                  <a:pt x="13778749" y="7255984"/>
                  <a:pt x="13778749" y="7255984"/>
                  <a:pt x="13778749" y="7255984"/>
                </a:cubicBezTo>
                <a:cubicBezTo>
                  <a:pt x="13761787" y="7340039"/>
                  <a:pt x="13761787" y="7340039"/>
                  <a:pt x="13761787" y="7340039"/>
                </a:cubicBezTo>
                <a:cubicBezTo>
                  <a:pt x="13687631" y="7362628"/>
                  <a:pt x="13687631" y="7362628"/>
                  <a:pt x="13687631" y="7362628"/>
                </a:cubicBezTo>
                <a:cubicBezTo>
                  <a:pt x="13604995" y="7427238"/>
                  <a:pt x="13600751" y="7448258"/>
                  <a:pt x="13613595" y="7449272"/>
                </a:cubicBezTo>
                <a:lnTo>
                  <a:pt x="13637413" y="7439016"/>
                </a:lnTo>
                <a:lnTo>
                  <a:pt x="13632267" y="7464540"/>
                </a:lnTo>
                <a:cubicBezTo>
                  <a:pt x="13625107" y="7499999"/>
                  <a:pt x="13625107" y="7499999"/>
                  <a:pt x="13625107" y="7499999"/>
                </a:cubicBezTo>
                <a:cubicBezTo>
                  <a:pt x="13670669" y="7446678"/>
                  <a:pt x="13670669" y="7446678"/>
                  <a:pt x="13670669" y="7446678"/>
                </a:cubicBezTo>
                <a:cubicBezTo>
                  <a:pt x="13716227" y="7393360"/>
                  <a:pt x="13716227" y="7393360"/>
                  <a:pt x="13716227" y="7393360"/>
                </a:cubicBezTo>
                <a:cubicBezTo>
                  <a:pt x="13744821" y="7424092"/>
                  <a:pt x="13744821" y="7424092"/>
                  <a:pt x="13744821" y="7424092"/>
                </a:cubicBezTo>
                <a:cubicBezTo>
                  <a:pt x="13699263" y="7477410"/>
                  <a:pt x="13699263" y="7477410"/>
                  <a:pt x="13699263" y="7477410"/>
                </a:cubicBezTo>
                <a:cubicBezTo>
                  <a:pt x="13727859" y="7508145"/>
                  <a:pt x="13727859" y="7508145"/>
                  <a:pt x="13727859" y="7508145"/>
                </a:cubicBezTo>
                <a:cubicBezTo>
                  <a:pt x="13739491" y="7622933"/>
                  <a:pt x="13739491" y="7622933"/>
                  <a:pt x="13739491" y="7622933"/>
                </a:cubicBezTo>
                <a:cubicBezTo>
                  <a:pt x="13722527" y="7706986"/>
                  <a:pt x="13693931" y="7676254"/>
                  <a:pt x="13693931" y="7676254"/>
                </a:cubicBezTo>
                <a:cubicBezTo>
                  <a:pt x="13710895" y="7592199"/>
                  <a:pt x="13665335" y="7645520"/>
                  <a:pt x="13665335" y="7645520"/>
                </a:cubicBezTo>
                <a:cubicBezTo>
                  <a:pt x="13710895" y="7592199"/>
                  <a:pt x="13710895" y="7592199"/>
                  <a:pt x="13710895" y="7592199"/>
                </a:cubicBezTo>
                <a:cubicBezTo>
                  <a:pt x="13682299" y="7561466"/>
                  <a:pt x="13682299" y="7561466"/>
                  <a:pt x="13682299" y="7561466"/>
                </a:cubicBezTo>
                <a:cubicBezTo>
                  <a:pt x="13636739" y="7614788"/>
                  <a:pt x="13636739" y="7614788"/>
                  <a:pt x="13636739" y="7614788"/>
                </a:cubicBezTo>
                <a:cubicBezTo>
                  <a:pt x="13602815" y="7782890"/>
                  <a:pt x="13602815" y="7782890"/>
                  <a:pt x="13602815" y="7782890"/>
                </a:cubicBezTo>
                <a:cubicBezTo>
                  <a:pt x="13648375" y="7729570"/>
                  <a:pt x="13648375" y="7729570"/>
                  <a:pt x="13648375" y="7729570"/>
                </a:cubicBezTo>
                <a:cubicBezTo>
                  <a:pt x="13676971" y="7760305"/>
                  <a:pt x="13676971" y="7760305"/>
                  <a:pt x="13676971" y="7760305"/>
                </a:cubicBezTo>
                <a:cubicBezTo>
                  <a:pt x="13631411" y="7813626"/>
                  <a:pt x="13631411" y="7813626"/>
                  <a:pt x="13631411" y="7813626"/>
                </a:cubicBezTo>
                <a:cubicBezTo>
                  <a:pt x="13585853" y="7866944"/>
                  <a:pt x="13585853" y="7866944"/>
                  <a:pt x="13585853" y="7866944"/>
                </a:cubicBezTo>
                <a:cubicBezTo>
                  <a:pt x="13494735" y="7973585"/>
                  <a:pt x="13494735" y="7973585"/>
                  <a:pt x="13494735" y="7973585"/>
                </a:cubicBezTo>
                <a:cubicBezTo>
                  <a:pt x="13568889" y="7950996"/>
                  <a:pt x="13477769" y="8057640"/>
                  <a:pt x="13523329" y="8004320"/>
                </a:cubicBezTo>
                <a:cubicBezTo>
                  <a:pt x="13568889" y="7950996"/>
                  <a:pt x="13568889" y="7950996"/>
                  <a:pt x="13568889" y="7950996"/>
                </a:cubicBezTo>
                <a:cubicBezTo>
                  <a:pt x="13643045" y="7928411"/>
                  <a:pt x="13643045" y="7928411"/>
                  <a:pt x="13643045" y="7928411"/>
                </a:cubicBezTo>
                <a:cubicBezTo>
                  <a:pt x="13551923" y="8035054"/>
                  <a:pt x="13551923" y="8035054"/>
                  <a:pt x="13551923" y="8035054"/>
                </a:cubicBezTo>
                <a:cubicBezTo>
                  <a:pt x="13460807" y="8141693"/>
                  <a:pt x="13460807" y="8141693"/>
                  <a:pt x="13460807" y="8141693"/>
                </a:cubicBezTo>
                <a:cubicBezTo>
                  <a:pt x="13580519" y="8065784"/>
                  <a:pt x="13580519" y="8065784"/>
                  <a:pt x="13580519" y="8065784"/>
                </a:cubicBezTo>
                <a:cubicBezTo>
                  <a:pt x="13626079" y="8012463"/>
                  <a:pt x="13626079" y="8012463"/>
                  <a:pt x="13626079" y="8012463"/>
                </a:cubicBezTo>
                <a:cubicBezTo>
                  <a:pt x="13654675" y="8043196"/>
                  <a:pt x="13654675" y="8043196"/>
                  <a:pt x="13654675" y="8043196"/>
                </a:cubicBezTo>
                <a:cubicBezTo>
                  <a:pt x="13563555" y="8149840"/>
                  <a:pt x="13563555" y="8149840"/>
                  <a:pt x="13563555" y="8149840"/>
                </a:cubicBezTo>
                <a:cubicBezTo>
                  <a:pt x="13637709" y="8127252"/>
                  <a:pt x="13637709" y="8127252"/>
                  <a:pt x="13637709" y="8127252"/>
                </a:cubicBezTo>
                <a:cubicBezTo>
                  <a:pt x="13592151" y="8180573"/>
                  <a:pt x="13592151" y="8180573"/>
                  <a:pt x="13592151" y="8180573"/>
                </a:cubicBezTo>
                <a:cubicBezTo>
                  <a:pt x="13620745" y="8211306"/>
                  <a:pt x="13620745" y="8211306"/>
                  <a:pt x="13620745" y="8211306"/>
                </a:cubicBezTo>
                <a:lnTo>
                  <a:pt x="13613629" y="8219634"/>
                </a:lnTo>
                <a:cubicBezTo>
                  <a:pt x="13575189" y="8264624"/>
                  <a:pt x="13575189" y="8264624"/>
                  <a:pt x="13575189" y="8264624"/>
                </a:cubicBezTo>
                <a:cubicBezTo>
                  <a:pt x="13603783" y="8295358"/>
                  <a:pt x="13603783" y="8295358"/>
                  <a:pt x="13603783" y="8295358"/>
                </a:cubicBezTo>
                <a:cubicBezTo>
                  <a:pt x="13541263" y="8432729"/>
                  <a:pt x="13558227" y="8348674"/>
                  <a:pt x="13512669" y="8401996"/>
                </a:cubicBezTo>
                <a:cubicBezTo>
                  <a:pt x="13467107" y="8455318"/>
                  <a:pt x="13467107" y="8455318"/>
                  <a:pt x="13467107" y="8455318"/>
                </a:cubicBezTo>
                <a:cubicBezTo>
                  <a:pt x="13512669" y="8401996"/>
                  <a:pt x="13541263" y="8432729"/>
                  <a:pt x="13541263" y="8432729"/>
                </a:cubicBezTo>
                <a:cubicBezTo>
                  <a:pt x="13615419" y="8410142"/>
                  <a:pt x="13615419" y="8410142"/>
                  <a:pt x="13615419" y="8410142"/>
                </a:cubicBezTo>
                <a:cubicBezTo>
                  <a:pt x="13524299" y="8516784"/>
                  <a:pt x="13524299" y="8516784"/>
                  <a:pt x="13524299" y="8516784"/>
                </a:cubicBezTo>
                <a:cubicBezTo>
                  <a:pt x="13552895" y="8547516"/>
                  <a:pt x="13552895" y="8547516"/>
                  <a:pt x="13552895" y="8547516"/>
                </a:cubicBezTo>
                <a:cubicBezTo>
                  <a:pt x="13552895" y="8547516"/>
                  <a:pt x="13598453" y="8494197"/>
                  <a:pt x="13598453" y="8494197"/>
                </a:cubicBezTo>
                <a:cubicBezTo>
                  <a:pt x="13594209" y="8515213"/>
                  <a:pt x="13591031" y="8530971"/>
                  <a:pt x="13588645" y="8542788"/>
                </a:cubicBezTo>
                <a:lnTo>
                  <a:pt x="13584957" y="8561055"/>
                </a:lnTo>
                <a:lnTo>
                  <a:pt x="13579851" y="8562110"/>
                </a:lnTo>
                <a:cubicBezTo>
                  <a:pt x="13575399" y="8565315"/>
                  <a:pt x="13574339" y="8570567"/>
                  <a:pt x="13581489" y="8578250"/>
                </a:cubicBezTo>
                <a:cubicBezTo>
                  <a:pt x="13507337" y="8600836"/>
                  <a:pt x="13507337" y="8600836"/>
                  <a:pt x="13507337" y="8600836"/>
                </a:cubicBezTo>
                <a:cubicBezTo>
                  <a:pt x="13535931" y="8631568"/>
                  <a:pt x="13535931" y="8631568"/>
                  <a:pt x="13535931" y="8631568"/>
                </a:cubicBezTo>
                <a:cubicBezTo>
                  <a:pt x="13490371" y="8684891"/>
                  <a:pt x="13490371" y="8684891"/>
                  <a:pt x="13490371" y="8684891"/>
                </a:cubicBezTo>
                <a:cubicBezTo>
                  <a:pt x="13473407" y="8768944"/>
                  <a:pt x="13473407" y="8768944"/>
                  <a:pt x="13473407" y="8768944"/>
                </a:cubicBezTo>
                <a:cubicBezTo>
                  <a:pt x="13444811" y="8738211"/>
                  <a:pt x="13444811" y="8738211"/>
                  <a:pt x="13444811" y="8738211"/>
                </a:cubicBezTo>
                <a:cubicBezTo>
                  <a:pt x="13427847" y="8822266"/>
                  <a:pt x="13427847" y="8822266"/>
                  <a:pt x="13427847" y="8822266"/>
                </a:cubicBezTo>
                <a:cubicBezTo>
                  <a:pt x="13291171" y="8982227"/>
                  <a:pt x="13291171" y="8982227"/>
                  <a:pt x="13291171" y="8982227"/>
                </a:cubicBezTo>
                <a:cubicBezTo>
                  <a:pt x="13245611" y="9035549"/>
                  <a:pt x="13245611" y="9035549"/>
                  <a:pt x="13245611" y="9035549"/>
                </a:cubicBezTo>
                <a:cubicBezTo>
                  <a:pt x="13274207" y="9066282"/>
                  <a:pt x="13274207" y="9066282"/>
                  <a:pt x="13274207" y="9066282"/>
                </a:cubicBezTo>
                <a:cubicBezTo>
                  <a:pt x="13200051" y="9088868"/>
                  <a:pt x="13200051" y="9088868"/>
                  <a:pt x="13200051" y="9088868"/>
                </a:cubicBezTo>
                <a:cubicBezTo>
                  <a:pt x="13183089" y="9172922"/>
                  <a:pt x="13183089" y="9172922"/>
                  <a:pt x="13183089" y="9172922"/>
                </a:cubicBezTo>
                <a:cubicBezTo>
                  <a:pt x="13154493" y="9142189"/>
                  <a:pt x="13154493" y="9142189"/>
                  <a:pt x="13154493" y="9142189"/>
                </a:cubicBezTo>
                <a:cubicBezTo>
                  <a:pt x="13108933" y="9195510"/>
                  <a:pt x="13108933" y="9195510"/>
                  <a:pt x="13108933" y="9195510"/>
                </a:cubicBezTo>
                <a:cubicBezTo>
                  <a:pt x="13080339" y="9164778"/>
                  <a:pt x="13080339" y="9164778"/>
                  <a:pt x="13080339" y="9164778"/>
                </a:cubicBezTo>
                <a:cubicBezTo>
                  <a:pt x="13034779" y="9218098"/>
                  <a:pt x="13034779" y="9218098"/>
                  <a:pt x="13034779" y="9218098"/>
                </a:cubicBezTo>
                <a:cubicBezTo>
                  <a:pt x="12989219" y="9271419"/>
                  <a:pt x="12989219" y="9271419"/>
                  <a:pt x="12989219" y="9271419"/>
                </a:cubicBezTo>
                <a:lnTo>
                  <a:pt x="12943663" y="9324735"/>
                </a:lnTo>
                <a:cubicBezTo>
                  <a:pt x="12972259" y="9355467"/>
                  <a:pt x="12972259" y="9355467"/>
                  <a:pt x="12972259" y="9355467"/>
                </a:cubicBezTo>
                <a:cubicBezTo>
                  <a:pt x="13046409" y="9332885"/>
                  <a:pt x="13046409" y="9332885"/>
                  <a:pt x="13046409" y="9332885"/>
                </a:cubicBezTo>
                <a:cubicBezTo>
                  <a:pt x="13000855" y="9386201"/>
                  <a:pt x="13000855" y="9386201"/>
                  <a:pt x="13000855" y="9386201"/>
                </a:cubicBezTo>
                <a:cubicBezTo>
                  <a:pt x="12864179" y="9546162"/>
                  <a:pt x="12864179" y="9546162"/>
                  <a:pt x="12864179" y="9546162"/>
                </a:cubicBezTo>
                <a:cubicBezTo>
                  <a:pt x="12790023" y="9568751"/>
                  <a:pt x="12790023" y="9568751"/>
                  <a:pt x="12790023" y="9568751"/>
                </a:cubicBezTo>
                <a:cubicBezTo>
                  <a:pt x="12835581" y="9515429"/>
                  <a:pt x="12835581" y="9515429"/>
                  <a:pt x="12835581" y="9515429"/>
                </a:cubicBezTo>
                <a:cubicBezTo>
                  <a:pt x="12806987" y="9484697"/>
                  <a:pt x="12806987" y="9484697"/>
                  <a:pt x="12806987" y="9484697"/>
                </a:cubicBezTo>
                <a:cubicBezTo>
                  <a:pt x="12761427" y="9538018"/>
                  <a:pt x="12761427" y="9538018"/>
                  <a:pt x="12761427" y="9538018"/>
                </a:cubicBezTo>
                <a:cubicBezTo>
                  <a:pt x="12715869" y="9591339"/>
                  <a:pt x="12715869" y="9591339"/>
                  <a:pt x="12715869" y="9591339"/>
                </a:cubicBezTo>
                <a:cubicBezTo>
                  <a:pt x="12670311" y="9644658"/>
                  <a:pt x="12670311" y="9644658"/>
                  <a:pt x="12670311" y="9644658"/>
                </a:cubicBezTo>
                <a:cubicBezTo>
                  <a:pt x="12698903" y="9675392"/>
                  <a:pt x="12698903" y="9675392"/>
                  <a:pt x="12698903" y="9675392"/>
                </a:cubicBezTo>
                <a:cubicBezTo>
                  <a:pt x="12653345" y="9728712"/>
                  <a:pt x="12653345" y="9728712"/>
                  <a:pt x="12653345" y="9728712"/>
                </a:cubicBezTo>
                <a:cubicBezTo>
                  <a:pt x="12607791" y="9782028"/>
                  <a:pt x="12607791" y="9782028"/>
                  <a:pt x="12607791" y="9782028"/>
                </a:cubicBezTo>
                <a:lnTo>
                  <a:pt x="12598431" y="9784883"/>
                </a:lnTo>
                <a:lnTo>
                  <a:pt x="12594639" y="9803669"/>
                </a:lnTo>
                <a:cubicBezTo>
                  <a:pt x="12592519" y="9814176"/>
                  <a:pt x="12592519" y="9814176"/>
                  <a:pt x="12592519" y="9814176"/>
                </a:cubicBezTo>
                <a:cubicBezTo>
                  <a:pt x="12546959" y="9867495"/>
                  <a:pt x="12546959" y="9867495"/>
                  <a:pt x="12546959" y="9867495"/>
                </a:cubicBezTo>
                <a:lnTo>
                  <a:pt x="12537947" y="9911538"/>
                </a:lnTo>
                <a:lnTo>
                  <a:pt x="12541693" y="9915564"/>
                </a:lnTo>
                <a:cubicBezTo>
                  <a:pt x="12545267" y="9919404"/>
                  <a:pt x="12545267" y="9919404"/>
                  <a:pt x="12545267" y="9919404"/>
                </a:cubicBezTo>
                <a:cubicBezTo>
                  <a:pt x="12858847" y="9745005"/>
                  <a:pt x="12858847" y="9745005"/>
                  <a:pt x="12858847" y="9745005"/>
                </a:cubicBezTo>
                <a:cubicBezTo>
                  <a:pt x="12932999" y="9722417"/>
                  <a:pt x="12932999" y="9722417"/>
                  <a:pt x="12932999" y="9722417"/>
                </a:cubicBezTo>
                <a:cubicBezTo>
                  <a:pt x="13007153" y="9699829"/>
                  <a:pt x="13007153" y="9699829"/>
                  <a:pt x="13007153" y="9699829"/>
                </a:cubicBezTo>
                <a:cubicBezTo>
                  <a:pt x="13035751" y="9730563"/>
                  <a:pt x="13035751" y="9730563"/>
                  <a:pt x="13035751" y="9730563"/>
                </a:cubicBezTo>
                <a:cubicBezTo>
                  <a:pt x="12961595" y="9753150"/>
                  <a:pt x="12961595" y="9753150"/>
                  <a:pt x="12961595" y="9753150"/>
                </a:cubicBezTo>
                <a:cubicBezTo>
                  <a:pt x="12944631" y="9837204"/>
                  <a:pt x="12944631" y="9837204"/>
                  <a:pt x="12990191" y="9783884"/>
                </a:cubicBezTo>
                <a:cubicBezTo>
                  <a:pt x="12944631" y="9837204"/>
                  <a:pt x="12944631" y="9837204"/>
                  <a:pt x="12944631" y="9837204"/>
                </a:cubicBezTo>
                <a:cubicBezTo>
                  <a:pt x="12882107" y="9974578"/>
                  <a:pt x="12882107" y="9974578"/>
                  <a:pt x="12882107" y="9974578"/>
                </a:cubicBezTo>
                <a:cubicBezTo>
                  <a:pt x="12825157" y="10041230"/>
                  <a:pt x="12782449" y="10091215"/>
                  <a:pt x="12750415" y="10128706"/>
                </a:cubicBezTo>
                <a:lnTo>
                  <a:pt x="12733935" y="10147993"/>
                </a:lnTo>
                <a:lnTo>
                  <a:pt x="12732285" y="10156176"/>
                </a:lnTo>
                <a:cubicBezTo>
                  <a:pt x="12730163" y="10166683"/>
                  <a:pt x="12730163" y="10166683"/>
                  <a:pt x="12730163" y="10166683"/>
                </a:cubicBezTo>
                <a:lnTo>
                  <a:pt x="12713675" y="10171704"/>
                </a:lnTo>
                <a:lnTo>
                  <a:pt x="12682789" y="10207850"/>
                </a:lnTo>
                <a:cubicBezTo>
                  <a:pt x="12654315" y="10241178"/>
                  <a:pt x="12654315" y="10241178"/>
                  <a:pt x="12654315" y="10241178"/>
                </a:cubicBezTo>
                <a:cubicBezTo>
                  <a:pt x="12608755" y="10294497"/>
                  <a:pt x="12608755" y="10294497"/>
                  <a:pt x="12608755" y="10294497"/>
                </a:cubicBezTo>
                <a:lnTo>
                  <a:pt x="12597255" y="10307958"/>
                </a:lnTo>
                <a:lnTo>
                  <a:pt x="12595605" y="10316139"/>
                </a:lnTo>
                <a:cubicBezTo>
                  <a:pt x="12593485" y="10326644"/>
                  <a:pt x="12593485" y="10326644"/>
                  <a:pt x="12593485" y="10326644"/>
                </a:cubicBezTo>
                <a:cubicBezTo>
                  <a:pt x="12639043" y="10273324"/>
                  <a:pt x="12639043" y="10273324"/>
                  <a:pt x="12639043" y="10273324"/>
                </a:cubicBezTo>
                <a:cubicBezTo>
                  <a:pt x="12684603" y="10220002"/>
                  <a:pt x="12684603" y="10220002"/>
                  <a:pt x="12684603" y="10220002"/>
                </a:cubicBezTo>
                <a:cubicBezTo>
                  <a:pt x="12713199" y="10250737"/>
                  <a:pt x="12713199" y="10250737"/>
                  <a:pt x="12713199" y="10250737"/>
                </a:cubicBezTo>
                <a:cubicBezTo>
                  <a:pt x="12667641" y="10304057"/>
                  <a:pt x="12667641" y="10304057"/>
                  <a:pt x="12667641" y="10304057"/>
                </a:cubicBezTo>
                <a:cubicBezTo>
                  <a:pt x="12696235" y="10334791"/>
                  <a:pt x="12696235" y="10334791"/>
                  <a:pt x="12696235" y="10334791"/>
                </a:cubicBezTo>
                <a:cubicBezTo>
                  <a:pt x="12707867" y="10449577"/>
                  <a:pt x="12707867" y="10449577"/>
                  <a:pt x="12707867" y="10449577"/>
                </a:cubicBezTo>
                <a:cubicBezTo>
                  <a:pt x="12690903" y="10533633"/>
                  <a:pt x="12662307" y="10502898"/>
                  <a:pt x="12662307" y="10502898"/>
                </a:cubicBezTo>
                <a:cubicBezTo>
                  <a:pt x="12679271" y="10418844"/>
                  <a:pt x="12633713" y="10472164"/>
                  <a:pt x="12633713" y="10472164"/>
                </a:cubicBezTo>
                <a:cubicBezTo>
                  <a:pt x="12679271" y="10418844"/>
                  <a:pt x="12679271" y="10418844"/>
                  <a:pt x="12679271" y="10418844"/>
                </a:cubicBezTo>
                <a:cubicBezTo>
                  <a:pt x="12650675" y="10388111"/>
                  <a:pt x="12650675" y="10388111"/>
                  <a:pt x="12650675" y="10388111"/>
                </a:cubicBezTo>
                <a:cubicBezTo>
                  <a:pt x="12605117" y="10441432"/>
                  <a:pt x="12605117" y="10441432"/>
                  <a:pt x="12605117" y="10441432"/>
                </a:cubicBezTo>
                <a:cubicBezTo>
                  <a:pt x="12571193" y="10609533"/>
                  <a:pt x="12571193" y="10609533"/>
                  <a:pt x="12571193" y="10609533"/>
                </a:cubicBezTo>
                <a:cubicBezTo>
                  <a:pt x="12616751" y="10556214"/>
                  <a:pt x="12616751" y="10556214"/>
                  <a:pt x="12616751" y="10556214"/>
                </a:cubicBezTo>
                <a:cubicBezTo>
                  <a:pt x="12645347" y="10586948"/>
                  <a:pt x="12645347" y="10586948"/>
                  <a:pt x="12645347" y="10586948"/>
                </a:cubicBezTo>
                <a:cubicBezTo>
                  <a:pt x="12599787" y="10640269"/>
                  <a:pt x="12599787" y="10640269"/>
                  <a:pt x="12599787" y="10640269"/>
                </a:cubicBezTo>
                <a:cubicBezTo>
                  <a:pt x="12554229" y="10693589"/>
                  <a:pt x="12554229" y="10693589"/>
                  <a:pt x="12554229" y="10693589"/>
                </a:cubicBezTo>
                <a:cubicBezTo>
                  <a:pt x="12463111" y="10800230"/>
                  <a:pt x="12463111" y="10800230"/>
                  <a:pt x="12463111" y="10800230"/>
                </a:cubicBezTo>
                <a:cubicBezTo>
                  <a:pt x="12537267" y="10777643"/>
                  <a:pt x="12446147" y="10884286"/>
                  <a:pt x="12491707" y="10830966"/>
                </a:cubicBezTo>
                <a:cubicBezTo>
                  <a:pt x="12537267" y="10777643"/>
                  <a:pt x="12537267" y="10777643"/>
                  <a:pt x="12537267" y="10777643"/>
                </a:cubicBezTo>
                <a:cubicBezTo>
                  <a:pt x="12611419" y="10755055"/>
                  <a:pt x="12611419" y="10755055"/>
                  <a:pt x="12611419" y="10755055"/>
                </a:cubicBezTo>
                <a:cubicBezTo>
                  <a:pt x="12520303" y="10861696"/>
                  <a:pt x="12520303" y="10861696"/>
                  <a:pt x="12520303" y="10861696"/>
                </a:cubicBezTo>
                <a:cubicBezTo>
                  <a:pt x="12429183" y="10968338"/>
                  <a:pt x="12429183" y="10968338"/>
                  <a:pt x="12429183" y="10968338"/>
                </a:cubicBezTo>
                <a:cubicBezTo>
                  <a:pt x="12548895" y="10892429"/>
                  <a:pt x="12548895" y="10892429"/>
                  <a:pt x="12548895" y="10892429"/>
                </a:cubicBezTo>
                <a:cubicBezTo>
                  <a:pt x="12594455" y="10839108"/>
                  <a:pt x="12594455" y="10839108"/>
                  <a:pt x="12594455" y="10839108"/>
                </a:cubicBezTo>
                <a:cubicBezTo>
                  <a:pt x="12623051" y="10869841"/>
                  <a:pt x="12623051" y="10869841"/>
                  <a:pt x="12623051" y="10869841"/>
                </a:cubicBezTo>
                <a:cubicBezTo>
                  <a:pt x="12531933" y="10976483"/>
                  <a:pt x="12531933" y="10976483"/>
                  <a:pt x="12531933" y="10976483"/>
                </a:cubicBezTo>
                <a:cubicBezTo>
                  <a:pt x="12606087" y="10953895"/>
                  <a:pt x="12606087" y="10953895"/>
                  <a:pt x="12606087" y="10953895"/>
                </a:cubicBezTo>
                <a:cubicBezTo>
                  <a:pt x="12560527" y="11007217"/>
                  <a:pt x="12560527" y="11007217"/>
                  <a:pt x="12560527" y="11007217"/>
                </a:cubicBezTo>
                <a:cubicBezTo>
                  <a:pt x="12589123" y="11037948"/>
                  <a:pt x="12589123" y="11037948"/>
                  <a:pt x="12589123" y="11037948"/>
                </a:cubicBezTo>
                <a:lnTo>
                  <a:pt x="12582003" y="11046281"/>
                </a:lnTo>
                <a:cubicBezTo>
                  <a:pt x="12543563" y="11091272"/>
                  <a:pt x="12543563" y="11091272"/>
                  <a:pt x="12543563" y="11091272"/>
                </a:cubicBezTo>
                <a:cubicBezTo>
                  <a:pt x="12572159" y="11122005"/>
                  <a:pt x="12572159" y="11122005"/>
                  <a:pt x="12572159" y="11122005"/>
                </a:cubicBezTo>
                <a:cubicBezTo>
                  <a:pt x="12509641" y="11259374"/>
                  <a:pt x="12526603" y="11175320"/>
                  <a:pt x="12481045" y="11228641"/>
                </a:cubicBezTo>
                <a:cubicBezTo>
                  <a:pt x="12435485" y="11281962"/>
                  <a:pt x="12435485" y="11281962"/>
                  <a:pt x="12435485" y="11281962"/>
                </a:cubicBezTo>
                <a:cubicBezTo>
                  <a:pt x="12481045" y="11228641"/>
                  <a:pt x="12509641" y="11259374"/>
                  <a:pt x="12509641" y="11259374"/>
                </a:cubicBezTo>
                <a:cubicBezTo>
                  <a:pt x="12583795" y="11236786"/>
                  <a:pt x="12583795" y="11236786"/>
                  <a:pt x="12583795" y="11236786"/>
                </a:cubicBezTo>
                <a:cubicBezTo>
                  <a:pt x="12492677" y="11343428"/>
                  <a:pt x="12492677" y="11343428"/>
                  <a:pt x="12492677" y="11343428"/>
                </a:cubicBezTo>
                <a:cubicBezTo>
                  <a:pt x="12521273" y="11374162"/>
                  <a:pt x="12521273" y="11374162"/>
                  <a:pt x="12521273" y="11374162"/>
                </a:cubicBezTo>
                <a:cubicBezTo>
                  <a:pt x="12521273" y="11374162"/>
                  <a:pt x="12566831" y="11320840"/>
                  <a:pt x="12566831" y="11320840"/>
                </a:cubicBezTo>
                <a:cubicBezTo>
                  <a:pt x="12562591" y="11341853"/>
                  <a:pt x="12559407" y="11357617"/>
                  <a:pt x="12557023" y="11369433"/>
                </a:cubicBezTo>
                <a:lnTo>
                  <a:pt x="12553335" y="11387701"/>
                </a:lnTo>
                <a:lnTo>
                  <a:pt x="12548231" y="11388755"/>
                </a:lnTo>
                <a:cubicBezTo>
                  <a:pt x="12543777" y="11391959"/>
                  <a:pt x="12542719" y="11397211"/>
                  <a:pt x="12549867" y="11404894"/>
                </a:cubicBezTo>
                <a:cubicBezTo>
                  <a:pt x="12475711" y="11427482"/>
                  <a:pt x="12475711" y="11427482"/>
                  <a:pt x="12475711" y="11427482"/>
                </a:cubicBezTo>
                <a:cubicBezTo>
                  <a:pt x="12504307" y="11458214"/>
                  <a:pt x="12504307" y="11458214"/>
                  <a:pt x="12504307" y="11458214"/>
                </a:cubicBezTo>
                <a:cubicBezTo>
                  <a:pt x="12458749" y="11511536"/>
                  <a:pt x="12458749" y="11511536"/>
                  <a:pt x="12458749" y="11511536"/>
                </a:cubicBezTo>
                <a:cubicBezTo>
                  <a:pt x="12441783" y="11595589"/>
                  <a:pt x="12441783" y="11595589"/>
                  <a:pt x="12441783" y="11595589"/>
                </a:cubicBezTo>
                <a:cubicBezTo>
                  <a:pt x="12413189" y="11564856"/>
                  <a:pt x="12413189" y="11564856"/>
                  <a:pt x="12413189" y="11564856"/>
                </a:cubicBezTo>
                <a:cubicBezTo>
                  <a:pt x="12396225" y="11648911"/>
                  <a:pt x="12396225" y="11648911"/>
                  <a:pt x="12396225" y="11648911"/>
                </a:cubicBezTo>
                <a:cubicBezTo>
                  <a:pt x="12259551" y="11808870"/>
                  <a:pt x="12259551" y="11808870"/>
                  <a:pt x="12259551" y="11808870"/>
                </a:cubicBezTo>
                <a:cubicBezTo>
                  <a:pt x="12213991" y="11862192"/>
                  <a:pt x="12213991" y="11862192"/>
                  <a:pt x="12213991" y="11862192"/>
                </a:cubicBezTo>
                <a:cubicBezTo>
                  <a:pt x="12242586" y="11892923"/>
                  <a:pt x="12242586" y="11892923"/>
                  <a:pt x="12242586" y="11892923"/>
                </a:cubicBezTo>
                <a:cubicBezTo>
                  <a:pt x="12168432" y="11915512"/>
                  <a:pt x="12168432" y="11915512"/>
                  <a:pt x="12168432" y="11915512"/>
                </a:cubicBezTo>
                <a:cubicBezTo>
                  <a:pt x="12151465" y="11999565"/>
                  <a:pt x="12151465" y="11999565"/>
                  <a:pt x="12151465" y="11999565"/>
                </a:cubicBezTo>
                <a:cubicBezTo>
                  <a:pt x="12122872" y="11968832"/>
                  <a:pt x="12122872" y="11968832"/>
                  <a:pt x="12122872" y="11968832"/>
                </a:cubicBezTo>
                <a:cubicBezTo>
                  <a:pt x="12077313" y="12022153"/>
                  <a:pt x="12077313" y="12022153"/>
                  <a:pt x="12077313" y="12022153"/>
                </a:cubicBezTo>
                <a:cubicBezTo>
                  <a:pt x="12048718" y="11991420"/>
                  <a:pt x="12048718" y="11991420"/>
                  <a:pt x="12048718" y="11991420"/>
                </a:cubicBezTo>
                <a:cubicBezTo>
                  <a:pt x="12003157" y="12044739"/>
                  <a:pt x="12003157" y="12044739"/>
                  <a:pt x="12003157" y="12044739"/>
                </a:cubicBezTo>
                <a:cubicBezTo>
                  <a:pt x="11957599" y="12098061"/>
                  <a:pt x="11957599" y="12098061"/>
                  <a:pt x="11957599" y="12098061"/>
                </a:cubicBezTo>
                <a:lnTo>
                  <a:pt x="11912044" y="12151377"/>
                </a:lnTo>
                <a:cubicBezTo>
                  <a:pt x="11940639" y="12182111"/>
                  <a:pt x="11940639" y="12182111"/>
                  <a:pt x="11940639" y="12182111"/>
                </a:cubicBezTo>
                <a:cubicBezTo>
                  <a:pt x="12014790" y="12159528"/>
                  <a:pt x="12014790" y="12159528"/>
                  <a:pt x="12014790" y="12159528"/>
                </a:cubicBezTo>
                <a:cubicBezTo>
                  <a:pt x="11969235" y="12212843"/>
                  <a:pt x="11969235" y="12212843"/>
                  <a:pt x="11969235" y="12212843"/>
                </a:cubicBezTo>
                <a:cubicBezTo>
                  <a:pt x="11832555" y="12372808"/>
                  <a:pt x="11832555" y="12372808"/>
                  <a:pt x="11832555" y="12372808"/>
                </a:cubicBezTo>
                <a:cubicBezTo>
                  <a:pt x="11758399" y="12395397"/>
                  <a:pt x="11758399" y="12395397"/>
                  <a:pt x="11758399" y="12395397"/>
                </a:cubicBezTo>
                <a:cubicBezTo>
                  <a:pt x="11803960" y="12342076"/>
                  <a:pt x="11803960" y="12342076"/>
                  <a:pt x="11803960" y="12342076"/>
                </a:cubicBezTo>
                <a:cubicBezTo>
                  <a:pt x="11775363" y="12311341"/>
                  <a:pt x="11775363" y="12311341"/>
                  <a:pt x="11775363" y="12311341"/>
                </a:cubicBezTo>
                <a:cubicBezTo>
                  <a:pt x="11729804" y="12364662"/>
                  <a:pt x="11729804" y="12364662"/>
                  <a:pt x="11729804" y="12364662"/>
                </a:cubicBezTo>
                <a:cubicBezTo>
                  <a:pt x="11684245" y="12417981"/>
                  <a:pt x="11684245" y="12417981"/>
                  <a:pt x="11684245" y="12417981"/>
                </a:cubicBezTo>
                <a:cubicBezTo>
                  <a:pt x="11638687" y="12471304"/>
                  <a:pt x="11638687" y="12471304"/>
                  <a:pt x="11638687" y="12471304"/>
                </a:cubicBezTo>
                <a:cubicBezTo>
                  <a:pt x="11667282" y="12502038"/>
                  <a:pt x="11667282" y="12502038"/>
                  <a:pt x="11667282" y="12502038"/>
                </a:cubicBezTo>
                <a:lnTo>
                  <a:pt x="11650099" y="12522146"/>
                </a:lnTo>
                <a:lnTo>
                  <a:pt x="11695386" y="12518448"/>
                </a:lnTo>
                <a:cubicBezTo>
                  <a:pt x="11780037" y="12511535"/>
                  <a:pt x="11804220" y="12509562"/>
                  <a:pt x="11811132" y="12508996"/>
                </a:cubicBezTo>
                <a:lnTo>
                  <a:pt x="11813896" y="12508768"/>
                </a:lnTo>
                <a:lnTo>
                  <a:pt x="11802313" y="12512297"/>
                </a:lnTo>
                <a:cubicBezTo>
                  <a:pt x="11739742" y="12531358"/>
                  <a:pt x="11739742" y="12531358"/>
                  <a:pt x="11739742" y="12531358"/>
                </a:cubicBezTo>
                <a:cubicBezTo>
                  <a:pt x="11500319" y="12683171"/>
                  <a:pt x="11500319" y="12683171"/>
                  <a:pt x="11545877" y="12629855"/>
                </a:cubicBezTo>
                <a:cubicBezTo>
                  <a:pt x="11500319" y="12683171"/>
                  <a:pt x="11500319" y="12683171"/>
                  <a:pt x="11500319" y="12683171"/>
                </a:cubicBezTo>
                <a:cubicBezTo>
                  <a:pt x="11504558" y="12662162"/>
                  <a:pt x="11507738" y="12646399"/>
                  <a:pt x="11510127" y="12634577"/>
                </a:cubicBezTo>
                <a:lnTo>
                  <a:pt x="11511369" y="12628412"/>
                </a:lnTo>
                <a:lnTo>
                  <a:pt x="11511282" y="12628439"/>
                </a:lnTo>
                <a:cubicBezTo>
                  <a:pt x="11502012" y="12631261"/>
                  <a:pt x="11502012" y="12631261"/>
                  <a:pt x="11502012" y="12631261"/>
                </a:cubicBezTo>
                <a:lnTo>
                  <a:pt x="11495655" y="12624428"/>
                </a:lnTo>
                <a:lnTo>
                  <a:pt x="11477868" y="12645245"/>
                </a:lnTo>
                <a:lnTo>
                  <a:pt x="11481355" y="12647415"/>
                </a:lnTo>
                <a:cubicBezTo>
                  <a:pt x="11490624" y="12644591"/>
                  <a:pt x="11502012" y="12631261"/>
                  <a:pt x="11502012" y="12631261"/>
                </a:cubicBezTo>
                <a:cubicBezTo>
                  <a:pt x="11497772" y="12652275"/>
                  <a:pt x="11494591" y="12668034"/>
                  <a:pt x="11492206" y="12679855"/>
                </a:cubicBezTo>
                <a:lnTo>
                  <a:pt x="11490960" y="12686021"/>
                </a:lnTo>
                <a:lnTo>
                  <a:pt x="11491046" y="12685997"/>
                </a:lnTo>
                <a:cubicBezTo>
                  <a:pt x="11500319" y="12683171"/>
                  <a:pt x="11500319" y="12683171"/>
                  <a:pt x="11500319" y="12683171"/>
                </a:cubicBezTo>
                <a:lnTo>
                  <a:pt x="11488821" y="12696630"/>
                </a:lnTo>
                <a:lnTo>
                  <a:pt x="11487170" y="12704808"/>
                </a:lnTo>
                <a:cubicBezTo>
                  <a:pt x="11485049" y="12715316"/>
                  <a:pt x="11485049" y="12715316"/>
                  <a:pt x="11485049" y="12715316"/>
                </a:cubicBezTo>
                <a:lnTo>
                  <a:pt x="11472152" y="12725400"/>
                </a:lnTo>
                <a:lnTo>
                  <a:pt x="854522" y="12725400"/>
                </a:lnTo>
                <a:lnTo>
                  <a:pt x="830513" y="12719908"/>
                </a:lnTo>
                <a:cubicBezTo>
                  <a:pt x="846411" y="12650410"/>
                  <a:pt x="894674" y="12661450"/>
                  <a:pt x="846411" y="12650410"/>
                </a:cubicBezTo>
                <a:cubicBezTo>
                  <a:pt x="846411" y="12650410"/>
                  <a:pt x="846411" y="12650410"/>
                  <a:pt x="798150" y="12639371"/>
                </a:cubicBezTo>
                <a:cubicBezTo>
                  <a:pt x="798150" y="12639371"/>
                  <a:pt x="798150" y="12639371"/>
                  <a:pt x="797580" y="12419843"/>
                </a:cubicBezTo>
                <a:cubicBezTo>
                  <a:pt x="797580" y="12419843"/>
                  <a:pt x="797580" y="12419843"/>
                  <a:pt x="749319" y="12408802"/>
                </a:cubicBezTo>
                <a:cubicBezTo>
                  <a:pt x="749319" y="12408802"/>
                  <a:pt x="749319" y="12408802"/>
                  <a:pt x="732850" y="12258768"/>
                </a:cubicBezTo>
                <a:cubicBezTo>
                  <a:pt x="732850" y="12258768"/>
                  <a:pt x="732850" y="12258768"/>
                  <a:pt x="748747" y="12189271"/>
                </a:cubicBezTo>
                <a:cubicBezTo>
                  <a:pt x="748747" y="12189271"/>
                  <a:pt x="748747" y="12189271"/>
                  <a:pt x="700485" y="12178232"/>
                </a:cubicBezTo>
                <a:cubicBezTo>
                  <a:pt x="700485" y="12178232"/>
                  <a:pt x="700485" y="12178232"/>
                  <a:pt x="635758" y="12017158"/>
                </a:cubicBezTo>
                <a:cubicBezTo>
                  <a:pt x="635758" y="12017158"/>
                  <a:pt x="635758" y="12017158"/>
                  <a:pt x="651655" y="11947663"/>
                </a:cubicBezTo>
                <a:cubicBezTo>
                  <a:pt x="651655" y="11947663"/>
                  <a:pt x="699917" y="11958702"/>
                  <a:pt x="715814" y="11889206"/>
                </a:cubicBezTo>
                <a:cubicBezTo>
                  <a:pt x="715814" y="11889206"/>
                  <a:pt x="715814" y="11889206"/>
                  <a:pt x="748176" y="11969744"/>
                </a:cubicBezTo>
                <a:cubicBezTo>
                  <a:pt x="748176" y="11969744"/>
                  <a:pt x="748176" y="11969744"/>
                  <a:pt x="750165" y="11961054"/>
                </a:cubicBezTo>
                <a:lnTo>
                  <a:pt x="764075" y="11900247"/>
                </a:lnTo>
                <a:lnTo>
                  <a:pt x="772673" y="11921638"/>
                </a:lnTo>
                <a:cubicBezTo>
                  <a:pt x="786327" y="11955615"/>
                  <a:pt x="804532" y="12000918"/>
                  <a:pt x="828805" y="12061320"/>
                </a:cubicBezTo>
                <a:cubicBezTo>
                  <a:pt x="828805" y="12061320"/>
                  <a:pt x="828805" y="12061320"/>
                  <a:pt x="764645" y="12119776"/>
                </a:cubicBezTo>
                <a:cubicBezTo>
                  <a:pt x="764645" y="12119776"/>
                  <a:pt x="764645" y="12119776"/>
                  <a:pt x="797012" y="12200311"/>
                </a:cubicBezTo>
                <a:cubicBezTo>
                  <a:pt x="797012" y="12200311"/>
                  <a:pt x="797012" y="12200311"/>
                  <a:pt x="812908" y="12130816"/>
                </a:cubicBezTo>
                <a:cubicBezTo>
                  <a:pt x="812908" y="12130816"/>
                  <a:pt x="812908" y="12130816"/>
                  <a:pt x="829375" y="12280849"/>
                </a:cubicBezTo>
                <a:cubicBezTo>
                  <a:pt x="829375" y="12280849"/>
                  <a:pt x="829375" y="12280849"/>
                  <a:pt x="845273" y="12211351"/>
                </a:cubicBezTo>
                <a:cubicBezTo>
                  <a:pt x="845273" y="12211351"/>
                  <a:pt x="845273" y="12211351"/>
                  <a:pt x="861169" y="12141856"/>
                </a:cubicBezTo>
                <a:cubicBezTo>
                  <a:pt x="861169" y="12141856"/>
                  <a:pt x="861169" y="12141856"/>
                  <a:pt x="909433" y="12152897"/>
                </a:cubicBezTo>
                <a:cubicBezTo>
                  <a:pt x="909433" y="12152897"/>
                  <a:pt x="909433" y="12152897"/>
                  <a:pt x="877638" y="12291889"/>
                </a:cubicBezTo>
                <a:cubicBezTo>
                  <a:pt x="877638" y="12291889"/>
                  <a:pt x="877638" y="12291889"/>
                  <a:pt x="925900" y="12302928"/>
                </a:cubicBezTo>
                <a:cubicBezTo>
                  <a:pt x="925900" y="12302928"/>
                  <a:pt x="925900" y="12302928"/>
                  <a:pt x="941795" y="12233432"/>
                </a:cubicBezTo>
                <a:cubicBezTo>
                  <a:pt x="941795" y="12233432"/>
                  <a:pt x="941795" y="12233432"/>
                  <a:pt x="909433" y="12152897"/>
                </a:cubicBezTo>
                <a:cubicBezTo>
                  <a:pt x="909433" y="12152897"/>
                  <a:pt x="909433" y="12152897"/>
                  <a:pt x="957694" y="12163937"/>
                </a:cubicBezTo>
                <a:cubicBezTo>
                  <a:pt x="957694" y="12163937"/>
                  <a:pt x="957694" y="12163937"/>
                  <a:pt x="941229" y="12013904"/>
                </a:cubicBezTo>
                <a:cubicBezTo>
                  <a:pt x="941229" y="12013904"/>
                  <a:pt x="941229" y="12013904"/>
                  <a:pt x="973023" y="11874911"/>
                </a:cubicBezTo>
                <a:cubicBezTo>
                  <a:pt x="973023" y="11874911"/>
                  <a:pt x="973023" y="11874911"/>
                  <a:pt x="876500" y="11852832"/>
                </a:cubicBezTo>
                <a:cubicBezTo>
                  <a:pt x="876500" y="11852832"/>
                  <a:pt x="876500" y="11852832"/>
                  <a:pt x="892397" y="11783332"/>
                </a:cubicBezTo>
                <a:cubicBezTo>
                  <a:pt x="892397" y="11783332"/>
                  <a:pt x="892397" y="11783332"/>
                  <a:pt x="908294" y="11713839"/>
                </a:cubicBezTo>
                <a:cubicBezTo>
                  <a:pt x="908294" y="11713839"/>
                  <a:pt x="908294" y="11713839"/>
                  <a:pt x="891828" y="11563806"/>
                </a:cubicBezTo>
                <a:cubicBezTo>
                  <a:pt x="891828" y="11563806"/>
                  <a:pt x="891828" y="11563806"/>
                  <a:pt x="843564" y="11552766"/>
                </a:cubicBezTo>
                <a:cubicBezTo>
                  <a:pt x="843564" y="11552766"/>
                  <a:pt x="843564" y="11552766"/>
                  <a:pt x="859461" y="11483267"/>
                </a:cubicBezTo>
                <a:cubicBezTo>
                  <a:pt x="859461" y="11483267"/>
                  <a:pt x="859461" y="11483267"/>
                  <a:pt x="811200" y="11472229"/>
                </a:cubicBezTo>
                <a:cubicBezTo>
                  <a:pt x="811200" y="11472229"/>
                  <a:pt x="811200" y="11472229"/>
                  <a:pt x="827097" y="11402732"/>
                </a:cubicBezTo>
                <a:cubicBezTo>
                  <a:pt x="827097" y="11402732"/>
                  <a:pt x="827097" y="11402732"/>
                  <a:pt x="762370" y="11241661"/>
                </a:cubicBezTo>
                <a:cubicBezTo>
                  <a:pt x="762370" y="11241661"/>
                  <a:pt x="762370" y="11241661"/>
                  <a:pt x="826529" y="11183202"/>
                </a:cubicBezTo>
                <a:cubicBezTo>
                  <a:pt x="826529" y="11183202"/>
                  <a:pt x="826529" y="11183202"/>
                  <a:pt x="842427" y="11113706"/>
                </a:cubicBezTo>
                <a:cubicBezTo>
                  <a:pt x="842427" y="11113706"/>
                  <a:pt x="906586" y="11055251"/>
                  <a:pt x="858325" y="11044211"/>
                </a:cubicBezTo>
                <a:cubicBezTo>
                  <a:pt x="858325" y="11044211"/>
                  <a:pt x="858325" y="11044211"/>
                  <a:pt x="794166" y="11102665"/>
                </a:cubicBezTo>
                <a:cubicBezTo>
                  <a:pt x="794166" y="11102665"/>
                  <a:pt x="794166" y="11102665"/>
                  <a:pt x="745903" y="11091626"/>
                </a:cubicBezTo>
                <a:cubicBezTo>
                  <a:pt x="745903" y="11091626"/>
                  <a:pt x="745903" y="11091626"/>
                  <a:pt x="761799" y="11022130"/>
                </a:cubicBezTo>
                <a:cubicBezTo>
                  <a:pt x="761799" y="11022130"/>
                  <a:pt x="761799" y="11022130"/>
                  <a:pt x="810063" y="11033172"/>
                </a:cubicBezTo>
                <a:cubicBezTo>
                  <a:pt x="810063" y="11033172"/>
                  <a:pt x="810063" y="11033172"/>
                  <a:pt x="793594" y="10883138"/>
                </a:cubicBezTo>
                <a:cubicBezTo>
                  <a:pt x="793594" y="10883138"/>
                  <a:pt x="793594" y="10883138"/>
                  <a:pt x="841858" y="10894178"/>
                </a:cubicBezTo>
                <a:cubicBezTo>
                  <a:pt x="841858" y="10894178"/>
                  <a:pt x="841858" y="10894178"/>
                  <a:pt x="809494" y="10813641"/>
                </a:cubicBezTo>
                <a:cubicBezTo>
                  <a:pt x="809494" y="10813641"/>
                  <a:pt x="809494" y="10813641"/>
                  <a:pt x="745333" y="10872097"/>
                </a:cubicBezTo>
                <a:cubicBezTo>
                  <a:pt x="745333" y="10872097"/>
                  <a:pt x="745333" y="10872097"/>
                  <a:pt x="761231" y="10802600"/>
                </a:cubicBezTo>
                <a:cubicBezTo>
                  <a:pt x="761231" y="10802600"/>
                  <a:pt x="761231" y="10802600"/>
                  <a:pt x="712970" y="10791560"/>
                </a:cubicBezTo>
                <a:cubicBezTo>
                  <a:pt x="712970" y="10791560"/>
                  <a:pt x="728866" y="10722065"/>
                  <a:pt x="728866" y="10722065"/>
                </a:cubicBezTo>
                <a:cubicBezTo>
                  <a:pt x="728866" y="10722065"/>
                  <a:pt x="728866" y="10722065"/>
                  <a:pt x="680603" y="10711024"/>
                </a:cubicBezTo>
                <a:cubicBezTo>
                  <a:pt x="680603" y="10711024"/>
                  <a:pt x="680603" y="10711024"/>
                  <a:pt x="648239" y="10630488"/>
                </a:cubicBezTo>
                <a:cubicBezTo>
                  <a:pt x="648239" y="10630488"/>
                  <a:pt x="648239" y="10630488"/>
                  <a:pt x="661652" y="10571849"/>
                </a:cubicBezTo>
                <a:lnTo>
                  <a:pt x="664136" y="10560991"/>
                </a:lnTo>
                <a:cubicBezTo>
                  <a:pt x="664136" y="10560991"/>
                  <a:pt x="664136" y="10560991"/>
                  <a:pt x="567614" y="10538911"/>
                </a:cubicBezTo>
                <a:cubicBezTo>
                  <a:pt x="631772" y="10480454"/>
                  <a:pt x="615875" y="10549950"/>
                  <a:pt x="599407" y="10399918"/>
                </a:cubicBezTo>
                <a:cubicBezTo>
                  <a:pt x="599407" y="10399918"/>
                  <a:pt x="599407" y="10399918"/>
                  <a:pt x="551146" y="10388877"/>
                </a:cubicBezTo>
                <a:cubicBezTo>
                  <a:pt x="551146" y="10388877"/>
                  <a:pt x="551146" y="10388877"/>
                  <a:pt x="567044" y="10319379"/>
                </a:cubicBezTo>
                <a:cubicBezTo>
                  <a:pt x="567044" y="10319379"/>
                  <a:pt x="567044" y="10319379"/>
                  <a:pt x="518783" y="10308339"/>
                </a:cubicBezTo>
                <a:cubicBezTo>
                  <a:pt x="534680" y="10238847"/>
                  <a:pt x="534680" y="10238847"/>
                  <a:pt x="534680" y="10238847"/>
                </a:cubicBezTo>
                <a:cubicBezTo>
                  <a:pt x="534680" y="10238847"/>
                  <a:pt x="534680" y="10238847"/>
                  <a:pt x="438155" y="10216765"/>
                </a:cubicBezTo>
                <a:cubicBezTo>
                  <a:pt x="438155" y="10216765"/>
                  <a:pt x="438155" y="10216765"/>
                  <a:pt x="454052" y="10147268"/>
                </a:cubicBezTo>
                <a:cubicBezTo>
                  <a:pt x="454052" y="10147268"/>
                  <a:pt x="454052" y="10147268"/>
                  <a:pt x="518213" y="10088814"/>
                </a:cubicBezTo>
                <a:cubicBezTo>
                  <a:pt x="518213" y="10088814"/>
                  <a:pt x="518213" y="10088814"/>
                  <a:pt x="469949" y="10077774"/>
                </a:cubicBezTo>
                <a:cubicBezTo>
                  <a:pt x="469949" y="10077774"/>
                  <a:pt x="469949" y="10077774"/>
                  <a:pt x="421688" y="10066734"/>
                </a:cubicBezTo>
                <a:cubicBezTo>
                  <a:pt x="421688" y="10066734"/>
                  <a:pt x="421688" y="10066734"/>
                  <a:pt x="437587" y="9997237"/>
                </a:cubicBezTo>
                <a:cubicBezTo>
                  <a:pt x="437587" y="9997237"/>
                  <a:pt x="437587" y="9997237"/>
                  <a:pt x="389322" y="9986196"/>
                </a:cubicBezTo>
                <a:cubicBezTo>
                  <a:pt x="389322" y="9986196"/>
                  <a:pt x="389322" y="9986196"/>
                  <a:pt x="356960" y="9905659"/>
                </a:cubicBezTo>
                <a:cubicBezTo>
                  <a:pt x="356960" y="9905659"/>
                  <a:pt x="356960" y="9905659"/>
                  <a:pt x="372857" y="9836162"/>
                </a:cubicBezTo>
                <a:cubicBezTo>
                  <a:pt x="372857" y="9836162"/>
                  <a:pt x="372857" y="9836162"/>
                  <a:pt x="324594" y="9825122"/>
                </a:cubicBezTo>
                <a:cubicBezTo>
                  <a:pt x="324594" y="9825122"/>
                  <a:pt x="324594" y="9825122"/>
                  <a:pt x="308696" y="9894617"/>
                </a:cubicBezTo>
                <a:cubicBezTo>
                  <a:pt x="308696" y="9894617"/>
                  <a:pt x="308696" y="9894617"/>
                  <a:pt x="276334" y="9814081"/>
                </a:cubicBezTo>
                <a:cubicBezTo>
                  <a:pt x="276334" y="9814081"/>
                  <a:pt x="292232" y="9744585"/>
                  <a:pt x="292232" y="9744585"/>
                </a:cubicBezTo>
                <a:cubicBezTo>
                  <a:pt x="292232" y="9744585"/>
                  <a:pt x="292232" y="9744585"/>
                  <a:pt x="243970" y="9733543"/>
                </a:cubicBezTo>
                <a:cubicBezTo>
                  <a:pt x="243970" y="9733543"/>
                  <a:pt x="243970" y="9733543"/>
                  <a:pt x="308130" y="9675087"/>
                </a:cubicBezTo>
                <a:cubicBezTo>
                  <a:pt x="308130" y="9675087"/>
                  <a:pt x="308130" y="9675087"/>
                  <a:pt x="275764" y="9594552"/>
                </a:cubicBezTo>
                <a:cubicBezTo>
                  <a:pt x="275764" y="9594552"/>
                  <a:pt x="275764" y="9594552"/>
                  <a:pt x="259867" y="9664048"/>
                </a:cubicBezTo>
                <a:cubicBezTo>
                  <a:pt x="259867" y="9664048"/>
                  <a:pt x="259867" y="9664048"/>
                  <a:pt x="243970" y="9733543"/>
                </a:cubicBezTo>
                <a:cubicBezTo>
                  <a:pt x="243970" y="9733543"/>
                  <a:pt x="243970" y="9733543"/>
                  <a:pt x="211603" y="9653006"/>
                </a:cubicBezTo>
                <a:cubicBezTo>
                  <a:pt x="211603" y="9653006"/>
                  <a:pt x="211603" y="9653006"/>
                  <a:pt x="227501" y="9583511"/>
                </a:cubicBezTo>
                <a:cubicBezTo>
                  <a:pt x="227501" y="9583511"/>
                  <a:pt x="227501" y="9583511"/>
                  <a:pt x="179239" y="9572472"/>
                </a:cubicBezTo>
                <a:cubicBezTo>
                  <a:pt x="179239" y="9572472"/>
                  <a:pt x="179239" y="9572472"/>
                  <a:pt x="82144" y="9330863"/>
                </a:cubicBezTo>
                <a:cubicBezTo>
                  <a:pt x="82144" y="9330863"/>
                  <a:pt x="82144" y="9330863"/>
                  <a:pt x="49782" y="9250324"/>
                </a:cubicBezTo>
                <a:cubicBezTo>
                  <a:pt x="49782" y="9250324"/>
                  <a:pt x="49782" y="9250324"/>
                  <a:pt x="17416" y="9169788"/>
                </a:cubicBezTo>
                <a:cubicBezTo>
                  <a:pt x="17416" y="9169788"/>
                  <a:pt x="-30847" y="9158748"/>
                  <a:pt x="33313" y="9100292"/>
                </a:cubicBezTo>
                <a:cubicBezTo>
                  <a:pt x="33313" y="9100292"/>
                  <a:pt x="33313" y="9100292"/>
                  <a:pt x="49212" y="9030794"/>
                </a:cubicBezTo>
                <a:cubicBezTo>
                  <a:pt x="49212" y="9030794"/>
                  <a:pt x="49212" y="9030794"/>
                  <a:pt x="113941" y="9191869"/>
                </a:cubicBezTo>
                <a:cubicBezTo>
                  <a:pt x="113941" y="9191869"/>
                  <a:pt x="113941" y="9191869"/>
                  <a:pt x="178668" y="9352945"/>
                </a:cubicBezTo>
                <a:cubicBezTo>
                  <a:pt x="178668" y="9352945"/>
                  <a:pt x="178668" y="9352945"/>
                  <a:pt x="162772" y="9422440"/>
                </a:cubicBezTo>
                <a:cubicBezTo>
                  <a:pt x="162772" y="9422440"/>
                  <a:pt x="162772" y="9422440"/>
                  <a:pt x="211035" y="9433482"/>
                </a:cubicBezTo>
                <a:cubicBezTo>
                  <a:pt x="211035" y="9433482"/>
                  <a:pt x="211035" y="9433482"/>
                  <a:pt x="178668" y="9352945"/>
                </a:cubicBezTo>
                <a:cubicBezTo>
                  <a:pt x="178668" y="9352945"/>
                  <a:pt x="178668" y="9352945"/>
                  <a:pt x="259297" y="9444523"/>
                </a:cubicBezTo>
                <a:cubicBezTo>
                  <a:pt x="259297" y="9444523"/>
                  <a:pt x="259297" y="9444523"/>
                  <a:pt x="243398" y="9514016"/>
                </a:cubicBezTo>
                <a:cubicBezTo>
                  <a:pt x="243398" y="9514016"/>
                  <a:pt x="243398" y="9514016"/>
                  <a:pt x="291662" y="9525056"/>
                </a:cubicBezTo>
                <a:cubicBezTo>
                  <a:pt x="291662" y="9525056"/>
                  <a:pt x="291662" y="9525056"/>
                  <a:pt x="339925" y="9536096"/>
                </a:cubicBezTo>
                <a:cubicBezTo>
                  <a:pt x="339925" y="9536096"/>
                  <a:pt x="339925" y="9536096"/>
                  <a:pt x="324026" y="9605593"/>
                </a:cubicBezTo>
                <a:cubicBezTo>
                  <a:pt x="324026" y="9605593"/>
                  <a:pt x="356389" y="9686126"/>
                  <a:pt x="372287" y="9616632"/>
                </a:cubicBezTo>
                <a:cubicBezTo>
                  <a:pt x="372287" y="9616632"/>
                  <a:pt x="372287" y="9616632"/>
                  <a:pt x="356389" y="9686126"/>
                </a:cubicBezTo>
                <a:cubicBezTo>
                  <a:pt x="356389" y="9686126"/>
                  <a:pt x="356389" y="9686126"/>
                  <a:pt x="485279" y="9788745"/>
                </a:cubicBezTo>
                <a:cubicBezTo>
                  <a:pt x="485279" y="9788745"/>
                  <a:pt x="485279" y="9788745"/>
                  <a:pt x="517643" y="9869281"/>
                </a:cubicBezTo>
                <a:cubicBezTo>
                  <a:pt x="517643" y="9869281"/>
                  <a:pt x="517643" y="9869281"/>
                  <a:pt x="565906" y="9880321"/>
                </a:cubicBezTo>
                <a:cubicBezTo>
                  <a:pt x="501746" y="9938779"/>
                  <a:pt x="598271" y="9960859"/>
                  <a:pt x="534109" y="10019318"/>
                </a:cubicBezTo>
                <a:cubicBezTo>
                  <a:pt x="534109" y="10019318"/>
                  <a:pt x="534109" y="10019318"/>
                  <a:pt x="582374" y="10030358"/>
                </a:cubicBezTo>
                <a:cubicBezTo>
                  <a:pt x="582374" y="10030358"/>
                  <a:pt x="566476" y="10099856"/>
                  <a:pt x="614737" y="10110897"/>
                </a:cubicBezTo>
                <a:cubicBezTo>
                  <a:pt x="614737" y="10110897"/>
                  <a:pt x="614737" y="10110897"/>
                  <a:pt x="662998" y="10121935"/>
                </a:cubicBezTo>
                <a:cubicBezTo>
                  <a:pt x="662998" y="10121935"/>
                  <a:pt x="662998" y="10121935"/>
                  <a:pt x="647101" y="10191428"/>
                </a:cubicBezTo>
                <a:cubicBezTo>
                  <a:pt x="647101" y="10191428"/>
                  <a:pt x="647101" y="10191428"/>
                  <a:pt x="695363" y="10202470"/>
                </a:cubicBezTo>
                <a:cubicBezTo>
                  <a:pt x="695363" y="10202470"/>
                  <a:pt x="695363" y="10202470"/>
                  <a:pt x="679464" y="10271965"/>
                </a:cubicBezTo>
                <a:cubicBezTo>
                  <a:pt x="679464" y="10271965"/>
                  <a:pt x="679464" y="10271965"/>
                  <a:pt x="727728" y="10283005"/>
                </a:cubicBezTo>
                <a:cubicBezTo>
                  <a:pt x="775989" y="10294047"/>
                  <a:pt x="744194" y="10433038"/>
                  <a:pt x="792456" y="10444079"/>
                </a:cubicBezTo>
                <a:cubicBezTo>
                  <a:pt x="792456" y="10444079"/>
                  <a:pt x="792456" y="10444079"/>
                  <a:pt x="857186" y="10605153"/>
                </a:cubicBezTo>
                <a:cubicBezTo>
                  <a:pt x="857186" y="10605153"/>
                  <a:pt x="857186" y="10605153"/>
                  <a:pt x="873653" y="10755186"/>
                </a:cubicBezTo>
                <a:cubicBezTo>
                  <a:pt x="906017" y="10835722"/>
                  <a:pt x="841858" y="10894178"/>
                  <a:pt x="954279" y="10846761"/>
                </a:cubicBezTo>
                <a:cubicBezTo>
                  <a:pt x="938381" y="10916259"/>
                  <a:pt x="938381" y="10916259"/>
                  <a:pt x="938381" y="10916259"/>
                </a:cubicBezTo>
                <a:cubicBezTo>
                  <a:pt x="938381" y="10916259"/>
                  <a:pt x="938381" y="10916259"/>
                  <a:pt x="986642" y="10927298"/>
                </a:cubicBezTo>
                <a:cubicBezTo>
                  <a:pt x="986642" y="10927298"/>
                  <a:pt x="986642" y="10927298"/>
                  <a:pt x="1002540" y="10857800"/>
                </a:cubicBezTo>
                <a:lnTo>
                  <a:pt x="1002808" y="10860234"/>
                </a:lnTo>
                <a:lnTo>
                  <a:pt x="1004598" y="10876556"/>
                </a:lnTo>
                <a:lnTo>
                  <a:pt x="1005130" y="10881388"/>
                </a:lnTo>
                <a:lnTo>
                  <a:pt x="1008660" y="10913569"/>
                </a:lnTo>
                <a:lnTo>
                  <a:pt x="1009700" y="10923039"/>
                </a:lnTo>
                <a:lnTo>
                  <a:pt x="1013571" y="10958313"/>
                </a:lnTo>
                <a:lnTo>
                  <a:pt x="1016419" y="10984248"/>
                </a:lnTo>
                <a:lnTo>
                  <a:pt x="1018409" y="11002385"/>
                </a:lnTo>
                <a:lnTo>
                  <a:pt x="1019008" y="11007833"/>
                </a:lnTo>
                <a:cubicBezTo>
                  <a:pt x="1019008" y="11007833"/>
                  <a:pt x="1019008" y="11007833"/>
                  <a:pt x="1018751" y="11005489"/>
                </a:cubicBezTo>
                <a:lnTo>
                  <a:pt x="1018409" y="11002385"/>
                </a:lnTo>
                <a:lnTo>
                  <a:pt x="1016949" y="10989079"/>
                </a:lnTo>
                <a:lnTo>
                  <a:pt x="1016419" y="10984248"/>
                </a:lnTo>
                <a:lnTo>
                  <a:pt x="1012061" y="10944538"/>
                </a:lnTo>
                <a:lnTo>
                  <a:pt x="1009700" y="10923039"/>
                </a:lnTo>
                <a:lnTo>
                  <a:pt x="1009487" y="10921097"/>
                </a:lnTo>
                <a:lnTo>
                  <a:pt x="1008660" y="10913569"/>
                </a:lnTo>
                <a:lnTo>
                  <a:pt x="1007975" y="10907324"/>
                </a:lnTo>
                <a:lnTo>
                  <a:pt x="1005130" y="10881388"/>
                </a:lnTo>
                <a:lnTo>
                  <a:pt x="1002808" y="10860234"/>
                </a:lnTo>
                <a:lnTo>
                  <a:pt x="1002799" y="10860145"/>
                </a:lnTo>
                <a:cubicBezTo>
                  <a:pt x="1002540" y="10857800"/>
                  <a:pt x="1002540" y="10857800"/>
                  <a:pt x="1002540" y="10857800"/>
                </a:cubicBezTo>
                <a:cubicBezTo>
                  <a:pt x="1002540" y="10857800"/>
                  <a:pt x="1002540" y="10857800"/>
                  <a:pt x="1034334" y="10718810"/>
                </a:cubicBezTo>
                <a:cubicBezTo>
                  <a:pt x="1034334" y="10718810"/>
                  <a:pt x="1034334" y="10718810"/>
                  <a:pt x="986074" y="10707770"/>
                </a:cubicBezTo>
                <a:cubicBezTo>
                  <a:pt x="986074" y="10707770"/>
                  <a:pt x="986074" y="10707770"/>
                  <a:pt x="1017869" y="10568775"/>
                </a:cubicBezTo>
                <a:cubicBezTo>
                  <a:pt x="1017869" y="10568775"/>
                  <a:pt x="1017869" y="10568775"/>
                  <a:pt x="1038231" y="10573433"/>
                </a:cubicBezTo>
                <a:lnTo>
                  <a:pt x="1054067" y="10577056"/>
                </a:lnTo>
                <a:lnTo>
                  <a:pt x="1052150" y="10613184"/>
                </a:lnTo>
                <a:cubicBezTo>
                  <a:pt x="1050234" y="10649311"/>
                  <a:pt x="1050234" y="10649311"/>
                  <a:pt x="1050234" y="10649311"/>
                </a:cubicBezTo>
                <a:cubicBezTo>
                  <a:pt x="1066131" y="10579815"/>
                  <a:pt x="1066131" y="10579815"/>
                  <a:pt x="1066131" y="10579815"/>
                </a:cubicBezTo>
                <a:lnTo>
                  <a:pt x="1054067" y="10577056"/>
                </a:lnTo>
                <a:lnTo>
                  <a:pt x="1056699" y="10527380"/>
                </a:lnTo>
                <a:cubicBezTo>
                  <a:pt x="1058858" y="10486736"/>
                  <a:pt x="1061730" y="10432544"/>
                  <a:pt x="1065562" y="10360288"/>
                </a:cubicBezTo>
                <a:cubicBezTo>
                  <a:pt x="1065562" y="10360288"/>
                  <a:pt x="1065562" y="10360288"/>
                  <a:pt x="1081461" y="10290790"/>
                </a:cubicBezTo>
                <a:cubicBezTo>
                  <a:pt x="1081461" y="10290790"/>
                  <a:pt x="1081461" y="10290790"/>
                  <a:pt x="1074515" y="10227497"/>
                </a:cubicBezTo>
                <a:lnTo>
                  <a:pt x="1069320" y="10180166"/>
                </a:lnTo>
                <a:lnTo>
                  <a:pt x="1067371" y="10179720"/>
                </a:lnTo>
                <a:lnTo>
                  <a:pt x="1068654" y="10174114"/>
                </a:lnTo>
                <a:lnTo>
                  <a:pt x="1064994" y="10140759"/>
                </a:lnTo>
                <a:cubicBezTo>
                  <a:pt x="1064994" y="10140759"/>
                  <a:pt x="1064994" y="10140759"/>
                  <a:pt x="1080893" y="10071261"/>
                </a:cubicBezTo>
                <a:cubicBezTo>
                  <a:pt x="1080893" y="10071261"/>
                  <a:pt x="1080893" y="10071261"/>
                  <a:pt x="1082878" y="10062574"/>
                </a:cubicBezTo>
                <a:lnTo>
                  <a:pt x="1090205" y="10030547"/>
                </a:lnTo>
                <a:lnTo>
                  <a:pt x="1089091" y="10029277"/>
                </a:lnTo>
                <a:cubicBezTo>
                  <a:pt x="1079012" y="10017830"/>
                  <a:pt x="1058855" y="9994937"/>
                  <a:pt x="1018543" y="9949149"/>
                </a:cubicBezTo>
                <a:cubicBezTo>
                  <a:pt x="1018543" y="9949149"/>
                  <a:pt x="1018543" y="9949149"/>
                  <a:pt x="1002644" y="10018646"/>
                </a:cubicBezTo>
                <a:cubicBezTo>
                  <a:pt x="1002644" y="10018646"/>
                  <a:pt x="1002644" y="10018646"/>
                  <a:pt x="954383" y="10007605"/>
                </a:cubicBezTo>
                <a:lnTo>
                  <a:pt x="958606" y="9989146"/>
                </a:lnTo>
                <a:cubicBezTo>
                  <a:pt x="965313" y="9959828"/>
                  <a:pt x="974256" y="9920732"/>
                  <a:pt x="986178" y="9868613"/>
                </a:cubicBezTo>
                <a:cubicBezTo>
                  <a:pt x="986178" y="9868613"/>
                  <a:pt x="986178" y="9868613"/>
                  <a:pt x="953813" y="9788076"/>
                </a:cubicBezTo>
                <a:cubicBezTo>
                  <a:pt x="953813" y="9788076"/>
                  <a:pt x="953813" y="9788076"/>
                  <a:pt x="937915" y="9857572"/>
                </a:cubicBezTo>
                <a:cubicBezTo>
                  <a:pt x="937915" y="9857572"/>
                  <a:pt x="937915" y="9857572"/>
                  <a:pt x="889651" y="9846531"/>
                </a:cubicBezTo>
                <a:cubicBezTo>
                  <a:pt x="889651" y="9846531"/>
                  <a:pt x="889651" y="9846531"/>
                  <a:pt x="905550" y="9777034"/>
                </a:cubicBezTo>
                <a:cubicBezTo>
                  <a:pt x="905550" y="9777034"/>
                  <a:pt x="905550" y="9777034"/>
                  <a:pt x="889083" y="9627005"/>
                </a:cubicBezTo>
                <a:cubicBezTo>
                  <a:pt x="889083" y="9627005"/>
                  <a:pt x="905550" y="9777034"/>
                  <a:pt x="856719" y="9546468"/>
                </a:cubicBezTo>
                <a:cubicBezTo>
                  <a:pt x="856719" y="9546468"/>
                  <a:pt x="856719" y="9546468"/>
                  <a:pt x="872615" y="9476970"/>
                </a:cubicBezTo>
                <a:cubicBezTo>
                  <a:pt x="872615" y="9476970"/>
                  <a:pt x="872615" y="9476970"/>
                  <a:pt x="888514" y="9407475"/>
                </a:cubicBezTo>
                <a:cubicBezTo>
                  <a:pt x="888514" y="9407475"/>
                  <a:pt x="888514" y="9407475"/>
                  <a:pt x="791991" y="9385394"/>
                </a:cubicBezTo>
                <a:cubicBezTo>
                  <a:pt x="791991" y="9385394"/>
                  <a:pt x="791991" y="9385394"/>
                  <a:pt x="775526" y="9235359"/>
                </a:cubicBezTo>
                <a:cubicBezTo>
                  <a:pt x="775526" y="9235359"/>
                  <a:pt x="775526" y="9235359"/>
                  <a:pt x="727262" y="9224319"/>
                </a:cubicBezTo>
                <a:cubicBezTo>
                  <a:pt x="727262" y="9224319"/>
                  <a:pt x="727262" y="9224319"/>
                  <a:pt x="743158" y="9154824"/>
                </a:cubicBezTo>
                <a:cubicBezTo>
                  <a:pt x="743158" y="9154824"/>
                  <a:pt x="743158" y="9154824"/>
                  <a:pt x="694897" y="9143784"/>
                </a:cubicBezTo>
                <a:cubicBezTo>
                  <a:pt x="694897" y="9143784"/>
                  <a:pt x="694897" y="9143784"/>
                  <a:pt x="759057" y="9085327"/>
                </a:cubicBezTo>
                <a:cubicBezTo>
                  <a:pt x="759057" y="9085327"/>
                  <a:pt x="759057" y="9085327"/>
                  <a:pt x="726693" y="9004792"/>
                </a:cubicBezTo>
                <a:cubicBezTo>
                  <a:pt x="726693" y="9004792"/>
                  <a:pt x="726693" y="9004792"/>
                  <a:pt x="678430" y="8993753"/>
                </a:cubicBezTo>
                <a:lnTo>
                  <a:pt x="694327" y="8924257"/>
                </a:lnTo>
                <a:cubicBezTo>
                  <a:pt x="694327" y="8924257"/>
                  <a:pt x="694327" y="8924257"/>
                  <a:pt x="677860" y="8774221"/>
                </a:cubicBezTo>
                <a:cubicBezTo>
                  <a:pt x="677860" y="8774221"/>
                  <a:pt x="677860" y="8774221"/>
                  <a:pt x="629599" y="8763182"/>
                </a:cubicBezTo>
                <a:cubicBezTo>
                  <a:pt x="629599" y="8763182"/>
                  <a:pt x="629599" y="8763182"/>
                  <a:pt x="622652" y="8699886"/>
                </a:cubicBezTo>
                <a:lnTo>
                  <a:pt x="615242" y="8632359"/>
                </a:lnTo>
                <a:lnTo>
                  <a:pt x="627185" y="8607221"/>
                </a:lnTo>
                <a:cubicBezTo>
                  <a:pt x="633146" y="8581161"/>
                  <a:pt x="629029" y="8543651"/>
                  <a:pt x="580767" y="8532613"/>
                </a:cubicBezTo>
                <a:cubicBezTo>
                  <a:pt x="580767" y="8532613"/>
                  <a:pt x="580767" y="8532613"/>
                  <a:pt x="548403" y="8452076"/>
                </a:cubicBezTo>
                <a:cubicBezTo>
                  <a:pt x="548403" y="8452076"/>
                  <a:pt x="548403" y="8452076"/>
                  <a:pt x="500140" y="8441037"/>
                </a:cubicBezTo>
                <a:cubicBezTo>
                  <a:pt x="564300" y="8382581"/>
                  <a:pt x="516038" y="8371541"/>
                  <a:pt x="516038" y="8371541"/>
                </a:cubicBezTo>
                <a:cubicBezTo>
                  <a:pt x="483674" y="8291004"/>
                  <a:pt x="499573" y="8221508"/>
                  <a:pt x="483674" y="8291004"/>
                </a:cubicBezTo>
                <a:cubicBezTo>
                  <a:pt x="499573" y="8221508"/>
                  <a:pt x="403048" y="8199428"/>
                  <a:pt x="515469" y="8152009"/>
                </a:cubicBezTo>
                <a:cubicBezTo>
                  <a:pt x="515469" y="8152009"/>
                  <a:pt x="515469" y="8152009"/>
                  <a:pt x="467207" y="8140969"/>
                </a:cubicBezTo>
                <a:cubicBezTo>
                  <a:pt x="467207" y="8140969"/>
                  <a:pt x="467207" y="8140969"/>
                  <a:pt x="418945" y="8129930"/>
                </a:cubicBezTo>
                <a:cubicBezTo>
                  <a:pt x="418945" y="8129930"/>
                  <a:pt x="434843" y="8060432"/>
                  <a:pt x="434843" y="8060432"/>
                </a:cubicBezTo>
                <a:cubicBezTo>
                  <a:pt x="434843" y="8060432"/>
                  <a:pt x="434843" y="8060432"/>
                  <a:pt x="450741" y="7990938"/>
                </a:cubicBezTo>
                <a:cubicBezTo>
                  <a:pt x="450741" y="7990938"/>
                  <a:pt x="450741" y="7990938"/>
                  <a:pt x="466638" y="7921442"/>
                </a:cubicBezTo>
                <a:cubicBezTo>
                  <a:pt x="466638" y="7921442"/>
                  <a:pt x="466638" y="7921442"/>
                  <a:pt x="499002" y="8001978"/>
                </a:cubicBezTo>
                <a:cubicBezTo>
                  <a:pt x="499002" y="8001978"/>
                  <a:pt x="499002" y="8001978"/>
                  <a:pt x="482536" y="7851946"/>
                </a:cubicBezTo>
                <a:cubicBezTo>
                  <a:pt x="482536" y="7851946"/>
                  <a:pt x="450171" y="7771408"/>
                  <a:pt x="498434" y="7782448"/>
                </a:cubicBezTo>
                <a:cubicBezTo>
                  <a:pt x="498434" y="7782448"/>
                  <a:pt x="498434" y="7782448"/>
                  <a:pt x="530797" y="7862986"/>
                </a:cubicBezTo>
                <a:cubicBezTo>
                  <a:pt x="530797" y="7862986"/>
                  <a:pt x="530797" y="7862986"/>
                  <a:pt x="563164" y="7943522"/>
                </a:cubicBezTo>
                <a:cubicBezTo>
                  <a:pt x="563164" y="7943522"/>
                  <a:pt x="563164" y="7943522"/>
                  <a:pt x="579060" y="7874028"/>
                </a:cubicBezTo>
                <a:cubicBezTo>
                  <a:pt x="579060" y="7874028"/>
                  <a:pt x="579060" y="7874028"/>
                  <a:pt x="643220" y="7815568"/>
                </a:cubicBezTo>
                <a:cubicBezTo>
                  <a:pt x="643220" y="7815568"/>
                  <a:pt x="643220" y="7815568"/>
                  <a:pt x="610855" y="7735033"/>
                </a:cubicBezTo>
                <a:cubicBezTo>
                  <a:pt x="610855" y="7735033"/>
                  <a:pt x="626753" y="7665536"/>
                  <a:pt x="594389" y="7585000"/>
                </a:cubicBezTo>
                <a:cubicBezTo>
                  <a:pt x="594389" y="7585000"/>
                  <a:pt x="594389" y="7585000"/>
                  <a:pt x="642651" y="7596040"/>
                </a:cubicBezTo>
                <a:cubicBezTo>
                  <a:pt x="642651" y="7596040"/>
                  <a:pt x="642651" y="7596040"/>
                  <a:pt x="626753" y="7665536"/>
                </a:cubicBezTo>
                <a:cubicBezTo>
                  <a:pt x="626753" y="7665536"/>
                  <a:pt x="626753" y="7665536"/>
                  <a:pt x="659116" y="7746074"/>
                </a:cubicBezTo>
                <a:cubicBezTo>
                  <a:pt x="659116" y="7746074"/>
                  <a:pt x="643220" y="7815568"/>
                  <a:pt x="707379" y="7757114"/>
                </a:cubicBezTo>
                <a:cubicBezTo>
                  <a:pt x="707379" y="7757114"/>
                  <a:pt x="707379" y="7757114"/>
                  <a:pt x="691482" y="7826609"/>
                </a:cubicBezTo>
                <a:cubicBezTo>
                  <a:pt x="691482" y="7826609"/>
                  <a:pt x="691482" y="7826609"/>
                  <a:pt x="675584" y="7896106"/>
                </a:cubicBezTo>
                <a:cubicBezTo>
                  <a:pt x="675584" y="7896106"/>
                  <a:pt x="675584" y="7896106"/>
                  <a:pt x="740312" y="8057180"/>
                </a:cubicBezTo>
                <a:cubicBezTo>
                  <a:pt x="692051" y="8046139"/>
                  <a:pt x="772679" y="8137714"/>
                  <a:pt x="676153" y="8115633"/>
                </a:cubicBezTo>
                <a:cubicBezTo>
                  <a:pt x="676153" y="8115633"/>
                  <a:pt x="676153" y="8115633"/>
                  <a:pt x="708518" y="8196170"/>
                </a:cubicBezTo>
                <a:cubicBezTo>
                  <a:pt x="708518" y="8196170"/>
                  <a:pt x="708518" y="8196170"/>
                  <a:pt x="724413" y="8126673"/>
                </a:cubicBezTo>
                <a:cubicBezTo>
                  <a:pt x="724413" y="8126673"/>
                  <a:pt x="724413" y="8126673"/>
                  <a:pt x="756781" y="8207212"/>
                </a:cubicBezTo>
                <a:cubicBezTo>
                  <a:pt x="756781" y="8207212"/>
                  <a:pt x="756781" y="8207212"/>
                  <a:pt x="740882" y="8276708"/>
                </a:cubicBezTo>
                <a:cubicBezTo>
                  <a:pt x="740882" y="8276708"/>
                  <a:pt x="740882" y="8276708"/>
                  <a:pt x="821509" y="8368286"/>
                </a:cubicBezTo>
                <a:cubicBezTo>
                  <a:pt x="821509" y="8368286"/>
                  <a:pt x="821509" y="8368286"/>
                  <a:pt x="805611" y="8437782"/>
                </a:cubicBezTo>
                <a:cubicBezTo>
                  <a:pt x="805611" y="8437782"/>
                  <a:pt x="805611" y="8437782"/>
                  <a:pt x="886238" y="8529358"/>
                </a:cubicBezTo>
                <a:cubicBezTo>
                  <a:pt x="886238" y="8529358"/>
                  <a:pt x="886238" y="8529358"/>
                  <a:pt x="837975" y="8518317"/>
                </a:cubicBezTo>
                <a:cubicBezTo>
                  <a:pt x="837975" y="8518317"/>
                  <a:pt x="837975" y="8518317"/>
                  <a:pt x="822078" y="8587814"/>
                </a:cubicBezTo>
                <a:cubicBezTo>
                  <a:pt x="822078" y="8587814"/>
                  <a:pt x="822078" y="8587814"/>
                  <a:pt x="870340" y="8598853"/>
                </a:cubicBezTo>
                <a:cubicBezTo>
                  <a:pt x="870340" y="8598853"/>
                  <a:pt x="870340" y="8598853"/>
                  <a:pt x="918605" y="8609894"/>
                </a:cubicBezTo>
                <a:cubicBezTo>
                  <a:pt x="918605" y="8609894"/>
                  <a:pt x="918605" y="8609894"/>
                  <a:pt x="902706" y="8679390"/>
                </a:cubicBezTo>
                <a:cubicBezTo>
                  <a:pt x="902706" y="8679390"/>
                  <a:pt x="902706" y="8679390"/>
                  <a:pt x="983332" y="8770967"/>
                </a:cubicBezTo>
                <a:cubicBezTo>
                  <a:pt x="983332" y="8770967"/>
                  <a:pt x="935069" y="8759926"/>
                  <a:pt x="967433" y="8840463"/>
                </a:cubicBezTo>
                <a:cubicBezTo>
                  <a:pt x="967433" y="8840463"/>
                  <a:pt x="967433" y="8840463"/>
                  <a:pt x="999796" y="8921000"/>
                </a:cubicBezTo>
                <a:cubicBezTo>
                  <a:pt x="999796" y="8921000"/>
                  <a:pt x="999796" y="8921000"/>
                  <a:pt x="983899" y="8990497"/>
                </a:cubicBezTo>
                <a:cubicBezTo>
                  <a:pt x="983899" y="8990497"/>
                  <a:pt x="983899" y="8990497"/>
                  <a:pt x="1080424" y="9012578"/>
                </a:cubicBezTo>
                <a:cubicBezTo>
                  <a:pt x="1080424" y="9012578"/>
                  <a:pt x="1080424" y="9012578"/>
                  <a:pt x="1088516" y="9032710"/>
                </a:cubicBezTo>
                <a:lnTo>
                  <a:pt x="1095790" y="9050808"/>
                </a:lnTo>
                <a:lnTo>
                  <a:pt x="1110410" y="9054153"/>
                </a:lnTo>
                <a:cubicBezTo>
                  <a:pt x="1110410" y="9054153"/>
                  <a:pt x="1110410" y="9054153"/>
                  <a:pt x="1191036" y="9145729"/>
                </a:cubicBezTo>
                <a:cubicBezTo>
                  <a:pt x="1191036" y="9145729"/>
                  <a:pt x="1191036" y="9145729"/>
                  <a:pt x="1217865" y="9028452"/>
                </a:cubicBezTo>
                <a:lnTo>
                  <a:pt x="1233913" y="8958296"/>
                </a:lnTo>
                <a:lnTo>
                  <a:pt x="1227455" y="8942225"/>
                </a:lnTo>
                <a:cubicBezTo>
                  <a:pt x="1222903" y="8930901"/>
                  <a:pt x="1216838" y="8915798"/>
                  <a:pt x="1208745" y="8895665"/>
                </a:cubicBezTo>
                <a:lnTo>
                  <a:pt x="1219931" y="8846769"/>
                </a:lnTo>
                <a:lnTo>
                  <a:pt x="1216374" y="8840707"/>
                </a:lnTo>
                <a:cubicBezTo>
                  <a:pt x="1214314" y="8821953"/>
                  <a:pt x="1222264" y="8787206"/>
                  <a:pt x="1238162" y="8717708"/>
                </a:cubicBezTo>
                <a:cubicBezTo>
                  <a:pt x="1238162" y="8717708"/>
                  <a:pt x="1238162" y="8717708"/>
                  <a:pt x="1242135" y="8700336"/>
                </a:cubicBezTo>
                <a:lnTo>
                  <a:pt x="1244124" y="8691648"/>
                </a:lnTo>
                <a:cubicBezTo>
                  <a:pt x="1245117" y="8687304"/>
                  <a:pt x="1245614" y="8685133"/>
                  <a:pt x="1244867" y="8688391"/>
                </a:cubicBezTo>
                <a:lnTo>
                  <a:pt x="1251575" y="8659072"/>
                </a:lnTo>
                <a:cubicBezTo>
                  <a:pt x="1256044" y="8639527"/>
                  <a:pt x="1262008" y="8613467"/>
                  <a:pt x="1269956" y="8578718"/>
                </a:cubicBezTo>
                <a:cubicBezTo>
                  <a:pt x="1269956" y="8578718"/>
                  <a:pt x="1269956" y="8578718"/>
                  <a:pt x="1285853" y="8509224"/>
                </a:cubicBezTo>
                <a:cubicBezTo>
                  <a:pt x="1285853" y="8509224"/>
                  <a:pt x="1285853" y="8509224"/>
                  <a:pt x="1301750" y="8439725"/>
                </a:cubicBezTo>
                <a:cubicBezTo>
                  <a:pt x="1285853" y="8509224"/>
                  <a:pt x="1350012" y="8450766"/>
                  <a:pt x="1350012" y="8450766"/>
                </a:cubicBezTo>
                <a:cubicBezTo>
                  <a:pt x="1350012" y="8450766"/>
                  <a:pt x="1350012" y="8450766"/>
                  <a:pt x="1334114" y="8520264"/>
                </a:cubicBezTo>
                <a:cubicBezTo>
                  <a:pt x="1334114" y="8520264"/>
                  <a:pt x="1334114" y="8520264"/>
                  <a:pt x="1320702" y="8578901"/>
                </a:cubicBezTo>
                <a:lnTo>
                  <a:pt x="1318672" y="8587774"/>
                </a:lnTo>
                <a:lnTo>
                  <a:pt x="1320598" y="8628720"/>
                </a:lnTo>
                <a:cubicBezTo>
                  <a:pt x="1320598" y="8628720"/>
                  <a:pt x="1320598" y="8628720"/>
                  <a:pt x="1334251" y="8662693"/>
                </a:cubicBezTo>
                <a:lnTo>
                  <a:pt x="1343115" y="8684757"/>
                </a:lnTo>
                <a:lnTo>
                  <a:pt x="1350583" y="8670294"/>
                </a:lnTo>
                <a:cubicBezTo>
                  <a:pt x="1350583" y="8670294"/>
                  <a:pt x="1377732" y="8676504"/>
                  <a:pt x="1364238" y="8704268"/>
                </a:cubicBezTo>
                <a:lnTo>
                  <a:pt x="1355284" y="8715030"/>
                </a:lnTo>
                <a:lnTo>
                  <a:pt x="1357007" y="8719325"/>
                </a:lnTo>
                <a:cubicBezTo>
                  <a:pt x="1361053" y="8729390"/>
                  <a:pt x="1369145" y="8749524"/>
                  <a:pt x="1385324" y="8789790"/>
                </a:cubicBezTo>
                <a:cubicBezTo>
                  <a:pt x="1385324" y="8789790"/>
                  <a:pt x="1385324" y="8789790"/>
                  <a:pt x="1433588" y="8800830"/>
                </a:cubicBezTo>
                <a:cubicBezTo>
                  <a:pt x="1433588" y="8800830"/>
                  <a:pt x="1433588" y="8800830"/>
                  <a:pt x="1420174" y="8859470"/>
                </a:cubicBezTo>
                <a:lnTo>
                  <a:pt x="1417690" y="8870328"/>
                </a:lnTo>
                <a:cubicBezTo>
                  <a:pt x="1417690" y="8870328"/>
                  <a:pt x="1417690" y="8870328"/>
                  <a:pt x="1450053" y="8950867"/>
                </a:cubicBezTo>
                <a:cubicBezTo>
                  <a:pt x="1450053" y="8950867"/>
                  <a:pt x="1450053" y="8950867"/>
                  <a:pt x="1482418" y="9031402"/>
                </a:cubicBezTo>
                <a:cubicBezTo>
                  <a:pt x="1482418" y="9031402"/>
                  <a:pt x="1482418" y="9031402"/>
                  <a:pt x="1418257" y="9089860"/>
                </a:cubicBezTo>
                <a:cubicBezTo>
                  <a:pt x="1418257" y="9089860"/>
                  <a:pt x="1418257" y="9089860"/>
                  <a:pt x="1450623" y="9170396"/>
                </a:cubicBezTo>
                <a:cubicBezTo>
                  <a:pt x="1450623" y="9170396"/>
                  <a:pt x="1450623" y="9170396"/>
                  <a:pt x="1514783" y="9111940"/>
                </a:cubicBezTo>
                <a:cubicBezTo>
                  <a:pt x="1547148" y="9192477"/>
                  <a:pt x="1547148" y="9192477"/>
                  <a:pt x="1531251" y="9261970"/>
                </a:cubicBezTo>
                <a:cubicBezTo>
                  <a:pt x="1531251" y="9261970"/>
                  <a:pt x="1531251" y="9261970"/>
                  <a:pt x="1563616" y="9342508"/>
                </a:cubicBezTo>
                <a:cubicBezTo>
                  <a:pt x="1563616" y="9342508"/>
                  <a:pt x="1563616" y="9342508"/>
                  <a:pt x="1579514" y="9273011"/>
                </a:cubicBezTo>
                <a:cubicBezTo>
                  <a:pt x="1579514" y="9273011"/>
                  <a:pt x="1579514" y="9273011"/>
                  <a:pt x="1593167" y="9306989"/>
                </a:cubicBezTo>
                <a:lnTo>
                  <a:pt x="1604682" y="9335643"/>
                </a:lnTo>
                <a:lnTo>
                  <a:pt x="1613721" y="9296128"/>
                </a:lnTo>
                <a:cubicBezTo>
                  <a:pt x="1620428" y="9266806"/>
                  <a:pt x="1629369" y="9227718"/>
                  <a:pt x="1641291" y="9175594"/>
                </a:cubicBezTo>
                <a:cubicBezTo>
                  <a:pt x="1641291" y="9175594"/>
                  <a:pt x="1641291" y="9175594"/>
                  <a:pt x="1647759" y="9053661"/>
                </a:cubicBezTo>
                <a:lnTo>
                  <a:pt x="1651589" y="8981462"/>
                </a:lnTo>
                <a:lnTo>
                  <a:pt x="1643104" y="8995025"/>
                </a:lnTo>
                <a:cubicBezTo>
                  <a:pt x="1643104" y="8995025"/>
                  <a:pt x="1643104" y="8995025"/>
                  <a:pt x="1610739" y="8914489"/>
                </a:cubicBezTo>
                <a:cubicBezTo>
                  <a:pt x="1610739" y="8914489"/>
                  <a:pt x="1610739" y="8914489"/>
                  <a:pt x="1637806" y="8889825"/>
                </a:cubicBezTo>
                <a:lnTo>
                  <a:pt x="1655238" y="8873947"/>
                </a:lnTo>
                <a:lnTo>
                  <a:pt x="1654564" y="8867814"/>
                </a:lnTo>
                <a:cubicBezTo>
                  <a:pt x="1652507" y="8849058"/>
                  <a:pt x="1648390" y="8811554"/>
                  <a:pt x="1640154" y="8736534"/>
                </a:cubicBezTo>
                <a:cubicBezTo>
                  <a:pt x="1640154" y="8736534"/>
                  <a:pt x="1640154" y="8736534"/>
                  <a:pt x="1660515" y="8741192"/>
                </a:cubicBezTo>
                <a:lnTo>
                  <a:pt x="1674609" y="8744416"/>
                </a:lnTo>
                <a:lnTo>
                  <a:pt x="1674526" y="8713013"/>
                </a:lnTo>
                <a:lnTo>
                  <a:pt x="1656052" y="8667038"/>
                </a:lnTo>
                <a:cubicBezTo>
                  <a:pt x="1656052" y="8667038"/>
                  <a:pt x="1656052" y="8667038"/>
                  <a:pt x="1642639" y="8725675"/>
                </a:cubicBezTo>
                <a:lnTo>
                  <a:pt x="1640154" y="8736534"/>
                </a:lnTo>
                <a:cubicBezTo>
                  <a:pt x="1640154" y="8736534"/>
                  <a:pt x="1640154" y="8736534"/>
                  <a:pt x="1626500" y="8702558"/>
                </a:cubicBezTo>
                <a:lnTo>
                  <a:pt x="1619888" y="8686108"/>
                </a:lnTo>
                <a:lnTo>
                  <a:pt x="1610171" y="8694961"/>
                </a:lnTo>
                <a:cubicBezTo>
                  <a:pt x="1610171" y="8694961"/>
                  <a:pt x="1610171" y="8694961"/>
                  <a:pt x="1528972" y="8383854"/>
                </a:cubicBezTo>
                <a:cubicBezTo>
                  <a:pt x="1528972" y="8383854"/>
                  <a:pt x="1528972" y="8383854"/>
                  <a:pt x="1544873" y="8314356"/>
                </a:cubicBezTo>
                <a:cubicBezTo>
                  <a:pt x="1544873" y="8314356"/>
                  <a:pt x="1544873" y="8314356"/>
                  <a:pt x="1480711" y="8372814"/>
                </a:cubicBezTo>
                <a:cubicBezTo>
                  <a:pt x="1480711" y="8372814"/>
                  <a:pt x="1480711" y="8372814"/>
                  <a:pt x="1448349" y="8292278"/>
                </a:cubicBezTo>
                <a:cubicBezTo>
                  <a:pt x="1448349" y="8292278"/>
                  <a:pt x="1448349" y="8292278"/>
                  <a:pt x="1400084" y="8281236"/>
                </a:cubicBezTo>
                <a:cubicBezTo>
                  <a:pt x="1400084" y="8281236"/>
                  <a:pt x="1400084" y="8281236"/>
                  <a:pt x="1396039" y="8271168"/>
                </a:cubicBezTo>
                <a:lnTo>
                  <a:pt x="1390439" y="8257232"/>
                </a:lnTo>
                <a:lnTo>
                  <a:pt x="1385714" y="8266956"/>
                </a:lnTo>
                <a:cubicBezTo>
                  <a:pt x="1373718" y="8291636"/>
                  <a:pt x="1349731" y="8341000"/>
                  <a:pt x="1301750" y="8439725"/>
                </a:cubicBezTo>
                <a:cubicBezTo>
                  <a:pt x="1301750" y="8439725"/>
                  <a:pt x="1301750" y="8439725"/>
                  <a:pt x="1269387" y="8359190"/>
                </a:cubicBezTo>
                <a:cubicBezTo>
                  <a:pt x="1269387" y="8359190"/>
                  <a:pt x="1269387" y="8359190"/>
                  <a:pt x="1285285" y="8289691"/>
                </a:cubicBezTo>
                <a:cubicBezTo>
                  <a:pt x="1285285" y="8289691"/>
                  <a:pt x="1285285" y="8289691"/>
                  <a:pt x="1333546" y="8300731"/>
                </a:cubicBezTo>
                <a:cubicBezTo>
                  <a:pt x="1333546" y="8300731"/>
                  <a:pt x="1333546" y="8300731"/>
                  <a:pt x="1349445" y="8231232"/>
                </a:cubicBezTo>
                <a:cubicBezTo>
                  <a:pt x="1349445" y="8231232"/>
                  <a:pt x="1349445" y="8231232"/>
                  <a:pt x="1369806" y="8235890"/>
                </a:cubicBezTo>
                <a:lnTo>
                  <a:pt x="1383084" y="8238928"/>
                </a:lnTo>
                <a:lnTo>
                  <a:pt x="1367721" y="8200702"/>
                </a:lnTo>
                <a:cubicBezTo>
                  <a:pt x="1367721" y="8200702"/>
                  <a:pt x="1367721" y="8200702"/>
                  <a:pt x="1335356" y="8120164"/>
                </a:cubicBezTo>
                <a:cubicBezTo>
                  <a:pt x="1335356" y="8120164"/>
                  <a:pt x="1335356" y="8120164"/>
                  <a:pt x="1351254" y="8050671"/>
                </a:cubicBezTo>
                <a:cubicBezTo>
                  <a:pt x="1351254" y="8050671"/>
                  <a:pt x="1351254" y="8050671"/>
                  <a:pt x="1302990" y="8039629"/>
                </a:cubicBezTo>
                <a:cubicBezTo>
                  <a:pt x="1302990" y="8039629"/>
                  <a:pt x="1302990" y="8039629"/>
                  <a:pt x="1238261" y="7878556"/>
                </a:cubicBezTo>
                <a:cubicBezTo>
                  <a:pt x="1238261" y="7878556"/>
                  <a:pt x="1238261" y="7878556"/>
                  <a:pt x="1254159" y="7809058"/>
                </a:cubicBezTo>
                <a:cubicBezTo>
                  <a:pt x="1254159" y="7809058"/>
                  <a:pt x="1254159" y="7809058"/>
                  <a:pt x="1205897" y="7798018"/>
                </a:cubicBezTo>
                <a:cubicBezTo>
                  <a:pt x="1205897" y="7798018"/>
                  <a:pt x="1205897" y="7798018"/>
                  <a:pt x="1221795" y="7728522"/>
                </a:cubicBezTo>
                <a:cubicBezTo>
                  <a:pt x="1221795" y="7728522"/>
                  <a:pt x="1221795" y="7728522"/>
                  <a:pt x="1180836" y="7626592"/>
                </a:cubicBezTo>
                <a:lnTo>
                  <a:pt x="1157068" y="7567452"/>
                </a:lnTo>
                <a:lnTo>
                  <a:pt x="1158834" y="7570139"/>
                </a:lnTo>
                <a:cubicBezTo>
                  <a:pt x="1164128" y="7578208"/>
                  <a:pt x="1185314" y="7610480"/>
                  <a:pt x="1270056" y="7739561"/>
                </a:cubicBezTo>
                <a:cubicBezTo>
                  <a:pt x="1270056" y="7739561"/>
                  <a:pt x="1270056" y="7739561"/>
                  <a:pt x="1318321" y="7750602"/>
                </a:cubicBezTo>
                <a:cubicBezTo>
                  <a:pt x="1318321" y="7750602"/>
                  <a:pt x="1318321" y="7750602"/>
                  <a:pt x="1285954" y="7670064"/>
                </a:cubicBezTo>
                <a:cubicBezTo>
                  <a:pt x="1285954" y="7670064"/>
                  <a:pt x="1285954" y="7670064"/>
                  <a:pt x="1253590" y="7589532"/>
                </a:cubicBezTo>
                <a:cubicBezTo>
                  <a:pt x="1253590" y="7589532"/>
                  <a:pt x="1253590" y="7589532"/>
                  <a:pt x="1237125" y="7439500"/>
                </a:cubicBezTo>
                <a:cubicBezTo>
                  <a:pt x="1237125" y="7439500"/>
                  <a:pt x="1237125" y="7439500"/>
                  <a:pt x="1172396" y="7278423"/>
                </a:cubicBezTo>
                <a:cubicBezTo>
                  <a:pt x="1172396" y="7278423"/>
                  <a:pt x="1172396" y="7278423"/>
                  <a:pt x="1220659" y="7289464"/>
                </a:cubicBezTo>
                <a:cubicBezTo>
                  <a:pt x="1268921" y="7300504"/>
                  <a:pt x="1236556" y="7219967"/>
                  <a:pt x="1236556" y="7219967"/>
                </a:cubicBezTo>
                <a:cubicBezTo>
                  <a:pt x="1236556" y="7219967"/>
                  <a:pt x="1236556" y="7219967"/>
                  <a:pt x="1284819" y="7231007"/>
                </a:cubicBezTo>
                <a:cubicBezTo>
                  <a:pt x="1284819" y="7231007"/>
                  <a:pt x="1284819" y="7231007"/>
                  <a:pt x="1301283" y="7381043"/>
                </a:cubicBezTo>
                <a:cubicBezTo>
                  <a:pt x="1317181" y="7311543"/>
                  <a:pt x="1333080" y="7242048"/>
                  <a:pt x="1349546" y="7392082"/>
                </a:cubicBezTo>
                <a:cubicBezTo>
                  <a:pt x="1349546" y="7392082"/>
                  <a:pt x="1349546" y="7392082"/>
                  <a:pt x="1381911" y="7472621"/>
                </a:cubicBezTo>
                <a:cubicBezTo>
                  <a:pt x="1397807" y="7403122"/>
                  <a:pt x="1381911" y="7472621"/>
                  <a:pt x="1414274" y="7553156"/>
                </a:cubicBezTo>
                <a:cubicBezTo>
                  <a:pt x="1414274" y="7553156"/>
                  <a:pt x="1414274" y="7553156"/>
                  <a:pt x="1430172" y="7483660"/>
                </a:cubicBezTo>
                <a:cubicBezTo>
                  <a:pt x="1430172" y="7483660"/>
                  <a:pt x="1430172" y="7483660"/>
                  <a:pt x="1446070" y="7414163"/>
                </a:cubicBezTo>
                <a:cubicBezTo>
                  <a:pt x="1446070" y="7414163"/>
                  <a:pt x="1446070" y="7414163"/>
                  <a:pt x="1397807" y="7403122"/>
                </a:cubicBezTo>
                <a:cubicBezTo>
                  <a:pt x="1397807" y="7403122"/>
                  <a:pt x="1397807" y="7403122"/>
                  <a:pt x="1461967" y="7344665"/>
                </a:cubicBezTo>
                <a:cubicBezTo>
                  <a:pt x="1461967" y="7344665"/>
                  <a:pt x="1461967" y="7344665"/>
                  <a:pt x="1445503" y="7194630"/>
                </a:cubicBezTo>
                <a:cubicBezTo>
                  <a:pt x="1445503" y="7194630"/>
                  <a:pt x="1445503" y="7194630"/>
                  <a:pt x="1413136" y="7114093"/>
                </a:cubicBezTo>
                <a:cubicBezTo>
                  <a:pt x="1413136" y="7114093"/>
                  <a:pt x="1413136" y="7114093"/>
                  <a:pt x="1429031" y="7044602"/>
                </a:cubicBezTo>
                <a:cubicBezTo>
                  <a:pt x="1429031" y="7044602"/>
                  <a:pt x="1429031" y="7044602"/>
                  <a:pt x="1431021" y="7035910"/>
                </a:cubicBezTo>
                <a:lnTo>
                  <a:pt x="1442944" y="6983789"/>
                </a:lnTo>
                <a:lnTo>
                  <a:pt x="1444931" y="6975103"/>
                </a:lnTo>
                <a:cubicBezTo>
                  <a:pt x="1444931" y="6975103"/>
                  <a:pt x="1444931" y="6975103"/>
                  <a:pt x="1639122" y="7458324"/>
                </a:cubicBezTo>
                <a:cubicBezTo>
                  <a:pt x="1639122" y="7458324"/>
                  <a:pt x="1639122" y="7458324"/>
                  <a:pt x="1623221" y="7527822"/>
                </a:cubicBezTo>
                <a:cubicBezTo>
                  <a:pt x="1623221" y="7527822"/>
                  <a:pt x="1632164" y="7488731"/>
                  <a:pt x="1656997" y="7473840"/>
                </a:cubicBezTo>
                <a:lnTo>
                  <a:pt x="1675694" y="7471086"/>
                </a:lnTo>
                <a:lnTo>
                  <a:pt x="1685001" y="7430403"/>
                </a:lnTo>
                <a:cubicBezTo>
                  <a:pt x="1685001" y="7430403"/>
                  <a:pt x="1685001" y="7430403"/>
                  <a:pt x="1717365" y="7510940"/>
                </a:cubicBezTo>
                <a:lnTo>
                  <a:pt x="1719798" y="7549780"/>
                </a:lnTo>
                <a:lnTo>
                  <a:pt x="1736724" y="7510362"/>
                </a:lnTo>
                <a:cubicBezTo>
                  <a:pt x="1743734" y="7500539"/>
                  <a:pt x="1751753" y="7493233"/>
                  <a:pt x="1759774" y="7485924"/>
                </a:cubicBezTo>
                <a:lnTo>
                  <a:pt x="1778390" y="7466186"/>
                </a:lnTo>
                <a:lnTo>
                  <a:pt x="1782823" y="7461486"/>
                </a:lnTo>
                <a:cubicBezTo>
                  <a:pt x="1789830" y="7451664"/>
                  <a:pt x="1795827" y="7439321"/>
                  <a:pt x="1799802" y="7421946"/>
                </a:cubicBezTo>
                <a:cubicBezTo>
                  <a:pt x="1799802" y="7421946"/>
                  <a:pt x="1799802" y="7421946"/>
                  <a:pt x="1832167" y="7502484"/>
                </a:cubicBezTo>
                <a:cubicBezTo>
                  <a:pt x="1832167" y="7502484"/>
                  <a:pt x="1848064" y="7432986"/>
                  <a:pt x="1848064" y="7432986"/>
                </a:cubicBezTo>
                <a:cubicBezTo>
                  <a:pt x="1848064" y="7432986"/>
                  <a:pt x="1848064" y="7432986"/>
                  <a:pt x="1863964" y="7363489"/>
                </a:cubicBezTo>
                <a:cubicBezTo>
                  <a:pt x="1863964" y="7363489"/>
                  <a:pt x="1863964" y="7363489"/>
                  <a:pt x="1912226" y="7374530"/>
                </a:cubicBezTo>
                <a:cubicBezTo>
                  <a:pt x="1912226" y="7374530"/>
                  <a:pt x="1912226" y="7374530"/>
                  <a:pt x="1928123" y="7305032"/>
                </a:cubicBezTo>
                <a:cubicBezTo>
                  <a:pt x="1928123" y="7305032"/>
                  <a:pt x="1928123" y="7305032"/>
                  <a:pt x="1960487" y="7385570"/>
                </a:cubicBezTo>
                <a:cubicBezTo>
                  <a:pt x="1960487" y="7385570"/>
                  <a:pt x="1960487" y="7385570"/>
                  <a:pt x="1944588" y="7455067"/>
                </a:cubicBezTo>
                <a:cubicBezTo>
                  <a:pt x="1992852" y="7466107"/>
                  <a:pt x="1992852" y="7466107"/>
                  <a:pt x="1976955" y="7535606"/>
                </a:cubicBezTo>
                <a:cubicBezTo>
                  <a:pt x="1961057" y="7605102"/>
                  <a:pt x="2025216" y="7546645"/>
                  <a:pt x="1961057" y="7605102"/>
                </a:cubicBezTo>
                <a:cubicBezTo>
                  <a:pt x="1961057" y="7605102"/>
                  <a:pt x="1961057" y="7605102"/>
                  <a:pt x="2009318" y="7616144"/>
                </a:cubicBezTo>
                <a:cubicBezTo>
                  <a:pt x="2009318" y="7616144"/>
                  <a:pt x="2009318" y="7616144"/>
                  <a:pt x="2057581" y="7627184"/>
                </a:cubicBezTo>
                <a:cubicBezTo>
                  <a:pt x="2057581" y="7627184"/>
                  <a:pt x="2057581" y="7627184"/>
                  <a:pt x="2074045" y="7777214"/>
                </a:cubicBezTo>
                <a:cubicBezTo>
                  <a:pt x="2074045" y="7777214"/>
                  <a:pt x="2074045" y="7777214"/>
                  <a:pt x="2041683" y="7696678"/>
                </a:cubicBezTo>
                <a:cubicBezTo>
                  <a:pt x="2041683" y="7696678"/>
                  <a:pt x="2041683" y="7696678"/>
                  <a:pt x="2025785" y="7766176"/>
                </a:cubicBezTo>
                <a:cubicBezTo>
                  <a:pt x="2025785" y="7766176"/>
                  <a:pt x="2025785" y="7766176"/>
                  <a:pt x="2058147" y="7846708"/>
                </a:cubicBezTo>
                <a:cubicBezTo>
                  <a:pt x="2058147" y="7846708"/>
                  <a:pt x="2058147" y="7846708"/>
                  <a:pt x="2056162" y="7855396"/>
                </a:cubicBezTo>
                <a:lnTo>
                  <a:pt x="2050602" y="7879697"/>
                </a:lnTo>
                <a:lnTo>
                  <a:pt x="2060237" y="7881901"/>
                </a:lnTo>
                <a:cubicBezTo>
                  <a:pt x="2067021" y="7883452"/>
                  <a:pt x="2076070" y="7885524"/>
                  <a:pt x="2088134" y="7888282"/>
                </a:cubicBezTo>
                <a:cubicBezTo>
                  <a:pt x="2088134" y="7888282"/>
                  <a:pt x="2088134" y="7888282"/>
                  <a:pt x="2119928" y="7749294"/>
                </a:cubicBezTo>
                <a:cubicBezTo>
                  <a:pt x="2119928" y="7749294"/>
                  <a:pt x="2119928" y="7749294"/>
                  <a:pt x="2119361" y="7529766"/>
                </a:cubicBezTo>
                <a:cubicBezTo>
                  <a:pt x="2119361" y="7529766"/>
                  <a:pt x="2119361" y="7529766"/>
                  <a:pt x="2121349" y="7521079"/>
                </a:cubicBezTo>
                <a:lnTo>
                  <a:pt x="2130442" y="7481326"/>
                </a:lnTo>
                <a:lnTo>
                  <a:pt x="2123986" y="7465249"/>
                </a:lnTo>
                <a:lnTo>
                  <a:pt x="2120638" y="7456922"/>
                </a:lnTo>
                <a:lnTo>
                  <a:pt x="2105272" y="7418691"/>
                </a:lnTo>
                <a:cubicBezTo>
                  <a:pt x="2105272" y="7418691"/>
                  <a:pt x="2121172" y="7349194"/>
                  <a:pt x="2121172" y="7349194"/>
                </a:cubicBezTo>
                <a:cubicBezTo>
                  <a:pt x="2121172" y="7349194"/>
                  <a:pt x="2121172" y="7349194"/>
                  <a:pt x="2072909" y="7338153"/>
                </a:cubicBezTo>
                <a:cubicBezTo>
                  <a:pt x="2072909" y="7338153"/>
                  <a:pt x="2072909" y="7338153"/>
                  <a:pt x="2137069" y="7279697"/>
                </a:cubicBezTo>
                <a:cubicBezTo>
                  <a:pt x="2137069" y="7279697"/>
                  <a:pt x="2137069" y="7279697"/>
                  <a:pt x="2104703" y="7199166"/>
                </a:cubicBezTo>
                <a:cubicBezTo>
                  <a:pt x="2104703" y="7199166"/>
                  <a:pt x="2104703" y="7199166"/>
                  <a:pt x="2088808" y="7268656"/>
                </a:cubicBezTo>
                <a:cubicBezTo>
                  <a:pt x="2088808" y="7268656"/>
                  <a:pt x="2088808" y="7268656"/>
                  <a:pt x="2072909" y="7338153"/>
                </a:cubicBezTo>
                <a:cubicBezTo>
                  <a:pt x="2072909" y="7338153"/>
                  <a:pt x="2072909" y="7338153"/>
                  <a:pt x="2040544" y="7257617"/>
                </a:cubicBezTo>
                <a:cubicBezTo>
                  <a:pt x="2040544" y="7257617"/>
                  <a:pt x="2040544" y="7257617"/>
                  <a:pt x="2056441" y="7188126"/>
                </a:cubicBezTo>
                <a:cubicBezTo>
                  <a:pt x="2056441" y="7188126"/>
                  <a:pt x="2056441" y="7188126"/>
                  <a:pt x="2008178" y="7177085"/>
                </a:cubicBezTo>
                <a:cubicBezTo>
                  <a:pt x="2008178" y="7177085"/>
                  <a:pt x="2008178" y="7177085"/>
                  <a:pt x="1911086" y="6935471"/>
                </a:cubicBezTo>
                <a:cubicBezTo>
                  <a:pt x="1911086" y="6935471"/>
                  <a:pt x="1911086" y="6935471"/>
                  <a:pt x="1878721" y="6854934"/>
                </a:cubicBezTo>
                <a:cubicBezTo>
                  <a:pt x="1878721" y="6854934"/>
                  <a:pt x="1878721" y="6854934"/>
                  <a:pt x="1846356" y="6774397"/>
                </a:cubicBezTo>
                <a:cubicBezTo>
                  <a:pt x="1846356" y="6774397"/>
                  <a:pt x="1798097" y="6763357"/>
                  <a:pt x="1862255" y="6704900"/>
                </a:cubicBezTo>
                <a:cubicBezTo>
                  <a:pt x="1862255" y="6704900"/>
                  <a:pt x="1862255" y="6704900"/>
                  <a:pt x="1878151" y="6635403"/>
                </a:cubicBezTo>
                <a:cubicBezTo>
                  <a:pt x="1878151" y="6635403"/>
                  <a:pt x="1878151" y="6635403"/>
                  <a:pt x="1942882" y="6796477"/>
                </a:cubicBezTo>
                <a:cubicBezTo>
                  <a:pt x="1942882" y="6796477"/>
                  <a:pt x="1942882" y="6796477"/>
                  <a:pt x="2007610" y="6957552"/>
                </a:cubicBezTo>
                <a:cubicBezTo>
                  <a:pt x="2007610" y="6957552"/>
                  <a:pt x="2007610" y="6957552"/>
                  <a:pt x="1991714" y="7027051"/>
                </a:cubicBezTo>
                <a:cubicBezTo>
                  <a:pt x="1991714" y="7027051"/>
                  <a:pt x="1991714" y="7027051"/>
                  <a:pt x="2039974" y="7038089"/>
                </a:cubicBezTo>
                <a:cubicBezTo>
                  <a:pt x="2039974" y="7038089"/>
                  <a:pt x="2039974" y="7038089"/>
                  <a:pt x="2007610" y="6957552"/>
                </a:cubicBezTo>
                <a:cubicBezTo>
                  <a:pt x="2007610" y="6957552"/>
                  <a:pt x="2007610" y="6957552"/>
                  <a:pt x="2088238" y="7049130"/>
                </a:cubicBezTo>
                <a:cubicBezTo>
                  <a:pt x="2088238" y="7049130"/>
                  <a:pt x="2088238" y="7049130"/>
                  <a:pt x="2072340" y="7118627"/>
                </a:cubicBezTo>
                <a:cubicBezTo>
                  <a:pt x="2072340" y="7118627"/>
                  <a:pt x="2072340" y="7118627"/>
                  <a:pt x="2120603" y="7129668"/>
                </a:cubicBezTo>
                <a:cubicBezTo>
                  <a:pt x="2120603" y="7129668"/>
                  <a:pt x="2120603" y="7129668"/>
                  <a:pt x="2168864" y="7140707"/>
                </a:cubicBezTo>
                <a:cubicBezTo>
                  <a:pt x="2168864" y="7140707"/>
                  <a:pt x="2168864" y="7140707"/>
                  <a:pt x="2152968" y="7210205"/>
                </a:cubicBezTo>
                <a:cubicBezTo>
                  <a:pt x="2152968" y="7210205"/>
                  <a:pt x="2161059" y="7230335"/>
                  <a:pt x="2171135" y="7241787"/>
                </a:cubicBezTo>
                <a:lnTo>
                  <a:pt x="2183936" y="7247484"/>
                </a:lnTo>
                <a:lnTo>
                  <a:pt x="2187175" y="7233319"/>
                </a:lnTo>
                <a:cubicBezTo>
                  <a:pt x="2193881" y="7204000"/>
                  <a:pt x="2202825" y="7164908"/>
                  <a:pt x="2214747" y="7112788"/>
                </a:cubicBezTo>
                <a:cubicBezTo>
                  <a:pt x="2214747" y="7112788"/>
                  <a:pt x="2214747" y="7112788"/>
                  <a:pt x="2230645" y="7043291"/>
                </a:cubicBezTo>
                <a:cubicBezTo>
                  <a:pt x="2230645" y="7043291"/>
                  <a:pt x="2246542" y="6973794"/>
                  <a:pt x="2246542" y="6973794"/>
                </a:cubicBezTo>
                <a:cubicBezTo>
                  <a:pt x="2246542" y="6973794"/>
                  <a:pt x="2246542" y="6973794"/>
                  <a:pt x="2262441" y="6904297"/>
                </a:cubicBezTo>
                <a:cubicBezTo>
                  <a:pt x="2262441" y="6904297"/>
                  <a:pt x="2262441" y="6904297"/>
                  <a:pt x="2341928" y="6556818"/>
                </a:cubicBezTo>
                <a:cubicBezTo>
                  <a:pt x="2341928" y="6556818"/>
                  <a:pt x="2341928" y="6556818"/>
                  <a:pt x="2421984" y="6428864"/>
                </a:cubicBezTo>
                <a:cubicBezTo>
                  <a:pt x="2421984" y="6428864"/>
                  <a:pt x="2421984" y="6428864"/>
                  <a:pt x="2437881" y="6359368"/>
                </a:cubicBezTo>
                <a:cubicBezTo>
                  <a:pt x="2421984" y="6428864"/>
                  <a:pt x="2421984" y="6428864"/>
                  <a:pt x="2486144" y="6370408"/>
                </a:cubicBezTo>
                <a:cubicBezTo>
                  <a:pt x="2486144" y="6370408"/>
                  <a:pt x="2486144" y="6370408"/>
                  <a:pt x="2453778" y="6289870"/>
                </a:cubicBezTo>
                <a:cubicBezTo>
                  <a:pt x="2453778" y="6289870"/>
                  <a:pt x="2453778" y="6289870"/>
                  <a:pt x="2502042" y="6300911"/>
                </a:cubicBezTo>
                <a:cubicBezTo>
                  <a:pt x="2502042" y="6300911"/>
                  <a:pt x="2502042" y="6300911"/>
                  <a:pt x="2534406" y="6381448"/>
                </a:cubicBezTo>
                <a:cubicBezTo>
                  <a:pt x="2534406" y="6381448"/>
                  <a:pt x="2534406" y="6381448"/>
                  <a:pt x="2566771" y="6461984"/>
                </a:cubicBezTo>
                <a:cubicBezTo>
                  <a:pt x="2566771" y="6461984"/>
                  <a:pt x="2566771" y="6461984"/>
                  <a:pt x="2632071" y="6842585"/>
                </a:cubicBezTo>
                <a:cubicBezTo>
                  <a:pt x="2632071" y="6842585"/>
                  <a:pt x="2632071" y="6842585"/>
                  <a:pt x="2680332" y="6853625"/>
                </a:cubicBezTo>
                <a:cubicBezTo>
                  <a:pt x="2680332" y="6853625"/>
                  <a:pt x="2680332" y="6853625"/>
                  <a:pt x="2616173" y="6912083"/>
                </a:cubicBezTo>
                <a:cubicBezTo>
                  <a:pt x="2616173" y="6912083"/>
                  <a:pt x="2616173" y="6912083"/>
                  <a:pt x="2632639" y="7062115"/>
                </a:cubicBezTo>
                <a:cubicBezTo>
                  <a:pt x="2632639" y="7062115"/>
                  <a:pt x="2632639" y="7062115"/>
                  <a:pt x="2665004" y="7142653"/>
                </a:cubicBezTo>
                <a:cubicBezTo>
                  <a:pt x="2665004" y="7142653"/>
                  <a:pt x="2665004" y="7142653"/>
                  <a:pt x="2680902" y="7073155"/>
                </a:cubicBezTo>
                <a:cubicBezTo>
                  <a:pt x="2680902" y="7073155"/>
                  <a:pt x="2680902" y="7073155"/>
                  <a:pt x="2680332" y="6853625"/>
                </a:cubicBezTo>
                <a:cubicBezTo>
                  <a:pt x="2680332" y="6853625"/>
                  <a:pt x="2680332" y="6853625"/>
                  <a:pt x="2688352" y="6846318"/>
                </a:cubicBezTo>
                <a:lnTo>
                  <a:pt x="2694596" y="6840628"/>
                </a:lnTo>
                <a:lnTo>
                  <a:pt x="2698608" y="6823087"/>
                </a:lnTo>
                <a:cubicBezTo>
                  <a:pt x="2698608" y="6823087"/>
                  <a:pt x="2698608" y="6823087"/>
                  <a:pt x="2702653" y="6833160"/>
                </a:cubicBezTo>
                <a:lnTo>
                  <a:pt x="2702694" y="6833253"/>
                </a:lnTo>
                <a:lnTo>
                  <a:pt x="2707399" y="6828962"/>
                </a:lnTo>
                <a:cubicBezTo>
                  <a:pt x="2716423" y="6820743"/>
                  <a:pt x="2728451" y="6809782"/>
                  <a:pt x="2744494" y="6795169"/>
                </a:cubicBezTo>
                <a:cubicBezTo>
                  <a:pt x="2744494" y="6795169"/>
                  <a:pt x="2740518" y="6812542"/>
                  <a:pt x="2744561" y="6822609"/>
                </a:cubicBezTo>
                <a:lnTo>
                  <a:pt x="2749016" y="6824754"/>
                </a:lnTo>
                <a:lnTo>
                  <a:pt x="2755221" y="6797622"/>
                </a:lnTo>
                <a:lnTo>
                  <a:pt x="2744494" y="6795169"/>
                </a:lnTo>
                <a:cubicBezTo>
                  <a:pt x="2744494" y="6795169"/>
                  <a:pt x="2744494" y="6795169"/>
                  <a:pt x="2740446" y="6785100"/>
                </a:cubicBezTo>
                <a:lnTo>
                  <a:pt x="2740409" y="6785008"/>
                </a:lnTo>
                <a:lnTo>
                  <a:pt x="2735702" y="6789291"/>
                </a:lnTo>
                <a:cubicBezTo>
                  <a:pt x="2726678" y="6797517"/>
                  <a:pt x="2714647" y="6808479"/>
                  <a:pt x="2698608" y="6823087"/>
                </a:cubicBezTo>
                <a:cubicBezTo>
                  <a:pt x="2698608" y="6823087"/>
                  <a:pt x="2698608" y="6823087"/>
                  <a:pt x="2714504" y="6753595"/>
                </a:cubicBezTo>
                <a:cubicBezTo>
                  <a:pt x="2698608" y="6823087"/>
                  <a:pt x="2698608" y="6823087"/>
                  <a:pt x="2665676" y="6523024"/>
                </a:cubicBezTo>
                <a:cubicBezTo>
                  <a:pt x="2665676" y="6523024"/>
                  <a:pt x="2665676" y="6523024"/>
                  <a:pt x="2638369" y="6455070"/>
                </a:cubicBezTo>
                <a:lnTo>
                  <a:pt x="2633313" y="6442488"/>
                </a:lnTo>
                <a:lnTo>
                  <a:pt x="2635075" y="6445178"/>
                </a:lnTo>
                <a:cubicBezTo>
                  <a:pt x="2639490" y="6451904"/>
                  <a:pt x="2654937" y="6475433"/>
                  <a:pt x="2709002" y="6557792"/>
                </a:cubicBezTo>
                <a:lnTo>
                  <a:pt x="2737927" y="6601853"/>
                </a:lnTo>
                <a:lnTo>
                  <a:pt x="2743921" y="6575643"/>
                </a:lnTo>
                <a:cubicBezTo>
                  <a:pt x="2743921" y="6575643"/>
                  <a:pt x="2743921" y="6575643"/>
                  <a:pt x="2792185" y="6586683"/>
                </a:cubicBezTo>
                <a:cubicBezTo>
                  <a:pt x="2792185" y="6586683"/>
                  <a:pt x="2792185" y="6586683"/>
                  <a:pt x="2808084" y="6517187"/>
                </a:cubicBezTo>
                <a:cubicBezTo>
                  <a:pt x="2808084" y="6517187"/>
                  <a:pt x="2808084" y="6517187"/>
                  <a:pt x="2823980" y="6447690"/>
                </a:cubicBezTo>
                <a:cubicBezTo>
                  <a:pt x="2823980" y="6447690"/>
                  <a:pt x="2823980" y="6447690"/>
                  <a:pt x="2839879" y="6378192"/>
                </a:cubicBezTo>
                <a:cubicBezTo>
                  <a:pt x="2839879" y="6378192"/>
                  <a:pt x="2839879" y="6378192"/>
                  <a:pt x="2791615" y="6367152"/>
                </a:cubicBezTo>
                <a:cubicBezTo>
                  <a:pt x="2791615" y="6367152"/>
                  <a:pt x="2791615" y="6367152"/>
                  <a:pt x="2775717" y="6436649"/>
                </a:cubicBezTo>
                <a:cubicBezTo>
                  <a:pt x="2775717" y="6436649"/>
                  <a:pt x="2775717" y="6436649"/>
                  <a:pt x="2743354" y="6356113"/>
                </a:cubicBezTo>
                <a:cubicBezTo>
                  <a:pt x="2743354" y="6356113"/>
                  <a:pt x="2743354" y="6356113"/>
                  <a:pt x="2791048" y="6147619"/>
                </a:cubicBezTo>
                <a:cubicBezTo>
                  <a:pt x="2791048" y="6147619"/>
                  <a:pt x="2791048" y="6147619"/>
                  <a:pt x="2806945" y="6078128"/>
                </a:cubicBezTo>
                <a:cubicBezTo>
                  <a:pt x="2806945" y="6078128"/>
                  <a:pt x="2806945" y="6078128"/>
                  <a:pt x="2839308" y="6158659"/>
                </a:cubicBezTo>
                <a:cubicBezTo>
                  <a:pt x="2839308" y="6158659"/>
                  <a:pt x="2839308" y="6158659"/>
                  <a:pt x="2887572" y="6169699"/>
                </a:cubicBezTo>
                <a:lnTo>
                  <a:pt x="2903468" y="6100208"/>
                </a:lnTo>
                <a:cubicBezTo>
                  <a:pt x="2903468" y="6100208"/>
                  <a:pt x="2903468" y="6100208"/>
                  <a:pt x="2919367" y="6030712"/>
                </a:cubicBezTo>
                <a:cubicBezTo>
                  <a:pt x="2919367" y="6030712"/>
                  <a:pt x="2919367" y="6030712"/>
                  <a:pt x="2935264" y="5961214"/>
                </a:cubicBezTo>
                <a:cubicBezTo>
                  <a:pt x="2935264" y="5961214"/>
                  <a:pt x="2935264" y="5961214"/>
                  <a:pt x="2887001" y="5950174"/>
                </a:cubicBezTo>
                <a:cubicBezTo>
                  <a:pt x="2887001" y="5950174"/>
                  <a:pt x="2887001" y="5950174"/>
                  <a:pt x="2902899" y="5880678"/>
                </a:cubicBezTo>
                <a:cubicBezTo>
                  <a:pt x="2902899" y="5880678"/>
                  <a:pt x="2902899" y="5880678"/>
                  <a:pt x="2854637" y="5869638"/>
                </a:cubicBezTo>
                <a:cubicBezTo>
                  <a:pt x="2854637" y="5869638"/>
                  <a:pt x="2854637" y="5869638"/>
                  <a:pt x="2918796" y="5811180"/>
                </a:cubicBezTo>
                <a:cubicBezTo>
                  <a:pt x="2918796" y="5811180"/>
                  <a:pt x="2918796" y="5811180"/>
                  <a:pt x="2886433" y="5730642"/>
                </a:cubicBezTo>
                <a:cubicBezTo>
                  <a:pt x="2886433" y="5730642"/>
                  <a:pt x="2886433" y="5730642"/>
                  <a:pt x="2934695" y="5741684"/>
                </a:cubicBezTo>
                <a:cubicBezTo>
                  <a:pt x="2934695" y="5741684"/>
                  <a:pt x="2934695" y="5741684"/>
                  <a:pt x="2950591" y="5672185"/>
                </a:cubicBezTo>
                <a:cubicBezTo>
                  <a:pt x="2950591" y="5672185"/>
                  <a:pt x="2950591" y="5672185"/>
                  <a:pt x="2998284" y="5463698"/>
                </a:cubicBezTo>
                <a:cubicBezTo>
                  <a:pt x="2998284" y="5463698"/>
                  <a:pt x="2998284" y="5463698"/>
                  <a:pt x="3062445" y="5405242"/>
                </a:cubicBezTo>
                <a:cubicBezTo>
                  <a:pt x="3062445" y="5405242"/>
                  <a:pt x="3062445" y="5405242"/>
                  <a:pt x="3014182" y="5394200"/>
                </a:cubicBezTo>
                <a:cubicBezTo>
                  <a:pt x="3014182" y="5394200"/>
                  <a:pt x="3014182" y="5394200"/>
                  <a:pt x="3078342" y="5335746"/>
                </a:cubicBezTo>
                <a:cubicBezTo>
                  <a:pt x="3078342" y="5335746"/>
                  <a:pt x="3078342" y="5335746"/>
                  <a:pt x="3094242" y="5266248"/>
                </a:cubicBezTo>
                <a:cubicBezTo>
                  <a:pt x="3094242" y="5266248"/>
                  <a:pt x="3094242" y="5266248"/>
                  <a:pt x="3142501" y="5277289"/>
                </a:cubicBezTo>
                <a:cubicBezTo>
                  <a:pt x="3142501" y="5277289"/>
                  <a:pt x="3142501" y="5277289"/>
                  <a:pt x="3110138" y="5196750"/>
                </a:cubicBezTo>
                <a:cubicBezTo>
                  <a:pt x="3122203" y="5199511"/>
                  <a:pt x="3126214" y="5195859"/>
                  <a:pt x="3125946" y="5190086"/>
                </a:cubicBezTo>
                <a:lnTo>
                  <a:pt x="3123262" y="5184795"/>
                </a:lnTo>
                <a:lnTo>
                  <a:pt x="3137206" y="5172089"/>
                </a:lnTo>
                <a:cubicBezTo>
                  <a:pt x="3146227" y="5163872"/>
                  <a:pt x="3158257" y="5152908"/>
                  <a:pt x="3174296" y="5138294"/>
                </a:cubicBezTo>
                <a:cubicBezTo>
                  <a:pt x="3174296" y="5138294"/>
                  <a:pt x="3158397" y="5207790"/>
                  <a:pt x="3158397" y="5207790"/>
                </a:cubicBezTo>
                <a:cubicBezTo>
                  <a:pt x="3158397" y="5207790"/>
                  <a:pt x="3158397" y="5207790"/>
                  <a:pt x="3206663" y="5218830"/>
                </a:cubicBezTo>
                <a:cubicBezTo>
                  <a:pt x="3206663" y="5218830"/>
                  <a:pt x="3206663" y="5218830"/>
                  <a:pt x="3238457" y="5079838"/>
                </a:cubicBezTo>
                <a:cubicBezTo>
                  <a:pt x="3238457" y="5079838"/>
                  <a:pt x="3238457" y="5079838"/>
                  <a:pt x="3270822" y="5160375"/>
                </a:cubicBezTo>
                <a:cubicBezTo>
                  <a:pt x="3270822" y="5160375"/>
                  <a:pt x="3319083" y="5171415"/>
                  <a:pt x="3303187" y="5240911"/>
                </a:cubicBezTo>
                <a:cubicBezTo>
                  <a:pt x="3303187" y="5240911"/>
                  <a:pt x="3303187" y="5240911"/>
                  <a:pt x="3319083" y="5171415"/>
                </a:cubicBezTo>
                <a:cubicBezTo>
                  <a:pt x="3334982" y="5101918"/>
                  <a:pt x="3270822" y="5160375"/>
                  <a:pt x="3350877" y="5032428"/>
                </a:cubicBezTo>
                <a:cubicBezTo>
                  <a:pt x="3350877" y="5032428"/>
                  <a:pt x="3350877" y="5032428"/>
                  <a:pt x="3399141" y="5043467"/>
                </a:cubicBezTo>
                <a:cubicBezTo>
                  <a:pt x="3399141" y="5043467"/>
                  <a:pt x="3399141" y="5043467"/>
                  <a:pt x="3412556" y="4984829"/>
                </a:cubicBezTo>
                <a:lnTo>
                  <a:pt x="3415040" y="4973971"/>
                </a:lnTo>
                <a:cubicBezTo>
                  <a:pt x="3415040" y="4973971"/>
                  <a:pt x="3415040" y="4973971"/>
                  <a:pt x="3463299" y="4985010"/>
                </a:cubicBezTo>
                <a:cubicBezTo>
                  <a:pt x="3463299" y="4985010"/>
                  <a:pt x="3463299" y="4985010"/>
                  <a:pt x="3479199" y="4915513"/>
                </a:cubicBezTo>
                <a:cubicBezTo>
                  <a:pt x="3479199" y="4915513"/>
                  <a:pt x="3479199" y="4915513"/>
                  <a:pt x="3511564" y="4996050"/>
                </a:cubicBezTo>
                <a:cubicBezTo>
                  <a:pt x="3511564" y="4996050"/>
                  <a:pt x="3511564" y="4996050"/>
                  <a:pt x="3543359" y="4857057"/>
                </a:cubicBezTo>
                <a:cubicBezTo>
                  <a:pt x="3543359" y="4857057"/>
                  <a:pt x="3543359" y="4857057"/>
                  <a:pt x="3591622" y="4868097"/>
                </a:cubicBezTo>
                <a:cubicBezTo>
                  <a:pt x="3591622" y="4868097"/>
                  <a:pt x="3591622" y="4868097"/>
                  <a:pt x="3575723" y="4937594"/>
                </a:cubicBezTo>
                <a:cubicBezTo>
                  <a:pt x="3575723" y="4937594"/>
                  <a:pt x="3575723" y="4937594"/>
                  <a:pt x="3592187" y="5087628"/>
                </a:cubicBezTo>
                <a:cubicBezTo>
                  <a:pt x="3592187" y="5087628"/>
                  <a:pt x="3592187" y="5087628"/>
                  <a:pt x="3623984" y="4948634"/>
                </a:cubicBezTo>
                <a:cubicBezTo>
                  <a:pt x="3623984" y="4948634"/>
                  <a:pt x="3623984" y="4948634"/>
                  <a:pt x="3655780" y="4809639"/>
                </a:cubicBezTo>
                <a:cubicBezTo>
                  <a:pt x="3655780" y="4809639"/>
                  <a:pt x="3655780" y="4809639"/>
                  <a:pt x="3688142" y="4890177"/>
                </a:cubicBezTo>
                <a:cubicBezTo>
                  <a:pt x="3688142" y="4890177"/>
                  <a:pt x="3688142" y="4890177"/>
                  <a:pt x="3672245" y="4959674"/>
                </a:cubicBezTo>
                <a:cubicBezTo>
                  <a:pt x="3656347" y="5029171"/>
                  <a:pt x="3688142" y="4890177"/>
                  <a:pt x="3720509" y="4970715"/>
                </a:cubicBezTo>
                <a:cubicBezTo>
                  <a:pt x="3720509" y="4970715"/>
                  <a:pt x="3720509" y="4970715"/>
                  <a:pt x="3752304" y="4831721"/>
                </a:cubicBezTo>
                <a:cubicBezTo>
                  <a:pt x="3752304" y="4831721"/>
                  <a:pt x="3752304" y="4831721"/>
                  <a:pt x="3768202" y="4762224"/>
                </a:cubicBezTo>
                <a:cubicBezTo>
                  <a:pt x="3768202" y="4762224"/>
                  <a:pt x="3768202" y="4762224"/>
                  <a:pt x="3784098" y="4692727"/>
                </a:cubicBezTo>
                <a:cubicBezTo>
                  <a:pt x="3784098" y="4692727"/>
                  <a:pt x="3784098" y="4692727"/>
                  <a:pt x="3832362" y="4703767"/>
                </a:cubicBezTo>
                <a:cubicBezTo>
                  <a:pt x="3832362" y="4703767"/>
                  <a:pt x="3832362" y="4703767"/>
                  <a:pt x="3816465" y="4773263"/>
                </a:cubicBezTo>
                <a:cubicBezTo>
                  <a:pt x="3816465" y="4773263"/>
                  <a:pt x="3816465" y="4773263"/>
                  <a:pt x="3944782" y="4656358"/>
                </a:cubicBezTo>
                <a:cubicBezTo>
                  <a:pt x="3944782" y="4656358"/>
                  <a:pt x="3944782" y="4656358"/>
                  <a:pt x="3960681" y="4586861"/>
                </a:cubicBezTo>
                <a:cubicBezTo>
                  <a:pt x="3960681" y="4586861"/>
                  <a:pt x="3960681" y="4586861"/>
                  <a:pt x="3912418" y="4575820"/>
                </a:cubicBezTo>
                <a:cubicBezTo>
                  <a:pt x="3912418" y="4575820"/>
                  <a:pt x="3912418" y="4575820"/>
                  <a:pt x="3896521" y="4645317"/>
                </a:cubicBezTo>
                <a:cubicBezTo>
                  <a:pt x="3896521" y="4645317"/>
                  <a:pt x="3912418" y="4575820"/>
                  <a:pt x="3848258" y="4634277"/>
                </a:cubicBezTo>
                <a:cubicBezTo>
                  <a:pt x="3848258" y="4634277"/>
                  <a:pt x="3799994" y="4623236"/>
                  <a:pt x="3864156" y="4564780"/>
                </a:cubicBezTo>
                <a:cubicBezTo>
                  <a:pt x="3864156" y="4564780"/>
                  <a:pt x="3864156" y="4564780"/>
                  <a:pt x="3976578" y="4517363"/>
                </a:cubicBezTo>
                <a:cubicBezTo>
                  <a:pt x="3976578" y="4517363"/>
                  <a:pt x="3976578" y="4517363"/>
                  <a:pt x="4024839" y="4528403"/>
                </a:cubicBezTo>
                <a:cubicBezTo>
                  <a:pt x="4024839" y="4528403"/>
                  <a:pt x="4024839" y="4528403"/>
                  <a:pt x="4040737" y="4458906"/>
                </a:cubicBezTo>
                <a:cubicBezTo>
                  <a:pt x="4040737" y="4458906"/>
                  <a:pt x="4040737" y="4458906"/>
                  <a:pt x="4088999" y="4469947"/>
                </a:cubicBezTo>
                <a:cubicBezTo>
                  <a:pt x="4088999" y="4469947"/>
                  <a:pt x="4088999" y="4469947"/>
                  <a:pt x="4073103" y="4539446"/>
                </a:cubicBezTo>
                <a:cubicBezTo>
                  <a:pt x="4073103" y="4539446"/>
                  <a:pt x="4073103" y="4539446"/>
                  <a:pt x="4057206" y="4608941"/>
                </a:cubicBezTo>
                <a:cubicBezTo>
                  <a:pt x="4057206" y="4608941"/>
                  <a:pt x="4057206" y="4608941"/>
                  <a:pt x="4065223" y="4601633"/>
                </a:cubicBezTo>
                <a:lnTo>
                  <a:pt x="4071468" y="4595943"/>
                </a:lnTo>
                <a:lnTo>
                  <a:pt x="4075483" y="4578403"/>
                </a:lnTo>
                <a:cubicBezTo>
                  <a:pt x="4075483" y="4578403"/>
                  <a:pt x="4075483" y="4578403"/>
                  <a:pt x="4091379" y="4508906"/>
                </a:cubicBezTo>
                <a:cubicBezTo>
                  <a:pt x="4091379" y="4508906"/>
                  <a:pt x="4091379" y="4508906"/>
                  <a:pt x="4101317" y="4465470"/>
                </a:cubicBezTo>
                <a:lnTo>
                  <a:pt x="4112095" y="4418355"/>
                </a:lnTo>
                <a:lnTo>
                  <a:pt x="4104899" y="4400451"/>
                </a:lnTo>
                <a:cubicBezTo>
                  <a:pt x="4104899" y="4400451"/>
                  <a:pt x="4104899" y="4400451"/>
                  <a:pt x="4112916" y="4393141"/>
                </a:cubicBezTo>
                <a:lnTo>
                  <a:pt x="4119164" y="4387452"/>
                </a:lnTo>
                <a:lnTo>
                  <a:pt x="4124914" y="4362313"/>
                </a:lnTo>
                <a:cubicBezTo>
                  <a:pt x="4136092" y="4313448"/>
                  <a:pt x="4150994" y="4248298"/>
                  <a:pt x="4170867" y="4161427"/>
                </a:cubicBezTo>
                <a:cubicBezTo>
                  <a:pt x="4170867" y="4161427"/>
                  <a:pt x="4170867" y="4161427"/>
                  <a:pt x="4250923" y="4033472"/>
                </a:cubicBezTo>
                <a:cubicBezTo>
                  <a:pt x="4250923" y="4033472"/>
                  <a:pt x="4250923" y="4033472"/>
                  <a:pt x="4266820" y="3963975"/>
                </a:cubicBezTo>
                <a:cubicBezTo>
                  <a:pt x="4250923" y="4033472"/>
                  <a:pt x="4250923" y="4033472"/>
                  <a:pt x="4315085" y="3975016"/>
                </a:cubicBezTo>
                <a:cubicBezTo>
                  <a:pt x="4315085" y="3975016"/>
                  <a:pt x="4315085" y="3975016"/>
                  <a:pt x="4282718" y="3894479"/>
                </a:cubicBezTo>
                <a:cubicBezTo>
                  <a:pt x="4282718" y="3894479"/>
                  <a:pt x="4282718" y="3894479"/>
                  <a:pt x="4330982" y="3905519"/>
                </a:cubicBezTo>
                <a:cubicBezTo>
                  <a:pt x="4330982" y="3905519"/>
                  <a:pt x="4330982" y="3905519"/>
                  <a:pt x="4363347" y="3986057"/>
                </a:cubicBezTo>
                <a:cubicBezTo>
                  <a:pt x="4363347" y="3986057"/>
                  <a:pt x="4363347" y="3986057"/>
                  <a:pt x="4395711" y="4066593"/>
                </a:cubicBezTo>
                <a:cubicBezTo>
                  <a:pt x="4395711" y="4066593"/>
                  <a:pt x="4395711" y="4066593"/>
                  <a:pt x="4461011" y="4447192"/>
                </a:cubicBezTo>
                <a:cubicBezTo>
                  <a:pt x="4461011" y="4447192"/>
                  <a:pt x="4461011" y="4447192"/>
                  <a:pt x="4467041" y="4448574"/>
                </a:cubicBezTo>
                <a:lnTo>
                  <a:pt x="4473362" y="4450018"/>
                </a:lnTo>
                <a:lnTo>
                  <a:pt x="4506892" y="4419275"/>
                </a:lnTo>
                <a:cubicBezTo>
                  <a:pt x="4506892" y="4419275"/>
                  <a:pt x="4506892" y="4419275"/>
                  <a:pt x="4522791" y="4349778"/>
                </a:cubicBezTo>
                <a:cubicBezTo>
                  <a:pt x="4522791" y="4349778"/>
                  <a:pt x="4522791" y="4349778"/>
                  <a:pt x="4530809" y="4342470"/>
                </a:cubicBezTo>
                <a:lnTo>
                  <a:pt x="4545150" y="4329406"/>
                </a:lnTo>
                <a:lnTo>
                  <a:pt x="4541068" y="4319238"/>
                </a:lnTo>
                <a:cubicBezTo>
                  <a:pt x="4541068" y="4319238"/>
                  <a:pt x="4541068" y="4319238"/>
                  <a:pt x="4556967" y="4249750"/>
                </a:cubicBezTo>
                <a:cubicBezTo>
                  <a:pt x="4556967" y="4249750"/>
                  <a:pt x="4556967" y="4249750"/>
                  <a:pt x="4572863" y="4180252"/>
                </a:cubicBezTo>
                <a:cubicBezTo>
                  <a:pt x="4572863" y="4180252"/>
                  <a:pt x="4572863" y="4180252"/>
                  <a:pt x="4621125" y="4191292"/>
                </a:cubicBezTo>
                <a:cubicBezTo>
                  <a:pt x="4621125" y="4191292"/>
                  <a:pt x="4621125" y="4191292"/>
                  <a:pt x="4637022" y="4121794"/>
                </a:cubicBezTo>
                <a:cubicBezTo>
                  <a:pt x="4637022" y="4121794"/>
                  <a:pt x="4637022" y="4121794"/>
                  <a:pt x="4652921" y="4052298"/>
                </a:cubicBezTo>
                <a:cubicBezTo>
                  <a:pt x="4652921" y="4052298"/>
                  <a:pt x="4652921" y="4052298"/>
                  <a:pt x="4668817" y="3982803"/>
                </a:cubicBezTo>
                <a:cubicBezTo>
                  <a:pt x="4668817" y="3982803"/>
                  <a:pt x="4668817" y="3982803"/>
                  <a:pt x="4620556" y="3971762"/>
                </a:cubicBezTo>
                <a:cubicBezTo>
                  <a:pt x="4620556" y="3971762"/>
                  <a:pt x="4620556" y="3971762"/>
                  <a:pt x="4604659" y="4041257"/>
                </a:cubicBezTo>
                <a:cubicBezTo>
                  <a:pt x="4604659" y="4041257"/>
                  <a:pt x="4604659" y="4041257"/>
                  <a:pt x="4572293" y="3960721"/>
                </a:cubicBezTo>
                <a:cubicBezTo>
                  <a:pt x="4572293" y="3960721"/>
                  <a:pt x="4572293" y="3960721"/>
                  <a:pt x="4619985" y="3752230"/>
                </a:cubicBezTo>
                <a:cubicBezTo>
                  <a:pt x="4619985" y="3752230"/>
                  <a:pt x="4619985" y="3752230"/>
                  <a:pt x="4635883" y="3682739"/>
                </a:cubicBezTo>
                <a:cubicBezTo>
                  <a:pt x="4635883" y="3682739"/>
                  <a:pt x="4635883" y="3682739"/>
                  <a:pt x="4668249" y="3763270"/>
                </a:cubicBezTo>
                <a:cubicBezTo>
                  <a:pt x="4668249" y="3763270"/>
                  <a:pt x="4668249" y="3763270"/>
                  <a:pt x="4716511" y="3774310"/>
                </a:cubicBezTo>
                <a:lnTo>
                  <a:pt x="4732407" y="3704820"/>
                </a:lnTo>
                <a:cubicBezTo>
                  <a:pt x="4732407" y="3704820"/>
                  <a:pt x="4732407" y="3704820"/>
                  <a:pt x="4748304" y="3635321"/>
                </a:cubicBezTo>
                <a:cubicBezTo>
                  <a:pt x="4748304" y="3635321"/>
                  <a:pt x="4748304" y="3635321"/>
                  <a:pt x="4764203" y="3565825"/>
                </a:cubicBezTo>
                <a:cubicBezTo>
                  <a:pt x="4764203" y="3565825"/>
                  <a:pt x="4764203" y="3565825"/>
                  <a:pt x="4715941" y="3554787"/>
                </a:cubicBezTo>
                <a:cubicBezTo>
                  <a:pt x="4715941" y="3554787"/>
                  <a:pt x="4715941" y="3554787"/>
                  <a:pt x="4731839" y="3485287"/>
                </a:cubicBezTo>
                <a:cubicBezTo>
                  <a:pt x="4731839" y="3485287"/>
                  <a:pt x="4731839" y="3485287"/>
                  <a:pt x="4683575" y="3474247"/>
                </a:cubicBezTo>
                <a:cubicBezTo>
                  <a:pt x="4683575" y="3474247"/>
                  <a:pt x="4683575" y="3474247"/>
                  <a:pt x="4747737" y="3415792"/>
                </a:cubicBezTo>
                <a:cubicBezTo>
                  <a:pt x="4747737" y="3415792"/>
                  <a:pt x="4747737" y="3415792"/>
                  <a:pt x="4715371" y="3335255"/>
                </a:cubicBezTo>
                <a:cubicBezTo>
                  <a:pt x="4715371" y="3335255"/>
                  <a:pt x="4715371" y="3335255"/>
                  <a:pt x="4763633" y="3346295"/>
                </a:cubicBezTo>
                <a:cubicBezTo>
                  <a:pt x="4763633" y="3346295"/>
                  <a:pt x="4763633" y="3346295"/>
                  <a:pt x="4779533" y="3276798"/>
                </a:cubicBezTo>
                <a:cubicBezTo>
                  <a:pt x="4779533" y="3276798"/>
                  <a:pt x="4779533" y="3276798"/>
                  <a:pt x="4827225" y="3068309"/>
                </a:cubicBezTo>
                <a:cubicBezTo>
                  <a:pt x="4827225" y="3068309"/>
                  <a:pt x="4827225" y="3068309"/>
                  <a:pt x="4891385" y="3009850"/>
                </a:cubicBezTo>
                <a:cubicBezTo>
                  <a:pt x="4891385" y="3009850"/>
                  <a:pt x="4891385" y="3009850"/>
                  <a:pt x="4843122" y="2998811"/>
                </a:cubicBezTo>
                <a:cubicBezTo>
                  <a:pt x="4843122" y="2998811"/>
                  <a:pt x="4843122" y="2998811"/>
                  <a:pt x="4907282" y="2940353"/>
                </a:cubicBezTo>
                <a:cubicBezTo>
                  <a:pt x="4907282" y="2940353"/>
                  <a:pt x="4907282" y="2940353"/>
                  <a:pt x="4923181" y="2870854"/>
                </a:cubicBezTo>
                <a:cubicBezTo>
                  <a:pt x="4923181" y="2870854"/>
                  <a:pt x="4923181" y="2870854"/>
                  <a:pt x="4971443" y="2881895"/>
                </a:cubicBezTo>
                <a:cubicBezTo>
                  <a:pt x="4971443" y="2881895"/>
                  <a:pt x="4971443" y="2881895"/>
                  <a:pt x="4939076" y="2801360"/>
                </a:cubicBezTo>
                <a:cubicBezTo>
                  <a:pt x="4951142" y="2804120"/>
                  <a:pt x="4955153" y="2800469"/>
                  <a:pt x="4954887" y="2794695"/>
                </a:cubicBezTo>
                <a:lnTo>
                  <a:pt x="4952203" y="2789403"/>
                </a:lnTo>
                <a:lnTo>
                  <a:pt x="4966145" y="2776698"/>
                </a:lnTo>
                <a:cubicBezTo>
                  <a:pt x="4975167" y="2768480"/>
                  <a:pt x="4987197" y="2757522"/>
                  <a:pt x="5003238" y="2742903"/>
                </a:cubicBezTo>
                <a:cubicBezTo>
                  <a:pt x="5003238" y="2742903"/>
                  <a:pt x="4987339" y="2812400"/>
                  <a:pt x="4987339" y="2812400"/>
                </a:cubicBezTo>
                <a:cubicBezTo>
                  <a:pt x="4987339" y="2812400"/>
                  <a:pt x="4987339" y="2812400"/>
                  <a:pt x="5035601" y="2823440"/>
                </a:cubicBezTo>
                <a:cubicBezTo>
                  <a:pt x="5035601" y="2823440"/>
                  <a:pt x="5035601" y="2823440"/>
                  <a:pt x="5067396" y="2684446"/>
                </a:cubicBezTo>
                <a:cubicBezTo>
                  <a:pt x="5067396" y="2684446"/>
                  <a:pt x="5067396" y="2684446"/>
                  <a:pt x="5099761" y="2764983"/>
                </a:cubicBezTo>
                <a:cubicBezTo>
                  <a:pt x="5099761" y="2764983"/>
                  <a:pt x="5148023" y="2776023"/>
                  <a:pt x="5132125" y="2845521"/>
                </a:cubicBezTo>
                <a:cubicBezTo>
                  <a:pt x="5132125" y="2845521"/>
                  <a:pt x="5132125" y="2845521"/>
                  <a:pt x="5148023" y="2776023"/>
                </a:cubicBezTo>
                <a:cubicBezTo>
                  <a:pt x="5163923" y="2706526"/>
                  <a:pt x="5099761" y="2764983"/>
                  <a:pt x="5179817" y="2637035"/>
                </a:cubicBezTo>
                <a:cubicBezTo>
                  <a:pt x="5179817" y="2637035"/>
                  <a:pt x="5179817" y="2637035"/>
                  <a:pt x="5228081" y="2648075"/>
                </a:cubicBezTo>
                <a:cubicBezTo>
                  <a:pt x="5228081" y="2648075"/>
                  <a:pt x="5228081" y="2648075"/>
                  <a:pt x="5241495" y="2589435"/>
                </a:cubicBezTo>
                <a:lnTo>
                  <a:pt x="5243977" y="2578579"/>
                </a:lnTo>
                <a:cubicBezTo>
                  <a:pt x="5243977" y="2578579"/>
                  <a:pt x="5243977" y="2578579"/>
                  <a:pt x="5292241" y="2589621"/>
                </a:cubicBezTo>
                <a:cubicBezTo>
                  <a:pt x="5292241" y="2589621"/>
                  <a:pt x="5292241" y="2589621"/>
                  <a:pt x="5308139" y="2520123"/>
                </a:cubicBezTo>
                <a:cubicBezTo>
                  <a:pt x="5308139" y="2520123"/>
                  <a:pt x="5308139" y="2520123"/>
                  <a:pt x="5340503" y="2600661"/>
                </a:cubicBezTo>
                <a:cubicBezTo>
                  <a:pt x="5340503" y="2600661"/>
                  <a:pt x="5340503" y="2600661"/>
                  <a:pt x="5372299" y="2461665"/>
                </a:cubicBezTo>
                <a:cubicBezTo>
                  <a:pt x="5372299" y="2461665"/>
                  <a:pt x="5372299" y="2461665"/>
                  <a:pt x="5420560" y="2472706"/>
                </a:cubicBezTo>
                <a:cubicBezTo>
                  <a:pt x="5420560" y="2472706"/>
                  <a:pt x="5420560" y="2472706"/>
                  <a:pt x="5404663" y="2542203"/>
                </a:cubicBezTo>
                <a:cubicBezTo>
                  <a:pt x="5404663" y="2542203"/>
                  <a:pt x="5404663" y="2542203"/>
                  <a:pt x="5421128" y="2692235"/>
                </a:cubicBezTo>
                <a:cubicBezTo>
                  <a:pt x="5421128" y="2692235"/>
                  <a:pt x="5421128" y="2692235"/>
                  <a:pt x="5452923" y="2553243"/>
                </a:cubicBezTo>
                <a:cubicBezTo>
                  <a:pt x="5452923" y="2553243"/>
                  <a:pt x="5452923" y="2553243"/>
                  <a:pt x="5484719" y="2414247"/>
                </a:cubicBezTo>
                <a:cubicBezTo>
                  <a:pt x="5484719" y="2414247"/>
                  <a:pt x="5484719" y="2414247"/>
                  <a:pt x="5517083" y="2494785"/>
                </a:cubicBezTo>
                <a:cubicBezTo>
                  <a:pt x="5517083" y="2494785"/>
                  <a:pt x="5517083" y="2494785"/>
                  <a:pt x="5501185" y="2564283"/>
                </a:cubicBezTo>
                <a:cubicBezTo>
                  <a:pt x="5485289" y="2633781"/>
                  <a:pt x="5517083" y="2494785"/>
                  <a:pt x="5549447" y="2575323"/>
                </a:cubicBezTo>
                <a:cubicBezTo>
                  <a:pt x="5549447" y="2575323"/>
                  <a:pt x="5549447" y="2575323"/>
                  <a:pt x="5581245" y="2436329"/>
                </a:cubicBezTo>
                <a:cubicBezTo>
                  <a:pt x="5581245" y="2436329"/>
                  <a:pt x="5581245" y="2436329"/>
                  <a:pt x="5597141" y="2366834"/>
                </a:cubicBezTo>
                <a:cubicBezTo>
                  <a:pt x="5597141" y="2366834"/>
                  <a:pt x="5597141" y="2366834"/>
                  <a:pt x="5613037" y="2297335"/>
                </a:cubicBezTo>
                <a:cubicBezTo>
                  <a:pt x="5613037" y="2297335"/>
                  <a:pt x="5613037" y="2297335"/>
                  <a:pt x="5661300" y="2308376"/>
                </a:cubicBezTo>
                <a:cubicBezTo>
                  <a:pt x="5661300" y="2308376"/>
                  <a:pt x="5661300" y="2308376"/>
                  <a:pt x="5645405" y="2377874"/>
                </a:cubicBezTo>
                <a:cubicBezTo>
                  <a:pt x="5645405" y="2377874"/>
                  <a:pt x="5645405" y="2377874"/>
                  <a:pt x="5773723" y="2260966"/>
                </a:cubicBezTo>
                <a:cubicBezTo>
                  <a:pt x="5773723" y="2260966"/>
                  <a:pt x="5773723" y="2260966"/>
                  <a:pt x="5789621" y="2191467"/>
                </a:cubicBezTo>
                <a:cubicBezTo>
                  <a:pt x="5789621" y="2191467"/>
                  <a:pt x="5789621" y="2191467"/>
                  <a:pt x="5741359" y="2180428"/>
                </a:cubicBezTo>
                <a:cubicBezTo>
                  <a:pt x="5741359" y="2180428"/>
                  <a:pt x="5741359" y="2180428"/>
                  <a:pt x="5725460" y="2249925"/>
                </a:cubicBezTo>
                <a:cubicBezTo>
                  <a:pt x="5725460" y="2249925"/>
                  <a:pt x="5741359" y="2180428"/>
                  <a:pt x="5677199" y="2238884"/>
                </a:cubicBezTo>
                <a:cubicBezTo>
                  <a:pt x="5677199" y="2238884"/>
                  <a:pt x="5628935" y="2227844"/>
                  <a:pt x="5693095" y="2169388"/>
                </a:cubicBezTo>
                <a:cubicBezTo>
                  <a:pt x="5693095" y="2169388"/>
                  <a:pt x="5693095" y="2169388"/>
                  <a:pt x="5805517" y="2121970"/>
                </a:cubicBezTo>
                <a:cubicBezTo>
                  <a:pt x="5805517" y="2121970"/>
                  <a:pt x="5805517" y="2121970"/>
                  <a:pt x="5853781" y="2133010"/>
                </a:cubicBezTo>
                <a:cubicBezTo>
                  <a:pt x="5853781" y="2133010"/>
                  <a:pt x="5853781" y="2133010"/>
                  <a:pt x="5869679" y="2063515"/>
                </a:cubicBezTo>
                <a:cubicBezTo>
                  <a:pt x="5869679" y="2063515"/>
                  <a:pt x="5869679" y="2063515"/>
                  <a:pt x="5917940" y="2074555"/>
                </a:cubicBezTo>
                <a:cubicBezTo>
                  <a:pt x="5917940" y="2074555"/>
                  <a:pt x="5917940" y="2074555"/>
                  <a:pt x="5902043" y="2144050"/>
                </a:cubicBezTo>
                <a:cubicBezTo>
                  <a:pt x="5902043" y="2144050"/>
                  <a:pt x="5902043" y="2144050"/>
                  <a:pt x="5886145" y="2213548"/>
                </a:cubicBezTo>
                <a:cubicBezTo>
                  <a:pt x="5886145" y="2213548"/>
                  <a:pt x="5886145" y="2213548"/>
                  <a:pt x="5913211" y="2188886"/>
                </a:cubicBezTo>
                <a:lnTo>
                  <a:pt x="5932697" y="2171138"/>
                </a:lnTo>
                <a:lnTo>
                  <a:pt x="5940369" y="2198529"/>
                </a:lnTo>
                <a:cubicBezTo>
                  <a:pt x="5950445" y="2209981"/>
                  <a:pt x="5966487" y="2195358"/>
                  <a:pt x="5966202" y="2085596"/>
                </a:cubicBezTo>
                <a:cubicBezTo>
                  <a:pt x="5966202" y="2085596"/>
                  <a:pt x="5966202" y="2085596"/>
                  <a:pt x="5933839" y="2005058"/>
                </a:cubicBezTo>
                <a:cubicBezTo>
                  <a:pt x="5933839" y="2005058"/>
                  <a:pt x="5933839" y="2005058"/>
                  <a:pt x="5997999" y="1946600"/>
                </a:cubicBezTo>
                <a:cubicBezTo>
                  <a:pt x="5997999" y="1946600"/>
                  <a:pt x="5997999" y="1946600"/>
                  <a:pt x="6046258" y="1957640"/>
                </a:cubicBezTo>
                <a:cubicBezTo>
                  <a:pt x="6046258" y="1957640"/>
                  <a:pt x="6046258" y="1957640"/>
                  <a:pt x="6094521" y="1968681"/>
                </a:cubicBezTo>
                <a:cubicBezTo>
                  <a:pt x="6094521" y="1968681"/>
                  <a:pt x="6094521" y="1968681"/>
                  <a:pt x="6062725" y="2107678"/>
                </a:cubicBezTo>
                <a:cubicBezTo>
                  <a:pt x="6046829" y="2177170"/>
                  <a:pt x="6046829" y="2177170"/>
                  <a:pt x="6046829" y="2177170"/>
                </a:cubicBezTo>
                <a:cubicBezTo>
                  <a:pt x="6046829" y="2177170"/>
                  <a:pt x="6014461" y="2096636"/>
                  <a:pt x="6014461" y="2096636"/>
                </a:cubicBezTo>
                <a:cubicBezTo>
                  <a:pt x="6014461" y="2096636"/>
                  <a:pt x="6014461" y="2096636"/>
                  <a:pt x="5934407" y="2224589"/>
                </a:cubicBezTo>
                <a:cubicBezTo>
                  <a:pt x="5934407" y="2224589"/>
                  <a:pt x="5934407" y="2224589"/>
                  <a:pt x="5966769" y="2305126"/>
                </a:cubicBezTo>
                <a:cubicBezTo>
                  <a:pt x="5966769" y="2305126"/>
                  <a:pt x="5966769" y="2305126"/>
                  <a:pt x="5950873" y="2374617"/>
                </a:cubicBezTo>
                <a:cubicBezTo>
                  <a:pt x="5950873" y="2374617"/>
                  <a:pt x="5934975" y="2444116"/>
                  <a:pt x="5919077" y="2513608"/>
                </a:cubicBezTo>
                <a:cubicBezTo>
                  <a:pt x="5919077" y="2513608"/>
                  <a:pt x="5919077" y="2513608"/>
                  <a:pt x="5967341" y="2524650"/>
                </a:cubicBezTo>
                <a:cubicBezTo>
                  <a:pt x="5967341" y="2524650"/>
                  <a:pt x="5967341" y="2524650"/>
                  <a:pt x="5983238" y="2455156"/>
                </a:cubicBezTo>
                <a:cubicBezTo>
                  <a:pt x="5983238" y="2455156"/>
                  <a:pt x="5983238" y="2455156"/>
                  <a:pt x="6063295" y="2327207"/>
                </a:cubicBezTo>
                <a:cubicBezTo>
                  <a:pt x="6063295" y="2327207"/>
                  <a:pt x="6063295" y="2327207"/>
                  <a:pt x="6030930" y="2246669"/>
                </a:cubicBezTo>
                <a:cubicBezTo>
                  <a:pt x="6030930" y="2246669"/>
                  <a:pt x="6030930" y="2246669"/>
                  <a:pt x="6079192" y="2257710"/>
                </a:cubicBezTo>
                <a:cubicBezTo>
                  <a:pt x="6079192" y="2257710"/>
                  <a:pt x="6079192" y="2257710"/>
                  <a:pt x="6095093" y="2188211"/>
                </a:cubicBezTo>
                <a:cubicBezTo>
                  <a:pt x="6095093" y="2188211"/>
                  <a:pt x="6095093" y="2188211"/>
                  <a:pt x="6159249" y="2129756"/>
                </a:cubicBezTo>
                <a:cubicBezTo>
                  <a:pt x="6159249" y="2129756"/>
                  <a:pt x="6159249" y="2129756"/>
                  <a:pt x="6175148" y="2060260"/>
                </a:cubicBezTo>
                <a:cubicBezTo>
                  <a:pt x="6175148" y="2060260"/>
                  <a:pt x="6175148" y="2060260"/>
                  <a:pt x="6223411" y="2071300"/>
                </a:cubicBezTo>
                <a:cubicBezTo>
                  <a:pt x="6223411" y="2071300"/>
                  <a:pt x="6223411" y="2071300"/>
                  <a:pt x="6207514" y="2140797"/>
                </a:cubicBezTo>
                <a:cubicBezTo>
                  <a:pt x="6207514" y="2140797"/>
                  <a:pt x="6207514" y="2140797"/>
                  <a:pt x="6255773" y="2151837"/>
                </a:cubicBezTo>
                <a:cubicBezTo>
                  <a:pt x="6255773" y="2151837"/>
                  <a:pt x="6255773" y="2151837"/>
                  <a:pt x="6239877" y="2221332"/>
                </a:cubicBezTo>
                <a:cubicBezTo>
                  <a:pt x="6288140" y="2232372"/>
                  <a:pt x="6272241" y="2301871"/>
                  <a:pt x="6288140" y="2232372"/>
                </a:cubicBezTo>
                <a:cubicBezTo>
                  <a:pt x="6288140" y="2232372"/>
                  <a:pt x="6288140" y="2232372"/>
                  <a:pt x="6304037" y="2162877"/>
                </a:cubicBezTo>
                <a:cubicBezTo>
                  <a:pt x="6335833" y="2023882"/>
                  <a:pt x="6207514" y="2140797"/>
                  <a:pt x="6335833" y="2023882"/>
                </a:cubicBezTo>
                <a:cubicBezTo>
                  <a:pt x="6335833" y="2023882"/>
                  <a:pt x="6335833" y="2023882"/>
                  <a:pt x="6351731" y="1954384"/>
                </a:cubicBezTo>
                <a:cubicBezTo>
                  <a:pt x="6351731" y="1954384"/>
                  <a:pt x="6351731" y="1954384"/>
                  <a:pt x="6415889" y="1895930"/>
                </a:cubicBezTo>
                <a:cubicBezTo>
                  <a:pt x="6415889" y="1895930"/>
                  <a:pt x="6415889" y="1895930"/>
                  <a:pt x="6512981" y="2137541"/>
                </a:cubicBezTo>
                <a:cubicBezTo>
                  <a:pt x="6512981" y="2137541"/>
                  <a:pt x="6512981" y="2137541"/>
                  <a:pt x="6561246" y="2148581"/>
                </a:cubicBezTo>
                <a:cubicBezTo>
                  <a:pt x="6561246" y="2148581"/>
                  <a:pt x="6561246" y="2148581"/>
                  <a:pt x="6545348" y="2218079"/>
                </a:cubicBezTo>
                <a:cubicBezTo>
                  <a:pt x="6545348" y="2218079"/>
                  <a:pt x="6545348" y="2218079"/>
                  <a:pt x="6577711" y="2298612"/>
                </a:cubicBezTo>
                <a:cubicBezTo>
                  <a:pt x="6577711" y="2298612"/>
                  <a:pt x="6577711" y="2298612"/>
                  <a:pt x="6561813" y="2368112"/>
                </a:cubicBezTo>
                <a:cubicBezTo>
                  <a:pt x="6561813" y="2368112"/>
                  <a:pt x="6561813" y="2368112"/>
                  <a:pt x="6610076" y="2379150"/>
                </a:cubicBezTo>
                <a:cubicBezTo>
                  <a:pt x="6610076" y="2379150"/>
                  <a:pt x="6610076" y="2379150"/>
                  <a:pt x="6578283" y="2518139"/>
                </a:cubicBezTo>
                <a:cubicBezTo>
                  <a:pt x="6578283" y="2518139"/>
                  <a:pt x="6578283" y="2518139"/>
                  <a:pt x="6642441" y="2459690"/>
                </a:cubicBezTo>
                <a:cubicBezTo>
                  <a:pt x="6642441" y="2459690"/>
                  <a:pt x="6642441" y="2459690"/>
                  <a:pt x="6658907" y="2609718"/>
                </a:cubicBezTo>
                <a:cubicBezTo>
                  <a:pt x="6658907" y="2609718"/>
                  <a:pt x="6658907" y="2609718"/>
                  <a:pt x="6723069" y="2551261"/>
                </a:cubicBezTo>
                <a:cubicBezTo>
                  <a:pt x="6723069" y="2551261"/>
                  <a:pt x="6723069" y="2551261"/>
                  <a:pt x="6706599" y="2401230"/>
                </a:cubicBezTo>
                <a:cubicBezTo>
                  <a:pt x="6706599" y="2401230"/>
                  <a:pt x="6706599" y="2401230"/>
                  <a:pt x="6770762" y="2342774"/>
                </a:cubicBezTo>
                <a:cubicBezTo>
                  <a:pt x="6770762" y="2342774"/>
                  <a:pt x="6770762" y="2342774"/>
                  <a:pt x="6738393" y="2262239"/>
                </a:cubicBezTo>
                <a:cubicBezTo>
                  <a:pt x="6746343" y="2227491"/>
                  <a:pt x="6745315" y="2218115"/>
                  <a:pt x="6740799" y="2220508"/>
                </a:cubicBezTo>
                <a:lnTo>
                  <a:pt x="6739175" y="2223045"/>
                </a:lnTo>
                <a:lnTo>
                  <a:pt x="6754293" y="2192741"/>
                </a:lnTo>
                <a:cubicBezTo>
                  <a:pt x="6754293" y="2192741"/>
                  <a:pt x="6754293" y="2192741"/>
                  <a:pt x="6770191" y="2123245"/>
                </a:cubicBezTo>
                <a:cubicBezTo>
                  <a:pt x="6770191" y="2123245"/>
                  <a:pt x="6770191" y="2123245"/>
                  <a:pt x="6772177" y="2114558"/>
                </a:cubicBezTo>
                <a:lnTo>
                  <a:pt x="6784101" y="2062434"/>
                </a:lnTo>
                <a:lnTo>
                  <a:pt x="6786089" y="2053748"/>
                </a:lnTo>
                <a:cubicBezTo>
                  <a:pt x="6786089" y="2053748"/>
                  <a:pt x="6786089" y="2053748"/>
                  <a:pt x="6753723" y="1973212"/>
                </a:cubicBezTo>
                <a:cubicBezTo>
                  <a:pt x="6753723" y="1973212"/>
                  <a:pt x="6753723" y="1973212"/>
                  <a:pt x="6801987" y="1984250"/>
                </a:cubicBezTo>
                <a:cubicBezTo>
                  <a:pt x="6801987" y="1984250"/>
                  <a:pt x="6801987" y="1984250"/>
                  <a:pt x="6817883" y="1914759"/>
                </a:cubicBezTo>
                <a:cubicBezTo>
                  <a:pt x="6897942" y="1786806"/>
                  <a:pt x="6721360" y="1892678"/>
                  <a:pt x="6865575" y="1706270"/>
                </a:cubicBezTo>
                <a:cubicBezTo>
                  <a:pt x="6865575" y="1706270"/>
                  <a:pt x="6865575" y="1706270"/>
                  <a:pt x="6913839" y="1717310"/>
                </a:cubicBezTo>
                <a:cubicBezTo>
                  <a:pt x="6962098" y="1728352"/>
                  <a:pt x="6929738" y="1647812"/>
                  <a:pt x="6962098" y="1728352"/>
                </a:cubicBezTo>
                <a:cubicBezTo>
                  <a:pt x="6962098" y="1728352"/>
                  <a:pt x="6962098" y="1728352"/>
                  <a:pt x="7010362" y="1739390"/>
                </a:cubicBezTo>
                <a:cubicBezTo>
                  <a:pt x="7010362" y="1739390"/>
                  <a:pt x="7010362" y="1739390"/>
                  <a:pt x="7026261" y="1669893"/>
                </a:cubicBezTo>
                <a:cubicBezTo>
                  <a:pt x="7026261" y="1669893"/>
                  <a:pt x="7026261" y="1669893"/>
                  <a:pt x="7090419" y="1611436"/>
                </a:cubicBezTo>
                <a:cubicBezTo>
                  <a:pt x="7090419" y="1611436"/>
                  <a:pt x="7090419" y="1611436"/>
                  <a:pt x="7074521" y="1680934"/>
                </a:cubicBezTo>
                <a:cubicBezTo>
                  <a:pt x="7074521" y="1680934"/>
                  <a:pt x="7074521" y="1680934"/>
                  <a:pt x="7122783" y="1691974"/>
                </a:cubicBezTo>
                <a:cubicBezTo>
                  <a:pt x="7106886" y="1761471"/>
                  <a:pt x="7106886" y="1761471"/>
                  <a:pt x="7106886" y="1761471"/>
                </a:cubicBezTo>
                <a:cubicBezTo>
                  <a:pt x="7106886" y="1761471"/>
                  <a:pt x="7106886" y="1761471"/>
                  <a:pt x="7155149" y="1772511"/>
                </a:cubicBezTo>
                <a:cubicBezTo>
                  <a:pt x="7155149" y="1772511"/>
                  <a:pt x="7139251" y="1842006"/>
                  <a:pt x="7139251" y="1842006"/>
                </a:cubicBezTo>
                <a:cubicBezTo>
                  <a:pt x="7131303" y="1876754"/>
                  <a:pt x="7126300" y="1884750"/>
                  <a:pt x="7123274" y="1880630"/>
                </a:cubicBezTo>
                <a:lnTo>
                  <a:pt x="7122915" y="1877640"/>
                </a:lnTo>
                <a:lnTo>
                  <a:pt x="7122569" y="1851191"/>
                </a:lnTo>
                <a:cubicBezTo>
                  <a:pt x="7121337" y="1811054"/>
                  <a:pt x="7119113" y="1825974"/>
                  <a:pt x="7119165" y="1846556"/>
                </a:cubicBezTo>
                <a:lnTo>
                  <a:pt x="7122915" y="1877640"/>
                </a:lnTo>
                <a:lnTo>
                  <a:pt x="7123353" y="1911504"/>
                </a:lnTo>
                <a:cubicBezTo>
                  <a:pt x="7123353" y="1911504"/>
                  <a:pt x="7123353" y="1911504"/>
                  <a:pt x="7107455" y="1981001"/>
                </a:cubicBezTo>
                <a:cubicBezTo>
                  <a:pt x="7107455" y="1981001"/>
                  <a:pt x="7107455" y="1981001"/>
                  <a:pt x="7155717" y="1992041"/>
                </a:cubicBezTo>
                <a:cubicBezTo>
                  <a:pt x="7155717" y="1992041"/>
                  <a:pt x="7155717" y="1992041"/>
                  <a:pt x="7188085" y="2072574"/>
                </a:cubicBezTo>
                <a:cubicBezTo>
                  <a:pt x="7188085" y="2072574"/>
                  <a:pt x="7188085" y="2072574"/>
                  <a:pt x="7220449" y="2153108"/>
                </a:cubicBezTo>
                <a:cubicBezTo>
                  <a:pt x="7220449" y="2153108"/>
                  <a:pt x="7220449" y="2153108"/>
                  <a:pt x="7204549" y="2222605"/>
                </a:cubicBezTo>
                <a:cubicBezTo>
                  <a:pt x="7204549" y="2222605"/>
                  <a:pt x="7204549" y="2222605"/>
                  <a:pt x="7156289" y="2211566"/>
                </a:cubicBezTo>
                <a:cubicBezTo>
                  <a:pt x="7156289" y="2211566"/>
                  <a:pt x="7156289" y="2211566"/>
                  <a:pt x="7188651" y="2292102"/>
                </a:cubicBezTo>
                <a:cubicBezTo>
                  <a:pt x="7188651" y="2292102"/>
                  <a:pt x="7188651" y="2292102"/>
                  <a:pt x="7268711" y="2164150"/>
                </a:cubicBezTo>
                <a:cubicBezTo>
                  <a:pt x="7268711" y="2164150"/>
                  <a:pt x="7268711" y="2164150"/>
                  <a:pt x="7301073" y="2244686"/>
                </a:cubicBezTo>
                <a:cubicBezTo>
                  <a:pt x="7301073" y="2244686"/>
                  <a:pt x="7301073" y="2244686"/>
                  <a:pt x="7285175" y="2314184"/>
                </a:cubicBezTo>
                <a:cubicBezTo>
                  <a:pt x="7285175" y="2314184"/>
                  <a:pt x="7236915" y="2303144"/>
                  <a:pt x="7317540" y="2394722"/>
                </a:cubicBezTo>
                <a:cubicBezTo>
                  <a:pt x="7317540" y="2394722"/>
                  <a:pt x="7317540" y="2394722"/>
                  <a:pt x="7365803" y="2405763"/>
                </a:cubicBezTo>
                <a:cubicBezTo>
                  <a:pt x="7365803" y="2405763"/>
                  <a:pt x="7365803" y="2405763"/>
                  <a:pt x="7334008" y="2544755"/>
                </a:cubicBezTo>
                <a:cubicBezTo>
                  <a:pt x="7334008" y="2544755"/>
                  <a:pt x="7318111" y="2614252"/>
                  <a:pt x="7285745" y="2533714"/>
                </a:cubicBezTo>
                <a:lnTo>
                  <a:pt x="7281522" y="2552178"/>
                </a:lnTo>
                <a:cubicBezTo>
                  <a:pt x="7274817" y="2581492"/>
                  <a:pt x="7265875" y="2620578"/>
                  <a:pt x="7253953" y="2672703"/>
                </a:cubicBezTo>
                <a:cubicBezTo>
                  <a:pt x="7253953" y="2672703"/>
                  <a:pt x="7253953" y="2672703"/>
                  <a:pt x="7286315" y="2753240"/>
                </a:cubicBezTo>
                <a:cubicBezTo>
                  <a:pt x="7286315" y="2753240"/>
                  <a:pt x="7286315" y="2753240"/>
                  <a:pt x="7318680" y="2833775"/>
                </a:cubicBezTo>
                <a:cubicBezTo>
                  <a:pt x="7318680" y="2833775"/>
                  <a:pt x="7318680" y="2833775"/>
                  <a:pt x="7302781" y="2903273"/>
                </a:cubicBezTo>
                <a:cubicBezTo>
                  <a:pt x="7302781" y="2903273"/>
                  <a:pt x="7302781" y="2903273"/>
                  <a:pt x="7351613" y="3133843"/>
                </a:cubicBezTo>
                <a:cubicBezTo>
                  <a:pt x="7351613" y="3133843"/>
                  <a:pt x="7351613" y="3133843"/>
                  <a:pt x="7416341" y="3294913"/>
                </a:cubicBezTo>
                <a:cubicBezTo>
                  <a:pt x="7416341" y="3294913"/>
                  <a:pt x="7351613" y="3133843"/>
                  <a:pt x="7400445" y="3364410"/>
                </a:cubicBezTo>
                <a:cubicBezTo>
                  <a:pt x="7400445" y="3364410"/>
                  <a:pt x="7400445" y="3364410"/>
                  <a:pt x="7416341" y="3294913"/>
                </a:cubicBezTo>
                <a:cubicBezTo>
                  <a:pt x="7464604" y="3305953"/>
                  <a:pt x="7448705" y="3375450"/>
                  <a:pt x="7432239" y="3225414"/>
                </a:cubicBezTo>
                <a:cubicBezTo>
                  <a:pt x="7432239" y="3225414"/>
                  <a:pt x="7432239" y="3225414"/>
                  <a:pt x="7399877" y="3144883"/>
                </a:cubicBezTo>
                <a:cubicBezTo>
                  <a:pt x="7399877" y="3144883"/>
                  <a:pt x="7399877" y="3144883"/>
                  <a:pt x="7464033" y="3086430"/>
                </a:cubicBezTo>
                <a:cubicBezTo>
                  <a:pt x="7415773" y="3075388"/>
                  <a:pt x="7431673" y="3005892"/>
                  <a:pt x="7431673" y="3005892"/>
                </a:cubicBezTo>
                <a:cubicBezTo>
                  <a:pt x="7431673" y="3005892"/>
                  <a:pt x="7431673" y="3005892"/>
                  <a:pt x="7415205" y="2855857"/>
                </a:cubicBezTo>
                <a:cubicBezTo>
                  <a:pt x="7446999" y="2716863"/>
                  <a:pt x="7334577" y="2764281"/>
                  <a:pt x="7414634" y="2636332"/>
                </a:cubicBezTo>
                <a:cubicBezTo>
                  <a:pt x="7414634" y="2636332"/>
                  <a:pt x="7414634" y="2636332"/>
                  <a:pt x="7430533" y="2566835"/>
                </a:cubicBezTo>
                <a:cubicBezTo>
                  <a:pt x="7430533" y="2566835"/>
                  <a:pt x="7430533" y="2566835"/>
                  <a:pt x="7434507" y="2549463"/>
                </a:cubicBezTo>
                <a:lnTo>
                  <a:pt x="7436494" y="2540776"/>
                </a:lnTo>
                <a:cubicBezTo>
                  <a:pt x="7437489" y="2536428"/>
                  <a:pt x="7437982" y="2534264"/>
                  <a:pt x="7437240" y="2537514"/>
                </a:cubicBezTo>
                <a:lnTo>
                  <a:pt x="7443948" y="2508196"/>
                </a:lnTo>
                <a:cubicBezTo>
                  <a:pt x="7448418" y="2488649"/>
                  <a:pt x="7454377" y="2462591"/>
                  <a:pt x="7462329" y="2427841"/>
                </a:cubicBezTo>
                <a:cubicBezTo>
                  <a:pt x="7462329" y="2427841"/>
                  <a:pt x="7462329" y="2427841"/>
                  <a:pt x="7477655" y="2138815"/>
                </a:cubicBezTo>
                <a:cubicBezTo>
                  <a:pt x="7477655" y="2138815"/>
                  <a:pt x="7477655" y="2138815"/>
                  <a:pt x="7509450" y="1999827"/>
                </a:cubicBezTo>
                <a:cubicBezTo>
                  <a:pt x="7509450" y="1999827"/>
                  <a:pt x="7509450" y="1999827"/>
                  <a:pt x="7444721" y="1838753"/>
                </a:cubicBezTo>
                <a:cubicBezTo>
                  <a:pt x="7444721" y="1838753"/>
                  <a:pt x="7444721" y="1838753"/>
                  <a:pt x="7508313" y="1560762"/>
                </a:cubicBezTo>
                <a:cubicBezTo>
                  <a:pt x="7508313" y="1560762"/>
                  <a:pt x="7508313" y="1560762"/>
                  <a:pt x="7510301" y="1552076"/>
                </a:cubicBezTo>
                <a:lnTo>
                  <a:pt x="7520235" y="1508647"/>
                </a:lnTo>
                <a:lnTo>
                  <a:pt x="7524210" y="1491267"/>
                </a:lnTo>
                <a:lnTo>
                  <a:pt x="7526198" y="1482584"/>
                </a:lnTo>
                <a:lnTo>
                  <a:pt x="7538119" y="1430464"/>
                </a:lnTo>
                <a:cubicBezTo>
                  <a:pt x="7540107" y="1421771"/>
                  <a:pt x="7540107" y="1421771"/>
                  <a:pt x="7540107" y="1421771"/>
                </a:cubicBezTo>
                <a:cubicBezTo>
                  <a:pt x="7540107" y="1421771"/>
                  <a:pt x="7556006" y="1352273"/>
                  <a:pt x="7556006" y="1352273"/>
                </a:cubicBezTo>
                <a:cubicBezTo>
                  <a:pt x="7556006" y="1352273"/>
                  <a:pt x="7556006" y="1352273"/>
                  <a:pt x="7620167" y="1293815"/>
                </a:cubicBezTo>
                <a:cubicBezTo>
                  <a:pt x="7620167" y="1293815"/>
                  <a:pt x="7620167" y="1293815"/>
                  <a:pt x="7604267" y="1363314"/>
                </a:cubicBezTo>
                <a:cubicBezTo>
                  <a:pt x="7604267" y="1363314"/>
                  <a:pt x="7604267" y="1363314"/>
                  <a:pt x="7631575" y="1431267"/>
                </a:cubicBezTo>
                <a:lnTo>
                  <a:pt x="7636633" y="1443848"/>
                </a:lnTo>
                <a:lnTo>
                  <a:pt x="7635879" y="1443676"/>
                </a:lnTo>
                <a:cubicBezTo>
                  <a:pt x="7633617" y="1443159"/>
                  <a:pt x="7624569" y="1441089"/>
                  <a:pt x="7588369" y="1432811"/>
                </a:cubicBezTo>
                <a:cubicBezTo>
                  <a:pt x="7588369" y="1432811"/>
                  <a:pt x="7588369" y="1432811"/>
                  <a:pt x="7572473" y="1502309"/>
                </a:cubicBezTo>
                <a:cubicBezTo>
                  <a:pt x="7572473" y="1502309"/>
                  <a:pt x="7572473" y="1502309"/>
                  <a:pt x="7557143" y="1791335"/>
                </a:cubicBezTo>
                <a:cubicBezTo>
                  <a:pt x="7557143" y="1791335"/>
                  <a:pt x="7557143" y="1791335"/>
                  <a:pt x="7555155" y="1800022"/>
                </a:cubicBezTo>
                <a:lnTo>
                  <a:pt x="7543997" y="1848804"/>
                </a:lnTo>
                <a:lnTo>
                  <a:pt x="7537127" y="1823326"/>
                </a:lnTo>
                <a:cubicBezTo>
                  <a:pt x="7529039" y="1803187"/>
                  <a:pt x="7525063" y="1820563"/>
                  <a:pt x="7557714" y="2010864"/>
                </a:cubicBezTo>
                <a:cubicBezTo>
                  <a:pt x="7557714" y="2010864"/>
                  <a:pt x="7557714" y="2010864"/>
                  <a:pt x="7541817" y="2080363"/>
                </a:cubicBezTo>
                <a:cubicBezTo>
                  <a:pt x="7541817" y="2080363"/>
                  <a:pt x="7541817" y="2080363"/>
                  <a:pt x="7558282" y="2230390"/>
                </a:cubicBezTo>
                <a:cubicBezTo>
                  <a:pt x="7558282" y="2230390"/>
                  <a:pt x="7558282" y="2230390"/>
                  <a:pt x="7542385" y="2299887"/>
                </a:cubicBezTo>
                <a:cubicBezTo>
                  <a:pt x="7542385" y="2299887"/>
                  <a:pt x="7542385" y="2299887"/>
                  <a:pt x="7558851" y="2449924"/>
                </a:cubicBezTo>
                <a:cubicBezTo>
                  <a:pt x="7558851" y="2449924"/>
                  <a:pt x="7558851" y="2449924"/>
                  <a:pt x="7607111" y="2460962"/>
                </a:cubicBezTo>
                <a:cubicBezTo>
                  <a:pt x="7542954" y="2519417"/>
                  <a:pt x="7527058" y="2588915"/>
                  <a:pt x="7559419" y="2669453"/>
                </a:cubicBezTo>
                <a:cubicBezTo>
                  <a:pt x="7559419" y="2669453"/>
                  <a:pt x="7559419" y="2669453"/>
                  <a:pt x="7527624" y="2808442"/>
                </a:cubicBezTo>
                <a:cubicBezTo>
                  <a:pt x="7527624" y="2808442"/>
                  <a:pt x="7527624" y="2808442"/>
                  <a:pt x="7547985" y="2813099"/>
                </a:cubicBezTo>
                <a:lnTo>
                  <a:pt x="7559429" y="2815717"/>
                </a:lnTo>
                <a:lnTo>
                  <a:pt x="7559528" y="2813891"/>
                </a:lnTo>
                <a:cubicBezTo>
                  <a:pt x="7561443" y="2777761"/>
                  <a:pt x="7565275" y="2705509"/>
                  <a:pt x="7572939" y="2560999"/>
                </a:cubicBezTo>
                <a:cubicBezTo>
                  <a:pt x="7572939" y="2560999"/>
                  <a:pt x="7572939" y="2560999"/>
                  <a:pt x="7588837" y="2491500"/>
                </a:cubicBezTo>
                <a:lnTo>
                  <a:pt x="7596033" y="2509400"/>
                </a:lnTo>
                <a:lnTo>
                  <a:pt x="7607111" y="2460962"/>
                </a:lnTo>
                <a:cubicBezTo>
                  <a:pt x="7607111" y="2460962"/>
                  <a:pt x="7615205" y="2481095"/>
                  <a:pt x="7619320" y="2518606"/>
                </a:cubicBezTo>
                <a:lnTo>
                  <a:pt x="7620591" y="2570517"/>
                </a:lnTo>
                <a:lnTo>
                  <a:pt x="7621199" y="2572037"/>
                </a:lnTo>
                <a:cubicBezTo>
                  <a:pt x="7621199" y="2572037"/>
                  <a:pt x="7621199" y="2572037"/>
                  <a:pt x="7637097" y="2502542"/>
                </a:cubicBezTo>
                <a:cubicBezTo>
                  <a:pt x="7637097" y="2502542"/>
                  <a:pt x="7637097" y="2502542"/>
                  <a:pt x="7685363" y="2513580"/>
                </a:cubicBezTo>
                <a:cubicBezTo>
                  <a:pt x="7685363" y="2513580"/>
                  <a:pt x="7685363" y="2513580"/>
                  <a:pt x="7653567" y="2652570"/>
                </a:cubicBezTo>
                <a:cubicBezTo>
                  <a:pt x="7653567" y="2652570"/>
                  <a:pt x="7653567" y="2652570"/>
                  <a:pt x="7640154" y="2711208"/>
                </a:cubicBezTo>
                <a:lnTo>
                  <a:pt x="7632853" y="2743119"/>
                </a:lnTo>
                <a:lnTo>
                  <a:pt x="7640047" y="2761025"/>
                </a:lnTo>
                <a:lnTo>
                  <a:pt x="7629319" y="2758570"/>
                </a:lnTo>
                <a:lnTo>
                  <a:pt x="7621771" y="2791562"/>
                </a:lnTo>
                <a:cubicBezTo>
                  <a:pt x="7621771" y="2791562"/>
                  <a:pt x="7621771" y="2791562"/>
                  <a:pt x="7685929" y="2733104"/>
                </a:cubicBezTo>
                <a:cubicBezTo>
                  <a:pt x="7685929" y="2733104"/>
                  <a:pt x="7685929" y="2733104"/>
                  <a:pt x="7654135" y="2872099"/>
                </a:cubicBezTo>
                <a:cubicBezTo>
                  <a:pt x="7654135" y="2872099"/>
                  <a:pt x="7654135" y="2872099"/>
                  <a:pt x="7622340" y="3011092"/>
                </a:cubicBezTo>
                <a:cubicBezTo>
                  <a:pt x="7622340" y="3011092"/>
                  <a:pt x="7622340" y="3011092"/>
                  <a:pt x="7671172" y="3241660"/>
                </a:cubicBezTo>
                <a:cubicBezTo>
                  <a:pt x="7671172" y="3241660"/>
                  <a:pt x="7671172" y="3241660"/>
                  <a:pt x="7622911" y="3230618"/>
                </a:cubicBezTo>
                <a:cubicBezTo>
                  <a:pt x="7622911" y="3230618"/>
                  <a:pt x="7622911" y="3230618"/>
                  <a:pt x="7607013" y="3300114"/>
                </a:cubicBezTo>
                <a:cubicBezTo>
                  <a:pt x="7607013" y="3300114"/>
                  <a:pt x="7607013" y="3300114"/>
                  <a:pt x="7655275" y="3311153"/>
                </a:cubicBezTo>
                <a:cubicBezTo>
                  <a:pt x="7655275" y="3311153"/>
                  <a:pt x="7655275" y="3311153"/>
                  <a:pt x="7655843" y="3530686"/>
                </a:cubicBezTo>
                <a:cubicBezTo>
                  <a:pt x="7655843" y="3530686"/>
                  <a:pt x="7655843" y="3530686"/>
                  <a:pt x="7688209" y="3611224"/>
                </a:cubicBezTo>
                <a:cubicBezTo>
                  <a:pt x="7688209" y="3611224"/>
                  <a:pt x="7688209" y="3611224"/>
                  <a:pt x="7688777" y="3830747"/>
                </a:cubicBezTo>
                <a:cubicBezTo>
                  <a:pt x="7688777" y="3830747"/>
                  <a:pt x="7672880" y="3900246"/>
                  <a:pt x="7624617" y="3889206"/>
                </a:cubicBezTo>
                <a:cubicBezTo>
                  <a:pt x="7624617" y="3889206"/>
                  <a:pt x="7624617" y="3889206"/>
                  <a:pt x="7656981" y="3969739"/>
                </a:cubicBezTo>
                <a:cubicBezTo>
                  <a:pt x="7656981" y="3969739"/>
                  <a:pt x="7656981" y="3969739"/>
                  <a:pt x="7705245" y="3980780"/>
                </a:cubicBezTo>
                <a:cubicBezTo>
                  <a:pt x="7705245" y="3980780"/>
                  <a:pt x="7753505" y="3991820"/>
                  <a:pt x="7753505" y="3991820"/>
                </a:cubicBezTo>
                <a:cubicBezTo>
                  <a:pt x="7737607" y="4061319"/>
                  <a:pt x="7689347" y="4050279"/>
                  <a:pt x="7673449" y="4119774"/>
                </a:cubicBezTo>
                <a:cubicBezTo>
                  <a:pt x="7673449" y="4119774"/>
                  <a:pt x="7673449" y="4119774"/>
                  <a:pt x="7737607" y="4061319"/>
                </a:cubicBezTo>
                <a:cubicBezTo>
                  <a:pt x="7737607" y="4061319"/>
                  <a:pt x="7737607" y="4061319"/>
                  <a:pt x="7753505" y="3991820"/>
                </a:cubicBezTo>
                <a:cubicBezTo>
                  <a:pt x="7753505" y="3991820"/>
                  <a:pt x="7753505" y="3991820"/>
                  <a:pt x="7769403" y="3922326"/>
                </a:cubicBezTo>
                <a:cubicBezTo>
                  <a:pt x="7785301" y="3852828"/>
                  <a:pt x="7721141" y="3911287"/>
                  <a:pt x="7737041" y="3841788"/>
                </a:cubicBezTo>
                <a:cubicBezTo>
                  <a:pt x="7737041" y="3841788"/>
                  <a:pt x="7737041" y="3841788"/>
                  <a:pt x="7752937" y="3772297"/>
                </a:cubicBezTo>
                <a:cubicBezTo>
                  <a:pt x="7752937" y="3772297"/>
                  <a:pt x="7752937" y="3772297"/>
                  <a:pt x="7768833" y="3702799"/>
                </a:cubicBezTo>
                <a:cubicBezTo>
                  <a:pt x="7768833" y="3702799"/>
                  <a:pt x="7768833" y="3702799"/>
                  <a:pt x="7736469" y="3622263"/>
                </a:cubicBezTo>
                <a:cubicBezTo>
                  <a:pt x="7736469" y="3622263"/>
                  <a:pt x="7736469" y="3622263"/>
                  <a:pt x="7800630" y="3563807"/>
                </a:cubicBezTo>
                <a:cubicBezTo>
                  <a:pt x="7800630" y="3563807"/>
                  <a:pt x="7800630" y="3563807"/>
                  <a:pt x="7848889" y="3574846"/>
                </a:cubicBezTo>
                <a:cubicBezTo>
                  <a:pt x="7848889" y="3574846"/>
                  <a:pt x="7848889" y="3574846"/>
                  <a:pt x="7817095" y="3713839"/>
                </a:cubicBezTo>
                <a:cubicBezTo>
                  <a:pt x="7817095" y="3713839"/>
                  <a:pt x="7817095" y="3713839"/>
                  <a:pt x="7849461" y="3794378"/>
                </a:cubicBezTo>
                <a:cubicBezTo>
                  <a:pt x="7849461" y="3794378"/>
                  <a:pt x="7849461" y="3794378"/>
                  <a:pt x="7833563" y="3863869"/>
                </a:cubicBezTo>
                <a:cubicBezTo>
                  <a:pt x="7833563" y="3863869"/>
                  <a:pt x="7833563" y="3863869"/>
                  <a:pt x="7801769" y="4002862"/>
                </a:cubicBezTo>
                <a:cubicBezTo>
                  <a:pt x="7801769" y="4002862"/>
                  <a:pt x="7801769" y="4002862"/>
                  <a:pt x="7850031" y="4013902"/>
                </a:cubicBezTo>
                <a:cubicBezTo>
                  <a:pt x="7850031" y="4013902"/>
                  <a:pt x="7850031" y="4013902"/>
                  <a:pt x="7818235" y="4152896"/>
                </a:cubicBezTo>
                <a:cubicBezTo>
                  <a:pt x="7818235" y="4152896"/>
                  <a:pt x="7818235" y="4152896"/>
                  <a:pt x="7850599" y="4233434"/>
                </a:cubicBezTo>
                <a:cubicBezTo>
                  <a:pt x="7850599" y="4233434"/>
                  <a:pt x="7785871" y="4072358"/>
                  <a:pt x="7834702" y="4302929"/>
                </a:cubicBezTo>
                <a:cubicBezTo>
                  <a:pt x="7834702" y="4302929"/>
                  <a:pt x="7834702" y="4302929"/>
                  <a:pt x="7802907" y="4441918"/>
                </a:cubicBezTo>
                <a:cubicBezTo>
                  <a:pt x="7802907" y="4441918"/>
                  <a:pt x="7802907" y="4441918"/>
                  <a:pt x="7819375" y="4591952"/>
                </a:cubicBezTo>
                <a:cubicBezTo>
                  <a:pt x="7819375" y="4591952"/>
                  <a:pt x="7819375" y="4591952"/>
                  <a:pt x="7803477" y="4661449"/>
                </a:cubicBezTo>
                <a:cubicBezTo>
                  <a:pt x="7803477" y="4661449"/>
                  <a:pt x="7803477" y="4661449"/>
                  <a:pt x="7835839" y="4741994"/>
                </a:cubicBezTo>
                <a:cubicBezTo>
                  <a:pt x="7835839" y="4741994"/>
                  <a:pt x="7835839" y="4741994"/>
                  <a:pt x="7884101" y="4753033"/>
                </a:cubicBezTo>
                <a:cubicBezTo>
                  <a:pt x="7884101" y="4753033"/>
                  <a:pt x="7884101" y="4753033"/>
                  <a:pt x="7851737" y="4672490"/>
                </a:cubicBezTo>
                <a:cubicBezTo>
                  <a:pt x="7851737" y="4672490"/>
                  <a:pt x="7851737" y="4672490"/>
                  <a:pt x="7900001" y="4683529"/>
                </a:cubicBezTo>
                <a:cubicBezTo>
                  <a:pt x="7900001" y="4683529"/>
                  <a:pt x="7900001" y="4683529"/>
                  <a:pt x="7964158" y="4625073"/>
                </a:cubicBezTo>
                <a:cubicBezTo>
                  <a:pt x="7964158" y="4625073"/>
                  <a:pt x="7964158" y="4625073"/>
                  <a:pt x="7980057" y="4555575"/>
                </a:cubicBezTo>
                <a:cubicBezTo>
                  <a:pt x="7980057" y="4555575"/>
                  <a:pt x="7980057" y="4555575"/>
                  <a:pt x="7982042" y="4546895"/>
                </a:cubicBezTo>
                <a:lnTo>
                  <a:pt x="7991136" y="4507138"/>
                </a:lnTo>
                <a:lnTo>
                  <a:pt x="7984679" y="4491072"/>
                </a:lnTo>
                <a:cubicBezTo>
                  <a:pt x="7980129" y="4479745"/>
                  <a:pt x="7974061" y="4464648"/>
                  <a:pt x="7965969" y="4444513"/>
                </a:cubicBezTo>
                <a:cubicBezTo>
                  <a:pt x="7965969" y="4444513"/>
                  <a:pt x="7965969" y="4444513"/>
                  <a:pt x="7986329" y="4449173"/>
                </a:cubicBezTo>
                <a:lnTo>
                  <a:pt x="8003497" y="4453098"/>
                </a:lnTo>
                <a:lnTo>
                  <a:pt x="8007033" y="4437641"/>
                </a:lnTo>
                <a:lnTo>
                  <a:pt x="8000576" y="4421577"/>
                </a:lnTo>
                <a:lnTo>
                  <a:pt x="7997230" y="4413244"/>
                </a:lnTo>
                <a:lnTo>
                  <a:pt x="7991489" y="4411930"/>
                </a:lnTo>
                <a:lnTo>
                  <a:pt x="7974321" y="4408003"/>
                </a:lnTo>
                <a:lnTo>
                  <a:pt x="7963591" y="4405548"/>
                </a:lnTo>
                <a:cubicBezTo>
                  <a:pt x="7963591" y="4405548"/>
                  <a:pt x="7963591" y="4405548"/>
                  <a:pt x="7971607" y="4398246"/>
                </a:cubicBezTo>
                <a:lnTo>
                  <a:pt x="7977855" y="4392557"/>
                </a:lnTo>
                <a:lnTo>
                  <a:pt x="7985953" y="4385178"/>
                </a:lnTo>
                <a:lnTo>
                  <a:pt x="7981867" y="4375016"/>
                </a:lnTo>
                <a:cubicBezTo>
                  <a:pt x="7981867" y="4375016"/>
                  <a:pt x="7981867" y="4375016"/>
                  <a:pt x="7997765" y="4305520"/>
                </a:cubicBezTo>
                <a:cubicBezTo>
                  <a:pt x="7997765" y="4305520"/>
                  <a:pt x="7997765" y="4305520"/>
                  <a:pt x="7949502" y="4294479"/>
                </a:cubicBezTo>
                <a:cubicBezTo>
                  <a:pt x="7949502" y="4294479"/>
                  <a:pt x="7965399" y="4224982"/>
                  <a:pt x="7965399" y="4224982"/>
                </a:cubicBezTo>
                <a:cubicBezTo>
                  <a:pt x="7965399" y="4224982"/>
                  <a:pt x="7965399" y="4224982"/>
                  <a:pt x="7981297" y="4155485"/>
                </a:cubicBezTo>
                <a:cubicBezTo>
                  <a:pt x="7981297" y="4155485"/>
                  <a:pt x="7981297" y="4155485"/>
                  <a:pt x="7948935" y="4074948"/>
                </a:cubicBezTo>
                <a:cubicBezTo>
                  <a:pt x="7948935" y="4074948"/>
                  <a:pt x="7948935" y="4074948"/>
                  <a:pt x="7964831" y="4005450"/>
                </a:cubicBezTo>
                <a:cubicBezTo>
                  <a:pt x="7964831" y="4005450"/>
                  <a:pt x="7964831" y="4005450"/>
                  <a:pt x="7916569" y="3994411"/>
                </a:cubicBezTo>
                <a:cubicBezTo>
                  <a:pt x="7916569" y="3994411"/>
                  <a:pt x="7916569" y="3994411"/>
                  <a:pt x="7980729" y="3935952"/>
                </a:cubicBezTo>
                <a:cubicBezTo>
                  <a:pt x="7980729" y="3935952"/>
                  <a:pt x="7980729" y="3935952"/>
                  <a:pt x="8012525" y="3796962"/>
                </a:cubicBezTo>
                <a:cubicBezTo>
                  <a:pt x="8012525" y="3796962"/>
                  <a:pt x="8012525" y="3796962"/>
                  <a:pt x="7964263" y="3785921"/>
                </a:cubicBezTo>
                <a:cubicBezTo>
                  <a:pt x="7964263" y="3785921"/>
                  <a:pt x="7964263" y="3785921"/>
                  <a:pt x="7980159" y="3716423"/>
                </a:cubicBezTo>
                <a:cubicBezTo>
                  <a:pt x="7980159" y="3716423"/>
                  <a:pt x="7980159" y="3716423"/>
                  <a:pt x="7947795" y="3635885"/>
                </a:cubicBezTo>
                <a:cubicBezTo>
                  <a:pt x="7947795" y="3635885"/>
                  <a:pt x="7947795" y="3635885"/>
                  <a:pt x="7963693" y="3566388"/>
                </a:cubicBezTo>
                <a:cubicBezTo>
                  <a:pt x="8027851" y="3507933"/>
                  <a:pt x="7979589" y="3496894"/>
                  <a:pt x="7995489" y="3427395"/>
                </a:cubicBezTo>
                <a:cubicBezTo>
                  <a:pt x="7995489" y="3427395"/>
                  <a:pt x="7995489" y="3427395"/>
                  <a:pt x="8011956" y="3577427"/>
                </a:cubicBezTo>
                <a:cubicBezTo>
                  <a:pt x="8011956" y="3577427"/>
                  <a:pt x="8011956" y="3577427"/>
                  <a:pt x="8028423" y="3727463"/>
                </a:cubicBezTo>
                <a:cubicBezTo>
                  <a:pt x="8028423" y="3727463"/>
                  <a:pt x="8028423" y="3727463"/>
                  <a:pt x="8048785" y="3732121"/>
                </a:cubicBezTo>
                <a:lnTo>
                  <a:pt x="8065953" y="3736049"/>
                </a:lnTo>
                <a:lnTo>
                  <a:pt x="8073561" y="3702796"/>
                </a:lnTo>
                <a:lnTo>
                  <a:pt x="8091591" y="3623974"/>
                </a:lnTo>
                <a:lnTo>
                  <a:pt x="8085635" y="3605711"/>
                </a:lnTo>
                <a:cubicBezTo>
                  <a:pt x="8080337" y="3597645"/>
                  <a:pt x="8072283" y="3591228"/>
                  <a:pt x="8060219" y="3588468"/>
                </a:cubicBezTo>
                <a:cubicBezTo>
                  <a:pt x="8060219" y="3588468"/>
                  <a:pt x="8060219" y="3588468"/>
                  <a:pt x="8076117" y="3518973"/>
                </a:cubicBezTo>
                <a:cubicBezTo>
                  <a:pt x="8076117" y="3518973"/>
                  <a:pt x="8076117" y="3518973"/>
                  <a:pt x="8092015" y="3449476"/>
                </a:cubicBezTo>
                <a:cubicBezTo>
                  <a:pt x="8092015" y="3449476"/>
                  <a:pt x="8092015" y="3449476"/>
                  <a:pt x="8125787" y="3395502"/>
                </a:cubicBezTo>
                <a:lnTo>
                  <a:pt x="8137779" y="3376336"/>
                </a:lnTo>
                <a:lnTo>
                  <a:pt x="8137653" y="3328945"/>
                </a:lnTo>
                <a:lnTo>
                  <a:pt x="8137616" y="3313644"/>
                </a:lnTo>
                <a:lnTo>
                  <a:pt x="8137327" y="3202031"/>
                </a:lnTo>
                <a:cubicBezTo>
                  <a:pt x="8137327" y="3202031"/>
                  <a:pt x="8137327" y="3202031"/>
                  <a:pt x="8138815" y="3195522"/>
                </a:cubicBezTo>
                <a:lnTo>
                  <a:pt x="8148407" y="3153595"/>
                </a:lnTo>
                <a:lnTo>
                  <a:pt x="8141949" y="3137518"/>
                </a:lnTo>
                <a:cubicBezTo>
                  <a:pt x="8137396" y="3126194"/>
                  <a:pt x="8131331" y="3111093"/>
                  <a:pt x="8123238" y="3090955"/>
                </a:cubicBezTo>
                <a:cubicBezTo>
                  <a:pt x="8123238" y="3090955"/>
                  <a:pt x="8123238" y="3090955"/>
                  <a:pt x="8139137" y="3021458"/>
                </a:cubicBezTo>
                <a:cubicBezTo>
                  <a:pt x="8139137" y="3021458"/>
                  <a:pt x="8139137" y="3021458"/>
                  <a:pt x="8090875" y="3010418"/>
                </a:cubicBezTo>
                <a:cubicBezTo>
                  <a:pt x="8090875" y="3010418"/>
                  <a:pt x="8058509" y="2929884"/>
                  <a:pt x="8106771" y="2940924"/>
                </a:cubicBezTo>
                <a:cubicBezTo>
                  <a:pt x="8122669" y="2871426"/>
                  <a:pt x="8074408" y="2860385"/>
                  <a:pt x="8122669" y="2871426"/>
                </a:cubicBezTo>
                <a:cubicBezTo>
                  <a:pt x="8122669" y="2871426"/>
                  <a:pt x="8122669" y="2871426"/>
                  <a:pt x="8170931" y="2882467"/>
                </a:cubicBezTo>
                <a:cubicBezTo>
                  <a:pt x="8170931" y="2882467"/>
                  <a:pt x="8170931" y="2882467"/>
                  <a:pt x="8186827" y="2812976"/>
                </a:cubicBezTo>
                <a:cubicBezTo>
                  <a:pt x="8186827" y="2812976"/>
                  <a:pt x="8186827" y="2812976"/>
                  <a:pt x="8170361" y="2662940"/>
                </a:cubicBezTo>
                <a:cubicBezTo>
                  <a:pt x="8170361" y="2662940"/>
                  <a:pt x="8170361" y="2662940"/>
                  <a:pt x="8153893" y="2512908"/>
                </a:cubicBezTo>
                <a:cubicBezTo>
                  <a:pt x="8153893" y="2512908"/>
                  <a:pt x="8153893" y="2512908"/>
                  <a:pt x="8137427" y="2362875"/>
                </a:cubicBezTo>
                <a:cubicBezTo>
                  <a:pt x="8137427" y="2362875"/>
                  <a:pt x="8137427" y="2362875"/>
                  <a:pt x="8153325" y="2293378"/>
                </a:cubicBezTo>
                <a:cubicBezTo>
                  <a:pt x="8137427" y="2362875"/>
                  <a:pt x="8137427" y="2362875"/>
                  <a:pt x="8185692" y="2373912"/>
                </a:cubicBezTo>
                <a:cubicBezTo>
                  <a:pt x="8185692" y="2373912"/>
                  <a:pt x="8185692" y="2373912"/>
                  <a:pt x="8201587" y="2304417"/>
                </a:cubicBezTo>
                <a:cubicBezTo>
                  <a:pt x="8201587" y="2304417"/>
                  <a:pt x="8201587" y="2304417"/>
                  <a:pt x="8217485" y="2234925"/>
                </a:cubicBezTo>
                <a:cubicBezTo>
                  <a:pt x="8217485" y="2234925"/>
                  <a:pt x="8217485" y="2234925"/>
                  <a:pt x="8249281" y="2095932"/>
                </a:cubicBezTo>
                <a:cubicBezTo>
                  <a:pt x="8249281" y="2095932"/>
                  <a:pt x="8249281" y="2095932"/>
                  <a:pt x="8265177" y="2026437"/>
                </a:cubicBezTo>
                <a:cubicBezTo>
                  <a:pt x="8216914" y="2015396"/>
                  <a:pt x="8265177" y="2026437"/>
                  <a:pt x="8249281" y="2095932"/>
                </a:cubicBezTo>
                <a:cubicBezTo>
                  <a:pt x="8233382" y="2165429"/>
                  <a:pt x="8233382" y="2165429"/>
                  <a:pt x="8200449" y="1865361"/>
                </a:cubicBezTo>
                <a:cubicBezTo>
                  <a:pt x="8200449" y="1865361"/>
                  <a:pt x="8200449" y="1865361"/>
                  <a:pt x="8168085" y="1784825"/>
                </a:cubicBezTo>
                <a:cubicBezTo>
                  <a:pt x="8168085" y="1784825"/>
                  <a:pt x="8168085" y="1784825"/>
                  <a:pt x="8152187" y="1854321"/>
                </a:cubicBezTo>
                <a:cubicBezTo>
                  <a:pt x="8088027" y="1912778"/>
                  <a:pt x="8184550" y="1934858"/>
                  <a:pt x="8120391" y="1993315"/>
                </a:cubicBezTo>
                <a:cubicBezTo>
                  <a:pt x="8120391" y="1993315"/>
                  <a:pt x="8120391" y="1993315"/>
                  <a:pt x="8088027" y="1912778"/>
                </a:cubicBezTo>
                <a:cubicBezTo>
                  <a:pt x="8088027" y="1912778"/>
                  <a:pt x="8088027" y="1912778"/>
                  <a:pt x="8103925" y="1843279"/>
                </a:cubicBezTo>
                <a:cubicBezTo>
                  <a:pt x="8103925" y="1843279"/>
                  <a:pt x="8103925" y="1843279"/>
                  <a:pt x="8119824" y="1773784"/>
                </a:cubicBezTo>
                <a:cubicBezTo>
                  <a:pt x="8119824" y="1773784"/>
                  <a:pt x="8119824" y="1773784"/>
                  <a:pt x="8135721" y="1704287"/>
                </a:cubicBezTo>
                <a:cubicBezTo>
                  <a:pt x="8135721" y="1704287"/>
                  <a:pt x="8135721" y="1704287"/>
                  <a:pt x="8183985" y="1715324"/>
                </a:cubicBezTo>
                <a:cubicBezTo>
                  <a:pt x="8183985" y="1715324"/>
                  <a:pt x="8183985" y="1715324"/>
                  <a:pt x="8232245" y="1726365"/>
                </a:cubicBezTo>
                <a:cubicBezTo>
                  <a:pt x="8183985" y="1715324"/>
                  <a:pt x="8264609" y="1806902"/>
                  <a:pt x="8216347" y="1795864"/>
                </a:cubicBezTo>
                <a:cubicBezTo>
                  <a:pt x="8216347" y="1795864"/>
                  <a:pt x="8216347" y="1795864"/>
                  <a:pt x="8232811" y="1945899"/>
                </a:cubicBezTo>
                <a:cubicBezTo>
                  <a:pt x="8232811" y="1945899"/>
                  <a:pt x="8232811" y="1945899"/>
                  <a:pt x="8296975" y="1887441"/>
                </a:cubicBezTo>
                <a:cubicBezTo>
                  <a:pt x="8296975" y="1887441"/>
                  <a:pt x="8296975" y="1887441"/>
                  <a:pt x="8264609" y="1806902"/>
                </a:cubicBezTo>
                <a:cubicBezTo>
                  <a:pt x="8264609" y="1806902"/>
                  <a:pt x="8264609" y="1806902"/>
                  <a:pt x="8344666" y="1678951"/>
                </a:cubicBezTo>
                <a:cubicBezTo>
                  <a:pt x="8344666" y="1678951"/>
                  <a:pt x="8344666" y="1678951"/>
                  <a:pt x="8328201" y="1528915"/>
                </a:cubicBezTo>
                <a:cubicBezTo>
                  <a:pt x="8328201" y="1528915"/>
                  <a:pt x="8328201" y="1528915"/>
                  <a:pt x="8455380" y="972946"/>
                </a:cubicBezTo>
                <a:cubicBezTo>
                  <a:pt x="8455380" y="972946"/>
                  <a:pt x="8455380" y="972946"/>
                  <a:pt x="8646724" y="358519"/>
                </a:cubicBezTo>
                <a:cubicBezTo>
                  <a:pt x="8646724" y="358519"/>
                  <a:pt x="8646724" y="358519"/>
                  <a:pt x="8677945"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572162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925857" y="0"/>
            <a:ext cx="7075061" cy="6629400"/>
          </a:xfrm>
          <a:custGeom>
            <a:avLst/>
            <a:gdLst>
              <a:gd name="connsiteX0" fmla="*/ 6558026 w 14115116"/>
              <a:gd name="connsiteY0" fmla="*/ 10055616 h 13258800"/>
              <a:gd name="connsiteX1" fmla="*/ 6556936 w 14115116"/>
              <a:gd name="connsiteY1" fmla="*/ 10060588 h 13258800"/>
              <a:gd name="connsiteX2" fmla="*/ 6558548 w 14115116"/>
              <a:gd name="connsiteY2" fmla="*/ 10060972 h 13258800"/>
              <a:gd name="connsiteX3" fmla="*/ 6069542 w 14115116"/>
              <a:gd name="connsiteY3" fmla="*/ 9145535 h 13258800"/>
              <a:gd name="connsiteX4" fmla="*/ 6055986 w 14115116"/>
              <a:gd name="connsiteY4" fmla="*/ 9149898 h 13258800"/>
              <a:gd name="connsiteX5" fmla="*/ 6043852 w 14115116"/>
              <a:gd name="connsiteY5" fmla="*/ 9159007 h 13258800"/>
              <a:gd name="connsiteX6" fmla="*/ 6040241 w 14115116"/>
              <a:gd name="connsiteY6" fmla="*/ 9175458 h 13258800"/>
              <a:gd name="connsiteX7" fmla="*/ 6060602 w 14115116"/>
              <a:gd name="connsiteY7" fmla="*/ 9180310 h 13258800"/>
              <a:gd name="connsiteX8" fmla="*/ 6077773 w 14115116"/>
              <a:gd name="connsiteY8" fmla="*/ 9184404 h 13258800"/>
              <a:gd name="connsiteX9" fmla="*/ 6086125 w 14115116"/>
              <a:gd name="connsiteY9" fmla="*/ 9146364 h 13258800"/>
              <a:gd name="connsiteX10" fmla="*/ 6069542 w 14115116"/>
              <a:gd name="connsiteY10" fmla="*/ 9145535 h 13258800"/>
              <a:gd name="connsiteX11" fmla="*/ 9657248 w 14115116"/>
              <a:gd name="connsiteY11" fmla="*/ 8431652 h 13258800"/>
              <a:gd name="connsiteX12" fmla="*/ 9655916 w 14115116"/>
              <a:gd name="connsiteY12" fmla="*/ 8437058 h 13258800"/>
              <a:gd name="connsiteX13" fmla="*/ 9640018 w 14115116"/>
              <a:gd name="connsiteY13" fmla="*/ 8509468 h 13258800"/>
              <a:gd name="connsiteX14" fmla="*/ 9639681 w 14115116"/>
              <a:gd name="connsiteY14" fmla="*/ 8576062 h 13258800"/>
              <a:gd name="connsiteX15" fmla="*/ 9643024 w 14115116"/>
              <a:gd name="connsiteY15" fmla="*/ 8578398 h 13258800"/>
              <a:gd name="connsiteX16" fmla="*/ 9670003 w 14115116"/>
              <a:gd name="connsiteY16" fmla="*/ 8552787 h 13258800"/>
              <a:gd name="connsiteX17" fmla="*/ 9663057 w 14115116"/>
              <a:gd name="connsiteY17" fmla="*/ 8486836 h 13258800"/>
              <a:gd name="connsiteX18" fmla="*/ 1839783 w 14115116"/>
              <a:gd name="connsiteY18" fmla="*/ 6258581 h 13258800"/>
              <a:gd name="connsiteX19" fmla="*/ 1835699 w 14115116"/>
              <a:gd name="connsiteY19" fmla="*/ 6261326 h 13258800"/>
              <a:gd name="connsiteX20" fmla="*/ 1836657 w 14115116"/>
              <a:gd name="connsiteY20" fmla="*/ 6262394 h 13258800"/>
              <a:gd name="connsiteX21" fmla="*/ 2694271 w 14115116"/>
              <a:gd name="connsiteY21" fmla="*/ 6101058 h 13258800"/>
              <a:gd name="connsiteX22" fmla="*/ 2670337 w 14115116"/>
              <a:gd name="connsiteY22" fmla="*/ 6130243 h 13258800"/>
              <a:gd name="connsiteX23" fmla="*/ 2680512 w 14115116"/>
              <a:gd name="connsiteY23" fmla="*/ 6141637 h 13258800"/>
              <a:gd name="connsiteX24" fmla="*/ 2692575 w 14115116"/>
              <a:gd name="connsiteY24" fmla="*/ 6155146 h 13258800"/>
              <a:gd name="connsiteX25" fmla="*/ 2702926 w 14115116"/>
              <a:gd name="connsiteY25" fmla="*/ 6142525 h 13258800"/>
              <a:gd name="connsiteX26" fmla="*/ 2704395 w 14115116"/>
              <a:gd name="connsiteY26" fmla="*/ 6127385 h 13258800"/>
              <a:gd name="connsiteX27" fmla="*/ 2694271 w 14115116"/>
              <a:gd name="connsiteY27" fmla="*/ 6101058 h 13258800"/>
              <a:gd name="connsiteX28" fmla="*/ 12411270 w 14115116"/>
              <a:gd name="connsiteY28" fmla="*/ 5320028 h 13258800"/>
              <a:gd name="connsiteX29" fmla="*/ 12409282 w 14115116"/>
              <a:gd name="connsiteY29" fmla="*/ 5329081 h 13258800"/>
              <a:gd name="connsiteX30" fmla="*/ 12401346 w 14115116"/>
              <a:gd name="connsiteY30" fmla="*/ 5365220 h 13258800"/>
              <a:gd name="connsiteX31" fmla="*/ 12413646 w 14115116"/>
              <a:gd name="connsiteY31" fmla="*/ 5360619 h 13258800"/>
              <a:gd name="connsiteX32" fmla="*/ 12425254 w 14115116"/>
              <a:gd name="connsiteY32" fmla="*/ 5356283 h 13258800"/>
              <a:gd name="connsiteX33" fmla="*/ 12456352 w 14115116"/>
              <a:gd name="connsiteY33" fmla="*/ 5096036 h 13258800"/>
              <a:gd name="connsiteX34" fmla="*/ 12456792 w 14115116"/>
              <a:gd name="connsiteY34" fmla="*/ 5100237 h 13258800"/>
              <a:gd name="connsiteX35" fmla="*/ 12458962 w 14115116"/>
              <a:gd name="connsiteY35" fmla="*/ 5102803 h 13258800"/>
              <a:gd name="connsiteX36" fmla="*/ 12135078 w 14115116"/>
              <a:gd name="connsiteY36" fmla="*/ 4949406 h 13258800"/>
              <a:gd name="connsiteX37" fmla="*/ 12139402 w 14115116"/>
              <a:gd name="connsiteY37" fmla="*/ 4990466 h 13258800"/>
              <a:gd name="connsiteX38" fmla="*/ 12091140 w 14115116"/>
              <a:gd name="connsiteY38" fmla="*/ 4978963 h 13258800"/>
              <a:gd name="connsiteX39" fmla="*/ 12089152 w 14115116"/>
              <a:gd name="connsiteY39" fmla="*/ 4988015 h 13258800"/>
              <a:gd name="connsiteX40" fmla="*/ 12080060 w 14115116"/>
              <a:gd name="connsiteY40" fmla="*/ 5029433 h 13258800"/>
              <a:gd name="connsiteX41" fmla="*/ 12086518 w 14115116"/>
              <a:gd name="connsiteY41" fmla="*/ 5046180 h 13258800"/>
              <a:gd name="connsiteX42" fmla="*/ 12105228 w 14115116"/>
              <a:gd name="connsiteY42" fmla="*/ 5094691 h 13258800"/>
              <a:gd name="connsiteX43" fmla="*/ 12137594 w 14115116"/>
              <a:gd name="connsiteY43" fmla="*/ 5178600 h 13258800"/>
              <a:gd name="connsiteX44" fmla="*/ 12169958 w 14115116"/>
              <a:gd name="connsiteY44" fmla="*/ 5262513 h 13258800"/>
              <a:gd name="connsiteX45" fmla="*/ 12186424 w 14115116"/>
              <a:gd name="connsiteY45" fmla="*/ 5418834 h 13258800"/>
              <a:gd name="connsiteX46" fmla="*/ 12250584 w 14115116"/>
              <a:gd name="connsiteY46" fmla="*/ 5357927 h 13258800"/>
              <a:gd name="connsiteX47" fmla="*/ 12266482 w 14115116"/>
              <a:gd name="connsiteY47" fmla="*/ 5285518 h 13258800"/>
              <a:gd name="connsiteX48" fmla="*/ 12218220 w 14115116"/>
              <a:gd name="connsiteY48" fmla="*/ 5274015 h 13258800"/>
              <a:gd name="connsiteX49" fmla="*/ 12185856 w 14115116"/>
              <a:gd name="connsiteY49" fmla="*/ 5190104 h 13258800"/>
              <a:gd name="connsiteX50" fmla="*/ 12201752 w 14115116"/>
              <a:gd name="connsiteY50" fmla="*/ 5117697 h 13258800"/>
              <a:gd name="connsiteX51" fmla="*/ 12137024 w 14115116"/>
              <a:gd name="connsiteY51" fmla="*/ 4949872 h 13258800"/>
              <a:gd name="connsiteX52" fmla="*/ 12214024 w 14115116"/>
              <a:gd name="connsiteY52" fmla="*/ 4206237 h 13258800"/>
              <a:gd name="connsiteX53" fmla="*/ 12211862 w 14115116"/>
              <a:gd name="connsiteY53" fmla="*/ 4226702 h 13258800"/>
              <a:gd name="connsiteX54" fmla="*/ 12186184 w 14115116"/>
              <a:gd name="connsiteY54" fmla="*/ 4469715 h 13258800"/>
              <a:gd name="connsiteX55" fmla="*/ 12180378 w 14115116"/>
              <a:gd name="connsiteY55" fmla="*/ 4524652 h 13258800"/>
              <a:gd name="connsiteX56" fmla="*/ 12216512 w 14115116"/>
              <a:gd name="connsiteY56" fmla="*/ 4587822 h 13258800"/>
              <a:gd name="connsiteX57" fmla="*/ 12248878 w 14115116"/>
              <a:gd name="connsiteY57" fmla="*/ 4671736 h 13258800"/>
              <a:gd name="connsiteX58" fmla="*/ 12217080 w 14115116"/>
              <a:gd name="connsiteY58" fmla="*/ 4816554 h 13258800"/>
              <a:gd name="connsiteX59" fmla="*/ 12201184 w 14115116"/>
              <a:gd name="connsiteY59" fmla="*/ 4888964 h 13258800"/>
              <a:gd name="connsiteX60" fmla="*/ 12249446 w 14115116"/>
              <a:gd name="connsiteY60" fmla="*/ 4900469 h 13258800"/>
              <a:gd name="connsiteX61" fmla="*/ 12281812 w 14115116"/>
              <a:gd name="connsiteY61" fmla="*/ 4984380 h 13258800"/>
              <a:gd name="connsiteX62" fmla="*/ 12330072 w 14115116"/>
              <a:gd name="connsiteY62" fmla="*/ 4995884 h 13258800"/>
              <a:gd name="connsiteX63" fmla="*/ 12314174 w 14115116"/>
              <a:gd name="connsiteY63" fmla="*/ 5068292 h 13258800"/>
              <a:gd name="connsiteX64" fmla="*/ 12341242 w 14115116"/>
              <a:gd name="connsiteY64" fmla="*/ 5042598 h 13258800"/>
              <a:gd name="connsiteX65" fmla="*/ 12376612 w 14115116"/>
              <a:gd name="connsiteY65" fmla="*/ 5009022 h 13258800"/>
              <a:gd name="connsiteX66" fmla="*/ 12373768 w 14115116"/>
              <a:gd name="connsiteY66" fmla="*/ 4982034 h 13258800"/>
              <a:gd name="connsiteX67" fmla="*/ 12364246 w 14115116"/>
              <a:gd name="connsiteY67" fmla="*/ 4891656 h 13258800"/>
              <a:gd name="connsiteX68" fmla="*/ 12380144 w 14115116"/>
              <a:gd name="connsiteY68" fmla="*/ 4819246 h 13258800"/>
              <a:gd name="connsiteX69" fmla="*/ 12396042 w 14115116"/>
              <a:gd name="connsiteY69" fmla="*/ 4746841 h 13258800"/>
              <a:gd name="connsiteX70" fmla="*/ 12395972 w 14115116"/>
              <a:gd name="connsiteY70" fmla="*/ 4718247 h 13258800"/>
              <a:gd name="connsiteX71" fmla="*/ 12395968 w 14115116"/>
              <a:gd name="connsiteY71" fmla="*/ 4717594 h 13258800"/>
              <a:gd name="connsiteX72" fmla="*/ 12393662 w 14115116"/>
              <a:gd name="connsiteY72" fmla="*/ 4706245 h 13258800"/>
              <a:gd name="connsiteX73" fmla="*/ 12361300 w 14115116"/>
              <a:gd name="connsiteY73" fmla="*/ 4622332 h 13258800"/>
              <a:gd name="connsiteX74" fmla="*/ 12313038 w 14115116"/>
              <a:gd name="connsiteY74" fmla="*/ 4610829 h 13258800"/>
              <a:gd name="connsiteX75" fmla="*/ 12280674 w 14115116"/>
              <a:gd name="connsiteY75" fmla="*/ 4526918 h 13258800"/>
              <a:gd name="connsiteX76" fmla="*/ 12296570 w 14115116"/>
              <a:gd name="connsiteY76" fmla="*/ 4454510 h 13258800"/>
              <a:gd name="connsiteX77" fmla="*/ 12264204 w 14115116"/>
              <a:gd name="connsiteY77" fmla="*/ 4370595 h 13258800"/>
              <a:gd name="connsiteX78" fmla="*/ 12280102 w 14115116"/>
              <a:gd name="connsiteY78" fmla="*/ 4298188 h 13258800"/>
              <a:gd name="connsiteX79" fmla="*/ 12215944 w 14115116"/>
              <a:gd name="connsiteY79" fmla="*/ 4359093 h 13258800"/>
              <a:gd name="connsiteX80" fmla="*/ 12231844 w 14115116"/>
              <a:gd name="connsiteY80" fmla="*/ 4286683 h 13258800"/>
              <a:gd name="connsiteX81" fmla="*/ 12247740 w 14115116"/>
              <a:gd name="connsiteY81" fmla="*/ 4214274 h 13258800"/>
              <a:gd name="connsiteX82" fmla="*/ 12227378 w 14115116"/>
              <a:gd name="connsiteY82" fmla="*/ 4209423 h 13258800"/>
              <a:gd name="connsiteX83" fmla="*/ 12213428 w 14115116"/>
              <a:gd name="connsiteY83" fmla="*/ 4129897 h 13258800"/>
              <a:gd name="connsiteX84" fmla="*/ 12214092 w 14115116"/>
              <a:gd name="connsiteY84" fmla="*/ 4136202 h 13258800"/>
              <a:gd name="connsiteX85" fmla="*/ 12215376 w 14115116"/>
              <a:gd name="connsiteY85" fmla="*/ 4130362 h 13258800"/>
              <a:gd name="connsiteX86" fmla="*/ 12861772 w 14115116"/>
              <a:gd name="connsiteY86" fmla="*/ 4013518 h 13258800"/>
              <a:gd name="connsiteX87" fmla="*/ 12860488 w 14115116"/>
              <a:gd name="connsiteY87" fmla="*/ 4019358 h 13258800"/>
              <a:gd name="connsiteX88" fmla="*/ 12862454 w 14115116"/>
              <a:gd name="connsiteY88" fmla="*/ 4019993 h 13258800"/>
              <a:gd name="connsiteX89" fmla="*/ 12761588 w 14115116"/>
              <a:gd name="connsiteY89" fmla="*/ 3955755 h 13258800"/>
              <a:gd name="connsiteX90" fmla="*/ 12793950 w 14115116"/>
              <a:gd name="connsiteY90" fmla="*/ 4039668 h 13258800"/>
              <a:gd name="connsiteX91" fmla="*/ 12797998 w 14115116"/>
              <a:gd name="connsiteY91" fmla="*/ 4050159 h 13258800"/>
              <a:gd name="connsiteX92" fmla="*/ 12801146 w 14115116"/>
              <a:gd name="connsiteY92" fmla="*/ 4058325 h 13258800"/>
              <a:gd name="connsiteX93" fmla="*/ 12812226 w 14115116"/>
              <a:gd name="connsiteY93" fmla="*/ 4007855 h 13258800"/>
              <a:gd name="connsiteX94" fmla="*/ 12796046 w 14115116"/>
              <a:gd name="connsiteY94" fmla="*/ 3965896 h 13258800"/>
              <a:gd name="connsiteX95" fmla="*/ 12796224 w 14115116"/>
              <a:gd name="connsiteY95" fmla="*/ 3964011 h 13258800"/>
              <a:gd name="connsiteX96" fmla="*/ 12789486 w 14115116"/>
              <a:gd name="connsiteY96" fmla="*/ 3962404 h 13258800"/>
              <a:gd name="connsiteX97" fmla="*/ 12761588 w 14115116"/>
              <a:gd name="connsiteY97" fmla="*/ 3955755 h 13258800"/>
              <a:gd name="connsiteX98" fmla="*/ 12939978 w 14115116"/>
              <a:gd name="connsiteY98" fmla="*/ 3657308 h 13258800"/>
              <a:gd name="connsiteX99" fmla="*/ 12972340 w 14115116"/>
              <a:gd name="connsiteY99" fmla="*/ 3741220 h 13258800"/>
              <a:gd name="connsiteX100" fmla="*/ 12982420 w 14115116"/>
              <a:gd name="connsiteY100" fmla="*/ 3753150 h 13258800"/>
              <a:gd name="connsiteX101" fmla="*/ 12996770 w 14115116"/>
              <a:gd name="connsiteY101" fmla="*/ 3770130 h 13258800"/>
              <a:gd name="connsiteX102" fmla="*/ 12969960 w 14115116"/>
              <a:gd name="connsiteY102" fmla="*/ 3700626 h 13258800"/>
              <a:gd name="connsiteX103" fmla="*/ 12956308 w 14115116"/>
              <a:gd name="connsiteY103" fmla="*/ 3665225 h 13258800"/>
              <a:gd name="connsiteX104" fmla="*/ 12954600 w 14115116"/>
              <a:gd name="connsiteY104" fmla="*/ 3660794 h 13258800"/>
              <a:gd name="connsiteX105" fmla="*/ 12405576 w 14115116"/>
              <a:gd name="connsiteY105" fmla="*/ 3032716 h 13258800"/>
              <a:gd name="connsiteX106" fmla="*/ 12400600 w 14115116"/>
              <a:gd name="connsiteY106" fmla="*/ 3051771 h 13258800"/>
              <a:gd name="connsiteX107" fmla="*/ 12392658 w 14115116"/>
              <a:gd name="connsiteY107" fmla="*/ 3069664 h 13258800"/>
              <a:gd name="connsiteX108" fmla="*/ 12397226 w 14115116"/>
              <a:gd name="connsiteY108" fmla="*/ 3070753 h 13258800"/>
              <a:gd name="connsiteX109" fmla="*/ 12508278 w 14115116"/>
              <a:gd name="connsiteY109" fmla="*/ 2992544 h 13258800"/>
              <a:gd name="connsiteX110" fmla="*/ 12490930 w 14115116"/>
              <a:gd name="connsiteY110" fmla="*/ 3009009 h 13258800"/>
              <a:gd name="connsiteX111" fmla="*/ 12453840 w 14115116"/>
              <a:gd name="connsiteY111" fmla="*/ 3044219 h 13258800"/>
              <a:gd name="connsiteX112" fmla="*/ 12486206 w 14115116"/>
              <a:gd name="connsiteY112" fmla="*/ 3128134 h 13258800"/>
              <a:gd name="connsiteX113" fmla="*/ 12492236 w 14115116"/>
              <a:gd name="connsiteY113" fmla="*/ 3129570 h 13258800"/>
              <a:gd name="connsiteX114" fmla="*/ 12496932 w 14115116"/>
              <a:gd name="connsiteY114" fmla="*/ 3130690 h 13258800"/>
              <a:gd name="connsiteX115" fmla="*/ 12504480 w 14115116"/>
              <a:gd name="connsiteY115" fmla="*/ 3096317 h 13258800"/>
              <a:gd name="connsiteX116" fmla="*/ 12520378 w 14115116"/>
              <a:gd name="connsiteY116" fmla="*/ 3023910 h 13258800"/>
              <a:gd name="connsiteX117" fmla="*/ 12315228 w 14115116"/>
              <a:gd name="connsiteY117" fmla="*/ 2912103 h 13258800"/>
              <a:gd name="connsiteX118" fmla="*/ 12279068 w 14115116"/>
              <a:gd name="connsiteY118" fmla="*/ 2966396 h 13258800"/>
              <a:gd name="connsiteX119" fmla="*/ 12311432 w 14115116"/>
              <a:gd name="connsiteY119" fmla="*/ 3050305 h 13258800"/>
              <a:gd name="connsiteX120" fmla="*/ 12296104 w 14115116"/>
              <a:gd name="connsiteY120" fmla="*/ 3351449 h 13258800"/>
              <a:gd name="connsiteX121" fmla="*/ 12296674 w 14115116"/>
              <a:gd name="connsiteY121" fmla="*/ 3580179 h 13258800"/>
              <a:gd name="connsiteX122" fmla="*/ 12292696 w 14115116"/>
              <a:gd name="connsiteY122" fmla="*/ 3598280 h 13258800"/>
              <a:gd name="connsiteX123" fmla="*/ 12285592 w 14115116"/>
              <a:gd name="connsiteY123" fmla="*/ 3630650 h 13258800"/>
              <a:gd name="connsiteX124" fmla="*/ 12292048 w 14115116"/>
              <a:gd name="connsiteY124" fmla="*/ 3647392 h 13258800"/>
              <a:gd name="connsiteX125" fmla="*/ 12310760 w 14115116"/>
              <a:gd name="connsiteY125" fmla="*/ 3695906 h 13258800"/>
              <a:gd name="connsiteX126" fmla="*/ 12343126 w 14115116"/>
              <a:gd name="connsiteY126" fmla="*/ 3779818 h 13258800"/>
              <a:gd name="connsiteX127" fmla="*/ 12327228 w 14115116"/>
              <a:gd name="connsiteY127" fmla="*/ 3852228 h 13258800"/>
              <a:gd name="connsiteX128" fmla="*/ 12311330 w 14115116"/>
              <a:gd name="connsiteY128" fmla="*/ 3924638 h 13258800"/>
              <a:gd name="connsiteX129" fmla="*/ 12359590 w 14115116"/>
              <a:gd name="connsiteY129" fmla="*/ 3936140 h 13258800"/>
              <a:gd name="connsiteX130" fmla="*/ 12407854 w 14115116"/>
              <a:gd name="connsiteY130" fmla="*/ 3947642 h 13258800"/>
              <a:gd name="connsiteX131" fmla="*/ 12391956 w 14115116"/>
              <a:gd name="connsiteY131" fmla="*/ 4020054 h 13258800"/>
              <a:gd name="connsiteX132" fmla="*/ 12401960 w 14115116"/>
              <a:gd name="connsiteY132" fmla="*/ 4003391 h 13258800"/>
              <a:gd name="connsiteX133" fmla="*/ 12417736 w 14115116"/>
              <a:gd name="connsiteY133" fmla="*/ 3977125 h 13258800"/>
              <a:gd name="connsiteX134" fmla="*/ 12426130 w 14115116"/>
              <a:gd name="connsiteY134" fmla="*/ 3915831 h 13258800"/>
              <a:gd name="connsiteX135" fmla="*/ 12457926 w 14115116"/>
              <a:gd name="connsiteY135" fmla="*/ 3771008 h 13258800"/>
              <a:gd name="connsiteX136" fmla="*/ 12473254 w 14115116"/>
              <a:gd name="connsiteY136" fmla="*/ 3469871 h 13258800"/>
              <a:gd name="connsiteX137" fmla="*/ 12473184 w 14115116"/>
              <a:gd name="connsiteY137" fmla="*/ 3441280 h 13258800"/>
              <a:gd name="connsiteX138" fmla="*/ 12473140 w 14115116"/>
              <a:gd name="connsiteY138" fmla="*/ 3423852 h 13258800"/>
              <a:gd name="connsiteX139" fmla="*/ 12470874 w 14115116"/>
              <a:gd name="connsiteY139" fmla="*/ 3429277 h 13258800"/>
              <a:gd name="connsiteX140" fmla="*/ 12438512 w 14115116"/>
              <a:gd name="connsiteY140" fmla="*/ 3345363 h 13258800"/>
              <a:gd name="connsiteX141" fmla="*/ 12454410 w 14115116"/>
              <a:gd name="connsiteY141" fmla="*/ 3272953 h 13258800"/>
              <a:gd name="connsiteX142" fmla="*/ 12422044 w 14115116"/>
              <a:gd name="connsiteY142" fmla="*/ 3189040 h 13258800"/>
              <a:gd name="connsiteX143" fmla="*/ 12389680 w 14115116"/>
              <a:gd name="connsiteY143" fmla="*/ 3105127 h 13258800"/>
              <a:gd name="connsiteX144" fmla="*/ 12391666 w 14115116"/>
              <a:gd name="connsiteY144" fmla="*/ 3096076 h 13258800"/>
              <a:gd name="connsiteX145" fmla="*/ 12393692 w 14115116"/>
              <a:gd name="connsiteY145" fmla="*/ 3086854 h 13258800"/>
              <a:gd name="connsiteX146" fmla="*/ 12380888 w 14115116"/>
              <a:gd name="connsiteY146" fmla="*/ 3099007 h 13258800"/>
              <a:gd name="connsiteX147" fmla="*/ 12343796 w 14115116"/>
              <a:gd name="connsiteY147" fmla="*/ 3134217 h 13258800"/>
              <a:gd name="connsiteX148" fmla="*/ 12359694 w 14115116"/>
              <a:gd name="connsiteY148" fmla="*/ 3061809 h 13258800"/>
              <a:gd name="connsiteX149" fmla="*/ 12380056 w 14115116"/>
              <a:gd name="connsiteY149" fmla="*/ 3066659 h 13258800"/>
              <a:gd name="connsiteX150" fmla="*/ 12384160 w 14115116"/>
              <a:gd name="connsiteY150" fmla="*/ 3067640 h 13258800"/>
              <a:gd name="connsiteX151" fmla="*/ 12378508 w 14115116"/>
              <a:gd name="connsiteY151" fmla="*/ 3058415 h 13258800"/>
              <a:gd name="connsiteX152" fmla="*/ 12374768 w 14115116"/>
              <a:gd name="connsiteY152" fmla="*/ 3018082 h 13258800"/>
              <a:gd name="connsiteX153" fmla="*/ 12374260 w 14115116"/>
              <a:gd name="connsiteY153" fmla="*/ 2995471 h 13258800"/>
              <a:gd name="connsiteX154" fmla="*/ 12359694 w 14115116"/>
              <a:gd name="connsiteY154" fmla="*/ 3061809 h 13258800"/>
              <a:gd name="connsiteX155" fmla="*/ 12327328 w 14115116"/>
              <a:gd name="connsiteY155" fmla="*/ 2977898 h 13258800"/>
              <a:gd name="connsiteX156" fmla="*/ 12322190 w 14115116"/>
              <a:gd name="connsiteY156" fmla="*/ 2944375 h 13258800"/>
              <a:gd name="connsiteX157" fmla="*/ 12325892 w 14115116"/>
              <a:gd name="connsiteY157" fmla="*/ 2937530 h 13258800"/>
              <a:gd name="connsiteX158" fmla="*/ 12324950 w 14115116"/>
              <a:gd name="connsiteY158" fmla="*/ 2937306 h 13258800"/>
              <a:gd name="connsiteX159" fmla="*/ 12320904 w 14115116"/>
              <a:gd name="connsiteY159" fmla="*/ 2926814 h 13258800"/>
              <a:gd name="connsiteX160" fmla="*/ 12626448 w 14115116"/>
              <a:gd name="connsiteY160" fmla="*/ 2809989 h 13258800"/>
              <a:gd name="connsiteX161" fmla="*/ 12616332 w 14115116"/>
              <a:gd name="connsiteY161" fmla="*/ 2818186 h 13258800"/>
              <a:gd name="connsiteX162" fmla="*/ 12600432 w 14115116"/>
              <a:gd name="connsiteY162" fmla="*/ 2890597 h 13258800"/>
              <a:gd name="connsiteX163" fmla="*/ 12648696 w 14115116"/>
              <a:gd name="connsiteY163" fmla="*/ 2902100 h 13258800"/>
              <a:gd name="connsiteX164" fmla="*/ 12584536 w 14115116"/>
              <a:gd name="connsiteY164" fmla="*/ 2963004 h 13258800"/>
              <a:gd name="connsiteX165" fmla="*/ 12536274 w 14115116"/>
              <a:gd name="connsiteY165" fmla="*/ 2951500 h 13258800"/>
              <a:gd name="connsiteX166" fmla="*/ 12549928 w 14115116"/>
              <a:gd name="connsiteY166" fmla="*/ 2986902 h 13258800"/>
              <a:gd name="connsiteX167" fmla="*/ 12561444 w 14115116"/>
              <a:gd name="connsiteY167" fmla="*/ 3016756 h 13258800"/>
              <a:gd name="connsiteX168" fmla="*/ 12566260 w 14115116"/>
              <a:gd name="connsiteY168" fmla="*/ 2994819 h 13258800"/>
              <a:gd name="connsiteX169" fmla="*/ 12575176 w 14115116"/>
              <a:gd name="connsiteY169" fmla="*/ 3005646 h 13258800"/>
              <a:gd name="connsiteX170" fmla="*/ 12584536 w 14115116"/>
              <a:gd name="connsiteY170" fmla="*/ 2963004 h 13258800"/>
              <a:gd name="connsiteX171" fmla="*/ 12591486 w 14115116"/>
              <a:gd name="connsiteY171" fmla="*/ 3028950 h 13258800"/>
              <a:gd name="connsiteX172" fmla="*/ 12597274 w 14115116"/>
              <a:gd name="connsiteY172" fmla="*/ 3083905 h 13258800"/>
              <a:gd name="connsiteX173" fmla="*/ 12598624 w 14115116"/>
              <a:gd name="connsiteY173" fmla="*/ 3078729 h 13258800"/>
              <a:gd name="connsiteX174" fmla="*/ 12630988 w 14115116"/>
              <a:gd name="connsiteY174" fmla="*/ 3162642 h 13258800"/>
              <a:gd name="connsiteX175" fmla="*/ 12615090 w 14115116"/>
              <a:gd name="connsiteY175" fmla="*/ 3235053 h 13258800"/>
              <a:gd name="connsiteX176" fmla="*/ 12663354 w 14115116"/>
              <a:gd name="connsiteY176" fmla="*/ 3246554 h 13258800"/>
              <a:gd name="connsiteX177" fmla="*/ 12679820 w 14115116"/>
              <a:gd name="connsiteY177" fmla="*/ 3402878 h 13258800"/>
              <a:gd name="connsiteX178" fmla="*/ 12728084 w 14115116"/>
              <a:gd name="connsiteY178" fmla="*/ 3414382 h 13258800"/>
              <a:gd name="connsiteX179" fmla="*/ 12744552 w 14115116"/>
              <a:gd name="connsiteY179" fmla="*/ 3570703 h 13258800"/>
              <a:gd name="connsiteX180" fmla="*/ 12776914 w 14115116"/>
              <a:gd name="connsiteY180" fmla="*/ 3654615 h 13258800"/>
              <a:gd name="connsiteX181" fmla="*/ 12804220 w 14115116"/>
              <a:gd name="connsiteY181" fmla="*/ 3725415 h 13258800"/>
              <a:gd name="connsiteX182" fmla="*/ 12818928 w 14115116"/>
              <a:gd name="connsiteY182" fmla="*/ 3763536 h 13258800"/>
              <a:gd name="connsiteX183" fmla="*/ 12823652 w 14115116"/>
              <a:gd name="connsiteY183" fmla="*/ 3753406 h 13258800"/>
              <a:gd name="connsiteX184" fmla="*/ 12859918 w 14115116"/>
              <a:gd name="connsiteY184" fmla="*/ 3790623 h 13258800"/>
              <a:gd name="connsiteX185" fmla="*/ 12875818 w 14115116"/>
              <a:gd name="connsiteY185" fmla="*/ 3718215 h 13258800"/>
              <a:gd name="connsiteX186" fmla="*/ 12827554 w 14115116"/>
              <a:gd name="connsiteY186" fmla="*/ 3706713 h 13258800"/>
              <a:gd name="connsiteX187" fmla="*/ 12795192 w 14115116"/>
              <a:gd name="connsiteY187" fmla="*/ 3622800 h 13258800"/>
              <a:gd name="connsiteX188" fmla="*/ 12843452 w 14115116"/>
              <a:gd name="connsiteY188" fmla="*/ 3634302 h 13258800"/>
              <a:gd name="connsiteX189" fmla="*/ 12859350 w 14115116"/>
              <a:gd name="connsiteY189" fmla="*/ 3561896 h 13258800"/>
              <a:gd name="connsiteX190" fmla="*/ 12842882 w 14115116"/>
              <a:gd name="connsiteY190" fmla="*/ 3405572 h 13258800"/>
              <a:gd name="connsiteX191" fmla="*/ 12835938 w 14115116"/>
              <a:gd name="connsiteY191" fmla="*/ 3339622 h 13258800"/>
              <a:gd name="connsiteX192" fmla="*/ 12832850 w 14115116"/>
              <a:gd name="connsiteY192" fmla="*/ 3310304 h 13258800"/>
              <a:gd name="connsiteX193" fmla="*/ 12808142 w 14115116"/>
              <a:gd name="connsiteY193" fmla="*/ 3281064 h 13258800"/>
              <a:gd name="connsiteX194" fmla="*/ 12817002 w 14115116"/>
              <a:gd name="connsiteY194" fmla="*/ 3208169 h 13258800"/>
              <a:gd name="connsiteX195" fmla="*/ 12818626 w 14115116"/>
              <a:gd name="connsiteY195" fmla="*/ 3208279 h 13258800"/>
              <a:gd name="connsiteX196" fmla="*/ 12806190 w 14115116"/>
              <a:gd name="connsiteY196" fmla="*/ 3196803 h 13258800"/>
              <a:gd name="connsiteX197" fmla="*/ 12780984 w 14115116"/>
              <a:gd name="connsiteY197" fmla="*/ 3163412 h 13258800"/>
              <a:gd name="connsiteX198" fmla="*/ 12779122 w 14115116"/>
              <a:gd name="connsiteY198" fmla="*/ 3155498 h 13258800"/>
              <a:gd name="connsiteX199" fmla="*/ 12752374 w 14115116"/>
              <a:gd name="connsiteY199" fmla="*/ 3123842 h 13258800"/>
              <a:gd name="connsiteX200" fmla="*/ 12745792 w 14115116"/>
              <a:gd name="connsiteY200" fmla="*/ 3153832 h 13258800"/>
              <a:gd name="connsiteX201" fmla="*/ 12725190 w 14115116"/>
              <a:gd name="connsiteY201" fmla="*/ 3052487 h 13258800"/>
              <a:gd name="connsiteX202" fmla="*/ 12719362 w 14115116"/>
              <a:gd name="connsiteY202" fmla="*/ 3023817 h 13258800"/>
              <a:gd name="connsiteX203" fmla="*/ 12711046 w 14115116"/>
              <a:gd name="connsiteY203" fmla="*/ 3029329 h 13258800"/>
              <a:gd name="connsiteX204" fmla="*/ 12715948 w 14115116"/>
              <a:gd name="connsiteY204" fmla="*/ 3007013 h 13258800"/>
              <a:gd name="connsiteX205" fmla="*/ 12696958 w 14115116"/>
              <a:gd name="connsiteY205" fmla="*/ 2913602 h 13258800"/>
              <a:gd name="connsiteX206" fmla="*/ 12686596 w 14115116"/>
              <a:gd name="connsiteY206" fmla="*/ 2888511 h 13258800"/>
              <a:gd name="connsiteX207" fmla="*/ 12677116 w 14115116"/>
              <a:gd name="connsiteY207" fmla="*/ 2868845 h 13258800"/>
              <a:gd name="connsiteX208" fmla="*/ 12674220 w 14115116"/>
              <a:gd name="connsiteY208" fmla="*/ 2868156 h 13258800"/>
              <a:gd name="connsiteX209" fmla="*/ 12646318 w 14115116"/>
              <a:gd name="connsiteY209" fmla="*/ 2861503 h 13258800"/>
              <a:gd name="connsiteX210" fmla="*/ 12632664 w 14115116"/>
              <a:gd name="connsiteY210" fmla="*/ 2826103 h 13258800"/>
              <a:gd name="connsiteX211" fmla="*/ 1708175 w 14115116"/>
              <a:gd name="connsiteY211" fmla="*/ 2806766 h 13258800"/>
              <a:gd name="connsiteX212" fmla="*/ 1665915 w 14115116"/>
              <a:gd name="connsiteY212" fmla="*/ 2834690 h 13258800"/>
              <a:gd name="connsiteX213" fmla="*/ 1615411 w 14115116"/>
              <a:gd name="connsiteY213" fmla="*/ 2868058 h 13258800"/>
              <a:gd name="connsiteX214" fmla="*/ 1608278 w 14115116"/>
              <a:gd name="connsiteY214" fmla="*/ 2904882 h 13258800"/>
              <a:gd name="connsiteX215" fmla="*/ 1611369 w 14115116"/>
              <a:gd name="connsiteY215" fmla="*/ 2906190 h 13258800"/>
              <a:gd name="connsiteX216" fmla="*/ 1659275 w 14115116"/>
              <a:gd name="connsiteY216" fmla="*/ 2866585 h 13258800"/>
              <a:gd name="connsiteX217" fmla="*/ 1704833 w 14115116"/>
              <a:gd name="connsiteY217" fmla="*/ 2811029 h 13258800"/>
              <a:gd name="connsiteX218" fmla="*/ 12532774 w 14115116"/>
              <a:gd name="connsiteY218" fmla="*/ 2736127 h 13258800"/>
              <a:gd name="connsiteX219" fmla="*/ 12517430 w 14115116"/>
              <a:gd name="connsiteY219" fmla="*/ 2754585 h 13258800"/>
              <a:gd name="connsiteX220" fmla="*/ 12525448 w 14115116"/>
              <a:gd name="connsiteY220" fmla="*/ 2746972 h 13258800"/>
              <a:gd name="connsiteX221" fmla="*/ 12531694 w 14115116"/>
              <a:gd name="connsiteY221" fmla="*/ 2741044 h 13258800"/>
              <a:gd name="connsiteX222" fmla="*/ 12422148 w 14115116"/>
              <a:gd name="connsiteY222" fmla="*/ 2314711 h 13258800"/>
              <a:gd name="connsiteX223" fmla="*/ 12415096 w 14115116"/>
              <a:gd name="connsiteY223" fmla="*/ 2326449 h 13258800"/>
              <a:gd name="connsiteX224" fmla="*/ 12436234 w 14115116"/>
              <a:gd name="connsiteY224" fmla="*/ 2430436 h 13258800"/>
              <a:gd name="connsiteX225" fmla="*/ 12420334 w 14115116"/>
              <a:gd name="connsiteY225" fmla="*/ 2502847 h 13258800"/>
              <a:gd name="connsiteX226" fmla="*/ 12468598 w 14115116"/>
              <a:gd name="connsiteY226" fmla="*/ 2514349 h 13258800"/>
              <a:gd name="connsiteX227" fmla="*/ 12452702 w 14115116"/>
              <a:gd name="connsiteY227" fmla="*/ 2586760 h 13258800"/>
              <a:gd name="connsiteX228" fmla="*/ 12436804 w 14115116"/>
              <a:gd name="connsiteY228" fmla="*/ 2659168 h 13258800"/>
              <a:gd name="connsiteX229" fmla="*/ 12416788 w 14115116"/>
              <a:gd name="connsiteY229" fmla="*/ 2692499 h 13258800"/>
              <a:gd name="connsiteX230" fmla="*/ 12422320 w 14115116"/>
              <a:gd name="connsiteY230" fmla="*/ 2715771 h 13258800"/>
              <a:gd name="connsiteX231" fmla="*/ 12439182 w 14115116"/>
              <a:gd name="connsiteY231" fmla="*/ 2699765 h 13258800"/>
              <a:gd name="connsiteX232" fmla="*/ 12437682 w 14115116"/>
              <a:gd name="connsiteY232" fmla="*/ 2702980 h 13258800"/>
              <a:gd name="connsiteX233" fmla="*/ 12427994 w 14115116"/>
              <a:gd name="connsiteY233" fmla="*/ 2723748 h 13258800"/>
              <a:gd name="connsiteX234" fmla="*/ 12440064 w 14115116"/>
              <a:gd name="connsiteY234" fmla="*/ 2732874 h 13258800"/>
              <a:gd name="connsiteX235" fmla="*/ 12469166 w 14115116"/>
              <a:gd name="connsiteY235" fmla="*/ 2743083 h 13258800"/>
              <a:gd name="connsiteX236" fmla="*/ 12533328 w 14115116"/>
              <a:gd name="connsiteY236" fmla="*/ 2682176 h 13258800"/>
              <a:gd name="connsiteX237" fmla="*/ 12535314 w 14115116"/>
              <a:gd name="connsiteY237" fmla="*/ 2673124 h 13258800"/>
              <a:gd name="connsiteX238" fmla="*/ 12540874 w 14115116"/>
              <a:gd name="connsiteY238" fmla="*/ 2647804 h 13258800"/>
              <a:gd name="connsiteX239" fmla="*/ 12531244 w 14115116"/>
              <a:gd name="connsiteY239" fmla="*/ 2645507 h 13258800"/>
              <a:gd name="connsiteX240" fmla="*/ 12503342 w 14115116"/>
              <a:gd name="connsiteY240" fmla="*/ 2638858 h 13258800"/>
              <a:gd name="connsiteX241" fmla="*/ 12535136 w 14115116"/>
              <a:gd name="connsiteY241" fmla="*/ 2494036 h 13258800"/>
              <a:gd name="connsiteX242" fmla="*/ 12502772 w 14115116"/>
              <a:gd name="connsiteY242" fmla="*/ 2410127 h 13258800"/>
              <a:gd name="connsiteX243" fmla="*/ 12486876 w 14115116"/>
              <a:gd name="connsiteY243" fmla="*/ 2482534 h 13258800"/>
              <a:gd name="connsiteX244" fmla="*/ 12461704 w 14115116"/>
              <a:gd name="connsiteY244" fmla="*/ 2463437 h 13258800"/>
              <a:gd name="connsiteX245" fmla="*/ 12460708 w 14115116"/>
              <a:gd name="connsiteY245" fmla="*/ 2458366 h 13258800"/>
              <a:gd name="connsiteX246" fmla="*/ 12449886 w 14115116"/>
              <a:gd name="connsiteY246" fmla="*/ 2465837 h 13258800"/>
              <a:gd name="connsiteX247" fmla="*/ 12436234 w 14115116"/>
              <a:gd name="connsiteY247" fmla="*/ 2430436 h 13258800"/>
              <a:gd name="connsiteX248" fmla="*/ 12442268 w 14115116"/>
              <a:gd name="connsiteY248" fmla="*/ 2431875 h 13258800"/>
              <a:gd name="connsiteX249" fmla="*/ 12456148 w 14115116"/>
              <a:gd name="connsiteY249" fmla="*/ 2435183 h 13258800"/>
              <a:gd name="connsiteX250" fmla="*/ 12454582 w 14115116"/>
              <a:gd name="connsiteY250" fmla="*/ 2427215 h 13258800"/>
              <a:gd name="connsiteX251" fmla="*/ 12470408 w 14115116"/>
              <a:gd name="connsiteY251" fmla="*/ 2326214 h 13258800"/>
              <a:gd name="connsiteX252" fmla="*/ 12422148 w 14115116"/>
              <a:gd name="connsiteY252" fmla="*/ 2314711 h 13258800"/>
              <a:gd name="connsiteX253" fmla="*/ 2642964 w 14115116"/>
              <a:gd name="connsiteY253" fmla="*/ 0 h 13258800"/>
              <a:gd name="connsiteX254" fmla="*/ 13260594 w 14115116"/>
              <a:gd name="connsiteY254" fmla="*/ 0 h 13258800"/>
              <a:gd name="connsiteX255" fmla="*/ 13284604 w 14115116"/>
              <a:gd name="connsiteY255" fmla="*/ 5722 h 13258800"/>
              <a:gd name="connsiteX256" fmla="*/ 13268706 w 14115116"/>
              <a:gd name="connsiteY256" fmla="*/ 78133 h 13258800"/>
              <a:gd name="connsiteX257" fmla="*/ 13316966 w 14115116"/>
              <a:gd name="connsiteY257" fmla="*/ 89635 h 13258800"/>
              <a:gd name="connsiteX258" fmla="*/ 13317536 w 14115116"/>
              <a:gd name="connsiteY258" fmla="*/ 318365 h 13258800"/>
              <a:gd name="connsiteX259" fmla="*/ 13365798 w 14115116"/>
              <a:gd name="connsiteY259" fmla="*/ 329869 h 13258800"/>
              <a:gd name="connsiteX260" fmla="*/ 13382266 w 14115116"/>
              <a:gd name="connsiteY260" fmla="*/ 486191 h 13258800"/>
              <a:gd name="connsiteX261" fmla="*/ 13366370 w 14115116"/>
              <a:gd name="connsiteY261" fmla="*/ 558602 h 13258800"/>
              <a:gd name="connsiteX262" fmla="*/ 13414632 w 14115116"/>
              <a:gd name="connsiteY262" fmla="*/ 570104 h 13258800"/>
              <a:gd name="connsiteX263" fmla="*/ 13479358 w 14115116"/>
              <a:gd name="connsiteY263" fmla="*/ 737929 h 13258800"/>
              <a:gd name="connsiteX264" fmla="*/ 13463462 w 14115116"/>
              <a:gd name="connsiteY264" fmla="*/ 810337 h 13258800"/>
              <a:gd name="connsiteX265" fmla="*/ 13399302 w 14115116"/>
              <a:gd name="connsiteY265" fmla="*/ 871244 h 13258800"/>
              <a:gd name="connsiteX266" fmla="*/ 13366940 w 14115116"/>
              <a:gd name="connsiteY266" fmla="*/ 787331 h 13258800"/>
              <a:gd name="connsiteX267" fmla="*/ 13364950 w 14115116"/>
              <a:gd name="connsiteY267" fmla="*/ 796384 h 13258800"/>
              <a:gd name="connsiteX268" fmla="*/ 13351042 w 14115116"/>
              <a:gd name="connsiteY268" fmla="*/ 859740 h 13258800"/>
              <a:gd name="connsiteX269" fmla="*/ 13342444 w 14115116"/>
              <a:gd name="connsiteY269" fmla="*/ 837453 h 13258800"/>
              <a:gd name="connsiteX270" fmla="*/ 13286310 w 14115116"/>
              <a:gd name="connsiteY270" fmla="*/ 691916 h 13258800"/>
              <a:gd name="connsiteX271" fmla="*/ 13350470 w 14115116"/>
              <a:gd name="connsiteY271" fmla="*/ 631009 h 13258800"/>
              <a:gd name="connsiteX272" fmla="*/ 13318106 w 14115116"/>
              <a:gd name="connsiteY272" fmla="*/ 547099 h 13258800"/>
              <a:gd name="connsiteX273" fmla="*/ 13302208 w 14115116"/>
              <a:gd name="connsiteY273" fmla="*/ 619506 h 13258800"/>
              <a:gd name="connsiteX274" fmla="*/ 13285742 w 14115116"/>
              <a:gd name="connsiteY274" fmla="*/ 463185 h 13258800"/>
              <a:gd name="connsiteX275" fmla="*/ 13269844 w 14115116"/>
              <a:gd name="connsiteY275" fmla="*/ 535596 h 13258800"/>
              <a:gd name="connsiteX276" fmla="*/ 13253948 w 14115116"/>
              <a:gd name="connsiteY276" fmla="*/ 608004 h 13258800"/>
              <a:gd name="connsiteX277" fmla="*/ 13205682 w 14115116"/>
              <a:gd name="connsiteY277" fmla="*/ 596501 h 13258800"/>
              <a:gd name="connsiteX278" fmla="*/ 13237478 w 14115116"/>
              <a:gd name="connsiteY278" fmla="*/ 451682 h 13258800"/>
              <a:gd name="connsiteX279" fmla="*/ 13189216 w 14115116"/>
              <a:gd name="connsiteY279" fmla="*/ 440180 h 13258800"/>
              <a:gd name="connsiteX280" fmla="*/ 13173320 w 14115116"/>
              <a:gd name="connsiteY280" fmla="*/ 512589 h 13258800"/>
              <a:gd name="connsiteX281" fmla="*/ 13205682 w 14115116"/>
              <a:gd name="connsiteY281" fmla="*/ 596501 h 13258800"/>
              <a:gd name="connsiteX282" fmla="*/ 13157422 w 14115116"/>
              <a:gd name="connsiteY282" fmla="*/ 584998 h 13258800"/>
              <a:gd name="connsiteX283" fmla="*/ 13173888 w 14115116"/>
              <a:gd name="connsiteY283" fmla="*/ 741319 h 13258800"/>
              <a:gd name="connsiteX284" fmla="*/ 13142094 w 14115116"/>
              <a:gd name="connsiteY284" fmla="*/ 886138 h 13258800"/>
              <a:gd name="connsiteX285" fmla="*/ 13238616 w 14115116"/>
              <a:gd name="connsiteY285" fmla="*/ 909142 h 13258800"/>
              <a:gd name="connsiteX286" fmla="*/ 13222720 w 14115116"/>
              <a:gd name="connsiteY286" fmla="*/ 981556 h 13258800"/>
              <a:gd name="connsiteX287" fmla="*/ 13206822 w 14115116"/>
              <a:gd name="connsiteY287" fmla="*/ 1053962 h 13258800"/>
              <a:gd name="connsiteX288" fmla="*/ 13223290 w 14115116"/>
              <a:gd name="connsiteY288" fmla="*/ 1210284 h 13258800"/>
              <a:gd name="connsiteX289" fmla="*/ 13271552 w 14115116"/>
              <a:gd name="connsiteY289" fmla="*/ 1221787 h 13258800"/>
              <a:gd name="connsiteX290" fmla="*/ 13255654 w 14115116"/>
              <a:gd name="connsiteY290" fmla="*/ 1294198 h 13258800"/>
              <a:gd name="connsiteX291" fmla="*/ 13303916 w 14115116"/>
              <a:gd name="connsiteY291" fmla="*/ 1305699 h 13258800"/>
              <a:gd name="connsiteX292" fmla="*/ 13288020 w 14115116"/>
              <a:gd name="connsiteY292" fmla="*/ 1378109 h 13258800"/>
              <a:gd name="connsiteX293" fmla="*/ 13352746 w 14115116"/>
              <a:gd name="connsiteY293" fmla="*/ 1545932 h 13258800"/>
              <a:gd name="connsiteX294" fmla="*/ 13288588 w 14115116"/>
              <a:gd name="connsiteY294" fmla="*/ 1606841 h 13258800"/>
              <a:gd name="connsiteX295" fmla="*/ 13272690 w 14115116"/>
              <a:gd name="connsiteY295" fmla="*/ 1679250 h 13258800"/>
              <a:gd name="connsiteX296" fmla="*/ 13256792 w 14115116"/>
              <a:gd name="connsiteY296" fmla="*/ 1751658 h 13258800"/>
              <a:gd name="connsiteX297" fmla="*/ 13320952 w 14115116"/>
              <a:gd name="connsiteY297" fmla="*/ 1690753 h 13258800"/>
              <a:gd name="connsiteX298" fmla="*/ 13369214 w 14115116"/>
              <a:gd name="connsiteY298" fmla="*/ 1702255 h 13258800"/>
              <a:gd name="connsiteX299" fmla="*/ 13353316 w 14115116"/>
              <a:gd name="connsiteY299" fmla="*/ 1774664 h 13258800"/>
              <a:gd name="connsiteX300" fmla="*/ 13305054 w 14115116"/>
              <a:gd name="connsiteY300" fmla="*/ 1763160 h 13258800"/>
              <a:gd name="connsiteX301" fmla="*/ 13321522 w 14115116"/>
              <a:gd name="connsiteY301" fmla="*/ 1919482 h 13258800"/>
              <a:gd name="connsiteX302" fmla="*/ 13273258 w 14115116"/>
              <a:gd name="connsiteY302" fmla="*/ 1907979 h 13258800"/>
              <a:gd name="connsiteX303" fmla="*/ 13305624 w 14115116"/>
              <a:gd name="connsiteY303" fmla="*/ 1991893 h 13258800"/>
              <a:gd name="connsiteX304" fmla="*/ 13369784 w 14115116"/>
              <a:gd name="connsiteY304" fmla="*/ 1930986 h 13258800"/>
              <a:gd name="connsiteX305" fmla="*/ 13353886 w 14115116"/>
              <a:gd name="connsiteY305" fmla="*/ 2003396 h 13258800"/>
              <a:gd name="connsiteX306" fmla="*/ 13402146 w 14115116"/>
              <a:gd name="connsiteY306" fmla="*/ 2014899 h 13258800"/>
              <a:gd name="connsiteX307" fmla="*/ 13386250 w 14115116"/>
              <a:gd name="connsiteY307" fmla="*/ 2087308 h 13258800"/>
              <a:gd name="connsiteX308" fmla="*/ 13434514 w 14115116"/>
              <a:gd name="connsiteY308" fmla="*/ 2098810 h 13258800"/>
              <a:gd name="connsiteX309" fmla="*/ 13466878 w 14115116"/>
              <a:gd name="connsiteY309" fmla="*/ 2182723 h 13258800"/>
              <a:gd name="connsiteX310" fmla="*/ 13453464 w 14115116"/>
              <a:gd name="connsiteY310" fmla="*/ 2243820 h 13258800"/>
              <a:gd name="connsiteX311" fmla="*/ 13450980 w 14115116"/>
              <a:gd name="connsiteY311" fmla="*/ 2255133 h 13258800"/>
              <a:gd name="connsiteX312" fmla="*/ 13547502 w 14115116"/>
              <a:gd name="connsiteY312" fmla="*/ 2278139 h 13258800"/>
              <a:gd name="connsiteX313" fmla="*/ 13515710 w 14115116"/>
              <a:gd name="connsiteY313" fmla="*/ 2422957 h 13258800"/>
              <a:gd name="connsiteX314" fmla="*/ 13563970 w 14115116"/>
              <a:gd name="connsiteY314" fmla="*/ 2434461 h 13258800"/>
              <a:gd name="connsiteX315" fmla="*/ 13548072 w 14115116"/>
              <a:gd name="connsiteY315" fmla="*/ 2506872 h 13258800"/>
              <a:gd name="connsiteX316" fmla="*/ 13596334 w 14115116"/>
              <a:gd name="connsiteY316" fmla="*/ 2518375 h 13258800"/>
              <a:gd name="connsiteX317" fmla="*/ 13580436 w 14115116"/>
              <a:gd name="connsiteY317" fmla="*/ 2590780 h 13258800"/>
              <a:gd name="connsiteX318" fmla="*/ 13676962 w 14115116"/>
              <a:gd name="connsiteY318" fmla="*/ 2613787 h 13258800"/>
              <a:gd name="connsiteX319" fmla="*/ 13661064 w 14115116"/>
              <a:gd name="connsiteY319" fmla="*/ 2686198 h 13258800"/>
              <a:gd name="connsiteX320" fmla="*/ 13596904 w 14115116"/>
              <a:gd name="connsiteY320" fmla="*/ 2747101 h 13258800"/>
              <a:gd name="connsiteX321" fmla="*/ 13645168 w 14115116"/>
              <a:gd name="connsiteY321" fmla="*/ 2758604 h 13258800"/>
              <a:gd name="connsiteX322" fmla="*/ 13693428 w 14115116"/>
              <a:gd name="connsiteY322" fmla="*/ 2770107 h 13258800"/>
              <a:gd name="connsiteX323" fmla="*/ 13677530 w 14115116"/>
              <a:gd name="connsiteY323" fmla="*/ 2842517 h 13258800"/>
              <a:gd name="connsiteX324" fmla="*/ 13725794 w 14115116"/>
              <a:gd name="connsiteY324" fmla="*/ 2854021 h 13258800"/>
              <a:gd name="connsiteX325" fmla="*/ 13758156 w 14115116"/>
              <a:gd name="connsiteY325" fmla="*/ 2937933 h 13258800"/>
              <a:gd name="connsiteX326" fmla="*/ 13742260 w 14115116"/>
              <a:gd name="connsiteY326" fmla="*/ 3010344 h 13258800"/>
              <a:gd name="connsiteX327" fmla="*/ 13790522 w 14115116"/>
              <a:gd name="connsiteY327" fmla="*/ 3021847 h 13258800"/>
              <a:gd name="connsiteX328" fmla="*/ 13806420 w 14115116"/>
              <a:gd name="connsiteY328" fmla="*/ 2949438 h 13258800"/>
              <a:gd name="connsiteX329" fmla="*/ 13838782 w 14115116"/>
              <a:gd name="connsiteY329" fmla="*/ 3033351 h 13258800"/>
              <a:gd name="connsiteX330" fmla="*/ 13822884 w 14115116"/>
              <a:gd name="connsiteY330" fmla="*/ 3105760 h 13258800"/>
              <a:gd name="connsiteX331" fmla="*/ 13871146 w 14115116"/>
              <a:gd name="connsiteY331" fmla="*/ 3117264 h 13258800"/>
              <a:gd name="connsiteX332" fmla="*/ 13806986 w 14115116"/>
              <a:gd name="connsiteY332" fmla="*/ 3178170 h 13258800"/>
              <a:gd name="connsiteX333" fmla="*/ 13839352 w 14115116"/>
              <a:gd name="connsiteY333" fmla="*/ 3262081 h 13258800"/>
              <a:gd name="connsiteX334" fmla="*/ 13855248 w 14115116"/>
              <a:gd name="connsiteY334" fmla="*/ 3189672 h 13258800"/>
              <a:gd name="connsiteX335" fmla="*/ 13871146 w 14115116"/>
              <a:gd name="connsiteY335" fmla="*/ 3117264 h 13258800"/>
              <a:gd name="connsiteX336" fmla="*/ 13903512 w 14115116"/>
              <a:gd name="connsiteY336" fmla="*/ 3201177 h 13258800"/>
              <a:gd name="connsiteX337" fmla="*/ 13887616 w 14115116"/>
              <a:gd name="connsiteY337" fmla="*/ 3273585 h 13258800"/>
              <a:gd name="connsiteX338" fmla="*/ 13935876 w 14115116"/>
              <a:gd name="connsiteY338" fmla="*/ 3285087 h 13258800"/>
              <a:gd name="connsiteX339" fmla="*/ 14032972 w 14115116"/>
              <a:gd name="connsiteY339" fmla="*/ 3536822 h 13258800"/>
              <a:gd name="connsiteX340" fmla="*/ 14065334 w 14115116"/>
              <a:gd name="connsiteY340" fmla="*/ 3620738 h 13258800"/>
              <a:gd name="connsiteX341" fmla="*/ 14097700 w 14115116"/>
              <a:gd name="connsiteY341" fmla="*/ 3704650 h 13258800"/>
              <a:gd name="connsiteX342" fmla="*/ 14081802 w 14115116"/>
              <a:gd name="connsiteY342" fmla="*/ 3777058 h 13258800"/>
              <a:gd name="connsiteX343" fmla="*/ 14065904 w 14115116"/>
              <a:gd name="connsiteY343" fmla="*/ 3849470 h 13258800"/>
              <a:gd name="connsiteX344" fmla="*/ 14001176 w 14115116"/>
              <a:gd name="connsiteY344" fmla="*/ 3681643 h 13258800"/>
              <a:gd name="connsiteX345" fmla="*/ 13936448 w 14115116"/>
              <a:gd name="connsiteY345" fmla="*/ 3513816 h 13258800"/>
              <a:gd name="connsiteX346" fmla="*/ 13952344 w 14115116"/>
              <a:gd name="connsiteY346" fmla="*/ 3441407 h 13258800"/>
              <a:gd name="connsiteX347" fmla="*/ 13904082 w 14115116"/>
              <a:gd name="connsiteY347" fmla="*/ 3429903 h 13258800"/>
              <a:gd name="connsiteX348" fmla="*/ 13936448 w 14115116"/>
              <a:gd name="connsiteY348" fmla="*/ 3513816 h 13258800"/>
              <a:gd name="connsiteX349" fmla="*/ 13855820 w 14115116"/>
              <a:gd name="connsiteY349" fmla="*/ 3418399 h 13258800"/>
              <a:gd name="connsiteX350" fmla="*/ 13871718 w 14115116"/>
              <a:gd name="connsiteY350" fmla="*/ 3345993 h 13258800"/>
              <a:gd name="connsiteX351" fmla="*/ 13823454 w 14115116"/>
              <a:gd name="connsiteY351" fmla="*/ 3334490 h 13258800"/>
              <a:gd name="connsiteX352" fmla="*/ 13775192 w 14115116"/>
              <a:gd name="connsiteY352" fmla="*/ 3322988 h 13258800"/>
              <a:gd name="connsiteX353" fmla="*/ 13791090 w 14115116"/>
              <a:gd name="connsiteY353" fmla="*/ 3250577 h 13258800"/>
              <a:gd name="connsiteX354" fmla="*/ 13742830 w 14115116"/>
              <a:gd name="connsiteY354" fmla="*/ 3239076 h 13258800"/>
              <a:gd name="connsiteX355" fmla="*/ 13758726 w 14115116"/>
              <a:gd name="connsiteY355" fmla="*/ 3166668 h 13258800"/>
              <a:gd name="connsiteX356" fmla="*/ 13629838 w 14115116"/>
              <a:gd name="connsiteY356" fmla="*/ 3059749 h 13258800"/>
              <a:gd name="connsiteX357" fmla="*/ 13597474 w 14115116"/>
              <a:gd name="connsiteY357" fmla="*/ 2975836 h 13258800"/>
              <a:gd name="connsiteX358" fmla="*/ 13549210 w 14115116"/>
              <a:gd name="connsiteY358" fmla="*/ 2964333 h 13258800"/>
              <a:gd name="connsiteX359" fmla="*/ 13581008 w 14115116"/>
              <a:gd name="connsiteY359" fmla="*/ 2819510 h 13258800"/>
              <a:gd name="connsiteX360" fmla="*/ 13532742 w 14115116"/>
              <a:gd name="connsiteY360" fmla="*/ 2808008 h 13258800"/>
              <a:gd name="connsiteX361" fmla="*/ 13500380 w 14115116"/>
              <a:gd name="connsiteY361" fmla="*/ 2724093 h 13258800"/>
              <a:gd name="connsiteX362" fmla="*/ 13452120 w 14115116"/>
              <a:gd name="connsiteY362" fmla="*/ 2712593 h 13258800"/>
              <a:gd name="connsiteX363" fmla="*/ 13468016 w 14115116"/>
              <a:gd name="connsiteY363" fmla="*/ 2640186 h 13258800"/>
              <a:gd name="connsiteX364" fmla="*/ 13419754 w 14115116"/>
              <a:gd name="connsiteY364" fmla="*/ 2628682 h 13258800"/>
              <a:gd name="connsiteX365" fmla="*/ 13435652 w 14115116"/>
              <a:gd name="connsiteY365" fmla="*/ 2556273 h 13258800"/>
              <a:gd name="connsiteX366" fmla="*/ 13387388 w 14115116"/>
              <a:gd name="connsiteY366" fmla="*/ 2544770 h 13258800"/>
              <a:gd name="connsiteX367" fmla="*/ 13322660 w 14115116"/>
              <a:gd name="connsiteY367" fmla="*/ 2376945 h 13258800"/>
              <a:gd name="connsiteX368" fmla="*/ 13257930 w 14115116"/>
              <a:gd name="connsiteY368" fmla="*/ 2209120 h 13258800"/>
              <a:gd name="connsiteX369" fmla="*/ 13241464 w 14115116"/>
              <a:gd name="connsiteY369" fmla="*/ 2052798 h 13258800"/>
              <a:gd name="connsiteX370" fmla="*/ 13160838 w 14115116"/>
              <a:gd name="connsiteY370" fmla="*/ 1957384 h 13258800"/>
              <a:gd name="connsiteX371" fmla="*/ 13176736 w 14115116"/>
              <a:gd name="connsiteY371" fmla="*/ 1884974 h 13258800"/>
              <a:gd name="connsiteX372" fmla="*/ 13128474 w 14115116"/>
              <a:gd name="connsiteY372" fmla="*/ 1873472 h 13258800"/>
              <a:gd name="connsiteX373" fmla="*/ 13112576 w 14115116"/>
              <a:gd name="connsiteY373" fmla="*/ 1945882 h 13258800"/>
              <a:gd name="connsiteX374" fmla="*/ 13112318 w 14115116"/>
              <a:gd name="connsiteY374" fmla="*/ 1943440 h 13258800"/>
              <a:gd name="connsiteX375" fmla="*/ 13112308 w 14115116"/>
              <a:gd name="connsiteY375" fmla="*/ 1943346 h 13258800"/>
              <a:gd name="connsiteX376" fmla="*/ 13110518 w 14115116"/>
              <a:gd name="connsiteY376" fmla="*/ 1926340 h 13258800"/>
              <a:gd name="connsiteX377" fmla="*/ 13109986 w 14115116"/>
              <a:gd name="connsiteY377" fmla="*/ 1921305 h 13258800"/>
              <a:gd name="connsiteX378" fmla="*/ 13107142 w 14115116"/>
              <a:gd name="connsiteY378" fmla="*/ 1894283 h 13258800"/>
              <a:gd name="connsiteX379" fmla="*/ 13106456 w 14115116"/>
              <a:gd name="connsiteY379" fmla="*/ 1887776 h 13258800"/>
              <a:gd name="connsiteX380" fmla="*/ 13105416 w 14115116"/>
              <a:gd name="connsiteY380" fmla="*/ 1877909 h 13258800"/>
              <a:gd name="connsiteX381" fmla="*/ 13103056 w 14115116"/>
              <a:gd name="connsiteY381" fmla="*/ 1855508 h 13258800"/>
              <a:gd name="connsiteX382" fmla="*/ 13098698 w 14115116"/>
              <a:gd name="connsiteY382" fmla="*/ 1814135 h 13258800"/>
              <a:gd name="connsiteX383" fmla="*/ 13098168 w 14115116"/>
              <a:gd name="connsiteY383" fmla="*/ 1809101 h 13258800"/>
              <a:gd name="connsiteX384" fmla="*/ 13096708 w 14115116"/>
              <a:gd name="connsiteY384" fmla="*/ 1795237 h 13258800"/>
              <a:gd name="connsiteX385" fmla="*/ 13096108 w 14115116"/>
              <a:gd name="connsiteY385" fmla="*/ 1789561 h 13258800"/>
              <a:gd name="connsiteX386" fmla="*/ 13096366 w 14115116"/>
              <a:gd name="connsiteY386" fmla="*/ 1792003 h 13258800"/>
              <a:gd name="connsiteX387" fmla="*/ 13096708 w 14115116"/>
              <a:gd name="connsiteY387" fmla="*/ 1795237 h 13258800"/>
              <a:gd name="connsiteX388" fmla="*/ 13098698 w 14115116"/>
              <a:gd name="connsiteY388" fmla="*/ 1814135 h 13258800"/>
              <a:gd name="connsiteX389" fmla="*/ 13101544 w 14115116"/>
              <a:gd name="connsiteY389" fmla="*/ 1841156 h 13258800"/>
              <a:gd name="connsiteX390" fmla="*/ 13105416 w 14115116"/>
              <a:gd name="connsiteY390" fmla="*/ 1877909 h 13258800"/>
              <a:gd name="connsiteX391" fmla="*/ 13105628 w 14115116"/>
              <a:gd name="connsiteY391" fmla="*/ 1879933 h 13258800"/>
              <a:gd name="connsiteX392" fmla="*/ 13106456 w 14115116"/>
              <a:gd name="connsiteY392" fmla="*/ 1887776 h 13258800"/>
              <a:gd name="connsiteX393" fmla="*/ 13109986 w 14115116"/>
              <a:gd name="connsiteY393" fmla="*/ 1921305 h 13258800"/>
              <a:gd name="connsiteX394" fmla="*/ 13112308 w 14115116"/>
              <a:gd name="connsiteY394" fmla="*/ 1943346 h 13258800"/>
              <a:gd name="connsiteX395" fmla="*/ 13112576 w 14115116"/>
              <a:gd name="connsiteY395" fmla="*/ 1945882 h 13258800"/>
              <a:gd name="connsiteX396" fmla="*/ 13080782 w 14115116"/>
              <a:gd name="connsiteY396" fmla="*/ 2090699 h 13258800"/>
              <a:gd name="connsiteX397" fmla="*/ 13129042 w 14115116"/>
              <a:gd name="connsiteY397" fmla="*/ 2102202 h 13258800"/>
              <a:gd name="connsiteX398" fmla="*/ 13097246 w 14115116"/>
              <a:gd name="connsiteY398" fmla="*/ 2247023 h 13258800"/>
              <a:gd name="connsiteX399" fmla="*/ 13076886 w 14115116"/>
              <a:gd name="connsiteY399" fmla="*/ 2242169 h 13258800"/>
              <a:gd name="connsiteX400" fmla="*/ 13061050 w 14115116"/>
              <a:gd name="connsiteY400" fmla="*/ 2238394 h 13258800"/>
              <a:gd name="connsiteX401" fmla="*/ 13062966 w 14115116"/>
              <a:gd name="connsiteY401" fmla="*/ 2200752 h 13258800"/>
              <a:gd name="connsiteX402" fmla="*/ 13064882 w 14115116"/>
              <a:gd name="connsiteY402" fmla="*/ 2163110 h 13258800"/>
              <a:gd name="connsiteX403" fmla="*/ 13048986 w 14115116"/>
              <a:gd name="connsiteY403" fmla="*/ 2235520 h 13258800"/>
              <a:gd name="connsiteX404" fmla="*/ 13061050 w 14115116"/>
              <a:gd name="connsiteY404" fmla="*/ 2238394 h 13258800"/>
              <a:gd name="connsiteX405" fmla="*/ 13058418 w 14115116"/>
              <a:gd name="connsiteY405" fmla="*/ 2290153 h 13258800"/>
              <a:gd name="connsiteX406" fmla="*/ 13049554 w 14115116"/>
              <a:gd name="connsiteY406" fmla="*/ 2464249 h 13258800"/>
              <a:gd name="connsiteX407" fmla="*/ 13033656 w 14115116"/>
              <a:gd name="connsiteY407" fmla="*/ 2536660 h 13258800"/>
              <a:gd name="connsiteX408" fmla="*/ 13040602 w 14115116"/>
              <a:gd name="connsiteY408" fmla="*/ 2602605 h 13258800"/>
              <a:gd name="connsiteX409" fmla="*/ 13045796 w 14115116"/>
              <a:gd name="connsiteY409" fmla="*/ 2651921 h 13258800"/>
              <a:gd name="connsiteX410" fmla="*/ 13047746 w 14115116"/>
              <a:gd name="connsiteY410" fmla="*/ 2652385 h 13258800"/>
              <a:gd name="connsiteX411" fmla="*/ 13046462 w 14115116"/>
              <a:gd name="connsiteY411" fmla="*/ 2658226 h 13258800"/>
              <a:gd name="connsiteX412" fmla="*/ 13050122 w 14115116"/>
              <a:gd name="connsiteY412" fmla="*/ 2692979 h 13258800"/>
              <a:gd name="connsiteX413" fmla="*/ 13034224 w 14115116"/>
              <a:gd name="connsiteY413" fmla="*/ 2765391 h 13258800"/>
              <a:gd name="connsiteX414" fmla="*/ 13032238 w 14115116"/>
              <a:gd name="connsiteY414" fmla="*/ 2774442 h 13258800"/>
              <a:gd name="connsiteX415" fmla="*/ 13024912 w 14115116"/>
              <a:gd name="connsiteY415" fmla="*/ 2807811 h 13258800"/>
              <a:gd name="connsiteX416" fmla="*/ 13026024 w 14115116"/>
              <a:gd name="connsiteY416" fmla="*/ 2809134 h 13258800"/>
              <a:gd name="connsiteX417" fmla="*/ 13096574 w 14115116"/>
              <a:gd name="connsiteY417" fmla="*/ 2892621 h 13258800"/>
              <a:gd name="connsiteX418" fmla="*/ 13112472 w 14115116"/>
              <a:gd name="connsiteY418" fmla="*/ 2820211 h 13258800"/>
              <a:gd name="connsiteX419" fmla="*/ 13160734 w 14115116"/>
              <a:gd name="connsiteY419" fmla="*/ 2831714 h 13258800"/>
              <a:gd name="connsiteX420" fmla="*/ 13156512 w 14115116"/>
              <a:gd name="connsiteY420" fmla="*/ 2850947 h 13258800"/>
              <a:gd name="connsiteX421" fmla="*/ 13128938 w 14115116"/>
              <a:gd name="connsiteY421" fmla="*/ 2976532 h 13258800"/>
              <a:gd name="connsiteX422" fmla="*/ 13161304 w 14115116"/>
              <a:gd name="connsiteY422" fmla="*/ 3060445 h 13258800"/>
              <a:gd name="connsiteX423" fmla="*/ 13177202 w 14115116"/>
              <a:gd name="connsiteY423" fmla="*/ 2988036 h 13258800"/>
              <a:gd name="connsiteX424" fmla="*/ 13225466 w 14115116"/>
              <a:gd name="connsiteY424" fmla="*/ 2999540 h 13258800"/>
              <a:gd name="connsiteX425" fmla="*/ 13209566 w 14115116"/>
              <a:gd name="connsiteY425" fmla="*/ 3071950 h 13258800"/>
              <a:gd name="connsiteX426" fmla="*/ 13226034 w 14115116"/>
              <a:gd name="connsiteY426" fmla="*/ 3228268 h 13258800"/>
              <a:gd name="connsiteX427" fmla="*/ 13258398 w 14115116"/>
              <a:gd name="connsiteY427" fmla="*/ 3312181 h 13258800"/>
              <a:gd name="connsiteX428" fmla="*/ 13242502 w 14115116"/>
              <a:gd name="connsiteY428" fmla="*/ 3384592 h 13258800"/>
              <a:gd name="connsiteX429" fmla="*/ 13226602 w 14115116"/>
              <a:gd name="connsiteY429" fmla="*/ 3457000 h 13258800"/>
              <a:gd name="connsiteX430" fmla="*/ 13323126 w 14115116"/>
              <a:gd name="connsiteY430" fmla="*/ 3480006 h 13258800"/>
              <a:gd name="connsiteX431" fmla="*/ 13339590 w 14115116"/>
              <a:gd name="connsiteY431" fmla="*/ 3636330 h 13258800"/>
              <a:gd name="connsiteX432" fmla="*/ 13387854 w 14115116"/>
              <a:gd name="connsiteY432" fmla="*/ 3647833 h 13258800"/>
              <a:gd name="connsiteX433" fmla="*/ 13371958 w 14115116"/>
              <a:gd name="connsiteY433" fmla="*/ 3720241 h 13258800"/>
              <a:gd name="connsiteX434" fmla="*/ 13420220 w 14115116"/>
              <a:gd name="connsiteY434" fmla="*/ 3731744 h 13258800"/>
              <a:gd name="connsiteX435" fmla="*/ 13356060 w 14115116"/>
              <a:gd name="connsiteY435" fmla="*/ 3792651 h 13258800"/>
              <a:gd name="connsiteX436" fmla="*/ 13388424 w 14115116"/>
              <a:gd name="connsiteY436" fmla="*/ 3876561 h 13258800"/>
              <a:gd name="connsiteX437" fmla="*/ 13436686 w 14115116"/>
              <a:gd name="connsiteY437" fmla="*/ 3888063 h 13258800"/>
              <a:gd name="connsiteX438" fmla="*/ 13420790 w 14115116"/>
              <a:gd name="connsiteY438" fmla="*/ 3960473 h 13258800"/>
              <a:gd name="connsiteX439" fmla="*/ 13437256 w 14115116"/>
              <a:gd name="connsiteY439" fmla="*/ 4116797 h 13258800"/>
              <a:gd name="connsiteX440" fmla="*/ 13485518 w 14115116"/>
              <a:gd name="connsiteY440" fmla="*/ 4128299 h 13258800"/>
              <a:gd name="connsiteX441" fmla="*/ 13492464 w 14115116"/>
              <a:gd name="connsiteY441" fmla="*/ 4194248 h 13258800"/>
              <a:gd name="connsiteX442" fmla="*/ 13499876 w 14115116"/>
              <a:gd name="connsiteY442" fmla="*/ 4264606 h 13258800"/>
              <a:gd name="connsiteX443" fmla="*/ 13487932 w 14115116"/>
              <a:gd name="connsiteY443" fmla="*/ 4290797 h 13258800"/>
              <a:gd name="connsiteX444" fmla="*/ 13534350 w 14115116"/>
              <a:gd name="connsiteY444" fmla="*/ 4368533 h 13258800"/>
              <a:gd name="connsiteX445" fmla="*/ 13566714 w 14115116"/>
              <a:gd name="connsiteY445" fmla="*/ 4452446 h 13258800"/>
              <a:gd name="connsiteX446" fmla="*/ 13614976 w 14115116"/>
              <a:gd name="connsiteY446" fmla="*/ 4463947 h 13258800"/>
              <a:gd name="connsiteX447" fmla="*/ 13599078 w 14115116"/>
              <a:gd name="connsiteY447" fmla="*/ 4536356 h 13258800"/>
              <a:gd name="connsiteX448" fmla="*/ 13631442 w 14115116"/>
              <a:gd name="connsiteY448" fmla="*/ 4620269 h 13258800"/>
              <a:gd name="connsiteX449" fmla="*/ 13599646 w 14115116"/>
              <a:gd name="connsiteY449" fmla="*/ 4765090 h 13258800"/>
              <a:gd name="connsiteX450" fmla="*/ 13647910 w 14115116"/>
              <a:gd name="connsiteY450" fmla="*/ 4776593 h 13258800"/>
              <a:gd name="connsiteX451" fmla="*/ 13696172 w 14115116"/>
              <a:gd name="connsiteY451" fmla="*/ 4788095 h 13258800"/>
              <a:gd name="connsiteX452" fmla="*/ 13680274 w 14115116"/>
              <a:gd name="connsiteY452" fmla="*/ 4860506 h 13258800"/>
              <a:gd name="connsiteX453" fmla="*/ 13664376 w 14115116"/>
              <a:gd name="connsiteY453" fmla="*/ 4932912 h 13258800"/>
              <a:gd name="connsiteX454" fmla="*/ 13648478 w 14115116"/>
              <a:gd name="connsiteY454" fmla="*/ 5005322 h 13258800"/>
              <a:gd name="connsiteX455" fmla="*/ 13616114 w 14115116"/>
              <a:gd name="connsiteY455" fmla="*/ 4921409 h 13258800"/>
              <a:gd name="connsiteX456" fmla="*/ 13632582 w 14115116"/>
              <a:gd name="connsiteY456" fmla="*/ 5077731 h 13258800"/>
              <a:gd name="connsiteX457" fmla="*/ 13616682 w 14115116"/>
              <a:gd name="connsiteY457" fmla="*/ 5150142 h 13258800"/>
              <a:gd name="connsiteX458" fmla="*/ 13584318 w 14115116"/>
              <a:gd name="connsiteY458" fmla="*/ 5066228 h 13258800"/>
              <a:gd name="connsiteX459" fmla="*/ 13551954 w 14115116"/>
              <a:gd name="connsiteY459" fmla="*/ 4982316 h 13258800"/>
              <a:gd name="connsiteX460" fmla="*/ 13536056 w 14115116"/>
              <a:gd name="connsiteY460" fmla="*/ 5054724 h 13258800"/>
              <a:gd name="connsiteX461" fmla="*/ 13471896 w 14115116"/>
              <a:gd name="connsiteY461" fmla="*/ 5115634 h 13258800"/>
              <a:gd name="connsiteX462" fmla="*/ 13504262 w 14115116"/>
              <a:gd name="connsiteY462" fmla="*/ 5199544 h 13258800"/>
              <a:gd name="connsiteX463" fmla="*/ 13520728 w 14115116"/>
              <a:gd name="connsiteY463" fmla="*/ 5355867 h 13258800"/>
              <a:gd name="connsiteX464" fmla="*/ 13472466 w 14115116"/>
              <a:gd name="connsiteY464" fmla="*/ 5344363 h 13258800"/>
              <a:gd name="connsiteX465" fmla="*/ 13488364 w 14115116"/>
              <a:gd name="connsiteY465" fmla="*/ 5271954 h 13258800"/>
              <a:gd name="connsiteX466" fmla="*/ 13456000 w 14115116"/>
              <a:gd name="connsiteY466" fmla="*/ 5188040 h 13258800"/>
              <a:gd name="connsiteX467" fmla="*/ 13407736 w 14115116"/>
              <a:gd name="connsiteY467" fmla="*/ 5176537 h 13258800"/>
              <a:gd name="connsiteX468" fmla="*/ 13423634 w 14115116"/>
              <a:gd name="connsiteY468" fmla="*/ 5104130 h 13258800"/>
              <a:gd name="connsiteX469" fmla="*/ 13439532 w 14115116"/>
              <a:gd name="connsiteY469" fmla="*/ 5031719 h 13258800"/>
              <a:gd name="connsiteX470" fmla="*/ 13374804 w 14115116"/>
              <a:gd name="connsiteY470" fmla="*/ 4863895 h 13258800"/>
              <a:gd name="connsiteX471" fmla="*/ 13438964 w 14115116"/>
              <a:gd name="connsiteY471" fmla="*/ 4802991 h 13258800"/>
              <a:gd name="connsiteX472" fmla="*/ 13406598 w 14115116"/>
              <a:gd name="connsiteY472" fmla="*/ 4719079 h 13258800"/>
              <a:gd name="connsiteX473" fmla="*/ 13390702 w 14115116"/>
              <a:gd name="connsiteY473" fmla="*/ 4791488 h 13258800"/>
              <a:gd name="connsiteX474" fmla="*/ 13358336 w 14115116"/>
              <a:gd name="connsiteY474" fmla="*/ 4707573 h 13258800"/>
              <a:gd name="connsiteX475" fmla="*/ 13374234 w 14115116"/>
              <a:gd name="connsiteY475" fmla="*/ 4635164 h 13258800"/>
              <a:gd name="connsiteX476" fmla="*/ 13293608 w 14115116"/>
              <a:gd name="connsiteY476" fmla="*/ 4539749 h 13258800"/>
              <a:gd name="connsiteX477" fmla="*/ 13309506 w 14115116"/>
              <a:gd name="connsiteY477" fmla="*/ 4467338 h 13258800"/>
              <a:gd name="connsiteX478" fmla="*/ 13228878 w 14115116"/>
              <a:gd name="connsiteY478" fmla="*/ 4371924 h 13258800"/>
              <a:gd name="connsiteX479" fmla="*/ 13277142 w 14115116"/>
              <a:gd name="connsiteY479" fmla="*/ 4383429 h 13258800"/>
              <a:gd name="connsiteX480" fmla="*/ 13293038 w 14115116"/>
              <a:gd name="connsiteY480" fmla="*/ 4311018 h 13258800"/>
              <a:gd name="connsiteX481" fmla="*/ 13244776 w 14115116"/>
              <a:gd name="connsiteY481" fmla="*/ 4299517 h 13258800"/>
              <a:gd name="connsiteX482" fmla="*/ 13196512 w 14115116"/>
              <a:gd name="connsiteY482" fmla="*/ 4288012 h 13258800"/>
              <a:gd name="connsiteX483" fmla="*/ 13212412 w 14115116"/>
              <a:gd name="connsiteY483" fmla="*/ 4215604 h 13258800"/>
              <a:gd name="connsiteX484" fmla="*/ 13131784 w 14115116"/>
              <a:gd name="connsiteY484" fmla="*/ 4120188 h 13258800"/>
              <a:gd name="connsiteX485" fmla="*/ 13147684 w 14115116"/>
              <a:gd name="connsiteY485" fmla="*/ 4047778 h 13258800"/>
              <a:gd name="connsiteX486" fmla="*/ 13115320 w 14115116"/>
              <a:gd name="connsiteY486" fmla="*/ 3963866 h 13258800"/>
              <a:gd name="connsiteX487" fmla="*/ 13131218 w 14115116"/>
              <a:gd name="connsiteY487" fmla="*/ 3891456 h 13258800"/>
              <a:gd name="connsiteX488" fmla="*/ 13034692 w 14115116"/>
              <a:gd name="connsiteY488" fmla="*/ 3868449 h 13258800"/>
              <a:gd name="connsiteX489" fmla="*/ 13026600 w 14115116"/>
              <a:gd name="connsiteY489" fmla="*/ 3847473 h 13258800"/>
              <a:gd name="connsiteX490" fmla="*/ 13019328 w 14115116"/>
              <a:gd name="connsiteY490" fmla="*/ 3828617 h 13258800"/>
              <a:gd name="connsiteX491" fmla="*/ 13004706 w 14115116"/>
              <a:gd name="connsiteY491" fmla="*/ 3825132 h 13258800"/>
              <a:gd name="connsiteX492" fmla="*/ 12924080 w 14115116"/>
              <a:gd name="connsiteY492" fmla="*/ 3729717 h 13258800"/>
              <a:gd name="connsiteX493" fmla="*/ 12897252 w 14115116"/>
              <a:gd name="connsiteY493" fmla="*/ 3851910 h 13258800"/>
              <a:gd name="connsiteX494" fmla="*/ 12881204 w 14115116"/>
              <a:gd name="connsiteY494" fmla="*/ 3925007 h 13258800"/>
              <a:gd name="connsiteX495" fmla="*/ 12887662 w 14115116"/>
              <a:gd name="connsiteY495" fmla="*/ 3941751 h 13258800"/>
              <a:gd name="connsiteX496" fmla="*/ 12906372 w 14115116"/>
              <a:gd name="connsiteY496" fmla="*/ 3990263 h 13258800"/>
              <a:gd name="connsiteX497" fmla="*/ 12895186 w 14115116"/>
              <a:gd name="connsiteY497" fmla="*/ 4041209 h 13258800"/>
              <a:gd name="connsiteX498" fmla="*/ 12898742 w 14115116"/>
              <a:gd name="connsiteY498" fmla="*/ 4047524 h 13258800"/>
              <a:gd name="connsiteX499" fmla="*/ 12876954 w 14115116"/>
              <a:gd name="connsiteY499" fmla="*/ 4175679 h 13258800"/>
              <a:gd name="connsiteX500" fmla="*/ 12872982 w 14115116"/>
              <a:gd name="connsiteY500" fmla="*/ 4193779 h 13258800"/>
              <a:gd name="connsiteX501" fmla="*/ 12870992 w 14115116"/>
              <a:gd name="connsiteY501" fmla="*/ 4202832 h 13258800"/>
              <a:gd name="connsiteX502" fmla="*/ 12870248 w 14115116"/>
              <a:gd name="connsiteY502" fmla="*/ 4206225 h 13258800"/>
              <a:gd name="connsiteX503" fmla="*/ 12863542 w 14115116"/>
              <a:gd name="connsiteY503" fmla="*/ 4236773 h 13258800"/>
              <a:gd name="connsiteX504" fmla="*/ 12845160 w 14115116"/>
              <a:gd name="connsiteY504" fmla="*/ 4320495 h 13258800"/>
              <a:gd name="connsiteX505" fmla="*/ 12829264 w 14115116"/>
              <a:gd name="connsiteY505" fmla="*/ 4392902 h 13258800"/>
              <a:gd name="connsiteX506" fmla="*/ 12813366 w 14115116"/>
              <a:gd name="connsiteY506" fmla="*/ 4465314 h 13258800"/>
              <a:gd name="connsiteX507" fmla="*/ 12765104 w 14115116"/>
              <a:gd name="connsiteY507" fmla="*/ 4453811 h 13258800"/>
              <a:gd name="connsiteX508" fmla="*/ 12781002 w 14115116"/>
              <a:gd name="connsiteY508" fmla="*/ 4381400 h 13258800"/>
              <a:gd name="connsiteX509" fmla="*/ 12794414 w 14115116"/>
              <a:gd name="connsiteY509" fmla="*/ 4320305 h 13258800"/>
              <a:gd name="connsiteX510" fmla="*/ 12796444 w 14115116"/>
              <a:gd name="connsiteY510" fmla="*/ 4311060 h 13258800"/>
              <a:gd name="connsiteX511" fmla="*/ 12794520 w 14115116"/>
              <a:gd name="connsiteY511" fmla="*/ 4268398 h 13258800"/>
              <a:gd name="connsiteX512" fmla="*/ 12780866 w 14115116"/>
              <a:gd name="connsiteY512" fmla="*/ 4233002 h 13258800"/>
              <a:gd name="connsiteX513" fmla="*/ 12772002 w 14115116"/>
              <a:gd name="connsiteY513" fmla="*/ 4210011 h 13258800"/>
              <a:gd name="connsiteX514" fmla="*/ 12764534 w 14115116"/>
              <a:gd name="connsiteY514" fmla="*/ 4225081 h 13258800"/>
              <a:gd name="connsiteX515" fmla="*/ 12750878 w 14115116"/>
              <a:gd name="connsiteY515" fmla="*/ 4189683 h 13258800"/>
              <a:gd name="connsiteX516" fmla="*/ 12759834 w 14115116"/>
              <a:gd name="connsiteY516" fmla="*/ 4178469 h 13258800"/>
              <a:gd name="connsiteX517" fmla="*/ 12758110 w 14115116"/>
              <a:gd name="connsiteY517" fmla="*/ 4173994 h 13258800"/>
              <a:gd name="connsiteX518" fmla="*/ 12729792 w 14115116"/>
              <a:gd name="connsiteY518" fmla="*/ 4100575 h 13258800"/>
              <a:gd name="connsiteX519" fmla="*/ 12681530 w 14115116"/>
              <a:gd name="connsiteY519" fmla="*/ 4089072 h 13258800"/>
              <a:gd name="connsiteX520" fmla="*/ 12694942 w 14115116"/>
              <a:gd name="connsiteY520" fmla="*/ 4027975 h 13258800"/>
              <a:gd name="connsiteX521" fmla="*/ 12697426 w 14115116"/>
              <a:gd name="connsiteY521" fmla="*/ 4016662 h 13258800"/>
              <a:gd name="connsiteX522" fmla="*/ 12665062 w 14115116"/>
              <a:gd name="connsiteY522" fmla="*/ 3932747 h 13258800"/>
              <a:gd name="connsiteX523" fmla="*/ 12632698 w 14115116"/>
              <a:gd name="connsiteY523" fmla="*/ 3848837 h 13258800"/>
              <a:gd name="connsiteX524" fmla="*/ 12696860 w 14115116"/>
              <a:gd name="connsiteY524" fmla="*/ 3787928 h 13258800"/>
              <a:gd name="connsiteX525" fmla="*/ 12664494 w 14115116"/>
              <a:gd name="connsiteY525" fmla="*/ 3704016 h 13258800"/>
              <a:gd name="connsiteX526" fmla="*/ 12600334 w 14115116"/>
              <a:gd name="connsiteY526" fmla="*/ 3764922 h 13258800"/>
              <a:gd name="connsiteX527" fmla="*/ 12583866 w 14115116"/>
              <a:gd name="connsiteY527" fmla="*/ 3608604 h 13258800"/>
              <a:gd name="connsiteX528" fmla="*/ 12551500 w 14115116"/>
              <a:gd name="connsiteY528" fmla="*/ 3524690 h 13258800"/>
              <a:gd name="connsiteX529" fmla="*/ 12535602 w 14115116"/>
              <a:gd name="connsiteY529" fmla="*/ 3597100 h 13258800"/>
              <a:gd name="connsiteX530" fmla="*/ 12521950 w 14115116"/>
              <a:gd name="connsiteY530" fmla="*/ 3561698 h 13258800"/>
              <a:gd name="connsiteX531" fmla="*/ 12510434 w 14115116"/>
              <a:gd name="connsiteY531" fmla="*/ 3531843 h 13258800"/>
              <a:gd name="connsiteX532" fmla="*/ 12501396 w 14115116"/>
              <a:gd name="connsiteY532" fmla="*/ 3573014 h 13258800"/>
              <a:gd name="connsiteX533" fmla="*/ 12473824 w 14115116"/>
              <a:gd name="connsiteY533" fmla="*/ 3698600 h 13258800"/>
              <a:gd name="connsiteX534" fmla="*/ 12467358 w 14115116"/>
              <a:gd name="connsiteY534" fmla="*/ 3825645 h 13258800"/>
              <a:gd name="connsiteX535" fmla="*/ 12463528 w 14115116"/>
              <a:gd name="connsiteY535" fmla="*/ 3900869 h 13258800"/>
              <a:gd name="connsiteX536" fmla="*/ 12472012 w 14115116"/>
              <a:gd name="connsiteY536" fmla="*/ 3886738 h 13258800"/>
              <a:gd name="connsiteX537" fmla="*/ 12504378 w 14115116"/>
              <a:gd name="connsiteY537" fmla="*/ 3970650 h 13258800"/>
              <a:gd name="connsiteX538" fmla="*/ 12477310 w 14115116"/>
              <a:gd name="connsiteY538" fmla="*/ 3996348 h 13258800"/>
              <a:gd name="connsiteX539" fmla="*/ 12459880 w 14115116"/>
              <a:gd name="connsiteY539" fmla="*/ 4012891 h 13258800"/>
              <a:gd name="connsiteX540" fmla="*/ 12460552 w 14115116"/>
              <a:gd name="connsiteY540" fmla="*/ 4019281 h 13258800"/>
              <a:gd name="connsiteX541" fmla="*/ 12474962 w 14115116"/>
              <a:gd name="connsiteY541" fmla="*/ 4156064 h 13258800"/>
              <a:gd name="connsiteX542" fmla="*/ 12454602 w 14115116"/>
              <a:gd name="connsiteY542" fmla="*/ 4151211 h 13258800"/>
              <a:gd name="connsiteX543" fmla="*/ 12440508 w 14115116"/>
              <a:gd name="connsiteY543" fmla="*/ 4147852 h 13258800"/>
              <a:gd name="connsiteX544" fmla="*/ 12440590 w 14115116"/>
              <a:gd name="connsiteY544" fmla="*/ 4180571 h 13258800"/>
              <a:gd name="connsiteX545" fmla="*/ 12459064 w 14115116"/>
              <a:gd name="connsiteY545" fmla="*/ 4228474 h 13258800"/>
              <a:gd name="connsiteX546" fmla="*/ 12472478 w 14115116"/>
              <a:gd name="connsiteY546" fmla="*/ 4167378 h 13258800"/>
              <a:gd name="connsiteX547" fmla="*/ 12474962 w 14115116"/>
              <a:gd name="connsiteY547" fmla="*/ 4156064 h 13258800"/>
              <a:gd name="connsiteX548" fmla="*/ 12488616 w 14115116"/>
              <a:gd name="connsiteY548" fmla="*/ 4191464 h 13258800"/>
              <a:gd name="connsiteX549" fmla="*/ 12495228 w 14115116"/>
              <a:gd name="connsiteY549" fmla="*/ 4208604 h 13258800"/>
              <a:gd name="connsiteX550" fmla="*/ 12504946 w 14115116"/>
              <a:gd name="connsiteY550" fmla="*/ 4199379 h 13258800"/>
              <a:gd name="connsiteX551" fmla="*/ 12586144 w 14115116"/>
              <a:gd name="connsiteY551" fmla="*/ 4523527 h 13258800"/>
              <a:gd name="connsiteX552" fmla="*/ 12570244 w 14115116"/>
              <a:gd name="connsiteY552" fmla="*/ 4595938 h 13258800"/>
              <a:gd name="connsiteX553" fmla="*/ 12634406 w 14115116"/>
              <a:gd name="connsiteY553" fmla="*/ 4535029 h 13258800"/>
              <a:gd name="connsiteX554" fmla="*/ 12666768 w 14115116"/>
              <a:gd name="connsiteY554" fmla="*/ 4618942 h 13258800"/>
              <a:gd name="connsiteX555" fmla="*/ 12715032 w 14115116"/>
              <a:gd name="connsiteY555" fmla="*/ 4630446 h 13258800"/>
              <a:gd name="connsiteX556" fmla="*/ 12719078 w 14115116"/>
              <a:gd name="connsiteY556" fmla="*/ 4640937 h 13258800"/>
              <a:gd name="connsiteX557" fmla="*/ 12724678 w 14115116"/>
              <a:gd name="connsiteY557" fmla="*/ 4655457 h 13258800"/>
              <a:gd name="connsiteX558" fmla="*/ 12729402 w 14115116"/>
              <a:gd name="connsiteY558" fmla="*/ 4645324 h 13258800"/>
              <a:gd name="connsiteX559" fmla="*/ 12813366 w 14115116"/>
              <a:gd name="connsiteY559" fmla="*/ 4465314 h 13258800"/>
              <a:gd name="connsiteX560" fmla="*/ 12845730 w 14115116"/>
              <a:gd name="connsiteY560" fmla="*/ 4549225 h 13258800"/>
              <a:gd name="connsiteX561" fmla="*/ 12829832 w 14115116"/>
              <a:gd name="connsiteY561" fmla="*/ 4621637 h 13258800"/>
              <a:gd name="connsiteX562" fmla="*/ 12781570 w 14115116"/>
              <a:gd name="connsiteY562" fmla="*/ 4610134 h 13258800"/>
              <a:gd name="connsiteX563" fmla="*/ 12765672 w 14115116"/>
              <a:gd name="connsiteY563" fmla="*/ 4682548 h 13258800"/>
              <a:gd name="connsiteX564" fmla="*/ 12745310 w 14115116"/>
              <a:gd name="connsiteY564" fmla="*/ 4677693 h 13258800"/>
              <a:gd name="connsiteX565" fmla="*/ 12732032 w 14115116"/>
              <a:gd name="connsiteY565" fmla="*/ 4674528 h 13258800"/>
              <a:gd name="connsiteX566" fmla="*/ 12747396 w 14115116"/>
              <a:gd name="connsiteY566" fmla="*/ 4714356 h 13258800"/>
              <a:gd name="connsiteX567" fmla="*/ 12779760 w 14115116"/>
              <a:gd name="connsiteY567" fmla="*/ 4798270 h 13258800"/>
              <a:gd name="connsiteX568" fmla="*/ 12763864 w 14115116"/>
              <a:gd name="connsiteY568" fmla="*/ 4870676 h 13258800"/>
              <a:gd name="connsiteX569" fmla="*/ 12812126 w 14115116"/>
              <a:gd name="connsiteY569" fmla="*/ 4882181 h 13258800"/>
              <a:gd name="connsiteX570" fmla="*/ 12876856 w 14115116"/>
              <a:gd name="connsiteY570" fmla="*/ 5050005 h 13258800"/>
              <a:gd name="connsiteX571" fmla="*/ 12860958 w 14115116"/>
              <a:gd name="connsiteY571" fmla="*/ 5122416 h 13258800"/>
              <a:gd name="connsiteX572" fmla="*/ 12909218 w 14115116"/>
              <a:gd name="connsiteY572" fmla="*/ 5133920 h 13258800"/>
              <a:gd name="connsiteX573" fmla="*/ 12893322 w 14115116"/>
              <a:gd name="connsiteY573" fmla="*/ 5206328 h 13258800"/>
              <a:gd name="connsiteX574" fmla="*/ 12934282 w 14115116"/>
              <a:gd name="connsiteY574" fmla="*/ 5312531 h 13258800"/>
              <a:gd name="connsiteX575" fmla="*/ 12958048 w 14115116"/>
              <a:gd name="connsiteY575" fmla="*/ 5374150 h 13258800"/>
              <a:gd name="connsiteX576" fmla="*/ 12956284 w 14115116"/>
              <a:gd name="connsiteY576" fmla="*/ 5371351 h 13258800"/>
              <a:gd name="connsiteX577" fmla="*/ 12845060 w 14115116"/>
              <a:gd name="connsiteY577" fmla="*/ 5194826 h 13258800"/>
              <a:gd name="connsiteX578" fmla="*/ 12796796 w 14115116"/>
              <a:gd name="connsiteY578" fmla="*/ 5183323 h 13258800"/>
              <a:gd name="connsiteX579" fmla="*/ 12829162 w 14115116"/>
              <a:gd name="connsiteY579" fmla="*/ 5267236 h 13258800"/>
              <a:gd name="connsiteX580" fmla="*/ 12861528 w 14115116"/>
              <a:gd name="connsiteY580" fmla="*/ 5351145 h 13258800"/>
              <a:gd name="connsiteX581" fmla="*/ 12877992 w 14115116"/>
              <a:gd name="connsiteY581" fmla="*/ 5507465 h 13258800"/>
              <a:gd name="connsiteX582" fmla="*/ 12942720 w 14115116"/>
              <a:gd name="connsiteY582" fmla="*/ 5675294 h 13258800"/>
              <a:gd name="connsiteX583" fmla="*/ 12894458 w 14115116"/>
              <a:gd name="connsiteY583" fmla="*/ 5663790 h 13258800"/>
              <a:gd name="connsiteX584" fmla="*/ 12878560 w 14115116"/>
              <a:gd name="connsiteY584" fmla="*/ 5736200 h 13258800"/>
              <a:gd name="connsiteX585" fmla="*/ 12830298 w 14115116"/>
              <a:gd name="connsiteY585" fmla="*/ 5724697 h 13258800"/>
              <a:gd name="connsiteX586" fmla="*/ 12813834 w 14115116"/>
              <a:gd name="connsiteY586" fmla="*/ 5568373 h 13258800"/>
              <a:gd name="connsiteX587" fmla="*/ 12765572 w 14115116"/>
              <a:gd name="connsiteY587" fmla="*/ 5556871 h 13258800"/>
              <a:gd name="connsiteX588" fmla="*/ 12733206 w 14115116"/>
              <a:gd name="connsiteY588" fmla="*/ 5472955 h 13258800"/>
              <a:gd name="connsiteX589" fmla="*/ 12700842 w 14115116"/>
              <a:gd name="connsiteY589" fmla="*/ 5389045 h 13258800"/>
              <a:gd name="connsiteX590" fmla="*/ 12684944 w 14115116"/>
              <a:gd name="connsiteY590" fmla="*/ 5461454 h 13258800"/>
              <a:gd name="connsiteX591" fmla="*/ 12669046 w 14115116"/>
              <a:gd name="connsiteY591" fmla="*/ 5533864 h 13258800"/>
              <a:gd name="connsiteX592" fmla="*/ 12717308 w 14115116"/>
              <a:gd name="connsiteY592" fmla="*/ 5545368 h 13258800"/>
              <a:gd name="connsiteX593" fmla="*/ 12653148 w 14115116"/>
              <a:gd name="connsiteY593" fmla="*/ 5606276 h 13258800"/>
              <a:gd name="connsiteX594" fmla="*/ 12669614 w 14115116"/>
              <a:gd name="connsiteY594" fmla="*/ 5762599 h 13258800"/>
              <a:gd name="connsiteX595" fmla="*/ 12701980 w 14115116"/>
              <a:gd name="connsiteY595" fmla="*/ 5846513 h 13258800"/>
              <a:gd name="connsiteX596" fmla="*/ 12686084 w 14115116"/>
              <a:gd name="connsiteY596" fmla="*/ 5918916 h 13258800"/>
              <a:gd name="connsiteX597" fmla="*/ 12684096 w 14115116"/>
              <a:gd name="connsiteY597" fmla="*/ 5927973 h 13258800"/>
              <a:gd name="connsiteX598" fmla="*/ 12672172 w 14115116"/>
              <a:gd name="connsiteY598" fmla="*/ 5982277 h 13258800"/>
              <a:gd name="connsiteX599" fmla="*/ 12670186 w 14115116"/>
              <a:gd name="connsiteY599" fmla="*/ 5991328 h 13258800"/>
              <a:gd name="connsiteX600" fmla="*/ 12475996 w 14115116"/>
              <a:gd name="connsiteY600" fmla="*/ 5487852 h 13258800"/>
              <a:gd name="connsiteX601" fmla="*/ 12491896 w 14115116"/>
              <a:gd name="connsiteY601" fmla="*/ 5415441 h 13258800"/>
              <a:gd name="connsiteX602" fmla="*/ 12458120 w 14115116"/>
              <a:gd name="connsiteY602" fmla="*/ 5471686 h 13258800"/>
              <a:gd name="connsiteX603" fmla="*/ 12439422 w 14115116"/>
              <a:gd name="connsiteY603" fmla="*/ 5474555 h 13258800"/>
              <a:gd name="connsiteX604" fmla="*/ 12430116 w 14115116"/>
              <a:gd name="connsiteY604" fmla="*/ 5516944 h 13258800"/>
              <a:gd name="connsiteX605" fmla="*/ 12397752 w 14115116"/>
              <a:gd name="connsiteY605" fmla="*/ 5433031 h 13258800"/>
              <a:gd name="connsiteX606" fmla="*/ 12395318 w 14115116"/>
              <a:gd name="connsiteY606" fmla="*/ 5392563 h 13258800"/>
              <a:gd name="connsiteX607" fmla="*/ 12378392 w 14115116"/>
              <a:gd name="connsiteY607" fmla="*/ 5433632 h 13258800"/>
              <a:gd name="connsiteX608" fmla="*/ 12355342 w 14115116"/>
              <a:gd name="connsiteY608" fmla="*/ 5459096 h 13258800"/>
              <a:gd name="connsiteX609" fmla="*/ 12336726 w 14115116"/>
              <a:gd name="connsiteY609" fmla="*/ 5479662 h 13258800"/>
              <a:gd name="connsiteX610" fmla="*/ 12332294 w 14115116"/>
              <a:gd name="connsiteY610" fmla="*/ 5484557 h 13258800"/>
              <a:gd name="connsiteX611" fmla="*/ 12315314 w 14115116"/>
              <a:gd name="connsiteY611" fmla="*/ 5525755 h 13258800"/>
              <a:gd name="connsiteX612" fmla="*/ 12282950 w 14115116"/>
              <a:gd name="connsiteY612" fmla="*/ 5441841 h 13258800"/>
              <a:gd name="connsiteX613" fmla="*/ 12267052 w 14115116"/>
              <a:gd name="connsiteY613" fmla="*/ 5514252 h 13258800"/>
              <a:gd name="connsiteX614" fmla="*/ 12251152 w 14115116"/>
              <a:gd name="connsiteY614" fmla="*/ 5586662 h 13258800"/>
              <a:gd name="connsiteX615" fmla="*/ 12202892 w 14115116"/>
              <a:gd name="connsiteY615" fmla="*/ 5575158 h 13258800"/>
              <a:gd name="connsiteX616" fmla="*/ 12186994 w 14115116"/>
              <a:gd name="connsiteY616" fmla="*/ 5647570 h 13258800"/>
              <a:gd name="connsiteX617" fmla="*/ 12154630 w 14115116"/>
              <a:gd name="connsiteY617" fmla="*/ 5563657 h 13258800"/>
              <a:gd name="connsiteX618" fmla="*/ 12170528 w 14115116"/>
              <a:gd name="connsiteY618" fmla="*/ 5491245 h 13258800"/>
              <a:gd name="connsiteX619" fmla="*/ 12138162 w 14115116"/>
              <a:gd name="connsiteY619" fmla="*/ 5407331 h 13258800"/>
              <a:gd name="connsiteX620" fmla="*/ 12154060 w 14115116"/>
              <a:gd name="connsiteY620" fmla="*/ 5334921 h 13258800"/>
              <a:gd name="connsiteX621" fmla="*/ 12105798 w 14115116"/>
              <a:gd name="connsiteY621" fmla="*/ 5323418 h 13258800"/>
              <a:gd name="connsiteX622" fmla="*/ 12057536 w 14115116"/>
              <a:gd name="connsiteY622" fmla="*/ 5311914 h 13258800"/>
              <a:gd name="connsiteX623" fmla="*/ 12041072 w 14115116"/>
              <a:gd name="connsiteY623" fmla="*/ 5155595 h 13258800"/>
              <a:gd name="connsiteX624" fmla="*/ 12073434 w 14115116"/>
              <a:gd name="connsiteY624" fmla="*/ 5239507 h 13258800"/>
              <a:gd name="connsiteX625" fmla="*/ 12089330 w 14115116"/>
              <a:gd name="connsiteY625" fmla="*/ 5167097 h 13258800"/>
              <a:gd name="connsiteX626" fmla="*/ 12056968 w 14115116"/>
              <a:gd name="connsiteY626" fmla="*/ 5083188 h 13258800"/>
              <a:gd name="connsiteX627" fmla="*/ 12058954 w 14115116"/>
              <a:gd name="connsiteY627" fmla="*/ 5074136 h 13258800"/>
              <a:gd name="connsiteX628" fmla="*/ 12064514 w 14115116"/>
              <a:gd name="connsiteY628" fmla="*/ 5048816 h 13258800"/>
              <a:gd name="connsiteX629" fmla="*/ 12054880 w 14115116"/>
              <a:gd name="connsiteY629" fmla="*/ 5046520 h 13258800"/>
              <a:gd name="connsiteX630" fmla="*/ 12026984 w 14115116"/>
              <a:gd name="connsiteY630" fmla="*/ 5039872 h 13258800"/>
              <a:gd name="connsiteX631" fmla="*/ 11995188 w 14115116"/>
              <a:gd name="connsiteY631" fmla="*/ 5184686 h 13258800"/>
              <a:gd name="connsiteX632" fmla="*/ 11995756 w 14115116"/>
              <a:gd name="connsiteY632" fmla="*/ 5413415 h 13258800"/>
              <a:gd name="connsiteX633" fmla="*/ 11993768 w 14115116"/>
              <a:gd name="connsiteY633" fmla="*/ 5422466 h 13258800"/>
              <a:gd name="connsiteX634" fmla="*/ 11984674 w 14115116"/>
              <a:gd name="connsiteY634" fmla="*/ 5463886 h 13258800"/>
              <a:gd name="connsiteX635" fmla="*/ 11991130 w 14115116"/>
              <a:gd name="connsiteY635" fmla="*/ 5480637 h 13258800"/>
              <a:gd name="connsiteX636" fmla="*/ 11994478 w 14115116"/>
              <a:gd name="connsiteY636" fmla="*/ 5489313 h 13258800"/>
              <a:gd name="connsiteX637" fmla="*/ 12009844 w 14115116"/>
              <a:gd name="connsiteY637" fmla="*/ 5529147 h 13258800"/>
              <a:gd name="connsiteX638" fmla="*/ 11993944 w 14115116"/>
              <a:gd name="connsiteY638" fmla="*/ 5601557 h 13258800"/>
              <a:gd name="connsiteX639" fmla="*/ 12042208 w 14115116"/>
              <a:gd name="connsiteY639" fmla="*/ 5613060 h 13258800"/>
              <a:gd name="connsiteX640" fmla="*/ 11978048 w 14115116"/>
              <a:gd name="connsiteY640" fmla="*/ 5673967 h 13258800"/>
              <a:gd name="connsiteX641" fmla="*/ 12010414 w 14115116"/>
              <a:gd name="connsiteY641" fmla="*/ 5757873 h 13258800"/>
              <a:gd name="connsiteX642" fmla="*/ 12026310 w 14115116"/>
              <a:gd name="connsiteY642" fmla="*/ 5685470 h 13258800"/>
              <a:gd name="connsiteX643" fmla="*/ 12042208 w 14115116"/>
              <a:gd name="connsiteY643" fmla="*/ 5613060 h 13258800"/>
              <a:gd name="connsiteX644" fmla="*/ 12074572 w 14115116"/>
              <a:gd name="connsiteY644" fmla="*/ 5696972 h 13258800"/>
              <a:gd name="connsiteX645" fmla="*/ 12058674 w 14115116"/>
              <a:gd name="connsiteY645" fmla="*/ 5769377 h 13258800"/>
              <a:gd name="connsiteX646" fmla="*/ 12106938 w 14115116"/>
              <a:gd name="connsiteY646" fmla="*/ 5780879 h 13258800"/>
              <a:gd name="connsiteX647" fmla="*/ 12204030 w 14115116"/>
              <a:gd name="connsiteY647" fmla="*/ 6032621 h 13258800"/>
              <a:gd name="connsiteX648" fmla="*/ 12236396 w 14115116"/>
              <a:gd name="connsiteY648" fmla="*/ 6116534 h 13258800"/>
              <a:gd name="connsiteX649" fmla="*/ 12268760 w 14115116"/>
              <a:gd name="connsiteY649" fmla="*/ 6200447 h 13258800"/>
              <a:gd name="connsiteX650" fmla="*/ 12252862 w 14115116"/>
              <a:gd name="connsiteY650" fmla="*/ 6272857 h 13258800"/>
              <a:gd name="connsiteX651" fmla="*/ 12236964 w 14115116"/>
              <a:gd name="connsiteY651" fmla="*/ 6345268 h 13258800"/>
              <a:gd name="connsiteX652" fmla="*/ 12172236 w 14115116"/>
              <a:gd name="connsiteY652" fmla="*/ 6177441 h 13258800"/>
              <a:gd name="connsiteX653" fmla="*/ 12107506 w 14115116"/>
              <a:gd name="connsiteY653" fmla="*/ 6009615 h 13258800"/>
              <a:gd name="connsiteX654" fmla="*/ 12123402 w 14115116"/>
              <a:gd name="connsiteY654" fmla="*/ 5937202 h 13258800"/>
              <a:gd name="connsiteX655" fmla="*/ 12075142 w 14115116"/>
              <a:gd name="connsiteY655" fmla="*/ 5925701 h 13258800"/>
              <a:gd name="connsiteX656" fmla="*/ 12107506 w 14115116"/>
              <a:gd name="connsiteY656" fmla="*/ 6009615 h 13258800"/>
              <a:gd name="connsiteX657" fmla="*/ 12026878 w 14115116"/>
              <a:gd name="connsiteY657" fmla="*/ 5914198 h 13258800"/>
              <a:gd name="connsiteX658" fmla="*/ 12042776 w 14115116"/>
              <a:gd name="connsiteY658" fmla="*/ 5841788 h 13258800"/>
              <a:gd name="connsiteX659" fmla="*/ 11994514 w 14115116"/>
              <a:gd name="connsiteY659" fmla="*/ 5830284 h 13258800"/>
              <a:gd name="connsiteX660" fmla="*/ 11946252 w 14115116"/>
              <a:gd name="connsiteY660" fmla="*/ 5818782 h 13258800"/>
              <a:gd name="connsiteX661" fmla="*/ 11962148 w 14115116"/>
              <a:gd name="connsiteY661" fmla="*/ 5746371 h 13258800"/>
              <a:gd name="connsiteX662" fmla="*/ 11943980 w 14115116"/>
              <a:gd name="connsiteY662" fmla="*/ 5713466 h 13258800"/>
              <a:gd name="connsiteX663" fmla="*/ 11931180 w 14115116"/>
              <a:gd name="connsiteY663" fmla="*/ 5707530 h 13258800"/>
              <a:gd name="connsiteX664" fmla="*/ 11927940 w 14115116"/>
              <a:gd name="connsiteY664" fmla="*/ 5722288 h 13258800"/>
              <a:gd name="connsiteX665" fmla="*/ 11900370 w 14115116"/>
              <a:gd name="connsiteY665" fmla="*/ 5847872 h 13258800"/>
              <a:gd name="connsiteX666" fmla="*/ 11884472 w 14115116"/>
              <a:gd name="connsiteY666" fmla="*/ 5920282 h 13258800"/>
              <a:gd name="connsiteX667" fmla="*/ 11868574 w 14115116"/>
              <a:gd name="connsiteY667" fmla="*/ 5992691 h 13258800"/>
              <a:gd name="connsiteX668" fmla="*/ 11852676 w 14115116"/>
              <a:gd name="connsiteY668" fmla="*/ 6065102 h 13258800"/>
              <a:gd name="connsiteX669" fmla="*/ 11773188 w 14115116"/>
              <a:gd name="connsiteY669" fmla="*/ 6427145 h 13258800"/>
              <a:gd name="connsiteX670" fmla="*/ 11693132 w 14115116"/>
              <a:gd name="connsiteY670" fmla="*/ 6560464 h 13258800"/>
              <a:gd name="connsiteX671" fmla="*/ 11677236 w 14115116"/>
              <a:gd name="connsiteY671" fmla="*/ 6632872 h 13258800"/>
              <a:gd name="connsiteX672" fmla="*/ 11628972 w 14115116"/>
              <a:gd name="connsiteY672" fmla="*/ 6621369 h 13258800"/>
              <a:gd name="connsiteX673" fmla="*/ 11661338 w 14115116"/>
              <a:gd name="connsiteY673" fmla="*/ 6705283 h 13258800"/>
              <a:gd name="connsiteX674" fmla="*/ 11613074 w 14115116"/>
              <a:gd name="connsiteY674" fmla="*/ 6693779 h 13258800"/>
              <a:gd name="connsiteX675" fmla="*/ 11580710 w 14115116"/>
              <a:gd name="connsiteY675" fmla="*/ 6609867 h 13258800"/>
              <a:gd name="connsiteX676" fmla="*/ 11548346 w 14115116"/>
              <a:gd name="connsiteY676" fmla="*/ 6525955 h 13258800"/>
              <a:gd name="connsiteX677" fmla="*/ 11483044 w 14115116"/>
              <a:gd name="connsiteY677" fmla="*/ 6129401 h 13258800"/>
              <a:gd name="connsiteX678" fmla="*/ 11434784 w 14115116"/>
              <a:gd name="connsiteY678" fmla="*/ 6117898 h 13258800"/>
              <a:gd name="connsiteX679" fmla="*/ 11498942 w 14115116"/>
              <a:gd name="connsiteY679" fmla="*/ 6056989 h 13258800"/>
              <a:gd name="connsiteX680" fmla="*/ 11482478 w 14115116"/>
              <a:gd name="connsiteY680" fmla="*/ 5900669 h 13258800"/>
              <a:gd name="connsiteX681" fmla="*/ 11450112 w 14115116"/>
              <a:gd name="connsiteY681" fmla="*/ 5816755 h 13258800"/>
              <a:gd name="connsiteX682" fmla="*/ 11434216 w 14115116"/>
              <a:gd name="connsiteY682" fmla="*/ 5889166 h 13258800"/>
              <a:gd name="connsiteX683" fmla="*/ 11434784 w 14115116"/>
              <a:gd name="connsiteY683" fmla="*/ 6117898 h 13258800"/>
              <a:gd name="connsiteX684" fmla="*/ 11426764 w 14115116"/>
              <a:gd name="connsiteY684" fmla="*/ 6125511 h 13258800"/>
              <a:gd name="connsiteX685" fmla="*/ 11420522 w 14115116"/>
              <a:gd name="connsiteY685" fmla="*/ 6131440 h 13258800"/>
              <a:gd name="connsiteX686" fmla="*/ 11416508 w 14115116"/>
              <a:gd name="connsiteY686" fmla="*/ 6149716 h 13258800"/>
              <a:gd name="connsiteX687" fmla="*/ 11412464 w 14115116"/>
              <a:gd name="connsiteY687" fmla="*/ 6139220 h 13258800"/>
              <a:gd name="connsiteX688" fmla="*/ 11412422 w 14115116"/>
              <a:gd name="connsiteY688" fmla="*/ 6139123 h 13258800"/>
              <a:gd name="connsiteX689" fmla="*/ 11407718 w 14115116"/>
              <a:gd name="connsiteY689" fmla="*/ 6143595 h 13258800"/>
              <a:gd name="connsiteX690" fmla="*/ 11370622 w 14115116"/>
              <a:gd name="connsiteY690" fmla="*/ 6178805 h 13258800"/>
              <a:gd name="connsiteX691" fmla="*/ 11370556 w 14115116"/>
              <a:gd name="connsiteY691" fmla="*/ 6150214 h 13258800"/>
              <a:gd name="connsiteX692" fmla="*/ 11366100 w 14115116"/>
              <a:gd name="connsiteY692" fmla="*/ 6147979 h 13258800"/>
              <a:gd name="connsiteX693" fmla="*/ 11359896 w 14115116"/>
              <a:gd name="connsiteY693" fmla="*/ 6176248 h 13258800"/>
              <a:gd name="connsiteX694" fmla="*/ 11370622 w 14115116"/>
              <a:gd name="connsiteY694" fmla="*/ 6178805 h 13258800"/>
              <a:gd name="connsiteX695" fmla="*/ 11374670 w 14115116"/>
              <a:gd name="connsiteY695" fmla="*/ 6189295 h 13258800"/>
              <a:gd name="connsiteX696" fmla="*/ 11374708 w 14115116"/>
              <a:gd name="connsiteY696" fmla="*/ 6189391 h 13258800"/>
              <a:gd name="connsiteX697" fmla="*/ 11379416 w 14115116"/>
              <a:gd name="connsiteY697" fmla="*/ 6184929 h 13258800"/>
              <a:gd name="connsiteX698" fmla="*/ 11416508 w 14115116"/>
              <a:gd name="connsiteY698" fmla="*/ 6149716 h 13258800"/>
              <a:gd name="connsiteX699" fmla="*/ 11400612 w 14115116"/>
              <a:gd name="connsiteY699" fmla="*/ 6222120 h 13258800"/>
              <a:gd name="connsiteX700" fmla="*/ 11449440 w 14115116"/>
              <a:gd name="connsiteY700" fmla="*/ 6462356 h 13258800"/>
              <a:gd name="connsiteX701" fmla="*/ 11476748 w 14115116"/>
              <a:gd name="connsiteY701" fmla="*/ 6533159 h 13258800"/>
              <a:gd name="connsiteX702" fmla="*/ 11481804 w 14115116"/>
              <a:gd name="connsiteY702" fmla="*/ 6546268 h 13258800"/>
              <a:gd name="connsiteX703" fmla="*/ 11480040 w 14115116"/>
              <a:gd name="connsiteY703" fmla="*/ 6543465 h 13258800"/>
              <a:gd name="connsiteX704" fmla="*/ 11406114 w 14115116"/>
              <a:gd name="connsiteY704" fmla="*/ 6426131 h 13258800"/>
              <a:gd name="connsiteX705" fmla="*/ 11377188 w 14115116"/>
              <a:gd name="connsiteY705" fmla="*/ 6380223 h 13258800"/>
              <a:gd name="connsiteX706" fmla="*/ 11371196 w 14115116"/>
              <a:gd name="connsiteY706" fmla="*/ 6407532 h 13258800"/>
              <a:gd name="connsiteX707" fmla="*/ 11322932 w 14115116"/>
              <a:gd name="connsiteY707" fmla="*/ 6396029 h 13258800"/>
              <a:gd name="connsiteX708" fmla="*/ 11307032 w 14115116"/>
              <a:gd name="connsiteY708" fmla="*/ 6468438 h 13258800"/>
              <a:gd name="connsiteX709" fmla="*/ 11291136 w 14115116"/>
              <a:gd name="connsiteY709" fmla="*/ 6540848 h 13258800"/>
              <a:gd name="connsiteX710" fmla="*/ 11275238 w 14115116"/>
              <a:gd name="connsiteY710" fmla="*/ 6613259 h 13258800"/>
              <a:gd name="connsiteX711" fmla="*/ 11323500 w 14115116"/>
              <a:gd name="connsiteY711" fmla="*/ 6624762 h 13258800"/>
              <a:gd name="connsiteX712" fmla="*/ 11339400 w 14115116"/>
              <a:gd name="connsiteY712" fmla="*/ 6552352 h 13258800"/>
              <a:gd name="connsiteX713" fmla="*/ 11371764 w 14115116"/>
              <a:gd name="connsiteY713" fmla="*/ 6636264 h 13258800"/>
              <a:gd name="connsiteX714" fmla="*/ 11324068 w 14115116"/>
              <a:gd name="connsiteY714" fmla="*/ 6853497 h 13258800"/>
              <a:gd name="connsiteX715" fmla="*/ 11308172 w 14115116"/>
              <a:gd name="connsiteY715" fmla="*/ 6925900 h 13258800"/>
              <a:gd name="connsiteX716" fmla="*/ 11275808 w 14115116"/>
              <a:gd name="connsiteY716" fmla="*/ 6841994 h 13258800"/>
              <a:gd name="connsiteX717" fmla="*/ 11227544 w 14115116"/>
              <a:gd name="connsiteY717" fmla="*/ 6830491 h 13258800"/>
              <a:gd name="connsiteX718" fmla="*/ 11211648 w 14115116"/>
              <a:gd name="connsiteY718" fmla="*/ 6902895 h 13258800"/>
              <a:gd name="connsiteX719" fmla="*/ 11195750 w 14115116"/>
              <a:gd name="connsiteY719" fmla="*/ 6975305 h 13258800"/>
              <a:gd name="connsiteX720" fmla="*/ 11179852 w 14115116"/>
              <a:gd name="connsiteY720" fmla="*/ 7047716 h 13258800"/>
              <a:gd name="connsiteX721" fmla="*/ 11228116 w 14115116"/>
              <a:gd name="connsiteY721" fmla="*/ 7059219 h 13258800"/>
              <a:gd name="connsiteX722" fmla="*/ 11212218 w 14115116"/>
              <a:gd name="connsiteY722" fmla="*/ 7131627 h 13258800"/>
              <a:gd name="connsiteX723" fmla="*/ 11260480 w 14115116"/>
              <a:gd name="connsiteY723" fmla="*/ 7143130 h 13258800"/>
              <a:gd name="connsiteX724" fmla="*/ 11196320 w 14115116"/>
              <a:gd name="connsiteY724" fmla="*/ 7204038 h 13258800"/>
              <a:gd name="connsiteX725" fmla="*/ 11228684 w 14115116"/>
              <a:gd name="connsiteY725" fmla="*/ 7287952 h 13258800"/>
              <a:gd name="connsiteX726" fmla="*/ 11180422 w 14115116"/>
              <a:gd name="connsiteY726" fmla="*/ 7276448 h 13258800"/>
              <a:gd name="connsiteX727" fmla="*/ 11164524 w 14115116"/>
              <a:gd name="connsiteY727" fmla="*/ 7348859 h 13258800"/>
              <a:gd name="connsiteX728" fmla="*/ 11116832 w 14115116"/>
              <a:gd name="connsiteY728" fmla="*/ 7566085 h 13258800"/>
              <a:gd name="connsiteX729" fmla="*/ 11052672 w 14115116"/>
              <a:gd name="connsiteY729" fmla="*/ 7626992 h 13258800"/>
              <a:gd name="connsiteX730" fmla="*/ 11100934 w 14115116"/>
              <a:gd name="connsiteY730" fmla="*/ 7638496 h 13258800"/>
              <a:gd name="connsiteX731" fmla="*/ 11036774 w 14115116"/>
              <a:gd name="connsiteY731" fmla="*/ 7699401 h 13258800"/>
              <a:gd name="connsiteX732" fmla="*/ 11020876 w 14115116"/>
              <a:gd name="connsiteY732" fmla="*/ 7771811 h 13258800"/>
              <a:gd name="connsiteX733" fmla="*/ 10972616 w 14115116"/>
              <a:gd name="connsiteY733" fmla="*/ 7760308 h 13258800"/>
              <a:gd name="connsiteX734" fmla="*/ 11004978 w 14115116"/>
              <a:gd name="connsiteY734" fmla="*/ 7844223 h 13258800"/>
              <a:gd name="connsiteX735" fmla="*/ 10989170 w 14115116"/>
              <a:gd name="connsiteY735" fmla="*/ 7851166 h 13258800"/>
              <a:gd name="connsiteX736" fmla="*/ 10991854 w 14115116"/>
              <a:gd name="connsiteY736" fmla="*/ 7856679 h 13258800"/>
              <a:gd name="connsiteX737" fmla="*/ 10977910 w 14115116"/>
              <a:gd name="connsiteY737" fmla="*/ 7869918 h 13258800"/>
              <a:gd name="connsiteX738" fmla="*/ 10940820 w 14115116"/>
              <a:gd name="connsiteY738" fmla="*/ 7905130 h 13258800"/>
              <a:gd name="connsiteX739" fmla="*/ 10956720 w 14115116"/>
              <a:gd name="connsiteY739" fmla="*/ 7832720 h 13258800"/>
              <a:gd name="connsiteX740" fmla="*/ 10908454 w 14115116"/>
              <a:gd name="connsiteY740" fmla="*/ 7821217 h 13258800"/>
              <a:gd name="connsiteX741" fmla="*/ 10876660 w 14115116"/>
              <a:gd name="connsiteY741" fmla="*/ 7966035 h 13258800"/>
              <a:gd name="connsiteX742" fmla="*/ 10844295 w 14115116"/>
              <a:gd name="connsiteY742" fmla="*/ 7882123 h 13258800"/>
              <a:gd name="connsiteX743" fmla="*/ 10811930 w 14115116"/>
              <a:gd name="connsiteY743" fmla="*/ 7798210 h 13258800"/>
              <a:gd name="connsiteX744" fmla="*/ 10796033 w 14115116"/>
              <a:gd name="connsiteY744" fmla="*/ 7870620 h 13258800"/>
              <a:gd name="connsiteX745" fmla="*/ 10764240 w 14115116"/>
              <a:gd name="connsiteY745" fmla="*/ 8015433 h 13258800"/>
              <a:gd name="connsiteX746" fmla="*/ 10715976 w 14115116"/>
              <a:gd name="connsiteY746" fmla="*/ 8003930 h 13258800"/>
              <a:gd name="connsiteX747" fmla="*/ 10702561 w 14115116"/>
              <a:gd name="connsiteY747" fmla="*/ 8065026 h 13258800"/>
              <a:gd name="connsiteX748" fmla="*/ 10700076 w 14115116"/>
              <a:gd name="connsiteY748" fmla="*/ 8076340 h 13258800"/>
              <a:gd name="connsiteX749" fmla="*/ 10651817 w 14115116"/>
              <a:gd name="connsiteY749" fmla="*/ 8064838 h 13258800"/>
              <a:gd name="connsiteX750" fmla="*/ 10635918 w 14115116"/>
              <a:gd name="connsiteY750" fmla="*/ 8137248 h 13258800"/>
              <a:gd name="connsiteX751" fmla="*/ 10603553 w 14115116"/>
              <a:gd name="connsiteY751" fmla="*/ 8053335 h 13258800"/>
              <a:gd name="connsiteX752" fmla="*/ 10571758 w 14115116"/>
              <a:gd name="connsiteY752" fmla="*/ 8198154 h 13258800"/>
              <a:gd name="connsiteX753" fmla="*/ 10523494 w 14115116"/>
              <a:gd name="connsiteY753" fmla="*/ 8186652 h 13258800"/>
              <a:gd name="connsiteX754" fmla="*/ 10539393 w 14115116"/>
              <a:gd name="connsiteY754" fmla="*/ 8114242 h 13258800"/>
              <a:gd name="connsiteX755" fmla="*/ 10522929 w 14115116"/>
              <a:gd name="connsiteY755" fmla="*/ 7957919 h 13258800"/>
              <a:gd name="connsiteX756" fmla="*/ 10491132 w 14115116"/>
              <a:gd name="connsiteY756" fmla="*/ 8102739 h 13258800"/>
              <a:gd name="connsiteX757" fmla="*/ 10459336 w 14115116"/>
              <a:gd name="connsiteY757" fmla="*/ 8247560 h 13258800"/>
              <a:gd name="connsiteX758" fmla="*/ 10426974 w 14115116"/>
              <a:gd name="connsiteY758" fmla="*/ 8163646 h 13258800"/>
              <a:gd name="connsiteX759" fmla="*/ 10442872 w 14115116"/>
              <a:gd name="connsiteY759" fmla="*/ 8091236 h 13258800"/>
              <a:gd name="connsiteX760" fmla="*/ 10394608 w 14115116"/>
              <a:gd name="connsiteY760" fmla="*/ 8079732 h 13258800"/>
              <a:gd name="connsiteX761" fmla="*/ 10362812 w 14115116"/>
              <a:gd name="connsiteY761" fmla="*/ 8224552 h 13258800"/>
              <a:gd name="connsiteX762" fmla="*/ 10346914 w 14115116"/>
              <a:gd name="connsiteY762" fmla="*/ 8296962 h 13258800"/>
              <a:gd name="connsiteX763" fmla="*/ 10331018 w 14115116"/>
              <a:gd name="connsiteY763" fmla="*/ 8369372 h 13258800"/>
              <a:gd name="connsiteX764" fmla="*/ 10282754 w 14115116"/>
              <a:gd name="connsiteY764" fmla="*/ 8357870 h 13258800"/>
              <a:gd name="connsiteX765" fmla="*/ 10298651 w 14115116"/>
              <a:gd name="connsiteY765" fmla="*/ 8285460 h 13258800"/>
              <a:gd name="connsiteX766" fmla="*/ 10170334 w 14115116"/>
              <a:gd name="connsiteY766" fmla="*/ 8407266 h 13258800"/>
              <a:gd name="connsiteX767" fmla="*/ 10154436 w 14115116"/>
              <a:gd name="connsiteY767" fmla="*/ 8479676 h 13258800"/>
              <a:gd name="connsiteX768" fmla="*/ 10202698 w 14115116"/>
              <a:gd name="connsiteY768" fmla="*/ 8491179 h 13258800"/>
              <a:gd name="connsiteX769" fmla="*/ 10218596 w 14115116"/>
              <a:gd name="connsiteY769" fmla="*/ 8418770 h 13258800"/>
              <a:gd name="connsiteX770" fmla="*/ 10266858 w 14115116"/>
              <a:gd name="connsiteY770" fmla="*/ 8430272 h 13258800"/>
              <a:gd name="connsiteX771" fmla="*/ 10250960 w 14115116"/>
              <a:gd name="connsiteY771" fmla="*/ 8502683 h 13258800"/>
              <a:gd name="connsiteX772" fmla="*/ 10138538 w 14115116"/>
              <a:gd name="connsiteY772" fmla="*/ 8552087 h 13258800"/>
              <a:gd name="connsiteX773" fmla="*/ 10090276 w 14115116"/>
              <a:gd name="connsiteY773" fmla="*/ 8540584 h 13258800"/>
              <a:gd name="connsiteX774" fmla="*/ 10074379 w 14115116"/>
              <a:gd name="connsiteY774" fmla="*/ 8612994 h 13258800"/>
              <a:gd name="connsiteX775" fmla="*/ 10026117 w 14115116"/>
              <a:gd name="connsiteY775" fmla="*/ 8601490 h 13258800"/>
              <a:gd name="connsiteX776" fmla="*/ 10042012 w 14115116"/>
              <a:gd name="connsiteY776" fmla="*/ 8529079 h 13258800"/>
              <a:gd name="connsiteX777" fmla="*/ 10057910 w 14115116"/>
              <a:gd name="connsiteY777" fmla="*/ 8456670 h 13258800"/>
              <a:gd name="connsiteX778" fmla="*/ 10049893 w 14115116"/>
              <a:gd name="connsiteY778" fmla="*/ 8464284 h 13258800"/>
              <a:gd name="connsiteX779" fmla="*/ 10043648 w 14115116"/>
              <a:gd name="connsiteY779" fmla="*/ 8470212 h 13258800"/>
              <a:gd name="connsiteX780" fmla="*/ 10039634 w 14115116"/>
              <a:gd name="connsiteY780" fmla="*/ 8488488 h 13258800"/>
              <a:gd name="connsiteX781" fmla="*/ 10023737 w 14115116"/>
              <a:gd name="connsiteY781" fmla="*/ 8560898 h 13258800"/>
              <a:gd name="connsiteX782" fmla="*/ 10013800 w 14115116"/>
              <a:gd name="connsiteY782" fmla="*/ 8606155 h 13258800"/>
              <a:gd name="connsiteX783" fmla="*/ 10003021 w 14115116"/>
              <a:gd name="connsiteY783" fmla="*/ 8655244 h 13258800"/>
              <a:gd name="connsiteX784" fmla="*/ 10010217 w 14115116"/>
              <a:gd name="connsiteY784" fmla="*/ 8673900 h 13258800"/>
              <a:gd name="connsiteX785" fmla="*/ 10002200 w 14115116"/>
              <a:gd name="connsiteY785" fmla="*/ 8681516 h 13258800"/>
              <a:gd name="connsiteX786" fmla="*/ 9995952 w 14115116"/>
              <a:gd name="connsiteY786" fmla="*/ 8687444 h 13258800"/>
              <a:gd name="connsiteX787" fmla="*/ 9990202 w 14115116"/>
              <a:gd name="connsiteY787" fmla="*/ 8713636 h 13258800"/>
              <a:gd name="connsiteX788" fmla="*/ 9944249 w 14115116"/>
              <a:gd name="connsiteY788" fmla="*/ 8922942 h 13258800"/>
              <a:gd name="connsiteX789" fmla="*/ 9864192 w 14115116"/>
              <a:gd name="connsiteY789" fmla="*/ 9056260 h 13258800"/>
              <a:gd name="connsiteX790" fmla="*/ 9848296 w 14115116"/>
              <a:gd name="connsiteY790" fmla="*/ 9128670 h 13258800"/>
              <a:gd name="connsiteX791" fmla="*/ 9800032 w 14115116"/>
              <a:gd name="connsiteY791" fmla="*/ 9117166 h 13258800"/>
              <a:gd name="connsiteX792" fmla="*/ 9832398 w 14115116"/>
              <a:gd name="connsiteY792" fmla="*/ 9201080 h 13258800"/>
              <a:gd name="connsiteX793" fmla="*/ 9784134 w 14115116"/>
              <a:gd name="connsiteY793" fmla="*/ 9189577 h 13258800"/>
              <a:gd name="connsiteX794" fmla="*/ 9751770 w 14115116"/>
              <a:gd name="connsiteY794" fmla="*/ 9105662 h 13258800"/>
              <a:gd name="connsiteX795" fmla="*/ 9719406 w 14115116"/>
              <a:gd name="connsiteY795" fmla="*/ 9021752 h 13258800"/>
              <a:gd name="connsiteX796" fmla="*/ 9654104 w 14115116"/>
              <a:gd name="connsiteY796" fmla="*/ 8625198 h 13258800"/>
              <a:gd name="connsiteX797" fmla="*/ 9648074 w 14115116"/>
              <a:gd name="connsiteY797" fmla="*/ 8623760 h 13258800"/>
              <a:gd name="connsiteX798" fmla="*/ 9641754 w 14115116"/>
              <a:gd name="connsiteY798" fmla="*/ 8622254 h 13258800"/>
              <a:gd name="connsiteX799" fmla="*/ 9608224 w 14115116"/>
              <a:gd name="connsiteY799" fmla="*/ 8654286 h 13258800"/>
              <a:gd name="connsiteX800" fmla="*/ 9592326 w 14115116"/>
              <a:gd name="connsiteY800" fmla="*/ 8726696 h 13258800"/>
              <a:gd name="connsiteX801" fmla="*/ 9584306 w 14115116"/>
              <a:gd name="connsiteY801" fmla="*/ 8734310 h 13258800"/>
              <a:gd name="connsiteX802" fmla="*/ 9569966 w 14115116"/>
              <a:gd name="connsiteY802" fmla="*/ 8747922 h 13258800"/>
              <a:gd name="connsiteX803" fmla="*/ 9574048 w 14115116"/>
              <a:gd name="connsiteY803" fmla="*/ 8758516 h 13258800"/>
              <a:gd name="connsiteX804" fmla="*/ 9558150 w 14115116"/>
              <a:gd name="connsiteY804" fmla="*/ 8830918 h 13258800"/>
              <a:gd name="connsiteX805" fmla="*/ 9542253 w 14115116"/>
              <a:gd name="connsiteY805" fmla="*/ 8903328 h 13258800"/>
              <a:gd name="connsiteX806" fmla="*/ 9493992 w 14115116"/>
              <a:gd name="connsiteY806" fmla="*/ 8891826 h 13258800"/>
              <a:gd name="connsiteX807" fmla="*/ 9478094 w 14115116"/>
              <a:gd name="connsiteY807" fmla="*/ 8964236 h 13258800"/>
              <a:gd name="connsiteX808" fmla="*/ 9462196 w 14115116"/>
              <a:gd name="connsiteY808" fmla="*/ 9036645 h 13258800"/>
              <a:gd name="connsiteX809" fmla="*/ 9446298 w 14115116"/>
              <a:gd name="connsiteY809" fmla="*/ 9109054 h 13258800"/>
              <a:gd name="connsiteX810" fmla="*/ 9494560 w 14115116"/>
              <a:gd name="connsiteY810" fmla="*/ 9120558 h 13258800"/>
              <a:gd name="connsiteX811" fmla="*/ 9510458 w 14115116"/>
              <a:gd name="connsiteY811" fmla="*/ 9048149 h 13258800"/>
              <a:gd name="connsiteX812" fmla="*/ 9542822 w 14115116"/>
              <a:gd name="connsiteY812" fmla="*/ 9132061 h 13258800"/>
              <a:gd name="connsiteX813" fmla="*/ 9495130 w 14115116"/>
              <a:gd name="connsiteY813" fmla="*/ 9349291 h 13258800"/>
              <a:gd name="connsiteX814" fmla="*/ 9479233 w 14115116"/>
              <a:gd name="connsiteY814" fmla="*/ 9421695 h 13258800"/>
              <a:gd name="connsiteX815" fmla="*/ 9446868 w 14115116"/>
              <a:gd name="connsiteY815" fmla="*/ 9337788 h 13258800"/>
              <a:gd name="connsiteX816" fmla="*/ 9398605 w 14115116"/>
              <a:gd name="connsiteY816" fmla="*/ 9326286 h 13258800"/>
              <a:gd name="connsiteX817" fmla="*/ 9382710 w 14115116"/>
              <a:gd name="connsiteY817" fmla="*/ 9398689 h 13258800"/>
              <a:gd name="connsiteX818" fmla="*/ 9366812 w 14115116"/>
              <a:gd name="connsiteY818" fmla="*/ 9471100 h 13258800"/>
              <a:gd name="connsiteX819" fmla="*/ 9350912 w 14115116"/>
              <a:gd name="connsiteY819" fmla="*/ 9543510 h 13258800"/>
              <a:gd name="connsiteX820" fmla="*/ 9399176 w 14115116"/>
              <a:gd name="connsiteY820" fmla="*/ 9555010 h 13258800"/>
              <a:gd name="connsiteX821" fmla="*/ 9383277 w 14115116"/>
              <a:gd name="connsiteY821" fmla="*/ 9627423 h 13258800"/>
              <a:gd name="connsiteX822" fmla="*/ 9431540 w 14115116"/>
              <a:gd name="connsiteY822" fmla="*/ 9638926 h 13258800"/>
              <a:gd name="connsiteX823" fmla="*/ 9367380 w 14115116"/>
              <a:gd name="connsiteY823" fmla="*/ 9699831 h 13258800"/>
              <a:gd name="connsiteX824" fmla="*/ 9399745 w 14115116"/>
              <a:gd name="connsiteY824" fmla="*/ 9783744 h 13258800"/>
              <a:gd name="connsiteX825" fmla="*/ 9351483 w 14115116"/>
              <a:gd name="connsiteY825" fmla="*/ 9772242 h 13258800"/>
              <a:gd name="connsiteX826" fmla="*/ 9335584 w 14115116"/>
              <a:gd name="connsiteY826" fmla="*/ 9844651 h 13258800"/>
              <a:gd name="connsiteX827" fmla="*/ 9287890 w 14115116"/>
              <a:gd name="connsiteY827" fmla="*/ 10061880 h 13258800"/>
              <a:gd name="connsiteX828" fmla="*/ 9223732 w 14115116"/>
              <a:gd name="connsiteY828" fmla="*/ 10122789 h 13258800"/>
              <a:gd name="connsiteX829" fmla="*/ 9271994 w 14115116"/>
              <a:gd name="connsiteY829" fmla="*/ 10134291 h 13258800"/>
              <a:gd name="connsiteX830" fmla="*/ 9207834 w 14115116"/>
              <a:gd name="connsiteY830" fmla="*/ 10195200 h 13258800"/>
              <a:gd name="connsiteX831" fmla="*/ 9191936 w 14115116"/>
              <a:gd name="connsiteY831" fmla="*/ 10267611 h 13258800"/>
              <a:gd name="connsiteX832" fmla="*/ 9143674 w 14115116"/>
              <a:gd name="connsiteY832" fmla="*/ 10256107 h 13258800"/>
              <a:gd name="connsiteX833" fmla="*/ 9176040 w 14115116"/>
              <a:gd name="connsiteY833" fmla="*/ 10340018 h 13258800"/>
              <a:gd name="connsiteX834" fmla="*/ 9160229 w 14115116"/>
              <a:gd name="connsiteY834" fmla="*/ 10346963 h 13258800"/>
              <a:gd name="connsiteX835" fmla="*/ 9162913 w 14115116"/>
              <a:gd name="connsiteY835" fmla="*/ 10352476 h 13258800"/>
              <a:gd name="connsiteX836" fmla="*/ 9148971 w 14115116"/>
              <a:gd name="connsiteY836" fmla="*/ 10365714 h 13258800"/>
              <a:gd name="connsiteX837" fmla="*/ 9111878 w 14115116"/>
              <a:gd name="connsiteY837" fmla="*/ 10400926 h 13258800"/>
              <a:gd name="connsiteX838" fmla="*/ 9127776 w 14115116"/>
              <a:gd name="connsiteY838" fmla="*/ 10328515 h 13258800"/>
              <a:gd name="connsiteX839" fmla="*/ 9079516 w 14115116"/>
              <a:gd name="connsiteY839" fmla="*/ 10317013 h 13258800"/>
              <a:gd name="connsiteX840" fmla="*/ 9047720 w 14115116"/>
              <a:gd name="connsiteY840" fmla="*/ 10461832 h 13258800"/>
              <a:gd name="connsiteX841" fmla="*/ 9015354 w 14115116"/>
              <a:gd name="connsiteY841" fmla="*/ 10377920 h 13258800"/>
              <a:gd name="connsiteX842" fmla="*/ 8982990 w 14115116"/>
              <a:gd name="connsiteY842" fmla="*/ 10294006 h 13258800"/>
              <a:gd name="connsiteX843" fmla="*/ 8967093 w 14115116"/>
              <a:gd name="connsiteY843" fmla="*/ 10366417 h 13258800"/>
              <a:gd name="connsiteX844" fmla="*/ 8935299 w 14115116"/>
              <a:gd name="connsiteY844" fmla="*/ 10511231 h 13258800"/>
              <a:gd name="connsiteX845" fmla="*/ 8887036 w 14115116"/>
              <a:gd name="connsiteY845" fmla="*/ 10499728 h 13258800"/>
              <a:gd name="connsiteX846" fmla="*/ 8873621 w 14115116"/>
              <a:gd name="connsiteY846" fmla="*/ 10560826 h 13258800"/>
              <a:gd name="connsiteX847" fmla="*/ 8871139 w 14115116"/>
              <a:gd name="connsiteY847" fmla="*/ 10572137 h 13258800"/>
              <a:gd name="connsiteX848" fmla="*/ 8822875 w 14115116"/>
              <a:gd name="connsiteY848" fmla="*/ 10560632 h 13258800"/>
              <a:gd name="connsiteX849" fmla="*/ 8806977 w 14115116"/>
              <a:gd name="connsiteY849" fmla="*/ 10633044 h 13258800"/>
              <a:gd name="connsiteX850" fmla="*/ 8774614 w 14115116"/>
              <a:gd name="connsiteY850" fmla="*/ 10549130 h 13258800"/>
              <a:gd name="connsiteX851" fmla="*/ 8742818 w 14115116"/>
              <a:gd name="connsiteY851" fmla="*/ 10693952 h 13258800"/>
              <a:gd name="connsiteX852" fmla="*/ 8694556 w 14115116"/>
              <a:gd name="connsiteY852" fmla="*/ 10682448 h 13258800"/>
              <a:gd name="connsiteX853" fmla="*/ 8710452 w 14115116"/>
              <a:gd name="connsiteY853" fmla="*/ 10610038 h 13258800"/>
              <a:gd name="connsiteX854" fmla="*/ 8693988 w 14115116"/>
              <a:gd name="connsiteY854" fmla="*/ 10453718 h 13258800"/>
              <a:gd name="connsiteX855" fmla="*/ 8662193 w 14115116"/>
              <a:gd name="connsiteY855" fmla="*/ 10598535 h 13258800"/>
              <a:gd name="connsiteX856" fmla="*/ 8630397 w 14115116"/>
              <a:gd name="connsiteY856" fmla="*/ 10743357 h 13258800"/>
              <a:gd name="connsiteX857" fmla="*/ 8598033 w 14115116"/>
              <a:gd name="connsiteY857" fmla="*/ 10659444 h 13258800"/>
              <a:gd name="connsiteX858" fmla="*/ 8613930 w 14115116"/>
              <a:gd name="connsiteY858" fmla="*/ 10587032 h 13258800"/>
              <a:gd name="connsiteX859" fmla="*/ 8565668 w 14115116"/>
              <a:gd name="connsiteY859" fmla="*/ 10575530 h 13258800"/>
              <a:gd name="connsiteX860" fmla="*/ 8533872 w 14115116"/>
              <a:gd name="connsiteY860" fmla="*/ 10720350 h 13258800"/>
              <a:gd name="connsiteX861" fmla="*/ 8517976 w 14115116"/>
              <a:gd name="connsiteY861" fmla="*/ 10792758 h 13258800"/>
              <a:gd name="connsiteX862" fmla="*/ 8502079 w 14115116"/>
              <a:gd name="connsiteY862" fmla="*/ 10865170 h 13258800"/>
              <a:gd name="connsiteX863" fmla="*/ 8453816 w 14115116"/>
              <a:gd name="connsiteY863" fmla="*/ 10853666 h 13258800"/>
              <a:gd name="connsiteX864" fmla="*/ 8469712 w 14115116"/>
              <a:gd name="connsiteY864" fmla="*/ 10781255 h 13258800"/>
              <a:gd name="connsiteX865" fmla="*/ 8341394 w 14115116"/>
              <a:gd name="connsiteY865" fmla="*/ 10903064 h 13258800"/>
              <a:gd name="connsiteX866" fmla="*/ 8325495 w 14115116"/>
              <a:gd name="connsiteY866" fmla="*/ 10975475 h 13258800"/>
              <a:gd name="connsiteX867" fmla="*/ 8373758 w 14115116"/>
              <a:gd name="connsiteY867" fmla="*/ 10986977 h 13258800"/>
              <a:gd name="connsiteX868" fmla="*/ 8389656 w 14115116"/>
              <a:gd name="connsiteY868" fmla="*/ 10914568 h 13258800"/>
              <a:gd name="connsiteX869" fmla="*/ 8437917 w 14115116"/>
              <a:gd name="connsiteY869" fmla="*/ 10926070 h 13258800"/>
              <a:gd name="connsiteX870" fmla="*/ 8422020 w 14115116"/>
              <a:gd name="connsiteY870" fmla="*/ 10998480 h 13258800"/>
              <a:gd name="connsiteX871" fmla="*/ 8309598 w 14115116"/>
              <a:gd name="connsiteY871" fmla="*/ 11047885 h 13258800"/>
              <a:gd name="connsiteX872" fmla="*/ 8261335 w 14115116"/>
              <a:gd name="connsiteY872" fmla="*/ 11036383 h 13258800"/>
              <a:gd name="connsiteX873" fmla="*/ 8245436 w 14115116"/>
              <a:gd name="connsiteY873" fmla="*/ 11108791 h 13258800"/>
              <a:gd name="connsiteX874" fmla="*/ 8197176 w 14115116"/>
              <a:gd name="connsiteY874" fmla="*/ 11097288 h 13258800"/>
              <a:gd name="connsiteX875" fmla="*/ 8213073 w 14115116"/>
              <a:gd name="connsiteY875" fmla="*/ 11024880 h 13258800"/>
              <a:gd name="connsiteX876" fmla="*/ 8228970 w 14115116"/>
              <a:gd name="connsiteY876" fmla="*/ 10952468 h 13258800"/>
              <a:gd name="connsiteX877" fmla="*/ 8201905 w 14115116"/>
              <a:gd name="connsiteY877" fmla="*/ 10978164 h 13258800"/>
              <a:gd name="connsiteX878" fmla="*/ 8182418 w 14115116"/>
              <a:gd name="connsiteY878" fmla="*/ 10996656 h 13258800"/>
              <a:gd name="connsiteX879" fmla="*/ 8174748 w 14115116"/>
              <a:gd name="connsiteY879" fmla="*/ 10968117 h 13258800"/>
              <a:gd name="connsiteX880" fmla="*/ 8148914 w 14115116"/>
              <a:gd name="connsiteY880" fmla="*/ 11085784 h 13258800"/>
              <a:gd name="connsiteX881" fmla="*/ 8181278 w 14115116"/>
              <a:gd name="connsiteY881" fmla="*/ 11169698 h 13258800"/>
              <a:gd name="connsiteX882" fmla="*/ 8117117 w 14115116"/>
              <a:gd name="connsiteY882" fmla="*/ 11230606 h 13258800"/>
              <a:gd name="connsiteX883" fmla="*/ 8068858 w 14115116"/>
              <a:gd name="connsiteY883" fmla="*/ 11219103 h 13258800"/>
              <a:gd name="connsiteX884" fmla="*/ 8020595 w 14115116"/>
              <a:gd name="connsiteY884" fmla="*/ 11207599 h 13258800"/>
              <a:gd name="connsiteX885" fmla="*/ 8052391 w 14115116"/>
              <a:gd name="connsiteY885" fmla="*/ 11062777 h 13258800"/>
              <a:gd name="connsiteX886" fmla="*/ 8068287 w 14115116"/>
              <a:gd name="connsiteY886" fmla="*/ 10990371 h 13258800"/>
              <a:gd name="connsiteX887" fmla="*/ 8100654 w 14115116"/>
              <a:gd name="connsiteY887" fmla="*/ 11074281 h 13258800"/>
              <a:gd name="connsiteX888" fmla="*/ 8180709 w 14115116"/>
              <a:gd name="connsiteY888" fmla="*/ 10940966 h 13258800"/>
              <a:gd name="connsiteX889" fmla="*/ 8148347 w 14115116"/>
              <a:gd name="connsiteY889" fmla="*/ 10857052 h 13258800"/>
              <a:gd name="connsiteX890" fmla="*/ 8164242 w 14115116"/>
              <a:gd name="connsiteY890" fmla="*/ 10784648 h 13258800"/>
              <a:gd name="connsiteX891" fmla="*/ 8196039 w 14115116"/>
              <a:gd name="connsiteY891" fmla="*/ 10639831 h 13258800"/>
              <a:gd name="connsiteX892" fmla="*/ 8147774 w 14115116"/>
              <a:gd name="connsiteY892" fmla="*/ 10628327 h 13258800"/>
              <a:gd name="connsiteX893" fmla="*/ 8131878 w 14115116"/>
              <a:gd name="connsiteY893" fmla="*/ 10700734 h 13258800"/>
              <a:gd name="connsiteX894" fmla="*/ 8051820 w 14115116"/>
              <a:gd name="connsiteY894" fmla="*/ 10834046 h 13258800"/>
              <a:gd name="connsiteX895" fmla="*/ 8084186 w 14115116"/>
              <a:gd name="connsiteY895" fmla="*/ 10917960 h 13258800"/>
              <a:gd name="connsiteX896" fmla="*/ 8035924 w 14115116"/>
              <a:gd name="connsiteY896" fmla="*/ 10906456 h 13258800"/>
              <a:gd name="connsiteX897" fmla="*/ 8020024 w 14115116"/>
              <a:gd name="connsiteY897" fmla="*/ 10978868 h 13258800"/>
              <a:gd name="connsiteX898" fmla="*/ 7955868 w 14115116"/>
              <a:gd name="connsiteY898" fmla="*/ 11039773 h 13258800"/>
              <a:gd name="connsiteX899" fmla="*/ 7939968 w 14115116"/>
              <a:gd name="connsiteY899" fmla="*/ 11112182 h 13258800"/>
              <a:gd name="connsiteX900" fmla="*/ 7891706 w 14115116"/>
              <a:gd name="connsiteY900" fmla="*/ 11100679 h 13258800"/>
              <a:gd name="connsiteX901" fmla="*/ 7907602 w 14115116"/>
              <a:gd name="connsiteY901" fmla="*/ 11028269 h 13258800"/>
              <a:gd name="connsiteX902" fmla="*/ 7859342 w 14115116"/>
              <a:gd name="connsiteY902" fmla="*/ 11016766 h 13258800"/>
              <a:gd name="connsiteX903" fmla="*/ 7875240 w 14115116"/>
              <a:gd name="connsiteY903" fmla="*/ 10944359 h 13258800"/>
              <a:gd name="connsiteX904" fmla="*/ 7826976 w 14115116"/>
              <a:gd name="connsiteY904" fmla="*/ 10932856 h 13258800"/>
              <a:gd name="connsiteX905" fmla="*/ 7811080 w 14115116"/>
              <a:gd name="connsiteY905" fmla="*/ 11005264 h 13258800"/>
              <a:gd name="connsiteX906" fmla="*/ 7779284 w 14115116"/>
              <a:gd name="connsiteY906" fmla="*/ 11150085 h 13258800"/>
              <a:gd name="connsiteX907" fmla="*/ 7763385 w 14115116"/>
              <a:gd name="connsiteY907" fmla="*/ 11222496 h 13258800"/>
              <a:gd name="connsiteX908" fmla="*/ 7699228 w 14115116"/>
              <a:gd name="connsiteY908" fmla="*/ 11283400 h 13258800"/>
              <a:gd name="connsiteX909" fmla="*/ 7602134 w 14115116"/>
              <a:gd name="connsiteY909" fmla="*/ 11031662 h 13258800"/>
              <a:gd name="connsiteX910" fmla="*/ 7553870 w 14115116"/>
              <a:gd name="connsiteY910" fmla="*/ 11020160 h 13258800"/>
              <a:gd name="connsiteX911" fmla="*/ 7569768 w 14115116"/>
              <a:gd name="connsiteY911" fmla="*/ 10947748 h 13258800"/>
              <a:gd name="connsiteX912" fmla="*/ 7537405 w 14115116"/>
              <a:gd name="connsiteY912" fmla="*/ 10863839 h 13258800"/>
              <a:gd name="connsiteX913" fmla="*/ 7553302 w 14115116"/>
              <a:gd name="connsiteY913" fmla="*/ 10791426 h 13258800"/>
              <a:gd name="connsiteX914" fmla="*/ 7505040 w 14115116"/>
              <a:gd name="connsiteY914" fmla="*/ 10779926 h 13258800"/>
              <a:gd name="connsiteX915" fmla="*/ 7536834 w 14115116"/>
              <a:gd name="connsiteY915" fmla="*/ 10635110 h 13258800"/>
              <a:gd name="connsiteX916" fmla="*/ 7472676 w 14115116"/>
              <a:gd name="connsiteY916" fmla="*/ 10696010 h 13258800"/>
              <a:gd name="connsiteX917" fmla="*/ 7456209 w 14115116"/>
              <a:gd name="connsiteY917" fmla="*/ 10539693 h 13258800"/>
              <a:gd name="connsiteX918" fmla="*/ 7392046 w 14115116"/>
              <a:gd name="connsiteY918" fmla="*/ 10600600 h 13258800"/>
              <a:gd name="connsiteX919" fmla="*/ 7408516 w 14115116"/>
              <a:gd name="connsiteY919" fmla="*/ 10756920 h 13258800"/>
              <a:gd name="connsiteX920" fmla="*/ 7344354 w 14115116"/>
              <a:gd name="connsiteY920" fmla="*/ 10817826 h 13258800"/>
              <a:gd name="connsiteX921" fmla="*/ 7376722 w 14115116"/>
              <a:gd name="connsiteY921" fmla="*/ 10901737 h 13258800"/>
              <a:gd name="connsiteX922" fmla="*/ 7374316 w 14115116"/>
              <a:gd name="connsiteY922" fmla="*/ 10945217 h 13258800"/>
              <a:gd name="connsiteX923" fmla="*/ 7375942 w 14115116"/>
              <a:gd name="connsiteY923" fmla="*/ 10942574 h 13258800"/>
              <a:gd name="connsiteX924" fmla="*/ 7360824 w 14115116"/>
              <a:gd name="connsiteY924" fmla="*/ 10974148 h 13258800"/>
              <a:gd name="connsiteX925" fmla="*/ 7344925 w 14115116"/>
              <a:gd name="connsiteY925" fmla="*/ 11046558 h 13258800"/>
              <a:gd name="connsiteX926" fmla="*/ 7342939 w 14115116"/>
              <a:gd name="connsiteY926" fmla="*/ 11055608 h 13258800"/>
              <a:gd name="connsiteX927" fmla="*/ 7331014 w 14115116"/>
              <a:gd name="connsiteY927" fmla="*/ 11109916 h 13258800"/>
              <a:gd name="connsiteX928" fmla="*/ 7329028 w 14115116"/>
              <a:gd name="connsiteY928" fmla="*/ 11118967 h 13258800"/>
              <a:gd name="connsiteX929" fmla="*/ 7361392 w 14115116"/>
              <a:gd name="connsiteY929" fmla="*/ 11202879 h 13258800"/>
              <a:gd name="connsiteX930" fmla="*/ 7313129 w 14115116"/>
              <a:gd name="connsiteY930" fmla="*/ 11191378 h 13258800"/>
              <a:gd name="connsiteX931" fmla="*/ 7297234 w 14115116"/>
              <a:gd name="connsiteY931" fmla="*/ 11263782 h 13258800"/>
              <a:gd name="connsiteX932" fmla="*/ 7249542 w 14115116"/>
              <a:gd name="connsiteY932" fmla="*/ 11481010 h 13258800"/>
              <a:gd name="connsiteX933" fmla="*/ 7201276 w 14115116"/>
              <a:gd name="connsiteY933" fmla="*/ 11469508 h 13258800"/>
              <a:gd name="connsiteX934" fmla="*/ 7153018 w 14115116"/>
              <a:gd name="connsiteY934" fmla="*/ 11458003 h 13258800"/>
              <a:gd name="connsiteX935" fmla="*/ 7104754 w 14115116"/>
              <a:gd name="connsiteY935" fmla="*/ 11446502 h 13258800"/>
              <a:gd name="connsiteX936" fmla="*/ 7088856 w 14115116"/>
              <a:gd name="connsiteY936" fmla="*/ 11518911 h 13258800"/>
              <a:gd name="connsiteX937" fmla="*/ 7024696 w 14115116"/>
              <a:gd name="connsiteY937" fmla="*/ 11579819 h 13258800"/>
              <a:gd name="connsiteX938" fmla="*/ 7040596 w 14115116"/>
              <a:gd name="connsiteY938" fmla="*/ 11507408 h 13258800"/>
              <a:gd name="connsiteX939" fmla="*/ 6992332 w 14115116"/>
              <a:gd name="connsiteY939" fmla="*/ 11495906 h 13258800"/>
              <a:gd name="connsiteX940" fmla="*/ 7008230 w 14115116"/>
              <a:gd name="connsiteY940" fmla="*/ 11423495 h 13258800"/>
              <a:gd name="connsiteX941" fmla="*/ 6959968 w 14115116"/>
              <a:gd name="connsiteY941" fmla="*/ 11411992 h 13258800"/>
              <a:gd name="connsiteX942" fmla="*/ 6975864 w 14115116"/>
              <a:gd name="connsiteY942" fmla="*/ 11339584 h 13258800"/>
              <a:gd name="connsiteX943" fmla="*/ 6991842 w 14115116"/>
              <a:gd name="connsiteY943" fmla="*/ 11299342 h 13258800"/>
              <a:gd name="connsiteX944" fmla="*/ 6992201 w 14115116"/>
              <a:gd name="connsiteY944" fmla="*/ 11302456 h 13258800"/>
              <a:gd name="connsiteX945" fmla="*/ 6992548 w 14115116"/>
              <a:gd name="connsiteY945" fmla="*/ 11330014 h 13258800"/>
              <a:gd name="connsiteX946" fmla="*/ 6995951 w 14115116"/>
              <a:gd name="connsiteY946" fmla="*/ 11334843 h 13258800"/>
              <a:gd name="connsiteX947" fmla="*/ 6992201 w 14115116"/>
              <a:gd name="connsiteY947" fmla="*/ 11302456 h 13258800"/>
              <a:gd name="connsiteX948" fmla="*/ 6991763 w 14115116"/>
              <a:gd name="connsiteY948" fmla="*/ 11267174 h 13258800"/>
              <a:gd name="connsiteX949" fmla="*/ 7007662 w 14115116"/>
              <a:gd name="connsiteY949" fmla="*/ 11194763 h 13258800"/>
              <a:gd name="connsiteX950" fmla="*/ 6959399 w 14115116"/>
              <a:gd name="connsiteY950" fmla="*/ 11183260 h 13258800"/>
              <a:gd name="connsiteX951" fmla="*/ 6927030 w 14115116"/>
              <a:gd name="connsiteY951" fmla="*/ 11099352 h 13258800"/>
              <a:gd name="connsiteX952" fmla="*/ 6894668 w 14115116"/>
              <a:gd name="connsiteY952" fmla="*/ 11015443 h 13258800"/>
              <a:gd name="connsiteX953" fmla="*/ 6910567 w 14115116"/>
              <a:gd name="connsiteY953" fmla="*/ 10943032 h 13258800"/>
              <a:gd name="connsiteX954" fmla="*/ 6958826 w 14115116"/>
              <a:gd name="connsiteY954" fmla="*/ 10954534 h 13258800"/>
              <a:gd name="connsiteX955" fmla="*/ 6926464 w 14115116"/>
              <a:gd name="connsiteY955" fmla="*/ 10870622 h 13258800"/>
              <a:gd name="connsiteX956" fmla="*/ 6846406 w 14115116"/>
              <a:gd name="connsiteY956" fmla="*/ 11003938 h 13258800"/>
              <a:gd name="connsiteX957" fmla="*/ 6814042 w 14115116"/>
              <a:gd name="connsiteY957" fmla="*/ 10920026 h 13258800"/>
              <a:gd name="connsiteX958" fmla="*/ 6829941 w 14115116"/>
              <a:gd name="connsiteY958" fmla="*/ 10847614 h 13258800"/>
              <a:gd name="connsiteX959" fmla="*/ 6797576 w 14115116"/>
              <a:gd name="connsiteY959" fmla="*/ 10763701 h 13258800"/>
              <a:gd name="connsiteX960" fmla="*/ 6749313 w 14115116"/>
              <a:gd name="connsiteY960" fmla="*/ 10752197 h 13258800"/>
              <a:gd name="connsiteX961" fmla="*/ 6781108 w 14115116"/>
              <a:gd name="connsiteY961" fmla="*/ 10607379 h 13258800"/>
              <a:gd name="connsiteX962" fmla="*/ 6829370 w 14115116"/>
              <a:gd name="connsiteY962" fmla="*/ 10618883 h 13258800"/>
              <a:gd name="connsiteX963" fmla="*/ 6833594 w 14115116"/>
              <a:gd name="connsiteY963" fmla="*/ 10599645 h 13258800"/>
              <a:gd name="connsiteX964" fmla="*/ 6861164 w 14115116"/>
              <a:gd name="connsiteY964" fmla="*/ 10474067 h 13258800"/>
              <a:gd name="connsiteX965" fmla="*/ 6828801 w 14115116"/>
              <a:gd name="connsiteY965" fmla="*/ 10390155 h 13258800"/>
              <a:gd name="connsiteX966" fmla="*/ 6796436 w 14115116"/>
              <a:gd name="connsiteY966" fmla="*/ 10306244 h 13258800"/>
              <a:gd name="connsiteX967" fmla="*/ 6812334 w 14115116"/>
              <a:gd name="connsiteY967" fmla="*/ 10233834 h 13258800"/>
              <a:gd name="connsiteX968" fmla="*/ 6763502 w 14115116"/>
              <a:gd name="connsiteY968" fmla="*/ 9993598 h 13258800"/>
              <a:gd name="connsiteX969" fmla="*/ 6698775 w 14115116"/>
              <a:gd name="connsiteY969" fmla="*/ 9825777 h 13258800"/>
              <a:gd name="connsiteX970" fmla="*/ 6714672 w 14115116"/>
              <a:gd name="connsiteY970" fmla="*/ 9753367 h 13258800"/>
              <a:gd name="connsiteX971" fmla="*/ 6698775 w 14115116"/>
              <a:gd name="connsiteY971" fmla="*/ 9825777 h 13258800"/>
              <a:gd name="connsiteX972" fmla="*/ 6682876 w 14115116"/>
              <a:gd name="connsiteY972" fmla="*/ 9898189 h 13258800"/>
              <a:gd name="connsiteX973" fmla="*/ 6715240 w 14115116"/>
              <a:gd name="connsiteY973" fmla="*/ 9982096 h 13258800"/>
              <a:gd name="connsiteX974" fmla="*/ 6651084 w 14115116"/>
              <a:gd name="connsiteY974" fmla="*/ 10043000 h 13258800"/>
              <a:gd name="connsiteX975" fmla="*/ 6683444 w 14115116"/>
              <a:gd name="connsiteY975" fmla="*/ 10126913 h 13258800"/>
              <a:gd name="connsiteX976" fmla="*/ 6699912 w 14115116"/>
              <a:gd name="connsiteY976" fmla="*/ 10283237 h 13258800"/>
              <a:gd name="connsiteX977" fmla="*/ 6700482 w 14115116"/>
              <a:gd name="connsiteY977" fmla="*/ 10511963 h 13258800"/>
              <a:gd name="connsiteX978" fmla="*/ 6684584 w 14115116"/>
              <a:gd name="connsiteY978" fmla="*/ 10584374 h 13258800"/>
              <a:gd name="connsiteX979" fmla="*/ 6680610 w 14115116"/>
              <a:gd name="connsiteY979" fmla="*/ 10602474 h 13258800"/>
              <a:gd name="connsiteX980" fmla="*/ 6678622 w 14115116"/>
              <a:gd name="connsiteY980" fmla="*/ 10611524 h 13258800"/>
              <a:gd name="connsiteX981" fmla="*/ 6677876 w 14115116"/>
              <a:gd name="connsiteY981" fmla="*/ 10614923 h 13258800"/>
              <a:gd name="connsiteX982" fmla="*/ 6671168 w 14115116"/>
              <a:gd name="connsiteY982" fmla="*/ 10645471 h 13258800"/>
              <a:gd name="connsiteX983" fmla="*/ 6652788 w 14115116"/>
              <a:gd name="connsiteY983" fmla="*/ 10729193 h 13258800"/>
              <a:gd name="connsiteX984" fmla="*/ 6637460 w 14115116"/>
              <a:gd name="connsiteY984" fmla="*/ 11030335 h 13258800"/>
              <a:gd name="connsiteX985" fmla="*/ 6605666 w 14115116"/>
              <a:gd name="connsiteY985" fmla="*/ 11175148 h 13258800"/>
              <a:gd name="connsiteX986" fmla="*/ 6670396 w 14115116"/>
              <a:gd name="connsiteY986" fmla="*/ 11342974 h 13258800"/>
              <a:gd name="connsiteX987" fmla="*/ 6606802 w 14115116"/>
              <a:gd name="connsiteY987" fmla="*/ 11632617 h 13258800"/>
              <a:gd name="connsiteX988" fmla="*/ 6604816 w 14115116"/>
              <a:gd name="connsiteY988" fmla="*/ 11641668 h 13258800"/>
              <a:gd name="connsiteX989" fmla="*/ 6594881 w 14115116"/>
              <a:gd name="connsiteY989" fmla="*/ 11686917 h 13258800"/>
              <a:gd name="connsiteX990" fmla="*/ 6590906 w 14115116"/>
              <a:gd name="connsiteY990" fmla="*/ 11705025 h 13258800"/>
              <a:gd name="connsiteX991" fmla="*/ 6588918 w 14115116"/>
              <a:gd name="connsiteY991" fmla="*/ 11714072 h 13258800"/>
              <a:gd name="connsiteX992" fmla="*/ 6576998 w 14115116"/>
              <a:gd name="connsiteY992" fmla="*/ 11768377 h 13258800"/>
              <a:gd name="connsiteX993" fmla="*/ 6575008 w 14115116"/>
              <a:gd name="connsiteY993" fmla="*/ 11777434 h 13258800"/>
              <a:gd name="connsiteX994" fmla="*/ 6559110 w 14115116"/>
              <a:gd name="connsiteY994" fmla="*/ 11849845 h 13258800"/>
              <a:gd name="connsiteX995" fmla="*/ 6494949 w 14115116"/>
              <a:gd name="connsiteY995" fmla="*/ 11910754 h 13258800"/>
              <a:gd name="connsiteX996" fmla="*/ 6510848 w 14115116"/>
              <a:gd name="connsiteY996" fmla="*/ 11838341 h 13258800"/>
              <a:gd name="connsiteX997" fmla="*/ 6483540 w 14115116"/>
              <a:gd name="connsiteY997" fmla="*/ 11767540 h 13258800"/>
              <a:gd name="connsiteX998" fmla="*/ 6478484 w 14115116"/>
              <a:gd name="connsiteY998" fmla="*/ 11754431 h 13258800"/>
              <a:gd name="connsiteX999" fmla="*/ 6479236 w 14115116"/>
              <a:gd name="connsiteY999" fmla="*/ 11754611 h 13258800"/>
              <a:gd name="connsiteX1000" fmla="*/ 6526747 w 14115116"/>
              <a:gd name="connsiteY1000" fmla="*/ 11765931 h 13258800"/>
              <a:gd name="connsiteX1001" fmla="*/ 6542644 w 14115116"/>
              <a:gd name="connsiteY1001" fmla="*/ 11693520 h 13258800"/>
              <a:gd name="connsiteX1002" fmla="*/ 6557972 w 14115116"/>
              <a:gd name="connsiteY1002" fmla="*/ 11392379 h 13258800"/>
              <a:gd name="connsiteX1003" fmla="*/ 6559960 w 14115116"/>
              <a:gd name="connsiteY1003" fmla="*/ 11383329 h 13258800"/>
              <a:gd name="connsiteX1004" fmla="*/ 6571119 w 14115116"/>
              <a:gd name="connsiteY1004" fmla="*/ 11332501 h 13258800"/>
              <a:gd name="connsiteX1005" fmla="*/ 6577988 w 14115116"/>
              <a:gd name="connsiteY1005" fmla="*/ 11359048 h 13258800"/>
              <a:gd name="connsiteX1006" fmla="*/ 6557402 w 14115116"/>
              <a:gd name="connsiteY1006" fmla="*/ 11163648 h 13258800"/>
              <a:gd name="connsiteX1007" fmla="*/ 6573298 w 14115116"/>
              <a:gd name="connsiteY1007" fmla="*/ 11091237 h 13258800"/>
              <a:gd name="connsiteX1008" fmla="*/ 6556834 w 14115116"/>
              <a:gd name="connsiteY1008" fmla="*/ 10934921 h 13258800"/>
              <a:gd name="connsiteX1009" fmla="*/ 6572731 w 14115116"/>
              <a:gd name="connsiteY1009" fmla="*/ 10862510 h 13258800"/>
              <a:gd name="connsiteX1010" fmla="*/ 6556264 w 14115116"/>
              <a:gd name="connsiteY1010" fmla="*/ 10706186 h 13258800"/>
              <a:gd name="connsiteX1011" fmla="*/ 6508005 w 14115116"/>
              <a:gd name="connsiteY1011" fmla="*/ 10694684 h 13258800"/>
              <a:gd name="connsiteX1012" fmla="*/ 6555697 w 14115116"/>
              <a:gd name="connsiteY1012" fmla="*/ 10477454 h 13258800"/>
              <a:gd name="connsiteX1013" fmla="*/ 6587492 w 14115116"/>
              <a:gd name="connsiteY1013" fmla="*/ 10332639 h 13258800"/>
              <a:gd name="connsiteX1014" fmla="*/ 6567130 w 14115116"/>
              <a:gd name="connsiteY1014" fmla="*/ 10327786 h 13258800"/>
              <a:gd name="connsiteX1015" fmla="*/ 6555686 w 14115116"/>
              <a:gd name="connsiteY1015" fmla="*/ 10325060 h 13258800"/>
              <a:gd name="connsiteX1016" fmla="*/ 6555588 w 14115116"/>
              <a:gd name="connsiteY1016" fmla="*/ 10326962 h 13258800"/>
              <a:gd name="connsiteX1017" fmla="*/ 6542178 w 14115116"/>
              <a:gd name="connsiteY1017" fmla="*/ 10590454 h 13258800"/>
              <a:gd name="connsiteX1018" fmla="*/ 6526279 w 14115116"/>
              <a:gd name="connsiteY1018" fmla="*/ 10662866 h 13258800"/>
              <a:gd name="connsiteX1019" fmla="*/ 6519082 w 14115116"/>
              <a:gd name="connsiteY1019" fmla="*/ 10644216 h 13258800"/>
              <a:gd name="connsiteX1020" fmla="*/ 6508005 w 14115116"/>
              <a:gd name="connsiteY1020" fmla="*/ 10694684 h 13258800"/>
              <a:gd name="connsiteX1021" fmla="*/ 6495796 w 14115116"/>
              <a:gd name="connsiteY1021" fmla="*/ 10634624 h 13258800"/>
              <a:gd name="connsiteX1022" fmla="*/ 6494526 w 14115116"/>
              <a:gd name="connsiteY1022" fmla="*/ 10580537 h 13258800"/>
              <a:gd name="connsiteX1023" fmla="*/ 6493917 w 14115116"/>
              <a:gd name="connsiteY1023" fmla="*/ 10578953 h 13258800"/>
              <a:gd name="connsiteX1024" fmla="*/ 6478018 w 14115116"/>
              <a:gd name="connsiteY1024" fmla="*/ 10651362 h 13258800"/>
              <a:gd name="connsiteX1025" fmla="*/ 6429753 w 14115116"/>
              <a:gd name="connsiteY1025" fmla="*/ 10639861 h 13258800"/>
              <a:gd name="connsiteX1026" fmla="*/ 6461550 w 14115116"/>
              <a:gd name="connsiteY1026" fmla="*/ 10495044 h 13258800"/>
              <a:gd name="connsiteX1027" fmla="*/ 6474962 w 14115116"/>
              <a:gd name="connsiteY1027" fmla="*/ 10433948 h 13258800"/>
              <a:gd name="connsiteX1028" fmla="*/ 6482262 w 14115116"/>
              <a:gd name="connsiteY1028" fmla="*/ 10400700 h 13258800"/>
              <a:gd name="connsiteX1029" fmla="*/ 6475069 w 14115116"/>
              <a:gd name="connsiteY1029" fmla="*/ 10382044 h 13258800"/>
              <a:gd name="connsiteX1030" fmla="*/ 6485796 w 14115116"/>
              <a:gd name="connsiteY1030" fmla="*/ 10384601 h 13258800"/>
              <a:gd name="connsiteX1031" fmla="*/ 6493344 w 14115116"/>
              <a:gd name="connsiteY1031" fmla="*/ 10350227 h 13258800"/>
              <a:gd name="connsiteX1032" fmla="*/ 6429186 w 14115116"/>
              <a:gd name="connsiteY1032" fmla="*/ 10411135 h 13258800"/>
              <a:gd name="connsiteX1033" fmla="*/ 6460980 w 14115116"/>
              <a:gd name="connsiteY1033" fmla="*/ 10266314 h 13258800"/>
              <a:gd name="connsiteX1034" fmla="*/ 6492776 w 14115116"/>
              <a:gd name="connsiteY1034" fmla="*/ 10121495 h 13258800"/>
              <a:gd name="connsiteX1035" fmla="*/ 6443944 w 14115116"/>
              <a:gd name="connsiteY1035" fmla="*/ 9881262 h 13258800"/>
              <a:gd name="connsiteX1036" fmla="*/ 6492205 w 14115116"/>
              <a:gd name="connsiteY1036" fmla="*/ 9892767 h 13258800"/>
              <a:gd name="connsiteX1037" fmla="*/ 6508103 w 14115116"/>
              <a:gd name="connsiteY1037" fmla="*/ 9820358 h 13258800"/>
              <a:gd name="connsiteX1038" fmla="*/ 6459842 w 14115116"/>
              <a:gd name="connsiteY1038" fmla="*/ 9808856 h 13258800"/>
              <a:gd name="connsiteX1039" fmla="*/ 6459274 w 14115116"/>
              <a:gd name="connsiteY1039" fmla="*/ 9580122 h 13258800"/>
              <a:gd name="connsiteX1040" fmla="*/ 6426907 w 14115116"/>
              <a:gd name="connsiteY1040" fmla="*/ 9496207 h 13258800"/>
              <a:gd name="connsiteX1041" fmla="*/ 6426338 w 14115116"/>
              <a:gd name="connsiteY1041" fmla="*/ 9267483 h 13258800"/>
              <a:gd name="connsiteX1042" fmla="*/ 6490498 w 14115116"/>
              <a:gd name="connsiteY1042" fmla="*/ 9206574 h 13258800"/>
              <a:gd name="connsiteX1043" fmla="*/ 6458134 w 14115116"/>
              <a:gd name="connsiteY1043" fmla="*/ 9122665 h 13258800"/>
              <a:gd name="connsiteX1044" fmla="*/ 6409870 w 14115116"/>
              <a:gd name="connsiteY1044" fmla="*/ 9111161 h 13258800"/>
              <a:gd name="connsiteX1045" fmla="*/ 6361611 w 14115116"/>
              <a:gd name="connsiteY1045" fmla="*/ 9099659 h 13258800"/>
              <a:gd name="connsiteX1046" fmla="*/ 6441668 w 14115116"/>
              <a:gd name="connsiteY1046" fmla="*/ 8966340 h 13258800"/>
              <a:gd name="connsiteX1047" fmla="*/ 6377508 w 14115116"/>
              <a:gd name="connsiteY1047" fmla="*/ 9027246 h 13258800"/>
              <a:gd name="connsiteX1048" fmla="*/ 6361611 w 14115116"/>
              <a:gd name="connsiteY1048" fmla="*/ 9099659 h 13258800"/>
              <a:gd name="connsiteX1049" fmla="*/ 6345712 w 14115116"/>
              <a:gd name="connsiteY1049" fmla="*/ 9172066 h 13258800"/>
              <a:gd name="connsiteX1050" fmla="*/ 6378075 w 14115116"/>
              <a:gd name="connsiteY1050" fmla="*/ 9255979 h 13258800"/>
              <a:gd name="connsiteX1051" fmla="*/ 6362178 w 14115116"/>
              <a:gd name="connsiteY1051" fmla="*/ 9328383 h 13258800"/>
              <a:gd name="connsiteX1052" fmla="*/ 6346283 w 14115116"/>
              <a:gd name="connsiteY1052" fmla="*/ 9400794 h 13258800"/>
              <a:gd name="connsiteX1053" fmla="*/ 6378648 w 14115116"/>
              <a:gd name="connsiteY1053" fmla="*/ 9484705 h 13258800"/>
              <a:gd name="connsiteX1054" fmla="*/ 6314486 w 14115116"/>
              <a:gd name="connsiteY1054" fmla="*/ 9545612 h 13258800"/>
              <a:gd name="connsiteX1055" fmla="*/ 6266226 w 14115116"/>
              <a:gd name="connsiteY1055" fmla="*/ 9534110 h 13258800"/>
              <a:gd name="connsiteX1056" fmla="*/ 6298022 w 14115116"/>
              <a:gd name="connsiteY1056" fmla="*/ 9389292 h 13258800"/>
              <a:gd name="connsiteX1057" fmla="*/ 6265656 w 14115116"/>
              <a:gd name="connsiteY1057" fmla="*/ 9305376 h 13258800"/>
              <a:gd name="connsiteX1058" fmla="*/ 6281552 w 14115116"/>
              <a:gd name="connsiteY1058" fmla="*/ 9232972 h 13258800"/>
              <a:gd name="connsiteX1059" fmla="*/ 6313346 w 14115116"/>
              <a:gd name="connsiteY1059" fmla="*/ 9088154 h 13258800"/>
              <a:gd name="connsiteX1060" fmla="*/ 6265085 w 14115116"/>
              <a:gd name="connsiteY1060" fmla="*/ 9076651 h 13258800"/>
              <a:gd name="connsiteX1061" fmla="*/ 6296882 w 14115116"/>
              <a:gd name="connsiteY1061" fmla="*/ 8931831 h 13258800"/>
              <a:gd name="connsiteX1062" fmla="*/ 6264518 w 14115116"/>
              <a:gd name="connsiteY1062" fmla="*/ 8847917 h 13258800"/>
              <a:gd name="connsiteX1063" fmla="*/ 6280414 w 14115116"/>
              <a:gd name="connsiteY1063" fmla="*/ 8775508 h 13258800"/>
              <a:gd name="connsiteX1064" fmla="*/ 6312210 w 14115116"/>
              <a:gd name="connsiteY1064" fmla="*/ 8630694 h 13258800"/>
              <a:gd name="connsiteX1065" fmla="*/ 6295741 w 14115116"/>
              <a:gd name="connsiteY1065" fmla="*/ 8474371 h 13258800"/>
              <a:gd name="connsiteX1066" fmla="*/ 6311640 w 14115116"/>
              <a:gd name="connsiteY1066" fmla="*/ 8401961 h 13258800"/>
              <a:gd name="connsiteX1067" fmla="*/ 6279278 w 14115116"/>
              <a:gd name="connsiteY1067" fmla="*/ 8318041 h 13258800"/>
              <a:gd name="connsiteX1068" fmla="*/ 6231014 w 14115116"/>
              <a:gd name="connsiteY1068" fmla="*/ 8306538 h 13258800"/>
              <a:gd name="connsiteX1069" fmla="*/ 6263378 w 14115116"/>
              <a:gd name="connsiteY1069" fmla="*/ 8390458 h 13258800"/>
              <a:gd name="connsiteX1070" fmla="*/ 6215115 w 14115116"/>
              <a:gd name="connsiteY1070" fmla="*/ 8378956 h 13258800"/>
              <a:gd name="connsiteX1071" fmla="*/ 6150958 w 14115116"/>
              <a:gd name="connsiteY1071" fmla="*/ 8439862 h 13258800"/>
              <a:gd name="connsiteX1072" fmla="*/ 6135058 w 14115116"/>
              <a:gd name="connsiteY1072" fmla="*/ 8512272 h 13258800"/>
              <a:gd name="connsiteX1073" fmla="*/ 6133074 w 14115116"/>
              <a:gd name="connsiteY1073" fmla="*/ 8521318 h 13258800"/>
              <a:gd name="connsiteX1074" fmla="*/ 6123980 w 14115116"/>
              <a:gd name="connsiteY1074" fmla="*/ 8562742 h 13258800"/>
              <a:gd name="connsiteX1075" fmla="*/ 6130438 w 14115116"/>
              <a:gd name="connsiteY1075" fmla="*/ 8579480 h 13258800"/>
              <a:gd name="connsiteX1076" fmla="*/ 6149148 w 14115116"/>
              <a:gd name="connsiteY1076" fmla="*/ 8627990 h 13258800"/>
              <a:gd name="connsiteX1077" fmla="*/ 6128786 w 14115116"/>
              <a:gd name="connsiteY1077" fmla="*/ 8623136 h 13258800"/>
              <a:gd name="connsiteX1078" fmla="*/ 6111618 w 14115116"/>
              <a:gd name="connsiteY1078" fmla="*/ 8619046 h 13258800"/>
              <a:gd name="connsiteX1079" fmla="*/ 6108082 w 14115116"/>
              <a:gd name="connsiteY1079" fmla="*/ 8635150 h 13258800"/>
              <a:gd name="connsiteX1080" fmla="*/ 6114540 w 14115116"/>
              <a:gd name="connsiteY1080" fmla="*/ 8651888 h 13258800"/>
              <a:gd name="connsiteX1081" fmla="*/ 6117886 w 14115116"/>
              <a:gd name="connsiteY1081" fmla="*/ 8660570 h 13258800"/>
              <a:gd name="connsiteX1082" fmla="*/ 6123628 w 14115116"/>
              <a:gd name="connsiteY1082" fmla="*/ 8661938 h 13258800"/>
              <a:gd name="connsiteX1083" fmla="*/ 6140796 w 14115116"/>
              <a:gd name="connsiteY1083" fmla="*/ 8666031 h 13258800"/>
              <a:gd name="connsiteX1084" fmla="*/ 6151526 w 14115116"/>
              <a:gd name="connsiteY1084" fmla="*/ 8668588 h 13258800"/>
              <a:gd name="connsiteX1085" fmla="*/ 6143508 w 14115116"/>
              <a:gd name="connsiteY1085" fmla="*/ 8676196 h 13258800"/>
              <a:gd name="connsiteX1086" fmla="*/ 6137262 w 14115116"/>
              <a:gd name="connsiteY1086" fmla="*/ 8682124 h 13258800"/>
              <a:gd name="connsiteX1087" fmla="*/ 6129164 w 14115116"/>
              <a:gd name="connsiteY1087" fmla="*/ 8689812 h 13258800"/>
              <a:gd name="connsiteX1088" fmla="*/ 6133249 w 14115116"/>
              <a:gd name="connsiteY1088" fmla="*/ 8700401 h 13258800"/>
              <a:gd name="connsiteX1089" fmla="*/ 6117352 w 14115116"/>
              <a:gd name="connsiteY1089" fmla="*/ 8772810 h 13258800"/>
              <a:gd name="connsiteX1090" fmla="*/ 6165614 w 14115116"/>
              <a:gd name="connsiteY1090" fmla="*/ 8784312 h 13258800"/>
              <a:gd name="connsiteX1091" fmla="*/ 6149716 w 14115116"/>
              <a:gd name="connsiteY1091" fmla="*/ 8856724 h 13258800"/>
              <a:gd name="connsiteX1092" fmla="*/ 6133819 w 14115116"/>
              <a:gd name="connsiteY1092" fmla="*/ 8929133 h 13258800"/>
              <a:gd name="connsiteX1093" fmla="*/ 6166182 w 14115116"/>
              <a:gd name="connsiteY1093" fmla="*/ 9013046 h 13258800"/>
              <a:gd name="connsiteX1094" fmla="*/ 6150285 w 14115116"/>
              <a:gd name="connsiteY1094" fmla="*/ 9085457 h 13258800"/>
              <a:gd name="connsiteX1095" fmla="*/ 6198546 w 14115116"/>
              <a:gd name="connsiteY1095" fmla="*/ 9096959 h 13258800"/>
              <a:gd name="connsiteX1096" fmla="*/ 6134386 w 14115116"/>
              <a:gd name="connsiteY1096" fmla="*/ 9157868 h 13258800"/>
              <a:gd name="connsiteX1097" fmla="*/ 6102592 w 14115116"/>
              <a:gd name="connsiteY1097" fmla="*/ 9302685 h 13258800"/>
              <a:gd name="connsiteX1098" fmla="*/ 6150854 w 14115116"/>
              <a:gd name="connsiteY1098" fmla="*/ 9314188 h 13258800"/>
              <a:gd name="connsiteX1099" fmla="*/ 6134957 w 14115116"/>
              <a:gd name="connsiteY1099" fmla="*/ 9386599 h 13258800"/>
              <a:gd name="connsiteX1100" fmla="*/ 6167321 w 14115116"/>
              <a:gd name="connsiteY1100" fmla="*/ 9470513 h 13258800"/>
              <a:gd name="connsiteX1101" fmla="*/ 6151422 w 14115116"/>
              <a:gd name="connsiteY1101" fmla="*/ 9542924 h 13258800"/>
              <a:gd name="connsiteX1102" fmla="*/ 6119627 w 14115116"/>
              <a:gd name="connsiteY1102" fmla="*/ 9687742 h 13258800"/>
              <a:gd name="connsiteX1103" fmla="*/ 6103160 w 14115116"/>
              <a:gd name="connsiteY1103" fmla="*/ 9531421 h 13258800"/>
              <a:gd name="connsiteX1104" fmla="*/ 6086693 w 14115116"/>
              <a:gd name="connsiteY1104" fmla="*/ 9375096 h 13258800"/>
              <a:gd name="connsiteX1105" fmla="*/ 6066332 w 14115116"/>
              <a:gd name="connsiteY1105" fmla="*/ 9370243 h 13258800"/>
              <a:gd name="connsiteX1106" fmla="*/ 6049162 w 14115116"/>
              <a:gd name="connsiteY1106" fmla="*/ 9366150 h 13258800"/>
              <a:gd name="connsiteX1107" fmla="*/ 6041555 w 14115116"/>
              <a:gd name="connsiteY1107" fmla="*/ 9400798 h 13258800"/>
              <a:gd name="connsiteX1108" fmla="*/ 6023525 w 14115116"/>
              <a:gd name="connsiteY1108" fmla="*/ 9482923 h 13258800"/>
              <a:gd name="connsiteX1109" fmla="*/ 6029480 w 14115116"/>
              <a:gd name="connsiteY1109" fmla="*/ 9501953 h 13258800"/>
              <a:gd name="connsiteX1110" fmla="*/ 6054897 w 14115116"/>
              <a:gd name="connsiteY1110" fmla="*/ 9519917 h 13258800"/>
              <a:gd name="connsiteX1111" fmla="*/ 6038999 w 14115116"/>
              <a:gd name="connsiteY1111" fmla="*/ 9592325 h 13258800"/>
              <a:gd name="connsiteX1112" fmla="*/ 6023102 w 14115116"/>
              <a:gd name="connsiteY1112" fmla="*/ 9664736 h 13258800"/>
              <a:gd name="connsiteX1113" fmla="*/ 5989328 w 14115116"/>
              <a:gd name="connsiteY1113" fmla="*/ 9720972 h 13258800"/>
              <a:gd name="connsiteX1114" fmla="*/ 5977338 w 14115116"/>
              <a:gd name="connsiteY1114" fmla="*/ 9740942 h 13258800"/>
              <a:gd name="connsiteX1115" fmla="*/ 5977463 w 14115116"/>
              <a:gd name="connsiteY1115" fmla="*/ 9790318 h 13258800"/>
              <a:gd name="connsiteX1116" fmla="*/ 5977500 w 14115116"/>
              <a:gd name="connsiteY1116" fmla="*/ 9806260 h 13258800"/>
              <a:gd name="connsiteX1117" fmla="*/ 5977790 w 14115116"/>
              <a:gd name="connsiteY1117" fmla="*/ 9922552 h 13258800"/>
              <a:gd name="connsiteX1118" fmla="*/ 5976300 w 14115116"/>
              <a:gd name="connsiteY1118" fmla="*/ 9929335 h 13258800"/>
              <a:gd name="connsiteX1119" fmla="*/ 5966710 w 14115116"/>
              <a:gd name="connsiteY1119" fmla="*/ 9973019 h 13258800"/>
              <a:gd name="connsiteX1120" fmla="*/ 5973167 w 14115116"/>
              <a:gd name="connsiteY1120" fmla="*/ 9989769 h 13258800"/>
              <a:gd name="connsiteX1121" fmla="*/ 5991878 w 14115116"/>
              <a:gd name="connsiteY1121" fmla="*/ 10038284 h 13258800"/>
              <a:gd name="connsiteX1122" fmla="*/ 5975980 w 14115116"/>
              <a:gd name="connsiteY1122" fmla="*/ 10110694 h 13258800"/>
              <a:gd name="connsiteX1123" fmla="*/ 6024242 w 14115116"/>
              <a:gd name="connsiteY1123" fmla="*/ 10122197 h 13258800"/>
              <a:gd name="connsiteX1124" fmla="*/ 6008345 w 14115116"/>
              <a:gd name="connsiteY1124" fmla="*/ 10194604 h 13258800"/>
              <a:gd name="connsiteX1125" fmla="*/ 5992448 w 14115116"/>
              <a:gd name="connsiteY1125" fmla="*/ 10267016 h 13258800"/>
              <a:gd name="connsiteX1126" fmla="*/ 5944185 w 14115116"/>
              <a:gd name="connsiteY1126" fmla="*/ 10255512 h 13258800"/>
              <a:gd name="connsiteX1127" fmla="*/ 5928288 w 14115116"/>
              <a:gd name="connsiteY1127" fmla="*/ 10327916 h 13258800"/>
              <a:gd name="connsiteX1128" fmla="*/ 5944755 w 14115116"/>
              <a:gd name="connsiteY1128" fmla="*/ 10484240 h 13258800"/>
              <a:gd name="connsiteX1129" fmla="*/ 5961223 w 14115116"/>
              <a:gd name="connsiteY1129" fmla="*/ 10640561 h 13258800"/>
              <a:gd name="connsiteX1130" fmla="*/ 5977689 w 14115116"/>
              <a:gd name="connsiteY1130" fmla="*/ 10796882 h 13258800"/>
              <a:gd name="connsiteX1131" fmla="*/ 5961792 w 14115116"/>
              <a:gd name="connsiteY1131" fmla="*/ 10869293 h 13258800"/>
              <a:gd name="connsiteX1132" fmla="*/ 5929424 w 14115116"/>
              <a:gd name="connsiteY1132" fmla="*/ 10785383 h 13258800"/>
              <a:gd name="connsiteX1133" fmla="*/ 5913528 w 14115116"/>
              <a:gd name="connsiteY1133" fmla="*/ 10857791 h 13258800"/>
              <a:gd name="connsiteX1134" fmla="*/ 5897632 w 14115116"/>
              <a:gd name="connsiteY1134" fmla="*/ 10930196 h 13258800"/>
              <a:gd name="connsiteX1135" fmla="*/ 5865836 w 14115116"/>
              <a:gd name="connsiteY1135" fmla="*/ 11075015 h 13258800"/>
              <a:gd name="connsiteX1136" fmla="*/ 5849939 w 14115116"/>
              <a:gd name="connsiteY1136" fmla="*/ 11147423 h 13258800"/>
              <a:gd name="connsiteX1137" fmla="*/ 5865836 w 14115116"/>
              <a:gd name="connsiteY1137" fmla="*/ 11075015 h 13258800"/>
              <a:gd name="connsiteX1138" fmla="*/ 5914668 w 14115116"/>
              <a:gd name="connsiteY1138" fmla="*/ 11315251 h 13258800"/>
              <a:gd name="connsiteX1139" fmla="*/ 5947032 w 14115116"/>
              <a:gd name="connsiteY1139" fmla="*/ 11399162 h 13258800"/>
              <a:gd name="connsiteX1140" fmla="*/ 5962929 w 14115116"/>
              <a:gd name="connsiteY1140" fmla="*/ 11326753 h 13258800"/>
              <a:gd name="connsiteX1141" fmla="*/ 5994725 w 14115116"/>
              <a:gd name="connsiteY1141" fmla="*/ 11181934 h 13258800"/>
              <a:gd name="connsiteX1142" fmla="*/ 6027089 w 14115116"/>
              <a:gd name="connsiteY1142" fmla="*/ 11265846 h 13258800"/>
              <a:gd name="connsiteX1143" fmla="*/ 6011190 w 14115116"/>
              <a:gd name="connsiteY1143" fmla="*/ 11338258 h 13258800"/>
              <a:gd name="connsiteX1144" fmla="*/ 5995292 w 14115116"/>
              <a:gd name="connsiteY1144" fmla="*/ 11410666 h 13258800"/>
              <a:gd name="connsiteX1145" fmla="*/ 5979395 w 14115116"/>
              <a:gd name="connsiteY1145" fmla="*/ 11483076 h 13258800"/>
              <a:gd name="connsiteX1146" fmla="*/ 5931131 w 14115116"/>
              <a:gd name="connsiteY1146" fmla="*/ 11471577 h 13258800"/>
              <a:gd name="connsiteX1147" fmla="*/ 5882870 w 14115116"/>
              <a:gd name="connsiteY1147" fmla="*/ 11460073 h 13258800"/>
              <a:gd name="connsiteX1148" fmla="*/ 5898769 w 14115116"/>
              <a:gd name="connsiteY1148" fmla="*/ 11387660 h 13258800"/>
              <a:gd name="connsiteX1149" fmla="*/ 5882304 w 14115116"/>
              <a:gd name="connsiteY1149" fmla="*/ 11231336 h 13258800"/>
              <a:gd name="connsiteX1150" fmla="*/ 5818141 w 14115116"/>
              <a:gd name="connsiteY1150" fmla="*/ 11292245 h 13258800"/>
              <a:gd name="connsiteX1151" fmla="*/ 5850506 w 14115116"/>
              <a:gd name="connsiteY1151" fmla="*/ 11376160 h 13258800"/>
              <a:gd name="connsiteX1152" fmla="*/ 5770450 w 14115116"/>
              <a:gd name="connsiteY1152" fmla="*/ 11509474 h 13258800"/>
              <a:gd name="connsiteX1153" fmla="*/ 5786916 w 14115116"/>
              <a:gd name="connsiteY1153" fmla="*/ 11665799 h 13258800"/>
              <a:gd name="connsiteX1154" fmla="*/ 5659736 w 14115116"/>
              <a:gd name="connsiteY1154" fmla="*/ 12245072 h 13258800"/>
              <a:gd name="connsiteX1155" fmla="*/ 5468392 w 14115116"/>
              <a:gd name="connsiteY1155" fmla="*/ 12885254 h 13258800"/>
              <a:gd name="connsiteX1156" fmla="*/ 5437171 w 14115116"/>
              <a:gd name="connsiteY1156" fmla="*/ 13258800 h 13258800"/>
              <a:gd name="connsiteX1157" fmla="*/ 5404803 w 14115116"/>
              <a:gd name="connsiteY1157" fmla="*/ 13174892 h 13258800"/>
              <a:gd name="connsiteX1158" fmla="*/ 5415734 w 14115116"/>
              <a:gd name="connsiteY1158" fmla="*/ 13125105 h 13258800"/>
              <a:gd name="connsiteX1159" fmla="*/ 5452497 w 14115116"/>
              <a:gd name="connsiteY1159" fmla="*/ 12957663 h 13258800"/>
              <a:gd name="connsiteX1160" fmla="*/ 5404235 w 14115116"/>
              <a:gd name="connsiteY1160" fmla="*/ 12946159 h 13258800"/>
              <a:gd name="connsiteX1161" fmla="*/ 5355972 w 14115116"/>
              <a:gd name="connsiteY1161" fmla="*/ 12934656 h 13258800"/>
              <a:gd name="connsiteX1162" fmla="*/ 5307709 w 14115116"/>
              <a:gd name="connsiteY1162" fmla="*/ 12923155 h 13258800"/>
              <a:gd name="connsiteX1163" fmla="*/ 5323607 w 14115116"/>
              <a:gd name="connsiteY1163" fmla="*/ 12850742 h 13258800"/>
              <a:gd name="connsiteX1164" fmla="*/ 5371870 w 14115116"/>
              <a:gd name="connsiteY1164" fmla="*/ 12862247 h 13258800"/>
              <a:gd name="connsiteX1165" fmla="*/ 5339506 w 14115116"/>
              <a:gd name="connsiteY1165" fmla="*/ 12778330 h 13258800"/>
              <a:gd name="connsiteX1166" fmla="*/ 5355403 w 14115116"/>
              <a:gd name="connsiteY1166" fmla="*/ 12705921 h 13258800"/>
              <a:gd name="connsiteX1167" fmla="*/ 5387197 w 14115116"/>
              <a:gd name="connsiteY1167" fmla="*/ 12561111 h 13258800"/>
              <a:gd name="connsiteX1168" fmla="*/ 5368895 w 14115116"/>
              <a:gd name="connsiteY1168" fmla="*/ 12575791 h 13258800"/>
              <a:gd name="connsiteX1169" fmla="*/ 5362726 w 14115116"/>
              <a:gd name="connsiteY1169" fmla="*/ 12636174 h 13258800"/>
              <a:gd name="connsiteX1170" fmla="*/ 5365873 w 14115116"/>
              <a:gd name="connsiteY1170" fmla="*/ 12560191 h 13258800"/>
              <a:gd name="connsiteX1171" fmla="*/ 5370730 w 14115116"/>
              <a:gd name="connsiteY1171" fmla="*/ 12404788 h 13258800"/>
              <a:gd name="connsiteX1172" fmla="*/ 5386629 w 14115116"/>
              <a:gd name="connsiteY1172" fmla="*/ 12332377 h 13258800"/>
              <a:gd name="connsiteX1173" fmla="*/ 5338366 w 14115116"/>
              <a:gd name="connsiteY1173" fmla="*/ 12320876 h 13258800"/>
              <a:gd name="connsiteX1174" fmla="*/ 5386060 w 14115116"/>
              <a:gd name="connsiteY1174" fmla="*/ 12103642 h 13258800"/>
              <a:gd name="connsiteX1175" fmla="*/ 5353696 w 14115116"/>
              <a:gd name="connsiteY1175" fmla="*/ 12019729 h 13258800"/>
              <a:gd name="connsiteX1176" fmla="*/ 5369592 w 14115116"/>
              <a:gd name="connsiteY1176" fmla="*/ 11947327 h 13258800"/>
              <a:gd name="connsiteX1177" fmla="*/ 5385490 w 14115116"/>
              <a:gd name="connsiteY1177" fmla="*/ 11874918 h 13258800"/>
              <a:gd name="connsiteX1178" fmla="*/ 5433753 w 14115116"/>
              <a:gd name="connsiteY1178" fmla="*/ 11886417 h 13258800"/>
              <a:gd name="connsiteX1179" fmla="*/ 5401387 w 14115116"/>
              <a:gd name="connsiteY1179" fmla="*/ 11802507 h 13258800"/>
              <a:gd name="connsiteX1180" fmla="*/ 5369025 w 14115116"/>
              <a:gd name="connsiteY1180" fmla="*/ 11718593 h 13258800"/>
              <a:gd name="connsiteX1181" fmla="*/ 5384921 w 14115116"/>
              <a:gd name="connsiteY1181" fmla="*/ 11646187 h 13258800"/>
              <a:gd name="connsiteX1182" fmla="*/ 5400821 w 14115116"/>
              <a:gd name="connsiteY1182" fmla="*/ 11573773 h 13258800"/>
              <a:gd name="connsiteX1183" fmla="*/ 5336660 w 14115116"/>
              <a:gd name="connsiteY1183" fmla="*/ 11634684 h 13258800"/>
              <a:gd name="connsiteX1184" fmla="*/ 5289536 w 14115116"/>
              <a:gd name="connsiteY1184" fmla="*/ 12080640 h 13258800"/>
              <a:gd name="connsiteX1185" fmla="*/ 5321899 w 14115116"/>
              <a:gd name="connsiteY1185" fmla="*/ 12164553 h 13258800"/>
              <a:gd name="connsiteX1186" fmla="*/ 5258309 w 14115116"/>
              <a:gd name="connsiteY1186" fmla="*/ 12454191 h 13258800"/>
              <a:gd name="connsiteX1187" fmla="*/ 5194151 w 14115116"/>
              <a:gd name="connsiteY1187" fmla="*/ 12515097 h 13258800"/>
              <a:gd name="connsiteX1188" fmla="*/ 5161786 w 14115116"/>
              <a:gd name="connsiteY1188" fmla="*/ 12431184 h 13258800"/>
              <a:gd name="connsiteX1189" fmla="*/ 5177684 w 14115116"/>
              <a:gd name="connsiteY1189" fmla="*/ 12358772 h 13258800"/>
              <a:gd name="connsiteX1190" fmla="*/ 5241843 w 14115116"/>
              <a:gd name="connsiteY1190" fmla="*/ 12297869 h 13258800"/>
              <a:gd name="connsiteX1191" fmla="*/ 5225377 w 14115116"/>
              <a:gd name="connsiteY1191" fmla="*/ 12141544 h 13258800"/>
              <a:gd name="connsiteX1192" fmla="*/ 5241273 w 14115116"/>
              <a:gd name="connsiteY1192" fmla="*/ 12069135 h 13258800"/>
              <a:gd name="connsiteX1193" fmla="*/ 5273069 w 14115116"/>
              <a:gd name="connsiteY1193" fmla="*/ 11924322 h 13258800"/>
              <a:gd name="connsiteX1194" fmla="*/ 5240705 w 14115116"/>
              <a:gd name="connsiteY1194" fmla="*/ 11840407 h 13258800"/>
              <a:gd name="connsiteX1195" fmla="*/ 5229774 w 14115116"/>
              <a:gd name="connsiteY1195" fmla="*/ 11890188 h 13258800"/>
              <a:gd name="connsiteX1196" fmla="*/ 5208910 w 14115116"/>
              <a:gd name="connsiteY1196" fmla="*/ 11985221 h 13258800"/>
              <a:gd name="connsiteX1197" fmla="*/ 5176543 w 14115116"/>
              <a:gd name="connsiteY1197" fmla="*/ 11901316 h 13258800"/>
              <a:gd name="connsiteX1198" fmla="*/ 5112386 w 14115116"/>
              <a:gd name="connsiteY1198" fmla="*/ 11962214 h 13258800"/>
              <a:gd name="connsiteX1199" fmla="*/ 5080591 w 14115116"/>
              <a:gd name="connsiteY1199" fmla="*/ 12107035 h 13258800"/>
              <a:gd name="connsiteX1200" fmla="*/ 5064124 w 14115116"/>
              <a:gd name="connsiteY1200" fmla="*/ 11950709 h 13258800"/>
              <a:gd name="connsiteX1201" fmla="*/ 5080019 w 14115116"/>
              <a:gd name="connsiteY1201" fmla="*/ 11878310 h 13258800"/>
              <a:gd name="connsiteX1202" fmla="*/ 5128282 w 14115116"/>
              <a:gd name="connsiteY1202" fmla="*/ 11889812 h 13258800"/>
              <a:gd name="connsiteX1203" fmla="*/ 5111813 w 14115116"/>
              <a:gd name="connsiteY1203" fmla="*/ 11733489 h 13258800"/>
              <a:gd name="connsiteX1204" fmla="*/ 5143609 w 14115116"/>
              <a:gd name="connsiteY1204" fmla="*/ 11588673 h 13258800"/>
              <a:gd name="connsiteX1205" fmla="*/ 5111246 w 14115116"/>
              <a:gd name="connsiteY1205" fmla="*/ 11504759 h 13258800"/>
              <a:gd name="connsiteX1206" fmla="*/ 5175406 w 14115116"/>
              <a:gd name="connsiteY1206" fmla="*/ 11443849 h 13258800"/>
              <a:gd name="connsiteX1207" fmla="*/ 5159507 w 14115116"/>
              <a:gd name="connsiteY1207" fmla="*/ 11516261 h 13258800"/>
              <a:gd name="connsiteX1208" fmla="*/ 5223669 w 14115116"/>
              <a:gd name="connsiteY1208" fmla="*/ 11455352 h 13258800"/>
              <a:gd name="connsiteX1209" fmla="*/ 5239566 w 14115116"/>
              <a:gd name="connsiteY1209" fmla="*/ 11382942 h 13258800"/>
              <a:gd name="connsiteX1210" fmla="*/ 5255463 w 14115116"/>
              <a:gd name="connsiteY1210" fmla="*/ 11310534 h 13258800"/>
              <a:gd name="connsiteX1211" fmla="*/ 5207202 w 14115116"/>
              <a:gd name="connsiteY1211" fmla="*/ 11299030 h 13258800"/>
              <a:gd name="connsiteX1212" fmla="*/ 5254893 w 14115116"/>
              <a:gd name="connsiteY1212" fmla="*/ 11081800 h 13258800"/>
              <a:gd name="connsiteX1213" fmla="*/ 5222532 w 14115116"/>
              <a:gd name="connsiteY1213" fmla="*/ 10997887 h 13258800"/>
              <a:gd name="connsiteX1214" fmla="*/ 5254327 w 14115116"/>
              <a:gd name="connsiteY1214" fmla="*/ 10853066 h 13258800"/>
              <a:gd name="connsiteX1215" fmla="*/ 5270225 w 14115116"/>
              <a:gd name="connsiteY1215" fmla="*/ 10780655 h 13258800"/>
              <a:gd name="connsiteX1216" fmla="*/ 5318486 w 14115116"/>
              <a:gd name="connsiteY1216" fmla="*/ 10792158 h 13258800"/>
              <a:gd name="connsiteX1217" fmla="*/ 5302017 w 14115116"/>
              <a:gd name="connsiteY1217" fmla="*/ 10635844 h 13258800"/>
              <a:gd name="connsiteX1218" fmla="*/ 5269653 w 14115116"/>
              <a:gd name="connsiteY1218" fmla="*/ 10551930 h 13258800"/>
              <a:gd name="connsiteX1219" fmla="*/ 5317915 w 14115116"/>
              <a:gd name="connsiteY1219" fmla="*/ 10563434 h 13258800"/>
              <a:gd name="connsiteX1220" fmla="*/ 5301448 w 14115116"/>
              <a:gd name="connsiteY1220" fmla="*/ 10407110 h 13258800"/>
              <a:gd name="connsiteX1221" fmla="*/ 5285550 w 14115116"/>
              <a:gd name="connsiteY1221" fmla="*/ 10479519 h 13258800"/>
              <a:gd name="connsiteX1222" fmla="*/ 5221392 w 14115116"/>
              <a:gd name="connsiteY1222" fmla="*/ 10540427 h 13258800"/>
              <a:gd name="connsiteX1223" fmla="*/ 5205495 w 14115116"/>
              <a:gd name="connsiteY1223" fmla="*/ 10612834 h 13258800"/>
              <a:gd name="connsiteX1224" fmla="*/ 5189597 w 14115116"/>
              <a:gd name="connsiteY1224" fmla="*/ 10685244 h 13258800"/>
              <a:gd name="connsiteX1225" fmla="*/ 5221961 w 14115116"/>
              <a:gd name="connsiteY1225" fmla="*/ 10769154 h 13258800"/>
              <a:gd name="connsiteX1226" fmla="*/ 5174268 w 14115116"/>
              <a:gd name="connsiteY1226" fmla="*/ 10986382 h 13258800"/>
              <a:gd name="connsiteX1227" fmla="*/ 5173699 w 14115116"/>
              <a:gd name="connsiteY1227" fmla="*/ 10757652 h 13258800"/>
              <a:gd name="connsiteX1228" fmla="*/ 5185835 w 14115116"/>
              <a:gd name="connsiteY1228" fmla="*/ 10789118 h 13258800"/>
              <a:gd name="connsiteX1229" fmla="*/ 5186593 w 14115116"/>
              <a:gd name="connsiteY1229" fmla="*/ 10791080 h 13258800"/>
              <a:gd name="connsiteX1230" fmla="*/ 5187353 w 14115116"/>
              <a:gd name="connsiteY1230" fmla="*/ 10793053 h 13258800"/>
              <a:gd name="connsiteX1231" fmla="*/ 5187922 w 14115116"/>
              <a:gd name="connsiteY1231" fmla="*/ 10794526 h 13258800"/>
              <a:gd name="connsiteX1232" fmla="*/ 5186593 w 14115116"/>
              <a:gd name="connsiteY1232" fmla="*/ 10791080 h 13258800"/>
              <a:gd name="connsiteX1233" fmla="*/ 5182993 w 14115116"/>
              <a:gd name="connsiteY1233" fmla="*/ 10781739 h 13258800"/>
              <a:gd name="connsiteX1234" fmla="*/ 5173699 w 14115116"/>
              <a:gd name="connsiteY1234" fmla="*/ 10757652 h 13258800"/>
              <a:gd name="connsiteX1235" fmla="*/ 5125439 w 14115116"/>
              <a:gd name="connsiteY1235" fmla="*/ 10746148 h 13258800"/>
              <a:gd name="connsiteX1236" fmla="*/ 5109540 w 14115116"/>
              <a:gd name="connsiteY1236" fmla="*/ 10818559 h 13258800"/>
              <a:gd name="connsiteX1237" fmla="*/ 5030051 w 14115116"/>
              <a:gd name="connsiteY1237" fmla="*/ 11180611 h 13258800"/>
              <a:gd name="connsiteX1238" fmla="*/ 4997686 w 14115116"/>
              <a:gd name="connsiteY1238" fmla="*/ 11096694 h 13258800"/>
              <a:gd name="connsiteX1239" fmla="*/ 4949993 w 14115116"/>
              <a:gd name="connsiteY1239" fmla="*/ 11313922 h 13258800"/>
              <a:gd name="connsiteX1240" fmla="*/ 4934096 w 14115116"/>
              <a:gd name="connsiteY1240" fmla="*/ 11386334 h 13258800"/>
              <a:gd name="connsiteX1241" fmla="*/ 4918767 w 14115116"/>
              <a:gd name="connsiteY1241" fmla="*/ 11687478 h 13258800"/>
              <a:gd name="connsiteX1242" fmla="*/ 4919337 w 14115116"/>
              <a:gd name="connsiteY1242" fmla="*/ 11916202 h 13258800"/>
              <a:gd name="connsiteX1243" fmla="*/ 4855744 w 14115116"/>
              <a:gd name="connsiteY1243" fmla="*/ 12205844 h 13258800"/>
              <a:gd name="connsiteX1244" fmla="*/ 4808053 w 14115116"/>
              <a:gd name="connsiteY1244" fmla="*/ 12423075 h 13258800"/>
              <a:gd name="connsiteX1245" fmla="*/ 4743895 w 14115116"/>
              <a:gd name="connsiteY1245" fmla="*/ 12483976 h 13258800"/>
              <a:gd name="connsiteX1246" fmla="*/ 4727997 w 14115116"/>
              <a:gd name="connsiteY1246" fmla="*/ 12556384 h 13258800"/>
              <a:gd name="connsiteX1247" fmla="*/ 4776259 w 14115116"/>
              <a:gd name="connsiteY1247" fmla="*/ 12567886 h 13258800"/>
              <a:gd name="connsiteX1248" fmla="*/ 4760361 w 14115116"/>
              <a:gd name="connsiteY1248" fmla="*/ 12640297 h 13258800"/>
              <a:gd name="connsiteX1249" fmla="*/ 4744463 w 14115116"/>
              <a:gd name="connsiteY1249" fmla="*/ 12712706 h 13258800"/>
              <a:gd name="connsiteX1250" fmla="*/ 4728563 w 14115116"/>
              <a:gd name="connsiteY1250" fmla="*/ 12785120 h 13258800"/>
              <a:gd name="connsiteX1251" fmla="*/ 4713237 w 14115116"/>
              <a:gd name="connsiteY1251" fmla="*/ 13086253 h 13258800"/>
              <a:gd name="connsiteX1252" fmla="*/ 4697339 w 14115116"/>
              <a:gd name="connsiteY1252" fmla="*/ 13158662 h 13258800"/>
              <a:gd name="connsiteX1253" fmla="*/ 4664975 w 14115116"/>
              <a:gd name="connsiteY1253" fmla="*/ 13074750 h 13258800"/>
              <a:gd name="connsiteX1254" fmla="*/ 4649079 w 14115116"/>
              <a:gd name="connsiteY1254" fmla="*/ 13147158 h 13258800"/>
              <a:gd name="connsiteX1255" fmla="*/ 4600815 w 14115116"/>
              <a:gd name="connsiteY1255" fmla="*/ 13135657 h 13258800"/>
              <a:gd name="connsiteX1256" fmla="*/ 4632610 w 14115116"/>
              <a:gd name="connsiteY1256" fmla="*/ 12990845 h 13258800"/>
              <a:gd name="connsiteX1257" fmla="*/ 4664406 w 14115116"/>
              <a:gd name="connsiteY1257" fmla="*/ 12846024 h 13258800"/>
              <a:gd name="connsiteX1258" fmla="*/ 4600245 w 14115116"/>
              <a:gd name="connsiteY1258" fmla="*/ 12906930 h 13258800"/>
              <a:gd name="connsiteX1259" fmla="*/ 4632040 w 14115116"/>
              <a:gd name="connsiteY1259" fmla="*/ 12762112 h 13258800"/>
              <a:gd name="connsiteX1260" fmla="*/ 4663834 w 14115116"/>
              <a:gd name="connsiteY1260" fmla="*/ 12617293 h 13258800"/>
              <a:gd name="connsiteX1261" fmla="*/ 4615002 w 14115116"/>
              <a:gd name="connsiteY1261" fmla="*/ 12377062 h 13258800"/>
              <a:gd name="connsiteX1262" fmla="*/ 4663267 w 14115116"/>
              <a:gd name="connsiteY1262" fmla="*/ 12388565 h 13258800"/>
              <a:gd name="connsiteX1263" fmla="*/ 4679163 w 14115116"/>
              <a:gd name="connsiteY1263" fmla="*/ 12316154 h 13258800"/>
              <a:gd name="connsiteX1264" fmla="*/ 4630902 w 14115116"/>
              <a:gd name="connsiteY1264" fmla="*/ 12304652 h 13258800"/>
              <a:gd name="connsiteX1265" fmla="*/ 4630333 w 14115116"/>
              <a:gd name="connsiteY1265" fmla="*/ 12075919 h 13258800"/>
              <a:gd name="connsiteX1266" fmla="*/ 4597969 w 14115116"/>
              <a:gd name="connsiteY1266" fmla="*/ 11992005 h 13258800"/>
              <a:gd name="connsiteX1267" fmla="*/ 4597399 w 14115116"/>
              <a:gd name="connsiteY1267" fmla="*/ 11763281 h 13258800"/>
              <a:gd name="connsiteX1268" fmla="*/ 4661558 w 14115116"/>
              <a:gd name="connsiteY1268" fmla="*/ 11702374 h 13258800"/>
              <a:gd name="connsiteX1269" fmla="*/ 4629194 w 14115116"/>
              <a:gd name="connsiteY1269" fmla="*/ 11618460 h 13258800"/>
              <a:gd name="connsiteX1270" fmla="*/ 4580933 w 14115116"/>
              <a:gd name="connsiteY1270" fmla="*/ 11606958 h 13258800"/>
              <a:gd name="connsiteX1271" fmla="*/ 4532667 w 14115116"/>
              <a:gd name="connsiteY1271" fmla="*/ 11595452 h 13258800"/>
              <a:gd name="connsiteX1272" fmla="*/ 4612726 w 14115116"/>
              <a:gd name="connsiteY1272" fmla="*/ 11462141 h 13258800"/>
              <a:gd name="connsiteX1273" fmla="*/ 4548567 w 14115116"/>
              <a:gd name="connsiteY1273" fmla="*/ 11523042 h 13258800"/>
              <a:gd name="connsiteX1274" fmla="*/ 4532667 w 14115116"/>
              <a:gd name="connsiteY1274" fmla="*/ 11595452 h 13258800"/>
              <a:gd name="connsiteX1275" fmla="*/ 4516771 w 14115116"/>
              <a:gd name="connsiteY1275" fmla="*/ 11667864 h 13258800"/>
              <a:gd name="connsiteX1276" fmla="*/ 4549136 w 14115116"/>
              <a:gd name="connsiteY1276" fmla="*/ 11751778 h 13258800"/>
              <a:gd name="connsiteX1277" fmla="*/ 4533241 w 14115116"/>
              <a:gd name="connsiteY1277" fmla="*/ 11824178 h 13258800"/>
              <a:gd name="connsiteX1278" fmla="*/ 4517344 w 14115116"/>
              <a:gd name="connsiteY1278" fmla="*/ 11896590 h 13258800"/>
              <a:gd name="connsiteX1279" fmla="*/ 4549709 w 14115116"/>
              <a:gd name="connsiteY1279" fmla="*/ 11980500 h 13258800"/>
              <a:gd name="connsiteX1280" fmla="*/ 4485547 w 14115116"/>
              <a:gd name="connsiteY1280" fmla="*/ 12041412 h 13258800"/>
              <a:gd name="connsiteX1281" fmla="*/ 4437282 w 14115116"/>
              <a:gd name="connsiteY1281" fmla="*/ 12029908 h 13258800"/>
              <a:gd name="connsiteX1282" fmla="*/ 4469077 w 14115116"/>
              <a:gd name="connsiteY1282" fmla="*/ 11885088 h 13258800"/>
              <a:gd name="connsiteX1283" fmla="*/ 4436715 w 14115116"/>
              <a:gd name="connsiteY1283" fmla="*/ 11801174 h 13258800"/>
              <a:gd name="connsiteX1284" fmla="*/ 4452613 w 14115116"/>
              <a:gd name="connsiteY1284" fmla="*/ 11728771 h 13258800"/>
              <a:gd name="connsiteX1285" fmla="*/ 4484408 w 14115116"/>
              <a:gd name="connsiteY1285" fmla="*/ 11583951 h 13258800"/>
              <a:gd name="connsiteX1286" fmla="*/ 4436144 w 14115116"/>
              <a:gd name="connsiteY1286" fmla="*/ 11572449 h 13258800"/>
              <a:gd name="connsiteX1287" fmla="*/ 4467939 w 14115116"/>
              <a:gd name="connsiteY1287" fmla="*/ 11427629 h 13258800"/>
              <a:gd name="connsiteX1288" fmla="*/ 4435577 w 14115116"/>
              <a:gd name="connsiteY1288" fmla="*/ 11343716 h 13258800"/>
              <a:gd name="connsiteX1289" fmla="*/ 4451475 w 14115116"/>
              <a:gd name="connsiteY1289" fmla="*/ 11271305 h 13258800"/>
              <a:gd name="connsiteX1290" fmla="*/ 4483270 w 14115116"/>
              <a:gd name="connsiteY1290" fmla="*/ 11126488 h 13258800"/>
              <a:gd name="connsiteX1291" fmla="*/ 4466802 w 14115116"/>
              <a:gd name="connsiteY1291" fmla="*/ 10970163 h 13258800"/>
              <a:gd name="connsiteX1292" fmla="*/ 4482701 w 14115116"/>
              <a:gd name="connsiteY1292" fmla="*/ 10897752 h 13258800"/>
              <a:gd name="connsiteX1293" fmla="*/ 4450337 w 14115116"/>
              <a:gd name="connsiteY1293" fmla="*/ 10813838 h 13258800"/>
              <a:gd name="connsiteX1294" fmla="*/ 4402075 w 14115116"/>
              <a:gd name="connsiteY1294" fmla="*/ 10802335 h 13258800"/>
              <a:gd name="connsiteX1295" fmla="*/ 4434439 w 14115116"/>
              <a:gd name="connsiteY1295" fmla="*/ 10886250 h 13258800"/>
              <a:gd name="connsiteX1296" fmla="*/ 4386176 w 14115116"/>
              <a:gd name="connsiteY1296" fmla="*/ 10874747 h 13258800"/>
              <a:gd name="connsiteX1297" fmla="*/ 4322016 w 14115116"/>
              <a:gd name="connsiteY1297" fmla="*/ 10935652 h 13258800"/>
              <a:gd name="connsiteX1298" fmla="*/ 4306119 w 14115116"/>
              <a:gd name="connsiteY1298" fmla="*/ 11008063 h 13258800"/>
              <a:gd name="connsiteX1299" fmla="*/ 4290218 w 14115116"/>
              <a:gd name="connsiteY1299" fmla="*/ 11080475 h 13258800"/>
              <a:gd name="connsiteX1300" fmla="*/ 4274323 w 14115116"/>
              <a:gd name="connsiteY1300" fmla="*/ 11152883 h 13258800"/>
              <a:gd name="connsiteX1301" fmla="*/ 4322587 w 14115116"/>
              <a:gd name="connsiteY1301" fmla="*/ 11164384 h 13258800"/>
              <a:gd name="connsiteX1302" fmla="*/ 4258424 w 14115116"/>
              <a:gd name="connsiteY1302" fmla="*/ 11225294 h 13258800"/>
              <a:gd name="connsiteX1303" fmla="*/ 4290790 w 14115116"/>
              <a:gd name="connsiteY1303" fmla="*/ 11309209 h 13258800"/>
              <a:gd name="connsiteX1304" fmla="*/ 4242527 w 14115116"/>
              <a:gd name="connsiteY1304" fmla="*/ 11297703 h 13258800"/>
              <a:gd name="connsiteX1305" fmla="*/ 4226629 w 14115116"/>
              <a:gd name="connsiteY1305" fmla="*/ 11370114 h 13258800"/>
              <a:gd name="connsiteX1306" fmla="*/ 4258995 w 14115116"/>
              <a:gd name="connsiteY1306" fmla="*/ 11454025 h 13258800"/>
              <a:gd name="connsiteX1307" fmla="*/ 4243096 w 14115116"/>
              <a:gd name="connsiteY1307" fmla="*/ 11526436 h 13258800"/>
              <a:gd name="connsiteX1308" fmla="*/ 4237137 w 14115116"/>
              <a:gd name="connsiteY1308" fmla="*/ 11553584 h 13258800"/>
              <a:gd name="connsiteX1309" fmla="*/ 4236390 w 14115116"/>
              <a:gd name="connsiteY1309" fmla="*/ 11556983 h 13258800"/>
              <a:gd name="connsiteX1310" fmla="*/ 4233160 w 14115116"/>
              <a:gd name="connsiteY1310" fmla="*/ 11571693 h 13258800"/>
              <a:gd name="connsiteX1311" fmla="*/ 4211302 w 14115116"/>
              <a:gd name="connsiteY1311" fmla="*/ 11671257 h 13258800"/>
              <a:gd name="connsiteX1312" fmla="*/ 4259564 w 14115116"/>
              <a:gd name="connsiteY1312" fmla="*/ 11682760 h 13258800"/>
              <a:gd name="connsiteX1313" fmla="*/ 4148281 w 14115116"/>
              <a:gd name="connsiteY1313" fmla="*/ 12189621 h 13258800"/>
              <a:gd name="connsiteX1314" fmla="*/ 4148850 w 14115116"/>
              <a:gd name="connsiteY1314" fmla="*/ 12418349 h 13258800"/>
              <a:gd name="connsiteX1315" fmla="*/ 4084949 w 14115116"/>
              <a:gd name="connsiteY1315" fmla="*/ 12709398 h 13258800"/>
              <a:gd name="connsiteX1316" fmla="*/ 4069362 w 14115116"/>
              <a:gd name="connsiteY1316" fmla="*/ 12780397 h 13258800"/>
              <a:gd name="connsiteX1317" fmla="*/ 4068794 w 14115116"/>
              <a:gd name="connsiteY1317" fmla="*/ 12551667 h 13258800"/>
              <a:gd name="connsiteX1318" fmla="*/ 4052326 w 14115116"/>
              <a:gd name="connsiteY1318" fmla="*/ 12395341 h 13258800"/>
              <a:gd name="connsiteX1319" fmla="*/ 4068223 w 14115116"/>
              <a:gd name="connsiteY1319" fmla="*/ 12322936 h 13258800"/>
              <a:gd name="connsiteX1320" fmla="*/ 3987598 w 14115116"/>
              <a:gd name="connsiteY1320" fmla="*/ 12227524 h 13258800"/>
              <a:gd name="connsiteX1321" fmla="*/ 4002924 w 14115116"/>
              <a:gd name="connsiteY1321" fmla="*/ 11926384 h 13258800"/>
              <a:gd name="connsiteX1322" fmla="*/ 3986460 w 14115116"/>
              <a:gd name="connsiteY1322" fmla="*/ 11770058 h 13258800"/>
              <a:gd name="connsiteX1323" fmla="*/ 3970562 w 14115116"/>
              <a:gd name="connsiteY1323" fmla="*/ 11842467 h 13258800"/>
              <a:gd name="connsiteX1324" fmla="*/ 3922298 w 14115116"/>
              <a:gd name="connsiteY1324" fmla="*/ 11830965 h 13258800"/>
              <a:gd name="connsiteX1325" fmla="*/ 4002359 w 14115116"/>
              <a:gd name="connsiteY1325" fmla="*/ 11697645 h 13258800"/>
              <a:gd name="connsiteX1326" fmla="*/ 4050619 w 14115116"/>
              <a:gd name="connsiteY1326" fmla="*/ 11709149 h 13258800"/>
              <a:gd name="connsiteX1327" fmla="*/ 4018254 w 14115116"/>
              <a:gd name="connsiteY1327" fmla="*/ 11625245 h 13258800"/>
              <a:gd name="connsiteX1328" fmla="*/ 3954094 w 14115116"/>
              <a:gd name="connsiteY1328" fmla="*/ 11686145 h 13258800"/>
              <a:gd name="connsiteX1329" fmla="*/ 3969990 w 14115116"/>
              <a:gd name="connsiteY1329" fmla="*/ 11613742 h 13258800"/>
              <a:gd name="connsiteX1330" fmla="*/ 3921730 w 14115116"/>
              <a:gd name="connsiteY1330" fmla="*/ 11602240 h 13258800"/>
              <a:gd name="connsiteX1331" fmla="*/ 3937628 w 14115116"/>
              <a:gd name="connsiteY1331" fmla="*/ 11529829 h 13258800"/>
              <a:gd name="connsiteX1332" fmla="*/ 3905262 w 14115116"/>
              <a:gd name="connsiteY1332" fmla="*/ 11445914 h 13258800"/>
              <a:gd name="connsiteX1333" fmla="*/ 3921159 w 14115116"/>
              <a:gd name="connsiteY1333" fmla="*/ 11373503 h 13258800"/>
              <a:gd name="connsiteX1334" fmla="*/ 3888795 w 14115116"/>
              <a:gd name="connsiteY1334" fmla="*/ 11289593 h 13258800"/>
              <a:gd name="connsiteX1335" fmla="*/ 3968853 w 14115116"/>
              <a:gd name="connsiteY1335" fmla="*/ 11156276 h 13258800"/>
              <a:gd name="connsiteX1336" fmla="*/ 4000646 w 14115116"/>
              <a:gd name="connsiteY1336" fmla="*/ 11011458 h 13258800"/>
              <a:gd name="connsiteX1337" fmla="*/ 3968283 w 14115116"/>
              <a:gd name="connsiteY1337" fmla="*/ 10927545 h 13258800"/>
              <a:gd name="connsiteX1338" fmla="*/ 3888227 w 14115116"/>
              <a:gd name="connsiteY1338" fmla="*/ 11060857 h 13258800"/>
              <a:gd name="connsiteX1339" fmla="*/ 3904124 w 14115116"/>
              <a:gd name="connsiteY1339" fmla="*/ 10988451 h 13258800"/>
              <a:gd name="connsiteX1340" fmla="*/ 3920021 w 14115116"/>
              <a:gd name="connsiteY1340" fmla="*/ 10916040 h 13258800"/>
              <a:gd name="connsiteX1341" fmla="*/ 3935919 w 14115116"/>
              <a:gd name="connsiteY1341" fmla="*/ 10843631 h 13258800"/>
              <a:gd name="connsiteX1342" fmla="*/ 3951816 w 14115116"/>
              <a:gd name="connsiteY1342" fmla="*/ 10771219 h 13258800"/>
              <a:gd name="connsiteX1343" fmla="*/ 3984182 w 14115116"/>
              <a:gd name="connsiteY1343" fmla="*/ 10855132 h 13258800"/>
              <a:gd name="connsiteX1344" fmla="*/ 4015977 w 14115116"/>
              <a:gd name="connsiteY1344" fmla="*/ 10710309 h 13258800"/>
              <a:gd name="connsiteX1345" fmla="*/ 3983613 w 14115116"/>
              <a:gd name="connsiteY1345" fmla="*/ 10626400 h 13258800"/>
              <a:gd name="connsiteX1346" fmla="*/ 4015409 w 14115116"/>
              <a:gd name="connsiteY1346" fmla="*/ 10481579 h 13258800"/>
              <a:gd name="connsiteX1347" fmla="*/ 3983041 w 14115116"/>
              <a:gd name="connsiteY1347" fmla="*/ 10397672 h 13258800"/>
              <a:gd name="connsiteX1348" fmla="*/ 3985030 w 14115116"/>
              <a:gd name="connsiteY1348" fmla="*/ 10388621 h 13258800"/>
              <a:gd name="connsiteX1349" fmla="*/ 3996951 w 14115116"/>
              <a:gd name="connsiteY1349" fmla="*/ 10334315 h 13258800"/>
              <a:gd name="connsiteX1350" fmla="*/ 3998939 w 14115116"/>
              <a:gd name="connsiteY1350" fmla="*/ 10325265 h 13258800"/>
              <a:gd name="connsiteX1351" fmla="*/ 4046633 w 14115116"/>
              <a:gd name="connsiteY1351" fmla="*/ 10108031 h 13258800"/>
              <a:gd name="connsiteX1352" fmla="*/ 4030170 w 14115116"/>
              <a:gd name="connsiteY1352" fmla="*/ 9951711 h 13258800"/>
              <a:gd name="connsiteX1353" fmla="*/ 4029597 w 14115116"/>
              <a:gd name="connsiteY1353" fmla="*/ 9722981 h 13258800"/>
              <a:gd name="connsiteX1354" fmla="*/ 4045494 w 14115116"/>
              <a:gd name="connsiteY1354" fmla="*/ 9650575 h 13258800"/>
              <a:gd name="connsiteX1355" fmla="*/ 4093757 w 14115116"/>
              <a:gd name="connsiteY1355" fmla="*/ 9662079 h 13258800"/>
              <a:gd name="connsiteX1356" fmla="*/ 4109658 w 14115116"/>
              <a:gd name="connsiteY1356" fmla="*/ 9589666 h 13258800"/>
              <a:gd name="connsiteX1357" fmla="*/ 4061392 w 14115116"/>
              <a:gd name="connsiteY1357" fmla="*/ 9578165 h 13258800"/>
              <a:gd name="connsiteX1358" fmla="*/ 4125554 w 14115116"/>
              <a:gd name="connsiteY1358" fmla="*/ 9517256 h 13258800"/>
              <a:gd name="connsiteX1359" fmla="*/ 4077289 w 14115116"/>
              <a:gd name="connsiteY1359" fmla="*/ 9505754 h 13258800"/>
              <a:gd name="connsiteX1360" fmla="*/ 4093187 w 14115116"/>
              <a:gd name="connsiteY1360" fmla="*/ 9433344 h 13258800"/>
              <a:gd name="connsiteX1361" fmla="*/ 4109085 w 14115116"/>
              <a:gd name="connsiteY1361" fmla="*/ 9360934 h 13258800"/>
              <a:gd name="connsiteX1362" fmla="*/ 4140879 w 14115116"/>
              <a:gd name="connsiteY1362" fmla="*/ 9216119 h 13258800"/>
              <a:gd name="connsiteX1363" fmla="*/ 4092619 w 14115116"/>
              <a:gd name="connsiteY1363" fmla="*/ 9204618 h 13258800"/>
              <a:gd name="connsiteX1364" fmla="*/ 4108517 w 14115116"/>
              <a:gd name="connsiteY1364" fmla="*/ 9132207 h 13258800"/>
              <a:gd name="connsiteX1365" fmla="*/ 4110506 w 14115116"/>
              <a:gd name="connsiteY1365" fmla="*/ 9123150 h 13258800"/>
              <a:gd name="connsiteX1366" fmla="*/ 4122429 w 14115116"/>
              <a:gd name="connsiteY1366" fmla="*/ 9068844 h 13258800"/>
              <a:gd name="connsiteX1367" fmla="*/ 4124414 w 14115116"/>
              <a:gd name="connsiteY1367" fmla="*/ 9059799 h 13258800"/>
              <a:gd name="connsiteX1368" fmla="*/ 4124664 w 14115116"/>
              <a:gd name="connsiteY1368" fmla="*/ 9058662 h 13258800"/>
              <a:gd name="connsiteX1369" fmla="*/ 4126403 w 14115116"/>
              <a:gd name="connsiteY1369" fmla="*/ 9050738 h 13258800"/>
              <a:gd name="connsiteX1370" fmla="*/ 4129136 w 14115116"/>
              <a:gd name="connsiteY1370" fmla="*/ 9038296 h 13258800"/>
              <a:gd name="connsiteX1371" fmla="*/ 4140314 w 14115116"/>
              <a:gd name="connsiteY1371" fmla="*/ 8987388 h 13258800"/>
              <a:gd name="connsiteX1372" fmla="*/ 4156209 w 14115116"/>
              <a:gd name="connsiteY1372" fmla="*/ 8914978 h 13258800"/>
              <a:gd name="connsiteX1373" fmla="*/ 4107950 w 14115116"/>
              <a:gd name="connsiteY1373" fmla="*/ 8903475 h 13258800"/>
              <a:gd name="connsiteX1374" fmla="*/ 4092050 w 14115116"/>
              <a:gd name="connsiteY1374" fmla="*/ 8975886 h 13258800"/>
              <a:gd name="connsiteX1375" fmla="*/ 4059685 w 14115116"/>
              <a:gd name="connsiteY1375" fmla="*/ 8891970 h 13258800"/>
              <a:gd name="connsiteX1376" fmla="*/ 4075582 w 14115116"/>
              <a:gd name="connsiteY1376" fmla="*/ 8819562 h 13258800"/>
              <a:gd name="connsiteX1377" fmla="*/ 4043220 w 14115116"/>
              <a:gd name="connsiteY1377" fmla="*/ 8735647 h 13258800"/>
              <a:gd name="connsiteX1378" fmla="*/ 4091481 w 14115116"/>
              <a:gd name="connsiteY1378" fmla="*/ 8747150 h 13258800"/>
              <a:gd name="connsiteX1379" fmla="*/ 4010854 w 14115116"/>
              <a:gd name="connsiteY1379" fmla="*/ 8651735 h 13258800"/>
              <a:gd name="connsiteX1380" fmla="*/ 3946125 w 14115116"/>
              <a:gd name="connsiteY1380" fmla="*/ 8483908 h 13258800"/>
              <a:gd name="connsiteX1381" fmla="*/ 3881968 w 14115116"/>
              <a:gd name="connsiteY1381" fmla="*/ 8544818 h 13258800"/>
              <a:gd name="connsiteX1382" fmla="*/ 3914329 w 14115116"/>
              <a:gd name="connsiteY1382" fmla="*/ 8628730 h 13258800"/>
              <a:gd name="connsiteX1383" fmla="*/ 3898432 w 14115116"/>
              <a:gd name="connsiteY1383" fmla="*/ 8701137 h 13258800"/>
              <a:gd name="connsiteX1384" fmla="*/ 3946696 w 14115116"/>
              <a:gd name="connsiteY1384" fmla="*/ 8712641 h 13258800"/>
              <a:gd name="connsiteX1385" fmla="*/ 3882534 w 14115116"/>
              <a:gd name="connsiteY1385" fmla="*/ 8773548 h 13258800"/>
              <a:gd name="connsiteX1386" fmla="*/ 3899003 w 14115116"/>
              <a:gd name="connsiteY1386" fmla="*/ 8929873 h 13258800"/>
              <a:gd name="connsiteX1387" fmla="*/ 3850739 w 14115116"/>
              <a:gd name="connsiteY1387" fmla="*/ 8918370 h 13258800"/>
              <a:gd name="connsiteX1388" fmla="*/ 3867208 w 14115116"/>
              <a:gd name="connsiteY1388" fmla="*/ 9074693 h 13258800"/>
              <a:gd name="connsiteX1389" fmla="*/ 3883104 w 14115116"/>
              <a:gd name="connsiteY1389" fmla="*/ 9002286 h 13258800"/>
              <a:gd name="connsiteX1390" fmla="*/ 3931364 w 14115116"/>
              <a:gd name="connsiteY1390" fmla="*/ 9013788 h 13258800"/>
              <a:gd name="connsiteX1391" fmla="*/ 3899570 w 14115116"/>
              <a:gd name="connsiteY1391" fmla="*/ 9158606 h 13258800"/>
              <a:gd name="connsiteX1392" fmla="*/ 3851307 w 14115116"/>
              <a:gd name="connsiteY1392" fmla="*/ 9147103 h 13258800"/>
              <a:gd name="connsiteX1393" fmla="*/ 3867776 w 14115116"/>
              <a:gd name="connsiteY1393" fmla="*/ 9303420 h 13258800"/>
              <a:gd name="connsiteX1394" fmla="*/ 3851878 w 14115116"/>
              <a:gd name="connsiteY1394" fmla="*/ 9375826 h 13258800"/>
              <a:gd name="connsiteX1395" fmla="*/ 3835981 w 14115116"/>
              <a:gd name="connsiteY1395" fmla="*/ 9448237 h 13258800"/>
              <a:gd name="connsiteX1396" fmla="*/ 3820082 w 14115116"/>
              <a:gd name="connsiteY1396" fmla="*/ 9520650 h 13258800"/>
              <a:gd name="connsiteX1397" fmla="*/ 3868346 w 14115116"/>
              <a:gd name="connsiteY1397" fmla="*/ 9532151 h 13258800"/>
              <a:gd name="connsiteX1398" fmla="*/ 3852447 w 14115116"/>
              <a:gd name="connsiteY1398" fmla="*/ 9604562 h 13258800"/>
              <a:gd name="connsiteX1399" fmla="*/ 3836549 w 14115116"/>
              <a:gd name="connsiteY1399" fmla="*/ 9676972 h 13258800"/>
              <a:gd name="connsiteX1400" fmla="*/ 3868912 w 14115116"/>
              <a:gd name="connsiteY1400" fmla="*/ 9760885 h 13258800"/>
              <a:gd name="connsiteX1401" fmla="*/ 3853016 w 14115116"/>
              <a:gd name="connsiteY1401" fmla="*/ 9833288 h 13258800"/>
              <a:gd name="connsiteX1402" fmla="*/ 3837119 w 14115116"/>
              <a:gd name="connsiteY1402" fmla="*/ 9905699 h 13258800"/>
              <a:gd name="connsiteX1403" fmla="*/ 3772960 w 14115116"/>
              <a:gd name="connsiteY1403" fmla="*/ 9966606 h 13258800"/>
              <a:gd name="connsiteX1404" fmla="*/ 3821222 w 14115116"/>
              <a:gd name="connsiteY1404" fmla="*/ 9978109 h 13258800"/>
              <a:gd name="connsiteX1405" fmla="*/ 3837689 w 14115116"/>
              <a:gd name="connsiteY1405" fmla="*/ 10134431 h 13258800"/>
              <a:gd name="connsiteX1406" fmla="*/ 3789426 w 14115116"/>
              <a:gd name="connsiteY1406" fmla="*/ 10122927 h 13258800"/>
              <a:gd name="connsiteX1407" fmla="*/ 3821791 w 14115116"/>
              <a:gd name="connsiteY1407" fmla="*/ 10206841 h 13258800"/>
              <a:gd name="connsiteX1408" fmla="*/ 3822360 w 14115116"/>
              <a:gd name="connsiteY1408" fmla="*/ 10435569 h 13258800"/>
              <a:gd name="connsiteX1409" fmla="*/ 3870621 w 14115116"/>
              <a:gd name="connsiteY1409" fmla="*/ 10447071 h 13258800"/>
              <a:gd name="connsiteX1410" fmla="*/ 3854723 w 14115116"/>
              <a:gd name="connsiteY1410" fmla="*/ 10519482 h 13258800"/>
              <a:gd name="connsiteX1411" fmla="*/ 3822928 w 14115116"/>
              <a:gd name="connsiteY1411" fmla="*/ 10664298 h 13258800"/>
              <a:gd name="connsiteX1412" fmla="*/ 3790565 w 14115116"/>
              <a:gd name="connsiteY1412" fmla="*/ 10580389 h 13258800"/>
              <a:gd name="connsiteX1413" fmla="*/ 3726407 w 14115116"/>
              <a:gd name="connsiteY1413" fmla="*/ 10641293 h 13258800"/>
              <a:gd name="connsiteX1414" fmla="*/ 3710508 w 14115116"/>
              <a:gd name="connsiteY1414" fmla="*/ 10713704 h 13258800"/>
              <a:gd name="connsiteX1415" fmla="*/ 3758771 w 14115116"/>
              <a:gd name="connsiteY1415" fmla="*/ 10725207 h 13258800"/>
              <a:gd name="connsiteX1416" fmla="*/ 3678711 w 14115116"/>
              <a:gd name="connsiteY1416" fmla="*/ 10858528 h 13258800"/>
              <a:gd name="connsiteX1417" fmla="*/ 3695179 w 14115116"/>
              <a:gd name="connsiteY1417" fmla="*/ 11014847 h 13258800"/>
              <a:gd name="connsiteX1418" fmla="*/ 3711644 w 14115116"/>
              <a:gd name="connsiteY1418" fmla="*/ 11171172 h 13258800"/>
              <a:gd name="connsiteX1419" fmla="*/ 3710318 w 14115116"/>
              <a:gd name="connsiteY1419" fmla="*/ 11167728 h 13258800"/>
              <a:gd name="connsiteX1420" fmla="*/ 3708864 w 14115116"/>
              <a:gd name="connsiteY1420" fmla="*/ 11163963 h 13258800"/>
              <a:gd name="connsiteX1421" fmla="*/ 3707094 w 14115116"/>
              <a:gd name="connsiteY1421" fmla="*/ 11159369 h 13258800"/>
              <a:gd name="connsiteX1422" fmla="*/ 3703759 w 14115116"/>
              <a:gd name="connsiteY1422" fmla="*/ 11150723 h 13258800"/>
              <a:gd name="connsiteX1423" fmla="*/ 3702353 w 14115116"/>
              <a:gd name="connsiteY1423" fmla="*/ 11147077 h 13258800"/>
              <a:gd name="connsiteX1424" fmla="*/ 3702297 w 14115116"/>
              <a:gd name="connsiteY1424" fmla="*/ 11146932 h 13258800"/>
              <a:gd name="connsiteX1425" fmla="*/ 3697304 w 14115116"/>
              <a:gd name="connsiteY1425" fmla="*/ 11133986 h 13258800"/>
              <a:gd name="connsiteX1426" fmla="*/ 3699508 w 14115116"/>
              <a:gd name="connsiteY1426" fmla="*/ 11139702 h 13258800"/>
              <a:gd name="connsiteX1427" fmla="*/ 3702297 w 14115116"/>
              <a:gd name="connsiteY1427" fmla="*/ 11146932 h 13258800"/>
              <a:gd name="connsiteX1428" fmla="*/ 3703759 w 14115116"/>
              <a:gd name="connsiteY1428" fmla="*/ 11150723 h 13258800"/>
              <a:gd name="connsiteX1429" fmla="*/ 3708864 w 14115116"/>
              <a:gd name="connsiteY1429" fmla="*/ 11163963 h 13258800"/>
              <a:gd name="connsiteX1430" fmla="*/ 3711644 w 14115116"/>
              <a:gd name="connsiteY1430" fmla="*/ 11171172 h 13258800"/>
              <a:gd name="connsiteX1431" fmla="*/ 3695745 w 14115116"/>
              <a:gd name="connsiteY1431" fmla="*/ 11243580 h 13258800"/>
              <a:gd name="connsiteX1432" fmla="*/ 3680418 w 14115116"/>
              <a:gd name="connsiteY1432" fmla="*/ 11544725 h 13258800"/>
              <a:gd name="connsiteX1433" fmla="*/ 3664524 w 14115116"/>
              <a:gd name="connsiteY1433" fmla="*/ 11617125 h 13258800"/>
              <a:gd name="connsiteX1434" fmla="*/ 3648626 w 14115116"/>
              <a:gd name="connsiteY1434" fmla="*/ 11689536 h 13258800"/>
              <a:gd name="connsiteX1435" fmla="*/ 3635212 w 14115116"/>
              <a:gd name="connsiteY1435" fmla="*/ 11750634 h 13258800"/>
              <a:gd name="connsiteX1436" fmla="*/ 3632726 w 14115116"/>
              <a:gd name="connsiteY1436" fmla="*/ 11761949 h 13258800"/>
              <a:gd name="connsiteX1437" fmla="*/ 3649192 w 14115116"/>
              <a:gd name="connsiteY1437" fmla="*/ 11918271 h 13258800"/>
              <a:gd name="connsiteX1438" fmla="*/ 3665657 w 14115116"/>
              <a:gd name="connsiteY1438" fmla="*/ 12074592 h 13258800"/>
              <a:gd name="connsiteX1439" fmla="*/ 3633865 w 14115116"/>
              <a:gd name="connsiteY1439" fmla="*/ 12219406 h 13258800"/>
              <a:gd name="connsiteX1440" fmla="*/ 3634433 w 14115116"/>
              <a:gd name="connsiteY1440" fmla="*/ 12448142 h 13258800"/>
              <a:gd name="connsiteX1441" fmla="*/ 3618535 w 14115116"/>
              <a:gd name="connsiteY1441" fmla="*/ 12520550 h 13258800"/>
              <a:gd name="connsiteX1442" fmla="*/ 3602637 w 14115116"/>
              <a:gd name="connsiteY1442" fmla="*/ 12592958 h 13258800"/>
              <a:gd name="connsiteX1443" fmla="*/ 3538478 w 14115116"/>
              <a:gd name="connsiteY1443" fmla="*/ 12653865 h 13258800"/>
              <a:gd name="connsiteX1444" fmla="*/ 3506115 w 14115116"/>
              <a:gd name="connsiteY1444" fmla="*/ 12569951 h 13258800"/>
              <a:gd name="connsiteX1445" fmla="*/ 3473750 w 14115116"/>
              <a:gd name="connsiteY1445" fmla="*/ 12486041 h 13258800"/>
              <a:gd name="connsiteX1446" fmla="*/ 3521445 w 14115116"/>
              <a:gd name="connsiteY1446" fmla="*/ 12268811 h 13258800"/>
              <a:gd name="connsiteX1447" fmla="*/ 3473180 w 14115116"/>
              <a:gd name="connsiteY1447" fmla="*/ 12257305 h 13258800"/>
              <a:gd name="connsiteX1448" fmla="*/ 3536771 w 14115116"/>
              <a:gd name="connsiteY1448" fmla="*/ 11967672 h 13258800"/>
              <a:gd name="connsiteX1449" fmla="*/ 3488509 w 14115116"/>
              <a:gd name="connsiteY1449" fmla="*/ 11956170 h 13258800"/>
              <a:gd name="connsiteX1450" fmla="*/ 3472042 w 14115116"/>
              <a:gd name="connsiteY1450" fmla="*/ 11799849 h 13258800"/>
              <a:gd name="connsiteX1451" fmla="*/ 3487941 w 14115116"/>
              <a:gd name="connsiteY1451" fmla="*/ 11727437 h 13258800"/>
              <a:gd name="connsiteX1452" fmla="*/ 3471473 w 14115116"/>
              <a:gd name="connsiteY1452" fmla="*/ 11571114 h 13258800"/>
              <a:gd name="connsiteX1453" fmla="*/ 3439107 w 14115116"/>
              <a:gd name="connsiteY1453" fmla="*/ 11487210 h 13258800"/>
              <a:gd name="connsiteX1454" fmla="*/ 3487368 w 14115116"/>
              <a:gd name="connsiteY1454" fmla="*/ 11498712 h 13258800"/>
              <a:gd name="connsiteX1455" fmla="*/ 3422641 w 14115116"/>
              <a:gd name="connsiteY1455" fmla="*/ 11330885 h 13258800"/>
              <a:gd name="connsiteX1456" fmla="*/ 3438538 w 14115116"/>
              <a:gd name="connsiteY1456" fmla="*/ 11258475 h 13258800"/>
              <a:gd name="connsiteX1457" fmla="*/ 3454437 w 14115116"/>
              <a:gd name="connsiteY1457" fmla="*/ 11186067 h 13258800"/>
              <a:gd name="connsiteX1458" fmla="*/ 3470333 w 14115116"/>
              <a:gd name="connsiteY1458" fmla="*/ 11113657 h 13258800"/>
              <a:gd name="connsiteX1459" fmla="*/ 3422074 w 14115116"/>
              <a:gd name="connsiteY1459" fmla="*/ 11102156 h 13258800"/>
              <a:gd name="connsiteX1460" fmla="*/ 3437970 w 14115116"/>
              <a:gd name="connsiteY1460" fmla="*/ 11029743 h 13258800"/>
              <a:gd name="connsiteX1461" fmla="*/ 3405605 w 14115116"/>
              <a:gd name="connsiteY1461" fmla="*/ 10945830 h 13258800"/>
              <a:gd name="connsiteX1462" fmla="*/ 3437399 w 14115116"/>
              <a:gd name="connsiteY1462" fmla="*/ 10801012 h 13258800"/>
              <a:gd name="connsiteX1463" fmla="*/ 3453299 w 14115116"/>
              <a:gd name="connsiteY1463" fmla="*/ 10728598 h 13258800"/>
              <a:gd name="connsiteX1464" fmla="*/ 3389141 w 14115116"/>
              <a:gd name="connsiteY1464" fmla="*/ 10789506 h 13258800"/>
              <a:gd name="connsiteX1465" fmla="*/ 3420366 w 14115116"/>
              <a:gd name="connsiteY1465" fmla="*/ 10415953 h 13258800"/>
              <a:gd name="connsiteX1466" fmla="*/ 3419795 w 14115116"/>
              <a:gd name="connsiteY1466" fmla="*/ 10187229 h 13258800"/>
              <a:gd name="connsiteX1467" fmla="*/ 3451590 w 14115116"/>
              <a:gd name="connsiteY1467" fmla="*/ 10042409 h 13258800"/>
              <a:gd name="connsiteX1468" fmla="*/ 3467487 w 14115116"/>
              <a:gd name="connsiteY1468" fmla="*/ 9969997 h 13258800"/>
              <a:gd name="connsiteX1469" fmla="*/ 3483387 w 14115116"/>
              <a:gd name="connsiteY1469" fmla="*/ 9897589 h 13258800"/>
              <a:gd name="connsiteX1470" fmla="*/ 3482817 w 14115116"/>
              <a:gd name="connsiteY1470" fmla="*/ 9668860 h 13258800"/>
              <a:gd name="connsiteX1471" fmla="*/ 3497577 w 14115116"/>
              <a:gd name="connsiteY1471" fmla="*/ 9138992 h 13258800"/>
              <a:gd name="connsiteX1472" fmla="*/ 3465212 w 14115116"/>
              <a:gd name="connsiteY1472" fmla="*/ 9055078 h 13258800"/>
              <a:gd name="connsiteX1473" fmla="*/ 3529371 w 14115116"/>
              <a:gd name="connsiteY1473" fmla="*/ 8994172 h 13258800"/>
              <a:gd name="connsiteX1474" fmla="*/ 3497006 w 14115116"/>
              <a:gd name="connsiteY1474" fmla="*/ 8910259 h 13258800"/>
              <a:gd name="connsiteX1475" fmla="*/ 3481108 w 14115116"/>
              <a:gd name="connsiteY1475" fmla="*/ 8982667 h 13258800"/>
              <a:gd name="connsiteX1476" fmla="*/ 3453504 w 14115116"/>
              <a:gd name="connsiteY1476" fmla="*/ 8536586 h 13258800"/>
              <a:gd name="connsiteX1477" fmla="*/ 3449454 w 14115116"/>
              <a:gd name="connsiteY1477" fmla="*/ 8471134 h 13258800"/>
              <a:gd name="connsiteX1478" fmla="*/ 3431891 w 14115116"/>
              <a:gd name="connsiteY1478" fmla="*/ 8486304 h 13258800"/>
              <a:gd name="connsiteX1479" fmla="*/ 3412057 w 14115116"/>
              <a:gd name="connsiteY1479" fmla="*/ 8503434 h 13258800"/>
              <a:gd name="connsiteX1480" fmla="*/ 3246788 w 14115116"/>
              <a:gd name="connsiteY1480" fmla="*/ 8638076 h 13258800"/>
              <a:gd name="connsiteX1481" fmla="*/ 3201230 w 14115116"/>
              <a:gd name="connsiteY1481" fmla="*/ 8693632 h 13258800"/>
              <a:gd name="connsiteX1482" fmla="*/ 3155670 w 14115116"/>
              <a:gd name="connsiteY1482" fmla="*/ 8749188 h 13258800"/>
              <a:gd name="connsiteX1483" fmla="*/ 3064550 w 14115116"/>
              <a:gd name="connsiteY1483" fmla="*/ 8860300 h 13258800"/>
              <a:gd name="connsiteX1484" fmla="*/ 2899282 w 14115116"/>
              <a:gd name="connsiteY1484" fmla="*/ 8994940 h 13258800"/>
              <a:gd name="connsiteX1485" fmla="*/ 2642890 w 14115116"/>
              <a:gd name="connsiteY1485" fmla="*/ 9240696 h 13258800"/>
              <a:gd name="connsiteX1486" fmla="*/ 2659856 w 14115116"/>
              <a:gd name="connsiteY1486" fmla="*/ 9153120 h 13258800"/>
              <a:gd name="connsiteX1487" fmla="*/ 2614295 w 14115116"/>
              <a:gd name="connsiteY1487" fmla="*/ 9208678 h 13258800"/>
              <a:gd name="connsiteX1488" fmla="*/ 2523179 w 14115116"/>
              <a:gd name="connsiteY1488" fmla="*/ 9319787 h 13258800"/>
              <a:gd name="connsiteX1489" fmla="*/ 2449022 w 14115116"/>
              <a:gd name="connsiteY1489" fmla="*/ 9343323 h 13258800"/>
              <a:gd name="connsiteX1490" fmla="*/ 2403462 w 14115116"/>
              <a:gd name="connsiteY1490" fmla="*/ 9398879 h 13258800"/>
              <a:gd name="connsiteX1491" fmla="*/ 2374868 w 14115116"/>
              <a:gd name="connsiteY1491" fmla="*/ 9366858 h 13258800"/>
              <a:gd name="connsiteX1492" fmla="*/ 2329307 w 14115116"/>
              <a:gd name="connsiteY1492" fmla="*/ 9422414 h 13258800"/>
              <a:gd name="connsiteX1493" fmla="*/ 2283750 w 14115116"/>
              <a:gd name="connsiteY1493" fmla="*/ 9477969 h 13258800"/>
              <a:gd name="connsiteX1494" fmla="*/ 2238191 w 14115116"/>
              <a:gd name="connsiteY1494" fmla="*/ 9533524 h 13258800"/>
              <a:gd name="connsiteX1495" fmla="*/ 2089881 w 14115116"/>
              <a:gd name="connsiteY1495" fmla="*/ 9580595 h 13258800"/>
              <a:gd name="connsiteX1496" fmla="*/ 2118475 w 14115116"/>
              <a:gd name="connsiteY1496" fmla="*/ 9612616 h 13258800"/>
              <a:gd name="connsiteX1497" fmla="*/ 2044328 w 14115116"/>
              <a:gd name="connsiteY1497" fmla="*/ 9636143 h 13258800"/>
              <a:gd name="connsiteX1498" fmla="*/ 1924612 w 14115116"/>
              <a:gd name="connsiteY1498" fmla="*/ 9715234 h 13258800"/>
              <a:gd name="connsiteX1499" fmla="*/ 1879053 w 14115116"/>
              <a:gd name="connsiteY1499" fmla="*/ 9770789 h 13258800"/>
              <a:gd name="connsiteX1500" fmla="*/ 1759341 w 14115116"/>
              <a:gd name="connsiteY1500" fmla="*/ 9849878 h 13258800"/>
              <a:gd name="connsiteX1501" fmla="*/ 1730747 w 14115116"/>
              <a:gd name="connsiteY1501" fmla="*/ 9817858 h 13258800"/>
              <a:gd name="connsiteX1502" fmla="*/ 1548514 w 14115116"/>
              <a:gd name="connsiteY1502" fmla="*/ 10040076 h 13258800"/>
              <a:gd name="connsiteX1503" fmla="*/ 1519916 w 14115116"/>
              <a:gd name="connsiteY1503" fmla="*/ 10008055 h 13258800"/>
              <a:gd name="connsiteX1504" fmla="*/ 1383237 w 14115116"/>
              <a:gd name="connsiteY1504" fmla="*/ 10174723 h 13258800"/>
              <a:gd name="connsiteX1505" fmla="*/ 1309086 w 14115116"/>
              <a:gd name="connsiteY1505" fmla="*/ 10198256 h 13258800"/>
              <a:gd name="connsiteX1506" fmla="*/ 1234929 w 14115116"/>
              <a:gd name="connsiteY1506" fmla="*/ 10221792 h 13258800"/>
              <a:gd name="connsiteX1507" fmla="*/ 1251894 w 14115116"/>
              <a:gd name="connsiteY1507" fmla="*/ 10134215 h 13258800"/>
              <a:gd name="connsiteX1508" fmla="*/ 1297451 w 14115116"/>
              <a:gd name="connsiteY1508" fmla="*/ 10078660 h 13258800"/>
              <a:gd name="connsiteX1509" fmla="*/ 1343012 w 14115116"/>
              <a:gd name="connsiteY1509" fmla="*/ 10023106 h 13258800"/>
              <a:gd name="connsiteX1510" fmla="*/ 1508284 w 14115116"/>
              <a:gd name="connsiteY1510" fmla="*/ 9888457 h 13258800"/>
              <a:gd name="connsiteX1511" fmla="*/ 1599400 w 14115116"/>
              <a:gd name="connsiteY1511" fmla="*/ 9777350 h 13258800"/>
              <a:gd name="connsiteX1512" fmla="*/ 1719112 w 14115116"/>
              <a:gd name="connsiteY1512" fmla="*/ 9698262 h 13258800"/>
              <a:gd name="connsiteX1513" fmla="*/ 1838826 w 14115116"/>
              <a:gd name="connsiteY1513" fmla="*/ 9619171 h 13258800"/>
              <a:gd name="connsiteX1514" fmla="*/ 1845945 w 14115116"/>
              <a:gd name="connsiteY1514" fmla="*/ 9610489 h 13258800"/>
              <a:gd name="connsiteX1515" fmla="*/ 1884386 w 14115116"/>
              <a:gd name="connsiteY1515" fmla="*/ 9563611 h 13258800"/>
              <a:gd name="connsiteX1516" fmla="*/ 1929946 w 14115116"/>
              <a:gd name="connsiteY1516" fmla="*/ 9508056 h 13258800"/>
              <a:gd name="connsiteX1517" fmla="*/ 1975499 w 14115116"/>
              <a:gd name="connsiteY1517" fmla="*/ 9452508 h 13258800"/>
              <a:gd name="connsiteX1518" fmla="*/ 2186332 w 14115116"/>
              <a:gd name="connsiteY1518" fmla="*/ 9262308 h 13258800"/>
              <a:gd name="connsiteX1519" fmla="*/ 2231891 w 14115116"/>
              <a:gd name="connsiteY1519" fmla="*/ 9206750 h 13258800"/>
              <a:gd name="connsiteX1520" fmla="*/ 2238261 w 14115116"/>
              <a:gd name="connsiteY1520" fmla="*/ 9204728 h 13258800"/>
              <a:gd name="connsiteX1521" fmla="*/ 2242320 w 14115116"/>
              <a:gd name="connsiteY1521" fmla="*/ 9203440 h 13258800"/>
              <a:gd name="connsiteX1522" fmla="*/ 2249962 w 14115116"/>
              <a:gd name="connsiteY1522" fmla="*/ 9201015 h 13258800"/>
              <a:gd name="connsiteX1523" fmla="*/ 2254778 w 14115116"/>
              <a:gd name="connsiteY1523" fmla="*/ 9199486 h 13258800"/>
              <a:gd name="connsiteX1524" fmla="*/ 2264751 w 14115116"/>
              <a:gd name="connsiteY1524" fmla="*/ 9196322 h 13258800"/>
              <a:gd name="connsiteX1525" fmla="*/ 2259701 w 14115116"/>
              <a:gd name="connsiteY1525" fmla="*/ 9197924 h 13258800"/>
              <a:gd name="connsiteX1526" fmla="*/ 2254778 w 14115116"/>
              <a:gd name="connsiteY1526" fmla="*/ 9199486 h 13258800"/>
              <a:gd name="connsiteX1527" fmla="*/ 2253182 w 14115116"/>
              <a:gd name="connsiteY1527" fmla="*/ 9199992 h 13258800"/>
              <a:gd name="connsiteX1528" fmla="*/ 2249962 w 14115116"/>
              <a:gd name="connsiteY1528" fmla="*/ 9201015 h 13258800"/>
              <a:gd name="connsiteX1529" fmla="*/ 2238261 w 14115116"/>
              <a:gd name="connsiteY1529" fmla="*/ 9204728 h 13258800"/>
              <a:gd name="connsiteX1530" fmla="*/ 2234934 w 14115116"/>
              <a:gd name="connsiteY1530" fmla="*/ 9205784 h 13258800"/>
              <a:gd name="connsiteX1531" fmla="*/ 2231891 w 14115116"/>
              <a:gd name="connsiteY1531" fmla="*/ 9206750 h 13258800"/>
              <a:gd name="connsiteX1532" fmla="*/ 2351606 w 14115116"/>
              <a:gd name="connsiteY1532" fmla="*/ 9127660 h 13258800"/>
              <a:gd name="connsiteX1533" fmla="*/ 2471319 w 14115116"/>
              <a:gd name="connsiteY1533" fmla="*/ 9048572 h 13258800"/>
              <a:gd name="connsiteX1534" fmla="*/ 2533842 w 14115116"/>
              <a:gd name="connsiteY1534" fmla="*/ 8905435 h 13258800"/>
              <a:gd name="connsiteX1535" fmla="*/ 2562437 w 14115116"/>
              <a:gd name="connsiteY1535" fmla="*/ 8937456 h 13258800"/>
              <a:gd name="connsiteX1536" fmla="*/ 2607998 w 14115116"/>
              <a:gd name="connsiteY1536" fmla="*/ 8881900 h 13258800"/>
              <a:gd name="connsiteX1537" fmla="*/ 2624959 w 14115116"/>
              <a:gd name="connsiteY1537" fmla="*/ 8794326 h 13258800"/>
              <a:gd name="connsiteX1538" fmla="*/ 2550808 w 14115116"/>
              <a:gd name="connsiteY1538" fmla="*/ 8817860 h 13258800"/>
              <a:gd name="connsiteX1539" fmla="*/ 2641924 w 14115116"/>
              <a:gd name="connsiteY1539" fmla="*/ 8706750 h 13258800"/>
              <a:gd name="connsiteX1540" fmla="*/ 2687485 w 14115116"/>
              <a:gd name="connsiteY1540" fmla="*/ 8651193 h 13258800"/>
              <a:gd name="connsiteX1541" fmla="*/ 2716078 w 14115116"/>
              <a:gd name="connsiteY1541" fmla="*/ 8683214 h 13258800"/>
              <a:gd name="connsiteX1542" fmla="*/ 2881347 w 14115116"/>
              <a:gd name="connsiteY1542" fmla="*/ 8548572 h 13258800"/>
              <a:gd name="connsiteX1543" fmla="*/ 2955503 w 14115116"/>
              <a:gd name="connsiteY1543" fmla="*/ 8525038 h 13258800"/>
              <a:gd name="connsiteX1544" fmla="*/ 2926907 w 14115116"/>
              <a:gd name="connsiteY1544" fmla="*/ 8493016 h 13258800"/>
              <a:gd name="connsiteX1545" fmla="*/ 3046620 w 14115116"/>
              <a:gd name="connsiteY1545" fmla="*/ 8413928 h 13258800"/>
              <a:gd name="connsiteX1546" fmla="*/ 3075216 w 14115116"/>
              <a:gd name="connsiteY1546" fmla="*/ 8445949 h 13258800"/>
              <a:gd name="connsiteX1547" fmla="*/ 3092180 w 14115116"/>
              <a:gd name="connsiteY1547" fmla="*/ 8358372 h 13258800"/>
              <a:gd name="connsiteX1548" fmla="*/ 3137740 w 14115116"/>
              <a:gd name="connsiteY1548" fmla="*/ 8302816 h 13258800"/>
              <a:gd name="connsiteX1549" fmla="*/ 3183295 w 14115116"/>
              <a:gd name="connsiteY1549" fmla="*/ 8247265 h 13258800"/>
              <a:gd name="connsiteX1550" fmla="*/ 3257449 w 14115116"/>
              <a:gd name="connsiteY1550" fmla="*/ 8223730 h 13258800"/>
              <a:gd name="connsiteX1551" fmla="*/ 3303008 w 14115116"/>
              <a:gd name="connsiteY1551" fmla="*/ 8168173 h 13258800"/>
              <a:gd name="connsiteX1552" fmla="*/ 3348568 w 14115116"/>
              <a:gd name="connsiteY1552" fmla="*/ 8112617 h 13258800"/>
              <a:gd name="connsiteX1553" fmla="*/ 3377162 w 14115116"/>
              <a:gd name="connsiteY1553" fmla="*/ 8144641 h 13258800"/>
              <a:gd name="connsiteX1554" fmla="*/ 3422723 w 14115116"/>
              <a:gd name="connsiteY1554" fmla="*/ 8089082 h 13258800"/>
              <a:gd name="connsiteX1555" fmla="*/ 3468284 w 14115116"/>
              <a:gd name="connsiteY1555" fmla="*/ 8033526 h 13258800"/>
              <a:gd name="connsiteX1556" fmla="*/ 3481387 w 14115116"/>
              <a:gd name="connsiteY1556" fmla="*/ 8017546 h 13258800"/>
              <a:gd name="connsiteX1557" fmla="*/ 3482575 w 14115116"/>
              <a:gd name="connsiteY1557" fmla="*/ 7994218 h 13258800"/>
              <a:gd name="connsiteX1558" fmla="*/ 3494163 w 14115116"/>
              <a:gd name="connsiteY1558" fmla="*/ 7766601 h 13258800"/>
              <a:gd name="connsiteX1559" fmla="*/ 3500869 w 14115116"/>
              <a:gd name="connsiteY1559" fmla="*/ 7736053 h 13258800"/>
              <a:gd name="connsiteX1560" fmla="*/ 3503817 w 14115116"/>
              <a:gd name="connsiteY1560" fmla="*/ 7722630 h 13258800"/>
              <a:gd name="connsiteX1561" fmla="*/ 3496269 w 14115116"/>
              <a:gd name="connsiteY1561" fmla="*/ 7731836 h 13258800"/>
              <a:gd name="connsiteX1562" fmla="*/ 3490573 w 14115116"/>
              <a:gd name="connsiteY1562" fmla="*/ 7738780 h 13258800"/>
              <a:gd name="connsiteX1563" fmla="*/ 3461979 w 14115116"/>
              <a:gd name="connsiteY1563" fmla="*/ 7706760 h 13258800"/>
              <a:gd name="connsiteX1564" fmla="*/ 3370865 w 14115116"/>
              <a:gd name="connsiteY1564" fmla="*/ 7817867 h 13258800"/>
              <a:gd name="connsiteX1565" fmla="*/ 3325306 w 14115116"/>
              <a:gd name="connsiteY1565" fmla="*/ 7873422 h 13258800"/>
              <a:gd name="connsiteX1566" fmla="*/ 3279747 w 14115116"/>
              <a:gd name="connsiteY1566" fmla="*/ 7928979 h 13258800"/>
              <a:gd name="connsiteX1567" fmla="*/ 3251149 w 14115116"/>
              <a:gd name="connsiteY1567" fmla="*/ 7896954 h 13258800"/>
              <a:gd name="connsiteX1568" fmla="*/ 3234187 w 14115116"/>
              <a:gd name="connsiteY1568" fmla="*/ 7984535 h 13258800"/>
              <a:gd name="connsiteX1569" fmla="*/ 3205591 w 14115116"/>
              <a:gd name="connsiteY1569" fmla="*/ 7952510 h 13258800"/>
              <a:gd name="connsiteX1570" fmla="*/ 3160030 w 14115116"/>
              <a:gd name="connsiteY1570" fmla="*/ 8008069 h 13258800"/>
              <a:gd name="connsiteX1571" fmla="*/ 3188628 w 14115116"/>
              <a:gd name="connsiteY1571" fmla="*/ 8040092 h 13258800"/>
              <a:gd name="connsiteX1572" fmla="*/ 3143069 w 14115116"/>
              <a:gd name="connsiteY1572" fmla="*/ 8095643 h 13258800"/>
              <a:gd name="connsiteX1573" fmla="*/ 2977797 w 14115116"/>
              <a:gd name="connsiteY1573" fmla="*/ 8230285 h 13258800"/>
              <a:gd name="connsiteX1574" fmla="*/ 2858087 w 14115116"/>
              <a:gd name="connsiteY1574" fmla="*/ 8309375 h 13258800"/>
              <a:gd name="connsiteX1575" fmla="*/ 2721408 w 14115116"/>
              <a:gd name="connsiteY1575" fmla="*/ 8476044 h 13258800"/>
              <a:gd name="connsiteX1576" fmla="*/ 2715713 w 14115116"/>
              <a:gd name="connsiteY1576" fmla="*/ 8482989 h 13258800"/>
              <a:gd name="connsiteX1577" fmla="*/ 2681544 w 14115116"/>
              <a:gd name="connsiteY1577" fmla="*/ 8524654 h 13258800"/>
              <a:gd name="connsiteX1578" fmla="*/ 2675849 w 14115116"/>
              <a:gd name="connsiteY1578" fmla="*/ 8531599 h 13258800"/>
              <a:gd name="connsiteX1579" fmla="*/ 2601699 w 14115116"/>
              <a:gd name="connsiteY1579" fmla="*/ 8555128 h 13258800"/>
              <a:gd name="connsiteX1580" fmla="*/ 2510580 w 14115116"/>
              <a:gd name="connsiteY1580" fmla="*/ 8666241 h 13258800"/>
              <a:gd name="connsiteX1581" fmla="*/ 2436427 w 14115116"/>
              <a:gd name="connsiteY1581" fmla="*/ 8689773 h 13258800"/>
              <a:gd name="connsiteX1582" fmla="*/ 2345309 w 14115116"/>
              <a:gd name="connsiteY1582" fmla="*/ 8800886 h 13258800"/>
              <a:gd name="connsiteX1583" fmla="*/ 2419463 w 14115116"/>
              <a:gd name="connsiteY1583" fmla="*/ 8777352 h 13258800"/>
              <a:gd name="connsiteX1584" fmla="*/ 2373901 w 14115116"/>
              <a:gd name="connsiteY1584" fmla="*/ 8832909 h 13258800"/>
              <a:gd name="connsiteX1585" fmla="*/ 2328341 w 14115116"/>
              <a:gd name="connsiteY1585" fmla="*/ 8888465 h 13258800"/>
              <a:gd name="connsiteX1586" fmla="*/ 2282782 w 14115116"/>
              <a:gd name="connsiteY1586" fmla="*/ 8944021 h 13258800"/>
              <a:gd name="connsiteX1587" fmla="*/ 2237226 w 14115116"/>
              <a:gd name="connsiteY1587" fmla="*/ 8999573 h 13258800"/>
              <a:gd name="connsiteX1588" fmla="*/ 2299747 w 14115116"/>
              <a:gd name="connsiteY1588" fmla="*/ 8856444 h 13258800"/>
              <a:gd name="connsiteX1589" fmla="*/ 2225593 w 14115116"/>
              <a:gd name="connsiteY1589" fmla="*/ 8879980 h 13258800"/>
              <a:gd name="connsiteX1590" fmla="*/ 2134475 w 14115116"/>
              <a:gd name="connsiteY1590" fmla="*/ 8991087 h 13258800"/>
              <a:gd name="connsiteX1591" fmla="*/ 2071951 w 14115116"/>
              <a:gd name="connsiteY1591" fmla="*/ 9134221 h 13258800"/>
              <a:gd name="connsiteX1592" fmla="*/ 1997799 w 14115116"/>
              <a:gd name="connsiteY1592" fmla="*/ 9157754 h 13258800"/>
              <a:gd name="connsiteX1593" fmla="*/ 1952239 w 14115116"/>
              <a:gd name="connsiteY1593" fmla="*/ 9213310 h 13258800"/>
              <a:gd name="connsiteX1594" fmla="*/ 1878082 w 14115116"/>
              <a:gd name="connsiteY1594" fmla="*/ 9236844 h 13258800"/>
              <a:gd name="connsiteX1595" fmla="*/ 1832523 w 14115116"/>
              <a:gd name="connsiteY1595" fmla="*/ 9292401 h 13258800"/>
              <a:gd name="connsiteX1596" fmla="*/ 1803929 w 14115116"/>
              <a:gd name="connsiteY1596" fmla="*/ 9260380 h 13258800"/>
              <a:gd name="connsiteX1597" fmla="*/ 1758373 w 14115116"/>
              <a:gd name="connsiteY1597" fmla="*/ 9315932 h 13258800"/>
              <a:gd name="connsiteX1598" fmla="*/ 1775332 w 14115116"/>
              <a:gd name="connsiteY1598" fmla="*/ 9228358 h 13258800"/>
              <a:gd name="connsiteX1599" fmla="*/ 1701184 w 14115116"/>
              <a:gd name="connsiteY1599" fmla="*/ 9251887 h 13258800"/>
              <a:gd name="connsiteX1600" fmla="*/ 1729779 w 14115116"/>
              <a:gd name="connsiteY1600" fmla="*/ 9283906 h 13258800"/>
              <a:gd name="connsiteX1601" fmla="*/ 1667255 w 14115116"/>
              <a:gd name="connsiteY1601" fmla="*/ 9427043 h 13258800"/>
              <a:gd name="connsiteX1602" fmla="*/ 1638660 w 14115116"/>
              <a:gd name="connsiteY1602" fmla="*/ 9395020 h 13258800"/>
              <a:gd name="connsiteX1603" fmla="*/ 1684219 w 14115116"/>
              <a:gd name="connsiteY1603" fmla="*/ 9339463 h 13258800"/>
              <a:gd name="connsiteX1604" fmla="*/ 1564504 w 14115116"/>
              <a:gd name="connsiteY1604" fmla="*/ 9418557 h 13258800"/>
              <a:gd name="connsiteX1605" fmla="*/ 1353673 w 14115116"/>
              <a:gd name="connsiteY1605" fmla="*/ 9608758 h 13258800"/>
              <a:gd name="connsiteX1606" fmla="*/ 1250925 w 14115116"/>
              <a:gd name="connsiteY1606" fmla="*/ 9600267 h 13258800"/>
              <a:gd name="connsiteX1607" fmla="*/ 1205368 w 14115116"/>
              <a:gd name="connsiteY1607" fmla="*/ 9655820 h 13258800"/>
              <a:gd name="connsiteX1608" fmla="*/ 1085654 w 14115116"/>
              <a:gd name="connsiteY1608" fmla="*/ 9734912 h 13258800"/>
              <a:gd name="connsiteX1609" fmla="*/ 920383 w 14115116"/>
              <a:gd name="connsiteY1609" fmla="*/ 9869557 h 13258800"/>
              <a:gd name="connsiteX1610" fmla="*/ 965053 w 14115116"/>
              <a:gd name="connsiteY1610" fmla="*/ 9815083 h 13258800"/>
              <a:gd name="connsiteX1611" fmla="*/ 1148178 w 14115116"/>
              <a:gd name="connsiteY1611" fmla="*/ 9591779 h 13258800"/>
              <a:gd name="connsiteX1612" fmla="*/ 1313447 w 14115116"/>
              <a:gd name="connsiteY1612" fmla="*/ 9457135 h 13258800"/>
              <a:gd name="connsiteX1613" fmla="*/ 1632357 w 14115116"/>
              <a:gd name="connsiteY1613" fmla="*/ 9068251 h 13258800"/>
              <a:gd name="connsiteX1614" fmla="*/ 1660952 w 14115116"/>
              <a:gd name="connsiteY1614" fmla="*/ 9100272 h 13258800"/>
              <a:gd name="connsiteX1615" fmla="*/ 1723596 w 14115116"/>
              <a:gd name="connsiteY1615" fmla="*/ 9023885 h 13258800"/>
              <a:gd name="connsiteX1616" fmla="*/ 1732850 w 14115116"/>
              <a:gd name="connsiteY1616" fmla="*/ 9012598 h 13258800"/>
              <a:gd name="connsiteX1617" fmla="*/ 1734988 w 14115116"/>
              <a:gd name="connsiteY1617" fmla="*/ 9009991 h 13258800"/>
              <a:gd name="connsiteX1618" fmla="*/ 1752070 w 14115116"/>
              <a:gd name="connsiteY1618" fmla="*/ 8989160 h 13258800"/>
              <a:gd name="connsiteX1619" fmla="*/ 1797629 w 14115116"/>
              <a:gd name="connsiteY1619" fmla="*/ 8933605 h 13258800"/>
              <a:gd name="connsiteX1620" fmla="*/ 1871783 w 14115116"/>
              <a:gd name="connsiteY1620" fmla="*/ 8910072 h 13258800"/>
              <a:gd name="connsiteX1621" fmla="*/ 1917342 w 14115116"/>
              <a:gd name="connsiteY1621" fmla="*/ 8854516 h 13258800"/>
              <a:gd name="connsiteX1622" fmla="*/ 1888747 w 14115116"/>
              <a:gd name="connsiteY1622" fmla="*/ 8822496 h 13258800"/>
              <a:gd name="connsiteX1623" fmla="*/ 1962903 w 14115116"/>
              <a:gd name="connsiteY1623" fmla="*/ 8798961 h 13258800"/>
              <a:gd name="connsiteX1624" fmla="*/ 1979866 w 14115116"/>
              <a:gd name="connsiteY1624" fmla="*/ 8711381 h 13258800"/>
              <a:gd name="connsiteX1625" fmla="*/ 2008463 w 14115116"/>
              <a:gd name="connsiteY1625" fmla="*/ 8743405 h 13258800"/>
              <a:gd name="connsiteX1626" fmla="*/ 2054022 w 14115116"/>
              <a:gd name="connsiteY1626" fmla="*/ 8687851 h 13258800"/>
              <a:gd name="connsiteX1627" fmla="*/ 2099581 w 14115116"/>
              <a:gd name="connsiteY1627" fmla="*/ 8632291 h 13258800"/>
              <a:gd name="connsiteX1628" fmla="*/ 2145140 w 14115116"/>
              <a:gd name="connsiteY1628" fmla="*/ 8576736 h 13258800"/>
              <a:gd name="connsiteX1629" fmla="*/ 2162102 w 14115116"/>
              <a:gd name="connsiteY1629" fmla="*/ 8489159 h 13258800"/>
              <a:gd name="connsiteX1630" fmla="*/ 2133508 w 14115116"/>
              <a:gd name="connsiteY1630" fmla="*/ 8457138 h 13258800"/>
              <a:gd name="connsiteX1631" fmla="*/ 2207663 w 14115116"/>
              <a:gd name="connsiteY1631" fmla="*/ 8433603 h 13258800"/>
              <a:gd name="connsiteX1632" fmla="*/ 2179067 w 14115116"/>
              <a:gd name="connsiteY1632" fmla="*/ 8401582 h 13258800"/>
              <a:gd name="connsiteX1633" fmla="*/ 2104913 w 14115116"/>
              <a:gd name="connsiteY1633" fmla="*/ 8425118 h 13258800"/>
              <a:gd name="connsiteX1634" fmla="*/ 2059354 w 14115116"/>
              <a:gd name="connsiteY1634" fmla="*/ 8480673 h 13258800"/>
              <a:gd name="connsiteX1635" fmla="*/ 1939636 w 14115116"/>
              <a:gd name="connsiteY1635" fmla="*/ 8559764 h 13258800"/>
              <a:gd name="connsiteX1636" fmla="*/ 1848520 w 14115116"/>
              <a:gd name="connsiteY1636" fmla="*/ 8670872 h 13258800"/>
              <a:gd name="connsiteX1637" fmla="*/ 1802962 w 14115116"/>
              <a:gd name="connsiteY1637" fmla="*/ 8726431 h 13258800"/>
              <a:gd name="connsiteX1638" fmla="*/ 1728808 w 14115116"/>
              <a:gd name="connsiteY1638" fmla="*/ 8749966 h 13258800"/>
              <a:gd name="connsiteX1639" fmla="*/ 1637689 w 14115116"/>
              <a:gd name="connsiteY1639" fmla="*/ 8861079 h 13258800"/>
              <a:gd name="connsiteX1640" fmla="*/ 1609095 w 14115116"/>
              <a:gd name="connsiteY1640" fmla="*/ 8829053 h 13258800"/>
              <a:gd name="connsiteX1641" fmla="*/ 1517975 w 14115116"/>
              <a:gd name="connsiteY1641" fmla="*/ 8940165 h 13258800"/>
              <a:gd name="connsiteX1642" fmla="*/ 1472421 w 14115116"/>
              <a:gd name="connsiteY1642" fmla="*/ 8995717 h 13258800"/>
              <a:gd name="connsiteX1643" fmla="*/ 1398267 w 14115116"/>
              <a:gd name="connsiteY1643" fmla="*/ 9019253 h 13258800"/>
              <a:gd name="connsiteX1644" fmla="*/ 1307147 w 14115116"/>
              <a:gd name="connsiteY1644" fmla="*/ 9130365 h 13258800"/>
              <a:gd name="connsiteX1645" fmla="*/ 1278550 w 14115116"/>
              <a:gd name="connsiteY1645" fmla="*/ 9098343 h 13258800"/>
              <a:gd name="connsiteX1646" fmla="*/ 1295517 w 14115116"/>
              <a:gd name="connsiteY1646" fmla="*/ 9010760 h 13258800"/>
              <a:gd name="connsiteX1647" fmla="*/ 1369671 w 14115116"/>
              <a:gd name="connsiteY1647" fmla="*/ 8987227 h 13258800"/>
              <a:gd name="connsiteX1648" fmla="*/ 1415229 w 14115116"/>
              <a:gd name="connsiteY1648" fmla="*/ 8931672 h 13258800"/>
              <a:gd name="connsiteX1649" fmla="*/ 1460785 w 14115116"/>
              <a:gd name="connsiteY1649" fmla="*/ 8876125 h 13258800"/>
              <a:gd name="connsiteX1650" fmla="*/ 1534941 w 14115116"/>
              <a:gd name="connsiteY1650" fmla="*/ 8852590 h 13258800"/>
              <a:gd name="connsiteX1651" fmla="*/ 1580501 w 14115116"/>
              <a:gd name="connsiteY1651" fmla="*/ 8797033 h 13258800"/>
              <a:gd name="connsiteX1652" fmla="*/ 1626060 w 14115116"/>
              <a:gd name="connsiteY1652" fmla="*/ 8741477 h 13258800"/>
              <a:gd name="connsiteX1653" fmla="*/ 1643022 w 14115116"/>
              <a:gd name="connsiteY1653" fmla="*/ 8653903 h 13258800"/>
              <a:gd name="connsiteX1654" fmla="*/ 1580501 w 14115116"/>
              <a:gd name="connsiteY1654" fmla="*/ 8797033 h 13258800"/>
              <a:gd name="connsiteX1655" fmla="*/ 1551901 w 14115116"/>
              <a:gd name="connsiteY1655" fmla="*/ 8765011 h 13258800"/>
              <a:gd name="connsiteX1656" fmla="*/ 1523306 w 14115116"/>
              <a:gd name="connsiteY1656" fmla="*/ 8732991 h 13258800"/>
              <a:gd name="connsiteX1657" fmla="*/ 1449153 w 14115116"/>
              <a:gd name="connsiteY1657" fmla="*/ 8756527 h 13258800"/>
              <a:gd name="connsiteX1658" fmla="*/ 1432188 w 14115116"/>
              <a:gd name="connsiteY1658" fmla="*/ 8844103 h 13258800"/>
              <a:gd name="connsiteX1659" fmla="*/ 1266920 w 14115116"/>
              <a:gd name="connsiteY1659" fmla="*/ 8978743 h 13258800"/>
              <a:gd name="connsiteX1660" fmla="*/ 1192766 w 14115116"/>
              <a:gd name="connsiteY1660" fmla="*/ 9002277 h 13258800"/>
              <a:gd name="connsiteX1661" fmla="*/ 1027494 w 14115116"/>
              <a:gd name="connsiteY1661" fmla="*/ 9136923 h 13258800"/>
              <a:gd name="connsiteX1662" fmla="*/ 998897 w 14115116"/>
              <a:gd name="connsiteY1662" fmla="*/ 9104901 h 13258800"/>
              <a:gd name="connsiteX1663" fmla="*/ 953338 w 14115116"/>
              <a:gd name="connsiteY1663" fmla="*/ 9160457 h 13258800"/>
              <a:gd name="connsiteX1664" fmla="*/ 981932 w 14115116"/>
              <a:gd name="connsiteY1664" fmla="*/ 9192480 h 13258800"/>
              <a:gd name="connsiteX1665" fmla="*/ 788069 w 14115116"/>
              <a:gd name="connsiteY1665" fmla="*/ 9295100 h 13258800"/>
              <a:gd name="connsiteX1666" fmla="*/ 696951 w 14115116"/>
              <a:gd name="connsiteY1666" fmla="*/ 9406213 h 13258800"/>
              <a:gd name="connsiteX1667" fmla="*/ 605833 w 14115116"/>
              <a:gd name="connsiteY1667" fmla="*/ 9517322 h 13258800"/>
              <a:gd name="connsiteX1668" fmla="*/ 622795 w 14115116"/>
              <a:gd name="connsiteY1668" fmla="*/ 9429744 h 13258800"/>
              <a:gd name="connsiteX1669" fmla="*/ 531679 w 14115116"/>
              <a:gd name="connsiteY1669" fmla="*/ 9540857 h 13258800"/>
              <a:gd name="connsiteX1670" fmla="*/ 440562 w 14115116"/>
              <a:gd name="connsiteY1670" fmla="*/ 9651963 h 13258800"/>
              <a:gd name="connsiteX1671" fmla="*/ 411970 w 14115116"/>
              <a:gd name="connsiteY1671" fmla="*/ 9619940 h 13258800"/>
              <a:gd name="connsiteX1672" fmla="*/ 457527 w 14115116"/>
              <a:gd name="connsiteY1672" fmla="*/ 9564386 h 13258800"/>
              <a:gd name="connsiteX1673" fmla="*/ 383373 w 14115116"/>
              <a:gd name="connsiteY1673" fmla="*/ 9587918 h 13258800"/>
              <a:gd name="connsiteX1674" fmla="*/ 428932 w 14115116"/>
              <a:gd name="connsiteY1674" fmla="*/ 9532365 h 13258800"/>
              <a:gd name="connsiteX1675" fmla="*/ 639759 w 14115116"/>
              <a:gd name="connsiteY1675" fmla="*/ 9342171 h 13258800"/>
              <a:gd name="connsiteX1676" fmla="*/ 685319 w 14115116"/>
              <a:gd name="connsiteY1676" fmla="*/ 9286611 h 13258800"/>
              <a:gd name="connsiteX1677" fmla="*/ 730879 w 14115116"/>
              <a:gd name="connsiteY1677" fmla="*/ 9231055 h 13258800"/>
              <a:gd name="connsiteX1678" fmla="*/ 776440 w 14115116"/>
              <a:gd name="connsiteY1678" fmla="*/ 9175499 h 13258800"/>
              <a:gd name="connsiteX1679" fmla="*/ 805034 w 14115116"/>
              <a:gd name="connsiteY1679" fmla="*/ 9207519 h 13258800"/>
              <a:gd name="connsiteX1680" fmla="*/ 850590 w 14115116"/>
              <a:gd name="connsiteY1680" fmla="*/ 9151967 h 13258800"/>
              <a:gd name="connsiteX1681" fmla="*/ 867552 w 14115116"/>
              <a:gd name="connsiteY1681" fmla="*/ 9064395 h 13258800"/>
              <a:gd name="connsiteX1682" fmla="*/ 1004229 w 14115116"/>
              <a:gd name="connsiteY1682" fmla="*/ 8897727 h 13258800"/>
              <a:gd name="connsiteX1683" fmla="*/ 1186467 w 14115116"/>
              <a:gd name="connsiteY1683" fmla="*/ 8675503 h 13258800"/>
              <a:gd name="connsiteX1684" fmla="*/ 1351737 w 14115116"/>
              <a:gd name="connsiteY1684" fmla="*/ 8540863 h 13258800"/>
              <a:gd name="connsiteX1685" fmla="*/ 1562569 w 14115116"/>
              <a:gd name="connsiteY1685" fmla="*/ 8350658 h 13258800"/>
              <a:gd name="connsiteX1686" fmla="*/ 1608130 w 14115116"/>
              <a:gd name="connsiteY1686" fmla="*/ 8295104 h 13258800"/>
              <a:gd name="connsiteX1687" fmla="*/ 1744804 w 14115116"/>
              <a:gd name="connsiteY1687" fmla="*/ 8128438 h 13258800"/>
              <a:gd name="connsiteX1688" fmla="*/ 1670648 w 14115116"/>
              <a:gd name="connsiteY1688" fmla="*/ 8151974 h 13258800"/>
              <a:gd name="connsiteX1689" fmla="*/ 1898446 w 14115116"/>
              <a:gd name="connsiteY1689" fmla="*/ 7874193 h 13258800"/>
              <a:gd name="connsiteX1690" fmla="*/ 1944006 w 14115116"/>
              <a:gd name="connsiteY1690" fmla="*/ 7818637 h 13258800"/>
              <a:gd name="connsiteX1691" fmla="*/ 1915411 w 14115116"/>
              <a:gd name="connsiteY1691" fmla="*/ 7786617 h 13258800"/>
              <a:gd name="connsiteX1692" fmla="*/ 1894123 w 14115116"/>
              <a:gd name="connsiteY1692" fmla="*/ 7793369 h 13258800"/>
              <a:gd name="connsiteX1693" fmla="*/ 1885869 w 14115116"/>
              <a:gd name="connsiteY1693" fmla="*/ 7795992 h 13258800"/>
              <a:gd name="connsiteX1694" fmla="*/ 1882823 w 14115116"/>
              <a:gd name="connsiteY1694" fmla="*/ 7796959 h 13258800"/>
              <a:gd name="connsiteX1695" fmla="*/ 1884127 w 14115116"/>
              <a:gd name="connsiteY1695" fmla="*/ 7796546 h 13258800"/>
              <a:gd name="connsiteX1696" fmla="*/ 1885869 w 14115116"/>
              <a:gd name="connsiteY1696" fmla="*/ 7795992 h 13258800"/>
              <a:gd name="connsiteX1697" fmla="*/ 1887605 w 14115116"/>
              <a:gd name="connsiteY1697" fmla="*/ 7795442 h 13258800"/>
              <a:gd name="connsiteX1698" fmla="*/ 1915411 w 14115116"/>
              <a:gd name="connsiteY1698" fmla="*/ 7786617 h 13258800"/>
              <a:gd name="connsiteX1699" fmla="*/ 1750140 w 14115116"/>
              <a:gd name="connsiteY1699" fmla="*/ 7921262 h 13258800"/>
              <a:gd name="connsiteX1700" fmla="*/ 1886814 w 14115116"/>
              <a:gd name="connsiteY1700" fmla="*/ 7754597 h 13258800"/>
              <a:gd name="connsiteX1701" fmla="*/ 1960967 w 14115116"/>
              <a:gd name="connsiteY1701" fmla="*/ 7731063 h 13258800"/>
              <a:gd name="connsiteX1702" fmla="*/ 2006526 w 14115116"/>
              <a:gd name="connsiteY1702" fmla="*/ 7675506 h 13258800"/>
              <a:gd name="connsiteX1703" fmla="*/ 2052085 w 14115116"/>
              <a:gd name="connsiteY1703" fmla="*/ 7619953 h 13258800"/>
              <a:gd name="connsiteX1704" fmla="*/ 2069051 w 14115116"/>
              <a:gd name="connsiteY1704" fmla="*/ 7532376 h 13258800"/>
              <a:gd name="connsiteX1705" fmla="*/ 2114609 w 14115116"/>
              <a:gd name="connsiteY1705" fmla="*/ 7476821 h 13258800"/>
              <a:gd name="connsiteX1706" fmla="*/ 1994894 w 14115116"/>
              <a:gd name="connsiteY1706" fmla="*/ 7555911 h 13258800"/>
              <a:gd name="connsiteX1707" fmla="*/ 2023491 w 14115116"/>
              <a:gd name="connsiteY1707" fmla="*/ 7587933 h 13258800"/>
              <a:gd name="connsiteX1708" fmla="*/ 1949332 w 14115116"/>
              <a:gd name="connsiteY1708" fmla="*/ 7611468 h 13258800"/>
              <a:gd name="connsiteX1709" fmla="*/ 1829626 w 14115116"/>
              <a:gd name="connsiteY1709" fmla="*/ 7690551 h 13258800"/>
              <a:gd name="connsiteX1710" fmla="*/ 1858221 w 14115116"/>
              <a:gd name="connsiteY1710" fmla="*/ 7722572 h 13258800"/>
              <a:gd name="connsiteX1711" fmla="*/ 1812661 w 14115116"/>
              <a:gd name="connsiteY1711" fmla="*/ 7778128 h 13258800"/>
              <a:gd name="connsiteX1712" fmla="*/ 1721542 w 14115116"/>
              <a:gd name="connsiteY1712" fmla="*/ 7889239 h 13258800"/>
              <a:gd name="connsiteX1713" fmla="*/ 1647387 w 14115116"/>
              <a:gd name="connsiteY1713" fmla="*/ 7912776 h 13258800"/>
              <a:gd name="connsiteX1714" fmla="*/ 1510711 w 14115116"/>
              <a:gd name="connsiteY1714" fmla="*/ 8079444 h 13258800"/>
              <a:gd name="connsiteX1715" fmla="*/ 1482114 w 14115116"/>
              <a:gd name="connsiteY1715" fmla="*/ 8047424 h 13258800"/>
              <a:gd name="connsiteX1716" fmla="*/ 1436556 w 14115116"/>
              <a:gd name="connsiteY1716" fmla="*/ 8102977 h 13258800"/>
              <a:gd name="connsiteX1717" fmla="*/ 1390996 w 14115116"/>
              <a:gd name="connsiteY1717" fmla="*/ 8158531 h 13258800"/>
              <a:gd name="connsiteX1718" fmla="*/ 1374032 w 14115116"/>
              <a:gd name="connsiteY1718" fmla="*/ 8246112 h 13258800"/>
              <a:gd name="connsiteX1719" fmla="*/ 1419593 w 14115116"/>
              <a:gd name="connsiteY1719" fmla="*/ 8190554 h 13258800"/>
              <a:gd name="connsiteX1720" fmla="*/ 1402626 w 14115116"/>
              <a:gd name="connsiteY1720" fmla="*/ 8278132 h 13258800"/>
              <a:gd name="connsiteX1721" fmla="*/ 1328472 w 14115116"/>
              <a:gd name="connsiteY1721" fmla="*/ 8301668 h 13258800"/>
              <a:gd name="connsiteX1722" fmla="*/ 1237355 w 14115116"/>
              <a:gd name="connsiteY1722" fmla="*/ 8412777 h 13258800"/>
              <a:gd name="connsiteX1723" fmla="*/ 1117641 w 14115116"/>
              <a:gd name="connsiteY1723" fmla="*/ 8491868 h 13258800"/>
              <a:gd name="connsiteX1724" fmla="*/ 1146236 w 14115116"/>
              <a:gd name="connsiteY1724" fmla="*/ 8523888 h 13258800"/>
              <a:gd name="connsiteX1725" fmla="*/ 1100683 w 14115116"/>
              <a:gd name="connsiteY1725" fmla="*/ 8579436 h 13258800"/>
              <a:gd name="connsiteX1726" fmla="*/ 980968 w 14115116"/>
              <a:gd name="connsiteY1726" fmla="*/ 8658529 h 13258800"/>
              <a:gd name="connsiteX1727" fmla="*/ 1072088 w 14115116"/>
              <a:gd name="connsiteY1727" fmla="*/ 8547416 h 13258800"/>
              <a:gd name="connsiteX1728" fmla="*/ 1089045 w 14115116"/>
              <a:gd name="connsiteY1728" fmla="*/ 8459848 h 13258800"/>
              <a:gd name="connsiteX1729" fmla="*/ 1014895 w 14115116"/>
              <a:gd name="connsiteY1729" fmla="*/ 8483375 h 13258800"/>
              <a:gd name="connsiteX1730" fmla="*/ 1074690 w 14115116"/>
              <a:gd name="connsiteY1730" fmla="*/ 8410463 h 13258800"/>
              <a:gd name="connsiteX1731" fmla="*/ 1106010 w 14115116"/>
              <a:gd name="connsiteY1731" fmla="*/ 8372268 h 13258800"/>
              <a:gd name="connsiteX1732" fmla="*/ 1031855 w 14115116"/>
              <a:gd name="connsiteY1732" fmla="*/ 8395803 h 13258800"/>
              <a:gd name="connsiteX1733" fmla="*/ 940740 w 14115116"/>
              <a:gd name="connsiteY1733" fmla="*/ 8506910 h 13258800"/>
              <a:gd name="connsiteX1734" fmla="*/ 895181 w 14115116"/>
              <a:gd name="connsiteY1734" fmla="*/ 8562465 h 13258800"/>
              <a:gd name="connsiteX1735" fmla="*/ 775466 w 14115116"/>
              <a:gd name="connsiteY1735" fmla="*/ 8641556 h 13258800"/>
              <a:gd name="connsiteX1736" fmla="*/ 758504 w 14115116"/>
              <a:gd name="connsiteY1736" fmla="*/ 8729131 h 13258800"/>
              <a:gd name="connsiteX1737" fmla="*/ 712945 w 14115116"/>
              <a:gd name="connsiteY1737" fmla="*/ 8784687 h 13258800"/>
              <a:gd name="connsiteX1738" fmla="*/ 638788 w 14115116"/>
              <a:gd name="connsiteY1738" fmla="*/ 8808223 h 13258800"/>
              <a:gd name="connsiteX1739" fmla="*/ 655753 w 14115116"/>
              <a:gd name="connsiteY1739" fmla="*/ 8720646 h 13258800"/>
              <a:gd name="connsiteX1740" fmla="*/ 837990 w 14115116"/>
              <a:gd name="connsiteY1740" fmla="*/ 8498424 h 13258800"/>
              <a:gd name="connsiteX1741" fmla="*/ 912143 w 14115116"/>
              <a:gd name="connsiteY1741" fmla="*/ 8474889 h 13258800"/>
              <a:gd name="connsiteX1742" fmla="*/ 1214090 w 14115116"/>
              <a:gd name="connsiteY1742" fmla="*/ 8173582 h 13258800"/>
              <a:gd name="connsiteX1743" fmla="*/ 1231056 w 14115116"/>
              <a:gd name="connsiteY1743" fmla="*/ 8086001 h 13258800"/>
              <a:gd name="connsiteX1744" fmla="*/ 1185495 w 14115116"/>
              <a:gd name="connsiteY1744" fmla="*/ 8141560 h 13258800"/>
              <a:gd name="connsiteX1745" fmla="*/ 1139936 w 14115116"/>
              <a:gd name="connsiteY1745" fmla="*/ 8197114 h 13258800"/>
              <a:gd name="connsiteX1746" fmla="*/ 1065782 w 14115116"/>
              <a:gd name="connsiteY1746" fmla="*/ 8220649 h 13258800"/>
              <a:gd name="connsiteX1747" fmla="*/ 991631 w 14115116"/>
              <a:gd name="connsiteY1747" fmla="*/ 8244181 h 13258800"/>
              <a:gd name="connsiteX1748" fmla="*/ 1020224 w 14115116"/>
              <a:gd name="connsiteY1748" fmla="*/ 8276205 h 13258800"/>
              <a:gd name="connsiteX1749" fmla="*/ 974664 w 14115116"/>
              <a:gd name="connsiteY1749" fmla="*/ 8331760 h 13258800"/>
              <a:gd name="connsiteX1750" fmla="*/ 929111 w 14115116"/>
              <a:gd name="connsiteY1750" fmla="*/ 8387308 h 13258800"/>
              <a:gd name="connsiteX1751" fmla="*/ 854955 w 14115116"/>
              <a:gd name="connsiteY1751" fmla="*/ 8410845 h 13258800"/>
              <a:gd name="connsiteX1752" fmla="*/ 718275 w 14115116"/>
              <a:gd name="connsiteY1752" fmla="*/ 8577515 h 13258800"/>
              <a:gd name="connsiteX1753" fmla="*/ 689680 w 14115116"/>
              <a:gd name="connsiteY1753" fmla="*/ 8545491 h 13258800"/>
              <a:gd name="connsiteX1754" fmla="*/ 644124 w 14115116"/>
              <a:gd name="connsiteY1754" fmla="*/ 8601048 h 13258800"/>
              <a:gd name="connsiteX1755" fmla="*/ 534038 w 14115116"/>
              <a:gd name="connsiteY1755" fmla="*/ 8696745 h 13258800"/>
              <a:gd name="connsiteX1756" fmla="*/ 480539 w 14115116"/>
              <a:gd name="connsiteY1756" fmla="*/ 8744156 h 13258800"/>
              <a:gd name="connsiteX1757" fmla="*/ 521513 w 14115116"/>
              <a:gd name="connsiteY1757" fmla="*/ 8703530 h 13258800"/>
              <a:gd name="connsiteX1758" fmla="*/ 524409 w 14115116"/>
              <a:gd name="connsiteY1758" fmla="*/ 8680140 h 13258800"/>
              <a:gd name="connsiteX1759" fmla="*/ 433296 w 14115116"/>
              <a:gd name="connsiteY1759" fmla="*/ 8791244 h 13258800"/>
              <a:gd name="connsiteX1760" fmla="*/ 387737 w 14115116"/>
              <a:gd name="connsiteY1760" fmla="*/ 8846799 h 13258800"/>
              <a:gd name="connsiteX1761" fmla="*/ 313581 w 14115116"/>
              <a:gd name="connsiteY1761" fmla="*/ 8870335 h 13258800"/>
              <a:gd name="connsiteX1762" fmla="*/ 342176 w 14115116"/>
              <a:gd name="connsiteY1762" fmla="*/ 8902357 h 13258800"/>
              <a:gd name="connsiteX1763" fmla="*/ 296616 w 14115116"/>
              <a:gd name="connsiteY1763" fmla="*/ 8957914 h 13258800"/>
              <a:gd name="connsiteX1764" fmla="*/ 268021 w 14115116"/>
              <a:gd name="connsiteY1764" fmla="*/ 8925890 h 13258800"/>
              <a:gd name="connsiteX1765" fmla="*/ 239425 w 14115116"/>
              <a:gd name="connsiteY1765" fmla="*/ 8893869 h 13258800"/>
              <a:gd name="connsiteX1766" fmla="*/ 210830 w 14115116"/>
              <a:gd name="connsiteY1766" fmla="*/ 8861850 h 13258800"/>
              <a:gd name="connsiteX1767" fmla="*/ 105477 w 14115116"/>
              <a:gd name="connsiteY1767" fmla="*/ 8990316 h 13258800"/>
              <a:gd name="connsiteX1768" fmla="*/ 74153 w 14115116"/>
              <a:gd name="connsiteY1768" fmla="*/ 9028515 h 13258800"/>
              <a:gd name="connsiteX1769" fmla="*/ 0 w 14115116"/>
              <a:gd name="connsiteY1769" fmla="*/ 9052044 h 13258800"/>
              <a:gd name="connsiteX1770" fmla="*/ 256389 w 14115116"/>
              <a:gd name="connsiteY1770" fmla="*/ 8806294 h 13258800"/>
              <a:gd name="connsiteX1771" fmla="*/ 637823 w 14115116"/>
              <a:gd name="connsiteY1771" fmla="*/ 8274272 h 13258800"/>
              <a:gd name="connsiteX1772" fmla="*/ 1002293 w 14115116"/>
              <a:gd name="connsiteY1772" fmla="*/ 7829832 h 13258800"/>
              <a:gd name="connsiteX1773" fmla="*/ 1122008 w 14115116"/>
              <a:gd name="connsiteY1773" fmla="*/ 7750742 h 13258800"/>
              <a:gd name="connsiteX1774" fmla="*/ 1184530 w 14115116"/>
              <a:gd name="connsiteY1774" fmla="*/ 7607611 h 13258800"/>
              <a:gd name="connsiteX1775" fmla="*/ 1258686 w 14115116"/>
              <a:gd name="connsiteY1775" fmla="*/ 7584076 h 13258800"/>
              <a:gd name="connsiteX1776" fmla="*/ 1275648 w 14115116"/>
              <a:gd name="connsiteY1776" fmla="*/ 7496495 h 13258800"/>
              <a:gd name="connsiteX1777" fmla="*/ 1155935 w 14115116"/>
              <a:gd name="connsiteY1777" fmla="*/ 7575588 h 13258800"/>
              <a:gd name="connsiteX1778" fmla="*/ 1110376 w 14115116"/>
              <a:gd name="connsiteY1778" fmla="*/ 7631146 h 13258800"/>
              <a:gd name="connsiteX1779" fmla="*/ 1081780 w 14115116"/>
              <a:gd name="connsiteY1779" fmla="*/ 7599126 h 13258800"/>
              <a:gd name="connsiteX1780" fmla="*/ 1053185 w 14115116"/>
              <a:gd name="connsiteY1780" fmla="*/ 7567101 h 13258800"/>
              <a:gd name="connsiteX1781" fmla="*/ 1098746 w 14115116"/>
              <a:gd name="connsiteY1781" fmla="*/ 7511546 h 13258800"/>
              <a:gd name="connsiteX1782" fmla="*/ 1144303 w 14115116"/>
              <a:gd name="connsiteY1782" fmla="*/ 7455990 h 13258800"/>
              <a:gd name="connsiteX1783" fmla="*/ 1189865 w 14115116"/>
              <a:gd name="connsiteY1783" fmla="*/ 7400433 h 13258800"/>
              <a:gd name="connsiteX1784" fmla="*/ 1264018 w 14115116"/>
              <a:gd name="connsiteY1784" fmla="*/ 7376898 h 13258800"/>
              <a:gd name="connsiteX1785" fmla="*/ 1172900 w 14115116"/>
              <a:gd name="connsiteY1785" fmla="*/ 7488010 h 13258800"/>
              <a:gd name="connsiteX1786" fmla="*/ 1127341 w 14115116"/>
              <a:gd name="connsiteY1786" fmla="*/ 7543566 h 13258800"/>
              <a:gd name="connsiteX1787" fmla="*/ 1201494 w 14115116"/>
              <a:gd name="connsiteY1787" fmla="*/ 7520031 h 13258800"/>
              <a:gd name="connsiteX1788" fmla="*/ 1395363 w 14115116"/>
              <a:gd name="connsiteY1788" fmla="*/ 7417407 h 13258800"/>
              <a:gd name="connsiteX1789" fmla="*/ 1349807 w 14115116"/>
              <a:gd name="connsiteY1789" fmla="*/ 7472961 h 13258800"/>
              <a:gd name="connsiteX1790" fmla="*/ 1395363 w 14115116"/>
              <a:gd name="connsiteY1790" fmla="*/ 7417407 h 13258800"/>
              <a:gd name="connsiteX1791" fmla="*/ 1486482 w 14115116"/>
              <a:gd name="connsiteY1791" fmla="*/ 7306296 h 13258800"/>
              <a:gd name="connsiteX1792" fmla="*/ 1532037 w 14115116"/>
              <a:gd name="connsiteY1792" fmla="*/ 7250745 h 13258800"/>
              <a:gd name="connsiteX1793" fmla="*/ 1577596 w 14115116"/>
              <a:gd name="connsiteY1793" fmla="*/ 7195192 h 13258800"/>
              <a:gd name="connsiteX1794" fmla="*/ 1503441 w 14115116"/>
              <a:gd name="connsiteY1794" fmla="*/ 7218721 h 13258800"/>
              <a:gd name="connsiteX1795" fmla="*/ 1549002 w 14115116"/>
              <a:gd name="connsiteY1795" fmla="*/ 7163164 h 13258800"/>
              <a:gd name="connsiteX1796" fmla="*/ 1668715 w 14115116"/>
              <a:gd name="connsiteY1796" fmla="*/ 7084077 h 13258800"/>
              <a:gd name="connsiteX1797" fmla="*/ 1788427 w 14115116"/>
              <a:gd name="connsiteY1797" fmla="*/ 7004987 h 13258800"/>
              <a:gd name="connsiteX1798" fmla="*/ 1908143 w 14115116"/>
              <a:gd name="connsiteY1798" fmla="*/ 6925896 h 13258800"/>
              <a:gd name="connsiteX1799" fmla="*/ 1953696 w 14115116"/>
              <a:gd name="connsiteY1799" fmla="*/ 6870345 h 13258800"/>
              <a:gd name="connsiteX1800" fmla="*/ 1925101 w 14115116"/>
              <a:gd name="connsiteY1800" fmla="*/ 6838325 h 13258800"/>
              <a:gd name="connsiteX1801" fmla="*/ 1970661 w 14115116"/>
              <a:gd name="connsiteY1801" fmla="*/ 6782767 h 13258800"/>
              <a:gd name="connsiteX1802" fmla="*/ 2016219 w 14115116"/>
              <a:gd name="connsiteY1802" fmla="*/ 6727213 h 13258800"/>
              <a:gd name="connsiteX1803" fmla="*/ 2044815 w 14115116"/>
              <a:gd name="connsiteY1803" fmla="*/ 6759236 h 13258800"/>
              <a:gd name="connsiteX1804" fmla="*/ 2090373 w 14115116"/>
              <a:gd name="connsiteY1804" fmla="*/ 6703679 h 13258800"/>
              <a:gd name="connsiteX1805" fmla="*/ 2133245 w 14115116"/>
              <a:gd name="connsiteY1805" fmla="*/ 6690074 h 13258800"/>
              <a:gd name="connsiteX1806" fmla="*/ 2148047 w 14115116"/>
              <a:gd name="connsiteY1806" fmla="*/ 6685373 h 13258800"/>
              <a:gd name="connsiteX1807" fmla="*/ 2175532 w 14115116"/>
              <a:gd name="connsiteY1807" fmla="*/ 6651856 h 13258800"/>
              <a:gd name="connsiteX1808" fmla="*/ 2179801 w 14115116"/>
              <a:gd name="connsiteY1808" fmla="*/ 6646652 h 13258800"/>
              <a:gd name="connsiteX1809" fmla="*/ 2263828 w 14115116"/>
              <a:gd name="connsiteY1809" fmla="*/ 6578195 h 13258800"/>
              <a:gd name="connsiteX1810" fmla="*/ 2275347 w 14115116"/>
              <a:gd name="connsiteY1810" fmla="*/ 6568810 h 13258800"/>
              <a:gd name="connsiteX1811" fmla="*/ 2311024 w 14115116"/>
              <a:gd name="connsiteY1811" fmla="*/ 6539745 h 13258800"/>
              <a:gd name="connsiteX1812" fmla="*/ 2320389 w 14115116"/>
              <a:gd name="connsiteY1812" fmla="*/ 6518307 h 13258800"/>
              <a:gd name="connsiteX1813" fmla="*/ 2346763 w 14115116"/>
              <a:gd name="connsiteY1813" fmla="*/ 6457926 h 13258800"/>
              <a:gd name="connsiteX1814" fmla="*/ 2392322 w 14115116"/>
              <a:gd name="connsiteY1814" fmla="*/ 6402372 h 13258800"/>
              <a:gd name="connsiteX1815" fmla="*/ 2437881 w 14115116"/>
              <a:gd name="connsiteY1815" fmla="*/ 6346817 h 13258800"/>
              <a:gd name="connsiteX1816" fmla="*/ 2461528 w 14115116"/>
              <a:gd name="connsiteY1816" fmla="*/ 6356649 h 13258800"/>
              <a:gd name="connsiteX1817" fmla="*/ 2477767 w 14115116"/>
              <a:gd name="connsiteY1817" fmla="*/ 6350197 h 13258800"/>
              <a:gd name="connsiteX1818" fmla="*/ 2529438 w 14115116"/>
              <a:gd name="connsiteY1818" fmla="*/ 6287188 h 13258800"/>
              <a:gd name="connsiteX1819" fmla="*/ 2551236 w 14115116"/>
              <a:gd name="connsiteY1819" fmla="*/ 6260605 h 13258800"/>
              <a:gd name="connsiteX1820" fmla="*/ 2541064 w 14115116"/>
              <a:gd name="connsiteY1820" fmla="*/ 6249214 h 13258800"/>
              <a:gd name="connsiteX1821" fmla="*/ 2528999 w 14115116"/>
              <a:gd name="connsiteY1821" fmla="*/ 6235703 h 13258800"/>
              <a:gd name="connsiteX1822" fmla="*/ 2409284 w 14115116"/>
              <a:gd name="connsiteY1822" fmla="*/ 6314796 h 13258800"/>
              <a:gd name="connsiteX1823" fmla="*/ 2289569 w 14115116"/>
              <a:gd name="connsiteY1823" fmla="*/ 6393884 h 13258800"/>
              <a:gd name="connsiteX1824" fmla="*/ 2380689 w 14115116"/>
              <a:gd name="connsiteY1824" fmla="*/ 6282773 h 13258800"/>
              <a:gd name="connsiteX1825" fmla="*/ 2426248 w 14115116"/>
              <a:gd name="connsiteY1825" fmla="*/ 6227217 h 13258800"/>
              <a:gd name="connsiteX1826" fmla="*/ 2500405 w 14115116"/>
              <a:gd name="connsiteY1826" fmla="*/ 6203682 h 13258800"/>
              <a:gd name="connsiteX1827" fmla="*/ 2545962 w 14115116"/>
              <a:gd name="connsiteY1827" fmla="*/ 6148127 h 13258800"/>
              <a:gd name="connsiteX1828" fmla="*/ 2574559 w 14115116"/>
              <a:gd name="connsiteY1828" fmla="*/ 6180149 h 13258800"/>
              <a:gd name="connsiteX1829" fmla="*/ 2665676 w 14115116"/>
              <a:gd name="connsiteY1829" fmla="*/ 6069037 h 13258800"/>
              <a:gd name="connsiteX1830" fmla="*/ 2682640 w 14115116"/>
              <a:gd name="connsiteY1830" fmla="*/ 5981460 h 13258800"/>
              <a:gd name="connsiteX1831" fmla="*/ 2711236 w 14115116"/>
              <a:gd name="connsiteY1831" fmla="*/ 6013481 h 13258800"/>
              <a:gd name="connsiteX1832" fmla="*/ 2756796 w 14115116"/>
              <a:gd name="connsiteY1832" fmla="*/ 5957926 h 13258800"/>
              <a:gd name="connsiteX1833" fmla="*/ 2830950 w 14115116"/>
              <a:gd name="connsiteY1833" fmla="*/ 5934390 h 13258800"/>
              <a:gd name="connsiteX1834" fmla="*/ 2876507 w 14115116"/>
              <a:gd name="connsiteY1834" fmla="*/ 5878835 h 13258800"/>
              <a:gd name="connsiteX1835" fmla="*/ 2883627 w 14115116"/>
              <a:gd name="connsiteY1835" fmla="*/ 5870154 h 13258800"/>
              <a:gd name="connsiteX1836" fmla="*/ 2893229 w 14115116"/>
              <a:gd name="connsiteY1836" fmla="*/ 5858445 h 13258800"/>
              <a:gd name="connsiteX1837" fmla="*/ 2892507 w 14115116"/>
              <a:gd name="connsiteY1837" fmla="*/ 5851586 h 13258800"/>
              <a:gd name="connsiteX1838" fmla="*/ 2883534 w 14115116"/>
              <a:gd name="connsiteY1838" fmla="*/ 5766401 h 13258800"/>
              <a:gd name="connsiteX1839" fmla="*/ 2879298 w 14115116"/>
              <a:gd name="connsiteY1839" fmla="*/ 5726204 h 13258800"/>
              <a:gd name="connsiteX1840" fmla="*/ 2847683 w 14115116"/>
              <a:gd name="connsiteY1840" fmla="*/ 5743284 h 13258800"/>
              <a:gd name="connsiteX1841" fmla="*/ 2834584 w 14115116"/>
              <a:gd name="connsiteY1841" fmla="*/ 5781303 h 13258800"/>
              <a:gd name="connsiteX1842" fmla="*/ 2760430 w 14115116"/>
              <a:gd name="connsiteY1842" fmla="*/ 5804838 h 13258800"/>
              <a:gd name="connsiteX1843" fmla="*/ 2669311 w 14115116"/>
              <a:gd name="connsiteY1843" fmla="*/ 5915949 h 13258800"/>
              <a:gd name="connsiteX1844" fmla="*/ 2640716 w 14115116"/>
              <a:gd name="connsiteY1844" fmla="*/ 5883928 h 13258800"/>
              <a:gd name="connsiteX1845" fmla="*/ 2549598 w 14115116"/>
              <a:gd name="connsiteY1845" fmla="*/ 5995039 h 13258800"/>
              <a:gd name="connsiteX1846" fmla="*/ 2504044 w 14115116"/>
              <a:gd name="connsiteY1846" fmla="*/ 6050591 h 13258800"/>
              <a:gd name="connsiteX1847" fmla="*/ 2429887 w 14115116"/>
              <a:gd name="connsiteY1847" fmla="*/ 6074125 h 13258800"/>
              <a:gd name="connsiteX1848" fmla="*/ 2338770 w 14115116"/>
              <a:gd name="connsiteY1848" fmla="*/ 6185234 h 13258800"/>
              <a:gd name="connsiteX1849" fmla="*/ 2310175 w 14115116"/>
              <a:gd name="connsiteY1849" fmla="*/ 6153215 h 13258800"/>
              <a:gd name="connsiteX1850" fmla="*/ 2327139 w 14115116"/>
              <a:gd name="connsiteY1850" fmla="*/ 6065637 h 13258800"/>
              <a:gd name="connsiteX1851" fmla="*/ 2401293 w 14115116"/>
              <a:gd name="connsiteY1851" fmla="*/ 6042103 h 13258800"/>
              <a:gd name="connsiteX1852" fmla="*/ 2446853 w 14115116"/>
              <a:gd name="connsiteY1852" fmla="*/ 5986549 h 13258800"/>
              <a:gd name="connsiteX1853" fmla="*/ 2492408 w 14115116"/>
              <a:gd name="connsiteY1853" fmla="*/ 5930998 h 13258800"/>
              <a:gd name="connsiteX1854" fmla="*/ 2566563 w 14115116"/>
              <a:gd name="connsiteY1854" fmla="*/ 5907461 h 13258800"/>
              <a:gd name="connsiteX1855" fmla="*/ 2612119 w 14115116"/>
              <a:gd name="connsiteY1855" fmla="*/ 5851907 h 13258800"/>
              <a:gd name="connsiteX1856" fmla="*/ 2657680 w 14115116"/>
              <a:gd name="connsiteY1856" fmla="*/ 5796350 h 13258800"/>
              <a:gd name="connsiteX1857" fmla="*/ 2674643 w 14115116"/>
              <a:gd name="connsiteY1857" fmla="*/ 5708775 h 13258800"/>
              <a:gd name="connsiteX1858" fmla="*/ 2612119 w 14115116"/>
              <a:gd name="connsiteY1858" fmla="*/ 5851907 h 13258800"/>
              <a:gd name="connsiteX1859" fmla="*/ 2583525 w 14115116"/>
              <a:gd name="connsiteY1859" fmla="*/ 5819888 h 13258800"/>
              <a:gd name="connsiteX1860" fmla="*/ 2554929 w 14115116"/>
              <a:gd name="connsiteY1860" fmla="*/ 5787864 h 13258800"/>
              <a:gd name="connsiteX1861" fmla="*/ 2480778 w 14115116"/>
              <a:gd name="connsiteY1861" fmla="*/ 5811398 h 13258800"/>
              <a:gd name="connsiteX1862" fmla="*/ 2463812 w 14115116"/>
              <a:gd name="connsiteY1862" fmla="*/ 5898976 h 13258800"/>
              <a:gd name="connsiteX1863" fmla="*/ 2298543 w 14115116"/>
              <a:gd name="connsiteY1863" fmla="*/ 6033616 h 13258800"/>
              <a:gd name="connsiteX1864" fmla="*/ 2224387 w 14115116"/>
              <a:gd name="connsiteY1864" fmla="*/ 6057150 h 13258800"/>
              <a:gd name="connsiteX1865" fmla="*/ 2059114 w 14115116"/>
              <a:gd name="connsiteY1865" fmla="*/ 6191797 h 13258800"/>
              <a:gd name="connsiteX1866" fmla="*/ 2030520 w 14115116"/>
              <a:gd name="connsiteY1866" fmla="*/ 6159777 h 13258800"/>
              <a:gd name="connsiteX1867" fmla="*/ 1984961 w 14115116"/>
              <a:gd name="connsiteY1867" fmla="*/ 6215330 h 13258800"/>
              <a:gd name="connsiteX1868" fmla="*/ 2013558 w 14115116"/>
              <a:gd name="connsiteY1868" fmla="*/ 6247352 h 13258800"/>
              <a:gd name="connsiteX1869" fmla="*/ 1819692 w 14115116"/>
              <a:gd name="connsiteY1869" fmla="*/ 6349972 h 13258800"/>
              <a:gd name="connsiteX1870" fmla="*/ 1728574 w 14115116"/>
              <a:gd name="connsiteY1870" fmla="*/ 6461084 h 13258800"/>
              <a:gd name="connsiteX1871" fmla="*/ 1637456 w 14115116"/>
              <a:gd name="connsiteY1871" fmla="*/ 6572195 h 13258800"/>
              <a:gd name="connsiteX1872" fmla="*/ 1654421 w 14115116"/>
              <a:gd name="connsiteY1872" fmla="*/ 6484619 h 13258800"/>
              <a:gd name="connsiteX1873" fmla="*/ 1632792 w 14115116"/>
              <a:gd name="connsiteY1873" fmla="*/ 6510992 h 13258800"/>
              <a:gd name="connsiteX1874" fmla="*/ 1639149 w 14115116"/>
              <a:gd name="connsiteY1874" fmla="*/ 6518110 h 13258800"/>
              <a:gd name="connsiteX1875" fmla="*/ 1622662 w 14115116"/>
              <a:gd name="connsiteY1875" fmla="*/ 6523345 h 13258800"/>
              <a:gd name="connsiteX1876" fmla="*/ 1601744 w 14115116"/>
              <a:gd name="connsiteY1876" fmla="*/ 6548854 h 13258800"/>
              <a:gd name="connsiteX1877" fmla="*/ 1563303 w 14115116"/>
              <a:gd name="connsiteY1877" fmla="*/ 6595728 h 13258800"/>
              <a:gd name="connsiteX1878" fmla="*/ 1472188 w 14115116"/>
              <a:gd name="connsiteY1878" fmla="*/ 6706838 h 13258800"/>
              <a:gd name="connsiteX1879" fmla="*/ 1443590 w 14115116"/>
              <a:gd name="connsiteY1879" fmla="*/ 6674814 h 13258800"/>
              <a:gd name="connsiteX1880" fmla="*/ 1489152 w 14115116"/>
              <a:gd name="connsiteY1880" fmla="*/ 6619258 h 13258800"/>
              <a:gd name="connsiteX1881" fmla="*/ 1487752 w 14115116"/>
              <a:gd name="connsiteY1881" fmla="*/ 6619703 h 13258800"/>
              <a:gd name="connsiteX1882" fmla="*/ 1448192 w 14115116"/>
              <a:gd name="connsiteY1882" fmla="*/ 6650629 h 13258800"/>
              <a:gd name="connsiteX1883" fmla="*/ 1399724 w 14115116"/>
              <a:gd name="connsiteY1883" fmla="*/ 6676285 h 13258800"/>
              <a:gd name="connsiteX1884" fmla="*/ 1431478 w 14115116"/>
              <a:gd name="connsiteY1884" fmla="*/ 6637566 h 13258800"/>
              <a:gd name="connsiteX1885" fmla="*/ 1414997 w 14115116"/>
              <a:gd name="connsiteY1885" fmla="*/ 6642794 h 13258800"/>
              <a:gd name="connsiteX1886" fmla="*/ 1460555 w 14115116"/>
              <a:gd name="connsiteY1886" fmla="*/ 6587237 h 13258800"/>
              <a:gd name="connsiteX1887" fmla="*/ 1645030 w 14115116"/>
              <a:gd name="connsiteY1887" fmla="*/ 6420816 h 13258800"/>
              <a:gd name="connsiteX1888" fmla="*/ 1646361 w 14115116"/>
              <a:gd name="connsiteY1888" fmla="*/ 6419613 h 13258800"/>
              <a:gd name="connsiteX1889" fmla="*/ 1639581 w 14115116"/>
              <a:gd name="connsiteY1889" fmla="*/ 6412020 h 13258800"/>
              <a:gd name="connsiteX1890" fmla="*/ 1627517 w 14115116"/>
              <a:gd name="connsiteY1890" fmla="*/ 6398511 h 13258800"/>
              <a:gd name="connsiteX1891" fmla="*/ 1536402 w 14115116"/>
              <a:gd name="connsiteY1891" fmla="*/ 6509620 h 13258800"/>
              <a:gd name="connsiteX1892" fmla="*/ 1399724 w 14115116"/>
              <a:gd name="connsiteY1892" fmla="*/ 6676285 h 13258800"/>
              <a:gd name="connsiteX1893" fmla="*/ 1371130 w 14115116"/>
              <a:gd name="connsiteY1893" fmla="*/ 6644265 h 13258800"/>
              <a:gd name="connsiteX1894" fmla="*/ 1251415 w 14115116"/>
              <a:gd name="connsiteY1894" fmla="*/ 6723356 h 13258800"/>
              <a:gd name="connsiteX1895" fmla="*/ 1205855 w 14115116"/>
              <a:gd name="connsiteY1895" fmla="*/ 6778912 h 13258800"/>
              <a:gd name="connsiteX1896" fmla="*/ 1086147 w 14115116"/>
              <a:gd name="connsiteY1896" fmla="*/ 6857999 h 13258800"/>
              <a:gd name="connsiteX1897" fmla="*/ 1040587 w 14115116"/>
              <a:gd name="connsiteY1897" fmla="*/ 6913554 h 13258800"/>
              <a:gd name="connsiteX1898" fmla="*/ 890946 w 14115116"/>
              <a:gd name="connsiteY1898" fmla="*/ 7012413 h 13258800"/>
              <a:gd name="connsiteX1899" fmla="*/ 912989 w 14115116"/>
              <a:gd name="connsiteY1899" fmla="*/ 7002257 h 13258800"/>
              <a:gd name="connsiteX1900" fmla="*/ 881010 w 14115116"/>
              <a:gd name="connsiteY1900" fmla="*/ 7041255 h 13258800"/>
              <a:gd name="connsiteX1901" fmla="*/ 875313 w 14115116"/>
              <a:gd name="connsiteY1901" fmla="*/ 7048198 h 13258800"/>
              <a:gd name="connsiteX1902" fmla="*/ 664484 w 14115116"/>
              <a:gd name="connsiteY1902" fmla="*/ 7238398 h 13258800"/>
              <a:gd name="connsiteX1903" fmla="*/ 618923 w 14115116"/>
              <a:gd name="connsiteY1903" fmla="*/ 7293955 h 13258800"/>
              <a:gd name="connsiteX1904" fmla="*/ 647070 w 14115116"/>
              <a:gd name="connsiteY1904" fmla="*/ 7325479 h 13258800"/>
              <a:gd name="connsiteX1905" fmla="*/ 647517 w 14115116"/>
              <a:gd name="connsiteY1905" fmla="*/ 7325978 h 13258800"/>
              <a:gd name="connsiteX1906" fmla="*/ 635932 w 14115116"/>
              <a:gd name="connsiteY1906" fmla="*/ 7329656 h 13258800"/>
              <a:gd name="connsiteX1907" fmla="*/ 573364 w 14115116"/>
              <a:gd name="connsiteY1907" fmla="*/ 7349511 h 13258800"/>
              <a:gd name="connsiteX1908" fmla="*/ 527804 w 14115116"/>
              <a:gd name="connsiteY1908" fmla="*/ 7405070 h 13258800"/>
              <a:gd name="connsiteX1909" fmla="*/ 544767 w 14115116"/>
              <a:gd name="connsiteY1909" fmla="*/ 7317489 h 13258800"/>
              <a:gd name="connsiteX1910" fmla="*/ 590328 w 14115116"/>
              <a:gd name="connsiteY1910" fmla="*/ 7261934 h 13258800"/>
              <a:gd name="connsiteX1911" fmla="*/ 596027 w 14115116"/>
              <a:gd name="connsiteY1911" fmla="*/ 7254984 h 13258800"/>
              <a:gd name="connsiteX1912" fmla="*/ 630196 w 14115116"/>
              <a:gd name="connsiteY1912" fmla="*/ 7213320 h 13258800"/>
              <a:gd name="connsiteX1913" fmla="*/ 635887 w 14115116"/>
              <a:gd name="connsiteY1913" fmla="*/ 7206379 h 13258800"/>
              <a:gd name="connsiteX1914" fmla="*/ 647280 w 14115116"/>
              <a:gd name="connsiteY1914" fmla="*/ 7192485 h 13258800"/>
              <a:gd name="connsiteX1915" fmla="*/ 675752 w 14115116"/>
              <a:gd name="connsiteY1915" fmla="*/ 7157768 h 13258800"/>
              <a:gd name="connsiteX1916" fmla="*/ 681446 w 14115116"/>
              <a:gd name="connsiteY1916" fmla="*/ 7150825 h 13258800"/>
              <a:gd name="connsiteX1917" fmla="*/ 863686 w 14115116"/>
              <a:gd name="connsiteY1917" fmla="*/ 6928599 h 13258800"/>
              <a:gd name="connsiteX1918" fmla="*/ 1011993 w 14115116"/>
              <a:gd name="connsiteY1918" fmla="*/ 6881530 h 13258800"/>
              <a:gd name="connsiteX1919" fmla="*/ 1103107 w 14115116"/>
              <a:gd name="connsiteY1919" fmla="*/ 6770423 h 13258800"/>
              <a:gd name="connsiteX1920" fmla="*/ 1313941 w 14115116"/>
              <a:gd name="connsiteY1920" fmla="*/ 6580224 h 13258800"/>
              <a:gd name="connsiteX1921" fmla="*/ 1366617 w 14115116"/>
              <a:gd name="connsiteY1921" fmla="*/ 6515989 h 13258800"/>
              <a:gd name="connsiteX1922" fmla="*/ 1385837 w 14115116"/>
              <a:gd name="connsiteY1922" fmla="*/ 6492551 h 13258800"/>
              <a:gd name="connsiteX1923" fmla="*/ 1387975 w 14115116"/>
              <a:gd name="connsiteY1923" fmla="*/ 6489943 h 13258800"/>
              <a:gd name="connsiteX1924" fmla="*/ 1393668 w 14115116"/>
              <a:gd name="connsiteY1924" fmla="*/ 6482999 h 13258800"/>
              <a:gd name="connsiteX1925" fmla="*/ 1405057 w 14115116"/>
              <a:gd name="connsiteY1925" fmla="*/ 6469113 h 13258800"/>
              <a:gd name="connsiteX1926" fmla="*/ 1450617 w 14115116"/>
              <a:gd name="connsiteY1926" fmla="*/ 6413557 h 13258800"/>
              <a:gd name="connsiteX1927" fmla="*/ 1615885 w 14115116"/>
              <a:gd name="connsiteY1927" fmla="*/ 6278915 h 13258800"/>
              <a:gd name="connsiteX1928" fmla="*/ 1735600 w 14115116"/>
              <a:gd name="connsiteY1928" fmla="*/ 6199825 h 13258800"/>
              <a:gd name="connsiteX1929" fmla="*/ 1809753 w 14115116"/>
              <a:gd name="connsiteY1929" fmla="*/ 6176289 h 13258800"/>
              <a:gd name="connsiteX1930" fmla="*/ 1826716 w 14115116"/>
              <a:gd name="connsiteY1930" fmla="*/ 6088715 h 13258800"/>
              <a:gd name="connsiteX1931" fmla="*/ 1900866 w 14115116"/>
              <a:gd name="connsiteY1931" fmla="*/ 6065184 h 13258800"/>
              <a:gd name="connsiteX1932" fmla="*/ 1946427 w 14115116"/>
              <a:gd name="connsiteY1932" fmla="*/ 6009626 h 13258800"/>
              <a:gd name="connsiteX1933" fmla="*/ 1991986 w 14115116"/>
              <a:gd name="connsiteY1933" fmla="*/ 5954070 h 13258800"/>
              <a:gd name="connsiteX1934" fmla="*/ 1946427 w 14115116"/>
              <a:gd name="connsiteY1934" fmla="*/ 6009626 h 13258800"/>
              <a:gd name="connsiteX1935" fmla="*/ 1798121 w 14115116"/>
              <a:gd name="connsiteY1935" fmla="*/ 6056693 h 13258800"/>
              <a:gd name="connsiteX1936" fmla="*/ 1604255 w 14115116"/>
              <a:gd name="connsiteY1936" fmla="*/ 6159316 h 13258800"/>
              <a:gd name="connsiteX1937" fmla="*/ 1558695 w 14115116"/>
              <a:gd name="connsiteY1937" fmla="*/ 6214872 h 13258800"/>
              <a:gd name="connsiteX1938" fmla="*/ 1484542 w 14115116"/>
              <a:gd name="connsiteY1938" fmla="*/ 6238405 h 13258800"/>
              <a:gd name="connsiteX1939" fmla="*/ 1410386 w 14115116"/>
              <a:gd name="connsiteY1939" fmla="*/ 6261940 h 13258800"/>
              <a:gd name="connsiteX1940" fmla="*/ 1331374 w 14115116"/>
              <a:gd name="connsiteY1940" fmla="*/ 6358288 h 13258800"/>
              <a:gd name="connsiteX1941" fmla="*/ 1319271 w 14115116"/>
              <a:gd name="connsiteY1941" fmla="*/ 6373048 h 13258800"/>
              <a:gd name="connsiteX1942" fmla="*/ 1347866 w 14115116"/>
              <a:gd name="connsiteY1942" fmla="*/ 6405068 h 13258800"/>
              <a:gd name="connsiteX1943" fmla="*/ 1256750 w 14115116"/>
              <a:gd name="connsiteY1943" fmla="*/ 6516179 h 13258800"/>
              <a:gd name="connsiteX1944" fmla="*/ 1228153 w 14115116"/>
              <a:gd name="connsiteY1944" fmla="*/ 6484156 h 13258800"/>
              <a:gd name="connsiteX1945" fmla="*/ 1153999 w 14115116"/>
              <a:gd name="connsiteY1945" fmla="*/ 6507692 h 13258800"/>
              <a:gd name="connsiteX1946" fmla="*/ 1108437 w 14115116"/>
              <a:gd name="connsiteY1946" fmla="*/ 6563249 h 13258800"/>
              <a:gd name="connsiteX1947" fmla="*/ 1034286 w 14115116"/>
              <a:gd name="connsiteY1947" fmla="*/ 6586786 h 13258800"/>
              <a:gd name="connsiteX1948" fmla="*/ 1096807 w 14115116"/>
              <a:gd name="connsiteY1948" fmla="*/ 6443650 h 13258800"/>
              <a:gd name="connsiteX1949" fmla="*/ 1022654 w 14115116"/>
              <a:gd name="connsiteY1949" fmla="*/ 6467187 h 13258800"/>
              <a:gd name="connsiteX1950" fmla="*/ 1051248 w 14115116"/>
              <a:gd name="connsiteY1950" fmla="*/ 6499207 h 13258800"/>
              <a:gd name="connsiteX1951" fmla="*/ 1005689 w 14115116"/>
              <a:gd name="connsiteY1951" fmla="*/ 6554764 h 13258800"/>
              <a:gd name="connsiteX1952" fmla="*/ 931536 w 14115116"/>
              <a:gd name="connsiteY1952" fmla="*/ 6578296 h 13258800"/>
              <a:gd name="connsiteX1953" fmla="*/ 857385 w 14115116"/>
              <a:gd name="connsiteY1953" fmla="*/ 6601825 h 13258800"/>
              <a:gd name="connsiteX1954" fmla="*/ 828788 w 14115116"/>
              <a:gd name="connsiteY1954" fmla="*/ 6569804 h 13258800"/>
              <a:gd name="connsiteX1955" fmla="*/ 783230 w 14115116"/>
              <a:gd name="connsiteY1955" fmla="*/ 6625361 h 13258800"/>
              <a:gd name="connsiteX1956" fmla="*/ 757590 w 14115116"/>
              <a:gd name="connsiteY1956" fmla="*/ 6645848 h 13258800"/>
              <a:gd name="connsiteX1957" fmla="*/ 732644 w 14115116"/>
              <a:gd name="connsiteY1957" fmla="*/ 6661961 h 13258800"/>
              <a:gd name="connsiteX1958" fmla="*/ 737560 w 14115116"/>
              <a:gd name="connsiteY1958" fmla="*/ 6661848 h 13258800"/>
              <a:gd name="connsiteX1959" fmla="*/ 757590 w 14115116"/>
              <a:gd name="connsiteY1959" fmla="*/ 6645848 h 13258800"/>
              <a:gd name="connsiteX1960" fmla="*/ 759986 w 14115116"/>
              <a:gd name="connsiteY1960" fmla="*/ 6644297 h 13258800"/>
              <a:gd name="connsiteX1961" fmla="*/ 737670 w 14115116"/>
              <a:gd name="connsiteY1961" fmla="*/ 6680917 h 13258800"/>
              <a:gd name="connsiteX1962" fmla="*/ 692114 w 14115116"/>
              <a:gd name="connsiteY1962" fmla="*/ 6736470 h 13258800"/>
              <a:gd name="connsiteX1963" fmla="*/ 663517 w 14115116"/>
              <a:gd name="connsiteY1963" fmla="*/ 6704449 h 13258800"/>
              <a:gd name="connsiteX1964" fmla="*/ 617958 w 14115116"/>
              <a:gd name="connsiteY1964" fmla="*/ 6760006 h 13258800"/>
              <a:gd name="connsiteX1965" fmla="*/ 589363 w 14115116"/>
              <a:gd name="connsiteY1965" fmla="*/ 6727983 h 13258800"/>
              <a:gd name="connsiteX1966" fmla="*/ 543801 w 14115116"/>
              <a:gd name="connsiteY1966" fmla="*/ 6783540 h 13258800"/>
              <a:gd name="connsiteX1967" fmla="*/ 560766 w 14115116"/>
              <a:gd name="connsiteY1967" fmla="*/ 6695964 h 13258800"/>
              <a:gd name="connsiteX1968" fmla="*/ 606328 w 14115116"/>
              <a:gd name="connsiteY1968" fmla="*/ 6640408 h 13258800"/>
              <a:gd name="connsiteX1969" fmla="*/ 577731 w 14115116"/>
              <a:gd name="connsiteY1969" fmla="*/ 6608383 h 13258800"/>
              <a:gd name="connsiteX1970" fmla="*/ 549136 w 14115116"/>
              <a:gd name="connsiteY1970" fmla="*/ 6576367 h 13258800"/>
              <a:gd name="connsiteX1971" fmla="*/ 520539 w 14115116"/>
              <a:gd name="connsiteY1971" fmla="*/ 6544342 h 13258800"/>
              <a:gd name="connsiteX1972" fmla="*/ 657216 w 14115116"/>
              <a:gd name="connsiteY1972" fmla="*/ 6377677 h 13258800"/>
              <a:gd name="connsiteX1973" fmla="*/ 702772 w 14115116"/>
              <a:gd name="connsiteY1973" fmla="*/ 6322126 h 13258800"/>
              <a:gd name="connsiteX1974" fmla="*/ 674178 w 14115116"/>
              <a:gd name="connsiteY1974" fmla="*/ 6290103 h 13258800"/>
              <a:gd name="connsiteX1975" fmla="*/ 748332 w 14115116"/>
              <a:gd name="connsiteY1975" fmla="*/ 6266570 h 13258800"/>
              <a:gd name="connsiteX1976" fmla="*/ 754026 w 14115116"/>
              <a:gd name="connsiteY1976" fmla="*/ 6259626 h 13258800"/>
              <a:gd name="connsiteX1977" fmla="*/ 788196 w 14115116"/>
              <a:gd name="connsiteY1977" fmla="*/ 6217957 h 13258800"/>
              <a:gd name="connsiteX1978" fmla="*/ 793891 w 14115116"/>
              <a:gd name="connsiteY1978" fmla="*/ 6211013 h 13258800"/>
              <a:gd name="connsiteX1979" fmla="*/ 839450 w 14115116"/>
              <a:gd name="connsiteY1979" fmla="*/ 6155456 h 13258800"/>
              <a:gd name="connsiteX1980" fmla="*/ 855872 w 14115116"/>
              <a:gd name="connsiteY1980" fmla="*/ 6124649 h 13258800"/>
              <a:gd name="connsiteX1981" fmla="*/ 854649 w 14115116"/>
              <a:gd name="connsiteY1981" fmla="*/ 6127519 h 13258800"/>
              <a:gd name="connsiteX1982" fmla="*/ 885009 w 14115116"/>
              <a:gd name="connsiteY1982" fmla="*/ 6099902 h 13258800"/>
              <a:gd name="connsiteX1983" fmla="*/ 959163 w 14115116"/>
              <a:gd name="connsiteY1983" fmla="*/ 6076371 h 13258800"/>
              <a:gd name="connsiteX1984" fmla="*/ 976127 w 14115116"/>
              <a:gd name="connsiteY1984" fmla="*/ 5988792 h 13258800"/>
              <a:gd name="connsiteX1985" fmla="*/ 1095839 w 14115116"/>
              <a:gd name="connsiteY1985" fmla="*/ 5909706 h 13258800"/>
              <a:gd name="connsiteX1986" fmla="*/ 1112802 w 14115116"/>
              <a:gd name="connsiteY1986" fmla="*/ 5822128 h 13258800"/>
              <a:gd name="connsiteX1987" fmla="*/ 993092 w 14115116"/>
              <a:gd name="connsiteY1987" fmla="*/ 5901214 h 13258800"/>
              <a:gd name="connsiteX1988" fmla="*/ 1010051 w 14115116"/>
              <a:gd name="connsiteY1988" fmla="*/ 5813642 h 13258800"/>
              <a:gd name="connsiteX1989" fmla="*/ 918936 w 14115116"/>
              <a:gd name="connsiteY1989" fmla="*/ 5924750 h 13258800"/>
              <a:gd name="connsiteX1990" fmla="*/ 890341 w 14115116"/>
              <a:gd name="connsiteY1990" fmla="*/ 5892727 h 13258800"/>
              <a:gd name="connsiteX1991" fmla="*/ 844780 w 14115116"/>
              <a:gd name="connsiteY1991" fmla="*/ 5948284 h 13258800"/>
              <a:gd name="connsiteX1992" fmla="*/ 770631 w 14115116"/>
              <a:gd name="connsiteY1992" fmla="*/ 5971817 h 13258800"/>
              <a:gd name="connsiteX1993" fmla="*/ 725069 w 14115116"/>
              <a:gd name="connsiteY1993" fmla="*/ 6027374 h 13258800"/>
              <a:gd name="connsiteX1994" fmla="*/ 696475 w 14115116"/>
              <a:gd name="connsiteY1994" fmla="*/ 5995351 h 13258800"/>
              <a:gd name="connsiteX1995" fmla="*/ 474010 w 14115116"/>
              <a:gd name="connsiteY1995" fmla="*/ 6065953 h 13258800"/>
              <a:gd name="connsiteX1996" fmla="*/ 490973 w 14115116"/>
              <a:gd name="connsiteY1996" fmla="*/ 5978379 h 13258800"/>
              <a:gd name="connsiteX1997" fmla="*/ 536533 w 14115116"/>
              <a:gd name="connsiteY1997" fmla="*/ 5922823 h 13258800"/>
              <a:gd name="connsiteX1998" fmla="*/ 627651 w 14115116"/>
              <a:gd name="connsiteY1998" fmla="*/ 5811710 h 13258800"/>
              <a:gd name="connsiteX1999" fmla="*/ 673210 w 14115116"/>
              <a:gd name="connsiteY1999" fmla="*/ 5756157 h 13258800"/>
              <a:gd name="connsiteX2000" fmla="*/ 644615 w 14115116"/>
              <a:gd name="connsiteY2000" fmla="*/ 5724136 h 13258800"/>
              <a:gd name="connsiteX2001" fmla="*/ 599057 w 14115116"/>
              <a:gd name="connsiteY2001" fmla="*/ 5779689 h 13258800"/>
              <a:gd name="connsiteX2002" fmla="*/ 570462 w 14115116"/>
              <a:gd name="connsiteY2002" fmla="*/ 5747668 h 13258800"/>
              <a:gd name="connsiteX2003" fmla="*/ 524903 w 14115116"/>
              <a:gd name="connsiteY2003" fmla="*/ 5803224 h 13258800"/>
              <a:gd name="connsiteX2004" fmla="*/ 496307 w 14115116"/>
              <a:gd name="connsiteY2004" fmla="*/ 5771201 h 13258800"/>
              <a:gd name="connsiteX2005" fmla="*/ 541865 w 14115116"/>
              <a:gd name="connsiteY2005" fmla="*/ 5715647 h 13258800"/>
              <a:gd name="connsiteX2006" fmla="*/ 558829 w 14115116"/>
              <a:gd name="connsiteY2006" fmla="*/ 5628073 h 13258800"/>
              <a:gd name="connsiteX2007" fmla="*/ 604389 w 14115116"/>
              <a:gd name="connsiteY2007" fmla="*/ 5572515 h 13258800"/>
              <a:gd name="connsiteX2008" fmla="*/ 575795 w 14115116"/>
              <a:gd name="connsiteY2008" fmla="*/ 5540492 h 13258800"/>
              <a:gd name="connsiteX2009" fmla="*/ 649948 w 14115116"/>
              <a:gd name="connsiteY2009" fmla="*/ 5516959 h 13258800"/>
              <a:gd name="connsiteX2010" fmla="*/ 712468 w 14115116"/>
              <a:gd name="connsiteY2010" fmla="*/ 5373828 h 13258800"/>
              <a:gd name="connsiteX2011" fmla="*/ 758026 w 14115116"/>
              <a:gd name="connsiteY2011" fmla="*/ 5318277 h 13258800"/>
              <a:gd name="connsiteX2012" fmla="*/ 729430 w 14115116"/>
              <a:gd name="connsiteY2012" fmla="*/ 5286254 h 13258800"/>
              <a:gd name="connsiteX2013" fmla="*/ 638315 w 14115116"/>
              <a:gd name="connsiteY2013" fmla="*/ 5397363 h 13258800"/>
              <a:gd name="connsiteX2014" fmla="*/ 592757 w 14115116"/>
              <a:gd name="connsiteY2014" fmla="*/ 5452915 h 13258800"/>
              <a:gd name="connsiteX2015" fmla="*/ 518603 w 14115116"/>
              <a:gd name="connsiteY2015" fmla="*/ 5476450 h 13258800"/>
              <a:gd name="connsiteX2016" fmla="*/ 456079 w 14115116"/>
              <a:gd name="connsiteY2016" fmla="*/ 5619581 h 13258800"/>
              <a:gd name="connsiteX2017" fmla="*/ 530233 w 14115116"/>
              <a:gd name="connsiteY2017" fmla="*/ 5596051 h 13258800"/>
              <a:gd name="connsiteX2018" fmla="*/ 484676 w 14115116"/>
              <a:gd name="connsiteY2018" fmla="*/ 5651602 h 13258800"/>
              <a:gd name="connsiteX2019" fmla="*/ 393555 w 14115116"/>
              <a:gd name="connsiteY2019" fmla="*/ 5762716 h 13258800"/>
              <a:gd name="connsiteX2020" fmla="*/ 364961 w 14115116"/>
              <a:gd name="connsiteY2020" fmla="*/ 5730693 h 13258800"/>
              <a:gd name="connsiteX2021" fmla="*/ 336367 w 14115116"/>
              <a:gd name="connsiteY2021" fmla="*/ 5698673 h 13258800"/>
              <a:gd name="connsiteX2022" fmla="*/ 353331 w 14115116"/>
              <a:gd name="connsiteY2022" fmla="*/ 5611096 h 13258800"/>
              <a:gd name="connsiteX2023" fmla="*/ 427486 w 14115116"/>
              <a:gd name="connsiteY2023" fmla="*/ 5587560 h 13258800"/>
              <a:gd name="connsiteX2024" fmla="*/ 501521 w 14115116"/>
              <a:gd name="connsiteY2024" fmla="*/ 5497284 h 13258800"/>
              <a:gd name="connsiteX2025" fmla="*/ 477704 w 14115116"/>
              <a:gd name="connsiteY2025" fmla="*/ 5507969 h 13258800"/>
              <a:gd name="connsiteX2026" fmla="*/ 482851 w 14115116"/>
              <a:gd name="connsiteY2026" fmla="*/ 5481376 h 13258800"/>
              <a:gd name="connsiteX2027" fmla="*/ 490009 w 14115116"/>
              <a:gd name="connsiteY2027" fmla="*/ 5444430 h 13258800"/>
              <a:gd name="connsiteX2028" fmla="*/ 444447 w 14115116"/>
              <a:gd name="connsiteY2028" fmla="*/ 5499986 h 13258800"/>
              <a:gd name="connsiteX2029" fmla="*/ 398890 w 14115116"/>
              <a:gd name="connsiteY2029" fmla="*/ 5555540 h 13258800"/>
              <a:gd name="connsiteX2030" fmla="*/ 370296 w 14115116"/>
              <a:gd name="connsiteY2030" fmla="*/ 5523518 h 13258800"/>
              <a:gd name="connsiteX2031" fmla="*/ 415852 w 14115116"/>
              <a:gd name="connsiteY2031" fmla="*/ 5467967 h 13258800"/>
              <a:gd name="connsiteX2032" fmla="*/ 387256 w 14115116"/>
              <a:gd name="connsiteY2032" fmla="*/ 5435943 h 13258800"/>
              <a:gd name="connsiteX2033" fmla="*/ 375626 w 14115116"/>
              <a:gd name="connsiteY2033" fmla="*/ 5316343 h 13258800"/>
              <a:gd name="connsiteX2034" fmla="*/ 421185 w 14115116"/>
              <a:gd name="connsiteY2034" fmla="*/ 5260787 h 13258800"/>
              <a:gd name="connsiteX2035" fmla="*/ 449781 w 14115116"/>
              <a:gd name="connsiteY2035" fmla="*/ 5292809 h 13258800"/>
              <a:gd name="connsiteX2036" fmla="*/ 404223 w 14115116"/>
              <a:gd name="connsiteY2036" fmla="*/ 5348366 h 13258800"/>
              <a:gd name="connsiteX2037" fmla="*/ 432817 w 14115116"/>
              <a:gd name="connsiteY2037" fmla="*/ 5380387 h 13258800"/>
              <a:gd name="connsiteX2038" fmla="*/ 478377 w 14115116"/>
              <a:gd name="connsiteY2038" fmla="*/ 5324830 h 13258800"/>
              <a:gd name="connsiteX2039" fmla="*/ 512300 w 14115116"/>
              <a:gd name="connsiteY2039" fmla="*/ 5149681 h 13258800"/>
              <a:gd name="connsiteX2040" fmla="*/ 466741 w 14115116"/>
              <a:gd name="connsiteY2040" fmla="*/ 5205236 h 13258800"/>
              <a:gd name="connsiteX2041" fmla="*/ 438144 w 14115116"/>
              <a:gd name="connsiteY2041" fmla="*/ 5173214 h 13258800"/>
              <a:gd name="connsiteX2042" fmla="*/ 483705 w 14115116"/>
              <a:gd name="connsiteY2042" fmla="*/ 5117658 h 13258800"/>
              <a:gd name="connsiteX2043" fmla="*/ 529264 w 14115116"/>
              <a:gd name="connsiteY2043" fmla="*/ 5062105 h 13258800"/>
              <a:gd name="connsiteX2044" fmla="*/ 620383 w 14115116"/>
              <a:gd name="connsiteY2044" fmla="*/ 4950993 h 13258800"/>
              <a:gd name="connsiteX2045" fmla="*/ 591788 w 14115116"/>
              <a:gd name="connsiteY2045" fmla="*/ 4918970 h 13258800"/>
              <a:gd name="connsiteX2046" fmla="*/ 546227 w 14115116"/>
              <a:gd name="connsiteY2046" fmla="*/ 4974528 h 13258800"/>
              <a:gd name="connsiteX2047" fmla="*/ 472072 w 14115116"/>
              <a:gd name="connsiteY2047" fmla="*/ 4998061 h 13258800"/>
              <a:gd name="connsiteX2048" fmla="*/ 563192 w 14115116"/>
              <a:gd name="connsiteY2048" fmla="*/ 4886948 h 13258800"/>
              <a:gd name="connsiteX2049" fmla="*/ 654309 w 14115116"/>
              <a:gd name="connsiteY2049" fmla="*/ 4775838 h 13258800"/>
              <a:gd name="connsiteX2050" fmla="*/ 534597 w 14115116"/>
              <a:gd name="connsiteY2050" fmla="*/ 4854929 h 13258800"/>
              <a:gd name="connsiteX2051" fmla="*/ 489038 w 14115116"/>
              <a:gd name="connsiteY2051" fmla="*/ 4910485 h 13258800"/>
              <a:gd name="connsiteX2052" fmla="*/ 460441 w 14115116"/>
              <a:gd name="connsiteY2052" fmla="*/ 4878464 h 13258800"/>
              <a:gd name="connsiteX2053" fmla="*/ 551561 w 14115116"/>
              <a:gd name="connsiteY2053" fmla="*/ 4767350 h 13258800"/>
              <a:gd name="connsiteX2054" fmla="*/ 477408 w 14115116"/>
              <a:gd name="connsiteY2054" fmla="*/ 4790886 h 13258800"/>
              <a:gd name="connsiteX2055" fmla="*/ 522967 w 14115116"/>
              <a:gd name="connsiteY2055" fmla="*/ 4735330 h 13258800"/>
              <a:gd name="connsiteX2056" fmla="*/ 494371 w 14115116"/>
              <a:gd name="connsiteY2056" fmla="*/ 4703307 h 13258800"/>
              <a:gd name="connsiteX2057" fmla="*/ 501487 w 14115116"/>
              <a:gd name="connsiteY2057" fmla="*/ 4694630 h 13258800"/>
              <a:gd name="connsiteX2058" fmla="*/ 539928 w 14115116"/>
              <a:gd name="connsiteY2058" fmla="*/ 4647755 h 13258800"/>
              <a:gd name="connsiteX2059" fmla="*/ 511332 w 14115116"/>
              <a:gd name="connsiteY2059" fmla="*/ 4615732 h 13258800"/>
              <a:gd name="connsiteX2060" fmla="*/ 602447 w 14115116"/>
              <a:gd name="connsiteY2060" fmla="*/ 4504625 h 13258800"/>
              <a:gd name="connsiteX2061" fmla="*/ 648009 w 14115116"/>
              <a:gd name="connsiteY2061" fmla="*/ 4449068 h 13258800"/>
              <a:gd name="connsiteX2062" fmla="*/ 573852 w 14115116"/>
              <a:gd name="connsiteY2062" fmla="*/ 4472603 h 13258800"/>
              <a:gd name="connsiteX2063" fmla="*/ 499699 w 14115116"/>
              <a:gd name="connsiteY2063" fmla="*/ 4496137 h 13258800"/>
              <a:gd name="connsiteX2064" fmla="*/ 590817 w 14115116"/>
              <a:gd name="connsiteY2064" fmla="*/ 4385025 h 13258800"/>
              <a:gd name="connsiteX2065" fmla="*/ 562223 w 14115116"/>
              <a:gd name="connsiteY2065" fmla="*/ 4353006 h 13258800"/>
              <a:gd name="connsiteX2066" fmla="*/ 516664 w 14115116"/>
              <a:gd name="connsiteY2066" fmla="*/ 4408560 h 13258800"/>
              <a:gd name="connsiteX2067" fmla="*/ 526471 w 14115116"/>
              <a:gd name="connsiteY2067" fmla="*/ 4357931 h 13258800"/>
              <a:gd name="connsiteX2068" fmla="*/ 530160 w 14115116"/>
              <a:gd name="connsiteY2068" fmla="*/ 4338899 h 13258800"/>
              <a:gd name="connsiteX2069" fmla="*/ 535265 w 14115116"/>
              <a:gd name="connsiteY2069" fmla="*/ 4337800 h 13258800"/>
              <a:gd name="connsiteX2070" fmla="*/ 533628 w 14115116"/>
              <a:gd name="connsiteY2070" fmla="*/ 4320982 h 13258800"/>
              <a:gd name="connsiteX2071" fmla="*/ 607779 w 14115116"/>
              <a:gd name="connsiteY2071" fmla="*/ 4297451 h 13258800"/>
              <a:gd name="connsiteX2072" fmla="*/ 579185 w 14115116"/>
              <a:gd name="connsiteY2072" fmla="*/ 4265430 h 13258800"/>
              <a:gd name="connsiteX2073" fmla="*/ 624744 w 14115116"/>
              <a:gd name="connsiteY2073" fmla="*/ 4209872 h 13258800"/>
              <a:gd name="connsiteX2074" fmla="*/ 641709 w 14115116"/>
              <a:gd name="connsiteY2074" fmla="*/ 4122295 h 13258800"/>
              <a:gd name="connsiteX2075" fmla="*/ 670305 w 14115116"/>
              <a:gd name="connsiteY2075" fmla="*/ 4154317 h 13258800"/>
              <a:gd name="connsiteX2076" fmla="*/ 687270 w 14115116"/>
              <a:gd name="connsiteY2076" fmla="*/ 4066739 h 13258800"/>
              <a:gd name="connsiteX2077" fmla="*/ 823945 w 14115116"/>
              <a:gd name="connsiteY2077" fmla="*/ 3900072 h 13258800"/>
              <a:gd name="connsiteX2078" fmla="*/ 869505 w 14115116"/>
              <a:gd name="connsiteY2078" fmla="*/ 3844516 h 13258800"/>
              <a:gd name="connsiteX2079" fmla="*/ 840910 w 14115116"/>
              <a:gd name="connsiteY2079" fmla="*/ 3812494 h 13258800"/>
              <a:gd name="connsiteX2080" fmla="*/ 915064 w 14115116"/>
              <a:gd name="connsiteY2080" fmla="*/ 3788962 h 13258800"/>
              <a:gd name="connsiteX2081" fmla="*/ 932028 w 14115116"/>
              <a:gd name="connsiteY2081" fmla="*/ 3701384 h 13258800"/>
              <a:gd name="connsiteX2082" fmla="*/ 960623 w 14115116"/>
              <a:gd name="connsiteY2082" fmla="*/ 3733406 h 13258800"/>
              <a:gd name="connsiteX2083" fmla="*/ 1006184 w 14115116"/>
              <a:gd name="connsiteY2083" fmla="*/ 3677849 h 13258800"/>
              <a:gd name="connsiteX2084" fmla="*/ 1034779 w 14115116"/>
              <a:gd name="connsiteY2084" fmla="*/ 3709870 h 13258800"/>
              <a:gd name="connsiteX2085" fmla="*/ 1080338 w 14115116"/>
              <a:gd name="connsiteY2085" fmla="*/ 3654315 h 13258800"/>
              <a:gd name="connsiteX2086" fmla="*/ 1125897 w 14115116"/>
              <a:gd name="connsiteY2086" fmla="*/ 3598759 h 13258800"/>
              <a:gd name="connsiteX2087" fmla="*/ 1171453 w 14115116"/>
              <a:gd name="connsiteY2087" fmla="*/ 3543208 h 13258800"/>
              <a:gd name="connsiteX2088" fmla="*/ 1142858 w 14115116"/>
              <a:gd name="connsiteY2088" fmla="*/ 3511188 h 13258800"/>
              <a:gd name="connsiteX2089" fmla="*/ 1068708 w 14115116"/>
              <a:gd name="connsiteY2089" fmla="*/ 3534716 h 13258800"/>
              <a:gd name="connsiteX2090" fmla="*/ 1114262 w 14115116"/>
              <a:gd name="connsiteY2090" fmla="*/ 3479165 h 13258800"/>
              <a:gd name="connsiteX2091" fmla="*/ 1250938 w 14115116"/>
              <a:gd name="connsiteY2091" fmla="*/ 3312499 h 13258800"/>
              <a:gd name="connsiteX2092" fmla="*/ 1325093 w 14115116"/>
              <a:gd name="connsiteY2092" fmla="*/ 3288964 h 13258800"/>
              <a:gd name="connsiteX2093" fmla="*/ 1279536 w 14115116"/>
              <a:gd name="connsiteY2093" fmla="*/ 3344520 h 13258800"/>
              <a:gd name="connsiteX2094" fmla="*/ 1308130 w 14115116"/>
              <a:gd name="connsiteY2094" fmla="*/ 3376541 h 13258800"/>
              <a:gd name="connsiteX2095" fmla="*/ 1353689 w 14115116"/>
              <a:gd name="connsiteY2095" fmla="*/ 3320985 h 13258800"/>
              <a:gd name="connsiteX2096" fmla="*/ 1399248 w 14115116"/>
              <a:gd name="connsiteY2096" fmla="*/ 3265429 h 13258800"/>
              <a:gd name="connsiteX2097" fmla="*/ 1444807 w 14115116"/>
              <a:gd name="connsiteY2097" fmla="*/ 3209874 h 13258800"/>
              <a:gd name="connsiteX2098" fmla="*/ 1416213 w 14115116"/>
              <a:gd name="connsiteY2098" fmla="*/ 3177853 h 13258800"/>
              <a:gd name="connsiteX2099" fmla="*/ 1461772 w 14115116"/>
              <a:gd name="connsiteY2099" fmla="*/ 3122297 h 13258800"/>
              <a:gd name="connsiteX2100" fmla="*/ 1507326 w 14115116"/>
              <a:gd name="connsiteY2100" fmla="*/ 3066746 h 13258800"/>
              <a:gd name="connsiteX2101" fmla="*/ 1516685 w 14115116"/>
              <a:gd name="connsiteY2101" fmla="*/ 3063772 h 13258800"/>
              <a:gd name="connsiteX2102" fmla="*/ 1520478 w 14115116"/>
              <a:gd name="connsiteY2102" fmla="*/ 3044199 h 13258800"/>
              <a:gd name="connsiteX2103" fmla="*/ 1522597 w 14115116"/>
              <a:gd name="connsiteY2103" fmla="*/ 3033251 h 13258800"/>
              <a:gd name="connsiteX2104" fmla="*/ 1568156 w 14115116"/>
              <a:gd name="connsiteY2104" fmla="*/ 2977697 h 13258800"/>
              <a:gd name="connsiteX2105" fmla="*/ 1577169 w 14115116"/>
              <a:gd name="connsiteY2105" fmla="*/ 2931809 h 13258800"/>
              <a:gd name="connsiteX2106" fmla="*/ 1573423 w 14115116"/>
              <a:gd name="connsiteY2106" fmla="*/ 2927614 h 13258800"/>
              <a:gd name="connsiteX2107" fmla="*/ 1569849 w 14115116"/>
              <a:gd name="connsiteY2107" fmla="*/ 2923612 h 13258800"/>
              <a:gd name="connsiteX2108" fmla="*/ 1256271 w 14115116"/>
              <a:gd name="connsiteY2108" fmla="*/ 3105322 h 13258800"/>
              <a:gd name="connsiteX2109" fmla="*/ 1182117 w 14115116"/>
              <a:gd name="connsiteY2109" fmla="*/ 3128857 h 13258800"/>
              <a:gd name="connsiteX2110" fmla="*/ 1107964 w 14115116"/>
              <a:gd name="connsiteY2110" fmla="*/ 3152391 h 13258800"/>
              <a:gd name="connsiteX2111" fmla="*/ 1079366 w 14115116"/>
              <a:gd name="connsiteY2111" fmla="*/ 3120369 h 13258800"/>
              <a:gd name="connsiteX2112" fmla="*/ 1153521 w 14115116"/>
              <a:gd name="connsiteY2112" fmla="*/ 3096835 h 13258800"/>
              <a:gd name="connsiteX2113" fmla="*/ 1124925 w 14115116"/>
              <a:gd name="connsiteY2113" fmla="*/ 3064813 h 13258800"/>
              <a:gd name="connsiteX2114" fmla="*/ 1170485 w 14115116"/>
              <a:gd name="connsiteY2114" fmla="*/ 3009258 h 13258800"/>
              <a:gd name="connsiteX2115" fmla="*/ 1233009 w 14115116"/>
              <a:gd name="connsiteY2115" fmla="*/ 2866126 h 13258800"/>
              <a:gd name="connsiteX2116" fmla="*/ 1364701 w 14115116"/>
              <a:gd name="connsiteY2116" fmla="*/ 2705538 h 13258800"/>
              <a:gd name="connsiteX2117" fmla="*/ 1381183 w 14115116"/>
              <a:gd name="connsiteY2117" fmla="*/ 2685442 h 13258800"/>
              <a:gd name="connsiteX2118" fmla="*/ 1382832 w 14115116"/>
              <a:gd name="connsiteY2118" fmla="*/ 2676916 h 13258800"/>
              <a:gd name="connsiteX2119" fmla="*/ 1384954 w 14115116"/>
              <a:gd name="connsiteY2119" fmla="*/ 2665969 h 13258800"/>
              <a:gd name="connsiteX2120" fmla="*/ 1401440 w 14115116"/>
              <a:gd name="connsiteY2120" fmla="*/ 2660737 h 13258800"/>
              <a:gd name="connsiteX2121" fmla="*/ 1432327 w 14115116"/>
              <a:gd name="connsiteY2121" fmla="*/ 2623076 h 13258800"/>
              <a:gd name="connsiteX2122" fmla="*/ 1460801 w 14115116"/>
              <a:gd name="connsiteY2122" fmla="*/ 2588351 h 13258800"/>
              <a:gd name="connsiteX2123" fmla="*/ 1506360 w 14115116"/>
              <a:gd name="connsiteY2123" fmla="*/ 2532797 h 13258800"/>
              <a:gd name="connsiteX2124" fmla="*/ 1517860 w 14115116"/>
              <a:gd name="connsiteY2124" fmla="*/ 2518772 h 13258800"/>
              <a:gd name="connsiteX2125" fmla="*/ 1519512 w 14115116"/>
              <a:gd name="connsiteY2125" fmla="*/ 2510248 h 13258800"/>
              <a:gd name="connsiteX2126" fmla="*/ 1521632 w 14115116"/>
              <a:gd name="connsiteY2126" fmla="*/ 2499303 h 13258800"/>
              <a:gd name="connsiteX2127" fmla="*/ 1476073 w 14115116"/>
              <a:gd name="connsiteY2127" fmla="*/ 2554858 h 13258800"/>
              <a:gd name="connsiteX2128" fmla="*/ 1430514 w 14115116"/>
              <a:gd name="connsiteY2128" fmla="*/ 2610414 h 13258800"/>
              <a:gd name="connsiteX2129" fmla="*/ 1401916 w 14115116"/>
              <a:gd name="connsiteY2129" fmla="*/ 2578392 h 13258800"/>
              <a:gd name="connsiteX2130" fmla="*/ 1447475 w 14115116"/>
              <a:gd name="connsiteY2130" fmla="*/ 2522836 h 13258800"/>
              <a:gd name="connsiteX2131" fmla="*/ 1418882 w 14115116"/>
              <a:gd name="connsiteY2131" fmla="*/ 2490815 h 13258800"/>
              <a:gd name="connsiteX2132" fmla="*/ 1407249 w 14115116"/>
              <a:gd name="connsiteY2132" fmla="*/ 2371217 h 13258800"/>
              <a:gd name="connsiteX2133" fmla="*/ 1452808 w 14115116"/>
              <a:gd name="connsiteY2133" fmla="*/ 2315661 h 13258800"/>
              <a:gd name="connsiteX2134" fmla="*/ 1481404 w 14115116"/>
              <a:gd name="connsiteY2134" fmla="*/ 2347683 h 13258800"/>
              <a:gd name="connsiteX2135" fmla="*/ 1435846 w 14115116"/>
              <a:gd name="connsiteY2135" fmla="*/ 2403237 h 13258800"/>
              <a:gd name="connsiteX2136" fmla="*/ 1464440 w 14115116"/>
              <a:gd name="connsiteY2136" fmla="*/ 2435259 h 13258800"/>
              <a:gd name="connsiteX2137" fmla="*/ 1509999 w 14115116"/>
              <a:gd name="connsiteY2137" fmla="*/ 2379703 h 13258800"/>
              <a:gd name="connsiteX2138" fmla="*/ 1543923 w 14115116"/>
              <a:gd name="connsiteY2138" fmla="*/ 2204556 h 13258800"/>
              <a:gd name="connsiteX2139" fmla="*/ 1498366 w 14115116"/>
              <a:gd name="connsiteY2139" fmla="*/ 2260110 h 13258800"/>
              <a:gd name="connsiteX2140" fmla="*/ 1469769 w 14115116"/>
              <a:gd name="connsiteY2140" fmla="*/ 2228088 h 13258800"/>
              <a:gd name="connsiteX2141" fmla="*/ 1515328 w 14115116"/>
              <a:gd name="connsiteY2141" fmla="*/ 2172532 h 13258800"/>
              <a:gd name="connsiteX2142" fmla="*/ 1560887 w 14115116"/>
              <a:gd name="connsiteY2142" fmla="*/ 2116976 h 13258800"/>
              <a:gd name="connsiteX2143" fmla="*/ 1652006 w 14115116"/>
              <a:gd name="connsiteY2143" fmla="*/ 2005866 h 13258800"/>
              <a:gd name="connsiteX2144" fmla="*/ 1623408 w 14115116"/>
              <a:gd name="connsiteY2144" fmla="*/ 1973842 h 13258800"/>
              <a:gd name="connsiteX2145" fmla="*/ 1577850 w 14115116"/>
              <a:gd name="connsiteY2145" fmla="*/ 2029399 h 13258800"/>
              <a:gd name="connsiteX2146" fmla="*/ 1503696 w 14115116"/>
              <a:gd name="connsiteY2146" fmla="*/ 2052935 h 13258800"/>
              <a:gd name="connsiteX2147" fmla="*/ 1594814 w 14115116"/>
              <a:gd name="connsiteY2147" fmla="*/ 1941823 h 13258800"/>
              <a:gd name="connsiteX2148" fmla="*/ 1685935 w 14115116"/>
              <a:gd name="connsiteY2148" fmla="*/ 1830711 h 13258800"/>
              <a:gd name="connsiteX2149" fmla="*/ 1566220 w 14115116"/>
              <a:gd name="connsiteY2149" fmla="*/ 1909803 h 13258800"/>
              <a:gd name="connsiteX2150" fmla="*/ 1520661 w 14115116"/>
              <a:gd name="connsiteY2150" fmla="*/ 1965358 h 13258800"/>
              <a:gd name="connsiteX2151" fmla="*/ 1492066 w 14115116"/>
              <a:gd name="connsiteY2151" fmla="*/ 1933337 h 13258800"/>
              <a:gd name="connsiteX2152" fmla="*/ 1583184 w 14115116"/>
              <a:gd name="connsiteY2152" fmla="*/ 1822224 h 13258800"/>
              <a:gd name="connsiteX2153" fmla="*/ 1509029 w 14115116"/>
              <a:gd name="connsiteY2153" fmla="*/ 1845760 h 13258800"/>
              <a:gd name="connsiteX2154" fmla="*/ 1554588 w 14115116"/>
              <a:gd name="connsiteY2154" fmla="*/ 1790203 h 13258800"/>
              <a:gd name="connsiteX2155" fmla="*/ 1525995 w 14115116"/>
              <a:gd name="connsiteY2155" fmla="*/ 1758184 h 13258800"/>
              <a:gd name="connsiteX2156" fmla="*/ 1533113 w 14115116"/>
              <a:gd name="connsiteY2156" fmla="*/ 1749502 h 13258800"/>
              <a:gd name="connsiteX2157" fmla="*/ 1571553 w 14115116"/>
              <a:gd name="connsiteY2157" fmla="*/ 1702625 h 13258800"/>
              <a:gd name="connsiteX2158" fmla="*/ 1542958 w 14115116"/>
              <a:gd name="connsiteY2158" fmla="*/ 1670603 h 13258800"/>
              <a:gd name="connsiteX2159" fmla="*/ 1634072 w 14115116"/>
              <a:gd name="connsiteY2159" fmla="*/ 1559498 h 13258800"/>
              <a:gd name="connsiteX2160" fmla="*/ 1679632 w 14115116"/>
              <a:gd name="connsiteY2160" fmla="*/ 1503941 h 13258800"/>
              <a:gd name="connsiteX2161" fmla="*/ 1605475 w 14115116"/>
              <a:gd name="connsiteY2161" fmla="*/ 1527476 h 13258800"/>
              <a:gd name="connsiteX2162" fmla="*/ 1531322 w 14115116"/>
              <a:gd name="connsiteY2162" fmla="*/ 1551011 h 13258800"/>
              <a:gd name="connsiteX2163" fmla="*/ 1622440 w 14115116"/>
              <a:gd name="connsiteY2163" fmla="*/ 1439899 h 13258800"/>
              <a:gd name="connsiteX2164" fmla="*/ 1593843 w 14115116"/>
              <a:gd name="connsiteY2164" fmla="*/ 1407877 h 13258800"/>
              <a:gd name="connsiteX2165" fmla="*/ 1548286 w 14115116"/>
              <a:gd name="connsiteY2165" fmla="*/ 1463433 h 13258800"/>
              <a:gd name="connsiteX2166" fmla="*/ 1558093 w 14115116"/>
              <a:gd name="connsiteY2166" fmla="*/ 1412804 h 13258800"/>
              <a:gd name="connsiteX2167" fmla="*/ 1561780 w 14115116"/>
              <a:gd name="connsiteY2167" fmla="*/ 1393770 h 13258800"/>
              <a:gd name="connsiteX2168" fmla="*/ 1566886 w 14115116"/>
              <a:gd name="connsiteY2168" fmla="*/ 1392672 h 13258800"/>
              <a:gd name="connsiteX2169" fmla="*/ 1565251 w 14115116"/>
              <a:gd name="connsiteY2169" fmla="*/ 1375856 h 13258800"/>
              <a:gd name="connsiteX2170" fmla="*/ 1639405 w 14115116"/>
              <a:gd name="connsiteY2170" fmla="*/ 1352322 h 13258800"/>
              <a:gd name="connsiteX2171" fmla="*/ 1610808 w 14115116"/>
              <a:gd name="connsiteY2171" fmla="*/ 1320301 h 13258800"/>
              <a:gd name="connsiteX2172" fmla="*/ 1656367 w 14115116"/>
              <a:gd name="connsiteY2172" fmla="*/ 1264745 h 13258800"/>
              <a:gd name="connsiteX2173" fmla="*/ 1673332 w 14115116"/>
              <a:gd name="connsiteY2173" fmla="*/ 1177168 h 13258800"/>
              <a:gd name="connsiteX2174" fmla="*/ 1701928 w 14115116"/>
              <a:gd name="connsiteY2174" fmla="*/ 1209190 h 13258800"/>
              <a:gd name="connsiteX2175" fmla="*/ 1718891 w 14115116"/>
              <a:gd name="connsiteY2175" fmla="*/ 1121612 h 13258800"/>
              <a:gd name="connsiteX2176" fmla="*/ 1855567 w 14115116"/>
              <a:gd name="connsiteY2176" fmla="*/ 954947 h 13258800"/>
              <a:gd name="connsiteX2177" fmla="*/ 1901125 w 14115116"/>
              <a:gd name="connsiteY2177" fmla="*/ 899391 h 13258800"/>
              <a:gd name="connsiteX2178" fmla="*/ 1872530 w 14115116"/>
              <a:gd name="connsiteY2178" fmla="*/ 867371 h 13258800"/>
              <a:gd name="connsiteX2179" fmla="*/ 1946684 w 14115116"/>
              <a:gd name="connsiteY2179" fmla="*/ 843836 h 13258800"/>
              <a:gd name="connsiteX2180" fmla="*/ 1963651 w 14115116"/>
              <a:gd name="connsiteY2180" fmla="*/ 756260 h 13258800"/>
              <a:gd name="connsiteX2181" fmla="*/ 1992245 w 14115116"/>
              <a:gd name="connsiteY2181" fmla="*/ 788280 h 13258800"/>
              <a:gd name="connsiteX2182" fmla="*/ 2037804 w 14115116"/>
              <a:gd name="connsiteY2182" fmla="*/ 732724 h 13258800"/>
              <a:gd name="connsiteX2183" fmla="*/ 2066398 w 14115116"/>
              <a:gd name="connsiteY2183" fmla="*/ 764746 h 13258800"/>
              <a:gd name="connsiteX2184" fmla="*/ 2111960 w 14115116"/>
              <a:gd name="connsiteY2184" fmla="*/ 709192 h 13258800"/>
              <a:gd name="connsiteX2185" fmla="*/ 2157517 w 14115116"/>
              <a:gd name="connsiteY2185" fmla="*/ 653634 h 13258800"/>
              <a:gd name="connsiteX2186" fmla="*/ 2203073 w 14115116"/>
              <a:gd name="connsiteY2186" fmla="*/ 598084 h 13258800"/>
              <a:gd name="connsiteX2187" fmla="*/ 2174478 w 14115116"/>
              <a:gd name="connsiteY2187" fmla="*/ 566062 h 13258800"/>
              <a:gd name="connsiteX2188" fmla="*/ 2100326 w 14115116"/>
              <a:gd name="connsiteY2188" fmla="*/ 589591 h 13258800"/>
              <a:gd name="connsiteX2189" fmla="*/ 2145881 w 14115116"/>
              <a:gd name="connsiteY2189" fmla="*/ 534041 h 13258800"/>
              <a:gd name="connsiteX2190" fmla="*/ 2282561 w 14115116"/>
              <a:gd name="connsiteY2190" fmla="*/ 367371 h 13258800"/>
              <a:gd name="connsiteX2191" fmla="*/ 2356718 w 14115116"/>
              <a:gd name="connsiteY2191" fmla="*/ 343836 h 13258800"/>
              <a:gd name="connsiteX2192" fmla="*/ 2311156 w 14115116"/>
              <a:gd name="connsiteY2192" fmla="*/ 399392 h 13258800"/>
              <a:gd name="connsiteX2193" fmla="*/ 2339753 w 14115116"/>
              <a:gd name="connsiteY2193" fmla="*/ 431415 h 13258800"/>
              <a:gd name="connsiteX2194" fmla="*/ 2385312 w 14115116"/>
              <a:gd name="connsiteY2194" fmla="*/ 375859 h 13258800"/>
              <a:gd name="connsiteX2195" fmla="*/ 2430871 w 14115116"/>
              <a:gd name="connsiteY2195" fmla="*/ 320304 h 13258800"/>
              <a:gd name="connsiteX2196" fmla="*/ 2476430 w 14115116"/>
              <a:gd name="connsiteY2196" fmla="*/ 264747 h 13258800"/>
              <a:gd name="connsiteX2197" fmla="*/ 2447834 w 14115116"/>
              <a:gd name="connsiteY2197" fmla="*/ 232724 h 13258800"/>
              <a:gd name="connsiteX2198" fmla="*/ 2465018 w 14115116"/>
              <a:gd name="connsiteY2198" fmla="*/ 211773 h 13258800"/>
              <a:gd name="connsiteX2199" fmla="*/ 2419731 w 14115116"/>
              <a:gd name="connsiteY2199" fmla="*/ 215627 h 13258800"/>
              <a:gd name="connsiteX2200" fmla="*/ 2303985 w 14115116"/>
              <a:gd name="connsiteY2200" fmla="*/ 225475 h 13258800"/>
              <a:gd name="connsiteX2201" fmla="*/ 2301220 w 14115116"/>
              <a:gd name="connsiteY2201" fmla="*/ 225712 h 13258800"/>
              <a:gd name="connsiteX2202" fmla="*/ 2312804 w 14115116"/>
              <a:gd name="connsiteY2202" fmla="*/ 222035 h 13258800"/>
              <a:gd name="connsiteX2203" fmla="*/ 2375374 w 14115116"/>
              <a:gd name="connsiteY2203" fmla="*/ 202176 h 13258800"/>
              <a:gd name="connsiteX2204" fmla="*/ 2569239 w 14115116"/>
              <a:gd name="connsiteY2204" fmla="*/ 99549 h 13258800"/>
              <a:gd name="connsiteX2205" fmla="*/ 2614797 w 14115116"/>
              <a:gd name="connsiteY2205" fmla="*/ 44000 h 13258800"/>
              <a:gd name="connsiteX2206" fmla="*/ 2604989 w 14115116"/>
              <a:gd name="connsiteY2206" fmla="*/ 94630 h 13258800"/>
              <a:gd name="connsiteX2207" fmla="*/ 2603747 w 14115116"/>
              <a:gd name="connsiteY2207" fmla="*/ 101054 h 13258800"/>
              <a:gd name="connsiteX2208" fmla="*/ 2603834 w 14115116"/>
              <a:gd name="connsiteY2208" fmla="*/ 101025 h 13258800"/>
              <a:gd name="connsiteX2209" fmla="*/ 2613104 w 14115116"/>
              <a:gd name="connsiteY2209" fmla="*/ 98085 h 13258800"/>
              <a:gd name="connsiteX2210" fmla="*/ 2619461 w 14115116"/>
              <a:gd name="connsiteY2210" fmla="*/ 105204 h 13258800"/>
              <a:gd name="connsiteX2211" fmla="*/ 2637248 w 14115116"/>
              <a:gd name="connsiteY2211" fmla="*/ 83515 h 13258800"/>
              <a:gd name="connsiteX2212" fmla="*/ 2633761 w 14115116"/>
              <a:gd name="connsiteY2212" fmla="*/ 81254 h 13258800"/>
              <a:gd name="connsiteX2213" fmla="*/ 2613104 w 14115116"/>
              <a:gd name="connsiteY2213" fmla="*/ 98085 h 13258800"/>
              <a:gd name="connsiteX2214" fmla="*/ 2622910 w 14115116"/>
              <a:gd name="connsiteY2214" fmla="*/ 47454 h 13258800"/>
              <a:gd name="connsiteX2215" fmla="*/ 2624156 w 14115116"/>
              <a:gd name="connsiteY2215" fmla="*/ 41029 h 13258800"/>
              <a:gd name="connsiteX2216" fmla="*/ 2624070 w 14115116"/>
              <a:gd name="connsiteY2216" fmla="*/ 41054 h 13258800"/>
              <a:gd name="connsiteX2217" fmla="*/ 2614797 w 14115116"/>
              <a:gd name="connsiteY2217" fmla="*/ 44000 h 13258800"/>
              <a:gd name="connsiteX2218" fmla="*/ 2626295 w 14115116"/>
              <a:gd name="connsiteY2218" fmla="*/ 29976 h 13258800"/>
              <a:gd name="connsiteX2219" fmla="*/ 2627946 w 14115116"/>
              <a:gd name="connsiteY2219" fmla="*/ 21455 h 13258800"/>
              <a:gd name="connsiteX2220" fmla="*/ 2630067 w 14115116"/>
              <a:gd name="connsiteY2220" fmla="*/ 10507 h 1325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Lst>
            <a:rect l="l" t="t" r="r" b="b"/>
            <a:pathLst>
              <a:path w="14115116" h="13258800">
                <a:moveTo>
                  <a:pt x="6558026" y="10055616"/>
                </a:moveTo>
                <a:lnTo>
                  <a:pt x="6556936" y="10060588"/>
                </a:lnTo>
                <a:lnTo>
                  <a:pt x="6558548" y="10060972"/>
                </a:lnTo>
                <a:close/>
                <a:moveTo>
                  <a:pt x="6069542" y="9145535"/>
                </a:moveTo>
                <a:cubicBezTo>
                  <a:pt x="6064520" y="9146272"/>
                  <a:pt x="6060002" y="9147875"/>
                  <a:pt x="6055986" y="9149898"/>
                </a:cubicBezTo>
                <a:lnTo>
                  <a:pt x="6043852" y="9159007"/>
                </a:lnTo>
                <a:lnTo>
                  <a:pt x="6040241" y="9175458"/>
                </a:lnTo>
                <a:cubicBezTo>
                  <a:pt x="6040241" y="9175458"/>
                  <a:pt x="6040241" y="9175458"/>
                  <a:pt x="6060602" y="9180310"/>
                </a:cubicBezTo>
                <a:lnTo>
                  <a:pt x="6077773" y="9184404"/>
                </a:lnTo>
                <a:lnTo>
                  <a:pt x="6086125" y="9146364"/>
                </a:lnTo>
                <a:cubicBezTo>
                  <a:pt x="6080092" y="9144927"/>
                  <a:pt x="6074565" y="9144798"/>
                  <a:pt x="6069542" y="9145535"/>
                </a:cubicBezTo>
                <a:close/>
                <a:moveTo>
                  <a:pt x="9657248" y="8431652"/>
                </a:moveTo>
                <a:lnTo>
                  <a:pt x="9655916" y="8437058"/>
                </a:lnTo>
                <a:cubicBezTo>
                  <a:pt x="9655916" y="8437058"/>
                  <a:pt x="9655916" y="8437058"/>
                  <a:pt x="9640018" y="8509468"/>
                </a:cubicBezTo>
                <a:cubicBezTo>
                  <a:pt x="9632070" y="8545671"/>
                  <a:pt x="9634128" y="8565213"/>
                  <a:pt x="9639681" y="8576062"/>
                </a:cubicBezTo>
                <a:lnTo>
                  <a:pt x="9643024" y="8578398"/>
                </a:lnTo>
                <a:lnTo>
                  <a:pt x="9670003" y="8552787"/>
                </a:lnTo>
                <a:cubicBezTo>
                  <a:pt x="9670003" y="8552787"/>
                  <a:pt x="9670003" y="8552787"/>
                  <a:pt x="9663057" y="8486836"/>
                </a:cubicBezTo>
                <a:close/>
                <a:moveTo>
                  <a:pt x="1839783" y="6258581"/>
                </a:moveTo>
                <a:lnTo>
                  <a:pt x="1835699" y="6261326"/>
                </a:lnTo>
                <a:lnTo>
                  <a:pt x="1836657" y="6262394"/>
                </a:lnTo>
                <a:close/>
                <a:moveTo>
                  <a:pt x="2694271" y="6101058"/>
                </a:moveTo>
                <a:lnTo>
                  <a:pt x="2670337" y="6130243"/>
                </a:lnTo>
                <a:lnTo>
                  <a:pt x="2680512" y="6141637"/>
                </a:lnTo>
                <a:cubicBezTo>
                  <a:pt x="2692575" y="6155146"/>
                  <a:pt x="2692575" y="6155146"/>
                  <a:pt x="2692575" y="6155146"/>
                </a:cubicBezTo>
                <a:lnTo>
                  <a:pt x="2702926" y="6142525"/>
                </a:lnTo>
                <a:lnTo>
                  <a:pt x="2704395" y="6127385"/>
                </a:lnTo>
                <a:cubicBezTo>
                  <a:pt x="2703938" y="6118537"/>
                  <a:pt x="2701421" y="6109064"/>
                  <a:pt x="2694271" y="6101058"/>
                </a:cubicBezTo>
                <a:close/>
                <a:moveTo>
                  <a:pt x="12411270" y="5320028"/>
                </a:moveTo>
                <a:cubicBezTo>
                  <a:pt x="12411270" y="5320028"/>
                  <a:pt x="12411270" y="5320028"/>
                  <a:pt x="12409282" y="5329081"/>
                </a:cubicBezTo>
                <a:lnTo>
                  <a:pt x="12401346" y="5365220"/>
                </a:lnTo>
                <a:lnTo>
                  <a:pt x="12413646" y="5360619"/>
                </a:lnTo>
                <a:lnTo>
                  <a:pt x="12425254" y="5356283"/>
                </a:lnTo>
                <a:close/>
                <a:moveTo>
                  <a:pt x="12456352" y="5096036"/>
                </a:moveTo>
                <a:lnTo>
                  <a:pt x="12456792" y="5100237"/>
                </a:lnTo>
                <a:lnTo>
                  <a:pt x="12458962" y="5102803"/>
                </a:lnTo>
                <a:close/>
                <a:moveTo>
                  <a:pt x="12135078" y="4949406"/>
                </a:moveTo>
                <a:lnTo>
                  <a:pt x="12139402" y="4990466"/>
                </a:lnTo>
                <a:cubicBezTo>
                  <a:pt x="12139402" y="4990466"/>
                  <a:pt x="12139402" y="4990466"/>
                  <a:pt x="12091140" y="4978963"/>
                </a:cubicBezTo>
                <a:cubicBezTo>
                  <a:pt x="12091140" y="4978963"/>
                  <a:pt x="12091140" y="4978963"/>
                  <a:pt x="12089152" y="4988015"/>
                </a:cubicBezTo>
                <a:lnTo>
                  <a:pt x="12080060" y="5029433"/>
                </a:lnTo>
                <a:lnTo>
                  <a:pt x="12086518" y="5046180"/>
                </a:lnTo>
                <a:cubicBezTo>
                  <a:pt x="12091068" y="5057977"/>
                  <a:pt x="12097136" y="5073713"/>
                  <a:pt x="12105228" y="5094691"/>
                </a:cubicBezTo>
                <a:cubicBezTo>
                  <a:pt x="12105228" y="5094691"/>
                  <a:pt x="12105228" y="5094691"/>
                  <a:pt x="12137594" y="5178600"/>
                </a:cubicBezTo>
                <a:cubicBezTo>
                  <a:pt x="12137594" y="5178600"/>
                  <a:pt x="12137594" y="5178600"/>
                  <a:pt x="12169958" y="5262513"/>
                </a:cubicBezTo>
                <a:cubicBezTo>
                  <a:pt x="12169958" y="5262513"/>
                  <a:pt x="12154060" y="5334921"/>
                  <a:pt x="12186424" y="5418834"/>
                </a:cubicBezTo>
                <a:cubicBezTo>
                  <a:pt x="12186424" y="5418834"/>
                  <a:pt x="12186424" y="5418834"/>
                  <a:pt x="12250584" y="5357927"/>
                </a:cubicBezTo>
                <a:cubicBezTo>
                  <a:pt x="12250584" y="5357927"/>
                  <a:pt x="12250584" y="5357927"/>
                  <a:pt x="12266482" y="5285518"/>
                </a:cubicBezTo>
                <a:cubicBezTo>
                  <a:pt x="12266482" y="5285518"/>
                  <a:pt x="12266482" y="5285518"/>
                  <a:pt x="12218220" y="5274015"/>
                </a:cubicBezTo>
                <a:cubicBezTo>
                  <a:pt x="12169958" y="5262513"/>
                  <a:pt x="12185856" y="5190104"/>
                  <a:pt x="12185856" y="5190104"/>
                </a:cubicBezTo>
                <a:cubicBezTo>
                  <a:pt x="12185856" y="5190104"/>
                  <a:pt x="12185856" y="5190104"/>
                  <a:pt x="12201752" y="5117697"/>
                </a:cubicBezTo>
                <a:cubicBezTo>
                  <a:pt x="12201752" y="5117697"/>
                  <a:pt x="12201752" y="5117697"/>
                  <a:pt x="12137024" y="4949872"/>
                </a:cubicBezTo>
                <a:close/>
                <a:moveTo>
                  <a:pt x="12214024" y="4206237"/>
                </a:moveTo>
                <a:lnTo>
                  <a:pt x="12211862" y="4226702"/>
                </a:lnTo>
                <a:cubicBezTo>
                  <a:pt x="12207446" y="4268514"/>
                  <a:pt x="12199712" y="4341678"/>
                  <a:pt x="12186184" y="4469715"/>
                </a:cubicBezTo>
                <a:lnTo>
                  <a:pt x="12180378" y="4524652"/>
                </a:lnTo>
                <a:lnTo>
                  <a:pt x="12216512" y="4587822"/>
                </a:lnTo>
                <a:cubicBezTo>
                  <a:pt x="12216512" y="4587822"/>
                  <a:pt x="12216512" y="4587822"/>
                  <a:pt x="12248878" y="4671736"/>
                </a:cubicBezTo>
                <a:cubicBezTo>
                  <a:pt x="12248878" y="4671736"/>
                  <a:pt x="12248878" y="4671736"/>
                  <a:pt x="12217080" y="4816554"/>
                </a:cubicBezTo>
                <a:cubicBezTo>
                  <a:pt x="12217080" y="4816554"/>
                  <a:pt x="12217080" y="4816554"/>
                  <a:pt x="12201184" y="4888964"/>
                </a:cubicBezTo>
                <a:cubicBezTo>
                  <a:pt x="12201184" y="4888964"/>
                  <a:pt x="12201184" y="4888964"/>
                  <a:pt x="12249446" y="4900469"/>
                </a:cubicBezTo>
                <a:cubicBezTo>
                  <a:pt x="12249446" y="4900469"/>
                  <a:pt x="12249446" y="4900469"/>
                  <a:pt x="12281812" y="4984380"/>
                </a:cubicBezTo>
                <a:cubicBezTo>
                  <a:pt x="12281812" y="4984380"/>
                  <a:pt x="12281812" y="4984380"/>
                  <a:pt x="12330072" y="4995884"/>
                </a:cubicBezTo>
                <a:cubicBezTo>
                  <a:pt x="12330072" y="4995884"/>
                  <a:pt x="12330072" y="4995884"/>
                  <a:pt x="12314174" y="5068292"/>
                </a:cubicBezTo>
                <a:cubicBezTo>
                  <a:pt x="12314174" y="5068292"/>
                  <a:pt x="12314174" y="5068292"/>
                  <a:pt x="12341242" y="5042598"/>
                </a:cubicBezTo>
                <a:lnTo>
                  <a:pt x="12376612" y="5009022"/>
                </a:lnTo>
                <a:lnTo>
                  <a:pt x="12373768" y="4982034"/>
                </a:lnTo>
                <a:cubicBezTo>
                  <a:pt x="12371452" y="4960050"/>
                  <a:pt x="12368364" y="4930738"/>
                  <a:pt x="12364246" y="4891656"/>
                </a:cubicBezTo>
                <a:cubicBezTo>
                  <a:pt x="12364246" y="4891656"/>
                  <a:pt x="12364246" y="4891656"/>
                  <a:pt x="12380144" y="4819246"/>
                </a:cubicBezTo>
                <a:cubicBezTo>
                  <a:pt x="12380144" y="4819246"/>
                  <a:pt x="12380144" y="4819246"/>
                  <a:pt x="12396042" y="4746841"/>
                </a:cubicBezTo>
                <a:cubicBezTo>
                  <a:pt x="12396042" y="4746841"/>
                  <a:pt x="12396042" y="4746841"/>
                  <a:pt x="12395972" y="4718247"/>
                </a:cubicBezTo>
                <a:lnTo>
                  <a:pt x="12395968" y="4717594"/>
                </a:lnTo>
                <a:lnTo>
                  <a:pt x="12393662" y="4706245"/>
                </a:lnTo>
                <a:cubicBezTo>
                  <a:pt x="12393662" y="4706245"/>
                  <a:pt x="12393662" y="4706245"/>
                  <a:pt x="12361300" y="4622332"/>
                </a:cubicBezTo>
                <a:cubicBezTo>
                  <a:pt x="12361300" y="4622332"/>
                  <a:pt x="12361300" y="4622332"/>
                  <a:pt x="12313038" y="4610829"/>
                </a:cubicBezTo>
                <a:cubicBezTo>
                  <a:pt x="12313038" y="4610829"/>
                  <a:pt x="12313038" y="4610829"/>
                  <a:pt x="12280674" y="4526918"/>
                </a:cubicBezTo>
                <a:cubicBezTo>
                  <a:pt x="12280674" y="4526918"/>
                  <a:pt x="12280674" y="4526918"/>
                  <a:pt x="12296570" y="4454510"/>
                </a:cubicBezTo>
                <a:cubicBezTo>
                  <a:pt x="12296570" y="4454510"/>
                  <a:pt x="12296570" y="4454510"/>
                  <a:pt x="12264204" y="4370595"/>
                </a:cubicBezTo>
                <a:cubicBezTo>
                  <a:pt x="12264204" y="4370595"/>
                  <a:pt x="12264204" y="4370595"/>
                  <a:pt x="12280102" y="4298188"/>
                </a:cubicBezTo>
                <a:cubicBezTo>
                  <a:pt x="12280102" y="4298188"/>
                  <a:pt x="12280102" y="4298188"/>
                  <a:pt x="12215944" y="4359093"/>
                </a:cubicBezTo>
                <a:cubicBezTo>
                  <a:pt x="12215944" y="4359093"/>
                  <a:pt x="12215944" y="4359093"/>
                  <a:pt x="12231844" y="4286683"/>
                </a:cubicBezTo>
                <a:cubicBezTo>
                  <a:pt x="12247740" y="4214274"/>
                  <a:pt x="12167682" y="4347591"/>
                  <a:pt x="12247740" y="4214274"/>
                </a:cubicBezTo>
                <a:cubicBezTo>
                  <a:pt x="12247740" y="4214274"/>
                  <a:pt x="12247740" y="4214274"/>
                  <a:pt x="12227378" y="4209423"/>
                </a:cubicBezTo>
                <a:close/>
                <a:moveTo>
                  <a:pt x="12213428" y="4129897"/>
                </a:moveTo>
                <a:lnTo>
                  <a:pt x="12214092" y="4136202"/>
                </a:lnTo>
                <a:lnTo>
                  <a:pt x="12215376" y="4130362"/>
                </a:lnTo>
                <a:close/>
                <a:moveTo>
                  <a:pt x="12861772" y="4013518"/>
                </a:moveTo>
                <a:lnTo>
                  <a:pt x="12860488" y="4019358"/>
                </a:lnTo>
                <a:lnTo>
                  <a:pt x="12862454" y="4019993"/>
                </a:lnTo>
                <a:close/>
                <a:moveTo>
                  <a:pt x="12761588" y="3955755"/>
                </a:moveTo>
                <a:cubicBezTo>
                  <a:pt x="12761588" y="3955755"/>
                  <a:pt x="12761588" y="3955755"/>
                  <a:pt x="12793950" y="4039668"/>
                </a:cubicBezTo>
                <a:cubicBezTo>
                  <a:pt x="12793950" y="4039668"/>
                  <a:pt x="12793950" y="4039668"/>
                  <a:pt x="12797998" y="4050159"/>
                </a:cubicBezTo>
                <a:lnTo>
                  <a:pt x="12801146" y="4058325"/>
                </a:lnTo>
                <a:lnTo>
                  <a:pt x="12812226" y="4007855"/>
                </a:lnTo>
                <a:cubicBezTo>
                  <a:pt x="12788096" y="4002104"/>
                  <a:pt x="12792070" y="3983998"/>
                  <a:pt x="12796046" y="3965896"/>
                </a:cubicBezTo>
                <a:lnTo>
                  <a:pt x="12796224" y="3964011"/>
                </a:lnTo>
                <a:lnTo>
                  <a:pt x="12789486" y="3962404"/>
                </a:lnTo>
                <a:cubicBezTo>
                  <a:pt x="12782700" y="3960787"/>
                  <a:pt x="12773650" y="3958630"/>
                  <a:pt x="12761588" y="3955755"/>
                </a:cubicBezTo>
                <a:close/>
                <a:moveTo>
                  <a:pt x="12939978" y="3657308"/>
                </a:moveTo>
                <a:cubicBezTo>
                  <a:pt x="12939978" y="3657308"/>
                  <a:pt x="12939978" y="3657308"/>
                  <a:pt x="12972340" y="3741220"/>
                </a:cubicBezTo>
                <a:cubicBezTo>
                  <a:pt x="12972340" y="3741220"/>
                  <a:pt x="12972340" y="3741220"/>
                  <a:pt x="12982420" y="3753150"/>
                </a:cubicBezTo>
                <a:lnTo>
                  <a:pt x="12996770" y="3770130"/>
                </a:lnTo>
                <a:lnTo>
                  <a:pt x="12969960" y="3700626"/>
                </a:lnTo>
                <a:cubicBezTo>
                  <a:pt x="12969960" y="3700626"/>
                  <a:pt x="12969960" y="3700626"/>
                  <a:pt x="12956308" y="3665225"/>
                </a:cubicBezTo>
                <a:lnTo>
                  <a:pt x="12954600" y="3660794"/>
                </a:lnTo>
                <a:close/>
                <a:moveTo>
                  <a:pt x="12405576" y="3032716"/>
                </a:moveTo>
                <a:cubicBezTo>
                  <a:pt x="12405576" y="3032716"/>
                  <a:pt x="12403590" y="3041768"/>
                  <a:pt x="12400600" y="3051771"/>
                </a:cubicBezTo>
                <a:lnTo>
                  <a:pt x="12392658" y="3069664"/>
                </a:lnTo>
                <a:lnTo>
                  <a:pt x="12397226" y="3070753"/>
                </a:lnTo>
                <a:close/>
                <a:moveTo>
                  <a:pt x="12508278" y="2992544"/>
                </a:moveTo>
                <a:lnTo>
                  <a:pt x="12490930" y="3009009"/>
                </a:lnTo>
                <a:cubicBezTo>
                  <a:pt x="12481908" y="3017574"/>
                  <a:pt x="12469878" y="3028994"/>
                  <a:pt x="12453840" y="3044219"/>
                </a:cubicBezTo>
                <a:cubicBezTo>
                  <a:pt x="12453840" y="3044219"/>
                  <a:pt x="12453840" y="3044219"/>
                  <a:pt x="12486206" y="3128134"/>
                </a:cubicBezTo>
                <a:cubicBezTo>
                  <a:pt x="12486206" y="3128134"/>
                  <a:pt x="12486206" y="3128134"/>
                  <a:pt x="12492236" y="3129570"/>
                </a:cubicBezTo>
                <a:lnTo>
                  <a:pt x="12496932" y="3130690"/>
                </a:lnTo>
                <a:lnTo>
                  <a:pt x="12504480" y="3096317"/>
                </a:lnTo>
                <a:cubicBezTo>
                  <a:pt x="12504480" y="3096317"/>
                  <a:pt x="12504480" y="3096317"/>
                  <a:pt x="12520378" y="3023910"/>
                </a:cubicBezTo>
                <a:close/>
                <a:moveTo>
                  <a:pt x="12315228" y="2912103"/>
                </a:moveTo>
                <a:lnTo>
                  <a:pt x="12279068" y="2966396"/>
                </a:lnTo>
                <a:cubicBezTo>
                  <a:pt x="12279068" y="2966396"/>
                  <a:pt x="12279068" y="2966396"/>
                  <a:pt x="12311432" y="3050305"/>
                </a:cubicBezTo>
                <a:cubicBezTo>
                  <a:pt x="12311432" y="3050305"/>
                  <a:pt x="12311432" y="3050305"/>
                  <a:pt x="12296104" y="3351449"/>
                </a:cubicBezTo>
                <a:cubicBezTo>
                  <a:pt x="12296104" y="3351449"/>
                  <a:pt x="12296104" y="3351449"/>
                  <a:pt x="12296674" y="3580179"/>
                </a:cubicBezTo>
                <a:cubicBezTo>
                  <a:pt x="12296674" y="3580179"/>
                  <a:pt x="12296674" y="3580179"/>
                  <a:pt x="12292696" y="3598280"/>
                </a:cubicBezTo>
                <a:lnTo>
                  <a:pt x="12285592" y="3630650"/>
                </a:lnTo>
                <a:lnTo>
                  <a:pt x="12292048" y="3647392"/>
                </a:lnTo>
                <a:cubicBezTo>
                  <a:pt x="12296600" y="3659191"/>
                  <a:pt x="12302668" y="3674925"/>
                  <a:pt x="12310760" y="3695906"/>
                </a:cubicBezTo>
                <a:cubicBezTo>
                  <a:pt x="12310760" y="3695906"/>
                  <a:pt x="12310760" y="3695906"/>
                  <a:pt x="12343126" y="3779818"/>
                </a:cubicBezTo>
                <a:cubicBezTo>
                  <a:pt x="12343126" y="3779818"/>
                  <a:pt x="12343126" y="3779818"/>
                  <a:pt x="12327228" y="3852228"/>
                </a:cubicBezTo>
                <a:cubicBezTo>
                  <a:pt x="12327228" y="3852228"/>
                  <a:pt x="12327228" y="3852228"/>
                  <a:pt x="12311330" y="3924638"/>
                </a:cubicBezTo>
                <a:cubicBezTo>
                  <a:pt x="12311330" y="3924638"/>
                  <a:pt x="12311330" y="3924638"/>
                  <a:pt x="12359590" y="3936140"/>
                </a:cubicBezTo>
                <a:cubicBezTo>
                  <a:pt x="12359590" y="3936140"/>
                  <a:pt x="12359590" y="3936140"/>
                  <a:pt x="12407854" y="3947642"/>
                </a:cubicBezTo>
                <a:cubicBezTo>
                  <a:pt x="12407854" y="3947642"/>
                  <a:pt x="12391956" y="4020054"/>
                  <a:pt x="12391956" y="4020054"/>
                </a:cubicBezTo>
                <a:cubicBezTo>
                  <a:pt x="12391956" y="4020054"/>
                  <a:pt x="12391956" y="4020054"/>
                  <a:pt x="12401960" y="4003391"/>
                </a:cubicBezTo>
                <a:lnTo>
                  <a:pt x="12417736" y="3977125"/>
                </a:lnTo>
                <a:lnTo>
                  <a:pt x="12426130" y="3915831"/>
                </a:lnTo>
                <a:cubicBezTo>
                  <a:pt x="12426130" y="3915831"/>
                  <a:pt x="12426130" y="3915831"/>
                  <a:pt x="12457926" y="3771008"/>
                </a:cubicBezTo>
                <a:cubicBezTo>
                  <a:pt x="12457926" y="3771008"/>
                  <a:pt x="12457926" y="3771008"/>
                  <a:pt x="12473254" y="3469871"/>
                </a:cubicBezTo>
                <a:cubicBezTo>
                  <a:pt x="12473254" y="3469871"/>
                  <a:pt x="12473254" y="3469871"/>
                  <a:pt x="12473184" y="3441280"/>
                </a:cubicBezTo>
                <a:lnTo>
                  <a:pt x="12473140" y="3423852"/>
                </a:lnTo>
                <a:lnTo>
                  <a:pt x="12470874" y="3429277"/>
                </a:lnTo>
                <a:cubicBezTo>
                  <a:pt x="12470874" y="3429277"/>
                  <a:pt x="12470874" y="3429277"/>
                  <a:pt x="12438512" y="3345363"/>
                </a:cubicBezTo>
                <a:cubicBezTo>
                  <a:pt x="12438512" y="3345363"/>
                  <a:pt x="12438512" y="3345363"/>
                  <a:pt x="12454410" y="3272953"/>
                </a:cubicBezTo>
                <a:cubicBezTo>
                  <a:pt x="12406146" y="3261450"/>
                  <a:pt x="12470308" y="3200543"/>
                  <a:pt x="12422044" y="3189040"/>
                </a:cubicBezTo>
                <a:cubicBezTo>
                  <a:pt x="12437942" y="3116630"/>
                  <a:pt x="12437942" y="3116630"/>
                  <a:pt x="12389680" y="3105127"/>
                </a:cubicBezTo>
                <a:cubicBezTo>
                  <a:pt x="12389680" y="3105127"/>
                  <a:pt x="12389680" y="3105127"/>
                  <a:pt x="12391666" y="3096076"/>
                </a:cubicBezTo>
                <a:lnTo>
                  <a:pt x="12393692" y="3086854"/>
                </a:lnTo>
                <a:lnTo>
                  <a:pt x="12380888" y="3099007"/>
                </a:lnTo>
                <a:cubicBezTo>
                  <a:pt x="12371866" y="3107571"/>
                  <a:pt x="12359836" y="3118993"/>
                  <a:pt x="12343796" y="3134217"/>
                </a:cubicBezTo>
                <a:cubicBezTo>
                  <a:pt x="12343796" y="3134217"/>
                  <a:pt x="12343796" y="3134217"/>
                  <a:pt x="12359694" y="3061809"/>
                </a:cubicBezTo>
                <a:cubicBezTo>
                  <a:pt x="12359694" y="3061809"/>
                  <a:pt x="12359694" y="3061809"/>
                  <a:pt x="12380056" y="3066659"/>
                </a:cubicBezTo>
                <a:lnTo>
                  <a:pt x="12384160" y="3067640"/>
                </a:lnTo>
                <a:lnTo>
                  <a:pt x="12378508" y="3058415"/>
                </a:lnTo>
                <a:cubicBezTo>
                  <a:pt x="12376978" y="3049118"/>
                  <a:pt x="12375690" y="3036012"/>
                  <a:pt x="12374768" y="3018082"/>
                </a:cubicBezTo>
                <a:lnTo>
                  <a:pt x="12374260" y="2995471"/>
                </a:lnTo>
                <a:lnTo>
                  <a:pt x="12359694" y="3061809"/>
                </a:lnTo>
                <a:cubicBezTo>
                  <a:pt x="12359694" y="3061809"/>
                  <a:pt x="12359694" y="3061809"/>
                  <a:pt x="12327328" y="2977898"/>
                </a:cubicBezTo>
                <a:cubicBezTo>
                  <a:pt x="12383468" y="2924605"/>
                  <a:pt x="12292240" y="3011205"/>
                  <a:pt x="12322190" y="2944375"/>
                </a:cubicBezTo>
                <a:lnTo>
                  <a:pt x="12325892" y="2937530"/>
                </a:lnTo>
                <a:lnTo>
                  <a:pt x="12324950" y="2937306"/>
                </a:lnTo>
                <a:cubicBezTo>
                  <a:pt x="12324950" y="2937306"/>
                  <a:pt x="12324950" y="2937306"/>
                  <a:pt x="12320904" y="2926814"/>
                </a:cubicBezTo>
                <a:close/>
                <a:moveTo>
                  <a:pt x="12626448" y="2809989"/>
                </a:moveTo>
                <a:lnTo>
                  <a:pt x="12616332" y="2818186"/>
                </a:lnTo>
                <a:cubicBezTo>
                  <a:pt x="12616332" y="2818186"/>
                  <a:pt x="12616332" y="2818186"/>
                  <a:pt x="12600432" y="2890597"/>
                </a:cubicBezTo>
                <a:cubicBezTo>
                  <a:pt x="12600432" y="2890597"/>
                  <a:pt x="12600432" y="2890597"/>
                  <a:pt x="12648696" y="2902100"/>
                </a:cubicBezTo>
                <a:cubicBezTo>
                  <a:pt x="12648696" y="2902100"/>
                  <a:pt x="12648696" y="2902100"/>
                  <a:pt x="12584536" y="2963004"/>
                </a:cubicBezTo>
                <a:cubicBezTo>
                  <a:pt x="12584536" y="2963004"/>
                  <a:pt x="12584536" y="2963004"/>
                  <a:pt x="12536274" y="2951500"/>
                </a:cubicBezTo>
                <a:cubicBezTo>
                  <a:pt x="12536274" y="2951500"/>
                  <a:pt x="12536274" y="2951500"/>
                  <a:pt x="12549928" y="2986902"/>
                </a:cubicBezTo>
                <a:lnTo>
                  <a:pt x="12561444" y="3016756"/>
                </a:lnTo>
                <a:lnTo>
                  <a:pt x="12566260" y="2994819"/>
                </a:lnTo>
                <a:lnTo>
                  <a:pt x="12575176" y="3005646"/>
                </a:lnTo>
                <a:lnTo>
                  <a:pt x="12584536" y="2963004"/>
                </a:lnTo>
                <a:cubicBezTo>
                  <a:pt x="12584536" y="2963004"/>
                  <a:pt x="12584536" y="2963004"/>
                  <a:pt x="12591486" y="3028950"/>
                </a:cubicBezTo>
                <a:lnTo>
                  <a:pt x="12597274" y="3083905"/>
                </a:lnTo>
                <a:lnTo>
                  <a:pt x="12598624" y="3078729"/>
                </a:lnTo>
                <a:cubicBezTo>
                  <a:pt x="12598624" y="3078729"/>
                  <a:pt x="12598624" y="3078729"/>
                  <a:pt x="12630988" y="3162642"/>
                </a:cubicBezTo>
                <a:cubicBezTo>
                  <a:pt x="12630988" y="3162642"/>
                  <a:pt x="12630988" y="3162642"/>
                  <a:pt x="12615090" y="3235053"/>
                </a:cubicBezTo>
                <a:cubicBezTo>
                  <a:pt x="12615090" y="3235053"/>
                  <a:pt x="12615090" y="3235053"/>
                  <a:pt x="12663354" y="3246554"/>
                </a:cubicBezTo>
                <a:cubicBezTo>
                  <a:pt x="12647456" y="3318965"/>
                  <a:pt x="12647456" y="3318965"/>
                  <a:pt x="12679820" y="3402878"/>
                </a:cubicBezTo>
                <a:cubicBezTo>
                  <a:pt x="12679820" y="3402878"/>
                  <a:pt x="12679820" y="3402878"/>
                  <a:pt x="12728084" y="3414382"/>
                </a:cubicBezTo>
                <a:cubicBezTo>
                  <a:pt x="12728084" y="3414382"/>
                  <a:pt x="12728084" y="3414382"/>
                  <a:pt x="12744552" y="3570703"/>
                </a:cubicBezTo>
                <a:cubicBezTo>
                  <a:pt x="12744552" y="3570703"/>
                  <a:pt x="12744552" y="3570703"/>
                  <a:pt x="12776914" y="3654615"/>
                </a:cubicBezTo>
                <a:cubicBezTo>
                  <a:pt x="12776914" y="3654615"/>
                  <a:pt x="12776914" y="3654615"/>
                  <a:pt x="12804220" y="3725415"/>
                </a:cubicBezTo>
                <a:lnTo>
                  <a:pt x="12818928" y="3763536"/>
                </a:lnTo>
                <a:lnTo>
                  <a:pt x="12823652" y="3753406"/>
                </a:lnTo>
                <a:cubicBezTo>
                  <a:pt x="12831672" y="3745792"/>
                  <a:pt x="12843738" y="3748668"/>
                  <a:pt x="12859918" y="3790623"/>
                </a:cubicBezTo>
                <a:cubicBezTo>
                  <a:pt x="12859918" y="3790623"/>
                  <a:pt x="12859918" y="3790623"/>
                  <a:pt x="12875818" y="3718215"/>
                </a:cubicBezTo>
                <a:cubicBezTo>
                  <a:pt x="12875818" y="3718215"/>
                  <a:pt x="12875818" y="3718215"/>
                  <a:pt x="12827554" y="3706713"/>
                </a:cubicBezTo>
                <a:cubicBezTo>
                  <a:pt x="12827554" y="3706713"/>
                  <a:pt x="12827554" y="3706713"/>
                  <a:pt x="12795192" y="3622800"/>
                </a:cubicBezTo>
                <a:cubicBezTo>
                  <a:pt x="12795192" y="3622800"/>
                  <a:pt x="12795192" y="3622800"/>
                  <a:pt x="12843452" y="3634302"/>
                </a:cubicBezTo>
                <a:cubicBezTo>
                  <a:pt x="12843452" y="3634302"/>
                  <a:pt x="12843452" y="3634302"/>
                  <a:pt x="12859350" y="3561896"/>
                </a:cubicBezTo>
                <a:cubicBezTo>
                  <a:pt x="12811088" y="3550393"/>
                  <a:pt x="12826986" y="3477981"/>
                  <a:pt x="12842882" y="3405572"/>
                </a:cubicBezTo>
                <a:cubicBezTo>
                  <a:pt x="12842882" y="3405572"/>
                  <a:pt x="12842882" y="3405572"/>
                  <a:pt x="12835938" y="3339622"/>
                </a:cubicBezTo>
                <a:lnTo>
                  <a:pt x="12832850" y="3310304"/>
                </a:lnTo>
                <a:lnTo>
                  <a:pt x="12808142" y="3281064"/>
                </a:lnTo>
                <a:cubicBezTo>
                  <a:pt x="12783866" y="3218128"/>
                  <a:pt x="12804946" y="3208864"/>
                  <a:pt x="12817002" y="3208169"/>
                </a:cubicBezTo>
                <a:lnTo>
                  <a:pt x="12818626" y="3208279"/>
                </a:lnTo>
                <a:lnTo>
                  <a:pt x="12806190" y="3196803"/>
                </a:lnTo>
                <a:cubicBezTo>
                  <a:pt x="12798134" y="3190123"/>
                  <a:pt x="12789066" y="3180818"/>
                  <a:pt x="12780984" y="3163412"/>
                </a:cubicBezTo>
                <a:lnTo>
                  <a:pt x="12779122" y="3155498"/>
                </a:lnTo>
                <a:lnTo>
                  <a:pt x="12752374" y="3123842"/>
                </a:lnTo>
                <a:lnTo>
                  <a:pt x="12745792" y="3153832"/>
                </a:lnTo>
                <a:cubicBezTo>
                  <a:pt x="12745792" y="3153832"/>
                  <a:pt x="12745792" y="3153832"/>
                  <a:pt x="12725190" y="3052487"/>
                </a:cubicBezTo>
                <a:lnTo>
                  <a:pt x="12719362" y="3023817"/>
                </a:lnTo>
                <a:lnTo>
                  <a:pt x="12711046" y="3029329"/>
                </a:lnTo>
                <a:lnTo>
                  <a:pt x="12715948" y="3007013"/>
                </a:lnTo>
                <a:lnTo>
                  <a:pt x="12696958" y="2913602"/>
                </a:lnTo>
                <a:cubicBezTo>
                  <a:pt x="12696958" y="2913602"/>
                  <a:pt x="12692914" y="2903111"/>
                  <a:pt x="12686596" y="2888511"/>
                </a:cubicBezTo>
                <a:lnTo>
                  <a:pt x="12677116" y="2868845"/>
                </a:lnTo>
                <a:lnTo>
                  <a:pt x="12674220" y="2868156"/>
                </a:lnTo>
                <a:cubicBezTo>
                  <a:pt x="12667430" y="2866536"/>
                  <a:pt x="12658382" y="2864379"/>
                  <a:pt x="12646318" y="2861503"/>
                </a:cubicBezTo>
                <a:cubicBezTo>
                  <a:pt x="12646318" y="2861503"/>
                  <a:pt x="12646318" y="2861503"/>
                  <a:pt x="12632664" y="2826103"/>
                </a:cubicBezTo>
                <a:close/>
                <a:moveTo>
                  <a:pt x="1708175" y="2806766"/>
                </a:moveTo>
                <a:lnTo>
                  <a:pt x="1665915" y="2834690"/>
                </a:lnTo>
                <a:cubicBezTo>
                  <a:pt x="1615411" y="2868058"/>
                  <a:pt x="1615411" y="2868058"/>
                  <a:pt x="1615411" y="2868058"/>
                </a:cubicBezTo>
                <a:lnTo>
                  <a:pt x="1608278" y="2904882"/>
                </a:lnTo>
                <a:lnTo>
                  <a:pt x="1611369" y="2906190"/>
                </a:lnTo>
                <a:cubicBezTo>
                  <a:pt x="1621530" y="2904248"/>
                  <a:pt x="1636494" y="2894363"/>
                  <a:pt x="1659275" y="2866585"/>
                </a:cubicBezTo>
                <a:cubicBezTo>
                  <a:pt x="1704833" y="2811029"/>
                  <a:pt x="1704833" y="2811029"/>
                  <a:pt x="1704833" y="2811029"/>
                </a:cubicBezTo>
                <a:close/>
                <a:moveTo>
                  <a:pt x="12532774" y="2736127"/>
                </a:moveTo>
                <a:lnTo>
                  <a:pt x="12517430" y="2754585"/>
                </a:lnTo>
                <a:cubicBezTo>
                  <a:pt x="12517430" y="2754585"/>
                  <a:pt x="12517430" y="2754585"/>
                  <a:pt x="12525448" y="2746972"/>
                </a:cubicBezTo>
                <a:lnTo>
                  <a:pt x="12531694" y="2741044"/>
                </a:lnTo>
                <a:close/>
                <a:moveTo>
                  <a:pt x="12422148" y="2314711"/>
                </a:moveTo>
                <a:lnTo>
                  <a:pt x="12415096" y="2326449"/>
                </a:lnTo>
                <a:lnTo>
                  <a:pt x="12436234" y="2430436"/>
                </a:lnTo>
                <a:cubicBezTo>
                  <a:pt x="12420334" y="2502847"/>
                  <a:pt x="12420334" y="2502847"/>
                  <a:pt x="12420334" y="2502847"/>
                </a:cubicBezTo>
                <a:cubicBezTo>
                  <a:pt x="12420334" y="2502847"/>
                  <a:pt x="12420334" y="2502847"/>
                  <a:pt x="12468598" y="2514349"/>
                </a:cubicBezTo>
                <a:cubicBezTo>
                  <a:pt x="12468598" y="2514349"/>
                  <a:pt x="12468598" y="2514349"/>
                  <a:pt x="12452702" y="2586760"/>
                </a:cubicBezTo>
                <a:cubicBezTo>
                  <a:pt x="12452702" y="2586760"/>
                  <a:pt x="12452702" y="2586760"/>
                  <a:pt x="12436804" y="2659168"/>
                </a:cubicBezTo>
                <a:cubicBezTo>
                  <a:pt x="12436804" y="2659168"/>
                  <a:pt x="12420762" y="2674399"/>
                  <a:pt x="12416788" y="2692499"/>
                </a:cubicBezTo>
                <a:lnTo>
                  <a:pt x="12422320" y="2715771"/>
                </a:lnTo>
                <a:lnTo>
                  <a:pt x="12439182" y="2699765"/>
                </a:lnTo>
                <a:cubicBezTo>
                  <a:pt x="12439182" y="2699765"/>
                  <a:pt x="12439182" y="2699765"/>
                  <a:pt x="12437682" y="2702980"/>
                </a:cubicBezTo>
                <a:lnTo>
                  <a:pt x="12427994" y="2723748"/>
                </a:lnTo>
                <a:lnTo>
                  <a:pt x="12440064" y="2732874"/>
                </a:lnTo>
                <a:cubicBezTo>
                  <a:pt x="12447546" y="2736738"/>
                  <a:pt x="12457100" y="2740208"/>
                  <a:pt x="12469166" y="2743083"/>
                </a:cubicBezTo>
                <a:cubicBezTo>
                  <a:pt x="12469166" y="2743083"/>
                  <a:pt x="12469166" y="2743083"/>
                  <a:pt x="12533328" y="2682176"/>
                </a:cubicBezTo>
                <a:cubicBezTo>
                  <a:pt x="12533328" y="2682176"/>
                  <a:pt x="12533328" y="2682176"/>
                  <a:pt x="12535314" y="2673124"/>
                </a:cubicBezTo>
                <a:lnTo>
                  <a:pt x="12540874" y="2647804"/>
                </a:lnTo>
                <a:lnTo>
                  <a:pt x="12531244" y="2645507"/>
                </a:lnTo>
                <a:cubicBezTo>
                  <a:pt x="12524456" y="2643890"/>
                  <a:pt x="12515408" y="2641734"/>
                  <a:pt x="12503342" y="2638858"/>
                </a:cubicBezTo>
                <a:cubicBezTo>
                  <a:pt x="12503342" y="2638858"/>
                  <a:pt x="12503342" y="2638858"/>
                  <a:pt x="12535136" y="2494036"/>
                </a:cubicBezTo>
                <a:cubicBezTo>
                  <a:pt x="12535136" y="2494036"/>
                  <a:pt x="12535136" y="2494036"/>
                  <a:pt x="12502772" y="2410127"/>
                </a:cubicBezTo>
                <a:cubicBezTo>
                  <a:pt x="12502772" y="2410127"/>
                  <a:pt x="12502772" y="2410127"/>
                  <a:pt x="12486876" y="2482534"/>
                </a:cubicBezTo>
                <a:cubicBezTo>
                  <a:pt x="12474810" y="2479657"/>
                  <a:pt x="12466754" y="2472976"/>
                  <a:pt x="12461704" y="2463437"/>
                </a:cubicBezTo>
                <a:lnTo>
                  <a:pt x="12460708" y="2458366"/>
                </a:lnTo>
                <a:lnTo>
                  <a:pt x="12449886" y="2465837"/>
                </a:lnTo>
                <a:cubicBezTo>
                  <a:pt x="12427292" y="2471166"/>
                  <a:pt x="12436234" y="2430436"/>
                  <a:pt x="12436234" y="2430436"/>
                </a:cubicBezTo>
                <a:cubicBezTo>
                  <a:pt x="12436234" y="2430436"/>
                  <a:pt x="12436234" y="2430436"/>
                  <a:pt x="12442268" y="2431875"/>
                </a:cubicBezTo>
                <a:lnTo>
                  <a:pt x="12456148" y="2435183"/>
                </a:lnTo>
                <a:lnTo>
                  <a:pt x="12454582" y="2427215"/>
                </a:lnTo>
                <a:cubicBezTo>
                  <a:pt x="12454512" y="2398624"/>
                  <a:pt x="12462458" y="2362420"/>
                  <a:pt x="12470408" y="2326214"/>
                </a:cubicBezTo>
                <a:cubicBezTo>
                  <a:pt x="12470408" y="2326214"/>
                  <a:pt x="12470408" y="2326214"/>
                  <a:pt x="12422148" y="2314711"/>
                </a:cubicBezTo>
                <a:close/>
                <a:moveTo>
                  <a:pt x="2642964" y="0"/>
                </a:moveTo>
                <a:lnTo>
                  <a:pt x="13260594" y="0"/>
                </a:lnTo>
                <a:lnTo>
                  <a:pt x="13284604" y="5722"/>
                </a:lnTo>
                <a:cubicBezTo>
                  <a:pt x="13268706" y="78133"/>
                  <a:pt x="13220442" y="66630"/>
                  <a:pt x="13268706" y="78133"/>
                </a:cubicBezTo>
                <a:cubicBezTo>
                  <a:pt x="13268706" y="78133"/>
                  <a:pt x="13268706" y="78133"/>
                  <a:pt x="13316966" y="89635"/>
                </a:cubicBezTo>
                <a:cubicBezTo>
                  <a:pt x="13316966" y="89635"/>
                  <a:pt x="13316966" y="89635"/>
                  <a:pt x="13317536" y="318365"/>
                </a:cubicBezTo>
                <a:cubicBezTo>
                  <a:pt x="13317536" y="318365"/>
                  <a:pt x="13317536" y="318365"/>
                  <a:pt x="13365798" y="329869"/>
                </a:cubicBezTo>
                <a:cubicBezTo>
                  <a:pt x="13365798" y="329869"/>
                  <a:pt x="13365798" y="329869"/>
                  <a:pt x="13382266" y="486191"/>
                </a:cubicBezTo>
                <a:cubicBezTo>
                  <a:pt x="13382266" y="486191"/>
                  <a:pt x="13382266" y="486191"/>
                  <a:pt x="13366370" y="558602"/>
                </a:cubicBezTo>
                <a:cubicBezTo>
                  <a:pt x="13366370" y="558602"/>
                  <a:pt x="13366370" y="558602"/>
                  <a:pt x="13414632" y="570104"/>
                </a:cubicBezTo>
                <a:cubicBezTo>
                  <a:pt x="13414632" y="570104"/>
                  <a:pt x="13414632" y="570104"/>
                  <a:pt x="13479358" y="737929"/>
                </a:cubicBezTo>
                <a:cubicBezTo>
                  <a:pt x="13479358" y="737929"/>
                  <a:pt x="13479358" y="737929"/>
                  <a:pt x="13463462" y="810337"/>
                </a:cubicBezTo>
                <a:cubicBezTo>
                  <a:pt x="13463462" y="810337"/>
                  <a:pt x="13415200" y="798835"/>
                  <a:pt x="13399302" y="871244"/>
                </a:cubicBezTo>
                <a:cubicBezTo>
                  <a:pt x="13399302" y="871244"/>
                  <a:pt x="13399302" y="871244"/>
                  <a:pt x="13366940" y="787331"/>
                </a:cubicBezTo>
                <a:cubicBezTo>
                  <a:pt x="13366940" y="787331"/>
                  <a:pt x="13366940" y="787331"/>
                  <a:pt x="13364950" y="796384"/>
                </a:cubicBezTo>
                <a:lnTo>
                  <a:pt x="13351042" y="859740"/>
                </a:lnTo>
                <a:lnTo>
                  <a:pt x="13342444" y="837453"/>
                </a:lnTo>
                <a:cubicBezTo>
                  <a:pt x="13328788" y="802051"/>
                  <a:pt x="13310584" y="754850"/>
                  <a:pt x="13286310" y="691916"/>
                </a:cubicBezTo>
                <a:cubicBezTo>
                  <a:pt x="13286310" y="691916"/>
                  <a:pt x="13286310" y="691916"/>
                  <a:pt x="13350470" y="631009"/>
                </a:cubicBezTo>
                <a:cubicBezTo>
                  <a:pt x="13350470" y="631009"/>
                  <a:pt x="13350470" y="631009"/>
                  <a:pt x="13318106" y="547099"/>
                </a:cubicBezTo>
                <a:cubicBezTo>
                  <a:pt x="13318106" y="547099"/>
                  <a:pt x="13318106" y="547099"/>
                  <a:pt x="13302208" y="619506"/>
                </a:cubicBezTo>
                <a:cubicBezTo>
                  <a:pt x="13302208" y="619506"/>
                  <a:pt x="13302208" y="619506"/>
                  <a:pt x="13285742" y="463185"/>
                </a:cubicBezTo>
                <a:cubicBezTo>
                  <a:pt x="13285742" y="463185"/>
                  <a:pt x="13285742" y="463185"/>
                  <a:pt x="13269844" y="535596"/>
                </a:cubicBezTo>
                <a:cubicBezTo>
                  <a:pt x="13269844" y="535596"/>
                  <a:pt x="13269844" y="535596"/>
                  <a:pt x="13253948" y="608004"/>
                </a:cubicBezTo>
                <a:cubicBezTo>
                  <a:pt x="13253948" y="608004"/>
                  <a:pt x="13253948" y="608004"/>
                  <a:pt x="13205682" y="596501"/>
                </a:cubicBezTo>
                <a:cubicBezTo>
                  <a:pt x="13205682" y="596501"/>
                  <a:pt x="13205682" y="596501"/>
                  <a:pt x="13237478" y="451682"/>
                </a:cubicBezTo>
                <a:cubicBezTo>
                  <a:pt x="13237478" y="451682"/>
                  <a:pt x="13237478" y="451682"/>
                  <a:pt x="13189216" y="440180"/>
                </a:cubicBezTo>
                <a:cubicBezTo>
                  <a:pt x="13189216" y="440180"/>
                  <a:pt x="13189216" y="440180"/>
                  <a:pt x="13173320" y="512589"/>
                </a:cubicBezTo>
                <a:cubicBezTo>
                  <a:pt x="13173320" y="512589"/>
                  <a:pt x="13173320" y="512589"/>
                  <a:pt x="13205682" y="596501"/>
                </a:cubicBezTo>
                <a:cubicBezTo>
                  <a:pt x="13205682" y="596501"/>
                  <a:pt x="13205682" y="596501"/>
                  <a:pt x="13157422" y="584998"/>
                </a:cubicBezTo>
                <a:cubicBezTo>
                  <a:pt x="13157422" y="584998"/>
                  <a:pt x="13157422" y="584998"/>
                  <a:pt x="13173888" y="741319"/>
                </a:cubicBezTo>
                <a:cubicBezTo>
                  <a:pt x="13173888" y="741319"/>
                  <a:pt x="13173888" y="741319"/>
                  <a:pt x="13142094" y="886138"/>
                </a:cubicBezTo>
                <a:cubicBezTo>
                  <a:pt x="13142094" y="886138"/>
                  <a:pt x="13142094" y="886138"/>
                  <a:pt x="13238616" y="909142"/>
                </a:cubicBezTo>
                <a:cubicBezTo>
                  <a:pt x="13238616" y="909142"/>
                  <a:pt x="13238616" y="909142"/>
                  <a:pt x="13222720" y="981556"/>
                </a:cubicBezTo>
                <a:cubicBezTo>
                  <a:pt x="13222720" y="981556"/>
                  <a:pt x="13222720" y="981556"/>
                  <a:pt x="13206822" y="1053962"/>
                </a:cubicBezTo>
                <a:cubicBezTo>
                  <a:pt x="13206822" y="1053962"/>
                  <a:pt x="13206822" y="1053962"/>
                  <a:pt x="13223290" y="1210284"/>
                </a:cubicBezTo>
                <a:cubicBezTo>
                  <a:pt x="13223290" y="1210284"/>
                  <a:pt x="13223290" y="1210284"/>
                  <a:pt x="13271552" y="1221787"/>
                </a:cubicBezTo>
                <a:cubicBezTo>
                  <a:pt x="13271552" y="1221787"/>
                  <a:pt x="13271552" y="1221787"/>
                  <a:pt x="13255654" y="1294198"/>
                </a:cubicBezTo>
                <a:cubicBezTo>
                  <a:pt x="13255654" y="1294198"/>
                  <a:pt x="13255654" y="1294198"/>
                  <a:pt x="13303916" y="1305699"/>
                </a:cubicBezTo>
                <a:cubicBezTo>
                  <a:pt x="13303916" y="1305699"/>
                  <a:pt x="13303916" y="1305699"/>
                  <a:pt x="13288020" y="1378109"/>
                </a:cubicBezTo>
                <a:cubicBezTo>
                  <a:pt x="13288020" y="1378109"/>
                  <a:pt x="13288020" y="1378109"/>
                  <a:pt x="13352746" y="1545932"/>
                </a:cubicBezTo>
                <a:cubicBezTo>
                  <a:pt x="13352746" y="1545932"/>
                  <a:pt x="13352746" y="1545932"/>
                  <a:pt x="13288588" y="1606841"/>
                </a:cubicBezTo>
                <a:cubicBezTo>
                  <a:pt x="13288588" y="1606841"/>
                  <a:pt x="13288588" y="1606841"/>
                  <a:pt x="13272690" y="1679250"/>
                </a:cubicBezTo>
                <a:cubicBezTo>
                  <a:pt x="13272690" y="1679250"/>
                  <a:pt x="13208530" y="1740155"/>
                  <a:pt x="13256792" y="1751658"/>
                </a:cubicBezTo>
                <a:cubicBezTo>
                  <a:pt x="13256792" y="1751658"/>
                  <a:pt x="13256792" y="1751658"/>
                  <a:pt x="13320952" y="1690753"/>
                </a:cubicBezTo>
                <a:cubicBezTo>
                  <a:pt x="13320952" y="1690753"/>
                  <a:pt x="13320952" y="1690753"/>
                  <a:pt x="13369214" y="1702255"/>
                </a:cubicBezTo>
                <a:cubicBezTo>
                  <a:pt x="13369214" y="1702255"/>
                  <a:pt x="13369214" y="1702255"/>
                  <a:pt x="13353316" y="1774664"/>
                </a:cubicBezTo>
                <a:cubicBezTo>
                  <a:pt x="13353316" y="1774664"/>
                  <a:pt x="13353316" y="1774664"/>
                  <a:pt x="13305054" y="1763160"/>
                </a:cubicBezTo>
                <a:cubicBezTo>
                  <a:pt x="13305054" y="1763160"/>
                  <a:pt x="13305054" y="1763160"/>
                  <a:pt x="13321522" y="1919482"/>
                </a:cubicBezTo>
                <a:cubicBezTo>
                  <a:pt x="13321522" y="1919482"/>
                  <a:pt x="13321522" y="1919482"/>
                  <a:pt x="13273258" y="1907979"/>
                </a:cubicBezTo>
                <a:cubicBezTo>
                  <a:pt x="13273258" y="1907979"/>
                  <a:pt x="13273258" y="1907979"/>
                  <a:pt x="13305624" y="1991893"/>
                </a:cubicBezTo>
                <a:cubicBezTo>
                  <a:pt x="13305624" y="1991893"/>
                  <a:pt x="13305624" y="1991893"/>
                  <a:pt x="13369784" y="1930986"/>
                </a:cubicBezTo>
                <a:cubicBezTo>
                  <a:pt x="13369784" y="1930986"/>
                  <a:pt x="13369784" y="1930986"/>
                  <a:pt x="13353886" y="2003396"/>
                </a:cubicBezTo>
                <a:cubicBezTo>
                  <a:pt x="13353886" y="2003396"/>
                  <a:pt x="13353886" y="2003396"/>
                  <a:pt x="13402146" y="2014899"/>
                </a:cubicBezTo>
                <a:cubicBezTo>
                  <a:pt x="13402146" y="2014899"/>
                  <a:pt x="13386250" y="2087308"/>
                  <a:pt x="13386250" y="2087308"/>
                </a:cubicBezTo>
                <a:cubicBezTo>
                  <a:pt x="13386250" y="2087308"/>
                  <a:pt x="13386250" y="2087308"/>
                  <a:pt x="13434514" y="2098810"/>
                </a:cubicBezTo>
                <a:cubicBezTo>
                  <a:pt x="13434514" y="2098810"/>
                  <a:pt x="13434514" y="2098810"/>
                  <a:pt x="13466878" y="2182723"/>
                </a:cubicBezTo>
                <a:cubicBezTo>
                  <a:pt x="13466878" y="2182723"/>
                  <a:pt x="13466878" y="2182723"/>
                  <a:pt x="13453464" y="2243820"/>
                </a:cubicBezTo>
                <a:lnTo>
                  <a:pt x="13450980" y="2255133"/>
                </a:lnTo>
                <a:cubicBezTo>
                  <a:pt x="13450980" y="2255133"/>
                  <a:pt x="13450980" y="2255133"/>
                  <a:pt x="13547502" y="2278139"/>
                </a:cubicBezTo>
                <a:cubicBezTo>
                  <a:pt x="13483344" y="2339045"/>
                  <a:pt x="13499242" y="2266637"/>
                  <a:pt x="13515710" y="2422957"/>
                </a:cubicBezTo>
                <a:cubicBezTo>
                  <a:pt x="13515710" y="2422957"/>
                  <a:pt x="13515710" y="2422957"/>
                  <a:pt x="13563970" y="2434461"/>
                </a:cubicBezTo>
                <a:cubicBezTo>
                  <a:pt x="13563970" y="2434461"/>
                  <a:pt x="13563970" y="2434461"/>
                  <a:pt x="13548072" y="2506872"/>
                </a:cubicBezTo>
                <a:cubicBezTo>
                  <a:pt x="13548072" y="2506872"/>
                  <a:pt x="13548072" y="2506872"/>
                  <a:pt x="13596334" y="2518375"/>
                </a:cubicBezTo>
                <a:cubicBezTo>
                  <a:pt x="13580436" y="2590780"/>
                  <a:pt x="13580436" y="2590780"/>
                  <a:pt x="13580436" y="2590780"/>
                </a:cubicBezTo>
                <a:cubicBezTo>
                  <a:pt x="13580436" y="2590780"/>
                  <a:pt x="13580436" y="2590780"/>
                  <a:pt x="13676962" y="2613787"/>
                </a:cubicBezTo>
                <a:cubicBezTo>
                  <a:pt x="13676962" y="2613787"/>
                  <a:pt x="13676962" y="2613787"/>
                  <a:pt x="13661064" y="2686198"/>
                </a:cubicBezTo>
                <a:cubicBezTo>
                  <a:pt x="13661064" y="2686198"/>
                  <a:pt x="13661064" y="2686198"/>
                  <a:pt x="13596904" y="2747101"/>
                </a:cubicBezTo>
                <a:cubicBezTo>
                  <a:pt x="13596904" y="2747101"/>
                  <a:pt x="13596904" y="2747101"/>
                  <a:pt x="13645168" y="2758604"/>
                </a:cubicBezTo>
                <a:cubicBezTo>
                  <a:pt x="13645168" y="2758604"/>
                  <a:pt x="13645168" y="2758604"/>
                  <a:pt x="13693428" y="2770107"/>
                </a:cubicBezTo>
                <a:cubicBezTo>
                  <a:pt x="13693428" y="2770107"/>
                  <a:pt x="13693428" y="2770107"/>
                  <a:pt x="13677530" y="2842517"/>
                </a:cubicBezTo>
                <a:cubicBezTo>
                  <a:pt x="13677530" y="2842517"/>
                  <a:pt x="13677530" y="2842517"/>
                  <a:pt x="13725794" y="2854021"/>
                </a:cubicBezTo>
                <a:cubicBezTo>
                  <a:pt x="13725794" y="2854021"/>
                  <a:pt x="13725794" y="2854021"/>
                  <a:pt x="13758156" y="2937933"/>
                </a:cubicBezTo>
                <a:cubicBezTo>
                  <a:pt x="13758156" y="2937933"/>
                  <a:pt x="13758156" y="2937933"/>
                  <a:pt x="13742260" y="3010344"/>
                </a:cubicBezTo>
                <a:cubicBezTo>
                  <a:pt x="13742260" y="3010344"/>
                  <a:pt x="13742260" y="3010344"/>
                  <a:pt x="13790522" y="3021847"/>
                </a:cubicBezTo>
                <a:cubicBezTo>
                  <a:pt x="13790522" y="3021847"/>
                  <a:pt x="13790522" y="3021847"/>
                  <a:pt x="13806420" y="2949438"/>
                </a:cubicBezTo>
                <a:cubicBezTo>
                  <a:pt x="13806420" y="2949438"/>
                  <a:pt x="13806420" y="2949438"/>
                  <a:pt x="13838782" y="3033351"/>
                </a:cubicBezTo>
                <a:cubicBezTo>
                  <a:pt x="13838782" y="3033351"/>
                  <a:pt x="13822884" y="3105760"/>
                  <a:pt x="13822884" y="3105760"/>
                </a:cubicBezTo>
                <a:cubicBezTo>
                  <a:pt x="13822884" y="3105760"/>
                  <a:pt x="13822884" y="3105760"/>
                  <a:pt x="13871146" y="3117264"/>
                </a:cubicBezTo>
                <a:cubicBezTo>
                  <a:pt x="13871146" y="3117264"/>
                  <a:pt x="13871146" y="3117264"/>
                  <a:pt x="13806986" y="3178170"/>
                </a:cubicBezTo>
                <a:cubicBezTo>
                  <a:pt x="13806986" y="3178170"/>
                  <a:pt x="13806986" y="3178170"/>
                  <a:pt x="13839352" y="3262081"/>
                </a:cubicBezTo>
                <a:cubicBezTo>
                  <a:pt x="13839352" y="3262081"/>
                  <a:pt x="13839352" y="3262081"/>
                  <a:pt x="13855248" y="3189672"/>
                </a:cubicBezTo>
                <a:cubicBezTo>
                  <a:pt x="13855248" y="3189672"/>
                  <a:pt x="13855248" y="3189672"/>
                  <a:pt x="13871146" y="3117264"/>
                </a:cubicBezTo>
                <a:cubicBezTo>
                  <a:pt x="13871146" y="3117264"/>
                  <a:pt x="13871146" y="3117264"/>
                  <a:pt x="13903512" y="3201177"/>
                </a:cubicBezTo>
                <a:cubicBezTo>
                  <a:pt x="13903512" y="3201177"/>
                  <a:pt x="13903512" y="3201177"/>
                  <a:pt x="13887616" y="3273585"/>
                </a:cubicBezTo>
                <a:cubicBezTo>
                  <a:pt x="13887616" y="3273585"/>
                  <a:pt x="13887616" y="3273585"/>
                  <a:pt x="13935876" y="3285087"/>
                </a:cubicBezTo>
                <a:cubicBezTo>
                  <a:pt x="13935876" y="3285087"/>
                  <a:pt x="13935876" y="3285087"/>
                  <a:pt x="14032972" y="3536822"/>
                </a:cubicBezTo>
                <a:cubicBezTo>
                  <a:pt x="14032972" y="3536822"/>
                  <a:pt x="14032972" y="3536822"/>
                  <a:pt x="14065334" y="3620738"/>
                </a:cubicBezTo>
                <a:cubicBezTo>
                  <a:pt x="14065334" y="3620738"/>
                  <a:pt x="14065334" y="3620738"/>
                  <a:pt x="14097700" y="3704650"/>
                </a:cubicBezTo>
                <a:cubicBezTo>
                  <a:pt x="14097700" y="3704650"/>
                  <a:pt x="14145964" y="3716152"/>
                  <a:pt x="14081802" y="3777058"/>
                </a:cubicBezTo>
                <a:cubicBezTo>
                  <a:pt x="14081802" y="3777058"/>
                  <a:pt x="14081802" y="3777058"/>
                  <a:pt x="14065904" y="3849470"/>
                </a:cubicBezTo>
                <a:cubicBezTo>
                  <a:pt x="14065904" y="3849470"/>
                  <a:pt x="14065904" y="3849470"/>
                  <a:pt x="14001176" y="3681643"/>
                </a:cubicBezTo>
                <a:cubicBezTo>
                  <a:pt x="14001176" y="3681643"/>
                  <a:pt x="14001176" y="3681643"/>
                  <a:pt x="13936448" y="3513816"/>
                </a:cubicBezTo>
                <a:cubicBezTo>
                  <a:pt x="13936448" y="3513816"/>
                  <a:pt x="13936448" y="3513816"/>
                  <a:pt x="13952344" y="3441407"/>
                </a:cubicBezTo>
                <a:cubicBezTo>
                  <a:pt x="13952344" y="3441407"/>
                  <a:pt x="13952344" y="3441407"/>
                  <a:pt x="13904082" y="3429903"/>
                </a:cubicBezTo>
                <a:cubicBezTo>
                  <a:pt x="13904082" y="3429903"/>
                  <a:pt x="13904082" y="3429903"/>
                  <a:pt x="13936448" y="3513816"/>
                </a:cubicBezTo>
                <a:cubicBezTo>
                  <a:pt x="13936448" y="3513816"/>
                  <a:pt x="13936448" y="3513816"/>
                  <a:pt x="13855820" y="3418399"/>
                </a:cubicBezTo>
                <a:cubicBezTo>
                  <a:pt x="13855820" y="3418399"/>
                  <a:pt x="13855820" y="3418399"/>
                  <a:pt x="13871718" y="3345993"/>
                </a:cubicBezTo>
                <a:cubicBezTo>
                  <a:pt x="13871718" y="3345993"/>
                  <a:pt x="13871718" y="3345993"/>
                  <a:pt x="13823454" y="3334490"/>
                </a:cubicBezTo>
                <a:cubicBezTo>
                  <a:pt x="13823454" y="3334490"/>
                  <a:pt x="13823454" y="3334490"/>
                  <a:pt x="13775192" y="3322988"/>
                </a:cubicBezTo>
                <a:cubicBezTo>
                  <a:pt x="13775192" y="3322988"/>
                  <a:pt x="13775192" y="3322988"/>
                  <a:pt x="13791090" y="3250577"/>
                </a:cubicBezTo>
                <a:cubicBezTo>
                  <a:pt x="13791090" y="3250577"/>
                  <a:pt x="13758726" y="3166668"/>
                  <a:pt x="13742830" y="3239076"/>
                </a:cubicBezTo>
                <a:cubicBezTo>
                  <a:pt x="13742830" y="3239076"/>
                  <a:pt x="13742830" y="3239076"/>
                  <a:pt x="13758726" y="3166668"/>
                </a:cubicBezTo>
                <a:cubicBezTo>
                  <a:pt x="13758726" y="3166668"/>
                  <a:pt x="13758726" y="3166668"/>
                  <a:pt x="13629838" y="3059749"/>
                </a:cubicBezTo>
                <a:cubicBezTo>
                  <a:pt x="13629838" y="3059749"/>
                  <a:pt x="13629838" y="3059749"/>
                  <a:pt x="13597474" y="2975836"/>
                </a:cubicBezTo>
                <a:cubicBezTo>
                  <a:pt x="13597474" y="2975836"/>
                  <a:pt x="13597474" y="2975836"/>
                  <a:pt x="13549210" y="2964333"/>
                </a:cubicBezTo>
                <a:cubicBezTo>
                  <a:pt x="13613370" y="2903426"/>
                  <a:pt x="13516846" y="2880420"/>
                  <a:pt x="13581008" y="2819510"/>
                </a:cubicBezTo>
                <a:cubicBezTo>
                  <a:pt x="13581008" y="2819510"/>
                  <a:pt x="13581008" y="2819510"/>
                  <a:pt x="13532742" y="2808008"/>
                </a:cubicBezTo>
                <a:cubicBezTo>
                  <a:pt x="13532742" y="2808008"/>
                  <a:pt x="13548640" y="2735597"/>
                  <a:pt x="13500380" y="2724093"/>
                </a:cubicBezTo>
                <a:cubicBezTo>
                  <a:pt x="13500380" y="2724093"/>
                  <a:pt x="13500380" y="2724093"/>
                  <a:pt x="13452120" y="2712593"/>
                </a:cubicBezTo>
                <a:cubicBezTo>
                  <a:pt x="13452120" y="2712593"/>
                  <a:pt x="13452120" y="2712593"/>
                  <a:pt x="13468016" y="2640186"/>
                </a:cubicBezTo>
                <a:cubicBezTo>
                  <a:pt x="13468016" y="2640186"/>
                  <a:pt x="13468016" y="2640186"/>
                  <a:pt x="13419754" y="2628682"/>
                </a:cubicBezTo>
                <a:cubicBezTo>
                  <a:pt x="13419754" y="2628682"/>
                  <a:pt x="13419754" y="2628682"/>
                  <a:pt x="13435652" y="2556273"/>
                </a:cubicBezTo>
                <a:cubicBezTo>
                  <a:pt x="13435652" y="2556273"/>
                  <a:pt x="13435652" y="2556273"/>
                  <a:pt x="13387388" y="2544770"/>
                </a:cubicBezTo>
                <a:cubicBezTo>
                  <a:pt x="13339128" y="2533266"/>
                  <a:pt x="13370924" y="2388449"/>
                  <a:pt x="13322660" y="2376945"/>
                </a:cubicBezTo>
                <a:cubicBezTo>
                  <a:pt x="13322660" y="2376945"/>
                  <a:pt x="13322660" y="2376945"/>
                  <a:pt x="13257930" y="2209120"/>
                </a:cubicBezTo>
                <a:cubicBezTo>
                  <a:pt x="13257930" y="2209120"/>
                  <a:pt x="13257930" y="2209120"/>
                  <a:pt x="13241464" y="2052798"/>
                </a:cubicBezTo>
                <a:cubicBezTo>
                  <a:pt x="13209100" y="1968886"/>
                  <a:pt x="13273258" y="1907979"/>
                  <a:pt x="13160838" y="1957384"/>
                </a:cubicBezTo>
                <a:cubicBezTo>
                  <a:pt x="13176736" y="1884974"/>
                  <a:pt x="13176736" y="1884974"/>
                  <a:pt x="13176736" y="1884974"/>
                </a:cubicBezTo>
                <a:cubicBezTo>
                  <a:pt x="13176736" y="1884974"/>
                  <a:pt x="13176736" y="1884974"/>
                  <a:pt x="13128474" y="1873472"/>
                </a:cubicBezTo>
                <a:cubicBezTo>
                  <a:pt x="13128474" y="1873472"/>
                  <a:pt x="13128474" y="1873472"/>
                  <a:pt x="13112576" y="1945882"/>
                </a:cubicBezTo>
                <a:cubicBezTo>
                  <a:pt x="13112576" y="1945882"/>
                  <a:pt x="13112576" y="1945882"/>
                  <a:pt x="13112318" y="1943440"/>
                </a:cubicBezTo>
                <a:lnTo>
                  <a:pt x="13112308" y="1943346"/>
                </a:lnTo>
                <a:lnTo>
                  <a:pt x="13110518" y="1926340"/>
                </a:lnTo>
                <a:lnTo>
                  <a:pt x="13109986" y="1921305"/>
                </a:lnTo>
                <a:lnTo>
                  <a:pt x="13107142" y="1894283"/>
                </a:lnTo>
                <a:lnTo>
                  <a:pt x="13106456" y="1887776"/>
                </a:lnTo>
                <a:lnTo>
                  <a:pt x="13105416" y="1877909"/>
                </a:lnTo>
                <a:lnTo>
                  <a:pt x="13103056" y="1855508"/>
                </a:lnTo>
                <a:lnTo>
                  <a:pt x="13098698" y="1814135"/>
                </a:lnTo>
                <a:lnTo>
                  <a:pt x="13098168" y="1809101"/>
                </a:lnTo>
                <a:lnTo>
                  <a:pt x="13096708" y="1795237"/>
                </a:lnTo>
                <a:lnTo>
                  <a:pt x="13096108" y="1789561"/>
                </a:lnTo>
                <a:cubicBezTo>
                  <a:pt x="13096108" y="1789561"/>
                  <a:pt x="13096108" y="1789561"/>
                  <a:pt x="13096366" y="1792003"/>
                </a:cubicBezTo>
                <a:lnTo>
                  <a:pt x="13096708" y="1795237"/>
                </a:lnTo>
                <a:lnTo>
                  <a:pt x="13098698" y="1814135"/>
                </a:lnTo>
                <a:lnTo>
                  <a:pt x="13101544" y="1841156"/>
                </a:lnTo>
                <a:lnTo>
                  <a:pt x="13105416" y="1877909"/>
                </a:lnTo>
                <a:lnTo>
                  <a:pt x="13105628" y="1879933"/>
                </a:lnTo>
                <a:lnTo>
                  <a:pt x="13106456" y="1887776"/>
                </a:lnTo>
                <a:lnTo>
                  <a:pt x="13109986" y="1921305"/>
                </a:lnTo>
                <a:lnTo>
                  <a:pt x="13112308" y="1943346"/>
                </a:lnTo>
                <a:lnTo>
                  <a:pt x="13112576" y="1945882"/>
                </a:lnTo>
                <a:cubicBezTo>
                  <a:pt x="13112576" y="1945882"/>
                  <a:pt x="13112576" y="1945882"/>
                  <a:pt x="13080782" y="2090699"/>
                </a:cubicBezTo>
                <a:cubicBezTo>
                  <a:pt x="13080782" y="2090699"/>
                  <a:pt x="13080782" y="2090699"/>
                  <a:pt x="13129042" y="2102202"/>
                </a:cubicBezTo>
                <a:cubicBezTo>
                  <a:pt x="13129042" y="2102202"/>
                  <a:pt x="13129042" y="2102202"/>
                  <a:pt x="13097246" y="2247023"/>
                </a:cubicBezTo>
                <a:cubicBezTo>
                  <a:pt x="13097246" y="2247023"/>
                  <a:pt x="13097246" y="2247023"/>
                  <a:pt x="13076886" y="2242169"/>
                </a:cubicBezTo>
                <a:lnTo>
                  <a:pt x="13061050" y="2238394"/>
                </a:lnTo>
                <a:lnTo>
                  <a:pt x="13062966" y="2200752"/>
                </a:lnTo>
                <a:cubicBezTo>
                  <a:pt x="13064882" y="2163110"/>
                  <a:pt x="13064882" y="2163110"/>
                  <a:pt x="13064882" y="2163110"/>
                </a:cubicBezTo>
                <a:cubicBezTo>
                  <a:pt x="13048986" y="2235520"/>
                  <a:pt x="13048986" y="2235520"/>
                  <a:pt x="13048986" y="2235520"/>
                </a:cubicBezTo>
                <a:lnTo>
                  <a:pt x="13061050" y="2238394"/>
                </a:lnTo>
                <a:lnTo>
                  <a:pt x="13058418" y="2290153"/>
                </a:lnTo>
                <a:cubicBezTo>
                  <a:pt x="13056260" y="2332501"/>
                  <a:pt x="13053386" y="2388964"/>
                  <a:pt x="13049554" y="2464249"/>
                </a:cubicBezTo>
                <a:cubicBezTo>
                  <a:pt x="13049554" y="2464249"/>
                  <a:pt x="13049554" y="2464249"/>
                  <a:pt x="13033656" y="2536660"/>
                </a:cubicBezTo>
                <a:cubicBezTo>
                  <a:pt x="13033656" y="2536660"/>
                  <a:pt x="13033656" y="2536660"/>
                  <a:pt x="13040602" y="2602605"/>
                </a:cubicBezTo>
                <a:lnTo>
                  <a:pt x="13045796" y="2651921"/>
                </a:lnTo>
                <a:lnTo>
                  <a:pt x="13047746" y="2652385"/>
                </a:lnTo>
                <a:lnTo>
                  <a:pt x="13046462" y="2658226"/>
                </a:lnTo>
                <a:lnTo>
                  <a:pt x="13050122" y="2692979"/>
                </a:lnTo>
                <a:cubicBezTo>
                  <a:pt x="13050122" y="2692979"/>
                  <a:pt x="13050122" y="2692979"/>
                  <a:pt x="13034224" y="2765391"/>
                </a:cubicBezTo>
                <a:cubicBezTo>
                  <a:pt x="13034224" y="2765391"/>
                  <a:pt x="13034224" y="2765391"/>
                  <a:pt x="13032238" y="2774442"/>
                </a:cubicBezTo>
                <a:lnTo>
                  <a:pt x="13024912" y="2807811"/>
                </a:lnTo>
                <a:lnTo>
                  <a:pt x="13026024" y="2809134"/>
                </a:lnTo>
                <a:cubicBezTo>
                  <a:pt x="13036104" y="2821061"/>
                  <a:pt x="13056260" y="2844913"/>
                  <a:pt x="13096574" y="2892621"/>
                </a:cubicBezTo>
                <a:cubicBezTo>
                  <a:pt x="13096574" y="2892621"/>
                  <a:pt x="13096574" y="2892621"/>
                  <a:pt x="13112472" y="2820211"/>
                </a:cubicBezTo>
                <a:cubicBezTo>
                  <a:pt x="13112472" y="2820211"/>
                  <a:pt x="13112472" y="2820211"/>
                  <a:pt x="13160734" y="2831714"/>
                </a:cubicBezTo>
                <a:lnTo>
                  <a:pt x="13156512" y="2850947"/>
                </a:lnTo>
                <a:cubicBezTo>
                  <a:pt x="13149804" y="2881494"/>
                  <a:pt x="13140860" y="2922229"/>
                  <a:pt x="13128938" y="2976532"/>
                </a:cubicBezTo>
                <a:cubicBezTo>
                  <a:pt x="13128938" y="2976532"/>
                  <a:pt x="13128938" y="2976532"/>
                  <a:pt x="13161304" y="3060445"/>
                </a:cubicBezTo>
                <a:cubicBezTo>
                  <a:pt x="13161304" y="3060445"/>
                  <a:pt x="13161304" y="3060445"/>
                  <a:pt x="13177202" y="2988036"/>
                </a:cubicBezTo>
                <a:cubicBezTo>
                  <a:pt x="13177202" y="2988036"/>
                  <a:pt x="13177202" y="2988036"/>
                  <a:pt x="13225466" y="2999540"/>
                </a:cubicBezTo>
                <a:cubicBezTo>
                  <a:pt x="13225466" y="2999540"/>
                  <a:pt x="13225466" y="2999540"/>
                  <a:pt x="13209566" y="3071950"/>
                </a:cubicBezTo>
                <a:cubicBezTo>
                  <a:pt x="13209566" y="3071950"/>
                  <a:pt x="13209566" y="3071950"/>
                  <a:pt x="13226034" y="3228268"/>
                </a:cubicBezTo>
                <a:cubicBezTo>
                  <a:pt x="13226034" y="3228268"/>
                  <a:pt x="13209566" y="3071950"/>
                  <a:pt x="13258398" y="3312181"/>
                </a:cubicBezTo>
                <a:cubicBezTo>
                  <a:pt x="13258398" y="3312181"/>
                  <a:pt x="13258398" y="3312181"/>
                  <a:pt x="13242502" y="3384592"/>
                </a:cubicBezTo>
                <a:cubicBezTo>
                  <a:pt x="13242502" y="3384592"/>
                  <a:pt x="13242502" y="3384592"/>
                  <a:pt x="13226602" y="3457000"/>
                </a:cubicBezTo>
                <a:cubicBezTo>
                  <a:pt x="13226602" y="3457000"/>
                  <a:pt x="13226602" y="3457000"/>
                  <a:pt x="13323126" y="3480006"/>
                </a:cubicBezTo>
                <a:cubicBezTo>
                  <a:pt x="13323126" y="3480006"/>
                  <a:pt x="13323126" y="3480006"/>
                  <a:pt x="13339590" y="3636330"/>
                </a:cubicBezTo>
                <a:cubicBezTo>
                  <a:pt x="13339590" y="3636330"/>
                  <a:pt x="13339590" y="3636330"/>
                  <a:pt x="13387854" y="3647833"/>
                </a:cubicBezTo>
                <a:cubicBezTo>
                  <a:pt x="13387854" y="3647833"/>
                  <a:pt x="13387854" y="3647833"/>
                  <a:pt x="13371958" y="3720241"/>
                </a:cubicBezTo>
                <a:cubicBezTo>
                  <a:pt x="13371958" y="3720241"/>
                  <a:pt x="13371958" y="3720241"/>
                  <a:pt x="13420220" y="3731744"/>
                </a:cubicBezTo>
                <a:cubicBezTo>
                  <a:pt x="13420220" y="3731744"/>
                  <a:pt x="13420220" y="3731744"/>
                  <a:pt x="13356060" y="3792651"/>
                </a:cubicBezTo>
                <a:cubicBezTo>
                  <a:pt x="13356060" y="3792651"/>
                  <a:pt x="13356060" y="3792651"/>
                  <a:pt x="13388424" y="3876561"/>
                </a:cubicBezTo>
                <a:cubicBezTo>
                  <a:pt x="13388424" y="3876561"/>
                  <a:pt x="13388424" y="3876561"/>
                  <a:pt x="13436686" y="3888063"/>
                </a:cubicBezTo>
                <a:lnTo>
                  <a:pt x="13420790" y="3960473"/>
                </a:lnTo>
                <a:cubicBezTo>
                  <a:pt x="13420790" y="3960473"/>
                  <a:pt x="13420790" y="3960473"/>
                  <a:pt x="13437256" y="4116797"/>
                </a:cubicBezTo>
                <a:cubicBezTo>
                  <a:pt x="13437256" y="4116797"/>
                  <a:pt x="13437256" y="4116797"/>
                  <a:pt x="13485518" y="4128299"/>
                </a:cubicBezTo>
                <a:cubicBezTo>
                  <a:pt x="13485518" y="4128299"/>
                  <a:pt x="13485518" y="4128299"/>
                  <a:pt x="13492464" y="4194248"/>
                </a:cubicBezTo>
                <a:lnTo>
                  <a:pt x="13499876" y="4264606"/>
                </a:lnTo>
                <a:lnTo>
                  <a:pt x="13487932" y="4290797"/>
                </a:lnTo>
                <a:cubicBezTo>
                  <a:pt x="13481970" y="4317950"/>
                  <a:pt x="13486088" y="4357032"/>
                  <a:pt x="13534350" y="4368533"/>
                </a:cubicBezTo>
                <a:cubicBezTo>
                  <a:pt x="13534350" y="4368533"/>
                  <a:pt x="13534350" y="4368533"/>
                  <a:pt x="13566714" y="4452446"/>
                </a:cubicBezTo>
                <a:cubicBezTo>
                  <a:pt x="13566714" y="4452446"/>
                  <a:pt x="13566714" y="4452446"/>
                  <a:pt x="13614976" y="4463947"/>
                </a:cubicBezTo>
                <a:cubicBezTo>
                  <a:pt x="13550816" y="4524853"/>
                  <a:pt x="13599078" y="4536356"/>
                  <a:pt x="13599078" y="4536356"/>
                </a:cubicBezTo>
                <a:cubicBezTo>
                  <a:pt x="13631442" y="4620269"/>
                  <a:pt x="13615544" y="4692679"/>
                  <a:pt x="13631442" y="4620269"/>
                </a:cubicBezTo>
                <a:cubicBezTo>
                  <a:pt x="13615544" y="4692679"/>
                  <a:pt x="13712068" y="4715684"/>
                  <a:pt x="13599646" y="4765090"/>
                </a:cubicBezTo>
                <a:cubicBezTo>
                  <a:pt x="13599646" y="4765090"/>
                  <a:pt x="13599646" y="4765090"/>
                  <a:pt x="13647910" y="4776593"/>
                </a:cubicBezTo>
                <a:cubicBezTo>
                  <a:pt x="13647910" y="4776593"/>
                  <a:pt x="13647910" y="4776593"/>
                  <a:pt x="13696172" y="4788095"/>
                </a:cubicBezTo>
                <a:cubicBezTo>
                  <a:pt x="13696172" y="4788095"/>
                  <a:pt x="13680274" y="4860506"/>
                  <a:pt x="13680274" y="4860506"/>
                </a:cubicBezTo>
                <a:cubicBezTo>
                  <a:pt x="13680274" y="4860506"/>
                  <a:pt x="13680274" y="4860506"/>
                  <a:pt x="13664376" y="4932912"/>
                </a:cubicBezTo>
                <a:cubicBezTo>
                  <a:pt x="13664376" y="4932912"/>
                  <a:pt x="13664376" y="4932912"/>
                  <a:pt x="13648478" y="5005322"/>
                </a:cubicBezTo>
                <a:cubicBezTo>
                  <a:pt x="13648478" y="5005322"/>
                  <a:pt x="13648478" y="5005322"/>
                  <a:pt x="13616114" y="4921409"/>
                </a:cubicBezTo>
                <a:cubicBezTo>
                  <a:pt x="13616114" y="4921409"/>
                  <a:pt x="13616114" y="4921409"/>
                  <a:pt x="13632582" y="5077731"/>
                </a:cubicBezTo>
                <a:cubicBezTo>
                  <a:pt x="13632582" y="5077731"/>
                  <a:pt x="13664946" y="5161645"/>
                  <a:pt x="13616682" y="5150142"/>
                </a:cubicBezTo>
                <a:cubicBezTo>
                  <a:pt x="13616682" y="5150142"/>
                  <a:pt x="13616682" y="5150142"/>
                  <a:pt x="13584318" y="5066228"/>
                </a:cubicBezTo>
                <a:cubicBezTo>
                  <a:pt x="13584318" y="5066228"/>
                  <a:pt x="13584318" y="5066228"/>
                  <a:pt x="13551954" y="4982316"/>
                </a:cubicBezTo>
                <a:cubicBezTo>
                  <a:pt x="13551954" y="4982316"/>
                  <a:pt x="13551954" y="4982316"/>
                  <a:pt x="13536056" y="5054724"/>
                </a:cubicBezTo>
                <a:cubicBezTo>
                  <a:pt x="13536056" y="5054724"/>
                  <a:pt x="13536056" y="5054724"/>
                  <a:pt x="13471896" y="5115634"/>
                </a:cubicBezTo>
                <a:cubicBezTo>
                  <a:pt x="13471896" y="5115634"/>
                  <a:pt x="13471896" y="5115634"/>
                  <a:pt x="13504262" y="5199544"/>
                </a:cubicBezTo>
                <a:cubicBezTo>
                  <a:pt x="13504262" y="5199544"/>
                  <a:pt x="13488364" y="5271954"/>
                  <a:pt x="13520728" y="5355867"/>
                </a:cubicBezTo>
                <a:cubicBezTo>
                  <a:pt x="13520728" y="5355867"/>
                  <a:pt x="13520728" y="5355867"/>
                  <a:pt x="13472466" y="5344363"/>
                </a:cubicBezTo>
                <a:cubicBezTo>
                  <a:pt x="13472466" y="5344363"/>
                  <a:pt x="13472466" y="5344363"/>
                  <a:pt x="13488364" y="5271954"/>
                </a:cubicBezTo>
                <a:cubicBezTo>
                  <a:pt x="13488364" y="5271954"/>
                  <a:pt x="13488364" y="5271954"/>
                  <a:pt x="13456000" y="5188040"/>
                </a:cubicBezTo>
                <a:cubicBezTo>
                  <a:pt x="13456000" y="5188040"/>
                  <a:pt x="13471896" y="5115634"/>
                  <a:pt x="13407736" y="5176537"/>
                </a:cubicBezTo>
                <a:cubicBezTo>
                  <a:pt x="13407736" y="5176537"/>
                  <a:pt x="13407736" y="5176537"/>
                  <a:pt x="13423634" y="5104130"/>
                </a:cubicBezTo>
                <a:cubicBezTo>
                  <a:pt x="13423634" y="5104130"/>
                  <a:pt x="13423634" y="5104130"/>
                  <a:pt x="13439532" y="5031719"/>
                </a:cubicBezTo>
                <a:cubicBezTo>
                  <a:pt x="13439532" y="5031719"/>
                  <a:pt x="13439532" y="5031719"/>
                  <a:pt x="13374804" y="4863895"/>
                </a:cubicBezTo>
                <a:cubicBezTo>
                  <a:pt x="13423064" y="4875398"/>
                  <a:pt x="13342438" y="4779985"/>
                  <a:pt x="13438964" y="4802991"/>
                </a:cubicBezTo>
                <a:cubicBezTo>
                  <a:pt x="13438964" y="4802991"/>
                  <a:pt x="13438964" y="4802991"/>
                  <a:pt x="13406598" y="4719079"/>
                </a:cubicBezTo>
                <a:cubicBezTo>
                  <a:pt x="13406598" y="4719079"/>
                  <a:pt x="13406598" y="4719079"/>
                  <a:pt x="13390702" y="4791488"/>
                </a:cubicBezTo>
                <a:cubicBezTo>
                  <a:pt x="13390702" y="4791488"/>
                  <a:pt x="13390702" y="4791488"/>
                  <a:pt x="13358336" y="4707573"/>
                </a:cubicBezTo>
                <a:cubicBezTo>
                  <a:pt x="13358336" y="4707573"/>
                  <a:pt x="13358336" y="4707573"/>
                  <a:pt x="13374234" y="4635164"/>
                </a:cubicBezTo>
                <a:cubicBezTo>
                  <a:pt x="13374234" y="4635164"/>
                  <a:pt x="13374234" y="4635164"/>
                  <a:pt x="13293608" y="4539749"/>
                </a:cubicBezTo>
                <a:cubicBezTo>
                  <a:pt x="13293608" y="4539749"/>
                  <a:pt x="13293608" y="4539749"/>
                  <a:pt x="13309506" y="4467338"/>
                </a:cubicBezTo>
                <a:cubicBezTo>
                  <a:pt x="13309506" y="4467338"/>
                  <a:pt x="13309506" y="4467338"/>
                  <a:pt x="13228878" y="4371924"/>
                </a:cubicBezTo>
                <a:cubicBezTo>
                  <a:pt x="13228878" y="4371924"/>
                  <a:pt x="13228878" y="4371924"/>
                  <a:pt x="13277142" y="4383429"/>
                </a:cubicBezTo>
                <a:cubicBezTo>
                  <a:pt x="13277142" y="4383429"/>
                  <a:pt x="13277142" y="4383429"/>
                  <a:pt x="13293038" y="4311018"/>
                </a:cubicBezTo>
                <a:cubicBezTo>
                  <a:pt x="13293038" y="4311018"/>
                  <a:pt x="13293038" y="4311018"/>
                  <a:pt x="13244776" y="4299517"/>
                </a:cubicBezTo>
                <a:cubicBezTo>
                  <a:pt x="13244776" y="4299517"/>
                  <a:pt x="13244776" y="4299517"/>
                  <a:pt x="13196512" y="4288012"/>
                </a:cubicBezTo>
                <a:cubicBezTo>
                  <a:pt x="13196512" y="4288012"/>
                  <a:pt x="13196512" y="4288012"/>
                  <a:pt x="13212412" y="4215604"/>
                </a:cubicBezTo>
                <a:cubicBezTo>
                  <a:pt x="13212412" y="4215604"/>
                  <a:pt x="13212412" y="4215604"/>
                  <a:pt x="13131784" y="4120188"/>
                </a:cubicBezTo>
                <a:cubicBezTo>
                  <a:pt x="13131784" y="4120188"/>
                  <a:pt x="13180048" y="4131691"/>
                  <a:pt x="13147684" y="4047778"/>
                </a:cubicBezTo>
                <a:cubicBezTo>
                  <a:pt x="13147684" y="4047778"/>
                  <a:pt x="13147684" y="4047778"/>
                  <a:pt x="13115320" y="3963866"/>
                </a:cubicBezTo>
                <a:cubicBezTo>
                  <a:pt x="13115320" y="3963866"/>
                  <a:pt x="13115320" y="3963866"/>
                  <a:pt x="13131218" y="3891456"/>
                </a:cubicBezTo>
                <a:cubicBezTo>
                  <a:pt x="13131218" y="3891456"/>
                  <a:pt x="13131218" y="3891456"/>
                  <a:pt x="13034692" y="3868449"/>
                </a:cubicBezTo>
                <a:cubicBezTo>
                  <a:pt x="13034692" y="3868449"/>
                  <a:pt x="13034692" y="3868449"/>
                  <a:pt x="13026600" y="3847473"/>
                </a:cubicBezTo>
                <a:lnTo>
                  <a:pt x="13019328" y="3828617"/>
                </a:lnTo>
                <a:lnTo>
                  <a:pt x="13004706" y="3825132"/>
                </a:lnTo>
                <a:cubicBezTo>
                  <a:pt x="13004706" y="3825132"/>
                  <a:pt x="13004706" y="3825132"/>
                  <a:pt x="12924080" y="3729717"/>
                </a:cubicBezTo>
                <a:cubicBezTo>
                  <a:pt x="12924080" y="3729717"/>
                  <a:pt x="12924080" y="3729717"/>
                  <a:pt x="12897252" y="3851910"/>
                </a:cubicBezTo>
                <a:lnTo>
                  <a:pt x="12881204" y="3925007"/>
                </a:lnTo>
                <a:lnTo>
                  <a:pt x="12887662" y="3941751"/>
                </a:lnTo>
                <a:cubicBezTo>
                  <a:pt x="12892214" y="3953550"/>
                  <a:pt x="12898280" y="3969286"/>
                  <a:pt x="12906372" y="3990263"/>
                </a:cubicBezTo>
                <a:lnTo>
                  <a:pt x="12895186" y="4041209"/>
                </a:lnTo>
                <a:lnTo>
                  <a:pt x="12898742" y="4047524"/>
                </a:lnTo>
                <a:cubicBezTo>
                  <a:pt x="12900802" y="4067064"/>
                  <a:pt x="12892852" y="4103268"/>
                  <a:pt x="12876954" y="4175679"/>
                </a:cubicBezTo>
                <a:cubicBezTo>
                  <a:pt x="12876954" y="4175679"/>
                  <a:pt x="12876954" y="4175679"/>
                  <a:pt x="12872982" y="4193779"/>
                </a:cubicBezTo>
                <a:lnTo>
                  <a:pt x="12870992" y="4202832"/>
                </a:lnTo>
                <a:cubicBezTo>
                  <a:pt x="12870000" y="4207358"/>
                  <a:pt x="12869504" y="4209619"/>
                  <a:pt x="12870248" y="4206225"/>
                </a:cubicBezTo>
                <a:lnTo>
                  <a:pt x="12863542" y="4236773"/>
                </a:lnTo>
                <a:cubicBezTo>
                  <a:pt x="12859072" y="4257138"/>
                  <a:pt x="12853108" y="4284291"/>
                  <a:pt x="12845160" y="4320495"/>
                </a:cubicBezTo>
                <a:cubicBezTo>
                  <a:pt x="12845160" y="4320495"/>
                  <a:pt x="12845160" y="4320495"/>
                  <a:pt x="12829264" y="4392902"/>
                </a:cubicBezTo>
                <a:cubicBezTo>
                  <a:pt x="12829264" y="4392902"/>
                  <a:pt x="12829264" y="4392902"/>
                  <a:pt x="12813366" y="4465314"/>
                </a:cubicBezTo>
                <a:cubicBezTo>
                  <a:pt x="12829264" y="4392902"/>
                  <a:pt x="12765104" y="4453811"/>
                  <a:pt x="12765104" y="4453811"/>
                </a:cubicBezTo>
                <a:cubicBezTo>
                  <a:pt x="12765104" y="4453811"/>
                  <a:pt x="12765104" y="4453811"/>
                  <a:pt x="12781002" y="4381400"/>
                </a:cubicBezTo>
                <a:cubicBezTo>
                  <a:pt x="12781002" y="4381400"/>
                  <a:pt x="12781002" y="4381400"/>
                  <a:pt x="12794414" y="4320305"/>
                </a:cubicBezTo>
                <a:lnTo>
                  <a:pt x="12796444" y="4311060"/>
                </a:lnTo>
                <a:lnTo>
                  <a:pt x="12794520" y="4268398"/>
                </a:lnTo>
                <a:cubicBezTo>
                  <a:pt x="12794520" y="4268398"/>
                  <a:pt x="12794520" y="4268398"/>
                  <a:pt x="12780866" y="4233002"/>
                </a:cubicBezTo>
                <a:lnTo>
                  <a:pt x="12772002" y="4210011"/>
                </a:lnTo>
                <a:lnTo>
                  <a:pt x="12764534" y="4225081"/>
                </a:lnTo>
                <a:cubicBezTo>
                  <a:pt x="12764534" y="4225081"/>
                  <a:pt x="12737386" y="4218610"/>
                  <a:pt x="12750878" y="4189683"/>
                </a:cubicBezTo>
                <a:lnTo>
                  <a:pt x="12759834" y="4178469"/>
                </a:lnTo>
                <a:lnTo>
                  <a:pt x="12758110" y="4173994"/>
                </a:lnTo>
                <a:cubicBezTo>
                  <a:pt x="12754064" y="4163508"/>
                  <a:pt x="12745972" y="4142530"/>
                  <a:pt x="12729792" y="4100575"/>
                </a:cubicBezTo>
                <a:cubicBezTo>
                  <a:pt x="12729792" y="4100575"/>
                  <a:pt x="12729792" y="4100575"/>
                  <a:pt x="12681530" y="4089072"/>
                </a:cubicBezTo>
                <a:cubicBezTo>
                  <a:pt x="12681530" y="4089072"/>
                  <a:pt x="12681530" y="4089072"/>
                  <a:pt x="12694942" y="4027975"/>
                </a:cubicBezTo>
                <a:lnTo>
                  <a:pt x="12697426" y="4016662"/>
                </a:lnTo>
                <a:cubicBezTo>
                  <a:pt x="12697426" y="4016662"/>
                  <a:pt x="12697426" y="4016662"/>
                  <a:pt x="12665062" y="3932747"/>
                </a:cubicBezTo>
                <a:cubicBezTo>
                  <a:pt x="12665062" y="3932747"/>
                  <a:pt x="12665062" y="3932747"/>
                  <a:pt x="12632698" y="3848837"/>
                </a:cubicBezTo>
                <a:cubicBezTo>
                  <a:pt x="12632698" y="3848837"/>
                  <a:pt x="12632698" y="3848837"/>
                  <a:pt x="12696860" y="3787928"/>
                </a:cubicBezTo>
                <a:cubicBezTo>
                  <a:pt x="12696860" y="3787928"/>
                  <a:pt x="12696860" y="3787928"/>
                  <a:pt x="12664494" y="3704016"/>
                </a:cubicBezTo>
                <a:cubicBezTo>
                  <a:pt x="12664494" y="3704016"/>
                  <a:pt x="12664494" y="3704016"/>
                  <a:pt x="12600334" y="3764922"/>
                </a:cubicBezTo>
                <a:cubicBezTo>
                  <a:pt x="12567968" y="3681010"/>
                  <a:pt x="12567968" y="3681010"/>
                  <a:pt x="12583866" y="3608604"/>
                </a:cubicBezTo>
                <a:cubicBezTo>
                  <a:pt x="12583866" y="3608604"/>
                  <a:pt x="12583866" y="3608604"/>
                  <a:pt x="12551500" y="3524690"/>
                </a:cubicBezTo>
                <a:cubicBezTo>
                  <a:pt x="12551500" y="3524690"/>
                  <a:pt x="12551500" y="3524690"/>
                  <a:pt x="12535602" y="3597100"/>
                </a:cubicBezTo>
                <a:cubicBezTo>
                  <a:pt x="12535602" y="3597100"/>
                  <a:pt x="12535602" y="3597100"/>
                  <a:pt x="12521950" y="3561698"/>
                </a:cubicBezTo>
                <a:lnTo>
                  <a:pt x="12510434" y="3531843"/>
                </a:lnTo>
                <a:lnTo>
                  <a:pt x="12501396" y="3573014"/>
                </a:lnTo>
                <a:cubicBezTo>
                  <a:pt x="12494688" y="3603565"/>
                  <a:pt x="12485748" y="3644292"/>
                  <a:pt x="12473824" y="3698600"/>
                </a:cubicBezTo>
                <a:cubicBezTo>
                  <a:pt x="12473824" y="3698600"/>
                  <a:pt x="12473824" y="3698600"/>
                  <a:pt x="12467358" y="3825645"/>
                </a:cubicBezTo>
                <a:lnTo>
                  <a:pt x="12463528" y="3900869"/>
                </a:lnTo>
                <a:lnTo>
                  <a:pt x="12472012" y="3886738"/>
                </a:lnTo>
                <a:cubicBezTo>
                  <a:pt x="12472012" y="3886738"/>
                  <a:pt x="12472012" y="3886738"/>
                  <a:pt x="12504378" y="3970650"/>
                </a:cubicBezTo>
                <a:cubicBezTo>
                  <a:pt x="12504378" y="3970650"/>
                  <a:pt x="12504378" y="3970650"/>
                  <a:pt x="12477310" y="3996348"/>
                </a:cubicBezTo>
                <a:lnTo>
                  <a:pt x="12459880" y="4012891"/>
                </a:lnTo>
                <a:lnTo>
                  <a:pt x="12460552" y="4019281"/>
                </a:lnTo>
                <a:cubicBezTo>
                  <a:pt x="12462610" y="4038823"/>
                  <a:pt x="12466728" y="4077899"/>
                  <a:pt x="12474962" y="4156064"/>
                </a:cubicBezTo>
                <a:cubicBezTo>
                  <a:pt x="12474962" y="4156064"/>
                  <a:pt x="12474962" y="4156064"/>
                  <a:pt x="12454602" y="4151211"/>
                </a:cubicBezTo>
                <a:lnTo>
                  <a:pt x="12440508" y="4147852"/>
                </a:lnTo>
                <a:lnTo>
                  <a:pt x="12440590" y="4180571"/>
                </a:lnTo>
                <a:lnTo>
                  <a:pt x="12459064" y="4228474"/>
                </a:lnTo>
                <a:cubicBezTo>
                  <a:pt x="12459064" y="4228474"/>
                  <a:pt x="12459064" y="4228474"/>
                  <a:pt x="12472478" y="4167378"/>
                </a:cubicBezTo>
                <a:lnTo>
                  <a:pt x="12474962" y="4156064"/>
                </a:lnTo>
                <a:cubicBezTo>
                  <a:pt x="12474962" y="4156064"/>
                  <a:pt x="12474962" y="4156064"/>
                  <a:pt x="12488616" y="4191464"/>
                </a:cubicBezTo>
                <a:lnTo>
                  <a:pt x="12495228" y="4208604"/>
                </a:lnTo>
                <a:lnTo>
                  <a:pt x="12504946" y="4199379"/>
                </a:lnTo>
                <a:cubicBezTo>
                  <a:pt x="12504946" y="4199379"/>
                  <a:pt x="12504946" y="4199379"/>
                  <a:pt x="12586144" y="4523527"/>
                </a:cubicBezTo>
                <a:cubicBezTo>
                  <a:pt x="12586144" y="4523527"/>
                  <a:pt x="12586144" y="4523527"/>
                  <a:pt x="12570244" y="4595938"/>
                </a:cubicBezTo>
                <a:cubicBezTo>
                  <a:pt x="12570244" y="4595938"/>
                  <a:pt x="12570244" y="4595938"/>
                  <a:pt x="12634406" y="4535029"/>
                </a:cubicBezTo>
                <a:cubicBezTo>
                  <a:pt x="12634406" y="4535029"/>
                  <a:pt x="12634406" y="4535029"/>
                  <a:pt x="12666768" y="4618942"/>
                </a:cubicBezTo>
                <a:cubicBezTo>
                  <a:pt x="12666768" y="4618942"/>
                  <a:pt x="12666768" y="4618942"/>
                  <a:pt x="12715032" y="4630446"/>
                </a:cubicBezTo>
                <a:cubicBezTo>
                  <a:pt x="12715032" y="4630446"/>
                  <a:pt x="12715032" y="4630446"/>
                  <a:pt x="12719078" y="4640937"/>
                </a:cubicBezTo>
                <a:lnTo>
                  <a:pt x="12724678" y="4655457"/>
                </a:lnTo>
                <a:lnTo>
                  <a:pt x="12729402" y="4645324"/>
                </a:lnTo>
                <a:cubicBezTo>
                  <a:pt x="12741398" y="4619610"/>
                  <a:pt x="12765386" y="4568178"/>
                  <a:pt x="12813366" y="4465314"/>
                </a:cubicBezTo>
                <a:cubicBezTo>
                  <a:pt x="12813366" y="4465314"/>
                  <a:pt x="12813366" y="4465314"/>
                  <a:pt x="12845730" y="4549225"/>
                </a:cubicBezTo>
                <a:cubicBezTo>
                  <a:pt x="12845730" y="4549225"/>
                  <a:pt x="12845730" y="4549225"/>
                  <a:pt x="12829832" y="4621637"/>
                </a:cubicBezTo>
                <a:cubicBezTo>
                  <a:pt x="12829832" y="4621637"/>
                  <a:pt x="12829832" y="4621637"/>
                  <a:pt x="12781570" y="4610134"/>
                </a:cubicBezTo>
                <a:cubicBezTo>
                  <a:pt x="12781570" y="4610134"/>
                  <a:pt x="12781570" y="4610134"/>
                  <a:pt x="12765672" y="4682548"/>
                </a:cubicBezTo>
                <a:cubicBezTo>
                  <a:pt x="12765672" y="4682548"/>
                  <a:pt x="12765672" y="4682548"/>
                  <a:pt x="12745310" y="4677693"/>
                </a:cubicBezTo>
                <a:lnTo>
                  <a:pt x="12732032" y="4674528"/>
                </a:lnTo>
                <a:lnTo>
                  <a:pt x="12747396" y="4714356"/>
                </a:lnTo>
                <a:cubicBezTo>
                  <a:pt x="12747396" y="4714356"/>
                  <a:pt x="12747396" y="4714356"/>
                  <a:pt x="12779760" y="4798270"/>
                </a:cubicBezTo>
                <a:cubicBezTo>
                  <a:pt x="12779760" y="4798270"/>
                  <a:pt x="12779760" y="4798270"/>
                  <a:pt x="12763864" y="4870676"/>
                </a:cubicBezTo>
                <a:cubicBezTo>
                  <a:pt x="12763864" y="4870676"/>
                  <a:pt x="12763864" y="4870676"/>
                  <a:pt x="12812126" y="4882181"/>
                </a:cubicBezTo>
                <a:cubicBezTo>
                  <a:pt x="12812126" y="4882181"/>
                  <a:pt x="12812126" y="4882181"/>
                  <a:pt x="12876856" y="5050005"/>
                </a:cubicBezTo>
                <a:cubicBezTo>
                  <a:pt x="12876856" y="5050005"/>
                  <a:pt x="12876856" y="5050005"/>
                  <a:pt x="12860958" y="5122416"/>
                </a:cubicBezTo>
                <a:cubicBezTo>
                  <a:pt x="12860958" y="5122416"/>
                  <a:pt x="12860958" y="5122416"/>
                  <a:pt x="12909218" y="5133920"/>
                </a:cubicBezTo>
                <a:cubicBezTo>
                  <a:pt x="12909218" y="5133920"/>
                  <a:pt x="12909218" y="5133920"/>
                  <a:pt x="12893322" y="5206328"/>
                </a:cubicBezTo>
                <a:cubicBezTo>
                  <a:pt x="12893322" y="5206328"/>
                  <a:pt x="12893322" y="5206328"/>
                  <a:pt x="12934282" y="5312531"/>
                </a:cubicBezTo>
                <a:lnTo>
                  <a:pt x="12958048" y="5374150"/>
                </a:lnTo>
                <a:lnTo>
                  <a:pt x="12956284" y="5371351"/>
                </a:lnTo>
                <a:cubicBezTo>
                  <a:pt x="12950988" y="5362943"/>
                  <a:pt x="12929802" y="5329318"/>
                  <a:pt x="12845060" y="5194826"/>
                </a:cubicBezTo>
                <a:cubicBezTo>
                  <a:pt x="12845060" y="5194826"/>
                  <a:pt x="12845060" y="5194826"/>
                  <a:pt x="12796796" y="5183323"/>
                </a:cubicBezTo>
                <a:cubicBezTo>
                  <a:pt x="12796796" y="5183323"/>
                  <a:pt x="12796796" y="5183323"/>
                  <a:pt x="12829162" y="5267236"/>
                </a:cubicBezTo>
                <a:cubicBezTo>
                  <a:pt x="12829162" y="5267236"/>
                  <a:pt x="12829162" y="5267236"/>
                  <a:pt x="12861528" y="5351145"/>
                </a:cubicBezTo>
                <a:cubicBezTo>
                  <a:pt x="12861528" y="5351145"/>
                  <a:pt x="12861528" y="5351145"/>
                  <a:pt x="12877992" y="5507465"/>
                </a:cubicBezTo>
                <a:cubicBezTo>
                  <a:pt x="12877992" y="5507465"/>
                  <a:pt x="12877992" y="5507465"/>
                  <a:pt x="12942720" y="5675294"/>
                </a:cubicBezTo>
                <a:cubicBezTo>
                  <a:pt x="12942720" y="5675294"/>
                  <a:pt x="12942720" y="5675294"/>
                  <a:pt x="12894458" y="5663790"/>
                </a:cubicBezTo>
                <a:cubicBezTo>
                  <a:pt x="12846196" y="5652287"/>
                  <a:pt x="12878560" y="5736200"/>
                  <a:pt x="12878560" y="5736200"/>
                </a:cubicBezTo>
                <a:cubicBezTo>
                  <a:pt x="12878560" y="5736200"/>
                  <a:pt x="12878560" y="5736200"/>
                  <a:pt x="12830298" y="5724697"/>
                </a:cubicBezTo>
                <a:cubicBezTo>
                  <a:pt x="12830298" y="5724697"/>
                  <a:pt x="12830298" y="5724697"/>
                  <a:pt x="12813834" y="5568373"/>
                </a:cubicBezTo>
                <a:cubicBezTo>
                  <a:pt x="12797934" y="5640786"/>
                  <a:pt x="12782036" y="5713194"/>
                  <a:pt x="12765572" y="5556871"/>
                </a:cubicBezTo>
                <a:cubicBezTo>
                  <a:pt x="12765572" y="5556871"/>
                  <a:pt x="12765572" y="5556871"/>
                  <a:pt x="12733206" y="5472955"/>
                </a:cubicBezTo>
                <a:cubicBezTo>
                  <a:pt x="12717308" y="5545368"/>
                  <a:pt x="12733206" y="5472955"/>
                  <a:pt x="12700842" y="5389045"/>
                </a:cubicBezTo>
                <a:cubicBezTo>
                  <a:pt x="12700842" y="5389045"/>
                  <a:pt x="12700842" y="5389045"/>
                  <a:pt x="12684944" y="5461454"/>
                </a:cubicBezTo>
                <a:cubicBezTo>
                  <a:pt x="12684944" y="5461454"/>
                  <a:pt x="12684944" y="5461454"/>
                  <a:pt x="12669046" y="5533864"/>
                </a:cubicBezTo>
                <a:cubicBezTo>
                  <a:pt x="12669046" y="5533864"/>
                  <a:pt x="12669046" y="5533864"/>
                  <a:pt x="12717308" y="5545368"/>
                </a:cubicBezTo>
                <a:cubicBezTo>
                  <a:pt x="12717308" y="5545368"/>
                  <a:pt x="12717308" y="5545368"/>
                  <a:pt x="12653148" y="5606276"/>
                </a:cubicBezTo>
                <a:cubicBezTo>
                  <a:pt x="12653148" y="5606276"/>
                  <a:pt x="12653148" y="5606276"/>
                  <a:pt x="12669614" y="5762599"/>
                </a:cubicBezTo>
                <a:cubicBezTo>
                  <a:pt x="12669614" y="5762599"/>
                  <a:pt x="12669614" y="5762599"/>
                  <a:pt x="12701980" y="5846513"/>
                </a:cubicBezTo>
                <a:cubicBezTo>
                  <a:pt x="12701980" y="5846513"/>
                  <a:pt x="12701980" y="5846513"/>
                  <a:pt x="12686084" y="5918916"/>
                </a:cubicBezTo>
                <a:cubicBezTo>
                  <a:pt x="12686084" y="5918916"/>
                  <a:pt x="12686084" y="5918916"/>
                  <a:pt x="12684096" y="5927973"/>
                </a:cubicBezTo>
                <a:lnTo>
                  <a:pt x="12672172" y="5982277"/>
                </a:lnTo>
                <a:lnTo>
                  <a:pt x="12670186" y="5991328"/>
                </a:lnTo>
                <a:cubicBezTo>
                  <a:pt x="12670186" y="5991328"/>
                  <a:pt x="12670186" y="5991328"/>
                  <a:pt x="12475996" y="5487852"/>
                </a:cubicBezTo>
                <a:cubicBezTo>
                  <a:pt x="12475996" y="5487852"/>
                  <a:pt x="12475996" y="5487852"/>
                  <a:pt x="12491896" y="5415441"/>
                </a:cubicBezTo>
                <a:cubicBezTo>
                  <a:pt x="12491896" y="5415441"/>
                  <a:pt x="12482952" y="5456170"/>
                  <a:pt x="12458120" y="5471686"/>
                </a:cubicBezTo>
                <a:lnTo>
                  <a:pt x="12439422" y="5474555"/>
                </a:lnTo>
                <a:lnTo>
                  <a:pt x="12430116" y="5516944"/>
                </a:lnTo>
                <a:cubicBezTo>
                  <a:pt x="12430116" y="5516944"/>
                  <a:pt x="12430116" y="5516944"/>
                  <a:pt x="12397752" y="5433031"/>
                </a:cubicBezTo>
                <a:lnTo>
                  <a:pt x="12395318" y="5392563"/>
                </a:lnTo>
                <a:lnTo>
                  <a:pt x="12378392" y="5433632"/>
                </a:lnTo>
                <a:cubicBezTo>
                  <a:pt x="12371382" y="5443868"/>
                  <a:pt x="12363364" y="5451480"/>
                  <a:pt x="12355342" y="5459096"/>
                </a:cubicBezTo>
                <a:lnTo>
                  <a:pt x="12336726" y="5479662"/>
                </a:lnTo>
                <a:lnTo>
                  <a:pt x="12332294" y="5484557"/>
                </a:lnTo>
                <a:cubicBezTo>
                  <a:pt x="12325286" y="5494792"/>
                  <a:pt x="12319290" y="5507651"/>
                  <a:pt x="12315314" y="5525755"/>
                </a:cubicBezTo>
                <a:cubicBezTo>
                  <a:pt x="12315314" y="5525755"/>
                  <a:pt x="12315314" y="5525755"/>
                  <a:pt x="12282950" y="5441841"/>
                </a:cubicBezTo>
                <a:cubicBezTo>
                  <a:pt x="12282950" y="5441841"/>
                  <a:pt x="12267052" y="5514252"/>
                  <a:pt x="12267052" y="5514252"/>
                </a:cubicBezTo>
                <a:cubicBezTo>
                  <a:pt x="12267052" y="5514252"/>
                  <a:pt x="12267052" y="5514252"/>
                  <a:pt x="12251152" y="5586662"/>
                </a:cubicBezTo>
                <a:cubicBezTo>
                  <a:pt x="12251152" y="5586662"/>
                  <a:pt x="12251152" y="5586662"/>
                  <a:pt x="12202892" y="5575158"/>
                </a:cubicBezTo>
                <a:cubicBezTo>
                  <a:pt x="12202892" y="5575158"/>
                  <a:pt x="12202892" y="5575158"/>
                  <a:pt x="12186994" y="5647570"/>
                </a:cubicBezTo>
                <a:cubicBezTo>
                  <a:pt x="12186994" y="5647570"/>
                  <a:pt x="12186994" y="5647570"/>
                  <a:pt x="12154630" y="5563657"/>
                </a:cubicBezTo>
                <a:cubicBezTo>
                  <a:pt x="12154630" y="5563657"/>
                  <a:pt x="12154630" y="5563657"/>
                  <a:pt x="12170528" y="5491245"/>
                </a:cubicBezTo>
                <a:cubicBezTo>
                  <a:pt x="12122264" y="5479742"/>
                  <a:pt x="12122264" y="5479742"/>
                  <a:pt x="12138162" y="5407331"/>
                </a:cubicBezTo>
                <a:cubicBezTo>
                  <a:pt x="12154060" y="5334921"/>
                  <a:pt x="12089900" y="5395829"/>
                  <a:pt x="12154060" y="5334921"/>
                </a:cubicBezTo>
                <a:cubicBezTo>
                  <a:pt x="12154060" y="5334921"/>
                  <a:pt x="12154060" y="5334921"/>
                  <a:pt x="12105798" y="5323418"/>
                </a:cubicBezTo>
                <a:cubicBezTo>
                  <a:pt x="12105798" y="5323418"/>
                  <a:pt x="12105798" y="5323418"/>
                  <a:pt x="12057536" y="5311914"/>
                </a:cubicBezTo>
                <a:cubicBezTo>
                  <a:pt x="12057536" y="5311914"/>
                  <a:pt x="12057536" y="5311914"/>
                  <a:pt x="12041072" y="5155595"/>
                </a:cubicBezTo>
                <a:cubicBezTo>
                  <a:pt x="12041072" y="5155595"/>
                  <a:pt x="12041072" y="5155595"/>
                  <a:pt x="12073434" y="5239507"/>
                </a:cubicBezTo>
                <a:cubicBezTo>
                  <a:pt x="12073434" y="5239507"/>
                  <a:pt x="12073434" y="5239507"/>
                  <a:pt x="12089330" y="5167097"/>
                </a:cubicBezTo>
                <a:cubicBezTo>
                  <a:pt x="12089330" y="5167097"/>
                  <a:pt x="12089330" y="5167097"/>
                  <a:pt x="12056968" y="5083188"/>
                </a:cubicBezTo>
                <a:cubicBezTo>
                  <a:pt x="12056968" y="5083188"/>
                  <a:pt x="12056968" y="5083188"/>
                  <a:pt x="12058954" y="5074136"/>
                </a:cubicBezTo>
                <a:lnTo>
                  <a:pt x="12064514" y="5048816"/>
                </a:lnTo>
                <a:lnTo>
                  <a:pt x="12054880" y="5046520"/>
                </a:lnTo>
                <a:cubicBezTo>
                  <a:pt x="12048096" y="5044904"/>
                  <a:pt x="12039046" y="5042746"/>
                  <a:pt x="12026984" y="5039872"/>
                </a:cubicBezTo>
                <a:cubicBezTo>
                  <a:pt x="12026984" y="5039872"/>
                  <a:pt x="12026984" y="5039872"/>
                  <a:pt x="11995188" y="5184686"/>
                </a:cubicBezTo>
                <a:cubicBezTo>
                  <a:pt x="11995188" y="5184686"/>
                  <a:pt x="11995188" y="5184686"/>
                  <a:pt x="11995756" y="5413415"/>
                </a:cubicBezTo>
                <a:cubicBezTo>
                  <a:pt x="11995756" y="5413415"/>
                  <a:pt x="11995756" y="5413415"/>
                  <a:pt x="11993768" y="5422466"/>
                </a:cubicBezTo>
                <a:lnTo>
                  <a:pt x="11984674" y="5463886"/>
                </a:lnTo>
                <a:lnTo>
                  <a:pt x="11991130" y="5480637"/>
                </a:lnTo>
                <a:lnTo>
                  <a:pt x="11994478" y="5489313"/>
                </a:lnTo>
                <a:lnTo>
                  <a:pt x="12009844" y="5529147"/>
                </a:lnTo>
                <a:cubicBezTo>
                  <a:pt x="12009844" y="5529147"/>
                  <a:pt x="11993944" y="5601557"/>
                  <a:pt x="11993944" y="5601557"/>
                </a:cubicBezTo>
                <a:cubicBezTo>
                  <a:pt x="11993944" y="5601557"/>
                  <a:pt x="11993944" y="5601557"/>
                  <a:pt x="12042208" y="5613060"/>
                </a:cubicBezTo>
                <a:cubicBezTo>
                  <a:pt x="12042208" y="5613060"/>
                  <a:pt x="12042208" y="5613060"/>
                  <a:pt x="11978048" y="5673967"/>
                </a:cubicBezTo>
                <a:cubicBezTo>
                  <a:pt x="11978048" y="5673967"/>
                  <a:pt x="11978048" y="5673967"/>
                  <a:pt x="12010414" y="5757873"/>
                </a:cubicBezTo>
                <a:cubicBezTo>
                  <a:pt x="12010414" y="5757873"/>
                  <a:pt x="12010414" y="5757873"/>
                  <a:pt x="12026310" y="5685470"/>
                </a:cubicBezTo>
                <a:cubicBezTo>
                  <a:pt x="12026310" y="5685470"/>
                  <a:pt x="12026310" y="5685470"/>
                  <a:pt x="12042208" y="5613060"/>
                </a:cubicBezTo>
                <a:cubicBezTo>
                  <a:pt x="12042208" y="5613060"/>
                  <a:pt x="12042208" y="5613060"/>
                  <a:pt x="12074572" y="5696972"/>
                </a:cubicBezTo>
                <a:cubicBezTo>
                  <a:pt x="12074572" y="5696972"/>
                  <a:pt x="12074572" y="5696972"/>
                  <a:pt x="12058674" y="5769377"/>
                </a:cubicBezTo>
                <a:cubicBezTo>
                  <a:pt x="12058674" y="5769377"/>
                  <a:pt x="12058674" y="5769377"/>
                  <a:pt x="12106938" y="5780879"/>
                </a:cubicBezTo>
                <a:cubicBezTo>
                  <a:pt x="12106938" y="5780879"/>
                  <a:pt x="12106938" y="5780879"/>
                  <a:pt x="12204030" y="6032621"/>
                </a:cubicBezTo>
                <a:cubicBezTo>
                  <a:pt x="12204030" y="6032621"/>
                  <a:pt x="12204030" y="6032621"/>
                  <a:pt x="12236396" y="6116534"/>
                </a:cubicBezTo>
                <a:cubicBezTo>
                  <a:pt x="12236396" y="6116534"/>
                  <a:pt x="12236396" y="6116534"/>
                  <a:pt x="12268760" y="6200447"/>
                </a:cubicBezTo>
                <a:cubicBezTo>
                  <a:pt x="12268760" y="6200447"/>
                  <a:pt x="12317020" y="6211950"/>
                  <a:pt x="12252862" y="6272857"/>
                </a:cubicBezTo>
                <a:cubicBezTo>
                  <a:pt x="12252862" y="6272857"/>
                  <a:pt x="12252862" y="6272857"/>
                  <a:pt x="12236964" y="6345268"/>
                </a:cubicBezTo>
                <a:cubicBezTo>
                  <a:pt x="12236964" y="6345268"/>
                  <a:pt x="12236964" y="6345268"/>
                  <a:pt x="12172236" y="6177441"/>
                </a:cubicBezTo>
                <a:cubicBezTo>
                  <a:pt x="12172236" y="6177441"/>
                  <a:pt x="12172236" y="6177441"/>
                  <a:pt x="12107506" y="6009615"/>
                </a:cubicBezTo>
                <a:cubicBezTo>
                  <a:pt x="12107506" y="6009615"/>
                  <a:pt x="12107506" y="6009615"/>
                  <a:pt x="12123402" y="5937202"/>
                </a:cubicBezTo>
                <a:cubicBezTo>
                  <a:pt x="12123402" y="5937202"/>
                  <a:pt x="12123402" y="5937202"/>
                  <a:pt x="12075142" y="5925701"/>
                </a:cubicBezTo>
                <a:cubicBezTo>
                  <a:pt x="12075142" y="5925701"/>
                  <a:pt x="12075142" y="5925701"/>
                  <a:pt x="12107506" y="6009615"/>
                </a:cubicBezTo>
                <a:cubicBezTo>
                  <a:pt x="12107506" y="6009615"/>
                  <a:pt x="12107506" y="6009615"/>
                  <a:pt x="12026878" y="5914198"/>
                </a:cubicBezTo>
                <a:cubicBezTo>
                  <a:pt x="12026878" y="5914198"/>
                  <a:pt x="12026878" y="5914198"/>
                  <a:pt x="12042776" y="5841788"/>
                </a:cubicBezTo>
                <a:cubicBezTo>
                  <a:pt x="12042776" y="5841788"/>
                  <a:pt x="12042776" y="5841788"/>
                  <a:pt x="11994514" y="5830284"/>
                </a:cubicBezTo>
                <a:cubicBezTo>
                  <a:pt x="11994514" y="5830284"/>
                  <a:pt x="11994514" y="5830284"/>
                  <a:pt x="11946252" y="5818782"/>
                </a:cubicBezTo>
                <a:cubicBezTo>
                  <a:pt x="11946252" y="5818782"/>
                  <a:pt x="11946252" y="5818782"/>
                  <a:pt x="11962148" y="5746371"/>
                </a:cubicBezTo>
                <a:cubicBezTo>
                  <a:pt x="11962148" y="5746371"/>
                  <a:pt x="11954058" y="5725397"/>
                  <a:pt x="11943980" y="5713466"/>
                </a:cubicBezTo>
                <a:lnTo>
                  <a:pt x="11931180" y="5707530"/>
                </a:lnTo>
                <a:lnTo>
                  <a:pt x="11927940" y="5722288"/>
                </a:lnTo>
                <a:cubicBezTo>
                  <a:pt x="11921236" y="5752837"/>
                  <a:pt x="11912292" y="5793567"/>
                  <a:pt x="11900370" y="5847872"/>
                </a:cubicBezTo>
                <a:cubicBezTo>
                  <a:pt x="11900370" y="5847872"/>
                  <a:pt x="11900370" y="5847872"/>
                  <a:pt x="11884472" y="5920282"/>
                </a:cubicBezTo>
                <a:cubicBezTo>
                  <a:pt x="11884472" y="5920282"/>
                  <a:pt x="11868574" y="5992691"/>
                  <a:pt x="11868574" y="5992691"/>
                </a:cubicBezTo>
                <a:cubicBezTo>
                  <a:pt x="11868574" y="5992691"/>
                  <a:pt x="11868574" y="5992691"/>
                  <a:pt x="11852676" y="6065102"/>
                </a:cubicBezTo>
                <a:cubicBezTo>
                  <a:pt x="11852676" y="6065102"/>
                  <a:pt x="11852676" y="6065102"/>
                  <a:pt x="11773188" y="6427145"/>
                </a:cubicBezTo>
                <a:cubicBezTo>
                  <a:pt x="11773188" y="6427145"/>
                  <a:pt x="11773188" y="6427145"/>
                  <a:pt x="11693132" y="6560464"/>
                </a:cubicBezTo>
                <a:cubicBezTo>
                  <a:pt x="11693132" y="6560464"/>
                  <a:pt x="11693132" y="6560464"/>
                  <a:pt x="11677236" y="6632872"/>
                </a:cubicBezTo>
                <a:cubicBezTo>
                  <a:pt x="11693132" y="6560464"/>
                  <a:pt x="11693132" y="6560464"/>
                  <a:pt x="11628972" y="6621369"/>
                </a:cubicBezTo>
                <a:cubicBezTo>
                  <a:pt x="11628972" y="6621369"/>
                  <a:pt x="11628972" y="6621369"/>
                  <a:pt x="11661338" y="6705283"/>
                </a:cubicBezTo>
                <a:cubicBezTo>
                  <a:pt x="11661338" y="6705283"/>
                  <a:pt x="11661338" y="6705283"/>
                  <a:pt x="11613074" y="6693779"/>
                </a:cubicBezTo>
                <a:cubicBezTo>
                  <a:pt x="11613074" y="6693779"/>
                  <a:pt x="11613074" y="6693779"/>
                  <a:pt x="11580710" y="6609867"/>
                </a:cubicBezTo>
                <a:cubicBezTo>
                  <a:pt x="11580710" y="6609867"/>
                  <a:pt x="11580710" y="6609867"/>
                  <a:pt x="11548346" y="6525955"/>
                </a:cubicBezTo>
                <a:cubicBezTo>
                  <a:pt x="11548346" y="6525955"/>
                  <a:pt x="11548346" y="6525955"/>
                  <a:pt x="11483044" y="6129401"/>
                </a:cubicBezTo>
                <a:cubicBezTo>
                  <a:pt x="11483044" y="6129401"/>
                  <a:pt x="11483044" y="6129401"/>
                  <a:pt x="11434784" y="6117898"/>
                </a:cubicBezTo>
                <a:cubicBezTo>
                  <a:pt x="11434784" y="6117898"/>
                  <a:pt x="11434784" y="6117898"/>
                  <a:pt x="11498942" y="6056989"/>
                </a:cubicBezTo>
                <a:cubicBezTo>
                  <a:pt x="11498942" y="6056989"/>
                  <a:pt x="11498942" y="6056989"/>
                  <a:pt x="11482478" y="5900669"/>
                </a:cubicBezTo>
                <a:cubicBezTo>
                  <a:pt x="11482478" y="5900669"/>
                  <a:pt x="11482478" y="5900669"/>
                  <a:pt x="11450112" y="5816755"/>
                </a:cubicBezTo>
                <a:cubicBezTo>
                  <a:pt x="11450112" y="5816755"/>
                  <a:pt x="11450112" y="5816755"/>
                  <a:pt x="11434216" y="5889166"/>
                </a:cubicBezTo>
                <a:cubicBezTo>
                  <a:pt x="11434216" y="5889166"/>
                  <a:pt x="11434216" y="5889166"/>
                  <a:pt x="11434784" y="6117898"/>
                </a:cubicBezTo>
                <a:cubicBezTo>
                  <a:pt x="11434784" y="6117898"/>
                  <a:pt x="11434784" y="6117898"/>
                  <a:pt x="11426764" y="6125511"/>
                </a:cubicBezTo>
                <a:lnTo>
                  <a:pt x="11420522" y="6131440"/>
                </a:lnTo>
                <a:lnTo>
                  <a:pt x="11416508" y="6149716"/>
                </a:lnTo>
                <a:cubicBezTo>
                  <a:pt x="11416508" y="6149716"/>
                  <a:pt x="11416508" y="6149716"/>
                  <a:pt x="11412464" y="6139220"/>
                </a:cubicBezTo>
                <a:lnTo>
                  <a:pt x="11412422" y="6139123"/>
                </a:lnTo>
                <a:lnTo>
                  <a:pt x="11407718" y="6143595"/>
                </a:lnTo>
                <a:cubicBezTo>
                  <a:pt x="11398694" y="6152158"/>
                  <a:pt x="11386664" y="6163579"/>
                  <a:pt x="11370622" y="6178805"/>
                </a:cubicBezTo>
                <a:cubicBezTo>
                  <a:pt x="11370622" y="6178805"/>
                  <a:pt x="11374598" y="6160703"/>
                  <a:pt x="11370556" y="6150214"/>
                </a:cubicBezTo>
                <a:lnTo>
                  <a:pt x="11366100" y="6147979"/>
                </a:lnTo>
                <a:lnTo>
                  <a:pt x="11359896" y="6176248"/>
                </a:lnTo>
                <a:lnTo>
                  <a:pt x="11370622" y="6178805"/>
                </a:lnTo>
                <a:cubicBezTo>
                  <a:pt x="11370622" y="6178805"/>
                  <a:pt x="11370622" y="6178805"/>
                  <a:pt x="11374670" y="6189295"/>
                </a:cubicBezTo>
                <a:lnTo>
                  <a:pt x="11374708" y="6189391"/>
                </a:lnTo>
                <a:lnTo>
                  <a:pt x="11379416" y="6184929"/>
                </a:lnTo>
                <a:cubicBezTo>
                  <a:pt x="11388438" y="6176358"/>
                  <a:pt x="11400468" y="6164936"/>
                  <a:pt x="11416508" y="6149716"/>
                </a:cubicBezTo>
                <a:cubicBezTo>
                  <a:pt x="11416508" y="6149716"/>
                  <a:pt x="11416508" y="6149716"/>
                  <a:pt x="11400612" y="6222120"/>
                </a:cubicBezTo>
                <a:cubicBezTo>
                  <a:pt x="11416508" y="6149716"/>
                  <a:pt x="11416508" y="6149716"/>
                  <a:pt x="11449440" y="6462356"/>
                </a:cubicBezTo>
                <a:cubicBezTo>
                  <a:pt x="11449440" y="6462356"/>
                  <a:pt x="11449440" y="6462356"/>
                  <a:pt x="11476748" y="6533159"/>
                </a:cubicBezTo>
                <a:lnTo>
                  <a:pt x="11481804" y="6546268"/>
                </a:lnTo>
                <a:lnTo>
                  <a:pt x="11480040" y="6543465"/>
                </a:lnTo>
                <a:cubicBezTo>
                  <a:pt x="11475628" y="6536457"/>
                  <a:pt x="11460180" y="6511943"/>
                  <a:pt x="11406114" y="6426131"/>
                </a:cubicBezTo>
                <a:lnTo>
                  <a:pt x="11377188" y="6380223"/>
                </a:lnTo>
                <a:lnTo>
                  <a:pt x="11371196" y="6407532"/>
                </a:lnTo>
                <a:cubicBezTo>
                  <a:pt x="11371196" y="6407532"/>
                  <a:pt x="11371196" y="6407532"/>
                  <a:pt x="11322932" y="6396029"/>
                </a:cubicBezTo>
                <a:cubicBezTo>
                  <a:pt x="11322932" y="6396029"/>
                  <a:pt x="11322932" y="6396029"/>
                  <a:pt x="11307032" y="6468438"/>
                </a:cubicBezTo>
                <a:cubicBezTo>
                  <a:pt x="11307032" y="6468438"/>
                  <a:pt x="11307032" y="6468438"/>
                  <a:pt x="11291136" y="6540848"/>
                </a:cubicBezTo>
                <a:cubicBezTo>
                  <a:pt x="11291136" y="6540848"/>
                  <a:pt x="11291136" y="6540848"/>
                  <a:pt x="11275238" y="6613259"/>
                </a:cubicBezTo>
                <a:cubicBezTo>
                  <a:pt x="11275238" y="6613259"/>
                  <a:pt x="11275238" y="6613259"/>
                  <a:pt x="11323500" y="6624762"/>
                </a:cubicBezTo>
                <a:cubicBezTo>
                  <a:pt x="11323500" y="6624762"/>
                  <a:pt x="11323500" y="6624762"/>
                  <a:pt x="11339400" y="6552352"/>
                </a:cubicBezTo>
                <a:cubicBezTo>
                  <a:pt x="11339400" y="6552352"/>
                  <a:pt x="11339400" y="6552352"/>
                  <a:pt x="11371764" y="6636264"/>
                </a:cubicBezTo>
                <a:cubicBezTo>
                  <a:pt x="11371764" y="6636264"/>
                  <a:pt x="11371764" y="6636264"/>
                  <a:pt x="11324068" y="6853497"/>
                </a:cubicBezTo>
                <a:cubicBezTo>
                  <a:pt x="11324068" y="6853497"/>
                  <a:pt x="11324068" y="6853497"/>
                  <a:pt x="11308172" y="6925900"/>
                </a:cubicBezTo>
                <a:cubicBezTo>
                  <a:pt x="11308172" y="6925900"/>
                  <a:pt x="11308172" y="6925900"/>
                  <a:pt x="11275808" y="6841994"/>
                </a:cubicBezTo>
                <a:cubicBezTo>
                  <a:pt x="11275808" y="6841994"/>
                  <a:pt x="11275808" y="6841994"/>
                  <a:pt x="11227544" y="6830491"/>
                </a:cubicBezTo>
                <a:lnTo>
                  <a:pt x="11211648" y="6902895"/>
                </a:lnTo>
                <a:cubicBezTo>
                  <a:pt x="11211648" y="6902895"/>
                  <a:pt x="11211648" y="6902895"/>
                  <a:pt x="11195750" y="6975305"/>
                </a:cubicBezTo>
                <a:cubicBezTo>
                  <a:pt x="11195750" y="6975305"/>
                  <a:pt x="11195750" y="6975305"/>
                  <a:pt x="11179852" y="7047716"/>
                </a:cubicBezTo>
                <a:cubicBezTo>
                  <a:pt x="11179852" y="7047716"/>
                  <a:pt x="11179852" y="7047716"/>
                  <a:pt x="11228116" y="7059219"/>
                </a:cubicBezTo>
                <a:cubicBezTo>
                  <a:pt x="11228116" y="7059219"/>
                  <a:pt x="11228116" y="7059219"/>
                  <a:pt x="11212218" y="7131627"/>
                </a:cubicBezTo>
                <a:cubicBezTo>
                  <a:pt x="11212218" y="7131627"/>
                  <a:pt x="11212218" y="7131627"/>
                  <a:pt x="11260480" y="7143130"/>
                </a:cubicBezTo>
                <a:cubicBezTo>
                  <a:pt x="11260480" y="7143130"/>
                  <a:pt x="11260480" y="7143130"/>
                  <a:pt x="11196320" y="7204038"/>
                </a:cubicBezTo>
                <a:cubicBezTo>
                  <a:pt x="11196320" y="7204038"/>
                  <a:pt x="11196320" y="7204038"/>
                  <a:pt x="11228684" y="7287952"/>
                </a:cubicBezTo>
                <a:cubicBezTo>
                  <a:pt x="11228684" y="7287952"/>
                  <a:pt x="11228684" y="7287952"/>
                  <a:pt x="11180422" y="7276448"/>
                </a:cubicBezTo>
                <a:cubicBezTo>
                  <a:pt x="11180422" y="7276448"/>
                  <a:pt x="11180422" y="7276448"/>
                  <a:pt x="11164524" y="7348859"/>
                </a:cubicBezTo>
                <a:cubicBezTo>
                  <a:pt x="11164524" y="7348859"/>
                  <a:pt x="11164524" y="7348859"/>
                  <a:pt x="11116832" y="7566085"/>
                </a:cubicBezTo>
                <a:cubicBezTo>
                  <a:pt x="11116832" y="7566085"/>
                  <a:pt x="11116832" y="7566085"/>
                  <a:pt x="11052672" y="7626992"/>
                </a:cubicBezTo>
                <a:cubicBezTo>
                  <a:pt x="11052672" y="7626992"/>
                  <a:pt x="11052672" y="7626992"/>
                  <a:pt x="11100934" y="7638496"/>
                </a:cubicBezTo>
                <a:cubicBezTo>
                  <a:pt x="11100934" y="7638496"/>
                  <a:pt x="11100934" y="7638496"/>
                  <a:pt x="11036774" y="7699401"/>
                </a:cubicBezTo>
                <a:cubicBezTo>
                  <a:pt x="11036774" y="7699401"/>
                  <a:pt x="11036774" y="7699401"/>
                  <a:pt x="11020876" y="7771811"/>
                </a:cubicBezTo>
                <a:cubicBezTo>
                  <a:pt x="11020876" y="7771811"/>
                  <a:pt x="11020876" y="7771811"/>
                  <a:pt x="10972616" y="7760308"/>
                </a:cubicBezTo>
                <a:cubicBezTo>
                  <a:pt x="10972616" y="7760308"/>
                  <a:pt x="10972616" y="7760308"/>
                  <a:pt x="11004978" y="7844223"/>
                </a:cubicBezTo>
                <a:cubicBezTo>
                  <a:pt x="10992912" y="7841346"/>
                  <a:pt x="10988904" y="7845151"/>
                  <a:pt x="10989170" y="7851166"/>
                </a:cubicBezTo>
                <a:lnTo>
                  <a:pt x="10991854" y="7856679"/>
                </a:lnTo>
                <a:lnTo>
                  <a:pt x="10977910" y="7869918"/>
                </a:lnTo>
                <a:cubicBezTo>
                  <a:pt x="10968890" y="7878478"/>
                  <a:pt x="10956860" y="7889903"/>
                  <a:pt x="10940820" y="7905130"/>
                </a:cubicBezTo>
                <a:cubicBezTo>
                  <a:pt x="10940820" y="7905130"/>
                  <a:pt x="10956720" y="7832720"/>
                  <a:pt x="10956720" y="7832720"/>
                </a:cubicBezTo>
                <a:cubicBezTo>
                  <a:pt x="10956720" y="7832720"/>
                  <a:pt x="10956720" y="7832720"/>
                  <a:pt x="10908454" y="7821217"/>
                </a:cubicBezTo>
                <a:cubicBezTo>
                  <a:pt x="10908454" y="7821217"/>
                  <a:pt x="10908454" y="7821217"/>
                  <a:pt x="10876660" y="7966035"/>
                </a:cubicBezTo>
                <a:cubicBezTo>
                  <a:pt x="10876660" y="7966035"/>
                  <a:pt x="10876660" y="7966035"/>
                  <a:pt x="10844295" y="7882123"/>
                </a:cubicBezTo>
                <a:cubicBezTo>
                  <a:pt x="10844295" y="7882123"/>
                  <a:pt x="10796033" y="7870620"/>
                  <a:pt x="10811930" y="7798210"/>
                </a:cubicBezTo>
                <a:cubicBezTo>
                  <a:pt x="10811930" y="7798210"/>
                  <a:pt x="10811930" y="7798210"/>
                  <a:pt x="10796033" y="7870620"/>
                </a:cubicBezTo>
                <a:cubicBezTo>
                  <a:pt x="10780134" y="7943029"/>
                  <a:pt x="10844295" y="7882123"/>
                  <a:pt x="10764240" y="8015433"/>
                </a:cubicBezTo>
                <a:cubicBezTo>
                  <a:pt x="10764240" y="8015433"/>
                  <a:pt x="10764240" y="8015433"/>
                  <a:pt x="10715976" y="8003930"/>
                </a:cubicBezTo>
                <a:cubicBezTo>
                  <a:pt x="10715976" y="8003930"/>
                  <a:pt x="10715976" y="8003930"/>
                  <a:pt x="10702561" y="8065026"/>
                </a:cubicBezTo>
                <a:lnTo>
                  <a:pt x="10700076" y="8076340"/>
                </a:lnTo>
                <a:cubicBezTo>
                  <a:pt x="10700076" y="8076340"/>
                  <a:pt x="10700076" y="8076340"/>
                  <a:pt x="10651817" y="8064838"/>
                </a:cubicBezTo>
                <a:cubicBezTo>
                  <a:pt x="10651817" y="8064838"/>
                  <a:pt x="10651817" y="8064838"/>
                  <a:pt x="10635918" y="8137248"/>
                </a:cubicBezTo>
                <a:cubicBezTo>
                  <a:pt x="10635918" y="8137248"/>
                  <a:pt x="10635918" y="8137248"/>
                  <a:pt x="10603553" y="8053335"/>
                </a:cubicBezTo>
                <a:cubicBezTo>
                  <a:pt x="10603553" y="8053335"/>
                  <a:pt x="10603553" y="8053335"/>
                  <a:pt x="10571758" y="8198154"/>
                </a:cubicBezTo>
                <a:cubicBezTo>
                  <a:pt x="10571758" y="8198154"/>
                  <a:pt x="10571758" y="8198154"/>
                  <a:pt x="10523494" y="8186652"/>
                </a:cubicBezTo>
                <a:cubicBezTo>
                  <a:pt x="10523494" y="8186652"/>
                  <a:pt x="10523494" y="8186652"/>
                  <a:pt x="10539393" y="8114242"/>
                </a:cubicBezTo>
                <a:cubicBezTo>
                  <a:pt x="10539393" y="8114242"/>
                  <a:pt x="10539393" y="8114242"/>
                  <a:pt x="10522929" y="7957919"/>
                </a:cubicBezTo>
                <a:cubicBezTo>
                  <a:pt x="10522929" y="7957919"/>
                  <a:pt x="10522929" y="7957919"/>
                  <a:pt x="10491132" y="8102739"/>
                </a:cubicBezTo>
                <a:cubicBezTo>
                  <a:pt x="10491132" y="8102739"/>
                  <a:pt x="10491132" y="8102739"/>
                  <a:pt x="10459336" y="8247560"/>
                </a:cubicBezTo>
                <a:cubicBezTo>
                  <a:pt x="10459336" y="8247560"/>
                  <a:pt x="10459336" y="8247560"/>
                  <a:pt x="10426974" y="8163646"/>
                </a:cubicBezTo>
                <a:cubicBezTo>
                  <a:pt x="10426974" y="8163646"/>
                  <a:pt x="10426974" y="8163646"/>
                  <a:pt x="10442872" y="8091236"/>
                </a:cubicBezTo>
                <a:cubicBezTo>
                  <a:pt x="10458769" y="8018826"/>
                  <a:pt x="10426974" y="8163646"/>
                  <a:pt x="10394608" y="8079732"/>
                </a:cubicBezTo>
                <a:cubicBezTo>
                  <a:pt x="10394608" y="8079732"/>
                  <a:pt x="10394608" y="8079732"/>
                  <a:pt x="10362812" y="8224552"/>
                </a:cubicBezTo>
                <a:cubicBezTo>
                  <a:pt x="10362812" y="8224552"/>
                  <a:pt x="10362812" y="8224552"/>
                  <a:pt x="10346914" y="8296962"/>
                </a:cubicBezTo>
                <a:cubicBezTo>
                  <a:pt x="10346914" y="8296962"/>
                  <a:pt x="10346914" y="8296962"/>
                  <a:pt x="10331018" y="8369372"/>
                </a:cubicBezTo>
                <a:cubicBezTo>
                  <a:pt x="10331018" y="8369372"/>
                  <a:pt x="10331018" y="8369372"/>
                  <a:pt x="10282754" y="8357870"/>
                </a:cubicBezTo>
                <a:cubicBezTo>
                  <a:pt x="10282754" y="8357870"/>
                  <a:pt x="10282754" y="8357870"/>
                  <a:pt x="10298651" y="8285460"/>
                </a:cubicBezTo>
                <a:cubicBezTo>
                  <a:pt x="10298651" y="8285460"/>
                  <a:pt x="10298651" y="8285460"/>
                  <a:pt x="10170334" y="8407266"/>
                </a:cubicBezTo>
                <a:cubicBezTo>
                  <a:pt x="10170334" y="8407266"/>
                  <a:pt x="10170334" y="8407266"/>
                  <a:pt x="10154436" y="8479676"/>
                </a:cubicBezTo>
                <a:cubicBezTo>
                  <a:pt x="10154436" y="8479676"/>
                  <a:pt x="10154436" y="8479676"/>
                  <a:pt x="10202698" y="8491179"/>
                </a:cubicBezTo>
                <a:cubicBezTo>
                  <a:pt x="10202698" y="8491179"/>
                  <a:pt x="10202698" y="8491179"/>
                  <a:pt x="10218596" y="8418770"/>
                </a:cubicBezTo>
                <a:cubicBezTo>
                  <a:pt x="10218596" y="8418770"/>
                  <a:pt x="10202698" y="8491179"/>
                  <a:pt x="10266858" y="8430272"/>
                </a:cubicBezTo>
                <a:cubicBezTo>
                  <a:pt x="10266858" y="8430272"/>
                  <a:pt x="10315122" y="8441776"/>
                  <a:pt x="10250960" y="8502683"/>
                </a:cubicBezTo>
                <a:cubicBezTo>
                  <a:pt x="10250960" y="8502683"/>
                  <a:pt x="10250960" y="8502683"/>
                  <a:pt x="10138538" y="8552087"/>
                </a:cubicBezTo>
                <a:cubicBezTo>
                  <a:pt x="10138538" y="8552087"/>
                  <a:pt x="10138538" y="8552087"/>
                  <a:pt x="10090276" y="8540584"/>
                </a:cubicBezTo>
                <a:cubicBezTo>
                  <a:pt x="10090276" y="8540584"/>
                  <a:pt x="10090276" y="8540584"/>
                  <a:pt x="10074379" y="8612994"/>
                </a:cubicBezTo>
                <a:cubicBezTo>
                  <a:pt x="10074379" y="8612994"/>
                  <a:pt x="10074379" y="8612994"/>
                  <a:pt x="10026117" y="8601490"/>
                </a:cubicBezTo>
                <a:cubicBezTo>
                  <a:pt x="10026117" y="8601490"/>
                  <a:pt x="10026117" y="8601490"/>
                  <a:pt x="10042012" y="8529079"/>
                </a:cubicBezTo>
                <a:cubicBezTo>
                  <a:pt x="10042012" y="8529079"/>
                  <a:pt x="10042012" y="8529079"/>
                  <a:pt x="10057910" y="8456670"/>
                </a:cubicBezTo>
                <a:cubicBezTo>
                  <a:pt x="10057910" y="8456670"/>
                  <a:pt x="10057910" y="8456670"/>
                  <a:pt x="10049893" y="8464284"/>
                </a:cubicBezTo>
                <a:lnTo>
                  <a:pt x="10043648" y="8470212"/>
                </a:lnTo>
                <a:lnTo>
                  <a:pt x="10039634" y="8488488"/>
                </a:lnTo>
                <a:cubicBezTo>
                  <a:pt x="10039634" y="8488488"/>
                  <a:pt x="10039634" y="8488488"/>
                  <a:pt x="10023737" y="8560898"/>
                </a:cubicBezTo>
                <a:cubicBezTo>
                  <a:pt x="10023737" y="8560898"/>
                  <a:pt x="10023737" y="8560898"/>
                  <a:pt x="10013800" y="8606155"/>
                </a:cubicBezTo>
                <a:lnTo>
                  <a:pt x="10003021" y="8655244"/>
                </a:lnTo>
                <a:lnTo>
                  <a:pt x="10010217" y="8673900"/>
                </a:lnTo>
                <a:cubicBezTo>
                  <a:pt x="10010217" y="8673900"/>
                  <a:pt x="10010217" y="8673900"/>
                  <a:pt x="10002200" y="8681516"/>
                </a:cubicBezTo>
                <a:lnTo>
                  <a:pt x="9995952" y="8687444"/>
                </a:lnTo>
                <a:lnTo>
                  <a:pt x="9990202" y="8713636"/>
                </a:lnTo>
                <a:cubicBezTo>
                  <a:pt x="9979024" y="8764548"/>
                  <a:pt x="9964122" y="8832430"/>
                  <a:pt x="9944249" y="8922942"/>
                </a:cubicBezTo>
                <a:cubicBezTo>
                  <a:pt x="9944249" y="8922942"/>
                  <a:pt x="9944249" y="8922942"/>
                  <a:pt x="9864192" y="9056260"/>
                </a:cubicBezTo>
                <a:cubicBezTo>
                  <a:pt x="9864192" y="9056260"/>
                  <a:pt x="9864192" y="9056260"/>
                  <a:pt x="9848296" y="9128670"/>
                </a:cubicBezTo>
                <a:cubicBezTo>
                  <a:pt x="9864192" y="9056260"/>
                  <a:pt x="9864192" y="9056260"/>
                  <a:pt x="9800032" y="9117166"/>
                </a:cubicBezTo>
                <a:cubicBezTo>
                  <a:pt x="9800032" y="9117166"/>
                  <a:pt x="9800032" y="9117166"/>
                  <a:pt x="9832398" y="9201080"/>
                </a:cubicBezTo>
                <a:cubicBezTo>
                  <a:pt x="9832398" y="9201080"/>
                  <a:pt x="9832398" y="9201080"/>
                  <a:pt x="9784134" y="9189577"/>
                </a:cubicBezTo>
                <a:cubicBezTo>
                  <a:pt x="9784134" y="9189577"/>
                  <a:pt x="9784134" y="9189577"/>
                  <a:pt x="9751770" y="9105662"/>
                </a:cubicBezTo>
                <a:cubicBezTo>
                  <a:pt x="9751770" y="9105662"/>
                  <a:pt x="9751770" y="9105662"/>
                  <a:pt x="9719406" y="9021752"/>
                </a:cubicBezTo>
                <a:cubicBezTo>
                  <a:pt x="9719406" y="9021752"/>
                  <a:pt x="9719406" y="9021752"/>
                  <a:pt x="9654104" y="8625198"/>
                </a:cubicBezTo>
                <a:cubicBezTo>
                  <a:pt x="9654104" y="8625198"/>
                  <a:pt x="9654104" y="8625198"/>
                  <a:pt x="9648074" y="8623760"/>
                </a:cubicBezTo>
                <a:lnTo>
                  <a:pt x="9641754" y="8622254"/>
                </a:lnTo>
                <a:lnTo>
                  <a:pt x="9608224" y="8654286"/>
                </a:lnTo>
                <a:cubicBezTo>
                  <a:pt x="9608224" y="8654286"/>
                  <a:pt x="9608224" y="8654286"/>
                  <a:pt x="9592326" y="8726696"/>
                </a:cubicBezTo>
                <a:cubicBezTo>
                  <a:pt x="9592326" y="8726696"/>
                  <a:pt x="9592326" y="8726696"/>
                  <a:pt x="9584306" y="8734310"/>
                </a:cubicBezTo>
                <a:lnTo>
                  <a:pt x="9569966" y="8747922"/>
                </a:lnTo>
                <a:lnTo>
                  <a:pt x="9574048" y="8758516"/>
                </a:lnTo>
                <a:cubicBezTo>
                  <a:pt x="9574048" y="8758516"/>
                  <a:pt x="9574048" y="8758516"/>
                  <a:pt x="9558150" y="8830918"/>
                </a:cubicBezTo>
                <a:cubicBezTo>
                  <a:pt x="9558150" y="8830918"/>
                  <a:pt x="9558150" y="8830918"/>
                  <a:pt x="9542253" y="8903328"/>
                </a:cubicBezTo>
                <a:cubicBezTo>
                  <a:pt x="9542253" y="8903328"/>
                  <a:pt x="9542253" y="8903328"/>
                  <a:pt x="9493992" y="8891826"/>
                </a:cubicBezTo>
                <a:cubicBezTo>
                  <a:pt x="9493992" y="8891826"/>
                  <a:pt x="9493992" y="8891826"/>
                  <a:pt x="9478094" y="8964236"/>
                </a:cubicBezTo>
                <a:cubicBezTo>
                  <a:pt x="9478094" y="8964236"/>
                  <a:pt x="9478094" y="8964236"/>
                  <a:pt x="9462196" y="9036645"/>
                </a:cubicBezTo>
                <a:cubicBezTo>
                  <a:pt x="9462196" y="9036645"/>
                  <a:pt x="9462196" y="9036645"/>
                  <a:pt x="9446298" y="9109054"/>
                </a:cubicBezTo>
                <a:cubicBezTo>
                  <a:pt x="9446298" y="9109054"/>
                  <a:pt x="9446298" y="9109054"/>
                  <a:pt x="9494560" y="9120558"/>
                </a:cubicBezTo>
                <a:cubicBezTo>
                  <a:pt x="9494560" y="9120558"/>
                  <a:pt x="9494560" y="9120558"/>
                  <a:pt x="9510458" y="9048149"/>
                </a:cubicBezTo>
                <a:cubicBezTo>
                  <a:pt x="9510458" y="9048149"/>
                  <a:pt x="9510458" y="9048149"/>
                  <a:pt x="9542822" y="9132061"/>
                </a:cubicBezTo>
                <a:cubicBezTo>
                  <a:pt x="9542822" y="9132061"/>
                  <a:pt x="9542822" y="9132061"/>
                  <a:pt x="9495130" y="9349291"/>
                </a:cubicBezTo>
                <a:cubicBezTo>
                  <a:pt x="9495130" y="9349291"/>
                  <a:pt x="9495130" y="9349291"/>
                  <a:pt x="9479233" y="9421695"/>
                </a:cubicBezTo>
                <a:cubicBezTo>
                  <a:pt x="9479233" y="9421695"/>
                  <a:pt x="9479233" y="9421695"/>
                  <a:pt x="9446868" y="9337788"/>
                </a:cubicBezTo>
                <a:cubicBezTo>
                  <a:pt x="9446868" y="9337788"/>
                  <a:pt x="9446868" y="9337788"/>
                  <a:pt x="9398605" y="9326286"/>
                </a:cubicBezTo>
                <a:lnTo>
                  <a:pt x="9382710" y="9398689"/>
                </a:lnTo>
                <a:cubicBezTo>
                  <a:pt x="9382710" y="9398689"/>
                  <a:pt x="9382710" y="9398689"/>
                  <a:pt x="9366812" y="9471100"/>
                </a:cubicBezTo>
                <a:cubicBezTo>
                  <a:pt x="9366812" y="9471100"/>
                  <a:pt x="9366812" y="9471100"/>
                  <a:pt x="9350912" y="9543510"/>
                </a:cubicBezTo>
                <a:cubicBezTo>
                  <a:pt x="9350912" y="9543510"/>
                  <a:pt x="9350912" y="9543510"/>
                  <a:pt x="9399176" y="9555010"/>
                </a:cubicBezTo>
                <a:cubicBezTo>
                  <a:pt x="9399176" y="9555010"/>
                  <a:pt x="9399176" y="9555010"/>
                  <a:pt x="9383277" y="9627423"/>
                </a:cubicBezTo>
                <a:cubicBezTo>
                  <a:pt x="9383277" y="9627423"/>
                  <a:pt x="9383277" y="9627423"/>
                  <a:pt x="9431540" y="9638926"/>
                </a:cubicBezTo>
                <a:cubicBezTo>
                  <a:pt x="9431540" y="9638926"/>
                  <a:pt x="9431540" y="9638926"/>
                  <a:pt x="9367380" y="9699831"/>
                </a:cubicBezTo>
                <a:cubicBezTo>
                  <a:pt x="9367380" y="9699831"/>
                  <a:pt x="9367380" y="9699831"/>
                  <a:pt x="9399745" y="9783744"/>
                </a:cubicBezTo>
                <a:cubicBezTo>
                  <a:pt x="9399745" y="9783744"/>
                  <a:pt x="9399745" y="9783744"/>
                  <a:pt x="9351483" y="9772242"/>
                </a:cubicBezTo>
                <a:cubicBezTo>
                  <a:pt x="9351483" y="9772242"/>
                  <a:pt x="9351483" y="9772242"/>
                  <a:pt x="9335584" y="9844651"/>
                </a:cubicBezTo>
                <a:cubicBezTo>
                  <a:pt x="9335584" y="9844651"/>
                  <a:pt x="9335584" y="9844651"/>
                  <a:pt x="9287890" y="10061880"/>
                </a:cubicBezTo>
                <a:cubicBezTo>
                  <a:pt x="9287890" y="10061880"/>
                  <a:pt x="9287890" y="10061880"/>
                  <a:pt x="9223732" y="10122789"/>
                </a:cubicBezTo>
                <a:cubicBezTo>
                  <a:pt x="9223732" y="10122789"/>
                  <a:pt x="9223732" y="10122789"/>
                  <a:pt x="9271994" y="10134291"/>
                </a:cubicBezTo>
                <a:cubicBezTo>
                  <a:pt x="9271994" y="10134291"/>
                  <a:pt x="9271994" y="10134291"/>
                  <a:pt x="9207834" y="10195200"/>
                </a:cubicBezTo>
                <a:cubicBezTo>
                  <a:pt x="9207834" y="10195200"/>
                  <a:pt x="9207834" y="10195200"/>
                  <a:pt x="9191936" y="10267611"/>
                </a:cubicBezTo>
                <a:cubicBezTo>
                  <a:pt x="9191936" y="10267611"/>
                  <a:pt x="9191936" y="10267611"/>
                  <a:pt x="9143674" y="10256107"/>
                </a:cubicBezTo>
                <a:cubicBezTo>
                  <a:pt x="9143674" y="10256107"/>
                  <a:pt x="9143674" y="10256107"/>
                  <a:pt x="9176040" y="10340018"/>
                </a:cubicBezTo>
                <a:cubicBezTo>
                  <a:pt x="9163974" y="10337142"/>
                  <a:pt x="9159964" y="10340947"/>
                  <a:pt x="9160229" y="10346963"/>
                </a:cubicBezTo>
                <a:lnTo>
                  <a:pt x="9162913" y="10352476"/>
                </a:lnTo>
                <a:lnTo>
                  <a:pt x="9148971" y="10365714"/>
                </a:lnTo>
                <a:cubicBezTo>
                  <a:pt x="9139948" y="10374276"/>
                  <a:pt x="9127919" y="10385694"/>
                  <a:pt x="9111878" y="10400926"/>
                </a:cubicBezTo>
                <a:cubicBezTo>
                  <a:pt x="9111878" y="10400926"/>
                  <a:pt x="9127776" y="10328515"/>
                  <a:pt x="9127776" y="10328515"/>
                </a:cubicBezTo>
                <a:cubicBezTo>
                  <a:pt x="9127776" y="10328515"/>
                  <a:pt x="9127776" y="10328515"/>
                  <a:pt x="9079516" y="10317013"/>
                </a:cubicBezTo>
                <a:cubicBezTo>
                  <a:pt x="9079516" y="10317013"/>
                  <a:pt x="9079516" y="10317013"/>
                  <a:pt x="9047720" y="10461832"/>
                </a:cubicBezTo>
                <a:cubicBezTo>
                  <a:pt x="9047720" y="10461832"/>
                  <a:pt x="9047720" y="10461832"/>
                  <a:pt x="9015354" y="10377920"/>
                </a:cubicBezTo>
                <a:cubicBezTo>
                  <a:pt x="9015354" y="10377920"/>
                  <a:pt x="8967093" y="10366417"/>
                  <a:pt x="8982990" y="10294006"/>
                </a:cubicBezTo>
                <a:cubicBezTo>
                  <a:pt x="8982990" y="10294006"/>
                  <a:pt x="8982990" y="10294006"/>
                  <a:pt x="8967093" y="10366417"/>
                </a:cubicBezTo>
                <a:cubicBezTo>
                  <a:pt x="8951194" y="10438827"/>
                  <a:pt x="9015354" y="10377920"/>
                  <a:pt x="8935299" y="10511231"/>
                </a:cubicBezTo>
                <a:cubicBezTo>
                  <a:pt x="8935299" y="10511231"/>
                  <a:pt x="8935299" y="10511231"/>
                  <a:pt x="8887036" y="10499728"/>
                </a:cubicBezTo>
                <a:cubicBezTo>
                  <a:pt x="8887036" y="10499728"/>
                  <a:pt x="8887036" y="10499728"/>
                  <a:pt x="8873621" y="10560826"/>
                </a:cubicBezTo>
                <a:lnTo>
                  <a:pt x="8871139" y="10572137"/>
                </a:lnTo>
                <a:cubicBezTo>
                  <a:pt x="8871139" y="10572137"/>
                  <a:pt x="8871139" y="10572137"/>
                  <a:pt x="8822875" y="10560632"/>
                </a:cubicBezTo>
                <a:cubicBezTo>
                  <a:pt x="8822875" y="10560632"/>
                  <a:pt x="8822875" y="10560632"/>
                  <a:pt x="8806977" y="10633044"/>
                </a:cubicBezTo>
                <a:cubicBezTo>
                  <a:pt x="8806977" y="10633044"/>
                  <a:pt x="8806977" y="10633044"/>
                  <a:pt x="8774614" y="10549130"/>
                </a:cubicBezTo>
                <a:cubicBezTo>
                  <a:pt x="8774614" y="10549130"/>
                  <a:pt x="8774614" y="10549130"/>
                  <a:pt x="8742818" y="10693952"/>
                </a:cubicBezTo>
                <a:cubicBezTo>
                  <a:pt x="8742818" y="10693952"/>
                  <a:pt x="8742818" y="10693952"/>
                  <a:pt x="8694556" y="10682448"/>
                </a:cubicBezTo>
                <a:cubicBezTo>
                  <a:pt x="8694556" y="10682448"/>
                  <a:pt x="8694556" y="10682448"/>
                  <a:pt x="8710452" y="10610038"/>
                </a:cubicBezTo>
                <a:cubicBezTo>
                  <a:pt x="8710452" y="10610038"/>
                  <a:pt x="8710452" y="10610038"/>
                  <a:pt x="8693988" y="10453718"/>
                </a:cubicBezTo>
                <a:cubicBezTo>
                  <a:pt x="8693988" y="10453718"/>
                  <a:pt x="8693988" y="10453718"/>
                  <a:pt x="8662193" y="10598535"/>
                </a:cubicBezTo>
                <a:cubicBezTo>
                  <a:pt x="8662193" y="10598535"/>
                  <a:pt x="8662193" y="10598535"/>
                  <a:pt x="8630397" y="10743357"/>
                </a:cubicBezTo>
                <a:cubicBezTo>
                  <a:pt x="8630397" y="10743357"/>
                  <a:pt x="8630397" y="10743357"/>
                  <a:pt x="8598033" y="10659444"/>
                </a:cubicBezTo>
                <a:cubicBezTo>
                  <a:pt x="8598033" y="10659444"/>
                  <a:pt x="8598033" y="10659444"/>
                  <a:pt x="8613930" y="10587032"/>
                </a:cubicBezTo>
                <a:cubicBezTo>
                  <a:pt x="8629828" y="10514621"/>
                  <a:pt x="8598033" y="10659444"/>
                  <a:pt x="8565668" y="10575530"/>
                </a:cubicBezTo>
                <a:cubicBezTo>
                  <a:pt x="8565668" y="10575530"/>
                  <a:pt x="8565668" y="10575530"/>
                  <a:pt x="8533872" y="10720350"/>
                </a:cubicBezTo>
                <a:cubicBezTo>
                  <a:pt x="8533872" y="10720350"/>
                  <a:pt x="8533872" y="10720350"/>
                  <a:pt x="8517976" y="10792758"/>
                </a:cubicBezTo>
                <a:cubicBezTo>
                  <a:pt x="8517976" y="10792758"/>
                  <a:pt x="8517976" y="10792758"/>
                  <a:pt x="8502079" y="10865170"/>
                </a:cubicBezTo>
                <a:cubicBezTo>
                  <a:pt x="8502079" y="10865170"/>
                  <a:pt x="8502079" y="10865170"/>
                  <a:pt x="8453816" y="10853666"/>
                </a:cubicBezTo>
                <a:cubicBezTo>
                  <a:pt x="8453816" y="10853666"/>
                  <a:pt x="8453816" y="10853666"/>
                  <a:pt x="8469712" y="10781255"/>
                </a:cubicBezTo>
                <a:cubicBezTo>
                  <a:pt x="8469712" y="10781255"/>
                  <a:pt x="8469712" y="10781255"/>
                  <a:pt x="8341394" y="10903064"/>
                </a:cubicBezTo>
                <a:cubicBezTo>
                  <a:pt x="8341394" y="10903064"/>
                  <a:pt x="8341394" y="10903064"/>
                  <a:pt x="8325495" y="10975475"/>
                </a:cubicBezTo>
                <a:cubicBezTo>
                  <a:pt x="8325495" y="10975475"/>
                  <a:pt x="8325495" y="10975475"/>
                  <a:pt x="8373758" y="10986977"/>
                </a:cubicBezTo>
                <a:cubicBezTo>
                  <a:pt x="8373758" y="10986977"/>
                  <a:pt x="8373758" y="10986977"/>
                  <a:pt x="8389656" y="10914568"/>
                </a:cubicBezTo>
                <a:cubicBezTo>
                  <a:pt x="8389656" y="10914568"/>
                  <a:pt x="8373758" y="10986977"/>
                  <a:pt x="8437917" y="10926070"/>
                </a:cubicBezTo>
                <a:cubicBezTo>
                  <a:pt x="8437917" y="10926070"/>
                  <a:pt x="8486180" y="10937574"/>
                  <a:pt x="8422020" y="10998480"/>
                </a:cubicBezTo>
                <a:cubicBezTo>
                  <a:pt x="8422020" y="10998480"/>
                  <a:pt x="8422020" y="10998480"/>
                  <a:pt x="8309598" y="11047885"/>
                </a:cubicBezTo>
                <a:cubicBezTo>
                  <a:pt x="8309598" y="11047885"/>
                  <a:pt x="8309598" y="11047885"/>
                  <a:pt x="8261335" y="11036383"/>
                </a:cubicBezTo>
                <a:cubicBezTo>
                  <a:pt x="8261335" y="11036383"/>
                  <a:pt x="8261335" y="11036383"/>
                  <a:pt x="8245436" y="11108791"/>
                </a:cubicBezTo>
                <a:cubicBezTo>
                  <a:pt x="8245436" y="11108791"/>
                  <a:pt x="8245436" y="11108791"/>
                  <a:pt x="8197176" y="11097288"/>
                </a:cubicBezTo>
                <a:cubicBezTo>
                  <a:pt x="8197176" y="11097288"/>
                  <a:pt x="8197176" y="11097288"/>
                  <a:pt x="8213073" y="11024880"/>
                </a:cubicBezTo>
                <a:cubicBezTo>
                  <a:pt x="8213073" y="11024880"/>
                  <a:pt x="8213073" y="11024880"/>
                  <a:pt x="8228970" y="10952468"/>
                </a:cubicBezTo>
                <a:cubicBezTo>
                  <a:pt x="8228970" y="10952468"/>
                  <a:pt x="8228970" y="10952468"/>
                  <a:pt x="8201905" y="10978164"/>
                </a:cubicBezTo>
                <a:lnTo>
                  <a:pt x="8182418" y="10996656"/>
                </a:lnTo>
                <a:lnTo>
                  <a:pt x="8174748" y="10968117"/>
                </a:lnTo>
                <a:cubicBezTo>
                  <a:pt x="8164671" y="10956186"/>
                  <a:pt x="8148629" y="10971421"/>
                  <a:pt x="8148914" y="11085784"/>
                </a:cubicBezTo>
                <a:cubicBezTo>
                  <a:pt x="8148914" y="11085784"/>
                  <a:pt x="8148914" y="11085784"/>
                  <a:pt x="8181278" y="11169698"/>
                </a:cubicBezTo>
                <a:cubicBezTo>
                  <a:pt x="8181278" y="11169698"/>
                  <a:pt x="8181278" y="11169698"/>
                  <a:pt x="8117117" y="11230606"/>
                </a:cubicBezTo>
                <a:cubicBezTo>
                  <a:pt x="8117117" y="11230606"/>
                  <a:pt x="8117117" y="11230606"/>
                  <a:pt x="8068858" y="11219103"/>
                </a:cubicBezTo>
                <a:cubicBezTo>
                  <a:pt x="8068858" y="11219103"/>
                  <a:pt x="8068858" y="11219103"/>
                  <a:pt x="8020595" y="11207599"/>
                </a:cubicBezTo>
                <a:cubicBezTo>
                  <a:pt x="8020595" y="11207599"/>
                  <a:pt x="8020595" y="11207599"/>
                  <a:pt x="8052391" y="11062777"/>
                </a:cubicBezTo>
                <a:cubicBezTo>
                  <a:pt x="8068287" y="10990371"/>
                  <a:pt x="8068287" y="10990371"/>
                  <a:pt x="8068287" y="10990371"/>
                </a:cubicBezTo>
                <a:cubicBezTo>
                  <a:pt x="8068287" y="10990371"/>
                  <a:pt x="8100654" y="11074281"/>
                  <a:pt x="8100654" y="11074281"/>
                </a:cubicBezTo>
                <a:cubicBezTo>
                  <a:pt x="8100654" y="11074281"/>
                  <a:pt x="8100654" y="11074281"/>
                  <a:pt x="8180709" y="10940966"/>
                </a:cubicBezTo>
                <a:cubicBezTo>
                  <a:pt x="8180709" y="10940966"/>
                  <a:pt x="8180709" y="10940966"/>
                  <a:pt x="8148347" y="10857052"/>
                </a:cubicBezTo>
                <a:cubicBezTo>
                  <a:pt x="8148347" y="10857052"/>
                  <a:pt x="8148347" y="10857052"/>
                  <a:pt x="8164242" y="10784648"/>
                </a:cubicBezTo>
                <a:cubicBezTo>
                  <a:pt x="8164242" y="10784648"/>
                  <a:pt x="8180141" y="10712236"/>
                  <a:pt x="8196039" y="10639831"/>
                </a:cubicBezTo>
                <a:cubicBezTo>
                  <a:pt x="8196039" y="10639831"/>
                  <a:pt x="8196039" y="10639831"/>
                  <a:pt x="8147774" y="10628327"/>
                </a:cubicBezTo>
                <a:cubicBezTo>
                  <a:pt x="8147774" y="10628327"/>
                  <a:pt x="8147774" y="10628327"/>
                  <a:pt x="8131878" y="10700734"/>
                </a:cubicBezTo>
                <a:cubicBezTo>
                  <a:pt x="8131878" y="10700734"/>
                  <a:pt x="8131878" y="10700734"/>
                  <a:pt x="8051820" y="10834046"/>
                </a:cubicBezTo>
                <a:cubicBezTo>
                  <a:pt x="8051820" y="10834046"/>
                  <a:pt x="8051820" y="10834046"/>
                  <a:pt x="8084186" y="10917960"/>
                </a:cubicBezTo>
                <a:cubicBezTo>
                  <a:pt x="8084186" y="10917960"/>
                  <a:pt x="8084186" y="10917960"/>
                  <a:pt x="8035924" y="10906456"/>
                </a:cubicBezTo>
                <a:cubicBezTo>
                  <a:pt x="8035924" y="10906456"/>
                  <a:pt x="8035924" y="10906456"/>
                  <a:pt x="8020024" y="10978868"/>
                </a:cubicBezTo>
                <a:cubicBezTo>
                  <a:pt x="8020024" y="10978868"/>
                  <a:pt x="8020024" y="10978868"/>
                  <a:pt x="7955868" y="11039773"/>
                </a:cubicBezTo>
                <a:cubicBezTo>
                  <a:pt x="7955868" y="11039773"/>
                  <a:pt x="7955868" y="11039773"/>
                  <a:pt x="7939968" y="11112182"/>
                </a:cubicBezTo>
                <a:cubicBezTo>
                  <a:pt x="7939968" y="11112182"/>
                  <a:pt x="7939968" y="11112182"/>
                  <a:pt x="7891706" y="11100679"/>
                </a:cubicBezTo>
                <a:cubicBezTo>
                  <a:pt x="7891706" y="11100679"/>
                  <a:pt x="7891706" y="11100679"/>
                  <a:pt x="7907602" y="11028269"/>
                </a:cubicBezTo>
                <a:cubicBezTo>
                  <a:pt x="7907602" y="11028269"/>
                  <a:pt x="7907602" y="11028269"/>
                  <a:pt x="7859342" y="11016766"/>
                </a:cubicBezTo>
                <a:cubicBezTo>
                  <a:pt x="7859342" y="11016766"/>
                  <a:pt x="7859342" y="11016766"/>
                  <a:pt x="7875240" y="10944359"/>
                </a:cubicBezTo>
                <a:cubicBezTo>
                  <a:pt x="7826976" y="10932856"/>
                  <a:pt x="7842874" y="10860444"/>
                  <a:pt x="7826976" y="10932856"/>
                </a:cubicBezTo>
                <a:cubicBezTo>
                  <a:pt x="7826976" y="10932856"/>
                  <a:pt x="7826976" y="10932856"/>
                  <a:pt x="7811080" y="11005264"/>
                </a:cubicBezTo>
                <a:cubicBezTo>
                  <a:pt x="7779284" y="11150085"/>
                  <a:pt x="7907602" y="11028269"/>
                  <a:pt x="7779284" y="11150085"/>
                </a:cubicBezTo>
                <a:cubicBezTo>
                  <a:pt x="7779284" y="11150085"/>
                  <a:pt x="7779284" y="11150085"/>
                  <a:pt x="7763385" y="11222496"/>
                </a:cubicBezTo>
                <a:cubicBezTo>
                  <a:pt x="7763385" y="11222496"/>
                  <a:pt x="7763385" y="11222496"/>
                  <a:pt x="7699228" y="11283400"/>
                </a:cubicBezTo>
                <a:cubicBezTo>
                  <a:pt x="7699228" y="11283400"/>
                  <a:pt x="7699228" y="11283400"/>
                  <a:pt x="7602134" y="11031662"/>
                </a:cubicBezTo>
                <a:cubicBezTo>
                  <a:pt x="7602134" y="11031662"/>
                  <a:pt x="7602134" y="11031662"/>
                  <a:pt x="7553870" y="11020160"/>
                </a:cubicBezTo>
                <a:cubicBezTo>
                  <a:pt x="7553870" y="11020160"/>
                  <a:pt x="7553870" y="11020160"/>
                  <a:pt x="7569768" y="10947748"/>
                </a:cubicBezTo>
                <a:cubicBezTo>
                  <a:pt x="7569768" y="10947748"/>
                  <a:pt x="7569768" y="10947748"/>
                  <a:pt x="7537405" y="10863839"/>
                </a:cubicBezTo>
                <a:cubicBezTo>
                  <a:pt x="7537405" y="10863839"/>
                  <a:pt x="7537405" y="10863839"/>
                  <a:pt x="7553302" y="10791426"/>
                </a:cubicBezTo>
                <a:cubicBezTo>
                  <a:pt x="7553302" y="10791426"/>
                  <a:pt x="7553302" y="10791426"/>
                  <a:pt x="7505040" y="10779926"/>
                </a:cubicBezTo>
                <a:cubicBezTo>
                  <a:pt x="7505040" y="10779926"/>
                  <a:pt x="7505040" y="10779926"/>
                  <a:pt x="7536834" y="10635110"/>
                </a:cubicBezTo>
                <a:cubicBezTo>
                  <a:pt x="7536834" y="10635110"/>
                  <a:pt x="7536834" y="10635110"/>
                  <a:pt x="7472676" y="10696010"/>
                </a:cubicBezTo>
                <a:cubicBezTo>
                  <a:pt x="7472676" y="10696010"/>
                  <a:pt x="7472676" y="10696010"/>
                  <a:pt x="7456209" y="10539693"/>
                </a:cubicBezTo>
                <a:cubicBezTo>
                  <a:pt x="7456209" y="10539693"/>
                  <a:pt x="7456209" y="10539693"/>
                  <a:pt x="7392046" y="10600600"/>
                </a:cubicBezTo>
                <a:cubicBezTo>
                  <a:pt x="7392046" y="10600600"/>
                  <a:pt x="7392046" y="10600600"/>
                  <a:pt x="7408516" y="10756920"/>
                </a:cubicBezTo>
                <a:cubicBezTo>
                  <a:pt x="7408516" y="10756920"/>
                  <a:pt x="7408516" y="10756920"/>
                  <a:pt x="7344354" y="10817826"/>
                </a:cubicBezTo>
                <a:cubicBezTo>
                  <a:pt x="7344354" y="10817826"/>
                  <a:pt x="7344354" y="10817826"/>
                  <a:pt x="7376722" y="10901737"/>
                </a:cubicBezTo>
                <a:cubicBezTo>
                  <a:pt x="7368773" y="10937942"/>
                  <a:pt x="7369800" y="10947711"/>
                  <a:pt x="7374316" y="10945217"/>
                </a:cubicBezTo>
                <a:lnTo>
                  <a:pt x="7375942" y="10942574"/>
                </a:lnTo>
                <a:lnTo>
                  <a:pt x="7360824" y="10974148"/>
                </a:lnTo>
                <a:cubicBezTo>
                  <a:pt x="7360824" y="10974148"/>
                  <a:pt x="7360824" y="10974148"/>
                  <a:pt x="7344925" y="11046558"/>
                </a:cubicBezTo>
                <a:cubicBezTo>
                  <a:pt x="7344925" y="11046558"/>
                  <a:pt x="7344925" y="11046558"/>
                  <a:pt x="7342939" y="11055608"/>
                </a:cubicBezTo>
                <a:lnTo>
                  <a:pt x="7331014" y="11109916"/>
                </a:lnTo>
                <a:lnTo>
                  <a:pt x="7329028" y="11118967"/>
                </a:lnTo>
                <a:cubicBezTo>
                  <a:pt x="7329028" y="11118967"/>
                  <a:pt x="7329028" y="11118967"/>
                  <a:pt x="7361392" y="11202879"/>
                </a:cubicBezTo>
                <a:cubicBezTo>
                  <a:pt x="7361392" y="11202879"/>
                  <a:pt x="7361392" y="11202879"/>
                  <a:pt x="7313129" y="11191378"/>
                </a:cubicBezTo>
                <a:cubicBezTo>
                  <a:pt x="7313129" y="11191378"/>
                  <a:pt x="7313129" y="11191378"/>
                  <a:pt x="7297234" y="11263782"/>
                </a:cubicBezTo>
                <a:cubicBezTo>
                  <a:pt x="7217174" y="11397098"/>
                  <a:pt x="7393756" y="11286788"/>
                  <a:pt x="7249542" y="11481010"/>
                </a:cubicBezTo>
                <a:cubicBezTo>
                  <a:pt x="7249542" y="11481010"/>
                  <a:pt x="7249542" y="11481010"/>
                  <a:pt x="7201276" y="11469508"/>
                </a:cubicBezTo>
                <a:cubicBezTo>
                  <a:pt x="7153018" y="11458003"/>
                  <a:pt x="7185378" y="11541918"/>
                  <a:pt x="7153018" y="11458003"/>
                </a:cubicBezTo>
                <a:cubicBezTo>
                  <a:pt x="7153018" y="11458003"/>
                  <a:pt x="7153018" y="11458003"/>
                  <a:pt x="7104754" y="11446502"/>
                </a:cubicBezTo>
                <a:cubicBezTo>
                  <a:pt x="7104754" y="11446502"/>
                  <a:pt x="7104754" y="11446502"/>
                  <a:pt x="7088856" y="11518911"/>
                </a:cubicBezTo>
                <a:cubicBezTo>
                  <a:pt x="7088856" y="11518911"/>
                  <a:pt x="7088856" y="11518911"/>
                  <a:pt x="7024696" y="11579819"/>
                </a:cubicBezTo>
                <a:cubicBezTo>
                  <a:pt x="7024696" y="11579819"/>
                  <a:pt x="7024696" y="11579819"/>
                  <a:pt x="7040596" y="11507408"/>
                </a:cubicBezTo>
                <a:cubicBezTo>
                  <a:pt x="7040596" y="11507408"/>
                  <a:pt x="7040596" y="11507408"/>
                  <a:pt x="6992332" y="11495906"/>
                </a:cubicBezTo>
                <a:cubicBezTo>
                  <a:pt x="7008230" y="11423495"/>
                  <a:pt x="7008230" y="11423495"/>
                  <a:pt x="7008230" y="11423495"/>
                </a:cubicBezTo>
                <a:cubicBezTo>
                  <a:pt x="7008230" y="11423495"/>
                  <a:pt x="7008230" y="11423495"/>
                  <a:pt x="6959968" y="11411992"/>
                </a:cubicBezTo>
                <a:cubicBezTo>
                  <a:pt x="6959968" y="11411992"/>
                  <a:pt x="6975864" y="11339584"/>
                  <a:pt x="6975864" y="11339584"/>
                </a:cubicBezTo>
                <a:cubicBezTo>
                  <a:pt x="6983814" y="11303380"/>
                  <a:pt x="6988816" y="11295048"/>
                  <a:pt x="6991842" y="11299342"/>
                </a:cubicBezTo>
                <a:lnTo>
                  <a:pt x="6992201" y="11302456"/>
                </a:lnTo>
                <a:lnTo>
                  <a:pt x="6992548" y="11330014"/>
                </a:lnTo>
                <a:cubicBezTo>
                  <a:pt x="6993780" y="11371834"/>
                  <a:pt x="6996003" y="11356288"/>
                  <a:pt x="6995951" y="11334843"/>
                </a:cubicBezTo>
                <a:lnTo>
                  <a:pt x="6992201" y="11302456"/>
                </a:lnTo>
                <a:lnTo>
                  <a:pt x="6991763" y="11267174"/>
                </a:lnTo>
                <a:cubicBezTo>
                  <a:pt x="6991763" y="11267174"/>
                  <a:pt x="6991763" y="11267174"/>
                  <a:pt x="7007662" y="11194763"/>
                </a:cubicBezTo>
                <a:cubicBezTo>
                  <a:pt x="7007662" y="11194763"/>
                  <a:pt x="7007662" y="11194763"/>
                  <a:pt x="6959399" y="11183260"/>
                </a:cubicBezTo>
                <a:cubicBezTo>
                  <a:pt x="6959399" y="11183260"/>
                  <a:pt x="6959399" y="11183260"/>
                  <a:pt x="6927030" y="11099352"/>
                </a:cubicBezTo>
                <a:cubicBezTo>
                  <a:pt x="6927030" y="11099352"/>
                  <a:pt x="6927030" y="11099352"/>
                  <a:pt x="6894668" y="11015443"/>
                </a:cubicBezTo>
                <a:cubicBezTo>
                  <a:pt x="6894668" y="11015443"/>
                  <a:pt x="6894668" y="11015443"/>
                  <a:pt x="6910567" y="10943032"/>
                </a:cubicBezTo>
                <a:cubicBezTo>
                  <a:pt x="6910567" y="10943032"/>
                  <a:pt x="6910567" y="10943032"/>
                  <a:pt x="6958826" y="10954534"/>
                </a:cubicBezTo>
                <a:cubicBezTo>
                  <a:pt x="6958826" y="10954534"/>
                  <a:pt x="6958826" y="10954534"/>
                  <a:pt x="6926464" y="10870622"/>
                </a:cubicBezTo>
                <a:cubicBezTo>
                  <a:pt x="6926464" y="10870622"/>
                  <a:pt x="6926464" y="10870622"/>
                  <a:pt x="6846406" y="11003938"/>
                </a:cubicBezTo>
                <a:cubicBezTo>
                  <a:pt x="6846406" y="11003938"/>
                  <a:pt x="6846406" y="11003938"/>
                  <a:pt x="6814042" y="10920026"/>
                </a:cubicBezTo>
                <a:cubicBezTo>
                  <a:pt x="6814042" y="10920026"/>
                  <a:pt x="6814042" y="10920026"/>
                  <a:pt x="6829941" y="10847614"/>
                </a:cubicBezTo>
                <a:cubicBezTo>
                  <a:pt x="6829941" y="10847614"/>
                  <a:pt x="6878200" y="10859118"/>
                  <a:pt x="6797576" y="10763701"/>
                </a:cubicBezTo>
                <a:cubicBezTo>
                  <a:pt x="6797576" y="10763701"/>
                  <a:pt x="6797576" y="10763701"/>
                  <a:pt x="6749313" y="10752197"/>
                </a:cubicBezTo>
                <a:cubicBezTo>
                  <a:pt x="6749313" y="10752197"/>
                  <a:pt x="6749313" y="10752197"/>
                  <a:pt x="6781108" y="10607379"/>
                </a:cubicBezTo>
                <a:cubicBezTo>
                  <a:pt x="6781108" y="10607379"/>
                  <a:pt x="6797006" y="10534969"/>
                  <a:pt x="6829370" y="10618883"/>
                </a:cubicBezTo>
                <a:lnTo>
                  <a:pt x="6833594" y="10599645"/>
                </a:lnTo>
                <a:cubicBezTo>
                  <a:pt x="6840299" y="10569103"/>
                  <a:pt x="6849242" y="10528378"/>
                  <a:pt x="6861164" y="10474067"/>
                </a:cubicBezTo>
                <a:cubicBezTo>
                  <a:pt x="6861164" y="10474067"/>
                  <a:pt x="6861164" y="10474067"/>
                  <a:pt x="6828801" y="10390155"/>
                </a:cubicBezTo>
                <a:cubicBezTo>
                  <a:pt x="6828801" y="10390155"/>
                  <a:pt x="6828801" y="10390155"/>
                  <a:pt x="6796436" y="10306244"/>
                </a:cubicBezTo>
                <a:cubicBezTo>
                  <a:pt x="6796436" y="10306244"/>
                  <a:pt x="6796436" y="10306244"/>
                  <a:pt x="6812334" y="10233834"/>
                </a:cubicBezTo>
                <a:cubicBezTo>
                  <a:pt x="6812334" y="10233834"/>
                  <a:pt x="6812334" y="10233834"/>
                  <a:pt x="6763502" y="9993598"/>
                </a:cubicBezTo>
                <a:cubicBezTo>
                  <a:pt x="6763502" y="9993598"/>
                  <a:pt x="6763502" y="9993598"/>
                  <a:pt x="6698775" y="9825777"/>
                </a:cubicBezTo>
                <a:cubicBezTo>
                  <a:pt x="6698775" y="9825777"/>
                  <a:pt x="6763502" y="9993598"/>
                  <a:pt x="6714672" y="9753367"/>
                </a:cubicBezTo>
                <a:cubicBezTo>
                  <a:pt x="6714672" y="9753367"/>
                  <a:pt x="6714672" y="9753367"/>
                  <a:pt x="6698775" y="9825777"/>
                </a:cubicBezTo>
                <a:cubicBezTo>
                  <a:pt x="6650512" y="9814274"/>
                  <a:pt x="6666410" y="9741864"/>
                  <a:pt x="6682876" y="9898189"/>
                </a:cubicBezTo>
                <a:cubicBezTo>
                  <a:pt x="6682876" y="9898189"/>
                  <a:pt x="6682876" y="9898189"/>
                  <a:pt x="6715240" y="9982096"/>
                </a:cubicBezTo>
                <a:cubicBezTo>
                  <a:pt x="6715240" y="9982096"/>
                  <a:pt x="6715240" y="9982096"/>
                  <a:pt x="6651084" y="10043000"/>
                </a:cubicBezTo>
                <a:cubicBezTo>
                  <a:pt x="6699344" y="10054504"/>
                  <a:pt x="6683444" y="10126913"/>
                  <a:pt x="6683444" y="10126913"/>
                </a:cubicBezTo>
                <a:cubicBezTo>
                  <a:pt x="6683444" y="10126913"/>
                  <a:pt x="6683444" y="10126913"/>
                  <a:pt x="6699912" y="10283237"/>
                </a:cubicBezTo>
                <a:cubicBezTo>
                  <a:pt x="6668117" y="10428056"/>
                  <a:pt x="6780540" y="10378652"/>
                  <a:pt x="6700482" y="10511963"/>
                </a:cubicBezTo>
                <a:cubicBezTo>
                  <a:pt x="6700482" y="10511963"/>
                  <a:pt x="6700482" y="10511963"/>
                  <a:pt x="6684584" y="10584374"/>
                </a:cubicBezTo>
                <a:cubicBezTo>
                  <a:pt x="6684584" y="10584374"/>
                  <a:pt x="6684584" y="10584374"/>
                  <a:pt x="6680610" y="10602474"/>
                </a:cubicBezTo>
                <a:lnTo>
                  <a:pt x="6678622" y="10611524"/>
                </a:lnTo>
                <a:cubicBezTo>
                  <a:pt x="6677628" y="10616055"/>
                  <a:pt x="6677134" y="10618310"/>
                  <a:pt x="6677876" y="10614923"/>
                </a:cubicBezTo>
                <a:lnTo>
                  <a:pt x="6671168" y="10645471"/>
                </a:lnTo>
                <a:cubicBezTo>
                  <a:pt x="6666698" y="10665836"/>
                  <a:pt x="6660738" y="10692986"/>
                  <a:pt x="6652788" y="10729193"/>
                </a:cubicBezTo>
                <a:cubicBezTo>
                  <a:pt x="6652788" y="10729193"/>
                  <a:pt x="6652788" y="10729193"/>
                  <a:pt x="6637460" y="11030335"/>
                </a:cubicBezTo>
                <a:cubicBezTo>
                  <a:pt x="6637460" y="11030335"/>
                  <a:pt x="6637460" y="11030335"/>
                  <a:pt x="6605666" y="11175148"/>
                </a:cubicBezTo>
                <a:cubicBezTo>
                  <a:pt x="6605666" y="11175148"/>
                  <a:pt x="6605666" y="11175148"/>
                  <a:pt x="6670396" y="11342974"/>
                </a:cubicBezTo>
                <a:cubicBezTo>
                  <a:pt x="6670396" y="11342974"/>
                  <a:pt x="6670396" y="11342974"/>
                  <a:pt x="6606802" y="11632617"/>
                </a:cubicBezTo>
                <a:cubicBezTo>
                  <a:pt x="6606802" y="11632617"/>
                  <a:pt x="6606802" y="11632617"/>
                  <a:pt x="6604816" y="11641668"/>
                </a:cubicBezTo>
                <a:lnTo>
                  <a:pt x="6594881" y="11686917"/>
                </a:lnTo>
                <a:lnTo>
                  <a:pt x="6590906" y="11705025"/>
                </a:lnTo>
                <a:lnTo>
                  <a:pt x="6588918" y="11714072"/>
                </a:lnTo>
                <a:lnTo>
                  <a:pt x="6576998" y="11768377"/>
                </a:lnTo>
                <a:cubicBezTo>
                  <a:pt x="6575008" y="11777434"/>
                  <a:pt x="6575008" y="11777434"/>
                  <a:pt x="6575008" y="11777434"/>
                </a:cubicBezTo>
                <a:cubicBezTo>
                  <a:pt x="6575008" y="11777434"/>
                  <a:pt x="6559110" y="11849845"/>
                  <a:pt x="6559110" y="11849845"/>
                </a:cubicBezTo>
                <a:cubicBezTo>
                  <a:pt x="6559110" y="11849845"/>
                  <a:pt x="6559110" y="11849845"/>
                  <a:pt x="6494949" y="11910754"/>
                </a:cubicBezTo>
                <a:cubicBezTo>
                  <a:pt x="6494949" y="11910754"/>
                  <a:pt x="6494949" y="11910754"/>
                  <a:pt x="6510848" y="11838341"/>
                </a:cubicBezTo>
                <a:cubicBezTo>
                  <a:pt x="6510848" y="11838341"/>
                  <a:pt x="6510848" y="11838341"/>
                  <a:pt x="6483540" y="11767540"/>
                </a:cubicBezTo>
                <a:lnTo>
                  <a:pt x="6478484" y="11754431"/>
                </a:lnTo>
                <a:lnTo>
                  <a:pt x="6479236" y="11754611"/>
                </a:lnTo>
                <a:cubicBezTo>
                  <a:pt x="6481499" y="11755150"/>
                  <a:pt x="6490548" y="11757307"/>
                  <a:pt x="6526747" y="11765931"/>
                </a:cubicBezTo>
                <a:cubicBezTo>
                  <a:pt x="6526747" y="11765931"/>
                  <a:pt x="6526747" y="11765931"/>
                  <a:pt x="6542644" y="11693520"/>
                </a:cubicBezTo>
                <a:cubicBezTo>
                  <a:pt x="6542644" y="11693520"/>
                  <a:pt x="6542644" y="11693520"/>
                  <a:pt x="6557972" y="11392379"/>
                </a:cubicBezTo>
                <a:cubicBezTo>
                  <a:pt x="6557972" y="11392379"/>
                  <a:pt x="6557972" y="11392379"/>
                  <a:pt x="6559960" y="11383329"/>
                </a:cubicBezTo>
                <a:lnTo>
                  <a:pt x="6571119" y="11332501"/>
                </a:lnTo>
                <a:lnTo>
                  <a:pt x="6577988" y="11359048"/>
                </a:lnTo>
                <a:cubicBezTo>
                  <a:pt x="6586078" y="11380031"/>
                  <a:pt x="6590052" y="11361926"/>
                  <a:pt x="6557402" y="11163648"/>
                </a:cubicBezTo>
                <a:cubicBezTo>
                  <a:pt x="6557402" y="11163648"/>
                  <a:pt x="6557402" y="11163648"/>
                  <a:pt x="6573298" y="11091237"/>
                </a:cubicBezTo>
                <a:cubicBezTo>
                  <a:pt x="6573298" y="11091237"/>
                  <a:pt x="6573298" y="11091237"/>
                  <a:pt x="6556834" y="10934921"/>
                </a:cubicBezTo>
                <a:cubicBezTo>
                  <a:pt x="6556834" y="10934921"/>
                  <a:pt x="6556834" y="10934921"/>
                  <a:pt x="6572731" y="10862510"/>
                </a:cubicBezTo>
                <a:cubicBezTo>
                  <a:pt x="6572731" y="10862510"/>
                  <a:pt x="6572731" y="10862510"/>
                  <a:pt x="6556264" y="10706186"/>
                </a:cubicBezTo>
                <a:cubicBezTo>
                  <a:pt x="6556264" y="10706186"/>
                  <a:pt x="6556264" y="10706186"/>
                  <a:pt x="6508005" y="10694684"/>
                </a:cubicBezTo>
                <a:cubicBezTo>
                  <a:pt x="6572162" y="10633779"/>
                  <a:pt x="6588058" y="10561368"/>
                  <a:pt x="6555697" y="10477454"/>
                </a:cubicBezTo>
                <a:cubicBezTo>
                  <a:pt x="6555697" y="10477454"/>
                  <a:pt x="6555697" y="10477454"/>
                  <a:pt x="6587492" y="10332639"/>
                </a:cubicBezTo>
                <a:cubicBezTo>
                  <a:pt x="6587492" y="10332639"/>
                  <a:pt x="6587492" y="10332639"/>
                  <a:pt x="6567130" y="10327786"/>
                </a:cubicBezTo>
                <a:lnTo>
                  <a:pt x="6555686" y="10325060"/>
                </a:lnTo>
                <a:lnTo>
                  <a:pt x="6555588" y="10326962"/>
                </a:lnTo>
                <a:cubicBezTo>
                  <a:pt x="6553674" y="10364606"/>
                  <a:pt x="6549841" y="10439887"/>
                  <a:pt x="6542178" y="10590454"/>
                </a:cubicBezTo>
                <a:cubicBezTo>
                  <a:pt x="6542178" y="10590454"/>
                  <a:pt x="6542178" y="10590454"/>
                  <a:pt x="6526279" y="10662866"/>
                </a:cubicBezTo>
                <a:lnTo>
                  <a:pt x="6519082" y="10644216"/>
                </a:lnTo>
                <a:lnTo>
                  <a:pt x="6508005" y="10694684"/>
                </a:lnTo>
                <a:cubicBezTo>
                  <a:pt x="6508005" y="10694684"/>
                  <a:pt x="6499912" y="10673707"/>
                  <a:pt x="6495796" y="10634624"/>
                </a:cubicBezTo>
                <a:lnTo>
                  <a:pt x="6494526" y="10580537"/>
                </a:lnTo>
                <a:lnTo>
                  <a:pt x="6493917" y="10578953"/>
                </a:lnTo>
                <a:cubicBezTo>
                  <a:pt x="6493917" y="10578953"/>
                  <a:pt x="6493917" y="10578953"/>
                  <a:pt x="6478018" y="10651362"/>
                </a:cubicBezTo>
                <a:cubicBezTo>
                  <a:pt x="6478018" y="10651362"/>
                  <a:pt x="6478018" y="10651362"/>
                  <a:pt x="6429753" y="10639861"/>
                </a:cubicBezTo>
                <a:cubicBezTo>
                  <a:pt x="6429753" y="10639861"/>
                  <a:pt x="6429753" y="10639861"/>
                  <a:pt x="6461550" y="10495044"/>
                </a:cubicBezTo>
                <a:cubicBezTo>
                  <a:pt x="6461550" y="10495044"/>
                  <a:pt x="6461550" y="10495044"/>
                  <a:pt x="6474962" y="10433948"/>
                </a:cubicBezTo>
                <a:lnTo>
                  <a:pt x="6482262" y="10400700"/>
                </a:lnTo>
                <a:lnTo>
                  <a:pt x="6475069" y="10382044"/>
                </a:lnTo>
                <a:lnTo>
                  <a:pt x="6485796" y="10384601"/>
                </a:lnTo>
                <a:lnTo>
                  <a:pt x="6493344" y="10350227"/>
                </a:lnTo>
                <a:cubicBezTo>
                  <a:pt x="6493344" y="10350227"/>
                  <a:pt x="6493344" y="10350227"/>
                  <a:pt x="6429186" y="10411135"/>
                </a:cubicBezTo>
                <a:cubicBezTo>
                  <a:pt x="6429186" y="10411135"/>
                  <a:pt x="6429186" y="10411135"/>
                  <a:pt x="6460980" y="10266314"/>
                </a:cubicBezTo>
                <a:cubicBezTo>
                  <a:pt x="6460980" y="10266314"/>
                  <a:pt x="6460980" y="10266314"/>
                  <a:pt x="6492776" y="10121495"/>
                </a:cubicBezTo>
                <a:cubicBezTo>
                  <a:pt x="6492776" y="10121495"/>
                  <a:pt x="6492776" y="10121495"/>
                  <a:pt x="6443944" y="9881262"/>
                </a:cubicBezTo>
                <a:cubicBezTo>
                  <a:pt x="6443944" y="9881262"/>
                  <a:pt x="6443944" y="9881262"/>
                  <a:pt x="6492205" y="9892767"/>
                </a:cubicBezTo>
                <a:cubicBezTo>
                  <a:pt x="6492205" y="9892767"/>
                  <a:pt x="6492205" y="9892767"/>
                  <a:pt x="6508103" y="9820358"/>
                </a:cubicBezTo>
                <a:cubicBezTo>
                  <a:pt x="6508103" y="9820358"/>
                  <a:pt x="6508103" y="9820358"/>
                  <a:pt x="6459842" y="9808856"/>
                </a:cubicBezTo>
                <a:cubicBezTo>
                  <a:pt x="6459842" y="9808856"/>
                  <a:pt x="6459842" y="9808856"/>
                  <a:pt x="6459274" y="9580122"/>
                </a:cubicBezTo>
                <a:cubicBezTo>
                  <a:pt x="6459274" y="9580122"/>
                  <a:pt x="6459274" y="9580122"/>
                  <a:pt x="6426907" y="9496207"/>
                </a:cubicBezTo>
                <a:cubicBezTo>
                  <a:pt x="6426907" y="9496207"/>
                  <a:pt x="6426907" y="9496207"/>
                  <a:pt x="6426338" y="9267483"/>
                </a:cubicBezTo>
                <a:cubicBezTo>
                  <a:pt x="6426338" y="9267483"/>
                  <a:pt x="6442236" y="9195070"/>
                  <a:pt x="6490498" y="9206574"/>
                </a:cubicBezTo>
                <a:cubicBezTo>
                  <a:pt x="6490498" y="9206574"/>
                  <a:pt x="6490498" y="9206574"/>
                  <a:pt x="6458134" y="9122665"/>
                </a:cubicBezTo>
                <a:cubicBezTo>
                  <a:pt x="6458134" y="9122665"/>
                  <a:pt x="6458134" y="9122665"/>
                  <a:pt x="6409870" y="9111161"/>
                </a:cubicBezTo>
                <a:cubicBezTo>
                  <a:pt x="6409870" y="9111161"/>
                  <a:pt x="6361611" y="9099659"/>
                  <a:pt x="6361611" y="9099659"/>
                </a:cubicBezTo>
                <a:cubicBezTo>
                  <a:pt x="6377508" y="9027246"/>
                  <a:pt x="6425770" y="9038749"/>
                  <a:pt x="6441668" y="8966340"/>
                </a:cubicBezTo>
                <a:cubicBezTo>
                  <a:pt x="6441668" y="8966340"/>
                  <a:pt x="6441668" y="8966340"/>
                  <a:pt x="6377508" y="9027246"/>
                </a:cubicBezTo>
                <a:cubicBezTo>
                  <a:pt x="6377508" y="9027246"/>
                  <a:pt x="6377508" y="9027246"/>
                  <a:pt x="6361611" y="9099659"/>
                </a:cubicBezTo>
                <a:cubicBezTo>
                  <a:pt x="6361611" y="9099659"/>
                  <a:pt x="6361611" y="9099659"/>
                  <a:pt x="6345712" y="9172066"/>
                </a:cubicBezTo>
                <a:cubicBezTo>
                  <a:pt x="6329816" y="9244476"/>
                  <a:pt x="6393974" y="9183566"/>
                  <a:pt x="6378075" y="9255979"/>
                </a:cubicBezTo>
                <a:cubicBezTo>
                  <a:pt x="6378075" y="9255979"/>
                  <a:pt x="6378075" y="9255979"/>
                  <a:pt x="6362178" y="9328383"/>
                </a:cubicBezTo>
                <a:cubicBezTo>
                  <a:pt x="6362178" y="9328383"/>
                  <a:pt x="6362178" y="9328383"/>
                  <a:pt x="6346283" y="9400794"/>
                </a:cubicBezTo>
                <a:cubicBezTo>
                  <a:pt x="6346283" y="9400794"/>
                  <a:pt x="6346283" y="9400794"/>
                  <a:pt x="6378648" y="9484705"/>
                </a:cubicBezTo>
                <a:cubicBezTo>
                  <a:pt x="6378648" y="9484705"/>
                  <a:pt x="6378648" y="9484705"/>
                  <a:pt x="6314486" y="9545612"/>
                </a:cubicBezTo>
                <a:cubicBezTo>
                  <a:pt x="6314486" y="9545612"/>
                  <a:pt x="6314486" y="9545612"/>
                  <a:pt x="6266226" y="9534110"/>
                </a:cubicBezTo>
                <a:cubicBezTo>
                  <a:pt x="6266226" y="9534110"/>
                  <a:pt x="6266226" y="9534110"/>
                  <a:pt x="6298022" y="9389292"/>
                </a:cubicBezTo>
                <a:cubicBezTo>
                  <a:pt x="6298022" y="9389292"/>
                  <a:pt x="6298022" y="9389292"/>
                  <a:pt x="6265656" y="9305376"/>
                </a:cubicBezTo>
                <a:cubicBezTo>
                  <a:pt x="6265656" y="9305376"/>
                  <a:pt x="6265656" y="9305376"/>
                  <a:pt x="6281552" y="9232972"/>
                </a:cubicBezTo>
                <a:cubicBezTo>
                  <a:pt x="6281552" y="9232972"/>
                  <a:pt x="6281552" y="9232972"/>
                  <a:pt x="6313346" y="9088154"/>
                </a:cubicBezTo>
                <a:cubicBezTo>
                  <a:pt x="6313346" y="9088154"/>
                  <a:pt x="6313346" y="9088154"/>
                  <a:pt x="6265085" y="9076651"/>
                </a:cubicBezTo>
                <a:cubicBezTo>
                  <a:pt x="6265085" y="9076651"/>
                  <a:pt x="6265085" y="9076651"/>
                  <a:pt x="6296882" y="8931831"/>
                </a:cubicBezTo>
                <a:cubicBezTo>
                  <a:pt x="6296882" y="8931831"/>
                  <a:pt x="6296882" y="8931831"/>
                  <a:pt x="6264518" y="8847917"/>
                </a:cubicBezTo>
                <a:cubicBezTo>
                  <a:pt x="6264518" y="8847917"/>
                  <a:pt x="6329245" y="9015744"/>
                  <a:pt x="6280414" y="8775508"/>
                </a:cubicBezTo>
                <a:cubicBezTo>
                  <a:pt x="6280414" y="8775508"/>
                  <a:pt x="6280414" y="8775508"/>
                  <a:pt x="6312210" y="8630694"/>
                </a:cubicBezTo>
                <a:cubicBezTo>
                  <a:pt x="6312210" y="8630694"/>
                  <a:pt x="6312210" y="8630694"/>
                  <a:pt x="6295741" y="8474371"/>
                </a:cubicBezTo>
                <a:cubicBezTo>
                  <a:pt x="6295741" y="8474371"/>
                  <a:pt x="6295741" y="8474371"/>
                  <a:pt x="6311640" y="8401961"/>
                </a:cubicBezTo>
                <a:cubicBezTo>
                  <a:pt x="6311640" y="8401961"/>
                  <a:pt x="6311640" y="8401961"/>
                  <a:pt x="6279278" y="8318041"/>
                </a:cubicBezTo>
                <a:cubicBezTo>
                  <a:pt x="6279278" y="8318041"/>
                  <a:pt x="6279278" y="8318041"/>
                  <a:pt x="6231014" y="8306538"/>
                </a:cubicBezTo>
                <a:cubicBezTo>
                  <a:pt x="6231014" y="8306538"/>
                  <a:pt x="6231014" y="8306538"/>
                  <a:pt x="6263378" y="8390458"/>
                </a:cubicBezTo>
                <a:cubicBezTo>
                  <a:pt x="6263378" y="8390458"/>
                  <a:pt x="6263378" y="8390458"/>
                  <a:pt x="6215115" y="8378956"/>
                </a:cubicBezTo>
                <a:cubicBezTo>
                  <a:pt x="6215115" y="8378956"/>
                  <a:pt x="6215115" y="8378956"/>
                  <a:pt x="6150958" y="8439862"/>
                </a:cubicBezTo>
                <a:cubicBezTo>
                  <a:pt x="6150958" y="8439862"/>
                  <a:pt x="6150958" y="8439862"/>
                  <a:pt x="6135058" y="8512272"/>
                </a:cubicBezTo>
                <a:cubicBezTo>
                  <a:pt x="6135058" y="8512272"/>
                  <a:pt x="6135058" y="8512272"/>
                  <a:pt x="6133074" y="8521318"/>
                </a:cubicBezTo>
                <a:lnTo>
                  <a:pt x="6123980" y="8562742"/>
                </a:lnTo>
                <a:lnTo>
                  <a:pt x="6130438" y="8579480"/>
                </a:lnTo>
                <a:cubicBezTo>
                  <a:pt x="6134988" y="8591282"/>
                  <a:pt x="6141055" y="8607012"/>
                  <a:pt x="6149148" y="8627990"/>
                </a:cubicBezTo>
                <a:cubicBezTo>
                  <a:pt x="6149148" y="8627990"/>
                  <a:pt x="6149148" y="8627990"/>
                  <a:pt x="6128786" y="8623136"/>
                </a:cubicBezTo>
                <a:lnTo>
                  <a:pt x="6111618" y="8619046"/>
                </a:lnTo>
                <a:lnTo>
                  <a:pt x="6108082" y="8635150"/>
                </a:lnTo>
                <a:lnTo>
                  <a:pt x="6114540" y="8651888"/>
                </a:lnTo>
                <a:lnTo>
                  <a:pt x="6117886" y="8660570"/>
                </a:lnTo>
                <a:lnTo>
                  <a:pt x="6123628" y="8661938"/>
                </a:lnTo>
                <a:lnTo>
                  <a:pt x="6140796" y="8666031"/>
                </a:lnTo>
                <a:lnTo>
                  <a:pt x="6151526" y="8668588"/>
                </a:lnTo>
                <a:cubicBezTo>
                  <a:pt x="6151526" y="8668588"/>
                  <a:pt x="6151526" y="8668588"/>
                  <a:pt x="6143508" y="8676196"/>
                </a:cubicBezTo>
                <a:lnTo>
                  <a:pt x="6137262" y="8682124"/>
                </a:lnTo>
                <a:lnTo>
                  <a:pt x="6129164" y="8689812"/>
                </a:lnTo>
                <a:lnTo>
                  <a:pt x="6133249" y="8700401"/>
                </a:lnTo>
                <a:cubicBezTo>
                  <a:pt x="6133249" y="8700401"/>
                  <a:pt x="6133249" y="8700401"/>
                  <a:pt x="6117352" y="8772810"/>
                </a:cubicBezTo>
                <a:cubicBezTo>
                  <a:pt x="6117352" y="8772810"/>
                  <a:pt x="6117352" y="8772810"/>
                  <a:pt x="6165614" y="8784312"/>
                </a:cubicBezTo>
                <a:cubicBezTo>
                  <a:pt x="6165614" y="8784312"/>
                  <a:pt x="6149716" y="8856724"/>
                  <a:pt x="6149716" y="8856724"/>
                </a:cubicBezTo>
                <a:cubicBezTo>
                  <a:pt x="6149716" y="8856724"/>
                  <a:pt x="6149716" y="8856724"/>
                  <a:pt x="6133819" y="8929133"/>
                </a:cubicBezTo>
                <a:cubicBezTo>
                  <a:pt x="6133819" y="8929133"/>
                  <a:pt x="6133819" y="8929133"/>
                  <a:pt x="6166182" y="9013046"/>
                </a:cubicBezTo>
                <a:cubicBezTo>
                  <a:pt x="6166182" y="9013046"/>
                  <a:pt x="6166182" y="9013046"/>
                  <a:pt x="6150285" y="9085457"/>
                </a:cubicBezTo>
                <a:cubicBezTo>
                  <a:pt x="6150285" y="9085457"/>
                  <a:pt x="6150285" y="9085457"/>
                  <a:pt x="6198546" y="9096959"/>
                </a:cubicBezTo>
                <a:cubicBezTo>
                  <a:pt x="6198546" y="9096959"/>
                  <a:pt x="6198546" y="9096959"/>
                  <a:pt x="6134386" y="9157868"/>
                </a:cubicBezTo>
                <a:cubicBezTo>
                  <a:pt x="6134386" y="9157868"/>
                  <a:pt x="6134386" y="9157868"/>
                  <a:pt x="6102592" y="9302685"/>
                </a:cubicBezTo>
                <a:cubicBezTo>
                  <a:pt x="6102592" y="9302685"/>
                  <a:pt x="6102592" y="9302685"/>
                  <a:pt x="6150854" y="9314188"/>
                </a:cubicBezTo>
                <a:cubicBezTo>
                  <a:pt x="6150854" y="9314188"/>
                  <a:pt x="6150854" y="9314188"/>
                  <a:pt x="6134957" y="9386599"/>
                </a:cubicBezTo>
                <a:cubicBezTo>
                  <a:pt x="6134957" y="9386599"/>
                  <a:pt x="6134957" y="9386599"/>
                  <a:pt x="6167321" y="9470513"/>
                </a:cubicBezTo>
                <a:cubicBezTo>
                  <a:pt x="6167321" y="9470513"/>
                  <a:pt x="6167321" y="9470513"/>
                  <a:pt x="6151422" y="9542924"/>
                </a:cubicBezTo>
                <a:cubicBezTo>
                  <a:pt x="6087264" y="9603828"/>
                  <a:pt x="6135526" y="9615330"/>
                  <a:pt x="6119627" y="9687742"/>
                </a:cubicBezTo>
                <a:cubicBezTo>
                  <a:pt x="6119627" y="9687742"/>
                  <a:pt x="6119627" y="9687742"/>
                  <a:pt x="6103160" y="9531421"/>
                </a:cubicBezTo>
                <a:cubicBezTo>
                  <a:pt x="6103160" y="9531421"/>
                  <a:pt x="6103160" y="9531421"/>
                  <a:pt x="6086693" y="9375096"/>
                </a:cubicBezTo>
                <a:cubicBezTo>
                  <a:pt x="6086693" y="9375096"/>
                  <a:pt x="6086693" y="9375096"/>
                  <a:pt x="6066332" y="9370243"/>
                </a:cubicBezTo>
                <a:lnTo>
                  <a:pt x="6049162" y="9366150"/>
                </a:lnTo>
                <a:lnTo>
                  <a:pt x="6041555" y="9400798"/>
                </a:lnTo>
                <a:lnTo>
                  <a:pt x="6023525" y="9482923"/>
                </a:lnTo>
                <a:lnTo>
                  <a:pt x="6029480" y="9501953"/>
                </a:lnTo>
                <a:cubicBezTo>
                  <a:pt x="6034778" y="9510356"/>
                  <a:pt x="6042833" y="9517042"/>
                  <a:pt x="6054897" y="9519917"/>
                </a:cubicBezTo>
                <a:cubicBezTo>
                  <a:pt x="6054897" y="9519917"/>
                  <a:pt x="6054897" y="9519917"/>
                  <a:pt x="6038999" y="9592325"/>
                </a:cubicBezTo>
                <a:cubicBezTo>
                  <a:pt x="6038999" y="9592325"/>
                  <a:pt x="6038999" y="9592325"/>
                  <a:pt x="6023102" y="9664736"/>
                </a:cubicBezTo>
                <a:cubicBezTo>
                  <a:pt x="6023102" y="9664736"/>
                  <a:pt x="6023102" y="9664736"/>
                  <a:pt x="5989328" y="9720972"/>
                </a:cubicBezTo>
                <a:lnTo>
                  <a:pt x="5977338" y="9740942"/>
                </a:lnTo>
                <a:lnTo>
                  <a:pt x="5977463" y="9790318"/>
                </a:lnTo>
                <a:lnTo>
                  <a:pt x="5977500" y="9806260"/>
                </a:lnTo>
                <a:lnTo>
                  <a:pt x="5977790" y="9922552"/>
                </a:lnTo>
                <a:cubicBezTo>
                  <a:pt x="5977790" y="9922552"/>
                  <a:pt x="5977790" y="9922552"/>
                  <a:pt x="5976300" y="9929335"/>
                </a:cubicBezTo>
                <a:lnTo>
                  <a:pt x="5966710" y="9973019"/>
                </a:lnTo>
                <a:lnTo>
                  <a:pt x="5973167" y="9989769"/>
                </a:lnTo>
                <a:cubicBezTo>
                  <a:pt x="5977720" y="10001568"/>
                  <a:pt x="5983786" y="10017303"/>
                  <a:pt x="5991878" y="10038284"/>
                </a:cubicBezTo>
                <a:cubicBezTo>
                  <a:pt x="5991878" y="10038284"/>
                  <a:pt x="5991878" y="10038284"/>
                  <a:pt x="5975980" y="10110694"/>
                </a:cubicBezTo>
                <a:cubicBezTo>
                  <a:pt x="5975980" y="10110694"/>
                  <a:pt x="5975980" y="10110694"/>
                  <a:pt x="6024242" y="10122197"/>
                </a:cubicBezTo>
                <a:cubicBezTo>
                  <a:pt x="6024242" y="10122197"/>
                  <a:pt x="6056608" y="10206107"/>
                  <a:pt x="6008345" y="10194604"/>
                </a:cubicBezTo>
                <a:cubicBezTo>
                  <a:pt x="5992448" y="10267016"/>
                  <a:pt x="6040708" y="10278518"/>
                  <a:pt x="5992448" y="10267016"/>
                </a:cubicBezTo>
                <a:cubicBezTo>
                  <a:pt x="5992448" y="10267016"/>
                  <a:pt x="5992448" y="10267016"/>
                  <a:pt x="5944185" y="10255512"/>
                </a:cubicBezTo>
                <a:cubicBezTo>
                  <a:pt x="5944185" y="10255512"/>
                  <a:pt x="5944185" y="10255512"/>
                  <a:pt x="5928288" y="10327916"/>
                </a:cubicBezTo>
                <a:cubicBezTo>
                  <a:pt x="5928288" y="10327916"/>
                  <a:pt x="5928288" y="10327916"/>
                  <a:pt x="5944755" y="10484240"/>
                </a:cubicBezTo>
                <a:cubicBezTo>
                  <a:pt x="5944755" y="10484240"/>
                  <a:pt x="5944755" y="10484240"/>
                  <a:pt x="5961223" y="10640561"/>
                </a:cubicBezTo>
                <a:cubicBezTo>
                  <a:pt x="5961223" y="10640561"/>
                  <a:pt x="5961223" y="10640561"/>
                  <a:pt x="5977689" y="10796882"/>
                </a:cubicBezTo>
                <a:cubicBezTo>
                  <a:pt x="5977689" y="10796882"/>
                  <a:pt x="5977689" y="10796882"/>
                  <a:pt x="5961792" y="10869293"/>
                </a:cubicBezTo>
                <a:cubicBezTo>
                  <a:pt x="5977689" y="10796882"/>
                  <a:pt x="5977689" y="10796882"/>
                  <a:pt x="5929424" y="10785383"/>
                </a:cubicBezTo>
                <a:cubicBezTo>
                  <a:pt x="5929424" y="10785383"/>
                  <a:pt x="5929424" y="10785383"/>
                  <a:pt x="5913528" y="10857791"/>
                </a:cubicBezTo>
                <a:cubicBezTo>
                  <a:pt x="5913528" y="10857791"/>
                  <a:pt x="5913528" y="10857791"/>
                  <a:pt x="5897632" y="10930196"/>
                </a:cubicBezTo>
                <a:cubicBezTo>
                  <a:pt x="5897632" y="10930196"/>
                  <a:pt x="5897632" y="10930196"/>
                  <a:pt x="5865836" y="11075015"/>
                </a:cubicBezTo>
                <a:cubicBezTo>
                  <a:pt x="5865836" y="11075015"/>
                  <a:pt x="5865836" y="11075015"/>
                  <a:pt x="5849939" y="11147423"/>
                </a:cubicBezTo>
                <a:cubicBezTo>
                  <a:pt x="5898202" y="11158927"/>
                  <a:pt x="5849939" y="11147423"/>
                  <a:pt x="5865836" y="11075015"/>
                </a:cubicBezTo>
                <a:cubicBezTo>
                  <a:pt x="5881734" y="11002604"/>
                  <a:pt x="5881734" y="11002604"/>
                  <a:pt x="5914668" y="11315251"/>
                </a:cubicBezTo>
                <a:cubicBezTo>
                  <a:pt x="5914668" y="11315251"/>
                  <a:pt x="5914668" y="11315251"/>
                  <a:pt x="5947032" y="11399162"/>
                </a:cubicBezTo>
                <a:cubicBezTo>
                  <a:pt x="5947032" y="11399162"/>
                  <a:pt x="5947032" y="11399162"/>
                  <a:pt x="5962929" y="11326753"/>
                </a:cubicBezTo>
                <a:cubicBezTo>
                  <a:pt x="6027089" y="11265846"/>
                  <a:pt x="5930566" y="11242840"/>
                  <a:pt x="5994725" y="11181934"/>
                </a:cubicBezTo>
                <a:cubicBezTo>
                  <a:pt x="5994725" y="11181934"/>
                  <a:pt x="5994725" y="11181934"/>
                  <a:pt x="6027089" y="11265846"/>
                </a:cubicBezTo>
                <a:cubicBezTo>
                  <a:pt x="6027089" y="11265846"/>
                  <a:pt x="6027089" y="11265846"/>
                  <a:pt x="6011190" y="11338258"/>
                </a:cubicBezTo>
                <a:cubicBezTo>
                  <a:pt x="6011190" y="11338258"/>
                  <a:pt x="6011190" y="11338258"/>
                  <a:pt x="5995292" y="11410666"/>
                </a:cubicBezTo>
                <a:cubicBezTo>
                  <a:pt x="5995292" y="11410666"/>
                  <a:pt x="5995292" y="11410666"/>
                  <a:pt x="5979395" y="11483076"/>
                </a:cubicBezTo>
                <a:cubicBezTo>
                  <a:pt x="5979395" y="11483076"/>
                  <a:pt x="5979395" y="11483076"/>
                  <a:pt x="5931131" y="11471577"/>
                </a:cubicBezTo>
                <a:cubicBezTo>
                  <a:pt x="5931131" y="11471577"/>
                  <a:pt x="5931131" y="11471577"/>
                  <a:pt x="5882870" y="11460073"/>
                </a:cubicBezTo>
                <a:cubicBezTo>
                  <a:pt x="5931131" y="11471577"/>
                  <a:pt x="5850506" y="11376160"/>
                  <a:pt x="5898769" y="11387660"/>
                </a:cubicBezTo>
                <a:cubicBezTo>
                  <a:pt x="5898769" y="11387660"/>
                  <a:pt x="5898769" y="11387660"/>
                  <a:pt x="5882304" y="11231336"/>
                </a:cubicBezTo>
                <a:cubicBezTo>
                  <a:pt x="5882304" y="11231336"/>
                  <a:pt x="5882304" y="11231336"/>
                  <a:pt x="5818141" y="11292245"/>
                </a:cubicBezTo>
                <a:cubicBezTo>
                  <a:pt x="5818141" y="11292245"/>
                  <a:pt x="5818141" y="11292245"/>
                  <a:pt x="5850506" y="11376160"/>
                </a:cubicBezTo>
                <a:cubicBezTo>
                  <a:pt x="5850506" y="11376160"/>
                  <a:pt x="5850506" y="11376160"/>
                  <a:pt x="5770450" y="11509474"/>
                </a:cubicBezTo>
                <a:cubicBezTo>
                  <a:pt x="5770450" y="11509474"/>
                  <a:pt x="5770450" y="11509474"/>
                  <a:pt x="5786916" y="11665799"/>
                </a:cubicBezTo>
                <a:cubicBezTo>
                  <a:pt x="5786916" y="11665799"/>
                  <a:pt x="5786916" y="11665799"/>
                  <a:pt x="5659736" y="12245072"/>
                </a:cubicBezTo>
                <a:cubicBezTo>
                  <a:pt x="5659736" y="12245072"/>
                  <a:pt x="5659736" y="12245072"/>
                  <a:pt x="5468392" y="12885254"/>
                </a:cubicBezTo>
                <a:cubicBezTo>
                  <a:pt x="5468392" y="12885254"/>
                  <a:pt x="5468392" y="12885254"/>
                  <a:pt x="5437171" y="13258800"/>
                </a:cubicBezTo>
                <a:cubicBezTo>
                  <a:pt x="5437171" y="13258800"/>
                  <a:pt x="5437171" y="13258800"/>
                  <a:pt x="5404803" y="13174892"/>
                </a:cubicBezTo>
                <a:lnTo>
                  <a:pt x="5415734" y="13125105"/>
                </a:lnTo>
                <a:cubicBezTo>
                  <a:pt x="5424675" y="13084380"/>
                  <a:pt x="5436601" y="13030063"/>
                  <a:pt x="5452497" y="12957663"/>
                </a:cubicBezTo>
                <a:cubicBezTo>
                  <a:pt x="5452497" y="12957663"/>
                  <a:pt x="5452497" y="12957663"/>
                  <a:pt x="5404235" y="12946159"/>
                </a:cubicBezTo>
                <a:cubicBezTo>
                  <a:pt x="5404235" y="12946159"/>
                  <a:pt x="5404235" y="12946159"/>
                  <a:pt x="5355972" y="12934656"/>
                </a:cubicBezTo>
                <a:cubicBezTo>
                  <a:pt x="5355972" y="12934656"/>
                  <a:pt x="5355972" y="12934656"/>
                  <a:pt x="5307709" y="12923155"/>
                </a:cubicBezTo>
                <a:cubicBezTo>
                  <a:pt x="5307709" y="12923155"/>
                  <a:pt x="5307709" y="12923155"/>
                  <a:pt x="5323607" y="12850742"/>
                </a:cubicBezTo>
                <a:cubicBezTo>
                  <a:pt x="5323607" y="12850742"/>
                  <a:pt x="5323607" y="12850742"/>
                  <a:pt x="5371870" y="12862247"/>
                </a:cubicBezTo>
                <a:cubicBezTo>
                  <a:pt x="5371870" y="12862247"/>
                  <a:pt x="5371870" y="12862247"/>
                  <a:pt x="5339506" y="12778330"/>
                </a:cubicBezTo>
                <a:cubicBezTo>
                  <a:pt x="5339506" y="12778330"/>
                  <a:pt x="5339506" y="12778330"/>
                  <a:pt x="5355403" y="12705921"/>
                </a:cubicBezTo>
                <a:cubicBezTo>
                  <a:pt x="5355403" y="12705921"/>
                  <a:pt x="5355403" y="12705921"/>
                  <a:pt x="5387197" y="12561111"/>
                </a:cubicBezTo>
                <a:cubicBezTo>
                  <a:pt x="5379107" y="12540132"/>
                  <a:pt x="5373108" y="12552986"/>
                  <a:pt x="5368895" y="12575791"/>
                </a:cubicBezTo>
                <a:lnTo>
                  <a:pt x="5362726" y="12636174"/>
                </a:lnTo>
                <a:lnTo>
                  <a:pt x="5365873" y="12560191"/>
                </a:lnTo>
                <a:cubicBezTo>
                  <a:pt x="5367254" y="12521826"/>
                  <a:pt x="5368887" y="12471016"/>
                  <a:pt x="5370730" y="12404788"/>
                </a:cubicBezTo>
                <a:cubicBezTo>
                  <a:pt x="5373712" y="12391206"/>
                  <a:pt x="5378682" y="12368572"/>
                  <a:pt x="5386629" y="12332377"/>
                </a:cubicBezTo>
                <a:cubicBezTo>
                  <a:pt x="5386629" y="12332377"/>
                  <a:pt x="5386629" y="12332377"/>
                  <a:pt x="5338366" y="12320876"/>
                </a:cubicBezTo>
                <a:cubicBezTo>
                  <a:pt x="5338366" y="12320876"/>
                  <a:pt x="5338366" y="12320876"/>
                  <a:pt x="5386060" y="12103642"/>
                </a:cubicBezTo>
                <a:cubicBezTo>
                  <a:pt x="5386060" y="12103642"/>
                  <a:pt x="5386060" y="12103642"/>
                  <a:pt x="5353696" y="12019729"/>
                </a:cubicBezTo>
                <a:cubicBezTo>
                  <a:pt x="5353696" y="12019729"/>
                  <a:pt x="5353696" y="12019729"/>
                  <a:pt x="5369592" y="11947327"/>
                </a:cubicBezTo>
                <a:cubicBezTo>
                  <a:pt x="5369592" y="11947327"/>
                  <a:pt x="5369592" y="11947327"/>
                  <a:pt x="5385490" y="11874918"/>
                </a:cubicBezTo>
                <a:cubicBezTo>
                  <a:pt x="5417854" y="11958832"/>
                  <a:pt x="5385490" y="11874918"/>
                  <a:pt x="5433753" y="11886417"/>
                </a:cubicBezTo>
                <a:cubicBezTo>
                  <a:pt x="5433753" y="11886417"/>
                  <a:pt x="5433753" y="11886417"/>
                  <a:pt x="5401387" y="11802507"/>
                </a:cubicBezTo>
                <a:cubicBezTo>
                  <a:pt x="5401387" y="11802507"/>
                  <a:pt x="5401387" y="11802507"/>
                  <a:pt x="5369025" y="11718593"/>
                </a:cubicBezTo>
                <a:cubicBezTo>
                  <a:pt x="5369025" y="11718593"/>
                  <a:pt x="5369025" y="11718593"/>
                  <a:pt x="5384921" y="11646187"/>
                </a:cubicBezTo>
                <a:cubicBezTo>
                  <a:pt x="5384921" y="11646187"/>
                  <a:pt x="5384921" y="11646187"/>
                  <a:pt x="5400821" y="11573773"/>
                </a:cubicBezTo>
                <a:cubicBezTo>
                  <a:pt x="5400821" y="11573773"/>
                  <a:pt x="5400821" y="11573773"/>
                  <a:pt x="5336660" y="11634684"/>
                </a:cubicBezTo>
                <a:cubicBezTo>
                  <a:pt x="5336660" y="11634684"/>
                  <a:pt x="5336660" y="11634684"/>
                  <a:pt x="5289536" y="12080640"/>
                </a:cubicBezTo>
                <a:cubicBezTo>
                  <a:pt x="5289536" y="12080640"/>
                  <a:pt x="5289536" y="12080640"/>
                  <a:pt x="5321899" y="12164553"/>
                </a:cubicBezTo>
                <a:cubicBezTo>
                  <a:pt x="5321899" y="12164553"/>
                  <a:pt x="5321899" y="12164553"/>
                  <a:pt x="5258309" y="12454191"/>
                </a:cubicBezTo>
                <a:cubicBezTo>
                  <a:pt x="5258309" y="12454191"/>
                  <a:pt x="5258309" y="12454191"/>
                  <a:pt x="5194151" y="12515097"/>
                </a:cubicBezTo>
                <a:cubicBezTo>
                  <a:pt x="5194151" y="12515097"/>
                  <a:pt x="5194151" y="12515097"/>
                  <a:pt x="5161786" y="12431184"/>
                </a:cubicBezTo>
                <a:cubicBezTo>
                  <a:pt x="5161786" y="12431184"/>
                  <a:pt x="5161786" y="12431184"/>
                  <a:pt x="5177684" y="12358772"/>
                </a:cubicBezTo>
                <a:cubicBezTo>
                  <a:pt x="5177684" y="12358772"/>
                  <a:pt x="5177684" y="12358772"/>
                  <a:pt x="5241843" y="12297869"/>
                </a:cubicBezTo>
                <a:cubicBezTo>
                  <a:pt x="5241843" y="12297869"/>
                  <a:pt x="5241843" y="12297869"/>
                  <a:pt x="5225377" y="12141544"/>
                </a:cubicBezTo>
                <a:cubicBezTo>
                  <a:pt x="5225377" y="12141544"/>
                  <a:pt x="5225377" y="12141544"/>
                  <a:pt x="5241273" y="12069135"/>
                </a:cubicBezTo>
                <a:cubicBezTo>
                  <a:pt x="5241273" y="12069135"/>
                  <a:pt x="5241273" y="12069135"/>
                  <a:pt x="5273069" y="11924322"/>
                </a:cubicBezTo>
                <a:cubicBezTo>
                  <a:pt x="5273069" y="11924322"/>
                  <a:pt x="5273069" y="11924322"/>
                  <a:pt x="5240705" y="11840407"/>
                </a:cubicBezTo>
                <a:lnTo>
                  <a:pt x="5229774" y="11890188"/>
                </a:lnTo>
                <a:lnTo>
                  <a:pt x="5208910" y="11985221"/>
                </a:lnTo>
                <a:cubicBezTo>
                  <a:pt x="5208910" y="11985221"/>
                  <a:pt x="5208910" y="11985221"/>
                  <a:pt x="5176543" y="11901316"/>
                </a:cubicBezTo>
                <a:cubicBezTo>
                  <a:pt x="5176543" y="11901316"/>
                  <a:pt x="5176543" y="11901316"/>
                  <a:pt x="5112386" y="11962214"/>
                </a:cubicBezTo>
                <a:cubicBezTo>
                  <a:pt x="5112386" y="11962214"/>
                  <a:pt x="5112386" y="11962214"/>
                  <a:pt x="5080591" y="12107035"/>
                </a:cubicBezTo>
                <a:cubicBezTo>
                  <a:pt x="5080591" y="12107035"/>
                  <a:pt x="5096486" y="12034625"/>
                  <a:pt x="5064124" y="11950709"/>
                </a:cubicBezTo>
                <a:cubicBezTo>
                  <a:pt x="5064124" y="11950709"/>
                  <a:pt x="5064124" y="11950709"/>
                  <a:pt x="5080019" y="11878310"/>
                </a:cubicBezTo>
                <a:cubicBezTo>
                  <a:pt x="5080019" y="11878310"/>
                  <a:pt x="5080019" y="11878310"/>
                  <a:pt x="5128282" y="11889812"/>
                </a:cubicBezTo>
                <a:cubicBezTo>
                  <a:pt x="5128282" y="11889812"/>
                  <a:pt x="5128282" y="11889812"/>
                  <a:pt x="5111813" y="11733489"/>
                </a:cubicBezTo>
                <a:cubicBezTo>
                  <a:pt x="5111813" y="11733489"/>
                  <a:pt x="5111813" y="11733489"/>
                  <a:pt x="5143609" y="11588673"/>
                </a:cubicBezTo>
                <a:cubicBezTo>
                  <a:pt x="5143609" y="11588673"/>
                  <a:pt x="5143609" y="11588673"/>
                  <a:pt x="5111246" y="11504759"/>
                </a:cubicBezTo>
                <a:cubicBezTo>
                  <a:pt x="5111246" y="11504759"/>
                  <a:pt x="5111246" y="11504759"/>
                  <a:pt x="5175406" y="11443849"/>
                </a:cubicBezTo>
                <a:cubicBezTo>
                  <a:pt x="5175406" y="11443849"/>
                  <a:pt x="5175406" y="11443849"/>
                  <a:pt x="5159507" y="11516261"/>
                </a:cubicBezTo>
                <a:cubicBezTo>
                  <a:pt x="5159507" y="11516261"/>
                  <a:pt x="5159507" y="11516261"/>
                  <a:pt x="5223669" y="11455352"/>
                </a:cubicBezTo>
                <a:cubicBezTo>
                  <a:pt x="5223669" y="11455352"/>
                  <a:pt x="5223669" y="11455352"/>
                  <a:pt x="5239566" y="11382942"/>
                </a:cubicBezTo>
                <a:cubicBezTo>
                  <a:pt x="5239566" y="11382942"/>
                  <a:pt x="5239566" y="11382942"/>
                  <a:pt x="5255463" y="11310534"/>
                </a:cubicBezTo>
                <a:cubicBezTo>
                  <a:pt x="5255463" y="11310534"/>
                  <a:pt x="5255463" y="11310534"/>
                  <a:pt x="5207202" y="11299030"/>
                </a:cubicBezTo>
                <a:cubicBezTo>
                  <a:pt x="5207202" y="11299030"/>
                  <a:pt x="5207202" y="11299030"/>
                  <a:pt x="5254893" y="11081800"/>
                </a:cubicBezTo>
                <a:cubicBezTo>
                  <a:pt x="5270792" y="11009389"/>
                  <a:pt x="5270792" y="11009389"/>
                  <a:pt x="5222532" y="10997887"/>
                </a:cubicBezTo>
                <a:cubicBezTo>
                  <a:pt x="5222532" y="10997887"/>
                  <a:pt x="5222532" y="10997887"/>
                  <a:pt x="5254327" y="10853066"/>
                </a:cubicBezTo>
                <a:cubicBezTo>
                  <a:pt x="5254327" y="10853066"/>
                  <a:pt x="5254327" y="10853066"/>
                  <a:pt x="5270225" y="10780655"/>
                </a:cubicBezTo>
                <a:cubicBezTo>
                  <a:pt x="5270225" y="10780655"/>
                  <a:pt x="5270225" y="10780655"/>
                  <a:pt x="5318486" y="10792158"/>
                </a:cubicBezTo>
                <a:cubicBezTo>
                  <a:pt x="5318486" y="10792158"/>
                  <a:pt x="5318486" y="10792158"/>
                  <a:pt x="5302017" y="10635844"/>
                </a:cubicBezTo>
                <a:cubicBezTo>
                  <a:pt x="5302017" y="10635844"/>
                  <a:pt x="5302017" y="10635844"/>
                  <a:pt x="5269653" y="10551930"/>
                </a:cubicBezTo>
                <a:cubicBezTo>
                  <a:pt x="5269653" y="10551930"/>
                  <a:pt x="5269653" y="10551930"/>
                  <a:pt x="5317915" y="10563434"/>
                </a:cubicBezTo>
                <a:cubicBezTo>
                  <a:pt x="5221392" y="10540427"/>
                  <a:pt x="5317915" y="10563434"/>
                  <a:pt x="5301448" y="10407110"/>
                </a:cubicBezTo>
                <a:cubicBezTo>
                  <a:pt x="5301448" y="10407110"/>
                  <a:pt x="5301448" y="10407110"/>
                  <a:pt x="5285550" y="10479519"/>
                </a:cubicBezTo>
                <a:cubicBezTo>
                  <a:pt x="5285550" y="10479519"/>
                  <a:pt x="5285550" y="10479519"/>
                  <a:pt x="5221392" y="10540427"/>
                </a:cubicBezTo>
                <a:lnTo>
                  <a:pt x="5205495" y="10612834"/>
                </a:lnTo>
                <a:cubicBezTo>
                  <a:pt x="5205495" y="10612834"/>
                  <a:pt x="5205495" y="10612834"/>
                  <a:pt x="5189597" y="10685244"/>
                </a:cubicBezTo>
                <a:cubicBezTo>
                  <a:pt x="5189597" y="10685244"/>
                  <a:pt x="5189597" y="10685244"/>
                  <a:pt x="5221961" y="10769154"/>
                </a:cubicBezTo>
                <a:cubicBezTo>
                  <a:pt x="5221961" y="10769154"/>
                  <a:pt x="5221961" y="10769154"/>
                  <a:pt x="5174268" y="10986382"/>
                </a:cubicBezTo>
                <a:cubicBezTo>
                  <a:pt x="5174268" y="10986382"/>
                  <a:pt x="5174268" y="10986382"/>
                  <a:pt x="5173699" y="10757652"/>
                </a:cubicBezTo>
                <a:cubicBezTo>
                  <a:pt x="5173699" y="10757652"/>
                  <a:pt x="5181789" y="10778632"/>
                  <a:pt x="5185835" y="10789118"/>
                </a:cubicBezTo>
                <a:lnTo>
                  <a:pt x="5186593" y="10791080"/>
                </a:lnTo>
                <a:lnTo>
                  <a:pt x="5187353" y="10793053"/>
                </a:lnTo>
                <a:cubicBezTo>
                  <a:pt x="5188110" y="10795020"/>
                  <a:pt x="5188237" y="10795347"/>
                  <a:pt x="5187922" y="10794526"/>
                </a:cubicBezTo>
                <a:lnTo>
                  <a:pt x="5186593" y="10791080"/>
                </a:lnTo>
                <a:lnTo>
                  <a:pt x="5182993" y="10781739"/>
                </a:lnTo>
                <a:cubicBezTo>
                  <a:pt x="5180779" y="10776007"/>
                  <a:pt x="5177746" y="10768138"/>
                  <a:pt x="5173699" y="10757652"/>
                </a:cubicBezTo>
                <a:cubicBezTo>
                  <a:pt x="5173699" y="10757652"/>
                  <a:pt x="5173699" y="10757652"/>
                  <a:pt x="5125439" y="10746148"/>
                </a:cubicBezTo>
                <a:cubicBezTo>
                  <a:pt x="5125439" y="10746148"/>
                  <a:pt x="5125439" y="10746148"/>
                  <a:pt x="5109540" y="10818559"/>
                </a:cubicBezTo>
                <a:cubicBezTo>
                  <a:pt x="5093643" y="10890968"/>
                  <a:pt x="5045382" y="10879462"/>
                  <a:pt x="5030051" y="11180611"/>
                </a:cubicBezTo>
                <a:cubicBezTo>
                  <a:pt x="5030051" y="11180611"/>
                  <a:pt x="5030051" y="11180611"/>
                  <a:pt x="4997686" y="11096694"/>
                </a:cubicBezTo>
                <a:cubicBezTo>
                  <a:pt x="4997686" y="11096694"/>
                  <a:pt x="4997686" y="11096694"/>
                  <a:pt x="4949993" y="11313922"/>
                </a:cubicBezTo>
                <a:cubicBezTo>
                  <a:pt x="4949993" y="11313922"/>
                  <a:pt x="4949993" y="11313922"/>
                  <a:pt x="4934096" y="11386334"/>
                </a:cubicBezTo>
                <a:cubicBezTo>
                  <a:pt x="4966462" y="11470249"/>
                  <a:pt x="4902300" y="11531154"/>
                  <a:pt x="4918767" y="11687478"/>
                </a:cubicBezTo>
                <a:cubicBezTo>
                  <a:pt x="4918767" y="11687478"/>
                  <a:pt x="4918767" y="11687478"/>
                  <a:pt x="4919337" y="11916202"/>
                </a:cubicBezTo>
                <a:cubicBezTo>
                  <a:pt x="4919337" y="11916202"/>
                  <a:pt x="4919337" y="11916202"/>
                  <a:pt x="4855744" y="12205844"/>
                </a:cubicBezTo>
                <a:cubicBezTo>
                  <a:pt x="4855744" y="12205844"/>
                  <a:pt x="4855744" y="12205844"/>
                  <a:pt x="4808053" y="12423075"/>
                </a:cubicBezTo>
                <a:cubicBezTo>
                  <a:pt x="4808053" y="12423075"/>
                  <a:pt x="4808053" y="12423075"/>
                  <a:pt x="4743895" y="12483976"/>
                </a:cubicBezTo>
                <a:cubicBezTo>
                  <a:pt x="4743895" y="12483976"/>
                  <a:pt x="4743895" y="12483976"/>
                  <a:pt x="4727997" y="12556384"/>
                </a:cubicBezTo>
                <a:cubicBezTo>
                  <a:pt x="4727997" y="12556384"/>
                  <a:pt x="4727997" y="12556384"/>
                  <a:pt x="4776259" y="12567886"/>
                </a:cubicBezTo>
                <a:cubicBezTo>
                  <a:pt x="4776259" y="12567886"/>
                  <a:pt x="4776259" y="12567886"/>
                  <a:pt x="4760361" y="12640297"/>
                </a:cubicBezTo>
                <a:cubicBezTo>
                  <a:pt x="4760361" y="12640297"/>
                  <a:pt x="4760361" y="12640297"/>
                  <a:pt x="4744463" y="12712706"/>
                </a:cubicBezTo>
                <a:cubicBezTo>
                  <a:pt x="4744463" y="12712706"/>
                  <a:pt x="4744463" y="12712706"/>
                  <a:pt x="4728563" y="12785120"/>
                </a:cubicBezTo>
                <a:cubicBezTo>
                  <a:pt x="4728563" y="12785120"/>
                  <a:pt x="4728563" y="12785120"/>
                  <a:pt x="4713237" y="13086253"/>
                </a:cubicBezTo>
                <a:cubicBezTo>
                  <a:pt x="4713237" y="13086253"/>
                  <a:pt x="4713237" y="13086253"/>
                  <a:pt x="4697339" y="13158662"/>
                </a:cubicBezTo>
                <a:lnTo>
                  <a:pt x="4664975" y="13074750"/>
                </a:lnTo>
                <a:cubicBezTo>
                  <a:pt x="4664975" y="13074750"/>
                  <a:pt x="4664975" y="13074750"/>
                  <a:pt x="4649079" y="13147158"/>
                </a:cubicBezTo>
                <a:cubicBezTo>
                  <a:pt x="4649079" y="13147158"/>
                  <a:pt x="4649079" y="13147158"/>
                  <a:pt x="4600815" y="13135657"/>
                </a:cubicBezTo>
                <a:cubicBezTo>
                  <a:pt x="4600815" y="13135657"/>
                  <a:pt x="4600815" y="13135657"/>
                  <a:pt x="4632610" y="12990845"/>
                </a:cubicBezTo>
                <a:cubicBezTo>
                  <a:pt x="4632610" y="12990845"/>
                  <a:pt x="4632610" y="12990845"/>
                  <a:pt x="4664406" y="12846024"/>
                </a:cubicBezTo>
                <a:cubicBezTo>
                  <a:pt x="4664406" y="12846024"/>
                  <a:pt x="4664406" y="12846024"/>
                  <a:pt x="4600245" y="12906930"/>
                </a:cubicBezTo>
                <a:cubicBezTo>
                  <a:pt x="4600245" y="12906930"/>
                  <a:pt x="4600245" y="12906930"/>
                  <a:pt x="4632040" y="12762112"/>
                </a:cubicBezTo>
                <a:cubicBezTo>
                  <a:pt x="4632040" y="12762112"/>
                  <a:pt x="4632040" y="12762112"/>
                  <a:pt x="4663834" y="12617293"/>
                </a:cubicBezTo>
                <a:cubicBezTo>
                  <a:pt x="4663834" y="12617293"/>
                  <a:pt x="4663834" y="12617293"/>
                  <a:pt x="4615002" y="12377062"/>
                </a:cubicBezTo>
                <a:cubicBezTo>
                  <a:pt x="4615002" y="12377062"/>
                  <a:pt x="4615002" y="12377062"/>
                  <a:pt x="4663267" y="12388565"/>
                </a:cubicBezTo>
                <a:cubicBezTo>
                  <a:pt x="4663267" y="12388565"/>
                  <a:pt x="4663267" y="12388565"/>
                  <a:pt x="4679163" y="12316154"/>
                </a:cubicBezTo>
                <a:cubicBezTo>
                  <a:pt x="4679163" y="12316154"/>
                  <a:pt x="4679163" y="12316154"/>
                  <a:pt x="4630902" y="12304652"/>
                </a:cubicBezTo>
                <a:cubicBezTo>
                  <a:pt x="4630902" y="12304652"/>
                  <a:pt x="4630902" y="12304652"/>
                  <a:pt x="4630333" y="12075919"/>
                </a:cubicBezTo>
                <a:cubicBezTo>
                  <a:pt x="4630333" y="12075919"/>
                  <a:pt x="4630333" y="12075919"/>
                  <a:pt x="4597969" y="11992005"/>
                </a:cubicBezTo>
                <a:cubicBezTo>
                  <a:pt x="4597969" y="11992005"/>
                  <a:pt x="4597969" y="11992005"/>
                  <a:pt x="4597399" y="11763281"/>
                </a:cubicBezTo>
                <a:cubicBezTo>
                  <a:pt x="4597399" y="11763281"/>
                  <a:pt x="4613296" y="11690872"/>
                  <a:pt x="4661558" y="11702374"/>
                </a:cubicBezTo>
                <a:cubicBezTo>
                  <a:pt x="4661558" y="11702374"/>
                  <a:pt x="4661558" y="11702374"/>
                  <a:pt x="4629194" y="11618460"/>
                </a:cubicBezTo>
                <a:cubicBezTo>
                  <a:pt x="4629194" y="11618460"/>
                  <a:pt x="4629194" y="11618460"/>
                  <a:pt x="4580933" y="11606958"/>
                </a:cubicBezTo>
                <a:cubicBezTo>
                  <a:pt x="4580933" y="11606958"/>
                  <a:pt x="4532667" y="11595452"/>
                  <a:pt x="4532667" y="11595452"/>
                </a:cubicBezTo>
                <a:cubicBezTo>
                  <a:pt x="4548567" y="11523042"/>
                  <a:pt x="4596830" y="11534546"/>
                  <a:pt x="4612726" y="11462141"/>
                </a:cubicBezTo>
                <a:cubicBezTo>
                  <a:pt x="4612726" y="11462141"/>
                  <a:pt x="4612726" y="11462141"/>
                  <a:pt x="4548567" y="11523042"/>
                </a:cubicBezTo>
                <a:cubicBezTo>
                  <a:pt x="4548567" y="11523042"/>
                  <a:pt x="4548567" y="11523042"/>
                  <a:pt x="4532667" y="11595452"/>
                </a:cubicBezTo>
                <a:cubicBezTo>
                  <a:pt x="4532667" y="11595452"/>
                  <a:pt x="4532667" y="11595452"/>
                  <a:pt x="4516771" y="11667864"/>
                </a:cubicBezTo>
                <a:cubicBezTo>
                  <a:pt x="4500873" y="11740273"/>
                  <a:pt x="4565034" y="11679367"/>
                  <a:pt x="4549136" y="11751778"/>
                </a:cubicBezTo>
                <a:cubicBezTo>
                  <a:pt x="4549136" y="11751778"/>
                  <a:pt x="4549136" y="11751778"/>
                  <a:pt x="4533241" y="11824178"/>
                </a:cubicBezTo>
                <a:cubicBezTo>
                  <a:pt x="4533241" y="11824178"/>
                  <a:pt x="4533241" y="11824178"/>
                  <a:pt x="4517344" y="11896590"/>
                </a:cubicBezTo>
                <a:cubicBezTo>
                  <a:pt x="4517344" y="11896590"/>
                  <a:pt x="4517344" y="11896590"/>
                  <a:pt x="4549709" y="11980500"/>
                </a:cubicBezTo>
                <a:cubicBezTo>
                  <a:pt x="4549709" y="11980500"/>
                  <a:pt x="4549709" y="11980500"/>
                  <a:pt x="4485547" y="12041412"/>
                </a:cubicBezTo>
                <a:cubicBezTo>
                  <a:pt x="4485547" y="12041412"/>
                  <a:pt x="4485547" y="12041412"/>
                  <a:pt x="4437282" y="12029908"/>
                </a:cubicBezTo>
                <a:cubicBezTo>
                  <a:pt x="4437282" y="12029908"/>
                  <a:pt x="4437282" y="12029908"/>
                  <a:pt x="4469077" y="11885088"/>
                </a:cubicBezTo>
                <a:cubicBezTo>
                  <a:pt x="4469077" y="11885088"/>
                  <a:pt x="4469077" y="11885088"/>
                  <a:pt x="4436715" y="11801174"/>
                </a:cubicBezTo>
                <a:cubicBezTo>
                  <a:pt x="4436715" y="11801174"/>
                  <a:pt x="4436715" y="11801174"/>
                  <a:pt x="4452613" y="11728771"/>
                </a:cubicBezTo>
                <a:cubicBezTo>
                  <a:pt x="4452613" y="11728771"/>
                  <a:pt x="4452613" y="11728771"/>
                  <a:pt x="4484408" y="11583951"/>
                </a:cubicBezTo>
                <a:cubicBezTo>
                  <a:pt x="4484408" y="11583951"/>
                  <a:pt x="4484408" y="11583951"/>
                  <a:pt x="4436144" y="11572449"/>
                </a:cubicBezTo>
                <a:cubicBezTo>
                  <a:pt x="4436144" y="11572449"/>
                  <a:pt x="4436144" y="11572449"/>
                  <a:pt x="4467939" y="11427629"/>
                </a:cubicBezTo>
                <a:cubicBezTo>
                  <a:pt x="4467939" y="11427629"/>
                  <a:pt x="4467939" y="11427629"/>
                  <a:pt x="4435577" y="11343716"/>
                </a:cubicBezTo>
                <a:cubicBezTo>
                  <a:pt x="4435577" y="11343716"/>
                  <a:pt x="4500306" y="11511540"/>
                  <a:pt x="4451475" y="11271305"/>
                </a:cubicBezTo>
                <a:cubicBezTo>
                  <a:pt x="4451475" y="11271305"/>
                  <a:pt x="4451475" y="11271305"/>
                  <a:pt x="4483270" y="11126488"/>
                </a:cubicBezTo>
                <a:cubicBezTo>
                  <a:pt x="4483270" y="11126488"/>
                  <a:pt x="4483270" y="11126488"/>
                  <a:pt x="4466802" y="10970163"/>
                </a:cubicBezTo>
                <a:cubicBezTo>
                  <a:pt x="4466802" y="10970163"/>
                  <a:pt x="4466802" y="10970163"/>
                  <a:pt x="4482701" y="10897752"/>
                </a:cubicBezTo>
                <a:cubicBezTo>
                  <a:pt x="4482701" y="10897752"/>
                  <a:pt x="4482701" y="10897752"/>
                  <a:pt x="4450337" y="10813838"/>
                </a:cubicBezTo>
                <a:cubicBezTo>
                  <a:pt x="4450337" y="10813838"/>
                  <a:pt x="4450337" y="10813838"/>
                  <a:pt x="4402075" y="10802335"/>
                </a:cubicBezTo>
                <a:cubicBezTo>
                  <a:pt x="4402075" y="10802335"/>
                  <a:pt x="4402075" y="10802335"/>
                  <a:pt x="4434439" y="10886250"/>
                </a:cubicBezTo>
                <a:cubicBezTo>
                  <a:pt x="4434439" y="10886250"/>
                  <a:pt x="4434439" y="10886250"/>
                  <a:pt x="4386176" y="10874747"/>
                </a:cubicBezTo>
                <a:cubicBezTo>
                  <a:pt x="4386176" y="10874747"/>
                  <a:pt x="4386176" y="10874747"/>
                  <a:pt x="4322016" y="10935652"/>
                </a:cubicBezTo>
                <a:cubicBezTo>
                  <a:pt x="4322016" y="10935652"/>
                  <a:pt x="4322016" y="10935652"/>
                  <a:pt x="4306119" y="11008063"/>
                </a:cubicBezTo>
                <a:cubicBezTo>
                  <a:pt x="4306119" y="11008063"/>
                  <a:pt x="4306119" y="11008063"/>
                  <a:pt x="4290218" y="11080475"/>
                </a:cubicBezTo>
                <a:cubicBezTo>
                  <a:pt x="4290218" y="11080475"/>
                  <a:pt x="4290218" y="11080475"/>
                  <a:pt x="4274323" y="11152883"/>
                </a:cubicBezTo>
                <a:cubicBezTo>
                  <a:pt x="4274323" y="11152883"/>
                  <a:pt x="4274323" y="11152883"/>
                  <a:pt x="4322587" y="11164384"/>
                </a:cubicBezTo>
                <a:cubicBezTo>
                  <a:pt x="4322587" y="11164384"/>
                  <a:pt x="4322587" y="11164384"/>
                  <a:pt x="4258424" y="11225294"/>
                </a:cubicBezTo>
                <a:cubicBezTo>
                  <a:pt x="4258424" y="11225294"/>
                  <a:pt x="4258424" y="11225294"/>
                  <a:pt x="4290790" y="11309209"/>
                </a:cubicBezTo>
                <a:cubicBezTo>
                  <a:pt x="4290790" y="11309209"/>
                  <a:pt x="4290790" y="11309209"/>
                  <a:pt x="4242527" y="11297703"/>
                </a:cubicBezTo>
                <a:cubicBezTo>
                  <a:pt x="4242527" y="11297703"/>
                  <a:pt x="4242527" y="11297703"/>
                  <a:pt x="4226629" y="11370114"/>
                </a:cubicBezTo>
                <a:cubicBezTo>
                  <a:pt x="4226629" y="11370114"/>
                  <a:pt x="4226629" y="11370114"/>
                  <a:pt x="4258995" y="11454025"/>
                </a:cubicBezTo>
                <a:cubicBezTo>
                  <a:pt x="4258995" y="11454025"/>
                  <a:pt x="4258995" y="11454025"/>
                  <a:pt x="4243096" y="11526436"/>
                </a:cubicBezTo>
                <a:cubicBezTo>
                  <a:pt x="4243096" y="11526436"/>
                  <a:pt x="4239123" y="11544540"/>
                  <a:pt x="4237137" y="11553584"/>
                </a:cubicBezTo>
                <a:lnTo>
                  <a:pt x="4236390" y="11556983"/>
                </a:lnTo>
                <a:lnTo>
                  <a:pt x="4233160" y="11571693"/>
                </a:lnTo>
                <a:cubicBezTo>
                  <a:pt x="4227199" y="11598845"/>
                  <a:pt x="4219252" y="11635045"/>
                  <a:pt x="4211302" y="11671257"/>
                </a:cubicBezTo>
                <a:cubicBezTo>
                  <a:pt x="4211302" y="11671257"/>
                  <a:pt x="4211302" y="11671257"/>
                  <a:pt x="4259564" y="11682760"/>
                </a:cubicBezTo>
                <a:cubicBezTo>
                  <a:pt x="4259564" y="11682760"/>
                  <a:pt x="4259564" y="11682760"/>
                  <a:pt x="4148281" y="12189621"/>
                </a:cubicBezTo>
                <a:cubicBezTo>
                  <a:pt x="4148281" y="12189621"/>
                  <a:pt x="4148281" y="12189621"/>
                  <a:pt x="4148850" y="12418349"/>
                </a:cubicBezTo>
                <a:cubicBezTo>
                  <a:pt x="4148850" y="12418349"/>
                  <a:pt x="4148850" y="12418349"/>
                  <a:pt x="4084949" y="12709398"/>
                </a:cubicBezTo>
                <a:lnTo>
                  <a:pt x="4069362" y="12780397"/>
                </a:lnTo>
                <a:cubicBezTo>
                  <a:pt x="4069362" y="12780397"/>
                  <a:pt x="4069362" y="12780397"/>
                  <a:pt x="4068794" y="12551667"/>
                </a:cubicBezTo>
                <a:cubicBezTo>
                  <a:pt x="4068794" y="12551667"/>
                  <a:pt x="4068794" y="12551667"/>
                  <a:pt x="4052326" y="12395341"/>
                </a:cubicBezTo>
                <a:cubicBezTo>
                  <a:pt x="4052326" y="12395341"/>
                  <a:pt x="4052326" y="12395341"/>
                  <a:pt x="4068223" y="12322936"/>
                </a:cubicBezTo>
                <a:cubicBezTo>
                  <a:pt x="4068223" y="12322936"/>
                  <a:pt x="4068223" y="12322936"/>
                  <a:pt x="3987598" y="12227524"/>
                </a:cubicBezTo>
                <a:cubicBezTo>
                  <a:pt x="3987598" y="12227524"/>
                  <a:pt x="3987598" y="12227524"/>
                  <a:pt x="4002924" y="11926384"/>
                </a:cubicBezTo>
                <a:cubicBezTo>
                  <a:pt x="4002924" y="11926384"/>
                  <a:pt x="4002924" y="11926384"/>
                  <a:pt x="3986460" y="11770058"/>
                </a:cubicBezTo>
                <a:cubicBezTo>
                  <a:pt x="3986460" y="11770058"/>
                  <a:pt x="3986460" y="11770058"/>
                  <a:pt x="3970562" y="11842467"/>
                </a:cubicBezTo>
                <a:cubicBezTo>
                  <a:pt x="3970562" y="11842467"/>
                  <a:pt x="3986460" y="11770058"/>
                  <a:pt x="3922298" y="11830965"/>
                </a:cubicBezTo>
                <a:cubicBezTo>
                  <a:pt x="3922298" y="11830965"/>
                  <a:pt x="3922298" y="11830965"/>
                  <a:pt x="4002359" y="11697645"/>
                </a:cubicBezTo>
                <a:cubicBezTo>
                  <a:pt x="4034721" y="11781560"/>
                  <a:pt x="4034721" y="11781560"/>
                  <a:pt x="4050619" y="11709149"/>
                </a:cubicBezTo>
                <a:cubicBezTo>
                  <a:pt x="4002359" y="11697645"/>
                  <a:pt x="4002359" y="11697645"/>
                  <a:pt x="4018254" y="11625245"/>
                </a:cubicBezTo>
                <a:cubicBezTo>
                  <a:pt x="4018254" y="11625245"/>
                  <a:pt x="4018254" y="11625245"/>
                  <a:pt x="3954094" y="11686145"/>
                </a:cubicBezTo>
                <a:cubicBezTo>
                  <a:pt x="3954094" y="11686145"/>
                  <a:pt x="3954094" y="11686145"/>
                  <a:pt x="3969990" y="11613742"/>
                </a:cubicBezTo>
                <a:cubicBezTo>
                  <a:pt x="3969990" y="11613742"/>
                  <a:pt x="3969990" y="11613742"/>
                  <a:pt x="3921730" y="11602240"/>
                </a:cubicBezTo>
                <a:cubicBezTo>
                  <a:pt x="3921730" y="11602240"/>
                  <a:pt x="3921730" y="11602240"/>
                  <a:pt x="3937628" y="11529829"/>
                </a:cubicBezTo>
                <a:cubicBezTo>
                  <a:pt x="3937628" y="11529829"/>
                  <a:pt x="3937628" y="11529829"/>
                  <a:pt x="3905262" y="11445914"/>
                </a:cubicBezTo>
                <a:cubicBezTo>
                  <a:pt x="3905262" y="11445914"/>
                  <a:pt x="3905262" y="11445914"/>
                  <a:pt x="3921159" y="11373503"/>
                </a:cubicBezTo>
                <a:cubicBezTo>
                  <a:pt x="3921159" y="11373503"/>
                  <a:pt x="3921159" y="11373503"/>
                  <a:pt x="3888795" y="11289593"/>
                </a:cubicBezTo>
                <a:cubicBezTo>
                  <a:pt x="3888795" y="11289593"/>
                  <a:pt x="3888795" y="11289593"/>
                  <a:pt x="3968853" y="11156276"/>
                </a:cubicBezTo>
                <a:cubicBezTo>
                  <a:pt x="3984750" y="11083866"/>
                  <a:pt x="3808736" y="11422908"/>
                  <a:pt x="4000646" y="11011458"/>
                </a:cubicBezTo>
                <a:cubicBezTo>
                  <a:pt x="4000646" y="11011458"/>
                  <a:pt x="4000646" y="11011458"/>
                  <a:pt x="3968283" y="10927545"/>
                </a:cubicBezTo>
                <a:cubicBezTo>
                  <a:pt x="3968283" y="10927545"/>
                  <a:pt x="3968283" y="10927545"/>
                  <a:pt x="3888227" y="11060857"/>
                </a:cubicBezTo>
                <a:cubicBezTo>
                  <a:pt x="3888227" y="11060857"/>
                  <a:pt x="3888227" y="11060857"/>
                  <a:pt x="3904124" y="10988451"/>
                </a:cubicBezTo>
                <a:cubicBezTo>
                  <a:pt x="3904124" y="10988451"/>
                  <a:pt x="3904124" y="10988451"/>
                  <a:pt x="3920021" y="10916040"/>
                </a:cubicBezTo>
                <a:cubicBezTo>
                  <a:pt x="3920021" y="10916040"/>
                  <a:pt x="3920021" y="10916040"/>
                  <a:pt x="3935919" y="10843631"/>
                </a:cubicBezTo>
                <a:cubicBezTo>
                  <a:pt x="3935919" y="10843631"/>
                  <a:pt x="3935919" y="10843631"/>
                  <a:pt x="3951816" y="10771219"/>
                </a:cubicBezTo>
                <a:cubicBezTo>
                  <a:pt x="3951816" y="10771219"/>
                  <a:pt x="3951816" y="10771219"/>
                  <a:pt x="3984182" y="10855132"/>
                </a:cubicBezTo>
                <a:cubicBezTo>
                  <a:pt x="3984182" y="10855132"/>
                  <a:pt x="3984182" y="10855132"/>
                  <a:pt x="4015977" y="10710309"/>
                </a:cubicBezTo>
                <a:cubicBezTo>
                  <a:pt x="4015977" y="10710309"/>
                  <a:pt x="4015977" y="10710309"/>
                  <a:pt x="3983613" y="10626400"/>
                </a:cubicBezTo>
                <a:cubicBezTo>
                  <a:pt x="3983613" y="10626400"/>
                  <a:pt x="3983613" y="10626400"/>
                  <a:pt x="4015409" y="10481579"/>
                </a:cubicBezTo>
                <a:cubicBezTo>
                  <a:pt x="4015409" y="10481579"/>
                  <a:pt x="4015409" y="10481579"/>
                  <a:pt x="3983041" y="10397672"/>
                </a:cubicBezTo>
                <a:lnTo>
                  <a:pt x="3985030" y="10388621"/>
                </a:lnTo>
                <a:lnTo>
                  <a:pt x="3996951" y="10334315"/>
                </a:lnTo>
                <a:cubicBezTo>
                  <a:pt x="3998939" y="10325265"/>
                  <a:pt x="3998939" y="10325265"/>
                  <a:pt x="3998939" y="10325265"/>
                </a:cubicBezTo>
                <a:cubicBezTo>
                  <a:pt x="3998939" y="10325265"/>
                  <a:pt x="3998939" y="10325265"/>
                  <a:pt x="4046633" y="10108031"/>
                </a:cubicBezTo>
                <a:cubicBezTo>
                  <a:pt x="4046633" y="10108031"/>
                  <a:pt x="4046633" y="10108031"/>
                  <a:pt x="4030170" y="9951711"/>
                </a:cubicBezTo>
                <a:cubicBezTo>
                  <a:pt x="4030170" y="9951711"/>
                  <a:pt x="4030170" y="9951711"/>
                  <a:pt x="4029597" y="9722981"/>
                </a:cubicBezTo>
                <a:cubicBezTo>
                  <a:pt x="4029597" y="9722981"/>
                  <a:pt x="4029597" y="9722981"/>
                  <a:pt x="4045494" y="9650575"/>
                </a:cubicBezTo>
                <a:cubicBezTo>
                  <a:pt x="4093757" y="9662079"/>
                  <a:pt x="4093757" y="9662079"/>
                  <a:pt x="4093757" y="9662079"/>
                </a:cubicBezTo>
                <a:cubicBezTo>
                  <a:pt x="4097732" y="9643976"/>
                  <a:pt x="4101709" y="9625867"/>
                  <a:pt x="4109658" y="9589666"/>
                </a:cubicBezTo>
                <a:cubicBezTo>
                  <a:pt x="4109658" y="9589666"/>
                  <a:pt x="4109658" y="9589666"/>
                  <a:pt x="4061392" y="9578165"/>
                </a:cubicBezTo>
                <a:cubicBezTo>
                  <a:pt x="4061392" y="9578165"/>
                  <a:pt x="4061392" y="9578165"/>
                  <a:pt x="4125554" y="9517256"/>
                </a:cubicBezTo>
                <a:cubicBezTo>
                  <a:pt x="4125554" y="9517256"/>
                  <a:pt x="4125554" y="9517256"/>
                  <a:pt x="4077289" y="9505754"/>
                </a:cubicBezTo>
                <a:cubicBezTo>
                  <a:pt x="4077289" y="9505754"/>
                  <a:pt x="4077289" y="9505754"/>
                  <a:pt x="4093187" y="9433344"/>
                </a:cubicBezTo>
                <a:cubicBezTo>
                  <a:pt x="4093187" y="9433344"/>
                  <a:pt x="4093187" y="9433344"/>
                  <a:pt x="4109085" y="9360934"/>
                </a:cubicBezTo>
                <a:cubicBezTo>
                  <a:pt x="4109085" y="9360934"/>
                  <a:pt x="4109085" y="9360934"/>
                  <a:pt x="4140879" y="9216119"/>
                </a:cubicBezTo>
                <a:cubicBezTo>
                  <a:pt x="4140879" y="9216119"/>
                  <a:pt x="4140879" y="9216119"/>
                  <a:pt x="4092619" y="9204618"/>
                </a:cubicBezTo>
                <a:cubicBezTo>
                  <a:pt x="4092619" y="9204618"/>
                  <a:pt x="4092619" y="9204618"/>
                  <a:pt x="4108517" y="9132207"/>
                </a:cubicBezTo>
                <a:cubicBezTo>
                  <a:pt x="4108517" y="9132207"/>
                  <a:pt x="4108517" y="9132207"/>
                  <a:pt x="4110506" y="9123150"/>
                </a:cubicBezTo>
                <a:lnTo>
                  <a:pt x="4122429" y="9068844"/>
                </a:lnTo>
                <a:lnTo>
                  <a:pt x="4124414" y="9059799"/>
                </a:lnTo>
                <a:lnTo>
                  <a:pt x="4124664" y="9058662"/>
                </a:lnTo>
                <a:lnTo>
                  <a:pt x="4126403" y="9050738"/>
                </a:lnTo>
                <a:lnTo>
                  <a:pt x="4129136" y="9038296"/>
                </a:lnTo>
                <a:cubicBezTo>
                  <a:pt x="4132365" y="9023586"/>
                  <a:pt x="4136338" y="9005490"/>
                  <a:pt x="4140314" y="8987388"/>
                </a:cubicBezTo>
                <a:cubicBezTo>
                  <a:pt x="4140314" y="8987388"/>
                  <a:pt x="4140314" y="8987388"/>
                  <a:pt x="4156209" y="8914978"/>
                </a:cubicBezTo>
                <a:cubicBezTo>
                  <a:pt x="4107950" y="8903475"/>
                  <a:pt x="4092050" y="8975886"/>
                  <a:pt x="4107950" y="8903475"/>
                </a:cubicBezTo>
                <a:cubicBezTo>
                  <a:pt x="4107950" y="8903475"/>
                  <a:pt x="4107950" y="8903475"/>
                  <a:pt x="4092050" y="8975886"/>
                </a:cubicBezTo>
                <a:cubicBezTo>
                  <a:pt x="4092050" y="8975886"/>
                  <a:pt x="4092050" y="8975886"/>
                  <a:pt x="4059685" y="8891970"/>
                </a:cubicBezTo>
                <a:cubicBezTo>
                  <a:pt x="4059685" y="8891970"/>
                  <a:pt x="4059685" y="8891970"/>
                  <a:pt x="4075582" y="8819562"/>
                </a:cubicBezTo>
                <a:cubicBezTo>
                  <a:pt x="4075582" y="8819562"/>
                  <a:pt x="4075582" y="8819562"/>
                  <a:pt x="4043220" y="8735647"/>
                </a:cubicBezTo>
                <a:cubicBezTo>
                  <a:pt x="4043220" y="8735647"/>
                  <a:pt x="4043220" y="8735647"/>
                  <a:pt x="4091481" y="8747150"/>
                </a:cubicBezTo>
                <a:cubicBezTo>
                  <a:pt x="4091481" y="8747150"/>
                  <a:pt x="4091481" y="8747150"/>
                  <a:pt x="4010854" y="8651735"/>
                </a:cubicBezTo>
                <a:cubicBezTo>
                  <a:pt x="4010854" y="8651735"/>
                  <a:pt x="4010854" y="8651735"/>
                  <a:pt x="3946125" y="8483908"/>
                </a:cubicBezTo>
                <a:cubicBezTo>
                  <a:pt x="3946125" y="8483908"/>
                  <a:pt x="3946125" y="8483908"/>
                  <a:pt x="3881968" y="8544818"/>
                </a:cubicBezTo>
                <a:cubicBezTo>
                  <a:pt x="3881968" y="8544818"/>
                  <a:pt x="3881968" y="8544818"/>
                  <a:pt x="3914329" y="8628730"/>
                </a:cubicBezTo>
                <a:cubicBezTo>
                  <a:pt x="3914329" y="8628730"/>
                  <a:pt x="3914329" y="8628730"/>
                  <a:pt x="3898432" y="8701137"/>
                </a:cubicBezTo>
                <a:cubicBezTo>
                  <a:pt x="3898432" y="8701137"/>
                  <a:pt x="3898432" y="8701137"/>
                  <a:pt x="3946696" y="8712641"/>
                </a:cubicBezTo>
                <a:cubicBezTo>
                  <a:pt x="3946696" y="8712641"/>
                  <a:pt x="3946696" y="8712641"/>
                  <a:pt x="3882534" y="8773548"/>
                </a:cubicBezTo>
                <a:cubicBezTo>
                  <a:pt x="3882534" y="8773548"/>
                  <a:pt x="3882534" y="8773548"/>
                  <a:pt x="3899003" y="8929873"/>
                </a:cubicBezTo>
                <a:cubicBezTo>
                  <a:pt x="3899003" y="8929873"/>
                  <a:pt x="3899003" y="8929873"/>
                  <a:pt x="3850739" y="8918370"/>
                </a:cubicBezTo>
                <a:cubicBezTo>
                  <a:pt x="3850739" y="8918370"/>
                  <a:pt x="3850739" y="8918370"/>
                  <a:pt x="3867208" y="9074693"/>
                </a:cubicBezTo>
                <a:cubicBezTo>
                  <a:pt x="3867208" y="9074693"/>
                  <a:pt x="3867208" y="9074693"/>
                  <a:pt x="3883104" y="9002286"/>
                </a:cubicBezTo>
                <a:cubicBezTo>
                  <a:pt x="3883104" y="9002286"/>
                  <a:pt x="3883104" y="9002286"/>
                  <a:pt x="3931364" y="9013788"/>
                </a:cubicBezTo>
                <a:cubicBezTo>
                  <a:pt x="3915467" y="9086195"/>
                  <a:pt x="3834840" y="8990782"/>
                  <a:pt x="3899570" y="9158606"/>
                </a:cubicBezTo>
                <a:cubicBezTo>
                  <a:pt x="3899570" y="9158606"/>
                  <a:pt x="3899570" y="9158606"/>
                  <a:pt x="3851307" y="9147103"/>
                </a:cubicBezTo>
                <a:cubicBezTo>
                  <a:pt x="3851307" y="9147103"/>
                  <a:pt x="3851307" y="9147103"/>
                  <a:pt x="3867776" y="9303420"/>
                </a:cubicBezTo>
                <a:cubicBezTo>
                  <a:pt x="3867776" y="9303420"/>
                  <a:pt x="3867776" y="9303420"/>
                  <a:pt x="3851878" y="9375826"/>
                </a:cubicBezTo>
                <a:cubicBezTo>
                  <a:pt x="3851878" y="9375826"/>
                  <a:pt x="3851878" y="9375826"/>
                  <a:pt x="3835981" y="9448237"/>
                </a:cubicBezTo>
                <a:cubicBezTo>
                  <a:pt x="3835981" y="9448237"/>
                  <a:pt x="3835981" y="9448237"/>
                  <a:pt x="3820082" y="9520650"/>
                </a:cubicBezTo>
                <a:cubicBezTo>
                  <a:pt x="3820082" y="9520650"/>
                  <a:pt x="3820082" y="9520650"/>
                  <a:pt x="3868346" y="9532151"/>
                </a:cubicBezTo>
                <a:cubicBezTo>
                  <a:pt x="3852447" y="9604562"/>
                  <a:pt x="3788288" y="9665469"/>
                  <a:pt x="3852447" y="9604562"/>
                </a:cubicBezTo>
                <a:cubicBezTo>
                  <a:pt x="3836549" y="9676972"/>
                  <a:pt x="3788288" y="9665469"/>
                  <a:pt x="3836549" y="9676972"/>
                </a:cubicBezTo>
                <a:cubicBezTo>
                  <a:pt x="3836549" y="9676972"/>
                  <a:pt x="3836549" y="9676972"/>
                  <a:pt x="3868912" y="9760885"/>
                </a:cubicBezTo>
                <a:cubicBezTo>
                  <a:pt x="3868912" y="9760885"/>
                  <a:pt x="3868912" y="9760885"/>
                  <a:pt x="3853016" y="9833288"/>
                </a:cubicBezTo>
                <a:cubicBezTo>
                  <a:pt x="3853016" y="9833288"/>
                  <a:pt x="3853016" y="9833288"/>
                  <a:pt x="3837119" y="9905699"/>
                </a:cubicBezTo>
                <a:cubicBezTo>
                  <a:pt x="3837119" y="9905699"/>
                  <a:pt x="3837119" y="9905699"/>
                  <a:pt x="3772960" y="9966606"/>
                </a:cubicBezTo>
                <a:cubicBezTo>
                  <a:pt x="3772960" y="9966606"/>
                  <a:pt x="3772960" y="9966606"/>
                  <a:pt x="3821222" y="9978109"/>
                </a:cubicBezTo>
                <a:cubicBezTo>
                  <a:pt x="3805324" y="10050515"/>
                  <a:pt x="3853586" y="10062020"/>
                  <a:pt x="3837689" y="10134431"/>
                </a:cubicBezTo>
                <a:cubicBezTo>
                  <a:pt x="3837689" y="10134431"/>
                  <a:pt x="3837689" y="10134431"/>
                  <a:pt x="3789426" y="10122927"/>
                </a:cubicBezTo>
                <a:cubicBezTo>
                  <a:pt x="3789426" y="10122927"/>
                  <a:pt x="3789426" y="10122927"/>
                  <a:pt x="3821791" y="10206841"/>
                </a:cubicBezTo>
                <a:cubicBezTo>
                  <a:pt x="3821791" y="10206841"/>
                  <a:pt x="3821791" y="10206841"/>
                  <a:pt x="3822360" y="10435569"/>
                </a:cubicBezTo>
                <a:cubicBezTo>
                  <a:pt x="3822360" y="10435569"/>
                  <a:pt x="3822360" y="10435569"/>
                  <a:pt x="3870621" y="10447071"/>
                </a:cubicBezTo>
                <a:lnTo>
                  <a:pt x="3854723" y="10519482"/>
                </a:lnTo>
                <a:cubicBezTo>
                  <a:pt x="3806464" y="10507979"/>
                  <a:pt x="3838825" y="10591891"/>
                  <a:pt x="3822928" y="10664298"/>
                </a:cubicBezTo>
                <a:cubicBezTo>
                  <a:pt x="3822928" y="10664298"/>
                  <a:pt x="3822928" y="10664298"/>
                  <a:pt x="3790565" y="10580389"/>
                </a:cubicBezTo>
                <a:cubicBezTo>
                  <a:pt x="3726407" y="10641293"/>
                  <a:pt x="3774668" y="10652797"/>
                  <a:pt x="3726407" y="10641293"/>
                </a:cubicBezTo>
                <a:cubicBezTo>
                  <a:pt x="3726407" y="10641293"/>
                  <a:pt x="3726407" y="10641293"/>
                  <a:pt x="3710508" y="10713704"/>
                </a:cubicBezTo>
                <a:cubicBezTo>
                  <a:pt x="3710508" y="10713704"/>
                  <a:pt x="3710508" y="10713704"/>
                  <a:pt x="3758771" y="10725207"/>
                </a:cubicBezTo>
                <a:cubicBezTo>
                  <a:pt x="3758771" y="10725207"/>
                  <a:pt x="3758771" y="10725207"/>
                  <a:pt x="3678711" y="10858528"/>
                </a:cubicBezTo>
                <a:cubicBezTo>
                  <a:pt x="3678711" y="10858528"/>
                  <a:pt x="3678711" y="10858528"/>
                  <a:pt x="3695179" y="11014847"/>
                </a:cubicBezTo>
                <a:cubicBezTo>
                  <a:pt x="3695179" y="11014847"/>
                  <a:pt x="3695179" y="11014847"/>
                  <a:pt x="3711644" y="11171172"/>
                </a:cubicBezTo>
                <a:cubicBezTo>
                  <a:pt x="3711644" y="11171172"/>
                  <a:pt x="3711138" y="11169859"/>
                  <a:pt x="3710318" y="11167728"/>
                </a:cubicBezTo>
                <a:lnTo>
                  <a:pt x="3708864" y="11163963"/>
                </a:lnTo>
                <a:lnTo>
                  <a:pt x="3707094" y="11159369"/>
                </a:lnTo>
                <a:lnTo>
                  <a:pt x="3703759" y="11150723"/>
                </a:lnTo>
                <a:lnTo>
                  <a:pt x="3702353" y="11147077"/>
                </a:lnTo>
                <a:lnTo>
                  <a:pt x="3702297" y="11146932"/>
                </a:lnTo>
                <a:lnTo>
                  <a:pt x="3697304" y="11133986"/>
                </a:lnTo>
                <a:cubicBezTo>
                  <a:pt x="3697045" y="11133309"/>
                  <a:pt x="3697991" y="11135769"/>
                  <a:pt x="3699508" y="11139702"/>
                </a:cubicBezTo>
                <a:lnTo>
                  <a:pt x="3702297" y="11146932"/>
                </a:lnTo>
                <a:lnTo>
                  <a:pt x="3703759" y="11150723"/>
                </a:lnTo>
                <a:lnTo>
                  <a:pt x="3708864" y="11163963"/>
                </a:lnTo>
                <a:lnTo>
                  <a:pt x="3711644" y="11171172"/>
                </a:lnTo>
                <a:cubicBezTo>
                  <a:pt x="3711644" y="11171172"/>
                  <a:pt x="3711644" y="11171172"/>
                  <a:pt x="3695745" y="11243580"/>
                </a:cubicBezTo>
                <a:cubicBezTo>
                  <a:pt x="3695745" y="11243580"/>
                  <a:pt x="3695745" y="11243580"/>
                  <a:pt x="3680418" y="11544725"/>
                </a:cubicBezTo>
                <a:cubicBezTo>
                  <a:pt x="3680418" y="11544725"/>
                  <a:pt x="3680418" y="11544725"/>
                  <a:pt x="3664524" y="11617125"/>
                </a:cubicBezTo>
                <a:cubicBezTo>
                  <a:pt x="3664524" y="11617125"/>
                  <a:pt x="3648626" y="11689536"/>
                  <a:pt x="3648626" y="11689536"/>
                </a:cubicBezTo>
                <a:cubicBezTo>
                  <a:pt x="3648626" y="11689536"/>
                  <a:pt x="3648626" y="11689536"/>
                  <a:pt x="3635212" y="11750634"/>
                </a:cubicBezTo>
                <a:lnTo>
                  <a:pt x="3632726" y="11761949"/>
                </a:lnTo>
                <a:cubicBezTo>
                  <a:pt x="3632726" y="11761949"/>
                  <a:pt x="3632726" y="11761949"/>
                  <a:pt x="3649192" y="11918271"/>
                </a:cubicBezTo>
                <a:cubicBezTo>
                  <a:pt x="3649192" y="11918271"/>
                  <a:pt x="3649192" y="11918271"/>
                  <a:pt x="3665657" y="12074592"/>
                </a:cubicBezTo>
                <a:cubicBezTo>
                  <a:pt x="3649762" y="12147004"/>
                  <a:pt x="3682126" y="12230910"/>
                  <a:pt x="3633865" y="12219406"/>
                </a:cubicBezTo>
                <a:cubicBezTo>
                  <a:pt x="3633865" y="12219406"/>
                  <a:pt x="3633865" y="12219406"/>
                  <a:pt x="3634433" y="12448142"/>
                </a:cubicBezTo>
                <a:cubicBezTo>
                  <a:pt x="3634433" y="12448142"/>
                  <a:pt x="3634433" y="12448142"/>
                  <a:pt x="3618535" y="12520550"/>
                </a:cubicBezTo>
                <a:cubicBezTo>
                  <a:pt x="3618535" y="12520550"/>
                  <a:pt x="3618535" y="12520550"/>
                  <a:pt x="3602637" y="12592958"/>
                </a:cubicBezTo>
                <a:cubicBezTo>
                  <a:pt x="3602637" y="12592958"/>
                  <a:pt x="3602637" y="12592958"/>
                  <a:pt x="3538478" y="12653865"/>
                </a:cubicBezTo>
                <a:cubicBezTo>
                  <a:pt x="3538478" y="12653865"/>
                  <a:pt x="3538478" y="12653865"/>
                  <a:pt x="3506115" y="12569951"/>
                </a:cubicBezTo>
                <a:cubicBezTo>
                  <a:pt x="3522010" y="12497545"/>
                  <a:pt x="3522010" y="12497545"/>
                  <a:pt x="3473750" y="12486041"/>
                </a:cubicBezTo>
                <a:cubicBezTo>
                  <a:pt x="3473750" y="12486041"/>
                  <a:pt x="3473750" y="12486041"/>
                  <a:pt x="3521445" y="12268811"/>
                </a:cubicBezTo>
                <a:cubicBezTo>
                  <a:pt x="3521445" y="12268811"/>
                  <a:pt x="3521445" y="12268811"/>
                  <a:pt x="3473180" y="12257305"/>
                </a:cubicBezTo>
                <a:cubicBezTo>
                  <a:pt x="3473180" y="12257305"/>
                  <a:pt x="3473180" y="12257305"/>
                  <a:pt x="3536771" y="11967672"/>
                </a:cubicBezTo>
                <a:cubicBezTo>
                  <a:pt x="3536771" y="11967672"/>
                  <a:pt x="3536771" y="11967672"/>
                  <a:pt x="3488509" y="11956170"/>
                </a:cubicBezTo>
                <a:cubicBezTo>
                  <a:pt x="3488509" y="11956170"/>
                  <a:pt x="3488509" y="11956170"/>
                  <a:pt x="3472042" y="11799849"/>
                </a:cubicBezTo>
                <a:cubicBezTo>
                  <a:pt x="3472042" y="11799849"/>
                  <a:pt x="3472042" y="11799849"/>
                  <a:pt x="3487941" y="11727437"/>
                </a:cubicBezTo>
                <a:cubicBezTo>
                  <a:pt x="3487941" y="11727437"/>
                  <a:pt x="3487941" y="11727437"/>
                  <a:pt x="3471473" y="11571114"/>
                </a:cubicBezTo>
                <a:cubicBezTo>
                  <a:pt x="3471473" y="11571114"/>
                  <a:pt x="3471473" y="11571114"/>
                  <a:pt x="3439107" y="11487210"/>
                </a:cubicBezTo>
                <a:cubicBezTo>
                  <a:pt x="3487368" y="11498712"/>
                  <a:pt x="3487368" y="11498712"/>
                  <a:pt x="3487368" y="11498712"/>
                </a:cubicBezTo>
                <a:cubicBezTo>
                  <a:pt x="3487368" y="11498712"/>
                  <a:pt x="3487368" y="11498712"/>
                  <a:pt x="3422641" y="11330885"/>
                </a:cubicBezTo>
                <a:cubicBezTo>
                  <a:pt x="3422641" y="11330885"/>
                  <a:pt x="3422641" y="11330885"/>
                  <a:pt x="3438538" y="11258475"/>
                </a:cubicBezTo>
                <a:cubicBezTo>
                  <a:pt x="3438538" y="11258475"/>
                  <a:pt x="3438538" y="11258475"/>
                  <a:pt x="3454437" y="11186067"/>
                </a:cubicBezTo>
                <a:cubicBezTo>
                  <a:pt x="3454437" y="11186067"/>
                  <a:pt x="3454437" y="11186067"/>
                  <a:pt x="3470333" y="11113657"/>
                </a:cubicBezTo>
                <a:cubicBezTo>
                  <a:pt x="3470333" y="11113657"/>
                  <a:pt x="3534495" y="11052747"/>
                  <a:pt x="3422074" y="11102156"/>
                </a:cubicBezTo>
                <a:cubicBezTo>
                  <a:pt x="3422074" y="11102156"/>
                  <a:pt x="3422074" y="11102156"/>
                  <a:pt x="3437970" y="11029743"/>
                </a:cubicBezTo>
                <a:cubicBezTo>
                  <a:pt x="3437970" y="11029743"/>
                  <a:pt x="3437970" y="11029743"/>
                  <a:pt x="3405605" y="10945830"/>
                </a:cubicBezTo>
                <a:cubicBezTo>
                  <a:pt x="3405605" y="10945830"/>
                  <a:pt x="3405605" y="10945830"/>
                  <a:pt x="3437399" y="10801012"/>
                </a:cubicBezTo>
                <a:cubicBezTo>
                  <a:pt x="3437399" y="10801012"/>
                  <a:pt x="3437399" y="10801012"/>
                  <a:pt x="3453299" y="10728598"/>
                </a:cubicBezTo>
                <a:cubicBezTo>
                  <a:pt x="3453299" y="10728598"/>
                  <a:pt x="3453299" y="10728598"/>
                  <a:pt x="3389141" y="10789506"/>
                </a:cubicBezTo>
                <a:cubicBezTo>
                  <a:pt x="3389141" y="10789506"/>
                  <a:pt x="3389141" y="10789506"/>
                  <a:pt x="3420366" y="10415953"/>
                </a:cubicBezTo>
                <a:cubicBezTo>
                  <a:pt x="3420366" y="10415953"/>
                  <a:pt x="3420366" y="10415953"/>
                  <a:pt x="3419795" y="10187229"/>
                </a:cubicBezTo>
                <a:cubicBezTo>
                  <a:pt x="3419795" y="10187229"/>
                  <a:pt x="3419795" y="10187229"/>
                  <a:pt x="3451590" y="10042409"/>
                </a:cubicBezTo>
                <a:cubicBezTo>
                  <a:pt x="3451590" y="10042409"/>
                  <a:pt x="3451590" y="10042409"/>
                  <a:pt x="3467487" y="9969997"/>
                </a:cubicBezTo>
                <a:cubicBezTo>
                  <a:pt x="3483387" y="9897589"/>
                  <a:pt x="3435125" y="9886084"/>
                  <a:pt x="3483387" y="9897589"/>
                </a:cubicBezTo>
                <a:cubicBezTo>
                  <a:pt x="3483387" y="9897589"/>
                  <a:pt x="3483387" y="9897589"/>
                  <a:pt x="3482817" y="9668860"/>
                </a:cubicBezTo>
                <a:cubicBezTo>
                  <a:pt x="3482817" y="9668860"/>
                  <a:pt x="3482817" y="9668860"/>
                  <a:pt x="3497577" y="9138992"/>
                </a:cubicBezTo>
                <a:cubicBezTo>
                  <a:pt x="3497577" y="9138992"/>
                  <a:pt x="3497577" y="9138992"/>
                  <a:pt x="3465212" y="9055078"/>
                </a:cubicBezTo>
                <a:cubicBezTo>
                  <a:pt x="3465212" y="9055078"/>
                  <a:pt x="3465212" y="9055078"/>
                  <a:pt x="3529371" y="8994172"/>
                </a:cubicBezTo>
                <a:cubicBezTo>
                  <a:pt x="3529371" y="8994172"/>
                  <a:pt x="3529371" y="8994172"/>
                  <a:pt x="3497006" y="8910259"/>
                </a:cubicBezTo>
                <a:cubicBezTo>
                  <a:pt x="3497006" y="8910259"/>
                  <a:pt x="3497006" y="8910259"/>
                  <a:pt x="3481108" y="8982667"/>
                </a:cubicBezTo>
                <a:cubicBezTo>
                  <a:pt x="3481108" y="8982667"/>
                  <a:pt x="3481108" y="8982667"/>
                  <a:pt x="3453504" y="8536586"/>
                </a:cubicBezTo>
                <a:lnTo>
                  <a:pt x="3449454" y="8471134"/>
                </a:lnTo>
                <a:lnTo>
                  <a:pt x="3431891" y="8486304"/>
                </a:lnTo>
                <a:cubicBezTo>
                  <a:pt x="3412057" y="8503434"/>
                  <a:pt x="3412057" y="8503434"/>
                  <a:pt x="3412057" y="8503434"/>
                </a:cubicBezTo>
                <a:cubicBezTo>
                  <a:pt x="3246788" y="8638076"/>
                  <a:pt x="3246788" y="8638076"/>
                  <a:pt x="3246788" y="8638076"/>
                </a:cubicBezTo>
                <a:cubicBezTo>
                  <a:pt x="3275383" y="8670096"/>
                  <a:pt x="3246788" y="8638076"/>
                  <a:pt x="3201230" y="8693632"/>
                </a:cubicBezTo>
                <a:cubicBezTo>
                  <a:pt x="3155670" y="8749188"/>
                  <a:pt x="3155670" y="8749188"/>
                  <a:pt x="3155670" y="8749188"/>
                </a:cubicBezTo>
                <a:cubicBezTo>
                  <a:pt x="3064550" y="8860300"/>
                  <a:pt x="3064550" y="8860300"/>
                  <a:pt x="3064550" y="8860300"/>
                </a:cubicBezTo>
                <a:cubicBezTo>
                  <a:pt x="2899282" y="8994940"/>
                  <a:pt x="2899282" y="8994940"/>
                  <a:pt x="2899282" y="8994940"/>
                </a:cubicBezTo>
                <a:cubicBezTo>
                  <a:pt x="2642890" y="9240696"/>
                  <a:pt x="2642890" y="9240696"/>
                  <a:pt x="2642890" y="9240696"/>
                </a:cubicBezTo>
                <a:cubicBezTo>
                  <a:pt x="2659856" y="9153120"/>
                  <a:pt x="2659856" y="9153120"/>
                  <a:pt x="2659856" y="9153120"/>
                </a:cubicBezTo>
                <a:cubicBezTo>
                  <a:pt x="2614295" y="9208678"/>
                  <a:pt x="2614295" y="9208678"/>
                  <a:pt x="2614295" y="9208678"/>
                </a:cubicBezTo>
                <a:cubicBezTo>
                  <a:pt x="2523179" y="9319787"/>
                  <a:pt x="2523179" y="9319787"/>
                  <a:pt x="2523179" y="9319787"/>
                </a:cubicBezTo>
                <a:cubicBezTo>
                  <a:pt x="2449022" y="9343323"/>
                  <a:pt x="2449022" y="9343323"/>
                  <a:pt x="2449022" y="9343323"/>
                </a:cubicBezTo>
                <a:cubicBezTo>
                  <a:pt x="2403462" y="9398879"/>
                  <a:pt x="2403462" y="9398879"/>
                  <a:pt x="2403462" y="9398879"/>
                </a:cubicBezTo>
                <a:cubicBezTo>
                  <a:pt x="2391833" y="9279278"/>
                  <a:pt x="2374868" y="9366858"/>
                  <a:pt x="2374868" y="9366858"/>
                </a:cubicBezTo>
                <a:cubicBezTo>
                  <a:pt x="2329307" y="9422414"/>
                  <a:pt x="2329307" y="9422414"/>
                  <a:pt x="2329307" y="9422414"/>
                </a:cubicBezTo>
                <a:cubicBezTo>
                  <a:pt x="2283750" y="9477969"/>
                  <a:pt x="2283750" y="9477969"/>
                  <a:pt x="2283750" y="9477969"/>
                </a:cubicBezTo>
                <a:cubicBezTo>
                  <a:pt x="2238191" y="9533524"/>
                  <a:pt x="2238191" y="9533524"/>
                  <a:pt x="2238191" y="9533524"/>
                </a:cubicBezTo>
                <a:cubicBezTo>
                  <a:pt x="2089881" y="9580595"/>
                  <a:pt x="2089881" y="9580595"/>
                  <a:pt x="2089881" y="9580595"/>
                </a:cubicBezTo>
                <a:cubicBezTo>
                  <a:pt x="2089881" y="9580595"/>
                  <a:pt x="2089881" y="9580595"/>
                  <a:pt x="2118475" y="9612616"/>
                </a:cubicBezTo>
                <a:cubicBezTo>
                  <a:pt x="2044328" y="9636143"/>
                  <a:pt x="2044328" y="9636143"/>
                  <a:pt x="2044328" y="9636143"/>
                </a:cubicBezTo>
                <a:cubicBezTo>
                  <a:pt x="1924612" y="9715234"/>
                  <a:pt x="1924612" y="9715234"/>
                  <a:pt x="1924612" y="9715234"/>
                </a:cubicBezTo>
                <a:cubicBezTo>
                  <a:pt x="1879053" y="9770789"/>
                  <a:pt x="1879053" y="9770789"/>
                  <a:pt x="1879053" y="9770789"/>
                </a:cubicBezTo>
                <a:cubicBezTo>
                  <a:pt x="1759341" y="9849878"/>
                  <a:pt x="1759341" y="9849878"/>
                  <a:pt x="1759341" y="9849878"/>
                </a:cubicBezTo>
                <a:cubicBezTo>
                  <a:pt x="1730747" y="9817858"/>
                  <a:pt x="1730747" y="9817858"/>
                  <a:pt x="1730747" y="9817858"/>
                </a:cubicBezTo>
                <a:cubicBezTo>
                  <a:pt x="1548514" y="10040076"/>
                  <a:pt x="1548514" y="10040076"/>
                  <a:pt x="1548514" y="10040076"/>
                </a:cubicBezTo>
                <a:cubicBezTo>
                  <a:pt x="1519916" y="10008055"/>
                  <a:pt x="1519916" y="10008055"/>
                  <a:pt x="1519916" y="10008055"/>
                </a:cubicBezTo>
                <a:cubicBezTo>
                  <a:pt x="1383237" y="10174723"/>
                  <a:pt x="1383237" y="10174723"/>
                  <a:pt x="1383237" y="10174723"/>
                </a:cubicBezTo>
                <a:cubicBezTo>
                  <a:pt x="1354642" y="10142703"/>
                  <a:pt x="1354642" y="10142703"/>
                  <a:pt x="1309086" y="10198256"/>
                </a:cubicBezTo>
                <a:cubicBezTo>
                  <a:pt x="1234929" y="10221792"/>
                  <a:pt x="1234929" y="10221792"/>
                  <a:pt x="1234929" y="10221792"/>
                </a:cubicBezTo>
                <a:cubicBezTo>
                  <a:pt x="1251894" y="10134215"/>
                  <a:pt x="1251894" y="10134215"/>
                  <a:pt x="1251894" y="10134215"/>
                </a:cubicBezTo>
                <a:cubicBezTo>
                  <a:pt x="1297451" y="10078660"/>
                  <a:pt x="1297451" y="10078660"/>
                  <a:pt x="1297451" y="10078660"/>
                </a:cubicBezTo>
                <a:cubicBezTo>
                  <a:pt x="1343012" y="10023106"/>
                  <a:pt x="1343012" y="10023106"/>
                  <a:pt x="1343012" y="10023106"/>
                </a:cubicBezTo>
                <a:cubicBezTo>
                  <a:pt x="1508284" y="9888457"/>
                  <a:pt x="1508284" y="9888457"/>
                  <a:pt x="1508284" y="9888457"/>
                </a:cubicBezTo>
                <a:cubicBezTo>
                  <a:pt x="1479689" y="9856437"/>
                  <a:pt x="1553840" y="9832908"/>
                  <a:pt x="1599400" y="9777350"/>
                </a:cubicBezTo>
                <a:cubicBezTo>
                  <a:pt x="1719112" y="9698262"/>
                  <a:pt x="1719112" y="9698262"/>
                  <a:pt x="1719112" y="9698262"/>
                </a:cubicBezTo>
                <a:cubicBezTo>
                  <a:pt x="1838826" y="9619171"/>
                  <a:pt x="1838826" y="9619171"/>
                  <a:pt x="1838826" y="9619171"/>
                </a:cubicBezTo>
                <a:lnTo>
                  <a:pt x="1845945" y="9610489"/>
                </a:lnTo>
                <a:cubicBezTo>
                  <a:pt x="1884386" y="9563611"/>
                  <a:pt x="1884386" y="9563611"/>
                  <a:pt x="1884386" y="9563611"/>
                </a:cubicBezTo>
                <a:cubicBezTo>
                  <a:pt x="1884386" y="9563611"/>
                  <a:pt x="1929946" y="9508056"/>
                  <a:pt x="1929946" y="9508056"/>
                </a:cubicBezTo>
                <a:cubicBezTo>
                  <a:pt x="1975499" y="9452508"/>
                  <a:pt x="1975499" y="9452508"/>
                  <a:pt x="1975499" y="9452508"/>
                </a:cubicBezTo>
                <a:cubicBezTo>
                  <a:pt x="2186332" y="9262308"/>
                  <a:pt x="2186332" y="9262308"/>
                  <a:pt x="2186332" y="9262308"/>
                </a:cubicBezTo>
                <a:cubicBezTo>
                  <a:pt x="2231891" y="9206750"/>
                  <a:pt x="2231891" y="9206750"/>
                  <a:pt x="2231891" y="9206750"/>
                </a:cubicBezTo>
                <a:lnTo>
                  <a:pt x="2238261" y="9204728"/>
                </a:lnTo>
                <a:lnTo>
                  <a:pt x="2242320" y="9203440"/>
                </a:lnTo>
                <a:lnTo>
                  <a:pt x="2249962" y="9201015"/>
                </a:lnTo>
                <a:lnTo>
                  <a:pt x="2254778" y="9199486"/>
                </a:lnTo>
                <a:lnTo>
                  <a:pt x="2264751" y="9196322"/>
                </a:lnTo>
                <a:cubicBezTo>
                  <a:pt x="2265348" y="9196131"/>
                  <a:pt x="2263176" y="9196820"/>
                  <a:pt x="2259701" y="9197924"/>
                </a:cubicBezTo>
                <a:lnTo>
                  <a:pt x="2254778" y="9199486"/>
                </a:lnTo>
                <a:lnTo>
                  <a:pt x="2253182" y="9199992"/>
                </a:lnTo>
                <a:lnTo>
                  <a:pt x="2249962" y="9201015"/>
                </a:lnTo>
                <a:lnTo>
                  <a:pt x="2238261" y="9204728"/>
                </a:lnTo>
                <a:lnTo>
                  <a:pt x="2234934" y="9205784"/>
                </a:lnTo>
                <a:cubicBezTo>
                  <a:pt x="2233051" y="9206382"/>
                  <a:pt x="2231891" y="9206750"/>
                  <a:pt x="2231891" y="9206750"/>
                </a:cubicBezTo>
                <a:cubicBezTo>
                  <a:pt x="2351606" y="9127660"/>
                  <a:pt x="2351606" y="9127660"/>
                  <a:pt x="2351606" y="9127660"/>
                </a:cubicBezTo>
                <a:cubicBezTo>
                  <a:pt x="2471319" y="9048572"/>
                  <a:pt x="2471319" y="9048572"/>
                  <a:pt x="2471319" y="9048572"/>
                </a:cubicBezTo>
                <a:cubicBezTo>
                  <a:pt x="2533842" y="8905435"/>
                  <a:pt x="2533842" y="8905435"/>
                  <a:pt x="2533842" y="8905435"/>
                </a:cubicBezTo>
                <a:cubicBezTo>
                  <a:pt x="2562437" y="8937456"/>
                  <a:pt x="2562437" y="8937456"/>
                  <a:pt x="2562437" y="8937456"/>
                </a:cubicBezTo>
                <a:cubicBezTo>
                  <a:pt x="2607998" y="8881900"/>
                  <a:pt x="2607998" y="8881900"/>
                  <a:pt x="2607998" y="8881900"/>
                </a:cubicBezTo>
                <a:cubicBezTo>
                  <a:pt x="2579401" y="8849879"/>
                  <a:pt x="2607998" y="8881900"/>
                  <a:pt x="2624959" y="8794326"/>
                </a:cubicBezTo>
                <a:cubicBezTo>
                  <a:pt x="2550808" y="8817860"/>
                  <a:pt x="2550808" y="8817860"/>
                  <a:pt x="2550808" y="8817860"/>
                </a:cubicBezTo>
                <a:cubicBezTo>
                  <a:pt x="2596366" y="8762306"/>
                  <a:pt x="2670518" y="8738771"/>
                  <a:pt x="2641924" y="8706750"/>
                </a:cubicBezTo>
                <a:lnTo>
                  <a:pt x="2687485" y="8651193"/>
                </a:lnTo>
                <a:cubicBezTo>
                  <a:pt x="2716078" y="8683214"/>
                  <a:pt x="2716078" y="8683214"/>
                  <a:pt x="2716078" y="8683214"/>
                </a:cubicBezTo>
                <a:cubicBezTo>
                  <a:pt x="2881347" y="8548572"/>
                  <a:pt x="2881347" y="8548572"/>
                  <a:pt x="2881347" y="8548572"/>
                </a:cubicBezTo>
                <a:cubicBezTo>
                  <a:pt x="2955503" y="8525038"/>
                  <a:pt x="2955503" y="8525038"/>
                  <a:pt x="2955503" y="8525038"/>
                </a:cubicBezTo>
                <a:cubicBezTo>
                  <a:pt x="2926907" y="8493016"/>
                  <a:pt x="2926907" y="8493016"/>
                  <a:pt x="2926907" y="8493016"/>
                </a:cubicBezTo>
                <a:cubicBezTo>
                  <a:pt x="2972466" y="8437460"/>
                  <a:pt x="3001063" y="8469480"/>
                  <a:pt x="3046620" y="8413928"/>
                </a:cubicBezTo>
                <a:cubicBezTo>
                  <a:pt x="3075216" y="8445949"/>
                  <a:pt x="3075216" y="8445949"/>
                  <a:pt x="3075216" y="8445949"/>
                </a:cubicBezTo>
                <a:cubicBezTo>
                  <a:pt x="3092180" y="8358372"/>
                  <a:pt x="3092180" y="8358372"/>
                  <a:pt x="3092180" y="8358372"/>
                </a:cubicBezTo>
                <a:cubicBezTo>
                  <a:pt x="3137740" y="8302816"/>
                  <a:pt x="3137740" y="8302816"/>
                  <a:pt x="3137740" y="8302816"/>
                </a:cubicBezTo>
                <a:cubicBezTo>
                  <a:pt x="3183295" y="8247265"/>
                  <a:pt x="3183295" y="8247265"/>
                  <a:pt x="3183295" y="8247265"/>
                </a:cubicBezTo>
                <a:cubicBezTo>
                  <a:pt x="3257449" y="8223730"/>
                  <a:pt x="3257449" y="8223730"/>
                  <a:pt x="3257449" y="8223730"/>
                </a:cubicBezTo>
                <a:cubicBezTo>
                  <a:pt x="3286046" y="8255750"/>
                  <a:pt x="3257449" y="8223730"/>
                  <a:pt x="3303008" y="8168173"/>
                </a:cubicBezTo>
                <a:cubicBezTo>
                  <a:pt x="3286046" y="8255750"/>
                  <a:pt x="3303008" y="8168173"/>
                  <a:pt x="3348568" y="8112617"/>
                </a:cubicBezTo>
                <a:cubicBezTo>
                  <a:pt x="3377162" y="8144641"/>
                  <a:pt x="3377162" y="8144641"/>
                  <a:pt x="3377162" y="8144641"/>
                </a:cubicBezTo>
                <a:cubicBezTo>
                  <a:pt x="3422723" y="8089082"/>
                  <a:pt x="3422723" y="8089082"/>
                  <a:pt x="3422723" y="8089082"/>
                </a:cubicBezTo>
                <a:cubicBezTo>
                  <a:pt x="3468284" y="8033526"/>
                  <a:pt x="3468284" y="8033526"/>
                  <a:pt x="3468284" y="8033526"/>
                </a:cubicBezTo>
                <a:lnTo>
                  <a:pt x="3481387" y="8017546"/>
                </a:lnTo>
                <a:lnTo>
                  <a:pt x="3482575" y="7994218"/>
                </a:lnTo>
                <a:cubicBezTo>
                  <a:pt x="3484821" y="7950106"/>
                  <a:pt x="3488414" y="7879529"/>
                  <a:pt x="3494163" y="7766601"/>
                </a:cubicBezTo>
                <a:cubicBezTo>
                  <a:pt x="3494163" y="7766601"/>
                  <a:pt x="3494163" y="7766601"/>
                  <a:pt x="3500869" y="7736053"/>
                </a:cubicBezTo>
                <a:lnTo>
                  <a:pt x="3503817" y="7722630"/>
                </a:lnTo>
                <a:lnTo>
                  <a:pt x="3496269" y="7731836"/>
                </a:lnTo>
                <a:cubicBezTo>
                  <a:pt x="3490573" y="7738780"/>
                  <a:pt x="3490573" y="7738780"/>
                  <a:pt x="3490573" y="7738780"/>
                </a:cubicBezTo>
                <a:cubicBezTo>
                  <a:pt x="3461979" y="7706760"/>
                  <a:pt x="3461979" y="7706760"/>
                  <a:pt x="3461979" y="7706760"/>
                </a:cubicBezTo>
                <a:cubicBezTo>
                  <a:pt x="3370865" y="7817867"/>
                  <a:pt x="3370865" y="7817867"/>
                  <a:pt x="3370865" y="7817867"/>
                </a:cubicBezTo>
                <a:cubicBezTo>
                  <a:pt x="3325306" y="7873422"/>
                  <a:pt x="3325306" y="7873422"/>
                  <a:pt x="3325306" y="7873422"/>
                </a:cubicBezTo>
                <a:cubicBezTo>
                  <a:pt x="3279747" y="7928979"/>
                  <a:pt x="3279747" y="7928979"/>
                  <a:pt x="3279747" y="7928979"/>
                </a:cubicBezTo>
                <a:cubicBezTo>
                  <a:pt x="3251149" y="7896954"/>
                  <a:pt x="3251149" y="7896954"/>
                  <a:pt x="3251149" y="7896954"/>
                </a:cubicBezTo>
                <a:cubicBezTo>
                  <a:pt x="3234187" y="7984535"/>
                  <a:pt x="3234187" y="7984535"/>
                  <a:pt x="3234187" y="7984535"/>
                </a:cubicBezTo>
                <a:cubicBezTo>
                  <a:pt x="3205591" y="7952510"/>
                  <a:pt x="3205591" y="7952510"/>
                  <a:pt x="3205591" y="7952510"/>
                </a:cubicBezTo>
                <a:cubicBezTo>
                  <a:pt x="3182814" y="7980285"/>
                  <a:pt x="3171421" y="7994178"/>
                  <a:pt x="3160030" y="8008069"/>
                </a:cubicBezTo>
                <a:cubicBezTo>
                  <a:pt x="3160030" y="8008069"/>
                  <a:pt x="3160030" y="8008069"/>
                  <a:pt x="3188628" y="8040092"/>
                </a:cubicBezTo>
                <a:cubicBezTo>
                  <a:pt x="3143069" y="8095643"/>
                  <a:pt x="3143069" y="8095643"/>
                  <a:pt x="3143069" y="8095643"/>
                </a:cubicBezTo>
                <a:cubicBezTo>
                  <a:pt x="2977797" y="8230285"/>
                  <a:pt x="2977797" y="8230285"/>
                  <a:pt x="2977797" y="8230285"/>
                </a:cubicBezTo>
                <a:cubicBezTo>
                  <a:pt x="2858087" y="8309375"/>
                  <a:pt x="2858087" y="8309375"/>
                  <a:pt x="2858087" y="8309375"/>
                </a:cubicBezTo>
                <a:cubicBezTo>
                  <a:pt x="2721408" y="8476044"/>
                  <a:pt x="2721408" y="8476044"/>
                  <a:pt x="2721408" y="8476044"/>
                </a:cubicBezTo>
                <a:cubicBezTo>
                  <a:pt x="2721408" y="8476044"/>
                  <a:pt x="2721408" y="8476044"/>
                  <a:pt x="2715713" y="8482989"/>
                </a:cubicBezTo>
                <a:lnTo>
                  <a:pt x="2681544" y="8524654"/>
                </a:lnTo>
                <a:lnTo>
                  <a:pt x="2675849" y="8531599"/>
                </a:lnTo>
                <a:cubicBezTo>
                  <a:pt x="2601699" y="8555128"/>
                  <a:pt x="2601699" y="8555128"/>
                  <a:pt x="2601699" y="8555128"/>
                </a:cubicBezTo>
                <a:cubicBezTo>
                  <a:pt x="2510580" y="8666241"/>
                  <a:pt x="2510580" y="8666241"/>
                  <a:pt x="2510580" y="8666241"/>
                </a:cubicBezTo>
                <a:cubicBezTo>
                  <a:pt x="2436427" y="8689773"/>
                  <a:pt x="2436427" y="8689773"/>
                  <a:pt x="2436427" y="8689773"/>
                </a:cubicBezTo>
                <a:cubicBezTo>
                  <a:pt x="2345309" y="8800886"/>
                  <a:pt x="2345309" y="8800886"/>
                  <a:pt x="2345309" y="8800886"/>
                </a:cubicBezTo>
                <a:cubicBezTo>
                  <a:pt x="2419463" y="8777352"/>
                  <a:pt x="2419463" y="8777352"/>
                  <a:pt x="2419463" y="8777352"/>
                </a:cubicBezTo>
                <a:cubicBezTo>
                  <a:pt x="2373901" y="8832909"/>
                  <a:pt x="2373901" y="8832909"/>
                  <a:pt x="2373901" y="8832909"/>
                </a:cubicBezTo>
                <a:cubicBezTo>
                  <a:pt x="2328341" y="8888465"/>
                  <a:pt x="2328341" y="8888465"/>
                  <a:pt x="2328341" y="8888465"/>
                </a:cubicBezTo>
                <a:cubicBezTo>
                  <a:pt x="2282782" y="8944021"/>
                  <a:pt x="2282782" y="8944021"/>
                  <a:pt x="2282782" y="8944021"/>
                </a:cubicBezTo>
                <a:cubicBezTo>
                  <a:pt x="2237226" y="8999573"/>
                  <a:pt x="2237226" y="8999573"/>
                  <a:pt x="2237226" y="8999573"/>
                </a:cubicBezTo>
                <a:cubicBezTo>
                  <a:pt x="2299747" y="8856444"/>
                  <a:pt x="2299747" y="8856444"/>
                  <a:pt x="2299747" y="8856444"/>
                </a:cubicBezTo>
                <a:cubicBezTo>
                  <a:pt x="2225593" y="8879980"/>
                  <a:pt x="2225593" y="8879980"/>
                  <a:pt x="2225593" y="8879980"/>
                </a:cubicBezTo>
                <a:cubicBezTo>
                  <a:pt x="2009430" y="9277355"/>
                  <a:pt x="2180035" y="8935532"/>
                  <a:pt x="2134475" y="8991087"/>
                </a:cubicBezTo>
                <a:cubicBezTo>
                  <a:pt x="2071951" y="9134221"/>
                  <a:pt x="2071951" y="9134221"/>
                  <a:pt x="2071951" y="9134221"/>
                </a:cubicBezTo>
                <a:cubicBezTo>
                  <a:pt x="1997799" y="9157754"/>
                  <a:pt x="1997799" y="9157754"/>
                  <a:pt x="1997799" y="9157754"/>
                </a:cubicBezTo>
                <a:cubicBezTo>
                  <a:pt x="1952239" y="9213310"/>
                  <a:pt x="1952239" y="9213310"/>
                  <a:pt x="1952239" y="9213310"/>
                </a:cubicBezTo>
                <a:cubicBezTo>
                  <a:pt x="1878082" y="9236844"/>
                  <a:pt x="1878082" y="9236844"/>
                  <a:pt x="1878082" y="9236844"/>
                </a:cubicBezTo>
                <a:cubicBezTo>
                  <a:pt x="1832523" y="9292401"/>
                  <a:pt x="1832523" y="9292401"/>
                  <a:pt x="1832523" y="9292401"/>
                </a:cubicBezTo>
                <a:cubicBezTo>
                  <a:pt x="1803929" y="9260380"/>
                  <a:pt x="1803929" y="9260380"/>
                  <a:pt x="1803929" y="9260380"/>
                </a:cubicBezTo>
                <a:cubicBezTo>
                  <a:pt x="1758373" y="9315932"/>
                  <a:pt x="1758373" y="9315932"/>
                  <a:pt x="1758373" y="9315932"/>
                </a:cubicBezTo>
                <a:cubicBezTo>
                  <a:pt x="1775332" y="9228358"/>
                  <a:pt x="1775332" y="9228358"/>
                  <a:pt x="1775332" y="9228358"/>
                </a:cubicBezTo>
                <a:cubicBezTo>
                  <a:pt x="1729779" y="9283906"/>
                  <a:pt x="1729779" y="9283906"/>
                  <a:pt x="1701184" y="9251887"/>
                </a:cubicBezTo>
                <a:cubicBezTo>
                  <a:pt x="1655625" y="9307443"/>
                  <a:pt x="1655625" y="9307443"/>
                  <a:pt x="1729779" y="9283906"/>
                </a:cubicBezTo>
                <a:cubicBezTo>
                  <a:pt x="1667255" y="9427043"/>
                  <a:pt x="1667255" y="9427043"/>
                  <a:pt x="1667255" y="9427043"/>
                </a:cubicBezTo>
                <a:cubicBezTo>
                  <a:pt x="1684219" y="9339463"/>
                  <a:pt x="1638660" y="9395020"/>
                  <a:pt x="1638660" y="9395020"/>
                </a:cubicBezTo>
                <a:cubicBezTo>
                  <a:pt x="1684219" y="9339463"/>
                  <a:pt x="1684219" y="9339463"/>
                  <a:pt x="1684219" y="9339463"/>
                </a:cubicBezTo>
                <a:cubicBezTo>
                  <a:pt x="1564504" y="9418557"/>
                  <a:pt x="1564504" y="9418557"/>
                  <a:pt x="1564504" y="9418557"/>
                </a:cubicBezTo>
                <a:cubicBezTo>
                  <a:pt x="1353673" y="9608758"/>
                  <a:pt x="1353673" y="9608758"/>
                  <a:pt x="1353673" y="9608758"/>
                </a:cubicBezTo>
                <a:cubicBezTo>
                  <a:pt x="1250925" y="9600267"/>
                  <a:pt x="1250925" y="9600267"/>
                  <a:pt x="1250925" y="9600267"/>
                </a:cubicBezTo>
                <a:cubicBezTo>
                  <a:pt x="1205368" y="9655820"/>
                  <a:pt x="1205368" y="9655820"/>
                  <a:pt x="1205368" y="9655820"/>
                </a:cubicBezTo>
                <a:cubicBezTo>
                  <a:pt x="1085654" y="9734912"/>
                  <a:pt x="1085654" y="9734912"/>
                  <a:pt x="1085654" y="9734912"/>
                </a:cubicBezTo>
                <a:cubicBezTo>
                  <a:pt x="920383" y="9869557"/>
                  <a:pt x="920383" y="9869557"/>
                  <a:pt x="920383" y="9869557"/>
                </a:cubicBezTo>
                <a:lnTo>
                  <a:pt x="965053" y="9815083"/>
                </a:lnTo>
                <a:cubicBezTo>
                  <a:pt x="1148178" y="9591779"/>
                  <a:pt x="1148178" y="9591779"/>
                  <a:pt x="1148178" y="9591779"/>
                </a:cubicBezTo>
                <a:cubicBezTo>
                  <a:pt x="1313447" y="9457135"/>
                  <a:pt x="1313447" y="9457135"/>
                  <a:pt x="1313447" y="9457135"/>
                </a:cubicBezTo>
                <a:cubicBezTo>
                  <a:pt x="1632357" y="9068251"/>
                  <a:pt x="1632357" y="9068251"/>
                  <a:pt x="1632357" y="9068251"/>
                </a:cubicBezTo>
                <a:cubicBezTo>
                  <a:pt x="1660952" y="9100272"/>
                  <a:pt x="1660952" y="9100272"/>
                  <a:pt x="1660952" y="9100272"/>
                </a:cubicBezTo>
                <a:cubicBezTo>
                  <a:pt x="1683734" y="9072491"/>
                  <a:pt x="1706511" y="9044717"/>
                  <a:pt x="1723596" y="9023885"/>
                </a:cubicBezTo>
                <a:lnTo>
                  <a:pt x="1732850" y="9012598"/>
                </a:lnTo>
                <a:lnTo>
                  <a:pt x="1734988" y="9009991"/>
                </a:lnTo>
                <a:cubicBezTo>
                  <a:pt x="1740680" y="9003051"/>
                  <a:pt x="1752070" y="8989160"/>
                  <a:pt x="1752070" y="8989160"/>
                </a:cubicBezTo>
                <a:cubicBezTo>
                  <a:pt x="1797629" y="8933605"/>
                  <a:pt x="1797629" y="8933605"/>
                  <a:pt x="1797629" y="8933605"/>
                </a:cubicBezTo>
                <a:cubicBezTo>
                  <a:pt x="1871783" y="8910072"/>
                  <a:pt x="1871783" y="8910072"/>
                  <a:pt x="1871783" y="8910072"/>
                </a:cubicBezTo>
                <a:cubicBezTo>
                  <a:pt x="1917342" y="8854516"/>
                  <a:pt x="1917342" y="8854516"/>
                  <a:pt x="1917342" y="8854516"/>
                </a:cubicBezTo>
                <a:cubicBezTo>
                  <a:pt x="1888747" y="8822496"/>
                  <a:pt x="1888747" y="8822496"/>
                  <a:pt x="1888747" y="8822496"/>
                </a:cubicBezTo>
                <a:cubicBezTo>
                  <a:pt x="1962903" y="8798961"/>
                  <a:pt x="1962903" y="8798961"/>
                  <a:pt x="1962903" y="8798961"/>
                </a:cubicBezTo>
                <a:cubicBezTo>
                  <a:pt x="1979866" y="8711381"/>
                  <a:pt x="1979866" y="8711381"/>
                  <a:pt x="1979866" y="8711381"/>
                </a:cubicBezTo>
                <a:cubicBezTo>
                  <a:pt x="2008463" y="8743405"/>
                  <a:pt x="2008463" y="8743405"/>
                  <a:pt x="2008463" y="8743405"/>
                </a:cubicBezTo>
                <a:cubicBezTo>
                  <a:pt x="2054022" y="8687851"/>
                  <a:pt x="2054022" y="8687851"/>
                  <a:pt x="2054022" y="8687851"/>
                </a:cubicBezTo>
                <a:cubicBezTo>
                  <a:pt x="2099581" y="8632291"/>
                  <a:pt x="2099581" y="8632291"/>
                  <a:pt x="2099581" y="8632291"/>
                </a:cubicBezTo>
                <a:cubicBezTo>
                  <a:pt x="2145140" y="8576736"/>
                  <a:pt x="2145140" y="8576736"/>
                  <a:pt x="2145140" y="8576736"/>
                </a:cubicBezTo>
                <a:cubicBezTo>
                  <a:pt x="2162102" y="8489159"/>
                  <a:pt x="2162102" y="8489159"/>
                  <a:pt x="2162102" y="8489159"/>
                </a:cubicBezTo>
                <a:cubicBezTo>
                  <a:pt x="2133508" y="8457138"/>
                  <a:pt x="2133508" y="8457138"/>
                  <a:pt x="2133508" y="8457138"/>
                </a:cubicBezTo>
                <a:cubicBezTo>
                  <a:pt x="2207663" y="8433603"/>
                  <a:pt x="2207663" y="8433603"/>
                  <a:pt x="2207663" y="8433603"/>
                </a:cubicBezTo>
                <a:cubicBezTo>
                  <a:pt x="2179067" y="8401582"/>
                  <a:pt x="2179067" y="8401582"/>
                  <a:pt x="2179067" y="8401582"/>
                </a:cubicBezTo>
                <a:cubicBezTo>
                  <a:pt x="2104913" y="8425118"/>
                  <a:pt x="2104913" y="8425118"/>
                  <a:pt x="2104913" y="8425118"/>
                </a:cubicBezTo>
                <a:cubicBezTo>
                  <a:pt x="2059354" y="8480673"/>
                  <a:pt x="2059354" y="8480673"/>
                  <a:pt x="2059354" y="8480673"/>
                </a:cubicBezTo>
                <a:cubicBezTo>
                  <a:pt x="1939636" y="8559764"/>
                  <a:pt x="1939636" y="8559764"/>
                  <a:pt x="1939636" y="8559764"/>
                </a:cubicBezTo>
                <a:cubicBezTo>
                  <a:pt x="1848520" y="8670872"/>
                  <a:pt x="1848520" y="8670872"/>
                  <a:pt x="1848520" y="8670872"/>
                </a:cubicBezTo>
                <a:cubicBezTo>
                  <a:pt x="1654654" y="8773498"/>
                  <a:pt x="1802962" y="8726431"/>
                  <a:pt x="1802962" y="8726431"/>
                </a:cubicBezTo>
                <a:cubicBezTo>
                  <a:pt x="1728808" y="8749966"/>
                  <a:pt x="1728808" y="8749966"/>
                  <a:pt x="1728808" y="8749966"/>
                </a:cubicBezTo>
                <a:cubicBezTo>
                  <a:pt x="1637689" y="8861079"/>
                  <a:pt x="1637689" y="8861079"/>
                  <a:pt x="1637689" y="8861079"/>
                </a:cubicBezTo>
                <a:cubicBezTo>
                  <a:pt x="1609095" y="8829053"/>
                  <a:pt x="1609095" y="8829053"/>
                  <a:pt x="1609095" y="8829053"/>
                </a:cubicBezTo>
                <a:cubicBezTo>
                  <a:pt x="1517975" y="8940165"/>
                  <a:pt x="1517975" y="8940165"/>
                  <a:pt x="1517975" y="8940165"/>
                </a:cubicBezTo>
                <a:cubicBezTo>
                  <a:pt x="1472421" y="8995717"/>
                  <a:pt x="1472421" y="8995717"/>
                  <a:pt x="1472421" y="8995717"/>
                </a:cubicBezTo>
                <a:cubicBezTo>
                  <a:pt x="1398267" y="9019253"/>
                  <a:pt x="1398267" y="9019253"/>
                  <a:pt x="1398267" y="9019253"/>
                </a:cubicBezTo>
                <a:cubicBezTo>
                  <a:pt x="1307147" y="9130365"/>
                  <a:pt x="1307147" y="9130365"/>
                  <a:pt x="1307147" y="9130365"/>
                </a:cubicBezTo>
                <a:cubicBezTo>
                  <a:pt x="1278550" y="9098343"/>
                  <a:pt x="1278550" y="9098343"/>
                  <a:pt x="1278550" y="9098343"/>
                </a:cubicBezTo>
                <a:cubicBezTo>
                  <a:pt x="1295517" y="9010760"/>
                  <a:pt x="1295517" y="9010760"/>
                  <a:pt x="1295517" y="9010760"/>
                </a:cubicBezTo>
                <a:cubicBezTo>
                  <a:pt x="1369671" y="8987227"/>
                  <a:pt x="1369671" y="8987227"/>
                  <a:pt x="1369671" y="8987227"/>
                </a:cubicBezTo>
                <a:cubicBezTo>
                  <a:pt x="1415229" y="8931672"/>
                  <a:pt x="1415229" y="8931672"/>
                  <a:pt x="1415229" y="8931672"/>
                </a:cubicBezTo>
                <a:cubicBezTo>
                  <a:pt x="1460785" y="8876125"/>
                  <a:pt x="1460785" y="8876125"/>
                  <a:pt x="1460785" y="8876125"/>
                </a:cubicBezTo>
                <a:cubicBezTo>
                  <a:pt x="1506344" y="8820567"/>
                  <a:pt x="1489380" y="8908145"/>
                  <a:pt x="1534941" y="8852590"/>
                </a:cubicBezTo>
                <a:cubicBezTo>
                  <a:pt x="1580501" y="8797033"/>
                  <a:pt x="1580501" y="8797033"/>
                  <a:pt x="1580501" y="8797033"/>
                </a:cubicBezTo>
                <a:cubicBezTo>
                  <a:pt x="1626060" y="8741477"/>
                  <a:pt x="1626060" y="8741477"/>
                  <a:pt x="1626060" y="8741477"/>
                </a:cubicBezTo>
                <a:cubicBezTo>
                  <a:pt x="1643022" y="8653903"/>
                  <a:pt x="1643022" y="8653903"/>
                  <a:pt x="1643022" y="8653903"/>
                </a:cubicBezTo>
                <a:cubicBezTo>
                  <a:pt x="1597463" y="8709457"/>
                  <a:pt x="1626060" y="8741477"/>
                  <a:pt x="1580501" y="8797033"/>
                </a:cubicBezTo>
                <a:cubicBezTo>
                  <a:pt x="1580501" y="8797033"/>
                  <a:pt x="1551901" y="8765011"/>
                  <a:pt x="1551901" y="8765011"/>
                </a:cubicBezTo>
                <a:cubicBezTo>
                  <a:pt x="1523306" y="8732991"/>
                  <a:pt x="1523306" y="8732991"/>
                  <a:pt x="1523306" y="8732991"/>
                </a:cubicBezTo>
                <a:cubicBezTo>
                  <a:pt x="1449153" y="8756527"/>
                  <a:pt x="1449153" y="8756527"/>
                  <a:pt x="1449153" y="8756527"/>
                </a:cubicBezTo>
                <a:cubicBezTo>
                  <a:pt x="1477748" y="8788546"/>
                  <a:pt x="1432188" y="8844103"/>
                  <a:pt x="1432188" y="8844103"/>
                </a:cubicBezTo>
                <a:cubicBezTo>
                  <a:pt x="1266920" y="8978743"/>
                  <a:pt x="1266920" y="8978743"/>
                  <a:pt x="1266920" y="8978743"/>
                </a:cubicBezTo>
                <a:cubicBezTo>
                  <a:pt x="1192766" y="9002277"/>
                  <a:pt x="1192766" y="9002277"/>
                  <a:pt x="1192766" y="9002277"/>
                </a:cubicBezTo>
                <a:cubicBezTo>
                  <a:pt x="1027494" y="9136923"/>
                  <a:pt x="1027494" y="9136923"/>
                  <a:pt x="1027494" y="9136923"/>
                </a:cubicBezTo>
                <a:cubicBezTo>
                  <a:pt x="998897" y="9104901"/>
                  <a:pt x="998897" y="9104901"/>
                  <a:pt x="998897" y="9104901"/>
                </a:cubicBezTo>
                <a:cubicBezTo>
                  <a:pt x="953338" y="9160457"/>
                  <a:pt x="953338" y="9160457"/>
                  <a:pt x="953338" y="9160457"/>
                </a:cubicBezTo>
                <a:cubicBezTo>
                  <a:pt x="981932" y="9192480"/>
                  <a:pt x="981932" y="9192480"/>
                  <a:pt x="981932" y="9192480"/>
                </a:cubicBezTo>
                <a:cubicBezTo>
                  <a:pt x="788069" y="9295100"/>
                  <a:pt x="788069" y="9295100"/>
                  <a:pt x="788069" y="9295100"/>
                </a:cubicBezTo>
                <a:cubicBezTo>
                  <a:pt x="696951" y="9406213"/>
                  <a:pt x="696951" y="9406213"/>
                  <a:pt x="696951" y="9406213"/>
                </a:cubicBezTo>
                <a:cubicBezTo>
                  <a:pt x="605833" y="9517322"/>
                  <a:pt x="605833" y="9517322"/>
                  <a:pt x="605833" y="9517322"/>
                </a:cubicBezTo>
                <a:cubicBezTo>
                  <a:pt x="622795" y="9429744"/>
                  <a:pt x="622795" y="9429744"/>
                  <a:pt x="622795" y="9429744"/>
                </a:cubicBezTo>
                <a:cubicBezTo>
                  <a:pt x="531679" y="9540857"/>
                  <a:pt x="531679" y="9540857"/>
                  <a:pt x="531679" y="9540857"/>
                </a:cubicBezTo>
                <a:cubicBezTo>
                  <a:pt x="440562" y="9651963"/>
                  <a:pt x="440562" y="9651963"/>
                  <a:pt x="440562" y="9651963"/>
                </a:cubicBezTo>
                <a:cubicBezTo>
                  <a:pt x="411970" y="9619940"/>
                  <a:pt x="411970" y="9619940"/>
                  <a:pt x="411970" y="9619940"/>
                </a:cubicBezTo>
                <a:cubicBezTo>
                  <a:pt x="457527" y="9564386"/>
                  <a:pt x="457527" y="9564386"/>
                  <a:pt x="457527" y="9564386"/>
                </a:cubicBezTo>
                <a:lnTo>
                  <a:pt x="383373" y="9587918"/>
                </a:lnTo>
                <a:cubicBezTo>
                  <a:pt x="428932" y="9532365"/>
                  <a:pt x="428932" y="9532365"/>
                  <a:pt x="428932" y="9532365"/>
                </a:cubicBezTo>
                <a:cubicBezTo>
                  <a:pt x="639759" y="9342171"/>
                  <a:pt x="639759" y="9342171"/>
                  <a:pt x="639759" y="9342171"/>
                </a:cubicBezTo>
                <a:cubicBezTo>
                  <a:pt x="685319" y="9286611"/>
                  <a:pt x="685319" y="9286611"/>
                  <a:pt x="685319" y="9286611"/>
                </a:cubicBezTo>
                <a:cubicBezTo>
                  <a:pt x="730879" y="9231055"/>
                  <a:pt x="730879" y="9231055"/>
                  <a:pt x="730879" y="9231055"/>
                </a:cubicBezTo>
                <a:cubicBezTo>
                  <a:pt x="776440" y="9175499"/>
                  <a:pt x="776440" y="9175499"/>
                  <a:pt x="776440" y="9175499"/>
                </a:cubicBezTo>
                <a:cubicBezTo>
                  <a:pt x="805034" y="9207519"/>
                  <a:pt x="805034" y="9207519"/>
                  <a:pt x="805034" y="9207519"/>
                </a:cubicBezTo>
                <a:cubicBezTo>
                  <a:pt x="850590" y="9151967"/>
                  <a:pt x="850590" y="9151967"/>
                  <a:pt x="850590" y="9151967"/>
                </a:cubicBezTo>
                <a:cubicBezTo>
                  <a:pt x="867552" y="9064395"/>
                  <a:pt x="867552" y="9064395"/>
                  <a:pt x="867552" y="9064395"/>
                </a:cubicBezTo>
                <a:cubicBezTo>
                  <a:pt x="1004229" y="8897727"/>
                  <a:pt x="1004229" y="8897727"/>
                  <a:pt x="1004229" y="8897727"/>
                </a:cubicBezTo>
                <a:cubicBezTo>
                  <a:pt x="1186467" y="8675503"/>
                  <a:pt x="1186467" y="8675503"/>
                  <a:pt x="1186467" y="8675503"/>
                </a:cubicBezTo>
                <a:cubicBezTo>
                  <a:pt x="1351737" y="8540863"/>
                  <a:pt x="1351737" y="8540863"/>
                  <a:pt x="1351737" y="8540863"/>
                </a:cubicBezTo>
                <a:cubicBezTo>
                  <a:pt x="1471450" y="8461772"/>
                  <a:pt x="1488412" y="8374194"/>
                  <a:pt x="1562569" y="8350658"/>
                </a:cubicBezTo>
                <a:cubicBezTo>
                  <a:pt x="1608130" y="8295104"/>
                  <a:pt x="1608130" y="8295104"/>
                  <a:pt x="1608130" y="8295104"/>
                </a:cubicBezTo>
                <a:cubicBezTo>
                  <a:pt x="1744804" y="8128438"/>
                  <a:pt x="1744804" y="8128438"/>
                  <a:pt x="1744804" y="8128438"/>
                </a:cubicBezTo>
                <a:cubicBezTo>
                  <a:pt x="1670648" y="8151974"/>
                  <a:pt x="1670648" y="8151974"/>
                  <a:pt x="1670648" y="8151974"/>
                </a:cubicBezTo>
                <a:cubicBezTo>
                  <a:pt x="1881483" y="7961768"/>
                  <a:pt x="1852887" y="7929749"/>
                  <a:pt x="1898446" y="7874193"/>
                </a:cubicBezTo>
                <a:cubicBezTo>
                  <a:pt x="1944006" y="7818637"/>
                  <a:pt x="1944006" y="7818637"/>
                  <a:pt x="1944006" y="7818637"/>
                </a:cubicBezTo>
                <a:cubicBezTo>
                  <a:pt x="1915411" y="7786617"/>
                  <a:pt x="1915411" y="7786617"/>
                  <a:pt x="1915411" y="7786617"/>
                </a:cubicBezTo>
                <a:cubicBezTo>
                  <a:pt x="1906143" y="7789556"/>
                  <a:pt x="1899188" y="7791765"/>
                  <a:pt x="1894123" y="7793369"/>
                </a:cubicBezTo>
                <a:lnTo>
                  <a:pt x="1885869" y="7795992"/>
                </a:lnTo>
                <a:lnTo>
                  <a:pt x="1882823" y="7796959"/>
                </a:lnTo>
                <a:cubicBezTo>
                  <a:pt x="1882100" y="7797189"/>
                  <a:pt x="1882388" y="7797099"/>
                  <a:pt x="1884127" y="7796546"/>
                </a:cubicBezTo>
                <a:lnTo>
                  <a:pt x="1885869" y="7795992"/>
                </a:lnTo>
                <a:lnTo>
                  <a:pt x="1887605" y="7795442"/>
                </a:lnTo>
                <a:cubicBezTo>
                  <a:pt x="1896870" y="7792501"/>
                  <a:pt x="1915411" y="7786617"/>
                  <a:pt x="1915411" y="7786617"/>
                </a:cubicBezTo>
                <a:cubicBezTo>
                  <a:pt x="1750140" y="7921262"/>
                  <a:pt x="1750140" y="7921262"/>
                  <a:pt x="1750140" y="7921262"/>
                </a:cubicBezTo>
                <a:cubicBezTo>
                  <a:pt x="1886814" y="7754597"/>
                  <a:pt x="1886814" y="7754597"/>
                  <a:pt x="1886814" y="7754597"/>
                </a:cubicBezTo>
                <a:cubicBezTo>
                  <a:pt x="1960967" y="7731063"/>
                  <a:pt x="1960967" y="7731063"/>
                  <a:pt x="1960967" y="7731063"/>
                </a:cubicBezTo>
                <a:cubicBezTo>
                  <a:pt x="2006526" y="7675506"/>
                  <a:pt x="2006526" y="7675506"/>
                  <a:pt x="2006526" y="7675506"/>
                </a:cubicBezTo>
                <a:lnTo>
                  <a:pt x="2052085" y="7619953"/>
                </a:lnTo>
                <a:cubicBezTo>
                  <a:pt x="2069051" y="7532376"/>
                  <a:pt x="2069051" y="7532376"/>
                  <a:pt x="2069051" y="7532376"/>
                </a:cubicBezTo>
                <a:cubicBezTo>
                  <a:pt x="2114609" y="7476821"/>
                  <a:pt x="2114609" y="7476821"/>
                  <a:pt x="2114609" y="7476821"/>
                </a:cubicBezTo>
                <a:cubicBezTo>
                  <a:pt x="1994894" y="7555911"/>
                  <a:pt x="2052085" y="7619953"/>
                  <a:pt x="1994894" y="7555911"/>
                </a:cubicBezTo>
                <a:cubicBezTo>
                  <a:pt x="2023491" y="7587933"/>
                  <a:pt x="2023491" y="7587933"/>
                  <a:pt x="2023491" y="7587933"/>
                </a:cubicBezTo>
                <a:cubicBezTo>
                  <a:pt x="1949332" y="7611468"/>
                  <a:pt x="1949332" y="7611468"/>
                  <a:pt x="1949332" y="7611468"/>
                </a:cubicBezTo>
                <a:cubicBezTo>
                  <a:pt x="1829626" y="7690551"/>
                  <a:pt x="1829626" y="7690551"/>
                  <a:pt x="1829626" y="7690551"/>
                </a:cubicBezTo>
                <a:cubicBezTo>
                  <a:pt x="1858221" y="7722572"/>
                  <a:pt x="1858221" y="7722572"/>
                  <a:pt x="1858221" y="7722572"/>
                </a:cubicBezTo>
                <a:cubicBezTo>
                  <a:pt x="1812661" y="7778128"/>
                  <a:pt x="1812661" y="7778128"/>
                  <a:pt x="1812661" y="7778128"/>
                </a:cubicBezTo>
                <a:cubicBezTo>
                  <a:pt x="1721542" y="7889239"/>
                  <a:pt x="1721542" y="7889239"/>
                  <a:pt x="1721542" y="7889239"/>
                </a:cubicBezTo>
                <a:cubicBezTo>
                  <a:pt x="1692948" y="7857219"/>
                  <a:pt x="1692948" y="7857219"/>
                  <a:pt x="1647387" y="7912776"/>
                </a:cubicBezTo>
                <a:cubicBezTo>
                  <a:pt x="1510711" y="8079444"/>
                  <a:pt x="1510711" y="8079444"/>
                  <a:pt x="1510711" y="8079444"/>
                </a:cubicBezTo>
                <a:cubicBezTo>
                  <a:pt x="1482114" y="8047424"/>
                  <a:pt x="1482114" y="8047424"/>
                  <a:pt x="1482114" y="8047424"/>
                </a:cubicBezTo>
                <a:cubicBezTo>
                  <a:pt x="1436556" y="8102977"/>
                  <a:pt x="1436556" y="8102977"/>
                  <a:pt x="1436556" y="8102977"/>
                </a:cubicBezTo>
                <a:cubicBezTo>
                  <a:pt x="1390996" y="8158531"/>
                  <a:pt x="1390996" y="8158531"/>
                  <a:pt x="1390996" y="8158531"/>
                </a:cubicBezTo>
                <a:cubicBezTo>
                  <a:pt x="1374032" y="8246112"/>
                  <a:pt x="1374032" y="8246112"/>
                  <a:pt x="1374032" y="8246112"/>
                </a:cubicBezTo>
                <a:cubicBezTo>
                  <a:pt x="1419593" y="8190554"/>
                  <a:pt x="1419593" y="8190554"/>
                  <a:pt x="1419593" y="8190554"/>
                </a:cubicBezTo>
                <a:cubicBezTo>
                  <a:pt x="1402626" y="8278132"/>
                  <a:pt x="1402626" y="8278132"/>
                  <a:pt x="1402626" y="8278132"/>
                </a:cubicBezTo>
                <a:cubicBezTo>
                  <a:pt x="1328472" y="8301668"/>
                  <a:pt x="1328472" y="8301668"/>
                  <a:pt x="1328472" y="8301668"/>
                </a:cubicBezTo>
                <a:cubicBezTo>
                  <a:pt x="1237355" y="8412777"/>
                  <a:pt x="1237355" y="8412777"/>
                  <a:pt x="1237355" y="8412777"/>
                </a:cubicBezTo>
                <a:cubicBezTo>
                  <a:pt x="1117641" y="8491868"/>
                  <a:pt x="1117641" y="8491868"/>
                  <a:pt x="1117641" y="8491868"/>
                </a:cubicBezTo>
                <a:cubicBezTo>
                  <a:pt x="1146236" y="8523888"/>
                  <a:pt x="1146236" y="8523888"/>
                  <a:pt x="1146236" y="8523888"/>
                </a:cubicBezTo>
                <a:cubicBezTo>
                  <a:pt x="1100683" y="8579436"/>
                  <a:pt x="1100683" y="8579436"/>
                  <a:pt x="1100683" y="8579436"/>
                </a:cubicBezTo>
                <a:cubicBezTo>
                  <a:pt x="1026527" y="8602973"/>
                  <a:pt x="980968" y="8658529"/>
                  <a:pt x="980968" y="8658529"/>
                </a:cubicBezTo>
                <a:cubicBezTo>
                  <a:pt x="1072088" y="8547416"/>
                  <a:pt x="1072088" y="8547416"/>
                  <a:pt x="1072088" y="8547416"/>
                </a:cubicBezTo>
                <a:cubicBezTo>
                  <a:pt x="1089045" y="8459848"/>
                  <a:pt x="1089045" y="8459848"/>
                  <a:pt x="1089045" y="8459848"/>
                </a:cubicBezTo>
                <a:cubicBezTo>
                  <a:pt x="1014895" y="8483375"/>
                  <a:pt x="1014895" y="8483375"/>
                  <a:pt x="1014895" y="8483375"/>
                </a:cubicBezTo>
                <a:lnTo>
                  <a:pt x="1074690" y="8410463"/>
                </a:lnTo>
                <a:lnTo>
                  <a:pt x="1106010" y="8372268"/>
                </a:lnTo>
                <a:cubicBezTo>
                  <a:pt x="1031855" y="8395803"/>
                  <a:pt x="1031855" y="8395803"/>
                  <a:pt x="1031855" y="8395803"/>
                </a:cubicBezTo>
                <a:cubicBezTo>
                  <a:pt x="940740" y="8506910"/>
                  <a:pt x="940740" y="8506910"/>
                  <a:pt x="940740" y="8506910"/>
                </a:cubicBezTo>
                <a:cubicBezTo>
                  <a:pt x="895181" y="8562465"/>
                  <a:pt x="895181" y="8562465"/>
                  <a:pt x="895181" y="8562465"/>
                </a:cubicBezTo>
                <a:cubicBezTo>
                  <a:pt x="775466" y="8641556"/>
                  <a:pt x="775466" y="8641556"/>
                  <a:pt x="775466" y="8641556"/>
                </a:cubicBezTo>
                <a:cubicBezTo>
                  <a:pt x="758504" y="8729131"/>
                  <a:pt x="758504" y="8729131"/>
                  <a:pt x="758504" y="8729131"/>
                </a:cubicBezTo>
                <a:cubicBezTo>
                  <a:pt x="712945" y="8784687"/>
                  <a:pt x="712945" y="8784687"/>
                  <a:pt x="712945" y="8784687"/>
                </a:cubicBezTo>
                <a:cubicBezTo>
                  <a:pt x="638788" y="8808223"/>
                  <a:pt x="638788" y="8808223"/>
                  <a:pt x="638788" y="8808223"/>
                </a:cubicBezTo>
                <a:cubicBezTo>
                  <a:pt x="655753" y="8720646"/>
                  <a:pt x="655753" y="8720646"/>
                  <a:pt x="655753" y="8720646"/>
                </a:cubicBezTo>
                <a:cubicBezTo>
                  <a:pt x="837990" y="8498424"/>
                  <a:pt x="837990" y="8498424"/>
                  <a:pt x="837990" y="8498424"/>
                </a:cubicBezTo>
                <a:cubicBezTo>
                  <a:pt x="912143" y="8474889"/>
                  <a:pt x="912143" y="8474889"/>
                  <a:pt x="912143" y="8474889"/>
                </a:cubicBezTo>
                <a:cubicBezTo>
                  <a:pt x="1214090" y="8173582"/>
                  <a:pt x="1214090" y="8173582"/>
                  <a:pt x="1214090" y="8173582"/>
                </a:cubicBezTo>
                <a:cubicBezTo>
                  <a:pt x="1231056" y="8086001"/>
                  <a:pt x="1231056" y="8086001"/>
                  <a:pt x="1231056" y="8086001"/>
                </a:cubicBezTo>
                <a:cubicBezTo>
                  <a:pt x="1185495" y="8141560"/>
                  <a:pt x="1185495" y="8141560"/>
                  <a:pt x="1185495" y="8141560"/>
                </a:cubicBezTo>
                <a:cubicBezTo>
                  <a:pt x="1139936" y="8197114"/>
                  <a:pt x="1139936" y="8197114"/>
                  <a:pt x="1139936" y="8197114"/>
                </a:cubicBezTo>
                <a:cubicBezTo>
                  <a:pt x="1065782" y="8220649"/>
                  <a:pt x="1065782" y="8220649"/>
                  <a:pt x="1065782" y="8220649"/>
                </a:cubicBezTo>
                <a:cubicBezTo>
                  <a:pt x="991631" y="8244181"/>
                  <a:pt x="991631" y="8244181"/>
                  <a:pt x="991631" y="8244181"/>
                </a:cubicBezTo>
                <a:cubicBezTo>
                  <a:pt x="1020224" y="8276205"/>
                  <a:pt x="946069" y="8299740"/>
                  <a:pt x="1020224" y="8276205"/>
                </a:cubicBezTo>
                <a:cubicBezTo>
                  <a:pt x="974664" y="8331760"/>
                  <a:pt x="974664" y="8331760"/>
                  <a:pt x="974664" y="8331760"/>
                </a:cubicBezTo>
                <a:cubicBezTo>
                  <a:pt x="929111" y="8387308"/>
                  <a:pt x="929111" y="8387308"/>
                  <a:pt x="929111" y="8387308"/>
                </a:cubicBezTo>
                <a:cubicBezTo>
                  <a:pt x="854955" y="8410845"/>
                  <a:pt x="854955" y="8410845"/>
                  <a:pt x="854955" y="8410845"/>
                </a:cubicBezTo>
                <a:cubicBezTo>
                  <a:pt x="718275" y="8577515"/>
                  <a:pt x="718275" y="8577515"/>
                  <a:pt x="718275" y="8577515"/>
                </a:cubicBezTo>
                <a:cubicBezTo>
                  <a:pt x="689680" y="8545491"/>
                  <a:pt x="689680" y="8545491"/>
                  <a:pt x="689680" y="8545491"/>
                </a:cubicBezTo>
                <a:cubicBezTo>
                  <a:pt x="666907" y="8573264"/>
                  <a:pt x="652667" y="8590629"/>
                  <a:pt x="644124" y="8601048"/>
                </a:cubicBezTo>
                <a:cubicBezTo>
                  <a:pt x="597114" y="8641649"/>
                  <a:pt x="561139" y="8672974"/>
                  <a:pt x="534038" y="8696745"/>
                </a:cubicBezTo>
                <a:lnTo>
                  <a:pt x="480539" y="8744156"/>
                </a:lnTo>
                <a:lnTo>
                  <a:pt x="521513" y="8703530"/>
                </a:lnTo>
                <a:cubicBezTo>
                  <a:pt x="536195" y="8686670"/>
                  <a:pt x="542947" y="8674255"/>
                  <a:pt x="524409" y="8680140"/>
                </a:cubicBezTo>
                <a:cubicBezTo>
                  <a:pt x="433296" y="8791244"/>
                  <a:pt x="433296" y="8791244"/>
                  <a:pt x="433296" y="8791244"/>
                </a:cubicBezTo>
                <a:cubicBezTo>
                  <a:pt x="387737" y="8846799"/>
                  <a:pt x="387737" y="8846799"/>
                  <a:pt x="387737" y="8846799"/>
                </a:cubicBezTo>
                <a:cubicBezTo>
                  <a:pt x="313581" y="8870335"/>
                  <a:pt x="313581" y="8870335"/>
                  <a:pt x="313581" y="8870335"/>
                </a:cubicBezTo>
                <a:cubicBezTo>
                  <a:pt x="342176" y="8902357"/>
                  <a:pt x="342176" y="8902357"/>
                  <a:pt x="342176" y="8902357"/>
                </a:cubicBezTo>
                <a:cubicBezTo>
                  <a:pt x="296616" y="8957914"/>
                  <a:pt x="296616" y="8957914"/>
                  <a:pt x="296616" y="8957914"/>
                </a:cubicBezTo>
                <a:cubicBezTo>
                  <a:pt x="268021" y="8925890"/>
                  <a:pt x="268021" y="8925890"/>
                  <a:pt x="268021" y="8925890"/>
                </a:cubicBezTo>
                <a:cubicBezTo>
                  <a:pt x="239425" y="8893869"/>
                  <a:pt x="239425" y="8893869"/>
                  <a:pt x="239425" y="8893869"/>
                </a:cubicBezTo>
                <a:cubicBezTo>
                  <a:pt x="210830" y="8861850"/>
                  <a:pt x="210830" y="8861850"/>
                  <a:pt x="210830" y="8861850"/>
                </a:cubicBezTo>
                <a:cubicBezTo>
                  <a:pt x="165277" y="8917398"/>
                  <a:pt x="131101" y="8959070"/>
                  <a:pt x="105477" y="8990316"/>
                </a:cubicBezTo>
                <a:lnTo>
                  <a:pt x="74153" y="9028515"/>
                </a:lnTo>
                <a:cubicBezTo>
                  <a:pt x="0" y="9052044"/>
                  <a:pt x="0" y="9052044"/>
                  <a:pt x="0" y="9052044"/>
                </a:cubicBezTo>
                <a:cubicBezTo>
                  <a:pt x="256389" y="8806294"/>
                  <a:pt x="256389" y="8806294"/>
                  <a:pt x="256389" y="8806294"/>
                </a:cubicBezTo>
                <a:cubicBezTo>
                  <a:pt x="637823" y="8274272"/>
                  <a:pt x="637823" y="8274272"/>
                  <a:pt x="637823" y="8274272"/>
                </a:cubicBezTo>
                <a:cubicBezTo>
                  <a:pt x="1002293" y="7829832"/>
                  <a:pt x="1002293" y="7829832"/>
                  <a:pt x="1002293" y="7829832"/>
                </a:cubicBezTo>
                <a:cubicBezTo>
                  <a:pt x="1122008" y="7750742"/>
                  <a:pt x="1122008" y="7750742"/>
                  <a:pt x="1122008" y="7750742"/>
                </a:cubicBezTo>
                <a:cubicBezTo>
                  <a:pt x="1184530" y="7607611"/>
                  <a:pt x="1184530" y="7607611"/>
                  <a:pt x="1184530" y="7607611"/>
                </a:cubicBezTo>
                <a:cubicBezTo>
                  <a:pt x="1258686" y="7584076"/>
                  <a:pt x="1258686" y="7584076"/>
                  <a:pt x="1258686" y="7584076"/>
                </a:cubicBezTo>
                <a:cubicBezTo>
                  <a:pt x="1275648" y="7496495"/>
                  <a:pt x="1275648" y="7496495"/>
                  <a:pt x="1275648" y="7496495"/>
                </a:cubicBezTo>
                <a:cubicBezTo>
                  <a:pt x="1155935" y="7575588"/>
                  <a:pt x="1155935" y="7575588"/>
                  <a:pt x="1155935" y="7575588"/>
                </a:cubicBezTo>
                <a:cubicBezTo>
                  <a:pt x="1184530" y="7607611"/>
                  <a:pt x="1081780" y="7599126"/>
                  <a:pt x="1110376" y="7631146"/>
                </a:cubicBezTo>
                <a:cubicBezTo>
                  <a:pt x="1081780" y="7599126"/>
                  <a:pt x="1081780" y="7599126"/>
                  <a:pt x="1081780" y="7599126"/>
                </a:cubicBezTo>
                <a:cubicBezTo>
                  <a:pt x="1053185" y="7567101"/>
                  <a:pt x="1053185" y="7567101"/>
                  <a:pt x="1053185" y="7567101"/>
                </a:cubicBezTo>
                <a:cubicBezTo>
                  <a:pt x="1098746" y="7511546"/>
                  <a:pt x="1098746" y="7511546"/>
                  <a:pt x="1098746" y="7511546"/>
                </a:cubicBezTo>
                <a:cubicBezTo>
                  <a:pt x="1144303" y="7455990"/>
                  <a:pt x="1144303" y="7455990"/>
                  <a:pt x="1144303" y="7455990"/>
                </a:cubicBezTo>
                <a:cubicBezTo>
                  <a:pt x="1189865" y="7400433"/>
                  <a:pt x="1189865" y="7400433"/>
                  <a:pt x="1189865" y="7400433"/>
                </a:cubicBezTo>
                <a:cubicBezTo>
                  <a:pt x="1264018" y="7376898"/>
                  <a:pt x="1264018" y="7376898"/>
                  <a:pt x="1264018" y="7376898"/>
                </a:cubicBezTo>
                <a:cubicBezTo>
                  <a:pt x="1247054" y="7464475"/>
                  <a:pt x="1189865" y="7400433"/>
                  <a:pt x="1172900" y="7488010"/>
                </a:cubicBezTo>
                <a:cubicBezTo>
                  <a:pt x="1127341" y="7543566"/>
                  <a:pt x="1127341" y="7543566"/>
                  <a:pt x="1127341" y="7543566"/>
                </a:cubicBezTo>
                <a:cubicBezTo>
                  <a:pt x="1201494" y="7520031"/>
                  <a:pt x="1201494" y="7520031"/>
                  <a:pt x="1201494" y="7520031"/>
                </a:cubicBezTo>
                <a:cubicBezTo>
                  <a:pt x="1440922" y="7361852"/>
                  <a:pt x="1440922" y="7361852"/>
                  <a:pt x="1395363" y="7417407"/>
                </a:cubicBezTo>
                <a:cubicBezTo>
                  <a:pt x="1349807" y="7472961"/>
                  <a:pt x="1321208" y="7440940"/>
                  <a:pt x="1349807" y="7472961"/>
                </a:cubicBezTo>
                <a:cubicBezTo>
                  <a:pt x="1395363" y="7417407"/>
                  <a:pt x="1395363" y="7417407"/>
                  <a:pt x="1395363" y="7417407"/>
                </a:cubicBezTo>
                <a:cubicBezTo>
                  <a:pt x="1486482" y="7306296"/>
                  <a:pt x="1486482" y="7306296"/>
                  <a:pt x="1486482" y="7306296"/>
                </a:cubicBezTo>
                <a:cubicBezTo>
                  <a:pt x="1532037" y="7250745"/>
                  <a:pt x="1532037" y="7250745"/>
                  <a:pt x="1532037" y="7250745"/>
                </a:cubicBezTo>
                <a:cubicBezTo>
                  <a:pt x="1577596" y="7195192"/>
                  <a:pt x="1577596" y="7195192"/>
                  <a:pt x="1577596" y="7195192"/>
                </a:cubicBezTo>
                <a:cubicBezTo>
                  <a:pt x="1549002" y="7163164"/>
                  <a:pt x="1549002" y="7163164"/>
                  <a:pt x="1503441" y="7218721"/>
                </a:cubicBezTo>
                <a:cubicBezTo>
                  <a:pt x="1549002" y="7163164"/>
                  <a:pt x="1549002" y="7163164"/>
                  <a:pt x="1549002" y="7163164"/>
                </a:cubicBezTo>
                <a:cubicBezTo>
                  <a:pt x="1668715" y="7084077"/>
                  <a:pt x="1668715" y="7084077"/>
                  <a:pt x="1668715" y="7084077"/>
                </a:cubicBezTo>
                <a:cubicBezTo>
                  <a:pt x="1788427" y="7004987"/>
                  <a:pt x="1788427" y="7004987"/>
                  <a:pt x="1788427" y="7004987"/>
                </a:cubicBezTo>
                <a:cubicBezTo>
                  <a:pt x="1908143" y="6925896"/>
                  <a:pt x="1908143" y="6925896"/>
                  <a:pt x="1908143" y="6925896"/>
                </a:cubicBezTo>
                <a:cubicBezTo>
                  <a:pt x="1953696" y="6870345"/>
                  <a:pt x="1953696" y="6870345"/>
                  <a:pt x="1953696" y="6870345"/>
                </a:cubicBezTo>
                <a:cubicBezTo>
                  <a:pt x="1925101" y="6838325"/>
                  <a:pt x="1925101" y="6838325"/>
                  <a:pt x="1925101" y="6838325"/>
                </a:cubicBezTo>
                <a:cubicBezTo>
                  <a:pt x="1896507" y="6806305"/>
                  <a:pt x="1925101" y="6838325"/>
                  <a:pt x="1970661" y="6782767"/>
                </a:cubicBezTo>
                <a:cubicBezTo>
                  <a:pt x="1942066" y="6750747"/>
                  <a:pt x="2016219" y="6727213"/>
                  <a:pt x="2016219" y="6727213"/>
                </a:cubicBezTo>
                <a:cubicBezTo>
                  <a:pt x="2044815" y="6759236"/>
                  <a:pt x="2044815" y="6759236"/>
                  <a:pt x="2044815" y="6759236"/>
                </a:cubicBezTo>
                <a:cubicBezTo>
                  <a:pt x="2090373" y="6703679"/>
                  <a:pt x="2090373" y="6703679"/>
                  <a:pt x="2090373" y="6703679"/>
                </a:cubicBezTo>
                <a:cubicBezTo>
                  <a:pt x="2108914" y="6697795"/>
                  <a:pt x="2122818" y="6693381"/>
                  <a:pt x="2133245" y="6690074"/>
                </a:cubicBezTo>
                <a:lnTo>
                  <a:pt x="2148047" y="6685373"/>
                </a:lnTo>
                <a:lnTo>
                  <a:pt x="2175532" y="6651856"/>
                </a:lnTo>
                <a:cubicBezTo>
                  <a:pt x="2179801" y="6646652"/>
                  <a:pt x="2179801" y="6646652"/>
                  <a:pt x="2179801" y="6646652"/>
                </a:cubicBezTo>
                <a:lnTo>
                  <a:pt x="2263828" y="6578195"/>
                </a:lnTo>
                <a:lnTo>
                  <a:pt x="2275347" y="6568810"/>
                </a:lnTo>
                <a:lnTo>
                  <a:pt x="2311024" y="6539745"/>
                </a:lnTo>
                <a:lnTo>
                  <a:pt x="2320389" y="6518307"/>
                </a:lnTo>
                <a:cubicBezTo>
                  <a:pt x="2346763" y="6457926"/>
                  <a:pt x="2346763" y="6457926"/>
                  <a:pt x="2346763" y="6457926"/>
                </a:cubicBezTo>
                <a:cubicBezTo>
                  <a:pt x="2392322" y="6402372"/>
                  <a:pt x="2392322" y="6402372"/>
                  <a:pt x="2392322" y="6402372"/>
                </a:cubicBezTo>
                <a:cubicBezTo>
                  <a:pt x="2437881" y="6346817"/>
                  <a:pt x="2437881" y="6346817"/>
                  <a:pt x="2437881" y="6346817"/>
                </a:cubicBezTo>
                <a:cubicBezTo>
                  <a:pt x="2445030" y="6354822"/>
                  <a:pt x="2453239" y="6357350"/>
                  <a:pt x="2461528" y="6356649"/>
                </a:cubicBezTo>
                <a:lnTo>
                  <a:pt x="2477767" y="6350197"/>
                </a:lnTo>
                <a:lnTo>
                  <a:pt x="2529438" y="6287188"/>
                </a:lnTo>
                <a:lnTo>
                  <a:pt x="2551236" y="6260605"/>
                </a:lnTo>
                <a:lnTo>
                  <a:pt x="2541064" y="6249214"/>
                </a:lnTo>
                <a:cubicBezTo>
                  <a:pt x="2528999" y="6235703"/>
                  <a:pt x="2528999" y="6235703"/>
                  <a:pt x="2528999" y="6235703"/>
                </a:cubicBezTo>
                <a:cubicBezTo>
                  <a:pt x="2409284" y="6314796"/>
                  <a:pt x="2409284" y="6314796"/>
                  <a:pt x="2409284" y="6314796"/>
                </a:cubicBezTo>
                <a:cubicBezTo>
                  <a:pt x="2289569" y="6393884"/>
                  <a:pt x="2289569" y="6393884"/>
                  <a:pt x="2289569" y="6393884"/>
                </a:cubicBezTo>
                <a:cubicBezTo>
                  <a:pt x="2335130" y="6338327"/>
                  <a:pt x="2363725" y="6370349"/>
                  <a:pt x="2380689" y="6282773"/>
                </a:cubicBezTo>
                <a:cubicBezTo>
                  <a:pt x="2426248" y="6227217"/>
                  <a:pt x="2426248" y="6227217"/>
                  <a:pt x="2426248" y="6227217"/>
                </a:cubicBezTo>
                <a:cubicBezTo>
                  <a:pt x="2500405" y="6203682"/>
                  <a:pt x="2500405" y="6203682"/>
                  <a:pt x="2500405" y="6203682"/>
                </a:cubicBezTo>
                <a:cubicBezTo>
                  <a:pt x="2545962" y="6148127"/>
                  <a:pt x="2545962" y="6148127"/>
                  <a:pt x="2545962" y="6148127"/>
                </a:cubicBezTo>
                <a:cubicBezTo>
                  <a:pt x="2574559" y="6180149"/>
                  <a:pt x="2574559" y="6180149"/>
                  <a:pt x="2574559" y="6180149"/>
                </a:cubicBezTo>
                <a:cubicBezTo>
                  <a:pt x="2665676" y="6069037"/>
                  <a:pt x="2665676" y="6069037"/>
                  <a:pt x="2665676" y="6069037"/>
                </a:cubicBezTo>
                <a:cubicBezTo>
                  <a:pt x="2682640" y="5981460"/>
                  <a:pt x="2682640" y="5981460"/>
                  <a:pt x="2682640" y="5981460"/>
                </a:cubicBezTo>
                <a:cubicBezTo>
                  <a:pt x="2711236" y="6013481"/>
                  <a:pt x="2711236" y="6013481"/>
                  <a:pt x="2711236" y="6013481"/>
                </a:cubicBezTo>
                <a:cubicBezTo>
                  <a:pt x="2756796" y="5957926"/>
                  <a:pt x="2756796" y="5957926"/>
                  <a:pt x="2756796" y="5957926"/>
                </a:cubicBezTo>
                <a:cubicBezTo>
                  <a:pt x="2830950" y="5934390"/>
                  <a:pt x="2830950" y="5934390"/>
                  <a:pt x="2830950" y="5934390"/>
                </a:cubicBezTo>
                <a:cubicBezTo>
                  <a:pt x="2876507" y="5878835"/>
                  <a:pt x="2876507" y="5878835"/>
                  <a:pt x="2876507" y="5878835"/>
                </a:cubicBezTo>
                <a:cubicBezTo>
                  <a:pt x="2876507" y="5878835"/>
                  <a:pt x="2879355" y="5875363"/>
                  <a:pt x="2883627" y="5870154"/>
                </a:cubicBezTo>
                <a:lnTo>
                  <a:pt x="2893229" y="5858445"/>
                </a:lnTo>
                <a:lnTo>
                  <a:pt x="2892507" y="5851586"/>
                </a:lnTo>
                <a:cubicBezTo>
                  <a:pt x="2890963" y="5836930"/>
                  <a:pt x="2888261" y="5811283"/>
                  <a:pt x="2883534" y="5766401"/>
                </a:cubicBezTo>
                <a:lnTo>
                  <a:pt x="2879298" y="5726204"/>
                </a:lnTo>
                <a:lnTo>
                  <a:pt x="2847683" y="5743284"/>
                </a:lnTo>
                <a:cubicBezTo>
                  <a:pt x="2704234" y="5822674"/>
                  <a:pt x="2834584" y="5781303"/>
                  <a:pt x="2834584" y="5781303"/>
                </a:cubicBezTo>
                <a:cubicBezTo>
                  <a:pt x="2760430" y="5804838"/>
                  <a:pt x="2760430" y="5804838"/>
                  <a:pt x="2760430" y="5804838"/>
                </a:cubicBezTo>
                <a:cubicBezTo>
                  <a:pt x="2669311" y="5915949"/>
                  <a:pt x="2669311" y="5915949"/>
                  <a:pt x="2669311" y="5915949"/>
                </a:cubicBezTo>
                <a:cubicBezTo>
                  <a:pt x="2640716" y="5883928"/>
                  <a:pt x="2640716" y="5883928"/>
                  <a:pt x="2640716" y="5883928"/>
                </a:cubicBezTo>
                <a:cubicBezTo>
                  <a:pt x="2549598" y="5995039"/>
                  <a:pt x="2549598" y="5995039"/>
                  <a:pt x="2549598" y="5995039"/>
                </a:cubicBezTo>
                <a:cubicBezTo>
                  <a:pt x="2504044" y="6050591"/>
                  <a:pt x="2504044" y="6050591"/>
                  <a:pt x="2504044" y="6050591"/>
                </a:cubicBezTo>
                <a:cubicBezTo>
                  <a:pt x="2429887" y="6074125"/>
                  <a:pt x="2429887" y="6074125"/>
                  <a:pt x="2429887" y="6074125"/>
                </a:cubicBezTo>
                <a:cubicBezTo>
                  <a:pt x="2338770" y="6185234"/>
                  <a:pt x="2338770" y="6185234"/>
                  <a:pt x="2338770" y="6185234"/>
                </a:cubicBezTo>
                <a:cubicBezTo>
                  <a:pt x="2310175" y="6153215"/>
                  <a:pt x="2310175" y="6153215"/>
                  <a:pt x="2310175" y="6153215"/>
                </a:cubicBezTo>
                <a:cubicBezTo>
                  <a:pt x="2327139" y="6065637"/>
                  <a:pt x="2327139" y="6065637"/>
                  <a:pt x="2327139" y="6065637"/>
                </a:cubicBezTo>
                <a:cubicBezTo>
                  <a:pt x="2401293" y="6042103"/>
                  <a:pt x="2401293" y="6042103"/>
                  <a:pt x="2401293" y="6042103"/>
                </a:cubicBezTo>
                <a:cubicBezTo>
                  <a:pt x="2446853" y="5986549"/>
                  <a:pt x="2446853" y="5986549"/>
                  <a:pt x="2446853" y="5986549"/>
                </a:cubicBezTo>
                <a:cubicBezTo>
                  <a:pt x="2492408" y="5930998"/>
                  <a:pt x="2492408" y="5930998"/>
                  <a:pt x="2492408" y="5930998"/>
                </a:cubicBezTo>
                <a:cubicBezTo>
                  <a:pt x="2537968" y="5875440"/>
                  <a:pt x="2521002" y="5963017"/>
                  <a:pt x="2566563" y="5907461"/>
                </a:cubicBezTo>
                <a:cubicBezTo>
                  <a:pt x="2612119" y="5851907"/>
                  <a:pt x="2612119" y="5851907"/>
                  <a:pt x="2612119" y="5851907"/>
                </a:cubicBezTo>
                <a:cubicBezTo>
                  <a:pt x="2657680" y="5796350"/>
                  <a:pt x="2657680" y="5796350"/>
                  <a:pt x="2657680" y="5796350"/>
                </a:cubicBezTo>
                <a:cubicBezTo>
                  <a:pt x="2674643" y="5708775"/>
                  <a:pt x="2674643" y="5708775"/>
                  <a:pt x="2674643" y="5708775"/>
                </a:cubicBezTo>
                <a:cubicBezTo>
                  <a:pt x="2629085" y="5764330"/>
                  <a:pt x="2657680" y="5796350"/>
                  <a:pt x="2612119" y="5851907"/>
                </a:cubicBezTo>
                <a:cubicBezTo>
                  <a:pt x="2612119" y="5851907"/>
                  <a:pt x="2583525" y="5819888"/>
                  <a:pt x="2583525" y="5819888"/>
                </a:cubicBezTo>
                <a:cubicBezTo>
                  <a:pt x="2554929" y="5787864"/>
                  <a:pt x="2554929" y="5787864"/>
                  <a:pt x="2554929" y="5787864"/>
                </a:cubicBezTo>
                <a:cubicBezTo>
                  <a:pt x="2480778" y="5811398"/>
                  <a:pt x="2480778" y="5811398"/>
                  <a:pt x="2480778" y="5811398"/>
                </a:cubicBezTo>
                <a:cubicBezTo>
                  <a:pt x="2509371" y="5843418"/>
                  <a:pt x="2463812" y="5898976"/>
                  <a:pt x="2463812" y="5898976"/>
                </a:cubicBezTo>
                <a:cubicBezTo>
                  <a:pt x="2298543" y="6033616"/>
                  <a:pt x="2298543" y="6033616"/>
                  <a:pt x="2298543" y="6033616"/>
                </a:cubicBezTo>
                <a:cubicBezTo>
                  <a:pt x="2224387" y="6057150"/>
                  <a:pt x="2224387" y="6057150"/>
                  <a:pt x="2224387" y="6057150"/>
                </a:cubicBezTo>
                <a:cubicBezTo>
                  <a:pt x="2059114" y="6191797"/>
                  <a:pt x="2059114" y="6191797"/>
                  <a:pt x="2059114" y="6191797"/>
                </a:cubicBezTo>
                <a:cubicBezTo>
                  <a:pt x="2030520" y="6159777"/>
                  <a:pt x="2030520" y="6159777"/>
                  <a:pt x="2030520" y="6159777"/>
                </a:cubicBezTo>
                <a:cubicBezTo>
                  <a:pt x="1984961" y="6215330"/>
                  <a:pt x="1984961" y="6215330"/>
                  <a:pt x="1984961" y="6215330"/>
                </a:cubicBezTo>
                <a:cubicBezTo>
                  <a:pt x="2013558" y="6247352"/>
                  <a:pt x="2013558" y="6247352"/>
                  <a:pt x="2013558" y="6247352"/>
                </a:cubicBezTo>
                <a:cubicBezTo>
                  <a:pt x="1819692" y="6349972"/>
                  <a:pt x="1819692" y="6349972"/>
                  <a:pt x="1819692" y="6349972"/>
                </a:cubicBezTo>
                <a:cubicBezTo>
                  <a:pt x="1728574" y="6461084"/>
                  <a:pt x="1728574" y="6461084"/>
                  <a:pt x="1728574" y="6461084"/>
                </a:cubicBezTo>
                <a:cubicBezTo>
                  <a:pt x="1637456" y="6572195"/>
                  <a:pt x="1637456" y="6572195"/>
                  <a:pt x="1637456" y="6572195"/>
                </a:cubicBezTo>
                <a:cubicBezTo>
                  <a:pt x="1654421" y="6484619"/>
                  <a:pt x="1654421" y="6484619"/>
                  <a:pt x="1654421" y="6484619"/>
                </a:cubicBezTo>
                <a:lnTo>
                  <a:pt x="1632792" y="6510992"/>
                </a:lnTo>
                <a:lnTo>
                  <a:pt x="1639149" y="6518110"/>
                </a:lnTo>
                <a:lnTo>
                  <a:pt x="1622662" y="6523345"/>
                </a:lnTo>
                <a:lnTo>
                  <a:pt x="1601744" y="6548854"/>
                </a:lnTo>
                <a:cubicBezTo>
                  <a:pt x="1563303" y="6595728"/>
                  <a:pt x="1563303" y="6595728"/>
                  <a:pt x="1563303" y="6595728"/>
                </a:cubicBezTo>
                <a:cubicBezTo>
                  <a:pt x="1472188" y="6706838"/>
                  <a:pt x="1472188" y="6706838"/>
                  <a:pt x="1472188" y="6706838"/>
                </a:cubicBezTo>
                <a:cubicBezTo>
                  <a:pt x="1443590" y="6674814"/>
                  <a:pt x="1443590" y="6674814"/>
                  <a:pt x="1443590" y="6674814"/>
                </a:cubicBezTo>
                <a:cubicBezTo>
                  <a:pt x="1489152" y="6619258"/>
                  <a:pt x="1489152" y="6619258"/>
                  <a:pt x="1489152" y="6619258"/>
                </a:cubicBezTo>
                <a:lnTo>
                  <a:pt x="1487752" y="6619703"/>
                </a:lnTo>
                <a:lnTo>
                  <a:pt x="1448192" y="6650629"/>
                </a:lnTo>
                <a:cubicBezTo>
                  <a:pt x="1418263" y="6670403"/>
                  <a:pt x="1399724" y="6676285"/>
                  <a:pt x="1399724" y="6676285"/>
                </a:cubicBezTo>
                <a:lnTo>
                  <a:pt x="1431478" y="6637566"/>
                </a:lnTo>
                <a:lnTo>
                  <a:pt x="1414997" y="6642794"/>
                </a:lnTo>
                <a:cubicBezTo>
                  <a:pt x="1460555" y="6587237"/>
                  <a:pt x="1460555" y="6587237"/>
                  <a:pt x="1460555" y="6587237"/>
                </a:cubicBezTo>
                <a:cubicBezTo>
                  <a:pt x="1565970" y="6492139"/>
                  <a:pt x="1618675" y="6444593"/>
                  <a:pt x="1645030" y="6420816"/>
                </a:cubicBezTo>
                <a:lnTo>
                  <a:pt x="1646361" y="6419613"/>
                </a:lnTo>
                <a:lnTo>
                  <a:pt x="1639581" y="6412020"/>
                </a:lnTo>
                <a:cubicBezTo>
                  <a:pt x="1627517" y="6398511"/>
                  <a:pt x="1627517" y="6398511"/>
                  <a:pt x="1627517" y="6398511"/>
                </a:cubicBezTo>
                <a:cubicBezTo>
                  <a:pt x="1536402" y="6509620"/>
                  <a:pt x="1536402" y="6509620"/>
                  <a:pt x="1536402" y="6509620"/>
                </a:cubicBezTo>
                <a:cubicBezTo>
                  <a:pt x="1462248" y="6533156"/>
                  <a:pt x="1416689" y="6588712"/>
                  <a:pt x="1399724" y="6676285"/>
                </a:cubicBezTo>
                <a:cubicBezTo>
                  <a:pt x="1371130" y="6644265"/>
                  <a:pt x="1371130" y="6644265"/>
                  <a:pt x="1371130" y="6644265"/>
                </a:cubicBezTo>
                <a:cubicBezTo>
                  <a:pt x="1251415" y="6723356"/>
                  <a:pt x="1251415" y="6723356"/>
                  <a:pt x="1251415" y="6723356"/>
                </a:cubicBezTo>
                <a:cubicBezTo>
                  <a:pt x="1205855" y="6778912"/>
                  <a:pt x="1205855" y="6778912"/>
                  <a:pt x="1205855" y="6778912"/>
                </a:cubicBezTo>
                <a:cubicBezTo>
                  <a:pt x="1086147" y="6857999"/>
                  <a:pt x="1086147" y="6857999"/>
                  <a:pt x="1086147" y="6857999"/>
                </a:cubicBezTo>
                <a:cubicBezTo>
                  <a:pt x="1040587" y="6913554"/>
                  <a:pt x="1040587" y="6913554"/>
                  <a:pt x="1040587" y="6913554"/>
                </a:cubicBezTo>
                <a:cubicBezTo>
                  <a:pt x="883798" y="7004409"/>
                  <a:pt x="872406" y="7018301"/>
                  <a:pt x="890946" y="7012413"/>
                </a:cubicBezTo>
                <a:lnTo>
                  <a:pt x="912989" y="7002257"/>
                </a:lnTo>
                <a:lnTo>
                  <a:pt x="881010" y="7041255"/>
                </a:lnTo>
                <a:cubicBezTo>
                  <a:pt x="875313" y="7048198"/>
                  <a:pt x="875313" y="7048198"/>
                  <a:pt x="875313" y="7048198"/>
                </a:cubicBezTo>
                <a:cubicBezTo>
                  <a:pt x="664484" y="7238398"/>
                  <a:pt x="664484" y="7238398"/>
                  <a:pt x="664484" y="7238398"/>
                </a:cubicBezTo>
                <a:cubicBezTo>
                  <a:pt x="618923" y="7293955"/>
                  <a:pt x="618923" y="7293955"/>
                  <a:pt x="618923" y="7293955"/>
                </a:cubicBezTo>
                <a:cubicBezTo>
                  <a:pt x="640369" y="7317972"/>
                  <a:pt x="645729" y="7323978"/>
                  <a:pt x="647070" y="7325479"/>
                </a:cubicBezTo>
                <a:lnTo>
                  <a:pt x="647517" y="7325978"/>
                </a:lnTo>
                <a:lnTo>
                  <a:pt x="635932" y="7329656"/>
                </a:lnTo>
                <a:cubicBezTo>
                  <a:pt x="573364" y="7349511"/>
                  <a:pt x="573364" y="7349511"/>
                  <a:pt x="573364" y="7349511"/>
                </a:cubicBezTo>
                <a:cubicBezTo>
                  <a:pt x="527804" y="7405070"/>
                  <a:pt x="527804" y="7405070"/>
                  <a:pt x="527804" y="7405070"/>
                </a:cubicBezTo>
                <a:cubicBezTo>
                  <a:pt x="544767" y="7317489"/>
                  <a:pt x="544767" y="7317489"/>
                  <a:pt x="544767" y="7317489"/>
                </a:cubicBezTo>
                <a:cubicBezTo>
                  <a:pt x="544767" y="7317489"/>
                  <a:pt x="590328" y="7261934"/>
                  <a:pt x="590328" y="7261934"/>
                </a:cubicBezTo>
                <a:cubicBezTo>
                  <a:pt x="590328" y="7261934"/>
                  <a:pt x="590328" y="7261934"/>
                  <a:pt x="596027" y="7254984"/>
                </a:cubicBezTo>
                <a:lnTo>
                  <a:pt x="630196" y="7213320"/>
                </a:lnTo>
                <a:lnTo>
                  <a:pt x="635887" y="7206379"/>
                </a:lnTo>
                <a:lnTo>
                  <a:pt x="647280" y="7192485"/>
                </a:lnTo>
                <a:lnTo>
                  <a:pt x="675752" y="7157768"/>
                </a:lnTo>
                <a:cubicBezTo>
                  <a:pt x="681446" y="7150825"/>
                  <a:pt x="681446" y="7150825"/>
                  <a:pt x="681446" y="7150825"/>
                </a:cubicBezTo>
                <a:cubicBezTo>
                  <a:pt x="863686" y="6928599"/>
                  <a:pt x="863686" y="6928599"/>
                  <a:pt x="863686" y="6928599"/>
                </a:cubicBezTo>
                <a:cubicBezTo>
                  <a:pt x="1011993" y="6881530"/>
                  <a:pt x="1011993" y="6881530"/>
                  <a:pt x="1011993" y="6881530"/>
                </a:cubicBezTo>
                <a:cubicBezTo>
                  <a:pt x="1103107" y="6770423"/>
                  <a:pt x="1103107" y="6770423"/>
                  <a:pt x="1103107" y="6770423"/>
                </a:cubicBezTo>
                <a:cubicBezTo>
                  <a:pt x="1313941" y="6580224"/>
                  <a:pt x="1313941" y="6580224"/>
                  <a:pt x="1313941" y="6580224"/>
                </a:cubicBezTo>
                <a:cubicBezTo>
                  <a:pt x="1336721" y="6552443"/>
                  <a:pt x="1353803" y="6531614"/>
                  <a:pt x="1366617" y="6515989"/>
                </a:cubicBezTo>
                <a:lnTo>
                  <a:pt x="1385837" y="6492551"/>
                </a:lnTo>
                <a:cubicBezTo>
                  <a:pt x="1383706" y="6495149"/>
                  <a:pt x="1385125" y="6493419"/>
                  <a:pt x="1387975" y="6489943"/>
                </a:cubicBezTo>
                <a:lnTo>
                  <a:pt x="1393668" y="6482999"/>
                </a:lnTo>
                <a:cubicBezTo>
                  <a:pt x="1405057" y="6469113"/>
                  <a:pt x="1405057" y="6469113"/>
                  <a:pt x="1405057" y="6469113"/>
                </a:cubicBezTo>
                <a:cubicBezTo>
                  <a:pt x="1450617" y="6413557"/>
                  <a:pt x="1450617" y="6413557"/>
                  <a:pt x="1450617" y="6413557"/>
                </a:cubicBezTo>
                <a:cubicBezTo>
                  <a:pt x="1513136" y="6270427"/>
                  <a:pt x="1524767" y="6390024"/>
                  <a:pt x="1615885" y="6278915"/>
                </a:cubicBezTo>
                <a:cubicBezTo>
                  <a:pt x="1735600" y="6199825"/>
                  <a:pt x="1735600" y="6199825"/>
                  <a:pt x="1735600" y="6199825"/>
                </a:cubicBezTo>
                <a:cubicBezTo>
                  <a:pt x="1735600" y="6199825"/>
                  <a:pt x="1781159" y="6144267"/>
                  <a:pt x="1809753" y="6176289"/>
                </a:cubicBezTo>
                <a:cubicBezTo>
                  <a:pt x="1826716" y="6088715"/>
                  <a:pt x="1826716" y="6088715"/>
                  <a:pt x="1826716" y="6088715"/>
                </a:cubicBezTo>
                <a:cubicBezTo>
                  <a:pt x="1900866" y="6065184"/>
                  <a:pt x="1900866" y="6065184"/>
                  <a:pt x="1900866" y="6065184"/>
                </a:cubicBezTo>
                <a:cubicBezTo>
                  <a:pt x="2020584" y="5986092"/>
                  <a:pt x="1975022" y="6041649"/>
                  <a:pt x="1946427" y="6009626"/>
                </a:cubicBezTo>
                <a:cubicBezTo>
                  <a:pt x="1991986" y="5954070"/>
                  <a:pt x="1991986" y="5954070"/>
                  <a:pt x="1991986" y="5954070"/>
                </a:cubicBezTo>
                <a:cubicBezTo>
                  <a:pt x="1798121" y="6056693"/>
                  <a:pt x="1946427" y="6009626"/>
                  <a:pt x="1946427" y="6009626"/>
                </a:cubicBezTo>
                <a:cubicBezTo>
                  <a:pt x="1798121" y="6056693"/>
                  <a:pt x="1798121" y="6056693"/>
                  <a:pt x="1798121" y="6056693"/>
                </a:cubicBezTo>
                <a:cubicBezTo>
                  <a:pt x="1604255" y="6159316"/>
                  <a:pt x="1604255" y="6159316"/>
                  <a:pt x="1604255" y="6159316"/>
                </a:cubicBezTo>
                <a:cubicBezTo>
                  <a:pt x="1558695" y="6214872"/>
                  <a:pt x="1558695" y="6214872"/>
                  <a:pt x="1558695" y="6214872"/>
                </a:cubicBezTo>
                <a:cubicBezTo>
                  <a:pt x="1484542" y="6238405"/>
                  <a:pt x="1484542" y="6238405"/>
                  <a:pt x="1484542" y="6238405"/>
                </a:cubicBezTo>
                <a:cubicBezTo>
                  <a:pt x="1410386" y="6261940"/>
                  <a:pt x="1410386" y="6261940"/>
                  <a:pt x="1410386" y="6261940"/>
                </a:cubicBezTo>
                <a:cubicBezTo>
                  <a:pt x="1376216" y="6303608"/>
                  <a:pt x="1350592" y="6334856"/>
                  <a:pt x="1331374" y="6358288"/>
                </a:cubicBezTo>
                <a:lnTo>
                  <a:pt x="1319271" y="6373048"/>
                </a:lnTo>
                <a:cubicBezTo>
                  <a:pt x="1393427" y="6349514"/>
                  <a:pt x="1347866" y="6405068"/>
                  <a:pt x="1347866" y="6405068"/>
                </a:cubicBezTo>
                <a:cubicBezTo>
                  <a:pt x="1256750" y="6516179"/>
                  <a:pt x="1256750" y="6516179"/>
                  <a:pt x="1256750" y="6516179"/>
                </a:cubicBezTo>
                <a:cubicBezTo>
                  <a:pt x="1228153" y="6484156"/>
                  <a:pt x="1228153" y="6484156"/>
                  <a:pt x="1228153" y="6484156"/>
                </a:cubicBezTo>
                <a:cubicBezTo>
                  <a:pt x="1125405" y="6475673"/>
                  <a:pt x="1153999" y="6507692"/>
                  <a:pt x="1153999" y="6507692"/>
                </a:cubicBezTo>
                <a:cubicBezTo>
                  <a:pt x="1108437" y="6563249"/>
                  <a:pt x="1108437" y="6563249"/>
                  <a:pt x="1108437" y="6563249"/>
                </a:cubicBezTo>
                <a:cubicBezTo>
                  <a:pt x="1034286" y="6586786"/>
                  <a:pt x="1034286" y="6586786"/>
                  <a:pt x="1034286" y="6586786"/>
                </a:cubicBezTo>
                <a:cubicBezTo>
                  <a:pt x="1096807" y="6443650"/>
                  <a:pt x="1096807" y="6443650"/>
                  <a:pt x="1096807" y="6443650"/>
                </a:cubicBezTo>
                <a:cubicBezTo>
                  <a:pt x="1022654" y="6467187"/>
                  <a:pt x="1022654" y="6467187"/>
                  <a:pt x="1022654" y="6467187"/>
                </a:cubicBezTo>
                <a:cubicBezTo>
                  <a:pt x="1051248" y="6499207"/>
                  <a:pt x="1051248" y="6499207"/>
                  <a:pt x="1051248" y="6499207"/>
                </a:cubicBezTo>
                <a:cubicBezTo>
                  <a:pt x="1005689" y="6554764"/>
                  <a:pt x="1005689" y="6554764"/>
                  <a:pt x="1005689" y="6554764"/>
                </a:cubicBezTo>
                <a:cubicBezTo>
                  <a:pt x="931536" y="6578296"/>
                  <a:pt x="931536" y="6578296"/>
                  <a:pt x="931536" y="6578296"/>
                </a:cubicBezTo>
                <a:cubicBezTo>
                  <a:pt x="857385" y="6601825"/>
                  <a:pt x="857385" y="6601825"/>
                  <a:pt x="857385" y="6601825"/>
                </a:cubicBezTo>
                <a:cubicBezTo>
                  <a:pt x="828788" y="6569804"/>
                  <a:pt x="828788" y="6569804"/>
                  <a:pt x="828788" y="6569804"/>
                </a:cubicBezTo>
                <a:cubicBezTo>
                  <a:pt x="783230" y="6625361"/>
                  <a:pt x="783230" y="6625361"/>
                  <a:pt x="783230" y="6625361"/>
                </a:cubicBezTo>
                <a:lnTo>
                  <a:pt x="757590" y="6645848"/>
                </a:lnTo>
                <a:lnTo>
                  <a:pt x="732644" y="6661961"/>
                </a:lnTo>
                <a:cubicBezTo>
                  <a:pt x="717149" y="6674587"/>
                  <a:pt x="706866" y="6685557"/>
                  <a:pt x="737560" y="6661848"/>
                </a:cubicBezTo>
                <a:lnTo>
                  <a:pt x="757590" y="6645848"/>
                </a:lnTo>
                <a:lnTo>
                  <a:pt x="759986" y="6644297"/>
                </a:lnTo>
                <a:cubicBezTo>
                  <a:pt x="764357" y="6644195"/>
                  <a:pt x="760449" y="6653140"/>
                  <a:pt x="737670" y="6680917"/>
                </a:cubicBezTo>
                <a:cubicBezTo>
                  <a:pt x="737670" y="6680917"/>
                  <a:pt x="692114" y="6736470"/>
                  <a:pt x="692114" y="6736470"/>
                </a:cubicBezTo>
                <a:cubicBezTo>
                  <a:pt x="663517" y="6704449"/>
                  <a:pt x="663517" y="6704449"/>
                  <a:pt x="663517" y="6704449"/>
                </a:cubicBezTo>
                <a:cubicBezTo>
                  <a:pt x="663517" y="6704449"/>
                  <a:pt x="663517" y="6704449"/>
                  <a:pt x="617958" y="6760006"/>
                </a:cubicBezTo>
                <a:cubicBezTo>
                  <a:pt x="589363" y="6727983"/>
                  <a:pt x="589363" y="6727983"/>
                  <a:pt x="589363" y="6727983"/>
                </a:cubicBezTo>
                <a:cubicBezTo>
                  <a:pt x="543801" y="6783540"/>
                  <a:pt x="543801" y="6783540"/>
                  <a:pt x="543801" y="6783540"/>
                </a:cubicBezTo>
                <a:cubicBezTo>
                  <a:pt x="560766" y="6695964"/>
                  <a:pt x="560766" y="6695964"/>
                  <a:pt x="560766" y="6695964"/>
                </a:cubicBezTo>
                <a:cubicBezTo>
                  <a:pt x="606328" y="6640408"/>
                  <a:pt x="606328" y="6640408"/>
                  <a:pt x="606328" y="6640408"/>
                </a:cubicBezTo>
                <a:cubicBezTo>
                  <a:pt x="577731" y="6608383"/>
                  <a:pt x="577731" y="6608383"/>
                  <a:pt x="577731" y="6608383"/>
                </a:cubicBezTo>
                <a:cubicBezTo>
                  <a:pt x="503577" y="6631923"/>
                  <a:pt x="577731" y="6608383"/>
                  <a:pt x="549136" y="6576367"/>
                </a:cubicBezTo>
                <a:cubicBezTo>
                  <a:pt x="520539" y="6544342"/>
                  <a:pt x="520539" y="6544342"/>
                  <a:pt x="520539" y="6544342"/>
                </a:cubicBezTo>
                <a:cubicBezTo>
                  <a:pt x="600026" y="6313635"/>
                  <a:pt x="594696" y="6520810"/>
                  <a:pt x="657216" y="6377677"/>
                </a:cubicBezTo>
                <a:cubicBezTo>
                  <a:pt x="702772" y="6322126"/>
                  <a:pt x="702772" y="6322126"/>
                  <a:pt x="702772" y="6322126"/>
                </a:cubicBezTo>
                <a:cubicBezTo>
                  <a:pt x="674178" y="6290103"/>
                  <a:pt x="674178" y="6290103"/>
                  <a:pt x="674178" y="6290103"/>
                </a:cubicBezTo>
                <a:cubicBezTo>
                  <a:pt x="748332" y="6266570"/>
                  <a:pt x="748332" y="6266570"/>
                  <a:pt x="748332" y="6266570"/>
                </a:cubicBezTo>
                <a:lnTo>
                  <a:pt x="754026" y="6259626"/>
                </a:lnTo>
                <a:lnTo>
                  <a:pt x="788196" y="6217957"/>
                </a:lnTo>
                <a:cubicBezTo>
                  <a:pt x="793891" y="6211013"/>
                  <a:pt x="793891" y="6211013"/>
                  <a:pt x="793891" y="6211013"/>
                </a:cubicBezTo>
                <a:cubicBezTo>
                  <a:pt x="839450" y="6155456"/>
                  <a:pt x="839450" y="6155456"/>
                  <a:pt x="839450" y="6155456"/>
                </a:cubicBezTo>
                <a:lnTo>
                  <a:pt x="855872" y="6124649"/>
                </a:lnTo>
                <a:lnTo>
                  <a:pt x="854649" y="6127519"/>
                </a:lnTo>
                <a:cubicBezTo>
                  <a:pt x="854749" y="6132623"/>
                  <a:pt x="862229" y="6127679"/>
                  <a:pt x="885009" y="6099902"/>
                </a:cubicBezTo>
                <a:cubicBezTo>
                  <a:pt x="959163" y="6076371"/>
                  <a:pt x="959163" y="6076371"/>
                  <a:pt x="959163" y="6076371"/>
                </a:cubicBezTo>
                <a:cubicBezTo>
                  <a:pt x="976127" y="5988792"/>
                  <a:pt x="976127" y="5988792"/>
                  <a:pt x="976127" y="5988792"/>
                </a:cubicBezTo>
                <a:cubicBezTo>
                  <a:pt x="1095839" y="5909706"/>
                  <a:pt x="1095839" y="5909706"/>
                  <a:pt x="1095839" y="5909706"/>
                </a:cubicBezTo>
                <a:cubicBezTo>
                  <a:pt x="1112802" y="5822128"/>
                  <a:pt x="1112802" y="5822128"/>
                  <a:pt x="1112802" y="5822128"/>
                </a:cubicBezTo>
                <a:cubicBezTo>
                  <a:pt x="993092" y="5901214"/>
                  <a:pt x="993092" y="5901214"/>
                  <a:pt x="993092" y="5901214"/>
                </a:cubicBezTo>
                <a:cubicBezTo>
                  <a:pt x="1010051" y="5813642"/>
                  <a:pt x="1010051" y="5813642"/>
                  <a:pt x="1010051" y="5813642"/>
                </a:cubicBezTo>
                <a:cubicBezTo>
                  <a:pt x="918936" y="5924750"/>
                  <a:pt x="918936" y="5924750"/>
                  <a:pt x="918936" y="5924750"/>
                </a:cubicBezTo>
                <a:cubicBezTo>
                  <a:pt x="890341" y="5892727"/>
                  <a:pt x="890341" y="5892727"/>
                  <a:pt x="890341" y="5892727"/>
                </a:cubicBezTo>
                <a:cubicBezTo>
                  <a:pt x="844780" y="5948284"/>
                  <a:pt x="844780" y="5948284"/>
                  <a:pt x="844780" y="5948284"/>
                </a:cubicBezTo>
                <a:cubicBezTo>
                  <a:pt x="770631" y="5971817"/>
                  <a:pt x="770631" y="5971817"/>
                  <a:pt x="770631" y="5971817"/>
                </a:cubicBezTo>
                <a:cubicBezTo>
                  <a:pt x="725069" y="6027374"/>
                  <a:pt x="725069" y="6027374"/>
                  <a:pt x="725069" y="6027374"/>
                </a:cubicBezTo>
                <a:cubicBezTo>
                  <a:pt x="696475" y="5995351"/>
                  <a:pt x="696475" y="5995351"/>
                  <a:pt x="696475" y="5995351"/>
                </a:cubicBezTo>
                <a:cubicBezTo>
                  <a:pt x="474010" y="6065953"/>
                  <a:pt x="474010" y="6065953"/>
                  <a:pt x="474010" y="6065953"/>
                </a:cubicBezTo>
                <a:cubicBezTo>
                  <a:pt x="490973" y="5978379"/>
                  <a:pt x="490973" y="5978379"/>
                  <a:pt x="490973" y="5978379"/>
                </a:cubicBezTo>
                <a:cubicBezTo>
                  <a:pt x="536533" y="5922823"/>
                  <a:pt x="536533" y="5922823"/>
                  <a:pt x="536533" y="5922823"/>
                </a:cubicBezTo>
                <a:cubicBezTo>
                  <a:pt x="570462" y="5747668"/>
                  <a:pt x="536533" y="5922823"/>
                  <a:pt x="627651" y="5811710"/>
                </a:cubicBezTo>
                <a:cubicBezTo>
                  <a:pt x="673210" y="5756157"/>
                  <a:pt x="673210" y="5756157"/>
                  <a:pt x="673210" y="5756157"/>
                </a:cubicBezTo>
                <a:cubicBezTo>
                  <a:pt x="718770" y="5700601"/>
                  <a:pt x="673210" y="5756157"/>
                  <a:pt x="644615" y="5724136"/>
                </a:cubicBezTo>
                <a:cubicBezTo>
                  <a:pt x="599057" y="5779689"/>
                  <a:pt x="599057" y="5779689"/>
                  <a:pt x="599057" y="5779689"/>
                </a:cubicBezTo>
                <a:cubicBezTo>
                  <a:pt x="570462" y="5747668"/>
                  <a:pt x="570462" y="5747668"/>
                  <a:pt x="570462" y="5747668"/>
                </a:cubicBezTo>
                <a:cubicBezTo>
                  <a:pt x="524903" y="5803224"/>
                  <a:pt x="524903" y="5803224"/>
                  <a:pt x="524903" y="5803224"/>
                </a:cubicBezTo>
                <a:cubicBezTo>
                  <a:pt x="496307" y="5771201"/>
                  <a:pt x="496307" y="5771201"/>
                  <a:pt x="496307" y="5771201"/>
                </a:cubicBezTo>
                <a:cubicBezTo>
                  <a:pt x="541865" y="5715647"/>
                  <a:pt x="541865" y="5715647"/>
                  <a:pt x="541865" y="5715647"/>
                </a:cubicBezTo>
                <a:cubicBezTo>
                  <a:pt x="558829" y="5628073"/>
                  <a:pt x="558829" y="5628073"/>
                  <a:pt x="558829" y="5628073"/>
                </a:cubicBezTo>
                <a:cubicBezTo>
                  <a:pt x="604389" y="5572515"/>
                  <a:pt x="604389" y="5572515"/>
                  <a:pt x="604389" y="5572515"/>
                </a:cubicBezTo>
                <a:cubicBezTo>
                  <a:pt x="575795" y="5540492"/>
                  <a:pt x="575795" y="5540492"/>
                  <a:pt x="575795" y="5540492"/>
                </a:cubicBezTo>
                <a:cubicBezTo>
                  <a:pt x="649948" y="5516959"/>
                  <a:pt x="649948" y="5516959"/>
                  <a:pt x="649948" y="5516959"/>
                </a:cubicBezTo>
                <a:cubicBezTo>
                  <a:pt x="712468" y="5373828"/>
                  <a:pt x="712468" y="5373828"/>
                  <a:pt x="712468" y="5373828"/>
                </a:cubicBezTo>
                <a:cubicBezTo>
                  <a:pt x="758026" y="5318277"/>
                  <a:pt x="758026" y="5318277"/>
                  <a:pt x="758026" y="5318277"/>
                </a:cubicBezTo>
                <a:cubicBezTo>
                  <a:pt x="729430" y="5286254"/>
                  <a:pt x="729430" y="5286254"/>
                  <a:pt x="729430" y="5286254"/>
                </a:cubicBezTo>
                <a:cubicBezTo>
                  <a:pt x="683872" y="5341806"/>
                  <a:pt x="638315" y="5397363"/>
                  <a:pt x="638315" y="5397363"/>
                </a:cubicBezTo>
                <a:cubicBezTo>
                  <a:pt x="592757" y="5452915"/>
                  <a:pt x="592757" y="5452915"/>
                  <a:pt x="592757" y="5452915"/>
                </a:cubicBezTo>
                <a:cubicBezTo>
                  <a:pt x="518603" y="5476450"/>
                  <a:pt x="518603" y="5476450"/>
                  <a:pt x="518603" y="5476450"/>
                </a:cubicBezTo>
                <a:cubicBezTo>
                  <a:pt x="456079" y="5619581"/>
                  <a:pt x="456079" y="5619581"/>
                  <a:pt x="456079" y="5619581"/>
                </a:cubicBezTo>
                <a:cubicBezTo>
                  <a:pt x="456079" y="5619581"/>
                  <a:pt x="530233" y="5596051"/>
                  <a:pt x="530233" y="5596051"/>
                </a:cubicBezTo>
                <a:cubicBezTo>
                  <a:pt x="530233" y="5596051"/>
                  <a:pt x="530233" y="5596051"/>
                  <a:pt x="484676" y="5651602"/>
                </a:cubicBezTo>
                <a:cubicBezTo>
                  <a:pt x="393555" y="5762716"/>
                  <a:pt x="393555" y="5762716"/>
                  <a:pt x="393555" y="5762716"/>
                </a:cubicBezTo>
                <a:cubicBezTo>
                  <a:pt x="364961" y="5730693"/>
                  <a:pt x="364961" y="5730693"/>
                  <a:pt x="364961" y="5730693"/>
                </a:cubicBezTo>
                <a:cubicBezTo>
                  <a:pt x="336367" y="5698673"/>
                  <a:pt x="336367" y="5698673"/>
                  <a:pt x="336367" y="5698673"/>
                </a:cubicBezTo>
                <a:cubicBezTo>
                  <a:pt x="353331" y="5611096"/>
                  <a:pt x="353331" y="5611096"/>
                  <a:pt x="353331" y="5611096"/>
                </a:cubicBezTo>
                <a:cubicBezTo>
                  <a:pt x="427486" y="5587560"/>
                  <a:pt x="427486" y="5587560"/>
                  <a:pt x="427486" y="5587560"/>
                </a:cubicBezTo>
                <a:cubicBezTo>
                  <a:pt x="510121" y="5520241"/>
                  <a:pt x="514366" y="5498340"/>
                  <a:pt x="501521" y="5497284"/>
                </a:cubicBezTo>
                <a:lnTo>
                  <a:pt x="477704" y="5507969"/>
                </a:lnTo>
                <a:lnTo>
                  <a:pt x="482851" y="5481376"/>
                </a:lnTo>
                <a:cubicBezTo>
                  <a:pt x="490009" y="5444430"/>
                  <a:pt x="490009" y="5444430"/>
                  <a:pt x="490009" y="5444430"/>
                </a:cubicBezTo>
                <a:cubicBezTo>
                  <a:pt x="444447" y="5499986"/>
                  <a:pt x="444447" y="5499986"/>
                  <a:pt x="444447" y="5499986"/>
                </a:cubicBezTo>
                <a:cubicBezTo>
                  <a:pt x="398890" y="5555540"/>
                  <a:pt x="398890" y="5555540"/>
                  <a:pt x="398890" y="5555540"/>
                </a:cubicBezTo>
                <a:cubicBezTo>
                  <a:pt x="370296" y="5523518"/>
                  <a:pt x="370296" y="5523518"/>
                  <a:pt x="370296" y="5523518"/>
                </a:cubicBezTo>
                <a:cubicBezTo>
                  <a:pt x="415852" y="5467967"/>
                  <a:pt x="415852" y="5467967"/>
                  <a:pt x="415852" y="5467967"/>
                </a:cubicBezTo>
                <a:cubicBezTo>
                  <a:pt x="387256" y="5435943"/>
                  <a:pt x="387256" y="5435943"/>
                  <a:pt x="387256" y="5435943"/>
                </a:cubicBezTo>
                <a:cubicBezTo>
                  <a:pt x="375626" y="5316343"/>
                  <a:pt x="375626" y="5316343"/>
                  <a:pt x="375626" y="5316343"/>
                </a:cubicBezTo>
                <a:cubicBezTo>
                  <a:pt x="392590" y="5228767"/>
                  <a:pt x="421185" y="5260787"/>
                  <a:pt x="421185" y="5260787"/>
                </a:cubicBezTo>
                <a:cubicBezTo>
                  <a:pt x="404223" y="5348366"/>
                  <a:pt x="449781" y="5292809"/>
                  <a:pt x="449781" y="5292809"/>
                </a:cubicBezTo>
                <a:cubicBezTo>
                  <a:pt x="404223" y="5348366"/>
                  <a:pt x="404223" y="5348366"/>
                  <a:pt x="404223" y="5348366"/>
                </a:cubicBezTo>
                <a:cubicBezTo>
                  <a:pt x="432817" y="5380387"/>
                  <a:pt x="432817" y="5380387"/>
                  <a:pt x="432817" y="5380387"/>
                </a:cubicBezTo>
                <a:cubicBezTo>
                  <a:pt x="478377" y="5324830"/>
                  <a:pt x="478377" y="5324830"/>
                  <a:pt x="478377" y="5324830"/>
                </a:cubicBezTo>
                <a:cubicBezTo>
                  <a:pt x="512300" y="5149681"/>
                  <a:pt x="512300" y="5149681"/>
                  <a:pt x="512300" y="5149681"/>
                </a:cubicBezTo>
                <a:cubicBezTo>
                  <a:pt x="466741" y="5205236"/>
                  <a:pt x="466741" y="5205236"/>
                  <a:pt x="466741" y="5205236"/>
                </a:cubicBezTo>
                <a:cubicBezTo>
                  <a:pt x="438144" y="5173214"/>
                  <a:pt x="438144" y="5173214"/>
                  <a:pt x="438144" y="5173214"/>
                </a:cubicBezTo>
                <a:cubicBezTo>
                  <a:pt x="483705" y="5117658"/>
                  <a:pt x="483705" y="5117658"/>
                  <a:pt x="483705" y="5117658"/>
                </a:cubicBezTo>
                <a:cubicBezTo>
                  <a:pt x="529264" y="5062105"/>
                  <a:pt x="529264" y="5062105"/>
                  <a:pt x="529264" y="5062105"/>
                </a:cubicBezTo>
                <a:cubicBezTo>
                  <a:pt x="620383" y="4950993"/>
                  <a:pt x="620383" y="4950993"/>
                  <a:pt x="620383" y="4950993"/>
                </a:cubicBezTo>
                <a:cubicBezTo>
                  <a:pt x="546227" y="4974528"/>
                  <a:pt x="637347" y="4863416"/>
                  <a:pt x="591788" y="4918970"/>
                </a:cubicBezTo>
                <a:cubicBezTo>
                  <a:pt x="546227" y="4974528"/>
                  <a:pt x="546227" y="4974528"/>
                  <a:pt x="546227" y="4974528"/>
                </a:cubicBezTo>
                <a:cubicBezTo>
                  <a:pt x="472072" y="4998061"/>
                  <a:pt x="472072" y="4998061"/>
                  <a:pt x="472072" y="4998061"/>
                </a:cubicBezTo>
                <a:cubicBezTo>
                  <a:pt x="563192" y="4886948"/>
                  <a:pt x="563192" y="4886948"/>
                  <a:pt x="563192" y="4886948"/>
                </a:cubicBezTo>
                <a:cubicBezTo>
                  <a:pt x="654309" y="4775838"/>
                  <a:pt x="654309" y="4775838"/>
                  <a:pt x="654309" y="4775838"/>
                </a:cubicBezTo>
                <a:cubicBezTo>
                  <a:pt x="534597" y="4854929"/>
                  <a:pt x="534597" y="4854929"/>
                  <a:pt x="534597" y="4854929"/>
                </a:cubicBezTo>
                <a:cubicBezTo>
                  <a:pt x="489038" y="4910485"/>
                  <a:pt x="489038" y="4910485"/>
                  <a:pt x="489038" y="4910485"/>
                </a:cubicBezTo>
                <a:cubicBezTo>
                  <a:pt x="460441" y="4878464"/>
                  <a:pt x="460441" y="4878464"/>
                  <a:pt x="460441" y="4878464"/>
                </a:cubicBezTo>
                <a:cubicBezTo>
                  <a:pt x="551561" y="4767350"/>
                  <a:pt x="551561" y="4767350"/>
                  <a:pt x="551561" y="4767350"/>
                </a:cubicBezTo>
                <a:cubicBezTo>
                  <a:pt x="477408" y="4790886"/>
                  <a:pt x="477408" y="4790886"/>
                  <a:pt x="477408" y="4790886"/>
                </a:cubicBezTo>
                <a:cubicBezTo>
                  <a:pt x="522967" y="4735330"/>
                  <a:pt x="522967" y="4735330"/>
                  <a:pt x="522967" y="4735330"/>
                </a:cubicBezTo>
                <a:cubicBezTo>
                  <a:pt x="494371" y="4703307"/>
                  <a:pt x="494371" y="4703307"/>
                  <a:pt x="494371" y="4703307"/>
                </a:cubicBezTo>
                <a:lnTo>
                  <a:pt x="501487" y="4694630"/>
                </a:lnTo>
                <a:cubicBezTo>
                  <a:pt x="539928" y="4647755"/>
                  <a:pt x="539928" y="4647755"/>
                  <a:pt x="539928" y="4647755"/>
                </a:cubicBezTo>
                <a:cubicBezTo>
                  <a:pt x="511332" y="4615732"/>
                  <a:pt x="511332" y="4615732"/>
                  <a:pt x="511332" y="4615732"/>
                </a:cubicBezTo>
                <a:cubicBezTo>
                  <a:pt x="573852" y="4472603"/>
                  <a:pt x="556890" y="4560181"/>
                  <a:pt x="602447" y="4504625"/>
                </a:cubicBezTo>
                <a:cubicBezTo>
                  <a:pt x="648009" y="4449068"/>
                  <a:pt x="648009" y="4449068"/>
                  <a:pt x="648009" y="4449068"/>
                </a:cubicBezTo>
                <a:cubicBezTo>
                  <a:pt x="602447" y="4504625"/>
                  <a:pt x="573852" y="4472603"/>
                  <a:pt x="573852" y="4472603"/>
                </a:cubicBezTo>
                <a:cubicBezTo>
                  <a:pt x="499699" y="4496137"/>
                  <a:pt x="499699" y="4496137"/>
                  <a:pt x="499699" y="4496137"/>
                </a:cubicBezTo>
                <a:cubicBezTo>
                  <a:pt x="590817" y="4385025"/>
                  <a:pt x="590817" y="4385025"/>
                  <a:pt x="590817" y="4385025"/>
                </a:cubicBezTo>
                <a:cubicBezTo>
                  <a:pt x="562223" y="4353006"/>
                  <a:pt x="562223" y="4353006"/>
                  <a:pt x="562223" y="4353006"/>
                </a:cubicBezTo>
                <a:cubicBezTo>
                  <a:pt x="562223" y="4353006"/>
                  <a:pt x="516664" y="4408560"/>
                  <a:pt x="516664" y="4408560"/>
                </a:cubicBezTo>
                <a:cubicBezTo>
                  <a:pt x="520908" y="4386662"/>
                  <a:pt x="524086" y="4370244"/>
                  <a:pt x="526471" y="4357931"/>
                </a:cubicBezTo>
                <a:lnTo>
                  <a:pt x="530160" y="4338899"/>
                </a:lnTo>
                <a:lnTo>
                  <a:pt x="535265" y="4337800"/>
                </a:lnTo>
                <a:cubicBezTo>
                  <a:pt x="539718" y="4334459"/>
                  <a:pt x="540777" y="4328987"/>
                  <a:pt x="533628" y="4320982"/>
                </a:cubicBezTo>
                <a:cubicBezTo>
                  <a:pt x="607779" y="4297451"/>
                  <a:pt x="607779" y="4297451"/>
                  <a:pt x="607779" y="4297451"/>
                </a:cubicBezTo>
                <a:cubicBezTo>
                  <a:pt x="579185" y="4265430"/>
                  <a:pt x="579185" y="4265430"/>
                  <a:pt x="579185" y="4265430"/>
                </a:cubicBezTo>
                <a:cubicBezTo>
                  <a:pt x="624744" y="4209872"/>
                  <a:pt x="624744" y="4209872"/>
                  <a:pt x="624744" y="4209872"/>
                </a:cubicBezTo>
                <a:cubicBezTo>
                  <a:pt x="641709" y="4122295"/>
                  <a:pt x="641709" y="4122295"/>
                  <a:pt x="641709" y="4122295"/>
                </a:cubicBezTo>
                <a:cubicBezTo>
                  <a:pt x="670305" y="4154317"/>
                  <a:pt x="670305" y="4154317"/>
                  <a:pt x="670305" y="4154317"/>
                </a:cubicBezTo>
                <a:cubicBezTo>
                  <a:pt x="687270" y="4066739"/>
                  <a:pt x="687270" y="4066739"/>
                  <a:pt x="687270" y="4066739"/>
                </a:cubicBezTo>
                <a:cubicBezTo>
                  <a:pt x="823945" y="3900072"/>
                  <a:pt x="823945" y="3900072"/>
                  <a:pt x="823945" y="3900072"/>
                </a:cubicBezTo>
                <a:cubicBezTo>
                  <a:pt x="869505" y="3844516"/>
                  <a:pt x="869505" y="3844516"/>
                  <a:pt x="869505" y="3844516"/>
                </a:cubicBezTo>
                <a:cubicBezTo>
                  <a:pt x="840910" y="3812494"/>
                  <a:pt x="840910" y="3812494"/>
                  <a:pt x="840910" y="3812494"/>
                </a:cubicBezTo>
                <a:cubicBezTo>
                  <a:pt x="915064" y="3788962"/>
                  <a:pt x="915064" y="3788962"/>
                  <a:pt x="915064" y="3788962"/>
                </a:cubicBezTo>
                <a:cubicBezTo>
                  <a:pt x="932028" y="3701384"/>
                  <a:pt x="932028" y="3701384"/>
                  <a:pt x="932028" y="3701384"/>
                </a:cubicBezTo>
                <a:cubicBezTo>
                  <a:pt x="960623" y="3733406"/>
                  <a:pt x="960623" y="3733406"/>
                  <a:pt x="960623" y="3733406"/>
                </a:cubicBezTo>
                <a:cubicBezTo>
                  <a:pt x="1006184" y="3677849"/>
                  <a:pt x="1006184" y="3677849"/>
                  <a:pt x="1006184" y="3677849"/>
                </a:cubicBezTo>
                <a:cubicBezTo>
                  <a:pt x="1034779" y="3709870"/>
                  <a:pt x="1034779" y="3709870"/>
                  <a:pt x="1034779" y="3709870"/>
                </a:cubicBezTo>
                <a:cubicBezTo>
                  <a:pt x="1080338" y="3654315"/>
                  <a:pt x="1080338" y="3654315"/>
                  <a:pt x="1080338" y="3654315"/>
                </a:cubicBezTo>
                <a:cubicBezTo>
                  <a:pt x="1125897" y="3598759"/>
                  <a:pt x="1125897" y="3598759"/>
                  <a:pt x="1125897" y="3598759"/>
                </a:cubicBezTo>
                <a:lnTo>
                  <a:pt x="1171453" y="3543208"/>
                </a:lnTo>
                <a:cubicBezTo>
                  <a:pt x="1142858" y="3511188"/>
                  <a:pt x="1142858" y="3511188"/>
                  <a:pt x="1142858" y="3511188"/>
                </a:cubicBezTo>
                <a:cubicBezTo>
                  <a:pt x="1068708" y="3534716"/>
                  <a:pt x="1068708" y="3534716"/>
                  <a:pt x="1068708" y="3534716"/>
                </a:cubicBezTo>
                <a:cubicBezTo>
                  <a:pt x="1114262" y="3479165"/>
                  <a:pt x="1114262" y="3479165"/>
                  <a:pt x="1114262" y="3479165"/>
                </a:cubicBezTo>
                <a:cubicBezTo>
                  <a:pt x="1250938" y="3312499"/>
                  <a:pt x="1250938" y="3312499"/>
                  <a:pt x="1250938" y="3312499"/>
                </a:cubicBezTo>
                <a:cubicBezTo>
                  <a:pt x="1325093" y="3288964"/>
                  <a:pt x="1325093" y="3288964"/>
                  <a:pt x="1325093" y="3288964"/>
                </a:cubicBezTo>
                <a:cubicBezTo>
                  <a:pt x="1279536" y="3344520"/>
                  <a:pt x="1279536" y="3344520"/>
                  <a:pt x="1279536" y="3344520"/>
                </a:cubicBezTo>
                <a:cubicBezTo>
                  <a:pt x="1308130" y="3376541"/>
                  <a:pt x="1308130" y="3376541"/>
                  <a:pt x="1308130" y="3376541"/>
                </a:cubicBezTo>
                <a:cubicBezTo>
                  <a:pt x="1353689" y="3320985"/>
                  <a:pt x="1353689" y="3320985"/>
                  <a:pt x="1353689" y="3320985"/>
                </a:cubicBezTo>
                <a:cubicBezTo>
                  <a:pt x="1399248" y="3265429"/>
                  <a:pt x="1399248" y="3265429"/>
                  <a:pt x="1399248" y="3265429"/>
                </a:cubicBezTo>
                <a:cubicBezTo>
                  <a:pt x="1444807" y="3209874"/>
                  <a:pt x="1444807" y="3209874"/>
                  <a:pt x="1444807" y="3209874"/>
                </a:cubicBezTo>
                <a:cubicBezTo>
                  <a:pt x="1416213" y="3177853"/>
                  <a:pt x="1416213" y="3177853"/>
                  <a:pt x="1416213" y="3177853"/>
                </a:cubicBezTo>
                <a:cubicBezTo>
                  <a:pt x="1461772" y="3122297"/>
                  <a:pt x="1461772" y="3122297"/>
                  <a:pt x="1461772" y="3122297"/>
                </a:cubicBezTo>
                <a:cubicBezTo>
                  <a:pt x="1507326" y="3066746"/>
                  <a:pt x="1507326" y="3066746"/>
                  <a:pt x="1507326" y="3066746"/>
                </a:cubicBezTo>
                <a:lnTo>
                  <a:pt x="1516685" y="3063772"/>
                </a:lnTo>
                <a:lnTo>
                  <a:pt x="1520478" y="3044199"/>
                </a:lnTo>
                <a:cubicBezTo>
                  <a:pt x="1522597" y="3033251"/>
                  <a:pt x="1522597" y="3033251"/>
                  <a:pt x="1522597" y="3033251"/>
                </a:cubicBezTo>
                <a:cubicBezTo>
                  <a:pt x="1568156" y="2977697"/>
                  <a:pt x="1568156" y="2977697"/>
                  <a:pt x="1568156" y="2977697"/>
                </a:cubicBezTo>
                <a:lnTo>
                  <a:pt x="1577169" y="2931809"/>
                </a:lnTo>
                <a:lnTo>
                  <a:pt x="1573423" y="2927614"/>
                </a:lnTo>
                <a:cubicBezTo>
                  <a:pt x="1569849" y="2923612"/>
                  <a:pt x="1569849" y="2923612"/>
                  <a:pt x="1569849" y="2923612"/>
                </a:cubicBezTo>
                <a:cubicBezTo>
                  <a:pt x="1256271" y="3105322"/>
                  <a:pt x="1256271" y="3105322"/>
                  <a:pt x="1256271" y="3105322"/>
                </a:cubicBezTo>
                <a:cubicBezTo>
                  <a:pt x="1182117" y="3128857"/>
                  <a:pt x="1182117" y="3128857"/>
                  <a:pt x="1182117" y="3128857"/>
                </a:cubicBezTo>
                <a:cubicBezTo>
                  <a:pt x="1107964" y="3152391"/>
                  <a:pt x="1107964" y="3152391"/>
                  <a:pt x="1107964" y="3152391"/>
                </a:cubicBezTo>
                <a:cubicBezTo>
                  <a:pt x="1079366" y="3120369"/>
                  <a:pt x="1079366" y="3120369"/>
                  <a:pt x="1079366" y="3120369"/>
                </a:cubicBezTo>
                <a:cubicBezTo>
                  <a:pt x="1153521" y="3096835"/>
                  <a:pt x="1153521" y="3096835"/>
                  <a:pt x="1153521" y="3096835"/>
                </a:cubicBezTo>
                <a:cubicBezTo>
                  <a:pt x="1170485" y="3009258"/>
                  <a:pt x="1170485" y="3009258"/>
                  <a:pt x="1124925" y="3064813"/>
                </a:cubicBezTo>
                <a:cubicBezTo>
                  <a:pt x="1170485" y="3009258"/>
                  <a:pt x="1170485" y="3009258"/>
                  <a:pt x="1170485" y="3009258"/>
                </a:cubicBezTo>
                <a:cubicBezTo>
                  <a:pt x="1233009" y="2866126"/>
                  <a:pt x="1233009" y="2866126"/>
                  <a:pt x="1233009" y="2866126"/>
                </a:cubicBezTo>
                <a:cubicBezTo>
                  <a:pt x="1289960" y="2796680"/>
                  <a:pt x="1332667" y="2744600"/>
                  <a:pt x="1364701" y="2705538"/>
                </a:cubicBezTo>
                <a:lnTo>
                  <a:pt x="1381183" y="2685442"/>
                </a:lnTo>
                <a:lnTo>
                  <a:pt x="1382832" y="2676916"/>
                </a:lnTo>
                <a:cubicBezTo>
                  <a:pt x="1384954" y="2665969"/>
                  <a:pt x="1384954" y="2665969"/>
                  <a:pt x="1384954" y="2665969"/>
                </a:cubicBezTo>
                <a:lnTo>
                  <a:pt x="1401440" y="2660737"/>
                </a:lnTo>
                <a:lnTo>
                  <a:pt x="1432327" y="2623076"/>
                </a:lnTo>
                <a:cubicBezTo>
                  <a:pt x="1460801" y="2588351"/>
                  <a:pt x="1460801" y="2588351"/>
                  <a:pt x="1460801" y="2588351"/>
                </a:cubicBezTo>
                <a:cubicBezTo>
                  <a:pt x="1506360" y="2532797"/>
                  <a:pt x="1506360" y="2532797"/>
                  <a:pt x="1506360" y="2532797"/>
                </a:cubicBezTo>
                <a:lnTo>
                  <a:pt x="1517860" y="2518772"/>
                </a:lnTo>
                <a:lnTo>
                  <a:pt x="1519512" y="2510248"/>
                </a:lnTo>
                <a:cubicBezTo>
                  <a:pt x="1521632" y="2499303"/>
                  <a:pt x="1521632" y="2499303"/>
                  <a:pt x="1521632" y="2499303"/>
                </a:cubicBezTo>
                <a:cubicBezTo>
                  <a:pt x="1476073" y="2554858"/>
                  <a:pt x="1476073" y="2554858"/>
                  <a:pt x="1476073" y="2554858"/>
                </a:cubicBezTo>
                <a:cubicBezTo>
                  <a:pt x="1430514" y="2610414"/>
                  <a:pt x="1430514" y="2610414"/>
                  <a:pt x="1430514" y="2610414"/>
                </a:cubicBezTo>
                <a:cubicBezTo>
                  <a:pt x="1401916" y="2578392"/>
                  <a:pt x="1401916" y="2578392"/>
                  <a:pt x="1401916" y="2578392"/>
                </a:cubicBezTo>
                <a:cubicBezTo>
                  <a:pt x="1447475" y="2522836"/>
                  <a:pt x="1447475" y="2522836"/>
                  <a:pt x="1447475" y="2522836"/>
                </a:cubicBezTo>
                <a:cubicBezTo>
                  <a:pt x="1418882" y="2490815"/>
                  <a:pt x="1418882" y="2490815"/>
                  <a:pt x="1418882" y="2490815"/>
                </a:cubicBezTo>
                <a:cubicBezTo>
                  <a:pt x="1407249" y="2371217"/>
                  <a:pt x="1407249" y="2371217"/>
                  <a:pt x="1407249" y="2371217"/>
                </a:cubicBezTo>
                <a:cubicBezTo>
                  <a:pt x="1424213" y="2283638"/>
                  <a:pt x="1452808" y="2315661"/>
                  <a:pt x="1452808" y="2315661"/>
                </a:cubicBezTo>
                <a:cubicBezTo>
                  <a:pt x="1435846" y="2403237"/>
                  <a:pt x="1481404" y="2347683"/>
                  <a:pt x="1481404" y="2347683"/>
                </a:cubicBezTo>
                <a:cubicBezTo>
                  <a:pt x="1435846" y="2403237"/>
                  <a:pt x="1435846" y="2403237"/>
                  <a:pt x="1435846" y="2403237"/>
                </a:cubicBezTo>
                <a:cubicBezTo>
                  <a:pt x="1464440" y="2435259"/>
                  <a:pt x="1464440" y="2435259"/>
                  <a:pt x="1464440" y="2435259"/>
                </a:cubicBezTo>
                <a:cubicBezTo>
                  <a:pt x="1509999" y="2379703"/>
                  <a:pt x="1509999" y="2379703"/>
                  <a:pt x="1509999" y="2379703"/>
                </a:cubicBezTo>
                <a:cubicBezTo>
                  <a:pt x="1543923" y="2204556"/>
                  <a:pt x="1543923" y="2204556"/>
                  <a:pt x="1543923" y="2204556"/>
                </a:cubicBezTo>
                <a:cubicBezTo>
                  <a:pt x="1498366" y="2260110"/>
                  <a:pt x="1498366" y="2260110"/>
                  <a:pt x="1498366" y="2260110"/>
                </a:cubicBezTo>
                <a:cubicBezTo>
                  <a:pt x="1469769" y="2228088"/>
                  <a:pt x="1469769" y="2228088"/>
                  <a:pt x="1469769" y="2228088"/>
                </a:cubicBezTo>
                <a:cubicBezTo>
                  <a:pt x="1515328" y="2172532"/>
                  <a:pt x="1515328" y="2172532"/>
                  <a:pt x="1515328" y="2172532"/>
                </a:cubicBezTo>
                <a:cubicBezTo>
                  <a:pt x="1560887" y="2116976"/>
                  <a:pt x="1560887" y="2116976"/>
                  <a:pt x="1560887" y="2116976"/>
                </a:cubicBezTo>
                <a:cubicBezTo>
                  <a:pt x="1652006" y="2005866"/>
                  <a:pt x="1652006" y="2005866"/>
                  <a:pt x="1652006" y="2005866"/>
                </a:cubicBezTo>
                <a:cubicBezTo>
                  <a:pt x="1577850" y="2029399"/>
                  <a:pt x="1668970" y="1918287"/>
                  <a:pt x="1623408" y="1973842"/>
                </a:cubicBezTo>
                <a:cubicBezTo>
                  <a:pt x="1577850" y="2029399"/>
                  <a:pt x="1577850" y="2029399"/>
                  <a:pt x="1577850" y="2029399"/>
                </a:cubicBezTo>
                <a:cubicBezTo>
                  <a:pt x="1503696" y="2052935"/>
                  <a:pt x="1503696" y="2052935"/>
                  <a:pt x="1503696" y="2052935"/>
                </a:cubicBezTo>
                <a:cubicBezTo>
                  <a:pt x="1594814" y="1941823"/>
                  <a:pt x="1594814" y="1941823"/>
                  <a:pt x="1594814" y="1941823"/>
                </a:cubicBezTo>
                <a:cubicBezTo>
                  <a:pt x="1685935" y="1830711"/>
                  <a:pt x="1685935" y="1830711"/>
                  <a:pt x="1685935" y="1830711"/>
                </a:cubicBezTo>
                <a:cubicBezTo>
                  <a:pt x="1566220" y="1909803"/>
                  <a:pt x="1566220" y="1909803"/>
                  <a:pt x="1566220" y="1909803"/>
                </a:cubicBezTo>
                <a:cubicBezTo>
                  <a:pt x="1520661" y="1965358"/>
                  <a:pt x="1520661" y="1965358"/>
                  <a:pt x="1520661" y="1965358"/>
                </a:cubicBezTo>
                <a:cubicBezTo>
                  <a:pt x="1492066" y="1933337"/>
                  <a:pt x="1492066" y="1933337"/>
                  <a:pt x="1492066" y="1933337"/>
                </a:cubicBezTo>
                <a:cubicBezTo>
                  <a:pt x="1583184" y="1822224"/>
                  <a:pt x="1583184" y="1822224"/>
                  <a:pt x="1583184" y="1822224"/>
                </a:cubicBezTo>
                <a:cubicBezTo>
                  <a:pt x="1509029" y="1845760"/>
                  <a:pt x="1509029" y="1845760"/>
                  <a:pt x="1509029" y="1845760"/>
                </a:cubicBezTo>
                <a:cubicBezTo>
                  <a:pt x="1554588" y="1790203"/>
                  <a:pt x="1554588" y="1790203"/>
                  <a:pt x="1554588" y="1790203"/>
                </a:cubicBezTo>
                <a:cubicBezTo>
                  <a:pt x="1525995" y="1758184"/>
                  <a:pt x="1525995" y="1758184"/>
                  <a:pt x="1525995" y="1758184"/>
                </a:cubicBezTo>
                <a:lnTo>
                  <a:pt x="1533113" y="1749502"/>
                </a:lnTo>
                <a:cubicBezTo>
                  <a:pt x="1571553" y="1702625"/>
                  <a:pt x="1571553" y="1702625"/>
                  <a:pt x="1571553" y="1702625"/>
                </a:cubicBezTo>
                <a:cubicBezTo>
                  <a:pt x="1542958" y="1670603"/>
                  <a:pt x="1542958" y="1670603"/>
                  <a:pt x="1542958" y="1670603"/>
                </a:cubicBezTo>
                <a:cubicBezTo>
                  <a:pt x="1605475" y="1527476"/>
                  <a:pt x="1588513" y="1615053"/>
                  <a:pt x="1634072" y="1559498"/>
                </a:cubicBezTo>
                <a:cubicBezTo>
                  <a:pt x="1679632" y="1503941"/>
                  <a:pt x="1679632" y="1503941"/>
                  <a:pt x="1679632" y="1503941"/>
                </a:cubicBezTo>
                <a:cubicBezTo>
                  <a:pt x="1634072" y="1559498"/>
                  <a:pt x="1605475" y="1527476"/>
                  <a:pt x="1605475" y="1527476"/>
                </a:cubicBezTo>
                <a:cubicBezTo>
                  <a:pt x="1531322" y="1551011"/>
                  <a:pt x="1531322" y="1551011"/>
                  <a:pt x="1531322" y="1551011"/>
                </a:cubicBezTo>
                <a:cubicBezTo>
                  <a:pt x="1622440" y="1439899"/>
                  <a:pt x="1622440" y="1439899"/>
                  <a:pt x="1622440" y="1439899"/>
                </a:cubicBezTo>
                <a:cubicBezTo>
                  <a:pt x="1593843" y="1407877"/>
                  <a:pt x="1593843" y="1407877"/>
                  <a:pt x="1593843" y="1407877"/>
                </a:cubicBezTo>
                <a:cubicBezTo>
                  <a:pt x="1593843" y="1407877"/>
                  <a:pt x="1548286" y="1463433"/>
                  <a:pt x="1548286" y="1463433"/>
                </a:cubicBezTo>
                <a:cubicBezTo>
                  <a:pt x="1552525" y="1441540"/>
                  <a:pt x="1555709" y="1425116"/>
                  <a:pt x="1558093" y="1412804"/>
                </a:cubicBezTo>
                <a:lnTo>
                  <a:pt x="1561780" y="1393770"/>
                </a:lnTo>
                <a:lnTo>
                  <a:pt x="1566886" y="1392672"/>
                </a:lnTo>
                <a:cubicBezTo>
                  <a:pt x="1571340" y="1389334"/>
                  <a:pt x="1572398" y="1383861"/>
                  <a:pt x="1565251" y="1375856"/>
                </a:cubicBezTo>
                <a:cubicBezTo>
                  <a:pt x="1639405" y="1352322"/>
                  <a:pt x="1639405" y="1352322"/>
                  <a:pt x="1639405" y="1352322"/>
                </a:cubicBezTo>
                <a:cubicBezTo>
                  <a:pt x="1610808" y="1320301"/>
                  <a:pt x="1610808" y="1320301"/>
                  <a:pt x="1610808" y="1320301"/>
                </a:cubicBezTo>
                <a:cubicBezTo>
                  <a:pt x="1656367" y="1264745"/>
                  <a:pt x="1656367" y="1264745"/>
                  <a:pt x="1656367" y="1264745"/>
                </a:cubicBezTo>
                <a:cubicBezTo>
                  <a:pt x="1673332" y="1177168"/>
                  <a:pt x="1673332" y="1177168"/>
                  <a:pt x="1673332" y="1177168"/>
                </a:cubicBezTo>
                <a:cubicBezTo>
                  <a:pt x="1701928" y="1209190"/>
                  <a:pt x="1701928" y="1209190"/>
                  <a:pt x="1701928" y="1209190"/>
                </a:cubicBezTo>
                <a:cubicBezTo>
                  <a:pt x="1718891" y="1121612"/>
                  <a:pt x="1718891" y="1121612"/>
                  <a:pt x="1718891" y="1121612"/>
                </a:cubicBezTo>
                <a:cubicBezTo>
                  <a:pt x="1855567" y="954947"/>
                  <a:pt x="1855567" y="954947"/>
                  <a:pt x="1855567" y="954947"/>
                </a:cubicBezTo>
                <a:cubicBezTo>
                  <a:pt x="1901125" y="899391"/>
                  <a:pt x="1901125" y="899391"/>
                  <a:pt x="1901125" y="899391"/>
                </a:cubicBezTo>
                <a:cubicBezTo>
                  <a:pt x="1872530" y="867371"/>
                  <a:pt x="1872530" y="867371"/>
                  <a:pt x="1872530" y="867371"/>
                </a:cubicBezTo>
                <a:cubicBezTo>
                  <a:pt x="1946684" y="843836"/>
                  <a:pt x="1946684" y="843836"/>
                  <a:pt x="1946684" y="843836"/>
                </a:cubicBezTo>
                <a:cubicBezTo>
                  <a:pt x="1963651" y="756260"/>
                  <a:pt x="1963651" y="756260"/>
                  <a:pt x="1963651" y="756260"/>
                </a:cubicBezTo>
                <a:cubicBezTo>
                  <a:pt x="1992245" y="788280"/>
                  <a:pt x="1992245" y="788280"/>
                  <a:pt x="1992245" y="788280"/>
                </a:cubicBezTo>
                <a:cubicBezTo>
                  <a:pt x="2037804" y="732724"/>
                  <a:pt x="2037804" y="732724"/>
                  <a:pt x="2037804" y="732724"/>
                </a:cubicBezTo>
                <a:cubicBezTo>
                  <a:pt x="2066398" y="764746"/>
                  <a:pt x="2066398" y="764746"/>
                  <a:pt x="2066398" y="764746"/>
                </a:cubicBezTo>
                <a:cubicBezTo>
                  <a:pt x="2111960" y="709192"/>
                  <a:pt x="2111960" y="709192"/>
                  <a:pt x="2111960" y="709192"/>
                </a:cubicBezTo>
                <a:cubicBezTo>
                  <a:pt x="2157517" y="653634"/>
                  <a:pt x="2157517" y="653634"/>
                  <a:pt x="2157517" y="653634"/>
                </a:cubicBezTo>
                <a:lnTo>
                  <a:pt x="2203073" y="598084"/>
                </a:lnTo>
                <a:cubicBezTo>
                  <a:pt x="2174478" y="566062"/>
                  <a:pt x="2174478" y="566062"/>
                  <a:pt x="2174478" y="566062"/>
                </a:cubicBezTo>
                <a:cubicBezTo>
                  <a:pt x="2100326" y="589591"/>
                  <a:pt x="2100326" y="589591"/>
                  <a:pt x="2100326" y="589591"/>
                </a:cubicBezTo>
                <a:cubicBezTo>
                  <a:pt x="2145881" y="534041"/>
                  <a:pt x="2145881" y="534041"/>
                  <a:pt x="2145881" y="534041"/>
                </a:cubicBezTo>
                <a:cubicBezTo>
                  <a:pt x="2282561" y="367371"/>
                  <a:pt x="2282561" y="367371"/>
                  <a:pt x="2282561" y="367371"/>
                </a:cubicBezTo>
                <a:cubicBezTo>
                  <a:pt x="2356718" y="343836"/>
                  <a:pt x="2356718" y="343836"/>
                  <a:pt x="2356718" y="343836"/>
                </a:cubicBezTo>
                <a:cubicBezTo>
                  <a:pt x="2311156" y="399392"/>
                  <a:pt x="2311156" y="399392"/>
                  <a:pt x="2311156" y="399392"/>
                </a:cubicBezTo>
                <a:cubicBezTo>
                  <a:pt x="2339753" y="431415"/>
                  <a:pt x="2339753" y="431415"/>
                  <a:pt x="2339753" y="431415"/>
                </a:cubicBezTo>
                <a:cubicBezTo>
                  <a:pt x="2385312" y="375859"/>
                  <a:pt x="2385312" y="375859"/>
                  <a:pt x="2385312" y="375859"/>
                </a:cubicBezTo>
                <a:cubicBezTo>
                  <a:pt x="2430871" y="320304"/>
                  <a:pt x="2430871" y="320304"/>
                  <a:pt x="2430871" y="320304"/>
                </a:cubicBezTo>
                <a:cubicBezTo>
                  <a:pt x="2476430" y="264747"/>
                  <a:pt x="2476430" y="264747"/>
                  <a:pt x="2476430" y="264747"/>
                </a:cubicBezTo>
                <a:cubicBezTo>
                  <a:pt x="2447834" y="232724"/>
                  <a:pt x="2447834" y="232724"/>
                  <a:pt x="2447834" y="232724"/>
                </a:cubicBezTo>
                <a:lnTo>
                  <a:pt x="2465018" y="211773"/>
                </a:lnTo>
                <a:lnTo>
                  <a:pt x="2419731" y="215627"/>
                </a:lnTo>
                <a:cubicBezTo>
                  <a:pt x="2335080" y="222829"/>
                  <a:pt x="2310897" y="224885"/>
                  <a:pt x="2303985" y="225475"/>
                </a:cubicBezTo>
                <a:lnTo>
                  <a:pt x="2301220" y="225712"/>
                </a:lnTo>
                <a:lnTo>
                  <a:pt x="2312804" y="222035"/>
                </a:lnTo>
                <a:cubicBezTo>
                  <a:pt x="2375374" y="202176"/>
                  <a:pt x="2375374" y="202176"/>
                  <a:pt x="2375374" y="202176"/>
                </a:cubicBezTo>
                <a:cubicBezTo>
                  <a:pt x="2614797" y="44000"/>
                  <a:pt x="2614797" y="44000"/>
                  <a:pt x="2569239" y="99549"/>
                </a:cubicBezTo>
                <a:cubicBezTo>
                  <a:pt x="2614797" y="44000"/>
                  <a:pt x="2614797" y="44000"/>
                  <a:pt x="2614797" y="44000"/>
                </a:cubicBezTo>
                <a:cubicBezTo>
                  <a:pt x="2610558" y="65889"/>
                  <a:pt x="2607378" y="82313"/>
                  <a:pt x="2604989" y="94630"/>
                </a:cubicBezTo>
                <a:lnTo>
                  <a:pt x="2603747" y="101054"/>
                </a:lnTo>
                <a:lnTo>
                  <a:pt x="2603834" y="101025"/>
                </a:lnTo>
                <a:cubicBezTo>
                  <a:pt x="2613104" y="98085"/>
                  <a:pt x="2613104" y="98085"/>
                  <a:pt x="2613104" y="98085"/>
                </a:cubicBezTo>
                <a:lnTo>
                  <a:pt x="2619461" y="105204"/>
                </a:lnTo>
                <a:lnTo>
                  <a:pt x="2637248" y="83515"/>
                </a:lnTo>
                <a:lnTo>
                  <a:pt x="2633761" y="81254"/>
                </a:lnTo>
                <a:cubicBezTo>
                  <a:pt x="2624492" y="84196"/>
                  <a:pt x="2613104" y="98085"/>
                  <a:pt x="2613104" y="98085"/>
                </a:cubicBezTo>
                <a:cubicBezTo>
                  <a:pt x="2617344" y="76191"/>
                  <a:pt x="2620525" y="59770"/>
                  <a:pt x="2622910" y="47454"/>
                </a:cubicBezTo>
                <a:lnTo>
                  <a:pt x="2624156" y="41029"/>
                </a:lnTo>
                <a:lnTo>
                  <a:pt x="2624070" y="41054"/>
                </a:lnTo>
                <a:cubicBezTo>
                  <a:pt x="2614797" y="44000"/>
                  <a:pt x="2614797" y="44000"/>
                  <a:pt x="2614797" y="44000"/>
                </a:cubicBezTo>
                <a:lnTo>
                  <a:pt x="2626295" y="29976"/>
                </a:lnTo>
                <a:lnTo>
                  <a:pt x="2627946" y="21455"/>
                </a:lnTo>
                <a:cubicBezTo>
                  <a:pt x="2630067" y="10507"/>
                  <a:pt x="2630067" y="10507"/>
                  <a:pt x="2630067" y="10507"/>
                </a:cubicBezTo>
                <a:close/>
              </a:path>
            </a:pathLst>
          </a:custGeom>
        </p:spPr>
        <p:txBody>
          <a:bodyPr wrap="square">
            <a:noAutofit/>
          </a:bodyPr>
          <a:lstStyle/>
          <a:p>
            <a:endParaRPr lang="en-US"/>
          </a:p>
        </p:txBody>
      </p:sp>
    </p:spTree>
    <p:extLst>
      <p:ext uri="{BB962C8B-B14F-4D97-AF65-F5344CB8AC3E}">
        <p14:creationId xmlns:p14="http://schemas.microsoft.com/office/powerpoint/2010/main" val="27739303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240" name="Picture Placeholder 239"/>
          <p:cNvSpPr>
            <a:spLocks noGrp="1"/>
          </p:cNvSpPr>
          <p:nvPr>
            <p:ph type="pic" sz="quarter" idx="10"/>
          </p:nvPr>
        </p:nvSpPr>
        <p:spPr>
          <a:xfrm>
            <a:off x="1" y="838746"/>
            <a:ext cx="5029990" cy="6019254"/>
          </a:xfrm>
          <a:custGeom>
            <a:avLst/>
            <a:gdLst>
              <a:gd name="connsiteX0" fmla="*/ 6992470 w 10035092"/>
              <a:gd name="connsiteY0" fmla="*/ 11772355 h 12038508"/>
              <a:gd name="connsiteX1" fmla="*/ 6988533 w 10035092"/>
              <a:gd name="connsiteY1" fmla="*/ 11774851 h 12038508"/>
              <a:gd name="connsiteX2" fmla="*/ 6989474 w 10035092"/>
              <a:gd name="connsiteY2" fmla="*/ 11775862 h 12038508"/>
              <a:gd name="connsiteX3" fmla="*/ 7642731 w 10035092"/>
              <a:gd name="connsiteY3" fmla="*/ 11479547 h 12038508"/>
              <a:gd name="connsiteX4" fmla="*/ 7640108 w 10035092"/>
              <a:gd name="connsiteY4" fmla="*/ 11481210 h 12038508"/>
              <a:gd name="connsiteX5" fmla="*/ 7644983 w 10035092"/>
              <a:gd name="connsiteY5" fmla="*/ 11479727 h 12038508"/>
              <a:gd name="connsiteX6" fmla="*/ 7575046 w 10035092"/>
              <a:gd name="connsiteY6" fmla="*/ 11404562 h 12038508"/>
              <a:gd name="connsiteX7" fmla="*/ 7537904 w 10035092"/>
              <a:gd name="connsiteY7" fmla="*/ 11448031 h 12038508"/>
              <a:gd name="connsiteX8" fmla="*/ 7514592 w 10035092"/>
              <a:gd name="connsiteY8" fmla="*/ 11422976 h 12038508"/>
              <a:gd name="connsiteX9" fmla="*/ 7454138 w 10035092"/>
              <a:gd name="connsiteY9" fmla="*/ 11441390 h 12038508"/>
              <a:gd name="connsiteX10" fmla="*/ 7430826 w 10035092"/>
              <a:gd name="connsiteY10" fmla="*/ 11416335 h 12038508"/>
              <a:gd name="connsiteX11" fmla="*/ 7393685 w 10035092"/>
              <a:gd name="connsiteY11" fmla="*/ 11459805 h 12038508"/>
              <a:gd name="connsiteX12" fmla="*/ 7319401 w 10035092"/>
              <a:gd name="connsiteY12" fmla="*/ 11546743 h 12038508"/>
              <a:gd name="connsiteX13" fmla="*/ 7258947 w 10035092"/>
              <a:gd name="connsiteY13" fmla="*/ 11565157 h 12038508"/>
              <a:gd name="connsiteX14" fmla="*/ 7209402 w 10035092"/>
              <a:gd name="connsiteY14" fmla="*/ 11571612 h 12038508"/>
              <a:gd name="connsiteX15" fmla="*/ 7179078 w 10035092"/>
              <a:gd name="connsiteY15" fmla="*/ 11600657 h 12038508"/>
              <a:gd name="connsiteX16" fmla="*/ 7044938 w 10035092"/>
              <a:gd name="connsiteY16" fmla="*/ 11729127 h 12038508"/>
              <a:gd name="connsiteX17" fmla="*/ 7033642 w 10035092"/>
              <a:gd name="connsiteY17" fmla="*/ 11739945 h 12038508"/>
              <a:gd name="connsiteX18" fmla="*/ 7040093 w 10035092"/>
              <a:gd name="connsiteY18" fmla="*/ 11746877 h 12038508"/>
              <a:gd name="connsiteX19" fmla="*/ 7049928 w 10035092"/>
              <a:gd name="connsiteY19" fmla="*/ 11757449 h 12038508"/>
              <a:gd name="connsiteX20" fmla="*/ 7087070 w 10035092"/>
              <a:gd name="connsiteY20" fmla="*/ 11713979 h 12038508"/>
              <a:gd name="connsiteX21" fmla="*/ 7124212 w 10035092"/>
              <a:gd name="connsiteY21" fmla="*/ 11670509 h 12038508"/>
              <a:gd name="connsiteX22" fmla="*/ 7110382 w 10035092"/>
              <a:gd name="connsiteY22" fmla="*/ 11739032 h 12038508"/>
              <a:gd name="connsiteX23" fmla="*/ 7147523 w 10035092"/>
              <a:gd name="connsiteY23" fmla="*/ 11695563 h 12038508"/>
              <a:gd name="connsiteX24" fmla="*/ 7207977 w 10035092"/>
              <a:gd name="connsiteY24" fmla="*/ 11677149 h 12038508"/>
              <a:gd name="connsiteX25" fmla="*/ 7245119 w 10035092"/>
              <a:gd name="connsiteY25" fmla="*/ 11633680 h 12038508"/>
              <a:gd name="connsiteX26" fmla="*/ 7305572 w 10035092"/>
              <a:gd name="connsiteY26" fmla="*/ 11615267 h 12038508"/>
              <a:gd name="connsiteX27" fmla="*/ 7328884 w 10035092"/>
              <a:gd name="connsiteY27" fmla="*/ 11640322 h 12038508"/>
              <a:gd name="connsiteX28" fmla="*/ 7389337 w 10035092"/>
              <a:gd name="connsiteY28" fmla="*/ 11621907 h 12038508"/>
              <a:gd name="connsiteX29" fmla="*/ 7396803 w 10035092"/>
              <a:gd name="connsiteY29" fmla="*/ 11618114 h 12038508"/>
              <a:gd name="connsiteX30" fmla="*/ 7397189 w 10035092"/>
              <a:gd name="connsiteY30" fmla="*/ 11617812 h 12038508"/>
              <a:gd name="connsiteX31" fmla="*/ 7414032 w 10035092"/>
              <a:gd name="connsiteY31" fmla="*/ 11604643 h 12038508"/>
              <a:gd name="connsiteX32" fmla="*/ 7451171 w 10035092"/>
              <a:gd name="connsiteY32" fmla="*/ 11561176 h 12038508"/>
              <a:gd name="connsiteX33" fmla="*/ 7488314 w 10035092"/>
              <a:gd name="connsiteY33" fmla="*/ 11517706 h 12038508"/>
              <a:gd name="connsiteX34" fmla="*/ 7544738 w 10035092"/>
              <a:gd name="connsiteY34" fmla="*/ 11481929 h 12038508"/>
              <a:gd name="connsiteX35" fmla="*/ 7561587 w 10035092"/>
              <a:gd name="connsiteY35" fmla="*/ 11471245 h 12038508"/>
              <a:gd name="connsiteX36" fmla="*/ 7569211 w 10035092"/>
              <a:gd name="connsiteY36" fmla="*/ 11433469 h 12038508"/>
              <a:gd name="connsiteX37" fmla="*/ 7575046 w 10035092"/>
              <a:gd name="connsiteY37" fmla="*/ 11404562 h 12038508"/>
              <a:gd name="connsiteX38" fmla="*/ 7779587 w 10035092"/>
              <a:gd name="connsiteY38" fmla="*/ 11322191 h 12038508"/>
              <a:gd name="connsiteX39" fmla="*/ 7761050 w 10035092"/>
              <a:gd name="connsiteY39" fmla="*/ 11343886 h 12038508"/>
              <a:gd name="connsiteX40" fmla="*/ 7756406 w 10035092"/>
              <a:gd name="connsiteY40" fmla="*/ 11349321 h 12038508"/>
              <a:gd name="connsiteX41" fmla="*/ 7782526 w 10035092"/>
              <a:gd name="connsiteY41" fmla="*/ 11341366 h 12038508"/>
              <a:gd name="connsiteX42" fmla="*/ 7781098 w 10035092"/>
              <a:gd name="connsiteY42" fmla="*/ 11332057 h 12038508"/>
              <a:gd name="connsiteX43" fmla="*/ 7737441 w 10035092"/>
              <a:gd name="connsiteY43" fmla="*/ 11162163 h 12038508"/>
              <a:gd name="connsiteX44" fmla="*/ 7639845 w 10035092"/>
              <a:gd name="connsiteY44" fmla="*/ 11224046 h 12038508"/>
              <a:gd name="connsiteX45" fmla="*/ 7579392 w 10035092"/>
              <a:gd name="connsiteY45" fmla="*/ 11242460 h 12038508"/>
              <a:gd name="connsiteX46" fmla="*/ 7518939 w 10035092"/>
              <a:gd name="connsiteY46" fmla="*/ 11260872 h 12038508"/>
              <a:gd name="connsiteX47" fmla="*/ 7483989 w 10035092"/>
              <a:gd name="connsiteY47" fmla="*/ 11271517 h 12038508"/>
              <a:gd name="connsiteX48" fmla="*/ 7471926 w 10035092"/>
              <a:gd name="connsiteY48" fmla="*/ 11275193 h 12038508"/>
              <a:gd name="connsiteX49" fmla="*/ 7450680 w 10035092"/>
              <a:gd name="connsiteY49" fmla="*/ 11300057 h 12038508"/>
              <a:gd name="connsiteX50" fmla="*/ 7446037 w 10035092"/>
              <a:gd name="connsiteY50" fmla="*/ 11305492 h 12038508"/>
              <a:gd name="connsiteX51" fmla="*/ 7469349 w 10035092"/>
              <a:gd name="connsiteY51" fmla="*/ 11330547 h 12038508"/>
              <a:gd name="connsiteX52" fmla="*/ 7443715 w 10035092"/>
              <a:gd name="connsiteY52" fmla="*/ 11346801 h 12038508"/>
              <a:gd name="connsiteX53" fmla="*/ 7444656 w 10035092"/>
              <a:gd name="connsiteY53" fmla="*/ 11347811 h 12038508"/>
              <a:gd name="connsiteX54" fmla="*/ 7565563 w 10035092"/>
              <a:gd name="connsiteY54" fmla="*/ 11310982 h 12038508"/>
              <a:gd name="connsiteX55" fmla="*/ 7602704 w 10035092"/>
              <a:gd name="connsiteY55" fmla="*/ 11267515 h 12038508"/>
              <a:gd name="connsiteX56" fmla="*/ 7663157 w 10035092"/>
              <a:gd name="connsiteY56" fmla="*/ 11249101 h 12038508"/>
              <a:gd name="connsiteX57" fmla="*/ 7686470 w 10035092"/>
              <a:gd name="connsiteY57" fmla="*/ 11274155 h 12038508"/>
              <a:gd name="connsiteX58" fmla="*/ 7723611 w 10035092"/>
              <a:gd name="connsiteY58" fmla="*/ 11230687 h 12038508"/>
              <a:gd name="connsiteX59" fmla="*/ 7737441 w 10035092"/>
              <a:gd name="connsiteY59" fmla="*/ 11162163 h 12038508"/>
              <a:gd name="connsiteX60" fmla="*/ 8721435 w 10035092"/>
              <a:gd name="connsiteY60" fmla="*/ 8100361 h 12038508"/>
              <a:gd name="connsiteX61" fmla="*/ 8682379 w 10035092"/>
              <a:gd name="connsiteY61" fmla="*/ 8131350 h 12038508"/>
              <a:gd name="connsiteX62" fmla="*/ 8645237 w 10035092"/>
              <a:gd name="connsiteY62" fmla="*/ 8174820 h 12038508"/>
              <a:gd name="connsiteX63" fmla="*/ 8642514 w 10035092"/>
              <a:gd name="connsiteY63" fmla="*/ 8178155 h 12038508"/>
              <a:gd name="connsiteX64" fmla="*/ 8676966 w 10035092"/>
              <a:gd name="connsiteY64" fmla="*/ 8156307 h 12038508"/>
              <a:gd name="connsiteX65" fmla="*/ 8718140 w 10035092"/>
              <a:gd name="connsiteY65" fmla="*/ 8130198 h 12038508"/>
              <a:gd name="connsiteX66" fmla="*/ 8723955 w 10035092"/>
              <a:gd name="connsiteY66" fmla="*/ 8101385 h 12038508"/>
              <a:gd name="connsiteX67" fmla="*/ 77633 w 10035092"/>
              <a:gd name="connsiteY67" fmla="*/ 7137943 h 12038508"/>
              <a:gd name="connsiteX68" fmla="*/ 76587 w 10035092"/>
              <a:gd name="connsiteY68" fmla="*/ 7142513 h 12038508"/>
              <a:gd name="connsiteX69" fmla="*/ 78174 w 10035092"/>
              <a:gd name="connsiteY69" fmla="*/ 7142877 h 12038508"/>
              <a:gd name="connsiteX70" fmla="*/ 100189 w 10035092"/>
              <a:gd name="connsiteY70" fmla="*/ 6134353 h 12038508"/>
              <a:gd name="connsiteX71" fmla="*/ 47883 w 10035092"/>
              <a:gd name="connsiteY71" fmla="*/ 6182009 h 12038508"/>
              <a:gd name="connsiteX72" fmla="*/ 34923 w 10035092"/>
              <a:gd name="connsiteY72" fmla="*/ 6238665 h 12038508"/>
              <a:gd name="connsiteX73" fmla="*/ 74268 w 10035092"/>
              <a:gd name="connsiteY73" fmla="*/ 6247665 h 12038508"/>
              <a:gd name="connsiteX74" fmla="*/ 100653 w 10035092"/>
              <a:gd name="connsiteY74" fmla="*/ 6313322 h 12038508"/>
              <a:gd name="connsiteX75" fmla="*/ 87693 w 10035092"/>
              <a:gd name="connsiteY75" fmla="*/ 6369976 h 12038508"/>
              <a:gd name="connsiteX76" fmla="*/ 140462 w 10035092"/>
              <a:gd name="connsiteY76" fmla="*/ 6501290 h 12038508"/>
              <a:gd name="connsiteX77" fmla="*/ 142049 w 10035092"/>
              <a:gd name="connsiteY77" fmla="*/ 6501655 h 12038508"/>
              <a:gd name="connsiteX78" fmla="*/ 138524 w 10035092"/>
              <a:gd name="connsiteY78" fmla="*/ 6469528 h 12038508"/>
              <a:gd name="connsiteX79" fmla="*/ 177868 w 10035092"/>
              <a:gd name="connsiteY79" fmla="*/ 6478529 h 12038508"/>
              <a:gd name="connsiteX80" fmla="*/ 179489 w 10035092"/>
              <a:gd name="connsiteY80" fmla="*/ 6471446 h 12038508"/>
              <a:gd name="connsiteX81" fmla="*/ 186902 w 10035092"/>
              <a:gd name="connsiteY81" fmla="*/ 6439037 h 12038508"/>
              <a:gd name="connsiteX82" fmla="*/ 181638 w 10035092"/>
              <a:gd name="connsiteY82" fmla="*/ 6425935 h 12038508"/>
              <a:gd name="connsiteX83" fmla="*/ 166383 w 10035092"/>
              <a:gd name="connsiteY83" fmla="*/ 6387977 h 12038508"/>
              <a:gd name="connsiteX84" fmla="*/ 139998 w 10035092"/>
              <a:gd name="connsiteY84" fmla="*/ 6322323 h 12038508"/>
              <a:gd name="connsiteX85" fmla="*/ 113613 w 10035092"/>
              <a:gd name="connsiteY85" fmla="*/ 6256665 h 12038508"/>
              <a:gd name="connsiteX86" fmla="*/ 100189 w 10035092"/>
              <a:gd name="connsiteY86" fmla="*/ 6134353 h 12038508"/>
              <a:gd name="connsiteX87" fmla="*/ 7839988 w 10035092"/>
              <a:gd name="connsiteY87" fmla="*/ 5558228 h 12038508"/>
              <a:gd name="connsiteX88" fmla="*/ 7831550 w 10035092"/>
              <a:gd name="connsiteY88" fmla="*/ 5568103 h 12038508"/>
              <a:gd name="connsiteX89" fmla="*/ 7830352 w 10035092"/>
              <a:gd name="connsiteY89" fmla="*/ 5579950 h 12038508"/>
              <a:gd name="connsiteX90" fmla="*/ 7838606 w 10035092"/>
              <a:gd name="connsiteY90" fmla="*/ 5600549 h 12038508"/>
              <a:gd name="connsiteX91" fmla="*/ 7858117 w 10035092"/>
              <a:gd name="connsiteY91" fmla="*/ 5577713 h 12038508"/>
              <a:gd name="connsiteX92" fmla="*/ 7849823 w 10035092"/>
              <a:gd name="connsiteY92" fmla="*/ 5568799 h 12038508"/>
              <a:gd name="connsiteX93" fmla="*/ 7839988 w 10035092"/>
              <a:gd name="connsiteY93" fmla="*/ 5558228 h 12038508"/>
              <a:gd name="connsiteX94" fmla="*/ 8537770 w 10035092"/>
              <a:gd name="connsiteY94" fmla="*/ 5474312 h 12038508"/>
              <a:gd name="connsiteX95" fmla="*/ 8535220 w 10035092"/>
              <a:gd name="connsiteY95" fmla="*/ 5477295 h 12038508"/>
              <a:gd name="connsiteX96" fmla="*/ 8538550 w 10035092"/>
              <a:gd name="connsiteY96" fmla="*/ 5475148 h 12038508"/>
              <a:gd name="connsiteX97" fmla="*/ 2173680 w 10035092"/>
              <a:gd name="connsiteY97" fmla="*/ 3662164 h 12038508"/>
              <a:gd name="connsiteX98" fmla="*/ 2151685 w 10035092"/>
              <a:gd name="connsiteY98" fmla="*/ 3682203 h 12038508"/>
              <a:gd name="connsiteX99" fmla="*/ 2157348 w 10035092"/>
              <a:gd name="connsiteY99" fmla="*/ 3733805 h 12038508"/>
              <a:gd name="connsiteX100" fmla="*/ 2162084 w 10035092"/>
              <a:gd name="connsiteY100" fmla="*/ 3776984 h 12038508"/>
              <a:gd name="connsiteX101" fmla="*/ 2163170 w 10035092"/>
              <a:gd name="connsiteY101" fmla="*/ 3772755 h 12038508"/>
              <a:gd name="connsiteX102" fmla="*/ 2176130 w 10035092"/>
              <a:gd name="connsiteY102" fmla="*/ 3716098 h 12038508"/>
              <a:gd name="connsiteX103" fmla="*/ 2176405 w 10035092"/>
              <a:gd name="connsiteY103" fmla="*/ 3663991 h 12038508"/>
              <a:gd name="connsiteX104" fmla="*/ 5080228 w 10035092"/>
              <a:gd name="connsiteY104" fmla="*/ 3187998 h 12038508"/>
              <a:gd name="connsiteX105" fmla="*/ 5073419 w 10035092"/>
              <a:gd name="connsiteY105" fmla="*/ 3217761 h 12038508"/>
              <a:gd name="connsiteX106" fmla="*/ 5097988 w 10035092"/>
              <a:gd name="connsiteY106" fmla="*/ 3214996 h 12038508"/>
              <a:gd name="connsiteX107" fmla="*/ 5107881 w 10035092"/>
              <a:gd name="connsiteY107" fmla="*/ 3207867 h 12038508"/>
              <a:gd name="connsiteX108" fmla="*/ 5110826 w 10035092"/>
              <a:gd name="connsiteY108" fmla="*/ 3194995 h 12038508"/>
              <a:gd name="connsiteX109" fmla="*/ 5094226 w 10035092"/>
              <a:gd name="connsiteY109" fmla="*/ 3191200 h 12038508"/>
              <a:gd name="connsiteX110" fmla="*/ 4688279 w 10035092"/>
              <a:gd name="connsiteY110" fmla="*/ 2502129 h 12038508"/>
              <a:gd name="connsiteX111" fmla="*/ 4688705 w 10035092"/>
              <a:gd name="connsiteY111" fmla="*/ 2506319 h 12038508"/>
              <a:gd name="connsiteX112" fmla="*/ 4689593 w 10035092"/>
              <a:gd name="connsiteY112" fmla="*/ 2502429 h 12038508"/>
              <a:gd name="connsiteX113" fmla="*/ 5602475 w 10035092"/>
              <a:gd name="connsiteY113" fmla="*/ 0 h 12038508"/>
              <a:gd name="connsiteX114" fmla="*/ 5628862 w 10035092"/>
              <a:gd name="connsiteY114" fmla="*/ 65653 h 12038508"/>
              <a:gd name="connsiteX115" fmla="*/ 5619951 w 10035092"/>
              <a:gd name="connsiteY115" fmla="*/ 104609 h 12038508"/>
              <a:gd name="connsiteX116" fmla="*/ 5589980 w 10035092"/>
              <a:gd name="connsiteY116" fmla="*/ 235623 h 12038508"/>
              <a:gd name="connsiteX117" fmla="*/ 5629325 w 10035092"/>
              <a:gd name="connsiteY117" fmla="*/ 244624 h 12038508"/>
              <a:gd name="connsiteX118" fmla="*/ 5668671 w 10035092"/>
              <a:gd name="connsiteY118" fmla="*/ 253625 h 12038508"/>
              <a:gd name="connsiteX119" fmla="*/ 5708017 w 10035092"/>
              <a:gd name="connsiteY119" fmla="*/ 262624 h 12038508"/>
              <a:gd name="connsiteX120" fmla="*/ 5695056 w 10035092"/>
              <a:gd name="connsiteY120" fmla="*/ 319283 h 12038508"/>
              <a:gd name="connsiteX121" fmla="*/ 5655711 w 10035092"/>
              <a:gd name="connsiteY121" fmla="*/ 310282 h 12038508"/>
              <a:gd name="connsiteX122" fmla="*/ 5682096 w 10035092"/>
              <a:gd name="connsiteY122" fmla="*/ 375941 h 12038508"/>
              <a:gd name="connsiteX123" fmla="*/ 5669136 w 10035092"/>
              <a:gd name="connsiteY123" fmla="*/ 432597 h 12038508"/>
              <a:gd name="connsiteX124" fmla="*/ 5643216 w 10035092"/>
              <a:gd name="connsiteY124" fmla="*/ 545904 h 12038508"/>
              <a:gd name="connsiteX125" fmla="*/ 5658135 w 10035092"/>
              <a:gd name="connsiteY125" fmla="*/ 534417 h 12038508"/>
              <a:gd name="connsiteX126" fmla="*/ 5663164 w 10035092"/>
              <a:gd name="connsiteY126" fmla="*/ 487172 h 12038508"/>
              <a:gd name="connsiteX127" fmla="*/ 5660599 w 10035092"/>
              <a:gd name="connsiteY127" fmla="*/ 546624 h 12038508"/>
              <a:gd name="connsiteX128" fmla="*/ 5656640 w 10035092"/>
              <a:gd name="connsiteY128" fmla="*/ 668218 h 12038508"/>
              <a:gd name="connsiteX129" fmla="*/ 5643678 w 10035092"/>
              <a:gd name="connsiteY129" fmla="*/ 724876 h 12038508"/>
              <a:gd name="connsiteX130" fmla="*/ 5683025 w 10035092"/>
              <a:gd name="connsiteY130" fmla="*/ 733875 h 12038508"/>
              <a:gd name="connsiteX131" fmla="*/ 5644142 w 10035092"/>
              <a:gd name="connsiteY131" fmla="*/ 903849 h 12038508"/>
              <a:gd name="connsiteX132" fmla="*/ 5670527 w 10035092"/>
              <a:gd name="connsiteY132" fmla="*/ 969507 h 12038508"/>
              <a:gd name="connsiteX133" fmla="*/ 5657568 w 10035092"/>
              <a:gd name="connsiteY133" fmla="*/ 1026156 h 12038508"/>
              <a:gd name="connsiteX134" fmla="*/ 5644607 w 10035092"/>
              <a:gd name="connsiteY134" fmla="*/ 1082814 h 12038508"/>
              <a:gd name="connsiteX135" fmla="*/ 5605260 w 10035092"/>
              <a:gd name="connsiteY135" fmla="*/ 1073816 h 12038508"/>
              <a:gd name="connsiteX136" fmla="*/ 5631646 w 10035092"/>
              <a:gd name="connsiteY136" fmla="*/ 1139471 h 12038508"/>
              <a:gd name="connsiteX137" fmla="*/ 5658030 w 10035092"/>
              <a:gd name="connsiteY137" fmla="*/ 1205128 h 12038508"/>
              <a:gd name="connsiteX138" fmla="*/ 5645071 w 10035092"/>
              <a:gd name="connsiteY138" fmla="*/ 1261782 h 12038508"/>
              <a:gd name="connsiteX139" fmla="*/ 5632108 w 10035092"/>
              <a:gd name="connsiteY139" fmla="*/ 1318443 h 12038508"/>
              <a:gd name="connsiteX140" fmla="*/ 5684416 w 10035092"/>
              <a:gd name="connsiteY140" fmla="*/ 1270783 h 12038508"/>
              <a:gd name="connsiteX141" fmla="*/ 5722833 w 10035092"/>
              <a:gd name="connsiteY141" fmla="*/ 921847 h 12038508"/>
              <a:gd name="connsiteX142" fmla="*/ 5696449 w 10035092"/>
              <a:gd name="connsiteY142" fmla="*/ 856190 h 12038508"/>
              <a:gd name="connsiteX143" fmla="*/ 5748290 w 10035092"/>
              <a:gd name="connsiteY143" fmla="*/ 629564 h 12038508"/>
              <a:gd name="connsiteX144" fmla="*/ 5800595 w 10035092"/>
              <a:gd name="connsiteY144" fmla="*/ 581906 h 12038508"/>
              <a:gd name="connsiteX145" fmla="*/ 5826980 w 10035092"/>
              <a:gd name="connsiteY145" fmla="*/ 647565 h 12038508"/>
              <a:gd name="connsiteX146" fmla="*/ 5814019 w 10035092"/>
              <a:gd name="connsiteY146" fmla="*/ 704223 h 12038508"/>
              <a:gd name="connsiteX147" fmla="*/ 5761714 w 10035092"/>
              <a:gd name="connsiteY147" fmla="*/ 751876 h 12038508"/>
              <a:gd name="connsiteX148" fmla="*/ 5775138 w 10035092"/>
              <a:gd name="connsiteY148" fmla="*/ 874192 h 12038508"/>
              <a:gd name="connsiteX149" fmla="*/ 5762178 w 10035092"/>
              <a:gd name="connsiteY149" fmla="*/ 930849 h 12038508"/>
              <a:gd name="connsiteX150" fmla="*/ 5736258 w 10035092"/>
              <a:gd name="connsiteY150" fmla="*/ 1044156 h 12038508"/>
              <a:gd name="connsiteX151" fmla="*/ 5762642 w 10035092"/>
              <a:gd name="connsiteY151" fmla="*/ 1109816 h 12038508"/>
              <a:gd name="connsiteX152" fmla="*/ 5771553 w 10035092"/>
              <a:gd name="connsiteY152" fmla="*/ 1070865 h 12038508"/>
              <a:gd name="connsiteX153" fmla="*/ 5788563 w 10035092"/>
              <a:gd name="connsiteY153" fmla="*/ 996507 h 12038508"/>
              <a:gd name="connsiteX154" fmla="*/ 5814950 w 10035092"/>
              <a:gd name="connsiteY154" fmla="*/ 1062157 h 12038508"/>
              <a:gd name="connsiteX155" fmla="*/ 5867253 w 10035092"/>
              <a:gd name="connsiteY155" fmla="*/ 1014509 h 12038508"/>
              <a:gd name="connsiteX156" fmla="*/ 5893174 w 10035092"/>
              <a:gd name="connsiteY156" fmla="*/ 901194 h 12038508"/>
              <a:gd name="connsiteX157" fmla="*/ 5906599 w 10035092"/>
              <a:gd name="connsiteY157" fmla="*/ 1023511 h 12038508"/>
              <a:gd name="connsiteX158" fmla="*/ 5893640 w 10035092"/>
              <a:gd name="connsiteY158" fmla="*/ 1080159 h 12038508"/>
              <a:gd name="connsiteX159" fmla="*/ 5854295 w 10035092"/>
              <a:gd name="connsiteY159" fmla="*/ 1071158 h 12038508"/>
              <a:gd name="connsiteX160" fmla="*/ 5867719 w 10035092"/>
              <a:gd name="connsiteY160" fmla="*/ 1193474 h 12038508"/>
              <a:gd name="connsiteX161" fmla="*/ 5841799 w 10035092"/>
              <a:gd name="connsiteY161" fmla="*/ 1306785 h 12038508"/>
              <a:gd name="connsiteX162" fmla="*/ 5868183 w 10035092"/>
              <a:gd name="connsiteY162" fmla="*/ 1372442 h 12038508"/>
              <a:gd name="connsiteX163" fmla="*/ 5815877 w 10035092"/>
              <a:gd name="connsiteY163" fmla="*/ 1420102 h 12038508"/>
              <a:gd name="connsiteX164" fmla="*/ 5828838 w 10035092"/>
              <a:gd name="connsiteY164" fmla="*/ 1363443 h 12038508"/>
              <a:gd name="connsiteX165" fmla="*/ 5776530 w 10035092"/>
              <a:gd name="connsiteY165" fmla="*/ 1411101 h 12038508"/>
              <a:gd name="connsiteX166" fmla="*/ 5763571 w 10035092"/>
              <a:gd name="connsiteY166" fmla="*/ 1467758 h 12038508"/>
              <a:gd name="connsiteX167" fmla="*/ 5750611 w 10035092"/>
              <a:gd name="connsiteY167" fmla="*/ 1524413 h 12038508"/>
              <a:gd name="connsiteX168" fmla="*/ 5789955 w 10035092"/>
              <a:gd name="connsiteY168" fmla="*/ 1533415 h 12038508"/>
              <a:gd name="connsiteX169" fmla="*/ 5751075 w 10035092"/>
              <a:gd name="connsiteY169" fmla="*/ 1703385 h 12038508"/>
              <a:gd name="connsiteX170" fmla="*/ 5777458 w 10035092"/>
              <a:gd name="connsiteY170" fmla="*/ 1769043 h 12038508"/>
              <a:gd name="connsiteX171" fmla="*/ 5751537 w 10035092"/>
              <a:gd name="connsiteY171" fmla="*/ 1882357 h 12038508"/>
              <a:gd name="connsiteX172" fmla="*/ 5738576 w 10035092"/>
              <a:gd name="connsiteY172" fmla="*/ 1939015 h 12038508"/>
              <a:gd name="connsiteX173" fmla="*/ 5699231 w 10035092"/>
              <a:gd name="connsiteY173" fmla="*/ 1930014 h 12038508"/>
              <a:gd name="connsiteX174" fmla="*/ 5712658 w 10035092"/>
              <a:gd name="connsiteY174" fmla="*/ 2052322 h 12038508"/>
              <a:gd name="connsiteX175" fmla="*/ 5739043 w 10035092"/>
              <a:gd name="connsiteY175" fmla="*/ 2117980 h 12038508"/>
              <a:gd name="connsiteX176" fmla="*/ 5699697 w 10035092"/>
              <a:gd name="connsiteY176" fmla="*/ 2108979 h 12038508"/>
              <a:gd name="connsiteX177" fmla="*/ 5713121 w 10035092"/>
              <a:gd name="connsiteY177" fmla="*/ 2231295 h 12038508"/>
              <a:gd name="connsiteX178" fmla="*/ 5726082 w 10035092"/>
              <a:gd name="connsiteY178" fmla="*/ 2174637 h 12038508"/>
              <a:gd name="connsiteX179" fmla="*/ 5778386 w 10035092"/>
              <a:gd name="connsiteY179" fmla="*/ 2126981 h 12038508"/>
              <a:gd name="connsiteX180" fmla="*/ 5791346 w 10035092"/>
              <a:gd name="connsiteY180" fmla="*/ 2070325 h 12038508"/>
              <a:gd name="connsiteX181" fmla="*/ 5804307 w 10035092"/>
              <a:gd name="connsiteY181" fmla="*/ 2013668 h 12038508"/>
              <a:gd name="connsiteX182" fmla="*/ 5777923 w 10035092"/>
              <a:gd name="connsiteY182" fmla="*/ 1948014 h 12038508"/>
              <a:gd name="connsiteX183" fmla="*/ 5816804 w 10035092"/>
              <a:gd name="connsiteY183" fmla="*/ 1778045 h 12038508"/>
              <a:gd name="connsiteX184" fmla="*/ 5817268 w 10035092"/>
              <a:gd name="connsiteY184" fmla="*/ 1957014 h 12038508"/>
              <a:gd name="connsiteX185" fmla="*/ 5807374 w 10035092"/>
              <a:gd name="connsiteY185" fmla="*/ 1932393 h 12038508"/>
              <a:gd name="connsiteX186" fmla="*/ 5806757 w 10035092"/>
              <a:gd name="connsiteY186" fmla="*/ 1930858 h 12038508"/>
              <a:gd name="connsiteX187" fmla="*/ 5806137 w 10035092"/>
              <a:gd name="connsiteY187" fmla="*/ 1929315 h 12038508"/>
              <a:gd name="connsiteX188" fmla="*/ 5805673 w 10035092"/>
              <a:gd name="connsiteY188" fmla="*/ 1928161 h 12038508"/>
              <a:gd name="connsiteX189" fmla="*/ 5806757 w 10035092"/>
              <a:gd name="connsiteY189" fmla="*/ 1930858 h 12038508"/>
              <a:gd name="connsiteX190" fmla="*/ 5809692 w 10035092"/>
              <a:gd name="connsiteY190" fmla="*/ 1938167 h 12038508"/>
              <a:gd name="connsiteX191" fmla="*/ 5817268 w 10035092"/>
              <a:gd name="connsiteY191" fmla="*/ 1957014 h 12038508"/>
              <a:gd name="connsiteX192" fmla="*/ 5856611 w 10035092"/>
              <a:gd name="connsiteY192" fmla="*/ 1966015 h 12038508"/>
              <a:gd name="connsiteX193" fmla="*/ 5869573 w 10035092"/>
              <a:gd name="connsiteY193" fmla="*/ 1909357 h 12038508"/>
              <a:gd name="connsiteX194" fmla="*/ 5934376 w 10035092"/>
              <a:gd name="connsiteY194" fmla="*/ 1626071 h 12038508"/>
              <a:gd name="connsiteX195" fmla="*/ 5960762 w 10035092"/>
              <a:gd name="connsiteY195" fmla="*/ 1691731 h 12038508"/>
              <a:gd name="connsiteX196" fmla="*/ 5999643 w 10035092"/>
              <a:gd name="connsiteY196" fmla="*/ 1521762 h 12038508"/>
              <a:gd name="connsiteX197" fmla="*/ 6012603 w 10035092"/>
              <a:gd name="connsiteY197" fmla="*/ 1465104 h 12038508"/>
              <a:gd name="connsiteX198" fmla="*/ 6025100 w 10035092"/>
              <a:gd name="connsiteY198" fmla="*/ 1229475 h 12038508"/>
              <a:gd name="connsiteX199" fmla="*/ 6024635 w 10035092"/>
              <a:gd name="connsiteY199" fmla="*/ 1050511 h 12038508"/>
              <a:gd name="connsiteX200" fmla="*/ 6076478 w 10035092"/>
              <a:gd name="connsiteY200" fmla="*/ 823880 h 12038508"/>
              <a:gd name="connsiteX201" fmla="*/ 6115359 w 10035092"/>
              <a:gd name="connsiteY201" fmla="*/ 653910 h 12038508"/>
              <a:gd name="connsiteX202" fmla="*/ 6167663 w 10035092"/>
              <a:gd name="connsiteY202" fmla="*/ 606258 h 12038508"/>
              <a:gd name="connsiteX203" fmla="*/ 6180624 w 10035092"/>
              <a:gd name="connsiteY203" fmla="*/ 549603 h 12038508"/>
              <a:gd name="connsiteX204" fmla="*/ 6141278 w 10035092"/>
              <a:gd name="connsiteY204" fmla="*/ 540603 h 12038508"/>
              <a:gd name="connsiteX205" fmla="*/ 6154239 w 10035092"/>
              <a:gd name="connsiteY205" fmla="*/ 483945 h 12038508"/>
              <a:gd name="connsiteX206" fmla="*/ 6167200 w 10035092"/>
              <a:gd name="connsiteY206" fmla="*/ 427289 h 12038508"/>
              <a:gd name="connsiteX207" fmla="*/ 6180162 w 10035092"/>
              <a:gd name="connsiteY207" fmla="*/ 370629 h 12038508"/>
              <a:gd name="connsiteX208" fmla="*/ 6192656 w 10035092"/>
              <a:gd name="connsiteY208" fmla="*/ 135008 h 12038508"/>
              <a:gd name="connsiteX209" fmla="*/ 6205617 w 10035092"/>
              <a:gd name="connsiteY209" fmla="*/ 78352 h 12038508"/>
              <a:gd name="connsiteX210" fmla="*/ 6232001 w 10035092"/>
              <a:gd name="connsiteY210" fmla="*/ 144009 h 12038508"/>
              <a:gd name="connsiteX211" fmla="*/ 6244961 w 10035092"/>
              <a:gd name="connsiteY211" fmla="*/ 87353 h 12038508"/>
              <a:gd name="connsiteX212" fmla="*/ 6284308 w 10035092"/>
              <a:gd name="connsiteY212" fmla="*/ 96352 h 12038508"/>
              <a:gd name="connsiteX213" fmla="*/ 6258387 w 10035092"/>
              <a:gd name="connsiteY213" fmla="*/ 209661 h 12038508"/>
              <a:gd name="connsiteX214" fmla="*/ 6232466 w 10035092"/>
              <a:gd name="connsiteY214" fmla="*/ 322974 h 12038508"/>
              <a:gd name="connsiteX215" fmla="*/ 6284773 w 10035092"/>
              <a:gd name="connsiteY215" fmla="*/ 275319 h 12038508"/>
              <a:gd name="connsiteX216" fmla="*/ 6258852 w 10035092"/>
              <a:gd name="connsiteY216" fmla="*/ 388632 h 12038508"/>
              <a:gd name="connsiteX217" fmla="*/ 6232932 w 10035092"/>
              <a:gd name="connsiteY217" fmla="*/ 501945 h 12038508"/>
              <a:gd name="connsiteX218" fmla="*/ 6272742 w 10035092"/>
              <a:gd name="connsiteY218" fmla="*/ 689912 h 12038508"/>
              <a:gd name="connsiteX219" fmla="*/ 6233395 w 10035092"/>
              <a:gd name="connsiteY219" fmla="*/ 680912 h 12038508"/>
              <a:gd name="connsiteX220" fmla="*/ 6220435 w 10035092"/>
              <a:gd name="connsiteY220" fmla="*/ 737570 h 12038508"/>
              <a:gd name="connsiteX221" fmla="*/ 6259779 w 10035092"/>
              <a:gd name="connsiteY221" fmla="*/ 746570 h 12038508"/>
              <a:gd name="connsiteX222" fmla="*/ 6260243 w 10035092"/>
              <a:gd name="connsiteY222" fmla="*/ 925540 h 12038508"/>
              <a:gd name="connsiteX223" fmla="*/ 6286627 w 10035092"/>
              <a:gd name="connsiteY223" fmla="*/ 991198 h 12038508"/>
              <a:gd name="connsiteX224" fmla="*/ 6287093 w 10035092"/>
              <a:gd name="connsiteY224" fmla="*/ 1170163 h 12038508"/>
              <a:gd name="connsiteX225" fmla="*/ 6234789 w 10035092"/>
              <a:gd name="connsiteY225" fmla="*/ 1217819 h 12038508"/>
              <a:gd name="connsiteX226" fmla="*/ 6261173 w 10035092"/>
              <a:gd name="connsiteY226" fmla="*/ 1283477 h 12038508"/>
              <a:gd name="connsiteX227" fmla="*/ 6300517 w 10035092"/>
              <a:gd name="connsiteY227" fmla="*/ 1292477 h 12038508"/>
              <a:gd name="connsiteX228" fmla="*/ 6339865 w 10035092"/>
              <a:gd name="connsiteY228" fmla="*/ 1301480 h 12038508"/>
              <a:gd name="connsiteX229" fmla="*/ 6274598 w 10035092"/>
              <a:gd name="connsiteY229" fmla="*/ 1405789 h 12038508"/>
              <a:gd name="connsiteX230" fmla="*/ 6326903 w 10035092"/>
              <a:gd name="connsiteY230" fmla="*/ 1358137 h 12038508"/>
              <a:gd name="connsiteX231" fmla="*/ 6339865 w 10035092"/>
              <a:gd name="connsiteY231" fmla="*/ 1301480 h 12038508"/>
              <a:gd name="connsiteX232" fmla="*/ 6352825 w 10035092"/>
              <a:gd name="connsiteY232" fmla="*/ 1244821 h 12038508"/>
              <a:gd name="connsiteX233" fmla="*/ 6326439 w 10035092"/>
              <a:gd name="connsiteY233" fmla="*/ 1179163 h 12038508"/>
              <a:gd name="connsiteX234" fmla="*/ 6339398 w 10035092"/>
              <a:gd name="connsiteY234" fmla="*/ 1122514 h 12038508"/>
              <a:gd name="connsiteX235" fmla="*/ 6352357 w 10035092"/>
              <a:gd name="connsiteY235" fmla="*/ 1065856 h 12038508"/>
              <a:gd name="connsiteX236" fmla="*/ 6325972 w 10035092"/>
              <a:gd name="connsiteY236" fmla="*/ 1000201 h 12038508"/>
              <a:gd name="connsiteX237" fmla="*/ 6378280 w 10035092"/>
              <a:gd name="connsiteY237" fmla="*/ 952540 h 12038508"/>
              <a:gd name="connsiteX238" fmla="*/ 6417627 w 10035092"/>
              <a:gd name="connsiteY238" fmla="*/ 961542 h 12038508"/>
              <a:gd name="connsiteX239" fmla="*/ 6391706 w 10035092"/>
              <a:gd name="connsiteY239" fmla="*/ 1074856 h 12038508"/>
              <a:gd name="connsiteX240" fmla="*/ 6418090 w 10035092"/>
              <a:gd name="connsiteY240" fmla="*/ 1140513 h 12038508"/>
              <a:gd name="connsiteX241" fmla="*/ 6405129 w 10035092"/>
              <a:gd name="connsiteY241" fmla="*/ 1197165 h 12038508"/>
              <a:gd name="connsiteX242" fmla="*/ 6379208 w 10035092"/>
              <a:gd name="connsiteY242" fmla="*/ 1310479 h 12038508"/>
              <a:gd name="connsiteX243" fmla="*/ 6418555 w 10035092"/>
              <a:gd name="connsiteY243" fmla="*/ 1319478 h 12038508"/>
              <a:gd name="connsiteX244" fmla="*/ 6392635 w 10035092"/>
              <a:gd name="connsiteY244" fmla="*/ 1432793 h 12038508"/>
              <a:gd name="connsiteX245" fmla="*/ 6419017 w 10035092"/>
              <a:gd name="connsiteY245" fmla="*/ 1498450 h 12038508"/>
              <a:gd name="connsiteX246" fmla="*/ 6406056 w 10035092"/>
              <a:gd name="connsiteY246" fmla="*/ 1555108 h 12038508"/>
              <a:gd name="connsiteX247" fmla="*/ 6380136 w 10035092"/>
              <a:gd name="connsiteY247" fmla="*/ 1668419 h 12038508"/>
              <a:gd name="connsiteX248" fmla="*/ 6393560 w 10035092"/>
              <a:gd name="connsiteY248" fmla="*/ 1790736 h 12038508"/>
              <a:gd name="connsiteX249" fmla="*/ 6380600 w 10035092"/>
              <a:gd name="connsiteY249" fmla="*/ 1847393 h 12038508"/>
              <a:gd name="connsiteX250" fmla="*/ 6406984 w 10035092"/>
              <a:gd name="connsiteY250" fmla="*/ 1913051 h 12038508"/>
              <a:gd name="connsiteX251" fmla="*/ 6446330 w 10035092"/>
              <a:gd name="connsiteY251" fmla="*/ 1922051 h 12038508"/>
              <a:gd name="connsiteX252" fmla="*/ 6419945 w 10035092"/>
              <a:gd name="connsiteY252" fmla="*/ 1856394 h 12038508"/>
              <a:gd name="connsiteX253" fmla="*/ 6459290 w 10035092"/>
              <a:gd name="connsiteY253" fmla="*/ 1865393 h 12038508"/>
              <a:gd name="connsiteX254" fmla="*/ 6511596 w 10035092"/>
              <a:gd name="connsiteY254" fmla="*/ 1817739 h 12038508"/>
              <a:gd name="connsiteX255" fmla="*/ 6524557 w 10035092"/>
              <a:gd name="connsiteY255" fmla="*/ 1761081 h 12038508"/>
              <a:gd name="connsiteX256" fmla="*/ 6537520 w 10035092"/>
              <a:gd name="connsiteY256" fmla="*/ 1704423 h 12038508"/>
              <a:gd name="connsiteX257" fmla="*/ 6550479 w 10035092"/>
              <a:gd name="connsiteY257" fmla="*/ 1647767 h 12038508"/>
              <a:gd name="connsiteX258" fmla="*/ 6511132 w 10035092"/>
              <a:gd name="connsiteY258" fmla="*/ 1638768 h 12038508"/>
              <a:gd name="connsiteX259" fmla="*/ 6563440 w 10035092"/>
              <a:gd name="connsiteY259" fmla="*/ 1591109 h 12038508"/>
              <a:gd name="connsiteX260" fmla="*/ 6537054 w 10035092"/>
              <a:gd name="connsiteY260" fmla="*/ 1525450 h 12038508"/>
              <a:gd name="connsiteX261" fmla="*/ 6576401 w 10035092"/>
              <a:gd name="connsiteY261" fmla="*/ 1534452 h 12038508"/>
              <a:gd name="connsiteX262" fmla="*/ 6589361 w 10035092"/>
              <a:gd name="connsiteY262" fmla="*/ 1477795 h 12038508"/>
              <a:gd name="connsiteX263" fmla="*/ 6562975 w 10035092"/>
              <a:gd name="connsiteY263" fmla="*/ 1412139 h 12038508"/>
              <a:gd name="connsiteX264" fmla="*/ 6575936 w 10035092"/>
              <a:gd name="connsiteY264" fmla="*/ 1355481 h 12038508"/>
              <a:gd name="connsiteX265" fmla="*/ 6580794 w 10035092"/>
              <a:gd name="connsiteY265" fmla="*/ 1334239 h 12038508"/>
              <a:gd name="connsiteX266" fmla="*/ 6581403 w 10035092"/>
              <a:gd name="connsiteY266" fmla="*/ 1331580 h 12038508"/>
              <a:gd name="connsiteX267" fmla="*/ 6584036 w 10035092"/>
              <a:gd name="connsiteY267" fmla="*/ 1320070 h 12038508"/>
              <a:gd name="connsiteX268" fmla="*/ 6601856 w 10035092"/>
              <a:gd name="connsiteY268" fmla="*/ 1242167 h 12038508"/>
              <a:gd name="connsiteX269" fmla="*/ 6562511 w 10035092"/>
              <a:gd name="connsiteY269" fmla="*/ 1233166 h 12038508"/>
              <a:gd name="connsiteX270" fmla="*/ 6653233 w 10035092"/>
              <a:gd name="connsiteY270" fmla="*/ 836575 h 12038508"/>
              <a:gd name="connsiteX271" fmla="*/ 6652769 w 10035092"/>
              <a:gd name="connsiteY271" fmla="*/ 657608 h 12038508"/>
              <a:gd name="connsiteX272" fmla="*/ 6704865 w 10035092"/>
              <a:gd name="connsiteY272" fmla="*/ 429878 h 12038508"/>
              <a:gd name="connsiteX273" fmla="*/ 6717571 w 10035092"/>
              <a:gd name="connsiteY273" fmla="*/ 374325 h 12038508"/>
              <a:gd name="connsiteX274" fmla="*/ 6718035 w 10035092"/>
              <a:gd name="connsiteY274" fmla="*/ 553293 h 12038508"/>
              <a:gd name="connsiteX275" fmla="*/ 6731460 w 10035092"/>
              <a:gd name="connsiteY275" fmla="*/ 675610 h 12038508"/>
              <a:gd name="connsiteX276" fmla="*/ 6718500 w 10035092"/>
              <a:gd name="connsiteY276" fmla="*/ 732263 h 12038508"/>
              <a:gd name="connsiteX277" fmla="*/ 6784230 w 10035092"/>
              <a:gd name="connsiteY277" fmla="*/ 806918 h 12038508"/>
              <a:gd name="connsiteX278" fmla="*/ 6771735 w 10035092"/>
              <a:gd name="connsiteY278" fmla="*/ 1042544 h 12038508"/>
              <a:gd name="connsiteX279" fmla="*/ 6785157 w 10035092"/>
              <a:gd name="connsiteY279" fmla="*/ 1164861 h 12038508"/>
              <a:gd name="connsiteX280" fmla="*/ 6798117 w 10035092"/>
              <a:gd name="connsiteY280" fmla="*/ 1108204 h 12038508"/>
              <a:gd name="connsiteX281" fmla="*/ 6837465 w 10035092"/>
              <a:gd name="connsiteY281" fmla="*/ 1117204 h 12038508"/>
              <a:gd name="connsiteX282" fmla="*/ 6772196 w 10035092"/>
              <a:gd name="connsiteY282" fmla="*/ 1221520 h 12038508"/>
              <a:gd name="connsiteX283" fmla="*/ 6732851 w 10035092"/>
              <a:gd name="connsiteY283" fmla="*/ 1212519 h 12038508"/>
              <a:gd name="connsiteX284" fmla="*/ 6759237 w 10035092"/>
              <a:gd name="connsiteY284" fmla="*/ 1278168 h 12038508"/>
              <a:gd name="connsiteX285" fmla="*/ 6811543 w 10035092"/>
              <a:gd name="connsiteY285" fmla="*/ 1230517 h 12038508"/>
              <a:gd name="connsiteX286" fmla="*/ 6798584 w 10035092"/>
              <a:gd name="connsiteY286" fmla="*/ 1287170 h 12038508"/>
              <a:gd name="connsiteX287" fmla="*/ 6837928 w 10035092"/>
              <a:gd name="connsiteY287" fmla="*/ 1296169 h 12038508"/>
              <a:gd name="connsiteX288" fmla="*/ 6824967 w 10035092"/>
              <a:gd name="connsiteY288" fmla="*/ 1352827 h 12038508"/>
              <a:gd name="connsiteX289" fmla="*/ 6851353 w 10035092"/>
              <a:gd name="connsiteY289" fmla="*/ 1418486 h 12038508"/>
              <a:gd name="connsiteX290" fmla="*/ 6838393 w 10035092"/>
              <a:gd name="connsiteY290" fmla="*/ 1475143 h 12038508"/>
              <a:gd name="connsiteX291" fmla="*/ 6864778 w 10035092"/>
              <a:gd name="connsiteY291" fmla="*/ 1540798 h 12038508"/>
              <a:gd name="connsiteX292" fmla="*/ 6799511 w 10035092"/>
              <a:gd name="connsiteY292" fmla="*/ 1645112 h 12038508"/>
              <a:gd name="connsiteX293" fmla="*/ 6773592 w 10035092"/>
              <a:gd name="connsiteY293" fmla="*/ 1758424 h 12038508"/>
              <a:gd name="connsiteX294" fmla="*/ 6799976 w 10035092"/>
              <a:gd name="connsiteY294" fmla="*/ 1824082 h 12038508"/>
              <a:gd name="connsiteX295" fmla="*/ 6865240 w 10035092"/>
              <a:gd name="connsiteY295" fmla="*/ 1719772 h 12038508"/>
              <a:gd name="connsiteX296" fmla="*/ 6852281 w 10035092"/>
              <a:gd name="connsiteY296" fmla="*/ 1776426 h 12038508"/>
              <a:gd name="connsiteX297" fmla="*/ 6839321 w 10035092"/>
              <a:gd name="connsiteY297" fmla="*/ 1833083 h 12038508"/>
              <a:gd name="connsiteX298" fmla="*/ 6826360 w 10035092"/>
              <a:gd name="connsiteY298" fmla="*/ 1889740 h 12038508"/>
              <a:gd name="connsiteX299" fmla="*/ 6813400 w 10035092"/>
              <a:gd name="connsiteY299" fmla="*/ 1946398 h 12038508"/>
              <a:gd name="connsiteX300" fmla="*/ 6787014 w 10035092"/>
              <a:gd name="connsiteY300" fmla="*/ 1880741 h 12038508"/>
              <a:gd name="connsiteX301" fmla="*/ 6761093 w 10035092"/>
              <a:gd name="connsiteY301" fmla="*/ 1994057 h 12038508"/>
              <a:gd name="connsiteX302" fmla="*/ 6787477 w 10035092"/>
              <a:gd name="connsiteY302" fmla="*/ 2059711 h 12038508"/>
              <a:gd name="connsiteX303" fmla="*/ 6761557 w 10035092"/>
              <a:gd name="connsiteY303" fmla="*/ 2173027 h 12038508"/>
              <a:gd name="connsiteX304" fmla="*/ 6787944 w 10035092"/>
              <a:gd name="connsiteY304" fmla="*/ 2238679 h 12038508"/>
              <a:gd name="connsiteX305" fmla="*/ 6786323 w 10035092"/>
              <a:gd name="connsiteY305" fmla="*/ 2245761 h 12038508"/>
              <a:gd name="connsiteX306" fmla="*/ 6776603 w 10035092"/>
              <a:gd name="connsiteY306" fmla="*/ 2288253 h 12038508"/>
              <a:gd name="connsiteX307" fmla="*/ 6774984 w 10035092"/>
              <a:gd name="connsiteY307" fmla="*/ 2295333 h 12038508"/>
              <a:gd name="connsiteX308" fmla="*/ 6736100 w 10035092"/>
              <a:gd name="connsiteY308" fmla="*/ 2465308 h 12038508"/>
              <a:gd name="connsiteX309" fmla="*/ 6749523 w 10035092"/>
              <a:gd name="connsiteY309" fmla="*/ 2587619 h 12038508"/>
              <a:gd name="connsiteX310" fmla="*/ 6749990 w 10035092"/>
              <a:gd name="connsiteY310" fmla="*/ 2766588 h 12038508"/>
              <a:gd name="connsiteX311" fmla="*/ 6737030 w 10035092"/>
              <a:gd name="connsiteY311" fmla="*/ 2823243 h 12038508"/>
              <a:gd name="connsiteX312" fmla="*/ 6697683 w 10035092"/>
              <a:gd name="connsiteY312" fmla="*/ 2814242 h 12038508"/>
              <a:gd name="connsiteX313" fmla="*/ 6684721 w 10035092"/>
              <a:gd name="connsiteY313" fmla="*/ 2870900 h 12038508"/>
              <a:gd name="connsiteX314" fmla="*/ 6724069 w 10035092"/>
              <a:gd name="connsiteY314" fmla="*/ 2879900 h 12038508"/>
              <a:gd name="connsiteX315" fmla="*/ 6671761 w 10035092"/>
              <a:gd name="connsiteY315" fmla="*/ 2927557 h 12038508"/>
              <a:gd name="connsiteX316" fmla="*/ 6711109 w 10035092"/>
              <a:gd name="connsiteY316" fmla="*/ 2936556 h 12038508"/>
              <a:gd name="connsiteX317" fmla="*/ 6698149 w 10035092"/>
              <a:gd name="connsiteY317" fmla="*/ 2993215 h 12038508"/>
              <a:gd name="connsiteX318" fmla="*/ 6685187 w 10035092"/>
              <a:gd name="connsiteY318" fmla="*/ 3049871 h 12038508"/>
              <a:gd name="connsiteX319" fmla="*/ 6659268 w 10035092"/>
              <a:gd name="connsiteY319" fmla="*/ 3163182 h 12038508"/>
              <a:gd name="connsiteX320" fmla="*/ 6698611 w 10035092"/>
              <a:gd name="connsiteY320" fmla="*/ 3172181 h 12038508"/>
              <a:gd name="connsiteX321" fmla="*/ 6685651 w 10035092"/>
              <a:gd name="connsiteY321" fmla="*/ 3228837 h 12038508"/>
              <a:gd name="connsiteX322" fmla="*/ 6684029 w 10035092"/>
              <a:gd name="connsiteY322" fmla="*/ 3235925 h 12038508"/>
              <a:gd name="connsiteX323" fmla="*/ 6674309 w 10035092"/>
              <a:gd name="connsiteY323" fmla="*/ 3278415 h 12038508"/>
              <a:gd name="connsiteX324" fmla="*/ 6672691 w 10035092"/>
              <a:gd name="connsiteY324" fmla="*/ 3285492 h 12038508"/>
              <a:gd name="connsiteX325" fmla="*/ 6672487 w 10035092"/>
              <a:gd name="connsiteY325" fmla="*/ 3286383 h 12038508"/>
              <a:gd name="connsiteX326" fmla="*/ 6671069 w 10035092"/>
              <a:gd name="connsiteY326" fmla="*/ 3292582 h 12038508"/>
              <a:gd name="connsiteX327" fmla="*/ 6668842 w 10035092"/>
              <a:gd name="connsiteY327" fmla="*/ 3302318 h 12038508"/>
              <a:gd name="connsiteX328" fmla="*/ 6659729 w 10035092"/>
              <a:gd name="connsiteY328" fmla="*/ 3342150 h 12038508"/>
              <a:gd name="connsiteX329" fmla="*/ 6646769 w 10035092"/>
              <a:gd name="connsiteY329" fmla="*/ 3398807 h 12038508"/>
              <a:gd name="connsiteX330" fmla="*/ 6686113 w 10035092"/>
              <a:gd name="connsiteY330" fmla="*/ 3407808 h 12038508"/>
              <a:gd name="connsiteX331" fmla="*/ 6699074 w 10035092"/>
              <a:gd name="connsiteY331" fmla="*/ 3351151 h 12038508"/>
              <a:gd name="connsiteX332" fmla="*/ 6725461 w 10035092"/>
              <a:gd name="connsiteY332" fmla="*/ 3416811 h 12038508"/>
              <a:gd name="connsiteX333" fmla="*/ 6712500 w 10035092"/>
              <a:gd name="connsiteY333" fmla="*/ 3473466 h 12038508"/>
              <a:gd name="connsiteX334" fmla="*/ 6738884 w 10035092"/>
              <a:gd name="connsiteY334" fmla="*/ 3539124 h 12038508"/>
              <a:gd name="connsiteX335" fmla="*/ 6699539 w 10035092"/>
              <a:gd name="connsiteY335" fmla="*/ 3530123 h 12038508"/>
              <a:gd name="connsiteX336" fmla="*/ 6765270 w 10035092"/>
              <a:gd name="connsiteY336" fmla="*/ 3604780 h 12038508"/>
              <a:gd name="connsiteX337" fmla="*/ 6818040 w 10035092"/>
              <a:gd name="connsiteY337" fmla="*/ 3736096 h 12038508"/>
              <a:gd name="connsiteX338" fmla="*/ 6870343 w 10035092"/>
              <a:gd name="connsiteY338" fmla="*/ 3688438 h 12038508"/>
              <a:gd name="connsiteX339" fmla="*/ 6843961 w 10035092"/>
              <a:gd name="connsiteY339" fmla="*/ 3622780 h 12038508"/>
              <a:gd name="connsiteX340" fmla="*/ 6856921 w 10035092"/>
              <a:gd name="connsiteY340" fmla="*/ 3566126 h 12038508"/>
              <a:gd name="connsiteX341" fmla="*/ 6817574 w 10035092"/>
              <a:gd name="connsiteY341" fmla="*/ 3557125 h 12038508"/>
              <a:gd name="connsiteX342" fmla="*/ 6869882 w 10035092"/>
              <a:gd name="connsiteY342" fmla="*/ 3509469 h 12038508"/>
              <a:gd name="connsiteX343" fmla="*/ 6856455 w 10035092"/>
              <a:gd name="connsiteY343" fmla="*/ 3387153 h 12038508"/>
              <a:gd name="connsiteX344" fmla="*/ 6895802 w 10035092"/>
              <a:gd name="connsiteY344" fmla="*/ 3396154 h 12038508"/>
              <a:gd name="connsiteX345" fmla="*/ 6882376 w 10035092"/>
              <a:gd name="connsiteY345" fmla="*/ 3273838 h 12038508"/>
              <a:gd name="connsiteX346" fmla="*/ 6869417 w 10035092"/>
              <a:gd name="connsiteY346" fmla="*/ 3330494 h 12038508"/>
              <a:gd name="connsiteX347" fmla="*/ 6830073 w 10035092"/>
              <a:gd name="connsiteY347" fmla="*/ 3321494 h 12038508"/>
              <a:gd name="connsiteX348" fmla="*/ 6855994 w 10035092"/>
              <a:gd name="connsiteY348" fmla="*/ 3208181 h 12038508"/>
              <a:gd name="connsiteX349" fmla="*/ 6895339 w 10035092"/>
              <a:gd name="connsiteY349" fmla="*/ 3217182 h 12038508"/>
              <a:gd name="connsiteX350" fmla="*/ 6881913 w 10035092"/>
              <a:gd name="connsiteY350" fmla="*/ 3094873 h 12038508"/>
              <a:gd name="connsiteX351" fmla="*/ 6894874 w 10035092"/>
              <a:gd name="connsiteY351" fmla="*/ 3038218 h 12038508"/>
              <a:gd name="connsiteX352" fmla="*/ 6907833 w 10035092"/>
              <a:gd name="connsiteY352" fmla="*/ 2981561 h 12038508"/>
              <a:gd name="connsiteX353" fmla="*/ 6920795 w 10035092"/>
              <a:gd name="connsiteY353" fmla="*/ 2924902 h 12038508"/>
              <a:gd name="connsiteX354" fmla="*/ 6881449 w 10035092"/>
              <a:gd name="connsiteY354" fmla="*/ 2915903 h 12038508"/>
              <a:gd name="connsiteX355" fmla="*/ 6894410 w 10035092"/>
              <a:gd name="connsiteY355" fmla="*/ 2859245 h 12038508"/>
              <a:gd name="connsiteX356" fmla="*/ 6907371 w 10035092"/>
              <a:gd name="connsiteY356" fmla="*/ 2802588 h 12038508"/>
              <a:gd name="connsiteX357" fmla="*/ 6880987 w 10035092"/>
              <a:gd name="connsiteY357" fmla="*/ 2736931 h 12038508"/>
              <a:gd name="connsiteX358" fmla="*/ 6893946 w 10035092"/>
              <a:gd name="connsiteY358" fmla="*/ 2680279 h 12038508"/>
              <a:gd name="connsiteX359" fmla="*/ 6906906 w 10035092"/>
              <a:gd name="connsiteY359" fmla="*/ 2623623 h 12038508"/>
              <a:gd name="connsiteX360" fmla="*/ 6959212 w 10035092"/>
              <a:gd name="connsiteY360" fmla="*/ 2575965 h 12038508"/>
              <a:gd name="connsiteX361" fmla="*/ 6919866 w 10035092"/>
              <a:gd name="connsiteY361" fmla="*/ 2566964 h 12038508"/>
              <a:gd name="connsiteX362" fmla="*/ 6906441 w 10035092"/>
              <a:gd name="connsiteY362" fmla="*/ 2444652 h 12038508"/>
              <a:gd name="connsiteX363" fmla="*/ 6945788 w 10035092"/>
              <a:gd name="connsiteY363" fmla="*/ 2453653 h 12038508"/>
              <a:gd name="connsiteX364" fmla="*/ 6919401 w 10035092"/>
              <a:gd name="connsiteY364" fmla="*/ 2387994 h 12038508"/>
              <a:gd name="connsiteX365" fmla="*/ 6918938 w 10035092"/>
              <a:gd name="connsiteY365" fmla="*/ 2209027 h 12038508"/>
              <a:gd name="connsiteX366" fmla="*/ 6879594 w 10035092"/>
              <a:gd name="connsiteY366" fmla="*/ 2200027 h 12038508"/>
              <a:gd name="connsiteX367" fmla="*/ 6892554 w 10035092"/>
              <a:gd name="connsiteY367" fmla="*/ 2143369 h 12038508"/>
              <a:gd name="connsiteX368" fmla="*/ 6918476 w 10035092"/>
              <a:gd name="connsiteY368" fmla="*/ 2030058 h 12038508"/>
              <a:gd name="connsiteX369" fmla="*/ 6944859 w 10035092"/>
              <a:gd name="connsiteY369" fmla="*/ 2095712 h 12038508"/>
              <a:gd name="connsiteX370" fmla="*/ 6997164 w 10035092"/>
              <a:gd name="connsiteY370" fmla="*/ 2048059 h 12038508"/>
              <a:gd name="connsiteX371" fmla="*/ 7010125 w 10035092"/>
              <a:gd name="connsiteY371" fmla="*/ 1991401 h 12038508"/>
              <a:gd name="connsiteX372" fmla="*/ 6970778 w 10035092"/>
              <a:gd name="connsiteY372" fmla="*/ 1982401 h 12038508"/>
              <a:gd name="connsiteX373" fmla="*/ 7036047 w 10035092"/>
              <a:gd name="connsiteY373" fmla="*/ 1878083 h 12038508"/>
              <a:gd name="connsiteX374" fmla="*/ 7022622 w 10035092"/>
              <a:gd name="connsiteY374" fmla="*/ 1755772 h 12038508"/>
              <a:gd name="connsiteX375" fmla="*/ 7009199 w 10035092"/>
              <a:gd name="connsiteY375" fmla="*/ 1633457 h 12038508"/>
              <a:gd name="connsiteX376" fmla="*/ 7010280 w 10035092"/>
              <a:gd name="connsiteY376" fmla="*/ 1636151 h 12038508"/>
              <a:gd name="connsiteX377" fmla="*/ 7011465 w 10035092"/>
              <a:gd name="connsiteY377" fmla="*/ 1639098 h 12038508"/>
              <a:gd name="connsiteX378" fmla="*/ 7012908 w 10035092"/>
              <a:gd name="connsiteY378" fmla="*/ 1642692 h 12038508"/>
              <a:gd name="connsiteX379" fmla="*/ 7015627 w 10035092"/>
              <a:gd name="connsiteY379" fmla="*/ 1649457 h 12038508"/>
              <a:gd name="connsiteX380" fmla="*/ 7016819 w 10035092"/>
              <a:gd name="connsiteY380" fmla="*/ 1652423 h 12038508"/>
              <a:gd name="connsiteX381" fmla="*/ 7020889 w 10035092"/>
              <a:gd name="connsiteY381" fmla="*/ 1662552 h 12038508"/>
              <a:gd name="connsiteX382" fmla="*/ 7019093 w 10035092"/>
              <a:gd name="connsiteY382" fmla="*/ 1658080 h 12038508"/>
              <a:gd name="connsiteX383" fmla="*/ 7016819 w 10035092"/>
              <a:gd name="connsiteY383" fmla="*/ 1652423 h 12038508"/>
              <a:gd name="connsiteX384" fmla="*/ 7016774 w 10035092"/>
              <a:gd name="connsiteY384" fmla="*/ 1652310 h 12038508"/>
              <a:gd name="connsiteX385" fmla="*/ 7015627 w 10035092"/>
              <a:gd name="connsiteY385" fmla="*/ 1649457 h 12038508"/>
              <a:gd name="connsiteX386" fmla="*/ 7011465 w 10035092"/>
              <a:gd name="connsiteY386" fmla="*/ 1639098 h 12038508"/>
              <a:gd name="connsiteX387" fmla="*/ 7009199 w 10035092"/>
              <a:gd name="connsiteY387" fmla="*/ 1633457 h 12038508"/>
              <a:gd name="connsiteX388" fmla="*/ 7022160 w 10035092"/>
              <a:gd name="connsiteY388" fmla="*/ 1576801 h 12038508"/>
              <a:gd name="connsiteX389" fmla="*/ 7034656 w 10035092"/>
              <a:gd name="connsiteY389" fmla="*/ 1341171 h 12038508"/>
              <a:gd name="connsiteX390" fmla="*/ 7047613 w 10035092"/>
              <a:gd name="connsiteY390" fmla="*/ 1284522 h 12038508"/>
              <a:gd name="connsiteX391" fmla="*/ 7060574 w 10035092"/>
              <a:gd name="connsiteY391" fmla="*/ 1227864 h 12038508"/>
              <a:gd name="connsiteX392" fmla="*/ 7071510 w 10035092"/>
              <a:gd name="connsiteY392" fmla="*/ 1180058 h 12038508"/>
              <a:gd name="connsiteX393" fmla="*/ 7073536 w 10035092"/>
              <a:gd name="connsiteY393" fmla="*/ 1171205 h 12038508"/>
              <a:gd name="connsiteX394" fmla="*/ 7060113 w 10035092"/>
              <a:gd name="connsiteY394" fmla="*/ 1048891 h 12038508"/>
              <a:gd name="connsiteX395" fmla="*/ 7046689 w 10035092"/>
              <a:gd name="connsiteY395" fmla="*/ 926579 h 12038508"/>
              <a:gd name="connsiteX396" fmla="*/ 7072608 w 10035092"/>
              <a:gd name="connsiteY396" fmla="*/ 813270 h 12038508"/>
              <a:gd name="connsiteX397" fmla="*/ 7072145 w 10035092"/>
              <a:gd name="connsiteY397" fmla="*/ 634296 h 12038508"/>
              <a:gd name="connsiteX398" fmla="*/ 7085105 w 10035092"/>
              <a:gd name="connsiteY398" fmla="*/ 577640 h 12038508"/>
              <a:gd name="connsiteX399" fmla="*/ 7098066 w 10035092"/>
              <a:gd name="connsiteY399" fmla="*/ 520986 h 12038508"/>
              <a:gd name="connsiteX400" fmla="*/ 7150370 w 10035092"/>
              <a:gd name="connsiteY400" fmla="*/ 473329 h 12038508"/>
              <a:gd name="connsiteX401" fmla="*/ 7176755 w 10035092"/>
              <a:gd name="connsiteY401" fmla="*/ 538987 h 12038508"/>
              <a:gd name="connsiteX402" fmla="*/ 7203140 w 10035092"/>
              <a:gd name="connsiteY402" fmla="*/ 604642 h 12038508"/>
              <a:gd name="connsiteX403" fmla="*/ 7164258 w 10035092"/>
              <a:gd name="connsiteY403" fmla="*/ 774613 h 12038508"/>
              <a:gd name="connsiteX404" fmla="*/ 7203605 w 10035092"/>
              <a:gd name="connsiteY404" fmla="*/ 783616 h 12038508"/>
              <a:gd name="connsiteX405" fmla="*/ 7151763 w 10035092"/>
              <a:gd name="connsiteY405" fmla="*/ 1010238 h 12038508"/>
              <a:gd name="connsiteX406" fmla="*/ 7191108 w 10035092"/>
              <a:gd name="connsiteY406" fmla="*/ 1019238 h 12038508"/>
              <a:gd name="connsiteX407" fmla="*/ 7204532 w 10035092"/>
              <a:gd name="connsiteY407" fmla="*/ 1141551 h 12038508"/>
              <a:gd name="connsiteX408" fmla="*/ 7191571 w 10035092"/>
              <a:gd name="connsiteY408" fmla="*/ 1198209 h 12038508"/>
              <a:gd name="connsiteX409" fmla="*/ 7204997 w 10035092"/>
              <a:gd name="connsiteY409" fmla="*/ 1320524 h 12038508"/>
              <a:gd name="connsiteX410" fmla="*/ 7231383 w 10035092"/>
              <a:gd name="connsiteY410" fmla="*/ 1386174 h 12038508"/>
              <a:gd name="connsiteX411" fmla="*/ 7192039 w 10035092"/>
              <a:gd name="connsiteY411" fmla="*/ 1377174 h 12038508"/>
              <a:gd name="connsiteX412" fmla="*/ 7244807 w 10035092"/>
              <a:gd name="connsiteY412" fmla="*/ 1508490 h 12038508"/>
              <a:gd name="connsiteX413" fmla="*/ 7231846 w 10035092"/>
              <a:gd name="connsiteY413" fmla="*/ 1565146 h 12038508"/>
              <a:gd name="connsiteX414" fmla="*/ 7218885 w 10035092"/>
              <a:gd name="connsiteY414" fmla="*/ 1621802 h 12038508"/>
              <a:gd name="connsiteX415" fmla="*/ 7205926 w 10035092"/>
              <a:gd name="connsiteY415" fmla="*/ 1678459 h 12038508"/>
              <a:gd name="connsiteX416" fmla="*/ 7245269 w 10035092"/>
              <a:gd name="connsiteY416" fmla="*/ 1687458 h 12038508"/>
              <a:gd name="connsiteX417" fmla="*/ 7232309 w 10035092"/>
              <a:gd name="connsiteY417" fmla="*/ 1744117 h 12038508"/>
              <a:gd name="connsiteX418" fmla="*/ 7258695 w 10035092"/>
              <a:gd name="connsiteY418" fmla="*/ 1809775 h 12038508"/>
              <a:gd name="connsiteX419" fmla="*/ 7232776 w 10035092"/>
              <a:gd name="connsiteY419" fmla="*/ 1923086 h 12038508"/>
              <a:gd name="connsiteX420" fmla="*/ 7219813 w 10035092"/>
              <a:gd name="connsiteY420" fmla="*/ 1979747 h 12038508"/>
              <a:gd name="connsiteX421" fmla="*/ 7272117 w 10035092"/>
              <a:gd name="connsiteY421" fmla="*/ 1932090 h 12038508"/>
              <a:gd name="connsiteX422" fmla="*/ 7246662 w 10035092"/>
              <a:gd name="connsiteY422" fmla="*/ 2224375 h 12038508"/>
              <a:gd name="connsiteX423" fmla="*/ 7247127 w 10035092"/>
              <a:gd name="connsiteY423" fmla="*/ 2403339 h 12038508"/>
              <a:gd name="connsiteX424" fmla="*/ 7221206 w 10035092"/>
              <a:gd name="connsiteY424" fmla="*/ 2516653 h 12038508"/>
              <a:gd name="connsiteX425" fmla="*/ 7208246 w 10035092"/>
              <a:gd name="connsiteY425" fmla="*/ 2573311 h 12038508"/>
              <a:gd name="connsiteX426" fmla="*/ 7195284 w 10035092"/>
              <a:gd name="connsiteY426" fmla="*/ 2629968 h 12038508"/>
              <a:gd name="connsiteX427" fmla="*/ 7195749 w 10035092"/>
              <a:gd name="connsiteY427" fmla="*/ 2808935 h 12038508"/>
              <a:gd name="connsiteX428" fmla="*/ 7183715 w 10035092"/>
              <a:gd name="connsiteY428" fmla="*/ 3223528 h 12038508"/>
              <a:gd name="connsiteX429" fmla="*/ 7210102 w 10035092"/>
              <a:gd name="connsiteY429" fmla="*/ 3289187 h 12038508"/>
              <a:gd name="connsiteX430" fmla="*/ 7157795 w 10035092"/>
              <a:gd name="connsiteY430" fmla="*/ 3336842 h 12038508"/>
              <a:gd name="connsiteX431" fmla="*/ 7184182 w 10035092"/>
              <a:gd name="connsiteY431" fmla="*/ 3402499 h 12038508"/>
              <a:gd name="connsiteX432" fmla="*/ 7197142 w 10035092"/>
              <a:gd name="connsiteY432" fmla="*/ 3345846 h 12038508"/>
              <a:gd name="connsiteX433" fmla="*/ 7219645 w 10035092"/>
              <a:gd name="connsiteY433" fmla="*/ 3694879 h 12038508"/>
              <a:gd name="connsiteX434" fmla="*/ 7222947 w 10035092"/>
              <a:gd name="connsiteY434" fmla="*/ 3746091 h 12038508"/>
              <a:gd name="connsiteX435" fmla="*/ 7237266 w 10035092"/>
              <a:gd name="connsiteY435" fmla="*/ 3734223 h 12038508"/>
              <a:gd name="connsiteX436" fmla="*/ 7253434 w 10035092"/>
              <a:gd name="connsiteY436" fmla="*/ 3720818 h 12038508"/>
              <a:gd name="connsiteX437" fmla="*/ 7388170 w 10035092"/>
              <a:gd name="connsiteY437" fmla="*/ 3615468 h 12038508"/>
              <a:gd name="connsiteX438" fmla="*/ 7425310 w 10035092"/>
              <a:gd name="connsiteY438" fmla="*/ 3572000 h 12038508"/>
              <a:gd name="connsiteX439" fmla="*/ 7462453 w 10035092"/>
              <a:gd name="connsiteY439" fmla="*/ 3528529 h 12038508"/>
              <a:gd name="connsiteX440" fmla="*/ 7536738 w 10035092"/>
              <a:gd name="connsiteY440" fmla="*/ 3441589 h 12038508"/>
              <a:gd name="connsiteX441" fmla="*/ 7671472 w 10035092"/>
              <a:gd name="connsiteY441" fmla="*/ 3336241 h 12038508"/>
              <a:gd name="connsiteX442" fmla="*/ 7880494 w 10035092"/>
              <a:gd name="connsiteY442" fmla="*/ 3143951 h 12038508"/>
              <a:gd name="connsiteX443" fmla="*/ 7866662 w 10035092"/>
              <a:gd name="connsiteY443" fmla="*/ 3212474 h 12038508"/>
              <a:gd name="connsiteX444" fmla="*/ 7903805 w 10035092"/>
              <a:gd name="connsiteY444" fmla="*/ 3169003 h 12038508"/>
              <a:gd name="connsiteX445" fmla="*/ 7978088 w 10035092"/>
              <a:gd name="connsiteY445" fmla="*/ 3082066 h 12038508"/>
              <a:gd name="connsiteX446" fmla="*/ 8038544 w 10035092"/>
              <a:gd name="connsiteY446" fmla="*/ 3063651 h 12038508"/>
              <a:gd name="connsiteX447" fmla="*/ 8075686 w 10035092"/>
              <a:gd name="connsiteY447" fmla="*/ 3020182 h 12038508"/>
              <a:gd name="connsiteX448" fmla="*/ 8098998 w 10035092"/>
              <a:gd name="connsiteY448" fmla="*/ 3045235 h 12038508"/>
              <a:gd name="connsiteX449" fmla="*/ 8136140 w 10035092"/>
              <a:gd name="connsiteY449" fmla="*/ 3001766 h 12038508"/>
              <a:gd name="connsiteX450" fmla="*/ 8173280 w 10035092"/>
              <a:gd name="connsiteY450" fmla="*/ 2958298 h 12038508"/>
              <a:gd name="connsiteX451" fmla="*/ 8210422 w 10035092"/>
              <a:gd name="connsiteY451" fmla="*/ 2914828 h 12038508"/>
              <a:gd name="connsiteX452" fmla="*/ 8331331 w 10035092"/>
              <a:gd name="connsiteY452" fmla="*/ 2877998 h 12038508"/>
              <a:gd name="connsiteX453" fmla="*/ 8308020 w 10035092"/>
              <a:gd name="connsiteY453" fmla="*/ 2852944 h 12038508"/>
              <a:gd name="connsiteX454" fmla="*/ 8368468 w 10035092"/>
              <a:gd name="connsiteY454" fmla="*/ 2834535 h 12038508"/>
              <a:gd name="connsiteX455" fmla="*/ 8466066 w 10035092"/>
              <a:gd name="connsiteY455" fmla="*/ 2772650 h 12038508"/>
              <a:gd name="connsiteX456" fmla="*/ 8503207 w 10035092"/>
              <a:gd name="connsiteY456" fmla="*/ 2729181 h 12038508"/>
              <a:gd name="connsiteX457" fmla="*/ 8600802 w 10035092"/>
              <a:gd name="connsiteY457" fmla="*/ 2667298 h 12038508"/>
              <a:gd name="connsiteX458" fmla="*/ 8624113 w 10035092"/>
              <a:gd name="connsiteY458" fmla="*/ 2692353 h 12038508"/>
              <a:gd name="connsiteX459" fmla="*/ 8772677 w 10035092"/>
              <a:gd name="connsiteY459" fmla="*/ 2518478 h 12038508"/>
              <a:gd name="connsiteX460" fmla="*/ 8795992 w 10035092"/>
              <a:gd name="connsiteY460" fmla="*/ 2543532 h 12038508"/>
              <a:gd name="connsiteX461" fmla="*/ 8907417 w 10035092"/>
              <a:gd name="connsiteY461" fmla="*/ 2413125 h 12038508"/>
              <a:gd name="connsiteX462" fmla="*/ 8967869 w 10035092"/>
              <a:gd name="connsiteY462" fmla="*/ 2394712 h 12038508"/>
              <a:gd name="connsiteX463" fmla="*/ 9028324 w 10035092"/>
              <a:gd name="connsiteY463" fmla="*/ 2376295 h 12038508"/>
              <a:gd name="connsiteX464" fmla="*/ 9014494 w 10035092"/>
              <a:gd name="connsiteY464" fmla="*/ 2444820 h 12038508"/>
              <a:gd name="connsiteX465" fmla="*/ 8977354 w 10035092"/>
              <a:gd name="connsiteY465" fmla="*/ 2488288 h 12038508"/>
              <a:gd name="connsiteX466" fmla="*/ 8940211 w 10035092"/>
              <a:gd name="connsiteY466" fmla="*/ 2531758 h 12038508"/>
              <a:gd name="connsiteX467" fmla="*/ 8805474 w 10035092"/>
              <a:gd name="connsiteY467" fmla="*/ 2637112 h 12038508"/>
              <a:gd name="connsiteX468" fmla="*/ 8731192 w 10035092"/>
              <a:gd name="connsiteY468" fmla="*/ 2724049 h 12038508"/>
              <a:gd name="connsiteX469" fmla="*/ 8633598 w 10035092"/>
              <a:gd name="connsiteY469" fmla="*/ 2785929 h 12038508"/>
              <a:gd name="connsiteX470" fmla="*/ 8536002 w 10035092"/>
              <a:gd name="connsiteY470" fmla="*/ 2847814 h 12038508"/>
              <a:gd name="connsiteX471" fmla="*/ 8530198 w 10035092"/>
              <a:gd name="connsiteY471" fmla="*/ 2854608 h 12038508"/>
              <a:gd name="connsiteX472" fmla="*/ 8498860 w 10035092"/>
              <a:gd name="connsiteY472" fmla="*/ 2891287 h 12038508"/>
              <a:gd name="connsiteX473" fmla="*/ 8461717 w 10035092"/>
              <a:gd name="connsiteY473" fmla="*/ 2934755 h 12038508"/>
              <a:gd name="connsiteX474" fmla="*/ 8424580 w 10035092"/>
              <a:gd name="connsiteY474" fmla="*/ 2978219 h 12038508"/>
              <a:gd name="connsiteX475" fmla="*/ 8252699 w 10035092"/>
              <a:gd name="connsiteY475" fmla="*/ 3127041 h 12038508"/>
              <a:gd name="connsiteX476" fmla="*/ 8215557 w 10035092"/>
              <a:gd name="connsiteY476" fmla="*/ 3170511 h 12038508"/>
              <a:gd name="connsiteX477" fmla="*/ 8210365 w 10035092"/>
              <a:gd name="connsiteY477" fmla="*/ 3172093 h 12038508"/>
              <a:gd name="connsiteX478" fmla="*/ 8207056 w 10035092"/>
              <a:gd name="connsiteY478" fmla="*/ 3173101 h 12038508"/>
              <a:gd name="connsiteX479" fmla="*/ 8200826 w 10035092"/>
              <a:gd name="connsiteY479" fmla="*/ 3174999 h 12038508"/>
              <a:gd name="connsiteX480" fmla="*/ 8198200 w 10035092"/>
              <a:gd name="connsiteY480" fmla="*/ 3175799 h 12038508"/>
              <a:gd name="connsiteX481" fmla="*/ 8196900 w 10035092"/>
              <a:gd name="connsiteY481" fmla="*/ 3176195 h 12038508"/>
              <a:gd name="connsiteX482" fmla="*/ 8188770 w 10035092"/>
              <a:gd name="connsiteY482" fmla="*/ 3178671 h 12038508"/>
              <a:gd name="connsiteX483" fmla="*/ 8192886 w 10035092"/>
              <a:gd name="connsiteY483" fmla="*/ 3177418 h 12038508"/>
              <a:gd name="connsiteX484" fmla="*/ 8196900 w 10035092"/>
              <a:gd name="connsiteY484" fmla="*/ 3176195 h 12038508"/>
              <a:gd name="connsiteX485" fmla="*/ 8200826 w 10035092"/>
              <a:gd name="connsiteY485" fmla="*/ 3174999 h 12038508"/>
              <a:gd name="connsiteX486" fmla="*/ 8210365 w 10035092"/>
              <a:gd name="connsiteY486" fmla="*/ 3172093 h 12038508"/>
              <a:gd name="connsiteX487" fmla="*/ 8213077 w 10035092"/>
              <a:gd name="connsiteY487" fmla="*/ 3171267 h 12038508"/>
              <a:gd name="connsiteX488" fmla="*/ 8215557 w 10035092"/>
              <a:gd name="connsiteY488" fmla="*/ 3170511 h 12038508"/>
              <a:gd name="connsiteX489" fmla="*/ 8117962 w 10035092"/>
              <a:gd name="connsiteY489" fmla="*/ 3232396 h 12038508"/>
              <a:gd name="connsiteX490" fmla="*/ 8020367 w 10035092"/>
              <a:gd name="connsiteY490" fmla="*/ 3294277 h 12038508"/>
              <a:gd name="connsiteX491" fmla="*/ 7969394 w 10035092"/>
              <a:gd name="connsiteY491" fmla="*/ 3406274 h 12038508"/>
              <a:gd name="connsiteX492" fmla="*/ 7946082 w 10035092"/>
              <a:gd name="connsiteY492" fmla="*/ 3381219 h 12038508"/>
              <a:gd name="connsiteX493" fmla="*/ 7908939 w 10035092"/>
              <a:gd name="connsiteY493" fmla="*/ 3424689 h 12038508"/>
              <a:gd name="connsiteX494" fmla="*/ 7895111 w 10035092"/>
              <a:gd name="connsiteY494" fmla="*/ 3493211 h 12038508"/>
              <a:gd name="connsiteX495" fmla="*/ 7955563 w 10035092"/>
              <a:gd name="connsiteY495" fmla="*/ 3474798 h 12038508"/>
              <a:gd name="connsiteX496" fmla="*/ 7881282 w 10035092"/>
              <a:gd name="connsiteY496" fmla="*/ 3561735 h 12038508"/>
              <a:gd name="connsiteX497" fmla="*/ 7844138 w 10035092"/>
              <a:gd name="connsiteY497" fmla="*/ 3605206 h 12038508"/>
              <a:gd name="connsiteX498" fmla="*/ 7820827 w 10035092"/>
              <a:gd name="connsiteY498" fmla="*/ 3580150 h 12038508"/>
              <a:gd name="connsiteX499" fmla="*/ 7686093 w 10035092"/>
              <a:gd name="connsiteY499" fmla="*/ 3685500 h 12038508"/>
              <a:gd name="connsiteX500" fmla="*/ 7625637 w 10035092"/>
              <a:gd name="connsiteY500" fmla="*/ 3703916 h 12038508"/>
              <a:gd name="connsiteX501" fmla="*/ 7648950 w 10035092"/>
              <a:gd name="connsiteY501" fmla="*/ 3728970 h 12038508"/>
              <a:gd name="connsiteX502" fmla="*/ 7551355 w 10035092"/>
              <a:gd name="connsiteY502" fmla="*/ 3790853 h 12038508"/>
              <a:gd name="connsiteX503" fmla="*/ 7528042 w 10035092"/>
              <a:gd name="connsiteY503" fmla="*/ 3765798 h 12038508"/>
              <a:gd name="connsiteX504" fmla="*/ 7514213 w 10035092"/>
              <a:gd name="connsiteY504" fmla="*/ 3834321 h 12038508"/>
              <a:gd name="connsiteX505" fmla="*/ 7477070 w 10035092"/>
              <a:gd name="connsiteY505" fmla="*/ 3877791 h 12038508"/>
              <a:gd name="connsiteX506" fmla="*/ 7439932 w 10035092"/>
              <a:gd name="connsiteY506" fmla="*/ 3921257 h 12038508"/>
              <a:gd name="connsiteX507" fmla="*/ 7379478 w 10035092"/>
              <a:gd name="connsiteY507" fmla="*/ 3939672 h 12038508"/>
              <a:gd name="connsiteX508" fmla="*/ 7342337 w 10035092"/>
              <a:gd name="connsiteY508" fmla="*/ 3983142 h 12038508"/>
              <a:gd name="connsiteX509" fmla="*/ 7305194 w 10035092"/>
              <a:gd name="connsiteY509" fmla="*/ 4026612 h 12038508"/>
              <a:gd name="connsiteX510" fmla="*/ 7281883 w 10035092"/>
              <a:gd name="connsiteY510" fmla="*/ 4001554 h 12038508"/>
              <a:gd name="connsiteX511" fmla="*/ 7244740 w 10035092"/>
              <a:gd name="connsiteY511" fmla="*/ 4045028 h 12038508"/>
              <a:gd name="connsiteX512" fmla="*/ 7207597 w 10035092"/>
              <a:gd name="connsiteY512" fmla="*/ 4088496 h 12038508"/>
              <a:gd name="connsiteX513" fmla="*/ 7196914 w 10035092"/>
              <a:gd name="connsiteY513" fmla="*/ 4101000 h 12038508"/>
              <a:gd name="connsiteX514" fmla="*/ 7195946 w 10035092"/>
              <a:gd name="connsiteY514" fmla="*/ 4119253 h 12038508"/>
              <a:gd name="connsiteX515" fmla="*/ 7186499 w 10035092"/>
              <a:gd name="connsiteY515" fmla="*/ 4297350 h 12038508"/>
              <a:gd name="connsiteX516" fmla="*/ 7181031 w 10035092"/>
              <a:gd name="connsiteY516" fmla="*/ 4321253 h 12038508"/>
              <a:gd name="connsiteX517" fmla="*/ 7178628 w 10035092"/>
              <a:gd name="connsiteY517" fmla="*/ 4331756 h 12038508"/>
              <a:gd name="connsiteX518" fmla="*/ 7184782 w 10035092"/>
              <a:gd name="connsiteY518" fmla="*/ 4324552 h 12038508"/>
              <a:gd name="connsiteX519" fmla="*/ 7189426 w 10035092"/>
              <a:gd name="connsiteY519" fmla="*/ 4319120 h 12038508"/>
              <a:gd name="connsiteX520" fmla="*/ 7212736 w 10035092"/>
              <a:gd name="connsiteY520" fmla="*/ 4344173 h 12038508"/>
              <a:gd name="connsiteX521" fmla="*/ 7287017 w 10035092"/>
              <a:gd name="connsiteY521" fmla="*/ 4257239 h 12038508"/>
              <a:gd name="connsiteX522" fmla="*/ 7324158 w 10035092"/>
              <a:gd name="connsiteY522" fmla="*/ 4213769 h 12038508"/>
              <a:gd name="connsiteX523" fmla="*/ 7361300 w 10035092"/>
              <a:gd name="connsiteY523" fmla="*/ 4170299 h 12038508"/>
              <a:gd name="connsiteX524" fmla="*/ 7384614 w 10035092"/>
              <a:gd name="connsiteY524" fmla="*/ 4195357 h 12038508"/>
              <a:gd name="connsiteX525" fmla="*/ 7398442 w 10035092"/>
              <a:gd name="connsiteY525" fmla="*/ 4126829 h 12038508"/>
              <a:gd name="connsiteX526" fmla="*/ 7421756 w 10035092"/>
              <a:gd name="connsiteY526" fmla="*/ 4151887 h 12038508"/>
              <a:gd name="connsiteX527" fmla="*/ 7458898 w 10035092"/>
              <a:gd name="connsiteY527" fmla="*/ 4108415 h 12038508"/>
              <a:gd name="connsiteX528" fmla="*/ 7435585 w 10035092"/>
              <a:gd name="connsiteY528" fmla="*/ 4083360 h 12038508"/>
              <a:gd name="connsiteX529" fmla="*/ 7472726 w 10035092"/>
              <a:gd name="connsiteY529" fmla="*/ 4039894 h 12038508"/>
              <a:gd name="connsiteX530" fmla="*/ 7607462 w 10035092"/>
              <a:gd name="connsiteY530" fmla="*/ 3934543 h 12038508"/>
              <a:gd name="connsiteX531" fmla="*/ 7705055 w 10035092"/>
              <a:gd name="connsiteY531" fmla="*/ 3872660 h 12038508"/>
              <a:gd name="connsiteX532" fmla="*/ 7816483 w 10035092"/>
              <a:gd name="connsiteY532" fmla="*/ 3742249 h 12038508"/>
              <a:gd name="connsiteX533" fmla="*/ 7821125 w 10035092"/>
              <a:gd name="connsiteY533" fmla="*/ 3736815 h 12038508"/>
              <a:gd name="connsiteX534" fmla="*/ 7848981 w 10035092"/>
              <a:gd name="connsiteY534" fmla="*/ 3704214 h 12038508"/>
              <a:gd name="connsiteX535" fmla="*/ 7853624 w 10035092"/>
              <a:gd name="connsiteY535" fmla="*/ 3698782 h 12038508"/>
              <a:gd name="connsiteX536" fmla="*/ 7914074 w 10035092"/>
              <a:gd name="connsiteY536" fmla="*/ 3680371 h 12038508"/>
              <a:gd name="connsiteX537" fmla="*/ 7988360 w 10035092"/>
              <a:gd name="connsiteY537" fmla="*/ 3593431 h 12038508"/>
              <a:gd name="connsiteX538" fmla="*/ 8048811 w 10035092"/>
              <a:gd name="connsiteY538" fmla="*/ 3575018 h 12038508"/>
              <a:gd name="connsiteX539" fmla="*/ 8123095 w 10035092"/>
              <a:gd name="connsiteY539" fmla="*/ 3488079 h 12038508"/>
              <a:gd name="connsiteX540" fmla="*/ 8062642 w 10035092"/>
              <a:gd name="connsiteY540" fmla="*/ 3506493 h 12038508"/>
              <a:gd name="connsiteX541" fmla="*/ 8099785 w 10035092"/>
              <a:gd name="connsiteY541" fmla="*/ 3463022 h 12038508"/>
              <a:gd name="connsiteX542" fmla="*/ 8136927 w 10035092"/>
              <a:gd name="connsiteY542" fmla="*/ 3419553 h 12038508"/>
              <a:gd name="connsiteX543" fmla="*/ 8174069 w 10035092"/>
              <a:gd name="connsiteY543" fmla="*/ 3376083 h 12038508"/>
              <a:gd name="connsiteX544" fmla="*/ 8211209 w 10035092"/>
              <a:gd name="connsiteY544" fmla="*/ 3332617 h 12038508"/>
              <a:gd name="connsiteX545" fmla="*/ 8160240 w 10035092"/>
              <a:gd name="connsiteY545" fmla="*/ 3444607 h 12038508"/>
              <a:gd name="connsiteX546" fmla="*/ 8220694 w 10035092"/>
              <a:gd name="connsiteY546" fmla="*/ 3426192 h 12038508"/>
              <a:gd name="connsiteX547" fmla="*/ 8294977 w 10035092"/>
              <a:gd name="connsiteY547" fmla="*/ 3339255 h 12038508"/>
              <a:gd name="connsiteX548" fmla="*/ 8345948 w 10035092"/>
              <a:gd name="connsiteY548" fmla="*/ 3227262 h 12038508"/>
              <a:gd name="connsiteX549" fmla="*/ 8406401 w 10035092"/>
              <a:gd name="connsiteY549" fmla="*/ 3208848 h 12038508"/>
              <a:gd name="connsiteX550" fmla="*/ 8443542 w 10035092"/>
              <a:gd name="connsiteY550" fmla="*/ 3165379 h 12038508"/>
              <a:gd name="connsiteX551" fmla="*/ 8503998 w 10035092"/>
              <a:gd name="connsiteY551" fmla="*/ 3146965 h 12038508"/>
              <a:gd name="connsiteX552" fmla="*/ 8541140 w 10035092"/>
              <a:gd name="connsiteY552" fmla="*/ 3103494 h 12038508"/>
              <a:gd name="connsiteX553" fmla="*/ 8564452 w 10035092"/>
              <a:gd name="connsiteY553" fmla="*/ 3128549 h 12038508"/>
              <a:gd name="connsiteX554" fmla="*/ 8601591 w 10035092"/>
              <a:gd name="connsiteY554" fmla="*/ 3085083 h 12038508"/>
              <a:gd name="connsiteX555" fmla="*/ 8587765 w 10035092"/>
              <a:gd name="connsiteY555" fmla="*/ 3153605 h 12038508"/>
              <a:gd name="connsiteX556" fmla="*/ 8648214 w 10035092"/>
              <a:gd name="connsiteY556" fmla="*/ 3135194 h 12038508"/>
              <a:gd name="connsiteX557" fmla="*/ 8624902 w 10035092"/>
              <a:gd name="connsiteY557" fmla="*/ 3110141 h 12038508"/>
              <a:gd name="connsiteX558" fmla="*/ 8675874 w 10035092"/>
              <a:gd name="connsiteY558" fmla="*/ 2998144 h 12038508"/>
              <a:gd name="connsiteX559" fmla="*/ 8699186 w 10035092"/>
              <a:gd name="connsiteY559" fmla="*/ 3023200 h 12038508"/>
              <a:gd name="connsiteX560" fmla="*/ 8662045 w 10035092"/>
              <a:gd name="connsiteY560" fmla="*/ 3066671 h 12038508"/>
              <a:gd name="connsiteX561" fmla="*/ 8759642 w 10035092"/>
              <a:gd name="connsiteY561" fmla="*/ 3004783 h 12038508"/>
              <a:gd name="connsiteX562" fmla="*/ 8931520 w 10035092"/>
              <a:gd name="connsiteY562" fmla="*/ 2855962 h 12038508"/>
              <a:gd name="connsiteX563" fmla="*/ 9015284 w 10035092"/>
              <a:gd name="connsiteY563" fmla="*/ 2862605 h 12038508"/>
              <a:gd name="connsiteX564" fmla="*/ 9052424 w 10035092"/>
              <a:gd name="connsiteY564" fmla="*/ 2819138 h 12038508"/>
              <a:gd name="connsiteX565" fmla="*/ 9150021 w 10035092"/>
              <a:gd name="connsiteY565" fmla="*/ 2757253 h 12038508"/>
              <a:gd name="connsiteX566" fmla="*/ 9284757 w 10035092"/>
              <a:gd name="connsiteY566" fmla="*/ 2651901 h 12038508"/>
              <a:gd name="connsiteX567" fmla="*/ 9248339 w 10035092"/>
              <a:gd name="connsiteY567" fmla="*/ 2694523 h 12038508"/>
              <a:gd name="connsiteX568" fmla="*/ 9099049 w 10035092"/>
              <a:gd name="connsiteY568" fmla="*/ 2869247 h 12038508"/>
              <a:gd name="connsiteX569" fmla="*/ 8964314 w 10035092"/>
              <a:gd name="connsiteY569" fmla="*/ 2974599 h 12038508"/>
              <a:gd name="connsiteX570" fmla="*/ 8704324 w 10035092"/>
              <a:gd name="connsiteY570" fmla="*/ 3278880 h 12038508"/>
              <a:gd name="connsiteX571" fmla="*/ 8681012 w 10035092"/>
              <a:gd name="connsiteY571" fmla="*/ 3253825 h 12038508"/>
              <a:gd name="connsiteX572" fmla="*/ 8629942 w 10035092"/>
              <a:gd name="connsiteY572" fmla="*/ 3313594 h 12038508"/>
              <a:gd name="connsiteX573" fmla="*/ 8622398 w 10035092"/>
              <a:gd name="connsiteY573" fmla="*/ 3322425 h 12038508"/>
              <a:gd name="connsiteX574" fmla="*/ 8620654 w 10035092"/>
              <a:gd name="connsiteY574" fmla="*/ 3324465 h 12038508"/>
              <a:gd name="connsiteX575" fmla="*/ 8606729 w 10035092"/>
              <a:gd name="connsiteY575" fmla="*/ 3340764 h 12038508"/>
              <a:gd name="connsiteX576" fmla="*/ 8569586 w 10035092"/>
              <a:gd name="connsiteY576" fmla="*/ 3384232 h 12038508"/>
              <a:gd name="connsiteX577" fmla="*/ 8509133 w 10035092"/>
              <a:gd name="connsiteY577" fmla="*/ 3402646 h 12038508"/>
              <a:gd name="connsiteX578" fmla="*/ 8471991 w 10035092"/>
              <a:gd name="connsiteY578" fmla="*/ 3446115 h 12038508"/>
              <a:gd name="connsiteX579" fmla="*/ 8495304 w 10035092"/>
              <a:gd name="connsiteY579" fmla="*/ 3471169 h 12038508"/>
              <a:gd name="connsiteX580" fmla="*/ 8434848 w 10035092"/>
              <a:gd name="connsiteY580" fmla="*/ 3489585 h 12038508"/>
              <a:gd name="connsiteX581" fmla="*/ 8421019 w 10035092"/>
              <a:gd name="connsiteY581" fmla="*/ 3558112 h 12038508"/>
              <a:gd name="connsiteX582" fmla="*/ 8397706 w 10035092"/>
              <a:gd name="connsiteY582" fmla="*/ 3533055 h 12038508"/>
              <a:gd name="connsiteX583" fmla="*/ 8360565 w 10035092"/>
              <a:gd name="connsiteY583" fmla="*/ 3576522 h 12038508"/>
              <a:gd name="connsiteX584" fmla="*/ 8323423 w 10035092"/>
              <a:gd name="connsiteY584" fmla="*/ 3619994 h 12038508"/>
              <a:gd name="connsiteX585" fmla="*/ 8286281 w 10035092"/>
              <a:gd name="connsiteY585" fmla="*/ 3663464 h 12038508"/>
              <a:gd name="connsiteX586" fmla="*/ 8272453 w 10035092"/>
              <a:gd name="connsiteY586" fmla="*/ 3731988 h 12038508"/>
              <a:gd name="connsiteX587" fmla="*/ 8295764 w 10035092"/>
              <a:gd name="connsiteY587" fmla="*/ 3757043 h 12038508"/>
              <a:gd name="connsiteX588" fmla="*/ 8235310 w 10035092"/>
              <a:gd name="connsiteY588" fmla="*/ 3775458 h 12038508"/>
              <a:gd name="connsiteX589" fmla="*/ 8258623 w 10035092"/>
              <a:gd name="connsiteY589" fmla="*/ 3800513 h 12038508"/>
              <a:gd name="connsiteX590" fmla="*/ 8319076 w 10035092"/>
              <a:gd name="connsiteY590" fmla="*/ 3782097 h 12038508"/>
              <a:gd name="connsiteX591" fmla="*/ 8356218 w 10035092"/>
              <a:gd name="connsiteY591" fmla="*/ 3738627 h 12038508"/>
              <a:gd name="connsiteX592" fmla="*/ 8453816 w 10035092"/>
              <a:gd name="connsiteY592" fmla="*/ 3676742 h 12038508"/>
              <a:gd name="connsiteX593" fmla="*/ 8528098 w 10035092"/>
              <a:gd name="connsiteY593" fmla="*/ 3589807 h 12038508"/>
              <a:gd name="connsiteX594" fmla="*/ 8565240 w 10035092"/>
              <a:gd name="connsiteY594" fmla="*/ 3546335 h 12038508"/>
              <a:gd name="connsiteX595" fmla="*/ 8625693 w 10035092"/>
              <a:gd name="connsiteY595" fmla="*/ 3527921 h 12038508"/>
              <a:gd name="connsiteX596" fmla="*/ 8699977 w 10035092"/>
              <a:gd name="connsiteY596" fmla="*/ 3440981 h 12038508"/>
              <a:gd name="connsiteX597" fmla="*/ 8723289 w 10035092"/>
              <a:gd name="connsiteY597" fmla="*/ 3466039 h 12038508"/>
              <a:gd name="connsiteX598" fmla="*/ 8797573 w 10035092"/>
              <a:gd name="connsiteY598" fmla="*/ 3379100 h 12038508"/>
              <a:gd name="connsiteX599" fmla="*/ 8834711 w 10035092"/>
              <a:gd name="connsiteY599" fmla="*/ 3335634 h 12038508"/>
              <a:gd name="connsiteX600" fmla="*/ 8895165 w 10035092"/>
              <a:gd name="connsiteY600" fmla="*/ 3317218 h 12038508"/>
              <a:gd name="connsiteX601" fmla="*/ 8969449 w 10035092"/>
              <a:gd name="connsiteY601" fmla="*/ 3230278 h 12038508"/>
              <a:gd name="connsiteX602" fmla="*/ 8992763 w 10035092"/>
              <a:gd name="connsiteY602" fmla="*/ 3255334 h 12038508"/>
              <a:gd name="connsiteX603" fmla="*/ 8978931 w 10035092"/>
              <a:gd name="connsiteY603" fmla="*/ 3323862 h 12038508"/>
              <a:gd name="connsiteX604" fmla="*/ 8918477 w 10035092"/>
              <a:gd name="connsiteY604" fmla="*/ 3342276 h 12038508"/>
              <a:gd name="connsiteX605" fmla="*/ 8881336 w 10035092"/>
              <a:gd name="connsiteY605" fmla="*/ 3385745 h 12038508"/>
              <a:gd name="connsiteX606" fmla="*/ 8844197 w 10035092"/>
              <a:gd name="connsiteY606" fmla="*/ 3429208 h 12038508"/>
              <a:gd name="connsiteX607" fmla="*/ 8783742 w 10035092"/>
              <a:gd name="connsiteY607" fmla="*/ 3447623 h 12038508"/>
              <a:gd name="connsiteX608" fmla="*/ 8746600 w 10035092"/>
              <a:gd name="connsiteY608" fmla="*/ 3491094 h 12038508"/>
              <a:gd name="connsiteX609" fmla="*/ 8709458 w 10035092"/>
              <a:gd name="connsiteY609" fmla="*/ 3534563 h 12038508"/>
              <a:gd name="connsiteX610" fmla="*/ 8695630 w 10035092"/>
              <a:gd name="connsiteY610" fmla="*/ 3603085 h 12038508"/>
              <a:gd name="connsiteX611" fmla="*/ 8746600 w 10035092"/>
              <a:gd name="connsiteY611" fmla="*/ 3491094 h 12038508"/>
              <a:gd name="connsiteX612" fmla="*/ 8769914 w 10035092"/>
              <a:gd name="connsiteY612" fmla="*/ 3516148 h 12038508"/>
              <a:gd name="connsiteX613" fmla="*/ 8793227 w 10035092"/>
              <a:gd name="connsiteY613" fmla="*/ 3541202 h 12038508"/>
              <a:gd name="connsiteX614" fmla="*/ 8853680 w 10035092"/>
              <a:gd name="connsiteY614" fmla="*/ 3522787 h 12038508"/>
              <a:gd name="connsiteX615" fmla="*/ 8867511 w 10035092"/>
              <a:gd name="connsiteY615" fmla="*/ 3454263 h 12038508"/>
              <a:gd name="connsiteX616" fmla="*/ 9002244 w 10035092"/>
              <a:gd name="connsiteY616" fmla="*/ 3348915 h 12038508"/>
              <a:gd name="connsiteX617" fmla="*/ 9062697 w 10035092"/>
              <a:gd name="connsiteY617" fmla="*/ 3330501 h 12038508"/>
              <a:gd name="connsiteX618" fmla="*/ 9197435 w 10035092"/>
              <a:gd name="connsiteY618" fmla="*/ 3225147 h 12038508"/>
              <a:gd name="connsiteX619" fmla="*/ 9220747 w 10035092"/>
              <a:gd name="connsiteY619" fmla="*/ 3250203 h 12038508"/>
              <a:gd name="connsiteX620" fmla="*/ 9257890 w 10035092"/>
              <a:gd name="connsiteY620" fmla="*/ 3206733 h 12038508"/>
              <a:gd name="connsiteX621" fmla="*/ 9234578 w 10035092"/>
              <a:gd name="connsiteY621" fmla="*/ 3181678 h 12038508"/>
              <a:gd name="connsiteX622" fmla="*/ 9392625 w 10035092"/>
              <a:gd name="connsiteY622" fmla="*/ 3101382 h 12038508"/>
              <a:gd name="connsiteX623" fmla="*/ 9466908 w 10035092"/>
              <a:gd name="connsiteY623" fmla="*/ 3014443 h 12038508"/>
              <a:gd name="connsiteX624" fmla="*/ 9541191 w 10035092"/>
              <a:gd name="connsiteY624" fmla="*/ 2927505 h 12038508"/>
              <a:gd name="connsiteX625" fmla="*/ 9527363 w 10035092"/>
              <a:gd name="connsiteY625" fmla="*/ 2996031 h 12038508"/>
              <a:gd name="connsiteX626" fmla="*/ 9601646 w 10035092"/>
              <a:gd name="connsiteY626" fmla="*/ 2909092 h 12038508"/>
              <a:gd name="connsiteX627" fmla="*/ 9675927 w 10035092"/>
              <a:gd name="connsiteY627" fmla="*/ 2822156 h 12038508"/>
              <a:gd name="connsiteX628" fmla="*/ 9699238 w 10035092"/>
              <a:gd name="connsiteY628" fmla="*/ 2847213 h 12038508"/>
              <a:gd name="connsiteX629" fmla="*/ 9662096 w 10035092"/>
              <a:gd name="connsiteY629" fmla="*/ 2890681 h 12038508"/>
              <a:gd name="connsiteX630" fmla="*/ 9722550 w 10035092"/>
              <a:gd name="connsiteY630" fmla="*/ 2872268 h 12038508"/>
              <a:gd name="connsiteX631" fmla="*/ 9685408 w 10035092"/>
              <a:gd name="connsiteY631" fmla="*/ 2915736 h 12038508"/>
              <a:gd name="connsiteX632" fmla="*/ 9513533 w 10035092"/>
              <a:gd name="connsiteY632" fmla="*/ 3064553 h 12038508"/>
              <a:gd name="connsiteX633" fmla="*/ 9476391 w 10035092"/>
              <a:gd name="connsiteY633" fmla="*/ 3108024 h 12038508"/>
              <a:gd name="connsiteX634" fmla="*/ 9439248 w 10035092"/>
              <a:gd name="connsiteY634" fmla="*/ 3151494 h 12038508"/>
              <a:gd name="connsiteX635" fmla="*/ 9402105 w 10035092"/>
              <a:gd name="connsiteY635" fmla="*/ 3194964 h 12038508"/>
              <a:gd name="connsiteX636" fmla="*/ 9378794 w 10035092"/>
              <a:gd name="connsiteY636" fmla="*/ 3169910 h 12038508"/>
              <a:gd name="connsiteX637" fmla="*/ 9341654 w 10035092"/>
              <a:gd name="connsiteY637" fmla="*/ 3213377 h 12038508"/>
              <a:gd name="connsiteX638" fmla="*/ 9327827 w 10035092"/>
              <a:gd name="connsiteY638" fmla="*/ 3281897 h 12038508"/>
              <a:gd name="connsiteX639" fmla="*/ 9216402 w 10035092"/>
              <a:gd name="connsiteY639" fmla="*/ 3412305 h 12038508"/>
              <a:gd name="connsiteX640" fmla="*/ 9067834 w 10035092"/>
              <a:gd name="connsiteY640" fmla="*/ 3586184 h 12038508"/>
              <a:gd name="connsiteX641" fmla="*/ 8933098 w 10035092"/>
              <a:gd name="connsiteY641" fmla="*/ 3691533 h 12038508"/>
              <a:gd name="connsiteX642" fmla="*/ 8761218 w 10035092"/>
              <a:gd name="connsiteY642" fmla="*/ 3840357 h 12038508"/>
              <a:gd name="connsiteX643" fmla="*/ 8724075 w 10035092"/>
              <a:gd name="connsiteY643" fmla="*/ 3883826 h 12038508"/>
              <a:gd name="connsiteX644" fmla="*/ 8612652 w 10035092"/>
              <a:gd name="connsiteY644" fmla="*/ 4014232 h 12038508"/>
              <a:gd name="connsiteX645" fmla="*/ 8673107 w 10035092"/>
              <a:gd name="connsiteY645" fmla="*/ 3995817 h 12038508"/>
              <a:gd name="connsiteX646" fmla="*/ 8487397 w 10035092"/>
              <a:gd name="connsiteY646" fmla="*/ 4213166 h 12038508"/>
              <a:gd name="connsiteX647" fmla="*/ 8450255 w 10035092"/>
              <a:gd name="connsiteY647" fmla="*/ 4256637 h 12038508"/>
              <a:gd name="connsiteX648" fmla="*/ 8473566 w 10035092"/>
              <a:gd name="connsiteY648" fmla="*/ 4281689 h 12038508"/>
              <a:gd name="connsiteX649" fmla="*/ 8490922 w 10035092"/>
              <a:gd name="connsiteY649" fmla="*/ 4276405 h 12038508"/>
              <a:gd name="connsiteX650" fmla="*/ 8497650 w 10035092"/>
              <a:gd name="connsiteY650" fmla="*/ 4274354 h 12038508"/>
              <a:gd name="connsiteX651" fmla="*/ 8500132 w 10035092"/>
              <a:gd name="connsiteY651" fmla="*/ 4273598 h 12038508"/>
              <a:gd name="connsiteX652" fmla="*/ 8499071 w 10035092"/>
              <a:gd name="connsiteY652" fmla="*/ 4273920 h 12038508"/>
              <a:gd name="connsiteX653" fmla="*/ 8497650 w 10035092"/>
              <a:gd name="connsiteY653" fmla="*/ 4274354 h 12038508"/>
              <a:gd name="connsiteX654" fmla="*/ 8496236 w 10035092"/>
              <a:gd name="connsiteY654" fmla="*/ 4274785 h 12038508"/>
              <a:gd name="connsiteX655" fmla="*/ 8473566 w 10035092"/>
              <a:gd name="connsiteY655" fmla="*/ 4281689 h 12038508"/>
              <a:gd name="connsiteX656" fmla="*/ 8608302 w 10035092"/>
              <a:gd name="connsiteY656" fmla="*/ 4176337 h 12038508"/>
              <a:gd name="connsiteX657" fmla="*/ 8496879 w 10035092"/>
              <a:gd name="connsiteY657" fmla="*/ 4306743 h 12038508"/>
              <a:gd name="connsiteX658" fmla="*/ 8436426 w 10035092"/>
              <a:gd name="connsiteY658" fmla="*/ 4325159 h 12038508"/>
              <a:gd name="connsiteX659" fmla="*/ 8399285 w 10035092"/>
              <a:gd name="connsiteY659" fmla="*/ 4368627 h 12038508"/>
              <a:gd name="connsiteX660" fmla="*/ 8362145 w 10035092"/>
              <a:gd name="connsiteY660" fmla="*/ 4412096 h 12038508"/>
              <a:gd name="connsiteX661" fmla="*/ 8348313 w 10035092"/>
              <a:gd name="connsiteY661" fmla="*/ 4480619 h 12038508"/>
              <a:gd name="connsiteX662" fmla="*/ 8311171 w 10035092"/>
              <a:gd name="connsiteY662" fmla="*/ 4524089 h 12038508"/>
              <a:gd name="connsiteX663" fmla="*/ 8408769 w 10035092"/>
              <a:gd name="connsiteY663" fmla="*/ 4462205 h 12038508"/>
              <a:gd name="connsiteX664" fmla="*/ 8385456 w 10035092"/>
              <a:gd name="connsiteY664" fmla="*/ 4437150 h 12038508"/>
              <a:gd name="connsiteX665" fmla="*/ 8445911 w 10035092"/>
              <a:gd name="connsiteY665" fmla="*/ 4418733 h 12038508"/>
              <a:gd name="connsiteX666" fmla="*/ 8543501 w 10035092"/>
              <a:gd name="connsiteY666" fmla="*/ 4356856 h 12038508"/>
              <a:gd name="connsiteX667" fmla="*/ 8520190 w 10035092"/>
              <a:gd name="connsiteY667" fmla="*/ 4331801 h 12038508"/>
              <a:gd name="connsiteX668" fmla="*/ 8557332 w 10035092"/>
              <a:gd name="connsiteY668" fmla="*/ 4288332 h 12038508"/>
              <a:gd name="connsiteX669" fmla="*/ 8631616 w 10035092"/>
              <a:gd name="connsiteY669" fmla="*/ 4201393 h 12038508"/>
              <a:gd name="connsiteX670" fmla="*/ 8692070 w 10035092"/>
              <a:gd name="connsiteY670" fmla="*/ 4182978 h 12038508"/>
              <a:gd name="connsiteX671" fmla="*/ 8803496 w 10035092"/>
              <a:gd name="connsiteY671" fmla="*/ 4052568 h 12038508"/>
              <a:gd name="connsiteX672" fmla="*/ 8826808 w 10035092"/>
              <a:gd name="connsiteY672" fmla="*/ 4077622 h 12038508"/>
              <a:gd name="connsiteX673" fmla="*/ 8863949 w 10035092"/>
              <a:gd name="connsiteY673" fmla="*/ 4034155 h 12038508"/>
              <a:gd name="connsiteX674" fmla="*/ 8901093 w 10035092"/>
              <a:gd name="connsiteY674" fmla="*/ 3990686 h 12038508"/>
              <a:gd name="connsiteX675" fmla="*/ 8914922 w 10035092"/>
              <a:gd name="connsiteY675" fmla="*/ 3922158 h 12038508"/>
              <a:gd name="connsiteX676" fmla="*/ 8877779 w 10035092"/>
              <a:gd name="connsiteY676" fmla="*/ 3965630 h 12038508"/>
              <a:gd name="connsiteX677" fmla="*/ 8891611 w 10035092"/>
              <a:gd name="connsiteY677" fmla="*/ 3897105 h 12038508"/>
              <a:gd name="connsiteX678" fmla="*/ 8952065 w 10035092"/>
              <a:gd name="connsiteY678" fmla="*/ 3878690 h 12038508"/>
              <a:gd name="connsiteX679" fmla="*/ 9026348 w 10035092"/>
              <a:gd name="connsiteY679" fmla="*/ 3791753 h 12038508"/>
              <a:gd name="connsiteX680" fmla="*/ 9123944 w 10035092"/>
              <a:gd name="connsiteY680" fmla="*/ 3729868 h 12038508"/>
              <a:gd name="connsiteX681" fmla="*/ 9100631 w 10035092"/>
              <a:gd name="connsiteY681" fmla="*/ 3704814 h 12038508"/>
              <a:gd name="connsiteX682" fmla="*/ 9137768 w 10035092"/>
              <a:gd name="connsiteY682" fmla="*/ 3661350 h 12038508"/>
              <a:gd name="connsiteX683" fmla="*/ 9235364 w 10035092"/>
              <a:gd name="connsiteY683" fmla="*/ 3599465 h 12038508"/>
              <a:gd name="connsiteX684" fmla="*/ 9161080 w 10035092"/>
              <a:gd name="connsiteY684" fmla="*/ 3686406 h 12038508"/>
              <a:gd name="connsiteX685" fmla="*/ 9147256 w 10035092"/>
              <a:gd name="connsiteY685" fmla="*/ 3754922 h 12038508"/>
              <a:gd name="connsiteX686" fmla="*/ 9207706 w 10035092"/>
              <a:gd name="connsiteY686" fmla="*/ 3736514 h 12038508"/>
              <a:gd name="connsiteX687" fmla="*/ 9158959 w 10035092"/>
              <a:gd name="connsiteY687" fmla="*/ 3793563 h 12038508"/>
              <a:gd name="connsiteX688" fmla="*/ 9133425 w 10035092"/>
              <a:gd name="connsiteY688" fmla="*/ 3823449 h 12038508"/>
              <a:gd name="connsiteX689" fmla="*/ 9193880 w 10035092"/>
              <a:gd name="connsiteY689" fmla="*/ 3805034 h 12038508"/>
              <a:gd name="connsiteX690" fmla="*/ 9268161 w 10035092"/>
              <a:gd name="connsiteY690" fmla="*/ 3718098 h 12038508"/>
              <a:gd name="connsiteX691" fmla="*/ 9305302 w 10035092"/>
              <a:gd name="connsiteY691" fmla="*/ 3674631 h 12038508"/>
              <a:gd name="connsiteX692" fmla="*/ 9402899 w 10035092"/>
              <a:gd name="connsiteY692" fmla="*/ 3612745 h 12038508"/>
              <a:gd name="connsiteX693" fmla="*/ 9416728 w 10035092"/>
              <a:gd name="connsiteY693" fmla="*/ 3544222 h 12038508"/>
              <a:gd name="connsiteX694" fmla="*/ 9453869 w 10035092"/>
              <a:gd name="connsiteY694" fmla="*/ 3500754 h 12038508"/>
              <a:gd name="connsiteX695" fmla="*/ 9514324 w 10035092"/>
              <a:gd name="connsiteY695" fmla="*/ 3482337 h 12038508"/>
              <a:gd name="connsiteX696" fmla="*/ 9500494 w 10035092"/>
              <a:gd name="connsiteY696" fmla="*/ 3550862 h 12038508"/>
              <a:gd name="connsiteX697" fmla="*/ 9351927 w 10035092"/>
              <a:gd name="connsiteY697" fmla="*/ 3724738 h 12038508"/>
              <a:gd name="connsiteX698" fmla="*/ 9291473 w 10035092"/>
              <a:gd name="connsiteY698" fmla="*/ 3743153 h 12038508"/>
              <a:gd name="connsiteX699" fmla="*/ 9045313 w 10035092"/>
              <a:gd name="connsiteY699" fmla="*/ 3978911 h 12038508"/>
              <a:gd name="connsiteX700" fmla="*/ 9031482 w 10035092"/>
              <a:gd name="connsiteY700" fmla="*/ 4047437 h 12038508"/>
              <a:gd name="connsiteX701" fmla="*/ 9068625 w 10035092"/>
              <a:gd name="connsiteY701" fmla="*/ 4003967 h 12038508"/>
              <a:gd name="connsiteX702" fmla="*/ 9105766 w 10035092"/>
              <a:gd name="connsiteY702" fmla="*/ 3960498 h 12038508"/>
              <a:gd name="connsiteX703" fmla="*/ 9166220 w 10035092"/>
              <a:gd name="connsiteY703" fmla="*/ 3942082 h 12038508"/>
              <a:gd name="connsiteX704" fmla="*/ 9226672 w 10035092"/>
              <a:gd name="connsiteY704" fmla="*/ 3923670 h 12038508"/>
              <a:gd name="connsiteX705" fmla="*/ 9203361 w 10035092"/>
              <a:gd name="connsiteY705" fmla="*/ 3898613 h 12038508"/>
              <a:gd name="connsiteX706" fmla="*/ 9240504 w 10035092"/>
              <a:gd name="connsiteY706" fmla="*/ 3855144 h 12038508"/>
              <a:gd name="connsiteX707" fmla="*/ 9277642 w 10035092"/>
              <a:gd name="connsiteY707" fmla="*/ 3811681 h 12038508"/>
              <a:gd name="connsiteX708" fmla="*/ 9338096 w 10035092"/>
              <a:gd name="connsiteY708" fmla="*/ 3793266 h 12038508"/>
              <a:gd name="connsiteX709" fmla="*/ 9449523 w 10035092"/>
              <a:gd name="connsiteY709" fmla="*/ 3662854 h 12038508"/>
              <a:gd name="connsiteX710" fmla="*/ 9472835 w 10035092"/>
              <a:gd name="connsiteY710" fmla="*/ 3687911 h 12038508"/>
              <a:gd name="connsiteX711" fmla="*/ 9509975 w 10035092"/>
              <a:gd name="connsiteY711" fmla="*/ 3644441 h 12038508"/>
              <a:gd name="connsiteX712" fmla="*/ 9599721 w 10035092"/>
              <a:gd name="connsiteY712" fmla="*/ 3569563 h 12038508"/>
              <a:gd name="connsiteX713" fmla="*/ 9643337 w 10035092"/>
              <a:gd name="connsiteY713" fmla="*/ 3532466 h 12038508"/>
              <a:gd name="connsiteX714" fmla="*/ 9609933 w 10035092"/>
              <a:gd name="connsiteY714" fmla="*/ 3564256 h 12038508"/>
              <a:gd name="connsiteX715" fmla="*/ 9607572 w 10035092"/>
              <a:gd name="connsiteY715" fmla="*/ 3582557 h 12038508"/>
              <a:gd name="connsiteX716" fmla="*/ 9681851 w 10035092"/>
              <a:gd name="connsiteY716" fmla="*/ 3495623 h 12038508"/>
              <a:gd name="connsiteX717" fmla="*/ 9718992 w 10035092"/>
              <a:gd name="connsiteY717" fmla="*/ 3452154 h 12038508"/>
              <a:gd name="connsiteX718" fmla="*/ 9779448 w 10035092"/>
              <a:gd name="connsiteY718" fmla="*/ 3433738 h 12038508"/>
              <a:gd name="connsiteX719" fmla="*/ 9756135 w 10035092"/>
              <a:gd name="connsiteY719" fmla="*/ 3408683 h 12038508"/>
              <a:gd name="connsiteX720" fmla="*/ 9793279 w 10035092"/>
              <a:gd name="connsiteY720" fmla="*/ 3365212 h 12038508"/>
              <a:gd name="connsiteX721" fmla="*/ 9816590 w 10035092"/>
              <a:gd name="connsiteY721" fmla="*/ 3390269 h 12038508"/>
              <a:gd name="connsiteX722" fmla="*/ 9839902 w 10035092"/>
              <a:gd name="connsiteY722" fmla="*/ 3415325 h 12038508"/>
              <a:gd name="connsiteX723" fmla="*/ 9863215 w 10035092"/>
              <a:gd name="connsiteY723" fmla="*/ 3440377 h 12038508"/>
              <a:gd name="connsiteX724" fmla="*/ 9949104 w 10035092"/>
              <a:gd name="connsiteY724" fmla="*/ 3339859 h 12038508"/>
              <a:gd name="connsiteX725" fmla="*/ 9974640 w 10035092"/>
              <a:gd name="connsiteY725" fmla="*/ 3309971 h 12038508"/>
              <a:gd name="connsiteX726" fmla="*/ 10035092 w 10035092"/>
              <a:gd name="connsiteY726" fmla="*/ 3291561 h 12038508"/>
              <a:gd name="connsiteX727" fmla="*/ 9826073 w 10035092"/>
              <a:gd name="connsiteY727" fmla="*/ 3483847 h 12038508"/>
              <a:gd name="connsiteX728" fmla="*/ 9515112 w 10035092"/>
              <a:gd name="connsiteY728" fmla="*/ 3900125 h 12038508"/>
              <a:gd name="connsiteX729" fmla="*/ 9217980 w 10035092"/>
              <a:gd name="connsiteY729" fmla="*/ 4247876 h 12038508"/>
              <a:gd name="connsiteX730" fmla="*/ 9120383 w 10035092"/>
              <a:gd name="connsiteY730" fmla="*/ 4309760 h 12038508"/>
              <a:gd name="connsiteX731" fmla="*/ 9069413 w 10035092"/>
              <a:gd name="connsiteY731" fmla="*/ 4421752 h 12038508"/>
              <a:gd name="connsiteX732" fmla="*/ 9008957 w 10035092"/>
              <a:gd name="connsiteY732" fmla="*/ 4440167 h 12038508"/>
              <a:gd name="connsiteX733" fmla="*/ 8995129 w 10035092"/>
              <a:gd name="connsiteY733" fmla="*/ 4508694 h 12038508"/>
              <a:gd name="connsiteX734" fmla="*/ 9092723 w 10035092"/>
              <a:gd name="connsiteY734" fmla="*/ 4446810 h 12038508"/>
              <a:gd name="connsiteX735" fmla="*/ 9129866 w 10035092"/>
              <a:gd name="connsiteY735" fmla="*/ 4403337 h 12038508"/>
              <a:gd name="connsiteX736" fmla="*/ 9153179 w 10035092"/>
              <a:gd name="connsiteY736" fmla="*/ 4428391 h 12038508"/>
              <a:gd name="connsiteX737" fmla="*/ 9176491 w 10035092"/>
              <a:gd name="connsiteY737" fmla="*/ 4453449 h 12038508"/>
              <a:gd name="connsiteX738" fmla="*/ 9139348 w 10035092"/>
              <a:gd name="connsiteY738" fmla="*/ 4496918 h 12038508"/>
              <a:gd name="connsiteX739" fmla="*/ 9102207 w 10035092"/>
              <a:gd name="connsiteY739" fmla="*/ 4540387 h 12038508"/>
              <a:gd name="connsiteX740" fmla="*/ 9065063 w 10035092"/>
              <a:gd name="connsiteY740" fmla="*/ 4583857 h 12038508"/>
              <a:gd name="connsiteX741" fmla="*/ 9004610 w 10035092"/>
              <a:gd name="connsiteY741" fmla="*/ 4602272 h 12038508"/>
              <a:gd name="connsiteX742" fmla="*/ 9078894 w 10035092"/>
              <a:gd name="connsiteY742" fmla="*/ 4515333 h 12038508"/>
              <a:gd name="connsiteX743" fmla="*/ 9116035 w 10035092"/>
              <a:gd name="connsiteY743" fmla="*/ 4471864 h 12038508"/>
              <a:gd name="connsiteX744" fmla="*/ 9055582 w 10035092"/>
              <a:gd name="connsiteY744" fmla="*/ 4490279 h 12038508"/>
              <a:gd name="connsiteX745" fmla="*/ 8897532 w 10035092"/>
              <a:gd name="connsiteY745" fmla="*/ 4570576 h 12038508"/>
              <a:gd name="connsiteX746" fmla="*/ 8934672 w 10035092"/>
              <a:gd name="connsiteY746" fmla="*/ 4527109 h 12038508"/>
              <a:gd name="connsiteX747" fmla="*/ 8897532 w 10035092"/>
              <a:gd name="connsiteY747" fmla="*/ 4570576 h 12038508"/>
              <a:gd name="connsiteX748" fmla="*/ 8823248 w 10035092"/>
              <a:gd name="connsiteY748" fmla="*/ 4657514 h 12038508"/>
              <a:gd name="connsiteX749" fmla="*/ 8786110 w 10035092"/>
              <a:gd name="connsiteY749" fmla="*/ 4700980 h 12038508"/>
              <a:gd name="connsiteX750" fmla="*/ 8748968 w 10035092"/>
              <a:gd name="connsiteY750" fmla="*/ 4744448 h 12038508"/>
              <a:gd name="connsiteX751" fmla="*/ 8809422 w 10035092"/>
              <a:gd name="connsiteY751" fmla="*/ 4726038 h 12038508"/>
              <a:gd name="connsiteX752" fmla="*/ 8772279 w 10035092"/>
              <a:gd name="connsiteY752" fmla="*/ 4769508 h 12038508"/>
              <a:gd name="connsiteX753" fmla="*/ 8674684 w 10035092"/>
              <a:gd name="connsiteY753" fmla="*/ 4831390 h 12038508"/>
              <a:gd name="connsiteX754" fmla="*/ 8577089 w 10035092"/>
              <a:gd name="connsiteY754" fmla="*/ 4893273 h 12038508"/>
              <a:gd name="connsiteX755" fmla="*/ 8479492 w 10035092"/>
              <a:gd name="connsiteY755" fmla="*/ 4955157 h 12038508"/>
              <a:gd name="connsiteX756" fmla="*/ 8442354 w 10035092"/>
              <a:gd name="connsiteY756" fmla="*/ 4998623 h 12038508"/>
              <a:gd name="connsiteX757" fmla="*/ 8465667 w 10035092"/>
              <a:gd name="connsiteY757" fmla="*/ 5023677 h 12038508"/>
              <a:gd name="connsiteX758" fmla="*/ 8428523 w 10035092"/>
              <a:gd name="connsiteY758" fmla="*/ 5067148 h 12038508"/>
              <a:gd name="connsiteX759" fmla="*/ 8391383 w 10035092"/>
              <a:gd name="connsiteY759" fmla="*/ 5110616 h 12038508"/>
              <a:gd name="connsiteX760" fmla="*/ 8368071 w 10035092"/>
              <a:gd name="connsiteY760" fmla="*/ 5085560 h 12038508"/>
              <a:gd name="connsiteX761" fmla="*/ 8330929 w 10035092"/>
              <a:gd name="connsiteY761" fmla="*/ 5129031 h 12038508"/>
              <a:gd name="connsiteX762" fmla="*/ 8295978 w 10035092"/>
              <a:gd name="connsiteY762" fmla="*/ 5139676 h 12038508"/>
              <a:gd name="connsiteX763" fmla="*/ 8283911 w 10035092"/>
              <a:gd name="connsiteY763" fmla="*/ 5143355 h 12038508"/>
              <a:gd name="connsiteX764" fmla="*/ 8261504 w 10035092"/>
              <a:gd name="connsiteY764" fmla="*/ 5169579 h 12038508"/>
              <a:gd name="connsiteX765" fmla="*/ 8258025 w 10035092"/>
              <a:gd name="connsiteY765" fmla="*/ 5173650 h 12038508"/>
              <a:gd name="connsiteX766" fmla="*/ 8189522 w 10035092"/>
              <a:gd name="connsiteY766" fmla="*/ 5227214 h 12038508"/>
              <a:gd name="connsiteX767" fmla="*/ 8180131 w 10035092"/>
              <a:gd name="connsiteY767" fmla="*/ 5234558 h 12038508"/>
              <a:gd name="connsiteX768" fmla="*/ 8151045 w 10035092"/>
              <a:gd name="connsiteY768" fmla="*/ 5257299 h 12038508"/>
              <a:gd name="connsiteX769" fmla="*/ 8143410 w 10035092"/>
              <a:gd name="connsiteY769" fmla="*/ 5274074 h 12038508"/>
              <a:gd name="connsiteX770" fmla="*/ 8121910 w 10035092"/>
              <a:gd name="connsiteY770" fmla="*/ 5321320 h 12038508"/>
              <a:gd name="connsiteX771" fmla="*/ 8084767 w 10035092"/>
              <a:gd name="connsiteY771" fmla="*/ 5364787 h 12038508"/>
              <a:gd name="connsiteX772" fmla="*/ 8047627 w 10035092"/>
              <a:gd name="connsiteY772" fmla="*/ 5408257 h 12038508"/>
              <a:gd name="connsiteX773" fmla="*/ 8028347 w 10035092"/>
              <a:gd name="connsiteY773" fmla="*/ 5400564 h 12038508"/>
              <a:gd name="connsiteX774" fmla="*/ 8015110 w 10035092"/>
              <a:gd name="connsiteY774" fmla="*/ 5405611 h 12038508"/>
              <a:gd name="connsiteX775" fmla="*/ 7972986 w 10035092"/>
              <a:gd name="connsiteY775" fmla="*/ 5454912 h 12038508"/>
              <a:gd name="connsiteX776" fmla="*/ 7955213 w 10035092"/>
              <a:gd name="connsiteY776" fmla="*/ 5475712 h 12038508"/>
              <a:gd name="connsiteX777" fmla="*/ 7963508 w 10035092"/>
              <a:gd name="connsiteY777" fmla="*/ 5484624 h 12038508"/>
              <a:gd name="connsiteX778" fmla="*/ 7973343 w 10035092"/>
              <a:gd name="connsiteY778" fmla="*/ 5495196 h 12038508"/>
              <a:gd name="connsiteX779" fmla="*/ 8070939 w 10035092"/>
              <a:gd name="connsiteY779" fmla="*/ 5433311 h 12038508"/>
              <a:gd name="connsiteX780" fmla="*/ 8168536 w 10035092"/>
              <a:gd name="connsiteY780" fmla="*/ 5371430 h 12038508"/>
              <a:gd name="connsiteX781" fmla="*/ 8094252 w 10035092"/>
              <a:gd name="connsiteY781" fmla="*/ 5458367 h 12038508"/>
              <a:gd name="connsiteX782" fmla="*/ 8057110 w 10035092"/>
              <a:gd name="connsiteY782" fmla="*/ 5501836 h 12038508"/>
              <a:gd name="connsiteX783" fmla="*/ 7996654 w 10035092"/>
              <a:gd name="connsiteY783" fmla="*/ 5520253 h 12038508"/>
              <a:gd name="connsiteX784" fmla="*/ 7959514 w 10035092"/>
              <a:gd name="connsiteY784" fmla="*/ 5563720 h 12038508"/>
              <a:gd name="connsiteX785" fmla="*/ 7936200 w 10035092"/>
              <a:gd name="connsiteY785" fmla="*/ 5538665 h 12038508"/>
              <a:gd name="connsiteX786" fmla="*/ 7861917 w 10035092"/>
              <a:gd name="connsiteY786" fmla="*/ 5625603 h 12038508"/>
              <a:gd name="connsiteX787" fmla="*/ 7848088 w 10035092"/>
              <a:gd name="connsiteY787" fmla="*/ 5694128 h 12038508"/>
              <a:gd name="connsiteX788" fmla="*/ 7824775 w 10035092"/>
              <a:gd name="connsiteY788" fmla="*/ 5669073 h 12038508"/>
              <a:gd name="connsiteX789" fmla="*/ 7787632 w 10035092"/>
              <a:gd name="connsiteY789" fmla="*/ 5712543 h 12038508"/>
              <a:gd name="connsiteX790" fmla="*/ 7727179 w 10035092"/>
              <a:gd name="connsiteY790" fmla="*/ 5730958 h 12038508"/>
              <a:gd name="connsiteX791" fmla="*/ 7690039 w 10035092"/>
              <a:gd name="connsiteY791" fmla="*/ 5774426 h 12038508"/>
              <a:gd name="connsiteX792" fmla="*/ 7684235 w 10035092"/>
              <a:gd name="connsiteY792" fmla="*/ 5781218 h 12038508"/>
              <a:gd name="connsiteX793" fmla="*/ 7676406 w 10035092"/>
              <a:gd name="connsiteY793" fmla="*/ 5790381 h 12038508"/>
              <a:gd name="connsiteX794" fmla="*/ 7676994 w 10035092"/>
              <a:gd name="connsiteY794" fmla="*/ 5795748 h 12038508"/>
              <a:gd name="connsiteX795" fmla="*/ 7684310 w 10035092"/>
              <a:gd name="connsiteY795" fmla="*/ 5862400 h 12038508"/>
              <a:gd name="connsiteX796" fmla="*/ 7687763 w 10035092"/>
              <a:gd name="connsiteY796" fmla="*/ 5893852 h 12038508"/>
              <a:gd name="connsiteX797" fmla="*/ 7713538 w 10035092"/>
              <a:gd name="connsiteY797" fmla="*/ 5880488 h 12038508"/>
              <a:gd name="connsiteX798" fmla="*/ 7724216 w 10035092"/>
              <a:gd name="connsiteY798" fmla="*/ 5850741 h 12038508"/>
              <a:gd name="connsiteX799" fmla="*/ 7784670 w 10035092"/>
              <a:gd name="connsiteY799" fmla="*/ 5832325 h 12038508"/>
              <a:gd name="connsiteX800" fmla="*/ 7858954 w 10035092"/>
              <a:gd name="connsiteY800" fmla="*/ 5745387 h 12038508"/>
              <a:gd name="connsiteX801" fmla="*/ 7882266 w 10035092"/>
              <a:gd name="connsiteY801" fmla="*/ 5770441 h 12038508"/>
              <a:gd name="connsiteX802" fmla="*/ 7956549 w 10035092"/>
              <a:gd name="connsiteY802" fmla="*/ 5683503 h 12038508"/>
              <a:gd name="connsiteX803" fmla="*/ 7993687 w 10035092"/>
              <a:gd name="connsiteY803" fmla="*/ 5640037 h 12038508"/>
              <a:gd name="connsiteX804" fmla="*/ 8054143 w 10035092"/>
              <a:gd name="connsiteY804" fmla="*/ 5621623 h 12038508"/>
              <a:gd name="connsiteX805" fmla="*/ 8128425 w 10035092"/>
              <a:gd name="connsiteY805" fmla="*/ 5534686 h 12038508"/>
              <a:gd name="connsiteX806" fmla="*/ 8151738 w 10035092"/>
              <a:gd name="connsiteY806" fmla="*/ 5559739 h 12038508"/>
              <a:gd name="connsiteX807" fmla="*/ 8137907 w 10035092"/>
              <a:gd name="connsiteY807" fmla="*/ 5628264 h 12038508"/>
              <a:gd name="connsiteX808" fmla="*/ 8077454 w 10035092"/>
              <a:gd name="connsiteY808" fmla="*/ 5646678 h 12038508"/>
              <a:gd name="connsiteX809" fmla="*/ 8040311 w 10035092"/>
              <a:gd name="connsiteY809" fmla="*/ 5690147 h 12038508"/>
              <a:gd name="connsiteX810" fmla="*/ 8003173 w 10035092"/>
              <a:gd name="connsiteY810" fmla="*/ 5733613 h 12038508"/>
              <a:gd name="connsiteX811" fmla="*/ 7942719 w 10035092"/>
              <a:gd name="connsiteY811" fmla="*/ 5752029 h 12038508"/>
              <a:gd name="connsiteX812" fmla="*/ 7905579 w 10035092"/>
              <a:gd name="connsiteY812" fmla="*/ 5795496 h 12038508"/>
              <a:gd name="connsiteX813" fmla="*/ 7868437 w 10035092"/>
              <a:gd name="connsiteY813" fmla="*/ 5838966 h 12038508"/>
              <a:gd name="connsiteX814" fmla="*/ 7854607 w 10035092"/>
              <a:gd name="connsiteY814" fmla="*/ 5907489 h 12038508"/>
              <a:gd name="connsiteX815" fmla="*/ 7905579 w 10035092"/>
              <a:gd name="connsiteY815" fmla="*/ 5795496 h 12038508"/>
              <a:gd name="connsiteX816" fmla="*/ 7928891 w 10035092"/>
              <a:gd name="connsiteY816" fmla="*/ 5820550 h 12038508"/>
              <a:gd name="connsiteX817" fmla="*/ 7952203 w 10035092"/>
              <a:gd name="connsiteY817" fmla="*/ 5845606 h 12038508"/>
              <a:gd name="connsiteX818" fmla="*/ 8012655 w 10035092"/>
              <a:gd name="connsiteY818" fmla="*/ 5827193 h 12038508"/>
              <a:gd name="connsiteX819" fmla="*/ 8026486 w 10035092"/>
              <a:gd name="connsiteY819" fmla="*/ 5758668 h 12038508"/>
              <a:gd name="connsiteX820" fmla="*/ 8161220 w 10035092"/>
              <a:gd name="connsiteY820" fmla="*/ 5653318 h 12038508"/>
              <a:gd name="connsiteX821" fmla="*/ 8221675 w 10035092"/>
              <a:gd name="connsiteY821" fmla="*/ 5634904 h 12038508"/>
              <a:gd name="connsiteX822" fmla="*/ 8356413 w 10035092"/>
              <a:gd name="connsiteY822" fmla="*/ 5529551 h 12038508"/>
              <a:gd name="connsiteX823" fmla="*/ 8379724 w 10035092"/>
              <a:gd name="connsiteY823" fmla="*/ 5554605 h 12038508"/>
              <a:gd name="connsiteX824" fmla="*/ 8416865 w 10035092"/>
              <a:gd name="connsiteY824" fmla="*/ 5511137 h 12038508"/>
              <a:gd name="connsiteX825" fmla="*/ 8393552 w 10035092"/>
              <a:gd name="connsiteY825" fmla="*/ 5486082 h 12038508"/>
              <a:gd name="connsiteX826" fmla="*/ 8551601 w 10035092"/>
              <a:gd name="connsiteY826" fmla="*/ 5405787 h 12038508"/>
              <a:gd name="connsiteX827" fmla="*/ 8625884 w 10035092"/>
              <a:gd name="connsiteY827" fmla="*/ 5318848 h 12038508"/>
              <a:gd name="connsiteX828" fmla="*/ 8700167 w 10035092"/>
              <a:gd name="connsiteY828" fmla="*/ 5231909 h 12038508"/>
              <a:gd name="connsiteX829" fmla="*/ 8686337 w 10035092"/>
              <a:gd name="connsiteY829" fmla="*/ 5300433 h 12038508"/>
              <a:gd name="connsiteX830" fmla="*/ 8703969 w 10035092"/>
              <a:gd name="connsiteY830" fmla="*/ 5279797 h 12038508"/>
              <a:gd name="connsiteX831" fmla="*/ 8698787 w 10035092"/>
              <a:gd name="connsiteY831" fmla="*/ 5274228 h 12038508"/>
              <a:gd name="connsiteX832" fmla="*/ 8712228 w 10035092"/>
              <a:gd name="connsiteY832" fmla="*/ 5270132 h 12038508"/>
              <a:gd name="connsiteX833" fmla="*/ 8729282 w 10035092"/>
              <a:gd name="connsiteY833" fmla="*/ 5250172 h 12038508"/>
              <a:gd name="connsiteX834" fmla="*/ 8760620 w 10035092"/>
              <a:gd name="connsiteY834" fmla="*/ 5213496 h 12038508"/>
              <a:gd name="connsiteX835" fmla="*/ 8834901 w 10035092"/>
              <a:gd name="connsiteY835" fmla="*/ 5126558 h 12038508"/>
              <a:gd name="connsiteX836" fmla="*/ 8858215 w 10035092"/>
              <a:gd name="connsiteY836" fmla="*/ 5151615 h 12038508"/>
              <a:gd name="connsiteX837" fmla="*/ 8821071 w 10035092"/>
              <a:gd name="connsiteY837" fmla="*/ 5195086 h 12038508"/>
              <a:gd name="connsiteX838" fmla="*/ 8822213 w 10035092"/>
              <a:gd name="connsiteY838" fmla="*/ 5194737 h 12038508"/>
              <a:gd name="connsiteX839" fmla="*/ 8854463 w 10035092"/>
              <a:gd name="connsiteY839" fmla="*/ 5170539 h 12038508"/>
              <a:gd name="connsiteX840" fmla="*/ 8893977 w 10035092"/>
              <a:gd name="connsiteY840" fmla="*/ 5150464 h 12038508"/>
              <a:gd name="connsiteX841" fmla="*/ 8868089 w 10035092"/>
              <a:gd name="connsiteY841" fmla="*/ 5180761 h 12038508"/>
              <a:gd name="connsiteX842" fmla="*/ 8881526 w 10035092"/>
              <a:gd name="connsiteY842" fmla="*/ 5176670 h 12038508"/>
              <a:gd name="connsiteX843" fmla="*/ 8844384 w 10035092"/>
              <a:gd name="connsiteY843" fmla="*/ 5220140 h 12038508"/>
              <a:gd name="connsiteX844" fmla="*/ 8693994 w 10035092"/>
              <a:gd name="connsiteY844" fmla="*/ 5350355 h 12038508"/>
              <a:gd name="connsiteX845" fmla="*/ 8692908 w 10035092"/>
              <a:gd name="connsiteY845" fmla="*/ 5351297 h 12038508"/>
              <a:gd name="connsiteX846" fmla="*/ 8698435 w 10035092"/>
              <a:gd name="connsiteY846" fmla="*/ 5357237 h 12038508"/>
              <a:gd name="connsiteX847" fmla="*/ 8708270 w 10035092"/>
              <a:gd name="connsiteY847" fmla="*/ 5367809 h 12038508"/>
              <a:gd name="connsiteX848" fmla="*/ 8782551 w 10035092"/>
              <a:gd name="connsiteY848" fmla="*/ 5280871 h 12038508"/>
              <a:gd name="connsiteX849" fmla="*/ 8893977 w 10035092"/>
              <a:gd name="connsiteY849" fmla="*/ 5150464 h 12038508"/>
              <a:gd name="connsiteX850" fmla="*/ 8917288 w 10035092"/>
              <a:gd name="connsiteY850" fmla="*/ 5175519 h 12038508"/>
              <a:gd name="connsiteX851" fmla="*/ 9014885 w 10035092"/>
              <a:gd name="connsiteY851" fmla="*/ 5113634 h 12038508"/>
              <a:gd name="connsiteX852" fmla="*/ 9052026 w 10035092"/>
              <a:gd name="connsiteY852" fmla="*/ 5070166 h 12038508"/>
              <a:gd name="connsiteX853" fmla="*/ 9149618 w 10035092"/>
              <a:gd name="connsiteY853" fmla="*/ 5008284 h 12038508"/>
              <a:gd name="connsiteX854" fmla="*/ 9186761 w 10035092"/>
              <a:gd name="connsiteY854" fmla="*/ 4964814 h 12038508"/>
              <a:gd name="connsiteX855" fmla="*/ 9308755 w 10035092"/>
              <a:gd name="connsiteY855" fmla="*/ 4887464 h 12038508"/>
              <a:gd name="connsiteX856" fmla="*/ 9290784 w 10035092"/>
              <a:gd name="connsiteY856" fmla="*/ 4895411 h 12038508"/>
              <a:gd name="connsiteX857" fmla="*/ 9316856 w 10035092"/>
              <a:gd name="connsiteY857" fmla="*/ 4864895 h 12038508"/>
              <a:gd name="connsiteX858" fmla="*/ 9321499 w 10035092"/>
              <a:gd name="connsiteY858" fmla="*/ 4859463 h 12038508"/>
              <a:gd name="connsiteX859" fmla="*/ 9493377 w 10035092"/>
              <a:gd name="connsiteY859" fmla="*/ 4710642 h 12038508"/>
              <a:gd name="connsiteX860" fmla="*/ 9530519 w 10035092"/>
              <a:gd name="connsiteY860" fmla="*/ 4667171 h 12038508"/>
              <a:gd name="connsiteX861" fmla="*/ 9507573 w 10035092"/>
              <a:gd name="connsiteY861" fmla="*/ 4642506 h 12038508"/>
              <a:gd name="connsiteX862" fmla="*/ 9507209 w 10035092"/>
              <a:gd name="connsiteY862" fmla="*/ 4642114 h 12038508"/>
              <a:gd name="connsiteX863" fmla="*/ 9516654 w 10035092"/>
              <a:gd name="connsiteY863" fmla="*/ 4639237 h 12038508"/>
              <a:gd name="connsiteX864" fmla="*/ 9567661 w 10035092"/>
              <a:gd name="connsiteY864" fmla="*/ 4623702 h 12038508"/>
              <a:gd name="connsiteX865" fmla="*/ 9604804 w 10035092"/>
              <a:gd name="connsiteY865" fmla="*/ 4580229 h 12038508"/>
              <a:gd name="connsiteX866" fmla="*/ 9590975 w 10035092"/>
              <a:gd name="connsiteY866" fmla="*/ 4648757 h 12038508"/>
              <a:gd name="connsiteX867" fmla="*/ 9553831 w 10035092"/>
              <a:gd name="connsiteY867" fmla="*/ 4692226 h 12038508"/>
              <a:gd name="connsiteX868" fmla="*/ 9549185 w 10035092"/>
              <a:gd name="connsiteY868" fmla="*/ 4697664 h 12038508"/>
              <a:gd name="connsiteX869" fmla="*/ 9521329 w 10035092"/>
              <a:gd name="connsiteY869" fmla="*/ 4730264 h 12038508"/>
              <a:gd name="connsiteX870" fmla="*/ 9516690 w 10035092"/>
              <a:gd name="connsiteY870" fmla="*/ 4735696 h 12038508"/>
              <a:gd name="connsiteX871" fmla="*/ 9507401 w 10035092"/>
              <a:gd name="connsiteY871" fmla="*/ 4746566 h 12038508"/>
              <a:gd name="connsiteX872" fmla="*/ 9484191 w 10035092"/>
              <a:gd name="connsiteY872" fmla="*/ 4773730 h 12038508"/>
              <a:gd name="connsiteX873" fmla="*/ 9479549 w 10035092"/>
              <a:gd name="connsiteY873" fmla="*/ 4779163 h 12038508"/>
              <a:gd name="connsiteX874" fmla="*/ 9330979 w 10035092"/>
              <a:gd name="connsiteY874" fmla="*/ 4953044 h 12038508"/>
              <a:gd name="connsiteX875" fmla="*/ 9210072 w 10035092"/>
              <a:gd name="connsiteY875" fmla="*/ 4989871 h 12038508"/>
              <a:gd name="connsiteX876" fmla="*/ 9135792 w 10035092"/>
              <a:gd name="connsiteY876" fmla="*/ 5076807 h 12038508"/>
              <a:gd name="connsiteX877" fmla="*/ 8963911 w 10035092"/>
              <a:gd name="connsiteY877" fmla="*/ 5225628 h 12038508"/>
              <a:gd name="connsiteX878" fmla="*/ 8920967 w 10035092"/>
              <a:gd name="connsiteY878" fmla="*/ 5275887 h 12038508"/>
              <a:gd name="connsiteX879" fmla="*/ 8905299 w 10035092"/>
              <a:gd name="connsiteY879" fmla="*/ 5294226 h 12038508"/>
              <a:gd name="connsiteX880" fmla="*/ 8903555 w 10035092"/>
              <a:gd name="connsiteY880" fmla="*/ 5296267 h 12038508"/>
              <a:gd name="connsiteX881" fmla="*/ 8898913 w 10035092"/>
              <a:gd name="connsiteY881" fmla="*/ 5301700 h 12038508"/>
              <a:gd name="connsiteX882" fmla="*/ 8889629 w 10035092"/>
              <a:gd name="connsiteY882" fmla="*/ 5312565 h 12038508"/>
              <a:gd name="connsiteX883" fmla="*/ 8852486 w 10035092"/>
              <a:gd name="connsiteY883" fmla="*/ 5356036 h 12038508"/>
              <a:gd name="connsiteX884" fmla="*/ 8717753 w 10035092"/>
              <a:gd name="connsiteY884" fmla="*/ 5461385 h 12038508"/>
              <a:gd name="connsiteX885" fmla="*/ 8620156 w 10035092"/>
              <a:gd name="connsiteY885" fmla="*/ 5523269 h 12038508"/>
              <a:gd name="connsiteX886" fmla="*/ 8559703 w 10035092"/>
              <a:gd name="connsiteY886" fmla="*/ 5541686 h 12038508"/>
              <a:gd name="connsiteX887" fmla="*/ 8545873 w 10035092"/>
              <a:gd name="connsiteY887" fmla="*/ 5610207 h 12038508"/>
              <a:gd name="connsiteX888" fmla="*/ 8485423 w 10035092"/>
              <a:gd name="connsiteY888" fmla="*/ 5628619 h 12038508"/>
              <a:gd name="connsiteX889" fmla="*/ 8448281 w 10035092"/>
              <a:gd name="connsiteY889" fmla="*/ 5672090 h 12038508"/>
              <a:gd name="connsiteX890" fmla="*/ 8411139 w 10035092"/>
              <a:gd name="connsiteY890" fmla="*/ 5715559 h 12038508"/>
              <a:gd name="connsiteX891" fmla="*/ 8448281 w 10035092"/>
              <a:gd name="connsiteY891" fmla="*/ 5672090 h 12038508"/>
              <a:gd name="connsiteX892" fmla="*/ 8569186 w 10035092"/>
              <a:gd name="connsiteY892" fmla="*/ 5635262 h 12038508"/>
              <a:gd name="connsiteX893" fmla="*/ 8727234 w 10035092"/>
              <a:gd name="connsiteY893" fmla="*/ 5554965 h 12038508"/>
              <a:gd name="connsiteX894" fmla="*/ 8764377 w 10035092"/>
              <a:gd name="connsiteY894" fmla="*/ 5511496 h 12038508"/>
              <a:gd name="connsiteX895" fmla="*/ 8824829 w 10035092"/>
              <a:gd name="connsiteY895" fmla="*/ 5493083 h 12038508"/>
              <a:gd name="connsiteX896" fmla="*/ 8885284 w 10035092"/>
              <a:gd name="connsiteY896" fmla="*/ 5474667 h 12038508"/>
              <a:gd name="connsiteX897" fmla="*/ 8949699 w 10035092"/>
              <a:gd name="connsiteY897" fmla="*/ 5399280 h 12038508"/>
              <a:gd name="connsiteX898" fmla="*/ 8959566 w 10035092"/>
              <a:gd name="connsiteY898" fmla="*/ 5387732 h 12038508"/>
              <a:gd name="connsiteX899" fmla="*/ 8936253 w 10035092"/>
              <a:gd name="connsiteY899" fmla="*/ 5362678 h 12038508"/>
              <a:gd name="connsiteX900" fmla="*/ 9010536 w 10035092"/>
              <a:gd name="connsiteY900" fmla="*/ 5275739 h 12038508"/>
              <a:gd name="connsiteX901" fmla="*/ 9033848 w 10035092"/>
              <a:gd name="connsiteY901" fmla="*/ 5300795 h 12038508"/>
              <a:gd name="connsiteX902" fmla="*/ 9094303 w 10035092"/>
              <a:gd name="connsiteY902" fmla="*/ 5282380 h 12038508"/>
              <a:gd name="connsiteX903" fmla="*/ 9131446 w 10035092"/>
              <a:gd name="connsiteY903" fmla="*/ 5238910 h 12038508"/>
              <a:gd name="connsiteX904" fmla="*/ 9191898 w 10035092"/>
              <a:gd name="connsiteY904" fmla="*/ 5220494 h 12038508"/>
              <a:gd name="connsiteX905" fmla="*/ 9140927 w 10035092"/>
              <a:gd name="connsiteY905" fmla="*/ 5332489 h 12038508"/>
              <a:gd name="connsiteX906" fmla="*/ 9201381 w 10035092"/>
              <a:gd name="connsiteY906" fmla="*/ 5314073 h 12038508"/>
              <a:gd name="connsiteX907" fmla="*/ 9178070 w 10035092"/>
              <a:gd name="connsiteY907" fmla="*/ 5289019 h 12038508"/>
              <a:gd name="connsiteX908" fmla="*/ 9215212 w 10035092"/>
              <a:gd name="connsiteY908" fmla="*/ 5245548 h 12038508"/>
              <a:gd name="connsiteX909" fmla="*/ 9275664 w 10035092"/>
              <a:gd name="connsiteY909" fmla="*/ 5227136 h 12038508"/>
              <a:gd name="connsiteX910" fmla="*/ 9336116 w 10035092"/>
              <a:gd name="connsiteY910" fmla="*/ 5208726 h 12038508"/>
              <a:gd name="connsiteX911" fmla="*/ 9359428 w 10035092"/>
              <a:gd name="connsiteY911" fmla="*/ 5233781 h 12038508"/>
              <a:gd name="connsiteX912" fmla="*/ 9396569 w 10035092"/>
              <a:gd name="connsiteY912" fmla="*/ 5190311 h 12038508"/>
              <a:gd name="connsiteX913" fmla="*/ 9417473 w 10035092"/>
              <a:gd name="connsiteY913" fmla="*/ 5174279 h 12038508"/>
              <a:gd name="connsiteX914" fmla="*/ 9437809 w 10035092"/>
              <a:gd name="connsiteY914" fmla="*/ 5161672 h 12038508"/>
              <a:gd name="connsiteX915" fmla="*/ 9433802 w 10035092"/>
              <a:gd name="connsiteY915" fmla="*/ 5161761 h 12038508"/>
              <a:gd name="connsiteX916" fmla="*/ 9417473 w 10035092"/>
              <a:gd name="connsiteY916" fmla="*/ 5174279 h 12038508"/>
              <a:gd name="connsiteX917" fmla="*/ 9415519 w 10035092"/>
              <a:gd name="connsiteY917" fmla="*/ 5175494 h 12038508"/>
              <a:gd name="connsiteX918" fmla="*/ 9433713 w 10035092"/>
              <a:gd name="connsiteY918" fmla="*/ 5146840 h 12038508"/>
              <a:gd name="connsiteX919" fmla="*/ 9470852 w 10035092"/>
              <a:gd name="connsiteY919" fmla="*/ 5103373 h 12038508"/>
              <a:gd name="connsiteX920" fmla="*/ 9494164 w 10035092"/>
              <a:gd name="connsiteY920" fmla="*/ 5128428 h 12038508"/>
              <a:gd name="connsiteX921" fmla="*/ 9531307 w 10035092"/>
              <a:gd name="connsiteY921" fmla="*/ 5084958 h 12038508"/>
              <a:gd name="connsiteX922" fmla="*/ 9554619 w 10035092"/>
              <a:gd name="connsiteY922" fmla="*/ 5110013 h 12038508"/>
              <a:gd name="connsiteX923" fmla="*/ 9591762 w 10035092"/>
              <a:gd name="connsiteY923" fmla="*/ 5066543 h 12038508"/>
              <a:gd name="connsiteX924" fmla="*/ 9577931 w 10035092"/>
              <a:gd name="connsiteY924" fmla="*/ 5135067 h 12038508"/>
              <a:gd name="connsiteX925" fmla="*/ 9540788 w 10035092"/>
              <a:gd name="connsiteY925" fmla="*/ 5178536 h 12038508"/>
              <a:gd name="connsiteX926" fmla="*/ 9564101 w 10035092"/>
              <a:gd name="connsiteY926" fmla="*/ 5203595 h 12038508"/>
              <a:gd name="connsiteX927" fmla="*/ 9587413 w 10035092"/>
              <a:gd name="connsiteY927" fmla="*/ 5228645 h 12038508"/>
              <a:gd name="connsiteX928" fmla="*/ 9610726 w 10035092"/>
              <a:gd name="connsiteY928" fmla="*/ 5253703 h 12038508"/>
              <a:gd name="connsiteX929" fmla="*/ 9499301 w 10035092"/>
              <a:gd name="connsiteY929" fmla="*/ 5384109 h 12038508"/>
              <a:gd name="connsiteX930" fmla="*/ 9462162 w 10035092"/>
              <a:gd name="connsiteY930" fmla="*/ 5427575 h 12038508"/>
              <a:gd name="connsiteX931" fmla="*/ 9485473 w 10035092"/>
              <a:gd name="connsiteY931" fmla="*/ 5452632 h 12038508"/>
              <a:gd name="connsiteX932" fmla="*/ 9425020 w 10035092"/>
              <a:gd name="connsiteY932" fmla="*/ 5471044 h 12038508"/>
              <a:gd name="connsiteX933" fmla="*/ 9420377 w 10035092"/>
              <a:gd name="connsiteY933" fmla="*/ 5476478 h 12038508"/>
              <a:gd name="connsiteX934" fmla="*/ 9392521 w 10035092"/>
              <a:gd name="connsiteY934" fmla="*/ 5509081 h 12038508"/>
              <a:gd name="connsiteX935" fmla="*/ 9387878 w 10035092"/>
              <a:gd name="connsiteY935" fmla="*/ 5514514 h 12038508"/>
              <a:gd name="connsiteX936" fmla="*/ 9350737 w 10035092"/>
              <a:gd name="connsiteY936" fmla="*/ 5557985 h 12038508"/>
              <a:gd name="connsiteX937" fmla="*/ 9337348 w 10035092"/>
              <a:gd name="connsiteY937" fmla="*/ 5582090 h 12038508"/>
              <a:gd name="connsiteX938" fmla="*/ 9338345 w 10035092"/>
              <a:gd name="connsiteY938" fmla="*/ 5579846 h 12038508"/>
              <a:gd name="connsiteX939" fmla="*/ 9313594 w 10035092"/>
              <a:gd name="connsiteY939" fmla="*/ 5601454 h 12038508"/>
              <a:gd name="connsiteX940" fmla="*/ 9253141 w 10035092"/>
              <a:gd name="connsiteY940" fmla="*/ 5619866 h 12038508"/>
              <a:gd name="connsiteX941" fmla="*/ 9239311 w 10035092"/>
              <a:gd name="connsiteY941" fmla="*/ 5688391 h 12038508"/>
              <a:gd name="connsiteX942" fmla="*/ 9141717 w 10035092"/>
              <a:gd name="connsiteY942" fmla="*/ 5750272 h 12038508"/>
              <a:gd name="connsiteX943" fmla="*/ 9127887 w 10035092"/>
              <a:gd name="connsiteY943" fmla="*/ 5818797 h 12038508"/>
              <a:gd name="connsiteX944" fmla="*/ 9225481 w 10035092"/>
              <a:gd name="connsiteY944" fmla="*/ 5756917 h 12038508"/>
              <a:gd name="connsiteX945" fmla="*/ 9211655 w 10035092"/>
              <a:gd name="connsiteY945" fmla="*/ 5825438 h 12038508"/>
              <a:gd name="connsiteX946" fmla="*/ 9285936 w 10035092"/>
              <a:gd name="connsiteY946" fmla="*/ 5738501 h 12038508"/>
              <a:gd name="connsiteX947" fmla="*/ 9309248 w 10035092"/>
              <a:gd name="connsiteY947" fmla="*/ 5763556 h 12038508"/>
              <a:gd name="connsiteX948" fmla="*/ 9346391 w 10035092"/>
              <a:gd name="connsiteY948" fmla="*/ 5720086 h 12038508"/>
              <a:gd name="connsiteX949" fmla="*/ 9406841 w 10035092"/>
              <a:gd name="connsiteY949" fmla="*/ 5701674 h 12038508"/>
              <a:gd name="connsiteX950" fmla="*/ 9443986 w 10035092"/>
              <a:gd name="connsiteY950" fmla="*/ 5658203 h 12038508"/>
              <a:gd name="connsiteX951" fmla="*/ 9467297 w 10035092"/>
              <a:gd name="connsiteY951" fmla="*/ 5683259 h 12038508"/>
              <a:gd name="connsiteX952" fmla="*/ 9648658 w 10035092"/>
              <a:gd name="connsiteY952" fmla="*/ 5628018 h 12038508"/>
              <a:gd name="connsiteX953" fmla="*/ 9634831 w 10035092"/>
              <a:gd name="connsiteY953" fmla="*/ 5696538 h 12038508"/>
              <a:gd name="connsiteX954" fmla="*/ 9597688 w 10035092"/>
              <a:gd name="connsiteY954" fmla="*/ 5740008 h 12038508"/>
              <a:gd name="connsiteX955" fmla="*/ 9523403 w 10035092"/>
              <a:gd name="connsiteY955" fmla="*/ 5826949 h 12038508"/>
              <a:gd name="connsiteX956" fmla="*/ 9486262 w 10035092"/>
              <a:gd name="connsiteY956" fmla="*/ 5870416 h 12038508"/>
              <a:gd name="connsiteX957" fmla="*/ 9509575 w 10035092"/>
              <a:gd name="connsiteY957" fmla="*/ 5895471 h 12038508"/>
              <a:gd name="connsiteX958" fmla="*/ 9546716 w 10035092"/>
              <a:gd name="connsiteY958" fmla="*/ 5852003 h 12038508"/>
              <a:gd name="connsiteX959" fmla="*/ 9570026 w 10035092"/>
              <a:gd name="connsiteY959" fmla="*/ 5877058 h 12038508"/>
              <a:gd name="connsiteX960" fmla="*/ 9607169 w 10035092"/>
              <a:gd name="connsiteY960" fmla="*/ 5833588 h 12038508"/>
              <a:gd name="connsiteX961" fmla="*/ 9630482 w 10035092"/>
              <a:gd name="connsiteY961" fmla="*/ 5858644 h 12038508"/>
              <a:gd name="connsiteX962" fmla="*/ 9593340 w 10035092"/>
              <a:gd name="connsiteY962" fmla="*/ 5902113 h 12038508"/>
              <a:gd name="connsiteX963" fmla="*/ 9579511 w 10035092"/>
              <a:gd name="connsiteY963" fmla="*/ 5970635 h 12038508"/>
              <a:gd name="connsiteX964" fmla="*/ 9542369 w 10035092"/>
              <a:gd name="connsiteY964" fmla="*/ 6014106 h 12038508"/>
              <a:gd name="connsiteX965" fmla="*/ 9565680 w 10035092"/>
              <a:gd name="connsiteY965" fmla="*/ 6039162 h 12038508"/>
              <a:gd name="connsiteX966" fmla="*/ 9505226 w 10035092"/>
              <a:gd name="connsiteY966" fmla="*/ 6057575 h 12038508"/>
              <a:gd name="connsiteX967" fmla="*/ 9454258 w 10035092"/>
              <a:gd name="connsiteY967" fmla="*/ 6169567 h 12038508"/>
              <a:gd name="connsiteX968" fmla="*/ 9417116 w 10035092"/>
              <a:gd name="connsiteY968" fmla="*/ 6213034 h 12038508"/>
              <a:gd name="connsiteX969" fmla="*/ 9440430 w 10035092"/>
              <a:gd name="connsiteY969" fmla="*/ 6238090 h 12038508"/>
              <a:gd name="connsiteX970" fmla="*/ 9514711 w 10035092"/>
              <a:gd name="connsiteY970" fmla="*/ 6151152 h 12038508"/>
              <a:gd name="connsiteX971" fmla="*/ 9551851 w 10035092"/>
              <a:gd name="connsiteY971" fmla="*/ 6107687 h 12038508"/>
              <a:gd name="connsiteX972" fmla="*/ 9612305 w 10035092"/>
              <a:gd name="connsiteY972" fmla="*/ 6089271 h 12038508"/>
              <a:gd name="connsiteX973" fmla="*/ 9663277 w 10035092"/>
              <a:gd name="connsiteY973" fmla="*/ 5977279 h 12038508"/>
              <a:gd name="connsiteX974" fmla="*/ 9602823 w 10035092"/>
              <a:gd name="connsiteY974" fmla="*/ 5995690 h 12038508"/>
              <a:gd name="connsiteX975" fmla="*/ 9639963 w 10035092"/>
              <a:gd name="connsiteY975" fmla="*/ 5952224 h 12038508"/>
              <a:gd name="connsiteX976" fmla="*/ 9714248 w 10035092"/>
              <a:gd name="connsiteY976" fmla="*/ 5865284 h 12038508"/>
              <a:gd name="connsiteX977" fmla="*/ 9737561 w 10035092"/>
              <a:gd name="connsiteY977" fmla="*/ 5890339 h 12038508"/>
              <a:gd name="connsiteX978" fmla="*/ 9760871 w 10035092"/>
              <a:gd name="connsiteY978" fmla="*/ 5915393 h 12038508"/>
              <a:gd name="connsiteX979" fmla="*/ 9747042 w 10035092"/>
              <a:gd name="connsiteY979" fmla="*/ 5983919 h 12038508"/>
              <a:gd name="connsiteX980" fmla="*/ 9686587 w 10035092"/>
              <a:gd name="connsiteY980" fmla="*/ 6002333 h 12038508"/>
              <a:gd name="connsiteX981" fmla="*/ 9626231 w 10035092"/>
              <a:gd name="connsiteY981" fmla="*/ 6072970 h 12038508"/>
              <a:gd name="connsiteX982" fmla="*/ 9645647 w 10035092"/>
              <a:gd name="connsiteY982" fmla="*/ 6064609 h 12038508"/>
              <a:gd name="connsiteX983" fmla="*/ 9641452 w 10035092"/>
              <a:gd name="connsiteY983" fmla="*/ 6085417 h 12038508"/>
              <a:gd name="connsiteX984" fmla="*/ 9635617 w 10035092"/>
              <a:gd name="connsiteY984" fmla="*/ 6114325 h 12038508"/>
              <a:gd name="connsiteX985" fmla="*/ 9672760 w 10035092"/>
              <a:gd name="connsiteY985" fmla="*/ 6070856 h 12038508"/>
              <a:gd name="connsiteX986" fmla="*/ 9709899 w 10035092"/>
              <a:gd name="connsiteY986" fmla="*/ 6027388 h 12038508"/>
              <a:gd name="connsiteX987" fmla="*/ 9733212 w 10035092"/>
              <a:gd name="connsiteY987" fmla="*/ 6052443 h 12038508"/>
              <a:gd name="connsiteX988" fmla="*/ 9696072 w 10035092"/>
              <a:gd name="connsiteY988" fmla="*/ 6095909 h 12038508"/>
              <a:gd name="connsiteX989" fmla="*/ 9719384 w 10035092"/>
              <a:gd name="connsiteY989" fmla="*/ 6120966 h 12038508"/>
              <a:gd name="connsiteX990" fmla="*/ 9728866 w 10035092"/>
              <a:gd name="connsiteY990" fmla="*/ 6214546 h 12038508"/>
              <a:gd name="connsiteX991" fmla="*/ 9691724 w 10035092"/>
              <a:gd name="connsiteY991" fmla="*/ 6258015 h 12038508"/>
              <a:gd name="connsiteX992" fmla="*/ 9668412 w 10035092"/>
              <a:gd name="connsiteY992" fmla="*/ 6232960 h 12038508"/>
              <a:gd name="connsiteX993" fmla="*/ 9705553 w 10035092"/>
              <a:gd name="connsiteY993" fmla="*/ 6189490 h 12038508"/>
              <a:gd name="connsiteX994" fmla="*/ 9682241 w 10035092"/>
              <a:gd name="connsiteY994" fmla="*/ 6164435 h 12038508"/>
              <a:gd name="connsiteX995" fmla="*/ 9645098 w 10035092"/>
              <a:gd name="connsiteY995" fmla="*/ 6207905 h 12038508"/>
              <a:gd name="connsiteX996" fmla="*/ 9617443 w 10035092"/>
              <a:gd name="connsiteY996" fmla="*/ 6344951 h 12038508"/>
              <a:gd name="connsiteX997" fmla="*/ 9654584 w 10035092"/>
              <a:gd name="connsiteY997" fmla="*/ 6301482 h 12038508"/>
              <a:gd name="connsiteX998" fmla="*/ 9677898 w 10035092"/>
              <a:gd name="connsiteY998" fmla="*/ 6326538 h 12038508"/>
              <a:gd name="connsiteX999" fmla="*/ 9640755 w 10035092"/>
              <a:gd name="connsiteY999" fmla="*/ 6370007 h 12038508"/>
              <a:gd name="connsiteX1000" fmla="*/ 9603614 w 10035092"/>
              <a:gd name="connsiteY1000" fmla="*/ 6413474 h 12038508"/>
              <a:gd name="connsiteX1001" fmla="*/ 9529330 w 10035092"/>
              <a:gd name="connsiteY1001" fmla="*/ 6500413 h 12038508"/>
              <a:gd name="connsiteX1002" fmla="*/ 9552642 w 10035092"/>
              <a:gd name="connsiteY1002" fmla="*/ 6525469 h 12038508"/>
              <a:gd name="connsiteX1003" fmla="*/ 9589785 w 10035092"/>
              <a:gd name="connsiteY1003" fmla="*/ 6481998 h 12038508"/>
              <a:gd name="connsiteX1004" fmla="*/ 9650240 w 10035092"/>
              <a:gd name="connsiteY1004" fmla="*/ 6463585 h 12038508"/>
              <a:gd name="connsiteX1005" fmla="*/ 9575954 w 10035092"/>
              <a:gd name="connsiteY1005" fmla="*/ 6550524 h 12038508"/>
              <a:gd name="connsiteX1006" fmla="*/ 9501671 w 10035092"/>
              <a:gd name="connsiteY1006" fmla="*/ 6637462 h 12038508"/>
              <a:gd name="connsiteX1007" fmla="*/ 9599266 w 10035092"/>
              <a:gd name="connsiteY1007" fmla="*/ 6575578 h 12038508"/>
              <a:gd name="connsiteX1008" fmla="*/ 9636407 w 10035092"/>
              <a:gd name="connsiteY1008" fmla="*/ 6532108 h 12038508"/>
              <a:gd name="connsiteX1009" fmla="*/ 9659721 w 10035092"/>
              <a:gd name="connsiteY1009" fmla="*/ 6557163 h 12038508"/>
              <a:gd name="connsiteX1010" fmla="*/ 9585435 w 10035092"/>
              <a:gd name="connsiteY1010" fmla="*/ 6644104 h 12038508"/>
              <a:gd name="connsiteX1011" fmla="*/ 9645889 w 10035092"/>
              <a:gd name="connsiteY1011" fmla="*/ 6625689 h 12038508"/>
              <a:gd name="connsiteX1012" fmla="*/ 9608747 w 10035092"/>
              <a:gd name="connsiteY1012" fmla="*/ 6669159 h 12038508"/>
              <a:gd name="connsiteX1013" fmla="*/ 9632059 w 10035092"/>
              <a:gd name="connsiteY1013" fmla="*/ 6694214 h 12038508"/>
              <a:gd name="connsiteX1014" fmla="*/ 9626258 w 10035092"/>
              <a:gd name="connsiteY1014" fmla="*/ 6701003 h 12038508"/>
              <a:gd name="connsiteX1015" fmla="*/ 9594920 w 10035092"/>
              <a:gd name="connsiteY1015" fmla="*/ 6737681 h 12038508"/>
              <a:gd name="connsiteX1016" fmla="*/ 9618232 w 10035092"/>
              <a:gd name="connsiteY1016" fmla="*/ 6762737 h 12038508"/>
              <a:gd name="connsiteX1017" fmla="*/ 9543951 w 10035092"/>
              <a:gd name="connsiteY1017" fmla="*/ 6849672 h 12038508"/>
              <a:gd name="connsiteX1018" fmla="*/ 9506808 w 10035092"/>
              <a:gd name="connsiteY1018" fmla="*/ 6893142 h 12038508"/>
              <a:gd name="connsiteX1019" fmla="*/ 9567263 w 10035092"/>
              <a:gd name="connsiteY1019" fmla="*/ 6874727 h 12038508"/>
              <a:gd name="connsiteX1020" fmla="*/ 9627716 w 10035092"/>
              <a:gd name="connsiteY1020" fmla="*/ 6856313 h 12038508"/>
              <a:gd name="connsiteX1021" fmla="*/ 9553432 w 10035092"/>
              <a:gd name="connsiteY1021" fmla="*/ 6943252 h 12038508"/>
              <a:gd name="connsiteX1022" fmla="*/ 9576744 w 10035092"/>
              <a:gd name="connsiteY1022" fmla="*/ 6968307 h 12038508"/>
              <a:gd name="connsiteX1023" fmla="*/ 9613886 w 10035092"/>
              <a:gd name="connsiteY1023" fmla="*/ 6924838 h 12038508"/>
              <a:gd name="connsiteX1024" fmla="*/ 9605890 w 10035092"/>
              <a:gd name="connsiteY1024" fmla="*/ 6964452 h 12038508"/>
              <a:gd name="connsiteX1025" fmla="*/ 9602884 w 10035092"/>
              <a:gd name="connsiteY1025" fmla="*/ 6979344 h 12038508"/>
              <a:gd name="connsiteX1026" fmla="*/ 9598721 w 10035092"/>
              <a:gd name="connsiteY1026" fmla="*/ 6980204 h 12038508"/>
              <a:gd name="connsiteX1027" fmla="*/ 9600057 w 10035092"/>
              <a:gd name="connsiteY1027" fmla="*/ 6993363 h 12038508"/>
              <a:gd name="connsiteX1028" fmla="*/ 9539605 w 10035092"/>
              <a:gd name="connsiteY1028" fmla="*/ 7011775 h 12038508"/>
              <a:gd name="connsiteX1029" fmla="*/ 9562916 w 10035092"/>
              <a:gd name="connsiteY1029" fmla="*/ 7036829 h 12038508"/>
              <a:gd name="connsiteX1030" fmla="*/ 9525774 w 10035092"/>
              <a:gd name="connsiteY1030" fmla="*/ 7080300 h 12038508"/>
              <a:gd name="connsiteX1031" fmla="*/ 9511944 w 10035092"/>
              <a:gd name="connsiteY1031" fmla="*/ 7148824 h 12038508"/>
              <a:gd name="connsiteX1032" fmla="*/ 9488631 w 10035092"/>
              <a:gd name="connsiteY1032" fmla="*/ 7123769 h 12038508"/>
              <a:gd name="connsiteX1033" fmla="*/ 9474801 w 10035092"/>
              <a:gd name="connsiteY1033" fmla="*/ 7192294 h 12038508"/>
              <a:gd name="connsiteX1034" fmla="*/ 9363377 w 10035092"/>
              <a:gd name="connsiteY1034" fmla="*/ 7322702 h 12038508"/>
              <a:gd name="connsiteX1035" fmla="*/ 9326233 w 10035092"/>
              <a:gd name="connsiteY1035" fmla="*/ 7366172 h 12038508"/>
              <a:gd name="connsiteX1036" fmla="*/ 9349545 w 10035092"/>
              <a:gd name="connsiteY1036" fmla="*/ 7391227 h 12038508"/>
              <a:gd name="connsiteX1037" fmla="*/ 9289092 w 10035092"/>
              <a:gd name="connsiteY1037" fmla="*/ 7409640 h 12038508"/>
              <a:gd name="connsiteX1038" fmla="*/ 9275263 w 10035092"/>
              <a:gd name="connsiteY1038" fmla="*/ 7478165 h 12038508"/>
              <a:gd name="connsiteX1039" fmla="*/ 9251951 w 10035092"/>
              <a:gd name="connsiteY1039" fmla="*/ 7453110 h 12038508"/>
              <a:gd name="connsiteX1040" fmla="*/ 9214808 w 10035092"/>
              <a:gd name="connsiteY1040" fmla="*/ 7496579 h 12038508"/>
              <a:gd name="connsiteX1041" fmla="*/ 9191496 w 10035092"/>
              <a:gd name="connsiteY1041" fmla="*/ 7471525 h 12038508"/>
              <a:gd name="connsiteX1042" fmla="*/ 9154354 w 10035092"/>
              <a:gd name="connsiteY1042" fmla="*/ 7514994 h 12038508"/>
              <a:gd name="connsiteX1043" fmla="*/ 9117213 w 10035092"/>
              <a:gd name="connsiteY1043" fmla="*/ 7558463 h 12038508"/>
              <a:gd name="connsiteX1044" fmla="*/ 9080074 w 10035092"/>
              <a:gd name="connsiteY1044" fmla="*/ 7601929 h 12038508"/>
              <a:gd name="connsiteX1045" fmla="*/ 9103385 w 10035092"/>
              <a:gd name="connsiteY1045" fmla="*/ 7626984 h 12038508"/>
              <a:gd name="connsiteX1046" fmla="*/ 9163836 w 10035092"/>
              <a:gd name="connsiteY1046" fmla="*/ 7608573 h 12038508"/>
              <a:gd name="connsiteX1047" fmla="*/ 9126698 w 10035092"/>
              <a:gd name="connsiteY1047" fmla="*/ 7652039 h 12038508"/>
              <a:gd name="connsiteX1048" fmla="*/ 9015274 w 10035092"/>
              <a:gd name="connsiteY1048" fmla="*/ 7782447 h 12038508"/>
              <a:gd name="connsiteX1049" fmla="*/ 8954819 w 10035092"/>
              <a:gd name="connsiteY1049" fmla="*/ 7800861 h 12038508"/>
              <a:gd name="connsiteX1050" fmla="*/ 8991960 w 10035092"/>
              <a:gd name="connsiteY1050" fmla="*/ 7757391 h 12038508"/>
              <a:gd name="connsiteX1051" fmla="*/ 8968648 w 10035092"/>
              <a:gd name="connsiteY1051" fmla="*/ 7732337 h 12038508"/>
              <a:gd name="connsiteX1052" fmla="*/ 8931507 w 10035092"/>
              <a:gd name="connsiteY1052" fmla="*/ 7775806 h 12038508"/>
              <a:gd name="connsiteX1053" fmla="*/ 8894365 w 10035092"/>
              <a:gd name="connsiteY1053" fmla="*/ 7819276 h 12038508"/>
              <a:gd name="connsiteX1054" fmla="*/ 8857224 w 10035092"/>
              <a:gd name="connsiteY1054" fmla="*/ 7862744 h 12038508"/>
              <a:gd name="connsiteX1055" fmla="*/ 8880534 w 10035092"/>
              <a:gd name="connsiteY1055" fmla="*/ 7887800 h 12038508"/>
              <a:gd name="connsiteX1056" fmla="*/ 8843393 w 10035092"/>
              <a:gd name="connsiteY1056" fmla="*/ 7931270 h 12038508"/>
              <a:gd name="connsiteX1057" fmla="*/ 8806255 w 10035092"/>
              <a:gd name="connsiteY1057" fmla="*/ 7974735 h 12038508"/>
              <a:gd name="connsiteX1058" fmla="*/ 8798624 w 10035092"/>
              <a:gd name="connsiteY1058" fmla="*/ 7977062 h 12038508"/>
              <a:gd name="connsiteX1059" fmla="*/ 8795533 w 10035092"/>
              <a:gd name="connsiteY1059" fmla="*/ 7992377 h 12038508"/>
              <a:gd name="connsiteX1060" fmla="*/ 8793805 w 10035092"/>
              <a:gd name="connsiteY1060" fmla="*/ 8000943 h 12038508"/>
              <a:gd name="connsiteX1061" fmla="*/ 8756664 w 10035092"/>
              <a:gd name="connsiteY1061" fmla="*/ 8044411 h 12038508"/>
              <a:gd name="connsiteX1062" fmla="*/ 8749316 w 10035092"/>
              <a:gd name="connsiteY1062" fmla="*/ 8080316 h 12038508"/>
              <a:gd name="connsiteX1063" fmla="*/ 8752369 w 10035092"/>
              <a:gd name="connsiteY1063" fmla="*/ 8083598 h 12038508"/>
              <a:gd name="connsiteX1064" fmla="*/ 8755282 w 10035092"/>
              <a:gd name="connsiteY1064" fmla="*/ 8086729 h 12038508"/>
              <a:gd name="connsiteX1065" fmla="*/ 9010926 w 10035092"/>
              <a:gd name="connsiteY1065" fmla="*/ 7944552 h 12038508"/>
              <a:gd name="connsiteX1066" fmla="*/ 9071379 w 10035092"/>
              <a:gd name="connsiteY1066" fmla="*/ 7926137 h 12038508"/>
              <a:gd name="connsiteX1067" fmla="*/ 9131833 w 10035092"/>
              <a:gd name="connsiteY1067" fmla="*/ 7907722 h 12038508"/>
              <a:gd name="connsiteX1068" fmla="*/ 9155147 w 10035092"/>
              <a:gd name="connsiteY1068" fmla="*/ 7932778 h 12038508"/>
              <a:gd name="connsiteX1069" fmla="*/ 9094691 w 10035092"/>
              <a:gd name="connsiteY1069" fmla="*/ 7951192 h 12038508"/>
              <a:gd name="connsiteX1070" fmla="*/ 9118005 w 10035092"/>
              <a:gd name="connsiteY1070" fmla="*/ 7976248 h 12038508"/>
              <a:gd name="connsiteX1071" fmla="*/ 9080863 w 10035092"/>
              <a:gd name="connsiteY1071" fmla="*/ 8019716 h 12038508"/>
              <a:gd name="connsiteX1072" fmla="*/ 9029890 w 10035092"/>
              <a:gd name="connsiteY1072" fmla="*/ 8131709 h 12038508"/>
              <a:gd name="connsiteX1073" fmla="*/ 8922529 w 10035092"/>
              <a:gd name="connsiteY1073" fmla="*/ 8257361 h 12038508"/>
              <a:gd name="connsiteX1074" fmla="*/ 8909092 w 10035092"/>
              <a:gd name="connsiteY1074" fmla="*/ 8273085 h 12038508"/>
              <a:gd name="connsiteX1075" fmla="*/ 8907748 w 10035092"/>
              <a:gd name="connsiteY1075" fmla="*/ 8279756 h 12038508"/>
              <a:gd name="connsiteX1076" fmla="*/ 8906018 w 10035092"/>
              <a:gd name="connsiteY1076" fmla="*/ 8288321 h 12038508"/>
              <a:gd name="connsiteX1077" fmla="*/ 8892578 w 10035092"/>
              <a:gd name="connsiteY1077" fmla="*/ 8292415 h 12038508"/>
              <a:gd name="connsiteX1078" fmla="*/ 8867397 w 10035092"/>
              <a:gd name="connsiteY1078" fmla="*/ 8321883 h 12038508"/>
              <a:gd name="connsiteX1079" fmla="*/ 8844184 w 10035092"/>
              <a:gd name="connsiteY1079" fmla="*/ 8349053 h 12038508"/>
              <a:gd name="connsiteX1080" fmla="*/ 8807042 w 10035092"/>
              <a:gd name="connsiteY1080" fmla="*/ 8392521 h 12038508"/>
              <a:gd name="connsiteX1081" fmla="*/ 8797667 w 10035092"/>
              <a:gd name="connsiteY1081" fmla="*/ 8403495 h 12038508"/>
              <a:gd name="connsiteX1082" fmla="*/ 8796321 w 10035092"/>
              <a:gd name="connsiteY1082" fmla="*/ 8410165 h 12038508"/>
              <a:gd name="connsiteX1083" fmla="*/ 8794592 w 10035092"/>
              <a:gd name="connsiteY1083" fmla="*/ 8418729 h 12038508"/>
              <a:gd name="connsiteX1084" fmla="*/ 8831734 w 10035092"/>
              <a:gd name="connsiteY1084" fmla="*/ 8375260 h 12038508"/>
              <a:gd name="connsiteX1085" fmla="*/ 8868875 w 10035092"/>
              <a:gd name="connsiteY1085" fmla="*/ 8331790 h 12038508"/>
              <a:gd name="connsiteX1086" fmla="*/ 8892189 w 10035092"/>
              <a:gd name="connsiteY1086" fmla="*/ 8356846 h 12038508"/>
              <a:gd name="connsiteX1087" fmla="*/ 8855047 w 10035092"/>
              <a:gd name="connsiteY1087" fmla="*/ 8400315 h 12038508"/>
              <a:gd name="connsiteX1088" fmla="*/ 8878358 w 10035092"/>
              <a:gd name="connsiteY1088" fmla="*/ 8425370 h 12038508"/>
              <a:gd name="connsiteX1089" fmla="*/ 8887841 w 10035092"/>
              <a:gd name="connsiteY1089" fmla="*/ 8518949 h 12038508"/>
              <a:gd name="connsiteX1090" fmla="*/ 8850700 w 10035092"/>
              <a:gd name="connsiteY1090" fmla="*/ 8562419 h 12038508"/>
              <a:gd name="connsiteX1091" fmla="*/ 8827388 w 10035092"/>
              <a:gd name="connsiteY1091" fmla="*/ 8537364 h 12038508"/>
              <a:gd name="connsiteX1092" fmla="*/ 8864530 w 10035092"/>
              <a:gd name="connsiteY1092" fmla="*/ 8493895 h 12038508"/>
              <a:gd name="connsiteX1093" fmla="*/ 8841217 w 10035092"/>
              <a:gd name="connsiteY1093" fmla="*/ 8468840 h 12038508"/>
              <a:gd name="connsiteX1094" fmla="*/ 8804075 w 10035092"/>
              <a:gd name="connsiteY1094" fmla="*/ 8512309 h 12038508"/>
              <a:gd name="connsiteX1095" fmla="*/ 8776419 w 10035092"/>
              <a:gd name="connsiteY1095" fmla="*/ 8649353 h 12038508"/>
              <a:gd name="connsiteX1096" fmla="*/ 8813561 w 10035092"/>
              <a:gd name="connsiteY1096" fmla="*/ 8605884 h 12038508"/>
              <a:gd name="connsiteX1097" fmla="*/ 8836874 w 10035092"/>
              <a:gd name="connsiteY1097" fmla="*/ 8630940 h 12038508"/>
              <a:gd name="connsiteX1098" fmla="*/ 8799731 w 10035092"/>
              <a:gd name="connsiteY1098" fmla="*/ 8674409 h 12038508"/>
              <a:gd name="connsiteX1099" fmla="*/ 8762589 w 10035092"/>
              <a:gd name="connsiteY1099" fmla="*/ 8717878 h 12038508"/>
              <a:gd name="connsiteX1100" fmla="*/ 8688305 w 10035092"/>
              <a:gd name="connsiteY1100" fmla="*/ 8804817 h 12038508"/>
              <a:gd name="connsiteX1101" fmla="*/ 8711619 w 10035092"/>
              <a:gd name="connsiteY1101" fmla="*/ 8829874 h 12038508"/>
              <a:gd name="connsiteX1102" fmla="*/ 8748761 w 10035092"/>
              <a:gd name="connsiteY1102" fmla="*/ 8786403 h 12038508"/>
              <a:gd name="connsiteX1103" fmla="*/ 8809214 w 10035092"/>
              <a:gd name="connsiteY1103" fmla="*/ 8767988 h 12038508"/>
              <a:gd name="connsiteX1104" fmla="*/ 8734931 w 10035092"/>
              <a:gd name="connsiteY1104" fmla="*/ 8854927 h 12038508"/>
              <a:gd name="connsiteX1105" fmla="*/ 8660645 w 10035092"/>
              <a:gd name="connsiteY1105" fmla="*/ 8941866 h 12038508"/>
              <a:gd name="connsiteX1106" fmla="*/ 8758242 w 10035092"/>
              <a:gd name="connsiteY1106" fmla="*/ 8879982 h 12038508"/>
              <a:gd name="connsiteX1107" fmla="*/ 8795383 w 10035092"/>
              <a:gd name="connsiteY1107" fmla="*/ 8836512 h 12038508"/>
              <a:gd name="connsiteX1108" fmla="*/ 8818695 w 10035092"/>
              <a:gd name="connsiteY1108" fmla="*/ 8861567 h 12038508"/>
              <a:gd name="connsiteX1109" fmla="*/ 8744413 w 10035092"/>
              <a:gd name="connsiteY1109" fmla="*/ 8948506 h 12038508"/>
              <a:gd name="connsiteX1110" fmla="*/ 8804866 w 10035092"/>
              <a:gd name="connsiteY1110" fmla="*/ 8930091 h 12038508"/>
              <a:gd name="connsiteX1111" fmla="*/ 8767725 w 10035092"/>
              <a:gd name="connsiteY1111" fmla="*/ 8973561 h 12038508"/>
              <a:gd name="connsiteX1112" fmla="*/ 8791036 w 10035092"/>
              <a:gd name="connsiteY1112" fmla="*/ 8998615 h 12038508"/>
              <a:gd name="connsiteX1113" fmla="*/ 8785233 w 10035092"/>
              <a:gd name="connsiteY1113" fmla="*/ 9005408 h 12038508"/>
              <a:gd name="connsiteX1114" fmla="*/ 8753894 w 10035092"/>
              <a:gd name="connsiteY1114" fmla="*/ 9042086 h 12038508"/>
              <a:gd name="connsiteX1115" fmla="*/ 8777207 w 10035092"/>
              <a:gd name="connsiteY1115" fmla="*/ 9067141 h 12038508"/>
              <a:gd name="connsiteX1116" fmla="*/ 8702927 w 10035092"/>
              <a:gd name="connsiteY1116" fmla="*/ 9154076 h 12038508"/>
              <a:gd name="connsiteX1117" fmla="*/ 8665784 w 10035092"/>
              <a:gd name="connsiteY1117" fmla="*/ 9197546 h 12038508"/>
              <a:gd name="connsiteX1118" fmla="*/ 8726239 w 10035092"/>
              <a:gd name="connsiteY1118" fmla="*/ 9179131 h 12038508"/>
              <a:gd name="connsiteX1119" fmla="*/ 8786692 w 10035092"/>
              <a:gd name="connsiteY1119" fmla="*/ 9160717 h 12038508"/>
              <a:gd name="connsiteX1120" fmla="*/ 8712410 w 10035092"/>
              <a:gd name="connsiteY1120" fmla="*/ 9247655 h 12038508"/>
              <a:gd name="connsiteX1121" fmla="*/ 8735722 w 10035092"/>
              <a:gd name="connsiteY1121" fmla="*/ 9272711 h 12038508"/>
              <a:gd name="connsiteX1122" fmla="*/ 8772863 w 10035092"/>
              <a:gd name="connsiteY1122" fmla="*/ 9229241 h 12038508"/>
              <a:gd name="connsiteX1123" fmla="*/ 8764868 w 10035092"/>
              <a:gd name="connsiteY1123" fmla="*/ 9268856 h 12038508"/>
              <a:gd name="connsiteX1124" fmla="*/ 8761861 w 10035092"/>
              <a:gd name="connsiteY1124" fmla="*/ 9283749 h 12038508"/>
              <a:gd name="connsiteX1125" fmla="*/ 8757699 w 10035092"/>
              <a:gd name="connsiteY1125" fmla="*/ 9284608 h 12038508"/>
              <a:gd name="connsiteX1126" fmla="*/ 8759032 w 10035092"/>
              <a:gd name="connsiteY1126" fmla="*/ 9297765 h 12038508"/>
              <a:gd name="connsiteX1127" fmla="*/ 8698579 w 10035092"/>
              <a:gd name="connsiteY1127" fmla="*/ 9316180 h 12038508"/>
              <a:gd name="connsiteX1128" fmla="*/ 8721891 w 10035092"/>
              <a:gd name="connsiteY1128" fmla="*/ 9341234 h 12038508"/>
              <a:gd name="connsiteX1129" fmla="*/ 8684750 w 10035092"/>
              <a:gd name="connsiteY1129" fmla="*/ 9384704 h 12038508"/>
              <a:gd name="connsiteX1130" fmla="*/ 8670920 w 10035092"/>
              <a:gd name="connsiteY1130" fmla="*/ 9453228 h 12038508"/>
              <a:gd name="connsiteX1131" fmla="*/ 8647607 w 10035092"/>
              <a:gd name="connsiteY1131" fmla="*/ 9428173 h 12038508"/>
              <a:gd name="connsiteX1132" fmla="*/ 8633778 w 10035092"/>
              <a:gd name="connsiteY1132" fmla="*/ 9496698 h 12038508"/>
              <a:gd name="connsiteX1133" fmla="*/ 8522354 w 10035092"/>
              <a:gd name="connsiteY1133" fmla="*/ 9627104 h 12038508"/>
              <a:gd name="connsiteX1134" fmla="*/ 8485212 w 10035092"/>
              <a:gd name="connsiteY1134" fmla="*/ 9670574 h 12038508"/>
              <a:gd name="connsiteX1135" fmla="*/ 8508524 w 10035092"/>
              <a:gd name="connsiteY1135" fmla="*/ 9695627 h 12038508"/>
              <a:gd name="connsiteX1136" fmla="*/ 8448071 w 10035092"/>
              <a:gd name="connsiteY1136" fmla="*/ 9714043 h 12038508"/>
              <a:gd name="connsiteX1137" fmla="*/ 8434239 w 10035092"/>
              <a:gd name="connsiteY1137" fmla="*/ 9782567 h 12038508"/>
              <a:gd name="connsiteX1138" fmla="*/ 8410929 w 10035092"/>
              <a:gd name="connsiteY1138" fmla="*/ 9757513 h 12038508"/>
              <a:gd name="connsiteX1139" fmla="*/ 8373786 w 10035092"/>
              <a:gd name="connsiteY1139" fmla="*/ 9800982 h 12038508"/>
              <a:gd name="connsiteX1140" fmla="*/ 8350474 w 10035092"/>
              <a:gd name="connsiteY1140" fmla="*/ 9775927 h 12038508"/>
              <a:gd name="connsiteX1141" fmla="*/ 8313332 w 10035092"/>
              <a:gd name="connsiteY1141" fmla="*/ 9819395 h 12038508"/>
              <a:gd name="connsiteX1142" fmla="*/ 8276190 w 10035092"/>
              <a:gd name="connsiteY1142" fmla="*/ 9862865 h 12038508"/>
              <a:gd name="connsiteX1143" fmla="*/ 8239052 w 10035092"/>
              <a:gd name="connsiteY1143" fmla="*/ 9906331 h 12038508"/>
              <a:gd name="connsiteX1144" fmla="*/ 8262364 w 10035092"/>
              <a:gd name="connsiteY1144" fmla="*/ 9931386 h 12038508"/>
              <a:gd name="connsiteX1145" fmla="*/ 8322814 w 10035092"/>
              <a:gd name="connsiteY1145" fmla="*/ 9912975 h 12038508"/>
              <a:gd name="connsiteX1146" fmla="*/ 8285676 w 10035092"/>
              <a:gd name="connsiteY1146" fmla="*/ 9956441 h 12038508"/>
              <a:gd name="connsiteX1147" fmla="*/ 8174249 w 10035092"/>
              <a:gd name="connsiteY1147" fmla="*/ 10086851 h 12038508"/>
              <a:gd name="connsiteX1148" fmla="*/ 8113795 w 10035092"/>
              <a:gd name="connsiteY1148" fmla="*/ 10105266 h 12038508"/>
              <a:gd name="connsiteX1149" fmla="*/ 8150937 w 10035092"/>
              <a:gd name="connsiteY1149" fmla="*/ 10061797 h 12038508"/>
              <a:gd name="connsiteX1150" fmla="*/ 8127624 w 10035092"/>
              <a:gd name="connsiteY1150" fmla="*/ 10036740 h 12038508"/>
              <a:gd name="connsiteX1151" fmla="*/ 8090482 w 10035092"/>
              <a:gd name="connsiteY1151" fmla="*/ 10080210 h 12038508"/>
              <a:gd name="connsiteX1152" fmla="*/ 8053341 w 10035092"/>
              <a:gd name="connsiteY1152" fmla="*/ 10123678 h 12038508"/>
              <a:gd name="connsiteX1153" fmla="*/ 8016199 w 10035092"/>
              <a:gd name="connsiteY1153" fmla="*/ 10167149 h 12038508"/>
              <a:gd name="connsiteX1154" fmla="*/ 8039512 w 10035092"/>
              <a:gd name="connsiteY1154" fmla="*/ 10192205 h 12038508"/>
              <a:gd name="connsiteX1155" fmla="*/ 8025504 w 10035092"/>
              <a:gd name="connsiteY1155" fmla="*/ 10208598 h 12038508"/>
              <a:gd name="connsiteX1156" fmla="*/ 8062424 w 10035092"/>
              <a:gd name="connsiteY1156" fmla="*/ 10205583 h 12038508"/>
              <a:gd name="connsiteX1157" fmla="*/ 8156784 w 10035092"/>
              <a:gd name="connsiteY1157" fmla="*/ 10197878 h 12038508"/>
              <a:gd name="connsiteX1158" fmla="*/ 8159038 w 10035092"/>
              <a:gd name="connsiteY1158" fmla="*/ 10197692 h 12038508"/>
              <a:gd name="connsiteX1159" fmla="*/ 8149594 w 10035092"/>
              <a:gd name="connsiteY1159" fmla="*/ 10200569 h 12038508"/>
              <a:gd name="connsiteX1160" fmla="*/ 8098585 w 10035092"/>
              <a:gd name="connsiteY1160" fmla="*/ 10216107 h 12038508"/>
              <a:gd name="connsiteX1161" fmla="*/ 7940536 w 10035092"/>
              <a:gd name="connsiteY1161" fmla="*/ 10296407 h 12038508"/>
              <a:gd name="connsiteX1162" fmla="*/ 7903396 w 10035092"/>
              <a:gd name="connsiteY1162" fmla="*/ 10339872 h 12038508"/>
              <a:gd name="connsiteX1163" fmla="*/ 7911392 w 10035092"/>
              <a:gd name="connsiteY1163" fmla="*/ 10300256 h 12038508"/>
              <a:gd name="connsiteX1164" fmla="*/ 7912404 w 10035092"/>
              <a:gd name="connsiteY1164" fmla="*/ 10295230 h 12038508"/>
              <a:gd name="connsiteX1165" fmla="*/ 7912334 w 10035092"/>
              <a:gd name="connsiteY1165" fmla="*/ 10295252 h 12038508"/>
              <a:gd name="connsiteX1166" fmla="*/ 7904777 w 10035092"/>
              <a:gd name="connsiteY1166" fmla="*/ 10297553 h 12038508"/>
              <a:gd name="connsiteX1167" fmla="*/ 7899594 w 10035092"/>
              <a:gd name="connsiteY1167" fmla="*/ 10291983 h 12038508"/>
              <a:gd name="connsiteX1168" fmla="*/ 7885093 w 10035092"/>
              <a:gd name="connsiteY1168" fmla="*/ 10308954 h 12038508"/>
              <a:gd name="connsiteX1169" fmla="*/ 7887935 w 10035092"/>
              <a:gd name="connsiteY1169" fmla="*/ 10310723 h 12038508"/>
              <a:gd name="connsiteX1170" fmla="*/ 7904777 w 10035092"/>
              <a:gd name="connsiteY1170" fmla="*/ 10297553 h 12038508"/>
              <a:gd name="connsiteX1171" fmla="*/ 7896782 w 10035092"/>
              <a:gd name="connsiteY1171" fmla="*/ 10337169 h 12038508"/>
              <a:gd name="connsiteX1172" fmla="*/ 7895766 w 10035092"/>
              <a:gd name="connsiteY1172" fmla="*/ 10342196 h 12038508"/>
              <a:gd name="connsiteX1173" fmla="*/ 7895837 w 10035092"/>
              <a:gd name="connsiteY1173" fmla="*/ 10342176 h 12038508"/>
              <a:gd name="connsiteX1174" fmla="*/ 7903396 w 10035092"/>
              <a:gd name="connsiteY1174" fmla="*/ 10339872 h 12038508"/>
              <a:gd name="connsiteX1175" fmla="*/ 7894022 w 10035092"/>
              <a:gd name="connsiteY1175" fmla="*/ 10350844 h 12038508"/>
              <a:gd name="connsiteX1176" fmla="*/ 7892676 w 10035092"/>
              <a:gd name="connsiteY1176" fmla="*/ 10357512 h 12038508"/>
              <a:gd name="connsiteX1177" fmla="*/ 7890947 w 10035092"/>
              <a:gd name="connsiteY1177" fmla="*/ 10366078 h 12038508"/>
              <a:gd name="connsiteX1178" fmla="*/ 7756209 w 10035092"/>
              <a:gd name="connsiteY1178" fmla="*/ 10471431 h 12038508"/>
              <a:gd name="connsiteX1179" fmla="*/ 7719068 w 10035092"/>
              <a:gd name="connsiteY1179" fmla="*/ 10514901 h 12038508"/>
              <a:gd name="connsiteX1180" fmla="*/ 7779521 w 10035092"/>
              <a:gd name="connsiteY1180" fmla="*/ 10496486 h 12038508"/>
              <a:gd name="connsiteX1181" fmla="*/ 7877117 w 10035092"/>
              <a:gd name="connsiteY1181" fmla="*/ 10434603 h 12038508"/>
              <a:gd name="connsiteX1182" fmla="*/ 7890947 w 10035092"/>
              <a:gd name="connsiteY1182" fmla="*/ 10366078 h 12038508"/>
              <a:gd name="connsiteX1183" fmla="*/ 7914259 w 10035092"/>
              <a:gd name="connsiteY1183" fmla="*/ 10391132 h 12038508"/>
              <a:gd name="connsiteX1184" fmla="*/ 8169902 w 10035092"/>
              <a:gd name="connsiteY1184" fmla="*/ 10248954 h 12038508"/>
              <a:gd name="connsiteX1185" fmla="*/ 8230357 w 10035092"/>
              <a:gd name="connsiteY1185" fmla="*/ 10230541 h 12038508"/>
              <a:gd name="connsiteX1186" fmla="*/ 8290810 w 10035092"/>
              <a:gd name="connsiteY1186" fmla="*/ 10212125 h 12038508"/>
              <a:gd name="connsiteX1187" fmla="*/ 8314123 w 10035092"/>
              <a:gd name="connsiteY1187" fmla="*/ 10237182 h 12038508"/>
              <a:gd name="connsiteX1188" fmla="*/ 8253668 w 10035092"/>
              <a:gd name="connsiteY1188" fmla="*/ 10255596 h 12038508"/>
              <a:gd name="connsiteX1189" fmla="*/ 8276980 w 10035092"/>
              <a:gd name="connsiteY1189" fmla="*/ 10280652 h 12038508"/>
              <a:gd name="connsiteX1190" fmla="*/ 8239840 w 10035092"/>
              <a:gd name="connsiteY1190" fmla="*/ 10324121 h 12038508"/>
              <a:gd name="connsiteX1191" fmla="*/ 8188867 w 10035092"/>
              <a:gd name="connsiteY1191" fmla="*/ 10436113 h 12038508"/>
              <a:gd name="connsiteX1192" fmla="*/ 8003160 w 10035092"/>
              <a:gd name="connsiteY1192" fmla="*/ 10653456 h 12038508"/>
              <a:gd name="connsiteX1193" fmla="*/ 7966018 w 10035092"/>
              <a:gd name="connsiteY1193" fmla="*/ 10696926 h 12038508"/>
              <a:gd name="connsiteX1194" fmla="*/ 7928877 w 10035092"/>
              <a:gd name="connsiteY1194" fmla="*/ 10740396 h 12038508"/>
              <a:gd name="connsiteX1195" fmla="*/ 7891735 w 10035092"/>
              <a:gd name="connsiteY1195" fmla="*/ 10783864 h 12038508"/>
              <a:gd name="connsiteX1196" fmla="*/ 7827317 w 10035092"/>
              <a:gd name="connsiteY1196" fmla="*/ 10859255 h 12038508"/>
              <a:gd name="connsiteX1197" fmla="*/ 7819748 w 10035092"/>
              <a:gd name="connsiteY1197" fmla="*/ 10868115 h 12038508"/>
              <a:gd name="connsiteX1198" fmla="*/ 7827627 w 10035092"/>
              <a:gd name="connsiteY1198" fmla="*/ 10873426 h 12038508"/>
              <a:gd name="connsiteX1199" fmla="*/ 7853210 w 10035092"/>
              <a:gd name="connsiteY1199" fmla="*/ 10869653 h 12038508"/>
              <a:gd name="connsiteX1200" fmla="*/ 7890354 w 10035092"/>
              <a:gd name="connsiteY1200" fmla="*/ 10826183 h 12038508"/>
              <a:gd name="connsiteX1201" fmla="*/ 7913666 w 10035092"/>
              <a:gd name="connsiteY1201" fmla="*/ 10851238 h 12038508"/>
              <a:gd name="connsiteX1202" fmla="*/ 7936978 w 10035092"/>
              <a:gd name="connsiteY1202" fmla="*/ 10876292 h 12038508"/>
              <a:gd name="connsiteX1203" fmla="*/ 7974120 w 10035092"/>
              <a:gd name="connsiteY1203" fmla="*/ 10832824 h 12038508"/>
              <a:gd name="connsiteX1204" fmla="*/ 8057886 w 10035092"/>
              <a:gd name="connsiteY1204" fmla="*/ 10839464 h 12038508"/>
              <a:gd name="connsiteX1205" fmla="*/ 7997433 w 10035092"/>
              <a:gd name="connsiteY1205" fmla="*/ 10857879 h 12038508"/>
              <a:gd name="connsiteX1206" fmla="*/ 8020744 w 10035092"/>
              <a:gd name="connsiteY1206" fmla="*/ 10882933 h 12038508"/>
              <a:gd name="connsiteX1207" fmla="*/ 8057886 w 10035092"/>
              <a:gd name="connsiteY1207" fmla="*/ 10839464 h 12038508"/>
              <a:gd name="connsiteX1208" fmla="*/ 8178796 w 10035092"/>
              <a:gd name="connsiteY1208" fmla="*/ 10802635 h 12038508"/>
              <a:gd name="connsiteX1209" fmla="*/ 8299703 w 10035092"/>
              <a:gd name="connsiteY1209" fmla="*/ 10765807 h 12038508"/>
              <a:gd name="connsiteX1210" fmla="*/ 8262562 w 10035092"/>
              <a:gd name="connsiteY1210" fmla="*/ 10809276 h 12038508"/>
              <a:gd name="connsiteX1211" fmla="*/ 8225420 w 10035092"/>
              <a:gd name="connsiteY1211" fmla="*/ 10852746 h 12038508"/>
              <a:gd name="connsiteX1212" fmla="*/ 8164966 w 10035092"/>
              <a:gd name="connsiteY1212" fmla="*/ 10871159 h 12038508"/>
              <a:gd name="connsiteX1213" fmla="*/ 8104512 w 10035092"/>
              <a:gd name="connsiteY1213" fmla="*/ 10889574 h 12038508"/>
              <a:gd name="connsiteX1214" fmla="*/ 7923148 w 10035092"/>
              <a:gd name="connsiteY1214" fmla="*/ 10944818 h 12038508"/>
              <a:gd name="connsiteX1215" fmla="*/ 7899836 w 10035092"/>
              <a:gd name="connsiteY1215" fmla="*/ 10919763 h 12038508"/>
              <a:gd name="connsiteX1216" fmla="*/ 7862697 w 10035092"/>
              <a:gd name="connsiteY1216" fmla="*/ 10963230 h 12038508"/>
              <a:gd name="connsiteX1217" fmla="*/ 7802244 w 10035092"/>
              <a:gd name="connsiteY1217" fmla="*/ 10981643 h 12038508"/>
              <a:gd name="connsiteX1218" fmla="*/ 7839385 w 10035092"/>
              <a:gd name="connsiteY1218" fmla="*/ 10938174 h 12038508"/>
              <a:gd name="connsiteX1219" fmla="*/ 7876525 w 10035092"/>
              <a:gd name="connsiteY1219" fmla="*/ 10894709 h 12038508"/>
              <a:gd name="connsiteX1220" fmla="*/ 7816073 w 10035092"/>
              <a:gd name="connsiteY1220" fmla="*/ 10913119 h 12038508"/>
              <a:gd name="connsiteX1221" fmla="*/ 7802244 w 10035092"/>
              <a:gd name="connsiteY1221" fmla="*/ 10981643 h 12038508"/>
              <a:gd name="connsiteX1222" fmla="*/ 7778931 w 10035092"/>
              <a:gd name="connsiteY1222" fmla="*/ 10956589 h 12038508"/>
              <a:gd name="connsiteX1223" fmla="*/ 7741789 w 10035092"/>
              <a:gd name="connsiteY1223" fmla="*/ 11000058 h 12038508"/>
              <a:gd name="connsiteX1224" fmla="*/ 7713091 w 10035092"/>
              <a:gd name="connsiteY1224" fmla="*/ 11008800 h 12038508"/>
              <a:gd name="connsiteX1225" fmla="*/ 7706839 w 10035092"/>
              <a:gd name="connsiteY1225" fmla="*/ 11010701 h 12038508"/>
              <a:gd name="connsiteX1226" fmla="*/ 7694774 w 10035092"/>
              <a:gd name="connsiteY1226" fmla="*/ 11014380 h 12038508"/>
              <a:gd name="connsiteX1227" fmla="*/ 7673529 w 10035092"/>
              <a:gd name="connsiteY1227" fmla="*/ 11039244 h 12038508"/>
              <a:gd name="connsiteX1228" fmla="*/ 7668884 w 10035092"/>
              <a:gd name="connsiteY1228" fmla="*/ 11044679 h 12038508"/>
              <a:gd name="connsiteX1229" fmla="*/ 7534150 w 10035092"/>
              <a:gd name="connsiteY1229" fmla="*/ 11150032 h 12038508"/>
              <a:gd name="connsiteX1230" fmla="*/ 7459868 w 10035092"/>
              <a:gd name="connsiteY1230" fmla="*/ 11236968 h 12038508"/>
              <a:gd name="connsiteX1231" fmla="*/ 7473343 w 10035092"/>
              <a:gd name="connsiteY1231" fmla="*/ 11251452 h 12038508"/>
              <a:gd name="connsiteX1232" fmla="*/ 7477998 w 10035092"/>
              <a:gd name="connsiteY1232" fmla="*/ 11256453 h 12038508"/>
              <a:gd name="connsiteX1233" fmla="*/ 7490985 w 10035092"/>
              <a:gd name="connsiteY1233" fmla="*/ 11241252 h 12038508"/>
              <a:gd name="connsiteX1234" fmla="*/ 7495629 w 10035092"/>
              <a:gd name="connsiteY1234" fmla="*/ 11235818 h 12038508"/>
              <a:gd name="connsiteX1235" fmla="*/ 7556079 w 10035092"/>
              <a:gd name="connsiteY1235" fmla="*/ 11217405 h 12038508"/>
              <a:gd name="connsiteX1236" fmla="*/ 7593221 w 10035092"/>
              <a:gd name="connsiteY1236" fmla="*/ 11173935 h 12038508"/>
              <a:gd name="connsiteX1237" fmla="*/ 7532768 w 10035092"/>
              <a:gd name="connsiteY1237" fmla="*/ 11192350 h 12038508"/>
              <a:gd name="connsiteX1238" fmla="*/ 7630362 w 10035092"/>
              <a:gd name="connsiteY1238" fmla="*/ 11130467 h 12038508"/>
              <a:gd name="connsiteX1239" fmla="*/ 7653674 w 10035092"/>
              <a:gd name="connsiteY1239" fmla="*/ 11155523 h 12038508"/>
              <a:gd name="connsiteX1240" fmla="*/ 7676986 w 10035092"/>
              <a:gd name="connsiteY1240" fmla="*/ 11180577 h 12038508"/>
              <a:gd name="connsiteX1241" fmla="*/ 7714129 w 10035092"/>
              <a:gd name="connsiteY1241" fmla="*/ 11137107 h 12038508"/>
              <a:gd name="connsiteX1242" fmla="*/ 7774584 w 10035092"/>
              <a:gd name="connsiteY1242" fmla="*/ 11118693 h 12038508"/>
              <a:gd name="connsiteX1243" fmla="*/ 7811726 w 10035092"/>
              <a:gd name="connsiteY1243" fmla="*/ 11075223 h 12038508"/>
              <a:gd name="connsiteX1244" fmla="*/ 7872179 w 10035092"/>
              <a:gd name="connsiteY1244" fmla="*/ 11056809 h 12038508"/>
              <a:gd name="connsiteX1245" fmla="*/ 7835037 w 10035092"/>
              <a:gd name="connsiteY1245" fmla="*/ 11100278 h 12038508"/>
              <a:gd name="connsiteX1246" fmla="*/ 7858349 w 10035092"/>
              <a:gd name="connsiteY1246" fmla="*/ 11125333 h 12038508"/>
              <a:gd name="connsiteX1247" fmla="*/ 7821208 w 10035092"/>
              <a:gd name="connsiteY1247" fmla="*/ 11168802 h 12038508"/>
              <a:gd name="connsiteX1248" fmla="*/ 7784065 w 10035092"/>
              <a:gd name="connsiteY1248" fmla="*/ 11212273 h 12038508"/>
              <a:gd name="connsiteX1249" fmla="*/ 7844521 w 10035092"/>
              <a:gd name="connsiteY1249" fmla="*/ 11193858 h 12038508"/>
              <a:gd name="connsiteX1250" fmla="*/ 7826108 w 10035092"/>
              <a:gd name="connsiteY1250" fmla="*/ 11223583 h 12038508"/>
              <a:gd name="connsiteX1251" fmla="*/ 7824748 w 10035092"/>
              <a:gd name="connsiteY1251" fmla="*/ 11228635 h 12038508"/>
              <a:gd name="connsiteX1252" fmla="*/ 7819032 w 10035092"/>
              <a:gd name="connsiteY1252" fmla="*/ 11249855 h 12038508"/>
              <a:gd name="connsiteX1253" fmla="*/ 7811958 w 10035092"/>
              <a:gd name="connsiteY1253" fmla="*/ 11276128 h 12038508"/>
              <a:gd name="connsiteX1254" fmla="*/ 7793603 w 10035092"/>
              <a:gd name="connsiteY1254" fmla="*/ 11305760 h 12038508"/>
              <a:gd name="connsiteX1255" fmla="*/ 7818242 w 10035092"/>
              <a:gd name="connsiteY1255" fmla="*/ 11288589 h 12038508"/>
              <a:gd name="connsiteX1256" fmla="*/ 7878695 w 10035092"/>
              <a:gd name="connsiteY1256" fmla="*/ 11270175 h 12038508"/>
              <a:gd name="connsiteX1257" fmla="*/ 7856952 w 10035092"/>
              <a:gd name="connsiteY1257" fmla="*/ 11295621 h 12038508"/>
              <a:gd name="connsiteX1258" fmla="*/ 7861675 w 10035092"/>
              <a:gd name="connsiteY1258" fmla="*/ 11308714 h 12038508"/>
              <a:gd name="connsiteX1259" fmla="*/ 7840171 w 10035092"/>
              <a:gd name="connsiteY1259" fmla="*/ 11355962 h 12038508"/>
              <a:gd name="connsiteX1260" fmla="*/ 7877313 w 10035092"/>
              <a:gd name="connsiteY1260" fmla="*/ 11312491 h 12038508"/>
              <a:gd name="connsiteX1261" fmla="*/ 8240037 w 10035092"/>
              <a:gd name="connsiteY1261" fmla="*/ 11202008 h 12038508"/>
              <a:gd name="connsiteX1262" fmla="*/ 8235394 w 10035092"/>
              <a:gd name="connsiteY1262" fmla="*/ 11207442 h 12038508"/>
              <a:gd name="connsiteX1263" fmla="*/ 8207539 w 10035092"/>
              <a:gd name="connsiteY1263" fmla="*/ 11240042 h 12038508"/>
              <a:gd name="connsiteX1264" fmla="*/ 8202894 w 10035092"/>
              <a:gd name="connsiteY1264" fmla="*/ 11245479 h 12038508"/>
              <a:gd name="connsiteX1265" fmla="*/ 8165755 w 10035092"/>
              <a:gd name="connsiteY1265" fmla="*/ 11288944 h 12038508"/>
              <a:gd name="connsiteX1266" fmla="*/ 8105300 w 10035092"/>
              <a:gd name="connsiteY1266" fmla="*/ 11307358 h 12038508"/>
              <a:gd name="connsiteX1267" fmla="*/ 8007705 w 10035092"/>
              <a:gd name="connsiteY1267" fmla="*/ 11369242 h 12038508"/>
              <a:gd name="connsiteX1268" fmla="*/ 7993875 w 10035092"/>
              <a:gd name="connsiteY1268" fmla="*/ 11437768 h 12038508"/>
              <a:gd name="connsiteX1269" fmla="*/ 7970562 w 10035092"/>
              <a:gd name="connsiteY1269" fmla="*/ 11412713 h 12038508"/>
              <a:gd name="connsiteX1270" fmla="*/ 7933420 w 10035092"/>
              <a:gd name="connsiteY1270" fmla="*/ 11456183 h 12038508"/>
              <a:gd name="connsiteX1271" fmla="*/ 7896280 w 10035092"/>
              <a:gd name="connsiteY1271" fmla="*/ 11499651 h 12038508"/>
              <a:gd name="connsiteX1272" fmla="*/ 7956732 w 10035092"/>
              <a:gd name="connsiteY1272" fmla="*/ 11481238 h 12038508"/>
              <a:gd name="connsiteX1273" fmla="*/ 8017187 w 10035092"/>
              <a:gd name="connsiteY1273" fmla="*/ 11462823 h 12038508"/>
              <a:gd name="connsiteX1274" fmla="*/ 8040499 w 10035092"/>
              <a:gd name="connsiteY1274" fmla="*/ 11487877 h 12038508"/>
              <a:gd name="connsiteX1275" fmla="*/ 8138095 w 10035092"/>
              <a:gd name="connsiteY1275" fmla="*/ 11425992 h 12038508"/>
              <a:gd name="connsiteX1276" fmla="*/ 8161407 w 10035092"/>
              <a:gd name="connsiteY1276" fmla="*/ 11451047 h 12038508"/>
              <a:gd name="connsiteX1277" fmla="*/ 8124266 w 10035092"/>
              <a:gd name="connsiteY1277" fmla="*/ 11494516 h 12038508"/>
              <a:gd name="connsiteX1278" fmla="*/ 8147578 w 10035092"/>
              <a:gd name="connsiteY1278" fmla="*/ 11519571 h 12038508"/>
              <a:gd name="connsiteX1279" fmla="*/ 8026668 w 10035092"/>
              <a:gd name="connsiteY1279" fmla="*/ 11556402 h 12038508"/>
              <a:gd name="connsiteX1280" fmla="*/ 7929074 w 10035092"/>
              <a:gd name="connsiteY1280" fmla="*/ 11618285 h 12038508"/>
              <a:gd name="connsiteX1281" fmla="*/ 7868621 w 10035092"/>
              <a:gd name="connsiteY1281" fmla="*/ 11636698 h 12038508"/>
              <a:gd name="connsiteX1282" fmla="*/ 7808168 w 10035092"/>
              <a:gd name="connsiteY1282" fmla="*/ 11655112 h 12038508"/>
              <a:gd name="connsiteX1283" fmla="*/ 7831480 w 10035092"/>
              <a:gd name="connsiteY1283" fmla="*/ 11680167 h 12038508"/>
              <a:gd name="connsiteX1284" fmla="*/ 7973445 w 10035092"/>
              <a:gd name="connsiteY1284" fmla="*/ 11668577 h 12038508"/>
              <a:gd name="connsiteX1285" fmla="*/ 7975696 w 10035092"/>
              <a:gd name="connsiteY1285" fmla="*/ 11668393 h 12038508"/>
              <a:gd name="connsiteX1286" fmla="*/ 7931304 w 10035092"/>
              <a:gd name="connsiteY1286" fmla="*/ 11681914 h 12038508"/>
              <a:gd name="connsiteX1287" fmla="*/ 7854791 w 10035092"/>
              <a:gd name="connsiteY1287" fmla="*/ 11705222 h 12038508"/>
              <a:gd name="connsiteX1288" fmla="*/ 7817651 w 10035092"/>
              <a:gd name="connsiteY1288" fmla="*/ 11748690 h 12038508"/>
              <a:gd name="connsiteX1289" fmla="*/ 7794338 w 10035092"/>
              <a:gd name="connsiteY1289" fmla="*/ 11723636 h 12038508"/>
              <a:gd name="connsiteX1290" fmla="*/ 7757197 w 10035092"/>
              <a:gd name="connsiteY1290" fmla="*/ 11767106 h 12038508"/>
              <a:gd name="connsiteX1291" fmla="*/ 7636288 w 10035092"/>
              <a:gd name="connsiteY1291" fmla="*/ 11803934 h 12038508"/>
              <a:gd name="connsiteX1292" fmla="*/ 7612975 w 10035092"/>
              <a:gd name="connsiteY1292" fmla="*/ 11778880 h 12038508"/>
              <a:gd name="connsiteX1293" fmla="*/ 7575835 w 10035092"/>
              <a:gd name="connsiteY1293" fmla="*/ 11822348 h 12038508"/>
              <a:gd name="connsiteX1294" fmla="*/ 7515381 w 10035092"/>
              <a:gd name="connsiteY1294" fmla="*/ 11840762 h 12038508"/>
              <a:gd name="connsiteX1295" fmla="*/ 7486686 w 10035092"/>
              <a:gd name="connsiteY1295" fmla="*/ 11849501 h 12038508"/>
              <a:gd name="connsiteX1296" fmla="*/ 7493101 w 10035092"/>
              <a:gd name="connsiteY1296" fmla="*/ 11856394 h 12038508"/>
              <a:gd name="connsiteX1297" fmla="*/ 7502936 w 10035092"/>
              <a:gd name="connsiteY1297" fmla="*/ 11866964 h 12038508"/>
              <a:gd name="connsiteX1298" fmla="*/ 7465793 w 10035092"/>
              <a:gd name="connsiteY1298" fmla="*/ 11910434 h 12038508"/>
              <a:gd name="connsiteX1299" fmla="*/ 7489105 w 10035092"/>
              <a:gd name="connsiteY1299" fmla="*/ 11935489 h 12038508"/>
              <a:gd name="connsiteX1300" fmla="*/ 7451964 w 10035092"/>
              <a:gd name="connsiteY1300" fmla="*/ 11978960 h 12038508"/>
              <a:gd name="connsiteX1301" fmla="*/ 7391508 w 10035092"/>
              <a:gd name="connsiteY1301" fmla="*/ 11997374 h 12038508"/>
              <a:gd name="connsiteX1302" fmla="*/ 7468608 w 10035092"/>
              <a:gd name="connsiteY1302" fmla="*/ 11861342 h 12038508"/>
              <a:gd name="connsiteX1303" fmla="*/ 7472948 w 10035092"/>
              <a:gd name="connsiteY1303" fmla="*/ 11853687 h 12038508"/>
              <a:gd name="connsiteX1304" fmla="*/ 7462485 w 10035092"/>
              <a:gd name="connsiteY1304" fmla="*/ 11856872 h 12038508"/>
              <a:gd name="connsiteX1305" fmla="*/ 7454928 w 10035092"/>
              <a:gd name="connsiteY1305" fmla="*/ 11859175 h 12038508"/>
              <a:gd name="connsiteX1306" fmla="*/ 7431616 w 10035092"/>
              <a:gd name="connsiteY1306" fmla="*/ 11834119 h 12038508"/>
              <a:gd name="connsiteX1307" fmla="*/ 7371163 w 10035092"/>
              <a:gd name="connsiteY1307" fmla="*/ 11852535 h 12038508"/>
              <a:gd name="connsiteX1308" fmla="*/ 7384993 w 10035092"/>
              <a:gd name="connsiteY1308" fmla="*/ 11784009 h 12038508"/>
              <a:gd name="connsiteX1309" fmla="*/ 7347851 w 10035092"/>
              <a:gd name="connsiteY1309" fmla="*/ 11827480 h 12038508"/>
              <a:gd name="connsiteX1310" fmla="*/ 7129346 w 10035092"/>
              <a:gd name="connsiteY1310" fmla="*/ 11926191 h 12038508"/>
              <a:gd name="connsiteX1311" fmla="*/ 7131441 w 10035092"/>
              <a:gd name="connsiteY1311" fmla="*/ 11915812 h 12038508"/>
              <a:gd name="connsiteX1312" fmla="*/ 7119092 w 10035092"/>
              <a:gd name="connsiteY1312" fmla="*/ 11919572 h 12038508"/>
              <a:gd name="connsiteX1313" fmla="*/ 7093588 w 10035092"/>
              <a:gd name="connsiteY1313" fmla="*/ 11927340 h 12038508"/>
              <a:gd name="connsiteX1314" fmla="*/ 7099391 w 10035092"/>
              <a:gd name="connsiteY1314" fmla="*/ 11920549 h 12038508"/>
              <a:gd name="connsiteX1315" fmla="*/ 7130729 w 10035092"/>
              <a:gd name="connsiteY1315" fmla="*/ 11883871 h 12038508"/>
              <a:gd name="connsiteX1316" fmla="*/ 7096220 w 10035092"/>
              <a:gd name="connsiteY1316" fmla="*/ 11894384 h 12038508"/>
              <a:gd name="connsiteX1317" fmla="*/ 7076945 w 10035092"/>
              <a:gd name="connsiteY1317" fmla="*/ 11909453 h 12038508"/>
              <a:gd name="connsiteX1318" fmla="*/ 7083753 w 10035092"/>
              <a:gd name="connsiteY1318" fmla="*/ 11916770 h 12038508"/>
              <a:gd name="connsiteX1319" fmla="*/ 7093588 w 10035092"/>
              <a:gd name="connsiteY1319" fmla="*/ 11927340 h 12038508"/>
              <a:gd name="connsiteX1320" fmla="*/ 7008192 w 10035092"/>
              <a:gd name="connsiteY1320" fmla="*/ 11981488 h 12038508"/>
              <a:gd name="connsiteX1321" fmla="*/ 7004202 w 10035092"/>
              <a:gd name="connsiteY1321" fmla="*/ 11984017 h 12038508"/>
              <a:gd name="connsiteX1322" fmla="*/ 7000446 w 10035092"/>
              <a:gd name="connsiteY1322" fmla="*/ 12002632 h 12038508"/>
              <a:gd name="connsiteX1323" fmla="*/ 6994611 w 10035092"/>
              <a:gd name="connsiteY1323" fmla="*/ 12031543 h 12038508"/>
              <a:gd name="connsiteX1324" fmla="*/ 6971743 w 10035092"/>
              <a:gd name="connsiteY1324" fmla="*/ 12038508 h 12038508"/>
              <a:gd name="connsiteX1325" fmla="*/ 6939367 w 10035092"/>
              <a:gd name="connsiteY1325" fmla="*/ 12038508 h 12038508"/>
              <a:gd name="connsiteX1326" fmla="*/ 6939560 w 10035092"/>
              <a:gd name="connsiteY1326" fmla="*/ 12038085 h 12038508"/>
              <a:gd name="connsiteX1327" fmla="*/ 6939071 w 10035092"/>
              <a:gd name="connsiteY1327" fmla="*/ 12038508 h 12038508"/>
              <a:gd name="connsiteX1328" fmla="*/ 6909161 w 10035092"/>
              <a:gd name="connsiteY1328" fmla="*/ 12038508 h 12038508"/>
              <a:gd name="connsiteX1329" fmla="*/ 6926254 w 10035092"/>
              <a:gd name="connsiteY1329" fmla="*/ 12018504 h 12038508"/>
              <a:gd name="connsiteX1330" fmla="*/ 6935539 w 10035092"/>
              <a:gd name="connsiteY1330" fmla="*/ 12007636 h 12038508"/>
              <a:gd name="connsiteX1331" fmla="*/ 6968715 w 10035092"/>
              <a:gd name="connsiteY1331" fmla="*/ 11974026 h 12038508"/>
              <a:gd name="connsiteX1332" fmla="*/ 6978757 w 10035092"/>
              <a:gd name="connsiteY1332" fmla="*/ 11951960 h 12038508"/>
              <a:gd name="connsiteX1333" fmla="*/ 6985128 w 10035092"/>
              <a:gd name="connsiteY1333" fmla="*/ 11937963 h 12038508"/>
              <a:gd name="connsiteX1334" fmla="*/ 6947986 w 10035092"/>
              <a:gd name="connsiteY1334" fmla="*/ 11981432 h 12038508"/>
              <a:gd name="connsiteX1335" fmla="*/ 6924675 w 10035092"/>
              <a:gd name="connsiteY1335" fmla="*/ 11956377 h 12038508"/>
              <a:gd name="connsiteX1336" fmla="*/ 6901363 w 10035092"/>
              <a:gd name="connsiteY1336" fmla="*/ 11931323 h 12038508"/>
              <a:gd name="connsiteX1337" fmla="*/ 6864221 w 10035092"/>
              <a:gd name="connsiteY1337" fmla="*/ 11974793 h 12038508"/>
              <a:gd name="connsiteX1338" fmla="*/ 6827079 w 10035092"/>
              <a:gd name="connsiteY1338" fmla="*/ 12018262 h 12038508"/>
              <a:gd name="connsiteX1339" fmla="*/ 6766625 w 10035092"/>
              <a:gd name="connsiteY1339" fmla="*/ 12036675 h 12038508"/>
              <a:gd name="connsiteX1340" fmla="*/ 6760607 w 10035092"/>
              <a:gd name="connsiteY1340" fmla="*/ 12038508 h 12038508"/>
              <a:gd name="connsiteX1341" fmla="*/ 0 w 10035092"/>
              <a:gd name="connsiteY1341" fmla="*/ 12038508 h 12038508"/>
              <a:gd name="connsiteX1342" fmla="*/ 0 w 10035092"/>
              <a:gd name="connsiteY1342" fmla="*/ 8088792 h 12038508"/>
              <a:gd name="connsiteX1343" fmla="*/ 24662 w 10035092"/>
              <a:gd name="connsiteY1343" fmla="*/ 8053253 h 12038508"/>
              <a:gd name="connsiteX1344" fmla="*/ 13531 w 10035092"/>
              <a:gd name="connsiteY1344" fmla="*/ 8025555 h 12038508"/>
              <a:gd name="connsiteX1345" fmla="*/ 0 w 10035092"/>
              <a:gd name="connsiteY1345" fmla="*/ 7991886 h 12038508"/>
              <a:gd name="connsiteX1346" fmla="*/ 0 w 10035092"/>
              <a:gd name="connsiteY1346" fmla="*/ 7955110 h 12038508"/>
              <a:gd name="connsiteX1347" fmla="*/ 1328 w 10035092"/>
              <a:gd name="connsiteY1347" fmla="*/ 7930072 h 12038508"/>
              <a:gd name="connsiteX1348" fmla="*/ 10773 w 10035092"/>
              <a:gd name="connsiteY1348" fmla="*/ 7751970 h 12038508"/>
              <a:gd name="connsiteX1349" fmla="*/ 10310 w 10035092"/>
              <a:gd name="connsiteY1349" fmla="*/ 7573002 h 12038508"/>
              <a:gd name="connsiteX1350" fmla="*/ 13550 w 10035092"/>
              <a:gd name="connsiteY1350" fmla="*/ 7558838 h 12038508"/>
              <a:gd name="connsiteX1351" fmla="*/ 19343 w 10035092"/>
              <a:gd name="connsiteY1351" fmla="*/ 7533511 h 12038508"/>
              <a:gd name="connsiteX1352" fmla="*/ 14079 w 10035092"/>
              <a:gd name="connsiteY1352" fmla="*/ 7520410 h 12038508"/>
              <a:gd name="connsiteX1353" fmla="*/ 0 w 10035092"/>
              <a:gd name="connsiteY1353" fmla="*/ 7485375 h 12038508"/>
              <a:gd name="connsiteX1354" fmla="*/ 0 w 10035092"/>
              <a:gd name="connsiteY1354" fmla="*/ 6774118 h 12038508"/>
              <a:gd name="connsiteX1355" fmla="*/ 266 w 10035092"/>
              <a:gd name="connsiteY1355" fmla="*/ 6774780 h 12038508"/>
              <a:gd name="connsiteX1356" fmla="*/ 23354 w 10035092"/>
              <a:gd name="connsiteY1356" fmla="*/ 6832229 h 12038508"/>
              <a:gd name="connsiteX1357" fmla="*/ 10394 w 10035092"/>
              <a:gd name="connsiteY1357" fmla="*/ 6888886 h 12038508"/>
              <a:gd name="connsiteX1358" fmla="*/ 36779 w 10035092"/>
              <a:gd name="connsiteY1358" fmla="*/ 6954543 h 12038508"/>
              <a:gd name="connsiteX1359" fmla="*/ 23818 w 10035092"/>
              <a:gd name="connsiteY1359" fmla="*/ 7011199 h 12038508"/>
              <a:gd name="connsiteX1360" fmla="*/ 76123 w 10035092"/>
              <a:gd name="connsiteY1360" fmla="*/ 6963543 h 12038508"/>
              <a:gd name="connsiteX1361" fmla="*/ 63162 w 10035092"/>
              <a:gd name="connsiteY1361" fmla="*/ 7020200 h 12038508"/>
              <a:gd name="connsiteX1362" fmla="*/ 50201 w 10035092"/>
              <a:gd name="connsiteY1362" fmla="*/ 7076857 h 12038508"/>
              <a:gd name="connsiteX1363" fmla="*/ 66802 w 10035092"/>
              <a:gd name="connsiteY1363" fmla="*/ 7080652 h 12038508"/>
              <a:gd name="connsiteX1364" fmla="*/ 77689 w 10035092"/>
              <a:gd name="connsiteY1364" fmla="*/ 7083145 h 12038508"/>
              <a:gd name="connsiteX1365" fmla="*/ 79451 w 10035092"/>
              <a:gd name="connsiteY1365" fmla="*/ 7067133 h 12038508"/>
              <a:gd name="connsiteX1366" fmla="*/ 100385 w 10035092"/>
              <a:gd name="connsiteY1366" fmla="*/ 6876987 h 12038508"/>
              <a:gd name="connsiteX1367" fmla="*/ 105118 w 10035092"/>
              <a:gd name="connsiteY1367" fmla="*/ 6834002 h 12038508"/>
              <a:gd name="connsiteX1368" fmla="*/ 75660 w 10035092"/>
              <a:gd name="connsiteY1368" fmla="*/ 6784575 h 12038508"/>
              <a:gd name="connsiteX1369" fmla="*/ 49275 w 10035092"/>
              <a:gd name="connsiteY1369" fmla="*/ 6718917 h 12038508"/>
              <a:gd name="connsiteX1370" fmla="*/ 75196 w 10035092"/>
              <a:gd name="connsiteY1370" fmla="*/ 6605604 h 12038508"/>
              <a:gd name="connsiteX1371" fmla="*/ 88157 w 10035092"/>
              <a:gd name="connsiteY1371" fmla="*/ 6548948 h 12038508"/>
              <a:gd name="connsiteX1372" fmla="*/ 48812 w 10035092"/>
              <a:gd name="connsiteY1372" fmla="*/ 6539947 h 12038508"/>
              <a:gd name="connsiteX1373" fmla="*/ 22426 w 10035092"/>
              <a:gd name="connsiteY1373" fmla="*/ 6474290 h 12038508"/>
              <a:gd name="connsiteX1374" fmla="*/ 5827 w 10035092"/>
              <a:gd name="connsiteY1374" fmla="*/ 6470493 h 12038508"/>
              <a:gd name="connsiteX1375" fmla="*/ 0 w 10035092"/>
              <a:gd name="connsiteY1375" fmla="*/ 6469160 h 12038508"/>
              <a:gd name="connsiteX1376" fmla="*/ 0 w 10035092"/>
              <a:gd name="connsiteY1376" fmla="*/ 6062857 h 12038508"/>
              <a:gd name="connsiteX1377" fmla="*/ 6243 w 10035092"/>
              <a:gd name="connsiteY1377" fmla="*/ 6078392 h 12038508"/>
              <a:gd name="connsiteX1378" fmla="*/ 21497 w 10035092"/>
              <a:gd name="connsiteY1378" fmla="*/ 6116352 h 12038508"/>
              <a:gd name="connsiteX1379" fmla="*/ 34459 w 10035092"/>
              <a:gd name="connsiteY1379" fmla="*/ 6059693 h 12038508"/>
              <a:gd name="connsiteX1380" fmla="*/ 47420 w 10035092"/>
              <a:gd name="connsiteY1380" fmla="*/ 6003036 h 12038508"/>
              <a:gd name="connsiteX1381" fmla="*/ 86764 w 10035092"/>
              <a:gd name="connsiteY1381" fmla="*/ 6012037 h 12038508"/>
              <a:gd name="connsiteX1382" fmla="*/ 99724 w 10035092"/>
              <a:gd name="connsiteY1382" fmla="*/ 5955380 h 12038508"/>
              <a:gd name="connsiteX1383" fmla="*/ 126109 w 10035092"/>
              <a:gd name="connsiteY1383" fmla="*/ 6021037 h 12038508"/>
              <a:gd name="connsiteX1384" fmla="*/ 113148 w 10035092"/>
              <a:gd name="connsiteY1384" fmla="*/ 6077694 h 12038508"/>
              <a:gd name="connsiteX1385" fmla="*/ 139534 w 10035092"/>
              <a:gd name="connsiteY1385" fmla="*/ 6143353 h 12038508"/>
              <a:gd name="connsiteX1386" fmla="*/ 126574 w 10035092"/>
              <a:gd name="connsiteY1386" fmla="*/ 6200010 h 12038508"/>
              <a:gd name="connsiteX1387" fmla="*/ 165918 w 10035092"/>
              <a:gd name="connsiteY1387" fmla="*/ 6209011 h 12038508"/>
              <a:gd name="connsiteX1388" fmla="*/ 205265 w 10035092"/>
              <a:gd name="connsiteY1388" fmla="*/ 6218011 h 12038508"/>
              <a:gd name="connsiteX1389" fmla="*/ 218687 w 10035092"/>
              <a:gd name="connsiteY1389" fmla="*/ 6340323 h 12038508"/>
              <a:gd name="connsiteX1390" fmla="*/ 192304 w 10035092"/>
              <a:gd name="connsiteY1390" fmla="*/ 6274667 h 12038508"/>
              <a:gd name="connsiteX1391" fmla="*/ 179344 w 10035092"/>
              <a:gd name="connsiteY1391" fmla="*/ 6331324 h 12038508"/>
              <a:gd name="connsiteX1392" fmla="*/ 205727 w 10035092"/>
              <a:gd name="connsiteY1392" fmla="*/ 6396978 h 12038508"/>
              <a:gd name="connsiteX1393" fmla="*/ 204108 w 10035092"/>
              <a:gd name="connsiteY1393" fmla="*/ 6404060 h 12038508"/>
              <a:gd name="connsiteX1394" fmla="*/ 199575 w 10035092"/>
              <a:gd name="connsiteY1394" fmla="*/ 6423872 h 12038508"/>
              <a:gd name="connsiteX1395" fmla="*/ 207429 w 10035092"/>
              <a:gd name="connsiteY1395" fmla="*/ 6425669 h 12038508"/>
              <a:gd name="connsiteX1396" fmla="*/ 230173 w 10035092"/>
              <a:gd name="connsiteY1396" fmla="*/ 6430871 h 12038508"/>
              <a:gd name="connsiteX1397" fmla="*/ 256094 w 10035092"/>
              <a:gd name="connsiteY1397" fmla="*/ 6317560 h 12038508"/>
              <a:gd name="connsiteX1398" fmla="*/ 255630 w 10035092"/>
              <a:gd name="connsiteY1398" fmla="*/ 6138593 h 12038508"/>
              <a:gd name="connsiteX1399" fmla="*/ 257251 w 10035092"/>
              <a:gd name="connsiteY1399" fmla="*/ 6131510 h 12038508"/>
              <a:gd name="connsiteX1400" fmla="*/ 264664 w 10035092"/>
              <a:gd name="connsiteY1400" fmla="*/ 6099102 h 12038508"/>
              <a:gd name="connsiteX1401" fmla="*/ 259401 w 10035092"/>
              <a:gd name="connsiteY1401" fmla="*/ 6085996 h 12038508"/>
              <a:gd name="connsiteX1402" fmla="*/ 256671 w 10035092"/>
              <a:gd name="connsiteY1402" fmla="*/ 6079207 h 12038508"/>
              <a:gd name="connsiteX1403" fmla="*/ 244145 w 10035092"/>
              <a:gd name="connsiteY1403" fmla="*/ 6048039 h 12038508"/>
              <a:gd name="connsiteX1404" fmla="*/ 257107 w 10035092"/>
              <a:gd name="connsiteY1404" fmla="*/ 5991381 h 12038508"/>
              <a:gd name="connsiteX1405" fmla="*/ 217760 w 10035092"/>
              <a:gd name="connsiteY1405" fmla="*/ 5982381 h 12038508"/>
              <a:gd name="connsiteX1406" fmla="*/ 270067 w 10035092"/>
              <a:gd name="connsiteY1406" fmla="*/ 5934725 h 12038508"/>
              <a:gd name="connsiteX1407" fmla="*/ 243680 w 10035092"/>
              <a:gd name="connsiteY1407" fmla="*/ 5869072 h 12038508"/>
              <a:gd name="connsiteX1408" fmla="*/ 230723 w 10035092"/>
              <a:gd name="connsiteY1408" fmla="*/ 5925724 h 12038508"/>
              <a:gd name="connsiteX1409" fmla="*/ 217760 w 10035092"/>
              <a:gd name="connsiteY1409" fmla="*/ 5982381 h 12038508"/>
              <a:gd name="connsiteX1410" fmla="*/ 191376 w 10035092"/>
              <a:gd name="connsiteY1410" fmla="*/ 5916724 h 12038508"/>
              <a:gd name="connsiteX1411" fmla="*/ 204336 w 10035092"/>
              <a:gd name="connsiteY1411" fmla="*/ 5860072 h 12038508"/>
              <a:gd name="connsiteX1412" fmla="*/ 164990 w 10035092"/>
              <a:gd name="connsiteY1412" fmla="*/ 5851072 h 12038508"/>
              <a:gd name="connsiteX1413" fmla="*/ 85836 w 10035092"/>
              <a:gd name="connsiteY1413" fmla="*/ 5654097 h 12038508"/>
              <a:gd name="connsiteX1414" fmla="*/ 59451 w 10035092"/>
              <a:gd name="connsiteY1414" fmla="*/ 5588440 h 12038508"/>
              <a:gd name="connsiteX1415" fmla="*/ 33066 w 10035092"/>
              <a:gd name="connsiteY1415" fmla="*/ 5522782 h 12038508"/>
              <a:gd name="connsiteX1416" fmla="*/ 46027 w 10035092"/>
              <a:gd name="connsiteY1416" fmla="*/ 5466126 h 12038508"/>
              <a:gd name="connsiteX1417" fmla="*/ 58986 w 10035092"/>
              <a:gd name="connsiteY1417" fmla="*/ 5409468 h 12038508"/>
              <a:gd name="connsiteX1418" fmla="*/ 111756 w 10035092"/>
              <a:gd name="connsiteY1418" fmla="*/ 5540784 h 12038508"/>
              <a:gd name="connsiteX1419" fmla="*/ 164527 w 10035092"/>
              <a:gd name="connsiteY1419" fmla="*/ 5672100 h 12038508"/>
              <a:gd name="connsiteX1420" fmla="*/ 151567 w 10035092"/>
              <a:gd name="connsiteY1420" fmla="*/ 5728757 h 12038508"/>
              <a:gd name="connsiteX1421" fmla="*/ 190911 w 10035092"/>
              <a:gd name="connsiteY1421" fmla="*/ 5737756 h 12038508"/>
              <a:gd name="connsiteX1422" fmla="*/ 164527 w 10035092"/>
              <a:gd name="connsiteY1422" fmla="*/ 5672100 h 12038508"/>
              <a:gd name="connsiteX1423" fmla="*/ 230257 w 10035092"/>
              <a:gd name="connsiteY1423" fmla="*/ 5746757 h 12038508"/>
              <a:gd name="connsiteX1424" fmla="*/ 217298 w 10035092"/>
              <a:gd name="connsiteY1424" fmla="*/ 5803414 h 12038508"/>
              <a:gd name="connsiteX1425" fmla="*/ 256642 w 10035092"/>
              <a:gd name="connsiteY1425" fmla="*/ 5812415 h 12038508"/>
              <a:gd name="connsiteX1426" fmla="*/ 295988 w 10035092"/>
              <a:gd name="connsiteY1426" fmla="*/ 5821415 h 12038508"/>
              <a:gd name="connsiteX1427" fmla="*/ 283028 w 10035092"/>
              <a:gd name="connsiteY1427" fmla="*/ 5878072 h 12038508"/>
              <a:gd name="connsiteX1428" fmla="*/ 297839 w 10035092"/>
              <a:gd name="connsiteY1428" fmla="*/ 5903819 h 12038508"/>
              <a:gd name="connsiteX1429" fmla="*/ 308274 w 10035092"/>
              <a:gd name="connsiteY1429" fmla="*/ 5908463 h 12038508"/>
              <a:gd name="connsiteX1430" fmla="*/ 310916 w 10035092"/>
              <a:gd name="connsiteY1430" fmla="*/ 5896916 h 12038508"/>
              <a:gd name="connsiteX1431" fmla="*/ 333394 w 10035092"/>
              <a:gd name="connsiteY1431" fmla="*/ 5798653 h 12038508"/>
              <a:gd name="connsiteX1432" fmla="*/ 346354 w 10035092"/>
              <a:gd name="connsiteY1432" fmla="*/ 5741997 h 12038508"/>
              <a:gd name="connsiteX1433" fmla="*/ 359314 w 10035092"/>
              <a:gd name="connsiteY1433" fmla="*/ 5685340 h 12038508"/>
              <a:gd name="connsiteX1434" fmla="*/ 372276 w 10035092"/>
              <a:gd name="connsiteY1434" fmla="*/ 5628682 h 12038508"/>
              <a:gd name="connsiteX1435" fmla="*/ 437077 w 10035092"/>
              <a:gd name="connsiteY1435" fmla="*/ 5345403 h 12038508"/>
              <a:gd name="connsiteX1436" fmla="*/ 502342 w 10035092"/>
              <a:gd name="connsiteY1436" fmla="*/ 5241089 h 12038508"/>
              <a:gd name="connsiteX1437" fmla="*/ 515302 w 10035092"/>
              <a:gd name="connsiteY1437" fmla="*/ 5184432 h 12038508"/>
              <a:gd name="connsiteX1438" fmla="*/ 554648 w 10035092"/>
              <a:gd name="connsiteY1438" fmla="*/ 5193434 h 12038508"/>
              <a:gd name="connsiteX1439" fmla="*/ 528262 w 10035092"/>
              <a:gd name="connsiteY1439" fmla="*/ 5127775 h 12038508"/>
              <a:gd name="connsiteX1440" fmla="*/ 567609 w 10035092"/>
              <a:gd name="connsiteY1440" fmla="*/ 5136778 h 12038508"/>
              <a:gd name="connsiteX1441" fmla="*/ 593994 w 10035092"/>
              <a:gd name="connsiteY1441" fmla="*/ 5202434 h 12038508"/>
              <a:gd name="connsiteX1442" fmla="*/ 620379 w 10035092"/>
              <a:gd name="connsiteY1442" fmla="*/ 5268090 h 12038508"/>
              <a:gd name="connsiteX1443" fmla="*/ 673614 w 10035092"/>
              <a:gd name="connsiteY1443" fmla="*/ 5578372 h 12038508"/>
              <a:gd name="connsiteX1444" fmla="*/ 712958 w 10035092"/>
              <a:gd name="connsiteY1444" fmla="*/ 5587373 h 12038508"/>
              <a:gd name="connsiteX1445" fmla="*/ 660653 w 10035092"/>
              <a:gd name="connsiteY1445" fmla="*/ 5635030 h 12038508"/>
              <a:gd name="connsiteX1446" fmla="*/ 674077 w 10035092"/>
              <a:gd name="connsiteY1446" fmla="*/ 5757342 h 12038508"/>
              <a:gd name="connsiteX1447" fmla="*/ 700462 w 10035092"/>
              <a:gd name="connsiteY1447" fmla="*/ 5823001 h 12038508"/>
              <a:gd name="connsiteX1448" fmla="*/ 713422 w 10035092"/>
              <a:gd name="connsiteY1448" fmla="*/ 5766344 h 12038508"/>
              <a:gd name="connsiteX1449" fmla="*/ 712958 w 10035092"/>
              <a:gd name="connsiteY1449" fmla="*/ 5587373 h 12038508"/>
              <a:gd name="connsiteX1450" fmla="*/ 719498 w 10035092"/>
              <a:gd name="connsiteY1450" fmla="*/ 5581415 h 12038508"/>
              <a:gd name="connsiteX1451" fmla="*/ 724586 w 10035092"/>
              <a:gd name="connsiteY1451" fmla="*/ 5576778 h 12038508"/>
              <a:gd name="connsiteX1452" fmla="*/ 727858 w 10035092"/>
              <a:gd name="connsiteY1452" fmla="*/ 5562477 h 12038508"/>
              <a:gd name="connsiteX1453" fmla="*/ 731156 w 10035092"/>
              <a:gd name="connsiteY1453" fmla="*/ 5570689 h 12038508"/>
              <a:gd name="connsiteX1454" fmla="*/ 731189 w 10035092"/>
              <a:gd name="connsiteY1454" fmla="*/ 5570766 h 12038508"/>
              <a:gd name="connsiteX1455" fmla="*/ 735025 w 10035092"/>
              <a:gd name="connsiteY1455" fmla="*/ 5567267 h 12038508"/>
              <a:gd name="connsiteX1456" fmla="*/ 765265 w 10035092"/>
              <a:gd name="connsiteY1456" fmla="*/ 5539716 h 12038508"/>
              <a:gd name="connsiteX1457" fmla="*/ 765321 w 10035092"/>
              <a:gd name="connsiteY1457" fmla="*/ 5562087 h 12038508"/>
              <a:gd name="connsiteX1458" fmla="*/ 768953 w 10035092"/>
              <a:gd name="connsiteY1458" fmla="*/ 5563835 h 12038508"/>
              <a:gd name="connsiteX1459" fmla="*/ 774011 w 10035092"/>
              <a:gd name="connsiteY1459" fmla="*/ 5541716 h 12038508"/>
              <a:gd name="connsiteX1460" fmla="*/ 765265 w 10035092"/>
              <a:gd name="connsiteY1460" fmla="*/ 5539716 h 12038508"/>
              <a:gd name="connsiteX1461" fmla="*/ 761966 w 10035092"/>
              <a:gd name="connsiteY1461" fmla="*/ 5531508 h 12038508"/>
              <a:gd name="connsiteX1462" fmla="*/ 761936 w 10035092"/>
              <a:gd name="connsiteY1462" fmla="*/ 5531433 h 12038508"/>
              <a:gd name="connsiteX1463" fmla="*/ 758098 w 10035092"/>
              <a:gd name="connsiteY1463" fmla="*/ 5534925 h 12038508"/>
              <a:gd name="connsiteX1464" fmla="*/ 727858 w 10035092"/>
              <a:gd name="connsiteY1464" fmla="*/ 5562477 h 12038508"/>
              <a:gd name="connsiteX1465" fmla="*/ 740817 w 10035092"/>
              <a:gd name="connsiteY1465" fmla="*/ 5505824 h 12038508"/>
              <a:gd name="connsiteX1466" fmla="*/ 701009 w 10035092"/>
              <a:gd name="connsiteY1466" fmla="*/ 5317853 h 12038508"/>
              <a:gd name="connsiteX1467" fmla="*/ 678748 w 10035092"/>
              <a:gd name="connsiteY1467" fmla="*/ 5262453 h 12038508"/>
              <a:gd name="connsiteX1468" fmla="*/ 674627 w 10035092"/>
              <a:gd name="connsiteY1468" fmla="*/ 5252196 h 12038508"/>
              <a:gd name="connsiteX1469" fmla="*/ 676064 w 10035092"/>
              <a:gd name="connsiteY1469" fmla="*/ 5254389 h 12038508"/>
              <a:gd name="connsiteX1470" fmla="*/ 736332 w 10035092"/>
              <a:gd name="connsiteY1470" fmla="*/ 5346198 h 12038508"/>
              <a:gd name="connsiteX1471" fmla="*/ 759913 w 10035092"/>
              <a:gd name="connsiteY1471" fmla="*/ 5382117 h 12038508"/>
              <a:gd name="connsiteX1472" fmla="*/ 764799 w 10035092"/>
              <a:gd name="connsiteY1472" fmla="*/ 5360750 h 12038508"/>
              <a:gd name="connsiteX1473" fmla="*/ 804147 w 10035092"/>
              <a:gd name="connsiteY1473" fmla="*/ 5369750 h 12038508"/>
              <a:gd name="connsiteX1474" fmla="*/ 817107 w 10035092"/>
              <a:gd name="connsiteY1474" fmla="*/ 5313093 h 12038508"/>
              <a:gd name="connsiteX1475" fmla="*/ 830068 w 10035092"/>
              <a:gd name="connsiteY1475" fmla="*/ 5256436 h 12038508"/>
              <a:gd name="connsiteX1476" fmla="*/ 843028 w 10035092"/>
              <a:gd name="connsiteY1476" fmla="*/ 5199780 h 12038508"/>
              <a:gd name="connsiteX1477" fmla="*/ 803682 w 10035092"/>
              <a:gd name="connsiteY1477" fmla="*/ 5190779 h 12038508"/>
              <a:gd name="connsiteX1478" fmla="*/ 790721 w 10035092"/>
              <a:gd name="connsiteY1478" fmla="*/ 5247436 h 12038508"/>
              <a:gd name="connsiteX1479" fmla="*/ 764336 w 10035092"/>
              <a:gd name="connsiteY1479" fmla="*/ 5181779 h 12038508"/>
              <a:gd name="connsiteX1480" fmla="*/ 803218 w 10035092"/>
              <a:gd name="connsiteY1480" fmla="*/ 5011805 h 12038508"/>
              <a:gd name="connsiteX1481" fmla="*/ 816178 w 10035092"/>
              <a:gd name="connsiteY1481" fmla="*/ 4955154 h 12038508"/>
              <a:gd name="connsiteX1482" fmla="*/ 842563 w 10035092"/>
              <a:gd name="connsiteY1482" fmla="*/ 5020807 h 12038508"/>
              <a:gd name="connsiteX1483" fmla="*/ 881910 w 10035092"/>
              <a:gd name="connsiteY1483" fmla="*/ 5029806 h 12038508"/>
              <a:gd name="connsiteX1484" fmla="*/ 894870 w 10035092"/>
              <a:gd name="connsiteY1484" fmla="*/ 4973155 h 12038508"/>
              <a:gd name="connsiteX1485" fmla="*/ 907830 w 10035092"/>
              <a:gd name="connsiteY1485" fmla="*/ 4916498 h 12038508"/>
              <a:gd name="connsiteX1486" fmla="*/ 920790 w 10035092"/>
              <a:gd name="connsiteY1486" fmla="*/ 4859840 h 12038508"/>
              <a:gd name="connsiteX1487" fmla="*/ 881445 w 10035092"/>
              <a:gd name="connsiteY1487" fmla="*/ 4850840 h 12038508"/>
              <a:gd name="connsiteX1488" fmla="*/ 894405 w 10035092"/>
              <a:gd name="connsiteY1488" fmla="*/ 4794183 h 12038508"/>
              <a:gd name="connsiteX1489" fmla="*/ 855060 w 10035092"/>
              <a:gd name="connsiteY1489" fmla="*/ 4785184 h 12038508"/>
              <a:gd name="connsiteX1490" fmla="*/ 907365 w 10035092"/>
              <a:gd name="connsiteY1490" fmla="*/ 4737526 h 12038508"/>
              <a:gd name="connsiteX1491" fmla="*/ 880982 w 10035092"/>
              <a:gd name="connsiteY1491" fmla="*/ 4671868 h 12038508"/>
              <a:gd name="connsiteX1492" fmla="*/ 920326 w 10035092"/>
              <a:gd name="connsiteY1492" fmla="*/ 4680869 h 12038508"/>
              <a:gd name="connsiteX1493" fmla="*/ 933286 w 10035092"/>
              <a:gd name="connsiteY1493" fmla="*/ 4624213 h 12038508"/>
              <a:gd name="connsiteX1494" fmla="*/ 972167 w 10035092"/>
              <a:gd name="connsiteY1494" fmla="*/ 4454244 h 12038508"/>
              <a:gd name="connsiteX1495" fmla="*/ 1024474 w 10035092"/>
              <a:gd name="connsiteY1495" fmla="*/ 4406587 h 12038508"/>
              <a:gd name="connsiteX1496" fmla="*/ 985128 w 10035092"/>
              <a:gd name="connsiteY1496" fmla="*/ 4397586 h 12038508"/>
              <a:gd name="connsiteX1497" fmla="*/ 1037434 w 10035092"/>
              <a:gd name="connsiteY1497" fmla="*/ 4349932 h 12038508"/>
              <a:gd name="connsiteX1498" fmla="*/ 1050395 w 10035092"/>
              <a:gd name="connsiteY1498" fmla="*/ 4293275 h 12038508"/>
              <a:gd name="connsiteX1499" fmla="*/ 1089739 w 10035092"/>
              <a:gd name="connsiteY1499" fmla="*/ 4302275 h 12038508"/>
              <a:gd name="connsiteX1500" fmla="*/ 1063356 w 10035092"/>
              <a:gd name="connsiteY1500" fmla="*/ 4236617 h 12038508"/>
              <a:gd name="connsiteX1501" fmla="*/ 1076243 w 10035092"/>
              <a:gd name="connsiteY1501" fmla="*/ 4231184 h 12038508"/>
              <a:gd name="connsiteX1502" fmla="*/ 1074054 w 10035092"/>
              <a:gd name="connsiteY1502" fmla="*/ 4226870 h 12038508"/>
              <a:gd name="connsiteX1503" fmla="*/ 1085422 w 10035092"/>
              <a:gd name="connsiteY1503" fmla="*/ 4216511 h 12038508"/>
              <a:gd name="connsiteX1504" fmla="*/ 1115660 w 10035092"/>
              <a:gd name="connsiteY1504" fmla="*/ 4188960 h 12038508"/>
              <a:gd name="connsiteX1505" fmla="*/ 1102699 w 10035092"/>
              <a:gd name="connsiteY1505" fmla="*/ 4245616 h 12038508"/>
              <a:gd name="connsiteX1506" fmla="*/ 1142046 w 10035092"/>
              <a:gd name="connsiteY1506" fmla="*/ 4254617 h 12038508"/>
              <a:gd name="connsiteX1507" fmla="*/ 1167966 w 10035092"/>
              <a:gd name="connsiteY1507" fmla="*/ 4141304 h 12038508"/>
              <a:gd name="connsiteX1508" fmla="*/ 1194351 w 10035092"/>
              <a:gd name="connsiteY1508" fmla="*/ 4206961 h 12038508"/>
              <a:gd name="connsiteX1509" fmla="*/ 1220736 w 10035092"/>
              <a:gd name="connsiteY1509" fmla="*/ 4272618 h 12038508"/>
              <a:gd name="connsiteX1510" fmla="*/ 1233697 w 10035092"/>
              <a:gd name="connsiteY1510" fmla="*/ 4215961 h 12038508"/>
              <a:gd name="connsiteX1511" fmla="*/ 1259616 w 10035092"/>
              <a:gd name="connsiteY1511" fmla="*/ 4102653 h 12038508"/>
              <a:gd name="connsiteX1512" fmla="*/ 1298962 w 10035092"/>
              <a:gd name="connsiteY1512" fmla="*/ 4111653 h 12038508"/>
              <a:gd name="connsiteX1513" fmla="*/ 1309900 w 10035092"/>
              <a:gd name="connsiteY1513" fmla="*/ 4063849 h 12038508"/>
              <a:gd name="connsiteX1514" fmla="*/ 1311924 w 10035092"/>
              <a:gd name="connsiteY1514" fmla="*/ 4054996 h 12038508"/>
              <a:gd name="connsiteX1515" fmla="*/ 1351268 w 10035092"/>
              <a:gd name="connsiteY1515" fmla="*/ 4063996 h 12038508"/>
              <a:gd name="connsiteX1516" fmla="*/ 1364229 w 10035092"/>
              <a:gd name="connsiteY1516" fmla="*/ 4007339 h 12038508"/>
              <a:gd name="connsiteX1517" fmla="*/ 1390614 w 10035092"/>
              <a:gd name="connsiteY1517" fmla="*/ 4072997 h 12038508"/>
              <a:gd name="connsiteX1518" fmla="*/ 1416535 w 10035092"/>
              <a:gd name="connsiteY1518" fmla="*/ 3959683 h 12038508"/>
              <a:gd name="connsiteX1519" fmla="*/ 1455882 w 10035092"/>
              <a:gd name="connsiteY1519" fmla="*/ 3968684 h 12038508"/>
              <a:gd name="connsiteX1520" fmla="*/ 1442920 w 10035092"/>
              <a:gd name="connsiteY1520" fmla="*/ 4025341 h 12038508"/>
              <a:gd name="connsiteX1521" fmla="*/ 1456343 w 10035092"/>
              <a:gd name="connsiteY1521" fmla="*/ 4147656 h 12038508"/>
              <a:gd name="connsiteX1522" fmla="*/ 1482265 w 10035092"/>
              <a:gd name="connsiteY1522" fmla="*/ 4034341 h 12038508"/>
              <a:gd name="connsiteX1523" fmla="*/ 1508186 w 10035092"/>
              <a:gd name="connsiteY1523" fmla="*/ 3921026 h 12038508"/>
              <a:gd name="connsiteX1524" fmla="*/ 1534570 w 10035092"/>
              <a:gd name="connsiteY1524" fmla="*/ 3986685 h 12038508"/>
              <a:gd name="connsiteX1525" fmla="*/ 1521608 w 10035092"/>
              <a:gd name="connsiteY1525" fmla="*/ 4043342 h 12038508"/>
              <a:gd name="connsiteX1526" fmla="*/ 1560956 w 10035092"/>
              <a:gd name="connsiteY1526" fmla="*/ 4052342 h 12038508"/>
              <a:gd name="connsiteX1527" fmla="*/ 1586877 w 10035092"/>
              <a:gd name="connsiteY1527" fmla="*/ 3939029 h 12038508"/>
              <a:gd name="connsiteX1528" fmla="*/ 1599837 w 10035092"/>
              <a:gd name="connsiteY1528" fmla="*/ 3882373 h 12038508"/>
              <a:gd name="connsiteX1529" fmla="*/ 1612798 w 10035092"/>
              <a:gd name="connsiteY1529" fmla="*/ 3825715 h 12038508"/>
              <a:gd name="connsiteX1530" fmla="*/ 1652144 w 10035092"/>
              <a:gd name="connsiteY1530" fmla="*/ 3834715 h 12038508"/>
              <a:gd name="connsiteX1531" fmla="*/ 1639185 w 10035092"/>
              <a:gd name="connsiteY1531" fmla="*/ 3891372 h 12038508"/>
              <a:gd name="connsiteX1532" fmla="*/ 1743793 w 10035092"/>
              <a:gd name="connsiteY1532" fmla="*/ 3796064 h 12038508"/>
              <a:gd name="connsiteX1533" fmla="*/ 1756754 w 10035092"/>
              <a:gd name="connsiteY1533" fmla="*/ 3739408 h 12038508"/>
              <a:gd name="connsiteX1534" fmla="*/ 1717409 w 10035092"/>
              <a:gd name="connsiteY1534" fmla="*/ 3730407 h 12038508"/>
              <a:gd name="connsiteX1535" fmla="*/ 1704449 w 10035092"/>
              <a:gd name="connsiteY1535" fmla="*/ 3787063 h 12038508"/>
              <a:gd name="connsiteX1536" fmla="*/ 1665103 w 10035092"/>
              <a:gd name="connsiteY1536" fmla="*/ 3778063 h 12038508"/>
              <a:gd name="connsiteX1537" fmla="*/ 1678064 w 10035092"/>
              <a:gd name="connsiteY1537" fmla="*/ 3721407 h 12038508"/>
              <a:gd name="connsiteX1538" fmla="*/ 1769715 w 10035092"/>
              <a:gd name="connsiteY1538" fmla="*/ 3682750 h 12038508"/>
              <a:gd name="connsiteX1539" fmla="*/ 1809060 w 10035092"/>
              <a:gd name="connsiteY1539" fmla="*/ 3691750 h 12038508"/>
              <a:gd name="connsiteX1540" fmla="*/ 1822020 w 10035092"/>
              <a:gd name="connsiteY1540" fmla="*/ 3635094 h 12038508"/>
              <a:gd name="connsiteX1541" fmla="*/ 1861366 w 10035092"/>
              <a:gd name="connsiteY1541" fmla="*/ 3644095 h 12038508"/>
              <a:gd name="connsiteX1542" fmla="*/ 1848407 w 10035092"/>
              <a:gd name="connsiteY1542" fmla="*/ 3700752 h 12038508"/>
              <a:gd name="connsiteX1543" fmla="*/ 1835446 w 10035092"/>
              <a:gd name="connsiteY1543" fmla="*/ 3757408 h 12038508"/>
              <a:gd name="connsiteX1544" fmla="*/ 1841983 w 10035092"/>
              <a:gd name="connsiteY1544" fmla="*/ 3751451 h 12038508"/>
              <a:gd name="connsiteX1545" fmla="*/ 1847074 w 10035092"/>
              <a:gd name="connsiteY1545" fmla="*/ 3746813 h 12038508"/>
              <a:gd name="connsiteX1546" fmla="*/ 1850347 w 10035092"/>
              <a:gd name="connsiteY1546" fmla="*/ 3732513 h 12038508"/>
              <a:gd name="connsiteX1547" fmla="*/ 1863306 w 10035092"/>
              <a:gd name="connsiteY1547" fmla="*/ 3675856 h 12038508"/>
              <a:gd name="connsiteX1548" fmla="*/ 1871407 w 10035092"/>
              <a:gd name="connsiteY1548" fmla="*/ 3640445 h 12038508"/>
              <a:gd name="connsiteX1549" fmla="*/ 1880194 w 10035092"/>
              <a:gd name="connsiteY1549" fmla="*/ 3602035 h 12038508"/>
              <a:gd name="connsiteX1550" fmla="*/ 1874327 w 10035092"/>
              <a:gd name="connsiteY1550" fmla="*/ 3587440 h 12038508"/>
              <a:gd name="connsiteX1551" fmla="*/ 1880864 w 10035092"/>
              <a:gd name="connsiteY1551" fmla="*/ 3581479 h 12038508"/>
              <a:gd name="connsiteX1552" fmla="*/ 1885957 w 10035092"/>
              <a:gd name="connsiteY1552" fmla="*/ 3576841 h 12038508"/>
              <a:gd name="connsiteX1553" fmla="*/ 1890645 w 10035092"/>
              <a:gd name="connsiteY1553" fmla="*/ 3556347 h 12038508"/>
              <a:gd name="connsiteX1554" fmla="*/ 1928108 w 10035092"/>
              <a:gd name="connsiteY1554" fmla="*/ 3392576 h 12038508"/>
              <a:gd name="connsiteX1555" fmla="*/ 1993374 w 10035092"/>
              <a:gd name="connsiteY1555" fmla="*/ 3288262 h 12038508"/>
              <a:gd name="connsiteX1556" fmla="*/ 2006333 w 10035092"/>
              <a:gd name="connsiteY1556" fmla="*/ 3231604 h 12038508"/>
              <a:gd name="connsiteX1557" fmla="*/ 2045680 w 10035092"/>
              <a:gd name="connsiteY1557" fmla="*/ 3240606 h 12038508"/>
              <a:gd name="connsiteX1558" fmla="*/ 2019294 w 10035092"/>
              <a:gd name="connsiteY1558" fmla="*/ 3174948 h 12038508"/>
              <a:gd name="connsiteX1559" fmla="*/ 2058641 w 10035092"/>
              <a:gd name="connsiteY1559" fmla="*/ 3183948 h 12038508"/>
              <a:gd name="connsiteX1560" fmla="*/ 2085026 w 10035092"/>
              <a:gd name="connsiteY1560" fmla="*/ 3249606 h 12038508"/>
              <a:gd name="connsiteX1561" fmla="*/ 2111410 w 10035092"/>
              <a:gd name="connsiteY1561" fmla="*/ 3315263 h 12038508"/>
              <a:gd name="connsiteX1562" fmla="*/ 2164646 w 10035092"/>
              <a:gd name="connsiteY1562" fmla="*/ 3625544 h 12038508"/>
              <a:gd name="connsiteX1563" fmla="*/ 2169562 w 10035092"/>
              <a:gd name="connsiteY1563" fmla="*/ 3626670 h 12038508"/>
              <a:gd name="connsiteX1564" fmla="*/ 2174715 w 10035092"/>
              <a:gd name="connsiteY1564" fmla="*/ 3627848 h 12038508"/>
              <a:gd name="connsiteX1565" fmla="*/ 2202051 w 10035092"/>
              <a:gd name="connsiteY1565" fmla="*/ 3602785 h 12038508"/>
              <a:gd name="connsiteX1566" fmla="*/ 2215012 w 10035092"/>
              <a:gd name="connsiteY1566" fmla="*/ 3546128 h 12038508"/>
              <a:gd name="connsiteX1567" fmla="*/ 2221549 w 10035092"/>
              <a:gd name="connsiteY1567" fmla="*/ 3540170 h 12038508"/>
              <a:gd name="connsiteX1568" fmla="*/ 2233240 w 10035092"/>
              <a:gd name="connsiteY1568" fmla="*/ 3529519 h 12038508"/>
              <a:gd name="connsiteX1569" fmla="*/ 2229912 w 10035092"/>
              <a:gd name="connsiteY1569" fmla="*/ 3521231 h 12038508"/>
              <a:gd name="connsiteX1570" fmla="*/ 2242873 w 10035092"/>
              <a:gd name="connsiteY1570" fmla="*/ 3464579 h 12038508"/>
              <a:gd name="connsiteX1571" fmla="*/ 2255833 w 10035092"/>
              <a:gd name="connsiteY1571" fmla="*/ 3407924 h 12038508"/>
              <a:gd name="connsiteX1572" fmla="*/ 2295178 w 10035092"/>
              <a:gd name="connsiteY1572" fmla="*/ 3416923 h 12038508"/>
              <a:gd name="connsiteX1573" fmla="*/ 2308138 w 10035092"/>
              <a:gd name="connsiteY1573" fmla="*/ 3360267 h 12038508"/>
              <a:gd name="connsiteX1574" fmla="*/ 2321099 w 10035092"/>
              <a:gd name="connsiteY1574" fmla="*/ 3303610 h 12038508"/>
              <a:gd name="connsiteX1575" fmla="*/ 2334058 w 10035092"/>
              <a:gd name="connsiteY1575" fmla="*/ 3246953 h 12038508"/>
              <a:gd name="connsiteX1576" fmla="*/ 2294714 w 10035092"/>
              <a:gd name="connsiteY1576" fmla="*/ 3237952 h 12038508"/>
              <a:gd name="connsiteX1577" fmla="*/ 2281754 w 10035092"/>
              <a:gd name="connsiteY1577" fmla="*/ 3294609 h 12038508"/>
              <a:gd name="connsiteX1578" fmla="*/ 2255369 w 10035092"/>
              <a:gd name="connsiteY1578" fmla="*/ 3228951 h 12038508"/>
              <a:gd name="connsiteX1579" fmla="*/ 2294249 w 10035092"/>
              <a:gd name="connsiteY1579" fmla="*/ 3058981 h 12038508"/>
              <a:gd name="connsiteX1580" fmla="*/ 2307209 w 10035092"/>
              <a:gd name="connsiteY1580" fmla="*/ 3002328 h 12038508"/>
              <a:gd name="connsiteX1581" fmla="*/ 2333596 w 10035092"/>
              <a:gd name="connsiteY1581" fmla="*/ 3067982 h 12038508"/>
              <a:gd name="connsiteX1582" fmla="*/ 2372941 w 10035092"/>
              <a:gd name="connsiteY1582" fmla="*/ 3076981 h 12038508"/>
              <a:gd name="connsiteX1583" fmla="*/ 2385900 w 10035092"/>
              <a:gd name="connsiteY1583" fmla="*/ 3020330 h 12038508"/>
              <a:gd name="connsiteX1584" fmla="*/ 2398860 w 10035092"/>
              <a:gd name="connsiteY1584" fmla="*/ 2963673 h 12038508"/>
              <a:gd name="connsiteX1585" fmla="*/ 2411822 w 10035092"/>
              <a:gd name="connsiteY1585" fmla="*/ 2907015 h 12038508"/>
              <a:gd name="connsiteX1586" fmla="*/ 2372476 w 10035092"/>
              <a:gd name="connsiteY1586" fmla="*/ 2898016 h 12038508"/>
              <a:gd name="connsiteX1587" fmla="*/ 2385437 w 10035092"/>
              <a:gd name="connsiteY1587" fmla="*/ 2841357 h 12038508"/>
              <a:gd name="connsiteX1588" fmla="*/ 2346090 w 10035092"/>
              <a:gd name="connsiteY1588" fmla="*/ 2832357 h 12038508"/>
              <a:gd name="connsiteX1589" fmla="*/ 2398398 w 10035092"/>
              <a:gd name="connsiteY1589" fmla="*/ 2784703 h 12038508"/>
              <a:gd name="connsiteX1590" fmla="*/ 2372011 w 10035092"/>
              <a:gd name="connsiteY1590" fmla="*/ 2719045 h 12038508"/>
              <a:gd name="connsiteX1591" fmla="*/ 2411357 w 10035092"/>
              <a:gd name="connsiteY1591" fmla="*/ 2728044 h 12038508"/>
              <a:gd name="connsiteX1592" fmla="*/ 2424318 w 10035092"/>
              <a:gd name="connsiteY1592" fmla="*/ 2671388 h 12038508"/>
              <a:gd name="connsiteX1593" fmla="*/ 2463200 w 10035092"/>
              <a:gd name="connsiteY1593" fmla="*/ 2501418 h 12038508"/>
              <a:gd name="connsiteX1594" fmla="*/ 2515506 w 10035092"/>
              <a:gd name="connsiteY1594" fmla="*/ 2453760 h 12038508"/>
              <a:gd name="connsiteX1595" fmla="*/ 2476160 w 10035092"/>
              <a:gd name="connsiteY1595" fmla="*/ 2444760 h 12038508"/>
              <a:gd name="connsiteX1596" fmla="*/ 2528465 w 10035092"/>
              <a:gd name="connsiteY1596" fmla="*/ 2397103 h 12038508"/>
              <a:gd name="connsiteX1597" fmla="*/ 2541427 w 10035092"/>
              <a:gd name="connsiteY1597" fmla="*/ 2340444 h 12038508"/>
              <a:gd name="connsiteX1598" fmla="*/ 2580772 w 10035092"/>
              <a:gd name="connsiteY1598" fmla="*/ 2349446 h 12038508"/>
              <a:gd name="connsiteX1599" fmla="*/ 2554386 w 10035092"/>
              <a:gd name="connsiteY1599" fmla="*/ 2283790 h 12038508"/>
              <a:gd name="connsiteX1600" fmla="*/ 2567275 w 10035092"/>
              <a:gd name="connsiteY1600" fmla="*/ 2278355 h 12038508"/>
              <a:gd name="connsiteX1601" fmla="*/ 2565088 w 10035092"/>
              <a:gd name="connsiteY1601" fmla="*/ 2274042 h 12038508"/>
              <a:gd name="connsiteX1602" fmla="*/ 2576453 w 10035092"/>
              <a:gd name="connsiteY1602" fmla="*/ 2263685 h 12038508"/>
              <a:gd name="connsiteX1603" fmla="*/ 2606693 w 10035092"/>
              <a:gd name="connsiteY1603" fmla="*/ 2236133 h 12038508"/>
              <a:gd name="connsiteX1604" fmla="*/ 2593732 w 10035092"/>
              <a:gd name="connsiteY1604" fmla="*/ 2292790 h 12038508"/>
              <a:gd name="connsiteX1605" fmla="*/ 2633076 w 10035092"/>
              <a:gd name="connsiteY1605" fmla="*/ 2301791 h 12038508"/>
              <a:gd name="connsiteX1606" fmla="*/ 2658997 w 10035092"/>
              <a:gd name="connsiteY1606" fmla="*/ 2188477 h 12038508"/>
              <a:gd name="connsiteX1607" fmla="*/ 2685384 w 10035092"/>
              <a:gd name="connsiteY1607" fmla="*/ 2254133 h 12038508"/>
              <a:gd name="connsiteX1608" fmla="*/ 2711768 w 10035092"/>
              <a:gd name="connsiteY1608" fmla="*/ 2319791 h 12038508"/>
              <a:gd name="connsiteX1609" fmla="*/ 2724728 w 10035092"/>
              <a:gd name="connsiteY1609" fmla="*/ 2263134 h 12038508"/>
              <a:gd name="connsiteX1610" fmla="*/ 2750649 w 10035092"/>
              <a:gd name="connsiteY1610" fmla="*/ 2149825 h 12038508"/>
              <a:gd name="connsiteX1611" fmla="*/ 2789994 w 10035092"/>
              <a:gd name="connsiteY1611" fmla="*/ 2158825 h 12038508"/>
              <a:gd name="connsiteX1612" fmla="*/ 2800930 w 10035092"/>
              <a:gd name="connsiteY1612" fmla="*/ 2111020 h 12038508"/>
              <a:gd name="connsiteX1613" fmla="*/ 2802954 w 10035092"/>
              <a:gd name="connsiteY1613" fmla="*/ 2102170 h 12038508"/>
              <a:gd name="connsiteX1614" fmla="*/ 2842301 w 10035092"/>
              <a:gd name="connsiteY1614" fmla="*/ 2111172 h 12038508"/>
              <a:gd name="connsiteX1615" fmla="*/ 2855262 w 10035092"/>
              <a:gd name="connsiteY1615" fmla="*/ 2054513 h 12038508"/>
              <a:gd name="connsiteX1616" fmla="*/ 2881646 w 10035092"/>
              <a:gd name="connsiteY1616" fmla="*/ 2120171 h 12038508"/>
              <a:gd name="connsiteX1617" fmla="*/ 2907567 w 10035092"/>
              <a:gd name="connsiteY1617" fmla="*/ 2006855 h 12038508"/>
              <a:gd name="connsiteX1618" fmla="*/ 2946913 w 10035092"/>
              <a:gd name="connsiteY1618" fmla="*/ 2015856 h 12038508"/>
              <a:gd name="connsiteX1619" fmla="*/ 2933953 w 10035092"/>
              <a:gd name="connsiteY1619" fmla="*/ 2072514 h 12038508"/>
              <a:gd name="connsiteX1620" fmla="*/ 2947375 w 10035092"/>
              <a:gd name="connsiteY1620" fmla="*/ 2194827 h 12038508"/>
              <a:gd name="connsiteX1621" fmla="*/ 2973296 w 10035092"/>
              <a:gd name="connsiteY1621" fmla="*/ 2081514 h 12038508"/>
              <a:gd name="connsiteX1622" fmla="*/ 2999218 w 10035092"/>
              <a:gd name="connsiteY1622" fmla="*/ 1968199 h 12038508"/>
              <a:gd name="connsiteX1623" fmla="*/ 3025602 w 10035092"/>
              <a:gd name="connsiteY1623" fmla="*/ 2033856 h 12038508"/>
              <a:gd name="connsiteX1624" fmla="*/ 3012642 w 10035092"/>
              <a:gd name="connsiteY1624" fmla="*/ 2090515 h 12038508"/>
              <a:gd name="connsiteX1625" fmla="*/ 3051987 w 10035092"/>
              <a:gd name="connsiteY1625" fmla="*/ 2099515 h 12038508"/>
              <a:gd name="connsiteX1626" fmla="*/ 3077909 w 10035092"/>
              <a:gd name="connsiteY1626" fmla="*/ 1986200 h 12038508"/>
              <a:gd name="connsiteX1627" fmla="*/ 3090868 w 10035092"/>
              <a:gd name="connsiteY1627" fmla="*/ 1929544 h 12038508"/>
              <a:gd name="connsiteX1628" fmla="*/ 3103828 w 10035092"/>
              <a:gd name="connsiteY1628" fmla="*/ 1872887 h 12038508"/>
              <a:gd name="connsiteX1629" fmla="*/ 3143174 w 10035092"/>
              <a:gd name="connsiteY1629" fmla="*/ 1881888 h 12038508"/>
              <a:gd name="connsiteX1630" fmla="*/ 3130215 w 10035092"/>
              <a:gd name="connsiteY1630" fmla="*/ 1938546 h 12038508"/>
              <a:gd name="connsiteX1631" fmla="*/ 3234825 w 10035092"/>
              <a:gd name="connsiteY1631" fmla="*/ 1843237 h 12038508"/>
              <a:gd name="connsiteX1632" fmla="*/ 3247786 w 10035092"/>
              <a:gd name="connsiteY1632" fmla="*/ 1786579 h 12038508"/>
              <a:gd name="connsiteX1633" fmla="*/ 3208441 w 10035092"/>
              <a:gd name="connsiteY1633" fmla="*/ 1777579 h 12038508"/>
              <a:gd name="connsiteX1634" fmla="*/ 3195480 w 10035092"/>
              <a:gd name="connsiteY1634" fmla="*/ 1834235 h 12038508"/>
              <a:gd name="connsiteX1635" fmla="*/ 3156135 w 10035092"/>
              <a:gd name="connsiteY1635" fmla="*/ 1825235 h 12038508"/>
              <a:gd name="connsiteX1636" fmla="*/ 3169095 w 10035092"/>
              <a:gd name="connsiteY1636" fmla="*/ 1768578 h 12038508"/>
              <a:gd name="connsiteX1637" fmla="*/ 3260747 w 10035092"/>
              <a:gd name="connsiteY1637" fmla="*/ 1729921 h 12038508"/>
              <a:gd name="connsiteX1638" fmla="*/ 3300093 w 10035092"/>
              <a:gd name="connsiteY1638" fmla="*/ 1738922 h 12038508"/>
              <a:gd name="connsiteX1639" fmla="*/ 3313054 w 10035092"/>
              <a:gd name="connsiteY1639" fmla="*/ 1682267 h 12038508"/>
              <a:gd name="connsiteX1640" fmla="*/ 3352398 w 10035092"/>
              <a:gd name="connsiteY1640" fmla="*/ 1691267 h 12038508"/>
              <a:gd name="connsiteX1641" fmla="*/ 3339438 w 10035092"/>
              <a:gd name="connsiteY1641" fmla="*/ 1747922 h 12038508"/>
              <a:gd name="connsiteX1642" fmla="*/ 3326477 w 10035092"/>
              <a:gd name="connsiteY1642" fmla="*/ 1804580 h 12038508"/>
              <a:gd name="connsiteX1643" fmla="*/ 3348543 w 10035092"/>
              <a:gd name="connsiteY1643" fmla="*/ 1784475 h 12038508"/>
              <a:gd name="connsiteX1644" fmla="*/ 3364428 w 10035092"/>
              <a:gd name="connsiteY1644" fmla="*/ 1770006 h 12038508"/>
              <a:gd name="connsiteX1645" fmla="*/ 3370683 w 10035092"/>
              <a:gd name="connsiteY1645" fmla="*/ 1792336 h 12038508"/>
              <a:gd name="connsiteX1646" fmla="*/ 3391744 w 10035092"/>
              <a:gd name="connsiteY1646" fmla="*/ 1700268 h 12038508"/>
              <a:gd name="connsiteX1647" fmla="*/ 3365359 w 10035092"/>
              <a:gd name="connsiteY1647" fmla="*/ 1634610 h 12038508"/>
              <a:gd name="connsiteX1648" fmla="*/ 3417665 w 10035092"/>
              <a:gd name="connsiteY1648" fmla="*/ 1586952 h 12038508"/>
              <a:gd name="connsiteX1649" fmla="*/ 3457008 w 10035092"/>
              <a:gd name="connsiteY1649" fmla="*/ 1595953 h 12038508"/>
              <a:gd name="connsiteX1650" fmla="*/ 3496355 w 10035092"/>
              <a:gd name="connsiteY1650" fmla="*/ 1604953 h 12038508"/>
              <a:gd name="connsiteX1651" fmla="*/ 3470433 w 10035092"/>
              <a:gd name="connsiteY1651" fmla="*/ 1718270 h 12038508"/>
              <a:gd name="connsiteX1652" fmla="*/ 3457474 w 10035092"/>
              <a:gd name="connsiteY1652" fmla="*/ 1774923 h 12038508"/>
              <a:gd name="connsiteX1653" fmla="*/ 3431087 w 10035092"/>
              <a:gd name="connsiteY1653" fmla="*/ 1709268 h 12038508"/>
              <a:gd name="connsiteX1654" fmla="*/ 3365823 w 10035092"/>
              <a:gd name="connsiteY1654" fmla="*/ 1813581 h 12038508"/>
              <a:gd name="connsiteX1655" fmla="*/ 3392205 w 10035092"/>
              <a:gd name="connsiteY1655" fmla="*/ 1879239 h 12038508"/>
              <a:gd name="connsiteX1656" fmla="*/ 3379247 w 10035092"/>
              <a:gd name="connsiteY1656" fmla="*/ 1935891 h 12038508"/>
              <a:gd name="connsiteX1657" fmla="*/ 3353325 w 10035092"/>
              <a:gd name="connsiteY1657" fmla="*/ 2049203 h 12038508"/>
              <a:gd name="connsiteX1658" fmla="*/ 3392672 w 10035092"/>
              <a:gd name="connsiteY1658" fmla="*/ 2058203 h 12038508"/>
              <a:gd name="connsiteX1659" fmla="*/ 3405632 w 10035092"/>
              <a:gd name="connsiteY1659" fmla="*/ 2001549 h 12038508"/>
              <a:gd name="connsiteX1660" fmla="*/ 3470898 w 10035092"/>
              <a:gd name="connsiteY1660" fmla="*/ 1897239 h 12038508"/>
              <a:gd name="connsiteX1661" fmla="*/ 3444513 w 10035092"/>
              <a:gd name="connsiteY1661" fmla="*/ 1831582 h 12038508"/>
              <a:gd name="connsiteX1662" fmla="*/ 3483857 w 10035092"/>
              <a:gd name="connsiteY1662" fmla="*/ 1840582 h 12038508"/>
              <a:gd name="connsiteX1663" fmla="*/ 3496820 w 10035092"/>
              <a:gd name="connsiteY1663" fmla="*/ 1783924 h 12038508"/>
              <a:gd name="connsiteX1664" fmla="*/ 3549123 w 10035092"/>
              <a:gd name="connsiteY1664" fmla="*/ 1736269 h 12038508"/>
              <a:gd name="connsiteX1665" fmla="*/ 3562085 w 10035092"/>
              <a:gd name="connsiteY1665" fmla="*/ 1679613 h 12038508"/>
              <a:gd name="connsiteX1666" fmla="*/ 3601431 w 10035092"/>
              <a:gd name="connsiteY1666" fmla="*/ 1688613 h 12038508"/>
              <a:gd name="connsiteX1667" fmla="*/ 3588471 w 10035092"/>
              <a:gd name="connsiteY1667" fmla="*/ 1745270 h 12038508"/>
              <a:gd name="connsiteX1668" fmla="*/ 3627814 w 10035092"/>
              <a:gd name="connsiteY1668" fmla="*/ 1754270 h 12038508"/>
              <a:gd name="connsiteX1669" fmla="*/ 3614855 w 10035092"/>
              <a:gd name="connsiteY1669" fmla="*/ 1810926 h 12038508"/>
              <a:gd name="connsiteX1670" fmla="*/ 3654201 w 10035092"/>
              <a:gd name="connsiteY1670" fmla="*/ 1819926 h 12038508"/>
              <a:gd name="connsiteX1671" fmla="*/ 3667161 w 10035092"/>
              <a:gd name="connsiteY1671" fmla="*/ 1763271 h 12038508"/>
              <a:gd name="connsiteX1672" fmla="*/ 3693083 w 10035092"/>
              <a:gd name="connsiteY1672" fmla="*/ 1649956 h 12038508"/>
              <a:gd name="connsiteX1673" fmla="*/ 3706043 w 10035092"/>
              <a:gd name="connsiteY1673" fmla="*/ 1593299 h 12038508"/>
              <a:gd name="connsiteX1674" fmla="*/ 3758347 w 10035092"/>
              <a:gd name="connsiteY1674" fmla="*/ 1545644 h 12038508"/>
              <a:gd name="connsiteX1675" fmla="*/ 3837502 w 10035092"/>
              <a:gd name="connsiteY1675" fmla="*/ 1742615 h 12038508"/>
              <a:gd name="connsiteX1676" fmla="*/ 3876849 w 10035092"/>
              <a:gd name="connsiteY1676" fmla="*/ 1751615 h 12038508"/>
              <a:gd name="connsiteX1677" fmla="*/ 3863888 w 10035092"/>
              <a:gd name="connsiteY1677" fmla="*/ 1808274 h 12038508"/>
              <a:gd name="connsiteX1678" fmla="*/ 3890272 w 10035092"/>
              <a:gd name="connsiteY1678" fmla="*/ 1873928 h 12038508"/>
              <a:gd name="connsiteX1679" fmla="*/ 3877312 w 10035092"/>
              <a:gd name="connsiteY1679" fmla="*/ 1930587 h 12038508"/>
              <a:gd name="connsiteX1680" fmla="*/ 3916657 w 10035092"/>
              <a:gd name="connsiteY1680" fmla="*/ 1939586 h 12038508"/>
              <a:gd name="connsiteX1681" fmla="*/ 3890737 w 10035092"/>
              <a:gd name="connsiteY1681" fmla="*/ 2052896 h 12038508"/>
              <a:gd name="connsiteX1682" fmla="*/ 3943043 w 10035092"/>
              <a:gd name="connsiteY1682" fmla="*/ 2005246 h 12038508"/>
              <a:gd name="connsiteX1683" fmla="*/ 3956466 w 10035092"/>
              <a:gd name="connsiteY1683" fmla="*/ 2127555 h 12038508"/>
              <a:gd name="connsiteX1684" fmla="*/ 4008774 w 10035092"/>
              <a:gd name="connsiteY1684" fmla="*/ 2079898 h 12038508"/>
              <a:gd name="connsiteX1685" fmla="*/ 3995348 w 10035092"/>
              <a:gd name="connsiteY1685" fmla="*/ 1957587 h 12038508"/>
              <a:gd name="connsiteX1686" fmla="*/ 4047656 w 10035092"/>
              <a:gd name="connsiteY1686" fmla="*/ 1909931 h 12038508"/>
              <a:gd name="connsiteX1687" fmla="*/ 4021268 w 10035092"/>
              <a:gd name="connsiteY1687" fmla="*/ 1844275 h 12038508"/>
              <a:gd name="connsiteX1688" fmla="*/ 4023229 w 10035092"/>
              <a:gd name="connsiteY1688" fmla="*/ 1810254 h 12038508"/>
              <a:gd name="connsiteX1689" fmla="*/ 4021904 w 10035092"/>
              <a:gd name="connsiteY1689" fmla="*/ 1812323 h 12038508"/>
              <a:gd name="connsiteX1690" fmla="*/ 4034229 w 10035092"/>
              <a:gd name="connsiteY1690" fmla="*/ 1787617 h 12038508"/>
              <a:gd name="connsiteX1691" fmla="*/ 4047189 w 10035092"/>
              <a:gd name="connsiteY1691" fmla="*/ 1730961 h 12038508"/>
              <a:gd name="connsiteX1692" fmla="*/ 4048809 w 10035092"/>
              <a:gd name="connsiteY1692" fmla="*/ 1723879 h 12038508"/>
              <a:gd name="connsiteX1693" fmla="*/ 4058531 w 10035092"/>
              <a:gd name="connsiteY1693" fmla="*/ 1681385 h 12038508"/>
              <a:gd name="connsiteX1694" fmla="*/ 4060150 w 10035092"/>
              <a:gd name="connsiteY1694" fmla="*/ 1674304 h 12038508"/>
              <a:gd name="connsiteX1695" fmla="*/ 4033765 w 10035092"/>
              <a:gd name="connsiteY1695" fmla="*/ 1608648 h 12038508"/>
              <a:gd name="connsiteX1696" fmla="*/ 4073111 w 10035092"/>
              <a:gd name="connsiteY1696" fmla="*/ 1617647 h 12038508"/>
              <a:gd name="connsiteX1697" fmla="*/ 4086071 w 10035092"/>
              <a:gd name="connsiteY1697" fmla="*/ 1560995 h 12038508"/>
              <a:gd name="connsiteX1698" fmla="*/ 4124951 w 10035092"/>
              <a:gd name="connsiteY1698" fmla="*/ 1391026 h 12038508"/>
              <a:gd name="connsiteX1699" fmla="*/ 4164299 w 10035092"/>
              <a:gd name="connsiteY1699" fmla="*/ 1400025 h 12038508"/>
              <a:gd name="connsiteX1700" fmla="*/ 4203641 w 10035092"/>
              <a:gd name="connsiteY1700" fmla="*/ 1409027 h 12038508"/>
              <a:gd name="connsiteX1701" fmla="*/ 4242988 w 10035092"/>
              <a:gd name="connsiteY1701" fmla="*/ 1418026 h 12038508"/>
              <a:gd name="connsiteX1702" fmla="*/ 4255949 w 10035092"/>
              <a:gd name="connsiteY1702" fmla="*/ 1361369 h 12038508"/>
              <a:gd name="connsiteX1703" fmla="*/ 4308255 w 10035092"/>
              <a:gd name="connsiteY1703" fmla="*/ 1313712 h 12038508"/>
              <a:gd name="connsiteX1704" fmla="*/ 4295293 w 10035092"/>
              <a:gd name="connsiteY1704" fmla="*/ 1370370 h 12038508"/>
              <a:gd name="connsiteX1705" fmla="*/ 4334639 w 10035092"/>
              <a:gd name="connsiteY1705" fmla="*/ 1379370 h 12038508"/>
              <a:gd name="connsiteX1706" fmla="*/ 4321679 w 10035092"/>
              <a:gd name="connsiteY1706" fmla="*/ 1436028 h 12038508"/>
              <a:gd name="connsiteX1707" fmla="*/ 4361024 w 10035092"/>
              <a:gd name="connsiteY1707" fmla="*/ 1445028 h 12038508"/>
              <a:gd name="connsiteX1708" fmla="*/ 4348064 w 10035092"/>
              <a:gd name="connsiteY1708" fmla="*/ 1501683 h 12038508"/>
              <a:gd name="connsiteX1709" fmla="*/ 4335038 w 10035092"/>
              <a:gd name="connsiteY1709" fmla="*/ 1533171 h 12038508"/>
              <a:gd name="connsiteX1710" fmla="*/ 4334746 w 10035092"/>
              <a:gd name="connsiteY1710" fmla="*/ 1530734 h 12038508"/>
              <a:gd name="connsiteX1711" fmla="*/ 4334464 w 10035092"/>
              <a:gd name="connsiteY1711" fmla="*/ 1509171 h 12038508"/>
              <a:gd name="connsiteX1712" fmla="*/ 4331689 w 10035092"/>
              <a:gd name="connsiteY1712" fmla="*/ 1505392 h 12038508"/>
              <a:gd name="connsiteX1713" fmla="*/ 4334746 w 10035092"/>
              <a:gd name="connsiteY1713" fmla="*/ 1530734 h 12038508"/>
              <a:gd name="connsiteX1714" fmla="*/ 4335104 w 10035092"/>
              <a:gd name="connsiteY1714" fmla="*/ 1558341 h 12038508"/>
              <a:gd name="connsiteX1715" fmla="*/ 4322142 w 10035092"/>
              <a:gd name="connsiteY1715" fmla="*/ 1614998 h 12038508"/>
              <a:gd name="connsiteX1716" fmla="*/ 4361488 w 10035092"/>
              <a:gd name="connsiteY1716" fmla="*/ 1623999 h 12038508"/>
              <a:gd name="connsiteX1717" fmla="*/ 4387876 w 10035092"/>
              <a:gd name="connsiteY1717" fmla="*/ 1689652 h 12038508"/>
              <a:gd name="connsiteX1718" fmla="*/ 4414259 w 10035092"/>
              <a:gd name="connsiteY1718" fmla="*/ 1755306 h 12038508"/>
              <a:gd name="connsiteX1719" fmla="*/ 4401298 w 10035092"/>
              <a:gd name="connsiteY1719" fmla="*/ 1811964 h 12038508"/>
              <a:gd name="connsiteX1720" fmla="*/ 4361954 w 10035092"/>
              <a:gd name="connsiteY1720" fmla="*/ 1802964 h 12038508"/>
              <a:gd name="connsiteX1721" fmla="*/ 4388338 w 10035092"/>
              <a:gd name="connsiteY1721" fmla="*/ 1868620 h 12038508"/>
              <a:gd name="connsiteX1722" fmla="*/ 4453605 w 10035092"/>
              <a:gd name="connsiteY1722" fmla="*/ 1764309 h 12038508"/>
              <a:gd name="connsiteX1723" fmla="*/ 4479988 w 10035092"/>
              <a:gd name="connsiteY1723" fmla="*/ 1829965 h 12038508"/>
              <a:gd name="connsiteX1724" fmla="*/ 4467027 w 10035092"/>
              <a:gd name="connsiteY1724" fmla="*/ 1886623 h 12038508"/>
              <a:gd name="connsiteX1725" fmla="*/ 4493413 w 10035092"/>
              <a:gd name="connsiteY1725" fmla="*/ 1952281 h 12038508"/>
              <a:gd name="connsiteX1726" fmla="*/ 4532758 w 10035092"/>
              <a:gd name="connsiteY1726" fmla="*/ 1961282 h 12038508"/>
              <a:gd name="connsiteX1727" fmla="*/ 4506838 w 10035092"/>
              <a:gd name="connsiteY1727" fmla="*/ 2074594 h 12038508"/>
              <a:gd name="connsiteX1728" fmla="*/ 4467493 w 10035092"/>
              <a:gd name="connsiteY1728" fmla="*/ 2065593 h 12038508"/>
              <a:gd name="connsiteX1729" fmla="*/ 4464050 w 10035092"/>
              <a:gd name="connsiteY1729" fmla="*/ 2080645 h 12038508"/>
              <a:gd name="connsiteX1730" fmla="*/ 4441573 w 10035092"/>
              <a:gd name="connsiteY1730" fmla="*/ 2178903 h 12038508"/>
              <a:gd name="connsiteX1731" fmla="*/ 4467957 w 10035092"/>
              <a:gd name="connsiteY1731" fmla="*/ 2244561 h 12038508"/>
              <a:gd name="connsiteX1732" fmla="*/ 4494342 w 10035092"/>
              <a:gd name="connsiteY1732" fmla="*/ 2310217 h 12038508"/>
              <a:gd name="connsiteX1733" fmla="*/ 4481381 w 10035092"/>
              <a:gd name="connsiteY1733" fmla="*/ 2366874 h 12038508"/>
              <a:gd name="connsiteX1734" fmla="*/ 4521191 w 10035092"/>
              <a:gd name="connsiteY1734" fmla="*/ 2554845 h 12038508"/>
              <a:gd name="connsiteX1735" fmla="*/ 4573960 w 10035092"/>
              <a:gd name="connsiteY1735" fmla="*/ 2686156 h 12038508"/>
              <a:gd name="connsiteX1736" fmla="*/ 4561000 w 10035092"/>
              <a:gd name="connsiteY1736" fmla="*/ 2742812 h 12038508"/>
              <a:gd name="connsiteX1737" fmla="*/ 4573960 w 10035092"/>
              <a:gd name="connsiteY1737" fmla="*/ 2686156 h 12038508"/>
              <a:gd name="connsiteX1738" fmla="*/ 4586921 w 10035092"/>
              <a:gd name="connsiteY1738" fmla="*/ 2629498 h 12038508"/>
              <a:gd name="connsiteX1739" fmla="*/ 4560537 w 10035092"/>
              <a:gd name="connsiteY1739" fmla="*/ 2563845 h 12038508"/>
              <a:gd name="connsiteX1740" fmla="*/ 4612840 w 10035092"/>
              <a:gd name="connsiteY1740" fmla="*/ 2516191 h 12038508"/>
              <a:gd name="connsiteX1741" fmla="*/ 4586459 w 10035092"/>
              <a:gd name="connsiteY1741" fmla="*/ 2450533 h 12038508"/>
              <a:gd name="connsiteX1742" fmla="*/ 4573033 w 10035092"/>
              <a:gd name="connsiteY1742" fmla="*/ 2328217 h 12038508"/>
              <a:gd name="connsiteX1743" fmla="*/ 4572568 w 10035092"/>
              <a:gd name="connsiteY1743" fmla="*/ 2149252 h 12038508"/>
              <a:gd name="connsiteX1744" fmla="*/ 4585529 w 10035092"/>
              <a:gd name="connsiteY1744" fmla="*/ 2092594 h 12038508"/>
              <a:gd name="connsiteX1745" fmla="*/ 4588769 w 10035092"/>
              <a:gd name="connsiteY1745" fmla="*/ 2078432 h 12038508"/>
              <a:gd name="connsiteX1746" fmla="*/ 4590389 w 10035092"/>
              <a:gd name="connsiteY1746" fmla="*/ 2071351 h 12038508"/>
              <a:gd name="connsiteX1747" fmla="*/ 4590997 w 10035092"/>
              <a:gd name="connsiteY1747" fmla="*/ 2068691 h 12038508"/>
              <a:gd name="connsiteX1748" fmla="*/ 4596466 w 10035092"/>
              <a:gd name="connsiteY1748" fmla="*/ 2044789 h 12038508"/>
              <a:gd name="connsiteX1749" fmla="*/ 4611451 w 10035092"/>
              <a:gd name="connsiteY1749" fmla="*/ 1979281 h 12038508"/>
              <a:gd name="connsiteX1750" fmla="*/ 4623946 w 10035092"/>
              <a:gd name="connsiteY1750" fmla="*/ 1743654 h 12038508"/>
              <a:gd name="connsiteX1751" fmla="*/ 4649866 w 10035092"/>
              <a:gd name="connsiteY1751" fmla="*/ 1630346 h 12038508"/>
              <a:gd name="connsiteX1752" fmla="*/ 4597096 w 10035092"/>
              <a:gd name="connsiteY1752" fmla="*/ 1499032 h 12038508"/>
              <a:gd name="connsiteX1753" fmla="*/ 4648940 w 10035092"/>
              <a:gd name="connsiteY1753" fmla="*/ 1272400 h 12038508"/>
              <a:gd name="connsiteX1754" fmla="*/ 4650560 w 10035092"/>
              <a:gd name="connsiteY1754" fmla="*/ 1265319 h 12038508"/>
              <a:gd name="connsiteX1755" fmla="*/ 4658658 w 10035092"/>
              <a:gd name="connsiteY1755" fmla="*/ 1229914 h 12038508"/>
              <a:gd name="connsiteX1756" fmla="*/ 4661900 w 10035092"/>
              <a:gd name="connsiteY1756" fmla="*/ 1215745 h 12038508"/>
              <a:gd name="connsiteX1757" fmla="*/ 4663520 w 10035092"/>
              <a:gd name="connsiteY1757" fmla="*/ 1208666 h 12038508"/>
              <a:gd name="connsiteX1758" fmla="*/ 4673238 w 10035092"/>
              <a:gd name="connsiteY1758" fmla="*/ 1166176 h 12038508"/>
              <a:gd name="connsiteX1759" fmla="*/ 4674860 w 10035092"/>
              <a:gd name="connsiteY1759" fmla="*/ 1159088 h 12038508"/>
              <a:gd name="connsiteX1760" fmla="*/ 4687821 w 10035092"/>
              <a:gd name="connsiteY1760" fmla="*/ 1102431 h 12038508"/>
              <a:gd name="connsiteX1761" fmla="*/ 4740128 w 10035092"/>
              <a:gd name="connsiteY1761" fmla="*/ 1054774 h 12038508"/>
              <a:gd name="connsiteX1762" fmla="*/ 4727165 w 10035092"/>
              <a:gd name="connsiteY1762" fmla="*/ 1111433 h 12038508"/>
              <a:gd name="connsiteX1763" fmla="*/ 4749428 w 10035092"/>
              <a:gd name="connsiteY1763" fmla="*/ 1166830 h 12038508"/>
              <a:gd name="connsiteX1764" fmla="*/ 4753551 w 10035092"/>
              <a:gd name="connsiteY1764" fmla="*/ 1177088 h 12038508"/>
              <a:gd name="connsiteX1765" fmla="*/ 4752937 w 10035092"/>
              <a:gd name="connsiteY1765" fmla="*/ 1176947 h 12038508"/>
              <a:gd name="connsiteX1766" fmla="*/ 4714205 w 10035092"/>
              <a:gd name="connsiteY1766" fmla="*/ 1168089 h 12038508"/>
              <a:gd name="connsiteX1767" fmla="*/ 4701245 w 10035092"/>
              <a:gd name="connsiteY1767" fmla="*/ 1224747 h 12038508"/>
              <a:gd name="connsiteX1768" fmla="*/ 4688748 w 10035092"/>
              <a:gd name="connsiteY1768" fmla="*/ 1460373 h 12038508"/>
              <a:gd name="connsiteX1769" fmla="*/ 4687128 w 10035092"/>
              <a:gd name="connsiteY1769" fmla="*/ 1467455 h 12038508"/>
              <a:gd name="connsiteX1770" fmla="*/ 4678030 w 10035092"/>
              <a:gd name="connsiteY1770" fmla="*/ 1507225 h 12038508"/>
              <a:gd name="connsiteX1771" fmla="*/ 4672431 w 10035092"/>
              <a:gd name="connsiteY1771" fmla="*/ 1486454 h 12038508"/>
              <a:gd name="connsiteX1772" fmla="*/ 4689213 w 10035092"/>
              <a:gd name="connsiteY1772" fmla="*/ 1639344 h 12038508"/>
              <a:gd name="connsiteX1773" fmla="*/ 4676253 w 10035092"/>
              <a:gd name="connsiteY1773" fmla="*/ 1696001 h 12038508"/>
              <a:gd name="connsiteX1774" fmla="*/ 4689677 w 10035092"/>
              <a:gd name="connsiteY1774" fmla="*/ 1818310 h 12038508"/>
              <a:gd name="connsiteX1775" fmla="*/ 4676716 w 10035092"/>
              <a:gd name="connsiteY1775" fmla="*/ 1874967 h 12038508"/>
              <a:gd name="connsiteX1776" fmla="*/ 4690140 w 10035092"/>
              <a:gd name="connsiteY1776" fmla="*/ 1997284 h 12038508"/>
              <a:gd name="connsiteX1777" fmla="*/ 4729484 w 10035092"/>
              <a:gd name="connsiteY1777" fmla="*/ 2006282 h 12038508"/>
              <a:gd name="connsiteX1778" fmla="*/ 4690603 w 10035092"/>
              <a:gd name="connsiteY1778" fmla="*/ 2176253 h 12038508"/>
              <a:gd name="connsiteX1779" fmla="*/ 4664682 w 10035092"/>
              <a:gd name="connsiteY1779" fmla="*/ 2289563 h 12038508"/>
              <a:gd name="connsiteX1780" fmla="*/ 4681281 w 10035092"/>
              <a:gd name="connsiteY1780" fmla="*/ 2293361 h 12038508"/>
              <a:gd name="connsiteX1781" fmla="*/ 4690612 w 10035092"/>
              <a:gd name="connsiteY1781" fmla="*/ 2295494 h 12038508"/>
              <a:gd name="connsiteX1782" fmla="*/ 4690692 w 10035092"/>
              <a:gd name="connsiteY1782" fmla="*/ 2294005 h 12038508"/>
              <a:gd name="connsiteX1783" fmla="*/ 4701625 w 10035092"/>
              <a:gd name="connsiteY1783" fmla="*/ 2087837 h 12038508"/>
              <a:gd name="connsiteX1784" fmla="*/ 4714586 w 10035092"/>
              <a:gd name="connsiteY1784" fmla="*/ 2031179 h 12038508"/>
              <a:gd name="connsiteX1785" fmla="*/ 4720453 w 10035092"/>
              <a:gd name="connsiteY1785" fmla="*/ 2045771 h 12038508"/>
              <a:gd name="connsiteX1786" fmla="*/ 4729484 w 10035092"/>
              <a:gd name="connsiteY1786" fmla="*/ 2006282 h 12038508"/>
              <a:gd name="connsiteX1787" fmla="*/ 4739437 w 10035092"/>
              <a:gd name="connsiteY1787" fmla="*/ 2053277 h 12038508"/>
              <a:gd name="connsiteX1788" fmla="*/ 4740473 w 10035092"/>
              <a:gd name="connsiteY1788" fmla="*/ 2095597 h 12038508"/>
              <a:gd name="connsiteX1789" fmla="*/ 4740970 w 10035092"/>
              <a:gd name="connsiteY1789" fmla="*/ 2096836 h 12038508"/>
              <a:gd name="connsiteX1790" fmla="*/ 4753930 w 10035092"/>
              <a:gd name="connsiteY1790" fmla="*/ 2040180 h 12038508"/>
              <a:gd name="connsiteX1791" fmla="*/ 4793279 w 10035092"/>
              <a:gd name="connsiteY1791" fmla="*/ 2049179 h 12038508"/>
              <a:gd name="connsiteX1792" fmla="*/ 4767356 w 10035092"/>
              <a:gd name="connsiteY1792" fmla="*/ 2162490 h 12038508"/>
              <a:gd name="connsiteX1793" fmla="*/ 4756422 w 10035092"/>
              <a:gd name="connsiteY1793" fmla="*/ 2210294 h 12038508"/>
              <a:gd name="connsiteX1794" fmla="*/ 4750471 w 10035092"/>
              <a:gd name="connsiteY1794" fmla="*/ 2236309 h 12038508"/>
              <a:gd name="connsiteX1795" fmla="*/ 4756335 w 10035092"/>
              <a:gd name="connsiteY1795" fmla="*/ 2250907 h 12038508"/>
              <a:gd name="connsiteX1796" fmla="*/ 4747589 w 10035092"/>
              <a:gd name="connsiteY1796" fmla="*/ 2248906 h 12038508"/>
              <a:gd name="connsiteX1797" fmla="*/ 4741436 w 10035092"/>
              <a:gd name="connsiteY1797" fmla="*/ 2275801 h 12038508"/>
              <a:gd name="connsiteX1798" fmla="*/ 4793740 w 10035092"/>
              <a:gd name="connsiteY1798" fmla="*/ 2228145 h 12038508"/>
              <a:gd name="connsiteX1799" fmla="*/ 4767820 w 10035092"/>
              <a:gd name="connsiteY1799" fmla="*/ 2341460 h 12038508"/>
              <a:gd name="connsiteX1800" fmla="*/ 4741899 w 10035092"/>
              <a:gd name="connsiteY1800" fmla="*/ 2454772 h 12038508"/>
              <a:gd name="connsiteX1801" fmla="*/ 4781709 w 10035092"/>
              <a:gd name="connsiteY1801" fmla="*/ 2642741 h 12038508"/>
              <a:gd name="connsiteX1802" fmla="*/ 4742364 w 10035092"/>
              <a:gd name="connsiteY1802" fmla="*/ 2633740 h 12038508"/>
              <a:gd name="connsiteX1803" fmla="*/ 4729404 w 10035092"/>
              <a:gd name="connsiteY1803" fmla="*/ 2690396 h 12038508"/>
              <a:gd name="connsiteX1804" fmla="*/ 4768749 w 10035092"/>
              <a:gd name="connsiteY1804" fmla="*/ 2699395 h 12038508"/>
              <a:gd name="connsiteX1805" fmla="*/ 4769212 w 10035092"/>
              <a:gd name="connsiteY1805" fmla="*/ 2878368 h 12038508"/>
              <a:gd name="connsiteX1806" fmla="*/ 4795598 w 10035092"/>
              <a:gd name="connsiteY1806" fmla="*/ 2944027 h 12038508"/>
              <a:gd name="connsiteX1807" fmla="*/ 4796062 w 10035092"/>
              <a:gd name="connsiteY1807" fmla="*/ 3122992 h 12038508"/>
              <a:gd name="connsiteX1808" fmla="*/ 4743756 w 10035092"/>
              <a:gd name="connsiteY1808" fmla="*/ 3170650 h 12038508"/>
              <a:gd name="connsiteX1809" fmla="*/ 4770140 w 10035092"/>
              <a:gd name="connsiteY1809" fmla="*/ 3236304 h 12038508"/>
              <a:gd name="connsiteX1810" fmla="*/ 4809487 w 10035092"/>
              <a:gd name="connsiteY1810" fmla="*/ 3245304 h 12038508"/>
              <a:gd name="connsiteX1811" fmla="*/ 4848831 w 10035092"/>
              <a:gd name="connsiteY1811" fmla="*/ 3254304 h 12038508"/>
              <a:gd name="connsiteX1812" fmla="*/ 4783565 w 10035092"/>
              <a:gd name="connsiteY1812" fmla="*/ 3358619 h 12038508"/>
              <a:gd name="connsiteX1813" fmla="*/ 4835870 w 10035092"/>
              <a:gd name="connsiteY1813" fmla="*/ 3310964 h 12038508"/>
              <a:gd name="connsiteX1814" fmla="*/ 4848831 w 10035092"/>
              <a:gd name="connsiteY1814" fmla="*/ 3254304 h 12038508"/>
              <a:gd name="connsiteX1815" fmla="*/ 4861792 w 10035092"/>
              <a:gd name="connsiteY1815" fmla="*/ 3197651 h 12038508"/>
              <a:gd name="connsiteX1816" fmla="*/ 4835408 w 10035092"/>
              <a:gd name="connsiteY1816" fmla="*/ 3131993 h 12038508"/>
              <a:gd name="connsiteX1817" fmla="*/ 4848367 w 10035092"/>
              <a:gd name="connsiteY1817" fmla="*/ 3075340 h 12038508"/>
              <a:gd name="connsiteX1818" fmla="*/ 4861327 w 10035092"/>
              <a:gd name="connsiteY1818" fmla="*/ 3018683 h 12038508"/>
              <a:gd name="connsiteX1819" fmla="*/ 4834942 w 10035092"/>
              <a:gd name="connsiteY1819" fmla="*/ 2953027 h 12038508"/>
              <a:gd name="connsiteX1820" fmla="*/ 4887249 w 10035092"/>
              <a:gd name="connsiteY1820" fmla="*/ 2905370 h 12038508"/>
              <a:gd name="connsiteX1821" fmla="*/ 4926593 w 10035092"/>
              <a:gd name="connsiteY1821" fmla="*/ 2914371 h 12038508"/>
              <a:gd name="connsiteX1822" fmla="*/ 4900672 w 10035092"/>
              <a:gd name="connsiteY1822" fmla="*/ 3027683 h 12038508"/>
              <a:gd name="connsiteX1823" fmla="*/ 4927058 w 10035092"/>
              <a:gd name="connsiteY1823" fmla="*/ 3093342 h 12038508"/>
              <a:gd name="connsiteX1824" fmla="*/ 4914098 w 10035092"/>
              <a:gd name="connsiteY1824" fmla="*/ 3149994 h 12038508"/>
              <a:gd name="connsiteX1825" fmla="*/ 4888177 w 10035092"/>
              <a:gd name="connsiteY1825" fmla="*/ 3263306 h 12038508"/>
              <a:gd name="connsiteX1826" fmla="*/ 4927522 w 10035092"/>
              <a:gd name="connsiteY1826" fmla="*/ 3272307 h 12038508"/>
              <a:gd name="connsiteX1827" fmla="*/ 4901601 w 10035092"/>
              <a:gd name="connsiteY1827" fmla="*/ 3385621 h 12038508"/>
              <a:gd name="connsiteX1828" fmla="*/ 4927986 w 10035092"/>
              <a:gd name="connsiteY1828" fmla="*/ 3451279 h 12038508"/>
              <a:gd name="connsiteX1829" fmla="*/ 4915025 w 10035092"/>
              <a:gd name="connsiteY1829" fmla="*/ 3507935 h 12038508"/>
              <a:gd name="connsiteX1830" fmla="*/ 4889105 w 10035092"/>
              <a:gd name="connsiteY1830" fmla="*/ 3621244 h 12038508"/>
              <a:gd name="connsiteX1831" fmla="*/ 4902530 w 10035092"/>
              <a:gd name="connsiteY1831" fmla="*/ 3743559 h 12038508"/>
              <a:gd name="connsiteX1832" fmla="*/ 4889569 w 10035092"/>
              <a:gd name="connsiteY1832" fmla="*/ 3800216 h 12038508"/>
              <a:gd name="connsiteX1833" fmla="*/ 4915952 w 10035092"/>
              <a:gd name="connsiteY1833" fmla="*/ 3865878 h 12038508"/>
              <a:gd name="connsiteX1834" fmla="*/ 4955298 w 10035092"/>
              <a:gd name="connsiteY1834" fmla="*/ 3874880 h 12038508"/>
              <a:gd name="connsiteX1835" fmla="*/ 4928914 w 10035092"/>
              <a:gd name="connsiteY1835" fmla="*/ 3809216 h 12038508"/>
              <a:gd name="connsiteX1836" fmla="*/ 4968260 w 10035092"/>
              <a:gd name="connsiteY1836" fmla="*/ 3818216 h 12038508"/>
              <a:gd name="connsiteX1837" fmla="*/ 5020564 w 10035092"/>
              <a:gd name="connsiteY1837" fmla="*/ 3770560 h 12038508"/>
              <a:gd name="connsiteX1838" fmla="*/ 5033526 w 10035092"/>
              <a:gd name="connsiteY1838" fmla="*/ 3713903 h 12038508"/>
              <a:gd name="connsiteX1839" fmla="*/ 5035144 w 10035092"/>
              <a:gd name="connsiteY1839" fmla="*/ 3706825 h 12038508"/>
              <a:gd name="connsiteX1840" fmla="*/ 5042558 w 10035092"/>
              <a:gd name="connsiteY1840" fmla="*/ 3674414 h 12038508"/>
              <a:gd name="connsiteX1841" fmla="*/ 5037293 w 10035092"/>
              <a:gd name="connsiteY1841" fmla="*/ 3661316 h 12038508"/>
              <a:gd name="connsiteX1842" fmla="*/ 5022040 w 10035092"/>
              <a:gd name="connsiteY1842" fmla="*/ 3623360 h 12038508"/>
              <a:gd name="connsiteX1843" fmla="*/ 5038639 w 10035092"/>
              <a:gd name="connsiteY1843" fmla="*/ 3627158 h 12038508"/>
              <a:gd name="connsiteX1844" fmla="*/ 5052636 w 10035092"/>
              <a:gd name="connsiteY1844" fmla="*/ 3630358 h 12038508"/>
              <a:gd name="connsiteX1845" fmla="*/ 5055518 w 10035092"/>
              <a:gd name="connsiteY1845" fmla="*/ 3617757 h 12038508"/>
              <a:gd name="connsiteX1846" fmla="*/ 5050254 w 10035092"/>
              <a:gd name="connsiteY1846" fmla="*/ 3604661 h 12038508"/>
              <a:gd name="connsiteX1847" fmla="*/ 5047526 w 10035092"/>
              <a:gd name="connsiteY1847" fmla="*/ 3597868 h 12038508"/>
              <a:gd name="connsiteX1848" fmla="*/ 5042845 w 10035092"/>
              <a:gd name="connsiteY1848" fmla="*/ 3596797 h 12038508"/>
              <a:gd name="connsiteX1849" fmla="*/ 5028849 w 10035092"/>
              <a:gd name="connsiteY1849" fmla="*/ 3593595 h 12038508"/>
              <a:gd name="connsiteX1850" fmla="*/ 5020102 w 10035092"/>
              <a:gd name="connsiteY1850" fmla="*/ 3591594 h 12038508"/>
              <a:gd name="connsiteX1851" fmla="*/ 5026638 w 10035092"/>
              <a:gd name="connsiteY1851" fmla="*/ 3585641 h 12038508"/>
              <a:gd name="connsiteX1852" fmla="*/ 5031730 w 10035092"/>
              <a:gd name="connsiteY1852" fmla="*/ 3581003 h 12038508"/>
              <a:gd name="connsiteX1853" fmla="*/ 5038331 w 10035092"/>
              <a:gd name="connsiteY1853" fmla="*/ 3574988 h 12038508"/>
              <a:gd name="connsiteX1854" fmla="*/ 5035001 w 10035092"/>
              <a:gd name="connsiteY1854" fmla="*/ 3566702 h 12038508"/>
              <a:gd name="connsiteX1855" fmla="*/ 5047961 w 10035092"/>
              <a:gd name="connsiteY1855" fmla="*/ 3510046 h 12038508"/>
              <a:gd name="connsiteX1856" fmla="*/ 5008616 w 10035092"/>
              <a:gd name="connsiteY1856" fmla="*/ 3501047 h 12038508"/>
              <a:gd name="connsiteX1857" fmla="*/ 5021576 w 10035092"/>
              <a:gd name="connsiteY1857" fmla="*/ 3444388 h 12038508"/>
              <a:gd name="connsiteX1858" fmla="*/ 5034537 w 10035092"/>
              <a:gd name="connsiteY1858" fmla="*/ 3387732 h 12038508"/>
              <a:gd name="connsiteX1859" fmla="*/ 5008153 w 10035092"/>
              <a:gd name="connsiteY1859" fmla="*/ 3322075 h 12038508"/>
              <a:gd name="connsiteX1860" fmla="*/ 5021113 w 10035092"/>
              <a:gd name="connsiteY1860" fmla="*/ 3265417 h 12038508"/>
              <a:gd name="connsiteX1861" fmla="*/ 4981767 w 10035092"/>
              <a:gd name="connsiteY1861" fmla="*/ 3256417 h 12038508"/>
              <a:gd name="connsiteX1862" fmla="*/ 5034074 w 10035092"/>
              <a:gd name="connsiteY1862" fmla="*/ 3208759 h 12038508"/>
              <a:gd name="connsiteX1863" fmla="*/ 5059995 w 10035092"/>
              <a:gd name="connsiteY1863" fmla="*/ 3095447 h 12038508"/>
              <a:gd name="connsiteX1864" fmla="*/ 5020649 w 10035092"/>
              <a:gd name="connsiteY1864" fmla="*/ 3086448 h 12038508"/>
              <a:gd name="connsiteX1865" fmla="*/ 5033609 w 10035092"/>
              <a:gd name="connsiteY1865" fmla="*/ 3029789 h 12038508"/>
              <a:gd name="connsiteX1866" fmla="*/ 5007224 w 10035092"/>
              <a:gd name="connsiteY1866" fmla="*/ 2964131 h 12038508"/>
              <a:gd name="connsiteX1867" fmla="*/ 5020185 w 10035092"/>
              <a:gd name="connsiteY1867" fmla="*/ 2907475 h 12038508"/>
              <a:gd name="connsiteX1868" fmla="*/ 5046106 w 10035092"/>
              <a:gd name="connsiteY1868" fmla="*/ 2794161 h 12038508"/>
              <a:gd name="connsiteX1869" fmla="*/ 5059531 w 10035092"/>
              <a:gd name="connsiteY1869" fmla="*/ 2916474 h 12038508"/>
              <a:gd name="connsiteX1870" fmla="*/ 5072956 w 10035092"/>
              <a:gd name="connsiteY1870" fmla="*/ 3038790 h 12038508"/>
              <a:gd name="connsiteX1871" fmla="*/ 5089555 w 10035092"/>
              <a:gd name="connsiteY1871" fmla="*/ 3042587 h 12038508"/>
              <a:gd name="connsiteX1872" fmla="*/ 5103552 w 10035092"/>
              <a:gd name="connsiteY1872" fmla="*/ 3045789 h 12038508"/>
              <a:gd name="connsiteX1873" fmla="*/ 5109754 w 10035092"/>
              <a:gd name="connsiteY1873" fmla="*/ 3018680 h 12038508"/>
              <a:gd name="connsiteX1874" fmla="*/ 5124453 w 10035092"/>
              <a:gd name="connsiteY1874" fmla="*/ 2954421 h 12038508"/>
              <a:gd name="connsiteX1875" fmla="*/ 5119598 w 10035092"/>
              <a:gd name="connsiteY1875" fmla="*/ 2939531 h 12038508"/>
              <a:gd name="connsiteX1876" fmla="*/ 5098877 w 10035092"/>
              <a:gd name="connsiteY1876" fmla="*/ 2925475 h 12038508"/>
              <a:gd name="connsiteX1877" fmla="*/ 5111838 w 10035092"/>
              <a:gd name="connsiteY1877" fmla="*/ 2868820 h 12038508"/>
              <a:gd name="connsiteX1878" fmla="*/ 5124798 w 10035092"/>
              <a:gd name="connsiteY1878" fmla="*/ 2812162 h 12038508"/>
              <a:gd name="connsiteX1879" fmla="*/ 5152331 w 10035092"/>
              <a:gd name="connsiteY1879" fmla="*/ 2768160 h 12038508"/>
              <a:gd name="connsiteX1880" fmla="*/ 5162107 w 10035092"/>
              <a:gd name="connsiteY1880" fmla="*/ 2752535 h 12038508"/>
              <a:gd name="connsiteX1881" fmla="*/ 5162005 w 10035092"/>
              <a:gd name="connsiteY1881" fmla="*/ 2713901 h 12038508"/>
              <a:gd name="connsiteX1882" fmla="*/ 5161974 w 10035092"/>
              <a:gd name="connsiteY1882" fmla="*/ 2701427 h 12038508"/>
              <a:gd name="connsiteX1883" fmla="*/ 5161738 w 10035092"/>
              <a:gd name="connsiteY1883" fmla="*/ 2610434 h 12038508"/>
              <a:gd name="connsiteX1884" fmla="*/ 5162953 w 10035092"/>
              <a:gd name="connsiteY1884" fmla="*/ 2605128 h 12038508"/>
              <a:gd name="connsiteX1885" fmla="*/ 5170771 w 10035092"/>
              <a:gd name="connsiteY1885" fmla="*/ 2570947 h 12038508"/>
              <a:gd name="connsiteX1886" fmla="*/ 5165507 w 10035092"/>
              <a:gd name="connsiteY1886" fmla="*/ 2557841 h 12038508"/>
              <a:gd name="connsiteX1887" fmla="*/ 5150253 w 10035092"/>
              <a:gd name="connsiteY1887" fmla="*/ 2519882 h 12038508"/>
              <a:gd name="connsiteX1888" fmla="*/ 5163214 w 10035092"/>
              <a:gd name="connsiteY1888" fmla="*/ 2463224 h 12038508"/>
              <a:gd name="connsiteX1889" fmla="*/ 5123868 w 10035092"/>
              <a:gd name="connsiteY1889" fmla="*/ 2454223 h 12038508"/>
              <a:gd name="connsiteX1890" fmla="*/ 5136828 w 10035092"/>
              <a:gd name="connsiteY1890" fmla="*/ 2397568 h 12038508"/>
              <a:gd name="connsiteX1891" fmla="*/ 5149789 w 10035092"/>
              <a:gd name="connsiteY1891" fmla="*/ 2340910 h 12038508"/>
              <a:gd name="connsiteX1892" fmla="*/ 5189134 w 10035092"/>
              <a:gd name="connsiteY1892" fmla="*/ 2349911 h 12038508"/>
              <a:gd name="connsiteX1893" fmla="*/ 5202094 w 10035092"/>
              <a:gd name="connsiteY1893" fmla="*/ 2293259 h 12038508"/>
              <a:gd name="connsiteX1894" fmla="*/ 5188670 w 10035092"/>
              <a:gd name="connsiteY1894" fmla="*/ 2170944 h 12038508"/>
              <a:gd name="connsiteX1895" fmla="*/ 5175245 w 10035092"/>
              <a:gd name="connsiteY1895" fmla="*/ 2048632 h 12038508"/>
              <a:gd name="connsiteX1896" fmla="*/ 5161820 w 10035092"/>
              <a:gd name="connsiteY1896" fmla="*/ 1926318 h 12038508"/>
              <a:gd name="connsiteX1897" fmla="*/ 5174781 w 10035092"/>
              <a:gd name="connsiteY1897" fmla="*/ 1869661 h 12038508"/>
              <a:gd name="connsiteX1898" fmla="*/ 5201168 w 10035092"/>
              <a:gd name="connsiteY1898" fmla="*/ 1935316 h 12038508"/>
              <a:gd name="connsiteX1899" fmla="*/ 5214127 w 10035092"/>
              <a:gd name="connsiteY1899" fmla="*/ 1878660 h 12038508"/>
              <a:gd name="connsiteX1900" fmla="*/ 5227087 w 10035092"/>
              <a:gd name="connsiteY1900" fmla="*/ 1822007 h 12038508"/>
              <a:gd name="connsiteX1901" fmla="*/ 5253008 w 10035092"/>
              <a:gd name="connsiteY1901" fmla="*/ 1708694 h 12038508"/>
              <a:gd name="connsiteX1902" fmla="*/ 5265968 w 10035092"/>
              <a:gd name="connsiteY1902" fmla="*/ 1652040 h 12038508"/>
              <a:gd name="connsiteX1903" fmla="*/ 5253008 w 10035092"/>
              <a:gd name="connsiteY1903" fmla="*/ 1708694 h 12038508"/>
              <a:gd name="connsiteX1904" fmla="*/ 5213199 w 10035092"/>
              <a:gd name="connsiteY1904" fmla="*/ 1520722 h 12038508"/>
              <a:gd name="connsiteX1905" fmla="*/ 5186814 w 10035092"/>
              <a:gd name="connsiteY1905" fmla="*/ 1455066 h 12038508"/>
              <a:gd name="connsiteX1906" fmla="*/ 5173854 w 10035092"/>
              <a:gd name="connsiteY1906" fmla="*/ 1511722 h 12038508"/>
              <a:gd name="connsiteX1907" fmla="*/ 5147932 w 10035092"/>
              <a:gd name="connsiteY1907" fmla="*/ 1625037 h 12038508"/>
              <a:gd name="connsiteX1908" fmla="*/ 5121548 w 10035092"/>
              <a:gd name="connsiteY1908" fmla="*/ 1559379 h 12038508"/>
              <a:gd name="connsiteX1909" fmla="*/ 5134509 w 10035092"/>
              <a:gd name="connsiteY1909" fmla="*/ 1502721 h 12038508"/>
              <a:gd name="connsiteX1910" fmla="*/ 5147470 w 10035092"/>
              <a:gd name="connsiteY1910" fmla="*/ 1446064 h 12038508"/>
              <a:gd name="connsiteX1911" fmla="*/ 5160429 w 10035092"/>
              <a:gd name="connsiteY1911" fmla="*/ 1389408 h 12038508"/>
              <a:gd name="connsiteX1912" fmla="*/ 5199777 w 10035092"/>
              <a:gd name="connsiteY1912" fmla="*/ 1398406 h 12038508"/>
              <a:gd name="connsiteX1913" fmla="*/ 5239121 w 10035092"/>
              <a:gd name="connsiteY1913" fmla="*/ 1407407 h 12038508"/>
              <a:gd name="connsiteX1914" fmla="*/ 5226159 w 10035092"/>
              <a:gd name="connsiteY1914" fmla="*/ 1464066 h 12038508"/>
              <a:gd name="connsiteX1915" fmla="*/ 5239582 w 10035092"/>
              <a:gd name="connsiteY1915" fmla="*/ 1586381 h 12038508"/>
              <a:gd name="connsiteX1916" fmla="*/ 5291891 w 10035092"/>
              <a:gd name="connsiteY1916" fmla="*/ 1538723 h 12038508"/>
              <a:gd name="connsiteX1917" fmla="*/ 5265505 w 10035092"/>
              <a:gd name="connsiteY1917" fmla="*/ 1473065 h 12038508"/>
              <a:gd name="connsiteX1918" fmla="*/ 5330771 w 10035092"/>
              <a:gd name="connsiteY1918" fmla="*/ 1368754 h 12038508"/>
              <a:gd name="connsiteX1919" fmla="*/ 5317347 w 10035092"/>
              <a:gd name="connsiteY1919" fmla="*/ 1246437 h 12038508"/>
              <a:gd name="connsiteX1920" fmla="*/ 5421029 w 10035092"/>
              <a:gd name="connsiteY1920" fmla="*/ 793188 h 12038508"/>
              <a:gd name="connsiteX1921" fmla="*/ 5577021 w 10035092"/>
              <a:gd name="connsiteY1921" fmla="*/ 292280 h 12038508"/>
              <a:gd name="connsiteX1922" fmla="*/ 5602475 w 10035092"/>
              <a:gd name="connsiteY1922" fmla="*/ 0 h 1203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Lst>
            <a:rect l="l" t="t" r="r" b="b"/>
            <a:pathLst>
              <a:path w="10035092" h="12038508">
                <a:moveTo>
                  <a:pt x="6992470" y="11772355"/>
                </a:moveTo>
                <a:lnTo>
                  <a:pt x="6988533" y="11774851"/>
                </a:lnTo>
                <a:lnTo>
                  <a:pt x="6989474" y="11775862"/>
                </a:lnTo>
                <a:close/>
                <a:moveTo>
                  <a:pt x="7642731" y="11479547"/>
                </a:moveTo>
                <a:lnTo>
                  <a:pt x="7640108" y="11481210"/>
                </a:lnTo>
                <a:lnTo>
                  <a:pt x="7644983" y="11479727"/>
                </a:lnTo>
                <a:close/>
                <a:moveTo>
                  <a:pt x="7575046" y="11404562"/>
                </a:moveTo>
                <a:cubicBezTo>
                  <a:pt x="7537904" y="11448031"/>
                  <a:pt x="7537904" y="11448031"/>
                  <a:pt x="7537904" y="11448031"/>
                </a:cubicBezTo>
                <a:cubicBezTo>
                  <a:pt x="7514592" y="11422976"/>
                  <a:pt x="7514592" y="11422976"/>
                  <a:pt x="7514592" y="11422976"/>
                </a:cubicBezTo>
                <a:cubicBezTo>
                  <a:pt x="7454138" y="11441390"/>
                  <a:pt x="7454138" y="11441390"/>
                  <a:pt x="7454138" y="11441390"/>
                </a:cubicBezTo>
                <a:cubicBezTo>
                  <a:pt x="7430826" y="11416335"/>
                  <a:pt x="7430826" y="11416335"/>
                  <a:pt x="7430826" y="11416335"/>
                </a:cubicBezTo>
                <a:cubicBezTo>
                  <a:pt x="7393685" y="11459805"/>
                  <a:pt x="7393685" y="11459805"/>
                  <a:pt x="7393685" y="11459805"/>
                </a:cubicBezTo>
                <a:cubicBezTo>
                  <a:pt x="7319401" y="11546743"/>
                  <a:pt x="7319401" y="11546743"/>
                  <a:pt x="7319401" y="11546743"/>
                </a:cubicBezTo>
                <a:cubicBezTo>
                  <a:pt x="7258947" y="11565157"/>
                  <a:pt x="7258947" y="11565157"/>
                  <a:pt x="7258947" y="11565157"/>
                </a:cubicBezTo>
                <a:lnTo>
                  <a:pt x="7209402" y="11571612"/>
                </a:lnTo>
                <a:lnTo>
                  <a:pt x="7179078" y="11600657"/>
                </a:lnTo>
                <a:cubicBezTo>
                  <a:pt x="7108403" y="11668345"/>
                  <a:pt x="7068018" y="11707024"/>
                  <a:pt x="7044938" y="11729127"/>
                </a:cubicBezTo>
                <a:lnTo>
                  <a:pt x="7033642" y="11739945"/>
                </a:lnTo>
                <a:lnTo>
                  <a:pt x="7040093" y="11746877"/>
                </a:lnTo>
                <a:cubicBezTo>
                  <a:pt x="7049928" y="11757449"/>
                  <a:pt x="7049928" y="11757449"/>
                  <a:pt x="7049928" y="11757449"/>
                </a:cubicBezTo>
                <a:cubicBezTo>
                  <a:pt x="7100899" y="11645453"/>
                  <a:pt x="7049928" y="11757449"/>
                  <a:pt x="7087070" y="11713979"/>
                </a:cubicBezTo>
                <a:cubicBezTo>
                  <a:pt x="7124212" y="11670509"/>
                  <a:pt x="7124212" y="11670509"/>
                  <a:pt x="7124212" y="11670509"/>
                </a:cubicBezTo>
                <a:cubicBezTo>
                  <a:pt x="7110382" y="11739032"/>
                  <a:pt x="7110382" y="11739032"/>
                  <a:pt x="7110382" y="11739032"/>
                </a:cubicBezTo>
                <a:cubicBezTo>
                  <a:pt x="7147523" y="11695563"/>
                  <a:pt x="7147523" y="11695563"/>
                  <a:pt x="7147523" y="11695563"/>
                </a:cubicBezTo>
                <a:cubicBezTo>
                  <a:pt x="7207977" y="11677149"/>
                  <a:pt x="7207977" y="11677149"/>
                  <a:pt x="7207977" y="11677149"/>
                </a:cubicBezTo>
                <a:cubicBezTo>
                  <a:pt x="7245119" y="11633680"/>
                  <a:pt x="7245119" y="11633680"/>
                  <a:pt x="7245119" y="11633680"/>
                </a:cubicBezTo>
                <a:cubicBezTo>
                  <a:pt x="7305572" y="11615267"/>
                  <a:pt x="7305572" y="11615267"/>
                  <a:pt x="7305572" y="11615267"/>
                </a:cubicBezTo>
                <a:cubicBezTo>
                  <a:pt x="7328884" y="11640322"/>
                  <a:pt x="7328884" y="11640322"/>
                  <a:pt x="7328884" y="11640322"/>
                </a:cubicBezTo>
                <a:cubicBezTo>
                  <a:pt x="7389337" y="11621907"/>
                  <a:pt x="7389337" y="11621907"/>
                  <a:pt x="7389337" y="11621907"/>
                </a:cubicBezTo>
                <a:lnTo>
                  <a:pt x="7396803" y="11618114"/>
                </a:lnTo>
                <a:lnTo>
                  <a:pt x="7397189" y="11617812"/>
                </a:lnTo>
                <a:cubicBezTo>
                  <a:pt x="7414032" y="11604643"/>
                  <a:pt x="7414032" y="11604643"/>
                  <a:pt x="7414032" y="11604643"/>
                </a:cubicBezTo>
                <a:cubicBezTo>
                  <a:pt x="7451171" y="11561176"/>
                  <a:pt x="7451171" y="11561176"/>
                  <a:pt x="7451171" y="11561176"/>
                </a:cubicBezTo>
                <a:cubicBezTo>
                  <a:pt x="7488314" y="11517706"/>
                  <a:pt x="7488314" y="11517706"/>
                  <a:pt x="7488314" y="11517706"/>
                </a:cubicBezTo>
                <a:cubicBezTo>
                  <a:pt x="7512713" y="11502235"/>
                  <a:pt x="7531013" y="11490632"/>
                  <a:pt x="7544738" y="11481929"/>
                </a:cubicBezTo>
                <a:lnTo>
                  <a:pt x="7561587" y="11471245"/>
                </a:lnTo>
                <a:lnTo>
                  <a:pt x="7569211" y="11433469"/>
                </a:lnTo>
                <a:cubicBezTo>
                  <a:pt x="7575046" y="11404562"/>
                  <a:pt x="7575046" y="11404562"/>
                  <a:pt x="7575046" y="11404562"/>
                </a:cubicBezTo>
                <a:close/>
                <a:moveTo>
                  <a:pt x="7779587" y="11322191"/>
                </a:moveTo>
                <a:lnTo>
                  <a:pt x="7761050" y="11343886"/>
                </a:lnTo>
                <a:cubicBezTo>
                  <a:pt x="7756406" y="11349321"/>
                  <a:pt x="7756406" y="11349321"/>
                  <a:pt x="7756406" y="11349321"/>
                </a:cubicBezTo>
                <a:lnTo>
                  <a:pt x="7782526" y="11341366"/>
                </a:lnTo>
                <a:lnTo>
                  <a:pt x="7781098" y="11332057"/>
                </a:lnTo>
                <a:close/>
                <a:moveTo>
                  <a:pt x="7737441" y="11162163"/>
                </a:moveTo>
                <a:cubicBezTo>
                  <a:pt x="7676986" y="11180577"/>
                  <a:pt x="7639845" y="11224046"/>
                  <a:pt x="7639845" y="11224046"/>
                </a:cubicBezTo>
                <a:cubicBezTo>
                  <a:pt x="7579392" y="11242460"/>
                  <a:pt x="7579392" y="11242460"/>
                  <a:pt x="7579392" y="11242460"/>
                </a:cubicBezTo>
                <a:cubicBezTo>
                  <a:pt x="7518939" y="11260872"/>
                  <a:pt x="7518939" y="11260872"/>
                  <a:pt x="7518939" y="11260872"/>
                </a:cubicBezTo>
                <a:cubicBezTo>
                  <a:pt x="7503825" y="11265475"/>
                  <a:pt x="7492489" y="11268928"/>
                  <a:pt x="7483989" y="11271517"/>
                </a:cubicBezTo>
                <a:lnTo>
                  <a:pt x="7471926" y="11275193"/>
                </a:lnTo>
                <a:lnTo>
                  <a:pt x="7450680" y="11300057"/>
                </a:lnTo>
                <a:cubicBezTo>
                  <a:pt x="7446037" y="11305492"/>
                  <a:pt x="7446037" y="11305492"/>
                  <a:pt x="7446037" y="11305492"/>
                </a:cubicBezTo>
                <a:cubicBezTo>
                  <a:pt x="7469349" y="11330547"/>
                  <a:pt x="7469349" y="11330547"/>
                  <a:pt x="7469349" y="11330547"/>
                </a:cubicBezTo>
                <a:lnTo>
                  <a:pt x="7443715" y="11346801"/>
                </a:lnTo>
                <a:lnTo>
                  <a:pt x="7444656" y="11347811"/>
                </a:lnTo>
                <a:cubicBezTo>
                  <a:pt x="7565563" y="11310982"/>
                  <a:pt x="7565563" y="11310982"/>
                  <a:pt x="7565563" y="11310982"/>
                </a:cubicBezTo>
                <a:cubicBezTo>
                  <a:pt x="7602704" y="11267515"/>
                  <a:pt x="7602704" y="11267515"/>
                  <a:pt x="7602704" y="11267515"/>
                </a:cubicBezTo>
                <a:cubicBezTo>
                  <a:pt x="7602704" y="11267515"/>
                  <a:pt x="7639845" y="11224046"/>
                  <a:pt x="7663157" y="11249101"/>
                </a:cubicBezTo>
                <a:cubicBezTo>
                  <a:pt x="7686470" y="11274155"/>
                  <a:pt x="7686470" y="11274155"/>
                  <a:pt x="7686470" y="11274155"/>
                </a:cubicBezTo>
                <a:cubicBezTo>
                  <a:pt x="7723611" y="11230687"/>
                  <a:pt x="7723611" y="11230687"/>
                  <a:pt x="7723611" y="11230687"/>
                </a:cubicBezTo>
                <a:cubicBezTo>
                  <a:pt x="7737441" y="11162163"/>
                  <a:pt x="7737441" y="11162163"/>
                  <a:pt x="7737441" y="11162163"/>
                </a:cubicBezTo>
                <a:close/>
                <a:moveTo>
                  <a:pt x="8721435" y="8100361"/>
                </a:moveTo>
                <a:cubicBezTo>
                  <a:pt x="8713150" y="8101881"/>
                  <a:pt x="8700951" y="8109616"/>
                  <a:pt x="8682379" y="8131350"/>
                </a:cubicBezTo>
                <a:cubicBezTo>
                  <a:pt x="8645237" y="8174820"/>
                  <a:pt x="8645237" y="8174820"/>
                  <a:pt x="8645237" y="8174820"/>
                </a:cubicBezTo>
                <a:lnTo>
                  <a:pt x="8642514" y="8178155"/>
                </a:lnTo>
                <a:lnTo>
                  <a:pt x="8676966" y="8156307"/>
                </a:lnTo>
                <a:cubicBezTo>
                  <a:pt x="8718140" y="8130198"/>
                  <a:pt x="8718140" y="8130198"/>
                  <a:pt x="8718140" y="8130198"/>
                </a:cubicBezTo>
                <a:lnTo>
                  <a:pt x="8723955" y="8101385"/>
                </a:lnTo>
                <a:close/>
                <a:moveTo>
                  <a:pt x="77633" y="7137943"/>
                </a:moveTo>
                <a:lnTo>
                  <a:pt x="76587" y="7142513"/>
                </a:lnTo>
                <a:lnTo>
                  <a:pt x="78174" y="7142877"/>
                </a:lnTo>
                <a:close/>
                <a:moveTo>
                  <a:pt x="100189" y="6134353"/>
                </a:moveTo>
                <a:cubicBezTo>
                  <a:pt x="100189" y="6134353"/>
                  <a:pt x="100189" y="6134353"/>
                  <a:pt x="47883" y="6182009"/>
                </a:cubicBezTo>
                <a:cubicBezTo>
                  <a:pt x="47883" y="6182009"/>
                  <a:pt x="47883" y="6182009"/>
                  <a:pt x="34923" y="6238665"/>
                </a:cubicBezTo>
                <a:cubicBezTo>
                  <a:pt x="34923" y="6238665"/>
                  <a:pt x="34923" y="6238665"/>
                  <a:pt x="74268" y="6247665"/>
                </a:cubicBezTo>
                <a:cubicBezTo>
                  <a:pt x="113613" y="6256665"/>
                  <a:pt x="100653" y="6313322"/>
                  <a:pt x="100653" y="6313322"/>
                </a:cubicBezTo>
                <a:cubicBezTo>
                  <a:pt x="100653" y="6313322"/>
                  <a:pt x="100653" y="6313322"/>
                  <a:pt x="87693" y="6369976"/>
                </a:cubicBezTo>
                <a:cubicBezTo>
                  <a:pt x="87693" y="6369976"/>
                  <a:pt x="87693" y="6369976"/>
                  <a:pt x="140462" y="6501290"/>
                </a:cubicBezTo>
                <a:lnTo>
                  <a:pt x="142049" y="6501655"/>
                </a:lnTo>
                <a:lnTo>
                  <a:pt x="138524" y="6469528"/>
                </a:lnTo>
                <a:cubicBezTo>
                  <a:pt x="138524" y="6469528"/>
                  <a:pt x="138524" y="6469528"/>
                  <a:pt x="177868" y="6478529"/>
                </a:cubicBezTo>
                <a:cubicBezTo>
                  <a:pt x="177868" y="6478529"/>
                  <a:pt x="177868" y="6478529"/>
                  <a:pt x="179489" y="6471446"/>
                </a:cubicBezTo>
                <a:lnTo>
                  <a:pt x="186902" y="6439037"/>
                </a:lnTo>
                <a:lnTo>
                  <a:pt x="181638" y="6425935"/>
                </a:lnTo>
                <a:cubicBezTo>
                  <a:pt x="177928" y="6416704"/>
                  <a:pt x="172981" y="6404391"/>
                  <a:pt x="166383" y="6387977"/>
                </a:cubicBezTo>
                <a:cubicBezTo>
                  <a:pt x="166383" y="6387977"/>
                  <a:pt x="166383" y="6387977"/>
                  <a:pt x="139998" y="6322323"/>
                </a:cubicBezTo>
                <a:cubicBezTo>
                  <a:pt x="139998" y="6322323"/>
                  <a:pt x="139998" y="6322323"/>
                  <a:pt x="113613" y="6256665"/>
                </a:cubicBezTo>
                <a:cubicBezTo>
                  <a:pt x="113613" y="6256665"/>
                  <a:pt x="126574" y="6200010"/>
                  <a:pt x="100189" y="6134353"/>
                </a:cubicBezTo>
                <a:close/>
                <a:moveTo>
                  <a:pt x="7839988" y="5558228"/>
                </a:moveTo>
                <a:lnTo>
                  <a:pt x="7831550" y="5568103"/>
                </a:lnTo>
                <a:lnTo>
                  <a:pt x="7830352" y="5579950"/>
                </a:lnTo>
                <a:cubicBezTo>
                  <a:pt x="7830725" y="5586873"/>
                  <a:pt x="7832777" y="5594285"/>
                  <a:pt x="7838606" y="5600549"/>
                </a:cubicBezTo>
                <a:lnTo>
                  <a:pt x="7858117" y="5577713"/>
                </a:lnTo>
                <a:lnTo>
                  <a:pt x="7849823" y="5568799"/>
                </a:lnTo>
                <a:cubicBezTo>
                  <a:pt x="7839988" y="5558228"/>
                  <a:pt x="7839988" y="5558228"/>
                  <a:pt x="7839988" y="5558228"/>
                </a:cubicBezTo>
                <a:close/>
                <a:moveTo>
                  <a:pt x="8537770" y="5474312"/>
                </a:moveTo>
                <a:lnTo>
                  <a:pt x="8535220" y="5477295"/>
                </a:lnTo>
                <a:lnTo>
                  <a:pt x="8538550" y="5475148"/>
                </a:lnTo>
                <a:close/>
                <a:moveTo>
                  <a:pt x="2173680" y="3662164"/>
                </a:moveTo>
                <a:lnTo>
                  <a:pt x="2151685" y="3682203"/>
                </a:lnTo>
                <a:cubicBezTo>
                  <a:pt x="2151685" y="3682203"/>
                  <a:pt x="2151685" y="3682203"/>
                  <a:pt x="2157348" y="3733805"/>
                </a:cubicBezTo>
                <a:lnTo>
                  <a:pt x="2162084" y="3776984"/>
                </a:lnTo>
                <a:lnTo>
                  <a:pt x="2163170" y="3772755"/>
                </a:lnTo>
                <a:cubicBezTo>
                  <a:pt x="2163170" y="3772755"/>
                  <a:pt x="2163170" y="3772755"/>
                  <a:pt x="2176130" y="3716098"/>
                </a:cubicBezTo>
                <a:cubicBezTo>
                  <a:pt x="2182609" y="3687771"/>
                  <a:pt x="2180931" y="3672480"/>
                  <a:pt x="2176405" y="3663991"/>
                </a:cubicBezTo>
                <a:close/>
                <a:moveTo>
                  <a:pt x="5080228" y="3187998"/>
                </a:moveTo>
                <a:lnTo>
                  <a:pt x="5073419" y="3217761"/>
                </a:lnTo>
                <a:cubicBezTo>
                  <a:pt x="5083257" y="3220010"/>
                  <a:pt x="5091442" y="3218161"/>
                  <a:pt x="5097988" y="3214996"/>
                </a:cubicBezTo>
                <a:lnTo>
                  <a:pt x="5107881" y="3207867"/>
                </a:lnTo>
                <a:lnTo>
                  <a:pt x="5110826" y="3194995"/>
                </a:lnTo>
                <a:cubicBezTo>
                  <a:pt x="5110826" y="3194995"/>
                  <a:pt x="5110826" y="3194995"/>
                  <a:pt x="5094226" y="3191200"/>
                </a:cubicBezTo>
                <a:close/>
                <a:moveTo>
                  <a:pt x="4688279" y="2502129"/>
                </a:moveTo>
                <a:lnTo>
                  <a:pt x="4688705" y="2506319"/>
                </a:lnTo>
                <a:lnTo>
                  <a:pt x="4689593" y="2502429"/>
                </a:lnTo>
                <a:close/>
                <a:moveTo>
                  <a:pt x="5602475" y="0"/>
                </a:moveTo>
                <a:cubicBezTo>
                  <a:pt x="5602475" y="0"/>
                  <a:pt x="5602475" y="0"/>
                  <a:pt x="5628862" y="65653"/>
                </a:cubicBezTo>
                <a:lnTo>
                  <a:pt x="5619951" y="104609"/>
                </a:lnTo>
                <a:cubicBezTo>
                  <a:pt x="5612661" y="136474"/>
                  <a:pt x="5602939" y="178974"/>
                  <a:pt x="5589980" y="235623"/>
                </a:cubicBezTo>
                <a:cubicBezTo>
                  <a:pt x="5589980" y="235623"/>
                  <a:pt x="5589980" y="235623"/>
                  <a:pt x="5629325" y="244624"/>
                </a:cubicBezTo>
                <a:cubicBezTo>
                  <a:pt x="5629325" y="244624"/>
                  <a:pt x="5629325" y="244624"/>
                  <a:pt x="5668671" y="253625"/>
                </a:cubicBezTo>
                <a:cubicBezTo>
                  <a:pt x="5668671" y="253625"/>
                  <a:pt x="5668671" y="253625"/>
                  <a:pt x="5708017" y="262624"/>
                </a:cubicBezTo>
                <a:cubicBezTo>
                  <a:pt x="5708017" y="262624"/>
                  <a:pt x="5708017" y="262624"/>
                  <a:pt x="5695056" y="319283"/>
                </a:cubicBezTo>
                <a:cubicBezTo>
                  <a:pt x="5695056" y="319283"/>
                  <a:pt x="5695056" y="319283"/>
                  <a:pt x="5655711" y="310282"/>
                </a:cubicBezTo>
                <a:cubicBezTo>
                  <a:pt x="5655711" y="310282"/>
                  <a:pt x="5655711" y="310282"/>
                  <a:pt x="5682096" y="375941"/>
                </a:cubicBezTo>
                <a:cubicBezTo>
                  <a:pt x="5682096" y="375941"/>
                  <a:pt x="5682096" y="375941"/>
                  <a:pt x="5669136" y="432597"/>
                </a:cubicBezTo>
                <a:cubicBezTo>
                  <a:pt x="5669136" y="432597"/>
                  <a:pt x="5669136" y="432597"/>
                  <a:pt x="5643216" y="545904"/>
                </a:cubicBezTo>
                <a:cubicBezTo>
                  <a:pt x="5649811" y="562319"/>
                  <a:pt x="5654700" y="552262"/>
                  <a:pt x="5658135" y="534417"/>
                </a:cubicBezTo>
                <a:lnTo>
                  <a:pt x="5663164" y="487172"/>
                </a:lnTo>
                <a:lnTo>
                  <a:pt x="5660599" y="546624"/>
                </a:lnTo>
                <a:cubicBezTo>
                  <a:pt x="5659473" y="576642"/>
                  <a:pt x="5658142" y="616399"/>
                  <a:pt x="5656640" y="668218"/>
                </a:cubicBezTo>
                <a:cubicBezTo>
                  <a:pt x="5654209" y="678846"/>
                  <a:pt x="5650157" y="696555"/>
                  <a:pt x="5643678" y="724876"/>
                </a:cubicBezTo>
                <a:cubicBezTo>
                  <a:pt x="5643678" y="724876"/>
                  <a:pt x="5643678" y="724876"/>
                  <a:pt x="5683025" y="733875"/>
                </a:cubicBezTo>
                <a:cubicBezTo>
                  <a:pt x="5683025" y="733875"/>
                  <a:pt x="5683025" y="733875"/>
                  <a:pt x="5644142" y="903849"/>
                </a:cubicBezTo>
                <a:cubicBezTo>
                  <a:pt x="5644142" y="903849"/>
                  <a:pt x="5644142" y="903849"/>
                  <a:pt x="5670527" y="969507"/>
                </a:cubicBezTo>
                <a:cubicBezTo>
                  <a:pt x="5670527" y="969507"/>
                  <a:pt x="5670527" y="969507"/>
                  <a:pt x="5657568" y="1026156"/>
                </a:cubicBezTo>
                <a:cubicBezTo>
                  <a:pt x="5657568" y="1026156"/>
                  <a:pt x="5657568" y="1026156"/>
                  <a:pt x="5644607" y="1082814"/>
                </a:cubicBezTo>
                <a:cubicBezTo>
                  <a:pt x="5618223" y="1017155"/>
                  <a:pt x="5644607" y="1082814"/>
                  <a:pt x="5605260" y="1073816"/>
                </a:cubicBezTo>
                <a:cubicBezTo>
                  <a:pt x="5605260" y="1073816"/>
                  <a:pt x="5605260" y="1073816"/>
                  <a:pt x="5631646" y="1139471"/>
                </a:cubicBezTo>
                <a:cubicBezTo>
                  <a:pt x="5631646" y="1139471"/>
                  <a:pt x="5631646" y="1139471"/>
                  <a:pt x="5658030" y="1205128"/>
                </a:cubicBezTo>
                <a:cubicBezTo>
                  <a:pt x="5658030" y="1205128"/>
                  <a:pt x="5658030" y="1205128"/>
                  <a:pt x="5645071" y="1261782"/>
                </a:cubicBezTo>
                <a:cubicBezTo>
                  <a:pt x="5645071" y="1261782"/>
                  <a:pt x="5645071" y="1261782"/>
                  <a:pt x="5632108" y="1318443"/>
                </a:cubicBezTo>
                <a:cubicBezTo>
                  <a:pt x="5632108" y="1318443"/>
                  <a:pt x="5632108" y="1318443"/>
                  <a:pt x="5684416" y="1270783"/>
                </a:cubicBezTo>
                <a:cubicBezTo>
                  <a:pt x="5684416" y="1270783"/>
                  <a:pt x="5684416" y="1270783"/>
                  <a:pt x="5722833" y="921847"/>
                </a:cubicBezTo>
                <a:cubicBezTo>
                  <a:pt x="5722833" y="921847"/>
                  <a:pt x="5722833" y="921847"/>
                  <a:pt x="5696449" y="856190"/>
                </a:cubicBezTo>
                <a:cubicBezTo>
                  <a:pt x="5696449" y="856190"/>
                  <a:pt x="5696449" y="856190"/>
                  <a:pt x="5748290" y="629564"/>
                </a:cubicBezTo>
                <a:cubicBezTo>
                  <a:pt x="5748290" y="629564"/>
                  <a:pt x="5748290" y="629564"/>
                  <a:pt x="5800595" y="581906"/>
                </a:cubicBezTo>
                <a:cubicBezTo>
                  <a:pt x="5800595" y="581906"/>
                  <a:pt x="5800595" y="581906"/>
                  <a:pt x="5826980" y="647565"/>
                </a:cubicBezTo>
                <a:cubicBezTo>
                  <a:pt x="5826980" y="647565"/>
                  <a:pt x="5826980" y="647565"/>
                  <a:pt x="5814019" y="704223"/>
                </a:cubicBezTo>
                <a:cubicBezTo>
                  <a:pt x="5814019" y="704223"/>
                  <a:pt x="5814019" y="704223"/>
                  <a:pt x="5761714" y="751876"/>
                </a:cubicBezTo>
                <a:cubicBezTo>
                  <a:pt x="5761714" y="751876"/>
                  <a:pt x="5761714" y="751876"/>
                  <a:pt x="5775138" y="874192"/>
                </a:cubicBezTo>
                <a:cubicBezTo>
                  <a:pt x="5775138" y="874192"/>
                  <a:pt x="5775138" y="874192"/>
                  <a:pt x="5762178" y="930849"/>
                </a:cubicBezTo>
                <a:cubicBezTo>
                  <a:pt x="5762178" y="930849"/>
                  <a:pt x="5762178" y="930849"/>
                  <a:pt x="5736258" y="1044156"/>
                </a:cubicBezTo>
                <a:cubicBezTo>
                  <a:pt x="5736258" y="1044156"/>
                  <a:pt x="5736258" y="1044156"/>
                  <a:pt x="5762642" y="1109816"/>
                </a:cubicBezTo>
                <a:lnTo>
                  <a:pt x="5771553" y="1070865"/>
                </a:lnTo>
                <a:lnTo>
                  <a:pt x="5788563" y="996507"/>
                </a:lnTo>
                <a:cubicBezTo>
                  <a:pt x="5788563" y="996507"/>
                  <a:pt x="5788563" y="996507"/>
                  <a:pt x="5814950" y="1062157"/>
                </a:cubicBezTo>
                <a:cubicBezTo>
                  <a:pt x="5814950" y="1062157"/>
                  <a:pt x="5814950" y="1062157"/>
                  <a:pt x="5867253" y="1014509"/>
                </a:cubicBezTo>
                <a:cubicBezTo>
                  <a:pt x="5867253" y="1014509"/>
                  <a:pt x="5867253" y="1014509"/>
                  <a:pt x="5893174" y="901194"/>
                </a:cubicBezTo>
                <a:cubicBezTo>
                  <a:pt x="5893174" y="901194"/>
                  <a:pt x="5880215" y="957851"/>
                  <a:pt x="5906599" y="1023511"/>
                </a:cubicBezTo>
                <a:cubicBezTo>
                  <a:pt x="5906599" y="1023511"/>
                  <a:pt x="5906599" y="1023511"/>
                  <a:pt x="5893640" y="1080159"/>
                </a:cubicBezTo>
                <a:cubicBezTo>
                  <a:pt x="5893640" y="1080159"/>
                  <a:pt x="5893640" y="1080159"/>
                  <a:pt x="5854295" y="1071158"/>
                </a:cubicBezTo>
                <a:cubicBezTo>
                  <a:pt x="5854295" y="1071158"/>
                  <a:pt x="5854295" y="1071158"/>
                  <a:pt x="5867719" y="1193474"/>
                </a:cubicBezTo>
                <a:cubicBezTo>
                  <a:pt x="5867719" y="1193474"/>
                  <a:pt x="5867719" y="1193474"/>
                  <a:pt x="5841799" y="1306785"/>
                </a:cubicBezTo>
                <a:cubicBezTo>
                  <a:pt x="5841799" y="1306785"/>
                  <a:pt x="5841799" y="1306785"/>
                  <a:pt x="5868183" y="1372442"/>
                </a:cubicBezTo>
                <a:cubicBezTo>
                  <a:pt x="5868183" y="1372442"/>
                  <a:pt x="5868183" y="1372442"/>
                  <a:pt x="5815877" y="1420102"/>
                </a:cubicBezTo>
                <a:cubicBezTo>
                  <a:pt x="5815877" y="1420102"/>
                  <a:pt x="5815877" y="1420102"/>
                  <a:pt x="5828838" y="1363443"/>
                </a:cubicBezTo>
                <a:cubicBezTo>
                  <a:pt x="5828838" y="1363443"/>
                  <a:pt x="5828838" y="1363443"/>
                  <a:pt x="5776530" y="1411101"/>
                </a:cubicBezTo>
                <a:cubicBezTo>
                  <a:pt x="5776530" y="1411101"/>
                  <a:pt x="5776530" y="1411101"/>
                  <a:pt x="5763571" y="1467758"/>
                </a:cubicBezTo>
                <a:cubicBezTo>
                  <a:pt x="5763571" y="1467758"/>
                  <a:pt x="5763571" y="1467758"/>
                  <a:pt x="5750611" y="1524413"/>
                </a:cubicBezTo>
                <a:cubicBezTo>
                  <a:pt x="5750611" y="1524413"/>
                  <a:pt x="5750611" y="1524413"/>
                  <a:pt x="5789955" y="1533415"/>
                </a:cubicBezTo>
                <a:cubicBezTo>
                  <a:pt x="5789955" y="1533415"/>
                  <a:pt x="5789955" y="1533415"/>
                  <a:pt x="5751075" y="1703385"/>
                </a:cubicBezTo>
                <a:cubicBezTo>
                  <a:pt x="5738114" y="1760044"/>
                  <a:pt x="5738114" y="1760044"/>
                  <a:pt x="5777458" y="1769043"/>
                </a:cubicBezTo>
                <a:cubicBezTo>
                  <a:pt x="5777458" y="1769043"/>
                  <a:pt x="5777458" y="1769043"/>
                  <a:pt x="5751537" y="1882357"/>
                </a:cubicBezTo>
                <a:cubicBezTo>
                  <a:pt x="5751537" y="1882357"/>
                  <a:pt x="5751537" y="1882357"/>
                  <a:pt x="5738576" y="1939015"/>
                </a:cubicBezTo>
                <a:cubicBezTo>
                  <a:pt x="5738576" y="1939015"/>
                  <a:pt x="5738576" y="1939015"/>
                  <a:pt x="5699231" y="1930014"/>
                </a:cubicBezTo>
                <a:cubicBezTo>
                  <a:pt x="5699231" y="1930014"/>
                  <a:pt x="5699231" y="1930014"/>
                  <a:pt x="5712658" y="2052322"/>
                </a:cubicBezTo>
                <a:cubicBezTo>
                  <a:pt x="5712658" y="2052322"/>
                  <a:pt x="5712658" y="2052322"/>
                  <a:pt x="5739043" y="2117980"/>
                </a:cubicBezTo>
                <a:cubicBezTo>
                  <a:pt x="5739043" y="2117980"/>
                  <a:pt x="5739043" y="2117980"/>
                  <a:pt x="5699697" y="2108979"/>
                </a:cubicBezTo>
                <a:cubicBezTo>
                  <a:pt x="5778386" y="2126981"/>
                  <a:pt x="5699697" y="2108979"/>
                  <a:pt x="5713121" y="2231295"/>
                </a:cubicBezTo>
                <a:cubicBezTo>
                  <a:pt x="5713121" y="2231295"/>
                  <a:pt x="5713121" y="2231295"/>
                  <a:pt x="5726082" y="2174637"/>
                </a:cubicBezTo>
                <a:cubicBezTo>
                  <a:pt x="5726082" y="2174637"/>
                  <a:pt x="5726082" y="2174637"/>
                  <a:pt x="5778386" y="2126981"/>
                </a:cubicBezTo>
                <a:lnTo>
                  <a:pt x="5791346" y="2070325"/>
                </a:lnTo>
                <a:cubicBezTo>
                  <a:pt x="5791346" y="2070325"/>
                  <a:pt x="5791346" y="2070325"/>
                  <a:pt x="5804307" y="2013668"/>
                </a:cubicBezTo>
                <a:cubicBezTo>
                  <a:pt x="5804307" y="2013668"/>
                  <a:pt x="5804307" y="2013668"/>
                  <a:pt x="5777923" y="1948014"/>
                </a:cubicBezTo>
                <a:cubicBezTo>
                  <a:pt x="5777923" y="1948014"/>
                  <a:pt x="5777923" y="1948014"/>
                  <a:pt x="5816804" y="1778045"/>
                </a:cubicBezTo>
                <a:cubicBezTo>
                  <a:pt x="5816804" y="1778045"/>
                  <a:pt x="5816804" y="1778045"/>
                  <a:pt x="5817268" y="1957014"/>
                </a:cubicBezTo>
                <a:cubicBezTo>
                  <a:pt x="5817268" y="1957014"/>
                  <a:pt x="5810672" y="1940599"/>
                  <a:pt x="5807374" y="1932393"/>
                </a:cubicBezTo>
                <a:lnTo>
                  <a:pt x="5806757" y="1930858"/>
                </a:lnTo>
                <a:lnTo>
                  <a:pt x="5806137" y="1929315"/>
                </a:lnTo>
                <a:cubicBezTo>
                  <a:pt x="5805519" y="1927774"/>
                  <a:pt x="5805416" y="1927519"/>
                  <a:pt x="5805673" y="1928161"/>
                </a:cubicBezTo>
                <a:lnTo>
                  <a:pt x="5806757" y="1930858"/>
                </a:lnTo>
                <a:lnTo>
                  <a:pt x="5809692" y="1938167"/>
                </a:lnTo>
                <a:cubicBezTo>
                  <a:pt x="5811496" y="1942652"/>
                  <a:pt x="5813968" y="1948808"/>
                  <a:pt x="5817268" y="1957014"/>
                </a:cubicBezTo>
                <a:cubicBezTo>
                  <a:pt x="5817268" y="1957014"/>
                  <a:pt x="5817268" y="1957014"/>
                  <a:pt x="5856611" y="1966015"/>
                </a:cubicBezTo>
                <a:cubicBezTo>
                  <a:pt x="5856611" y="1966015"/>
                  <a:pt x="5856611" y="1966015"/>
                  <a:pt x="5869573" y="1909357"/>
                </a:cubicBezTo>
                <a:cubicBezTo>
                  <a:pt x="5882533" y="1852701"/>
                  <a:pt x="5921878" y="1861704"/>
                  <a:pt x="5934376" y="1626071"/>
                </a:cubicBezTo>
                <a:cubicBezTo>
                  <a:pt x="5934376" y="1626071"/>
                  <a:pt x="5934376" y="1626071"/>
                  <a:pt x="5960762" y="1691731"/>
                </a:cubicBezTo>
                <a:cubicBezTo>
                  <a:pt x="5960762" y="1691731"/>
                  <a:pt x="5960762" y="1691731"/>
                  <a:pt x="5999643" y="1521762"/>
                </a:cubicBezTo>
                <a:cubicBezTo>
                  <a:pt x="5999643" y="1521762"/>
                  <a:pt x="5999643" y="1521762"/>
                  <a:pt x="6012603" y="1465104"/>
                </a:cubicBezTo>
                <a:cubicBezTo>
                  <a:pt x="5986217" y="1399446"/>
                  <a:pt x="6038524" y="1351790"/>
                  <a:pt x="6025100" y="1229475"/>
                </a:cubicBezTo>
                <a:cubicBezTo>
                  <a:pt x="6025100" y="1229475"/>
                  <a:pt x="6025100" y="1229475"/>
                  <a:pt x="6024635" y="1050511"/>
                </a:cubicBezTo>
                <a:cubicBezTo>
                  <a:pt x="6024635" y="1050511"/>
                  <a:pt x="6024635" y="1050511"/>
                  <a:pt x="6076478" y="823880"/>
                </a:cubicBezTo>
                <a:cubicBezTo>
                  <a:pt x="6076478" y="823880"/>
                  <a:pt x="6076478" y="823880"/>
                  <a:pt x="6115359" y="653910"/>
                </a:cubicBezTo>
                <a:cubicBezTo>
                  <a:pt x="6115359" y="653910"/>
                  <a:pt x="6115359" y="653910"/>
                  <a:pt x="6167663" y="606258"/>
                </a:cubicBezTo>
                <a:cubicBezTo>
                  <a:pt x="6167663" y="606258"/>
                  <a:pt x="6167663" y="606258"/>
                  <a:pt x="6180624" y="549603"/>
                </a:cubicBezTo>
                <a:cubicBezTo>
                  <a:pt x="6180624" y="549603"/>
                  <a:pt x="6180624" y="549603"/>
                  <a:pt x="6141278" y="540603"/>
                </a:cubicBezTo>
                <a:cubicBezTo>
                  <a:pt x="6141278" y="540603"/>
                  <a:pt x="6141278" y="540603"/>
                  <a:pt x="6154239" y="483945"/>
                </a:cubicBezTo>
                <a:cubicBezTo>
                  <a:pt x="6154239" y="483945"/>
                  <a:pt x="6154239" y="483945"/>
                  <a:pt x="6167200" y="427289"/>
                </a:cubicBezTo>
                <a:cubicBezTo>
                  <a:pt x="6167200" y="427289"/>
                  <a:pt x="6167200" y="427289"/>
                  <a:pt x="6180162" y="370629"/>
                </a:cubicBezTo>
                <a:cubicBezTo>
                  <a:pt x="6180162" y="370629"/>
                  <a:pt x="6180162" y="370629"/>
                  <a:pt x="6192656" y="135008"/>
                </a:cubicBezTo>
                <a:cubicBezTo>
                  <a:pt x="6192656" y="135008"/>
                  <a:pt x="6192656" y="135008"/>
                  <a:pt x="6205617" y="78352"/>
                </a:cubicBezTo>
                <a:lnTo>
                  <a:pt x="6232001" y="144009"/>
                </a:lnTo>
                <a:cubicBezTo>
                  <a:pt x="6232001" y="144009"/>
                  <a:pt x="6232001" y="144009"/>
                  <a:pt x="6244961" y="87353"/>
                </a:cubicBezTo>
                <a:cubicBezTo>
                  <a:pt x="6244961" y="87353"/>
                  <a:pt x="6244961" y="87353"/>
                  <a:pt x="6284308" y="96352"/>
                </a:cubicBezTo>
                <a:cubicBezTo>
                  <a:pt x="6284308" y="96352"/>
                  <a:pt x="6284308" y="96352"/>
                  <a:pt x="6258387" y="209661"/>
                </a:cubicBezTo>
                <a:cubicBezTo>
                  <a:pt x="6258387" y="209661"/>
                  <a:pt x="6258387" y="209661"/>
                  <a:pt x="6232466" y="322974"/>
                </a:cubicBezTo>
                <a:cubicBezTo>
                  <a:pt x="6232466" y="322974"/>
                  <a:pt x="6232466" y="322974"/>
                  <a:pt x="6284773" y="275319"/>
                </a:cubicBezTo>
                <a:cubicBezTo>
                  <a:pt x="6284773" y="275319"/>
                  <a:pt x="6284773" y="275319"/>
                  <a:pt x="6258852" y="388632"/>
                </a:cubicBezTo>
                <a:cubicBezTo>
                  <a:pt x="6258852" y="388632"/>
                  <a:pt x="6258852" y="388632"/>
                  <a:pt x="6232932" y="501945"/>
                </a:cubicBezTo>
                <a:cubicBezTo>
                  <a:pt x="6232932" y="501945"/>
                  <a:pt x="6232932" y="501945"/>
                  <a:pt x="6272742" y="689912"/>
                </a:cubicBezTo>
                <a:cubicBezTo>
                  <a:pt x="6272742" y="689912"/>
                  <a:pt x="6272742" y="689912"/>
                  <a:pt x="6233395" y="680912"/>
                </a:cubicBezTo>
                <a:cubicBezTo>
                  <a:pt x="6233395" y="680912"/>
                  <a:pt x="6233395" y="680912"/>
                  <a:pt x="6220435" y="737570"/>
                </a:cubicBezTo>
                <a:cubicBezTo>
                  <a:pt x="6220435" y="737570"/>
                  <a:pt x="6220435" y="737570"/>
                  <a:pt x="6259779" y="746570"/>
                </a:cubicBezTo>
                <a:cubicBezTo>
                  <a:pt x="6259779" y="746570"/>
                  <a:pt x="6259779" y="746570"/>
                  <a:pt x="6260243" y="925540"/>
                </a:cubicBezTo>
                <a:cubicBezTo>
                  <a:pt x="6260243" y="925540"/>
                  <a:pt x="6260243" y="925540"/>
                  <a:pt x="6286627" y="991198"/>
                </a:cubicBezTo>
                <a:cubicBezTo>
                  <a:pt x="6286627" y="991198"/>
                  <a:pt x="6286627" y="991198"/>
                  <a:pt x="6287093" y="1170163"/>
                </a:cubicBezTo>
                <a:cubicBezTo>
                  <a:pt x="6287093" y="1170163"/>
                  <a:pt x="6274133" y="1226819"/>
                  <a:pt x="6234789" y="1217819"/>
                </a:cubicBezTo>
                <a:cubicBezTo>
                  <a:pt x="6234789" y="1217819"/>
                  <a:pt x="6234789" y="1217819"/>
                  <a:pt x="6261173" y="1283477"/>
                </a:cubicBezTo>
                <a:cubicBezTo>
                  <a:pt x="6261173" y="1283477"/>
                  <a:pt x="6261173" y="1283477"/>
                  <a:pt x="6300517" y="1292477"/>
                </a:cubicBezTo>
                <a:cubicBezTo>
                  <a:pt x="6300517" y="1292477"/>
                  <a:pt x="6339865" y="1301480"/>
                  <a:pt x="6339865" y="1301480"/>
                </a:cubicBezTo>
                <a:cubicBezTo>
                  <a:pt x="6326903" y="1358137"/>
                  <a:pt x="6287557" y="1349135"/>
                  <a:pt x="6274598" y="1405789"/>
                </a:cubicBezTo>
                <a:cubicBezTo>
                  <a:pt x="6274598" y="1405789"/>
                  <a:pt x="6274598" y="1405789"/>
                  <a:pt x="6326903" y="1358137"/>
                </a:cubicBezTo>
                <a:cubicBezTo>
                  <a:pt x="6326903" y="1358137"/>
                  <a:pt x="6326903" y="1358137"/>
                  <a:pt x="6339865" y="1301480"/>
                </a:cubicBezTo>
                <a:cubicBezTo>
                  <a:pt x="6339865" y="1301480"/>
                  <a:pt x="6339865" y="1301480"/>
                  <a:pt x="6352825" y="1244821"/>
                </a:cubicBezTo>
                <a:cubicBezTo>
                  <a:pt x="6365785" y="1188165"/>
                  <a:pt x="6313478" y="1235821"/>
                  <a:pt x="6326439" y="1179163"/>
                </a:cubicBezTo>
                <a:cubicBezTo>
                  <a:pt x="6326439" y="1179163"/>
                  <a:pt x="6326439" y="1179163"/>
                  <a:pt x="6339398" y="1122514"/>
                </a:cubicBezTo>
                <a:cubicBezTo>
                  <a:pt x="6339398" y="1122514"/>
                  <a:pt x="6339398" y="1122514"/>
                  <a:pt x="6352357" y="1065856"/>
                </a:cubicBezTo>
                <a:cubicBezTo>
                  <a:pt x="6352357" y="1065856"/>
                  <a:pt x="6352357" y="1065856"/>
                  <a:pt x="6325972" y="1000201"/>
                </a:cubicBezTo>
                <a:cubicBezTo>
                  <a:pt x="6325972" y="1000201"/>
                  <a:pt x="6325972" y="1000201"/>
                  <a:pt x="6378280" y="952540"/>
                </a:cubicBezTo>
                <a:cubicBezTo>
                  <a:pt x="6378280" y="952540"/>
                  <a:pt x="6378280" y="952540"/>
                  <a:pt x="6417627" y="961542"/>
                </a:cubicBezTo>
                <a:cubicBezTo>
                  <a:pt x="6417627" y="961542"/>
                  <a:pt x="6417627" y="961542"/>
                  <a:pt x="6391706" y="1074856"/>
                </a:cubicBezTo>
                <a:cubicBezTo>
                  <a:pt x="6391706" y="1074856"/>
                  <a:pt x="6391706" y="1074856"/>
                  <a:pt x="6418090" y="1140513"/>
                </a:cubicBezTo>
                <a:cubicBezTo>
                  <a:pt x="6418090" y="1140513"/>
                  <a:pt x="6418090" y="1140513"/>
                  <a:pt x="6405129" y="1197165"/>
                </a:cubicBezTo>
                <a:cubicBezTo>
                  <a:pt x="6405129" y="1197165"/>
                  <a:pt x="6405129" y="1197165"/>
                  <a:pt x="6379208" y="1310479"/>
                </a:cubicBezTo>
                <a:cubicBezTo>
                  <a:pt x="6379208" y="1310479"/>
                  <a:pt x="6379208" y="1310479"/>
                  <a:pt x="6418555" y="1319478"/>
                </a:cubicBezTo>
                <a:cubicBezTo>
                  <a:pt x="6418555" y="1319478"/>
                  <a:pt x="6418555" y="1319478"/>
                  <a:pt x="6392635" y="1432793"/>
                </a:cubicBezTo>
                <a:cubicBezTo>
                  <a:pt x="6392635" y="1432793"/>
                  <a:pt x="6392635" y="1432793"/>
                  <a:pt x="6419017" y="1498450"/>
                </a:cubicBezTo>
                <a:cubicBezTo>
                  <a:pt x="6419017" y="1498450"/>
                  <a:pt x="6366247" y="1367137"/>
                  <a:pt x="6406056" y="1555108"/>
                </a:cubicBezTo>
                <a:cubicBezTo>
                  <a:pt x="6406056" y="1555108"/>
                  <a:pt x="6406056" y="1555108"/>
                  <a:pt x="6380136" y="1668419"/>
                </a:cubicBezTo>
                <a:cubicBezTo>
                  <a:pt x="6380136" y="1668419"/>
                  <a:pt x="6380136" y="1668419"/>
                  <a:pt x="6393560" y="1790736"/>
                </a:cubicBezTo>
                <a:cubicBezTo>
                  <a:pt x="6393560" y="1790736"/>
                  <a:pt x="6393560" y="1790736"/>
                  <a:pt x="6380600" y="1847393"/>
                </a:cubicBezTo>
                <a:cubicBezTo>
                  <a:pt x="6380600" y="1847393"/>
                  <a:pt x="6380600" y="1847393"/>
                  <a:pt x="6406984" y="1913051"/>
                </a:cubicBezTo>
                <a:cubicBezTo>
                  <a:pt x="6406984" y="1913051"/>
                  <a:pt x="6406984" y="1913051"/>
                  <a:pt x="6446330" y="1922051"/>
                </a:cubicBezTo>
                <a:cubicBezTo>
                  <a:pt x="6446330" y="1922051"/>
                  <a:pt x="6446330" y="1922051"/>
                  <a:pt x="6419945" y="1856394"/>
                </a:cubicBezTo>
                <a:cubicBezTo>
                  <a:pt x="6419945" y="1856394"/>
                  <a:pt x="6419945" y="1856394"/>
                  <a:pt x="6459290" y="1865393"/>
                </a:cubicBezTo>
                <a:cubicBezTo>
                  <a:pt x="6459290" y="1865393"/>
                  <a:pt x="6459290" y="1865393"/>
                  <a:pt x="6511596" y="1817739"/>
                </a:cubicBezTo>
                <a:cubicBezTo>
                  <a:pt x="6511596" y="1817739"/>
                  <a:pt x="6511596" y="1817739"/>
                  <a:pt x="6524557" y="1761081"/>
                </a:cubicBezTo>
                <a:cubicBezTo>
                  <a:pt x="6524557" y="1761081"/>
                  <a:pt x="6524557" y="1761081"/>
                  <a:pt x="6537520" y="1704423"/>
                </a:cubicBezTo>
                <a:cubicBezTo>
                  <a:pt x="6537520" y="1704423"/>
                  <a:pt x="6537520" y="1704423"/>
                  <a:pt x="6550479" y="1647767"/>
                </a:cubicBezTo>
                <a:cubicBezTo>
                  <a:pt x="6550479" y="1647767"/>
                  <a:pt x="6550479" y="1647767"/>
                  <a:pt x="6511132" y="1638768"/>
                </a:cubicBezTo>
                <a:cubicBezTo>
                  <a:pt x="6511132" y="1638768"/>
                  <a:pt x="6511132" y="1638768"/>
                  <a:pt x="6563440" y="1591109"/>
                </a:cubicBezTo>
                <a:cubicBezTo>
                  <a:pt x="6563440" y="1591109"/>
                  <a:pt x="6563440" y="1591109"/>
                  <a:pt x="6537054" y="1525450"/>
                </a:cubicBezTo>
                <a:cubicBezTo>
                  <a:pt x="6537054" y="1525450"/>
                  <a:pt x="6537054" y="1525450"/>
                  <a:pt x="6576401" y="1534452"/>
                </a:cubicBezTo>
                <a:cubicBezTo>
                  <a:pt x="6576401" y="1534452"/>
                  <a:pt x="6576401" y="1534452"/>
                  <a:pt x="6589361" y="1477795"/>
                </a:cubicBezTo>
                <a:cubicBezTo>
                  <a:pt x="6589361" y="1477795"/>
                  <a:pt x="6589361" y="1477795"/>
                  <a:pt x="6562975" y="1412139"/>
                </a:cubicBezTo>
                <a:cubicBezTo>
                  <a:pt x="6562975" y="1412139"/>
                  <a:pt x="6562975" y="1412139"/>
                  <a:pt x="6575936" y="1355481"/>
                </a:cubicBezTo>
                <a:cubicBezTo>
                  <a:pt x="6575936" y="1355481"/>
                  <a:pt x="6579176" y="1341316"/>
                  <a:pt x="6580794" y="1334239"/>
                </a:cubicBezTo>
                <a:lnTo>
                  <a:pt x="6581403" y="1331580"/>
                </a:lnTo>
                <a:lnTo>
                  <a:pt x="6584036" y="1320070"/>
                </a:lnTo>
                <a:cubicBezTo>
                  <a:pt x="6588896" y="1298825"/>
                  <a:pt x="6595375" y="1270500"/>
                  <a:pt x="6601856" y="1242167"/>
                </a:cubicBezTo>
                <a:cubicBezTo>
                  <a:pt x="6601856" y="1242167"/>
                  <a:pt x="6601856" y="1242167"/>
                  <a:pt x="6562511" y="1233166"/>
                </a:cubicBezTo>
                <a:cubicBezTo>
                  <a:pt x="6562511" y="1233166"/>
                  <a:pt x="6562511" y="1233166"/>
                  <a:pt x="6653233" y="836575"/>
                </a:cubicBezTo>
                <a:cubicBezTo>
                  <a:pt x="6653233" y="836575"/>
                  <a:pt x="6653233" y="836575"/>
                  <a:pt x="6652769" y="657608"/>
                </a:cubicBezTo>
                <a:cubicBezTo>
                  <a:pt x="6652769" y="657608"/>
                  <a:pt x="6652769" y="657608"/>
                  <a:pt x="6704865" y="429878"/>
                </a:cubicBezTo>
                <a:lnTo>
                  <a:pt x="6717571" y="374325"/>
                </a:lnTo>
                <a:cubicBezTo>
                  <a:pt x="6717571" y="374325"/>
                  <a:pt x="6717571" y="374325"/>
                  <a:pt x="6718035" y="553293"/>
                </a:cubicBezTo>
                <a:cubicBezTo>
                  <a:pt x="6718035" y="553293"/>
                  <a:pt x="6718035" y="553293"/>
                  <a:pt x="6731460" y="675610"/>
                </a:cubicBezTo>
                <a:cubicBezTo>
                  <a:pt x="6731460" y="675610"/>
                  <a:pt x="6731460" y="675610"/>
                  <a:pt x="6718500" y="732263"/>
                </a:cubicBezTo>
                <a:cubicBezTo>
                  <a:pt x="6718500" y="732263"/>
                  <a:pt x="6718500" y="732263"/>
                  <a:pt x="6784230" y="806918"/>
                </a:cubicBezTo>
                <a:cubicBezTo>
                  <a:pt x="6784230" y="806918"/>
                  <a:pt x="6784230" y="806918"/>
                  <a:pt x="6771735" y="1042544"/>
                </a:cubicBezTo>
                <a:cubicBezTo>
                  <a:pt x="6771735" y="1042544"/>
                  <a:pt x="6771735" y="1042544"/>
                  <a:pt x="6785157" y="1164861"/>
                </a:cubicBezTo>
                <a:cubicBezTo>
                  <a:pt x="6785157" y="1164861"/>
                  <a:pt x="6785157" y="1164861"/>
                  <a:pt x="6798117" y="1108204"/>
                </a:cubicBezTo>
                <a:cubicBezTo>
                  <a:pt x="6798117" y="1108204"/>
                  <a:pt x="6785157" y="1164861"/>
                  <a:pt x="6837465" y="1117204"/>
                </a:cubicBezTo>
                <a:cubicBezTo>
                  <a:pt x="6837465" y="1117204"/>
                  <a:pt x="6837465" y="1117204"/>
                  <a:pt x="6772196" y="1221520"/>
                </a:cubicBezTo>
                <a:cubicBezTo>
                  <a:pt x="6745813" y="1155861"/>
                  <a:pt x="6745813" y="1155861"/>
                  <a:pt x="6732851" y="1212519"/>
                </a:cubicBezTo>
                <a:cubicBezTo>
                  <a:pt x="6772196" y="1221520"/>
                  <a:pt x="6772196" y="1221520"/>
                  <a:pt x="6759237" y="1278168"/>
                </a:cubicBezTo>
                <a:cubicBezTo>
                  <a:pt x="6759237" y="1278168"/>
                  <a:pt x="6759237" y="1278168"/>
                  <a:pt x="6811543" y="1230517"/>
                </a:cubicBezTo>
                <a:cubicBezTo>
                  <a:pt x="6811543" y="1230517"/>
                  <a:pt x="6811543" y="1230517"/>
                  <a:pt x="6798584" y="1287170"/>
                </a:cubicBezTo>
                <a:cubicBezTo>
                  <a:pt x="6798584" y="1287170"/>
                  <a:pt x="6798584" y="1287170"/>
                  <a:pt x="6837928" y="1296169"/>
                </a:cubicBezTo>
                <a:cubicBezTo>
                  <a:pt x="6837928" y="1296169"/>
                  <a:pt x="6837928" y="1296169"/>
                  <a:pt x="6824967" y="1352827"/>
                </a:cubicBezTo>
                <a:cubicBezTo>
                  <a:pt x="6824967" y="1352827"/>
                  <a:pt x="6824967" y="1352827"/>
                  <a:pt x="6851353" y="1418486"/>
                </a:cubicBezTo>
                <a:cubicBezTo>
                  <a:pt x="6851353" y="1418486"/>
                  <a:pt x="6851353" y="1418486"/>
                  <a:pt x="6838393" y="1475143"/>
                </a:cubicBezTo>
                <a:cubicBezTo>
                  <a:pt x="6838393" y="1475143"/>
                  <a:pt x="6838393" y="1475143"/>
                  <a:pt x="6864778" y="1540798"/>
                </a:cubicBezTo>
                <a:cubicBezTo>
                  <a:pt x="6864778" y="1540798"/>
                  <a:pt x="6864778" y="1540798"/>
                  <a:pt x="6799511" y="1645112"/>
                </a:cubicBezTo>
                <a:cubicBezTo>
                  <a:pt x="6786551" y="1701769"/>
                  <a:pt x="6930045" y="1436486"/>
                  <a:pt x="6773592" y="1758424"/>
                </a:cubicBezTo>
                <a:cubicBezTo>
                  <a:pt x="6773592" y="1758424"/>
                  <a:pt x="6773592" y="1758424"/>
                  <a:pt x="6799976" y="1824082"/>
                </a:cubicBezTo>
                <a:cubicBezTo>
                  <a:pt x="6799976" y="1824082"/>
                  <a:pt x="6799976" y="1824082"/>
                  <a:pt x="6865240" y="1719772"/>
                </a:cubicBezTo>
                <a:cubicBezTo>
                  <a:pt x="6865240" y="1719772"/>
                  <a:pt x="6865240" y="1719772"/>
                  <a:pt x="6852281" y="1776426"/>
                </a:cubicBezTo>
                <a:cubicBezTo>
                  <a:pt x="6852281" y="1776426"/>
                  <a:pt x="6852281" y="1776426"/>
                  <a:pt x="6839321" y="1833083"/>
                </a:cubicBezTo>
                <a:cubicBezTo>
                  <a:pt x="6839321" y="1833083"/>
                  <a:pt x="6839321" y="1833083"/>
                  <a:pt x="6826360" y="1889740"/>
                </a:cubicBezTo>
                <a:cubicBezTo>
                  <a:pt x="6826360" y="1889740"/>
                  <a:pt x="6826360" y="1889740"/>
                  <a:pt x="6813400" y="1946398"/>
                </a:cubicBezTo>
                <a:cubicBezTo>
                  <a:pt x="6813400" y="1946398"/>
                  <a:pt x="6813400" y="1946398"/>
                  <a:pt x="6787014" y="1880741"/>
                </a:cubicBezTo>
                <a:cubicBezTo>
                  <a:pt x="6787014" y="1880741"/>
                  <a:pt x="6787014" y="1880741"/>
                  <a:pt x="6761093" y="1994057"/>
                </a:cubicBezTo>
                <a:cubicBezTo>
                  <a:pt x="6761093" y="1994057"/>
                  <a:pt x="6761093" y="1994057"/>
                  <a:pt x="6787477" y="2059711"/>
                </a:cubicBezTo>
                <a:cubicBezTo>
                  <a:pt x="6787477" y="2059711"/>
                  <a:pt x="6787477" y="2059711"/>
                  <a:pt x="6761557" y="2173027"/>
                </a:cubicBezTo>
                <a:cubicBezTo>
                  <a:pt x="6761557" y="2173027"/>
                  <a:pt x="6761557" y="2173027"/>
                  <a:pt x="6787944" y="2238679"/>
                </a:cubicBezTo>
                <a:lnTo>
                  <a:pt x="6786323" y="2245761"/>
                </a:lnTo>
                <a:lnTo>
                  <a:pt x="6776603" y="2288253"/>
                </a:lnTo>
                <a:cubicBezTo>
                  <a:pt x="6774984" y="2295333"/>
                  <a:pt x="6774984" y="2295333"/>
                  <a:pt x="6774984" y="2295333"/>
                </a:cubicBezTo>
                <a:cubicBezTo>
                  <a:pt x="6774984" y="2295333"/>
                  <a:pt x="6774984" y="2295333"/>
                  <a:pt x="6736100" y="2465308"/>
                </a:cubicBezTo>
                <a:cubicBezTo>
                  <a:pt x="6736100" y="2465308"/>
                  <a:pt x="6736100" y="2465308"/>
                  <a:pt x="6749523" y="2587619"/>
                </a:cubicBezTo>
                <a:cubicBezTo>
                  <a:pt x="6749523" y="2587619"/>
                  <a:pt x="6749523" y="2587619"/>
                  <a:pt x="6749990" y="2766588"/>
                </a:cubicBezTo>
                <a:cubicBezTo>
                  <a:pt x="6749990" y="2766588"/>
                  <a:pt x="6749990" y="2766588"/>
                  <a:pt x="6737030" y="2823243"/>
                </a:cubicBezTo>
                <a:cubicBezTo>
                  <a:pt x="6697683" y="2814242"/>
                  <a:pt x="6697683" y="2814242"/>
                  <a:pt x="6697683" y="2814242"/>
                </a:cubicBezTo>
                <a:cubicBezTo>
                  <a:pt x="6694442" y="2828406"/>
                  <a:pt x="6691201" y="2842575"/>
                  <a:pt x="6684721" y="2870900"/>
                </a:cubicBezTo>
                <a:cubicBezTo>
                  <a:pt x="6684721" y="2870900"/>
                  <a:pt x="6684721" y="2870900"/>
                  <a:pt x="6724069" y="2879900"/>
                </a:cubicBezTo>
                <a:cubicBezTo>
                  <a:pt x="6724069" y="2879900"/>
                  <a:pt x="6724069" y="2879900"/>
                  <a:pt x="6671761" y="2927557"/>
                </a:cubicBezTo>
                <a:cubicBezTo>
                  <a:pt x="6671761" y="2927557"/>
                  <a:pt x="6671761" y="2927557"/>
                  <a:pt x="6711109" y="2936556"/>
                </a:cubicBezTo>
                <a:cubicBezTo>
                  <a:pt x="6711109" y="2936556"/>
                  <a:pt x="6711109" y="2936556"/>
                  <a:pt x="6698149" y="2993215"/>
                </a:cubicBezTo>
                <a:cubicBezTo>
                  <a:pt x="6698149" y="2993215"/>
                  <a:pt x="6698149" y="2993215"/>
                  <a:pt x="6685187" y="3049871"/>
                </a:cubicBezTo>
                <a:cubicBezTo>
                  <a:pt x="6685187" y="3049871"/>
                  <a:pt x="6685187" y="3049871"/>
                  <a:pt x="6659268" y="3163182"/>
                </a:cubicBezTo>
                <a:cubicBezTo>
                  <a:pt x="6659268" y="3163182"/>
                  <a:pt x="6659268" y="3163182"/>
                  <a:pt x="6698611" y="3172181"/>
                </a:cubicBezTo>
                <a:cubicBezTo>
                  <a:pt x="6698611" y="3172181"/>
                  <a:pt x="6698611" y="3172181"/>
                  <a:pt x="6685651" y="3228837"/>
                </a:cubicBezTo>
                <a:cubicBezTo>
                  <a:pt x="6685651" y="3228837"/>
                  <a:pt x="6685651" y="3228837"/>
                  <a:pt x="6684029" y="3235925"/>
                </a:cubicBezTo>
                <a:lnTo>
                  <a:pt x="6674309" y="3278415"/>
                </a:lnTo>
                <a:lnTo>
                  <a:pt x="6672691" y="3285492"/>
                </a:lnTo>
                <a:lnTo>
                  <a:pt x="6672487" y="3286383"/>
                </a:lnTo>
                <a:lnTo>
                  <a:pt x="6671069" y="3292582"/>
                </a:lnTo>
                <a:lnTo>
                  <a:pt x="6668842" y="3302318"/>
                </a:lnTo>
                <a:cubicBezTo>
                  <a:pt x="6666208" y="3313827"/>
                  <a:pt x="6662970" y="3327988"/>
                  <a:pt x="6659729" y="3342150"/>
                </a:cubicBezTo>
                <a:cubicBezTo>
                  <a:pt x="6659729" y="3342150"/>
                  <a:pt x="6659729" y="3342150"/>
                  <a:pt x="6646769" y="3398807"/>
                </a:cubicBezTo>
                <a:cubicBezTo>
                  <a:pt x="6686113" y="3407808"/>
                  <a:pt x="6699074" y="3351151"/>
                  <a:pt x="6686113" y="3407808"/>
                </a:cubicBezTo>
                <a:cubicBezTo>
                  <a:pt x="6686113" y="3407808"/>
                  <a:pt x="6686113" y="3407808"/>
                  <a:pt x="6699074" y="3351151"/>
                </a:cubicBezTo>
                <a:cubicBezTo>
                  <a:pt x="6699074" y="3351151"/>
                  <a:pt x="6699074" y="3351151"/>
                  <a:pt x="6725461" y="3416811"/>
                </a:cubicBezTo>
                <a:cubicBezTo>
                  <a:pt x="6725461" y="3416811"/>
                  <a:pt x="6725461" y="3416811"/>
                  <a:pt x="6712500" y="3473466"/>
                </a:cubicBezTo>
                <a:cubicBezTo>
                  <a:pt x="6712500" y="3473466"/>
                  <a:pt x="6712500" y="3473466"/>
                  <a:pt x="6738884" y="3539124"/>
                </a:cubicBezTo>
                <a:cubicBezTo>
                  <a:pt x="6738884" y="3539124"/>
                  <a:pt x="6738884" y="3539124"/>
                  <a:pt x="6699539" y="3530123"/>
                </a:cubicBezTo>
                <a:cubicBezTo>
                  <a:pt x="6699539" y="3530123"/>
                  <a:pt x="6699539" y="3530123"/>
                  <a:pt x="6765270" y="3604780"/>
                </a:cubicBezTo>
                <a:cubicBezTo>
                  <a:pt x="6765270" y="3604780"/>
                  <a:pt x="6765270" y="3604780"/>
                  <a:pt x="6818040" y="3736096"/>
                </a:cubicBezTo>
                <a:cubicBezTo>
                  <a:pt x="6818040" y="3736096"/>
                  <a:pt x="6818040" y="3736096"/>
                  <a:pt x="6870343" y="3688438"/>
                </a:cubicBezTo>
                <a:cubicBezTo>
                  <a:pt x="6870343" y="3688438"/>
                  <a:pt x="6870343" y="3688438"/>
                  <a:pt x="6843961" y="3622780"/>
                </a:cubicBezTo>
                <a:cubicBezTo>
                  <a:pt x="6843961" y="3622780"/>
                  <a:pt x="6843961" y="3622780"/>
                  <a:pt x="6856921" y="3566126"/>
                </a:cubicBezTo>
                <a:cubicBezTo>
                  <a:pt x="6856921" y="3566126"/>
                  <a:pt x="6856921" y="3566126"/>
                  <a:pt x="6817574" y="3557125"/>
                </a:cubicBezTo>
                <a:cubicBezTo>
                  <a:pt x="6817574" y="3557125"/>
                  <a:pt x="6817574" y="3557125"/>
                  <a:pt x="6869882" y="3509469"/>
                </a:cubicBezTo>
                <a:cubicBezTo>
                  <a:pt x="6869882" y="3509469"/>
                  <a:pt x="6869882" y="3509469"/>
                  <a:pt x="6856455" y="3387153"/>
                </a:cubicBezTo>
                <a:cubicBezTo>
                  <a:pt x="6856455" y="3387153"/>
                  <a:pt x="6856455" y="3387153"/>
                  <a:pt x="6895802" y="3396154"/>
                </a:cubicBezTo>
                <a:cubicBezTo>
                  <a:pt x="6895802" y="3396154"/>
                  <a:pt x="6895802" y="3396154"/>
                  <a:pt x="6882376" y="3273838"/>
                </a:cubicBezTo>
                <a:cubicBezTo>
                  <a:pt x="6882376" y="3273838"/>
                  <a:pt x="6882376" y="3273838"/>
                  <a:pt x="6869417" y="3330494"/>
                </a:cubicBezTo>
                <a:cubicBezTo>
                  <a:pt x="6869417" y="3330494"/>
                  <a:pt x="6869417" y="3330494"/>
                  <a:pt x="6830073" y="3321494"/>
                </a:cubicBezTo>
                <a:cubicBezTo>
                  <a:pt x="6843033" y="3264840"/>
                  <a:pt x="6908764" y="3339494"/>
                  <a:pt x="6855994" y="3208181"/>
                </a:cubicBezTo>
                <a:cubicBezTo>
                  <a:pt x="6855994" y="3208181"/>
                  <a:pt x="6855994" y="3208181"/>
                  <a:pt x="6895339" y="3217182"/>
                </a:cubicBezTo>
                <a:cubicBezTo>
                  <a:pt x="6895339" y="3217182"/>
                  <a:pt x="6895339" y="3217182"/>
                  <a:pt x="6881913" y="3094873"/>
                </a:cubicBezTo>
                <a:cubicBezTo>
                  <a:pt x="6881913" y="3094873"/>
                  <a:pt x="6881913" y="3094873"/>
                  <a:pt x="6894874" y="3038218"/>
                </a:cubicBezTo>
                <a:cubicBezTo>
                  <a:pt x="6894874" y="3038218"/>
                  <a:pt x="6894874" y="3038218"/>
                  <a:pt x="6907833" y="2981561"/>
                </a:cubicBezTo>
                <a:cubicBezTo>
                  <a:pt x="6907833" y="2981561"/>
                  <a:pt x="6907833" y="2981561"/>
                  <a:pt x="6920795" y="2924902"/>
                </a:cubicBezTo>
                <a:cubicBezTo>
                  <a:pt x="6920795" y="2924902"/>
                  <a:pt x="6920795" y="2924902"/>
                  <a:pt x="6881449" y="2915903"/>
                </a:cubicBezTo>
                <a:cubicBezTo>
                  <a:pt x="6894410" y="2859245"/>
                  <a:pt x="6946716" y="2811589"/>
                  <a:pt x="6894410" y="2859245"/>
                </a:cubicBezTo>
                <a:cubicBezTo>
                  <a:pt x="6907371" y="2802588"/>
                  <a:pt x="6946716" y="2811589"/>
                  <a:pt x="6907371" y="2802588"/>
                </a:cubicBezTo>
                <a:cubicBezTo>
                  <a:pt x="6907371" y="2802588"/>
                  <a:pt x="6907371" y="2802588"/>
                  <a:pt x="6880987" y="2736931"/>
                </a:cubicBezTo>
                <a:cubicBezTo>
                  <a:pt x="6880987" y="2736931"/>
                  <a:pt x="6880987" y="2736931"/>
                  <a:pt x="6893946" y="2680279"/>
                </a:cubicBezTo>
                <a:cubicBezTo>
                  <a:pt x="6893946" y="2680279"/>
                  <a:pt x="6893946" y="2680279"/>
                  <a:pt x="6906906" y="2623623"/>
                </a:cubicBezTo>
                <a:cubicBezTo>
                  <a:pt x="6906906" y="2623623"/>
                  <a:pt x="6906906" y="2623623"/>
                  <a:pt x="6959212" y="2575965"/>
                </a:cubicBezTo>
                <a:cubicBezTo>
                  <a:pt x="6959212" y="2575965"/>
                  <a:pt x="6959212" y="2575965"/>
                  <a:pt x="6919866" y="2566964"/>
                </a:cubicBezTo>
                <a:cubicBezTo>
                  <a:pt x="6932827" y="2510310"/>
                  <a:pt x="6893481" y="2501308"/>
                  <a:pt x="6906441" y="2444652"/>
                </a:cubicBezTo>
                <a:cubicBezTo>
                  <a:pt x="6906441" y="2444652"/>
                  <a:pt x="6906441" y="2444652"/>
                  <a:pt x="6945788" y="2453653"/>
                </a:cubicBezTo>
                <a:cubicBezTo>
                  <a:pt x="6945788" y="2453653"/>
                  <a:pt x="6945788" y="2453653"/>
                  <a:pt x="6919401" y="2387994"/>
                </a:cubicBezTo>
                <a:cubicBezTo>
                  <a:pt x="6919401" y="2387994"/>
                  <a:pt x="6919401" y="2387994"/>
                  <a:pt x="6918938" y="2209027"/>
                </a:cubicBezTo>
                <a:cubicBezTo>
                  <a:pt x="6918938" y="2209027"/>
                  <a:pt x="6918938" y="2209027"/>
                  <a:pt x="6879594" y="2200027"/>
                </a:cubicBezTo>
                <a:lnTo>
                  <a:pt x="6892554" y="2143369"/>
                </a:lnTo>
                <a:cubicBezTo>
                  <a:pt x="6931897" y="2152370"/>
                  <a:pt x="6905515" y="2086713"/>
                  <a:pt x="6918476" y="2030058"/>
                </a:cubicBezTo>
                <a:cubicBezTo>
                  <a:pt x="6918476" y="2030058"/>
                  <a:pt x="6918476" y="2030058"/>
                  <a:pt x="6944859" y="2095712"/>
                </a:cubicBezTo>
                <a:cubicBezTo>
                  <a:pt x="6997164" y="2048059"/>
                  <a:pt x="6957819" y="2039057"/>
                  <a:pt x="6997164" y="2048059"/>
                </a:cubicBezTo>
                <a:cubicBezTo>
                  <a:pt x="6997164" y="2048059"/>
                  <a:pt x="6997164" y="2048059"/>
                  <a:pt x="7010125" y="1991401"/>
                </a:cubicBezTo>
                <a:cubicBezTo>
                  <a:pt x="7010125" y="1991401"/>
                  <a:pt x="7010125" y="1991401"/>
                  <a:pt x="6970778" y="1982401"/>
                </a:cubicBezTo>
                <a:cubicBezTo>
                  <a:pt x="6970778" y="1982401"/>
                  <a:pt x="6970778" y="1982401"/>
                  <a:pt x="7036047" y="1878083"/>
                </a:cubicBezTo>
                <a:cubicBezTo>
                  <a:pt x="7036047" y="1878083"/>
                  <a:pt x="7036047" y="1878083"/>
                  <a:pt x="7022622" y="1755772"/>
                </a:cubicBezTo>
                <a:cubicBezTo>
                  <a:pt x="7022622" y="1755772"/>
                  <a:pt x="7022622" y="1755772"/>
                  <a:pt x="7009199" y="1633457"/>
                </a:cubicBezTo>
                <a:cubicBezTo>
                  <a:pt x="7009199" y="1633457"/>
                  <a:pt x="7009612" y="1634484"/>
                  <a:pt x="7010280" y="1636151"/>
                </a:cubicBezTo>
                <a:lnTo>
                  <a:pt x="7011465" y="1639098"/>
                </a:lnTo>
                <a:lnTo>
                  <a:pt x="7012908" y="1642692"/>
                </a:lnTo>
                <a:lnTo>
                  <a:pt x="7015627" y="1649457"/>
                </a:lnTo>
                <a:lnTo>
                  <a:pt x="7016819" y="1652423"/>
                </a:lnTo>
                <a:lnTo>
                  <a:pt x="7020889" y="1662552"/>
                </a:lnTo>
                <a:cubicBezTo>
                  <a:pt x="7021101" y="1663082"/>
                  <a:pt x="7020330" y="1661158"/>
                  <a:pt x="7019093" y="1658080"/>
                </a:cubicBezTo>
                <a:lnTo>
                  <a:pt x="7016819" y="1652423"/>
                </a:lnTo>
                <a:lnTo>
                  <a:pt x="7016774" y="1652310"/>
                </a:lnTo>
                <a:lnTo>
                  <a:pt x="7015627" y="1649457"/>
                </a:lnTo>
                <a:lnTo>
                  <a:pt x="7011465" y="1639098"/>
                </a:lnTo>
                <a:lnTo>
                  <a:pt x="7009199" y="1633457"/>
                </a:lnTo>
                <a:cubicBezTo>
                  <a:pt x="7009199" y="1633457"/>
                  <a:pt x="7009199" y="1633457"/>
                  <a:pt x="7022160" y="1576801"/>
                </a:cubicBezTo>
                <a:cubicBezTo>
                  <a:pt x="7022160" y="1576801"/>
                  <a:pt x="7022160" y="1576801"/>
                  <a:pt x="7034656" y="1341171"/>
                </a:cubicBezTo>
                <a:cubicBezTo>
                  <a:pt x="7034656" y="1341171"/>
                  <a:pt x="7034656" y="1341171"/>
                  <a:pt x="7047613" y="1284522"/>
                </a:cubicBezTo>
                <a:cubicBezTo>
                  <a:pt x="7047613" y="1284522"/>
                  <a:pt x="7060574" y="1227864"/>
                  <a:pt x="7060574" y="1227864"/>
                </a:cubicBezTo>
                <a:cubicBezTo>
                  <a:pt x="7060574" y="1227864"/>
                  <a:pt x="7060574" y="1227864"/>
                  <a:pt x="7071510" y="1180058"/>
                </a:cubicBezTo>
                <a:lnTo>
                  <a:pt x="7073536" y="1171205"/>
                </a:lnTo>
                <a:cubicBezTo>
                  <a:pt x="7073536" y="1171205"/>
                  <a:pt x="7073536" y="1171205"/>
                  <a:pt x="7060113" y="1048891"/>
                </a:cubicBezTo>
                <a:cubicBezTo>
                  <a:pt x="7060113" y="1048891"/>
                  <a:pt x="7060113" y="1048891"/>
                  <a:pt x="7046689" y="926579"/>
                </a:cubicBezTo>
                <a:cubicBezTo>
                  <a:pt x="7059648" y="869920"/>
                  <a:pt x="7033263" y="804269"/>
                  <a:pt x="7072608" y="813270"/>
                </a:cubicBezTo>
                <a:cubicBezTo>
                  <a:pt x="7072608" y="813270"/>
                  <a:pt x="7072608" y="813270"/>
                  <a:pt x="7072145" y="634296"/>
                </a:cubicBezTo>
                <a:cubicBezTo>
                  <a:pt x="7072145" y="634296"/>
                  <a:pt x="7072145" y="634296"/>
                  <a:pt x="7085105" y="577640"/>
                </a:cubicBezTo>
                <a:cubicBezTo>
                  <a:pt x="7085105" y="577640"/>
                  <a:pt x="7085105" y="577640"/>
                  <a:pt x="7098066" y="520986"/>
                </a:cubicBezTo>
                <a:cubicBezTo>
                  <a:pt x="7098066" y="520986"/>
                  <a:pt x="7098066" y="520986"/>
                  <a:pt x="7150370" y="473329"/>
                </a:cubicBezTo>
                <a:cubicBezTo>
                  <a:pt x="7150370" y="473329"/>
                  <a:pt x="7150370" y="473329"/>
                  <a:pt x="7176755" y="538987"/>
                </a:cubicBezTo>
                <a:cubicBezTo>
                  <a:pt x="7163796" y="595640"/>
                  <a:pt x="7163796" y="595640"/>
                  <a:pt x="7203140" y="604642"/>
                </a:cubicBezTo>
                <a:cubicBezTo>
                  <a:pt x="7203140" y="604642"/>
                  <a:pt x="7203140" y="604642"/>
                  <a:pt x="7164258" y="774613"/>
                </a:cubicBezTo>
                <a:cubicBezTo>
                  <a:pt x="7164258" y="774613"/>
                  <a:pt x="7164258" y="774613"/>
                  <a:pt x="7203605" y="783616"/>
                </a:cubicBezTo>
                <a:cubicBezTo>
                  <a:pt x="7203605" y="783616"/>
                  <a:pt x="7203605" y="783616"/>
                  <a:pt x="7151763" y="1010238"/>
                </a:cubicBezTo>
                <a:cubicBezTo>
                  <a:pt x="7151763" y="1010238"/>
                  <a:pt x="7151763" y="1010238"/>
                  <a:pt x="7191108" y="1019238"/>
                </a:cubicBezTo>
                <a:cubicBezTo>
                  <a:pt x="7191108" y="1019238"/>
                  <a:pt x="7191108" y="1019238"/>
                  <a:pt x="7204532" y="1141551"/>
                </a:cubicBezTo>
                <a:cubicBezTo>
                  <a:pt x="7204532" y="1141551"/>
                  <a:pt x="7204532" y="1141551"/>
                  <a:pt x="7191571" y="1198209"/>
                </a:cubicBezTo>
                <a:cubicBezTo>
                  <a:pt x="7191571" y="1198209"/>
                  <a:pt x="7191571" y="1198209"/>
                  <a:pt x="7204997" y="1320524"/>
                </a:cubicBezTo>
                <a:cubicBezTo>
                  <a:pt x="7204997" y="1320524"/>
                  <a:pt x="7204997" y="1320524"/>
                  <a:pt x="7231383" y="1386174"/>
                </a:cubicBezTo>
                <a:cubicBezTo>
                  <a:pt x="7192039" y="1377174"/>
                  <a:pt x="7192039" y="1377174"/>
                  <a:pt x="7192039" y="1377174"/>
                </a:cubicBezTo>
                <a:cubicBezTo>
                  <a:pt x="7192039" y="1377174"/>
                  <a:pt x="7192039" y="1377174"/>
                  <a:pt x="7244807" y="1508490"/>
                </a:cubicBezTo>
                <a:cubicBezTo>
                  <a:pt x="7244807" y="1508490"/>
                  <a:pt x="7244807" y="1508490"/>
                  <a:pt x="7231846" y="1565146"/>
                </a:cubicBezTo>
                <a:cubicBezTo>
                  <a:pt x="7231846" y="1565146"/>
                  <a:pt x="7231846" y="1565146"/>
                  <a:pt x="7218885" y="1621802"/>
                </a:cubicBezTo>
                <a:cubicBezTo>
                  <a:pt x="7218885" y="1621802"/>
                  <a:pt x="7218885" y="1621802"/>
                  <a:pt x="7205926" y="1678459"/>
                </a:cubicBezTo>
                <a:cubicBezTo>
                  <a:pt x="7205926" y="1678459"/>
                  <a:pt x="7153618" y="1726117"/>
                  <a:pt x="7245269" y="1687458"/>
                </a:cubicBezTo>
                <a:cubicBezTo>
                  <a:pt x="7245269" y="1687458"/>
                  <a:pt x="7245269" y="1687458"/>
                  <a:pt x="7232309" y="1744117"/>
                </a:cubicBezTo>
                <a:cubicBezTo>
                  <a:pt x="7232309" y="1744117"/>
                  <a:pt x="7232309" y="1744117"/>
                  <a:pt x="7258695" y="1809775"/>
                </a:cubicBezTo>
                <a:cubicBezTo>
                  <a:pt x="7258695" y="1809775"/>
                  <a:pt x="7258695" y="1809775"/>
                  <a:pt x="7232776" y="1923086"/>
                </a:cubicBezTo>
                <a:cubicBezTo>
                  <a:pt x="7232776" y="1923086"/>
                  <a:pt x="7232776" y="1923086"/>
                  <a:pt x="7219813" y="1979747"/>
                </a:cubicBezTo>
                <a:cubicBezTo>
                  <a:pt x="7219813" y="1979747"/>
                  <a:pt x="7219813" y="1979747"/>
                  <a:pt x="7272117" y="1932090"/>
                </a:cubicBezTo>
                <a:cubicBezTo>
                  <a:pt x="7272117" y="1932090"/>
                  <a:pt x="7272117" y="1932090"/>
                  <a:pt x="7246662" y="2224375"/>
                </a:cubicBezTo>
                <a:cubicBezTo>
                  <a:pt x="7246662" y="2224375"/>
                  <a:pt x="7246662" y="2224375"/>
                  <a:pt x="7247127" y="2403339"/>
                </a:cubicBezTo>
                <a:cubicBezTo>
                  <a:pt x="7247127" y="2403339"/>
                  <a:pt x="7247127" y="2403339"/>
                  <a:pt x="7221206" y="2516653"/>
                </a:cubicBezTo>
                <a:cubicBezTo>
                  <a:pt x="7221206" y="2516653"/>
                  <a:pt x="7221206" y="2516653"/>
                  <a:pt x="7208246" y="2573311"/>
                </a:cubicBezTo>
                <a:cubicBezTo>
                  <a:pt x="7195284" y="2629968"/>
                  <a:pt x="7234629" y="2638969"/>
                  <a:pt x="7195284" y="2629968"/>
                </a:cubicBezTo>
                <a:cubicBezTo>
                  <a:pt x="7195284" y="2629968"/>
                  <a:pt x="7195284" y="2629968"/>
                  <a:pt x="7195749" y="2808935"/>
                </a:cubicBezTo>
                <a:cubicBezTo>
                  <a:pt x="7195749" y="2808935"/>
                  <a:pt x="7195749" y="2808935"/>
                  <a:pt x="7183715" y="3223528"/>
                </a:cubicBezTo>
                <a:cubicBezTo>
                  <a:pt x="7183715" y="3223528"/>
                  <a:pt x="7183715" y="3223528"/>
                  <a:pt x="7210102" y="3289187"/>
                </a:cubicBezTo>
                <a:cubicBezTo>
                  <a:pt x="7210102" y="3289187"/>
                  <a:pt x="7210102" y="3289187"/>
                  <a:pt x="7157795" y="3336842"/>
                </a:cubicBezTo>
                <a:cubicBezTo>
                  <a:pt x="7157795" y="3336842"/>
                  <a:pt x="7157795" y="3336842"/>
                  <a:pt x="7184182" y="3402499"/>
                </a:cubicBezTo>
                <a:cubicBezTo>
                  <a:pt x="7184182" y="3402499"/>
                  <a:pt x="7184182" y="3402499"/>
                  <a:pt x="7197142" y="3345846"/>
                </a:cubicBezTo>
                <a:cubicBezTo>
                  <a:pt x="7197142" y="3345846"/>
                  <a:pt x="7197142" y="3345846"/>
                  <a:pt x="7219645" y="3694879"/>
                </a:cubicBezTo>
                <a:lnTo>
                  <a:pt x="7222947" y="3746091"/>
                </a:lnTo>
                <a:lnTo>
                  <a:pt x="7237266" y="3734223"/>
                </a:lnTo>
                <a:cubicBezTo>
                  <a:pt x="7253434" y="3720818"/>
                  <a:pt x="7253434" y="3720818"/>
                  <a:pt x="7253434" y="3720818"/>
                </a:cubicBezTo>
                <a:cubicBezTo>
                  <a:pt x="7388170" y="3615468"/>
                  <a:pt x="7388170" y="3615468"/>
                  <a:pt x="7388170" y="3615468"/>
                </a:cubicBezTo>
                <a:cubicBezTo>
                  <a:pt x="7364857" y="3590415"/>
                  <a:pt x="7388170" y="3615468"/>
                  <a:pt x="7425310" y="3572000"/>
                </a:cubicBezTo>
                <a:cubicBezTo>
                  <a:pt x="7462453" y="3528529"/>
                  <a:pt x="7462453" y="3528529"/>
                  <a:pt x="7462453" y="3528529"/>
                </a:cubicBezTo>
                <a:cubicBezTo>
                  <a:pt x="7536738" y="3441589"/>
                  <a:pt x="7536738" y="3441589"/>
                  <a:pt x="7536738" y="3441589"/>
                </a:cubicBezTo>
                <a:cubicBezTo>
                  <a:pt x="7671472" y="3336241"/>
                  <a:pt x="7671472" y="3336241"/>
                  <a:pt x="7671472" y="3336241"/>
                </a:cubicBezTo>
                <a:cubicBezTo>
                  <a:pt x="7880494" y="3143951"/>
                  <a:pt x="7880494" y="3143951"/>
                  <a:pt x="7880494" y="3143951"/>
                </a:cubicBezTo>
                <a:cubicBezTo>
                  <a:pt x="7866662" y="3212474"/>
                  <a:pt x="7866662" y="3212474"/>
                  <a:pt x="7866662" y="3212474"/>
                </a:cubicBezTo>
                <a:cubicBezTo>
                  <a:pt x="7903805" y="3169003"/>
                  <a:pt x="7903805" y="3169003"/>
                  <a:pt x="7903805" y="3169003"/>
                </a:cubicBezTo>
                <a:cubicBezTo>
                  <a:pt x="7978088" y="3082066"/>
                  <a:pt x="7978088" y="3082066"/>
                  <a:pt x="7978088" y="3082066"/>
                </a:cubicBezTo>
                <a:cubicBezTo>
                  <a:pt x="8038544" y="3063651"/>
                  <a:pt x="8038544" y="3063651"/>
                  <a:pt x="8038544" y="3063651"/>
                </a:cubicBezTo>
                <a:cubicBezTo>
                  <a:pt x="8075686" y="3020182"/>
                  <a:pt x="8075686" y="3020182"/>
                  <a:pt x="8075686" y="3020182"/>
                </a:cubicBezTo>
                <a:cubicBezTo>
                  <a:pt x="8085166" y="3113762"/>
                  <a:pt x="8098998" y="3045235"/>
                  <a:pt x="8098998" y="3045235"/>
                </a:cubicBezTo>
                <a:cubicBezTo>
                  <a:pt x="8136140" y="3001766"/>
                  <a:pt x="8136140" y="3001766"/>
                  <a:pt x="8136140" y="3001766"/>
                </a:cubicBezTo>
                <a:cubicBezTo>
                  <a:pt x="8173280" y="2958298"/>
                  <a:pt x="8173280" y="2958298"/>
                  <a:pt x="8173280" y="2958298"/>
                </a:cubicBezTo>
                <a:cubicBezTo>
                  <a:pt x="8210422" y="2914828"/>
                  <a:pt x="8210422" y="2914828"/>
                  <a:pt x="8210422" y="2914828"/>
                </a:cubicBezTo>
                <a:cubicBezTo>
                  <a:pt x="8331331" y="2877998"/>
                  <a:pt x="8331331" y="2877998"/>
                  <a:pt x="8331331" y="2877998"/>
                </a:cubicBezTo>
                <a:cubicBezTo>
                  <a:pt x="8331331" y="2877998"/>
                  <a:pt x="8331331" y="2877998"/>
                  <a:pt x="8308020" y="2852944"/>
                </a:cubicBezTo>
                <a:cubicBezTo>
                  <a:pt x="8368468" y="2834535"/>
                  <a:pt x="8368468" y="2834535"/>
                  <a:pt x="8368468" y="2834535"/>
                </a:cubicBezTo>
                <a:cubicBezTo>
                  <a:pt x="8466066" y="2772650"/>
                  <a:pt x="8466066" y="2772650"/>
                  <a:pt x="8466066" y="2772650"/>
                </a:cubicBezTo>
                <a:cubicBezTo>
                  <a:pt x="8503207" y="2729181"/>
                  <a:pt x="8503207" y="2729181"/>
                  <a:pt x="8503207" y="2729181"/>
                </a:cubicBezTo>
                <a:cubicBezTo>
                  <a:pt x="8600802" y="2667298"/>
                  <a:pt x="8600802" y="2667298"/>
                  <a:pt x="8600802" y="2667298"/>
                </a:cubicBezTo>
                <a:cubicBezTo>
                  <a:pt x="8624113" y="2692353"/>
                  <a:pt x="8624113" y="2692353"/>
                  <a:pt x="8624113" y="2692353"/>
                </a:cubicBezTo>
                <a:cubicBezTo>
                  <a:pt x="8772677" y="2518478"/>
                  <a:pt x="8772677" y="2518478"/>
                  <a:pt x="8772677" y="2518478"/>
                </a:cubicBezTo>
                <a:cubicBezTo>
                  <a:pt x="8795992" y="2543532"/>
                  <a:pt x="8795992" y="2543532"/>
                  <a:pt x="8795992" y="2543532"/>
                </a:cubicBezTo>
                <a:cubicBezTo>
                  <a:pt x="8907417" y="2413125"/>
                  <a:pt x="8907417" y="2413125"/>
                  <a:pt x="8907417" y="2413125"/>
                </a:cubicBezTo>
                <a:cubicBezTo>
                  <a:pt x="8930730" y="2438178"/>
                  <a:pt x="8930730" y="2438178"/>
                  <a:pt x="8967869" y="2394712"/>
                </a:cubicBezTo>
                <a:cubicBezTo>
                  <a:pt x="9028324" y="2376295"/>
                  <a:pt x="9028324" y="2376295"/>
                  <a:pt x="9028324" y="2376295"/>
                </a:cubicBezTo>
                <a:cubicBezTo>
                  <a:pt x="9014494" y="2444820"/>
                  <a:pt x="9014494" y="2444820"/>
                  <a:pt x="9014494" y="2444820"/>
                </a:cubicBezTo>
                <a:cubicBezTo>
                  <a:pt x="8977354" y="2488288"/>
                  <a:pt x="8977354" y="2488288"/>
                  <a:pt x="8977354" y="2488288"/>
                </a:cubicBezTo>
                <a:cubicBezTo>
                  <a:pt x="8940211" y="2531758"/>
                  <a:pt x="8940211" y="2531758"/>
                  <a:pt x="8940211" y="2531758"/>
                </a:cubicBezTo>
                <a:cubicBezTo>
                  <a:pt x="8805474" y="2637112"/>
                  <a:pt x="8805474" y="2637112"/>
                  <a:pt x="8805474" y="2637112"/>
                </a:cubicBezTo>
                <a:cubicBezTo>
                  <a:pt x="8828785" y="2662166"/>
                  <a:pt x="8768335" y="2680578"/>
                  <a:pt x="8731192" y="2724049"/>
                </a:cubicBezTo>
                <a:cubicBezTo>
                  <a:pt x="8633598" y="2785929"/>
                  <a:pt x="8633598" y="2785929"/>
                  <a:pt x="8633598" y="2785929"/>
                </a:cubicBezTo>
                <a:cubicBezTo>
                  <a:pt x="8536002" y="2847814"/>
                  <a:pt x="8536002" y="2847814"/>
                  <a:pt x="8536002" y="2847814"/>
                </a:cubicBezTo>
                <a:lnTo>
                  <a:pt x="8530198" y="2854608"/>
                </a:lnTo>
                <a:cubicBezTo>
                  <a:pt x="8498860" y="2891287"/>
                  <a:pt x="8498860" y="2891287"/>
                  <a:pt x="8498860" y="2891287"/>
                </a:cubicBezTo>
                <a:cubicBezTo>
                  <a:pt x="8498860" y="2891287"/>
                  <a:pt x="8461717" y="2934755"/>
                  <a:pt x="8461717" y="2934755"/>
                </a:cubicBezTo>
                <a:cubicBezTo>
                  <a:pt x="8424580" y="2978219"/>
                  <a:pt x="8424580" y="2978219"/>
                  <a:pt x="8424580" y="2978219"/>
                </a:cubicBezTo>
                <a:cubicBezTo>
                  <a:pt x="8252699" y="3127041"/>
                  <a:pt x="8252699" y="3127041"/>
                  <a:pt x="8252699" y="3127041"/>
                </a:cubicBezTo>
                <a:cubicBezTo>
                  <a:pt x="8215557" y="3170511"/>
                  <a:pt x="8215557" y="3170511"/>
                  <a:pt x="8215557" y="3170511"/>
                </a:cubicBezTo>
                <a:lnTo>
                  <a:pt x="8210365" y="3172093"/>
                </a:lnTo>
                <a:lnTo>
                  <a:pt x="8207056" y="3173101"/>
                </a:lnTo>
                <a:lnTo>
                  <a:pt x="8200826" y="3174999"/>
                </a:lnTo>
                <a:lnTo>
                  <a:pt x="8198200" y="3175799"/>
                </a:lnTo>
                <a:lnTo>
                  <a:pt x="8196900" y="3176195"/>
                </a:lnTo>
                <a:lnTo>
                  <a:pt x="8188770" y="3178671"/>
                </a:lnTo>
                <a:cubicBezTo>
                  <a:pt x="8188282" y="3178820"/>
                  <a:pt x="8190053" y="3178281"/>
                  <a:pt x="8192886" y="3177418"/>
                </a:cubicBezTo>
                <a:lnTo>
                  <a:pt x="8196900" y="3176195"/>
                </a:lnTo>
                <a:lnTo>
                  <a:pt x="8200826" y="3174999"/>
                </a:lnTo>
                <a:lnTo>
                  <a:pt x="8210365" y="3172093"/>
                </a:lnTo>
                <a:lnTo>
                  <a:pt x="8213077" y="3171267"/>
                </a:lnTo>
                <a:cubicBezTo>
                  <a:pt x="8214612" y="3170799"/>
                  <a:pt x="8215557" y="3170511"/>
                  <a:pt x="8215557" y="3170511"/>
                </a:cubicBezTo>
                <a:cubicBezTo>
                  <a:pt x="8117962" y="3232396"/>
                  <a:pt x="8117962" y="3232396"/>
                  <a:pt x="8117962" y="3232396"/>
                </a:cubicBezTo>
                <a:cubicBezTo>
                  <a:pt x="8020367" y="3294277"/>
                  <a:pt x="8020367" y="3294277"/>
                  <a:pt x="8020367" y="3294277"/>
                </a:cubicBezTo>
                <a:cubicBezTo>
                  <a:pt x="7969394" y="3406274"/>
                  <a:pt x="7969394" y="3406274"/>
                  <a:pt x="7969394" y="3406274"/>
                </a:cubicBezTo>
                <a:cubicBezTo>
                  <a:pt x="7946082" y="3381219"/>
                  <a:pt x="7946082" y="3381219"/>
                  <a:pt x="7946082" y="3381219"/>
                </a:cubicBezTo>
                <a:cubicBezTo>
                  <a:pt x="7908939" y="3424689"/>
                  <a:pt x="7908939" y="3424689"/>
                  <a:pt x="7908939" y="3424689"/>
                </a:cubicBezTo>
                <a:cubicBezTo>
                  <a:pt x="7932252" y="3449744"/>
                  <a:pt x="7908939" y="3424689"/>
                  <a:pt x="7895111" y="3493211"/>
                </a:cubicBezTo>
                <a:cubicBezTo>
                  <a:pt x="7955563" y="3474798"/>
                  <a:pt x="7955563" y="3474798"/>
                  <a:pt x="7955563" y="3474798"/>
                </a:cubicBezTo>
                <a:cubicBezTo>
                  <a:pt x="7918422" y="3518265"/>
                  <a:pt x="7857970" y="3536681"/>
                  <a:pt x="7881282" y="3561735"/>
                </a:cubicBezTo>
                <a:lnTo>
                  <a:pt x="7844138" y="3605206"/>
                </a:lnTo>
                <a:cubicBezTo>
                  <a:pt x="7820827" y="3580150"/>
                  <a:pt x="7820827" y="3580150"/>
                  <a:pt x="7820827" y="3580150"/>
                </a:cubicBezTo>
                <a:cubicBezTo>
                  <a:pt x="7686093" y="3685500"/>
                  <a:pt x="7686093" y="3685500"/>
                  <a:pt x="7686093" y="3685500"/>
                </a:cubicBezTo>
                <a:cubicBezTo>
                  <a:pt x="7625637" y="3703916"/>
                  <a:pt x="7625637" y="3703916"/>
                  <a:pt x="7625637" y="3703916"/>
                </a:cubicBezTo>
                <a:cubicBezTo>
                  <a:pt x="7648950" y="3728970"/>
                  <a:pt x="7648950" y="3728970"/>
                  <a:pt x="7648950" y="3728970"/>
                </a:cubicBezTo>
                <a:cubicBezTo>
                  <a:pt x="7611809" y="3772439"/>
                  <a:pt x="7588496" y="3747385"/>
                  <a:pt x="7551355" y="3790853"/>
                </a:cubicBezTo>
                <a:cubicBezTo>
                  <a:pt x="7528042" y="3765798"/>
                  <a:pt x="7528042" y="3765798"/>
                  <a:pt x="7528042" y="3765798"/>
                </a:cubicBezTo>
                <a:cubicBezTo>
                  <a:pt x="7514213" y="3834321"/>
                  <a:pt x="7514213" y="3834321"/>
                  <a:pt x="7514213" y="3834321"/>
                </a:cubicBezTo>
                <a:cubicBezTo>
                  <a:pt x="7477070" y="3877791"/>
                  <a:pt x="7477070" y="3877791"/>
                  <a:pt x="7477070" y="3877791"/>
                </a:cubicBezTo>
                <a:cubicBezTo>
                  <a:pt x="7439932" y="3921257"/>
                  <a:pt x="7439932" y="3921257"/>
                  <a:pt x="7439932" y="3921257"/>
                </a:cubicBezTo>
                <a:cubicBezTo>
                  <a:pt x="7379478" y="3939672"/>
                  <a:pt x="7379478" y="3939672"/>
                  <a:pt x="7379478" y="3939672"/>
                </a:cubicBezTo>
                <a:cubicBezTo>
                  <a:pt x="7356165" y="3914618"/>
                  <a:pt x="7379478" y="3939672"/>
                  <a:pt x="7342337" y="3983142"/>
                </a:cubicBezTo>
                <a:cubicBezTo>
                  <a:pt x="7356165" y="3914618"/>
                  <a:pt x="7342337" y="3983142"/>
                  <a:pt x="7305194" y="4026612"/>
                </a:cubicBezTo>
                <a:cubicBezTo>
                  <a:pt x="7281883" y="4001554"/>
                  <a:pt x="7281883" y="4001554"/>
                  <a:pt x="7281883" y="4001554"/>
                </a:cubicBezTo>
                <a:cubicBezTo>
                  <a:pt x="7244740" y="4045028"/>
                  <a:pt x="7244740" y="4045028"/>
                  <a:pt x="7244740" y="4045028"/>
                </a:cubicBezTo>
                <a:cubicBezTo>
                  <a:pt x="7207597" y="4088496"/>
                  <a:pt x="7207597" y="4088496"/>
                  <a:pt x="7207597" y="4088496"/>
                </a:cubicBezTo>
                <a:lnTo>
                  <a:pt x="7196914" y="4101000"/>
                </a:lnTo>
                <a:lnTo>
                  <a:pt x="7195946" y="4119253"/>
                </a:lnTo>
                <a:cubicBezTo>
                  <a:pt x="7194115" y="4153768"/>
                  <a:pt x="7191185" y="4208992"/>
                  <a:pt x="7186499" y="4297350"/>
                </a:cubicBezTo>
                <a:cubicBezTo>
                  <a:pt x="7186499" y="4297350"/>
                  <a:pt x="7186499" y="4297350"/>
                  <a:pt x="7181031" y="4321253"/>
                </a:cubicBezTo>
                <a:lnTo>
                  <a:pt x="7178628" y="4331756"/>
                </a:lnTo>
                <a:lnTo>
                  <a:pt x="7184782" y="4324552"/>
                </a:lnTo>
                <a:cubicBezTo>
                  <a:pt x="7189426" y="4319120"/>
                  <a:pt x="7189426" y="4319120"/>
                  <a:pt x="7189426" y="4319120"/>
                </a:cubicBezTo>
                <a:cubicBezTo>
                  <a:pt x="7212736" y="4344173"/>
                  <a:pt x="7212736" y="4344173"/>
                  <a:pt x="7212736" y="4344173"/>
                </a:cubicBezTo>
                <a:cubicBezTo>
                  <a:pt x="7287017" y="4257239"/>
                  <a:pt x="7287017" y="4257239"/>
                  <a:pt x="7287017" y="4257239"/>
                </a:cubicBezTo>
                <a:cubicBezTo>
                  <a:pt x="7324158" y="4213769"/>
                  <a:pt x="7324158" y="4213769"/>
                  <a:pt x="7324158" y="4213769"/>
                </a:cubicBezTo>
                <a:cubicBezTo>
                  <a:pt x="7361300" y="4170299"/>
                  <a:pt x="7361300" y="4170299"/>
                  <a:pt x="7361300" y="4170299"/>
                </a:cubicBezTo>
                <a:cubicBezTo>
                  <a:pt x="7384614" y="4195357"/>
                  <a:pt x="7384614" y="4195357"/>
                  <a:pt x="7384614" y="4195357"/>
                </a:cubicBezTo>
                <a:cubicBezTo>
                  <a:pt x="7398442" y="4126829"/>
                  <a:pt x="7398442" y="4126829"/>
                  <a:pt x="7398442" y="4126829"/>
                </a:cubicBezTo>
                <a:cubicBezTo>
                  <a:pt x="7421756" y="4151887"/>
                  <a:pt x="7421756" y="4151887"/>
                  <a:pt x="7421756" y="4151887"/>
                </a:cubicBezTo>
                <a:cubicBezTo>
                  <a:pt x="7440324" y="4130155"/>
                  <a:pt x="7449613" y="4119284"/>
                  <a:pt x="7458898" y="4108415"/>
                </a:cubicBezTo>
                <a:cubicBezTo>
                  <a:pt x="7458898" y="4108415"/>
                  <a:pt x="7458898" y="4108415"/>
                  <a:pt x="7435585" y="4083360"/>
                </a:cubicBezTo>
                <a:cubicBezTo>
                  <a:pt x="7472726" y="4039894"/>
                  <a:pt x="7472726" y="4039894"/>
                  <a:pt x="7472726" y="4039894"/>
                </a:cubicBezTo>
                <a:cubicBezTo>
                  <a:pt x="7607462" y="3934543"/>
                  <a:pt x="7607462" y="3934543"/>
                  <a:pt x="7607462" y="3934543"/>
                </a:cubicBezTo>
                <a:cubicBezTo>
                  <a:pt x="7705055" y="3872660"/>
                  <a:pt x="7705055" y="3872660"/>
                  <a:pt x="7705055" y="3872660"/>
                </a:cubicBezTo>
                <a:cubicBezTo>
                  <a:pt x="7816483" y="3742249"/>
                  <a:pt x="7816483" y="3742249"/>
                  <a:pt x="7816483" y="3742249"/>
                </a:cubicBezTo>
                <a:cubicBezTo>
                  <a:pt x="7816483" y="3742249"/>
                  <a:pt x="7816483" y="3742249"/>
                  <a:pt x="7821125" y="3736815"/>
                </a:cubicBezTo>
                <a:lnTo>
                  <a:pt x="7848981" y="3704214"/>
                </a:lnTo>
                <a:lnTo>
                  <a:pt x="7853624" y="3698782"/>
                </a:lnTo>
                <a:cubicBezTo>
                  <a:pt x="7914074" y="3680371"/>
                  <a:pt x="7914074" y="3680371"/>
                  <a:pt x="7914074" y="3680371"/>
                </a:cubicBezTo>
                <a:cubicBezTo>
                  <a:pt x="7988360" y="3593431"/>
                  <a:pt x="7988360" y="3593431"/>
                  <a:pt x="7988360" y="3593431"/>
                </a:cubicBezTo>
                <a:cubicBezTo>
                  <a:pt x="8048811" y="3575018"/>
                  <a:pt x="8048811" y="3575018"/>
                  <a:pt x="8048811" y="3575018"/>
                </a:cubicBezTo>
                <a:cubicBezTo>
                  <a:pt x="8123095" y="3488079"/>
                  <a:pt x="8123095" y="3488079"/>
                  <a:pt x="8123095" y="3488079"/>
                </a:cubicBezTo>
                <a:cubicBezTo>
                  <a:pt x="8062642" y="3506493"/>
                  <a:pt x="8062642" y="3506493"/>
                  <a:pt x="8062642" y="3506493"/>
                </a:cubicBezTo>
                <a:cubicBezTo>
                  <a:pt x="8099785" y="3463022"/>
                  <a:pt x="8099785" y="3463022"/>
                  <a:pt x="8099785" y="3463022"/>
                </a:cubicBezTo>
                <a:cubicBezTo>
                  <a:pt x="8136927" y="3419553"/>
                  <a:pt x="8136927" y="3419553"/>
                  <a:pt x="8136927" y="3419553"/>
                </a:cubicBezTo>
                <a:cubicBezTo>
                  <a:pt x="8174069" y="3376083"/>
                  <a:pt x="8174069" y="3376083"/>
                  <a:pt x="8174069" y="3376083"/>
                </a:cubicBezTo>
                <a:cubicBezTo>
                  <a:pt x="8211209" y="3332617"/>
                  <a:pt x="8211209" y="3332617"/>
                  <a:pt x="8211209" y="3332617"/>
                </a:cubicBezTo>
                <a:cubicBezTo>
                  <a:pt x="8160240" y="3444607"/>
                  <a:pt x="8160240" y="3444607"/>
                  <a:pt x="8160240" y="3444607"/>
                </a:cubicBezTo>
                <a:cubicBezTo>
                  <a:pt x="8220694" y="3426192"/>
                  <a:pt x="8220694" y="3426192"/>
                  <a:pt x="8220694" y="3426192"/>
                </a:cubicBezTo>
                <a:cubicBezTo>
                  <a:pt x="8396919" y="3115267"/>
                  <a:pt x="8257834" y="3382725"/>
                  <a:pt x="8294977" y="3339255"/>
                </a:cubicBezTo>
                <a:cubicBezTo>
                  <a:pt x="8345948" y="3227262"/>
                  <a:pt x="8345948" y="3227262"/>
                  <a:pt x="8345948" y="3227262"/>
                </a:cubicBezTo>
                <a:cubicBezTo>
                  <a:pt x="8406401" y="3208848"/>
                  <a:pt x="8406401" y="3208848"/>
                  <a:pt x="8406401" y="3208848"/>
                </a:cubicBezTo>
                <a:cubicBezTo>
                  <a:pt x="8443542" y="3165379"/>
                  <a:pt x="8443542" y="3165379"/>
                  <a:pt x="8443542" y="3165379"/>
                </a:cubicBezTo>
                <a:cubicBezTo>
                  <a:pt x="8503998" y="3146965"/>
                  <a:pt x="8503998" y="3146965"/>
                  <a:pt x="8503998" y="3146965"/>
                </a:cubicBezTo>
                <a:cubicBezTo>
                  <a:pt x="8541140" y="3103494"/>
                  <a:pt x="8541140" y="3103494"/>
                  <a:pt x="8541140" y="3103494"/>
                </a:cubicBezTo>
                <a:cubicBezTo>
                  <a:pt x="8564452" y="3128549"/>
                  <a:pt x="8564452" y="3128549"/>
                  <a:pt x="8564452" y="3128549"/>
                </a:cubicBezTo>
                <a:cubicBezTo>
                  <a:pt x="8601591" y="3085083"/>
                  <a:pt x="8601591" y="3085083"/>
                  <a:pt x="8601591" y="3085083"/>
                </a:cubicBezTo>
                <a:cubicBezTo>
                  <a:pt x="8587765" y="3153605"/>
                  <a:pt x="8587765" y="3153605"/>
                  <a:pt x="8587765" y="3153605"/>
                </a:cubicBezTo>
                <a:cubicBezTo>
                  <a:pt x="8624902" y="3110141"/>
                  <a:pt x="8624902" y="3110141"/>
                  <a:pt x="8648214" y="3135194"/>
                </a:cubicBezTo>
                <a:cubicBezTo>
                  <a:pt x="8685355" y="3091725"/>
                  <a:pt x="8685355" y="3091725"/>
                  <a:pt x="8624902" y="3110141"/>
                </a:cubicBezTo>
                <a:cubicBezTo>
                  <a:pt x="8675874" y="2998144"/>
                  <a:pt x="8675874" y="2998144"/>
                  <a:pt x="8675874" y="2998144"/>
                </a:cubicBezTo>
                <a:cubicBezTo>
                  <a:pt x="8662045" y="3066671"/>
                  <a:pt x="8699186" y="3023200"/>
                  <a:pt x="8699186" y="3023200"/>
                </a:cubicBezTo>
                <a:cubicBezTo>
                  <a:pt x="8662045" y="3066671"/>
                  <a:pt x="8662045" y="3066671"/>
                  <a:pt x="8662045" y="3066671"/>
                </a:cubicBezTo>
                <a:cubicBezTo>
                  <a:pt x="8759642" y="3004783"/>
                  <a:pt x="8759642" y="3004783"/>
                  <a:pt x="8759642" y="3004783"/>
                </a:cubicBezTo>
                <a:cubicBezTo>
                  <a:pt x="8931520" y="2855962"/>
                  <a:pt x="8931520" y="2855962"/>
                  <a:pt x="8931520" y="2855962"/>
                </a:cubicBezTo>
                <a:cubicBezTo>
                  <a:pt x="9015284" y="2862605"/>
                  <a:pt x="9015284" y="2862605"/>
                  <a:pt x="9015284" y="2862605"/>
                </a:cubicBezTo>
                <a:cubicBezTo>
                  <a:pt x="9052424" y="2819138"/>
                  <a:pt x="9052424" y="2819138"/>
                  <a:pt x="9052424" y="2819138"/>
                </a:cubicBezTo>
                <a:cubicBezTo>
                  <a:pt x="9150021" y="2757253"/>
                  <a:pt x="9150021" y="2757253"/>
                  <a:pt x="9150021" y="2757253"/>
                </a:cubicBezTo>
                <a:cubicBezTo>
                  <a:pt x="9284757" y="2651901"/>
                  <a:pt x="9284757" y="2651901"/>
                  <a:pt x="9284757" y="2651901"/>
                </a:cubicBezTo>
                <a:lnTo>
                  <a:pt x="9248339" y="2694523"/>
                </a:lnTo>
                <a:cubicBezTo>
                  <a:pt x="9099049" y="2869247"/>
                  <a:pt x="9099049" y="2869247"/>
                  <a:pt x="9099049" y="2869247"/>
                </a:cubicBezTo>
                <a:cubicBezTo>
                  <a:pt x="8964314" y="2974599"/>
                  <a:pt x="8964314" y="2974599"/>
                  <a:pt x="8964314" y="2974599"/>
                </a:cubicBezTo>
                <a:cubicBezTo>
                  <a:pt x="8704324" y="3278880"/>
                  <a:pt x="8704324" y="3278880"/>
                  <a:pt x="8704324" y="3278880"/>
                </a:cubicBezTo>
                <a:cubicBezTo>
                  <a:pt x="8681012" y="3253825"/>
                  <a:pt x="8681012" y="3253825"/>
                  <a:pt x="8681012" y="3253825"/>
                </a:cubicBezTo>
                <a:cubicBezTo>
                  <a:pt x="8662439" y="3275562"/>
                  <a:pt x="8643871" y="3297293"/>
                  <a:pt x="8629942" y="3313594"/>
                </a:cubicBezTo>
                <a:lnTo>
                  <a:pt x="8622398" y="3322425"/>
                </a:lnTo>
                <a:lnTo>
                  <a:pt x="8620654" y="3324465"/>
                </a:lnTo>
                <a:cubicBezTo>
                  <a:pt x="8616015" y="3329895"/>
                  <a:pt x="8606729" y="3340764"/>
                  <a:pt x="8606729" y="3340764"/>
                </a:cubicBezTo>
                <a:cubicBezTo>
                  <a:pt x="8569586" y="3384232"/>
                  <a:pt x="8569586" y="3384232"/>
                  <a:pt x="8569586" y="3384232"/>
                </a:cubicBezTo>
                <a:cubicBezTo>
                  <a:pt x="8509133" y="3402646"/>
                  <a:pt x="8509133" y="3402646"/>
                  <a:pt x="8509133" y="3402646"/>
                </a:cubicBezTo>
                <a:cubicBezTo>
                  <a:pt x="8471991" y="3446115"/>
                  <a:pt x="8471991" y="3446115"/>
                  <a:pt x="8471991" y="3446115"/>
                </a:cubicBezTo>
                <a:cubicBezTo>
                  <a:pt x="8495304" y="3471169"/>
                  <a:pt x="8495304" y="3471169"/>
                  <a:pt x="8495304" y="3471169"/>
                </a:cubicBezTo>
                <a:cubicBezTo>
                  <a:pt x="8434848" y="3489585"/>
                  <a:pt x="8434848" y="3489585"/>
                  <a:pt x="8434848" y="3489585"/>
                </a:cubicBezTo>
                <a:cubicBezTo>
                  <a:pt x="8421019" y="3558112"/>
                  <a:pt x="8421019" y="3558112"/>
                  <a:pt x="8421019" y="3558112"/>
                </a:cubicBezTo>
                <a:cubicBezTo>
                  <a:pt x="8397706" y="3533055"/>
                  <a:pt x="8397706" y="3533055"/>
                  <a:pt x="8397706" y="3533055"/>
                </a:cubicBezTo>
                <a:cubicBezTo>
                  <a:pt x="8360565" y="3576522"/>
                  <a:pt x="8360565" y="3576522"/>
                  <a:pt x="8360565" y="3576522"/>
                </a:cubicBezTo>
                <a:cubicBezTo>
                  <a:pt x="8323423" y="3619994"/>
                  <a:pt x="8323423" y="3619994"/>
                  <a:pt x="8323423" y="3619994"/>
                </a:cubicBezTo>
                <a:cubicBezTo>
                  <a:pt x="8286281" y="3663464"/>
                  <a:pt x="8286281" y="3663464"/>
                  <a:pt x="8286281" y="3663464"/>
                </a:cubicBezTo>
                <a:cubicBezTo>
                  <a:pt x="8272453" y="3731988"/>
                  <a:pt x="8272453" y="3731988"/>
                  <a:pt x="8272453" y="3731988"/>
                </a:cubicBezTo>
                <a:cubicBezTo>
                  <a:pt x="8295764" y="3757043"/>
                  <a:pt x="8295764" y="3757043"/>
                  <a:pt x="8295764" y="3757043"/>
                </a:cubicBezTo>
                <a:cubicBezTo>
                  <a:pt x="8235310" y="3775458"/>
                  <a:pt x="8235310" y="3775458"/>
                  <a:pt x="8235310" y="3775458"/>
                </a:cubicBezTo>
                <a:cubicBezTo>
                  <a:pt x="8258623" y="3800513"/>
                  <a:pt x="8258623" y="3800513"/>
                  <a:pt x="8258623" y="3800513"/>
                </a:cubicBezTo>
                <a:cubicBezTo>
                  <a:pt x="8319076" y="3782097"/>
                  <a:pt x="8319076" y="3782097"/>
                  <a:pt x="8319076" y="3782097"/>
                </a:cubicBezTo>
                <a:cubicBezTo>
                  <a:pt x="8356218" y="3738627"/>
                  <a:pt x="8356218" y="3738627"/>
                  <a:pt x="8356218" y="3738627"/>
                </a:cubicBezTo>
                <a:cubicBezTo>
                  <a:pt x="8453816" y="3676742"/>
                  <a:pt x="8453816" y="3676742"/>
                  <a:pt x="8453816" y="3676742"/>
                </a:cubicBezTo>
                <a:cubicBezTo>
                  <a:pt x="8528098" y="3589807"/>
                  <a:pt x="8528098" y="3589807"/>
                  <a:pt x="8528098" y="3589807"/>
                </a:cubicBezTo>
                <a:cubicBezTo>
                  <a:pt x="8686148" y="3509509"/>
                  <a:pt x="8565240" y="3546335"/>
                  <a:pt x="8565240" y="3546335"/>
                </a:cubicBezTo>
                <a:cubicBezTo>
                  <a:pt x="8625693" y="3527921"/>
                  <a:pt x="8625693" y="3527921"/>
                  <a:pt x="8625693" y="3527921"/>
                </a:cubicBezTo>
                <a:cubicBezTo>
                  <a:pt x="8699977" y="3440981"/>
                  <a:pt x="8699977" y="3440981"/>
                  <a:pt x="8699977" y="3440981"/>
                </a:cubicBezTo>
                <a:cubicBezTo>
                  <a:pt x="8723289" y="3466039"/>
                  <a:pt x="8723289" y="3466039"/>
                  <a:pt x="8723289" y="3466039"/>
                </a:cubicBezTo>
                <a:cubicBezTo>
                  <a:pt x="8797573" y="3379100"/>
                  <a:pt x="8797573" y="3379100"/>
                  <a:pt x="8797573" y="3379100"/>
                </a:cubicBezTo>
                <a:cubicBezTo>
                  <a:pt x="8834711" y="3335634"/>
                  <a:pt x="8834711" y="3335634"/>
                  <a:pt x="8834711" y="3335634"/>
                </a:cubicBezTo>
                <a:cubicBezTo>
                  <a:pt x="8895165" y="3317218"/>
                  <a:pt x="8895165" y="3317218"/>
                  <a:pt x="8895165" y="3317218"/>
                </a:cubicBezTo>
                <a:cubicBezTo>
                  <a:pt x="8969449" y="3230278"/>
                  <a:pt x="8969449" y="3230278"/>
                  <a:pt x="8969449" y="3230278"/>
                </a:cubicBezTo>
                <a:cubicBezTo>
                  <a:pt x="8992763" y="3255334"/>
                  <a:pt x="8992763" y="3255334"/>
                  <a:pt x="8992763" y="3255334"/>
                </a:cubicBezTo>
                <a:cubicBezTo>
                  <a:pt x="8978931" y="3323862"/>
                  <a:pt x="8978931" y="3323862"/>
                  <a:pt x="8978931" y="3323862"/>
                </a:cubicBezTo>
                <a:cubicBezTo>
                  <a:pt x="8918477" y="3342276"/>
                  <a:pt x="8918477" y="3342276"/>
                  <a:pt x="8918477" y="3342276"/>
                </a:cubicBezTo>
                <a:cubicBezTo>
                  <a:pt x="8881336" y="3385745"/>
                  <a:pt x="8881336" y="3385745"/>
                  <a:pt x="8881336" y="3385745"/>
                </a:cubicBezTo>
                <a:cubicBezTo>
                  <a:pt x="8844197" y="3429208"/>
                  <a:pt x="8844197" y="3429208"/>
                  <a:pt x="8844197" y="3429208"/>
                </a:cubicBezTo>
                <a:cubicBezTo>
                  <a:pt x="8807056" y="3472679"/>
                  <a:pt x="8820885" y="3404154"/>
                  <a:pt x="8783742" y="3447623"/>
                </a:cubicBezTo>
                <a:cubicBezTo>
                  <a:pt x="8746600" y="3491094"/>
                  <a:pt x="8746600" y="3491094"/>
                  <a:pt x="8746600" y="3491094"/>
                </a:cubicBezTo>
                <a:cubicBezTo>
                  <a:pt x="8709458" y="3534563"/>
                  <a:pt x="8709458" y="3534563"/>
                  <a:pt x="8709458" y="3534563"/>
                </a:cubicBezTo>
                <a:cubicBezTo>
                  <a:pt x="8695630" y="3603085"/>
                  <a:pt x="8695630" y="3603085"/>
                  <a:pt x="8695630" y="3603085"/>
                </a:cubicBezTo>
                <a:cubicBezTo>
                  <a:pt x="8732772" y="3559617"/>
                  <a:pt x="8709458" y="3534563"/>
                  <a:pt x="8746600" y="3491094"/>
                </a:cubicBezTo>
                <a:cubicBezTo>
                  <a:pt x="8746600" y="3491094"/>
                  <a:pt x="8769914" y="3516148"/>
                  <a:pt x="8769914" y="3516148"/>
                </a:cubicBezTo>
                <a:cubicBezTo>
                  <a:pt x="8793227" y="3541202"/>
                  <a:pt x="8793227" y="3541202"/>
                  <a:pt x="8793227" y="3541202"/>
                </a:cubicBezTo>
                <a:cubicBezTo>
                  <a:pt x="8853680" y="3522787"/>
                  <a:pt x="8853680" y="3522787"/>
                  <a:pt x="8853680" y="3522787"/>
                </a:cubicBezTo>
                <a:cubicBezTo>
                  <a:pt x="8830369" y="3497733"/>
                  <a:pt x="8867511" y="3454263"/>
                  <a:pt x="8867511" y="3454263"/>
                </a:cubicBezTo>
                <a:cubicBezTo>
                  <a:pt x="9002244" y="3348915"/>
                  <a:pt x="9002244" y="3348915"/>
                  <a:pt x="9002244" y="3348915"/>
                </a:cubicBezTo>
                <a:cubicBezTo>
                  <a:pt x="9062697" y="3330501"/>
                  <a:pt x="9062697" y="3330501"/>
                  <a:pt x="9062697" y="3330501"/>
                </a:cubicBezTo>
                <a:cubicBezTo>
                  <a:pt x="9197435" y="3225147"/>
                  <a:pt x="9197435" y="3225147"/>
                  <a:pt x="9197435" y="3225147"/>
                </a:cubicBezTo>
                <a:cubicBezTo>
                  <a:pt x="9220747" y="3250203"/>
                  <a:pt x="9220747" y="3250203"/>
                  <a:pt x="9220747" y="3250203"/>
                </a:cubicBezTo>
                <a:cubicBezTo>
                  <a:pt x="9257890" y="3206733"/>
                  <a:pt x="9257890" y="3206733"/>
                  <a:pt x="9257890" y="3206733"/>
                </a:cubicBezTo>
                <a:cubicBezTo>
                  <a:pt x="9234578" y="3181678"/>
                  <a:pt x="9234578" y="3181678"/>
                  <a:pt x="9234578" y="3181678"/>
                </a:cubicBezTo>
                <a:cubicBezTo>
                  <a:pt x="9392625" y="3101382"/>
                  <a:pt x="9392625" y="3101382"/>
                  <a:pt x="9392625" y="3101382"/>
                </a:cubicBezTo>
                <a:cubicBezTo>
                  <a:pt x="9466908" y="3014443"/>
                  <a:pt x="9466908" y="3014443"/>
                  <a:pt x="9466908" y="3014443"/>
                </a:cubicBezTo>
                <a:cubicBezTo>
                  <a:pt x="9541191" y="2927505"/>
                  <a:pt x="9541191" y="2927505"/>
                  <a:pt x="9541191" y="2927505"/>
                </a:cubicBezTo>
                <a:cubicBezTo>
                  <a:pt x="9527363" y="2996031"/>
                  <a:pt x="9527363" y="2996031"/>
                  <a:pt x="9527363" y="2996031"/>
                </a:cubicBezTo>
                <a:cubicBezTo>
                  <a:pt x="9601646" y="2909092"/>
                  <a:pt x="9601646" y="2909092"/>
                  <a:pt x="9601646" y="2909092"/>
                </a:cubicBezTo>
                <a:cubicBezTo>
                  <a:pt x="9675927" y="2822156"/>
                  <a:pt x="9675927" y="2822156"/>
                  <a:pt x="9675927" y="2822156"/>
                </a:cubicBezTo>
                <a:cubicBezTo>
                  <a:pt x="9699238" y="2847213"/>
                  <a:pt x="9699238" y="2847213"/>
                  <a:pt x="9699238" y="2847213"/>
                </a:cubicBezTo>
                <a:cubicBezTo>
                  <a:pt x="9662096" y="2890681"/>
                  <a:pt x="9662096" y="2890681"/>
                  <a:pt x="9662096" y="2890681"/>
                </a:cubicBezTo>
                <a:lnTo>
                  <a:pt x="9722550" y="2872268"/>
                </a:lnTo>
                <a:cubicBezTo>
                  <a:pt x="9685408" y="2915736"/>
                  <a:pt x="9685408" y="2915736"/>
                  <a:pt x="9685408" y="2915736"/>
                </a:cubicBezTo>
                <a:cubicBezTo>
                  <a:pt x="9513533" y="3064553"/>
                  <a:pt x="9513533" y="3064553"/>
                  <a:pt x="9513533" y="3064553"/>
                </a:cubicBezTo>
                <a:cubicBezTo>
                  <a:pt x="9476391" y="3108024"/>
                  <a:pt x="9476391" y="3108024"/>
                  <a:pt x="9476391" y="3108024"/>
                </a:cubicBezTo>
                <a:cubicBezTo>
                  <a:pt x="9439248" y="3151494"/>
                  <a:pt x="9439248" y="3151494"/>
                  <a:pt x="9439248" y="3151494"/>
                </a:cubicBezTo>
                <a:cubicBezTo>
                  <a:pt x="9402105" y="3194964"/>
                  <a:pt x="9402105" y="3194964"/>
                  <a:pt x="9402105" y="3194964"/>
                </a:cubicBezTo>
                <a:cubicBezTo>
                  <a:pt x="9378794" y="3169910"/>
                  <a:pt x="9378794" y="3169910"/>
                  <a:pt x="9378794" y="3169910"/>
                </a:cubicBezTo>
                <a:cubicBezTo>
                  <a:pt x="9341654" y="3213377"/>
                  <a:pt x="9341654" y="3213377"/>
                  <a:pt x="9341654" y="3213377"/>
                </a:cubicBezTo>
                <a:cubicBezTo>
                  <a:pt x="9327827" y="3281897"/>
                  <a:pt x="9327827" y="3281897"/>
                  <a:pt x="9327827" y="3281897"/>
                </a:cubicBezTo>
                <a:cubicBezTo>
                  <a:pt x="9216402" y="3412305"/>
                  <a:pt x="9216402" y="3412305"/>
                  <a:pt x="9216402" y="3412305"/>
                </a:cubicBezTo>
                <a:cubicBezTo>
                  <a:pt x="9067834" y="3586184"/>
                  <a:pt x="9067834" y="3586184"/>
                  <a:pt x="9067834" y="3586184"/>
                </a:cubicBezTo>
                <a:cubicBezTo>
                  <a:pt x="8933098" y="3691533"/>
                  <a:pt x="8933098" y="3691533"/>
                  <a:pt x="8933098" y="3691533"/>
                </a:cubicBezTo>
                <a:cubicBezTo>
                  <a:pt x="8835502" y="3753416"/>
                  <a:pt x="8821674" y="3821942"/>
                  <a:pt x="8761218" y="3840357"/>
                </a:cubicBezTo>
                <a:cubicBezTo>
                  <a:pt x="8724075" y="3883826"/>
                  <a:pt x="8724075" y="3883826"/>
                  <a:pt x="8724075" y="3883826"/>
                </a:cubicBezTo>
                <a:cubicBezTo>
                  <a:pt x="8612652" y="4014232"/>
                  <a:pt x="8612652" y="4014232"/>
                  <a:pt x="8612652" y="4014232"/>
                </a:cubicBezTo>
                <a:cubicBezTo>
                  <a:pt x="8673107" y="3995817"/>
                  <a:pt x="8673107" y="3995817"/>
                  <a:pt x="8673107" y="3995817"/>
                </a:cubicBezTo>
                <a:cubicBezTo>
                  <a:pt x="8501225" y="4144643"/>
                  <a:pt x="8524539" y="4169697"/>
                  <a:pt x="8487397" y="4213166"/>
                </a:cubicBezTo>
                <a:cubicBezTo>
                  <a:pt x="8450255" y="4256637"/>
                  <a:pt x="8450255" y="4256637"/>
                  <a:pt x="8450255" y="4256637"/>
                </a:cubicBezTo>
                <a:cubicBezTo>
                  <a:pt x="8473566" y="4281689"/>
                  <a:pt x="8473566" y="4281689"/>
                  <a:pt x="8473566" y="4281689"/>
                </a:cubicBezTo>
                <a:cubicBezTo>
                  <a:pt x="8481123" y="4279391"/>
                  <a:pt x="8486791" y="4277662"/>
                  <a:pt x="8490922" y="4276405"/>
                </a:cubicBezTo>
                <a:lnTo>
                  <a:pt x="8497650" y="4274354"/>
                </a:lnTo>
                <a:lnTo>
                  <a:pt x="8500132" y="4273598"/>
                </a:lnTo>
                <a:cubicBezTo>
                  <a:pt x="8500722" y="4273418"/>
                  <a:pt x="8500487" y="4273488"/>
                  <a:pt x="8499071" y="4273920"/>
                </a:cubicBezTo>
                <a:lnTo>
                  <a:pt x="8497650" y="4274354"/>
                </a:lnTo>
                <a:lnTo>
                  <a:pt x="8496236" y="4274785"/>
                </a:lnTo>
                <a:cubicBezTo>
                  <a:pt x="8488681" y="4277085"/>
                  <a:pt x="8473566" y="4281689"/>
                  <a:pt x="8473566" y="4281689"/>
                </a:cubicBezTo>
                <a:cubicBezTo>
                  <a:pt x="8608302" y="4176337"/>
                  <a:pt x="8608302" y="4176337"/>
                  <a:pt x="8608302" y="4176337"/>
                </a:cubicBezTo>
                <a:cubicBezTo>
                  <a:pt x="8496879" y="4306743"/>
                  <a:pt x="8496879" y="4306743"/>
                  <a:pt x="8496879" y="4306743"/>
                </a:cubicBezTo>
                <a:cubicBezTo>
                  <a:pt x="8436426" y="4325159"/>
                  <a:pt x="8436426" y="4325159"/>
                  <a:pt x="8436426" y="4325159"/>
                </a:cubicBezTo>
                <a:cubicBezTo>
                  <a:pt x="8399285" y="4368627"/>
                  <a:pt x="8399285" y="4368627"/>
                  <a:pt x="8399285" y="4368627"/>
                </a:cubicBezTo>
                <a:lnTo>
                  <a:pt x="8362145" y="4412096"/>
                </a:lnTo>
                <a:cubicBezTo>
                  <a:pt x="8348313" y="4480619"/>
                  <a:pt x="8348313" y="4480619"/>
                  <a:pt x="8348313" y="4480619"/>
                </a:cubicBezTo>
                <a:cubicBezTo>
                  <a:pt x="8311171" y="4524089"/>
                  <a:pt x="8311171" y="4524089"/>
                  <a:pt x="8311171" y="4524089"/>
                </a:cubicBezTo>
                <a:cubicBezTo>
                  <a:pt x="8408769" y="4462205"/>
                  <a:pt x="8362145" y="4412096"/>
                  <a:pt x="8408769" y="4462205"/>
                </a:cubicBezTo>
                <a:cubicBezTo>
                  <a:pt x="8385456" y="4437150"/>
                  <a:pt x="8385456" y="4437150"/>
                  <a:pt x="8385456" y="4437150"/>
                </a:cubicBezTo>
                <a:cubicBezTo>
                  <a:pt x="8445911" y="4418733"/>
                  <a:pt x="8445911" y="4418733"/>
                  <a:pt x="8445911" y="4418733"/>
                </a:cubicBezTo>
                <a:cubicBezTo>
                  <a:pt x="8543501" y="4356856"/>
                  <a:pt x="8543501" y="4356856"/>
                  <a:pt x="8543501" y="4356856"/>
                </a:cubicBezTo>
                <a:cubicBezTo>
                  <a:pt x="8520190" y="4331801"/>
                  <a:pt x="8520190" y="4331801"/>
                  <a:pt x="8520190" y="4331801"/>
                </a:cubicBezTo>
                <a:cubicBezTo>
                  <a:pt x="8557332" y="4288332"/>
                  <a:pt x="8557332" y="4288332"/>
                  <a:pt x="8557332" y="4288332"/>
                </a:cubicBezTo>
                <a:cubicBezTo>
                  <a:pt x="8631616" y="4201393"/>
                  <a:pt x="8631616" y="4201393"/>
                  <a:pt x="8631616" y="4201393"/>
                </a:cubicBezTo>
                <a:cubicBezTo>
                  <a:pt x="8654927" y="4226447"/>
                  <a:pt x="8654927" y="4226447"/>
                  <a:pt x="8692070" y="4182978"/>
                </a:cubicBezTo>
                <a:cubicBezTo>
                  <a:pt x="8803496" y="4052568"/>
                  <a:pt x="8803496" y="4052568"/>
                  <a:pt x="8803496" y="4052568"/>
                </a:cubicBezTo>
                <a:cubicBezTo>
                  <a:pt x="8826808" y="4077622"/>
                  <a:pt x="8826808" y="4077622"/>
                  <a:pt x="8826808" y="4077622"/>
                </a:cubicBezTo>
                <a:cubicBezTo>
                  <a:pt x="8863949" y="4034155"/>
                  <a:pt x="8863949" y="4034155"/>
                  <a:pt x="8863949" y="4034155"/>
                </a:cubicBezTo>
                <a:cubicBezTo>
                  <a:pt x="8901093" y="3990686"/>
                  <a:pt x="8901093" y="3990686"/>
                  <a:pt x="8901093" y="3990686"/>
                </a:cubicBezTo>
                <a:cubicBezTo>
                  <a:pt x="8914922" y="3922158"/>
                  <a:pt x="8914922" y="3922158"/>
                  <a:pt x="8914922" y="3922158"/>
                </a:cubicBezTo>
                <a:cubicBezTo>
                  <a:pt x="8877779" y="3965630"/>
                  <a:pt x="8877779" y="3965630"/>
                  <a:pt x="8877779" y="3965630"/>
                </a:cubicBezTo>
                <a:cubicBezTo>
                  <a:pt x="8891611" y="3897105"/>
                  <a:pt x="8891611" y="3897105"/>
                  <a:pt x="8891611" y="3897105"/>
                </a:cubicBezTo>
                <a:cubicBezTo>
                  <a:pt x="8952065" y="3878690"/>
                  <a:pt x="8952065" y="3878690"/>
                  <a:pt x="8952065" y="3878690"/>
                </a:cubicBezTo>
                <a:cubicBezTo>
                  <a:pt x="9026348" y="3791753"/>
                  <a:pt x="9026348" y="3791753"/>
                  <a:pt x="9026348" y="3791753"/>
                </a:cubicBezTo>
                <a:cubicBezTo>
                  <a:pt x="9123944" y="3729868"/>
                  <a:pt x="9123944" y="3729868"/>
                  <a:pt x="9123944" y="3729868"/>
                </a:cubicBezTo>
                <a:cubicBezTo>
                  <a:pt x="9100631" y="3704814"/>
                  <a:pt x="9100631" y="3704814"/>
                  <a:pt x="9100631" y="3704814"/>
                </a:cubicBezTo>
                <a:cubicBezTo>
                  <a:pt x="9137768" y="3661350"/>
                  <a:pt x="9137768" y="3661350"/>
                  <a:pt x="9137768" y="3661350"/>
                </a:cubicBezTo>
                <a:cubicBezTo>
                  <a:pt x="9198223" y="3642935"/>
                  <a:pt x="9235364" y="3599465"/>
                  <a:pt x="9235364" y="3599465"/>
                </a:cubicBezTo>
                <a:cubicBezTo>
                  <a:pt x="9161080" y="3686406"/>
                  <a:pt x="9161080" y="3686406"/>
                  <a:pt x="9161080" y="3686406"/>
                </a:cubicBezTo>
                <a:cubicBezTo>
                  <a:pt x="9147256" y="3754922"/>
                  <a:pt x="9147256" y="3754922"/>
                  <a:pt x="9147256" y="3754922"/>
                </a:cubicBezTo>
                <a:cubicBezTo>
                  <a:pt x="9207706" y="3736514"/>
                  <a:pt x="9207706" y="3736514"/>
                  <a:pt x="9207706" y="3736514"/>
                </a:cubicBezTo>
                <a:lnTo>
                  <a:pt x="9158959" y="3793563"/>
                </a:lnTo>
                <a:lnTo>
                  <a:pt x="9133425" y="3823449"/>
                </a:lnTo>
                <a:cubicBezTo>
                  <a:pt x="9193880" y="3805034"/>
                  <a:pt x="9193880" y="3805034"/>
                  <a:pt x="9193880" y="3805034"/>
                </a:cubicBezTo>
                <a:cubicBezTo>
                  <a:pt x="9268161" y="3718098"/>
                  <a:pt x="9268161" y="3718098"/>
                  <a:pt x="9268161" y="3718098"/>
                </a:cubicBezTo>
                <a:cubicBezTo>
                  <a:pt x="9305302" y="3674631"/>
                  <a:pt x="9305302" y="3674631"/>
                  <a:pt x="9305302" y="3674631"/>
                </a:cubicBezTo>
                <a:cubicBezTo>
                  <a:pt x="9402899" y="3612745"/>
                  <a:pt x="9402899" y="3612745"/>
                  <a:pt x="9402899" y="3612745"/>
                </a:cubicBezTo>
                <a:cubicBezTo>
                  <a:pt x="9416728" y="3544222"/>
                  <a:pt x="9416728" y="3544222"/>
                  <a:pt x="9416728" y="3544222"/>
                </a:cubicBezTo>
                <a:cubicBezTo>
                  <a:pt x="9453869" y="3500754"/>
                  <a:pt x="9453869" y="3500754"/>
                  <a:pt x="9453869" y="3500754"/>
                </a:cubicBezTo>
                <a:cubicBezTo>
                  <a:pt x="9514324" y="3482337"/>
                  <a:pt x="9514324" y="3482337"/>
                  <a:pt x="9514324" y="3482337"/>
                </a:cubicBezTo>
                <a:cubicBezTo>
                  <a:pt x="9500494" y="3550862"/>
                  <a:pt x="9500494" y="3550862"/>
                  <a:pt x="9500494" y="3550862"/>
                </a:cubicBezTo>
                <a:cubicBezTo>
                  <a:pt x="9351927" y="3724738"/>
                  <a:pt x="9351927" y="3724738"/>
                  <a:pt x="9351927" y="3724738"/>
                </a:cubicBezTo>
                <a:cubicBezTo>
                  <a:pt x="9291473" y="3743153"/>
                  <a:pt x="9291473" y="3743153"/>
                  <a:pt x="9291473" y="3743153"/>
                </a:cubicBezTo>
                <a:cubicBezTo>
                  <a:pt x="9045313" y="3978911"/>
                  <a:pt x="9045313" y="3978911"/>
                  <a:pt x="9045313" y="3978911"/>
                </a:cubicBezTo>
                <a:cubicBezTo>
                  <a:pt x="9031482" y="4047437"/>
                  <a:pt x="9031482" y="4047437"/>
                  <a:pt x="9031482" y="4047437"/>
                </a:cubicBezTo>
                <a:cubicBezTo>
                  <a:pt x="9068625" y="4003967"/>
                  <a:pt x="9068625" y="4003967"/>
                  <a:pt x="9068625" y="4003967"/>
                </a:cubicBezTo>
                <a:cubicBezTo>
                  <a:pt x="9105766" y="3960498"/>
                  <a:pt x="9105766" y="3960498"/>
                  <a:pt x="9105766" y="3960498"/>
                </a:cubicBezTo>
                <a:cubicBezTo>
                  <a:pt x="9166220" y="3942082"/>
                  <a:pt x="9166220" y="3942082"/>
                  <a:pt x="9166220" y="3942082"/>
                </a:cubicBezTo>
                <a:cubicBezTo>
                  <a:pt x="9226672" y="3923670"/>
                  <a:pt x="9226672" y="3923670"/>
                  <a:pt x="9226672" y="3923670"/>
                </a:cubicBezTo>
                <a:cubicBezTo>
                  <a:pt x="9203361" y="3898613"/>
                  <a:pt x="9263816" y="3880198"/>
                  <a:pt x="9203361" y="3898613"/>
                </a:cubicBezTo>
                <a:cubicBezTo>
                  <a:pt x="9240504" y="3855144"/>
                  <a:pt x="9240504" y="3855144"/>
                  <a:pt x="9240504" y="3855144"/>
                </a:cubicBezTo>
                <a:cubicBezTo>
                  <a:pt x="9277642" y="3811681"/>
                  <a:pt x="9277642" y="3811681"/>
                  <a:pt x="9277642" y="3811681"/>
                </a:cubicBezTo>
                <a:cubicBezTo>
                  <a:pt x="9338096" y="3793266"/>
                  <a:pt x="9338096" y="3793266"/>
                  <a:pt x="9338096" y="3793266"/>
                </a:cubicBezTo>
                <a:cubicBezTo>
                  <a:pt x="9449523" y="3662854"/>
                  <a:pt x="9449523" y="3662854"/>
                  <a:pt x="9449523" y="3662854"/>
                </a:cubicBezTo>
                <a:cubicBezTo>
                  <a:pt x="9472835" y="3687911"/>
                  <a:pt x="9472835" y="3687911"/>
                  <a:pt x="9472835" y="3687911"/>
                </a:cubicBezTo>
                <a:cubicBezTo>
                  <a:pt x="9491401" y="3666180"/>
                  <a:pt x="9503010" y="3652593"/>
                  <a:pt x="9509975" y="3644441"/>
                </a:cubicBezTo>
                <a:cubicBezTo>
                  <a:pt x="9548300" y="3612672"/>
                  <a:pt x="9577628" y="3588162"/>
                  <a:pt x="9599721" y="3569563"/>
                </a:cubicBezTo>
                <a:lnTo>
                  <a:pt x="9643337" y="3532466"/>
                </a:lnTo>
                <a:lnTo>
                  <a:pt x="9609933" y="3564256"/>
                </a:lnTo>
                <a:cubicBezTo>
                  <a:pt x="9597963" y="3577446"/>
                  <a:pt x="9592458" y="3587161"/>
                  <a:pt x="9607572" y="3582557"/>
                </a:cubicBezTo>
                <a:cubicBezTo>
                  <a:pt x="9681851" y="3495623"/>
                  <a:pt x="9681851" y="3495623"/>
                  <a:pt x="9681851" y="3495623"/>
                </a:cubicBezTo>
                <a:cubicBezTo>
                  <a:pt x="9718992" y="3452154"/>
                  <a:pt x="9718992" y="3452154"/>
                  <a:pt x="9718992" y="3452154"/>
                </a:cubicBezTo>
                <a:cubicBezTo>
                  <a:pt x="9779448" y="3433738"/>
                  <a:pt x="9779448" y="3433738"/>
                  <a:pt x="9779448" y="3433738"/>
                </a:cubicBezTo>
                <a:cubicBezTo>
                  <a:pt x="9756135" y="3408683"/>
                  <a:pt x="9756135" y="3408683"/>
                  <a:pt x="9756135" y="3408683"/>
                </a:cubicBezTo>
                <a:cubicBezTo>
                  <a:pt x="9793279" y="3365212"/>
                  <a:pt x="9793279" y="3365212"/>
                  <a:pt x="9793279" y="3365212"/>
                </a:cubicBezTo>
                <a:cubicBezTo>
                  <a:pt x="9816590" y="3390269"/>
                  <a:pt x="9816590" y="3390269"/>
                  <a:pt x="9816590" y="3390269"/>
                </a:cubicBezTo>
                <a:cubicBezTo>
                  <a:pt x="9839902" y="3415325"/>
                  <a:pt x="9839902" y="3415325"/>
                  <a:pt x="9839902" y="3415325"/>
                </a:cubicBezTo>
                <a:cubicBezTo>
                  <a:pt x="9863215" y="3440377"/>
                  <a:pt x="9863215" y="3440377"/>
                  <a:pt x="9863215" y="3440377"/>
                </a:cubicBezTo>
                <a:cubicBezTo>
                  <a:pt x="9900352" y="3396914"/>
                  <a:pt x="9928213" y="3364308"/>
                  <a:pt x="9949104" y="3339859"/>
                </a:cubicBezTo>
                <a:lnTo>
                  <a:pt x="9974640" y="3309971"/>
                </a:lnTo>
                <a:cubicBezTo>
                  <a:pt x="10035092" y="3291561"/>
                  <a:pt x="10035092" y="3291561"/>
                  <a:pt x="10035092" y="3291561"/>
                </a:cubicBezTo>
                <a:cubicBezTo>
                  <a:pt x="9826073" y="3483847"/>
                  <a:pt x="9826073" y="3483847"/>
                  <a:pt x="9826073" y="3483847"/>
                </a:cubicBezTo>
                <a:cubicBezTo>
                  <a:pt x="9515112" y="3900125"/>
                  <a:pt x="9515112" y="3900125"/>
                  <a:pt x="9515112" y="3900125"/>
                </a:cubicBezTo>
                <a:cubicBezTo>
                  <a:pt x="9217980" y="4247876"/>
                  <a:pt x="9217980" y="4247876"/>
                  <a:pt x="9217980" y="4247876"/>
                </a:cubicBezTo>
                <a:cubicBezTo>
                  <a:pt x="9120383" y="4309760"/>
                  <a:pt x="9120383" y="4309760"/>
                  <a:pt x="9120383" y="4309760"/>
                </a:cubicBezTo>
                <a:cubicBezTo>
                  <a:pt x="9069413" y="4421752"/>
                  <a:pt x="9069413" y="4421752"/>
                  <a:pt x="9069413" y="4421752"/>
                </a:cubicBezTo>
                <a:cubicBezTo>
                  <a:pt x="9008957" y="4440167"/>
                  <a:pt x="9008957" y="4440167"/>
                  <a:pt x="9008957" y="4440167"/>
                </a:cubicBezTo>
                <a:cubicBezTo>
                  <a:pt x="8995129" y="4508694"/>
                  <a:pt x="8995129" y="4508694"/>
                  <a:pt x="8995129" y="4508694"/>
                </a:cubicBezTo>
                <a:cubicBezTo>
                  <a:pt x="9092723" y="4446810"/>
                  <a:pt x="9092723" y="4446810"/>
                  <a:pt x="9092723" y="4446810"/>
                </a:cubicBezTo>
                <a:cubicBezTo>
                  <a:pt x="9069413" y="4421752"/>
                  <a:pt x="9153179" y="4428391"/>
                  <a:pt x="9129866" y="4403337"/>
                </a:cubicBezTo>
                <a:cubicBezTo>
                  <a:pt x="9153179" y="4428391"/>
                  <a:pt x="9153179" y="4428391"/>
                  <a:pt x="9153179" y="4428391"/>
                </a:cubicBezTo>
                <a:cubicBezTo>
                  <a:pt x="9176491" y="4453449"/>
                  <a:pt x="9176491" y="4453449"/>
                  <a:pt x="9176491" y="4453449"/>
                </a:cubicBezTo>
                <a:cubicBezTo>
                  <a:pt x="9139348" y="4496918"/>
                  <a:pt x="9139348" y="4496918"/>
                  <a:pt x="9139348" y="4496918"/>
                </a:cubicBezTo>
                <a:cubicBezTo>
                  <a:pt x="9102207" y="4540387"/>
                  <a:pt x="9102207" y="4540387"/>
                  <a:pt x="9102207" y="4540387"/>
                </a:cubicBezTo>
                <a:cubicBezTo>
                  <a:pt x="9065063" y="4583857"/>
                  <a:pt x="9065063" y="4583857"/>
                  <a:pt x="9065063" y="4583857"/>
                </a:cubicBezTo>
                <a:cubicBezTo>
                  <a:pt x="9004610" y="4602272"/>
                  <a:pt x="9004610" y="4602272"/>
                  <a:pt x="9004610" y="4602272"/>
                </a:cubicBezTo>
                <a:cubicBezTo>
                  <a:pt x="9018439" y="4533748"/>
                  <a:pt x="9065063" y="4583857"/>
                  <a:pt x="9078894" y="4515333"/>
                </a:cubicBezTo>
                <a:cubicBezTo>
                  <a:pt x="9116035" y="4471864"/>
                  <a:pt x="9116035" y="4471864"/>
                  <a:pt x="9116035" y="4471864"/>
                </a:cubicBezTo>
                <a:cubicBezTo>
                  <a:pt x="9055582" y="4490279"/>
                  <a:pt x="9055582" y="4490279"/>
                  <a:pt x="9055582" y="4490279"/>
                </a:cubicBezTo>
                <a:cubicBezTo>
                  <a:pt x="8860390" y="4614046"/>
                  <a:pt x="8860390" y="4614046"/>
                  <a:pt x="8897532" y="4570576"/>
                </a:cubicBezTo>
                <a:cubicBezTo>
                  <a:pt x="8934672" y="4527109"/>
                  <a:pt x="8957986" y="4552163"/>
                  <a:pt x="8934672" y="4527109"/>
                </a:cubicBezTo>
                <a:cubicBezTo>
                  <a:pt x="8897532" y="4570576"/>
                  <a:pt x="8897532" y="4570576"/>
                  <a:pt x="8897532" y="4570576"/>
                </a:cubicBezTo>
                <a:cubicBezTo>
                  <a:pt x="8823248" y="4657514"/>
                  <a:pt x="8823248" y="4657514"/>
                  <a:pt x="8823248" y="4657514"/>
                </a:cubicBezTo>
                <a:cubicBezTo>
                  <a:pt x="8786110" y="4700980"/>
                  <a:pt x="8786110" y="4700980"/>
                  <a:pt x="8786110" y="4700980"/>
                </a:cubicBezTo>
                <a:cubicBezTo>
                  <a:pt x="8748968" y="4744448"/>
                  <a:pt x="8748968" y="4744448"/>
                  <a:pt x="8748968" y="4744448"/>
                </a:cubicBezTo>
                <a:cubicBezTo>
                  <a:pt x="8772279" y="4769508"/>
                  <a:pt x="8772279" y="4769508"/>
                  <a:pt x="8809422" y="4726038"/>
                </a:cubicBezTo>
                <a:cubicBezTo>
                  <a:pt x="8772279" y="4769508"/>
                  <a:pt x="8772279" y="4769508"/>
                  <a:pt x="8772279" y="4769508"/>
                </a:cubicBezTo>
                <a:cubicBezTo>
                  <a:pt x="8674684" y="4831390"/>
                  <a:pt x="8674684" y="4831390"/>
                  <a:pt x="8674684" y="4831390"/>
                </a:cubicBezTo>
                <a:cubicBezTo>
                  <a:pt x="8577089" y="4893273"/>
                  <a:pt x="8577089" y="4893273"/>
                  <a:pt x="8577089" y="4893273"/>
                </a:cubicBezTo>
                <a:cubicBezTo>
                  <a:pt x="8479492" y="4955157"/>
                  <a:pt x="8479492" y="4955157"/>
                  <a:pt x="8479492" y="4955157"/>
                </a:cubicBezTo>
                <a:cubicBezTo>
                  <a:pt x="8442354" y="4998623"/>
                  <a:pt x="8442354" y="4998623"/>
                  <a:pt x="8442354" y="4998623"/>
                </a:cubicBezTo>
                <a:cubicBezTo>
                  <a:pt x="8465667" y="5023677"/>
                  <a:pt x="8465667" y="5023677"/>
                  <a:pt x="8465667" y="5023677"/>
                </a:cubicBezTo>
                <a:cubicBezTo>
                  <a:pt x="8488978" y="5048733"/>
                  <a:pt x="8465667" y="5023677"/>
                  <a:pt x="8428523" y="5067148"/>
                </a:cubicBezTo>
                <a:cubicBezTo>
                  <a:pt x="8451836" y="5092203"/>
                  <a:pt x="8391383" y="5110616"/>
                  <a:pt x="8391383" y="5110616"/>
                </a:cubicBezTo>
                <a:cubicBezTo>
                  <a:pt x="8368071" y="5085560"/>
                  <a:pt x="8368071" y="5085560"/>
                  <a:pt x="8368071" y="5085560"/>
                </a:cubicBezTo>
                <a:cubicBezTo>
                  <a:pt x="8330929" y="5129031"/>
                  <a:pt x="8330929" y="5129031"/>
                  <a:pt x="8330929" y="5129031"/>
                </a:cubicBezTo>
                <a:cubicBezTo>
                  <a:pt x="8315814" y="5133634"/>
                  <a:pt x="8304479" y="5137088"/>
                  <a:pt x="8295978" y="5139676"/>
                </a:cubicBezTo>
                <a:lnTo>
                  <a:pt x="8283911" y="5143355"/>
                </a:lnTo>
                <a:lnTo>
                  <a:pt x="8261504" y="5169579"/>
                </a:lnTo>
                <a:cubicBezTo>
                  <a:pt x="8258025" y="5173650"/>
                  <a:pt x="8258025" y="5173650"/>
                  <a:pt x="8258025" y="5173650"/>
                </a:cubicBezTo>
                <a:lnTo>
                  <a:pt x="8189522" y="5227214"/>
                </a:lnTo>
                <a:lnTo>
                  <a:pt x="8180131" y="5234558"/>
                </a:lnTo>
                <a:lnTo>
                  <a:pt x="8151045" y="5257299"/>
                </a:lnTo>
                <a:lnTo>
                  <a:pt x="8143410" y="5274074"/>
                </a:lnTo>
                <a:cubicBezTo>
                  <a:pt x="8121910" y="5321320"/>
                  <a:pt x="8121910" y="5321320"/>
                  <a:pt x="8121910" y="5321320"/>
                </a:cubicBezTo>
                <a:cubicBezTo>
                  <a:pt x="8084767" y="5364787"/>
                  <a:pt x="8084767" y="5364787"/>
                  <a:pt x="8084767" y="5364787"/>
                </a:cubicBezTo>
                <a:cubicBezTo>
                  <a:pt x="8047627" y="5408257"/>
                  <a:pt x="8047627" y="5408257"/>
                  <a:pt x="8047627" y="5408257"/>
                </a:cubicBezTo>
                <a:cubicBezTo>
                  <a:pt x="8041799" y="5401993"/>
                  <a:pt x="8035104" y="5400015"/>
                  <a:pt x="8028347" y="5400564"/>
                </a:cubicBezTo>
                <a:lnTo>
                  <a:pt x="8015110" y="5405611"/>
                </a:lnTo>
                <a:lnTo>
                  <a:pt x="7972986" y="5454912"/>
                </a:lnTo>
                <a:lnTo>
                  <a:pt x="7955213" y="5475712"/>
                </a:lnTo>
                <a:lnTo>
                  <a:pt x="7963508" y="5484624"/>
                </a:lnTo>
                <a:cubicBezTo>
                  <a:pt x="7973343" y="5495196"/>
                  <a:pt x="7973343" y="5495196"/>
                  <a:pt x="7973343" y="5495196"/>
                </a:cubicBezTo>
                <a:cubicBezTo>
                  <a:pt x="8070939" y="5433311"/>
                  <a:pt x="8070939" y="5433311"/>
                  <a:pt x="8070939" y="5433311"/>
                </a:cubicBezTo>
                <a:cubicBezTo>
                  <a:pt x="8168536" y="5371430"/>
                  <a:pt x="8168536" y="5371430"/>
                  <a:pt x="8168536" y="5371430"/>
                </a:cubicBezTo>
                <a:cubicBezTo>
                  <a:pt x="8131392" y="5414899"/>
                  <a:pt x="8108080" y="5389845"/>
                  <a:pt x="8094252" y="5458367"/>
                </a:cubicBezTo>
                <a:cubicBezTo>
                  <a:pt x="8057110" y="5501836"/>
                  <a:pt x="8057110" y="5501836"/>
                  <a:pt x="8057110" y="5501836"/>
                </a:cubicBezTo>
                <a:cubicBezTo>
                  <a:pt x="7996654" y="5520253"/>
                  <a:pt x="7996654" y="5520253"/>
                  <a:pt x="7996654" y="5520253"/>
                </a:cubicBezTo>
                <a:cubicBezTo>
                  <a:pt x="7959514" y="5563720"/>
                  <a:pt x="7959514" y="5563720"/>
                  <a:pt x="7959514" y="5563720"/>
                </a:cubicBezTo>
                <a:cubicBezTo>
                  <a:pt x="7936200" y="5538665"/>
                  <a:pt x="7936200" y="5538665"/>
                  <a:pt x="7936200" y="5538665"/>
                </a:cubicBezTo>
                <a:cubicBezTo>
                  <a:pt x="7861917" y="5625603"/>
                  <a:pt x="7861917" y="5625603"/>
                  <a:pt x="7861917" y="5625603"/>
                </a:cubicBezTo>
                <a:cubicBezTo>
                  <a:pt x="7848088" y="5694128"/>
                  <a:pt x="7848088" y="5694128"/>
                  <a:pt x="7848088" y="5694128"/>
                </a:cubicBezTo>
                <a:cubicBezTo>
                  <a:pt x="7824775" y="5669073"/>
                  <a:pt x="7824775" y="5669073"/>
                  <a:pt x="7824775" y="5669073"/>
                </a:cubicBezTo>
                <a:cubicBezTo>
                  <a:pt x="7787632" y="5712543"/>
                  <a:pt x="7787632" y="5712543"/>
                  <a:pt x="7787632" y="5712543"/>
                </a:cubicBezTo>
                <a:cubicBezTo>
                  <a:pt x="7727179" y="5730958"/>
                  <a:pt x="7727179" y="5730958"/>
                  <a:pt x="7727179" y="5730958"/>
                </a:cubicBezTo>
                <a:cubicBezTo>
                  <a:pt x="7690039" y="5774426"/>
                  <a:pt x="7690039" y="5774426"/>
                  <a:pt x="7690039" y="5774426"/>
                </a:cubicBezTo>
                <a:cubicBezTo>
                  <a:pt x="7690039" y="5774426"/>
                  <a:pt x="7687717" y="5777143"/>
                  <a:pt x="7684235" y="5781218"/>
                </a:cubicBezTo>
                <a:lnTo>
                  <a:pt x="7676406" y="5790381"/>
                </a:lnTo>
                <a:lnTo>
                  <a:pt x="7676994" y="5795748"/>
                </a:lnTo>
                <a:cubicBezTo>
                  <a:pt x="7678254" y="5807215"/>
                  <a:pt x="7680457" y="5827282"/>
                  <a:pt x="7684310" y="5862400"/>
                </a:cubicBezTo>
                <a:lnTo>
                  <a:pt x="7687763" y="5893852"/>
                </a:lnTo>
                <a:lnTo>
                  <a:pt x="7713538" y="5880488"/>
                </a:lnTo>
                <a:cubicBezTo>
                  <a:pt x="7830483" y="5818370"/>
                  <a:pt x="7724216" y="5850741"/>
                  <a:pt x="7724216" y="5850741"/>
                </a:cubicBezTo>
                <a:cubicBezTo>
                  <a:pt x="7784670" y="5832325"/>
                  <a:pt x="7784670" y="5832325"/>
                  <a:pt x="7784670" y="5832325"/>
                </a:cubicBezTo>
                <a:cubicBezTo>
                  <a:pt x="7858954" y="5745387"/>
                  <a:pt x="7858954" y="5745387"/>
                  <a:pt x="7858954" y="5745387"/>
                </a:cubicBezTo>
                <a:cubicBezTo>
                  <a:pt x="7882266" y="5770441"/>
                  <a:pt x="7882266" y="5770441"/>
                  <a:pt x="7882266" y="5770441"/>
                </a:cubicBezTo>
                <a:cubicBezTo>
                  <a:pt x="7956549" y="5683503"/>
                  <a:pt x="7956549" y="5683503"/>
                  <a:pt x="7956549" y="5683503"/>
                </a:cubicBezTo>
                <a:cubicBezTo>
                  <a:pt x="7993687" y="5640037"/>
                  <a:pt x="7993687" y="5640037"/>
                  <a:pt x="7993687" y="5640037"/>
                </a:cubicBezTo>
                <a:cubicBezTo>
                  <a:pt x="8054143" y="5621623"/>
                  <a:pt x="8054143" y="5621623"/>
                  <a:pt x="8054143" y="5621623"/>
                </a:cubicBezTo>
                <a:cubicBezTo>
                  <a:pt x="8128425" y="5534686"/>
                  <a:pt x="8128425" y="5534686"/>
                  <a:pt x="8128425" y="5534686"/>
                </a:cubicBezTo>
                <a:cubicBezTo>
                  <a:pt x="8151738" y="5559739"/>
                  <a:pt x="8151738" y="5559739"/>
                  <a:pt x="8151738" y="5559739"/>
                </a:cubicBezTo>
                <a:cubicBezTo>
                  <a:pt x="8137907" y="5628264"/>
                  <a:pt x="8137907" y="5628264"/>
                  <a:pt x="8137907" y="5628264"/>
                </a:cubicBezTo>
                <a:cubicBezTo>
                  <a:pt x="8077454" y="5646678"/>
                  <a:pt x="8077454" y="5646678"/>
                  <a:pt x="8077454" y="5646678"/>
                </a:cubicBezTo>
                <a:cubicBezTo>
                  <a:pt x="8040311" y="5690147"/>
                  <a:pt x="8040311" y="5690147"/>
                  <a:pt x="8040311" y="5690147"/>
                </a:cubicBezTo>
                <a:cubicBezTo>
                  <a:pt x="8003173" y="5733613"/>
                  <a:pt x="8003173" y="5733613"/>
                  <a:pt x="8003173" y="5733613"/>
                </a:cubicBezTo>
                <a:cubicBezTo>
                  <a:pt x="7966030" y="5777084"/>
                  <a:pt x="7979862" y="5708559"/>
                  <a:pt x="7942719" y="5752029"/>
                </a:cubicBezTo>
                <a:cubicBezTo>
                  <a:pt x="7905579" y="5795496"/>
                  <a:pt x="7905579" y="5795496"/>
                  <a:pt x="7905579" y="5795496"/>
                </a:cubicBezTo>
                <a:cubicBezTo>
                  <a:pt x="7868437" y="5838966"/>
                  <a:pt x="7868437" y="5838966"/>
                  <a:pt x="7868437" y="5838966"/>
                </a:cubicBezTo>
                <a:cubicBezTo>
                  <a:pt x="7854607" y="5907489"/>
                  <a:pt x="7854607" y="5907489"/>
                  <a:pt x="7854607" y="5907489"/>
                </a:cubicBezTo>
                <a:cubicBezTo>
                  <a:pt x="7891748" y="5864021"/>
                  <a:pt x="7868437" y="5838966"/>
                  <a:pt x="7905579" y="5795496"/>
                </a:cubicBezTo>
                <a:cubicBezTo>
                  <a:pt x="7905579" y="5795496"/>
                  <a:pt x="7928891" y="5820550"/>
                  <a:pt x="7928891" y="5820550"/>
                </a:cubicBezTo>
                <a:cubicBezTo>
                  <a:pt x="7952203" y="5845606"/>
                  <a:pt x="7952203" y="5845606"/>
                  <a:pt x="7952203" y="5845606"/>
                </a:cubicBezTo>
                <a:cubicBezTo>
                  <a:pt x="8012655" y="5827193"/>
                  <a:pt x="8012655" y="5827193"/>
                  <a:pt x="8012655" y="5827193"/>
                </a:cubicBezTo>
                <a:cubicBezTo>
                  <a:pt x="7989344" y="5802139"/>
                  <a:pt x="8026486" y="5758668"/>
                  <a:pt x="8026486" y="5758668"/>
                </a:cubicBezTo>
                <a:cubicBezTo>
                  <a:pt x="8161220" y="5653318"/>
                  <a:pt x="8161220" y="5653318"/>
                  <a:pt x="8161220" y="5653318"/>
                </a:cubicBezTo>
                <a:cubicBezTo>
                  <a:pt x="8221675" y="5634904"/>
                  <a:pt x="8221675" y="5634904"/>
                  <a:pt x="8221675" y="5634904"/>
                </a:cubicBezTo>
                <a:cubicBezTo>
                  <a:pt x="8356413" y="5529551"/>
                  <a:pt x="8356413" y="5529551"/>
                  <a:pt x="8356413" y="5529551"/>
                </a:cubicBezTo>
                <a:cubicBezTo>
                  <a:pt x="8379724" y="5554605"/>
                  <a:pt x="8379724" y="5554605"/>
                  <a:pt x="8379724" y="5554605"/>
                </a:cubicBezTo>
                <a:cubicBezTo>
                  <a:pt x="8416865" y="5511137"/>
                  <a:pt x="8416865" y="5511137"/>
                  <a:pt x="8416865" y="5511137"/>
                </a:cubicBezTo>
                <a:cubicBezTo>
                  <a:pt x="8393552" y="5486082"/>
                  <a:pt x="8393552" y="5486082"/>
                  <a:pt x="8393552" y="5486082"/>
                </a:cubicBezTo>
                <a:cubicBezTo>
                  <a:pt x="8551601" y="5405787"/>
                  <a:pt x="8551601" y="5405787"/>
                  <a:pt x="8551601" y="5405787"/>
                </a:cubicBezTo>
                <a:cubicBezTo>
                  <a:pt x="8625884" y="5318848"/>
                  <a:pt x="8625884" y="5318848"/>
                  <a:pt x="8625884" y="5318848"/>
                </a:cubicBezTo>
                <a:cubicBezTo>
                  <a:pt x="8700167" y="5231909"/>
                  <a:pt x="8700167" y="5231909"/>
                  <a:pt x="8700167" y="5231909"/>
                </a:cubicBezTo>
                <a:cubicBezTo>
                  <a:pt x="8686337" y="5300433"/>
                  <a:pt x="8686337" y="5300433"/>
                  <a:pt x="8686337" y="5300433"/>
                </a:cubicBezTo>
                <a:lnTo>
                  <a:pt x="8703969" y="5279797"/>
                </a:lnTo>
                <a:lnTo>
                  <a:pt x="8698787" y="5274228"/>
                </a:lnTo>
                <a:lnTo>
                  <a:pt x="8712228" y="5270132"/>
                </a:lnTo>
                <a:lnTo>
                  <a:pt x="8729282" y="5250172"/>
                </a:lnTo>
                <a:cubicBezTo>
                  <a:pt x="8760620" y="5213496"/>
                  <a:pt x="8760620" y="5213496"/>
                  <a:pt x="8760620" y="5213496"/>
                </a:cubicBezTo>
                <a:cubicBezTo>
                  <a:pt x="8834901" y="5126558"/>
                  <a:pt x="8834901" y="5126558"/>
                  <a:pt x="8834901" y="5126558"/>
                </a:cubicBezTo>
                <a:cubicBezTo>
                  <a:pt x="8858215" y="5151615"/>
                  <a:pt x="8858215" y="5151615"/>
                  <a:pt x="8858215" y="5151615"/>
                </a:cubicBezTo>
                <a:cubicBezTo>
                  <a:pt x="8821071" y="5195086"/>
                  <a:pt x="8821071" y="5195086"/>
                  <a:pt x="8821071" y="5195086"/>
                </a:cubicBezTo>
                <a:lnTo>
                  <a:pt x="8822213" y="5194737"/>
                </a:lnTo>
                <a:lnTo>
                  <a:pt x="8854463" y="5170539"/>
                </a:lnTo>
                <a:cubicBezTo>
                  <a:pt x="8878864" y="5155067"/>
                  <a:pt x="8893977" y="5150464"/>
                  <a:pt x="8893977" y="5150464"/>
                </a:cubicBezTo>
                <a:lnTo>
                  <a:pt x="8868089" y="5180761"/>
                </a:lnTo>
                <a:lnTo>
                  <a:pt x="8881526" y="5176670"/>
                </a:lnTo>
                <a:cubicBezTo>
                  <a:pt x="8844384" y="5220140"/>
                  <a:pt x="8844384" y="5220140"/>
                  <a:pt x="8844384" y="5220140"/>
                </a:cubicBezTo>
                <a:cubicBezTo>
                  <a:pt x="8758446" y="5294549"/>
                  <a:pt x="8715478" y="5331752"/>
                  <a:pt x="8693994" y="5350355"/>
                </a:cubicBezTo>
                <a:lnTo>
                  <a:pt x="8692908" y="5351297"/>
                </a:lnTo>
                <a:lnTo>
                  <a:pt x="8698435" y="5357237"/>
                </a:lnTo>
                <a:cubicBezTo>
                  <a:pt x="8708270" y="5367809"/>
                  <a:pt x="8708270" y="5367809"/>
                  <a:pt x="8708270" y="5367809"/>
                </a:cubicBezTo>
                <a:cubicBezTo>
                  <a:pt x="8782551" y="5280871"/>
                  <a:pt x="8782551" y="5280871"/>
                  <a:pt x="8782551" y="5280871"/>
                </a:cubicBezTo>
                <a:cubicBezTo>
                  <a:pt x="8843005" y="5262455"/>
                  <a:pt x="8880146" y="5218986"/>
                  <a:pt x="8893977" y="5150464"/>
                </a:cubicBezTo>
                <a:cubicBezTo>
                  <a:pt x="8917288" y="5175519"/>
                  <a:pt x="8917288" y="5175519"/>
                  <a:pt x="8917288" y="5175519"/>
                </a:cubicBezTo>
                <a:cubicBezTo>
                  <a:pt x="9014885" y="5113634"/>
                  <a:pt x="9014885" y="5113634"/>
                  <a:pt x="9014885" y="5113634"/>
                </a:cubicBezTo>
                <a:cubicBezTo>
                  <a:pt x="9052026" y="5070166"/>
                  <a:pt x="9052026" y="5070166"/>
                  <a:pt x="9052026" y="5070166"/>
                </a:cubicBezTo>
                <a:cubicBezTo>
                  <a:pt x="9149618" y="5008284"/>
                  <a:pt x="9149618" y="5008284"/>
                  <a:pt x="9149618" y="5008284"/>
                </a:cubicBezTo>
                <a:cubicBezTo>
                  <a:pt x="9186761" y="4964814"/>
                  <a:pt x="9186761" y="4964814"/>
                  <a:pt x="9186761" y="4964814"/>
                </a:cubicBezTo>
                <a:cubicBezTo>
                  <a:pt x="9314582" y="4893725"/>
                  <a:pt x="9323869" y="4882855"/>
                  <a:pt x="9308755" y="4887464"/>
                </a:cubicBezTo>
                <a:lnTo>
                  <a:pt x="9290784" y="4895411"/>
                </a:lnTo>
                <a:lnTo>
                  <a:pt x="9316856" y="4864895"/>
                </a:lnTo>
                <a:cubicBezTo>
                  <a:pt x="9321499" y="4859463"/>
                  <a:pt x="9321499" y="4859463"/>
                  <a:pt x="9321499" y="4859463"/>
                </a:cubicBezTo>
                <a:cubicBezTo>
                  <a:pt x="9493377" y="4710642"/>
                  <a:pt x="9493377" y="4710642"/>
                  <a:pt x="9493377" y="4710642"/>
                </a:cubicBezTo>
                <a:cubicBezTo>
                  <a:pt x="9530519" y="4667171"/>
                  <a:pt x="9530519" y="4667171"/>
                  <a:pt x="9530519" y="4667171"/>
                </a:cubicBezTo>
                <a:cubicBezTo>
                  <a:pt x="9513036" y="4648379"/>
                  <a:pt x="9508665" y="4643680"/>
                  <a:pt x="9507573" y="4642506"/>
                </a:cubicBezTo>
                <a:lnTo>
                  <a:pt x="9507209" y="4642114"/>
                </a:lnTo>
                <a:lnTo>
                  <a:pt x="9516654" y="4639237"/>
                </a:lnTo>
                <a:cubicBezTo>
                  <a:pt x="9567661" y="4623702"/>
                  <a:pt x="9567661" y="4623702"/>
                  <a:pt x="9567661" y="4623702"/>
                </a:cubicBezTo>
                <a:cubicBezTo>
                  <a:pt x="9604804" y="4580229"/>
                  <a:pt x="9604804" y="4580229"/>
                  <a:pt x="9604804" y="4580229"/>
                </a:cubicBezTo>
                <a:cubicBezTo>
                  <a:pt x="9590975" y="4648757"/>
                  <a:pt x="9590975" y="4648757"/>
                  <a:pt x="9590975" y="4648757"/>
                </a:cubicBezTo>
                <a:cubicBezTo>
                  <a:pt x="9590975" y="4648757"/>
                  <a:pt x="9553831" y="4692226"/>
                  <a:pt x="9553831" y="4692226"/>
                </a:cubicBezTo>
                <a:cubicBezTo>
                  <a:pt x="9553831" y="4692226"/>
                  <a:pt x="9553831" y="4692226"/>
                  <a:pt x="9549185" y="4697664"/>
                </a:cubicBezTo>
                <a:lnTo>
                  <a:pt x="9521329" y="4730264"/>
                </a:lnTo>
                <a:lnTo>
                  <a:pt x="9516690" y="4735696"/>
                </a:lnTo>
                <a:lnTo>
                  <a:pt x="9507401" y="4746566"/>
                </a:lnTo>
                <a:lnTo>
                  <a:pt x="9484191" y="4773730"/>
                </a:lnTo>
                <a:cubicBezTo>
                  <a:pt x="9479549" y="4779163"/>
                  <a:pt x="9479549" y="4779163"/>
                  <a:pt x="9479549" y="4779163"/>
                </a:cubicBezTo>
                <a:cubicBezTo>
                  <a:pt x="9330979" y="4953044"/>
                  <a:pt x="9330979" y="4953044"/>
                  <a:pt x="9330979" y="4953044"/>
                </a:cubicBezTo>
                <a:cubicBezTo>
                  <a:pt x="9210072" y="4989871"/>
                  <a:pt x="9210072" y="4989871"/>
                  <a:pt x="9210072" y="4989871"/>
                </a:cubicBezTo>
                <a:cubicBezTo>
                  <a:pt x="9135792" y="5076807"/>
                  <a:pt x="9135792" y="5076807"/>
                  <a:pt x="9135792" y="5076807"/>
                </a:cubicBezTo>
                <a:cubicBezTo>
                  <a:pt x="8963911" y="5225628"/>
                  <a:pt x="8963911" y="5225628"/>
                  <a:pt x="8963911" y="5225628"/>
                </a:cubicBezTo>
                <a:cubicBezTo>
                  <a:pt x="8945340" y="5247364"/>
                  <a:pt x="8931414" y="5263662"/>
                  <a:pt x="8920967" y="5275887"/>
                </a:cubicBezTo>
                <a:lnTo>
                  <a:pt x="8905299" y="5294226"/>
                </a:lnTo>
                <a:cubicBezTo>
                  <a:pt x="8907035" y="5292194"/>
                  <a:pt x="8905879" y="5293548"/>
                  <a:pt x="8903555" y="5296267"/>
                </a:cubicBezTo>
                <a:lnTo>
                  <a:pt x="8898913" y="5301700"/>
                </a:lnTo>
                <a:cubicBezTo>
                  <a:pt x="8889629" y="5312565"/>
                  <a:pt x="8889629" y="5312565"/>
                  <a:pt x="8889629" y="5312565"/>
                </a:cubicBezTo>
                <a:cubicBezTo>
                  <a:pt x="8852486" y="5356036"/>
                  <a:pt x="8852486" y="5356036"/>
                  <a:pt x="8852486" y="5356036"/>
                </a:cubicBezTo>
                <a:cubicBezTo>
                  <a:pt x="8801519" y="5468027"/>
                  <a:pt x="8792036" y="5374448"/>
                  <a:pt x="8717753" y="5461385"/>
                </a:cubicBezTo>
                <a:cubicBezTo>
                  <a:pt x="8620156" y="5523269"/>
                  <a:pt x="8620156" y="5523269"/>
                  <a:pt x="8620156" y="5523269"/>
                </a:cubicBezTo>
                <a:cubicBezTo>
                  <a:pt x="8620156" y="5523269"/>
                  <a:pt x="8583014" y="5566740"/>
                  <a:pt x="8559703" y="5541686"/>
                </a:cubicBezTo>
                <a:cubicBezTo>
                  <a:pt x="8545873" y="5610207"/>
                  <a:pt x="8545873" y="5610207"/>
                  <a:pt x="8545873" y="5610207"/>
                </a:cubicBezTo>
                <a:cubicBezTo>
                  <a:pt x="8485423" y="5628619"/>
                  <a:pt x="8485423" y="5628619"/>
                  <a:pt x="8485423" y="5628619"/>
                </a:cubicBezTo>
                <a:cubicBezTo>
                  <a:pt x="8387826" y="5690504"/>
                  <a:pt x="8424968" y="5647033"/>
                  <a:pt x="8448281" y="5672090"/>
                </a:cubicBezTo>
                <a:cubicBezTo>
                  <a:pt x="8411139" y="5715559"/>
                  <a:pt x="8411139" y="5715559"/>
                  <a:pt x="8411139" y="5715559"/>
                </a:cubicBezTo>
                <a:cubicBezTo>
                  <a:pt x="8569186" y="5635262"/>
                  <a:pt x="8448281" y="5672090"/>
                  <a:pt x="8448281" y="5672090"/>
                </a:cubicBezTo>
                <a:cubicBezTo>
                  <a:pt x="8569186" y="5635262"/>
                  <a:pt x="8569186" y="5635262"/>
                  <a:pt x="8569186" y="5635262"/>
                </a:cubicBezTo>
                <a:cubicBezTo>
                  <a:pt x="8727234" y="5554965"/>
                  <a:pt x="8727234" y="5554965"/>
                  <a:pt x="8727234" y="5554965"/>
                </a:cubicBezTo>
                <a:cubicBezTo>
                  <a:pt x="8764377" y="5511496"/>
                  <a:pt x="8764377" y="5511496"/>
                  <a:pt x="8764377" y="5511496"/>
                </a:cubicBezTo>
                <a:cubicBezTo>
                  <a:pt x="8824829" y="5493083"/>
                  <a:pt x="8824829" y="5493083"/>
                  <a:pt x="8824829" y="5493083"/>
                </a:cubicBezTo>
                <a:cubicBezTo>
                  <a:pt x="8885284" y="5474667"/>
                  <a:pt x="8885284" y="5474667"/>
                  <a:pt x="8885284" y="5474667"/>
                </a:cubicBezTo>
                <a:cubicBezTo>
                  <a:pt x="8913141" y="5442065"/>
                  <a:pt x="8934032" y="5417615"/>
                  <a:pt x="8949699" y="5399280"/>
                </a:cubicBezTo>
                <a:lnTo>
                  <a:pt x="8959566" y="5387732"/>
                </a:lnTo>
                <a:cubicBezTo>
                  <a:pt x="8899110" y="5406146"/>
                  <a:pt x="8936253" y="5362678"/>
                  <a:pt x="8936253" y="5362678"/>
                </a:cubicBezTo>
                <a:cubicBezTo>
                  <a:pt x="9010536" y="5275739"/>
                  <a:pt x="9010536" y="5275739"/>
                  <a:pt x="9010536" y="5275739"/>
                </a:cubicBezTo>
                <a:cubicBezTo>
                  <a:pt x="9033848" y="5300795"/>
                  <a:pt x="9033848" y="5300795"/>
                  <a:pt x="9033848" y="5300795"/>
                </a:cubicBezTo>
                <a:cubicBezTo>
                  <a:pt x="9117614" y="5307434"/>
                  <a:pt x="9094303" y="5282380"/>
                  <a:pt x="9094303" y="5282380"/>
                </a:cubicBezTo>
                <a:cubicBezTo>
                  <a:pt x="9131446" y="5238910"/>
                  <a:pt x="9131446" y="5238910"/>
                  <a:pt x="9131446" y="5238910"/>
                </a:cubicBezTo>
                <a:cubicBezTo>
                  <a:pt x="9191898" y="5220494"/>
                  <a:pt x="9191898" y="5220494"/>
                  <a:pt x="9191898" y="5220494"/>
                </a:cubicBezTo>
                <a:cubicBezTo>
                  <a:pt x="9140927" y="5332489"/>
                  <a:pt x="9140927" y="5332489"/>
                  <a:pt x="9140927" y="5332489"/>
                </a:cubicBezTo>
                <a:cubicBezTo>
                  <a:pt x="9201381" y="5314073"/>
                  <a:pt x="9201381" y="5314073"/>
                  <a:pt x="9201381" y="5314073"/>
                </a:cubicBezTo>
                <a:cubicBezTo>
                  <a:pt x="9178070" y="5289019"/>
                  <a:pt x="9178070" y="5289019"/>
                  <a:pt x="9178070" y="5289019"/>
                </a:cubicBezTo>
                <a:cubicBezTo>
                  <a:pt x="9215212" y="5245548"/>
                  <a:pt x="9215212" y="5245548"/>
                  <a:pt x="9215212" y="5245548"/>
                </a:cubicBezTo>
                <a:cubicBezTo>
                  <a:pt x="9275664" y="5227136"/>
                  <a:pt x="9275664" y="5227136"/>
                  <a:pt x="9275664" y="5227136"/>
                </a:cubicBezTo>
                <a:cubicBezTo>
                  <a:pt x="9336116" y="5208726"/>
                  <a:pt x="9336116" y="5208726"/>
                  <a:pt x="9336116" y="5208726"/>
                </a:cubicBezTo>
                <a:cubicBezTo>
                  <a:pt x="9359428" y="5233781"/>
                  <a:pt x="9359428" y="5233781"/>
                  <a:pt x="9359428" y="5233781"/>
                </a:cubicBezTo>
                <a:cubicBezTo>
                  <a:pt x="9396569" y="5190311"/>
                  <a:pt x="9396569" y="5190311"/>
                  <a:pt x="9396569" y="5190311"/>
                </a:cubicBezTo>
                <a:lnTo>
                  <a:pt x="9417473" y="5174279"/>
                </a:lnTo>
                <a:lnTo>
                  <a:pt x="9437809" y="5161672"/>
                </a:lnTo>
                <a:cubicBezTo>
                  <a:pt x="9450441" y="5151793"/>
                  <a:pt x="9458824" y="5143210"/>
                  <a:pt x="9433802" y="5161761"/>
                </a:cubicBezTo>
                <a:lnTo>
                  <a:pt x="9417473" y="5174279"/>
                </a:lnTo>
                <a:lnTo>
                  <a:pt x="9415519" y="5175494"/>
                </a:lnTo>
                <a:cubicBezTo>
                  <a:pt x="9411955" y="5175573"/>
                  <a:pt x="9415142" y="5168574"/>
                  <a:pt x="9433713" y="5146840"/>
                </a:cubicBezTo>
                <a:cubicBezTo>
                  <a:pt x="9433713" y="5146840"/>
                  <a:pt x="9470852" y="5103373"/>
                  <a:pt x="9470852" y="5103373"/>
                </a:cubicBezTo>
                <a:cubicBezTo>
                  <a:pt x="9494164" y="5128428"/>
                  <a:pt x="9494164" y="5128428"/>
                  <a:pt x="9494164" y="5128428"/>
                </a:cubicBezTo>
                <a:cubicBezTo>
                  <a:pt x="9494164" y="5128428"/>
                  <a:pt x="9494164" y="5128428"/>
                  <a:pt x="9531307" y="5084958"/>
                </a:cubicBezTo>
                <a:cubicBezTo>
                  <a:pt x="9554619" y="5110013"/>
                  <a:pt x="9554619" y="5110013"/>
                  <a:pt x="9554619" y="5110013"/>
                </a:cubicBezTo>
                <a:cubicBezTo>
                  <a:pt x="9591762" y="5066543"/>
                  <a:pt x="9591762" y="5066543"/>
                  <a:pt x="9591762" y="5066543"/>
                </a:cubicBezTo>
                <a:cubicBezTo>
                  <a:pt x="9577931" y="5135067"/>
                  <a:pt x="9577931" y="5135067"/>
                  <a:pt x="9577931" y="5135067"/>
                </a:cubicBezTo>
                <a:cubicBezTo>
                  <a:pt x="9540788" y="5178536"/>
                  <a:pt x="9540788" y="5178536"/>
                  <a:pt x="9540788" y="5178536"/>
                </a:cubicBezTo>
                <a:cubicBezTo>
                  <a:pt x="9564101" y="5203595"/>
                  <a:pt x="9564101" y="5203595"/>
                  <a:pt x="9564101" y="5203595"/>
                </a:cubicBezTo>
                <a:cubicBezTo>
                  <a:pt x="9624556" y="5185176"/>
                  <a:pt x="9564101" y="5203595"/>
                  <a:pt x="9587413" y="5228645"/>
                </a:cubicBezTo>
                <a:cubicBezTo>
                  <a:pt x="9610726" y="5253703"/>
                  <a:pt x="9610726" y="5253703"/>
                  <a:pt x="9610726" y="5253703"/>
                </a:cubicBezTo>
                <a:cubicBezTo>
                  <a:pt x="9545926" y="5434218"/>
                  <a:pt x="9550271" y="5272116"/>
                  <a:pt x="9499301" y="5384109"/>
                </a:cubicBezTo>
                <a:cubicBezTo>
                  <a:pt x="9462162" y="5427575"/>
                  <a:pt x="9462162" y="5427575"/>
                  <a:pt x="9462162" y="5427575"/>
                </a:cubicBezTo>
                <a:cubicBezTo>
                  <a:pt x="9485473" y="5452632"/>
                  <a:pt x="9485473" y="5452632"/>
                  <a:pt x="9485473" y="5452632"/>
                </a:cubicBezTo>
                <a:cubicBezTo>
                  <a:pt x="9425020" y="5471044"/>
                  <a:pt x="9425020" y="5471044"/>
                  <a:pt x="9425020" y="5471044"/>
                </a:cubicBezTo>
                <a:lnTo>
                  <a:pt x="9420377" y="5476478"/>
                </a:lnTo>
                <a:lnTo>
                  <a:pt x="9392521" y="5509081"/>
                </a:lnTo>
                <a:cubicBezTo>
                  <a:pt x="9387878" y="5514514"/>
                  <a:pt x="9387878" y="5514514"/>
                  <a:pt x="9387878" y="5514514"/>
                </a:cubicBezTo>
                <a:cubicBezTo>
                  <a:pt x="9350737" y="5557985"/>
                  <a:pt x="9350737" y="5557985"/>
                  <a:pt x="9350737" y="5557985"/>
                </a:cubicBezTo>
                <a:lnTo>
                  <a:pt x="9337348" y="5582090"/>
                </a:lnTo>
                <a:lnTo>
                  <a:pt x="9338345" y="5579846"/>
                </a:lnTo>
                <a:cubicBezTo>
                  <a:pt x="9338265" y="5575850"/>
                  <a:pt x="9332166" y="5579719"/>
                  <a:pt x="9313594" y="5601454"/>
                </a:cubicBezTo>
                <a:cubicBezTo>
                  <a:pt x="9253141" y="5619866"/>
                  <a:pt x="9253141" y="5619866"/>
                  <a:pt x="9253141" y="5619866"/>
                </a:cubicBezTo>
                <a:cubicBezTo>
                  <a:pt x="9239311" y="5688391"/>
                  <a:pt x="9239311" y="5688391"/>
                  <a:pt x="9239311" y="5688391"/>
                </a:cubicBezTo>
                <a:cubicBezTo>
                  <a:pt x="9141717" y="5750272"/>
                  <a:pt x="9141717" y="5750272"/>
                  <a:pt x="9141717" y="5750272"/>
                </a:cubicBezTo>
                <a:cubicBezTo>
                  <a:pt x="9127887" y="5818797"/>
                  <a:pt x="9127887" y="5818797"/>
                  <a:pt x="9127887" y="5818797"/>
                </a:cubicBezTo>
                <a:cubicBezTo>
                  <a:pt x="9225481" y="5756917"/>
                  <a:pt x="9225481" y="5756917"/>
                  <a:pt x="9225481" y="5756917"/>
                </a:cubicBezTo>
                <a:cubicBezTo>
                  <a:pt x="9211655" y="5825438"/>
                  <a:pt x="9211655" y="5825438"/>
                  <a:pt x="9211655" y="5825438"/>
                </a:cubicBezTo>
                <a:cubicBezTo>
                  <a:pt x="9285936" y="5738501"/>
                  <a:pt x="9285936" y="5738501"/>
                  <a:pt x="9285936" y="5738501"/>
                </a:cubicBezTo>
                <a:cubicBezTo>
                  <a:pt x="9309248" y="5763556"/>
                  <a:pt x="9309248" y="5763556"/>
                  <a:pt x="9309248" y="5763556"/>
                </a:cubicBezTo>
                <a:cubicBezTo>
                  <a:pt x="9346391" y="5720086"/>
                  <a:pt x="9346391" y="5720086"/>
                  <a:pt x="9346391" y="5720086"/>
                </a:cubicBezTo>
                <a:cubicBezTo>
                  <a:pt x="9406841" y="5701674"/>
                  <a:pt x="9406841" y="5701674"/>
                  <a:pt x="9406841" y="5701674"/>
                </a:cubicBezTo>
                <a:cubicBezTo>
                  <a:pt x="9443986" y="5658203"/>
                  <a:pt x="9443986" y="5658203"/>
                  <a:pt x="9443986" y="5658203"/>
                </a:cubicBezTo>
                <a:cubicBezTo>
                  <a:pt x="9467297" y="5683259"/>
                  <a:pt x="9467297" y="5683259"/>
                  <a:pt x="9467297" y="5683259"/>
                </a:cubicBezTo>
                <a:cubicBezTo>
                  <a:pt x="9648658" y="5628018"/>
                  <a:pt x="9648658" y="5628018"/>
                  <a:pt x="9648658" y="5628018"/>
                </a:cubicBezTo>
                <a:cubicBezTo>
                  <a:pt x="9634831" y="5696538"/>
                  <a:pt x="9634831" y="5696538"/>
                  <a:pt x="9634831" y="5696538"/>
                </a:cubicBezTo>
                <a:cubicBezTo>
                  <a:pt x="9597688" y="5740008"/>
                  <a:pt x="9597688" y="5740008"/>
                  <a:pt x="9597688" y="5740008"/>
                </a:cubicBezTo>
                <a:cubicBezTo>
                  <a:pt x="9570026" y="5877058"/>
                  <a:pt x="9597688" y="5740008"/>
                  <a:pt x="9523403" y="5826949"/>
                </a:cubicBezTo>
                <a:cubicBezTo>
                  <a:pt x="9486262" y="5870416"/>
                  <a:pt x="9486262" y="5870416"/>
                  <a:pt x="9486262" y="5870416"/>
                </a:cubicBezTo>
                <a:cubicBezTo>
                  <a:pt x="9449120" y="5913885"/>
                  <a:pt x="9486262" y="5870416"/>
                  <a:pt x="9509575" y="5895471"/>
                </a:cubicBezTo>
                <a:cubicBezTo>
                  <a:pt x="9546716" y="5852003"/>
                  <a:pt x="9546716" y="5852003"/>
                  <a:pt x="9546716" y="5852003"/>
                </a:cubicBezTo>
                <a:cubicBezTo>
                  <a:pt x="9570026" y="5877058"/>
                  <a:pt x="9570026" y="5877058"/>
                  <a:pt x="9570026" y="5877058"/>
                </a:cubicBezTo>
                <a:cubicBezTo>
                  <a:pt x="9607169" y="5833588"/>
                  <a:pt x="9607169" y="5833588"/>
                  <a:pt x="9607169" y="5833588"/>
                </a:cubicBezTo>
                <a:cubicBezTo>
                  <a:pt x="9630482" y="5858644"/>
                  <a:pt x="9630482" y="5858644"/>
                  <a:pt x="9630482" y="5858644"/>
                </a:cubicBezTo>
                <a:cubicBezTo>
                  <a:pt x="9593340" y="5902113"/>
                  <a:pt x="9593340" y="5902113"/>
                  <a:pt x="9593340" y="5902113"/>
                </a:cubicBezTo>
                <a:cubicBezTo>
                  <a:pt x="9579511" y="5970635"/>
                  <a:pt x="9579511" y="5970635"/>
                  <a:pt x="9579511" y="5970635"/>
                </a:cubicBezTo>
                <a:cubicBezTo>
                  <a:pt x="9542369" y="6014106"/>
                  <a:pt x="9542369" y="6014106"/>
                  <a:pt x="9542369" y="6014106"/>
                </a:cubicBezTo>
                <a:cubicBezTo>
                  <a:pt x="9565680" y="6039162"/>
                  <a:pt x="9565680" y="6039162"/>
                  <a:pt x="9565680" y="6039162"/>
                </a:cubicBezTo>
                <a:cubicBezTo>
                  <a:pt x="9505226" y="6057575"/>
                  <a:pt x="9505226" y="6057575"/>
                  <a:pt x="9505226" y="6057575"/>
                </a:cubicBezTo>
                <a:cubicBezTo>
                  <a:pt x="9454258" y="6169567"/>
                  <a:pt x="9454258" y="6169567"/>
                  <a:pt x="9454258" y="6169567"/>
                </a:cubicBezTo>
                <a:cubicBezTo>
                  <a:pt x="9417116" y="6213034"/>
                  <a:pt x="9417116" y="6213034"/>
                  <a:pt x="9417116" y="6213034"/>
                </a:cubicBezTo>
                <a:cubicBezTo>
                  <a:pt x="9440430" y="6238090"/>
                  <a:pt x="9440430" y="6238090"/>
                  <a:pt x="9440430" y="6238090"/>
                </a:cubicBezTo>
                <a:cubicBezTo>
                  <a:pt x="9477570" y="6194623"/>
                  <a:pt x="9514711" y="6151152"/>
                  <a:pt x="9514711" y="6151152"/>
                </a:cubicBezTo>
                <a:cubicBezTo>
                  <a:pt x="9551851" y="6107687"/>
                  <a:pt x="9551851" y="6107687"/>
                  <a:pt x="9551851" y="6107687"/>
                </a:cubicBezTo>
                <a:cubicBezTo>
                  <a:pt x="9612305" y="6089271"/>
                  <a:pt x="9612305" y="6089271"/>
                  <a:pt x="9612305" y="6089271"/>
                </a:cubicBezTo>
                <a:cubicBezTo>
                  <a:pt x="9663277" y="5977279"/>
                  <a:pt x="9663277" y="5977279"/>
                  <a:pt x="9663277" y="5977279"/>
                </a:cubicBezTo>
                <a:cubicBezTo>
                  <a:pt x="9663277" y="5977279"/>
                  <a:pt x="9602823" y="5995690"/>
                  <a:pt x="9602823" y="5995690"/>
                </a:cubicBezTo>
                <a:cubicBezTo>
                  <a:pt x="9602823" y="5995690"/>
                  <a:pt x="9602823" y="5995690"/>
                  <a:pt x="9639963" y="5952224"/>
                </a:cubicBezTo>
                <a:cubicBezTo>
                  <a:pt x="9714248" y="5865284"/>
                  <a:pt x="9714248" y="5865284"/>
                  <a:pt x="9714248" y="5865284"/>
                </a:cubicBezTo>
                <a:cubicBezTo>
                  <a:pt x="9737561" y="5890339"/>
                  <a:pt x="9737561" y="5890339"/>
                  <a:pt x="9737561" y="5890339"/>
                </a:cubicBezTo>
                <a:cubicBezTo>
                  <a:pt x="9760871" y="5915393"/>
                  <a:pt x="9760871" y="5915393"/>
                  <a:pt x="9760871" y="5915393"/>
                </a:cubicBezTo>
                <a:cubicBezTo>
                  <a:pt x="9747042" y="5983919"/>
                  <a:pt x="9747042" y="5983919"/>
                  <a:pt x="9747042" y="5983919"/>
                </a:cubicBezTo>
                <a:cubicBezTo>
                  <a:pt x="9686587" y="6002333"/>
                  <a:pt x="9686587" y="6002333"/>
                  <a:pt x="9686587" y="6002333"/>
                </a:cubicBezTo>
                <a:cubicBezTo>
                  <a:pt x="9619220" y="6055008"/>
                  <a:pt x="9615759" y="6072144"/>
                  <a:pt x="9626231" y="6072970"/>
                </a:cubicBezTo>
                <a:lnTo>
                  <a:pt x="9645647" y="6064609"/>
                </a:lnTo>
                <a:lnTo>
                  <a:pt x="9641452" y="6085417"/>
                </a:lnTo>
                <a:cubicBezTo>
                  <a:pt x="9635617" y="6114325"/>
                  <a:pt x="9635617" y="6114325"/>
                  <a:pt x="9635617" y="6114325"/>
                </a:cubicBezTo>
                <a:cubicBezTo>
                  <a:pt x="9672760" y="6070856"/>
                  <a:pt x="9672760" y="6070856"/>
                  <a:pt x="9672760" y="6070856"/>
                </a:cubicBezTo>
                <a:cubicBezTo>
                  <a:pt x="9709899" y="6027388"/>
                  <a:pt x="9709899" y="6027388"/>
                  <a:pt x="9709899" y="6027388"/>
                </a:cubicBezTo>
                <a:cubicBezTo>
                  <a:pt x="9733212" y="6052443"/>
                  <a:pt x="9733212" y="6052443"/>
                  <a:pt x="9733212" y="6052443"/>
                </a:cubicBezTo>
                <a:cubicBezTo>
                  <a:pt x="9696072" y="6095909"/>
                  <a:pt x="9696072" y="6095909"/>
                  <a:pt x="9696072" y="6095909"/>
                </a:cubicBezTo>
                <a:cubicBezTo>
                  <a:pt x="9719384" y="6120966"/>
                  <a:pt x="9719384" y="6120966"/>
                  <a:pt x="9719384" y="6120966"/>
                </a:cubicBezTo>
                <a:cubicBezTo>
                  <a:pt x="9728866" y="6214546"/>
                  <a:pt x="9728866" y="6214546"/>
                  <a:pt x="9728866" y="6214546"/>
                </a:cubicBezTo>
                <a:cubicBezTo>
                  <a:pt x="9715036" y="6283070"/>
                  <a:pt x="9691724" y="6258015"/>
                  <a:pt x="9691724" y="6258015"/>
                </a:cubicBezTo>
                <a:cubicBezTo>
                  <a:pt x="9705553" y="6189490"/>
                  <a:pt x="9668412" y="6232960"/>
                  <a:pt x="9668412" y="6232960"/>
                </a:cubicBezTo>
                <a:cubicBezTo>
                  <a:pt x="9705553" y="6189490"/>
                  <a:pt x="9705553" y="6189490"/>
                  <a:pt x="9705553" y="6189490"/>
                </a:cubicBezTo>
                <a:cubicBezTo>
                  <a:pt x="9682241" y="6164435"/>
                  <a:pt x="9682241" y="6164435"/>
                  <a:pt x="9682241" y="6164435"/>
                </a:cubicBezTo>
                <a:cubicBezTo>
                  <a:pt x="9645098" y="6207905"/>
                  <a:pt x="9645098" y="6207905"/>
                  <a:pt x="9645098" y="6207905"/>
                </a:cubicBezTo>
                <a:cubicBezTo>
                  <a:pt x="9617443" y="6344951"/>
                  <a:pt x="9617443" y="6344951"/>
                  <a:pt x="9617443" y="6344951"/>
                </a:cubicBezTo>
                <a:cubicBezTo>
                  <a:pt x="9654584" y="6301482"/>
                  <a:pt x="9654584" y="6301482"/>
                  <a:pt x="9654584" y="6301482"/>
                </a:cubicBezTo>
                <a:cubicBezTo>
                  <a:pt x="9677898" y="6326538"/>
                  <a:pt x="9677898" y="6326538"/>
                  <a:pt x="9677898" y="6326538"/>
                </a:cubicBezTo>
                <a:cubicBezTo>
                  <a:pt x="9640755" y="6370007"/>
                  <a:pt x="9640755" y="6370007"/>
                  <a:pt x="9640755" y="6370007"/>
                </a:cubicBezTo>
                <a:cubicBezTo>
                  <a:pt x="9603614" y="6413474"/>
                  <a:pt x="9603614" y="6413474"/>
                  <a:pt x="9603614" y="6413474"/>
                </a:cubicBezTo>
                <a:cubicBezTo>
                  <a:pt x="9529330" y="6500413"/>
                  <a:pt x="9529330" y="6500413"/>
                  <a:pt x="9529330" y="6500413"/>
                </a:cubicBezTo>
                <a:cubicBezTo>
                  <a:pt x="9589785" y="6481998"/>
                  <a:pt x="9515499" y="6568939"/>
                  <a:pt x="9552642" y="6525469"/>
                </a:cubicBezTo>
                <a:cubicBezTo>
                  <a:pt x="9589785" y="6481998"/>
                  <a:pt x="9589785" y="6481998"/>
                  <a:pt x="9589785" y="6481998"/>
                </a:cubicBezTo>
                <a:cubicBezTo>
                  <a:pt x="9650240" y="6463585"/>
                  <a:pt x="9650240" y="6463585"/>
                  <a:pt x="9650240" y="6463585"/>
                </a:cubicBezTo>
                <a:cubicBezTo>
                  <a:pt x="9575954" y="6550524"/>
                  <a:pt x="9575954" y="6550524"/>
                  <a:pt x="9575954" y="6550524"/>
                </a:cubicBezTo>
                <a:cubicBezTo>
                  <a:pt x="9501671" y="6637462"/>
                  <a:pt x="9501671" y="6637462"/>
                  <a:pt x="9501671" y="6637462"/>
                </a:cubicBezTo>
                <a:cubicBezTo>
                  <a:pt x="9599266" y="6575578"/>
                  <a:pt x="9599266" y="6575578"/>
                  <a:pt x="9599266" y="6575578"/>
                </a:cubicBezTo>
                <a:cubicBezTo>
                  <a:pt x="9636407" y="6532108"/>
                  <a:pt x="9636407" y="6532108"/>
                  <a:pt x="9636407" y="6532108"/>
                </a:cubicBezTo>
                <a:cubicBezTo>
                  <a:pt x="9659721" y="6557163"/>
                  <a:pt x="9659721" y="6557163"/>
                  <a:pt x="9659721" y="6557163"/>
                </a:cubicBezTo>
                <a:cubicBezTo>
                  <a:pt x="9585435" y="6644104"/>
                  <a:pt x="9585435" y="6644104"/>
                  <a:pt x="9585435" y="6644104"/>
                </a:cubicBezTo>
                <a:cubicBezTo>
                  <a:pt x="9645889" y="6625689"/>
                  <a:pt x="9645889" y="6625689"/>
                  <a:pt x="9645889" y="6625689"/>
                </a:cubicBezTo>
                <a:cubicBezTo>
                  <a:pt x="9608747" y="6669159"/>
                  <a:pt x="9608747" y="6669159"/>
                  <a:pt x="9608747" y="6669159"/>
                </a:cubicBezTo>
                <a:cubicBezTo>
                  <a:pt x="9632059" y="6694214"/>
                  <a:pt x="9632059" y="6694214"/>
                  <a:pt x="9632059" y="6694214"/>
                </a:cubicBezTo>
                <a:lnTo>
                  <a:pt x="9626258" y="6701003"/>
                </a:lnTo>
                <a:cubicBezTo>
                  <a:pt x="9594920" y="6737681"/>
                  <a:pt x="9594920" y="6737681"/>
                  <a:pt x="9594920" y="6737681"/>
                </a:cubicBezTo>
                <a:cubicBezTo>
                  <a:pt x="9618232" y="6762737"/>
                  <a:pt x="9618232" y="6762737"/>
                  <a:pt x="9618232" y="6762737"/>
                </a:cubicBezTo>
                <a:cubicBezTo>
                  <a:pt x="9567263" y="6874727"/>
                  <a:pt x="9581093" y="6806202"/>
                  <a:pt x="9543951" y="6849672"/>
                </a:cubicBezTo>
                <a:cubicBezTo>
                  <a:pt x="9506808" y="6893142"/>
                  <a:pt x="9506808" y="6893142"/>
                  <a:pt x="9506808" y="6893142"/>
                </a:cubicBezTo>
                <a:cubicBezTo>
                  <a:pt x="9543951" y="6849672"/>
                  <a:pt x="9567263" y="6874727"/>
                  <a:pt x="9567263" y="6874727"/>
                </a:cubicBezTo>
                <a:cubicBezTo>
                  <a:pt x="9627716" y="6856313"/>
                  <a:pt x="9627716" y="6856313"/>
                  <a:pt x="9627716" y="6856313"/>
                </a:cubicBezTo>
                <a:cubicBezTo>
                  <a:pt x="9553432" y="6943252"/>
                  <a:pt x="9553432" y="6943252"/>
                  <a:pt x="9553432" y="6943252"/>
                </a:cubicBezTo>
                <a:cubicBezTo>
                  <a:pt x="9576744" y="6968307"/>
                  <a:pt x="9576744" y="6968307"/>
                  <a:pt x="9576744" y="6968307"/>
                </a:cubicBezTo>
                <a:cubicBezTo>
                  <a:pt x="9576744" y="6968307"/>
                  <a:pt x="9613886" y="6924838"/>
                  <a:pt x="9613886" y="6924838"/>
                </a:cubicBezTo>
                <a:cubicBezTo>
                  <a:pt x="9610426" y="6941971"/>
                  <a:pt x="9607835" y="6954818"/>
                  <a:pt x="9605890" y="6964452"/>
                </a:cubicBezTo>
                <a:lnTo>
                  <a:pt x="9602884" y="6979344"/>
                </a:lnTo>
                <a:lnTo>
                  <a:pt x="9598721" y="6980204"/>
                </a:lnTo>
                <a:cubicBezTo>
                  <a:pt x="9595091" y="6982817"/>
                  <a:pt x="9594228" y="6987099"/>
                  <a:pt x="9600057" y="6993363"/>
                </a:cubicBezTo>
                <a:cubicBezTo>
                  <a:pt x="9539605" y="7011775"/>
                  <a:pt x="9539605" y="7011775"/>
                  <a:pt x="9539605" y="7011775"/>
                </a:cubicBezTo>
                <a:cubicBezTo>
                  <a:pt x="9562916" y="7036829"/>
                  <a:pt x="9562916" y="7036829"/>
                  <a:pt x="9562916" y="7036829"/>
                </a:cubicBezTo>
                <a:cubicBezTo>
                  <a:pt x="9525774" y="7080300"/>
                  <a:pt x="9525774" y="7080300"/>
                  <a:pt x="9525774" y="7080300"/>
                </a:cubicBezTo>
                <a:cubicBezTo>
                  <a:pt x="9511944" y="7148824"/>
                  <a:pt x="9511944" y="7148824"/>
                  <a:pt x="9511944" y="7148824"/>
                </a:cubicBezTo>
                <a:cubicBezTo>
                  <a:pt x="9488631" y="7123769"/>
                  <a:pt x="9488631" y="7123769"/>
                  <a:pt x="9488631" y="7123769"/>
                </a:cubicBezTo>
                <a:cubicBezTo>
                  <a:pt x="9474801" y="7192294"/>
                  <a:pt x="9474801" y="7192294"/>
                  <a:pt x="9474801" y="7192294"/>
                </a:cubicBezTo>
                <a:cubicBezTo>
                  <a:pt x="9363377" y="7322702"/>
                  <a:pt x="9363377" y="7322702"/>
                  <a:pt x="9363377" y="7322702"/>
                </a:cubicBezTo>
                <a:cubicBezTo>
                  <a:pt x="9326233" y="7366172"/>
                  <a:pt x="9326233" y="7366172"/>
                  <a:pt x="9326233" y="7366172"/>
                </a:cubicBezTo>
                <a:cubicBezTo>
                  <a:pt x="9349545" y="7391227"/>
                  <a:pt x="9349545" y="7391227"/>
                  <a:pt x="9349545" y="7391227"/>
                </a:cubicBezTo>
                <a:cubicBezTo>
                  <a:pt x="9289092" y="7409640"/>
                  <a:pt x="9289092" y="7409640"/>
                  <a:pt x="9289092" y="7409640"/>
                </a:cubicBezTo>
                <a:cubicBezTo>
                  <a:pt x="9275263" y="7478165"/>
                  <a:pt x="9275263" y="7478165"/>
                  <a:pt x="9275263" y="7478165"/>
                </a:cubicBezTo>
                <a:cubicBezTo>
                  <a:pt x="9251951" y="7453110"/>
                  <a:pt x="9251951" y="7453110"/>
                  <a:pt x="9251951" y="7453110"/>
                </a:cubicBezTo>
                <a:cubicBezTo>
                  <a:pt x="9214808" y="7496579"/>
                  <a:pt x="9214808" y="7496579"/>
                  <a:pt x="9214808" y="7496579"/>
                </a:cubicBezTo>
                <a:cubicBezTo>
                  <a:pt x="9191496" y="7471525"/>
                  <a:pt x="9191496" y="7471525"/>
                  <a:pt x="9191496" y="7471525"/>
                </a:cubicBezTo>
                <a:cubicBezTo>
                  <a:pt x="9154354" y="7514994"/>
                  <a:pt x="9154354" y="7514994"/>
                  <a:pt x="9154354" y="7514994"/>
                </a:cubicBezTo>
                <a:cubicBezTo>
                  <a:pt x="9117213" y="7558463"/>
                  <a:pt x="9117213" y="7558463"/>
                  <a:pt x="9117213" y="7558463"/>
                </a:cubicBezTo>
                <a:lnTo>
                  <a:pt x="9080074" y="7601929"/>
                </a:lnTo>
                <a:cubicBezTo>
                  <a:pt x="9103385" y="7626984"/>
                  <a:pt x="9103385" y="7626984"/>
                  <a:pt x="9103385" y="7626984"/>
                </a:cubicBezTo>
                <a:cubicBezTo>
                  <a:pt x="9163836" y="7608573"/>
                  <a:pt x="9163836" y="7608573"/>
                  <a:pt x="9163836" y="7608573"/>
                </a:cubicBezTo>
                <a:cubicBezTo>
                  <a:pt x="9126698" y="7652039"/>
                  <a:pt x="9126698" y="7652039"/>
                  <a:pt x="9126698" y="7652039"/>
                </a:cubicBezTo>
                <a:cubicBezTo>
                  <a:pt x="9015274" y="7782447"/>
                  <a:pt x="9015274" y="7782447"/>
                  <a:pt x="9015274" y="7782447"/>
                </a:cubicBezTo>
                <a:cubicBezTo>
                  <a:pt x="8954819" y="7800861"/>
                  <a:pt x="8954819" y="7800861"/>
                  <a:pt x="8954819" y="7800861"/>
                </a:cubicBezTo>
                <a:cubicBezTo>
                  <a:pt x="8991960" y="7757391"/>
                  <a:pt x="8991960" y="7757391"/>
                  <a:pt x="8991960" y="7757391"/>
                </a:cubicBezTo>
                <a:cubicBezTo>
                  <a:pt x="8968648" y="7732337"/>
                  <a:pt x="8968648" y="7732337"/>
                  <a:pt x="8968648" y="7732337"/>
                </a:cubicBezTo>
                <a:cubicBezTo>
                  <a:pt x="8931507" y="7775806"/>
                  <a:pt x="8931507" y="7775806"/>
                  <a:pt x="8931507" y="7775806"/>
                </a:cubicBezTo>
                <a:cubicBezTo>
                  <a:pt x="8894365" y="7819276"/>
                  <a:pt x="8894365" y="7819276"/>
                  <a:pt x="8894365" y="7819276"/>
                </a:cubicBezTo>
                <a:cubicBezTo>
                  <a:pt x="8857224" y="7862744"/>
                  <a:pt x="8857224" y="7862744"/>
                  <a:pt x="8857224" y="7862744"/>
                </a:cubicBezTo>
                <a:cubicBezTo>
                  <a:pt x="8880534" y="7887800"/>
                  <a:pt x="8880534" y="7887800"/>
                  <a:pt x="8880534" y="7887800"/>
                </a:cubicBezTo>
                <a:cubicBezTo>
                  <a:pt x="8843393" y="7931270"/>
                  <a:pt x="8843393" y="7931270"/>
                  <a:pt x="8843393" y="7931270"/>
                </a:cubicBezTo>
                <a:cubicBezTo>
                  <a:pt x="8806255" y="7974735"/>
                  <a:pt x="8806255" y="7974735"/>
                  <a:pt x="8806255" y="7974735"/>
                </a:cubicBezTo>
                <a:lnTo>
                  <a:pt x="8798624" y="7977062"/>
                </a:lnTo>
                <a:lnTo>
                  <a:pt x="8795533" y="7992377"/>
                </a:lnTo>
                <a:cubicBezTo>
                  <a:pt x="8793805" y="8000943"/>
                  <a:pt x="8793805" y="8000943"/>
                  <a:pt x="8793805" y="8000943"/>
                </a:cubicBezTo>
                <a:cubicBezTo>
                  <a:pt x="8756664" y="8044411"/>
                  <a:pt x="8756664" y="8044411"/>
                  <a:pt x="8756664" y="8044411"/>
                </a:cubicBezTo>
                <a:lnTo>
                  <a:pt x="8749316" y="8080316"/>
                </a:lnTo>
                <a:lnTo>
                  <a:pt x="8752369" y="8083598"/>
                </a:lnTo>
                <a:cubicBezTo>
                  <a:pt x="8755282" y="8086729"/>
                  <a:pt x="8755282" y="8086729"/>
                  <a:pt x="8755282" y="8086729"/>
                </a:cubicBezTo>
                <a:cubicBezTo>
                  <a:pt x="9010926" y="7944552"/>
                  <a:pt x="9010926" y="7944552"/>
                  <a:pt x="9010926" y="7944552"/>
                </a:cubicBezTo>
                <a:cubicBezTo>
                  <a:pt x="9071379" y="7926137"/>
                  <a:pt x="9071379" y="7926137"/>
                  <a:pt x="9071379" y="7926137"/>
                </a:cubicBezTo>
                <a:cubicBezTo>
                  <a:pt x="9131833" y="7907722"/>
                  <a:pt x="9131833" y="7907722"/>
                  <a:pt x="9131833" y="7907722"/>
                </a:cubicBezTo>
                <a:cubicBezTo>
                  <a:pt x="9155147" y="7932778"/>
                  <a:pt x="9155147" y="7932778"/>
                  <a:pt x="9155147" y="7932778"/>
                </a:cubicBezTo>
                <a:cubicBezTo>
                  <a:pt x="9094691" y="7951192"/>
                  <a:pt x="9094691" y="7951192"/>
                  <a:pt x="9094691" y="7951192"/>
                </a:cubicBezTo>
                <a:cubicBezTo>
                  <a:pt x="9080863" y="8019716"/>
                  <a:pt x="9080863" y="8019716"/>
                  <a:pt x="9118005" y="7976248"/>
                </a:cubicBezTo>
                <a:cubicBezTo>
                  <a:pt x="9080863" y="8019716"/>
                  <a:pt x="9080863" y="8019716"/>
                  <a:pt x="9080863" y="8019716"/>
                </a:cubicBezTo>
                <a:cubicBezTo>
                  <a:pt x="9029890" y="8131709"/>
                  <a:pt x="9029890" y="8131709"/>
                  <a:pt x="9029890" y="8131709"/>
                </a:cubicBezTo>
                <a:cubicBezTo>
                  <a:pt x="8983462" y="8186047"/>
                  <a:pt x="8948643" y="8226797"/>
                  <a:pt x="8922529" y="8257361"/>
                </a:cubicBezTo>
                <a:lnTo>
                  <a:pt x="8909092" y="8273085"/>
                </a:lnTo>
                <a:lnTo>
                  <a:pt x="8907748" y="8279756"/>
                </a:lnTo>
                <a:cubicBezTo>
                  <a:pt x="8906018" y="8288321"/>
                  <a:pt x="8906018" y="8288321"/>
                  <a:pt x="8906018" y="8288321"/>
                </a:cubicBezTo>
                <a:lnTo>
                  <a:pt x="8892578" y="8292415"/>
                </a:lnTo>
                <a:lnTo>
                  <a:pt x="8867397" y="8321883"/>
                </a:lnTo>
                <a:cubicBezTo>
                  <a:pt x="8844184" y="8349053"/>
                  <a:pt x="8844184" y="8349053"/>
                  <a:pt x="8844184" y="8349053"/>
                </a:cubicBezTo>
                <a:cubicBezTo>
                  <a:pt x="8807042" y="8392521"/>
                  <a:pt x="8807042" y="8392521"/>
                  <a:pt x="8807042" y="8392521"/>
                </a:cubicBezTo>
                <a:lnTo>
                  <a:pt x="8797667" y="8403495"/>
                </a:lnTo>
                <a:lnTo>
                  <a:pt x="8796321" y="8410165"/>
                </a:lnTo>
                <a:cubicBezTo>
                  <a:pt x="8794592" y="8418729"/>
                  <a:pt x="8794592" y="8418729"/>
                  <a:pt x="8794592" y="8418729"/>
                </a:cubicBezTo>
                <a:cubicBezTo>
                  <a:pt x="8831734" y="8375260"/>
                  <a:pt x="8831734" y="8375260"/>
                  <a:pt x="8831734" y="8375260"/>
                </a:cubicBezTo>
                <a:cubicBezTo>
                  <a:pt x="8868875" y="8331790"/>
                  <a:pt x="8868875" y="8331790"/>
                  <a:pt x="8868875" y="8331790"/>
                </a:cubicBezTo>
                <a:cubicBezTo>
                  <a:pt x="8892189" y="8356846"/>
                  <a:pt x="8892189" y="8356846"/>
                  <a:pt x="8892189" y="8356846"/>
                </a:cubicBezTo>
                <a:cubicBezTo>
                  <a:pt x="8855047" y="8400315"/>
                  <a:pt x="8855047" y="8400315"/>
                  <a:pt x="8855047" y="8400315"/>
                </a:cubicBezTo>
                <a:cubicBezTo>
                  <a:pt x="8878358" y="8425370"/>
                  <a:pt x="8878358" y="8425370"/>
                  <a:pt x="8878358" y="8425370"/>
                </a:cubicBezTo>
                <a:cubicBezTo>
                  <a:pt x="8887841" y="8518949"/>
                  <a:pt x="8887841" y="8518949"/>
                  <a:pt x="8887841" y="8518949"/>
                </a:cubicBezTo>
                <a:cubicBezTo>
                  <a:pt x="8874012" y="8587475"/>
                  <a:pt x="8850700" y="8562419"/>
                  <a:pt x="8850700" y="8562419"/>
                </a:cubicBezTo>
                <a:cubicBezTo>
                  <a:pt x="8864530" y="8493895"/>
                  <a:pt x="8827388" y="8537364"/>
                  <a:pt x="8827388" y="8537364"/>
                </a:cubicBezTo>
                <a:cubicBezTo>
                  <a:pt x="8864530" y="8493895"/>
                  <a:pt x="8864530" y="8493895"/>
                  <a:pt x="8864530" y="8493895"/>
                </a:cubicBezTo>
                <a:cubicBezTo>
                  <a:pt x="8841217" y="8468840"/>
                  <a:pt x="8841217" y="8468840"/>
                  <a:pt x="8841217" y="8468840"/>
                </a:cubicBezTo>
                <a:cubicBezTo>
                  <a:pt x="8804075" y="8512309"/>
                  <a:pt x="8804075" y="8512309"/>
                  <a:pt x="8804075" y="8512309"/>
                </a:cubicBezTo>
                <a:cubicBezTo>
                  <a:pt x="8776419" y="8649353"/>
                  <a:pt x="8776419" y="8649353"/>
                  <a:pt x="8776419" y="8649353"/>
                </a:cubicBezTo>
                <a:cubicBezTo>
                  <a:pt x="8813561" y="8605884"/>
                  <a:pt x="8813561" y="8605884"/>
                  <a:pt x="8813561" y="8605884"/>
                </a:cubicBezTo>
                <a:cubicBezTo>
                  <a:pt x="8836874" y="8630940"/>
                  <a:pt x="8836874" y="8630940"/>
                  <a:pt x="8836874" y="8630940"/>
                </a:cubicBezTo>
                <a:cubicBezTo>
                  <a:pt x="8799731" y="8674409"/>
                  <a:pt x="8799731" y="8674409"/>
                  <a:pt x="8799731" y="8674409"/>
                </a:cubicBezTo>
                <a:cubicBezTo>
                  <a:pt x="8762589" y="8717878"/>
                  <a:pt x="8762589" y="8717878"/>
                  <a:pt x="8762589" y="8717878"/>
                </a:cubicBezTo>
                <a:cubicBezTo>
                  <a:pt x="8688305" y="8804817"/>
                  <a:pt x="8688305" y="8804817"/>
                  <a:pt x="8688305" y="8804817"/>
                </a:cubicBezTo>
                <a:cubicBezTo>
                  <a:pt x="8748761" y="8786403"/>
                  <a:pt x="8674476" y="8873343"/>
                  <a:pt x="8711619" y="8829874"/>
                </a:cubicBezTo>
                <a:cubicBezTo>
                  <a:pt x="8748761" y="8786403"/>
                  <a:pt x="8748761" y="8786403"/>
                  <a:pt x="8748761" y="8786403"/>
                </a:cubicBezTo>
                <a:cubicBezTo>
                  <a:pt x="8809214" y="8767988"/>
                  <a:pt x="8809214" y="8767988"/>
                  <a:pt x="8809214" y="8767988"/>
                </a:cubicBezTo>
                <a:cubicBezTo>
                  <a:pt x="8734931" y="8854927"/>
                  <a:pt x="8734931" y="8854927"/>
                  <a:pt x="8734931" y="8854927"/>
                </a:cubicBezTo>
                <a:cubicBezTo>
                  <a:pt x="8660645" y="8941866"/>
                  <a:pt x="8660645" y="8941866"/>
                  <a:pt x="8660645" y="8941866"/>
                </a:cubicBezTo>
                <a:cubicBezTo>
                  <a:pt x="8758242" y="8879982"/>
                  <a:pt x="8758242" y="8879982"/>
                  <a:pt x="8758242" y="8879982"/>
                </a:cubicBezTo>
                <a:cubicBezTo>
                  <a:pt x="8795383" y="8836512"/>
                  <a:pt x="8795383" y="8836512"/>
                  <a:pt x="8795383" y="8836512"/>
                </a:cubicBezTo>
                <a:cubicBezTo>
                  <a:pt x="8818695" y="8861567"/>
                  <a:pt x="8818695" y="8861567"/>
                  <a:pt x="8818695" y="8861567"/>
                </a:cubicBezTo>
                <a:cubicBezTo>
                  <a:pt x="8744413" y="8948506"/>
                  <a:pt x="8744413" y="8948506"/>
                  <a:pt x="8744413" y="8948506"/>
                </a:cubicBezTo>
                <a:cubicBezTo>
                  <a:pt x="8804866" y="8930091"/>
                  <a:pt x="8804866" y="8930091"/>
                  <a:pt x="8804866" y="8930091"/>
                </a:cubicBezTo>
                <a:cubicBezTo>
                  <a:pt x="8767725" y="8973561"/>
                  <a:pt x="8767725" y="8973561"/>
                  <a:pt x="8767725" y="8973561"/>
                </a:cubicBezTo>
                <a:cubicBezTo>
                  <a:pt x="8791036" y="8998615"/>
                  <a:pt x="8791036" y="8998615"/>
                  <a:pt x="8791036" y="8998615"/>
                </a:cubicBezTo>
                <a:lnTo>
                  <a:pt x="8785233" y="9005408"/>
                </a:lnTo>
                <a:cubicBezTo>
                  <a:pt x="8753894" y="9042086"/>
                  <a:pt x="8753894" y="9042086"/>
                  <a:pt x="8753894" y="9042086"/>
                </a:cubicBezTo>
                <a:cubicBezTo>
                  <a:pt x="8777207" y="9067141"/>
                  <a:pt x="8777207" y="9067141"/>
                  <a:pt x="8777207" y="9067141"/>
                </a:cubicBezTo>
                <a:cubicBezTo>
                  <a:pt x="8726239" y="9179131"/>
                  <a:pt x="8740068" y="9110607"/>
                  <a:pt x="8702927" y="9154076"/>
                </a:cubicBezTo>
                <a:cubicBezTo>
                  <a:pt x="8665784" y="9197546"/>
                  <a:pt x="8665784" y="9197546"/>
                  <a:pt x="8665784" y="9197546"/>
                </a:cubicBezTo>
                <a:cubicBezTo>
                  <a:pt x="8702927" y="9154076"/>
                  <a:pt x="8726239" y="9179131"/>
                  <a:pt x="8726239" y="9179131"/>
                </a:cubicBezTo>
                <a:cubicBezTo>
                  <a:pt x="8786692" y="9160717"/>
                  <a:pt x="8786692" y="9160717"/>
                  <a:pt x="8786692" y="9160717"/>
                </a:cubicBezTo>
                <a:cubicBezTo>
                  <a:pt x="8712410" y="9247655"/>
                  <a:pt x="8712410" y="9247655"/>
                  <a:pt x="8712410" y="9247655"/>
                </a:cubicBezTo>
                <a:cubicBezTo>
                  <a:pt x="8735722" y="9272711"/>
                  <a:pt x="8735722" y="9272711"/>
                  <a:pt x="8735722" y="9272711"/>
                </a:cubicBezTo>
                <a:cubicBezTo>
                  <a:pt x="8735722" y="9272711"/>
                  <a:pt x="8772863" y="9229241"/>
                  <a:pt x="8772863" y="9229241"/>
                </a:cubicBezTo>
                <a:cubicBezTo>
                  <a:pt x="8769407" y="9246372"/>
                  <a:pt x="8766811" y="9259223"/>
                  <a:pt x="8764868" y="9268856"/>
                </a:cubicBezTo>
                <a:lnTo>
                  <a:pt x="8761861" y="9283749"/>
                </a:lnTo>
                <a:lnTo>
                  <a:pt x="8757699" y="9284608"/>
                </a:lnTo>
                <a:cubicBezTo>
                  <a:pt x="8754069" y="9287220"/>
                  <a:pt x="8753205" y="9291502"/>
                  <a:pt x="8759032" y="9297765"/>
                </a:cubicBezTo>
                <a:cubicBezTo>
                  <a:pt x="8698579" y="9316180"/>
                  <a:pt x="8698579" y="9316180"/>
                  <a:pt x="8698579" y="9316180"/>
                </a:cubicBezTo>
                <a:cubicBezTo>
                  <a:pt x="8721891" y="9341234"/>
                  <a:pt x="8721891" y="9341234"/>
                  <a:pt x="8721891" y="9341234"/>
                </a:cubicBezTo>
                <a:cubicBezTo>
                  <a:pt x="8684750" y="9384704"/>
                  <a:pt x="8684750" y="9384704"/>
                  <a:pt x="8684750" y="9384704"/>
                </a:cubicBezTo>
                <a:cubicBezTo>
                  <a:pt x="8670920" y="9453228"/>
                  <a:pt x="8670920" y="9453228"/>
                  <a:pt x="8670920" y="9453228"/>
                </a:cubicBezTo>
                <a:cubicBezTo>
                  <a:pt x="8647607" y="9428173"/>
                  <a:pt x="8647607" y="9428173"/>
                  <a:pt x="8647607" y="9428173"/>
                </a:cubicBezTo>
                <a:cubicBezTo>
                  <a:pt x="8633778" y="9496698"/>
                  <a:pt x="8633778" y="9496698"/>
                  <a:pt x="8633778" y="9496698"/>
                </a:cubicBezTo>
                <a:cubicBezTo>
                  <a:pt x="8522354" y="9627104"/>
                  <a:pt x="8522354" y="9627104"/>
                  <a:pt x="8522354" y="9627104"/>
                </a:cubicBezTo>
                <a:cubicBezTo>
                  <a:pt x="8485212" y="9670574"/>
                  <a:pt x="8485212" y="9670574"/>
                  <a:pt x="8485212" y="9670574"/>
                </a:cubicBezTo>
                <a:cubicBezTo>
                  <a:pt x="8508524" y="9695627"/>
                  <a:pt x="8508524" y="9695627"/>
                  <a:pt x="8508524" y="9695627"/>
                </a:cubicBezTo>
                <a:cubicBezTo>
                  <a:pt x="8448071" y="9714043"/>
                  <a:pt x="8448071" y="9714043"/>
                  <a:pt x="8448071" y="9714043"/>
                </a:cubicBezTo>
                <a:cubicBezTo>
                  <a:pt x="8434239" y="9782567"/>
                  <a:pt x="8434239" y="9782567"/>
                  <a:pt x="8434239" y="9782567"/>
                </a:cubicBezTo>
                <a:cubicBezTo>
                  <a:pt x="8410929" y="9757513"/>
                  <a:pt x="8410929" y="9757513"/>
                  <a:pt x="8410929" y="9757513"/>
                </a:cubicBezTo>
                <a:cubicBezTo>
                  <a:pt x="8373786" y="9800982"/>
                  <a:pt x="8373786" y="9800982"/>
                  <a:pt x="8373786" y="9800982"/>
                </a:cubicBezTo>
                <a:cubicBezTo>
                  <a:pt x="8350474" y="9775927"/>
                  <a:pt x="8350474" y="9775927"/>
                  <a:pt x="8350474" y="9775927"/>
                </a:cubicBezTo>
                <a:cubicBezTo>
                  <a:pt x="8313332" y="9819395"/>
                  <a:pt x="8313332" y="9819395"/>
                  <a:pt x="8313332" y="9819395"/>
                </a:cubicBezTo>
                <a:cubicBezTo>
                  <a:pt x="8276190" y="9862865"/>
                  <a:pt x="8276190" y="9862865"/>
                  <a:pt x="8276190" y="9862865"/>
                </a:cubicBezTo>
                <a:lnTo>
                  <a:pt x="8239052" y="9906331"/>
                </a:lnTo>
                <a:cubicBezTo>
                  <a:pt x="8262364" y="9931386"/>
                  <a:pt x="8262364" y="9931386"/>
                  <a:pt x="8262364" y="9931386"/>
                </a:cubicBezTo>
                <a:cubicBezTo>
                  <a:pt x="8322814" y="9912975"/>
                  <a:pt x="8322814" y="9912975"/>
                  <a:pt x="8322814" y="9912975"/>
                </a:cubicBezTo>
                <a:cubicBezTo>
                  <a:pt x="8285676" y="9956441"/>
                  <a:pt x="8285676" y="9956441"/>
                  <a:pt x="8285676" y="9956441"/>
                </a:cubicBezTo>
                <a:cubicBezTo>
                  <a:pt x="8174249" y="10086851"/>
                  <a:pt x="8174249" y="10086851"/>
                  <a:pt x="8174249" y="10086851"/>
                </a:cubicBezTo>
                <a:cubicBezTo>
                  <a:pt x="8113795" y="10105266"/>
                  <a:pt x="8113795" y="10105266"/>
                  <a:pt x="8113795" y="10105266"/>
                </a:cubicBezTo>
                <a:cubicBezTo>
                  <a:pt x="8150937" y="10061797"/>
                  <a:pt x="8150937" y="10061797"/>
                  <a:pt x="8150937" y="10061797"/>
                </a:cubicBezTo>
                <a:cubicBezTo>
                  <a:pt x="8127624" y="10036740"/>
                  <a:pt x="8127624" y="10036740"/>
                  <a:pt x="8127624" y="10036740"/>
                </a:cubicBezTo>
                <a:cubicBezTo>
                  <a:pt x="8090482" y="10080210"/>
                  <a:pt x="8090482" y="10080210"/>
                  <a:pt x="8090482" y="10080210"/>
                </a:cubicBezTo>
                <a:cubicBezTo>
                  <a:pt x="8053341" y="10123678"/>
                  <a:pt x="8053341" y="10123678"/>
                  <a:pt x="8053341" y="10123678"/>
                </a:cubicBezTo>
                <a:cubicBezTo>
                  <a:pt x="8016199" y="10167149"/>
                  <a:pt x="8016199" y="10167149"/>
                  <a:pt x="8016199" y="10167149"/>
                </a:cubicBezTo>
                <a:cubicBezTo>
                  <a:pt x="8039512" y="10192205"/>
                  <a:pt x="8039512" y="10192205"/>
                  <a:pt x="8039512" y="10192205"/>
                </a:cubicBezTo>
                <a:lnTo>
                  <a:pt x="8025504" y="10208598"/>
                </a:lnTo>
                <a:lnTo>
                  <a:pt x="8062424" y="10205583"/>
                </a:lnTo>
                <a:cubicBezTo>
                  <a:pt x="8131433" y="10199948"/>
                  <a:pt x="8151150" y="10198339"/>
                  <a:pt x="8156784" y="10197878"/>
                </a:cubicBezTo>
                <a:lnTo>
                  <a:pt x="8159038" y="10197692"/>
                </a:lnTo>
                <a:lnTo>
                  <a:pt x="8149594" y="10200569"/>
                </a:lnTo>
                <a:cubicBezTo>
                  <a:pt x="8098585" y="10216107"/>
                  <a:pt x="8098585" y="10216107"/>
                  <a:pt x="8098585" y="10216107"/>
                </a:cubicBezTo>
                <a:cubicBezTo>
                  <a:pt x="7903396" y="10339872"/>
                  <a:pt x="7903396" y="10339872"/>
                  <a:pt x="7940536" y="10296407"/>
                </a:cubicBezTo>
                <a:cubicBezTo>
                  <a:pt x="7903396" y="10339872"/>
                  <a:pt x="7903396" y="10339872"/>
                  <a:pt x="7903396" y="10339872"/>
                </a:cubicBezTo>
                <a:cubicBezTo>
                  <a:pt x="7906851" y="10322745"/>
                  <a:pt x="7909444" y="10309894"/>
                  <a:pt x="7911392" y="10300256"/>
                </a:cubicBezTo>
                <a:lnTo>
                  <a:pt x="7912404" y="10295230"/>
                </a:lnTo>
                <a:lnTo>
                  <a:pt x="7912334" y="10295252"/>
                </a:lnTo>
                <a:cubicBezTo>
                  <a:pt x="7904777" y="10297553"/>
                  <a:pt x="7904777" y="10297553"/>
                  <a:pt x="7904777" y="10297553"/>
                </a:cubicBezTo>
                <a:lnTo>
                  <a:pt x="7899594" y="10291983"/>
                </a:lnTo>
                <a:lnTo>
                  <a:pt x="7885093" y="10308954"/>
                </a:lnTo>
                <a:lnTo>
                  <a:pt x="7887935" y="10310723"/>
                </a:lnTo>
                <a:cubicBezTo>
                  <a:pt x="7895492" y="10308420"/>
                  <a:pt x="7904777" y="10297553"/>
                  <a:pt x="7904777" y="10297553"/>
                </a:cubicBezTo>
                <a:cubicBezTo>
                  <a:pt x="7901320" y="10314685"/>
                  <a:pt x="7898726" y="10327532"/>
                  <a:pt x="7896782" y="10337169"/>
                </a:cubicBezTo>
                <a:lnTo>
                  <a:pt x="7895766" y="10342196"/>
                </a:lnTo>
                <a:lnTo>
                  <a:pt x="7895837" y="10342176"/>
                </a:lnTo>
                <a:cubicBezTo>
                  <a:pt x="7903396" y="10339872"/>
                  <a:pt x="7903396" y="10339872"/>
                  <a:pt x="7903396" y="10339872"/>
                </a:cubicBezTo>
                <a:lnTo>
                  <a:pt x="7894022" y="10350844"/>
                </a:lnTo>
                <a:lnTo>
                  <a:pt x="7892676" y="10357512"/>
                </a:lnTo>
                <a:cubicBezTo>
                  <a:pt x="7890947" y="10366078"/>
                  <a:pt x="7890947" y="10366078"/>
                  <a:pt x="7890947" y="10366078"/>
                </a:cubicBezTo>
                <a:cubicBezTo>
                  <a:pt x="7756209" y="10471431"/>
                  <a:pt x="7756209" y="10471431"/>
                  <a:pt x="7756209" y="10471431"/>
                </a:cubicBezTo>
                <a:cubicBezTo>
                  <a:pt x="7719068" y="10514901"/>
                  <a:pt x="7719068" y="10514901"/>
                  <a:pt x="7719068" y="10514901"/>
                </a:cubicBezTo>
                <a:cubicBezTo>
                  <a:pt x="7779521" y="10496486"/>
                  <a:pt x="7779521" y="10496486"/>
                  <a:pt x="7779521" y="10496486"/>
                </a:cubicBezTo>
                <a:cubicBezTo>
                  <a:pt x="7877117" y="10434603"/>
                  <a:pt x="7877117" y="10434603"/>
                  <a:pt x="7877117" y="10434603"/>
                </a:cubicBezTo>
                <a:cubicBezTo>
                  <a:pt x="7890947" y="10366078"/>
                  <a:pt x="7890947" y="10366078"/>
                  <a:pt x="7890947" y="10366078"/>
                </a:cubicBezTo>
                <a:cubicBezTo>
                  <a:pt x="7914259" y="10391132"/>
                  <a:pt x="7914259" y="10391132"/>
                  <a:pt x="7914259" y="10391132"/>
                </a:cubicBezTo>
                <a:cubicBezTo>
                  <a:pt x="8169902" y="10248954"/>
                  <a:pt x="8169902" y="10248954"/>
                  <a:pt x="8169902" y="10248954"/>
                </a:cubicBezTo>
                <a:cubicBezTo>
                  <a:pt x="8230357" y="10230541"/>
                  <a:pt x="8230357" y="10230541"/>
                  <a:pt x="8230357" y="10230541"/>
                </a:cubicBezTo>
                <a:cubicBezTo>
                  <a:pt x="8290810" y="10212125"/>
                  <a:pt x="8290810" y="10212125"/>
                  <a:pt x="8290810" y="10212125"/>
                </a:cubicBezTo>
                <a:cubicBezTo>
                  <a:pt x="8314123" y="10237182"/>
                  <a:pt x="8314123" y="10237182"/>
                  <a:pt x="8314123" y="10237182"/>
                </a:cubicBezTo>
                <a:cubicBezTo>
                  <a:pt x="8253668" y="10255596"/>
                  <a:pt x="8253668" y="10255596"/>
                  <a:pt x="8253668" y="10255596"/>
                </a:cubicBezTo>
                <a:cubicBezTo>
                  <a:pt x="8239840" y="10324121"/>
                  <a:pt x="8239840" y="10324121"/>
                  <a:pt x="8276980" y="10280652"/>
                </a:cubicBezTo>
                <a:cubicBezTo>
                  <a:pt x="8239840" y="10324121"/>
                  <a:pt x="8239840" y="10324121"/>
                  <a:pt x="8239840" y="10324121"/>
                </a:cubicBezTo>
                <a:cubicBezTo>
                  <a:pt x="8188867" y="10436113"/>
                  <a:pt x="8188867" y="10436113"/>
                  <a:pt x="8188867" y="10436113"/>
                </a:cubicBezTo>
                <a:cubicBezTo>
                  <a:pt x="8003160" y="10653456"/>
                  <a:pt x="8003160" y="10653456"/>
                  <a:pt x="8003160" y="10653456"/>
                </a:cubicBezTo>
                <a:cubicBezTo>
                  <a:pt x="7966018" y="10696926"/>
                  <a:pt x="7966018" y="10696926"/>
                  <a:pt x="7966018" y="10696926"/>
                </a:cubicBezTo>
                <a:cubicBezTo>
                  <a:pt x="7966018" y="10696926"/>
                  <a:pt x="7928877" y="10740396"/>
                  <a:pt x="7928877" y="10740396"/>
                </a:cubicBezTo>
                <a:cubicBezTo>
                  <a:pt x="7891735" y="10783864"/>
                  <a:pt x="7891735" y="10783864"/>
                  <a:pt x="7891735" y="10783864"/>
                </a:cubicBezTo>
                <a:cubicBezTo>
                  <a:pt x="7863880" y="10816465"/>
                  <a:pt x="7842988" y="10840916"/>
                  <a:pt x="7827317" y="10859255"/>
                </a:cubicBezTo>
                <a:lnTo>
                  <a:pt x="7819748" y="10868115"/>
                </a:lnTo>
                <a:lnTo>
                  <a:pt x="7827627" y="10873426"/>
                </a:lnTo>
                <a:cubicBezTo>
                  <a:pt x="7838101" y="10874253"/>
                  <a:pt x="7853210" y="10869653"/>
                  <a:pt x="7853210" y="10869653"/>
                </a:cubicBezTo>
                <a:cubicBezTo>
                  <a:pt x="7890354" y="10826183"/>
                  <a:pt x="7890354" y="10826183"/>
                  <a:pt x="7890354" y="10826183"/>
                </a:cubicBezTo>
                <a:cubicBezTo>
                  <a:pt x="7913666" y="10851238"/>
                  <a:pt x="7913666" y="10851238"/>
                  <a:pt x="7913666" y="10851238"/>
                </a:cubicBezTo>
                <a:cubicBezTo>
                  <a:pt x="7936978" y="10876292"/>
                  <a:pt x="7936978" y="10876292"/>
                  <a:pt x="7936978" y="10876292"/>
                </a:cubicBezTo>
                <a:cubicBezTo>
                  <a:pt x="7974120" y="10832824"/>
                  <a:pt x="7974120" y="10832824"/>
                  <a:pt x="7974120" y="10832824"/>
                </a:cubicBezTo>
                <a:cubicBezTo>
                  <a:pt x="8057886" y="10839464"/>
                  <a:pt x="8057886" y="10839464"/>
                  <a:pt x="8057886" y="10839464"/>
                </a:cubicBezTo>
                <a:cubicBezTo>
                  <a:pt x="7997433" y="10857879"/>
                  <a:pt x="7997433" y="10857879"/>
                  <a:pt x="7997433" y="10857879"/>
                </a:cubicBezTo>
                <a:cubicBezTo>
                  <a:pt x="8020744" y="10882933"/>
                  <a:pt x="8020744" y="10882933"/>
                  <a:pt x="8020744" y="10882933"/>
                </a:cubicBezTo>
                <a:cubicBezTo>
                  <a:pt x="8057886" y="10839464"/>
                  <a:pt x="8057886" y="10839464"/>
                  <a:pt x="8057886" y="10839464"/>
                </a:cubicBezTo>
                <a:cubicBezTo>
                  <a:pt x="8178796" y="10802635"/>
                  <a:pt x="8178796" y="10802635"/>
                  <a:pt x="8178796" y="10802635"/>
                </a:cubicBezTo>
                <a:cubicBezTo>
                  <a:pt x="8299703" y="10765807"/>
                  <a:pt x="8299703" y="10765807"/>
                  <a:pt x="8299703" y="10765807"/>
                </a:cubicBezTo>
                <a:cubicBezTo>
                  <a:pt x="8262562" y="10809276"/>
                  <a:pt x="8262562" y="10809276"/>
                  <a:pt x="8262562" y="10809276"/>
                </a:cubicBezTo>
                <a:cubicBezTo>
                  <a:pt x="8248731" y="10877799"/>
                  <a:pt x="8225420" y="10852746"/>
                  <a:pt x="8225420" y="10852746"/>
                </a:cubicBezTo>
                <a:cubicBezTo>
                  <a:pt x="8164966" y="10871159"/>
                  <a:pt x="8164966" y="10871159"/>
                  <a:pt x="8164966" y="10871159"/>
                </a:cubicBezTo>
                <a:cubicBezTo>
                  <a:pt x="8104512" y="10889574"/>
                  <a:pt x="8104512" y="10889574"/>
                  <a:pt x="8104512" y="10889574"/>
                </a:cubicBezTo>
                <a:cubicBezTo>
                  <a:pt x="7923148" y="10944818"/>
                  <a:pt x="7923148" y="10944818"/>
                  <a:pt x="7923148" y="10944818"/>
                </a:cubicBezTo>
                <a:cubicBezTo>
                  <a:pt x="7899836" y="10919763"/>
                  <a:pt x="7899836" y="10919763"/>
                  <a:pt x="7899836" y="10919763"/>
                </a:cubicBezTo>
                <a:cubicBezTo>
                  <a:pt x="7862697" y="10963230"/>
                  <a:pt x="7862697" y="10963230"/>
                  <a:pt x="7862697" y="10963230"/>
                </a:cubicBezTo>
                <a:cubicBezTo>
                  <a:pt x="7802244" y="10981643"/>
                  <a:pt x="7802244" y="10981643"/>
                  <a:pt x="7802244" y="10981643"/>
                </a:cubicBezTo>
                <a:cubicBezTo>
                  <a:pt x="7839385" y="10938174"/>
                  <a:pt x="7839385" y="10938174"/>
                  <a:pt x="7839385" y="10938174"/>
                </a:cubicBezTo>
                <a:cubicBezTo>
                  <a:pt x="7876525" y="10894709"/>
                  <a:pt x="7876525" y="10894709"/>
                  <a:pt x="7876525" y="10894709"/>
                </a:cubicBezTo>
                <a:cubicBezTo>
                  <a:pt x="7816073" y="10913119"/>
                  <a:pt x="7816073" y="10913119"/>
                  <a:pt x="7816073" y="10913119"/>
                </a:cubicBezTo>
                <a:cubicBezTo>
                  <a:pt x="7802244" y="10981643"/>
                  <a:pt x="7802244" y="10981643"/>
                  <a:pt x="7802244" y="10981643"/>
                </a:cubicBezTo>
                <a:cubicBezTo>
                  <a:pt x="7778931" y="10956589"/>
                  <a:pt x="7778931" y="10956589"/>
                  <a:pt x="7778931" y="10956589"/>
                </a:cubicBezTo>
                <a:cubicBezTo>
                  <a:pt x="7778931" y="10956589"/>
                  <a:pt x="7741789" y="11000058"/>
                  <a:pt x="7741789" y="11000058"/>
                </a:cubicBezTo>
                <a:lnTo>
                  <a:pt x="7713091" y="11008800"/>
                </a:lnTo>
                <a:lnTo>
                  <a:pt x="7706839" y="11010701"/>
                </a:lnTo>
                <a:lnTo>
                  <a:pt x="7694774" y="11014380"/>
                </a:lnTo>
                <a:lnTo>
                  <a:pt x="7673529" y="11039244"/>
                </a:lnTo>
                <a:cubicBezTo>
                  <a:pt x="7668884" y="11044679"/>
                  <a:pt x="7668884" y="11044679"/>
                  <a:pt x="7668884" y="11044679"/>
                </a:cubicBezTo>
                <a:cubicBezTo>
                  <a:pt x="7534150" y="11150032"/>
                  <a:pt x="7534150" y="11150032"/>
                  <a:pt x="7534150" y="11150032"/>
                </a:cubicBezTo>
                <a:cubicBezTo>
                  <a:pt x="7459868" y="11236968"/>
                  <a:pt x="7459868" y="11236968"/>
                  <a:pt x="7459868" y="11236968"/>
                </a:cubicBezTo>
                <a:cubicBezTo>
                  <a:pt x="7465695" y="11243231"/>
                  <a:pt x="7470066" y="11247928"/>
                  <a:pt x="7473343" y="11251452"/>
                </a:cubicBezTo>
                <a:lnTo>
                  <a:pt x="7477998" y="11256453"/>
                </a:lnTo>
                <a:lnTo>
                  <a:pt x="7490985" y="11241252"/>
                </a:lnTo>
                <a:cubicBezTo>
                  <a:pt x="7495629" y="11235818"/>
                  <a:pt x="7495629" y="11235818"/>
                  <a:pt x="7495629" y="11235818"/>
                </a:cubicBezTo>
                <a:cubicBezTo>
                  <a:pt x="7556079" y="11217405"/>
                  <a:pt x="7556079" y="11217405"/>
                  <a:pt x="7556079" y="11217405"/>
                </a:cubicBezTo>
                <a:cubicBezTo>
                  <a:pt x="7593221" y="11173935"/>
                  <a:pt x="7593221" y="11173935"/>
                  <a:pt x="7593221" y="11173935"/>
                </a:cubicBezTo>
                <a:cubicBezTo>
                  <a:pt x="7532768" y="11192350"/>
                  <a:pt x="7532768" y="11192350"/>
                  <a:pt x="7532768" y="11192350"/>
                </a:cubicBezTo>
                <a:cubicBezTo>
                  <a:pt x="7630362" y="11130467"/>
                  <a:pt x="7630362" y="11130467"/>
                  <a:pt x="7630362" y="11130467"/>
                </a:cubicBezTo>
                <a:cubicBezTo>
                  <a:pt x="7653674" y="11155523"/>
                  <a:pt x="7653674" y="11155523"/>
                  <a:pt x="7653674" y="11155523"/>
                </a:cubicBezTo>
                <a:cubicBezTo>
                  <a:pt x="7676986" y="11180577"/>
                  <a:pt x="7676986" y="11180577"/>
                  <a:pt x="7676986" y="11180577"/>
                </a:cubicBezTo>
                <a:cubicBezTo>
                  <a:pt x="7690818" y="11112053"/>
                  <a:pt x="7676986" y="11180577"/>
                  <a:pt x="7714129" y="11137107"/>
                </a:cubicBezTo>
                <a:cubicBezTo>
                  <a:pt x="7751271" y="11093637"/>
                  <a:pt x="7751271" y="11093637"/>
                  <a:pt x="7774584" y="11118693"/>
                </a:cubicBezTo>
                <a:cubicBezTo>
                  <a:pt x="7811726" y="11075223"/>
                  <a:pt x="7811726" y="11075223"/>
                  <a:pt x="7811726" y="11075223"/>
                </a:cubicBezTo>
                <a:cubicBezTo>
                  <a:pt x="7872179" y="11056809"/>
                  <a:pt x="7872179" y="11056809"/>
                  <a:pt x="7872179" y="11056809"/>
                </a:cubicBezTo>
                <a:cubicBezTo>
                  <a:pt x="7835037" y="11100278"/>
                  <a:pt x="7835037" y="11100278"/>
                  <a:pt x="7835037" y="11100278"/>
                </a:cubicBezTo>
                <a:cubicBezTo>
                  <a:pt x="7858349" y="11125333"/>
                  <a:pt x="7858349" y="11125333"/>
                  <a:pt x="7858349" y="11125333"/>
                </a:cubicBezTo>
                <a:cubicBezTo>
                  <a:pt x="7821208" y="11168802"/>
                  <a:pt x="7821208" y="11168802"/>
                  <a:pt x="7821208" y="11168802"/>
                </a:cubicBezTo>
                <a:cubicBezTo>
                  <a:pt x="7821208" y="11168802"/>
                  <a:pt x="7784065" y="11212273"/>
                  <a:pt x="7784065" y="11212273"/>
                </a:cubicBezTo>
                <a:cubicBezTo>
                  <a:pt x="7844521" y="11193858"/>
                  <a:pt x="7844521" y="11193858"/>
                  <a:pt x="7844521" y="11193858"/>
                </a:cubicBezTo>
                <a:cubicBezTo>
                  <a:pt x="7835235" y="11204726"/>
                  <a:pt x="7829727" y="11214442"/>
                  <a:pt x="7826108" y="11223583"/>
                </a:cubicBezTo>
                <a:lnTo>
                  <a:pt x="7824748" y="11228635"/>
                </a:lnTo>
                <a:lnTo>
                  <a:pt x="7819032" y="11249855"/>
                </a:lnTo>
                <a:cubicBezTo>
                  <a:pt x="7817303" y="11258421"/>
                  <a:pt x="7815575" y="11266987"/>
                  <a:pt x="7811958" y="11276128"/>
                </a:cubicBezTo>
                <a:lnTo>
                  <a:pt x="7793603" y="11305760"/>
                </a:lnTo>
                <a:lnTo>
                  <a:pt x="7818242" y="11288589"/>
                </a:lnTo>
                <a:cubicBezTo>
                  <a:pt x="7878695" y="11270175"/>
                  <a:pt x="7878695" y="11270175"/>
                  <a:pt x="7878695" y="11270175"/>
                </a:cubicBezTo>
                <a:lnTo>
                  <a:pt x="7856952" y="11295621"/>
                </a:lnTo>
                <a:lnTo>
                  <a:pt x="7861675" y="11308714"/>
                </a:lnTo>
                <a:cubicBezTo>
                  <a:pt x="7861063" y="11331511"/>
                  <a:pt x="7840171" y="11355962"/>
                  <a:pt x="7840171" y="11355962"/>
                </a:cubicBezTo>
                <a:cubicBezTo>
                  <a:pt x="7877313" y="11312491"/>
                  <a:pt x="7877313" y="11312491"/>
                  <a:pt x="7877313" y="11312491"/>
                </a:cubicBezTo>
                <a:cubicBezTo>
                  <a:pt x="8240037" y="11202008"/>
                  <a:pt x="8240037" y="11202008"/>
                  <a:pt x="8240037" y="11202008"/>
                </a:cubicBezTo>
                <a:lnTo>
                  <a:pt x="8235394" y="11207442"/>
                </a:lnTo>
                <a:lnTo>
                  <a:pt x="8207539" y="11240042"/>
                </a:lnTo>
                <a:cubicBezTo>
                  <a:pt x="8202894" y="11245479"/>
                  <a:pt x="8202894" y="11245479"/>
                  <a:pt x="8202894" y="11245479"/>
                </a:cubicBezTo>
                <a:cubicBezTo>
                  <a:pt x="8165755" y="11288944"/>
                  <a:pt x="8165755" y="11288944"/>
                  <a:pt x="8165755" y="11288944"/>
                </a:cubicBezTo>
                <a:cubicBezTo>
                  <a:pt x="8105300" y="11307358"/>
                  <a:pt x="8105300" y="11307358"/>
                  <a:pt x="8105300" y="11307358"/>
                </a:cubicBezTo>
                <a:cubicBezTo>
                  <a:pt x="8007705" y="11369242"/>
                  <a:pt x="8007705" y="11369242"/>
                  <a:pt x="8007705" y="11369242"/>
                </a:cubicBezTo>
                <a:cubicBezTo>
                  <a:pt x="7993875" y="11437768"/>
                  <a:pt x="7993875" y="11437768"/>
                  <a:pt x="7993875" y="11437768"/>
                </a:cubicBezTo>
                <a:cubicBezTo>
                  <a:pt x="7970562" y="11412713"/>
                  <a:pt x="7970562" y="11412713"/>
                  <a:pt x="7970562" y="11412713"/>
                </a:cubicBezTo>
                <a:cubicBezTo>
                  <a:pt x="7933420" y="11456183"/>
                  <a:pt x="7933420" y="11456183"/>
                  <a:pt x="7933420" y="11456183"/>
                </a:cubicBezTo>
                <a:cubicBezTo>
                  <a:pt x="7896280" y="11499651"/>
                  <a:pt x="7896280" y="11499651"/>
                  <a:pt x="7896280" y="11499651"/>
                </a:cubicBezTo>
                <a:cubicBezTo>
                  <a:pt x="7956732" y="11481238"/>
                  <a:pt x="7993875" y="11437768"/>
                  <a:pt x="7956732" y="11481238"/>
                </a:cubicBezTo>
                <a:cubicBezTo>
                  <a:pt x="8017187" y="11462823"/>
                  <a:pt x="8017187" y="11462823"/>
                  <a:pt x="8017187" y="11462823"/>
                </a:cubicBezTo>
                <a:cubicBezTo>
                  <a:pt x="8114783" y="11400937"/>
                  <a:pt x="8077642" y="11444407"/>
                  <a:pt x="8040499" y="11487877"/>
                </a:cubicBezTo>
                <a:cubicBezTo>
                  <a:pt x="8138095" y="11425992"/>
                  <a:pt x="8138095" y="11425992"/>
                  <a:pt x="8138095" y="11425992"/>
                </a:cubicBezTo>
                <a:cubicBezTo>
                  <a:pt x="8161407" y="11451047"/>
                  <a:pt x="8161407" y="11451047"/>
                  <a:pt x="8161407" y="11451047"/>
                </a:cubicBezTo>
                <a:cubicBezTo>
                  <a:pt x="8161407" y="11451047"/>
                  <a:pt x="8100953" y="11469462"/>
                  <a:pt x="8124266" y="11494516"/>
                </a:cubicBezTo>
                <a:cubicBezTo>
                  <a:pt x="8147578" y="11519571"/>
                  <a:pt x="8147578" y="11519571"/>
                  <a:pt x="8147578" y="11519571"/>
                </a:cubicBezTo>
                <a:cubicBezTo>
                  <a:pt x="8026668" y="11556402"/>
                  <a:pt x="8026668" y="11556402"/>
                  <a:pt x="8026668" y="11556402"/>
                </a:cubicBezTo>
                <a:cubicBezTo>
                  <a:pt x="7929074" y="11618285"/>
                  <a:pt x="7929074" y="11618285"/>
                  <a:pt x="7929074" y="11618285"/>
                </a:cubicBezTo>
                <a:cubicBezTo>
                  <a:pt x="7868621" y="11636698"/>
                  <a:pt x="7868621" y="11636698"/>
                  <a:pt x="7868621" y="11636698"/>
                </a:cubicBezTo>
                <a:cubicBezTo>
                  <a:pt x="7808168" y="11655112"/>
                  <a:pt x="7808168" y="11655112"/>
                  <a:pt x="7808168" y="11655112"/>
                </a:cubicBezTo>
                <a:cubicBezTo>
                  <a:pt x="7831480" y="11680167"/>
                  <a:pt x="7831480" y="11680167"/>
                  <a:pt x="7831480" y="11680167"/>
                </a:cubicBezTo>
                <a:cubicBezTo>
                  <a:pt x="7939643" y="11671338"/>
                  <a:pt x="7966685" y="11669131"/>
                  <a:pt x="7973445" y="11668577"/>
                </a:cubicBezTo>
                <a:lnTo>
                  <a:pt x="7975696" y="11668393"/>
                </a:lnTo>
                <a:lnTo>
                  <a:pt x="7931304" y="11681914"/>
                </a:lnTo>
                <a:cubicBezTo>
                  <a:pt x="7854791" y="11705222"/>
                  <a:pt x="7854791" y="11705222"/>
                  <a:pt x="7854791" y="11705222"/>
                </a:cubicBezTo>
                <a:cubicBezTo>
                  <a:pt x="7817651" y="11748690"/>
                  <a:pt x="7817651" y="11748690"/>
                  <a:pt x="7817651" y="11748690"/>
                </a:cubicBezTo>
                <a:cubicBezTo>
                  <a:pt x="7794338" y="11723636"/>
                  <a:pt x="7794338" y="11723636"/>
                  <a:pt x="7794338" y="11723636"/>
                </a:cubicBezTo>
                <a:cubicBezTo>
                  <a:pt x="7757197" y="11767106"/>
                  <a:pt x="7757197" y="11767106"/>
                  <a:pt x="7757197" y="11767106"/>
                </a:cubicBezTo>
                <a:cubicBezTo>
                  <a:pt x="7636288" y="11803934"/>
                  <a:pt x="7636288" y="11803934"/>
                  <a:pt x="7636288" y="11803934"/>
                </a:cubicBezTo>
                <a:cubicBezTo>
                  <a:pt x="7612975" y="11778880"/>
                  <a:pt x="7612975" y="11778880"/>
                  <a:pt x="7612975" y="11778880"/>
                </a:cubicBezTo>
                <a:cubicBezTo>
                  <a:pt x="7575835" y="11822348"/>
                  <a:pt x="7575835" y="11822348"/>
                  <a:pt x="7575835" y="11822348"/>
                </a:cubicBezTo>
                <a:cubicBezTo>
                  <a:pt x="7515381" y="11840762"/>
                  <a:pt x="7515381" y="11840762"/>
                  <a:pt x="7515381" y="11840762"/>
                </a:cubicBezTo>
                <a:lnTo>
                  <a:pt x="7486686" y="11849501"/>
                </a:lnTo>
                <a:lnTo>
                  <a:pt x="7493101" y="11856394"/>
                </a:lnTo>
                <a:cubicBezTo>
                  <a:pt x="7502936" y="11866964"/>
                  <a:pt x="7502936" y="11866964"/>
                  <a:pt x="7502936" y="11866964"/>
                </a:cubicBezTo>
                <a:cubicBezTo>
                  <a:pt x="7465793" y="11910434"/>
                  <a:pt x="7465793" y="11910434"/>
                  <a:pt x="7465793" y="11910434"/>
                </a:cubicBezTo>
                <a:cubicBezTo>
                  <a:pt x="7489105" y="11935489"/>
                  <a:pt x="7489105" y="11935489"/>
                  <a:pt x="7489105" y="11935489"/>
                </a:cubicBezTo>
                <a:cubicBezTo>
                  <a:pt x="7451964" y="11978960"/>
                  <a:pt x="7451964" y="11978960"/>
                  <a:pt x="7451964" y="11978960"/>
                </a:cubicBezTo>
                <a:cubicBezTo>
                  <a:pt x="7391508" y="11997374"/>
                  <a:pt x="7391508" y="11997374"/>
                  <a:pt x="7391508" y="11997374"/>
                </a:cubicBezTo>
                <a:cubicBezTo>
                  <a:pt x="7435564" y="11919641"/>
                  <a:pt x="7457595" y="11880777"/>
                  <a:pt x="7468608" y="11861342"/>
                </a:cubicBezTo>
                <a:lnTo>
                  <a:pt x="7472948" y="11853687"/>
                </a:lnTo>
                <a:lnTo>
                  <a:pt x="7462485" y="11856872"/>
                </a:lnTo>
                <a:cubicBezTo>
                  <a:pt x="7454928" y="11859175"/>
                  <a:pt x="7454928" y="11859175"/>
                  <a:pt x="7454928" y="11859175"/>
                </a:cubicBezTo>
                <a:cubicBezTo>
                  <a:pt x="7431616" y="11834119"/>
                  <a:pt x="7431616" y="11834119"/>
                  <a:pt x="7431616" y="11834119"/>
                </a:cubicBezTo>
                <a:cubicBezTo>
                  <a:pt x="7371163" y="11852535"/>
                  <a:pt x="7371163" y="11852535"/>
                  <a:pt x="7371163" y="11852535"/>
                </a:cubicBezTo>
                <a:cubicBezTo>
                  <a:pt x="7384993" y="11784009"/>
                  <a:pt x="7384993" y="11784009"/>
                  <a:pt x="7384993" y="11784009"/>
                </a:cubicBezTo>
                <a:cubicBezTo>
                  <a:pt x="7347851" y="11827480"/>
                  <a:pt x="7347851" y="11827480"/>
                  <a:pt x="7347851" y="11827480"/>
                </a:cubicBezTo>
                <a:cubicBezTo>
                  <a:pt x="7129346" y="11926191"/>
                  <a:pt x="7129346" y="11926191"/>
                  <a:pt x="7129346" y="11926191"/>
                </a:cubicBezTo>
                <a:lnTo>
                  <a:pt x="7131441" y="11915812"/>
                </a:lnTo>
                <a:lnTo>
                  <a:pt x="7119092" y="11919572"/>
                </a:lnTo>
                <a:cubicBezTo>
                  <a:pt x="7093588" y="11927340"/>
                  <a:pt x="7093588" y="11927340"/>
                  <a:pt x="7093588" y="11927340"/>
                </a:cubicBezTo>
                <a:lnTo>
                  <a:pt x="7099391" y="11920549"/>
                </a:lnTo>
                <a:cubicBezTo>
                  <a:pt x="7130729" y="11883871"/>
                  <a:pt x="7130729" y="11883871"/>
                  <a:pt x="7130729" y="11883871"/>
                </a:cubicBezTo>
                <a:lnTo>
                  <a:pt x="7096220" y="11894384"/>
                </a:lnTo>
                <a:lnTo>
                  <a:pt x="7076945" y="11909453"/>
                </a:lnTo>
                <a:lnTo>
                  <a:pt x="7083753" y="11916770"/>
                </a:lnTo>
                <a:cubicBezTo>
                  <a:pt x="7093588" y="11927340"/>
                  <a:pt x="7093588" y="11927340"/>
                  <a:pt x="7093588" y="11927340"/>
                </a:cubicBezTo>
                <a:cubicBezTo>
                  <a:pt x="7044788" y="11958282"/>
                  <a:pt x="7020392" y="11973752"/>
                  <a:pt x="7008192" y="11981488"/>
                </a:cubicBezTo>
                <a:lnTo>
                  <a:pt x="7004202" y="11984017"/>
                </a:lnTo>
                <a:lnTo>
                  <a:pt x="7000446" y="12002632"/>
                </a:lnTo>
                <a:cubicBezTo>
                  <a:pt x="6994611" y="12031543"/>
                  <a:pt x="6994611" y="12031543"/>
                  <a:pt x="6994611" y="12031543"/>
                </a:cubicBezTo>
                <a:lnTo>
                  <a:pt x="6971743" y="12038508"/>
                </a:lnTo>
                <a:lnTo>
                  <a:pt x="6939367" y="12038508"/>
                </a:lnTo>
                <a:lnTo>
                  <a:pt x="6939560" y="12038085"/>
                </a:lnTo>
                <a:lnTo>
                  <a:pt x="6939071" y="12038508"/>
                </a:lnTo>
                <a:lnTo>
                  <a:pt x="6909161" y="12038508"/>
                </a:lnTo>
                <a:lnTo>
                  <a:pt x="6926254" y="12018504"/>
                </a:lnTo>
                <a:cubicBezTo>
                  <a:pt x="6935539" y="12007636"/>
                  <a:pt x="6935539" y="12007636"/>
                  <a:pt x="6935539" y="12007636"/>
                </a:cubicBezTo>
                <a:lnTo>
                  <a:pt x="6968715" y="11974026"/>
                </a:lnTo>
                <a:lnTo>
                  <a:pt x="6978757" y="11951960"/>
                </a:lnTo>
                <a:cubicBezTo>
                  <a:pt x="6985128" y="11937963"/>
                  <a:pt x="6985128" y="11937963"/>
                  <a:pt x="6985128" y="11937963"/>
                </a:cubicBezTo>
                <a:cubicBezTo>
                  <a:pt x="6985128" y="11937963"/>
                  <a:pt x="6947986" y="11981432"/>
                  <a:pt x="6947986" y="11981432"/>
                </a:cubicBezTo>
                <a:cubicBezTo>
                  <a:pt x="6924675" y="11956377"/>
                  <a:pt x="6924675" y="11956377"/>
                  <a:pt x="6924675" y="11956377"/>
                </a:cubicBezTo>
                <a:cubicBezTo>
                  <a:pt x="6901363" y="11931323"/>
                  <a:pt x="6901363" y="11931323"/>
                  <a:pt x="6901363" y="11931323"/>
                </a:cubicBezTo>
                <a:cubicBezTo>
                  <a:pt x="6864221" y="11974793"/>
                  <a:pt x="6864221" y="11974793"/>
                  <a:pt x="6864221" y="11974793"/>
                </a:cubicBezTo>
                <a:cubicBezTo>
                  <a:pt x="6827079" y="12018262"/>
                  <a:pt x="6827079" y="12018262"/>
                  <a:pt x="6827079" y="12018262"/>
                </a:cubicBezTo>
                <a:cubicBezTo>
                  <a:pt x="6766625" y="12036675"/>
                  <a:pt x="6766625" y="12036675"/>
                  <a:pt x="6766625" y="12036675"/>
                </a:cubicBezTo>
                <a:lnTo>
                  <a:pt x="6760607" y="12038508"/>
                </a:lnTo>
                <a:lnTo>
                  <a:pt x="0" y="12038508"/>
                </a:lnTo>
                <a:lnTo>
                  <a:pt x="0" y="8088792"/>
                </a:lnTo>
                <a:lnTo>
                  <a:pt x="24662" y="8053253"/>
                </a:lnTo>
                <a:cubicBezTo>
                  <a:pt x="24662" y="8053253"/>
                  <a:pt x="24662" y="8053253"/>
                  <a:pt x="13531" y="8025555"/>
                </a:cubicBezTo>
                <a:lnTo>
                  <a:pt x="0" y="7991886"/>
                </a:lnTo>
                <a:lnTo>
                  <a:pt x="0" y="7955110"/>
                </a:lnTo>
                <a:lnTo>
                  <a:pt x="1328" y="7930072"/>
                </a:lnTo>
                <a:cubicBezTo>
                  <a:pt x="3158" y="7895556"/>
                  <a:pt x="6087" y="7840331"/>
                  <a:pt x="10773" y="7751970"/>
                </a:cubicBezTo>
                <a:cubicBezTo>
                  <a:pt x="10773" y="7751970"/>
                  <a:pt x="10773" y="7751970"/>
                  <a:pt x="10310" y="7573002"/>
                </a:cubicBezTo>
                <a:cubicBezTo>
                  <a:pt x="10310" y="7573002"/>
                  <a:pt x="10310" y="7573002"/>
                  <a:pt x="13550" y="7558838"/>
                </a:cubicBezTo>
                <a:lnTo>
                  <a:pt x="19343" y="7533511"/>
                </a:lnTo>
                <a:lnTo>
                  <a:pt x="14079" y="7520410"/>
                </a:lnTo>
                <a:lnTo>
                  <a:pt x="0" y="7485375"/>
                </a:lnTo>
                <a:lnTo>
                  <a:pt x="0" y="6774118"/>
                </a:lnTo>
                <a:lnTo>
                  <a:pt x="266" y="6774780"/>
                </a:lnTo>
                <a:cubicBezTo>
                  <a:pt x="3565" y="6782987"/>
                  <a:pt x="10161" y="6799401"/>
                  <a:pt x="23354" y="6832229"/>
                </a:cubicBezTo>
                <a:cubicBezTo>
                  <a:pt x="23354" y="6832229"/>
                  <a:pt x="23354" y="6832229"/>
                  <a:pt x="10394" y="6888886"/>
                </a:cubicBezTo>
                <a:cubicBezTo>
                  <a:pt x="10394" y="6888886"/>
                  <a:pt x="10394" y="6888886"/>
                  <a:pt x="36779" y="6954543"/>
                </a:cubicBezTo>
                <a:cubicBezTo>
                  <a:pt x="36779" y="6954543"/>
                  <a:pt x="36779" y="6954543"/>
                  <a:pt x="23818" y="7011199"/>
                </a:cubicBezTo>
                <a:cubicBezTo>
                  <a:pt x="23818" y="7011199"/>
                  <a:pt x="23818" y="7011199"/>
                  <a:pt x="76123" y="6963543"/>
                </a:cubicBezTo>
                <a:cubicBezTo>
                  <a:pt x="76123" y="6963543"/>
                  <a:pt x="76123" y="6963543"/>
                  <a:pt x="63162" y="7020200"/>
                </a:cubicBezTo>
                <a:cubicBezTo>
                  <a:pt x="50201" y="7076857"/>
                  <a:pt x="115469" y="6972542"/>
                  <a:pt x="50201" y="7076857"/>
                </a:cubicBezTo>
                <a:cubicBezTo>
                  <a:pt x="50201" y="7076857"/>
                  <a:pt x="50201" y="7076857"/>
                  <a:pt x="66802" y="7080652"/>
                </a:cubicBezTo>
                <a:lnTo>
                  <a:pt x="77689" y="7083145"/>
                </a:lnTo>
                <a:lnTo>
                  <a:pt x="79451" y="7067133"/>
                </a:lnTo>
                <a:cubicBezTo>
                  <a:pt x="83052" y="7034417"/>
                  <a:pt x="89355" y="6977169"/>
                  <a:pt x="100385" y="6876987"/>
                </a:cubicBezTo>
                <a:lnTo>
                  <a:pt x="105118" y="6834002"/>
                </a:lnTo>
                <a:lnTo>
                  <a:pt x="75660" y="6784575"/>
                </a:lnTo>
                <a:cubicBezTo>
                  <a:pt x="75660" y="6784575"/>
                  <a:pt x="75660" y="6784575"/>
                  <a:pt x="49275" y="6718917"/>
                </a:cubicBezTo>
                <a:cubicBezTo>
                  <a:pt x="49275" y="6718917"/>
                  <a:pt x="49275" y="6718917"/>
                  <a:pt x="75196" y="6605604"/>
                </a:cubicBezTo>
                <a:cubicBezTo>
                  <a:pt x="75196" y="6605604"/>
                  <a:pt x="75196" y="6605604"/>
                  <a:pt x="88157" y="6548948"/>
                </a:cubicBezTo>
                <a:cubicBezTo>
                  <a:pt x="88157" y="6548948"/>
                  <a:pt x="88157" y="6548948"/>
                  <a:pt x="48812" y="6539947"/>
                </a:cubicBezTo>
                <a:cubicBezTo>
                  <a:pt x="48812" y="6539947"/>
                  <a:pt x="48812" y="6539947"/>
                  <a:pt x="22426" y="6474290"/>
                </a:cubicBezTo>
                <a:cubicBezTo>
                  <a:pt x="22426" y="6474290"/>
                  <a:pt x="22426" y="6474290"/>
                  <a:pt x="5827" y="6470493"/>
                </a:cubicBezTo>
                <a:lnTo>
                  <a:pt x="0" y="6469160"/>
                </a:lnTo>
                <a:lnTo>
                  <a:pt x="0" y="6062857"/>
                </a:lnTo>
                <a:lnTo>
                  <a:pt x="6243" y="6078392"/>
                </a:lnTo>
                <a:cubicBezTo>
                  <a:pt x="9954" y="6087626"/>
                  <a:pt x="14901" y="6099937"/>
                  <a:pt x="21497" y="6116352"/>
                </a:cubicBezTo>
                <a:cubicBezTo>
                  <a:pt x="21497" y="6116352"/>
                  <a:pt x="34459" y="6059693"/>
                  <a:pt x="34459" y="6059693"/>
                </a:cubicBezTo>
                <a:cubicBezTo>
                  <a:pt x="34459" y="6059693"/>
                  <a:pt x="34459" y="6059693"/>
                  <a:pt x="47420" y="6003036"/>
                </a:cubicBezTo>
                <a:cubicBezTo>
                  <a:pt x="47420" y="6003036"/>
                  <a:pt x="47420" y="6003036"/>
                  <a:pt x="86764" y="6012037"/>
                </a:cubicBezTo>
                <a:cubicBezTo>
                  <a:pt x="86764" y="6012037"/>
                  <a:pt x="86764" y="6012037"/>
                  <a:pt x="99724" y="5955380"/>
                </a:cubicBezTo>
                <a:cubicBezTo>
                  <a:pt x="99724" y="5955380"/>
                  <a:pt x="99724" y="5955380"/>
                  <a:pt x="126109" y="6021037"/>
                </a:cubicBezTo>
                <a:cubicBezTo>
                  <a:pt x="126109" y="6021037"/>
                  <a:pt x="126109" y="6021037"/>
                  <a:pt x="113148" y="6077694"/>
                </a:cubicBezTo>
                <a:cubicBezTo>
                  <a:pt x="152495" y="6086695"/>
                  <a:pt x="152495" y="6086695"/>
                  <a:pt x="139534" y="6143353"/>
                </a:cubicBezTo>
                <a:cubicBezTo>
                  <a:pt x="126574" y="6200010"/>
                  <a:pt x="178879" y="6152353"/>
                  <a:pt x="126574" y="6200010"/>
                </a:cubicBezTo>
                <a:cubicBezTo>
                  <a:pt x="126574" y="6200010"/>
                  <a:pt x="126574" y="6200010"/>
                  <a:pt x="165918" y="6209011"/>
                </a:cubicBezTo>
                <a:cubicBezTo>
                  <a:pt x="165918" y="6209011"/>
                  <a:pt x="165918" y="6209011"/>
                  <a:pt x="205265" y="6218011"/>
                </a:cubicBezTo>
                <a:cubicBezTo>
                  <a:pt x="205265" y="6218011"/>
                  <a:pt x="205265" y="6218011"/>
                  <a:pt x="218687" y="6340323"/>
                </a:cubicBezTo>
                <a:cubicBezTo>
                  <a:pt x="218687" y="6340323"/>
                  <a:pt x="218687" y="6340323"/>
                  <a:pt x="192304" y="6274667"/>
                </a:cubicBezTo>
                <a:cubicBezTo>
                  <a:pt x="192304" y="6274667"/>
                  <a:pt x="192304" y="6274667"/>
                  <a:pt x="179344" y="6331324"/>
                </a:cubicBezTo>
                <a:cubicBezTo>
                  <a:pt x="179344" y="6331324"/>
                  <a:pt x="179344" y="6331324"/>
                  <a:pt x="205727" y="6396978"/>
                </a:cubicBezTo>
                <a:cubicBezTo>
                  <a:pt x="205727" y="6396978"/>
                  <a:pt x="205727" y="6396978"/>
                  <a:pt x="204108" y="6404060"/>
                </a:cubicBezTo>
                <a:lnTo>
                  <a:pt x="199575" y="6423872"/>
                </a:lnTo>
                <a:lnTo>
                  <a:pt x="207429" y="6425669"/>
                </a:lnTo>
                <a:cubicBezTo>
                  <a:pt x="212961" y="6426933"/>
                  <a:pt x="220339" y="6428622"/>
                  <a:pt x="230173" y="6430871"/>
                </a:cubicBezTo>
                <a:cubicBezTo>
                  <a:pt x="230173" y="6430871"/>
                  <a:pt x="230173" y="6430871"/>
                  <a:pt x="256094" y="6317560"/>
                </a:cubicBezTo>
                <a:cubicBezTo>
                  <a:pt x="256094" y="6317560"/>
                  <a:pt x="256094" y="6317560"/>
                  <a:pt x="255630" y="6138593"/>
                </a:cubicBezTo>
                <a:cubicBezTo>
                  <a:pt x="255630" y="6138593"/>
                  <a:pt x="255630" y="6138593"/>
                  <a:pt x="257251" y="6131510"/>
                </a:cubicBezTo>
                <a:lnTo>
                  <a:pt x="264664" y="6099102"/>
                </a:lnTo>
                <a:lnTo>
                  <a:pt x="259401" y="6085996"/>
                </a:lnTo>
                <a:lnTo>
                  <a:pt x="256671" y="6079207"/>
                </a:lnTo>
                <a:lnTo>
                  <a:pt x="244145" y="6048039"/>
                </a:lnTo>
                <a:cubicBezTo>
                  <a:pt x="244145" y="6048039"/>
                  <a:pt x="257107" y="5991381"/>
                  <a:pt x="257107" y="5991381"/>
                </a:cubicBezTo>
                <a:cubicBezTo>
                  <a:pt x="257107" y="5991381"/>
                  <a:pt x="257107" y="5991381"/>
                  <a:pt x="217760" y="5982381"/>
                </a:cubicBezTo>
                <a:cubicBezTo>
                  <a:pt x="217760" y="5982381"/>
                  <a:pt x="217760" y="5982381"/>
                  <a:pt x="270067" y="5934725"/>
                </a:cubicBezTo>
                <a:cubicBezTo>
                  <a:pt x="270067" y="5934725"/>
                  <a:pt x="270067" y="5934725"/>
                  <a:pt x="243680" y="5869072"/>
                </a:cubicBezTo>
                <a:cubicBezTo>
                  <a:pt x="243680" y="5869072"/>
                  <a:pt x="243680" y="5869072"/>
                  <a:pt x="230723" y="5925724"/>
                </a:cubicBezTo>
                <a:cubicBezTo>
                  <a:pt x="230723" y="5925724"/>
                  <a:pt x="230723" y="5925724"/>
                  <a:pt x="217760" y="5982381"/>
                </a:cubicBezTo>
                <a:cubicBezTo>
                  <a:pt x="217760" y="5982381"/>
                  <a:pt x="217760" y="5982381"/>
                  <a:pt x="191376" y="5916724"/>
                </a:cubicBezTo>
                <a:cubicBezTo>
                  <a:pt x="191376" y="5916724"/>
                  <a:pt x="191376" y="5916724"/>
                  <a:pt x="204336" y="5860072"/>
                </a:cubicBezTo>
                <a:cubicBezTo>
                  <a:pt x="204336" y="5860072"/>
                  <a:pt x="204336" y="5860072"/>
                  <a:pt x="164990" y="5851072"/>
                </a:cubicBezTo>
                <a:cubicBezTo>
                  <a:pt x="164990" y="5851072"/>
                  <a:pt x="164990" y="5851072"/>
                  <a:pt x="85836" y="5654097"/>
                </a:cubicBezTo>
                <a:cubicBezTo>
                  <a:pt x="85836" y="5654097"/>
                  <a:pt x="85836" y="5654097"/>
                  <a:pt x="59451" y="5588440"/>
                </a:cubicBezTo>
                <a:cubicBezTo>
                  <a:pt x="59451" y="5588440"/>
                  <a:pt x="59451" y="5588440"/>
                  <a:pt x="33066" y="5522782"/>
                </a:cubicBezTo>
                <a:cubicBezTo>
                  <a:pt x="33066" y="5522782"/>
                  <a:pt x="-6278" y="5513782"/>
                  <a:pt x="46027" y="5466126"/>
                </a:cubicBezTo>
                <a:cubicBezTo>
                  <a:pt x="46027" y="5466126"/>
                  <a:pt x="46027" y="5466126"/>
                  <a:pt x="58986" y="5409468"/>
                </a:cubicBezTo>
                <a:cubicBezTo>
                  <a:pt x="58986" y="5409468"/>
                  <a:pt x="58986" y="5409468"/>
                  <a:pt x="111756" y="5540784"/>
                </a:cubicBezTo>
                <a:cubicBezTo>
                  <a:pt x="111756" y="5540784"/>
                  <a:pt x="111756" y="5540784"/>
                  <a:pt x="164527" y="5672100"/>
                </a:cubicBezTo>
                <a:cubicBezTo>
                  <a:pt x="164527" y="5672100"/>
                  <a:pt x="164527" y="5672100"/>
                  <a:pt x="151567" y="5728757"/>
                </a:cubicBezTo>
                <a:cubicBezTo>
                  <a:pt x="151567" y="5728757"/>
                  <a:pt x="151567" y="5728757"/>
                  <a:pt x="190911" y="5737756"/>
                </a:cubicBezTo>
                <a:cubicBezTo>
                  <a:pt x="190911" y="5737756"/>
                  <a:pt x="190911" y="5737756"/>
                  <a:pt x="164527" y="5672100"/>
                </a:cubicBezTo>
                <a:cubicBezTo>
                  <a:pt x="164527" y="5672100"/>
                  <a:pt x="164527" y="5672100"/>
                  <a:pt x="230257" y="5746757"/>
                </a:cubicBezTo>
                <a:cubicBezTo>
                  <a:pt x="230257" y="5746757"/>
                  <a:pt x="230257" y="5746757"/>
                  <a:pt x="217298" y="5803414"/>
                </a:cubicBezTo>
                <a:cubicBezTo>
                  <a:pt x="217298" y="5803414"/>
                  <a:pt x="217298" y="5803414"/>
                  <a:pt x="256642" y="5812415"/>
                </a:cubicBezTo>
                <a:cubicBezTo>
                  <a:pt x="256642" y="5812415"/>
                  <a:pt x="256642" y="5812415"/>
                  <a:pt x="295988" y="5821415"/>
                </a:cubicBezTo>
                <a:cubicBezTo>
                  <a:pt x="295988" y="5821415"/>
                  <a:pt x="295988" y="5821415"/>
                  <a:pt x="283028" y="5878072"/>
                </a:cubicBezTo>
                <a:cubicBezTo>
                  <a:pt x="283028" y="5878072"/>
                  <a:pt x="289624" y="5894484"/>
                  <a:pt x="297839" y="5903819"/>
                </a:cubicBezTo>
                <a:lnTo>
                  <a:pt x="308274" y="5908463"/>
                </a:lnTo>
                <a:lnTo>
                  <a:pt x="310916" y="5896916"/>
                </a:lnTo>
                <a:cubicBezTo>
                  <a:pt x="316383" y="5873013"/>
                  <a:pt x="323674" y="5841144"/>
                  <a:pt x="333394" y="5798653"/>
                </a:cubicBezTo>
                <a:cubicBezTo>
                  <a:pt x="333394" y="5798653"/>
                  <a:pt x="333394" y="5798653"/>
                  <a:pt x="346354" y="5741997"/>
                </a:cubicBezTo>
                <a:cubicBezTo>
                  <a:pt x="346354" y="5741997"/>
                  <a:pt x="359314" y="5685340"/>
                  <a:pt x="359314" y="5685340"/>
                </a:cubicBezTo>
                <a:cubicBezTo>
                  <a:pt x="359314" y="5685340"/>
                  <a:pt x="359314" y="5685340"/>
                  <a:pt x="372276" y="5628682"/>
                </a:cubicBezTo>
                <a:cubicBezTo>
                  <a:pt x="372276" y="5628682"/>
                  <a:pt x="372276" y="5628682"/>
                  <a:pt x="437077" y="5345403"/>
                </a:cubicBezTo>
                <a:cubicBezTo>
                  <a:pt x="437077" y="5345403"/>
                  <a:pt x="437077" y="5345403"/>
                  <a:pt x="502342" y="5241089"/>
                </a:cubicBezTo>
                <a:cubicBezTo>
                  <a:pt x="502342" y="5241089"/>
                  <a:pt x="502342" y="5241089"/>
                  <a:pt x="515302" y="5184432"/>
                </a:cubicBezTo>
                <a:cubicBezTo>
                  <a:pt x="502342" y="5241089"/>
                  <a:pt x="502342" y="5241089"/>
                  <a:pt x="554648" y="5193434"/>
                </a:cubicBezTo>
                <a:cubicBezTo>
                  <a:pt x="554648" y="5193434"/>
                  <a:pt x="554648" y="5193434"/>
                  <a:pt x="528262" y="5127775"/>
                </a:cubicBezTo>
                <a:cubicBezTo>
                  <a:pt x="528262" y="5127775"/>
                  <a:pt x="528262" y="5127775"/>
                  <a:pt x="567609" y="5136778"/>
                </a:cubicBezTo>
                <a:cubicBezTo>
                  <a:pt x="567609" y="5136778"/>
                  <a:pt x="567609" y="5136778"/>
                  <a:pt x="593994" y="5202434"/>
                </a:cubicBezTo>
                <a:cubicBezTo>
                  <a:pt x="593994" y="5202434"/>
                  <a:pt x="593994" y="5202434"/>
                  <a:pt x="620379" y="5268090"/>
                </a:cubicBezTo>
                <a:cubicBezTo>
                  <a:pt x="620379" y="5268090"/>
                  <a:pt x="620379" y="5268090"/>
                  <a:pt x="673614" y="5578372"/>
                </a:cubicBezTo>
                <a:cubicBezTo>
                  <a:pt x="673614" y="5578372"/>
                  <a:pt x="673614" y="5578372"/>
                  <a:pt x="712958" y="5587373"/>
                </a:cubicBezTo>
                <a:cubicBezTo>
                  <a:pt x="712958" y="5587373"/>
                  <a:pt x="712958" y="5587373"/>
                  <a:pt x="660653" y="5635030"/>
                </a:cubicBezTo>
                <a:cubicBezTo>
                  <a:pt x="660653" y="5635030"/>
                  <a:pt x="660653" y="5635030"/>
                  <a:pt x="674077" y="5757342"/>
                </a:cubicBezTo>
                <a:cubicBezTo>
                  <a:pt x="674077" y="5757342"/>
                  <a:pt x="674077" y="5757342"/>
                  <a:pt x="700462" y="5823001"/>
                </a:cubicBezTo>
                <a:cubicBezTo>
                  <a:pt x="700462" y="5823001"/>
                  <a:pt x="700462" y="5823001"/>
                  <a:pt x="713422" y="5766344"/>
                </a:cubicBezTo>
                <a:cubicBezTo>
                  <a:pt x="713422" y="5766344"/>
                  <a:pt x="713422" y="5766344"/>
                  <a:pt x="712958" y="5587373"/>
                </a:cubicBezTo>
                <a:cubicBezTo>
                  <a:pt x="712958" y="5587373"/>
                  <a:pt x="712958" y="5587373"/>
                  <a:pt x="719498" y="5581415"/>
                </a:cubicBezTo>
                <a:lnTo>
                  <a:pt x="724586" y="5576778"/>
                </a:lnTo>
                <a:lnTo>
                  <a:pt x="727858" y="5562477"/>
                </a:lnTo>
                <a:cubicBezTo>
                  <a:pt x="727858" y="5562477"/>
                  <a:pt x="727858" y="5562477"/>
                  <a:pt x="731156" y="5570689"/>
                </a:cubicBezTo>
                <a:lnTo>
                  <a:pt x="731189" y="5570766"/>
                </a:lnTo>
                <a:lnTo>
                  <a:pt x="735025" y="5567267"/>
                </a:lnTo>
                <a:cubicBezTo>
                  <a:pt x="742381" y="5560566"/>
                  <a:pt x="752188" y="5551630"/>
                  <a:pt x="765265" y="5539716"/>
                </a:cubicBezTo>
                <a:cubicBezTo>
                  <a:pt x="765265" y="5539716"/>
                  <a:pt x="762025" y="5553881"/>
                  <a:pt x="765321" y="5562087"/>
                </a:cubicBezTo>
                <a:lnTo>
                  <a:pt x="768953" y="5563835"/>
                </a:lnTo>
                <a:lnTo>
                  <a:pt x="774011" y="5541716"/>
                </a:lnTo>
                <a:lnTo>
                  <a:pt x="765265" y="5539716"/>
                </a:lnTo>
                <a:cubicBezTo>
                  <a:pt x="765265" y="5539716"/>
                  <a:pt x="765265" y="5539716"/>
                  <a:pt x="761966" y="5531508"/>
                </a:cubicBezTo>
                <a:lnTo>
                  <a:pt x="761936" y="5531433"/>
                </a:lnTo>
                <a:lnTo>
                  <a:pt x="758098" y="5534925"/>
                </a:lnTo>
                <a:cubicBezTo>
                  <a:pt x="750743" y="5541632"/>
                  <a:pt x="740934" y="5550568"/>
                  <a:pt x="727858" y="5562477"/>
                </a:cubicBezTo>
                <a:cubicBezTo>
                  <a:pt x="727858" y="5562477"/>
                  <a:pt x="727858" y="5562477"/>
                  <a:pt x="740817" y="5505824"/>
                </a:cubicBezTo>
                <a:cubicBezTo>
                  <a:pt x="727858" y="5562477"/>
                  <a:pt x="727858" y="5562477"/>
                  <a:pt x="701009" y="5317853"/>
                </a:cubicBezTo>
                <a:cubicBezTo>
                  <a:pt x="701009" y="5317853"/>
                  <a:pt x="701009" y="5317853"/>
                  <a:pt x="678748" y="5262453"/>
                </a:cubicBezTo>
                <a:lnTo>
                  <a:pt x="674627" y="5252196"/>
                </a:lnTo>
                <a:lnTo>
                  <a:pt x="676064" y="5254389"/>
                </a:lnTo>
                <a:cubicBezTo>
                  <a:pt x="679662" y="5259873"/>
                  <a:pt x="692255" y="5279054"/>
                  <a:pt x="736332" y="5346198"/>
                </a:cubicBezTo>
                <a:lnTo>
                  <a:pt x="759913" y="5382117"/>
                </a:lnTo>
                <a:lnTo>
                  <a:pt x="764799" y="5360750"/>
                </a:lnTo>
                <a:cubicBezTo>
                  <a:pt x="764799" y="5360750"/>
                  <a:pt x="764799" y="5360750"/>
                  <a:pt x="804147" y="5369750"/>
                </a:cubicBezTo>
                <a:cubicBezTo>
                  <a:pt x="804147" y="5369750"/>
                  <a:pt x="804147" y="5369750"/>
                  <a:pt x="817107" y="5313093"/>
                </a:cubicBezTo>
                <a:cubicBezTo>
                  <a:pt x="817107" y="5313093"/>
                  <a:pt x="817107" y="5313093"/>
                  <a:pt x="830068" y="5256436"/>
                </a:cubicBezTo>
                <a:cubicBezTo>
                  <a:pt x="830068" y="5256436"/>
                  <a:pt x="830068" y="5256436"/>
                  <a:pt x="843028" y="5199780"/>
                </a:cubicBezTo>
                <a:cubicBezTo>
                  <a:pt x="843028" y="5199780"/>
                  <a:pt x="843028" y="5199780"/>
                  <a:pt x="803682" y="5190779"/>
                </a:cubicBezTo>
                <a:cubicBezTo>
                  <a:pt x="803682" y="5190779"/>
                  <a:pt x="803682" y="5190779"/>
                  <a:pt x="790721" y="5247436"/>
                </a:cubicBezTo>
                <a:cubicBezTo>
                  <a:pt x="790721" y="5247436"/>
                  <a:pt x="790721" y="5247436"/>
                  <a:pt x="764336" y="5181779"/>
                </a:cubicBezTo>
                <a:cubicBezTo>
                  <a:pt x="764336" y="5181779"/>
                  <a:pt x="764336" y="5181779"/>
                  <a:pt x="803218" y="5011805"/>
                </a:cubicBezTo>
                <a:cubicBezTo>
                  <a:pt x="803218" y="5011805"/>
                  <a:pt x="803218" y="5011805"/>
                  <a:pt x="816178" y="4955154"/>
                </a:cubicBezTo>
                <a:cubicBezTo>
                  <a:pt x="816178" y="4955154"/>
                  <a:pt x="816178" y="4955154"/>
                  <a:pt x="842563" y="5020807"/>
                </a:cubicBezTo>
                <a:cubicBezTo>
                  <a:pt x="842563" y="5020807"/>
                  <a:pt x="842563" y="5020807"/>
                  <a:pt x="881910" y="5029806"/>
                </a:cubicBezTo>
                <a:lnTo>
                  <a:pt x="894870" y="4973155"/>
                </a:lnTo>
                <a:cubicBezTo>
                  <a:pt x="894870" y="4973155"/>
                  <a:pt x="894870" y="4973155"/>
                  <a:pt x="907830" y="4916498"/>
                </a:cubicBezTo>
                <a:cubicBezTo>
                  <a:pt x="907830" y="4916498"/>
                  <a:pt x="907830" y="4916498"/>
                  <a:pt x="920790" y="4859840"/>
                </a:cubicBezTo>
                <a:cubicBezTo>
                  <a:pt x="920790" y="4859840"/>
                  <a:pt x="920790" y="4859840"/>
                  <a:pt x="881445" y="4850840"/>
                </a:cubicBezTo>
                <a:cubicBezTo>
                  <a:pt x="881445" y="4850840"/>
                  <a:pt x="881445" y="4850840"/>
                  <a:pt x="894405" y="4794183"/>
                </a:cubicBezTo>
                <a:cubicBezTo>
                  <a:pt x="894405" y="4794183"/>
                  <a:pt x="894405" y="4794183"/>
                  <a:pt x="855060" y="4785184"/>
                </a:cubicBezTo>
                <a:cubicBezTo>
                  <a:pt x="855060" y="4785184"/>
                  <a:pt x="855060" y="4785184"/>
                  <a:pt x="907365" y="4737526"/>
                </a:cubicBezTo>
                <a:cubicBezTo>
                  <a:pt x="907365" y="4737526"/>
                  <a:pt x="907365" y="4737526"/>
                  <a:pt x="880982" y="4671868"/>
                </a:cubicBezTo>
                <a:cubicBezTo>
                  <a:pt x="880982" y="4671868"/>
                  <a:pt x="880982" y="4671868"/>
                  <a:pt x="920326" y="4680869"/>
                </a:cubicBezTo>
                <a:cubicBezTo>
                  <a:pt x="920326" y="4680869"/>
                  <a:pt x="920326" y="4680869"/>
                  <a:pt x="933286" y="4624213"/>
                </a:cubicBezTo>
                <a:cubicBezTo>
                  <a:pt x="933286" y="4624213"/>
                  <a:pt x="933286" y="4624213"/>
                  <a:pt x="972167" y="4454244"/>
                </a:cubicBezTo>
                <a:cubicBezTo>
                  <a:pt x="972167" y="4454244"/>
                  <a:pt x="972167" y="4454244"/>
                  <a:pt x="1024474" y="4406587"/>
                </a:cubicBezTo>
                <a:cubicBezTo>
                  <a:pt x="1024474" y="4406587"/>
                  <a:pt x="1024474" y="4406587"/>
                  <a:pt x="985128" y="4397586"/>
                </a:cubicBezTo>
                <a:cubicBezTo>
                  <a:pt x="985128" y="4397586"/>
                  <a:pt x="985128" y="4397586"/>
                  <a:pt x="1037434" y="4349932"/>
                </a:cubicBezTo>
                <a:cubicBezTo>
                  <a:pt x="1037434" y="4349932"/>
                  <a:pt x="1037434" y="4349932"/>
                  <a:pt x="1050395" y="4293275"/>
                </a:cubicBezTo>
                <a:cubicBezTo>
                  <a:pt x="1050395" y="4293275"/>
                  <a:pt x="1050395" y="4293275"/>
                  <a:pt x="1089739" y="4302275"/>
                </a:cubicBezTo>
                <a:cubicBezTo>
                  <a:pt x="1089739" y="4302275"/>
                  <a:pt x="1089739" y="4302275"/>
                  <a:pt x="1063356" y="4236617"/>
                </a:cubicBezTo>
                <a:cubicBezTo>
                  <a:pt x="1073191" y="4238868"/>
                  <a:pt x="1076460" y="4235890"/>
                  <a:pt x="1076243" y="4231184"/>
                </a:cubicBezTo>
                <a:lnTo>
                  <a:pt x="1074054" y="4226870"/>
                </a:lnTo>
                <a:lnTo>
                  <a:pt x="1085422" y="4216511"/>
                </a:lnTo>
                <a:cubicBezTo>
                  <a:pt x="1092776" y="4209813"/>
                  <a:pt x="1102584" y="4200874"/>
                  <a:pt x="1115660" y="4188960"/>
                </a:cubicBezTo>
                <a:cubicBezTo>
                  <a:pt x="1115660" y="4188960"/>
                  <a:pt x="1102699" y="4245616"/>
                  <a:pt x="1102699" y="4245616"/>
                </a:cubicBezTo>
                <a:cubicBezTo>
                  <a:pt x="1102699" y="4245616"/>
                  <a:pt x="1102699" y="4245616"/>
                  <a:pt x="1142046" y="4254617"/>
                </a:cubicBezTo>
                <a:cubicBezTo>
                  <a:pt x="1142046" y="4254617"/>
                  <a:pt x="1142046" y="4254617"/>
                  <a:pt x="1167966" y="4141304"/>
                </a:cubicBezTo>
                <a:cubicBezTo>
                  <a:pt x="1167966" y="4141304"/>
                  <a:pt x="1167966" y="4141304"/>
                  <a:pt x="1194351" y="4206961"/>
                </a:cubicBezTo>
                <a:cubicBezTo>
                  <a:pt x="1194351" y="4206961"/>
                  <a:pt x="1233697" y="4215961"/>
                  <a:pt x="1220736" y="4272618"/>
                </a:cubicBezTo>
                <a:cubicBezTo>
                  <a:pt x="1220736" y="4272618"/>
                  <a:pt x="1220736" y="4272618"/>
                  <a:pt x="1233697" y="4215961"/>
                </a:cubicBezTo>
                <a:cubicBezTo>
                  <a:pt x="1246657" y="4159305"/>
                  <a:pt x="1194351" y="4206961"/>
                  <a:pt x="1259616" y="4102653"/>
                </a:cubicBezTo>
                <a:cubicBezTo>
                  <a:pt x="1259616" y="4102653"/>
                  <a:pt x="1259616" y="4102653"/>
                  <a:pt x="1298962" y="4111653"/>
                </a:cubicBezTo>
                <a:cubicBezTo>
                  <a:pt x="1298962" y="4111653"/>
                  <a:pt x="1298962" y="4111653"/>
                  <a:pt x="1309900" y="4063849"/>
                </a:cubicBezTo>
                <a:lnTo>
                  <a:pt x="1311924" y="4054996"/>
                </a:lnTo>
                <a:cubicBezTo>
                  <a:pt x="1311924" y="4054996"/>
                  <a:pt x="1311924" y="4054996"/>
                  <a:pt x="1351268" y="4063996"/>
                </a:cubicBezTo>
                <a:cubicBezTo>
                  <a:pt x="1351268" y="4063996"/>
                  <a:pt x="1351268" y="4063996"/>
                  <a:pt x="1364229" y="4007339"/>
                </a:cubicBezTo>
                <a:cubicBezTo>
                  <a:pt x="1364229" y="4007339"/>
                  <a:pt x="1364229" y="4007339"/>
                  <a:pt x="1390614" y="4072997"/>
                </a:cubicBezTo>
                <a:cubicBezTo>
                  <a:pt x="1390614" y="4072997"/>
                  <a:pt x="1390614" y="4072997"/>
                  <a:pt x="1416535" y="3959683"/>
                </a:cubicBezTo>
                <a:cubicBezTo>
                  <a:pt x="1416535" y="3959683"/>
                  <a:pt x="1416535" y="3959683"/>
                  <a:pt x="1455882" y="3968684"/>
                </a:cubicBezTo>
                <a:cubicBezTo>
                  <a:pt x="1455882" y="3968684"/>
                  <a:pt x="1455882" y="3968684"/>
                  <a:pt x="1442920" y="4025341"/>
                </a:cubicBezTo>
                <a:cubicBezTo>
                  <a:pt x="1442920" y="4025341"/>
                  <a:pt x="1442920" y="4025341"/>
                  <a:pt x="1456343" y="4147656"/>
                </a:cubicBezTo>
                <a:cubicBezTo>
                  <a:pt x="1456343" y="4147656"/>
                  <a:pt x="1456343" y="4147656"/>
                  <a:pt x="1482265" y="4034341"/>
                </a:cubicBezTo>
                <a:cubicBezTo>
                  <a:pt x="1482265" y="4034341"/>
                  <a:pt x="1482265" y="4034341"/>
                  <a:pt x="1508186" y="3921026"/>
                </a:cubicBezTo>
                <a:cubicBezTo>
                  <a:pt x="1508186" y="3921026"/>
                  <a:pt x="1508186" y="3921026"/>
                  <a:pt x="1534570" y="3986685"/>
                </a:cubicBezTo>
                <a:cubicBezTo>
                  <a:pt x="1534570" y="3986685"/>
                  <a:pt x="1534570" y="3986685"/>
                  <a:pt x="1521608" y="4043342"/>
                </a:cubicBezTo>
                <a:cubicBezTo>
                  <a:pt x="1508649" y="4099999"/>
                  <a:pt x="1534570" y="3986685"/>
                  <a:pt x="1560956" y="4052342"/>
                </a:cubicBezTo>
                <a:cubicBezTo>
                  <a:pt x="1560956" y="4052342"/>
                  <a:pt x="1560956" y="4052342"/>
                  <a:pt x="1586877" y="3939029"/>
                </a:cubicBezTo>
                <a:cubicBezTo>
                  <a:pt x="1586877" y="3939029"/>
                  <a:pt x="1586877" y="3939029"/>
                  <a:pt x="1599837" y="3882373"/>
                </a:cubicBezTo>
                <a:cubicBezTo>
                  <a:pt x="1599837" y="3882373"/>
                  <a:pt x="1599837" y="3882373"/>
                  <a:pt x="1612798" y="3825715"/>
                </a:cubicBezTo>
                <a:cubicBezTo>
                  <a:pt x="1612798" y="3825715"/>
                  <a:pt x="1612798" y="3825715"/>
                  <a:pt x="1652144" y="3834715"/>
                </a:cubicBezTo>
                <a:cubicBezTo>
                  <a:pt x="1652144" y="3834715"/>
                  <a:pt x="1652144" y="3834715"/>
                  <a:pt x="1639185" y="3891372"/>
                </a:cubicBezTo>
                <a:cubicBezTo>
                  <a:pt x="1639185" y="3891372"/>
                  <a:pt x="1639185" y="3891372"/>
                  <a:pt x="1743793" y="3796064"/>
                </a:cubicBezTo>
                <a:cubicBezTo>
                  <a:pt x="1743793" y="3796064"/>
                  <a:pt x="1743793" y="3796064"/>
                  <a:pt x="1756754" y="3739408"/>
                </a:cubicBezTo>
                <a:cubicBezTo>
                  <a:pt x="1756754" y="3739408"/>
                  <a:pt x="1756754" y="3739408"/>
                  <a:pt x="1717409" y="3730407"/>
                </a:cubicBezTo>
                <a:cubicBezTo>
                  <a:pt x="1717409" y="3730407"/>
                  <a:pt x="1717409" y="3730407"/>
                  <a:pt x="1704449" y="3787063"/>
                </a:cubicBezTo>
                <a:cubicBezTo>
                  <a:pt x="1704449" y="3787063"/>
                  <a:pt x="1717409" y="3730407"/>
                  <a:pt x="1665103" y="3778063"/>
                </a:cubicBezTo>
                <a:cubicBezTo>
                  <a:pt x="1665103" y="3778063"/>
                  <a:pt x="1625756" y="3769062"/>
                  <a:pt x="1678064" y="3721407"/>
                </a:cubicBezTo>
                <a:cubicBezTo>
                  <a:pt x="1678064" y="3721407"/>
                  <a:pt x="1678064" y="3721407"/>
                  <a:pt x="1769715" y="3682750"/>
                </a:cubicBezTo>
                <a:cubicBezTo>
                  <a:pt x="1769715" y="3682750"/>
                  <a:pt x="1769715" y="3682750"/>
                  <a:pt x="1809060" y="3691750"/>
                </a:cubicBezTo>
                <a:cubicBezTo>
                  <a:pt x="1809060" y="3691750"/>
                  <a:pt x="1809060" y="3691750"/>
                  <a:pt x="1822020" y="3635094"/>
                </a:cubicBezTo>
                <a:cubicBezTo>
                  <a:pt x="1822020" y="3635094"/>
                  <a:pt x="1822020" y="3635094"/>
                  <a:pt x="1861366" y="3644095"/>
                </a:cubicBezTo>
                <a:cubicBezTo>
                  <a:pt x="1861366" y="3644095"/>
                  <a:pt x="1861366" y="3644095"/>
                  <a:pt x="1848407" y="3700752"/>
                </a:cubicBezTo>
                <a:cubicBezTo>
                  <a:pt x="1848407" y="3700752"/>
                  <a:pt x="1848407" y="3700752"/>
                  <a:pt x="1835446" y="3757408"/>
                </a:cubicBezTo>
                <a:cubicBezTo>
                  <a:pt x="1835446" y="3757408"/>
                  <a:pt x="1835446" y="3757408"/>
                  <a:pt x="1841983" y="3751451"/>
                </a:cubicBezTo>
                <a:lnTo>
                  <a:pt x="1847074" y="3746813"/>
                </a:lnTo>
                <a:lnTo>
                  <a:pt x="1850347" y="3732513"/>
                </a:lnTo>
                <a:cubicBezTo>
                  <a:pt x="1850347" y="3732513"/>
                  <a:pt x="1850347" y="3732513"/>
                  <a:pt x="1863306" y="3675856"/>
                </a:cubicBezTo>
                <a:cubicBezTo>
                  <a:pt x="1863306" y="3675856"/>
                  <a:pt x="1863306" y="3675856"/>
                  <a:pt x="1871407" y="3640445"/>
                </a:cubicBezTo>
                <a:lnTo>
                  <a:pt x="1880194" y="3602035"/>
                </a:lnTo>
                <a:lnTo>
                  <a:pt x="1874327" y="3587440"/>
                </a:lnTo>
                <a:cubicBezTo>
                  <a:pt x="1874327" y="3587440"/>
                  <a:pt x="1874327" y="3587440"/>
                  <a:pt x="1880864" y="3581479"/>
                </a:cubicBezTo>
                <a:lnTo>
                  <a:pt x="1885957" y="3576841"/>
                </a:lnTo>
                <a:lnTo>
                  <a:pt x="1890645" y="3556347"/>
                </a:lnTo>
                <a:cubicBezTo>
                  <a:pt x="1899758" y="3516510"/>
                  <a:pt x="1911907" y="3463397"/>
                  <a:pt x="1928108" y="3392576"/>
                </a:cubicBezTo>
                <a:cubicBezTo>
                  <a:pt x="1928108" y="3392576"/>
                  <a:pt x="1928108" y="3392576"/>
                  <a:pt x="1993374" y="3288262"/>
                </a:cubicBezTo>
                <a:cubicBezTo>
                  <a:pt x="1993374" y="3288262"/>
                  <a:pt x="1993374" y="3288262"/>
                  <a:pt x="2006333" y="3231604"/>
                </a:cubicBezTo>
                <a:cubicBezTo>
                  <a:pt x="1993374" y="3288262"/>
                  <a:pt x="1993374" y="3288262"/>
                  <a:pt x="2045680" y="3240606"/>
                </a:cubicBezTo>
                <a:cubicBezTo>
                  <a:pt x="2045680" y="3240606"/>
                  <a:pt x="2045680" y="3240606"/>
                  <a:pt x="2019294" y="3174948"/>
                </a:cubicBezTo>
                <a:cubicBezTo>
                  <a:pt x="2019294" y="3174948"/>
                  <a:pt x="2019294" y="3174948"/>
                  <a:pt x="2058641" y="3183948"/>
                </a:cubicBezTo>
                <a:cubicBezTo>
                  <a:pt x="2058641" y="3183948"/>
                  <a:pt x="2058641" y="3183948"/>
                  <a:pt x="2085026" y="3249606"/>
                </a:cubicBezTo>
                <a:cubicBezTo>
                  <a:pt x="2085026" y="3249606"/>
                  <a:pt x="2085026" y="3249606"/>
                  <a:pt x="2111410" y="3315263"/>
                </a:cubicBezTo>
                <a:cubicBezTo>
                  <a:pt x="2111410" y="3315263"/>
                  <a:pt x="2111410" y="3315263"/>
                  <a:pt x="2164646" y="3625544"/>
                </a:cubicBezTo>
                <a:cubicBezTo>
                  <a:pt x="2164646" y="3625544"/>
                  <a:pt x="2164646" y="3625544"/>
                  <a:pt x="2169562" y="3626670"/>
                </a:cubicBezTo>
                <a:lnTo>
                  <a:pt x="2174715" y="3627848"/>
                </a:lnTo>
                <a:lnTo>
                  <a:pt x="2202051" y="3602785"/>
                </a:lnTo>
                <a:cubicBezTo>
                  <a:pt x="2202051" y="3602785"/>
                  <a:pt x="2202051" y="3602785"/>
                  <a:pt x="2215012" y="3546128"/>
                </a:cubicBezTo>
                <a:cubicBezTo>
                  <a:pt x="2215012" y="3546128"/>
                  <a:pt x="2215012" y="3546128"/>
                  <a:pt x="2221549" y="3540170"/>
                </a:cubicBezTo>
                <a:lnTo>
                  <a:pt x="2233240" y="3529519"/>
                </a:lnTo>
                <a:lnTo>
                  <a:pt x="2229912" y="3521231"/>
                </a:lnTo>
                <a:cubicBezTo>
                  <a:pt x="2229912" y="3521231"/>
                  <a:pt x="2229912" y="3521231"/>
                  <a:pt x="2242873" y="3464579"/>
                </a:cubicBezTo>
                <a:cubicBezTo>
                  <a:pt x="2242873" y="3464579"/>
                  <a:pt x="2242873" y="3464579"/>
                  <a:pt x="2255833" y="3407924"/>
                </a:cubicBezTo>
                <a:cubicBezTo>
                  <a:pt x="2255833" y="3407924"/>
                  <a:pt x="2255833" y="3407924"/>
                  <a:pt x="2295178" y="3416923"/>
                </a:cubicBezTo>
                <a:cubicBezTo>
                  <a:pt x="2295178" y="3416923"/>
                  <a:pt x="2295178" y="3416923"/>
                  <a:pt x="2308138" y="3360267"/>
                </a:cubicBezTo>
                <a:cubicBezTo>
                  <a:pt x="2308138" y="3360267"/>
                  <a:pt x="2308138" y="3360267"/>
                  <a:pt x="2321099" y="3303610"/>
                </a:cubicBezTo>
                <a:cubicBezTo>
                  <a:pt x="2321099" y="3303610"/>
                  <a:pt x="2321099" y="3303610"/>
                  <a:pt x="2334058" y="3246953"/>
                </a:cubicBezTo>
                <a:cubicBezTo>
                  <a:pt x="2334058" y="3246953"/>
                  <a:pt x="2334058" y="3246953"/>
                  <a:pt x="2294714" y="3237952"/>
                </a:cubicBezTo>
                <a:cubicBezTo>
                  <a:pt x="2294714" y="3237952"/>
                  <a:pt x="2294714" y="3237952"/>
                  <a:pt x="2281754" y="3294609"/>
                </a:cubicBezTo>
                <a:cubicBezTo>
                  <a:pt x="2281754" y="3294609"/>
                  <a:pt x="2281754" y="3294609"/>
                  <a:pt x="2255369" y="3228951"/>
                </a:cubicBezTo>
                <a:cubicBezTo>
                  <a:pt x="2255369" y="3228951"/>
                  <a:pt x="2255369" y="3228951"/>
                  <a:pt x="2294249" y="3058981"/>
                </a:cubicBezTo>
                <a:cubicBezTo>
                  <a:pt x="2294249" y="3058981"/>
                  <a:pt x="2294249" y="3058981"/>
                  <a:pt x="2307209" y="3002328"/>
                </a:cubicBezTo>
                <a:cubicBezTo>
                  <a:pt x="2307209" y="3002328"/>
                  <a:pt x="2307209" y="3002328"/>
                  <a:pt x="2333596" y="3067982"/>
                </a:cubicBezTo>
                <a:cubicBezTo>
                  <a:pt x="2333596" y="3067982"/>
                  <a:pt x="2333596" y="3067982"/>
                  <a:pt x="2372941" y="3076981"/>
                </a:cubicBezTo>
                <a:lnTo>
                  <a:pt x="2385900" y="3020330"/>
                </a:lnTo>
                <a:cubicBezTo>
                  <a:pt x="2385900" y="3020330"/>
                  <a:pt x="2385900" y="3020330"/>
                  <a:pt x="2398860" y="2963673"/>
                </a:cubicBezTo>
                <a:cubicBezTo>
                  <a:pt x="2398860" y="2963673"/>
                  <a:pt x="2398860" y="2963673"/>
                  <a:pt x="2411822" y="2907015"/>
                </a:cubicBezTo>
                <a:cubicBezTo>
                  <a:pt x="2411822" y="2907015"/>
                  <a:pt x="2411822" y="2907015"/>
                  <a:pt x="2372476" y="2898016"/>
                </a:cubicBezTo>
                <a:cubicBezTo>
                  <a:pt x="2372476" y="2898016"/>
                  <a:pt x="2372476" y="2898016"/>
                  <a:pt x="2385437" y="2841357"/>
                </a:cubicBezTo>
                <a:cubicBezTo>
                  <a:pt x="2385437" y="2841357"/>
                  <a:pt x="2385437" y="2841357"/>
                  <a:pt x="2346090" y="2832357"/>
                </a:cubicBezTo>
                <a:cubicBezTo>
                  <a:pt x="2346090" y="2832357"/>
                  <a:pt x="2346090" y="2832357"/>
                  <a:pt x="2398398" y="2784703"/>
                </a:cubicBezTo>
                <a:cubicBezTo>
                  <a:pt x="2398398" y="2784703"/>
                  <a:pt x="2398398" y="2784703"/>
                  <a:pt x="2372011" y="2719045"/>
                </a:cubicBezTo>
                <a:cubicBezTo>
                  <a:pt x="2372011" y="2719045"/>
                  <a:pt x="2372011" y="2719045"/>
                  <a:pt x="2411357" y="2728044"/>
                </a:cubicBezTo>
                <a:cubicBezTo>
                  <a:pt x="2411357" y="2728044"/>
                  <a:pt x="2411357" y="2728044"/>
                  <a:pt x="2424318" y="2671388"/>
                </a:cubicBezTo>
                <a:cubicBezTo>
                  <a:pt x="2424318" y="2671388"/>
                  <a:pt x="2424318" y="2671388"/>
                  <a:pt x="2463200" y="2501418"/>
                </a:cubicBezTo>
                <a:cubicBezTo>
                  <a:pt x="2463200" y="2501418"/>
                  <a:pt x="2463200" y="2501418"/>
                  <a:pt x="2515506" y="2453760"/>
                </a:cubicBezTo>
                <a:cubicBezTo>
                  <a:pt x="2515506" y="2453760"/>
                  <a:pt x="2515506" y="2453760"/>
                  <a:pt x="2476160" y="2444760"/>
                </a:cubicBezTo>
                <a:cubicBezTo>
                  <a:pt x="2476160" y="2444760"/>
                  <a:pt x="2476160" y="2444760"/>
                  <a:pt x="2528465" y="2397103"/>
                </a:cubicBezTo>
                <a:cubicBezTo>
                  <a:pt x="2528465" y="2397103"/>
                  <a:pt x="2528465" y="2397103"/>
                  <a:pt x="2541427" y="2340444"/>
                </a:cubicBezTo>
                <a:cubicBezTo>
                  <a:pt x="2541427" y="2340444"/>
                  <a:pt x="2541427" y="2340444"/>
                  <a:pt x="2580772" y="2349446"/>
                </a:cubicBezTo>
                <a:cubicBezTo>
                  <a:pt x="2580772" y="2349446"/>
                  <a:pt x="2580772" y="2349446"/>
                  <a:pt x="2554386" y="2283790"/>
                </a:cubicBezTo>
                <a:cubicBezTo>
                  <a:pt x="2564222" y="2286040"/>
                  <a:pt x="2567492" y="2283063"/>
                  <a:pt x="2567275" y="2278355"/>
                </a:cubicBezTo>
                <a:lnTo>
                  <a:pt x="2565088" y="2274042"/>
                </a:lnTo>
                <a:lnTo>
                  <a:pt x="2576453" y="2263685"/>
                </a:lnTo>
                <a:cubicBezTo>
                  <a:pt x="2583809" y="2256984"/>
                  <a:pt x="2593615" y="2248050"/>
                  <a:pt x="2606693" y="2236133"/>
                </a:cubicBezTo>
                <a:cubicBezTo>
                  <a:pt x="2606693" y="2236133"/>
                  <a:pt x="2593732" y="2292790"/>
                  <a:pt x="2593732" y="2292790"/>
                </a:cubicBezTo>
                <a:cubicBezTo>
                  <a:pt x="2593732" y="2292790"/>
                  <a:pt x="2593732" y="2292790"/>
                  <a:pt x="2633076" y="2301791"/>
                </a:cubicBezTo>
                <a:cubicBezTo>
                  <a:pt x="2633076" y="2301791"/>
                  <a:pt x="2633076" y="2301791"/>
                  <a:pt x="2658997" y="2188477"/>
                </a:cubicBezTo>
                <a:cubicBezTo>
                  <a:pt x="2658997" y="2188477"/>
                  <a:pt x="2658997" y="2188477"/>
                  <a:pt x="2685384" y="2254133"/>
                </a:cubicBezTo>
                <a:cubicBezTo>
                  <a:pt x="2685384" y="2254133"/>
                  <a:pt x="2724728" y="2263134"/>
                  <a:pt x="2711768" y="2319791"/>
                </a:cubicBezTo>
                <a:cubicBezTo>
                  <a:pt x="2711768" y="2319791"/>
                  <a:pt x="2711768" y="2319791"/>
                  <a:pt x="2724728" y="2263134"/>
                </a:cubicBezTo>
                <a:cubicBezTo>
                  <a:pt x="2737690" y="2206477"/>
                  <a:pt x="2685384" y="2254133"/>
                  <a:pt x="2750649" y="2149825"/>
                </a:cubicBezTo>
                <a:cubicBezTo>
                  <a:pt x="2750649" y="2149825"/>
                  <a:pt x="2750649" y="2149825"/>
                  <a:pt x="2789994" y="2158825"/>
                </a:cubicBezTo>
                <a:cubicBezTo>
                  <a:pt x="2789994" y="2158825"/>
                  <a:pt x="2789994" y="2158825"/>
                  <a:pt x="2800930" y="2111020"/>
                </a:cubicBezTo>
                <a:lnTo>
                  <a:pt x="2802954" y="2102170"/>
                </a:lnTo>
                <a:cubicBezTo>
                  <a:pt x="2802954" y="2102170"/>
                  <a:pt x="2802954" y="2102170"/>
                  <a:pt x="2842301" y="2111172"/>
                </a:cubicBezTo>
                <a:cubicBezTo>
                  <a:pt x="2842301" y="2111172"/>
                  <a:pt x="2842301" y="2111172"/>
                  <a:pt x="2855262" y="2054513"/>
                </a:cubicBezTo>
                <a:cubicBezTo>
                  <a:pt x="2855262" y="2054513"/>
                  <a:pt x="2855262" y="2054513"/>
                  <a:pt x="2881646" y="2120171"/>
                </a:cubicBezTo>
                <a:cubicBezTo>
                  <a:pt x="2881646" y="2120171"/>
                  <a:pt x="2881646" y="2120171"/>
                  <a:pt x="2907567" y="2006855"/>
                </a:cubicBezTo>
                <a:cubicBezTo>
                  <a:pt x="2907567" y="2006855"/>
                  <a:pt x="2907567" y="2006855"/>
                  <a:pt x="2946913" y="2015856"/>
                </a:cubicBezTo>
                <a:cubicBezTo>
                  <a:pt x="2946913" y="2015856"/>
                  <a:pt x="2946913" y="2015856"/>
                  <a:pt x="2933953" y="2072514"/>
                </a:cubicBezTo>
                <a:cubicBezTo>
                  <a:pt x="2933953" y="2072514"/>
                  <a:pt x="2933953" y="2072514"/>
                  <a:pt x="2947375" y="2194827"/>
                </a:cubicBezTo>
                <a:cubicBezTo>
                  <a:pt x="2947375" y="2194827"/>
                  <a:pt x="2947375" y="2194827"/>
                  <a:pt x="2973296" y="2081514"/>
                </a:cubicBezTo>
                <a:cubicBezTo>
                  <a:pt x="2973296" y="2081514"/>
                  <a:pt x="2973296" y="2081514"/>
                  <a:pt x="2999218" y="1968199"/>
                </a:cubicBezTo>
                <a:cubicBezTo>
                  <a:pt x="2999218" y="1968199"/>
                  <a:pt x="2999218" y="1968199"/>
                  <a:pt x="3025602" y="2033856"/>
                </a:cubicBezTo>
                <a:cubicBezTo>
                  <a:pt x="3025602" y="2033856"/>
                  <a:pt x="3025602" y="2033856"/>
                  <a:pt x="3012642" y="2090515"/>
                </a:cubicBezTo>
                <a:cubicBezTo>
                  <a:pt x="2999681" y="2147173"/>
                  <a:pt x="3025602" y="2033856"/>
                  <a:pt x="3051987" y="2099515"/>
                </a:cubicBezTo>
                <a:cubicBezTo>
                  <a:pt x="3051987" y="2099515"/>
                  <a:pt x="3051987" y="2099515"/>
                  <a:pt x="3077909" y="1986200"/>
                </a:cubicBezTo>
                <a:cubicBezTo>
                  <a:pt x="3077909" y="1986200"/>
                  <a:pt x="3077909" y="1986200"/>
                  <a:pt x="3090868" y="1929544"/>
                </a:cubicBezTo>
                <a:cubicBezTo>
                  <a:pt x="3090868" y="1929544"/>
                  <a:pt x="3090868" y="1929544"/>
                  <a:pt x="3103828" y="1872887"/>
                </a:cubicBezTo>
                <a:cubicBezTo>
                  <a:pt x="3103828" y="1872887"/>
                  <a:pt x="3103828" y="1872887"/>
                  <a:pt x="3143174" y="1881888"/>
                </a:cubicBezTo>
                <a:cubicBezTo>
                  <a:pt x="3143174" y="1881888"/>
                  <a:pt x="3143174" y="1881888"/>
                  <a:pt x="3130215" y="1938546"/>
                </a:cubicBezTo>
                <a:cubicBezTo>
                  <a:pt x="3130215" y="1938546"/>
                  <a:pt x="3130215" y="1938546"/>
                  <a:pt x="3234825" y="1843237"/>
                </a:cubicBezTo>
                <a:cubicBezTo>
                  <a:pt x="3234825" y="1843237"/>
                  <a:pt x="3234825" y="1843237"/>
                  <a:pt x="3247786" y="1786579"/>
                </a:cubicBezTo>
                <a:cubicBezTo>
                  <a:pt x="3247786" y="1786579"/>
                  <a:pt x="3247786" y="1786579"/>
                  <a:pt x="3208441" y="1777579"/>
                </a:cubicBezTo>
                <a:cubicBezTo>
                  <a:pt x="3208441" y="1777579"/>
                  <a:pt x="3208441" y="1777579"/>
                  <a:pt x="3195480" y="1834235"/>
                </a:cubicBezTo>
                <a:cubicBezTo>
                  <a:pt x="3195480" y="1834235"/>
                  <a:pt x="3208441" y="1777579"/>
                  <a:pt x="3156135" y="1825235"/>
                </a:cubicBezTo>
                <a:cubicBezTo>
                  <a:pt x="3156135" y="1825235"/>
                  <a:pt x="3116789" y="1816235"/>
                  <a:pt x="3169095" y="1768578"/>
                </a:cubicBezTo>
                <a:cubicBezTo>
                  <a:pt x="3169095" y="1768578"/>
                  <a:pt x="3169095" y="1768578"/>
                  <a:pt x="3260747" y="1729921"/>
                </a:cubicBezTo>
                <a:cubicBezTo>
                  <a:pt x="3260747" y="1729921"/>
                  <a:pt x="3260747" y="1729921"/>
                  <a:pt x="3300093" y="1738922"/>
                </a:cubicBezTo>
                <a:cubicBezTo>
                  <a:pt x="3300093" y="1738922"/>
                  <a:pt x="3300093" y="1738922"/>
                  <a:pt x="3313054" y="1682267"/>
                </a:cubicBezTo>
                <a:cubicBezTo>
                  <a:pt x="3313054" y="1682267"/>
                  <a:pt x="3313054" y="1682267"/>
                  <a:pt x="3352398" y="1691267"/>
                </a:cubicBezTo>
                <a:cubicBezTo>
                  <a:pt x="3352398" y="1691267"/>
                  <a:pt x="3352398" y="1691267"/>
                  <a:pt x="3339438" y="1747922"/>
                </a:cubicBezTo>
                <a:cubicBezTo>
                  <a:pt x="3339438" y="1747922"/>
                  <a:pt x="3339438" y="1747922"/>
                  <a:pt x="3326477" y="1804580"/>
                </a:cubicBezTo>
                <a:cubicBezTo>
                  <a:pt x="3326477" y="1804580"/>
                  <a:pt x="3326477" y="1804580"/>
                  <a:pt x="3348543" y="1784475"/>
                </a:cubicBezTo>
                <a:lnTo>
                  <a:pt x="3364428" y="1770006"/>
                </a:lnTo>
                <a:lnTo>
                  <a:pt x="3370683" y="1792336"/>
                </a:lnTo>
                <a:cubicBezTo>
                  <a:pt x="3378898" y="1801671"/>
                  <a:pt x="3391976" y="1789751"/>
                  <a:pt x="3391744" y="1700268"/>
                </a:cubicBezTo>
                <a:cubicBezTo>
                  <a:pt x="3391744" y="1700268"/>
                  <a:pt x="3391744" y="1700268"/>
                  <a:pt x="3365359" y="1634610"/>
                </a:cubicBezTo>
                <a:cubicBezTo>
                  <a:pt x="3365359" y="1634610"/>
                  <a:pt x="3365359" y="1634610"/>
                  <a:pt x="3417665" y="1586952"/>
                </a:cubicBezTo>
                <a:cubicBezTo>
                  <a:pt x="3417665" y="1586952"/>
                  <a:pt x="3417665" y="1586952"/>
                  <a:pt x="3457008" y="1595953"/>
                </a:cubicBezTo>
                <a:cubicBezTo>
                  <a:pt x="3457008" y="1595953"/>
                  <a:pt x="3457008" y="1595953"/>
                  <a:pt x="3496355" y="1604953"/>
                </a:cubicBezTo>
                <a:cubicBezTo>
                  <a:pt x="3496355" y="1604953"/>
                  <a:pt x="3496355" y="1604953"/>
                  <a:pt x="3470433" y="1718270"/>
                </a:cubicBezTo>
                <a:cubicBezTo>
                  <a:pt x="3457474" y="1774923"/>
                  <a:pt x="3457474" y="1774923"/>
                  <a:pt x="3457474" y="1774923"/>
                </a:cubicBezTo>
                <a:cubicBezTo>
                  <a:pt x="3457474" y="1774923"/>
                  <a:pt x="3431087" y="1709268"/>
                  <a:pt x="3431087" y="1709268"/>
                </a:cubicBezTo>
                <a:cubicBezTo>
                  <a:pt x="3431087" y="1709268"/>
                  <a:pt x="3431087" y="1709268"/>
                  <a:pt x="3365823" y="1813581"/>
                </a:cubicBezTo>
                <a:cubicBezTo>
                  <a:pt x="3365823" y="1813581"/>
                  <a:pt x="3365823" y="1813581"/>
                  <a:pt x="3392205" y="1879239"/>
                </a:cubicBezTo>
                <a:cubicBezTo>
                  <a:pt x="3392205" y="1879239"/>
                  <a:pt x="3392205" y="1879239"/>
                  <a:pt x="3379247" y="1935891"/>
                </a:cubicBezTo>
                <a:cubicBezTo>
                  <a:pt x="3379247" y="1935891"/>
                  <a:pt x="3366286" y="1992549"/>
                  <a:pt x="3353325" y="2049203"/>
                </a:cubicBezTo>
                <a:cubicBezTo>
                  <a:pt x="3353325" y="2049203"/>
                  <a:pt x="3353325" y="2049203"/>
                  <a:pt x="3392672" y="2058203"/>
                </a:cubicBezTo>
                <a:cubicBezTo>
                  <a:pt x="3392672" y="2058203"/>
                  <a:pt x="3392672" y="2058203"/>
                  <a:pt x="3405632" y="2001549"/>
                </a:cubicBezTo>
                <a:cubicBezTo>
                  <a:pt x="3405632" y="2001549"/>
                  <a:pt x="3405632" y="2001549"/>
                  <a:pt x="3470898" y="1897239"/>
                </a:cubicBezTo>
                <a:cubicBezTo>
                  <a:pt x="3470898" y="1897239"/>
                  <a:pt x="3470898" y="1897239"/>
                  <a:pt x="3444513" y="1831582"/>
                </a:cubicBezTo>
                <a:cubicBezTo>
                  <a:pt x="3444513" y="1831582"/>
                  <a:pt x="3444513" y="1831582"/>
                  <a:pt x="3483857" y="1840582"/>
                </a:cubicBezTo>
                <a:cubicBezTo>
                  <a:pt x="3483857" y="1840582"/>
                  <a:pt x="3483857" y="1840582"/>
                  <a:pt x="3496820" y="1783924"/>
                </a:cubicBezTo>
                <a:cubicBezTo>
                  <a:pt x="3496820" y="1783924"/>
                  <a:pt x="3496820" y="1783924"/>
                  <a:pt x="3549123" y="1736269"/>
                </a:cubicBezTo>
                <a:cubicBezTo>
                  <a:pt x="3549123" y="1736269"/>
                  <a:pt x="3549123" y="1736269"/>
                  <a:pt x="3562085" y="1679613"/>
                </a:cubicBezTo>
                <a:cubicBezTo>
                  <a:pt x="3562085" y="1679613"/>
                  <a:pt x="3562085" y="1679613"/>
                  <a:pt x="3601431" y="1688613"/>
                </a:cubicBezTo>
                <a:cubicBezTo>
                  <a:pt x="3601431" y="1688613"/>
                  <a:pt x="3601431" y="1688613"/>
                  <a:pt x="3588471" y="1745270"/>
                </a:cubicBezTo>
                <a:cubicBezTo>
                  <a:pt x="3588471" y="1745270"/>
                  <a:pt x="3588471" y="1745270"/>
                  <a:pt x="3627814" y="1754270"/>
                </a:cubicBezTo>
                <a:cubicBezTo>
                  <a:pt x="3627814" y="1754270"/>
                  <a:pt x="3627814" y="1754270"/>
                  <a:pt x="3614855" y="1810926"/>
                </a:cubicBezTo>
                <a:cubicBezTo>
                  <a:pt x="3654201" y="1819926"/>
                  <a:pt x="3641240" y="1876584"/>
                  <a:pt x="3654201" y="1819926"/>
                </a:cubicBezTo>
                <a:cubicBezTo>
                  <a:pt x="3654201" y="1819926"/>
                  <a:pt x="3654201" y="1819926"/>
                  <a:pt x="3667161" y="1763271"/>
                </a:cubicBezTo>
                <a:cubicBezTo>
                  <a:pt x="3693083" y="1649956"/>
                  <a:pt x="3588471" y="1745270"/>
                  <a:pt x="3693083" y="1649956"/>
                </a:cubicBezTo>
                <a:cubicBezTo>
                  <a:pt x="3693083" y="1649956"/>
                  <a:pt x="3693083" y="1649956"/>
                  <a:pt x="3706043" y="1593299"/>
                </a:cubicBezTo>
                <a:cubicBezTo>
                  <a:pt x="3706043" y="1593299"/>
                  <a:pt x="3706043" y="1593299"/>
                  <a:pt x="3758347" y="1545644"/>
                </a:cubicBezTo>
                <a:cubicBezTo>
                  <a:pt x="3758347" y="1545644"/>
                  <a:pt x="3758347" y="1545644"/>
                  <a:pt x="3837502" y="1742615"/>
                </a:cubicBezTo>
                <a:cubicBezTo>
                  <a:pt x="3837502" y="1742615"/>
                  <a:pt x="3837502" y="1742615"/>
                  <a:pt x="3876849" y="1751615"/>
                </a:cubicBezTo>
                <a:cubicBezTo>
                  <a:pt x="3876849" y="1751615"/>
                  <a:pt x="3876849" y="1751615"/>
                  <a:pt x="3863888" y="1808274"/>
                </a:cubicBezTo>
                <a:cubicBezTo>
                  <a:pt x="3863888" y="1808274"/>
                  <a:pt x="3863888" y="1808274"/>
                  <a:pt x="3890272" y="1873928"/>
                </a:cubicBezTo>
                <a:cubicBezTo>
                  <a:pt x="3890272" y="1873928"/>
                  <a:pt x="3890272" y="1873928"/>
                  <a:pt x="3877312" y="1930587"/>
                </a:cubicBezTo>
                <a:cubicBezTo>
                  <a:pt x="3877312" y="1930587"/>
                  <a:pt x="3877312" y="1930587"/>
                  <a:pt x="3916657" y="1939586"/>
                </a:cubicBezTo>
                <a:cubicBezTo>
                  <a:pt x="3916657" y="1939586"/>
                  <a:pt x="3916657" y="1939586"/>
                  <a:pt x="3890737" y="2052896"/>
                </a:cubicBezTo>
                <a:cubicBezTo>
                  <a:pt x="3890737" y="2052896"/>
                  <a:pt x="3890737" y="2052896"/>
                  <a:pt x="3943043" y="2005246"/>
                </a:cubicBezTo>
                <a:cubicBezTo>
                  <a:pt x="3943043" y="2005246"/>
                  <a:pt x="3943043" y="2005246"/>
                  <a:pt x="3956466" y="2127555"/>
                </a:cubicBezTo>
                <a:cubicBezTo>
                  <a:pt x="3956466" y="2127555"/>
                  <a:pt x="3956466" y="2127555"/>
                  <a:pt x="4008774" y="2079898"/>
                </a:cubicBezTo>
                <a:cubicBezTo>
                  <a:pt x="4008774" y="2079898"/>
                  <a:pt x="4008774" y="2079898"/>
                  <a:pt x="3995348" y="1957587"/>
                </a:cubicBezTo>
                <a:cubicBezTo>
                  <a:pt x="3995348" y="1957587"/>
                  <a:pt x="3995348" y="1957587"/>
                  <a:pt x="4047656" y="1909931"/>
                </a:cubicBezTo>
                <a:cubicBezTo>
                  <a:pt x="4047656" y="1909931"/>
                  <a:pt x="4047656" y="1909931"/>
                  <a:pt x="4021268" y="1844275"/>
                </a:cubicBezTo>
                <a:cubicBezTo>
                  <a:pt x="4027748" y="1815946"/>
                  <a:pt x="4026911" y="1808303"/>
                  <a:pt x="4023229" y="1810254"/>
                </a:cubicBezTo>
                <a:lnTo>
                  <a:pt x="4021904" y="1812323"/>
                </a:lnTo>
                <a:lnTo>
                  <a:pt x="4034229" y="1787617"/>
                </a:lnTo>
                <a:cubicBezTo>
                  <a:pt x="4034229" y="1787617"/>
                  <a:pt x="4034229" y="1787617"/>
                  <a:pt x="4047189" y="1730961"/>
                </a:cubicBezTo>
                <a:cubicBezTo>
                  <a:pt x="4047189" y="1730961"/>
                  <a:pt x="4047189" y="1730961"/>
                  <a:pt x="4048809" y="1723879"/>
                </a:cubicBezTo>
                <a:lnTo>
                  <a:pt x="4058531" y="1681385"/>
                </a:lnTo>
                <a:lnTo>
                  <a:pt x="4060150" y="1674304"/>
                </a:lnTo>
                <a:cubicBezTo>
                  <a:pt x="4060150" y="1674304"/>
                  <a:pt x="4060150" y="1674304"/>
                  <a:pt x="4033765" y="1608648"/>
                </a:cubicBezTo>
                <a:cubicBezTo>
                  <a:pt x="4033765" y="1608648"/>
                  <a:pt x="4033765" y="1608648"/>
                  <a:pt x="4073111" y="1617647"/>
                </a:cubicBezTo>
                <a:cubicBezTo>
                  <a:pt x="4073111" y="1617647"/>
                  <a:pt x="4073111" y="1617647"/>
                  <a:pt x="4086071" y="1560995"/>
                </a:cubicBezTo>
                <a:cubicBezTo>
                  <a:pt x="4151338" y="1456682"/>
                  <a:pt x="4007380" y="1542993"/>
                  <a:pt x="4124951" y="1391026"/>
                </a:cubicBezTo>
                <a:cubicBezTo>
                  <a:pt x="4124951" y="1391026"/>
                  <a:pt x="4124951" y="1391026"/>
                  <a:pt x="4164299" y="1400025"/>
                </a:cubicBezTo>
                <a:cubicBezTo>
                  <a:pt x="4203641" y="1409027"/>
                  <a:pt x="4177260" y="1343367"/>
                  <a:pt x="4203641" y="1409027"/>
                </a:cubicBezTo>
                <a:cubicBezTo>
                  <a:pt x="4203641" y="1409027"/>
                  <a:pt x="4203641" y="1409027"/>
                  <a:pt x="4242988" y="1418026"/>
                </a:cubicBezTo>
                <a:cubicBezTo>
                  <a:pt x="4242988" y="1418026"/>
                  <a:pt x="4242988" y="1418026"/>
                  <a:pt x="4255949" y="1361369"/>
                </a:cubicBezTo>
                <a:cubicBezTo>
                  <a:pt x="4255949" y="1361369"/>
                  <a:pt x="4255949" y="1361369"/>
                  <a:pt x="4308255" y="1313712"/>
                </a:cubicBezTo>
                <a:cubicBezTo>
                  <a:pt x="4308255" y="1313712"/>
                  <a:pt x="4308255" y="1313712"/>
                  <a:pt x="4295293" y="1370370"/>
                </a:cubicBezTo>
                <a:cubicBezTo>
                  <a:pt x="4295293" y="1370370"/>
                  <a:pt x="4295293" y="1370370"/>
                  <a:pt x="4334639" y="1379370"/>
                </a:cubicBezTo>
                <a:cubicBezTo>
                  <a:pt x="4321679" y="1436028"/>
                  <a:pt x="4321679" y="1436028"/>
                  <a:pt x="4321679" y="1436028"/>
                </a:cubicBezTo>
                <a:cubicBezTo>
                  <a:pt x="4321679" y="1436028"/>
                  <a:pt x="4321679" y="1436028"/>
                  <a:pt x="4361024" y="1445028"/>
                </a:cubicBezTo>
                <a:cubicBezTo>
                  <a:pt x="4361024" y="1445028"/>
                  <a:pt x="4348064" y="1501683"/>
                  <a:pt x="4348064" y="1501683"/>
                </a:cubicBezTo>
                <a:cubicBezTo>
                  <a:pt x="4341583" y="1530011"/>
                  <a:pt x="4337506" y="1536529"/>
                  <a:pt x="4335038" y="1533171"/>
                </a:cubicBezTo>
                <a:lnTo>
                  <a:pt x="4334746" y="1530734"/>
                </a:lnTo>
                <a:lnTo>
                  <a:pt x="4334464" y="1509171"/>
                </a:lnTo>
                <a:cubicBezTo>
                  <a:pt x="4333459" y="1476450"/>
                  <a:pt x="4331647" y="1488614"/>
                  <a:pt x="4331689" y="1505392"/>
                </a:cubicBezTo>
                <a:lnTo>
                  <a:pt x="4334746" y="1530734"/>
                </a:lnTo>
                <a:lnTo>
                  <a:pt x="4335104" y="1558341"/>
                </a:lnTo>
                <a:cubicBezTo>
                  <a:pt x="4335104" y="1558341"/>
                  <a:pt x="4335104" y="1558341"/>
                  <a:pt x="4322142" y="1614998"/>
                </a:cubicBezTo>
                <a:cubicBezTo>
                  <a:pt x="4322142" y="1614998"/>
                  <a:pt x="4322142" y="1614998"/>
                  <a:pt x="4361488" y="1623999"/>
                </a:cubicBezTo>
                <a:cubicBezTo>
                  <a:pt x="4361488" y="1623999"/>
                  <a:pt x="4361488" y="1623999"/>
                  <a:pt x="4387876" y="1689652"/>
                </a:cubicBezTo>
                <a:cubicBezTo>
                  <a:pt x="4387876" y="1689652"/>
                  <a:pt x="4387876" y="1689652"/>
                  <a:pt x="4414259" y="1755306"/>
                </a:cubicBezTo>
                <a:cubicBezTo>
                  <a:pt x="4414259" y="1755306"/>
                  <a:pt x="4414259" y="1755306"/>
                  <a:pt x="4401298" y="1811964"/>
                </a:cubicBezTo>
                <a:cubicBezTo>
                  <a:pt x="4401298" y="1811964"/>
                  <a:pt x="4401298" y="1811964"/>
                  <a:pt x="4361954" y="1802964"/>
                </a:cubicBezTo>
                <a:cubicBezTo>
                  <a:pt x="4361954" y="1802964"/>
                  <a:pt x="4361954" y="1802964"/>
                  <a:pt x="4388338" y="1868620"/>
                </a:cubicBezTo>
                <a:cubicBezTo>
                  <a:pt x="4388338" y="1868620"/>
                  <a:pt x="4388338" y="1868620"/>
                  <a:pt x="4453605" y="1764309"/>
                </a:cubicBezTo>
                <a:cubicBezTo>
                  <a:pt x="4453605" y="1764309"/>
                  <a:pt x="4453605" y="1764309"/>
                  <a:pt x="4479988" y="1829965"/>
                </a:cubicBezTo>
                <a:cubicBezTo>
                  <a:pt x="4479988" y="1829965"/>
                  <a:pt x="4479988" y="1829965"/>
                  <a:pt x="4467027" y="1886623"/>
                </a:cubicBezTo>
                <a:cubicBezTo>
                  <a:pt x="4467027" y="1886623"/>
                  <a:pt x="4427684" y="1877622"/>
                  <a:pt x="4493413" y="1952281"/>
                </a:cubicBezTo>
                <a:cubicBezTo>
                  <a:pt x="4493413" y="1952281"/>
                  <a:pt x="4493413" y="1952281"/>
                  <a:pt x="4532758" y="1961282"/>
                </a:cubicBezTo>
                <a:cubicBezTo>
                  <a:pt x="4532758" y="1961282"/>
                  <a:pt x="4532758" y="1961282"/>
                  <a:pt x="4506838" y="2074594"/>
                </a:cubicBezTo>
                <a:cubicBezTo>
                  <a:pt x="4506838" y="2074594"/>
                  <a:pt x="4493878" y="2131251"/>
                  <a:pt x="4467493" y="2065593"/>
                </a:cubicBezTo>
                <a:lnTo>
                  <a:pt x="4464050" y="2080645"/>
                </a:lnTo>
                <a:cubicBezTo>
                  <a:pt x="4458583" y="2104543"/>
                  <a:pt x="4451293" y="2136409"/>
                  <a:pt x="4441573" y="2178903"/>
                </a:cubicBezTo>
                <a:cubicBezTo>
                  <a:pt x="4441573" y="2178903"/>
                  <a:pt x="4441573" y="2178903"/>
                  <a:pt x="4467957" y="2244561"/>
                </a:cubicBezTo>
                <a:cubicBezTo>
                  <a:pt x="4467957" y="2244561"/>
                  <a:pt x="4467957" y="2244561"/>
                  <a:pt x="4494342" y="2310217"/>
                </a:cubicBezTo>
                <a:cubicBezTo>
                  <a:pt x="4494342" y="2310217"/>
                  <a:pt x="4494342" y="2310217"/>
                  <a:pt x="4481381" y="2366874"/>
                </a:cubicBezTo>
                <a:cubicBezTo>
                  <a:pt x="4481381" y="2366874"/>
                  <a:pt x="4481381" y="2366874"/>
                  <a:pt x="4521191" y="2554845"/>
                </a:cubicBezTo>
                <a:cubicBezTo>
                  <a:pt x="4521191" y="2554845"/>
                  <a:pt x="4521191" y="2554845"/>
                  <a:pt x="4573960" y="2686156"/>
                </a:cubicBezTo>
                <a:cubicBezTo>
                  <a:pt x="4573960" y="2686156"/>
                  <a:pt x="4521191" y="2554845"/>
                  <a:pt x="4561000" y="2742812"/>
                </a:cubicBezTo>
                <a:cubicBezTo>
                  <a:pt x="4561000" y="2742812"/>
                  <a:pt x="4561000" y="2742812"/>
                  <a:pt x="4573960" y="2686156"/>
                </a:cubicBezTo>
                <a:cubicBezTo>
                  <a:pt x="4613306" y="2695156"/>
                  <a:pt x="4600345" y="2751814"/>
                  <a:pt x="4586921" y="2629498"/>
                </a:cubicBezTo>
                <a:cubicBezTo>
                  <a:pt x="4586921" y="2629498"/>
                  <a:pt x="4586921" y="2629498"/>
                  <a:pt x="4560537" y="2563845"/>
                </a:cubicBezTo>
                <a:cubicBezTo>
                  <a:pt x="4560537" y="2563845"/>
                  <a:pt x="4560537" y="2563845"/>
                  <a:pt x="4612840" y="2516191"/>
                </a:cubicBezTo>
                <a:cubicBezTo>
                  <a:pt x="4573496" y="2507190"/>
                  <a:pt x="4586459" y="2450533"/>
                  <a:pt x="4586459" y="2450533"/>
                </a:cubicBezTo>
                <a:cubicBezTo>
                  <a:pt x="4586459" y="2450533"/>
                  <a:pt x="4586459" y="2450533"/>
                  <a:pt x="4573033" y="2328217"/>
                </a:cubicBezTo>
                <a:cubicBezTo>
                  <a:pt x="4598954" y="2214904"/>
                  <a:pt x="4507302" y="2253560"/>
                  <a:pt x="4572568" y="2149252"/>
                </a:cubicBezTo>
                <a:cubicBezTo>
                  <a:pt x="4572568" y="2149252"/>
                  <a:pt x="4572568" y="2149252"/>
                  <a:pt x="4585529" y="2092594"/>
                </a:cubicBezTo>
                <a:cubicBezTo>
                  <a:pt x="4585529" y="2092594"/>
                  <a:pt x="4585529" y="2092594"/>
                  <a:pt x="4588769" y="2078432"/>
                </a:cubicBezTo>
                <a:lnTo>
                  <a:pt x="4590389" y="2071351"/>
                </a:lnTo>
                <a:cubicBezTo>
                  <a:pt x="4591200" y="2067806"/>
                  <a:pt x="4591603" y="2066042"/>
                  <a:pt x="4590997" y="2068691"/>
                </a:cubicBezTo>
                <a:lnTo>
                  <a:pt x="4596466" y="2044789"/>
                </a:lnTo>
                <a:cubicBezTo>
                  <a:pt x="4600110" y="2028855"/>
                  <a:pt x="4604969" y="2007612"/>
                  <a:pt x="4611451" y="1979281"/>
                </a:cubicBezTo>
                <a:cubicBezTo>
                  <a:pt x="4611451" y="1979281"/>
                  <a:pt x="4611451" y="1979281"/>
                  <a:pt x="4623946" y="1743654"/>
                </a:cubicBezTo>
                <a:cubicBezTo>
                  <a:pt x="4623946" y="1743654"/>
                  <a:pt x="4623946" y="1743654"/>
                  <a:pt x="4649866" y="1630346"/>
                </a:cubicBezTo>
                <a:cubicBezTo>
                  <a:pt x="4649866" y="1630346"/>
                  <a:pt x="4649866" y="1630346"/>
                  <a:pt x="4597096" y="1499032"/>
                </a:cubicBezTo>
                <a:cubicBezTo>
                  <a:pt x="4597096" y="1499032"/>
                  <a:pt x="4597096" y="1499032"/>
                  <a:pt x="4648940" y="1272400"/>
                </a:cubicBezTo>
                <a:cubicBezTo>
                  <a:pt x="4648940" y="1272400"/>
                  <a:pt x="4648940" y="1272400"/>
                  <a:pt x="4650560" y="1265319"/>
                </a:cubicBezTo>
                <a:lnTo>
                  <a:pt x="4658658" y="1229914"/>
                </a:lnTo>
                <a:lnTo>
                  <a:pt x="4661900" y="1215745"/>
                </a:lnTo>
                <a:lnTo>
                  <a:pt x="4663520" y="1208666"/>
                </a:lnTo>
                <a:lnTo>
                  <a:pt x="4673238" y="1166176"/>
                </a:lnTo>
                <a:cubicBezTo>
                  <a:pt x="4674860" y="1159088"/>
                  <a:pt x="4674860" y="1159088"/>
                  <a:pt x="4674860" y="1159088"/>
                </a:cubicBezTo>
                <a:cubicBezTo>
                  <a:pt x="4674860" y="1159088"/>
                  <a:pt x="4687821" y="1102431"/>
                  <a:pt x="4687821" y="1102431"/>
                </a:cubicBezTo>
                <a:cubicBezTo>
                  <a:pt x="4687821" y="1102431"/>
                  <a:pt x="4687821" y="1102431"/>
                  <a:pt x="4740128" y="1054774"/>
                </a:cubicBezTo>
                <a:cubicBezTo>
                  <a:pt x="4740128" y="1054774"/>
                  <a:pt x="4740128" y="1054774"/>
                  <a:pt x="4727165" y="1111433"/>
                </a:cubicBezTo>
                <a:cubicBezTo>
                  <a:pt x="4727165" y="1111433"/>
                  <a:pt x="4727165" y="1111433"/>
                  <a:pt x="4749428" y="1166830"/>
                </a:cubicBezTo>
                <a:lnTo>
                  <a:pt x="4753551" y="1177088"/>
                </a:lnTo>
                <a:lnTo>
                  <a:pt x="4752937" y="1176947"/>
                </a:lnTo>
                <a:cubicBezTo>
                  <a:pt x="4751092" y="1176525"/>
                  <a:pt x="4743716" y="1174837"/>
                  <a:pt x="4714205" y="1168089"/>
                </a:cubicBezTo>
                <a:cubicBezTo>
                  <a:pt x="4714205" y="1168089"/>
                  <a:pt x="4714205" y="1168089"/>
                  <a:pt x="4701245" y="1224747"/>
                </a:cubicBezTo>
                <a:cubicBezTo>
                  <a:pt x="4701245" y="1224747"/>
                  <a:pt x="4701245" y="1224747"/>
                  <a:pt x="4688748" y="1460373"/>
                </a:cubicBezTo>
                <a:cubicBezTo>
                  <a:pt x="4688748" y="1460373"/>
                  <a:pt x="4688748" y="1460373"/>
                  <a:pt x="4687128" y="1467455"/>
                </a:cubicBezTo>
                <a:lnTo>
                  <a:pt x="4678030" y="1507225"/>
                </a:lnTo>
                <a:lnTo>
                  <a:pt x="4672431" y="1486454"/>
                </a:lnTo>
                <a:cubicBezTo>
                  <a:pt x="4665836" y="1470035"/>
                  <a:pt x="4662595" y="1484202"/>
                  <a:pt x="4689213" y="1639344"/>
                </a:cubicBezTo>
                <a:cubicBezTo>
                  <a:pt x="4689213" y="1639344"/>
                  <a:pt x="4689213" y="1639344"/>
                  <a:pt x="4676253" y="1696001"/>
                </a:cubicBezTo>
                <a:cubicBezTo>
                  <a:pt x="4676253" y="1696001"/>
                  <a:pt x="4676253" y="1696001"/>
                  <a:pt x="4689677" y="1818310"/>
                </a:cubicBezTo>
                <a:cubicBezTo>
                  <a:pt x="4689677" y="1818310"/>
                  <a:pt x="4689677" y="1818310"/>
                  <a:pt x="4676716" y="1874967"/>
                </a:cubicBezTo>
                <a:cubicBezTo>
                  <a:pt x="4676716" y="1874967"/>
                  <a:pt x="4676716" y="1874967"/>
                  <a:pt x="4690140" y="1997284"/>
                </a:cubicBezTo>
                <a:cubicBezTo>
                  <a:pt x="4690140" y="1997284"/>
                  <a:pt x="4690140" y="1997284"/>
                  <a:pt x="4729484" y="2006282"/>
                </a:cubicBezTo>
                <a:cubicBezTo>
                  <a:pt x="4677180" y="2053938"/>
                  <a:pt x="4664221" y="2110595"/>
                  <a:pt x="4690603" y="2176253"/>
                </a:cubicBezTo>
                <a:cubicBezTo>
                  <a:pt x="4690603" y="2176253"/>
                  <a:pt x="4690603" y="2176253"/>
                  <a:pt x="4664682" y="2289563"/>
                </a:cubicBezTo>
                <a:cubicBezTo>
                  <a:pt x="4664682" y="2289563"/>
                  <a:pt x="4664682" y="2289563"/>
                  <a:pt x="4681281" y="2293361"/>
                </a:cubicBezTo>
                <a:lnTo>
                  <a:pt x="4690612" y="2295494"/>
                </a:lnTo>
                <a:lnTo>
                  <a:pt x="4690692" y="2294005"/>
                </a:lnTo>
                <a:cubicBezTo>
                  <a:pt x="4692253" y="2264550"/>
                  <a:pt x="4695377" y="2205648"/>
                  <a:pt x="4701625" y="2087837"/>
                </a:cubicBezTo>
                <a:cubicBezTo>
                  <a:pt x="4701625" y="2087837"/>
                  <a:pt x="4701625" y="2087837"/>
                  <a:pt x="4714586" y="2031179"/>
                </a:cubicBezTo>
                <a:lnTo>
                  <a:pt x="4720453" y="2045771"/>
                </a:lnTo>
                <a:lnTo>
                  <a:pt x="4729484" y="2006282"/>
                </a:lnTo>
                <a:cubicBezTo>
                  <a:pt x="4729484" y="2006282"/>
                  <a:pt x="4736082" y="2022696"/>
                  <a:pt x="4739437" y="2053277"/>
                </a:cubicBezTo>
                <a:lnTo>
                  <a:pt x="4740473" y="2095597"/>
                </a:lnTo>
                <a:lnTo>
                  <a:pt x="4740970" y="2096836"/>
                </a:lnTo>
                <a:cubicBezTo>
                  <a:pt x="4740970" y="2096836"/>
                  <a:pt x="4740970" y="2096836"/>
                  <a:pt x="4753930" y="2040180"/>
                </a:cubicBezTo>
                <a:cubicBezTo>
                  <a:pt x="4753930" y="2040180"/>
                  <a:pt x="4753930" y="2040180"/>
                  <a:pt x="4793279" y="2049179"/>
                </a:cubicBezTo>
                <a:cubicBezTo>
                  <a:pt x="4793279" y="2049179"/>
                  <a:pt x="4793279" y="2049179"/>
                  <a:pt x="4767356" y="2162490"/>
                </a:cubicBezTo>
                <a:cubicBezTo>
                  <a:pt x="4767356" y="2162490"/>
                  <a:pt x="4767356" y="2162490"/>
                  <a:pt x="4756422" y="2210294"/>
                </a:cubicBezTo>
                <a:lnTo>
                  <a:pt x="4750471" y="2236309"/>
                </a:lnTo>
                <a:lnTo>
                  <a:pt x="4756335" y="2250907"/>
                </a:lnTo>
                <a:lnTo>
                  <a:pt x="4747589" y="2248906"/>
                </a:lnTo>
                <a:lnTo>
                  <a:pt x="4741436" y="2275801"/>
                </a:lnTo>
                <a:cubicBezTo>
                  <a:pt x="4741436" y="2275801"/>
                  <a:pt x="4741436" y="2275801"/>
                  <a:pt x="4793740" y="2228145"/>
                </a:cubicBezTo>
                <a:cubicBezTo>
                  <a:pt x="4793740" y="2228145"/>
                  <a:pt x="4793740" y="2228145"/>
                  <a:pt x="4767820" y="2341460"/>
                </a:cubicBezTo>
                <a:cubicBezTo>
                  <a:pt x="4767820" y="2341460"/>
                  <a:pt x="4767820" y="2341460"/>
                  <a:pt x="4741899" y="2454772"/>
                </a:cubicBezTo>
                <a:cubicBezTo>
                  <a:pt x="4741899" y="2454772"/>
                  <a:pt x="4741899" y="2454772"/>
                  <a:pt x="4781709" y="2642741"/>
                </a:cubicBezTo>
                <a:cubicBezTo>
                  <a:pt x="4781709" y="2642741"/>
                  <a:pt x="4781709" y="2642741"/>
                  <a:pt x="4742364" y="2633740"/>
                </a:cubicBezTo>
                <a:cubicBezTo>
                  <a:pt x="4742364" y="2633740"/>
                  <a:pt x="4742364" y="2633740"/>
                  <a:pt x="4729404" y="2690396"/>
                </a:cubicBezTo>
                <a:cubicBezTo>
                  <a:pt x="4729404" y="2690396"/>
                  <a:pt x="4729404" y="2690396"/>
                  <a:pt x="4768749" y="2699395"/>
                </a:cubicBezTo>
                <a:cubicBezTo>
                  <a:pt x="4768749" y="2699395"/>
                  <a:pt x="4768749" y="2699395"/>
                  <a:pt x="4769212" y="2878368"/>
                </a:cubicBezTo>
                <a:cubicBezTo>
                  <a:pt x="4769212" y="2878368"/>
                  <a:pt x="4769212" y="2878368"/>
                  <a:pt x="4795598" y="2944027"/>
                </a:cubicBezTo>
                <a:cubicBezTo>
                  <a:pt x="4795598" y="2944027"/>
                  <a:pt x="4795598" y="2944027"/>
                  <a:pt x="4796062" y="3122992"/>
                </a:cubicBezTo>
                <a:cubicBezTo>
                  <a:pt x="4796062" y="3122992"/>
                  <a:pt x="4783101" y="3179650"/>
                  <a:pt x="4743756" y="3170650"/>
                </a:cubicBezTo>
                <a:cubicBezTo>
                  <a:pt x="4743756" y="3170650"/>
                  <a:pt x="4743756" y="3170650"/>
                  <a:pt x="4770140" y="3236304"/>
                </a:cubicBezTo>
                <a:cubicBezTo>
                  <a:pt x="4770140" y="3236304"/>
                  <a:pt x="4770140" y="3236304"/>
                  <a:pt x="4809487" y="3245304"/>
                </a:cubicBezTo>
                <a:cubicBezTo>
                  <a:pt x="4809487" y="3245304"/>
                  <a:pt x="4848831" y="3254304"/>
                  <a:pt x="4848831" y="3254304"/>
                </a:cubicBezTo>
                <a:cubicBezTo>
                  <a:pt x="4835870" y="3310964"/>
                  <a:pt x="4796526" y="3301964"/>
                  <a:pt x="4783565" y="3358619"/>
                </a:cubicBezTo>
                <a:cubicBezTo>
                  <a:pt x="4783565" y="3358619"/>
                  <a:pt x="4783565" y="3358619"/>
                  <a:pt x="4835870" y="3310964"/>
                </a:cubicBezTo>
                <a:cubicBezTo>
                  <a:pt x="4835870" y="3310964"/>
                  <a:pt x="4835870" y="3310964"/>
                  <a:pt x="4848831" y="3254304"/>
                </a:cubicBezTo>
                <a:cubicBezTo>
                  <a:pt x="4848831" y="3254304"/>
                  <a:pt x="4848831" y="3254304"/>
                  <a:pt x="4861792" y="3197651"/>
                </a:cubicBezTo>
                <a:cubicBezTo>
                  <a:pt x="4874752" y="3140993"/>
                  <a:pt x="4822446" y="3188652"/>
                  <a:pt x="4835408" y="3131993"/>
                </a:cubicBezTo>
                <a:cubicBezTo>
                  <a:pt x="4835408" y="3131993"/>
                  <a:pt x="4835408" y="3131993"/>
                  <a:pt x="4848367" y="3075340"/>
                </a:cubicBezTo>
                <a:cubicBezTo>
                  <a:pt x="4848367" y="3075340"/>
                  <a:pt x="4848367" y="3075340"/>
                  <a:pt x="4861327" y="3018683"/>
                </a:cubicBezTo>
                <a:cubicBezTo>
                  <a:pt x="4861327" y="3018683"/>
                  <a:pt x="4861327" y="3018683"/>
                  <a:pt x="4834942" y="2953027"/>
                </a:cubicBezTo>
                <a:cubicBezTo>
                  <a:pt x="4834942" y="2953027"/>
                  <a:pt x="4834942" y="2953027"/>
                  <a:pt x="4887249" y="2905370"/>
                </a:cubicBezTo>
                <a:cubicBezTo>
                  <a:pt x="4887249" y="2905370"/>
                  <a:pt x="4887249" y="2905370"/>
                  <a:pt x="4926593" y="2914371"/>
                </a:cubicBezTo>
                <a:cubicBezTo>
                  <a:pt x="4926593" y="2914371"/>
                  <a:pt x="4926593" y="2914371"/>
                  <a:pt x="4900672" y="3027683"/>
                </a:cubicBezTo>
                <a:cubicBezTo>
                  <a:pt x="4900672" y="3027683"/>
                  <a:pt x="4900672" y="3027683"/>
                  <a:pt x="4927058" y="3093342"/>
                </a:cubicBezTo>
                <a:cubicBezTo>
                  <a:pt x="4927058" y="3093342"/>
                  <a:pt x="4927058" y="3093342"/>
                  <a:pt x="4914098" y="3149994"/>
                </a:cubicBezTo>
                <a:cubicBezTo>
                  <a:pt x="4914098" y="3149994"/>
                  <a:pt x="4914098" y="3149994"/>
                  <a:pt x="4888177" y="3263306"/>
                </a:cubicBezTo>
                <a:cubicBezTo>
                  <a:pt x="4888177" y="3263306"/>
                  <a:pt x="4888177" y="3263306"/>
                  <a:pt x="4927522" y="3272307"/>
                </a:cubicBezTo>
                <a:cubicBezTo>
                  <a:pt x="4927522" y="3272307"/>
                  <a:pt x="4927522" y="3272307"/>
                  <a:pt x="4901601" y="3385621"/>
                </a:cubicBezTo>
                <a:cubicBezTo>
                  <a:pt x="4901601" y="3385621"/>
                  <a:pt x="4901601" y="3385621"/>
                  <a:pt x="4927986" y="3451279"/>
                </a:cubicBezTo>
                <a:cubicBezTo>
                  <a:pt x="4927986" y="3451279"/>
                  <a:pt x="4875217" y="3319963"/>
                  <a:pt x="4915025" y="3507935"/>
                </a:cubicBezTo>
                <a:cubicBezTo>
                  <a:pt x="4915025" y="3507935"/>
                  <a:pt x="4915025" y="3507935"/>
                  <a:pt x="4889105" y="3621244"/>
                </a:cubicBezTo>
                <a:cubicBezTo>
                  <a:pt x="4889105" y="3621244"/>
                  <a:pt x="4889105" y="3621244"/>
                  <a:pt x="4902530" y="3743559"/>
                </a:cubicBezTo>
                <a:cubicBezTo>
                  <a:pt x="4902530" y="3743559"/>
                  <a:pt x="4902530" y="3743559"/>
                  <a:pt x="4889569" y="3800216"/>
                </a:cubicBezTo>
                <a:cubicBezTo>
                  <a:pt x="4889569" y="3800216"/>
                  <a:pt x="4889569" y="3800216"/>
                  <a:pt x="4915952" y="3865878"/>
                </a:cubicBezTo>
                <a:cubicBezTo>
                  <a:pt x="4915952" y="3865878"/>
                  <a:pt x="4915952" y="3865878"/>
                  <a:pt x="4955298" y="3874880"/>
                </a:cubicBezTo>
                <a:cubicBezTo>
                  <a:pt x="4955298" y="3874880"/>
                  <a:pt x="4955298" y="3874880"/>
                  <a:pt x="4928914" y="3809216"/>
                </a:cubicBezTo>
                <a:cubicBezTo>
                  <a:pt x="4928914" y="3809216"/>
                  <a:pt x="4928914" y="3809216"/>
                  <a:pt x="4968260" y="3818216"/>
                </a:cubicBezTo>
                <a:cubicBezTo>
                  <a:pt x="4968260" y="3818216"/>
                  <a:pt x="4968260" y="3818216"/>
                  <a:pt x="5020564" y="3770560"/>
                </a:cubicBezTo>
                <a:cubicBezTo>
                  <a:pt x="5020564" y="3770560"/>
                  <a:pt x="5020564" y="3770560"/>
                  <a:pt x="5033526" y="3713903"/>
                </a:cubicBezTo>
                <a:cubicBezTo>
                  <a:pt x="5033526" y="3713903"/>
                  <a:pt x="5033526" y="3713903"/>
                  <a:pt x="5035144" y="3706825"/>
                </a:cubicBezTo>
                <a:lnTo>
                  <a:pt x="5042558" y="3674414"/>
                </a:lnTo>
                <a:lnTo>
                  <a:pt x="5037293" y="3661316"/>
                </a:lnTo>
                <a:cubicBezTo>
                  <a:pt x="5033584" y="3652083"/>
                  <a:pt x="5028637" y="3639775"/>
                  <a:pt x="5022040" y="3623360"/>
                </a:cubicBezTo>
                <a:cubicBezTo>
                  <a:pt x="5022040" y="3623360"/>
                  <a:pt x="5022040" y="3623360"/>
                  <a:pt x="5038639" y="3627158"/>
                </a:cubicBezTo>
                <a:lnTo>
                  <a:pt x="5052636" y="3630358"/>
                </a:lnTo>
                <a:lnTo>
                  <a:pt x="5055518" y="3617757"/>
                </a:lnTo>
                <a:lnTo>
                  <a:pt x="5050254" y="3604661"/>
                </a:lnTo>
                <a:lnTo>
                  <a:pt x="5047526" y="3597868"/>
                </a:lnTo>
                <a:lnTo>
                  <a:pt x="5042845" y="3596797"/>
                </a:lnTo>
                <a:lnTo>
                  <a:pt x="5028849" y="3593595"/>
                </a:lnTo>
                <a:lnTo>
                  <a:pt x="5020102" y="3591594"/>
                </a:lnTo>
                <a:cubicBezTo>
                  <a:pt x="5020102" y="3591594"/>
                  <a:pt x="5020102" y="3591594"/>
                  <a:pt x="5026638" y="3585641"/>
                </a:cubicBezTo>
                <a:lnTo>
                  <a:pt x="5031730" y="3581003"/>
                </a:lnTo>
                <a:lnTo>
                  <a:pt x="5038331" y="3574988"/>
                </a:lnTo>
                <a:lnTo>
                  <a:pt x="5035001" y="3566702"/>
                </a:lnTo>
                <a:cubicBezTo>
                  <a:pt x="5035001" y="3566702"/>
                  <a:pt x="5035001" y="3566702"/>
                  <a:pt x="5047961" y="3510046"/>
                </a:cubicBezTo>
                <a:cubicBezTo>
                  <a:pt x="5047961" y="3510046"/>
                  <a:pt x="5047961" y="3510046"/>
                  <a:pt x="5008616" y="3501047"/>
                </a:cubicBezTo>
                <a:cubicBezTo>
                  <a:pt x="5008616" y="3501047"/>
                  <a:pt x="5021576" y="3444388"/>
                  <a:pt x="5021576" y="3444388"/>
                </a:cubicBezTo>
                <a:cubicBezTo>
                  <a:pt x="5021576" y="3444388"/>
                  <a:pt x="5021576" y="3444388"/>
                  <a:pt x="5034537" y="3387732"/>
                </a:cubicBezTo>
                <a:cubicBezTo>
                  <a:pt x="5034537" y="3387732"/>
                  <a:pt x="5034537" y="3387732"/>
                  <a:pt x="5008153" y="3322075"/>
                </a:cubicBezTo>
                <a:cubicBezTo>
                  <a:pt x="5008153" y="3322075"/>
                  <a:pt x="5008153" y="3322075"/>
                  <a:pt x="5021113" y="3265417"/>
                </a:cubicBezTo>
                <a:cubicBezTo>
                  <a:pt x="5021113" y="3265417"/>
                  <a:pt x="5021113" y="3265417"/>
                  <a:pt x="4981767" y="3256417"/>
                </a:cubicBezTo>
                <a:cubicBezTo>
                  <a:pt x="4981767" y="3256417"/>
                  <a:pt x="4981767" y="3256417"/>
                  <a:pt x="5034074" y="3208759"/>
                </a:cubicBezTo>
                <a:cubicBezTo>
                  <a:pt x="5034074" y="3208759"/>
                  <a:pt x="5034074" y="3208759"/>
                  <a:pt x="5059995" y="3095447"/>
                </a:cubicBezTo>
                <a:cubicBezTo>
                  <a:pt x="5059995" y="3095447"/>
                  <a:pt x="5059995" y="3095447"/>
                  <a:pt x="5020649" y="3086448"/>
                </a:cubicBezTo>
                <a:cubicBezTo>
                  <a:pt x="5020649" y="3086448"/>
                  <a:pt x="5020649" y="3086448"/>
                  <a:pt x="5033609" y="3029789"/>
                </a:cubicBezTo>
                <a:cubicBezTo>
                  <a:pt x="5033609" y="3029789"/>
                  <a:pt x="5033609" y="3029789"/>
                  <a:pt x="5007224" y="2964131"/>
                </a:cubicBezTo>
                <a:cubicBezTo>
                  <a:pt x="5007224" y="2964131"/>
                  <a:pt x="5007224" y="2964131"/>
                  <a:pt x="5020185" y="2907475"/>
                </a:cubicBezTo>
                <a:cubicBezTo>
                  <a:pt x="5072490" y="2859819"/>
                  <a:pt x="5033145" y="2850819"/>
                  <a:pt x="5046106" y="2794161"/>
                </a:cubicBezTo>
                <a:cubicBezTo>
                  <a:pt x="5046106" y="2794161"/>
                  <a:pt x="5046106" y="2794161"/>
                  <a:pt x="5059531" y="2916474"/>
                </a:cubicBezTo>
                <a:cubicBezTo>
                  <a:pt x="5059531" y="2916474"/>
                  <a:pt x="5059531" y="2916474"/>
                  <a:pt x="5072956" y="3038790"/>
                </a:cubicBezTo>
                <a:cubicBezTo>
                  <a:pt x="5072956" y="3038790"/>
                  <a:pt x="5072956" y="3038790"/>
                  <a:pt x="5089555" y="3042587"/>
                </a:cubicBezTo>
                <a:lnTo>
                  <a:pt x="5103552" y="3045789"/>
                </a:lnTo>
                <a:lnTo>
                  <a:pt x="5109754" y="3018680"/>
                </a:lnTo>
                <a:lnTo>
                  <a:pt x="5124453" y="2954421"/>
                </a:lnTo>
                <a:lnTo>
                  <a:pt x="5119598" y="2939531"/>
                </a:lnTo>
                <a:cubicBezTo>
                  <a:pt x="5115279" y="2932957"/>
                  <a:pt x="5108712" y="2927725"/>
                  <a:pt x="5098877" y="2925475"/>
                </a:cubicBezTo>
                <a:cubicBezTo>
                  <a:pt x="5098877" y="2925475"/>
                  <a:pt x="5098877" y="2925475"/>
                  <a:pt x="5111838" y="2868820"/>
                </a:cubicBezTo>
                <a:cubicBezTo>
                  <a:pt x="5111838" y="2868820"/>
                  <a:pt x="5111838" y="2868820"/>
                  <a:pt x="5124798" y="2812162"/>
                </a:cubicBezTo>
                <a:cubicBezTo>
                  <a:pt x="5124798" y="2812162"/>
                  <a:pt x="5124798" y="2812162"/>
                  <a:pt x="5152331" y="2768160"/>
                </a:cubicBezTo>
                <a:lnTo>
                  <a:pt x="5162107" y="2752535"/>
                </a:lnTo>
                <a:lnTo>
                  <a:pt x="5162005" y="2713901"/>
                </a:lnTo>
                <a:lnTo>
                  <a:pt x="5161974" y="2701427"/>
                </a:lnTo>
                <a:lnTo>
                  <a:pt x="5161738" y="2610434"/>
                </a:lnTo>
                <a:cubicBezTo>
                  <a:pt x="5161738" y="2610434"/>
                  <a:pt x="5161738" y="2610434"/>
                  <a:pt x="5162953" y="2605128"/>
                </a:cubicBezTo>
                <a:lnTo>
                  <a:pt x="5170771" y="2570947"/>
                </a:lnTo>
                <a:lnTo>
                  <a:pt x="5165507" y="2557841"/>
                </a:lnTo>
                <a:cubicBezTo>
                  <a:pt x="5161795" y="2548609"/>
                  <a:pt x="5156850" y="2536297"/>
                  <a:pt x="5150253" y="2519882"/>
                </a:cubicBezTo>
                <a:cubicBezTo>
                  <a:pt x="5150253" y="2519882"/>
                  <a:pt x="5150253" y="2519882"/>
                  <a:pt x="5163214" y="2463224"/>
                </a:cubicBezTo>
                <a:cubicBezTo>
                  <a:pt x="5163214" y="2463224"/>
                  <a:pt x="5163214" y="2463224"/>
                  <a:pt x="5123868" y="2454223"/>
                </a:cubicBezTo>
                <a:cubicBezTo>
                  <a:pt x="5123868" y="2454223"/>
                  <a:pt x="5097483" y="2388568"/>
                  <a:pt x="5136828" y="2397568"/>
                </a:cubicBezTo>
                <a:cubicBezTo>
                  <a:pt x="5149789" y="2340910"/>
                  <a:pt x="5110444" y="2331910"/>
                  <a:pt x="5149789" y="2340910"/>
                </a:cubicBezTo>
                <a:cubicBezTo>
                  <a:pt x="5149789" y="2340910"/>
                  <a:pt x="5149789" y="2340910"/>
                  <a:pt x="5189134" y="2349911"/>
                </a:cubicBezTo>
                <a:cubicBezTo>
                  <a:pt x="5189134" y="2349911"/>
                  <a:pt x="5189134" y="2349911"/>
                  <a:pt x="5202094" y="2293259"/>
                </a:cubicBezTo>
                <a:cubicBezTo>
                  <a:pt x="5202094" y="2293259"/>
                  <a:pt x="5202094" y="2293259"/>
                  <a:pt x="5188670" y="2170944"/>
                </a:cubicBezTo>
                <a:cubicBezTo>
                  <a:pt x="5188670" y="2170944"/>
                  <a:pt x="5188670" y="2170944"/>
                  <a:pt x="5175245" y="2048632"/>
                </a:cubicBezTo>
                <a:cubicBezTo>
                  <a:pt x="5175245" y="2048632"/>
                  <a:pt x="5175245" y="2048632"/>
                  <a:pt x="5161820" y="1926318"/>
                </a:cubicBezTo>
                <a:cubicBezTo>
                  <a:pt x="5161820" y="1926318"/>
                  <a:pt x="5161820" y="1926318"/>
                  <a:pt x="5174781" y="1869661"/>
                </a:cubicBezTo>
                <a:cubicBezTo>
                  <a:pt x="5161820" y="1926318"/>
                  <a:pt x="5161820" y="1926318"/>
                  <a:pt x="5201168" y="1935316"/>
                </a:cubicBezTo>
                <a:cubicBezTo>
                  <a:pt x="5201168" y="1935316"/>
                  <a:pt x="5201168" y="1935316"/>
                  <a:pt x="5214127" y="1878660"/>
                </a:cubicBezTo>
                <a:cubicBezTo>
                  <a:pt x="5214127" y="1878660"/>
                  <a:pt x="5214127" y="1878660"/>
                  <a:pt x="5227087" y="1822007"/>
                </a:cubicBezTo>
                <a:cubicBezTo>
                  <a:pt x="5227087" y="1822007"/>
                  <a:pt x="5227087" y="1822007"/>
                  <a:pt x="5253008" y="1708694"/>
                </a:cubicBezTo>
                <a:cubicBezTo>
                  <a:pt x="5253008" y="1708694"/>
                  <a:pt x="5253008" y="1708694"/>
                  <a:pt x="5265968" y="1652040"/>
                </a:cubicBezTo>
                <a:cubicBezTo>
                  <a:pt x="5226622" y="1643037"/>
                  <a:pt x="5265968" y="1652040"/>
                  <a:pt x="5253008" y="1708694"/>
                </a:cubicBezTo>
                <a:cubicBezTo>
                  <a:pt x="5240047" y="1765351"/>
                  <a:pt x="5240047" y="1765351"/>
                  <a:pt x="5213199" y="1520722"/>
                </a:cubicBezTo>
                <a:cubicBezTo>
                  <a:pt x="5213199" y="1520722"/>
                  <a:pt x="5213199" y="1520722"/>
                  <a:pt x="5186814" y="1455066"/>
                </a:cubicBezTo>
                <a:cubicBezTo>
                  <a:pt x="5186814" y="1455066"/>
                  <a:pt x="5186814" y="1455066"/>
                  <a:pt x="5173854" y="1511722"/>
                </a:cubicBezTo>
                <a:cubicBezTo>
                  <a:pt x="5121548" y="1559379"/>
                  <a:pt x="5200238" y="1577380"/>
                  <a:pt x="5147932" y="1625037"/>
                </a:cubicBezTo>
                <a:cubicBezTo>
                  <a:pt x="5147932" y="1625037"/>
                  <a:pt x="5147932" y="1625037"/>
                  <a:pt x="5121548" y="1559379"/>
                </a:cubicBezTo>
                <a:cubicBezTo>
                  <a:pt x="5121548" y="1559379"/>
                  <a:pt x="5121548" y="1559379"/>
                  <a:pt x="5134509" y="1502721"/>
                </a:cubicBezTo>
                <a:cubicBezTo>
                  <a:pt x="5134509" y="1502721"/>
                  <a:pt x="5134509" y="1502721"/>
                  <a:pt x="5147470" y="1446064"/>
                </a:cubicBezTo>
                <a:cubicBezTo>
                  <a:pt x="5147470" y="1446064"/>
                  <a:pt x="5147470" y="1446064"/>
                  <a:pt x="5160429" y="1389408"/>
                </a:cubicBezTo>
                <a:cubicBezTo>
                  <a:pt x="5160429" y="1389408"/>
                  <a:pt x="5160429" y="1389408"/>
                  <a:pt x="5199777" y="1398406"/>
                </a:cubicBezTo>
                <a:cubicBezTo>
                  <a:pt x="5199777" y="1398406"/>
                  <a:pt x="5199777" y="1398406"/>
                  <a:pt x="5239121" y="1407407"/>
                </a:cubicBezTo>
                <a:cubicBezTo>
                  <a:pt x="5199777" y="1398406"/>
                  <a:pt x="5265505" y="1473065"/>
                  <a:pt x="5226159" y="1464066"/>
                </a:cubicBezTo>
                <a:cubicBezTo>
                  <a:pt x="5226159" y="1464066"/>
                  <a:pt x="5226159" y="1464066"/>
                  <a:pt x="5239582" y="1586381"/>
                </a:cubicBezTo>
                <a:cubicBezTo>
                  <a:pt x="5239582" y="1586381"/>
                  <a:pt x="5239582" y="1586381"/>
                  <a:pt x="5291891" y="1538723"/>
                </a:cubicBezTo>
                <a:cubicBezTo>
                  <a:pt x="5291891" y="1538723"/>
                  <a:pt x="5291891" y="1538723"/>
                  <a:pt x="5265505" y="1473065"/>
                </a:cubicBezTo>
                <a:cubicBezTo>
                  <a:pt x="5265505" y="1473065"/>
                  <a:pt x="5265505" y="1473065"/>
                  <a:pt x="5330771" y="1368754"/>
                </a:cubicBezTo>
                <a:cubicBezTo>
                  <a:pt x="5330771" y="1368754"/>
                  <a:pt x="5330771" y="1368754"/>
                  <a:pt x="5317347" y="1246437"/>
                </a:cubicBezTo>
                <a:cubicBezTo>
                  <a:pt x="5317347" y="1246437"/>
                  <a:pt x="5317347" y="1246437"/>
                  <a:pt x="5421029" y="793188"/>
                </a:cubicBezTo>
                <a:cubicBezTo>
                  <a:pt x="5421029" y="793188"/>
                  <a:pt x="5421029" y="793188"/>
                  <a:pt x="5577021" y="292280"/>
                </a:cubicBezTo>
                <a:cubicBezTo>
                  <a:pt x="5577021" y="292280"/>
                  <a:pt x="5577021" y="292280"/>
                  <a:pt x="5602475" y="0"/>
                </a:cubicBezTo>
                <a:close/>
              </a:path>
            </a:pathLst>
          </a:custGeom>
        </p:spPr>
        <p:txBody>
          <a:bodyPr wrap="square">
            <a:noAutofit/>
          </a:bodyPr>
          <a:lstStyle/>
          <a:p>
            <a:endParaRPr lang="en-US"/>
          </a:p>
        </p:txBody>
      </p:sp>
      <p:sp>
        <p:nvSpPr>
          <p:cNvPr id="243" name="Picture Placeholder 242"/>
          <p:cNvSpPr>
            <a:spLocks noGrp="1"/>
          </p:cNvSpPr>
          <p:nvPr>
            <p:ph type="pic" sz="quarter" idx="11"/>
          </p:nvPr>
        </p:nvSpPr>
        <p:spPr>
          <a:xfrm>
            <a:off x="6134194" y="1"/>
            <a:ext cx="5891582" cy="5628216"/>
          </a:xfrm>
          <a:custGeom>
            <a:avLst/>
            <a:gdLst>
              <a:gd name="connsiteX0" fmla="*/ 5383084 w 11754012"/>
              <a:gd name="connsiteY0" fmla="*/ 8701085 h 11256431"/>
              <a:gd name="connsiteX1" fmla="*/ 5382424 w 11754012"/>
              <a:gd name="connsiteY1" fmla="*/ 8705020 h 11256431"/>
              <a:gd name="connsiteX2" fmla="*/ 5383752 w 11754012"/>
              <a:gd name="connsiteY2" fmla="*/ 8705243 h 11256431"/>
              <a:gd name="connsiteX3" fmla="*/ 4957532 w 11754012"/>
              <a:gd name="connsiteY3" fmla="*/ 8013292 h 11256431"/>
              <a:gd name="connsiteX4" fmla="*/ 4933166 w 11754012"/>
              <a:gd name="connsiteY4" fmla="*/ 8017485 h 11256431"/>
              <a:gd name="connsiteX5" fmla="*/ 4923704 w 11754012"/>
              <a:gd name="connsiteY5" fmla="*/ 8025179 h 11256431"/>
              <a:gd name="connsiteX6" fmla="*/ 4921516 w 11754012"/>
              <a:gd name="connsiteY6" fmla="*/ 8038201 h 11256431"/>
              <a:gd name="connsiteX7" fmla="*/ 4938308 w 11754012"/>
              <a:gd name="connsiteY7" fmla="*/ 8041022 h 11256431"/>
              <a:gd name="connsiteX8" fmla="*/ 4952472 w 11754012"/>
              <a:gd name="connsiteY8" fmla="*/ 8043403 h 11256431"/>
              <a:gd name="connsiteX9" fmla="*/ 7831296 w 11754012"/>
              <a:gd name="connsiteY9" fmla="*/ 7285225 h 11256431"/>
              <a:gd name="connsiteX10" fmla="*/ 7830460 w 11754012"/>
              <a:gd name="connsiteY10" fmla="*/ 7289510 h 11256431"/>
              <a:gd name="connsiteX11" fmla="*/ 7820824 w 11754012"/>
              <a:gd name="connsiteY11" fmla="*/ 7346826 h 11256431"/>
              <a:gd name="connsiteX12" fmla="*/ 7823588 w 11754012"/>
              <a:gd name="connsiteY12" fmla="*/ 7398860 h 11256431"/>
              <a:gd name="connsiteX13" fmla="*/ 7826416 w 11754012"/>
              <a:gd name="connsiteY13" fmla="*/ 7400526 h 11256431"/>
              <a:gd name="connsiteX14" fmla="*/ 7847204 w 11754012"/>
              <a:gd name="connsiteY14" fmla="*/ 7379238 h 11256431"/>
              <a:gd name="connsiteX15" fmla="*/ 7838544 w 11754012"/>
              <a:gd name="connsiteY15" fmla="*/ 7328054 h 11256431"/>
              <a:gd name="connsiteX16" fmla="*/ 1369841 w 11754012"/>
              <a:gd name="connsiteY16" fmla="*/ 5959505 h 11256431"/>
              <a:gd name="connsiteX17" fmla="*/ 1366643 w 11754012"/>
              <a:gd name="connsiteY17" fmla="*/ 5961843 h 11256431"/>
              <a:gd name="connsiteX18" fmla="*/ 1367469 w 11754012"/>
              <a:gd name="connsiteY18" fmla="*/ 5962632 h 11256431"/>
              <a:gd name="connsiteX19" fmla="*/ 2058082 w 11754012"/>
              <a:gd name="connsiteY19" fmla="*/ 5795833 h 11256431"/>
              <a:gd name="connsiteX20" fmla="*/ 2039936 w 11754012"/>
              <a:gd name="connsiteY20" fmla="*/ 5819768 h 11256431"/>
              <a:gd name="connsiteX21" fmla="*/ 2048736 w 11754012"/>
              <a:gd name="connsiteY21" fmla="*/ 5828183 h 11256431"/>
              <a:gd name="connsiteX22" fmla="*/ 2059170 w 11754012"/>
              <a:gd name="connsiteY22" fmla="*/ 5838162 h 11256431"/>
              <a:gd name="connsiteX23" fmla="*/ 2067018 w 11754012"/>
              <a:gd name="connsiteY23" fmla="*/ 5827812 h 11256431"/>
              <a:gd name="connsiteX24" fmla="*/ 2067523 w 11754012"/>
              <a:gd name="connsiteY24" fmla="*/ 5815916 h 11256431"/>
              <a:gd name="connsiteX25" fmla="*/ 2058082 w 11754012"/>
              <a:gd name="connsiteY25" fmla="*/ 5795833 h 11256431"/>
              <a:gd name="connsiteX26" fmla="*/ 9930676 w 11754012"/>
              <a:gd name="connsiteY26" fmla="*/ 4723745 h 11256431"/>
              <a:gd name="connsiteX27" fmla="*/ 9929472 w 11754012"/>
              <a:gd name="connsiteY27" fmla="*/ 4730909 h 11256431"/>
              <a:gd name="connsiteX28" fmla="*/ 9924664 w 11754012"/>
              <a:gd name="connsiteY28" fmla="*/ 4759515 h 11256431"/>
              <a:gd name="connsiteX29" fmla="*/ 9934464 w 11754012"/>
              <a:gd name="connsiteY29" fmla="*/ 4755337 h 11256431"/>
              <a:gd name="connsiteX30" fmla="*/ 9943712 w 11754012"/>
              <a:gd name="connsiteY30" fmla="*/ 4751399 h 11256431"/>
              <a:gd name="connsiteX31" fmla="*/ 9957144 w 11754012"/>
              <a:gd name="connsiteY31" fmla="*/ 4546637 h 11256431"/>
              <a:gd name="connsiteX32" fmla="*/ 9957696 w 11754012"/>
              <a:gd name="connsiteY32" fmla="*/ 4549898 h 11256431"/>
              <a:gd name="connsiteX33" fmla="*/ 9959576 w 11754012"/>
              <a:gd name="connsiteY33" fmla="*/ 4551798 h 11256431"/>
              <a:gd name="connsiteX34" fmla="*/ 9688984 w 11754012"/>
              <a:gd name="connsiteY34" fmla="*/ 4447378 h 11256431"/>
              <a:gd name="connsiteX35" fmla="*/ 9694376 w 11754012"/>
              <a:gd name="connsiteY35" fmla="*/ 4479244 h 11256431"/>
              <a:gd name="connsiteX36" fmla="*/ 9654572 w 11754012"/>
              <a:gd name="connsiteY36" fmla="*/ 4472554 h 11256431"/>
              <a:gd name="connsiteX37" fmla="*/ 9653368 w 11754012"/>
              <a:gd name="connsiteY37" fmla="*/ 4479719 h 11256431"/>
              <a:gd name="connsiteX38" fmla="*/ 9647856 w 11754012"/>
              <a:gd name="connsiteY38" fmla="*/ 4512505 h 11256431"/>
              <a:gd name="connsiteX39" fmla="*/ 9653876 w 11754012"/>
              <a:gd name="connsiteY39" fmla="*/ 4525278 h 11256431"/>
              <a:gd name="connsiteX40" fmla="*/ 9671320 w 11754012"/>
              <a:gd name="connsiteY40" fmla="*/ 4562282 h 11256431"/>
              <a:gd name="connsiteX41" fmla="*/ 9701488 w 11754012"/>
              <a:gd name="connsiteY41" fmla="*/ 4626285 h 11256431"/>
              <a:gd name="connsiteX42" fmla="*/ 9731656 w 11754012"/>
              <a:gd name="connsiteY42" fmla="*/ 4690292 h 11256431"/>
              <a:gd name="connsiteX43" fmla="*/ 9752192 w 11754012"/>
              <a:gd name="connsiteY43" fmla="*/ 4811614 h 11256431"/>
              <a:gd name="connsiteX44" fmla="*/ 9801632 w 11754012"/>
              <a:gd name="connsiteY44" fmla="*/ 4760988 h 11256431"/>
              <a:gd name="connsiteX45" fmla="*/ 9811264 w 11754012"/>
              <a:gd name="connsiteY45" fmla="*/ 4703672 h 11256431"/>
              <a:gd name="connsiteX46" fmla="*/ 9771460 w 11754012"/>
              <a:gd name="connsiteY46" fmla="*/ 4696982 h 11256431"/>
              <a:gd name="connsiteX47" fmla="*/ 9741292 w 11754012"/>
              <a:gd name="connsiteY47" fmla="*/ 4632976 h 11256431"/>
              <a:gd name="connsiteX48" fmla="*/ 9750924 w 11754012"/>
              <a:gd name="connsiteY48" fmla="*/ 4575662 h 11256431"/>
              <a:gd name="connsiteX49" fmla="*/ 9690588 w 11754012"/>
              <a:gd name="connsiteY49" fmla="*/ 4447649 h 11256431"/>
              <a:gd name="connsiteX50" fmla="*/ 9719320 w 11754012"/>
              <a:gd name="connsiteY50" fmla="*/ 3863124 h 11256431"/>
              <a:gd name="connsiteX51" fmla="*/ 9718492 w 11754012"/>
              <a:gd name="connsiteY51" fmla="*/ 3879211 h 11256431"/>
              <a:gd name="connsiteX52" fmla="*/ 9708684 w 11754012"/>
              <a:gd name="connsiteY52" fmla="*/ 4070254 h 11256431"/>
              <a:gd name="connsiteX53" fmla="*/ 9706468 w 11754012"/>
              <a:gd name="connsiteY53" fmla="*/ 4113442 h 11256431"/>
              <a:gd name="connsiteX54" fmla="*/ 9738756 w 11754012"/>
              <a:gd name="connsiteY54" fmla="*/ 4161067 h 11256431"/>
              <a:gd name="connsiteX55" fmla="*/ 9768928 w 11754012"/>
              <a:gd name="connsiteY55" fmla="*/ 4225075 h 11256431"/>
              <a:gd name="connsiteX56" fmla="*/ 9749660 w 11754012"/>
              <a:gd name="connsiteY56" fmla="*/ 4339707 h 11256431"/>
              <a:gd name="connsiteX57" fmla="*/ 9740024 w 11754012"/>
              <a:gd name="connsiteY57" fmla="*/ 4397023 h 11256431"/>
              <a:gd name="connsiteX58" fmla="*/ 9779828 w 11754012"/>
              <a:gd name="connsiteY58" fmla="*/ 4403713 h 11256431"/>
              <a:gd name="connsiteX59" fmla="*/ 9809996 w 11754012"/>
              <a:gd name="connsiteY59" fmla="*/ 4467719 h 11256431"/>
              <a:gd name="connsiteX60" fmla="*/ 9849800 w 11754012"/>
              <a:gd name="connsiteY60" fmla="*/ 4474411 h 11256431"/>
              <a:gd name="connsiteX61" fmla="*/ 9840168 w 11754012"/>
              <a:gd name="connsiteY61" fmla="*/ 4531726 h 11256431"/>
              <a:gd name="connsiteX62" fmla="*/ 9861024 w 11754012"/>
              <a:gd name="connsiteY62" fmla="*/ 4510369 h 11256431"/>
              <a:gd name="connsiteX63" fmla="*/ 9888276 w 11754012"/>
              <a:gd name="connsiteY63" fmla="*/ 4482460 h 11256431"/>
              <a:gd name="connsiteX64" fmla="*/ 9884728 w 11754012"/>
              <a:gd name="connsiteY64" fmla="*/ 4461515 h 11256431"/>
              <a:gd name="connsiteX65" fmla="*/ 9872856 w 11754012"/>
              <a:gd name="connsiteY65" fmla="*/ 4391372 h 11256431"/>
              <a:gd name="connsiteX66" fmla="*/ 9882492 w 11754012"/>
              <a:gd name="connsiteY66" fmla="*/ 4334057 h 11256431"/>
              <a:gd name="connsiteX67" fmla="*/ 9892128 w 11754012"/>
              <a:gd name="connsiteY67" fmla="*/ 4276743 h 11256431"/>
              <a:gd name="connsiteX68" fmla="*/ 9890764 w 11754012"/>
              <a:gd name="connsiteY68" fmla="*/ 4254412 h 11256431"/>
              <a:gd name="connsiteX69" fmla="*/ 9890732 w 11754012"/>
              <a:gd name="connsiteY69" fmla="*/ 4253901 h 11256431"/>
              <a:gd name="connsiteX70" fmla="*/ 9888336 w 11754012"/>
              <a:gd name="connsiteY70" fmla="*/ 4245146 h 11256431"/>
              <a:gd name="connsiteX71" fmla="*/ 9858168 w 11754012"/>
              <a:gd name="connsiteY71" fmla="*/ 4181139 h 11256431"/>
              <a:gd name="connsiteX72" fmla="*/ 9818364 w 11754012"/>
              <a:gd name="connsiteY72" fmla="*/ 4174449 h 11256431"/>
              <a:gd name="connsiteX73" fmla="*/ 9788196 w 11754012"/>
              <a:gd name="connsiteY73" fmla="*/ 4110443 h 11256431"/>
              <a:gd name="connsiteX74" fmla="*/ 9797828 w 11754012"/>
              <a:gd name="connsiteY74" fmla="*/ 4053127 h 11256431"/>
              <a:gd name="connsiteX75" fmla="*/ 9767660 w 11754012"/>
              <a:gd name="connsiteY75" fmla="*/ 3989121 h 11256431"/>
              <a:gd name="connsiteX76" fmla="*/ 9777292 w 11754012"/>
              <a:gd name="connsiteY76" fmla="*/ 3931805 h 11256431"/>
              <a:gd name="connsiteX77" fmla="*/ 9727856 w 11754012"/>
              <a:gd name="connsiteY77" fmla="*/ 3982430 h 11256431"/>
              <a:gd name="connsiteX78" fmla="*/ 9737492 w 11754012"/>
              <a:gd name="connsiteY78" fmla="*/ 3925114 h 11256431"/>
              <a:gd name="connsiteX79" fmla="*/ 9747128 w 11754012"/>
              <a:gd name="connsiteY79" fmla="*/ 3867797 h 11256431"/>
              <a:gd name="connsiteX80" fmla="*/ 9730332 w 11754012"/>
              <a:gd name="connsiteY80" fmla="*/ 3864977 h 11256431"/>
              <a:gd name="connsiteX81" fmla="*/ 9715352 w 11754012"/>
              <a:gd name="connsiteY81" fmla="*/ 3803522 h 11256431"/>
              <a:gd name="connsiteX82" fmla="*/ 9716180 w 11754012"/>
              <a:gd name="connsiteY82" fmla="*/ 3808416 h 11256431"/>
              <a:gd name="connsiteX83" fmla="*/ 9716956 w 11754012"/>
              <a:gd name="connsiteY83" fmla="*/ 3803792 h 11256431"/>
              <a:gd name="connsiteX84" fmla="*/ 10237696 w 11754012"/>
              <a:gd name="connsiteY84" fmla="*/ 3681790 h 11256431"/>
              <a:gd name="connsiteX85" fmla="*/ 10236920 w 11754012"/>
              <a:gd name="connsiteY85" fmla="*/ 3686412 h 11256431"/>
              <a:gd name="connsiteX86" fmla="*/ 10238548 w 11754012"/>
              <a:gd name="connsiteY86" fmla="*/ 3686815 h 11256431"/>
              <a:gd name="connsiteX87" fmla="*/ 10153528 w 11754012"/>
              <a:gd name="connsiteY87" fmla="*/ 3641434 h 11256431"/>
              <a:gd name="connsiteX88" fmla="*/ 10183692 w 11754012"/>
              <a:gd name="connsiteY88" fmla="*/ 3705440 h 11256431"/>
              <a:gd name="connsiteX89" fmla="*/ 10187468 w 11754012"/>
              <a:gd name="connsiteY89" fmla="*/ 3713443 h 11256431"/>
              <a:gd name="connsiteX90" fmla="*/ 10190400 w 11754012"/>
              <a:gd name="connsiteY90" fmla="*/ 3719672 h 11256431"/>
              <a:gd name="connsiteX91" fmla="*/ 10197116 w 11754012"/>
              <a:gd name="connsiteY91" fmla="*/ 3679722 h 11256431"/>
              <a:gd name="connsiteX92" fmla="*/ 10182032 w 11754012"/>
              <a:gd name="connsiteY92" fmla="*/ 3647717 h 11256431"/>
              <a:gd name="connsiteX93" fmla="*/ 10182092 w 11754012"/>
              <a:gd name="connsiteY93" fmla="*/ 3646236 h 11256431"/>
              <a:gd name="connsiteX94" fmla="*/ 10176536 w 11754012"/>
              <a:gd name="connsiteY94" fmla="*/ 3645301 h 11256431"/>
              <a:gd name="connsiteX95" fmla="*/ 10153528 w 11754012"/>
              <a:gd name="connsiteY95" fmla="*/ 3641434 h 11256431"/>
              <a:gd name="connsiteX96" fmla="*/ 10285092 w 11754012"/>
              <a:gd name="connsiteY96" fmla="*/ 3399831 h 11256431"/>
              <a:gd name="connsiteX97" fmla="*/ 10315260 w 11754012"/>
              <a:gd name="connsiteY97" fmla="*/ 3463837 h 11256431"/>
              <a:gd name="connsiteX98" fmla="*/ 10324004 w 11754012"/>
              <a:gd name="connsiteY98" fmla="*/ 3472676 h 11256431"/>
              <a:gd name="connsiteX99" fmla="*/ 10336460 w 11754012"/>
              <a:gd name="connsiteY99" fmla="*/ 3485257 h 11256431"/>
              <a:gd name="connsiteX100" fmla="*/ 10311468 w 11754012"/>
              <a:gd name="connsiteY100" fmla="*/ 3432242 h 11256431"/>
              <a:gd name="connsiteX101" fmla="*/ 10298744 w 11754012"/>
              <a:gd name="connsiteY101" fmla="*/ 3405238 h 11256431"/>
              <a:gd name="connsiteX102" fmla="*/ 10297148 w 11754012"/>
              <a:gd name="connsiteY102" fmla="*/ 3401858 h 11256431"/>
              <a:gd name="connsiteX103" fmla="*/ 1105209 w 11754012"/>
              <a:gd name="connsiteY103" fmla="*/ 3269500 h 11256431"/>
              <a:gd name="connsiteX104" fmla="*/ 1072089 w 11754012"/>
              <a:gd name="connsiteY104" fmla="*/ 3293320 h 11256431"/>
              <a:gd name="connsiteX105" fmla="*/ 1032509 w 11754012"/>
              <a:gd name="connsiteY105" fmla="*/ 3321786 h 11256431"/>
              <a:gd name="connsiteX106" fmla="*/ 1028384 w 11754012"/>
              <a:gd name="connsiteY106" fmla="*/ 3350889 h 11256431"/>
              <a:gd name="connsiteX107" fmla="*/ 1030960 w 11754012"/>
              <a:gd name="connsiteY107" fmla="*/ 3351764 h 11256431"/>
              <a:gd name="connsiteX108" fmla="*/ 1068141 w 11754012"/>
              <a:gd name="connsiteY108" fmla="*/ 3318550 h 11256431"/>
              <a:gd name="connsiteX109" fmla="*/ 1102685 w 11754012"/>
              <a:gd name="connsiteY109" fmla="*/ 3272988 h 11256431"/>
              <a:gd name="connsiteX110" fmla="*/ 9821664 w 11754012"/>
              <a:gd name="connsiteY110" fmla="*/ 2937362 h 11256431"/>
              <a:gd name="connsiteX111" fmla="*/ 9818484 w 11754012"/>
              <a:gd name="connsiteY111" fmla="*/ 2952483 h 11256431"/>
              <a:gd name="connsiteX112" fmla="*/ 9812836 w 11754012"/>
              <a:gd name="connsiteY112" fmla="*/ 2966837 h 11256431"/>
              <a:gd name="connsiteX113" fmla="*/ 9816604 w 11754012"/>
              <a:gd name="connsiteY113" fmla="*/ 2967471 h 11256431"/>
              <a:gd name="connsiteX114" fmla="*/ 9903412 w 11754012"/>
              <a:gd name="connsiteY114" fmla="*/ 2901100 h 11256431"/>
              <a:gd name="connsiteX115" fmla="*/ 9890048 w 11754012"/>
              <a:gd name="connsiteY115" fmla="*/ 2914786 h 11256431"/>
              <a:gd name="connsiteX116" fmla="*/ 9861468 w 11754012"/>
              <a:gd name="connsiteY116" fmla="*/ 2944052 h 11256431"/>
              <a:gd name="connsiteX117" fmla="*/ 9891636 w 11754012"/>
              <a:gd name="connsiteY117" fmla="*/ 3008060 h 11256431"/>
              <a:gd name="connsiteX118" fmla="*/ 9896612 w 11754012"/>
              <a:gd name="connsiteY118" fmla="*/ 3008896 h 11256431"/>
              <a:gd name="connsiteX119" fmla="*/ 9900484 w 11754012"/>
              <a:gd name="connsiteY119" fmla="*/ 3009547 h 11256431"/>
              <a:gd name="connsiteX120" fmla="*/ 9905060 w 11754012"/>
              <a:gd name="connsiteY120" fmla="*/ 2982340 h 11256431"/>
              <a:gd name="connsiteX121" fmla="*/ 9914692 w 11754012"/>
              <a:gd name="connsiteY121" fmla="*/ 2925025 h 11256431"/>
              <a:gd name="connsiteX122" fmla="*/ 9742628 w 11754012"/>
              <a:gd name="connsiteY122" fmla="*/ 2847446 h 11256431"/>
              <a:gd name="connsiteX123" fmla="*/ 9715676 w 11754012"/>
              <a:gd name="connsiteY123" fmla="*/ 2891574 h 11256431"/>
              <a:gd name="connsiteX124" fmla="*/ 9745844 w 11754012"/>
              <a:gd name="connsiteY124" fmla="*/ 2955577 h 11256431"/>
              <a:gd name="connsiteX125" fmla="*/ 9747112 w 11754012"/>
              <a:gd name="connsiteY125" fmla="*/ 3191534 h 11256431"/>
              <a:gd name="connsiteX126" fmla="*/ 9758012 w 11754012"/>
              <a:gd name="connsiteY126" fmla="*/ 3370171 h 11256431"/>
              <a:gd name="connsiteX127" fmla="*/ 9755604 w 11754012"/>
              <a:gd name="connsiteY127" fmla="*/ 3384499 h 11256431"/>
              <a:gd name="connsiteX128" fmla="*/ 9751300 w 11754012"/>
              <a:gd name="connsiteY128" fmla="*/ 3410121 h 11256431"/>
              <a:gd name="connsiteX129" fmla="*/ 9757316 w 11754012"/>
              <a:gd name="connsiteY129" fmla="*/ 3422893 h 11256431"/>
              <a:gd name="connsiteX130" fmla="*/ 9774760 w 11754012"/>
              <a:gd name="connsiteY130" fmla="*/ 3459898 h 11256431"/>
              <a:gd name="connsiteX131" fmla="*/ 9804932 w 11754012"/>
              <a:gd name="connsiteY131" fmla="*/ 3523903 h 11256431"/>
              <a:gd name="connsiteX132" fmla="*/ 9795296 w 11754012"/>
              <a:gd name="connsiteY132" fmla="*/ 3581220 h 11256431"/>
              <a:gd name="connsiteX133" fmla="*/ 9785660 w 11754012"/>
              <a:gd name="connsiteY133" fmla="*/ 3638536 h 11256431"/>
              <a:gd name="connsiteX134" fmla="*/ 9825464 w 11754012"/>
              <a:gd name="connsiteY134" fmla="*/ 3645227 h 11256431"/>
              <a:gd name="connsiteX135" fmla="*/ 9865268 w 11754012"/>
              <a:gd name="connsiteY135" fmla="*/ 3651916 h 11256431"/>
              <a:gd name="connsiteX136" fmla="*/ 9855632 w 11754012"/>
              <a:gd name="connsiteY136" fmla="*/ 3709234 h 11256431"/>
              <a:gd name="connsiteX137" fmla="*/ 9863016 w 11754012"/>
              <a:gd name="connsiteY137" fmla="*/ 3695742 h 11256431"/>
              <a:gd name="connsiteX138" fmla="*/ 9874656 w 11754012"/>
              <a:gd name="connsiteY138" fmla="*/ 3674475 h 11256431"/>
              <a:gd name="connsiteX139" fmla="*/ 9878688 w 11754012"/>
              <a:gd name="connsiteY139" fmla="*/ 3626199 h 11256431"/>
              <a:gd name="connsiteX140" fmla="*/ 9897960 w 11754012"/>
              <a:gd name="connsiteY140" fmla="*/ 3511564 h 11256431"/>
              <a:gd name="connsiteX141" fmla="*/ 9896692 w 11754012"/>
              <a:gd name="connsiteY141" fmla="*/ 3275612 h 11256431"/>
              <a:gd name="connsiteX142" fmla="*/ 9895328 w 11754012"/>
              <a:gd name="connsiteY142" fmla="*/ 3253282 h 11256431"/>
              <a:gd name="connsiteX143" fmla="*/ 9894500 w 11754012"/>
              <a:gd name="connsiteY143" fmla="*/ 3239671 h 11256431"/>
              <a:gd name="connsiteX144" fmla="*/ 9892904 w 11754012"/>
              <a:gd name="connsiteY144" fmla="*/ 3244017 h 11256431"/>
              <a:gd name="connsiteX145" fmla="*/ 9862732 w 11754012"/>
              <a:gd name="connsiteY145" fmla="*/ 3180009 h 11256431"/>
              <a:gd name="connsiteX146" fmla="*/ 9872368 w 11754012"/>
              <a:gd name="connsiteY146" fmla="*/ 3122693 h 11256431"/>
              <a:gd name="connsiteX147" fmla="*/ 9842200 w 11754012"/>
              <a:gd name="connsiteY147" fmla="*/ 3058685 h 11256431"/>
              <a:gd name="connsiteX148" fmla="*/ 9812028 w 11754012"/>
              <a:gd name="connsiteY148" fmla="*/ 2994679 h 11256431"/>
              <a:gd name="connsiteX149" fmla="*/ 9813232 w 11754012"/>
              <a:gd name="connsiteY149" fmla="*/ 2987514 h 11256431"/>
              <a:gd name="connsiteX150" fmla="*/ 9814460 w 11754012"/>
              <a:gd name="connsiteY150" fmla="*/ 2980215 h 11256431"/>
              <a:gd name="connsiteX151" fmla="*/ 9804596 w 11754012"/>
              <a:gd name="connsiteY151" fmla="*/ 2990317 h 11256431"/>
              <a:gd name="connsiteX152" fmla="*/ 9776016 w 11754012"/>
              <a:gd name="connsiteY152" fmla="*/ 3019584 h 11256431"/>
              <a:gd name="connsiteX153" fmla="*/ 9785648 w 11754012"/>
              <a:gd name="connsiteY153" fmla="*/ 2962268 h 11256431"/>
              <a:gd name="connsiteX154" fmla="*/ 9802440 w 11754012"/>
              <a:gd name="connsiteY154" fmla="*/ 2965089 h 11256431"/>
              <a:gd name="connsiteX155" fmla="*/ 9805828 w 11754012"/>
              <a:gd name="connsiteY155" fmla="*/ 2965660 h 11256431"/>
              <a:gd name="connsiteX156" fmla="*/ 9800804 w 11754012"/>
              <a:gd name="connsiteY156" fmla="*/ 2958723 h 11256431"/>
              <a:gd name="connsiteX157" fmla="*/ 9795920 w 11754012"/>
              <a:gd name="connsiteY157" fmla="*/ 2927396 h 11256431"/>
              <a:gd name="connsiteX158" fmla="*/ 9794476 w 11754012"/>
              <a:gd name="connsiteY158" fmla="*/ 2909758 h 11256431"/>
              <a:gd name="connsiteX159" fmla="*/ 9785648 w 11754012"/>
              <a:gd name="connsiteY159" fmla="*/ 2962268 h 11256431"/>
              <a:gd name="connsiteX160" fmla="*/ 9755480 w 11754012"/>
              <a:gd name="connsiteY160" fmla="*/ 2898263 h 11256431"/>
              <a:gd name="connsiteX161" fmla="*/ 9749764 w 11754012"/>
              <a:gd name="connsiteY161" fmla="*/ 2872322 h 11256431"/>
              <a:gd name="connsiteX162" fmla="*/ 9752468 w 11754012"/>
              <a:gd name="connsiteY162" fmla="*/ 2866800 h 11256431"/>
              <a:gd name="connsiteX163" fmla="*/ 9751688 w 11754012"/>
              <a:gd name="connsiteY163" fmla="*/ 2866669 h 11256431"/>
              <a:gd name="connsiteX164" fmla="*/ 9747920 w 11754012"/>
              <a:gd name="connsiteY164" fmla="*/ 2858667 h 11256431"/>
              <a:gd name="connsiteX165" fmla="*/ 9991256 w 11754012"/>
              <a:gd name="connsiteY165" fmla="*/ 2752885 h 11256431"/>
              <a:gd name="connsiteX166" fmla="*/ 9983396 w 11754012"/>
              <a:gd name="connsiteY166" fmla="*/ 2759769 h 11256431"/>
              <a:gd name="connsiteX167" fmla="*/ 9973764 w 11754012"/>
              <a:gd name="connsiteY167" fmla="*/ 2817086 h 11256431"/>
              <a:gd name="connsiteX168" fmla="*/ 10013564 w 11754012"/>
              <a:gd name="connsiteY168" fmla="*/ 2823776 h 11256431"/>
              <a:gd name="connsiteX169" fmla="*/ 9964128 w 11754012"/>
              <a:gd name="connsiteY169" fmla="*/ 2874399 h 11256431"/>
              <a:gd name="connsiteX170" fmla="*/ 9924324 w 11754012"/>
              <a:gd name="connsiteY170" fmla="*/ 2867709 h 11256431"/>
              <a:gd name="connsiteX171" fmla="*/ 9937052 w 11754012"/>
              <a:gd name="connsiteY171" fmla="*/ 2894712 h 11256431"/>
              <a:gd name="connsiteX172" fmla="*/ 9947788 w 11754012"/>
              <a:gd name="connsiteY172" fmla="*/ 2917485 h 11256431"/>
              <a:gd name="connsiteX173" fmla="*/ 9950708 w 11754012"/>
              <a:gd name="connsiteY173" fmla="*/ 2900120 h 11256431"/>
              <a:gd name="connsiteX174" fmla="*/ 9958456 w 11754012"/>
              <a:gd name="connsiteY174" fmla="*/ 2908153 h 11256431"/>
              <a:gd name="connsiteX175" fmla="*/ 9964128 w 11754012"/>
              <a:gd name="connsiteY175" fmla="*/ 2874399 h 11256431"/>
              <a:gd name="connsiteX176" fmla="*/ 9972792 w 11754012"/>
              <a:gd name="connsiteY176" fmla="*/ 2925581 h 11256431"/>
              <a:gd name="connsiteX177" fmla="*/ 9980012 w 11754012"/>
              <a:gd name="connsiteY177" fmla="*/ 2968232 h 11256431"/>
              <a:gd name="connsiteX178" fmla="*/ 9980876 w 11754012"/>
              <a:gd name="connsiteY178" fmla="*/ 2964125 h 11256431"/>
              <a:gd name="connsiteX179" fmla="*/ 10011044 w 11754012"/>
              <a:gd name="connsiteY179" fmla="*/ 3028131 h 11256431"/>
              <a:gd name="connsiteX180" fmla="*/ 10001412 w 11754012"/>
              <a:gd name="connsiteY180" fmla="*/ 3085448 h 11256431"/>
              <a:gd name="connsiteX181" fmla="*/ 10041212 w 11754012"/>
              <a:gd name="connsiteY181" fmla="*/ 3092137 h 11256431"/>
              <a:gd name="connsiteX182" fmla="*/ 10061748 w 11754012"/>
              <a:gd name="connsiteY182" fmla="*/ 3213461 h 11256431"/>
              <a:gd name="connsiteX183" fmla="*/ 10101556 w 11754012"/>
              <a:gd name="connsiteY183" fmla="*/ 3220152 h 11256431"/>
              <a:gd name="connsiteX184" fmla="*/ 10122088 w 11754012"/>
              <a:gd name="connsiteY184" fmla="*/ 3341474 h 11256431"/>
              <a:gd name="connsiteX185" fmla="*/ 10152260 w 11754012"/>
              <a:gd name="connsiteY185" fmla="*/ 3405481 h 11256431"/>
              <a:gd name="connsiteX186" fmla="*/ 10177712 w 11754012"/>
              <a:gd name="connsiteY186" fmla="*/ 3459485 h 11256431"/>
              <a:gd name="connsiteX187" fmla="*/ 10191420 w 11754012"/>
              <a:gd name="connsiteY187" fmla="*/ 3488563 h 11256431"/>
              <a:gd name="connsiteX188" fmla="*/ 10194804 w 11754012"/>
              <a:gd name="connsiteY188" fmla="*/ 3480425 h 11256431"/>
              <a:gd name="connsiteX189" fmla="*/ 10226020 w 11754012"/>
              <a:gd name="connsiteY189" fmla="*/ 3507771 h 11256431"/>
              <a:gd name="connsiteX190" fmla="*/ 10235652 w 11754012"/>
              <a:gd name="connsiteY190" fmla="*/ 3450457 h 11256431"/>
              <a:gd name="connsiteX191" fmla="*/ 10195848 w 11754012"/>
              <a:gd name="connsiteY191" fmla="*/ 3443767 h 11256431"/>
              <a:gd name="connsiteX192" fmla="*/ 10165680 w 11754012"/>
              <a:gd name="connsiteY192" fmla="*/ 3379760 h 11256431"/>
              <a:gd name="connsiteX193" fmla="*/ 10205484 w 11754012"/>
              <a:gd name="connsiteY193" fmla="*/ 3386450 h 11256431"/>
              <a:gd name="connsiteX194" fmla="*/ 10215116 w 11754012"/>
              <a:gd name="connsiteY194" fmla="*/ 3329136 h 11256431"/>
              <a:gd name="connsiteX195" fmla="*/ 10194584 w 11754012"/>
              <a:gd name="connsiteY195" fmla="*/ 3207812 h 11256431"/>
              <a:gd name="connsiteX196" fmla="*/ 10185920 w 11754012"/>
              <a:gd name="connsiteY196" fmla="*/ 3156628 h 11256431"/>
              <a:gd name="connsiteX197" fmla="*/ 10182068 w 11754012"/>
              <a:gd name="connsiteY197" fmla="*/ 3133875 h 11256431"/>
              <a:gd name="connsiteX198" fmla="*/ 10160624 w 11754012"/>
              <a:gd name="connsiteY198" fmla="*/ 3112209 h 11256431"/>
              <a:gd name="connsiteX199" fmla="*/ 10164512 w 11754012"/>
              <a:gd name="connsiteY199" fmla="*/ 3054849 h 11256431"/>
              <a:gd name="connsiteX200" fmla="*/ 10165836 w 11754012"/>
              <a:gd name="connsiteY200" fmla="*/ 3054857 h 11256431"/>
              <a:gd name="connsiteX201" fmla="*/ 10155192 w 11754012"/>
              <a:gd name="connsiteY201" fmla="*/ 3046484 h 11256431"/>
              <a:gd name="connsiteX202" fmla="*/ 10133156 w 11754012"/>
              <a:gd name="connsiteY202" fmla="*/ 3021601 h 11256431"/>
              <a:gd name="connsiteX203" fmla="*/ 10131276 w 11754012"/>
              <a:gd name="connsiteY203" fmla="*/ 3015508 h 11256431"/>
              <a:gd name="connsiteX204" fmla="*/ 10108064 w 11754012"/>
              <a:gd name="connsiteY204" fmla="*/ 2992053 h 11256431"/>
              <a:gd name="connsiteX205" fmla="*/ 10104076 w 11754012"/>
              <a:gd name="connsiteY205" fmla="*/ 3015791 h 11256431"/>
              <a:gd name="connsiteX206" fmla="*/ 10082684 w 11754012"/>
              <a:gd name="connsiteY206" fmla="*/ 2937608 h 11256431"/>
              <a:gd name="connsiteX207" fmla="*/ 10076632 w 11754012"/>
              <a:gd name="connsiteY207" fmla="*/ 2915491 h 11256431"/>
              <a:gd name="connsiteX208" fmla="*/ 10070116 w 11754012"/>
              <a:gd name="connsiteY208" fmla="*/ 2920193 h 11256431"/>
              <a:gd name="connsiteX209" fmla="*/ 10073088 w 11754012"/>
              <a:gd name="connsiteY209" fmla="*/ 2902528 h 11256431"/>
              <a:gd name="connsiteX210" fmla="*/ 10053368 w 11754012"/>
              <a:gd name="connsiteY210" fmla="*/ 2830466 h 11256431"/>
              <a:gd name="connsiteX211" fmla="*/ 10043792 w 11754012"/>
              <a:gd name="connsiteY211" fmla="*/ 2811360 h 11256431"/>
              <a:gd name="connsiteX212" fmla="*/ 10035180 w 11754012"/>
              <a:gd name="connsiteY212" fmla="*/ 2796449 h 11256431"/>
              <a:gd name="connsiteX213" fmla="*/ 10032788 w 11754012"/>
              <a:gd name="connsiteY213" fmla="*/ 2796048 h 11256431"/>
              <a:gd name="connsiteX214" fmla="*/ 10009780 w 11754012"/>
              <a:gd name="connsiteY214" fmla="*/ 2792178 h 11256431"/>
              <a:gd name="connsiteX215" fmla="*/ 9997052 w 11754012"/>
              <a:gd name="connsiteY215" fmla="*/ 2765177 h 11256431"/>
              <a:gd name="connsiteX216" fmla="*/ 9911648 w 11754012"/>
              <a:gd name="connsiteY216" fmla="*/ 2699644 h 11256431"/>
              <a:gd name="connsiteX217" fmla="*/ 9900004 w 11754012"/>
              <a:gd name="connsiteY217" fmla="*/ 2714792 h 11256431"/>
              <a:gd name="connsiteX218" fmla="*/ 9906180 w 11754012"/>
              <a:gd name="connsiteY218" fmla="*/ 2708464 h 11256431"/>
              <a:gd name="connsiteX219" fmla="*/ 9910996 w 11754012"/>
              <a:gd name="connsiteY219" fmla="*/ 2703536 h 11256431"/>
              <a:gd name="connsiteX220" fmla="*/ 9802384 w 11754012"/>
              <a:gd name="connsiteY220" fmla="*/ 2375730 h 11256431"/>
              <a:gd name="connsiteX221" fmla="*/ 9797180 w 11754012"/>
              <a:gd name="connsiteY221" fmla="*/ 2385234 h 11256431"/>
              <a:gd name="connsiteX222" fmla="*/ 9819128 w 11754012"/>
              <a:gd name="connsiteY222" fmla="*/ 2465455 h 11256431"/>
              <a:gd name="connsiteX223" fmla="*/ 9809492 w 11754012"/>
              <a:gd name="connsiteY223" fmla="*/ 2522772 h 11256431"/>
              <a:gd name="connsiteX224" fmla="*/ 9849300 w 11754012"/>
              <a:gd name="connsiteY224" fmla="*/ 2529462 h 11256431"/>
              <a:gd name="connsiteX225" fmla="*/ 9839664 w 11754012"/>
              <a:gd name="connsiteY225" fmla="*/ 2586778 h 11256431"/>
              <a:gd name="connsiteX226" fmla="*/ 9830032 w 11754012"/>
              <a:gd name="connsiteY226" fmla="*/ 2644094 h 11256431"/>
              <a:gd name="connsiteX227" fmla="*/ 9815264 w 11754012"/>
              <a:gd name="connsiteY227" fmla="*/ 2671080 h 11256431"/>
              <a:gd name="connsiteX228" fmla="*/ 9820824 w 11754012"/>
              <a:gd name="connsiteY228" fmla="*/ 2688996 h 11256431"/>
              <a:gd name="connsiteX229" fmla="*/ 9833816 w 11754012"/>
              <a:gd name="connsiteY229" fmla="*/ 2675691 h 11256431"/>
              <a:gd name="connsiteX230" fmla="*/ 9832744 w 11754012"/>
              <a:gd name="connsiteY230" fmla="*/ 2678273 h 11256431"/>
              <a:gd name="connsiteX231" fmla="*/ 9825808 w 11754012"/>
              <a:gd name="connsiteY231" fmla="*/ 2694957 h 11256431"/>
              <a:gd name="connsiteX232" fmla="*/ 9836048 w 11754012"/>
              <a:gd name="connsiteY232" fmla="*/ 2701510 h 11256431"/>
              <a:gd name="connsiteX233" fmla="*/ 9860200 w 11754012"/>
              <a:gd name="connsiteY233" fmla="*/ 2708102 h 11256431"/>
              <a:gd name="connsiteX234" fmla="*/ 9909636 w 11754012"/>
              <a:gd name="connsiteY234" fmla="*/ 2657476 h 11256431"/>
              <a:gd name="connsiteX235" fmla="*/ 9910840 w 11754012"/>
              <a:gd name="connsiteY235" fmla="*/ 2650311 h 11256431"/>
              <a:gd name="connsiteX236" fmla="*/ 9914208 w 11754012"/>
              <a:gd name="connsiteY236" fmla="*/ 2630268 h 11256431"/>
              <a:gd name="connsiteX237" fmla="*/ 9906268 w 11754012"/>
              <a:gd name="connsiteY237" fmla="*/ 2628932 h 11256431"/>
              <a:gd name="connsiteX238" fmla="*/ 9883256 w 11754012"/>
              <a:gd name="connsiteY238" fmla="*/ 2625066 h 11256431"/>
              <a:gd name="connsiteX239" fmla="*/ 9902524 w 11754012"/>
              <a:gd name="connsiteY239" fmla="*/ 2510431 h 11256431"/>
              <a:gd name="connsiteX240" fmla="*/ 9872356 w 11754012"/>
              <a:gd name="connsiteY240" fmla="*/ 2446427 h 11256431"/>
              <a:gd name="connsiteX241" fmla="*/ 9862720 w 11754012"/>
              <a:gd name="connsiteY241" fmla="*/ 2503741 h 11256431"/>
              <a:gd name="connsiteX242" fmla="*/ 9841364 w 11754012"/>
              <a:gd name="connsiteY242" fmla="*/ 2490022 h 11256431"/>
              <a:gd name="connsiteX243" fmla="*/ 9840324 w 11754012"/>
              <a:gd name="connsiteY243" fmla="*/ 2486107 h 11256431"/>
              <a:gd name="connsiteX244" fmla="*/ 9831856 w 11754012"/>
              <a:gd name="connsiteY244" fmla="*/ 2492458 h 11256431"/>
              <a:gd name="connsiteX245" fmla="*/ 9819128 w 11754012"/>
              <a:gd name="connsiteY245" fmla="*/ 2465455 h 11256431"/>
              <a:gd name="connsiteX246" fmla="*/ 9824104 w 11754012"/>
              <a:gd name="connsiteY246" fmla="*/ 2466291 h 11256431"/>
              <a:gd name="connsiteX247" fmla="*/ 9835552 w 11754012"/>
              <a:gd name="connsiteY247" fmla="*/ 2468216 h 11256431"/>
              <a:gd name="connsiteX248" fmla="*/ 9833916 w 11754012"/>
              <a:gd name="connsiteY248" fmla="*/ 2462066 h 11256431"/>
              <a:gd name="connsiteX249" fmla="*/ 9842184 w 11754012"/>
              <a:gd name="connsiteY249" fmla="*/ 2382421 h 11256431"/>
              <a:gd name="connsiteX250" fmla="*/ 9802384 w 11754012"/>
              <a:gd name="connsiteY250" fmla="*/ 2375730 h 11256431"/>
              <a:gd name="connsiteX251" fmla="*/ 1804858 w 11754012"/>
              <a:gd name="connsiteY251" fmla="*/ 52052 h 11256431"/>
              <a:gd name="connsiteX252" fmla="*/ 1779247 w 11754012"/>
              <a:gd name="connsiteY252" fmla="*/ 61517 h 11256431"/>
              <a:gd name="connsiteX253" fmla="*/ 1781215 w 11754012"/>
              <a:gd name="connsiteY253" fmla="*/ 70726 h 11256431"/>
              <a:gd name="connsiteX254" fmla="*/ 1783299 w 11754012"/>
              <a:gd name="connsiteY254" fmla="*/ 80487 h 11256431"/>
              <a:gd name="connsiteX255" fmla="*/ 1800540 w 11754012"/>
              <a:gd name="connsiteY255" fmla="*/ 57748 h 11256431"/>
              <a:gd name="connsiteX256" fmla="*/ 1804858 w 11754012"/>
              <a:gd name="connsiteY256" fmla="*/ 52052 h 11256431"/>
              <a:gd name="connsiteX257" fmla="*/ 2116166 w 11754012"/>
              <a:gd name="connsiteY257" fmla="*/ 35377 h 11256431"/>
              <a:gd name="connsiteX258" fmla="*/ 1997612 w 11754012"/>
              <a:gd name="connsiteY258" fmla="*/ 79195 h 11256431"/>
              <a:gd name="connsiteX259" fmla="*/ 1963070 w 11754012"/>
              <a:gd name="connsiteY259" fmla="*/ 124754 h 11256431"/>
              <a:gd name="connsiteX260" fmla="*/ 1903794 w 11754012"/>
              <a:gd name="connsiteY260" fmla="*/ 146663 h 11256431"/>
              <a:gd name="connsiteX261" fmla="*/ 1879060 w 11754012"/>
              <a:gd name="connsiteY261" fmla="*/ 123011 h 11256431"/>
              <a:gd name="connsiteX262" fmla="*/ 1844517 w 11754012"/>
              <a:gd name="connsiteY262" fmla="*/ 168571 h 11256431"/>
              <a:gd name="connsiteX263" fmla="*/ 1834707 w 11754012"/>
              <a:gd name="connsiteY263" fmla="*/ 237786 h 11256431"/>
              <a:gd name="connsiteX264" fmla="*/ 1928527 w 11754012"/>
              <a:gd name="connsiteY264" fmla="*/ 170316 h 11256431"/>
              <a:gd name="connsiteX265" fmla="*/ 1987804 w 11754012"/>
              <a:gd name="connsiteY265" fmla="*/ 148407 h 11256431"/>
              <a:gd name="connsiteX266" fmla="*/ 2047080 w 11754012"/>
              <a:gd name="connsiteY266" fmla="*/ 126501 h 11256431"/>
              <a:gd name="connsiteX267" fmla="*/ 2081349 w 11754012"/>
              <a:gd name="connsiteY267" fmla="*/ 113836 h 11256431"/>
              <a:gd name="connsiteX268" fmla="*/ 2093178 w 11754012"/>
              <a:gd name="connsiteY268" fmla="*/ 109462 h 11256431"/>
              <a:gd name="connsiteX269" fmla="*/ 2112937 w 11754012"/>
              <a:gd name="connsiteY269" fmla="*/ 83401 h 11256431"/>
              <a:gd name="connsiteX270" fmla="*/ 2117255 w 11754012"/>
              <a:gd name="connsiteY270" fmla="*/ 77704 h 11256431"/>
              <a:gd name="connsiteX271" fmla="*/ 2092521 w 11754012"/>
              <a:gd name="connsiteY271" fmla="*/ 54052 h 11256431"/>
              <a:gd name="connsiteX272" fmla="*/ 2117164 w 11754012"/>
              <a:gd name="connsiteY272" fmla="*/ 36331 h 11256431"/>
              <a:gd name="connsiteX273" fmla="*/ 1559462 w 11754012"/>
              <a:gd name="connsiteY273" fmla="*/ 0 h 11256431"/>
              <a:gd name="connsiteX274" fmla="*/ 1586055 w 11754012"/>
              <a:gd name="connsiteY274" fmla="*/ 0 h 11256431"/>
              <a:gd name="connsiteX275" fmla="*/ 1587370 w 11754012"/>
              <a:gd name="connsiteY275" fmla="*/ 1257 h 11256431"/>
              <a:gd name="connsiteX276" fmla="*/ 1588323 w 11754012"/>
              <a:gd name="connsiteY276" fmla="*/ 0 h 11256431"/>
              <a:gd name="connsiteX277" fmla="*/ 10551724 w 11754012"/>
              <a:gd name="connsiteY277" fmla="*/ 0 h 11256431"/>
              <a:gd name="connsiteX278" fmla="*/ 10565244 w 11754012"/>
              <a:gd name="connsiteY278" fmla="*/ 28677 h 11256431"/>
              <a:gd name="connsiteX279" fmla="*/ 10605044 w 11754012"/>
              <a:gd name="connsiteY279" fmla="*/ 35367 h 11256431"/>
              <a:gd name="connsiteX280" fmla="*/ 10555608 w 11754012"/>
              <a:gd name="connsiteY280" fmla="*/ 85992 h 11256431"/>
              <a:gd name="connsiteX281" fmla="*/ 10595412 w 11754012"/>
              <a:gd name="connsiteY281" fmla="*/ 92683 h 11256431"/>
              <a:gd name="connsiteX282" fmla="*/ 10625580 w 11754012"/>
              <a:gd name="connsiteY282" fmla="*/ 156689 h 11256431"/>
              <a:gd name="connsiteX283" fmla="*/ 10615948 w 11754012"/>
              <a:gd name="connsiteY283" fmla="*/ 214003 h 11256431"/>
              <a:gd name="connsiteX284" fmla="*/ 10646116 w 11754012"/>
              <a:gd name="connsiteY284" fmla="*/ 278011 h 11256431"/>
              <a:gd name="connsiteX285" fmla="*/ 10655752 w 11754012"/>
              <a:gd name="connsiteY285" fmla="*/ 220694 h 11256431"/>
              <a:gd name="connsiteX286" fmla="*/ 10695552 w 11754012"/>
              <a:gd name="connsiteY286" fmla="*/ 227386 h 11256431"/>
              <a:gd name="connsiteX287" fmla="*/ 10685920 w 11754012"/>
              <a:gd name="connsiteY287" fmla="*/ 284701 h 11256431"/>
              <a:gd name="connsiteX288" fmla="*/ 10666652 w 11754012"/>
              <a:gd name="connsiteY288" fmla="*/ 399334 h 11256431"/>
              <a:gd name="connsiteX289" fmla="*/ 10736624 w 11754012"/>
              <a:gd name="connsiteY289" fmla="*/ 470030 h 11256431"/>
              <a:gd name="connsiteX290" fmla="*/ 10735420 w 11754012"/>
              <a:gd name="connsiteY290" fmla="*/ 477194 h 11256431"/>
              <a:gd name="connsiteX291" fmla="*/ 10735116 w 11754012"/>
              <a:gd name="connsiteY291" fmla="*/ 478986 h 11256431"/>
              <a:gd name="connsiteX292" fmla="*/ 10726988 w 11754012"/>
              <a:gd name="connsiteY292" fmla="*/ 527346 h 11256431"/>
              <a:gd name="connsiteX293" fmla="*/ 10735116 w 11754012"/>
              <a:gd name="connsiteY293" fmla="*/ 478986 h 11256431"/>
              <a:gd name="connsiteX294" fmla="*/ 10766792 w 11754012"/>
              <a:gd name="connsiteY294" fmla="*/ 534038 h 11256431"/>
              <a:gd name="connsiteX295" fmla="*/ 10717356 w 11754012"/>
              <a:gd name="connsiteY295" fmla="*/ 584661 h 11256431"/>
              <a:gd name="connsiteX296" fmla="*/ 10757160 w 11754012"/>
              <a:gd name="connsiteY296" fmla="*/ 591352 h 11256431"/>
              <a:gd name="connsiteX297" fmla="*/ 10827132 w 11754012"/>
              <a:gd name="connsiteY297" fmla="*/ 662049 h 11256431"/>
              <a:gd name="connsiteX298" fmla="*/ 10817496 w 11754012"/>
              <a:gd name="connsiteY298" fmla="*/ 719364 h 11256431"/>
              <a:gd name="connsiteX299" fmla="*/ 10866936 w 11754012"/>
              <a:gd name="connsiteY299" fmla="*/ 668740 h 11256431"/>
              <a:gd name="connsiteX300" fmla="*/ 10857304 w 11754012"/>
              <a:gd name="connsiteY300" fmla="*/ 726054 h 11256431"/>
              <a:gd name="connsiteX301" fmla="*/ 10847668 w 11754012"/>
              <a:gd name="connsiteY301" fmla="*/ 783372 h 11256431"/>
              <a:gd name="connsiteX302" fmla="*/ 10887472 w 11754012"/>
              <a:gd name="connsiteY302" fmla="*/ 790062 h 11256431"/>
              <a:gd name="connsiteX303" fmla="*/ 10877836 w 11754012"/>
              <a:gd name="connsiteY303" fmla="*/ 847377 h 11256431"/>
              <a:gd name="connsiteX304" fmla="*/ 10938176 w 11754012"/>
              <a:gd name="connsiteY304" fmla="*/ 975391 h 11256431"/>
              <a:gd name="connsiteX305" fmla="*/ 10977976 w 11754012"/>
              <a:gd name="connsiteY305" fmla="*/ 982080 h 11256431"/>
              <a:gd name="connsiteX306" fmla="*/ 11038316 w 11754012"/>
              <a:gd name="connsiteY306" fmla="*/ 1110092 h 11256431"/>
              <a:gd name="connsiteX307" fmla="*/ 11028684 w 11754012"/>
              <a:gd name="connsiteY307" fmla="*/ 1167410 h 11256431"/>
              <a:gd name="connsiteX308" fmla="*/ 11068488 w 11754012"/>
              <a:gd name="connsiteY308" fmla="*/ 1174100 h 11256431"/>
              <a:gd name="connsiteX309" fmla="*/ 11058852 w 11754012"/>
              <a:gd name="connsiteY309" fmla="*/ 1231415 h 11256431"/>
              <a:gd name="connsiteX310" fmla="*/ 11089020 w 11754012"/>
              <a:gd name="connsiteY310" fmla="*/ 1295421 h 11256431"/>
              <a:gd name="connsiteX311" fmla="*/ 11119192 w 11754012"/>
              <a:gd name="connsiteY311" fmla="*/ 1359428 h 11256431"/>
              <a:gd name="connsiteX312" fmla="*/ 11149360 w 11754012"/>
              <a:gd name="connsiteY312" fmla="*/ 1423435 h 11256431"/>
              <a:gd name="connsiteX313" fmla="*/ 11179528 w 11754012"/>
              <a:gd name="connsiteY313" fmla="*/ 1487440 h 11256431"/>
              <a:gd name="connsiteX314" fmla="*/ 11169896 w 11754012"/>
              <a:gd name="connsiteY314" fmla="*/ 1544757 h 11256431"/>
              <a:gd name="connsiteX315" fmla="*/ 11160260 w 11754012"/>
              <a:gd name="connsiteY315" fmla="*/ 1602073 h 11256431"/>
              <a:gd name="connsiteX316" fmla="*/ 11200064 w 11754012"/>
              <a:gd name="connsiteY316" fmla="*/ 1608763 h 11256431"/>
              <a:gd name="connsiteX317" fmla="*/ 11239868 w 11754012"/>
              <a:gd name="connsiteY317" fmla="*/ 1615453 h 11256431"/>
              <a:gd name="connsiteX318" fmla="*/ 11230232 w 11754012"/>
              <a:gd name="connsiteY318" fmla="*/ 1672769 h 11256431"/>
              <a:gd name="connsiteX319" fmla="*/ 11289304 w 11754012"/>
              <a:gd name="connsiteY319" fmla="*/ 1564829 h 11256431"/>
              <a:gd name="connsiteX320" fmla="*/ 11319472 w 11754012"/>
              <a:gd name="connsiteY320" fmla="*/ 1628834 h 11256431"/>
              <a:gd name="connsiteX321" fmla="*/ 11270036 w 11754012"/>
              <a:gd name="connsiteY321" fmla="*/ 1679459 h 11256431"/>
              <a:gd name="connsiteX322" fmla="*/ 11280936 w 11754012"/>
              <a:gd name="connsiteY322" fmla="*/ 1858097 h 11256431"/>
              <a:gd name="connsiteX323" fmla="*/ 11330376 w 11754012"/>
              <a:gd name="connsiteY323" fmla="*/ 1807470 h 11256431"/>
              <a:gd name="connsiteX324" fmla="*/ 11411248 w 11754012"/>
              <a:gd name="connsiteY324" fmla="*/ 2056807 h 11256431"/>
              <a:gd name="connsiteX325" fmla="*/ 11401616 w 11754012"/>
              <a:gd name="connsiteY325" fmla="*/ 2114123 h 11256431"/>
              <a:gd name="connsiteX326" fmla="*/ 11451052 w 11754012"/>
              <a:gd name="connsiteY326" fmla="*/ 2063497 h 11256431"/>
              <a:gd name="connsiteX327" fmla="*/ 11481224 w 11754012"/>
              <a:gd name="connsiteY327" fmla="*/ 2127505 h 11256431"/>
              <a:gd name="connsiteX328" fmla="*/ 11521024 w 11754012"/>
              <a:gd name="connsiteY328" fmla="*/ 2134194 h 11256431"/>
              <a:gd name="connsiteX329" fmla="*/ 11551196 w 11754012"/>
              <a:gd name="connsiteY329" fmla="*/ 2198201 h 11256431"/>
              <a:gd name="connsiteX330" fmla="*/ 11581364 w 11754012"/>
              <a:gd name="connsiteY330" fmla="*/ 2262206 h 11256431"/>
              <a:gd name="connsiteX331" fmla="*/ 11571732 w 11754012"/>
              <a:gd name="connsiteY331" fmla="*/ 2319521 h 11256431"/>
              <a:gd name="connsiteX332" fmla="*/ 11611532 w 11754012"/>
              <a:gd name="connsiteY332" fmla="*/ 2326212 h 11256431"/>
              <a:gd name="connsiteX333" fmla="*/ 11671872 w 11754012"/>
              <a:gd name="connsiteY333" fmla="*/ 2454225 h 11256431"/>
              <a:gd name="connsiteX334" fmla="*/ 11662240 w 11754012"/>
              <a:gd name="connsiteY334" fmla="*/ 2511542 h 11256431"/>
              <a:gd name="connsiteX335" fmla="*/ 11702044 w 11754012"/>
              <a:gd name="connsiteY335" fmla="*/ 2518232 h 11256431"/>
              <a:gd name="connsiteX336" fmla="*/ 11692408 w 11754012"/>
              <a:gd name="connsiteY336" fmla="*/ 2575547 h 11256431"/>
              <a:gd name="connsiteX337" fmla="*/ 11730592 w 11754012"/>
              <a:gd name="connsiteY337" fmla="*/ 2656556 h 11256431"/>
              <a:gd name="connsiteX338" fmla="*/ 11752744 w 11754012"/>
              <a:gd name="connsiteY338" fmla="*/ 2703560 h 11256431"/>
              <a:gd name="connsiteX339" fmla="*/ 11751184 w 11754012"/>
              <a:gd name="connsiteY339" fmla="*/ 2701454 h 11256431"/>
              <a:gd name="connsiteX340" fmla="*/ 11652604 w 11754012"/>
              <a:gd name="connsiteY340" fmla="*/ 2568857 h 11256431"/>
              <a:gd name="connsiteX341" fmla="*/ 11612800 w 11754012"/>
              <a:gd name="connsiteY341" fmla="*/ 2562167 h 11256431"/>
              <a:gd name="connsiteX342" fmla="*/ 11642968 w 11754012"/>
              <a:gd name="connsiteY342" fmla="*/ 2626175 h 11256431"/>
              <a:gd name="connsiteX343" fmla="*/ 11673140 w 11754012"/>
              <a:gd name="connsiteY343" fmla="*/ 2690178 h 11256431"/>
              <a:gd name="connsiteX344" fmla="*/ 11693676 w 11754012"/>
              <a:gd name="connsiteY344" fmla="*/ 2811499 h 11256431"/>
              <a:gd name="connsiteX345" fmla="*/ 11754012 w 11754012"/>
              <a:gd name="connsiteY345" fmla="*/ 2939515 h 11256431"/>
              <a:gd name="connsiteX346" fmla="*/ 11714212 w 11754012"/>
              <a:gd name="connsiteY346" fmla="*/ 2932823 h 11256431"/>
              <a:gd name="connsiteX347" fmla="*/ 11704576 w 11754012"/>
              <a:gd name="connsiteY347" fmla="*/ 2990140 h 11256431"/>
              <a:gd name="connsiteX348" fmla="*/ 11664772 w 11754012"/>
              <a:gd name="connsiteY348" fmla="*/ 2983449 h 11256431"/>
              <a:gd name="connsiteX349" fmla="*/ 11644240 w 11754012"/>
              <a:gd name="connsiteY349" fmla="*/ 2862126 h 11256431"/>
              <a:gd name="connsiteX350" fmla="*/ 11604436 w 11754012"/>
              <a:gd name="connsiteY350" fmla="*/ 2855435 h 11256431"/>
              <a:gd name="connsiteX351" fmla="*/ 11574264 w 11754012"/>
              <a:gd name="connsiteY351" fmla="*/ 2791428 h 11256431"/>
              <a:gd name="connsiteX352" fmla="*/ 11544096 w 11754012"/>
              <a:gd name="connsiteY352" fmla="*/ 2727424 h 11256431"/>
              <a:gd name="connsiteX353" fmla="*/ 11534464 w 11754012"/>
              <a:gd name="connsiteY353" fmla="*/ 2784738 h 11256431"/>
              <a:gd name="connsiteX354" fmla="*/ 11524828 w 11754012"/>
              <a:gd name="connsiteY354" fmla="*/ 2842054 h 11256431"/>
              <a:gd name="connsiteX355" fmla="*/ 11564632 w 11754012"/>
              <a:gd name="connsiteY355" fmla="*/ 2848745 h 11256431"/>
              <a:gd name="connsiteX356" fmla="*/ 11515192 w 11754012"/>
              <a:gd name="connsiteY356" fmla="*/ 2899371 h 11256431"/>
              <a:gd name="connsiteX357" fmla="*/ 11535728 w 11754012"/>
              <a:gd name="connsiteY357" fmla="*/ 3020695 h 11256431"/>
              <a:gd name="connsiteX358" fmla="*/ 11565896 w 11754012"/>
              <a:gd name="connsiteY358" fmla="*/ 3084703 h 11256431"/>
              <a:gd name="connsiteX359" fmla="*/ 11556264 w 11754012"/>
              <a:gd name="connsiteY359" fmla="*/ 3142016 h 11256431"/>
              <a:gd name="connsiteX360" fmla="*/ 11555060 w 11754012"/>
              <a:gd name="connsiteY360" fmla="*/ 3149182 h 11256431"/>
              <a:gd name="connsiteX361" fmla="*/ 11547832 w 11754012"/>
              <a:gd name="connsiteY361" fmla="*/ 3192168 h 11256431"/>
              <a:gd name="connsiteX362" fmla="*/ 11546628 w 11754012"/>
              <a:gd name="connsiteY362" fmla="*/ 3199333 h 11256431"/>
              <a:gd name="connsiteX363" fmla="*/ 11365616 w 11754012"/>
              <a:gd name="connsiteY363" fmla="*/ 2815292 h 11256431"/>
              <a:gd name="connsiteX364" fmla="*/ 11375248 w 11754012"/>
              <a:gd name="connsiteY364" fmla="*/ 2757976 h 11256431"/>
              <a:gd name="connsiteX365" fmla="*/ 11325812 w 11754012"/>
              <a:gd name="connsiteY365" fmla="*/ 2808602 h 11256431"/>
              <a:gd name="connsiteX366" fmla="*/ 11335444 w 11754012"/>
              <a:gd name="connsiteY366" fmla="*/ 2751286 h 11256431"/>
              <a:gd name="connsiteX367" fmla="*/ 11305276 w 11754012"/>
              <a:gd name="connsiteY367" fmla="*/ 2687282 h 11256431"/>
              <a:gd name="connsiteX368" fmla="*/ 11295640 w 11754012"/>
              <a:gd name="connsiteY368" fmla="*/ 2744595 h 11256431"/>
              <a:gd name="connsiteX369" fmla="*/ 11236572 w 11754012"/>
              <a:gd name="connsiteY369" fmla="*/ 2852539 h 11256431"/>
              <a:gd name="connsiteX370" fmla="*/ 11206400 w 11754012"/>
              <a:gd name="connsiteY370" fmla="*/ 2788531 h 11256431"/>
              <a:gd name="connsiteX371" fmla="*/ 11196764 w 11754012"/>
              <a:gd name="connsiteY371" fmla="*/ 2845849 h 11256431"/>
              <a:gd name="connsiteX372" fmla="*/ 11187132 w 11754012"/>
              <a:gd name="connsiteY372" fmla="*/ 2903164 h 11256431"/>
              <a:gd name="connsiteX373" fmla="*/ 11147328 w 11754012"/>
              <a:gd name="connsiteY373" fmla="*/ 2896475 h 11256431"/>
              <a:gd name="connsiteX374" fmla="*/ 11137696 w 11754012"/>
              <a:gd name="connsiteY374" fmla="*/ 2953791 h 11256431"/>
              <a:gd name="connsiteX375" fmla="*/ 11107524 w 11754012"/>
              <a:gd name="connsiteY375" fmla="*/ 2889785 h 11256431"/>
              <a:gd name="connsiteX376" fmla="*/ 11117160 w 11754012"/>
              <a:gd name="connsiteY376" fmla="*/ 2832468 h 11256431"/>
              <a:gd name="connsiteX377" fmla="*/ 11086988 w 11754012"/>
              <a:gd name="connsiteY377" fmla="*/ 2768460 h 11256431"/>
              <a:gd name="connsiteX378" fmla="*/ 11096624 w 11754012"/>
              <a:gd name="connsiteY378" fmla="*/ 2711143 h 11256431"/>
              <a:gd name="connsiteX379" fmla="*/ 11056820 w 11754012"/>
              <a:gd name="connsiteY379" fmla="*/ 2704453 h 11256431"/>
              <a:gd name="connsiteX380" fmla="*/ 11017016 w 11754012"/>
              <a:gd name="connsiteY380" fmla="*/ 2697762 h 11256431"/>
              <a:gd name="connsiteX381" fmla="*/ 10996484 w 11754012"/>
              <a:gd name="connsiteY381" fmla="*/ 2576442 h 11256431"/>
              <a:gd name="connsiteX382" fmla="*/ 11026648 w 11754012"/>
              <a:gd name="connsiteY382" fmla="*/ 2640449 h 11256431"/>
              <a:gd name="connsiteX383" fmla="*/ 11036284 w 11754012"/>
              <a:gd name="connsiteY383" fmla="*/ 2583132 h 11256431"/>
              <a:gd name="connsiteX384" fmla="*/ 11006116 w 11754012"/>
              <a:gd name="connsiteY384" fmla="*/ 2519128 h 11256431"/>
              <a:gd name="connsiteX385" fmla="*/ 11015748 w 11754012"/>
              <a:gd name="connsiteY385" fmla="*/ 2461810 h 11256431"/>
              <a:gd name="connsiteX386" fmla="*/ 11045916 w 11754012"/>
              <a:gd name="connsiteY386" fmla="*/ 2525819 h 11256431"/>
              <a:gd name="connsiteX387" fmla="*/ 11076088 w 11754012"/>
              <a:gd name="connsiteY387" fmla="*/ 2589823 h 11256431"/>
              <a:gd name="connsiteX388" fmla="*/ 11106260 w 11754012"/>
              <a:gd name="connsiteY388" fmla="*/ 2653830 h 11256431"/>
              <a:gd name="connsiteX389" fmla="*/ 11126792 w 11754012"/>
              <a:gd name="connsiteY389" fmla="*/ 2775150 h 11256431"/>
              <a:gd name="connsiteX390" fmla="*/ 11176232 w 11754012"/>
              <a:gd name="connsiteY390" fmla="*/ 2724525 h 11256431"/>
              <a:gd name="connsiteX391" fmla="*/ 11185864 w 11754012"/>
              <a:gd name="connsiteY391" fmla="*/ 2667211 h 11256431"/>
              <a:gd name="connsiteX392" fmla="*/ 11146060 w 11754012"/>
              <a:gd name="connsiteY392" fmla="*/ 2660519 h 11256431"/>
              <a:gd name="connsiteX393" fmla="*/ 11115892 w 11754012"/>
              <a:gd name="connsiteY393" fmla="*/ 2596514 h 11256431"/>
              <a:gd name="connsiteX394" fmla="*/ 11125528 w 11754012"/>
              <a:gd name="connsiteY394" fmla="*/ 2539199 h 11256431"/>
              <a:gd name="connsiteX395" fmla="*/ 11065188 w 11754012"/>
              <a:gd name="connsiteY395" fmla="*/ 2411186 h 11256431"/>
              <a:gd name="connsiteX396" fmla="*/ 11060212 w 11754012"/>
              <a:gd name="connsiteY396" fmla="*/ 2410350 h 11256431"/>
              <a:gd name="connsiteX397" fmla="*/ 11059592 w 11754012"/>
              <a:gd name="connsiteY397" fmla="*/ 2410244 h 11256431"/>
              <a:gd name="connsiteX398" fmla="*/ 11048396 w 11754012"/>
              <a:gd name="connsiteY398" fmla="*/ 2408363 h 11256431"/>
              <a:gd name="connsiteX399" fmla="*/ 11025384 w 11754012"/>
              <a:gd name="connsiteY399" fmla="*/ 2404495 h 11256431"/>
              <a:gd name="connsiteX400" fmla="*/ 11035020 w 11754012"/>
              <a:gd name="connsiteY400" fmla="*/ 2347179 h 11256431"/>
              <a:gd name="connsiteX401" fmla="*/ 11004848 w 11754012"/>
              <a:gd name="connsiteY401" fmla="*/ 2283171 h 11256431"/>
              <a:gd name="connsiteX402" fmla="*/ 11014484 w 11754012"/>
              <a:gd name="connsiteY402" fmla="*/ 2225855 h 11256431"/>
              <a:gd name="connsiteX403" fmla="*/ 10984316 w 11754012"/>
              <a:gd name="connsiteY403" fmla="*/ 2161851 h 11256431"/>
              <a:gd name="connsiteX404" fmla="*/ 10993948 w 11754012"/>
              <a:gd name="connsiteY404" fmla="*/ 2104534 h 11256431"/>
              <a:gd name="connsiteX405" fmla="*/ 11043384 w 11754012"/>
              <a:gd name="connsiteY405" fmla="*/ 2053909 h 11256431"/>
              <a:gd name="connsiteX406" fmla="*/ 11053020 w 11754012"/>
              <a:gd name="connsiteY406" fmla="*/ 1996592 h 11256431"/>
              <a:gd name="connsiteX407" fmla="*/ 11053196 w 11754012"/>
              <a:gd name="connsiteY407" fmla="*/ 2029774 h 11256431"/>
              <a:gd name="connsiteX408" fmla="*/ 11054124 w 11754012"/>
              <a:gd name="connsiteY408" fmla="*/ 2031292 h 11256431"/>
              <a:gd name="connsiteX409" fmla="*/ 11054140 w 11754012"/>
              <a:gd name="connsiteY409" fmla="*/ 2031774 h 11256431"/>
              <a:gd name="connsiteX410" fmla="*/ 11113356 w 11754012"/>
              <a:gd name="connsiteY410" fmla="*/ 2124606 h 11256431"/>
              <a:gd name="connsiteX411" fmla="*/ 11143528 w 11754012"/>
              <a:gd name="connsiteY411" fmla="*/ 2188612 h 11256431"/>
              <a:gd name="connsiteX412" fmla="*/ 11124256 w 11754012"/>
              <a:gd name="connsiteY412" fmla="*/ 2303243 h 11256431"/>
              <a:gd name="connsiteX413" fmla="*/ 11114624 w 11754012"/>
              <a:gd name="connsiteY413" fmla="*/ 2360559 h 11256431"/>
              <a:gd name="connsiteX414" fmla="*/ 11154428 w 11754012"/>
              <a:gd name="connsiteY414" fmla="*/ 2367250 h 11256431"/>
              <a:gd name="connsiteX415" fmla="*/ 11184596 w 11754012"/>
              <a:gd name="connsiteY415" fmla="*/ 2431257 h 11256431"/>
              <a:gd name="connsiteX416" fmla="*/ 11224400 w 11754012"/>
              <a:gd name="connsiteY416" fmla="*/ 2437947 h 11256431"/>
              <a:gd name="connsiteX417" fmla="*/ 11214768 w 11754012"/>
              <a:gd name="connsiteY417" fmla="*/ 2495262 h 11256431"/>
              <a:gd name="connsiteX418" fmla="*/ 11264204 w 11754012"/>
              <a:gd name="connsiteY418" fmla="*/ 2444638 h 11256431"/>
              <a:gd name="connsiteX419" fmla="*/ 11334176 w 11754012"/>
              <a:gd name="connsiteY419" fmla="*/ 2515334 h 11256431"/>
              <a:gd name="connsiteX420" fmla="*/ 11304008 w 11754012"/>
              <a:gd name="connsiteY420" fmla="*/ 2451329 h 11256431"/>
              <a:gd name="connsiteX421" fmla="*/ 11313644 w 11754012"/>
              <a:gd name="connsiteY421" fmla="*/ 2394011 h 11256431"/>
              <a:gd name="connsiteX422" fmla="*/ 11262936 w 11754012"/>
              <a:gd name="connsiteY422" fmla="*/ 2208684 h 11256431"/>
              <a:gd name="connsiteX423" fmla="*/ 11232768 w 11754012"/>
              <a:gd name="connsiteY423" fmla="*/ 2144676 h 11256431"/>
              <a:gd name="connsiteX424" fmla="*/ 11192964 w 11754012"/>
              <a:gd name="connsiteY424" fmla="*/ 2137987 h 11256431"/>
              <a:gd name="connsiteX425" fmla="*/ 11162796 w 11754012"/>
              <a:gd name="connsiteY425" fmla="*/ 2073980 h 11256431"/>
              <a:gd name="connsiteX426" fmla="*/ 11172428 w 11754012"/>
              <a:gd name="connsiteY426" fmla="*/ 2016664 h 11256431"/>
              <a:gd name="connsiteX427" fmla="*/ 11142260 w 11754012"/>
              <a:gd name="connsiteY427" fmla="*/ 1952658 h 11256431"/>
              <a:gd name="connsiteX428" fmla="*/ 11151892 w 11754012"/>
              <a:gd name="connsiteY428" fmla="*/ 1895342 h 11256431"/>
              <a:gd name="connsiteX429" fmla="*/ 11102456 w 11754012"/>
              <a:gd name="connsiteY429" fmla="*/ 1945968 h 11256431"/>
              <a:gd name="connsiteX430" fmla="*/ 11112092 w 11754012"/>
              <a:gd name="connsiteY430" fmla="*/ 1888653 h 11256431"/>
              <a:gd name="connsiteX431" fmla="*/ 11121724 w 11754012"/>
              <a:gd name="connsiteY431" fmla="*/ 1831335 h 11256431"/>
              <a:gd name="connsiteX432" fmla="*/ 11081924 w 11754012"/>
              <a:gd name="connsiteY432" fmla="*/ 1824645 h 11256431"/>
              <a:gd name="connsiteX433" fmla="*/ 11091556 w 11754012"/>
              <a:gd name="connsiteY433" fmla="*/ 1767329 h 11256431"/>
              <a:gd name="connsiteX434" fmla="*/ 11051752 w 11754012"/>
              <a:gd name="connsiteY434" fmla="*/ 1760637 h 11256431"/>
              <a:gd name="connsiteX435" fmla="*/ 11031216 w 11754012"/>
              <a:gd name="connsiteY435" fmla="*/ 1639317 h 11256431"/>
              <a:gd name="connsiteX436" fmla="*/ 10991412 w 11754012"/>
              <a:gd name="connsiteY436" fmla="*/ 1632627 h 11256431"/>
              <a:gd name="connsiteX437" fmla="*/ 10970876 w 11754012"/>
              <a:gd name="connsiteY437" fmla="*/ 1511305 h 11256431"/>
              <a:gd name="connsiteX438" fmla="*/ 10931072 w 11754012"/>
              <a:gd name="connsiteY438" fmla="*/ 1504615 h 11256431"/>
              <a:gd name="connsiteX439" fmla="*/ 10940708 w 11754012"/>
              <a:gd name="connsiteY439" fmla="*/ 1447297 h 11256431"/>
              <a:gd name="connsiteX440" fmla="*/ 10900904 w 11754012"/>
              <a:gd name="connsiteY440" fmla="*/ 1440608 h 11256431"/>
              <a:gd name="connsiteX441" fmla="*/ 10910540 w 11754012"/>
              <a:gd name="connsiteY441" fmla="*/ 1383292 h 11256431"/>
              <a:gd name="connsiteX442" fmla="*/ 10920172 w 11754012"/>
              <a:gd name="connsiteY442" fmla="*/ 1325975 h 11256431"/>
              <a:gd name="connsiteX443" fmla="*/ 10880372 w 11754012"/>
              <a:gd name="connsiteY443" fmla="*/ 1319285 h 11256431"/>
              <a:gd name="connsiteX444" fmla="*/ 10890004 w 11754012"/>
              <a:gd name="connsiteY444" fmla="*/ 1261970 h 11256431"/>
              <a:gd name="connsiteX445" fmla="*/ 10850204 w 11754012"/>
              <a:gd name="connsiteY445" fmla="*/ 1255280 h 11256431"/>
              <a:gd name="connsiteX446" fmla="*/ 10729524 w 11754012"/>
              <a:gd name="connsiteY446" fmla="*/ 999255 h 11256431"/>
              <a:gd name="connsiteX447" fmla="*/ 10699356 w 11754012"/>
              <a:gd name="connsiteY447" fmla="*/ 935248 h 11256431"/>
              <a:gd name="connsiteX448" fmla="*/ 10689720 w 11754012"/>
              <a:gd name="connsiteY448" fmla="*/ 992564 h 11256431"/>
              <a:gd name="connsiteX449" fmla="*/ 10649916 w 11754012"/>
              <a:gd name="connsiteY449" fmla="*/ 985874 h 11256431"/>
              <a:gd name="connsiteX450" fmla="*/ 10589580 w 11754012"/>
              <a:gd name="connsiteY450" fmla="*/ 857862 h 11256431"/>
              <a:gd name="connsiteX451" fmla="*/ 10599212 w 11754012"/>
              <a:gd name="connsiteY451" fmla="*/ 800543 h 11256431"/>
              <a:gd name="connsiteX452" fmla="*/ 10639016 w 11754012"/>
              <a:gd name="connsiteY452" fmla="*/ 807234 h 11256431"/>
              <a:gd name="connsiteX453" fmla="*/ 10618480 w 11754012"/>
              <a:gd name="connsiteY453" fmla="*/ 685911 h 11256431"/>
              <a:gd name="connsiteX454" fmla="*/ 10628116 w 11754012"/>
              <a:gd name="connsiteY454" fmla="*/ 628597 h 11256431"/>
              <a:gd name="connsiteX455" fmla="*/ 10588312 w 11754012"/>
              <a:gd name="connsiteY455" fmla="*/ 621907 h 11256431"/>
              <a:gd name="connsiteX456" fmla="*/ 10558144 w 11754012"/>
              <a:gd name="connsiteY456" fmla="*/ 557900 h 11256431"/>
              <a:gd name="connsiteX457" fmla="*/ 10488168 w 11754012"/>
              <a:gd name="connsiteY457" fmla="*/ 487203 h 11256431"/>
              <a:gd name="connsiteX458" fmla="*/ 10478536 w 11754012"/>
              <a:gd name="connsiteY458" fmla="*/ 544519 h 11256431"/>
              <a:gd name="connsiteX459" fmla="*/ 10438732 w 11754012"/>
              <a:gd name="connsiteY459" fmla="*/ 537829 h 11256431"/>
              <a:gd name="connsiteX460" fmla="*/ 10448364 w 11754012"/>
              <a:gd name="connsiteY460" fmla="*/ 480513 h 11256431"/>
              <a:gd name="connsiteX461" fmla="*/ 10467632 w 11754012"/>
              <a:gd name="connsiteY461" fmla="*/ 365882 h 11256431"/>
              <a:gd name="connsiteX462" fmla="*/ 10437464 w 11754012"/>
              <a:gd name="connsiteY462" fmla="*/ 301875 h 11256431"/>
              <a:gd name="connsiteX463" fmla="*/ 10427832 w 11754012"/>
              <a:gd name="connsiteY463" fmla="*/ 359191 h 11256431"/>
              <a:gd name="connsiteX464" fmla="*/ 10359124 w 11754012"/>
              <a:gd name="connsiteY464" fmla="*/ 524448 h 11256431"/>
              <a:gd name="connsiteX465" fmla="*/ 10398928 w 11754012"/>
              <a:gd name="connsiteY465" fmla="*/ 531138 h 11256431"/>
              <a:gd name="connsiteX466" fmla="*/ 10389296 w 11754012"/>
              <a:gd name="connsiteY466" fmla="*/ 588455 h 11256431"/>
              <a:gd name="connsiteX467" fmla="*/ 10429096 w 11754012"/>
              <a:gd name="connsiteY467" fmla="*/ 595145 h 11256431"/>
              <a:gd name="connsiteX468" fmla="*/ 10440000 w 11754012"/>
              <a:gd name="connsiteY468" fmla="*/ 773781 h 11256431"/>
              <a:gd name="connsiteX469" fmla="*/ 10479800 w 11754012"/>
              <a:gd name="connsiteY469" fmla="*/ 780473 h 11256431"/>
              <a:gd name="connsiteX470" fmla="*/ 10500336 w 11754012"/>
              <a:gd name="connsiteY470" fmla="*/ 901796 h 11256431"/>
              <a:gd name="connsiteX471" fmla="*/ 10490704 w 11754012"/>
              <a:gd name="connsiteY471" fmla="*/ 959112 h 11256431"/>
              <a:gd name="connsiteX472" fmla="*/ 10530508 w 11754012"/>
              <a:gd name="connsiteY472" fmla="*/ 965802 h 11256431"/>
              <a:gd name="connsiteX473" fmla="*/ 10590844 w 11754012"/>
              <a:gd name="connsiteY473" fmla="*/ 1093815 h 11256431"/>
              <a:gd name="connsiteX474" fmla="*/ 10581212 w 11754012"/>
              <a:gd name="connsiteY474" fmla="*/ 1151130 h 11256431"/>
              <a:gd name="connsiteX475" fmla="*/ 10531776 w 11754012"/>
              <a:gd name="connsiteY475" fmla="*/ 1201756 h 11256431"/>
              <a:gd name="connsiteX476" fmla="*/ 10501608 w 11754012"/>
              <a:gd name="connsiteY476" fmla="*/ 1137749 h 11256431"/>
              <a:gd name="connsiteX477" fmla="*/ 10500400 w 11754012"/>
              <a:gd name="connsiteY477" fmla="*/ 1144916 h 11256431"/>
              <a:gd name="connsiteX478" fmla="*/ 10491972 w 11754012"/>
              <a:gd name="connsiteY478" fmla="*/ 1195065 h 11256431"/>
              <a:gd name="connsiteX479" fmla="*/ 10483960 w 11754012"/>
              <a:gd name="connsiteY479" fmla="*/ 1178065 h 11256431"/>
              <a:gd name="connsiteX480" fmla="*/ 10431632 w 11754012"/>
              <a:gd name="connsiteY480" fmla="*/ 1067053 h 11256431"/>
              <a:gd name="connsiteX481" fmla="*/ 10481072 w 11754012"/>
              <a:gd name="connsiteY481" fmla="*/ 1016427 h 11256431"/>
              <a:gd name="connsiteX482" fmla="*/ 10450900 w 11754012"/>
              <a:gd name="connsiteY482" fmla="*/ 952422 h 11256431"/>
              <a:gd name="connsiteX483" fmla="*/ 10441268 w 11754012"/>
              <a:gd name="connsiteY483" fmla="*/ 1009736 h 11256431"/>
              <a:gd name="connsiteX484" fmla="*/ 10420732 w 11754012"/>
              <a:gd name="connsiteY484" fmla="*/ 888415 h 11256431"/>
              <a:gd name="connsiteX485" fmla="*/ 10411096 w 11754012"/>
              <a:gd name="connsiteY485" fmla="*/ 945731 h 11256431"/>
              <a:gd name="connsiteX486" fmla="*/ 10401464 w 11754012"/>
              <a:gd name="connsiteY486" fmla="*/ 1003047 h 11256431"/>
              <a:gd name="connsiteX487" fmla="*/ 10361660 w 11754012"/>
              <a:gd name="connsiteY487" fmla="*/ 996356 h 11256431"/>
              <a:gd name="connsiteX488" fmla="*/ 10380928 w 11754012"/>
              <a:gd name="connsiteY488" fmla="*/ 881725 h 11256431"/>
              <a:gd name="connsiteX489" fmla="*/ 10341124 w 11754012"/>
              <a:gd name="connsiteY489" fmla="*/ 875035 h 11256431"/>
              <a:gd name="connsiteX490" fmla="*/ 10331492 w 11754012"/>
              <a:gd name="connsiteY490" fmla="*/ 932350 h 11256431"/>
              <a:gd name="connsiteX491" fmla="*/ 10361660 w 11754012"/>
              <a:gd name="connsiteY491" fmla="*/ 996356 h 11256431"/>
              <a:gd name="connsiteX492" fmla="*/ 10321856 w 11754012"/>
              <a:gd name="connsiteY492" fmla="*/ 989666 h 11256431"/>
              <a:gd name="connsiteX493" fmla="*/ 10342392 w 11754012"/>
              <a:gd name="connsiteY493" fmla="*/ 1110988 h 11256431"/>
              <a:gd name="connsiteX494" fmla="*/ 10323124 w 11754012"/>
              <a:gd name="connsiteY494" fmla="*/ 1225620 h 11256431"/>
              <a:gd name="connsiteX495" fmla="*/ 10402728 w 11754012"/>
              <a:gd name="connsiteY495" fmla="*/ 1238999 h 11256431"/>
              <a:gd name="connsiteX496" fmla="*/ 10393096 w 11754012"/>
              <a:gd name="connsiteY496" fmla="*/ 1296318 h 11256431"/>
              <a:gd name="connsiteX497" fmla="*/ 10383460 w 11754012"/>
              <a:gd name="connsiteY497" fmla="*/ 1353631 h 11256431"/>
              <a:gd name="connsiteX498" fmla="*/ 10403996 w 11754012"/>
              <a:gd name="connsiteY498" fmla="*/ 1474954 h 11256431"/>
              <a:gd name="connsiteX499" fmla="*/ 10443800 w 11754012"/>
              <a:gd name="connsiteY499" fmla="*/ 1481644 h 11256431"/>
              <a:gd name="connsiteX500" fmla="*/ 10434168 w 11754012"/>
              <a:gd name="connsiteY500" fmla="*/ 1538962 h 11256431"/>
              <a:gd name="connsiteX501" fmla="*/ 10473972 w 11754012"/>
              <a:gd name="connsiteY501" fmla="*/ 1545651 h 11256431"/>
              <a:gd name="connsiteX502" fmla="*/ 10464336 w 11754012"/>
              <a:gd name="connsiteY502" fmla="*/ 1602967 h 11256431"/>
              <a:gd name="connsiteX503" fmla="*/ 10524672 w 11754012"/>
              <a:gd name="connsiteY503" fmla="*/ 1730979 h 11256431"/>
              <a:gd name="connsiteX504" fmla="*/ 10475236 w 11754012"/>
              <a:gd name="connsiteY504" fmla="*/ 1781605 h 11256431"/>
              <a:gd name="connsiteX505" fmla="*/ 10465604 w 11754012"/>
              <a:gd name="connsiteY505" fmla="*/ 1838921 h 11256431"/>
              <a:gd name="connsiteX506" fmla="*/ 10455968 w 11754012"/>
              <a:gd name="connsiteY506" fmla="*/ 1896236 h 11256431"/>
              <a:gd name="connsiteX507" fmla="*/ 10505404 w 11754012"/>
              <a:gd name="connsiteY507" fmla="*/ 1845612 h 11256431"/>
              <a:gd name="connsiteX508" fmla="*/ 10545208 w 11754012"/>
              <a:gd name="connsiteY508" fmla="*/ 1852302 h 11256431"/>
              <a:gd name="connsiteX509" fmla="*/ 10535576 w 11754012"/>
              <a:gd name="connsiteY509" fmla="*/ 1909617 h 11256431"/>
              <a:gd name="connsiteX510" fmla="*/ 10495772 w 11754012"/>
              <a:gd name="connsiteY510" fmla="*/ 1902926 h 11256431"/>
              <a:gd name="connsiteX511" fmla="*/ 10516308 w 11754012"/>
              <a:gd name="connsiteY511" fmla="*/ 2024248 h 11256431"/>
              <a:gd name="connsiteX512" fmla="*/ 10476504 w 11754012"/>
              <a:gd name="connsiteY512" fmla="*/ 2017559 h 11256431"/>
              <a:gd name="connsiteX513" fmla="*/ 10506672 w 11754012"/>
              <a:gd name="connsiteY513" fmla="*/ 2081565 h 11256431"/>
              <a:gd name="connsiteX514" fmla="*/ 10556112 w 11754012"/>
              <a:gd name="connsiteY514" fmla="*/ 2030940 h 11256431"/>
              <a:gd name="connsiteX515" fmla="*/ 10546476 w 11754012"/>
              <a:gd name="connsiteY515" fmla="*/ 2088256 h 11256431"/>
              <a:gd name="connsiteX516" fmla="*/ 10586280 w 11754012"/>
              <a:gd name="connsiteY516" fmla="*/ 2094946 h 11256431"/>
              <a:gd name="connsiteX517" fmla="*/ 10576648 w 11754012"/>
              <a:gd name="connsiteY517" fmla="*/ 2152262 h 11256431"/>
              <a:gd name="connsiteX518" fmla="*/ 10616452 w 11754012"/>
              <a:gd name="connsiteY518" fmla="*/ 2158952 h 11256431"/>
              <a:gd name="connsiteX519" fmla="*/ 10646620 w 11754012"/>
              <a:gd name="connsiteY519" fmla="*/ 2222958 h 11256431"/>
              <a:gd name="connsiteX520" fmla="*/ 10638492 w 11754012"/>
              <a:gd name="connsiteY520" fmla="*/ 2271320 h 11256431"/>
              <a:gd name="connsiteX521" fmla="*/ 10636984 w 11754012"/>
              <a:gd name="connsiteY521" fmla="*/ 2280274 h 11256431"/>
              <a:gd name="connsiteX522" fmla="*/ 10716592 w 11754012"/>
              <a:gd name="connsiteY522" fmla="*/ 2293655 h 11256431"/>
              <a:gd name="connsiteX523" fmla="*/ 10697324 w 11754012"/>
              <a:gd name="connsiteY523" fmla="*/ 2408287 h 11256431"/>
              <a:gd name="connsiteX524" fmla="*/ 10737128 w 11754012"/>
              <a:gd name="connsiteY524" fmla="*/ 2414978 h 11256431"/>
              <a:gd name="connsiteX525" fmla="*/ 10727492 w 11754012"/>
              <a:gd name="connsiteY525" fmla="*/ 2472296 h 11256431"/>
              <a:gd name="connsiteX526" fmla="*/ 10767296 w 11754012"/>
              <a:gd name="connsiteY526" fmla="*/ 2478986 h 11256431"/>
              <a:gd name="connsiteX527" fmla="*/ 10757660 w 11754012"/>
              <a:gd name="connsiteY527" fmla="*/ 2536299 h 11256431"/>
              <a:gd name="connsiteX528" fmla="*/ 10837268 w 11754012"/>
              <a:gd name="connsiteY528" fmla="*/ 2549680 h 11256431"/>
              <a:gd name="connsiteX529" fmla="*/ 10827636 w 11754012"/>
              <a:gd name="connsiteY529" fmla="*/ 2606997 h 11256431"/>
              <a:gd name="connsiteX530" fmla="*/ 10778200 w 11754012"/>
              <a:gd name="connsiteY530" fmla="*/ 2657620 h 11256431"/>
              <a:gd name="connsiteX531" fmla="*/ 10818000 w 11754012"/>
              <a:gd name="connsiteY531" fmla="*/ 2664310 h 11256431"/>
              <a:gd name="connsiteX532" fmla="*/ 10857804 w 11754012"/>
              <a:gd name="connsiteY532" fmla="*/ 2671001 h 11256431"/>
              <a:gd name="connsiteX533" fmla="*/ 10848172 w 11754012"/>
              <a:gd name="connsiteY533" fmla="*/ 2728317 h 11256431"/>
              <a:gd name="connsiteX534" fmla="*/ 10887976 w 11754012"/>
              <a:gd name="connsiteY534" fmla="*/ 2735008 h 11256431"/>
              <a:gd name="connsiteX535" fmla="*/ 10918144 w 11754012"/>
              <a:gd name="connsiteY535" fmla="*/ 2799015 h 11256431"/>
              <a:gd name="connsiteX536" fmla="*/ 10908508 w 11754012"/>
              <a:gd name="connsiteY536" fmla="*/ 2856332 h 11256431"/>
              <a:gd name="connsiteX537" fmla="*/ 10948312 w 11754012"/>
              <a:gd name="connsiteY537" fmla="*/ 2863022 h 11256431"/>
              <a:gd name="connsiteX538" fmla="*/ 10957948 w 11754012"/>
              <a:gd name="connsiteY538" fmla="*/ 2805706 h 11256431"/>
              <a:gd name="connsiteX539" fmla="*/ 10988116 w 11754012"/>
              <a:gd name="connsiteY539" fmla="*/ 2869713 h 11256431"/>
              <a:gd name="connsiteX540" fmla="*/ 10978480 w 11754012"/>
              <a:gd name="connsiteY540" fmla="*/ 2927029 h 11256431"/>
              <a:gd name="connsiteX541" fmla="*/ 11018284 w 11754012"/>
              <a:gd name="connsiteY541" fmla="*/ 2933721 h 11256431"/>
              <a:gd name="connsiteX542" fmla="*/ 10968844 w 11754012"/>
              <a:gd name="connsiteY542" fmla="*/ 2984345 h 11256431"/>
              <a:gd name="connsiteX543" fmla="*/ 10999016 w 11754012"/>
              <a:gd name="connsiteY543" fmla="*/ 3048350 h 11256431"/>
              <a:gd name="connsiteX544" fmla="*/ 11008648 w 11754012"/>
              <a:gd name="connsiteY544" fmla="*/ 2991035 h 11256431"/>
              <a:gd name="connsiteX545" fmla="*/ 11018284 w 11754012"/>
              <a:gd name="connsiteY545" fmla="*/ 2933721 h 11256431"/>
              <a:gd name="connsiteX546" fmla="*/ 11048452 w 11754012"/>
              <a:gd name="connsiteY546" fmla="*/ 2997727 h 11256431"/>
              <a:gd name="connsiteX547" fmla="*/ 11038820 w 11754012"/>
              <a:gd name="connsiteY547" fmla="*/ 3055041 h 11256431"/>
              <a:gd name="connsiteX548" fmla="*/ 11078624 w 11754012"/>
              <a:gd name="connsiteY548" fmla="*/ 3061731 h 11256431"/>
              <a:gd name="connsiteX549" fmla="*/ 11169132 w 11754012"/>
              <a:gd name="connsiteY549" fmla="*/ 3253749 h 11256431"/>
              <a:gd name="connsiteX550" fmla="*/ 11199300 w 11754012"/>
              <a:gd name="connsiteY550" fmla="*/ 3317758 h 11256431"/>
              <a:gd name="connsiteX551" fmla="*/ 11229472 w 11754012"/>
              <a:gd name="connsiteY551" fmla="*/ 3381763 h 11256431"/>
              <a:gd name="connsiteX552" fmla="*/ 11219836 w 11754012"/>
              <a:gd name="connsiteY552" fmla="*/ 3439079 h 11256431"/>
              <a:gd name="connsiteX553" fmla="*/ 11210200 w 11754012"/>
              <a:gd name="connsiteY553" fmla="*/ 3496396 h 11256431"/>
              <a:gd name="connsiteX554" fmla="*/ 11149864 w 11754012"/>
              <a:gd name="connsiteY554" fmla="*/ 3368382 h 11256431"/>
              <a:gd name="connsiteX555" fmla="*/ 11089524 w 11754012"/>
              <a:gd name="connsiteY555" fmla="*/ 3240368 h 11256431"/>
              <a:gd name="connsiteX556" fmla="*/ 11099160 w 11754012"/>
              <a:gd name="connsiteY556" fmla="*/ 3183052 h 11256431"/>
              <a:gd name="connsiteX557" fmla="*/ 11059356 w 11754012"/>
              <a:gd name="connsiteY557" fmla="*/ 3176361 h 11256431"/>
              <a:gd name="connsiteX558" fmla="*/ 11089524 w 11754012"/>
              <a:gd name="connsiteY558" fmla="*/ 3240368 h 11256431"/>
              <a:gd name="connsiteX559" fmla="*/ 11019552 w 11754012"/>
              <a:gd name="connsiteY559" fmla="*/ 3169669 h 11256431"/>
              <a:gd name="connsiteX560" fmla="*/ 11029188 w 11754012"/>
              <a:gd name="connsiteY560" fmla="*/ 3112356 h 11256431"/>
              <a:gd name="connsiteX561" fmla="*/ 10989380 w 11754012"/>
              <a:gd name="connsiteY561" fmla="*/ 3105666 h 11256431"/>
              <a:gd name="connsiteX562" fmla="*/ 10949576 w 11754012"/>
              <a:gd name="connsiteY562" fmla="*/ 3098976 h 11256431"/>
              <a:gd name="connsiteX563" fmla="*/ 10959212 w 11754012"/>
              <a:gd name="connsiteY563" fmla="*/ 3041659 h 11256431"/>
              <a:gd name="connsiteX564" fmla="*/ 10919412 w 11754012"/>
              <a:gd name="connsiteY564" fmla="*/ 3034970 h 11256431"/>
              <a:gd name="connsiteX565" fmla="*/ 10929044 w 11754012"/>
              <a:gd name="connsiteY565" fmla="*/ 2977655 h 11256431"/>
              <a:gd name="connsiteX566" fmla="*/ 10819268 w 11754012"/>
              <a:gd name="connsiteY566" fmla="*/ 2900267 h 11256431"/>
              <a:gd name="connsiteX567" fmla="*/ 10789100 w 11754012"/>
              <a:gd name="connsiteY567" fmla="*/ 2836261 h 11256431"/>
              <a:gd name="connsiteX568" fmla="*/ 10749296 w 11754012"/>
              <a:gd name="connsiteY568" fmla="*/ 2829571 h 11256431"/>
              <a:gd name="connsiteX569" fmla="*/ 10768564 w 11754012"/>
              <a:gd name="connsiteY569" fmla="*/ 2714935 h 11256431"/>
              <a:gd name="connsiteX570" fmla="*/ 10728760 w 11754012"/>
              <a:gd name="connsiteY570" fmla="*/ 2708246 h 11256431"/>
              <a:gd name="connsiteX571" fmla="*/ 10698592 w 11754012"/>
              <a:gd name="connsiteY571" fmla="*/ 2644237 h 11256431"/>
              <a:gd name="connsiteX572" fmla="*/ 10658788 w 11754012"/>
              <a:gd name="connsiteY572" fmla="*/ 2637549 h 11256431"/>
              <a:gd name="connsiteX573" fmla="*/ 10668420 w 11754012"/>
              <a:gd name="connsiteY573" fmla="*/ 2580235 h 11256431"/>
              <a:gd name="connsiteX574" fmla="*/ 10628620 w 11754012"/>
              <a:gd name="connsiteY574" fmla="*/ 2573544 h 11256431"/>
              <a:gd name="connsiteX575" fmla="*/ 10638252 w 11754012"/>
              <a:gd name="connsiteY575" fmla="*/ 2516229 h 11256431"/>
              <a:gd name="connsiteX576" fmla="*/ 10598448 w 11754012"/>
              <a:gd name="connsiteY576" fmla="*/ 2509538 h 11256431"/>
              <a:gd name="connsiteX577" fmla="*/ 10538112 w 11754012"/>
              <a:gd name="connsiteY577" fmla="*/ 2381525 h 11256431"/>
              <a:gd name="connsiteX578" fmla="*/ 10477772 w 11754012"/>
              <a:gd name="connsiteY578" fmla="*/ 2253512 h 11256431"/>
              <a:gd name="connsiteX579" fmla="*/ 10457236 w 11754012"/>
              <a:gd name="connsiteY579" fmla="*/ 2132189 h 11256431"/>
              <a:gd name="connsiteX580" fmla="*/ 10387264 w 11754012"/>
              <a:gd name="connsiteY580" fmla="*/ 2061494 h 11256431"/>
              <a:gd name="connsiteX581" fmla="*/ 10396900 w 11754012"/>
              <a:gd name="connsiteY581" fmla="*/ 2004178 h 11256431"/>
              <a:gd name="connsiteX582" fmla="*/ 10357096 w 11754012"/>
              <a:gd name="connsiteY582" fmla="*/ 1997488 h 11256431"/>
              <a:gd name="connsiteX583" fmla="*/ 10347460 w 11754012"/>
              <a:gd name="connsiteY583" fmla="*/ 2054805 h 11256431"/>
              <a:gd name="connsiteX584" fmla="*/ 10347128 w 11754012"/>
              <a:gd name="connsiteY584" fmla="*/ 2052836 h 11256431"/>
              <a:gd name="connsiteX585" fmla="*/ 10344896 w 11754012"/>
              <a:gd name="connsiteY585" fmla="*/ 2039637 h 11256431"/>
              <a:gd name="connsiteX586" fmla="*/ 10344232 w 11754012"/>
              <a:gd name="connsiteY586" fmla="*/ 2035730 h 11256431"/>
              <a:gd name="connsiteX587" fmla="*/ 10340684 w 11754012"/>
              <a:gd name="connsiteY587" fmla="*/ 2014758 h 11256431"/>
              <a:gd name="connsiteX588" fmla="*/ 10339828 w 11754012"/>
              <a:gd name="connsiteY588" fmla="*/ 2009708 h 11256431"/>
              <a:gd name="connsiteX589" fmla="*/ 10338532 w 11754012"/>
              <a:gd name="connsiteY589" fmla="*/ 2002050 h 11256431"/>
              <a:gd name="connsiteX590" fmla="*/ 10333704 w 11754012"/>
              <a:gd name="connsiteY590" fmla="*/ 1973527 h 11256431"/>
              <a:gd name="connsiteX591" fmla="*/ 10330156 w 11754012"/>
              <a:gd name="connsiteY591" fmla="*/ 1952554 h 11256431"/>
              <a:gd name="connsiteX592" fmla="*/ 10327672 w 11754012"/>
              <a:gd name="connsiteY592" fmla="*/ 1937887 h 11256431"/>
              <a:gd name="connsiteX593" fmla="*/ 10327248 w 11754012"/>
              <a:gd name="connsiteY593" fmla="*/ 1935378 h 11256431"/>
              <a:gd name="connsiteX594" fmla="*/ 10326924 w 11754012"/>
              <a:gd name="connsiteY594" fmla="*/ 1933483 h 11256431"/>
              <a:gd name="connsiteX595" fmla="*/ 10327672 w 11754012"/>
              <a:gd name="connsiteY595" fmla="*/ 1937887 h 11256431"/>
              <a:gd name="connsiteX596" fmla="*/ 10329492 w 11754012"/>
              <a:gd name="connsiteY596" fmla="*/ 1948648 h 11256431"/>
              <a:gd name="connsiteX597" fmla="*/ 10330156 w 11754012"/>
              <a:gd name="connsiteY597" fmla="*/ 1952554 h 11256431"/>
              <a:gd name="connsiteX598" fmla="*/ 10335588 w 11754012"/>
              <a:gd name="connsiteY598" fmla="*/ 1984665 h 11256431"/>
              <a:gd name="connsiteX599" fmla="*/ 10338532 w 11754012"/>
              <a:gd name="connsiteY599" fmla="*/ 2002050 h 11256431"/>
              <a:gd name="connsiteX600" fmla="*/ 10338796 w 11754012"/>
              <a:gd name="connsiteY600" fmla="*/ 2003621 h 11256431"/>
              <a:gd name="connsiteX601" fmla="*/ 10339828 w 11754012"/>
              <a:gd name="connsiteY601" fmla="*/ 2009708 h 11256431"/>
              <a:gd name="connsiteX602" fmla="*/ 10344232 w 11754012"/>
              <a:gd name="connsiteY602" fmla="*/ 2035730 h 11256431"/>
              <a:gd name="connsiteX603" fmla="*/ 10347128 w 11754012"/>
              <a:gd name="connsiteY603" fmla="*/ 2052836 h 11256431"/>
              <a:gd name="connsiteX604" fmla="*/ 10347140 w 11754012"/>
              <a:gd name="connsiteY604" fmla="*/ 2052909 h 11256431"/>
              <a:gd name="connsiteX605" fmla="*/ 10347460 w 11754012"/>
              <a:gd name="connsiteY605" fmla="*/ 2054805 h 11256431"/>
              <a:gd name="connsiteX606" fmla="*/ 10328196 w 11754012"/>
              <a:gd name="connsiteY606" fmla="*/ 2169435 h 11256431"/>
              <a:gd name="connsiteX607" fmla="*/ 10367996 w 11754012"/>
              <a:gd name="connsiteY607" fmla="*/ 2176125 h 11256431"/>
              <a:gd name="connsiteX608" fmla="*/ 10348728 w 11754012"/>
              <a:gd name="connsiteY608" fmla="*/ 2290759 h 11256431"/>
              <a:gd name="connsiteX609" fmla="*/ 10331936 w 11754012"/>
              <a:gd name="connsiteY609" fmla="*/ 2287936 h 11256431"/>
              <a:gd name="connsiteX610" fmla="*/ 10318876 w 11754012"/>
              <a:gd name="connsiteY610" fmla="*/ 2285740 h 11256431"/>
              <a:gd name="connsiteX611" fmla="*/ 10318716 w 11754012"/>
              <a:gd name="connsiteY611" fmla="*/ 2256246 h 11256431"/>
              <a:gd name="connsiteX612" fmla="*/ 10318560 w 11754012"/>
              <a:gd name="connsiteY612" fmla="*/ 2226752 h 11256431"/>
              <a:gd name="connsiteX613" fmla="*/ 10308924 w 11754012"/>
              <a:gd name="connsiteY613" fmla="*/ 2284068 h 11256431"/>
              <a:gd name="connsiteX614" fmla="*/ 10318876 w 11754012"/>
              <a:gd name="connsiteY614" fmla="*/ 2285740 h 11256431"/>
              <a:gd name="connsiteX615" fmla="*/ 10319096 w 11754012"/>
              <a:gd name="connsiteY615" fmla="*/ 2326294 h 11256431"/>
              <a:gd name="connsiteX616" fmla="*/ 10319824 w 11754012"/>
              <a:gd name="connsiteY616" fmla="*/ 2462704 h 11256431"/>
              <a:gd name="connsiteX617" fmla="*/ 10310192 w 11754012"/>
              <a:gd name="connsiteY617" fmla="*/ 2520022 h 11256431"/>
              <a:gd name="connsiteX618" fmla="*/ 10318852 w 11754012"/>
              <a:gd name="connsiteY618" fmla="*/ 2571203 h 11256431"/>
              <a:gd name="connsiteX619" fmla="*/ 10325332 w 11754012"/>
              <a:gd name="connsiteY619" fmla="*/ 2609477 h 11256431"/>
              <a:gd name="connsiteX620" fmla="*/ 10326940 w 11754012"/>
              <a:gd name="connsiteY620" fmla="*/ 2609747 h 11256431"/>
              <a:gd name="connsiteX621" fmla="*/ 10326164 w 11754012"/>
              <a:gd name="connsiteY621" fmla="*/ 2614370 h 11256431"/>
              <a:gd name="connsiteX622" fmla="*/ 10330728 w 11754012"/>
              <a:gd name="connsiteY622" fmla="*/ 2641342 h 11256431"/>
              <a:gd name="connsiteX623" fmla="*/ 10321092 w 11754012"/>
              <a:gd name="connsiteY623" fmla="*/ 2698660 h 11256431"/>
              <a:gd name="connsiteX624" fmla="*/ 10319888 w 11754012"/>
              <a:gd name="connsiteY624" fmla="*/ 2705825 h 11256431"/>
              <a:gd name="connsiteX625" fmla="*/ 10315448 w 11754012"/>
              <a:gd name="connsiteY625" fmla="*/ 2732238 h 11256431"/>
              <a:gd name="connsiteX626" fmla="*/ 10316416 w 11754012"/>
              <a:gd name="connsiteY626" fmla="*/ 2733218 h 11256431"/>
              <a:gd name="connsiteX627" fmla="*/ 10377640 w 11754012"/>
              <a:gd name="connsiteY627" fmla="*/ 2795077 h 11256431"/>
              <a:gd name="connsiteX628" fmla="*/ 10387276 w 11754012"/>
              <a:gd name="connsiteY628" fmla="*/ 2737760 h 11256431"/>
              <a:gd name="connsiteX629" fmla="*/ 10427080 w 11754012"/>
              <a:gd name="connsiteY629" fmla="*/ 2744451 h 11256431"/>
              <a:gd name="connsiteX630" fmla="*/ 10424520 w 11754012"/>
              <a:gd name="connsiteY630" fmla="*/ 2759674 h 11256431"/>
              <a:gd name="connsiteX631" fmla="*/ 10407812 w 11754012"/>
              <a:gd name="connsiteY631" fmla="*/ 2859083 h 11256431"/>
              <a:gd name="connsiteX632" fmla="*/ 10437980 w 11754012"/>
              <a:gd name="connsiteY632" fmla="*/ 2923089 h 11256431"/>
              <a:gd name="connsiteX633" fmla="*/ 10447616 w 11754012"/>
              <a:gd name="connsiteY633" fmla="*/ 2865774 h 11256431"/>
              <a:gd name="connsiteX634" fmla="*/ 10487420 w 11754012"/>
              <a:gd name="connsiteY634" fmla="*/ 2872464 h 11256431"/>
              <a:gd name="connsiteX635" fmla="*/ 10477784 w 11754012"/>
              <a:gd name="connsiteY635" fmla="*/ 2929781 h 11256431"/>
              <a:gd name="connsiteX636" fmla="*/ 10498320 w 11754012"/>
              <a:gd name="connsiteY636" fmla="*/ 3051100 h 11256431"/>
              <a:gd name="connsiteX637" fmla="*/ 10528488 w 11754012"/>
              <a:gd name="connsiteY637" fmla="*/ 3115107 h 11256431"/>
              <a:gd name="connsiteX638" fmla="*/ 10518856 w 11754012"/>
              <a:gd name="connsiteY638" fmla="*/ 3172423 h 11256431"/>
              <a:gd name="connsiteX639" fmla="*/ 10509220 w 11754012"/>
              <a:gd name="connsiteY639" fmla="*/ 3229739 h 11256431"/>
              <a:gd name="connsiteX640" fmla="*/ 10588828 w 11754012"/>
              <a:gd name="connsiteY640" fmla="*/ 3243120 h 11256431"/>
              <a:gd name="connsiteX641" fmla="*/ 10609360 w 11754012"/>
              <a:gd name="connsiteY641" fmla="*/ 3364444 h 11256431"/>
              <a:gd name="connsiteX642" fmla="*/ 10649164 w 11754012"/>
              <a:gd name="connsiteY642" fmla="*/ 3371135 h 11256431"/>
              <a:gd name="connsiteX643" fmla="*/ 10639532 w 11754012"/>
              <a:gd name="connsiteY643" fmla="*/ 3428449 h 11256431"/>
              <a:gd name="connsiteX644" fmla="*/ 10679336 w 11754012"/>
              <a:gd name="connsiteY644" fmla="*/ 3435139 h 11256431"/>
              <a:gd name="connsiteX645" fmla="*/ 10629896 w 11754012"/>
              <a:gd name="connsiteY645" fmla="*/ 3485765 h 11256431"/>
              <a:gd name="connsiteX646" fmla="*/ 10660068 w 11754012"/>
              <a:gd name="connsiteY646" fmla="*/ 3549770 h 11256431"/>
              <a:gd name="connsiteX647" fmla="*/ 10699868 w 11754012"/>
              <a:gd name="connsiteY647" fmla="*/ 3556459 h 11256431"/>
              <a:gd name="connsiteX648" fmla="*/ 10690236 w 11754012"/>
              <a:gd name="connsiteY648" fmla="*/ 3613776 h 11256431"/>
              <a:gd name="connsiteX649" fmla="*/ 10710772 w 11754012"/>
              <a:gd name="connsiteY649" fmla="*/ 3735100 h 11256431"/>
              <a:gd name="connsiteX650" fmla="*/ 10750576 w 11754012"/>
              <a:gd name="connsiteY650" fmla="*/ 3741790 h 11256431"/>
              <a:gd name="connsiteX651" fmla="*/ 10759236 w 11754012"/>
              <a:gd name="connsiteY651" fmla="*/ 3792973 h 11256431"/>
              <a:gd name="connsiteX652" fmla="*/ 10768480 w 11754012"/>
              <a:gd name="connsiteY652" fmla="*/ 3847579 h 11256431"/>
              <a:gd name="connsiteX653" fmla="*/ 10759956 w 11754012"/>
              <a:gd name="connsiteY653" fmla="*/ 3868605 h 11256431"/>
              <a:gd name="connsiteX654" fmla="*/ 10801280 w 11754012"/>
              <a:gd name="connsiteY654" fmla="*/ 3927118 h 11256431"/>
              <a:gd name="connsiteX655" fmla="*/ 10831448 w 11754012"/>
              <a:gd name="connsiteY655" fmla="*/ 3991125 h 11256431"/>
              <a:gd name="connsiteX656" fmla="*/ 10871252 w 11754012"/>
              <a:gd name="connsiteY656" fmla="*/ 3997814 h 11256431"/>
              <a:gd name="connsiteX657" fmla="*/ 10861620 w 11754012"/>
              <a:gd name="connsiteY657" fmla="*/ 4055129 h 11256431"/>
              <a:gd name="connsiteX658" fmla="*/ 10891788 w 11754012"/>
              <a:gd name="connsiteY658" fmla="*/ 4119136 h 11256431"/>
              <a:gd name="connsiteX659" fmla="*/ 10872520 w 11754012"/>
              <a:gd name="connsiteY659" fmla="*/ 4233769 h 11256431"/>
              <a:gd name="connsiteX660" fmla="*/ 10912324 w 11754012"/>
              <a:gd name="connsiteY660" fmla="*/ 4240460 h 11256431"/>
              <a:gd name="connsiteX661" fmla="*/ 10952128 w 11754012"/>
              <a:gd name="connsiteY661" fmla="*/ 4247149 h 11256431"/>
              <a:gd name="connsiteX662" fmla="*/ 10942492 w 11754012"/>
              <a:gd name="connsiteY662" fmla="*/ 4304467 h 11256431"/>
              <a:gd name="connsiteX663" fmla="*/ 10932860 w 11754012"/>
              <a:gd name="connsiteY663" fmla="*/ 4361781 h 11256431"/>
              <a:gd name="connsiteX664" fmla="*/ 10923224 w 11754012"/>
              <a:gd name="connsiteY664" fmla="*/ 4419097 h 11256431"/>
              <a:gd name="connsiteX665" fmla="*/ 10893056 w 11754012"/>
              <a:gd name="connsiteY665" fmla="*/ 4355090 h 11256431"/>
              <a:gd name="connsiteX666" fmla="*/ 10913592 w 11754012"/>
              <a:gd name="connsiteY666" fmla="*/ 4476412 h 11256431"/>
              <a:gd name="connsiteX667" fmla="*/ 10903956 w 11754012"/>
              <a:gd name="connsiteY667" fmla="*/ 4533729 h 11256431"/>
              <a:gd name="connsiteX668" fmla="*/ 10873788 w 11754012"/>
              <a:gd name="connsiteY668" fmla="*/ 4469722 h 11256431"/>
              <a:gd name="connsiteX669" fmla="*/ 10843616 w 11754012"/>
              <a:gd name="connsiteY669" fmla="*/ 4405716 h 11256431"/>
              <a:gd name="connsiteX670" fmla="*/ 10833984 w 11754012"/>
              <a:gd name="connsiteY670" fmla="*/ 4463032 h 11256431"/>
              <a:gd name="connsiteX671" fmla="*/ 10784548 w 11754012"/>
              <a:gd name="connsiteY671" fmla="*/ 4513658 h 11256431"/>
              <a:gd name="connsiteX672" fmla="*/ 10814716 w 11754012"/>
              <a:gd name="connsiteY672" fmla="*/ 4577664 h 11256431"/>
              <a:gd name="connsiteX673" fmla="*/ 10835248 w 11754012"/>
              <a:gd name="connsiteY673" fmla="*/ 4698986 h 11256431"/>
              <a:gd name="connsiteX674" fmla="*/ 10795448 w 11754012"/>
              <a:gd name="connsiteY674" fmla="*/ 4692296 h 11256431"/>
              <a:gd name="connsiteX675" fmla="*/ 10805080 w 11754012"/>
              <a:gd name="connsiteY675" fmla="*/ 4634980 h 11256431"/>
              <a:gd name="connsiteX676" fmla="*/ 10774912 w 11754012"/>
              <a:gd name="connsiteY676" fmla="*/ 4570972 h 11256431"/>
              <a:gd name="connsiteX677" fmla="*/ 10735108 w 11754012"/>
              <a:gd name="connsiteY677" fmla="*/ 4564282 h 11256431"/>
              <a:gd name="connsiteX678" fmla="*/ 10744740 w 11754012"/>
              <a:gd name="connsiteY678" fmla="*/ 4506967 h 11256431"/>
              <a:gd name="connsiteX679" fmla="*/ 10754376 w 11754012"/>
              <a:gd name="connsiteY679" fmla="*/ 4449651 h 11256431"/>
              <a:gd name="connsiteX680" fmla="*/ 10694036 w 11754012"/>
              <a:gd name="connsiteY680" fmla="*/ 4321638 h 11256431"/>
              <a:gd name="connsiteX681" fmla="*/ 10743476 w 11754012"/>
              <a:gd name="connsiteY681" fmla="*/ 4271015 h 11256431"/>
              <a:gd name="connsiteX682" fmla="*/ 10713308 w 11754012"/>
              <a:gd name="connsiteY682" fmla="*/ 4207008 h 11256431"/>
              <a:gd name="connsiteX683" fmla="*/ 10703672 w 11754012"/>
              <a:gd name="connsiteY683" fmla="*/ 4264325 h 11256431"/>
              <a:gd name="connsiteX684" fmla="*/ 10673500 w 11754012"/>
              <a:gd name="connsiteY684" fmla="*/ 4200317 h 11256431"/>
              <a:gd name="connsiteX685" fmla="*/ 10683136 w 11754012"/>
              <a:gd name="connsiteY685" fmla="*/ 4143000 h 11256431"/>
              <a:gd name="connsiteX686" fmla="*/ 10613164 w 11754012"/>
              <a:gd name="connsiteY686" fmla="*/ 4072303 h 11256431"/>
              <a:gd name="connsiteX687" fmla="*/ 10622800 w 11754012"/>
              <a:gd name="connsiteY687" fmla="*/ 4014987 h 11256431"/>
              <a:gd name="connsiteX688" fmla="*/ 10552824 w 11754012"/>
              <a:gd name="connsiteY688" fmla="*/ 3944291 h 11256431"/>
              <a:gd name="connsiteX689" fmla="*/ 10592628 w 11754012"/>
              <a:gd name="connsiteY689" fmla="*/ 3950982 h 11256431"/>
              <a:gd name="connsiteX690" fmla="*/ 10602264 w 11754012"/>
              <a:gd name="connsiteY690" fmla="*/ 3893666 h 11256431"/>
              <a:gd name="connsiteX691" fmla="*/ 10562460 w 11754012"/>
              <a:gd name="connsiteY691" fmla="*/ 3886976 h 11256431"/>
              <a:gd name="connsiteX692" fmla="*/ 10522652 w 11754012"/>
              <a:gd name="connsiteY692" fmla="*/ 3880285 h 11256431"/>
              <a:gd name="connsiteX693" fmla="*/ 10532288 w 11754012"/>
              <a:gd name="connsiteY693" fmla="*/ 3822970 h 11256431"/>
              <a:gd name="connsiteX694" fmla="*/ 10462320 w 11754012"/>
              <a:gd name="connsiteY694" fmla="*/ 3752273 h 11256431"/>
              <a:gd name="connsiteX695" fmla="*/ 10471952 w 11754012"/>
              <a:gd name="connsiteY695" fmla="*/ 3694957 h 11256431"/>
              <a:gd name="connsiteX696" fmla="*/ 10441784 w 11754012"/>
              <a:gd name="connsiteY696" fmla="*/ 3630950 h 11256431"/>
              <a:gd name="connsiteX697" fmla="*/ 10451416 w 11754012"/>
              <a:gd name="connsiteY697" fmla="*/ 3573634 h 11256431"/>
              <a:gd name="connsiteX698" fmla="*/ 10371808 w 11754012"/>
              <a:gd name="connsiteY698" fmla="*/ 3560253 h 11256431"/>
              <a:gd name="connsiteX699" fmla="*/ 10364268 w 11754012"/>
              <a:gd name="connsiteY699" fmla="*/ 3544253 h 11256431"/>
              <a:gd name="connsiteX700" fmla="*/ 10357488 w 11754012"/>
              <a:gd name="connsiteY700" fmla="*/ 3529870 h 11256431"/>
              <a:gd name="connsiteX701" fmla="*/ 10345428 w 11754012"/>
              <a:gd name="connsiteY701" fmla="*/ 3527842 h 11256431"/>
              <a:gd name="connsiteX702" fmla="*/ 10275456 w 11754012"/>
              <a:gd name="connsiteY702" fmla="*/ 3457146 h 11256431"/>
              <a:gd name="connsiteX703" fmla="*/ 10259200 w 11754012"/>
              <a:gd name="connsiteY703" fmla="*/ 3553869 h 11256431"/>
              <a:gd name="connsiteX704" fmla="*/ 10249472 w 11754012"/>
              <a:gd name="connsiteY704" fmla="*/ 3611729 h 11256431"/>
              <a:gd name="connsiteX705" fmla="*/ 10255492 w 11754012"/>
              <a:gd name="connsiteY705" fmla="*/ 3624501 h 11256431"/>
              <a:gd name="connsiteX706" fmla="*/ 10272936 w 11754012"/>
              <a:gd name="connsiteY706" fmla="*/ 3661504 h 11256431"/>
              <a:gd name="connsiteX707" fmla="*/ 10266156 w 11754012"/>
              <a:gd name="connsiteY707" fmla="*/ 3701831 h 11256431"/>
              <a:gd name="connsiteX708" fmla="*/ 10269340 w 11754012"/>
              <a:gd name="connsiteY708" fmla="*/ 3706595 h 11256431"/>
              <a:gd name="connsiteX709" fmla="*/ 10257456 w 11754012"/>
              <a:gd name="connsiteY709" fmla="*/ 3807734 h 11256431"/>
              <a:gd name="connsiteX710" fmla="*/ 10255048 w 11754012"/>
              <a:gd name="connsiteY710" fmla="*/ 3822061 h 11256431"/>
              <a:gd name="connsiteX711" fmla="*/ 10253840 w 11754012"/>
              <a:gd name="connsiteY711" fmla="*/ 3829227 h 11256431"/>
              <a:gd name="connsiteX712" fmla="*/ 10253392 w 11754012"/>
              <a:gd name="connsiteY712" fmla="*/ 3831914 h 11256431"/>
              <a:gd name="connsiteX713" fmla="*/ 10249328 w 11754012"/>
              <a:gd name="connsiteY713" fmla="*/ 3856093 h 11256431"/>
              <a:gd name="connsiteX714" fmla="*/ 10238188 w 11754012"/>
              <a:gd name="connsiteY714" fmla="*/ 3922364 h 11256431"/>
              <a:gd name="connsiteX715" fmla="*/ 10228552 w 11754012"/>
              <a:gd name="connsiteY715" fmla="*/ 3979678 h 11256431"/>
              <a:gd name="connsiteX716" fmla="*/ 10218920 w 11754012"/>
              <a:gd name="connsiteY716" fmla="*/ 4036996 h 11256431"/>
              <a:gd name="connsiteX717" fmla="*/ 10179116 w 11754012"/>
              <a:gd name="connsiteY717" fmla="*/ 4030305 h 11256431"/>
              <a:gd name="connsiteX718" fmla="*/ 10188752 w 11754012"/>
              <a:gd name="connsiteY718" fmla="*/ 3972987 h 11256431"/>
              <a:gd name="connsiteX719" fmla="*/ 10196880 w 11754012"/>
              <a:gd name="connsiteY719" fmla="*/ 3924628 h 11256431"/>
              <a:gd name="connsiteX720" fmla="*/ 10198108 w 11754012"/>
              <a:gd name="connsiteY720" fmla="*/ 3917310 h 11256431"/>
              <a:gd name="connsiteX721" fmla="*/ 10194596 w 11754012"/>
              <a:gd name="connsiteY721" fmla="*/ 3884077 h 11256431"/>
              <a:gd name="connsiteX722" fmla="*/ 10181868 w 11754012"/>
              <a:gd name="connsiteY722" fmla="*/ 3857078 h 11256431"/>
              <a:gd name="connsiteX723" fmla="*/ 10173604 w 11754012"/>
              <a:gd name="connsiteY723" fmla="*/ 3839542 h 11256431"/>
              <a:gd name="connsiteX724" fmla="*/ 10168216 w 11754012"/>
              <a:gd name="connsiteY724" fmla="*/ 3851668 h 11256431"/>
              <a:gd name="connsiteX725" fmla="*/ 10155484 w 11754012"/>
              <a:gd name="connsiteY725" fmla="*/ 3824667 h 11256431"/>
              <a:gd name="connsiteX726" fmla="*/ 10162264 w 11754012"/>
              <a:gd name="connsiteY726" fmla="*/ 3815482 h 11256431"/>
              <a:gd name="connsiteX727" fmla="*/ 10160656 w 11754012"/>
              <a:gd name="connsiteY727" fmla="*/ 3812069 h 11256431"/>
              <a:gd name="connsiteX728" fmla="*/ 10134256 w 11754012"/>
              <a:gd name="connsiteY728" fmla="*/ 3756067 h 11256431"/>
              <a:gd name="connsiteX729" fmla="*/ 10094456 w 11754012"/>
              <a:gd name="connsiteY729" fmla="*/ 3749377 h 11256431"/>
              <a:gd name="connsiteX730" fmla="*/ 10102584 w 11754012"/>
              <a:gd name="connsiteY730" fmla="*/ 3701015 h 11256431"/>
              <a:gd name="connsiteX731" fmla="*/ 10104088 w 11754012"/>
              <a:gd name="connsiteY731" fmla="*/ 3692059 h 11256431"/>
              <a:gd name="connsiteX732" fmla="*/ 10073920 w 11754012"/>
              <a:gd name="connsiteY732" fmla="*/ 3628052 h 11256431"/>
              <a:gd name="connsiteX733" fmla="*/ 10043752 w 11754012"/>
              <a:gd name="connsiteY733" fmla="*/ 3564047 h 11256431"/>
              <a:gd name="connsiteX734" fmla="*/ 10093188 w 11754012"/>
              <a:gd name="connsiteY734" fmla="*/ 3513420 h 11256431"/>
              <a:gd name="connsiteX735" fmla="*/ 10063020 w 11754012"/>
              <a:gd name="connsiteY735" fmla="*/ 3449414 h 11256431"/>
              <a:gd name="connsiteX736" fmla="*/ 10013580 w 11754012"/>
              <a:gd name="connsiteY736" fmla="*/ 3500039 h 11256431"/>
              <a:gd name="connsiteX737" fmla="*/ 9993044 w 11754012"/>
              <a:gd name="connsiteY737" fmla="*/ 3378719 h 11256431"/>
              <a:gd name="connsiteX738" fmla="*/ 9962876 w 11754012"/>
              <a:gd name="connsiteY738" fmla="*/ 3314712 h 11256431"/>
              <a:gd name="connsiteX739" fmla="*/ 9953240 w 11754012"/>
              <a:gd name="connsiteY739" fmla="*/ 3372028 h 11256431"/>
              <a:gd name="connsiteX740" fmla="*/ 9940512 w 11754012"/>
              <a:gd name="connsiteY740" fmla="*/ 3345024 h 11256431"/>
              <a:gd name="connsiteX741" fmla="*/ 9929780 w 11754012"/>
              <a:gd name="connsiteY741" fmla="*/ 3322251 h 11256431"/>
              <a:gd name="connsiteX742" fmla="*/ 9924300 w 11754012"/>
              <a:gd name="connsiteY742" fmla="*/ 3354840 h 11256431"/>
              <a:gd name="connsiteX743" fmla="*/ 9907592 w 11754012"/>
              <a:gd name="connsiteY743" fmla="*/ 3454249 h 11256431"/>
              <a:gd name="connsiteX744" fmla="*/ 9908128 w 11754012"/>
              <a:gd name="connsiteY744" fmla="*/ 3553792 h 11256431"/>
              <a:gd name="connsiteX745" fmla="*/ 9908444 w 11754012"/>
              <a:gd name="connsiteY745" fmla="*/ 3612733 h 11256431"/>
              <a:gd name="connsiteX746" fmla="*/ 9914704 w 11754012"/>
              <a:gd name="connsiteY746" fmla="*/ 3601292 h 11256431"/>
              <a:gd name="connsiteX747" fmla="*/ 9944876 w 11754012"/>
              <a:gd name="connsiteY747" fmla="*/ 3665298 h 11256431"/>
              <a:gd name="connsiteX748" fmla="*/ 9924016 w 11754012"/>
              <a:gd name="connsiteY748" fmla="*/ 3686658 h 11256431"/>
              <a:gd name="connsiteX749" fmla="*/ 9910588 w 11754012"/>
              <a:gd name="connsiteY749" fmla="*/ 3700410 h 11256431"/>
              <a:gd name="connsiteX750" fmla="*/ 9911428 w 11754012"/>
              <a:gd name="connsiteY750" fmla="*/ 3705369 h 11256431"/>
              <a:gd name="connsiteX751" fmla="*/ 9929396 w 11754012"/>
              <a:gd name="connsiteY751" fmla="*/ 3811526 h 11256431"/>
              <a:gd name="connsiteX752" fmla="*/ 9912604 w 11754012"/>
              <a:gd name="connsiteY752" fmla="*/ 3808704 h 11256431"/>
              <a:gd name="connsiteX753" fmla="*/ 9900980 w 11754012"/>
              <a:gd name="connsiteY753" fmla="*/ 3806750 h 11256431"/>
              <a:gd name="connsiteX754" fmla="*/ 9902540 w 11754012"/>
              <a:gd name="connsiteY754" fmla="*/ 3832304 h 11256431"/>
              <a:gd name="connsiteX755" fmla="*/ 9919760 w 11754012"/>
              <a:gd name="connsiteY755" fmla="*/ 3868842 h 11256431"/>
              <a:gd name="connsiteX756" fmla="*/ 9927892 w 11754012"/>
              <a:gd name="connsiteY756" fmla="*/ 3820482 h 11256431"/>
              <a:gd name="connsiteX757" fmla="*/ 9929396 w 11754012"/>
              <a:gd name="connsiteY757" fmla="*/ 3811526 h 11256431"/>
              <a:gd name="connsiteX758" fmla="*/ 9942124 w 11754012"/>
              <a:gd name="connsiteY758" fmla="*/ 3838529 h 11256431"/>
              <a:gd name="connsiteX759" fmla="*/ 9948288 w 11754012"/>
              <a:gd name="connsiteY759" fmla="*/ 3851603 h 11256431"/>
              <a:gd name="connsiteX760" fmla="*/ 9955776 w 11754012"/>
              <a:gd name="connsiteY760" fmla="*/ 3843935 h 11256431"/>
              <a:gd name="connsiteX761" fmla="*/ 10036652 w 11754012"/>
              <a:gd name="connsiteY761" fmla="*/ 4093270 h 11256431"/>
              <a:gd name="connsiteX762" fmla="*/ 10027016 w 11754012"/>
              <a:gd name="connsiteY762" fmla="*/ 4150588 h 11256431"/>
              <a:gd name="connsiteX763" fmla="*/ 10076452 w 11754012"/>
              <a:gd name="connsiteY763" fmla="*/ 4099961 h 11256431"/>
              <a:gd name="connsiteX764" fmla="*/ 10106620 w 11754012"/>
              <a:gd name="connsiteY764" fmla="*/ 4163967 h 11256431"/>
              <a:gd name="connsiteX765" fmla="*/ 10146424 w 11754012"/>
              <a:gd name="connsiteY765" fmla="*/ 4170658 h 11256431"/>
              <a:gd name="connsiteX766" fmla="*/ 10150196 w 11754012"/>
              <a:gd name="connsiteY766" fmla="*/ 4178660 h 11256431"/>
              <a:gd name="connsiteX767" fmla="*/ 10155420 w 11754012"/>
              <a:gd name="connsiteY767" fmla="*/ 4189736 h 11256431"/>
              <a:gd name="connsiteX768" fmla="*/ 10158800 w 11754012"/>
              <a:gd name="connsiteY768" fmla="*/ 4181596 h 11256431"/>
              <a:gd name="connsiteX769" fmla="*/ 10218920 w 11754012"/>
              <a:gd name="connsiteY769" fmla="*/ 4036996 h 11256431"/>
              <a:gd name="connsiteX770" fmla="*/ 10249088 w 11754012"/>
              <a:gd name="connsiteY770" fmla="*/ 4101001 h 11256431"/>
              <a:gd name="connsiteX771" fmla="*/ 10239456 w 11754012"/>
              <a:gd name="connsiteY771" fmla="*/ 4158319 h 11256431"/>
              <a:gd name="connsiteX772" fmla="*/ 10199652 w 11754012"/>
              <a:gd name="connsiteY772" fmla="*/ 4151629 h 11256431"/>
              <a:gd name="connsiteX773" fmla="*/ 10190016 w 11754012"/>
              <a:gd name="connsiteY773" fmla="*/ 4208947 h 11256431"/>
              <a:gd name="connsiteX774" fmla="*/ 10173224 w 11754012"/>
              <a:gd name="connsiteY774" fmla="*/ 4206124 h 11256431"/>
              <a:gd name="connsiteX775" fmla="*/ 10162272 w 11754012"/>
              <a:gd name="connsiteY775" fmla="*/ 4204283 h 11256431"/>
              <a:gd name="connsiteX776" fmla="*/ 10176596 w 11754012"/>
              <a:gd name="connsiteY776" fmla="*/ 4234662 h 11256431"/>
              <a:gd name="connsiteX777" fmla="*/ 10206764 w 11754012"/>
              <a:gd name="connsiteY777" fmla="*/ 4298670 h 11256431"/>
              <a:gd name="connsiteX778" fmla="*/ 10197132 w 11754012"/>
              <a:gd name="connsiteY778" fmla="*/ 4355983 h 11256431"/>
              <a:gd name="connsiteX779" fmla="*/ 10236936 w 11754012"/>
              <a:gd name="connsiteY779" fmla="*/ 4362675 h 11256431"/>
              <a:gd name="connsiteX780" fmla="*/ 10297272 w 11754012"/>
              <a:gd name="connsiteY780" fmla="*/ 4490688 h 11256431"/>
              <a:gd name="connsiteX781" fmla="*/ 10287640 w 11754012"/>
              <a:gd name="connsiteY781" fmla="*/ 4548004 h 11256431"/>
              <a:gd name="connsiteX782" fmla="*/ 10327440 w 11754012"/>
              <a:gd name="connsiteY782" fmla="*/ 4554696 h 11256431"/>
              <a:gd name="connsiteX783" fmla="*/ 10317808 w 11754012"/>
              <a:gd name="connsiteY783" fmla="*/ 4612011 h 11256431"/>
              <a:gd name="connsiteX784" fmla="*/ 10355988 w 11754012"/>
              <a:gd name="connsiteY784" fmla="*/ 4693021 h 11256431"/>
              <a:gd name="connsiteX785" fmla="*/ 10378144 w 11754012"/>
              <a:gd name="connsiteY785" fmla="*/ 4740021 h 11256431"/>
              <a:gd name="connsiteX786" fmla="*/ 10376580 w 11754012"/>
              <a:gd name="connsiteY786" fmla="*/ 4737919 h 11256431"/>
              <a:gd name="connsiteX787" fmla="*/ 10278004 w 11754012"/>
              <a:gd name="connsiteY787" fmla="*/ 4605321 h 11256431"/>
              <a:gd name="connsiteX788" fmla="*/ 10238200 w 11754012"/>
              <a:gd name="connsiteY788" fmla="*/ 4598630 h 11256431"/>
              <a:gd name="connsiteX789" fmla="*/ 10268372 w 11754012"/>
              <a:gd name="connsiteY789" fmla="*/ 4662638 h 11256431"/>
              <a:gd name="connsiteX790" fmla="*/ 10298540 w 11754012"/>
              <a:gd name="connsiteY790" fmla="*/ 4726641 h 11256431"/>
              <a:gd name="connsiteX791" fmla="*/ 10319072 w 11754012"/>
              <a:gd name="connsiteY791" fmla="*/ 4847962 h 11256431"/>
              <a:gd name="connsiteX792" fmla="*/ 10379412 w 11754012"/>
              <a:gd name="connsiteY792" fmla="*/ 4975978 h 11256431"/>
              <a:gd name="connsiteX793" fmla="*/ 10339608 w 11754012"/>
              <a:gd name="connsiteY793" fmla="*/ 4969288 h 11256431"/>
              <a:gd name="connsiteX794" fmla="*/ 10329976 w 11754012"/>
              <a:gd name="connsiteY794" fmla="*/ 5026604 h 11256431"/>
              <a:gd name="connsiteX795" fmla="*/ 10290172 w 11754012"/>
              <a:gd name="connsiteY795" fmla="*/ 5019914 h 11256431"/>
              <a:gd name="connsiteX796" fmla="*/ 10269636 w 11754012"/>
              <a:gd name="connsiteY796" fmla="*/ 4898589 h 11256431"/>
              <a:gd name="connsiteX797" fmla="*/ 10229836 w 11754012"/>
              <a:gd name="connsiteY797" fmla="*/ 4891900 h 11256431"/>
              <a:gd name="connsiteX798" fmla="*/ 10199664 w 11754012"/>
              <a:gd name="connsiteY798" fmla="*/ 4827891 h 11256431"/>
              <a:gd name="connsiteX799" fmla="*/ 10169496 w 11754012"/>
              <a:gd name="connsiteY799" fmla="*/ 4763886 h 11256431"/>
              <a:gd name="connsiteX800" fmla="*/ 10159864 w 11754012"/>
              <a:gd name="connsiteY800" fmla="*/ 4821202 h 11256431"/>
              <a:gd name="connsiteX801" fmla="*/ 10150228 w 11754012"/>
              <a:gd name="connsiteY801" fmla="*/ 4878518 h 11256431"/>
              <a:gd name="connsiteX802" fmla="*/ 10190032 w 11754012"/>
              <a:gd name="connsiteY802" fmla="*/ 4885209 h 11256431"/>
              <a:gd name="connsiteX803" fmla="*/ 10140592 w 11754012"/>
              <a:gd name="connsiteY803" fmla="*/ 4935836 h 11256431"/>
              <a:gd name="connsiteX804" fmla="*/ 10161128 w 11754012"/>
              <a:gd name="connsiteY804" fmla="*/ 5057158 h 11256431"/>
              <a:gd name="connsiteX805" fmla="*/ 10191296 w 11754012"/>
              <a:gd name="connsiteY805" fmla="*/ 5121166 h 11256431"/>
              <a:gd name="connsiteX806" fmla="*/ 10181664 w 11754012"/>
              <a:gd name="connsiteY806" fmla="*/ 5178477 h 11256431"/>
              <a:gd name="connsiteX807" fmla="*/ 10180460 w 11754012"/>
              <a:gd name="connsiteY807" fmla="*/ 5185646 h 11256431"/>
              <a:gd name="connsiteX808" fmla="*/ 10173232 w 11754012"/>
              <a:gd name="connsiteY808" fmla="*/ 5228631 h 11256431"/>
              <a:gd name="connsiteX809" fmla="*/ 10172032 w 11754012"/>
              <a:gd name="connsiteY809" fmla="*/ 5235795 h 11256431"/>
              <a:gd name="connsiteX810" fmla="*/ 9991012 w 11754012"/>
              <a:gd name="connsiteY810" fmla="*/ 4851756 h 11256431"/>
              <a:gd name="connsiteX811" fmla="*/ 10000648 w 11754012"/>
              <a:gd name="connsiteY811" fmla="*/ 4794439 h 11256431"/>
              <a:gd name="connsiteX812" fmla="*/ 9975724 w 11754012"/>
              <a:gd name="connsiteY812" fmla="*/ 4839978 h 11256431"/>
              <a:gd name="connsiteX813" fmla="*/ 9960640 w 11754012"/>
              <a:gd name="connsiteY813" fmla="*/ 4843109 h 11256431"/>
              <a:gd name="connsiteX814" fmla="*/ 9955000 w 11754012"/>
              <a:gd name="connsiteY814" fmla="*/ 4876661 h 11256431"/>
              <a:gd name="connsiteX815" fmla="*/ 9924832 w 11754012"/>
              <a:gd name="connsiteY815" fmla="*/ 4812655 h 11256431"/>
              <a:gd name="connsiteX816" fmla="*/ 9921004 w 11754012"/>
              <a:gd name="connsiteY816" fmla="*/ 4781160 h 11256431"/>
              <a:gd name="connsiteX817" fmla="*/ 9909104 w 11754012"/>
              <a:gd name="connsiteY817" fmla="*/ 4814044 h 11256431"/>
              <a:gd name="connsiteX818" fmla="*/ 9891504 w 11754012"/>
              <a:gd name="connsiteY818" fmla="*/ 4835030 h 11256431"/>
              <a:gd name="connsiteX819" fmla="*/ 9877292 w 11754012"/>
              <a:gd name="connsiteY819" fmla="*/ 4851980 h 11256431"/>
              <a:gd name="connsiteX820" fmla="*/ 9873908 w 11754012"/>
              <a:gd name="connsiteY820" fmla="*/ 4856015 h 11256431"/>
              <a:gd name="connsiteX821" fmla="*/ 9861972 w 11754012"/>
              <a:gd name="connsiteY821" fmla="*/ 4889003 h 11256431"/>
              <a:gd name="connsiteX822" fmla="*/ 9831800 w 11754012"/>
              <a:gd name="connsiteY822" fmla="*/ 4824994 h 11256431"/>
              <a:gd name="connsiteX823" fmla="*/ 9822164 w 11754012"/>
              <a:gd name="connsiteY823" fmla="*/ 4882313 h 11256431"/>
              <a:gd name="connsiteX824" fmla="*/ 9812532 w 11754012"/>
              <a:gd name="connsiteY824" fmla="*/ 4939629 h 11256431"/>
              <a:gd name="connsiteX825" fmla="*/ 9772728 w 11754012"/>
              <a:gd name="connsiteY825" fmla="*/ 4932937 h 11256431"/>
              <a:gd name="connsiteX826" fmla="*/ 9763096 w 11754012"/>
              <a:gd name="connsiteY826" fmla="*/ 4990255 h 11256431"/>
              <a:gd name="connsiteX827" fmla="*/ 9732928 w 11754012"/>
              <a:gd name="connsiteY827" fmla="*/ 4926248 h 11256431"/>
              <a:gd name="connsiteX828" fmla="*/ 9742560 w 11754012"/>
              <a:gd name="connsiteY828" fmla="*/ 4868932 h 11256431"/>
              <a:gd name="connsiteX829" fmla="*/ 9712388 w 11754012"/>
              <a:gd name="connsiteY829" fmla="*/ 4804923 h 11256431"/>
              <a:gd name="connsiteX830" fmla="*/ 9722024 w 11754012"/>
              <a:gd name="connsiteY830" fmla="*/ 4747606 h 11256431"/>
              <a:gd name="connsiteX831" fmla="*/ 9682220 w 11754012"/>
              <a:gd name="connsiteY831" fmla="*/ 4740916 h 11256431"/>
              <a:gd name="connsiteX832" fmla="*/ 9642416 w 11754012"/>
              <a:gd name="connsiteY832" fmla="*/ 4734226 h 11256431"/>
              <a:gd name="connsiteX833" fmla="*/ 9621884 w 11754012"/>
              <a:gd name="connsiteY833" fmla="*/ 4612905 h 11256431"/>
              <a:gd name="connsiteX834" fmla="*/ 9652052 w 11754012"/>
              <a:gd name="connsiteY834" fmla="*/ 4676911 h 11256431"/>
              <a:gd name="connsiteX835" fmla="*/ 9661684 w 11754012"/>
              <a:gd name="connsiteY835" fmla="*/ 4619594 h 11256431"/>
              <a:gd name="connsiteX836" fmla="*/ 9631516 w 11754012"/>
              <a:gd name="connsiteY836" fmla="*/ 4555591 h 11256431"/>
              <a:gd name="connsiteX837" fmla="*/ 9632720 w 11754012"/>
              <a:gd name="connsiteY837" fmla="*/ 4548426 h 11256431"/>
              <a:gd name="connsiteX838" fmla="*/ 9636092 w 11754012"/>
              <a:gd name="connsiteY838" fmla="*/ 4528384 h 11256431"/>
              <a:gd name="connsiteX839" fmla="*/ 9628144 w 11754012"/>
              <a:gd name="connsiteY839" fmla="*/ 4527048 h 11256431"/>
              <a:gd name="connsiteX840" fmla="*/ 9605136 w 11754012"/>
              <a:gd name="connsiteY840" fmla="*/ 4523181 h 11256431"/>
              <a:gd name="connsiteX841" fmla="*/ 9585868 w 11754012"/>
              <a:gd name="connsiteY841" fmla="*/ 4637810 h 11256431"/>
              <a:gd name="connsiteX842" fmla="*/ 9596768 w 11754012"/>
              <a:gd name="connsiteY842" fmla="*/ 4816446 h 11256431"/>
              <a:gd name="connsiteX843" fmla="*/ 9595564 w 11754012"/>
              <a:gd name="connsiteY843" fmla="*/ 4823611 h 11256431"/>
              <a:gd name="connsiteX844" fmla="*/ 9590052 w 11754012"/>
              <a:gd name="connsiteY844" fmla="*/ 4856397 h 11256431"/>
              <a:gd name="connsiteX845" fmla="*/ 9596072 w 11754012"/>
              <a:gd name="connsiteY845" fmla="*/ 4869174 h 11256431"/>
              <a:gd name="connsiteX846" fmla="*/ 9599192 w 11754012"/>
              <a:gd name="connsiteY846" fmla="*/ 4875792 h 11256431"/>
              <a:gd name="connsiteX847" fmla="*/ 9613516 w 11754012"/>
              <a:gd name="connsiteY847" fmla="*/ 4906176 h 11256431"/>
              <a:gd name="connsiteX848" fmla="*/ 9603880 w 11754012"/>
              <a:gd name="connsiteY848" fmla="*/ 4963493 h 11256431"/>
              <a:gd name="connsiteX849" fmla="*/ 9643684 w 11754012"/>
              <a:gd name="connsiteY849" fmla="*/ 4970184 h 11256431"/>
              <a:gd name="connsiteX850" fmla="*/ 9594248 w 11754012"/>
              <a:gd name="connsiteY850" fmla="*/ 5020809 h 11256431"/>
              <a:gd name="connsiteX851" fmla="*/ 9624416 w 11754012"/>
              <a:gd name="connsiteY851" fmla="*/ 5084811 h 11256431"/>
              <a:gd name="connsiteX852" fmla="*/ 9634048 w 11754012"/>
              <a:gd name="connsiteY852" fmla="*/ 5027500 h 11256431"/>
              <a:gd name="connsiteX853" fmla="*/ 9643684 w 11754012"/>
              <a:gd name="connsiteY853" fmla="*/ 4970184 h 11256431"/>
              <a:gd name="connsiteX854" fmla="*/ 9673856 w 11754012"/>
              <a:gd name="connsiteY854" fmla="*/ 5034190 h 11256431"/>
              <a:gd name="connsiteX855" fmla="*/ 9664220 w 11754012"/>
              <a:gd name="connsiteY855" fmla="*/ 5091502 h 11256431"/>
              <a:gd name="connsiteX856" fmla="*/ 9704024 w 11754012"/>
              <a:gd name="connsiteY856" fmla="*/ 5098191 h 11256431"/>
              <a:gd name="connsiteX857" fmla="*/ 9794532 w 11754012"/>
              <a:gd name="connsiteY857" fmla="*/ 5290214 h 11256431"/>
              <a:gd name="connsiteX858" fmla="*/ 9824700 w 11754012"/>
              <a:gd name="connsiteY858" fmla="*/ 5354221 h 11256431"/>
              <a:gd name="connsiteX859" fmla="*/ 9854872 w 11754012"/>
              <a:gd name="connsiteY859" fmla="*/ 5418228 h 11256431"/>
              <a:gd name="connsiteX860" fmla="*/ 9845236 w 11754012"/>
              <a:gd name="connsiteY860" fmla="*/ 5475544 h 11256431"/>
              <a:gd name="connsiteX861" fmla="*/ 9835604 w 11754012"/>
              <a:gd name="connsiteY861" fmla="*/ 5532861 h 11256431"/>
              <a:gd name="connsiteX862" fmla="*/ 9775264 w 11754012"/>
              <a:gd name="connsiteY862" fmla="*/ 5404847 h 11256431"/>
              <a:gd name="connsiteX863" fmla="*/ 9714924 w 11754012"/>
              <a:gd name="connsiteY863" fmla="*/ 5276833 h 11256431"/>
              <a:gd name="connsiteX864" fmla="*/ 9724556 w 11754012"/>
              <a:gd name="connsiteY864" fmla="*/ 5219515 h 11256431"/>
              <a:gd name="connsiteX865" fmla="*/ 9684756 w 11754012"/>
              <a:gd name="connsiteY865" fmla="*/ 5212826 h 11256431"/>
              <a:gd name="connsiteX866" fmla="*/ 9714924 w 11754012"/>
              <a:gd name="connsiteY866" fmla="*/ 5276833 h 11256431"/>
              <a:gd name="connsiteX867" fmla="*/ 9644952 w 11754012"/>
              <a:gd name="connsiteY867" fmla="*/ 5206135 h 11256431"/>
              <a:gd name="connsiteX868" fmla="*/ 9654584 w 11754012"/>
              <a:gd name="connsiteY868" fmla="*/ 5148819 h 11256431"/>
              <a:gd name="connsiteX869" fmla="*/ 9614784 w 11754012"/>
              <a:gd name="connsiteY869" fmla="*/ 5142128 h 11256431"/>
              <a:gd name="connsiteX870" fmla="*/ 9574980 w 11754012"/>
              <a:gd name="connsiteY870" fmla="*/ 5135438 h 11256431"/>
              <a:gd name="connsiteX871" fmla="*/ 9584612 w 11754012"/>
              <a:gd name="connsiteY871" fmla="*/ 5078121 h 11256431"/>
              <a:gd name="connsiteX872" fmla="*/ 9568324 w 11754012"/>
              <a:gd name="connsiteY872" fmla="*/ 5053282 h 11256431"/>
              <a:gd name="connsiteX873" fmla="*/ 9557636 w 11754012"/>
              <a:gd name="connsiteY873" fmla="*/ 5049254 h 11256431"/>
              <a:gd name="connsiteX874" fmla="*/ 9555672 w 11754012"/>
              <a:gd name="connsiteY874" fmla="*/ 5060936 h 11256431"/>
              <a:gd name="connsiteX875" fmla="*/ 9538964 w 11754012"/>
              <a:gd name="connsiteY875" fmla="*/ 5160342 h 11256431"/>
              <a:gd name="connsiteX876" fmla="*/ 9529332 w 11754012"/>
              <a:gd name="connsiteY876" fmla="*/ 5217658 h 11256431"/>
              <a:gd name="connsiteX877" fmla="*/ 9519696 w 11754012"/>
              <a:gd name="connsiteY877" fmla="*/ 5274975 h 11256431"/>
              <a:gd name="connsiteX878" fmla="*/ 9510060 w 11754012"/>
              <a:gd name="connsiteY878" fmla="*/ 5332292 h 11256431"/>
              <a:gd name="connsiteX879" fmla="*/ 9461892 w 11754012"/>
              <a:gd name="connsiteY879" fmla="*/ 5618868 h 11256431"/>
              <a:gd name="connsiteX880" fmla="*/ 9402824 w 11754012"/>
              <a:gd name="connsiteY880" fmla="*/ 5726811 h 11256431"/>
              <a:gd name="connsiteX881" fmla="*/ 9393188 w 11754012"/>
              <a:gd name="connsiteY881" fmla="*/ 5784127 h 11256431"/>
              <a:gd name="connsiteX882" fmla="*/ 9353384 w 11754012"/>
              <a:gd name="connsiteY882" fmla="*/ 5777436 h 11256431"/>
              <a:gd name="connsiteX883" fmla="*/ 9383556 w 11754012"/>
              <a:gd name="connsiteY883" fmla="*/ 5841444 h 11256431"/>
              <a:gd name="connsiteX884" fmla="*/ 9343748 w 11754012"/>
              <a:gd name="connsiteY884" fmla="*/ 5834752 h 11256431"/>
              <a:gd name="connsiteX885" fmla="*/ 9313580 w 11754012"/>
              <a:gd name="connsiteY885" fmla="*/ 5770746 h 11256431"/>
              <a:gd name="connsiteX886" fmla="*/ 9283412 w 11754012"/>
              <a:gd name="connsiteY886" fmla="*/ 5706740 h 11256431"/>
              <a:gd name="connsiteX887" fmla="*/ 9212172 w 11754012"/>
              <a:gd name="connsiteY887" fmla="*/ 5400091 h 11256431"/>
              <a:gd name="connsiteX888" fmla="*/ 9172368 w 11754012"/>
              <a:gd name="connsiteY888" fmla="*/ 5393402 h 11256431"/>
              <a:gd name="connsiteX889" fmla="*/ 9221804 w 11754012"/>
              <a:gd name="connsiteY889" fmla="*/ 5342774 h 11256431"/>
              <a:gd name="connsiteX890" fmla="*/ 9201268 w 11754012"/>
              <a:gd name="connsiteY890" fmla="*/ 5221453 h 11256431"/>
              <a:gd name="connsiteX891" fmla="*/ 9171100 w 11754012"/>
              <a:gd name="connsiteY891" fmla="*/ 5157446 h 11256431"/>
              <a:gd name="connsiteX892" fmla="*/ 9161468 w 11754012"/>
              <a:gd name="connsiteY892" fmla="*/ 5214762 h 11256431"/>
              <a:gd name="connsiteX893" fmla="*/ 9172368 w 11754012"/>
              <a:gd name="connsiteY893" fmla="*/ 5393402 h 11256431"/>
              <a:gd name="connsiteX894" fmla="*/ 9166188 w 11754012"/>
              <a:gd name="connsiteY894" fmla="*/ 5399729 h 11256431"/>
              <a:gd name="connsiteX895" fmla="*/ 9161376 w 11754012"/>
              <a:gd name="connsiteY895" fmla="*/ 5404657 h 11256431"/>
              <a:gd name="connsiteX896" fmla="*/ 9158944 w 11754012"/>
              <a:gd name="connsiteY896" fmla="*/ 5419123 h 11256431"/>
              <a:gd name="connsiteX897" fmla="*/ 9155176 w 11754012"/>
              <a:gd name="connsiteY897" fmla="*/ 5411117 h 11256431"/>
              <a:gd name="connsiteX898" fmla="*/ 9155136 w 11754012"/>
              <a:gd name="connsiteY898" fmla="*/ 5411043 h 11256431"/>
              <a:gd name="connsiteX899" fmla="*/ 9151512 w 11754012"/>
              <a:gd name="connsiteY899" fmla="*/ 5414760 h 11256431"/>
              <a:gd name="connsiteX900" fmla="*/ 9122928 w 11754012"/>
              <a:gd name="connsiteY900" fmla="*/ 5444027 h 11256431"/>
              <a:gd name="connsiteX901" fmla="*/ 9121568 w 11754012"/>
              <a:gd name="connsiteY901" fmla="*/ 5421697 h 11256431"/>
              <a:gd name="connsiteX902" fmla="*/ 9117840 w 11754012"/>
              <a:gd name="connsiteY902" fmla="*/ 5420164 h 11256431"/>
              <a:gd name="connsiteX903" fmla="*/ 9114080 w 11754012"/>
              <a:gd name="connsiteY903" fmla="*/ 5442540 h 11256431"/>
              <a:gd name="connsiteX904" fmla="*/ 9122928 w 11754012"/>
              <a:gd name="connsiteY904" fmla="*/ 5444027 h 11256431"/>
              <a:gd name="connsiteX905" fmla="*/ 9126704 w 11754012"/>
              <a:gd name="connsiteY905" fmla="*/ 5452028 h 11256431"/>
              <a:gd name="connsiteX906" fmla="*/ 9126736 w 11754012"/>
              <a:gd name="connsiteY906" fmla="*/ 5452102 h 11256431"/>
              <a:gd name="connsiteX907" fmla="*/ 9130364 w 11754012"/>
              <a:gd name="connsiteY907" fmla="*/ 5448392 h 11256431"/>
              <a:gd name="connsiteX908" fmla="*/ 9158944 w 11754012"/>
              <a:gd name="connsiteY908" fmla="*/ 5419123 h 11256431"/>
              <a:gd name="connsiteX909" fmla="*/ 9149312 w 11754012"/>
              <a:gd name="connsiteY909" fmla="*/ 5476435 h 11256431"/>
              <a:gd name="connsiteX910" fmla="*/ 9200016 w 11754012"/>
              <a:gd name="connsiteY910" fmla="*/ 5661765 h 11256431"/>
              <a:gd name="connsiteX911" fmla="*/ 9225472 w 11754012"/>
              <a:gd name="connsiteY911" fmla="*/ 5715772 h 11256431"/>
              <a:gd name="connsiteX912" fmla="*/ 9230184 w 11754012"/>
              <a:gd name="connsiteY912" fmla="*/ 5725771 h 11256431"/>
              <a:gd name="connsiteX913" fmla="*/ 9228620 w 11754012"/>
              <a:gd name="connsiteY913" fmla="*/ 5723666 h 11256431"/>
              <a:gd name="connsiteX914" fmla="*/ 9163100 w 11754012"/>
              <a:gd name="connsiteY914" fmla="*/ 5635529 h 11256431"/>
              <a:gd name="connsiteX915" fmla="*/ 9137464 w 11754012"/>
              <a:gd name="connsiteY915" fmla="*/ 5601047 h 11256431"/>
              <a:gd name="connsiteX916" fmla="*/ 9133832 w 11754012"/>
              <a:gd name="connsiteY916" fmla="*/ 5622661 h 11256431"/>
              <a:gd name="connsiteX917" fmla="*/ 9094028 w 11754012"/>
              <a:gd name="connsiteY917" fmla="*/ 5615972 h 11256431"/>
              <a:gd name="connsiteX918" fmla="*/ 9084392 w 11754012"/>
              <a:gd name="connsiteY918" fmla="*/ 5673287 h 11256431"/>
              <a:gd name="connsiteX919" fmla="*/ 9074760 w 11754012"/>
              <a:gd name="connsiteY919" fmla="*/ 5730604 h 11256431"/>
              <a:gd name="connsiteX920" fmla="*/ 9065124 w 11754012"/>
              <a:gd name="connsiteY920" fmla="*/ 5787920 h 11256431"/>
              <a:gd name="connsiteX921" fmla="*/ 9104928 w 11754012"/>
              <a:gd name="connsiteY921" fmla="*/ 5794610 h 11256431"/>
              <a:gd name="connsiteX922" fmla="*/ 9114564 w 11754012"/>
              <a:gd name="connsiteY922" fmla="*/ 5737294 h 11256431"/>
              <a:gd name="connsiteX923" fmla="*/ 9144732 w 11754012"/>
              <a:gd name="connsiteY923" fmla="*/ 5801300 h 11256431"/>
              <a:gd name="connsiteX924" fmla="*/ 9115832 w 11754012"/>
              <a:gd name="connsiteY924" fmla="*/ 5973253 h 11256431"/>
              <a:gd name="connsiteX925" fmla="*/ 9106196 w 11754012"/>
              <a:gd name="connsiteY925" fmla="*/ 6030563 h 11256431"/>
              <a:gd name="connsiteX926" fmla="*/ 9076028 w 11754012"/>
              <a:gd name="connsiteY926" fmla="*/ 5966562 h 11256431"/>
              <a:gd name="connsiteX927" fmla="*/ 9036224 w 11754012"/>
              <a:gd name="connsiteY927" fmla="*/ 5959872 h 11256431"/>
              <a:gd name="connsiteX928" fmla="*/ 9026588 w 11754012"/>
              <a:gd name="connsiteY928" fmla="*/ 6017183 h 11256431"/>
              <a:gd name="connsiteX929" fmla="*/ 9016956 w 11754012"/>
              <a:gd name="connsiteY929" fmla="*/ 6074499 h 11256431"/>
              <a:gd name="connsiteX930" fmla="*/ 9007320 w 11754012"/>
              <a:gd name="connsiteY930" fmla="*/ 6131816 h 11256431"/>
              <a:gd name="connsiteX931" fmla="*/ 9047124 w 11754012"/>
              <a:gd name="connsiteY931" fmla="*/ 6138506 h 11256431"/>
              <a:gd name="connsiteX932" fmla="*/ 9037492 w 11754012"/>
              <a:gd name="connsiteY932" fmla="*/ 6195822 h 11256431"/>
              <a:gd name="connsiteX933" fmla="*/ 9077296 w 11754012"/>
              <a:gd name="connsiteY933" fmla="*/ 6202512 h 11256431"/>
              <a:gd name="connsiteX934" fmla="*/ 9027856 w 11754012"/>
              <a:gd name="connsiteY934" fmla="*/ 6253139 h 11256431"/>
              <a:gd name="connsiteX935" fmla="*/ 9058024 w 11754012"/>
              <a:gd name="connsiteY935" fmla="*/ 6317146 h 11256431"/>
              <a:gd name="connsiteX936" fmla="*/ 9018224 w 11754012"/>
              <a:gd name="connsiteY936" fmla="*/ 6310455 h 11256431"/>
              <a:gd name="connsiteX937" fmla="*/ 9008588 w 11754012"/>
              <a:gd name="connsiteY937" fmla="*/ 6367772 h 11256431"/>
              <a:gd name="connsiteX938" fmla="*/ 8979688 w 11754012"/>
              <a:gd name="connsiteY938" fmla="*/ 6539719 h 11256431"/>
              <a:gd name="connsiteX939" fmla="*/ 8930248 w 11754012"/>
              <a:gd name="connsiteY939" fmla="*/ 6590344 h 11256431"/>
              <a:gd name="connsiteX940" fmla="*/ 8970052 w 11754012"/>
              <a:gd name="connsiteY940" fmla="*/ 6597035 h 11256431"/>
              <a:gd name="connsiteX941" fmla="*/ 8920616 w 11754012"/>
              <a:gd name="connsiteY941" fmla="*/ 6647660 h 11256431"/>
              <a:gd name="connsiteX942" fmla="*/ 8910980 w 11754012"/>
              <a:gd name="connsiteY942" fmla="*/ 6704976 h 11256431"/>
              <a:gd name="connsiteX943" fmla="*/ 8871180 w 11754012"/>
              <a:gd name="connsiteY943" fmla="*/ 6698286 h 11256431"/>
              <a:gd name="connsiteX944" fmla="*/ 8901348 w 11754012"/>
              <a:gd name="connsiteY944" fmla="*/ 6762294 h 11256431"/>
              <a:gd name="connsiteX945" fmla="*/ 8888800 w 11754012"/>
              <a:gd name="connsiteY945" fmla="*/ 6768469 h 11256431"/>
              <a:gd name="connsiteX946" fmla="*/ 8891236 w 11754012"/>
              <a:gd name="connsiteY946" fmla="*/ 6772648 h 11256431"/>
              <a:gd name="connsiteX947" fmla="*/ 8880492 w 11754012"/>
              <a:gd name="connsiteY947" fmla="*/ 6783651 h 11256431"/>
              <a:gd name="connsiteX948" fmla="*/ 8851912 w 11754012"/>
              <a:gd name="connsiteY948" fmla="*/ 6812920 h 11256431"/>
              <a:gd name="connsiteX949" fmla="*/ 8861544 w 11754012"/>
              <a:gd name="connsiteY949" fmla="*/ 6755604 h 11256431"/>
              <a:gd name="connsiteX950" fmla="*/ 8821740 w 11754012"/>
              <a:gd name="connsiteY950" fmla="*/ 6748913 h 11256431"/>
              <a:gd name="connsiteX951" fmla="*/ 8802472 w 11754012"/>
              <a:gd name="connsiteY951" fmla="*/ 6863545 h 11256431"/>
              <a:gd name="connsiteX952" fmla="*/ 8772304 w 11754012"/>
              <a:gd name="connsiteY952" fmla="*/ 6799538 h 11256431"/>
              <a:gd name="connsiteX953" fmla="*/ 8742136 w 11754012"/>
              <a:gd name="connsiteY953" fmla="*/ 6735532 h 11256431"/>
              <a:gd name="connsiteX954" fmla="*/ 8732500 w 11754012"/>
              <a:gd name="connsiteY954" fmla="*/ 6792848 h 11256431"/>
              <a:gd name="connsiteX955" fmla="*/ 8713232 w 11754012"/>
              <a:gd name="connsiteY955" fmla="*/ 6907475 h 11256431"/>
              <a:gd name="connsiteX956" fmla="*/ 8673428 w 11754012"/>
              <a:gd name="connsiteY956" fmla="*/ 6900786 h 11256431"/>
              <a:gd name="connsiteX957" fmla="*/ 8665300 w 11754012"/>
              <a:gd name="connsiteY957" fmla="*/ 6949146 h 11256431"/>
              <a:gd name="connsiteX958" fmla="*/ 8663792 w 11754012"/>
              <a:gd name="connsiteY958" fmla="*/ 6958102 h 11256431"/>
              <a:gd name="connsiteX959" fmla="*/ 8623992 w 11754012"/>
              <a:gd name="connsiteY959" fmla="*/ 6951412 h 11256431"/>
              <a:gd name="connsiteX960" fmla="*/ 8614356 w 11754012"/>
              <a:gd name="connsiteY960" fmla="*/ 7008728 h 11256431"/>
              <a:gd name="connsiteX961" fmla="*/ 8584188 w 11754012"/>
              <a:gd name="connsiteY961" fmla="*/ 6944721 h 11256431"/>
              <a:gd name="connsiteX962" fmla="*/ 8564920 w 11754012"/>
              <a:gd name="connsiteY962" fmla="*/ 7059354 h 11256431"/>
              <a:gd name="connsiteX963" fmla="*/ 8525116 w 11754012"/>
              <a:gd name="connsiteY963" fmla="*/ 7052664 h 11256431"/>
              <a:gd name="connsiteX964" fmla="*/ 8534752 w 11754012"/>
              <a:gd name="connsiteY964" fmla="*/ 6995347 h 11256431"/>
              <a:gd name="connsiteX965" fmla="*/ 8514216 w 11754012"/>
              <a:gd name="connsiteY965" fmla="*/ 6874023 h 11256431"/>
              <a:gd name="connsiteX966" fmla="*/ 8494948 w 11754012"/>
              <a:gd name="connsiteY966" fmla="*/ 6988657 h 11256431"/>
              <a:gd name="connsiteX967" fmla="*/ 8475680 w 11754012"/>
              <a:gd name="connsiteY967" fmla="*/ 7103290 h 11256431"/>
              <a:gd name="connsiteX968" fmla="*/ 8445512 w 11754012"/>
              <a:gd name="connsiteY968" fmla="*/ 7039282 h 11256431"/>
              <a:gd name="connsiteX969" fmla="*/ 8455148 w 11754012"/>
              <a:gd name="connsiteY969" fmla="*/ 6981966 h 11256431"/>
              <a:gd name="connsiteX970" fmla="*/ 8415340 w 11754012"/>
              <a:gd name="connsiteY970" fmla="*/ 6975275 h 11256431"/>
              <a:gd name="connsiteX971" fmla="*/ 8396072 w 11754012"/>
              <a:gd name="connsiteY971" fmla="*/ 7089908 h 11256431"/>
              <a:gd name="connsiteX972" fmla="*/ 8386440 w 11754012"/>
              <a:gd name="connsiteY972" fmla="*/ 7147224 h 11256431"/>
              <a:gd name="connsiteX973" fmla="*/ 8376804 w 11754012"/>
              <a:gd name="connsiteY973" fmla="*/ 7204541 h 11256431"/>
              <a:gd name="connsiteX974" fmla="*/ 8337000 w 11754012"/>
              <a:gd name="connsiteY974" fmla="*/ 7197851 h 11256431"/>
              <a:gd name="connsiteX975" fmla="*/ 8346632 w 11754012"/>
              <a:gd name="connsiteY975" fmla="*/ 7140535 h 11256431"/>
              <a:gd name="connsiteX976" fmla="*/ 8247760 w 11754012"/>
              <a:gd name="connsiteY976" fmla="*/ 7241781 h 11256431"/>
              <a:gd name="connsiteX977" fmla="*/ 8238128 w 11754012"/>
              <a:gd name="connsiteY977" fmla="*/ 7299096 h 11256431"/>
              <a:gd name="connsiteX978" fmla="*/ 8277928 w 11754012"/>
              <a:gd name="connsiteY978" fmla="*/ 7305788 h 11256431"/>
              <a:gd name="connsiteX979" fmla="*/ 8287564 w 11754012"/>
              <a:gd name="connsiteY979" fmla="*/ 7248472 h 11256431"/>
              <a:gd name="connsiteX980" fmla="*/ 8327368 w 11754012"/>
              <a:gd name="connsiteY980" fmla="*/ 7255162 h 11256431"/>
              <a:gd name="connsiteX981" fmla="*/ 8317732 w 11754012"/>
              <a:gd name="connsiteY981" fmla="*/ 7312478 h 11256431"/>
              <a:gd name="connsiteX982" fmla="*/ 8228492 w 11754012"/>
              <a:gd name="connsiteY982" fmla="*/ 7356414 h 11256431"/>
              <a:gd name="connsiteX983" fmla="*/ 8188688 w 11754012"/>
              <a:gd name="connsiteY983" fmla="*/ 7349724 h 11256431"/>
              <a:gd name="connsiteX984" fmla="*/ 8179056 w 11754012"/>
              <a:gd name="connsiteY984" fmla="*/ 7407040 h 11256431"/>
              <a:gd name="connsiteX985" fmla="*/ 8139252 w 11754012"/>
              <a:gd name="connsiteY985" fmla="*/ 7400349 h 11256431"/>
              <a:gd name="connsiteX986" fmla="*/ 8148884 w 11754012"/>
              <a:gd name="connsiteY986" fmla="*/ 7343032 h 11256431"/>
              <a:gd name="connsiteX987" fmla="*/ 8158520 w 11754012"/>
              <a:gd name="connsiteY987" fmla="*/ 7285717 h 11256431"/>
              <a:gd name="connsiteX988" fmla="*/ 8152340 w 11754012"/>
              <a:gd name="connsiteY988" fmla="*/ 7292045 h 11256431"/>
              <a:gd name="connsiteX989" fmla="*/ 8147528 w 11754012"/>
              <a:gd name="connsiteY989" fmla="*/ 7296972 h 11256431"/>
              <a:gd name="connsiteX990" fmla="*/ 8145096 w 11754012"/>
              <a:gd name="connsiteY990" fmla="*/ 7311438 h 11256431"/>
              <a:gd name="connsiteX991" fmla="*/ 8135464 w 11754012"/>
              <a:gd name="connsiteY991" fmla="*/ 7368755 h 11256431"/>
              <a:gd name="connsiteX992" fmla="*/ 8129440 w 11754012"/>
              <a:gd name="connsiteY992" fmla="*/ 7404578 h 11256431"/>
              <a:gd name="connsiteX993" fmla="*/ 8122908 w 11754012"/>
              <a:gd name="connsiteY993" fmla="*/ 7443435 h 11256431"/>
              <a:gd name="connsiteX994" fmla="*/ 8129616 w 11754012"/>
              <a:gd name="connsiteY994" fmla="*/ 7457664 h 11256431"/>
              <a:gd name="connsiteX995" fmla="*/ 8123440 w 11754012"/>
              <a:gd name="connsiteY995" fmla="*/ 7463995 h 11256431"/>
              <a:gd name="connsiteX996" fmla="*/ 8118624 w 11754012"/>
              <a:gd name="connsiteY996" fmla="*/ 7468923 h 11256431"/>
              <a:gd name="connsiteX997" fmla="*/ 8115140 w 11754012"/>
              <a:gd name="connsiteY997" fmla="*/ 7489655 h 11256431"/>
              <a:gd name="connsiteX998" fmla="*/ 8087292 w 11754012"/>
              <a:gd name="connsiteY998" fmla="*/ 7655333 h 11256431"/>
              <a:gd name="connsiteX999" fmla="*/ 8028224 w 11754012"/>
              <a:gd name="connsiteY999" fmla="*/ 7763275 h 11256431"/>
              <a:gd name="connsiteX1000" fmla="*/ 8018588 w 11754012"/>
              <a:gd name="connsiteY1000" fmla="*/ 7820592 h 11256431"/>
              <a:gd name="connsiteX1001" fmla="*/ 7978784 w 11754012"/>
              <a:gd name="connsiteY1001" fmla="*/ 7813901 h 11256431"/>
              <a:gd name="connsiteX1002" fmla="*/ 8008956 w 11754012"/>
              <a:gd name="connsiteY1002" fmla="*/ 7877908 h 11256431"/>
              <a:gd name="connsiteX1003" fmla="*/ 7969152 w 11754012"/>
              <a:gd name="connsiteY1003" fmla="*/ 7871218 h 11256431"/>
              <a:gd name="connsiteX1004" fmla="*/ 7938980 w 11754012"/>
              <a:gd name="connsiteY1004" fmla="*/ 7807210 h 11256431"/>
              <a:gd name="connsiteX1005" fmla="*/ 7908812 w 11754012"/>
              <a:gd name="connsiteY1005" fmla="*/ 7743204 h 11256431"/>
              <a:gd name="connsiteX1006" fmla="*/ 7837572 w 11754012"/>
              <a:gd name="connsiteY1006" fmla="*/ 7436556 h 11256431"/>
              <a:gd name="connsiteX1007" fmla="*/ 7832596 w 11754012"/>
              <a:gd name="connsiteY1007" fmla="*/ 7435718 h 11256431"/>
              <a:gd name="connsiteX1008" fmla="*/ 7827384 w 11754012"/>
              <a:gd name="connsiteY1008" fmla="*/ 7434844 h 11256431"/>
              <a:gd name="connsiteX1009" fmla="*/ 7801556 w 11754012"/>
              <a:gd name="connsiteY1009" fmla="*/ 7461459 h 11256431"/>
              <a:gd name="connsiteX1010" fmla="*/ 7791924 w 11754012"/>
              <a:gd name="connsiteY1010" fmla="*/ 7518774 h 11256431"/>
              <a:gd name="connsiteX1011" fmla="*/ 7785744 w 11754012"/>
              <a:gd name="connsiteY1011" fmla="*/ 7525104 h 11256431"/>
              <a:gd name="connsiteX1012" fmla="*/ 7774692 w 11754012"/>
              <a:gd name="connsiteY1012" fmla="*/ 7536418 h 11256431"/>
              <a:gd name="connsiteX1013" fmla="*/ 7778500 w 11754012"/>
              <a:gd name="connsiteY1013" fmla="*/ 7544498 h 11256431"/>
              <a:gd name="connsiteX1014" fmla="*/ 7768864 w 11754012"/>
              <a:gd name="connsiteY1014" fmla="*/ 7601809 h 11256431"/>
              <a:gd name="connsiteX1015" fmla="*/ 7759232 w 11754012"/>
              <a:gd name="connsiteY1015" fmla="*/ 7659125 h 11256431"/>
              <a:gd name="connsiteX1016" fmla="*/ 7719428 w 11754012"/>
              <a:gd name="connsiteY1016" fmla="*/ 7652435 h 11256431"/>
              <a:gd name="connsiteX1017" fmla="*/ 7709796 w 11754012"/>
              <a:gd name="connsiteY1017" fmla="*/ 7709752 h 11256431"/>
              <a:gd name="connsiteX1018" fmla="*/ 7700160 w 11754012"/>
              <a:gd name="connsiteY1018" fmla="*/ 7767067 h 11256431"/>
              <a:gd name="connsiteX1019" fmla="*/ 7690528 w 11754012"/>
              <a:gd name="connsiteY1019" fmla="*/ 7824383 h 11256431"/>
              <a:gd name="connsiteX1020" fmla="*/ 7730328 w 11754012"/>
              <a:gd name="connsiteY1020" fmla="*/ 7831074 h 11256431"/>
              <a:gd name="connsiteX1021" fmla="*/ 7739964 w 11754012"/>
              <a:gd name="connsiteY1021" fmla="*/ 7773758 h 11256431"/>
              <a:gd name="connsiteX1022" fmla="*/ 7770132 w 11754012"/>
              <a:gd name="connsiteY1022" fmla="*/ 7837765 h 11256431"/>
              <a:gd name="connsiteX1023" fmla="*/ 7741232 w 11754012"/>
              <a:gd name="connsiteY1023" fmla="*/ 8009713 h 11256431"/>
              <a:gd name="connsiteX1024" fmla="*/ 7731596 w 11754012"/>
              <a:gd name="connsiteY1024" fmla="*/ 8067026 h 11256431"/>
              <a:gd name="connsiteX1025" fmla="*/ 7701428 w 11754012"/>
              <a:gd name="connsiteY1025" fmla="*/ 8003023 h 11256431"/>
              <a:gd name="connsiteX1026" fmla="*/ 7661624 w 11754012"/>
              <a:gd name="connsiteY1026" fmla="*/ 7996334 h 11256431"/>
              <a:gd name="connsiteX1027" fmla="*/ 7651992 w 11754012"/>
              <a:gd name="connsiteY1027" fmla="*/ 8053644 h 11256431"/>
              <a:gd name="connsiteX1028" fmla="*/ 7642356 w 11754012"/>
              <a:gd name="connsiteY1028" fmla="*/ 8110962 h 11256431"/>
              <a:gd name="connsiteX1029" fmla="*/ 7632720 w 11754012"/>
              <a:gd name="connsiteY1029" fmla="*/ 8168278 h 11256431"/>
              <a:gd name="connsiteX1030" fmla="*/ 7672524 w 11754012"/>
              <a:gd name="connsiteY1030" fmla="*/ 8174966 h 11256431"/>
              <a:gd name="connsiteX1031" fmla="*/ 7662892 w 11754012"/>
              <a:gd name="connsiteY1031" fmla="*/ 8232285 h 11256431"/>
              <a:gd name="connsiteX1032" fmla="*/ 7702696 w 11754012"/>
              <a:gd name="connsiteY1032" fmla="*/ 8238975 h 11256431"/>
              <a:gd name="connsiteX1033" fmla="*/ 7653256 w 11754012"/>
              <a:gd name="connsiteY1033" fmla="*/ 8289600 h 11256431"/>
              <a:gd name="connsiteX1034" fmla="*/ 7683428 w 11754012"/>
              <a:gd name="connsiteY1034" fmla="*/ 8353607 h 11256431"/>
              <a:gd name="connsiteX1035" fmla="*/ 7643624 w 11754012"/>
              <a:gd name="connsiteY1035" fmla="*/ 8346917 h 11256431"/>
              <a:gd name="connsiteX1036" fmla="*/ 7633988 w 11754012"/>
              <a:gd name="connsiteY1036" fmla="*/ 8404232 h 11256431"/>
              <a:gd name="connsiteX1037" fmla="*/ 7605088 w 11754012"/>
              <a:gd name="connsiteY1037" fmla="*/ 8576181 h 11256431"/>
              <a:gd name="connsiteX1038" fmla="*/ 7555648 w 11754012"/>
              <a:gd name="connsiteY1038" fmla="*/ 8626808 h 11256431"/>
              <a:gd name="connsiteX1039" fmla="*/ 7595452 w 11754012"/>
              <a:gd name="connsiteY1039" fmla="*/ 8633498 h 11256431"/>
              <a:gd name="connsiteX1040" fmla="*/ 7546016 w 11754012"/>
              <a:gd name="connsiteY1040" fmla="*/ 8684124 h 11256431"/>
              <a:gd name="connsiteX1041" fmla="*/ 7536380 w 11754012"/>
              <a:gd name="connsiteY1041" fmla="*/ 8741443 h 11256431"/>
              <a:gd name="connsiteX1042" fmla="*/ 7496576 w 11754012"/>
              <a:gd name="connsiteY1042" fmla="*/ 8734751 h 11256431"/>
              <a:gd name="connsiteX1043" fmla="*/ 7526748 w 11754012"/>
              <a:gd name="connsiteY1043" fmla="*/ 8798756 h 11256431"/>
              <a:gd name="connsiteX1044" fmla="*/ 7514200 w 11754012"/>
              <a:gd name="connsiteY1044" fmla="*/ 8804933 h 11256431"/>
              <a:gd name="connsiteX1045" fmla="*/ 7516632 w 11754012"/>
              <a:gd name="connsiteY1045" fmla="*/ 8809112 h 11256431"/>
              <a:gd name="connsiteX1046" fmla="*/ 7505892 w 11754012"/>
              <a:gd name="connsiteY1046" fmla="*/ 8820114 h 11256431"/>
              <a:gd name="connsiteX1047" fmla="*/ 7477308 w 11754012"/>
              <a:gd name="connsiteY1047" fmla="*/ 8849383 h 11256431"/>
              <a:gd name="connsiteX1048" fmla="*/ 7486944 w 11754012"/>
              <a:gd name="connsiteY1048" fmla="*/ 8792066 h 11256431"/>
              <a:gd name="connsiteX1049" fmla="*/ 7447140 w 11754012"/>
              <a:gd name="connsiteY1049" fmla="*/ 8785376 h 11256431"/>
              <a:gd name="connsiteX1050" fmla="*/ 7427876 w 11754012"/>
              <a:gd name="connsiteY1050" fmla="*/ 8900009 h 11256431"/>
              <a:gd name="connsiteX1051" fmla="*/ 7397704 w 11754012"/>
              <a:gd name="connsiteY1051" fmla="*/ 8836003 h 11256431"/>
              <a:gd name="connsiteX1052" fmla="*/ 7367536 w 11754012"/>
              <a:gd name="connsiteY1052" fmla="*/ 8771996 h 11256431"/>
              <a:gd name="connsiteX1053" fmla="*/ 7357900 w 11754012"/>
              <a:gd name="connsiteY1053" fmla="*/ 8829311 h 11256431"/>
              <a:gd name="connsiteX1054" fmla="*/ 7338632 w 11754012"/>
              <a:gd name="connsiteY1054" fmla="*/ 8943940 h 11256431"/>
              <a:gd name="connsiteX1055" fmla="*/ 7298828 w 11754012"/>
              <a:gd name="connsiteY1055" fmla="*/ 8937250 h 11256431"/>
              <a:gd name="connsiteX1056" fmla="*/ 7290700 w 11754012"/>
              <a:gd name="connsiteY1056" fmla="*/ 8985612 h 11256431"/>
              <a:gd name="connsiteX1057" fmla="*/ 7289196 w 11754012"/>
              <a:gd name="connsiteY1057" fmla="*/ 8994564 h 11256431"/>
              <a:gd name="connsiteX1058" fmla="*/ 7249392 w 11754012"/>
              <a:gd name="connsiteY1058" fmla="*/ 8987873 h 11256431"/>
              <a:gd name="connsiteX1059" fmla="*/ 7239756 w 11754012"/>
              <a:gd name="connsiteY1059" fmla="*/ 9045191 h 11256431"/>
              <a:gd name="connsiteX1060" fmla="*/ 7209588 w 11754012"/>
              <a:gd name="connsiteY1060" fmla="*/ 8981183 h 11256431"/>
              <a:gd name="connsiteX1061" fmla="*/ 7190320 w 11754012"/>
              <a:gd name="connsiteY1061" fmla="*/ 9095818 h 11256431"/>
              <a:gd name="connsiteX1062" fmla="*/ 7150516 w 11754012"/>
              <a:gd name="connsiteY1062" fmla="*/ 9089128 h 11256431"/>
              <a:gd name="connsiteX1063" fmla="*/ 7160148 w 11754012"/>
              <a:gd name="connsiteY1063" fmla="*/ 9031810 h 11256431"/>
              <a:gd name="connsiteX1064" fmla="*/ 7139616 w 11754012"/>
              <a:gd name="connsiteY1064" fmla="*/ 8910488 h 11256431"/>
              <a:gd name="connsiteX1065" fmla="*/ 7120348 w 11754012"/>
              <a:gd name="connsiteY1065" fmla="*/ 9025120 h 11256431"/>
              <a:gd name="connsiteX1066" fmla="*/ 7101080 w 11754012"/>
              <a:gd name="connsiteY1066" fmla="*/ 9139754 h 11256431"/>
              <a:gd name="connsiteX1067" fmla="*/ 7070912 w 11754012"/>
              <a:gd name="connsiteY1067" fmla="*/ 9075747 h 11256431"/>
              <a:gd name="connsiteX1068" fmla="*/ 7080544 w 11754012"/>
              <a:gd name="connsiteY1068" fmla="*/ 9018429 h 11256431"/>
              <a:gd name="connsiteX1069" fmla="*/ 7040740 w 11754012"/>
              <a:gd name="connsiteY1069" fmla="*/ 9011739 h 11256431"/>
              <a:gd name="connsiteX1070" fmla="*/ 7021472 w 11754012"/>
              <a:gd name="connsiteY1070" fmla="*/ 9126373 h 11256431"/>
              <a:gd name="connsiteX1071" fmla="*/ 7011840 w 11754012"/>
              <a:gd name="connsiteY1071" fmla="*/ 9183688 h 11256431"/>
              <a:gd name="connsiteX1072" fmla="*/ 7002208 w 11754012"/>
              <a:gd name="connsiteY1072" fmla="*/ 9241005 h 11256431"/>
              <a:gd name="connsiteX1073" fmla="*/ 6962404 w 11754012"/>
              <a:gd name="connsiteY1073" fmla="*/ 9234314 h 11256431"/>
              <a:gd name="connsiteX1074" fmla="*/ 6972036 w 11754012"/>
              <a:gd name="connsiteY1074" fmla="*/ 9176997 h 11256431"/>
              <a:gd name="connsiteX1075" fmla="*/ 6873160 w 11754012"/>
              <a:gd name="connsiteY1075" fmla="*/ 9278244 h 11256431"/>
              <a:gd name="connsiteX1076" fmla="*/ 6863528 w 11754012"/>
              <a:gd name="connsiteY1076" fmla="*/ 9335562 h 11256431"/>
              <a:gd name="connsiteX1077" fmla="*/ 6903328 w 11754012"/>
              <a:gd name="connsiteY1077" fmla="*/ 9342251 h 11256431"/>
              <a:gd name="connsiteX1078" fmla="*/ 6912964 w 11754012"/>
              <a:gd name="connsiteY1078" fmla="*/ 9284936 h 11256431"/>
              <a:gd name="connsiteX1079" fmla="*/ 6952768 w 11754012"/>
              <a:gd name="connsiteY1079" fmla="*/ 9291627 h 11256431"/>
              <a:gd name="connsiteX1080" fmla="*/ 6943136 w 11754012"/>
              <a:gd name="connsiteY1080" fmla="*/ 9348942 h 11256431"/>
              <a:gd name="connsiteX1081" fmla="*/ 6853892 w 11754012"/>
              <a:gd name="connsiteY1081" fmla="*/ 9392879 h 11256431"/>
              <a:gd name="connsiteX1082" fmla="*/ 6814088 w 11754012"/>
              <a:gd name="connsiteY1082" fmla="*/ 9386189 h 11256431"/>
              <a:gd name="connsiteX1083" fmla="*/ 6804456 w 11754012"/>
              <a:gd name="connsiteY1083" fmla="*/ 9443503 h 11256431"/>
              <a:gd name="connsiteX1084" fmla="*/ 6764652 w 11754012"/>
              <a:gd name="connsiteY1084" fmla="*/ 9436812 h 11256431"/>
              <a:gd name="connsiteX1085" fmla="*/ 6774284 w 11754012"/>
              <a:gd name="connsiteY1085" fmla="*/ 9379499 h 11256431"/>
              <a:gd name="connsiteX1086" fmla="*/ 6783920 w 11754012"/>
              <a:gd name="connsiteY1086" fmla="*/ 9322181 h 11256431"/>
              <a:gd name="connsiteX1087" fmla="*/ 6763064 w 11754012"/>
              <a:gd name="connsiteY1087" fmla="*/ 9343539 h 11256431"/>
              <a:gd name="connsiteX1088" fmla="*/ 6748048 w 11754012"/>
              <a:gd name="connsiteY1088" fmla="*/ 9358910 h 11256431"/>
              <a:gd name="connsiteX1089" fmla="*/ 6740504 w 11754012"/>
              <a:gd name="connsiteY1089" fmla="*/ 9336982 h 11256431"/>
              <a:gd name="connsiteX1090" fmla="*/ 6724848 w 11754012"/>
              <a:gd name="connsiteY1090" fmla="*/ 9430122 h 11256431"/>
              <a:gd name="connsiteX1091" fmla="*/ 6755016 w 11754012"/>
              <a:gd name="connsiteY1091" fmla="*/ 9494129 h 11256431"/>
              <a:gd name="connsiteX1092" fmla="*/ 6705580 w 11754012"/>
              <a:gd name="connsiteY1092" fmla="*/ 9544756 h 11256431"/>
              <a:gd name="connsiteX1093" fmla="*/ 6665780 w 11754012"/>
              <a:gd name="connsiteY1093" fmla="*/ 9538066 h 11256431"/>
              <a:gd name="connsiteX1094" fmla="*/ 6625976 w 11754012"/>
              <a:gd name="connsiteY1094" fmla="*/ 9531375 h 11256431"/>
              <a:gd name="connsiteX1095" fmla="*/ 6645244 w 11754012"/>
              <a:gd name="connsiteY1095" fmla="*/ 9416740 h 11256431"/>
              <a:gd name="connsiteX1096" fmla="*/ 6654876 w 11754012"/>
              <a:gd name="connsiteY1096" fmla="*/ 9359427 h 11256431"/>
              <a:gd name="connsiteX1097" fmla="*/ 6685048 w 11754012"/>
              <a:gd name="connsiteY1097" fmla="*/ 9423432 h 11256431"/>
              <a:gd name="connsiteX1098" fmla="*/ 6744116 w 11754012"/>
              <a:gd name="connsiteY1098" fmla="*/ 9315490 h 11256431"/>
              <a:gd name="connsiteX1099" fmla="*/ 6713948 w 11754012"/>
              <a:gd name="connsiteY1099" fmla="*/ 9251482 h 11256431"/>
              <a:gd name="connsiteX1100" fmla="*/ 6723584 w 11754012"/>
              <a:gd name="connsiteY1100" fmla="*/ 9194171 h 11256431"/>
              <a:gd name="connsiteX1101" fmla="*/ 6742852 w 11754012"/>
              <a:gd name="connsiteY1101" fmla="*/ 9079540 h 11256431"/>
              <a:gd name="connsiteX1102" fmla="*/ 6703044 w 11754012"/>
              <a:gd name="connsiteY1102" fmla="*/ 9072850 h 11256431"/>
              <a:gd name="connsiteX1103" fmla="*/ 6693412 w 11754012"/>
              <a:gd name="connsiteY1103" fmla="*/ 9130164 h 11256431"/>
              <a:gd name="connsiteX1104" fmla="*/ 6634340 w 11754012"/>
              <a:gd name="connsiteY1104" fmla="*/ 9238103 h 11256431"/>
              <a:gd name="connsiteX1105" fmla="*/ 6664512 w 11754012"/>
              <a:gd name="connsiteY1105" fmla="*/ 9302109 h 11256431"/>
              <a:gd name="connsiteX1106" fmla="*/ 6624708 w 11754012"/>
              <a:gd name="connsiteY1106" fmla="*/ 9295419 h 11256431"/>
              <a:gd name="connsiteX1107" fmla="*/ 6615072 w 11754012"/>
              <a:gd name="connsiteY1107" fmla="*/ 9352737 h 11256431"/>
              <a:gd name="connsiteX1108" fmla="*/ 6565636 w 11754012"/>
              <a:gd name="connsiteY1108" fmla="*/ 9403361 h 11256431"/>
              <a:gd name="connsiteX1109" fmla="*/ 6556000 w 11754012"/>
              <a:gd name="connsiteY1109" fmla="*/ 9460676 h 11256431"/>
              <a:gd name="connsiteX1110" fmla="*/ 6516196 w 11754012"/>
              <a:gd name="connsiteY1110" fmla="*/ 9453987 h 11256431"/>
              <a:gd name="connsiteX1111" fmla="*/ 6525832 w 11754012"/>
              <a:gd name="connsiteY1111" fmla="*/ 9396670 h 11256431"/>
              <a:gd name="connsiteX1112" fmla="*/ 6486032 w 11754012"/>
              <a:gd name="connsiteY1112" fmla="*/ 9389980 h 11256431"/>
              <a:gd name="connsiteX1113" fmla="*/ 6495664 w 11754012"/>
              <a:gd name="connsiteY1113" fmla="*/ 9332665 h 11256431"/>
              <a:gd name="connsiteX1114" fmla="*/ 6455860 w 11754012"/>
              <a:gd name="connsiteY1114" fmla="*/ 9325975 h 11256431"/>
              <a:gd name="connsiteX1115" fmla="*/ 6446224 w 11754012"/>
              <a:gd name="connsiteY1115" fmla="*/ 9383289 h 11256431"/>
              <a:gd name="connsiteX1116" fmla="*/ 6426956 w 11754012"/>
              <a:gd name="connsiteY1116" fmla="*/ 9497923 h 11256431"/>
              <a:gd name="connsiteX1117" fmla="*/ 6417324 w 11754012"/>
              <a:gd name="connsiteY1117" fmla="*/ 9555240 h 11256431"/>
              <a:gd name="connsiteX1118" fmla="*/ 6367888 w 11754012"/>
              <a:gd name="connsiteY1118" fmla="*/ 9605864 h 11256431"/>
              <a:gd name="connsiteX1119" fmla="*/ 6277380 w 11754012"/>
              <a:gd name="connsiteY1119" fmla="*/ 9413845 h 11256431"/>
              <a:gd name="connsiteX1120" fmla="*/ 6237576 w 11754012"/>
              <a:gd name="connsiteY1120" fmla="*/ 9407155 h 11256431"/>
              <a:gd name="connsiteX1121" fmla="*/ 6247208 w 11754012"/>
              <a:gd name="connsiteY1121" fmla="*/ 9349837 h 11256431"/>
              <a:gd name="connsiteX1122" fmla="*/ 6217040 w 11754012"/>
              <a:gd name="connsiteY1122" fmla="*/ 9285833 h 11256431"/>
              <a:gd name="connsiteX1123" fmla="*/ 6226676 w 11754012"/>
              <a:gd name="connsiteY1123" fmla="*/ 9228515 h 11256431"/>
              <a:gd name="connsiteX1124" fmla="*/ 6186872 w 11754012"/>
              <a:gd name="connsiteY1124" fmla="*/ 9221825 h 11256431"/>
              <a:gd name="connsiteX1125" fmla="*/ 6206140 w 11754012"/>
              <a:gd name="connsiteY1125" fmla="*/ 9107197 h 11256431"/>
              <a:gd name="connsiteX1126" fmla="*/ 6156700 w 11754012"/>
              <a:gd name="connsiteY1126" fmla="*/ 9157817 h 11256431"/>
              <a:gd name="connsiteX1127" fmla="*/ 6136168 w 11754012"/>
              <a:gd name="connsiteY1127" fmla="*/ 9036498 h 11256431"/>
              <a:gd name="connsiteX1128" fmla="*/ 6086728 w 11754012"/>
              <a:gd name="connsiteY1128" fmla="*/ 9087124 h 11256431"/>
              <a:gd name="connsiteX1129" fmla="*/ 6107264 w 11754012"/>
              <a:gd name="connsiteY1129" fmla="*/ 9208444 h 11256431"/>
              <a:gd name="connsiteX1130" fmla="*/ 6057824 w 11754012"/>
              <a:gd name="connsiteY1130" fmla="*/ 9259071 h 11256431"/>
              <a:gd name="connsiteX1131" fmla="*/ 6087996 w 11754012"/>
              <a:gd name="connsiteY1131" fmla="*/ 9323076 h 11256431"/>
              <a:gd name="connsiteX1132" fmla="*/ 6088024 w 11754012"/>
              <a:gd name="connsiteY1132" fmla="*/ 9357153 h 11256431"/>
              <a:gd name="connsiteX1133" fmla="*/ 6089224 w 11754012"/>
              <a:gd name="connsiteY1133" fmla="*/ 9355011 h 11256431"/>
              <a:gd name="connsiteX1134" fmla="*/ 6078364 w 11754012"/>
              <a:gd name="connsiteY1134" fmla="*/ 9380393 h 11256431"/>
              <a:gd name="connsiteX1135" fmla="*/ 6068728 w 11754012"/>
              <a:gd name="connsiteY1135" fmla="*/ 9437708 h 11256431"/>
              <a:gd name="connsiteX1136" fmla="*/ 6067524 w 11754012"/>
              <a:gd name="connsiteY1136" fmla="*/ 9444872 h 11256431"/>
              <a:gd name="connsiteX1137" fmla="*/ 6060296 w 11754012"/>
              <a:gd name="connsiteY1137" fmla="*/ 9487861 h 11256431"/>
              <a:gd name="connsiteX1138" fmla="*/ 6059092 w 11754012"/>
              <a:gd name="connsiteY1138" fmla="*/ 9495025 h 11256431"/>
              <a:gd name="connsiteX1139" fmla="*/ 6089264 w 11754012"/>
              <a:gd name="connsiteY1139" fmla="*/ 9559030 h 11256431"/>
              <a:gd name="connsiteX1140" fmla="*/ 6049460 w 11754012"/>
              <a:gd name="connsiteY1140" fmla="*/ 9552342 h 11256431"/>
              <a:gd name="connsiteX1141" fmla="*/ 6039828 w 11754012"/>
              <a:gd name="connsiteY1141" fmla="*/ 9609653 h 11256431"/>
              <a:gd name="connsiteX1142" fmla="*/ 6010924 w 11754012"/>
              <a:gd name="connsiteY1142" fmla="*/ 9781600 h 11256431"/>
              <a:gd name="connsiteX1143" fmla="*/ 5971120 w 11754012"/>
              <a:gd name="connsiteY1143" fmla="*/ 9774911 h 11256431"/>
              <a:gd name="connsiteX1144" fmla="*/ 5931320 w 11754012"/>
              <a:gd name="connsiteY1144" fmla="*/ 9768219 h 11256431"/>
              <a:gd name="connsiteX1145" fmla="*/ 5891512 w 11754012"/>
              <a:gd name="connsiteY1145" fmla="*/ 9761530 h 11256431"/>
              <a:gd name="connsiteX1146" fmla="*/ 5881880 w 11754012"/>
              <a:gd name="connsiteY1146" fmla="*/ 9818847 h 11256431"/>
              <a:gd name="connsiteX1147" fmla="*/ 5832444 w 11754012"/>
              <a:gd name="connsiteY1147" fmla="*/ 9869473 h 11256431"/>
              <a:gd name="connsiteX1148" fmla="*/ 5842080 w 11754012"/>
              <a:gd name="connsiteY1148" fmla="*/ 9812156 h 11256431"/>
              <a:gd name="connsiteX1149" fmla="*/ 5802272 w 11754012"/>
              <a:gd name="connsiteY1149" fmla="*/ 9805466 h 11256431"/>
              <a:gd name="connsiteX1150" fmla="*/ 5811908 w 11754012"/>
              <a:gd name="connsiteY1150" fmla="*/ 9748148 h 11256431"/>
              <a:gd name="connsiteX1151" fmla="*/ 5772104 w 11754012"/>
              <a:gd name="connsiteY1151" fmla="*/ 9741459 h 11256431"/>
              <a:gd name="connsiteX1152" fmla="*/ 5781740 w 11754012"/>
              <a:gd name="connsiteY1152" fmla="*/ 9684144 h 11256431"/>
              <a:gd name="connsiteX1153" fmla="*/ 5792904 w 11754012"/>
              <a:gd name="connsiteY1153" fmla="*/ 9651949 h 11256431"/>
              <a:gd name="connsiteX1154" fmla="*/ 5793340 w 11754012"/>
              <a:gd name="connsiteY1154" fmla="*/ 9654365 h 11256431"/>
              <a:gd name="connsiteX1155" fmla="*/ 5794880 w 11754012"/>
              <a:gd name="connsiteY1155" fmla="*/ 9675875 h 11256431"/>
              <a:gd name="connsiteX1156" fmla="*/ 5797868 w 11754012"/>
              <a:gd name="connsiteY1156" fmla="*/ 9679486 h 11256431"/>
              <a:gd name="connsiteX1157" fmla="*/ 5793340 w 11754012"/>
              <a:gd name="connsiteY1157" fmla="*/ 9654365 h 11256431"/>
              <a:gd name="connsiteX1158" fmla="*/ 5791372 w 11754012"/>
              <a:gd name="connsiteY1158" fmla="*/ 9626827 h 11256431"/>
              <a:gd name="connsiteX1159" fmla="*/ 5801008 w 11754012"/>
              <a:gd name="connsiteY1159" fmla="*/ 9569510 h 11256431"/>
              <a:gd name="connsiteX1160" fmla="*/ 5761204 w 11754012"/>
              <a:gd name="connsiteY1160" fmla="*/ 9562820 h 11256431"/>
              <a:gd name="connsiteX1161" fmla="*/ 5731032 w 11754012"/>
              <a:gd name="connsiteY1161" fmla="*/ 9498816 h 11256431"/>
              <a:gd name="connsiteX1162" fmla="*/ 5700864 w 11754012"/>
              <a:gd name="connsiteY1162" fmla="*/ 9434813 h 11256431"/>
              <a:gd name="connsiteX1163" fmla="*/ 5710500 w 11754012"/>
              <a:gd name="connsiteY1163" fmla="*/ 9377496 h 11256431"/>
              <a:gd name="connsiteX1164" fmla="*/ 5750300 w 11754012"/>
              <a:gd name="connsiteY1164" fmla="*/ 9384186 h 11256431"/>
              <a:gd name="connsiteX1165" fmla="*/ 5720132 w 11754012"/>
              <a:gd name="connsiteY1165" fmla="*/ 9320180 h 11256431"/>
              <a:gd name="connsiteX1166" fmla="*/ 5661060 w 11754012"/>
              <a:gd name="connsiteY1166" fmla="*/ 9428121 h 11256431"/>
              <a:gd name="connsiteX1167" fmla="*/ 5630892 w 11754012"/>
              <a:gd name="connsiteY1167" fmla="*/ 9364115 h 11256431"/>
              <a:gd name="connsiteX1168" fmla="*/ 5640528 w 11754012"/>
              <a:gd name="connsiteY1168" fmla="*/ 9306798 h 11256431"/>
              <a:gd name="connsiteX1169" fmla="*/ 5610356 w 11754012"/>
              <a:gd name="connsiteY1169" fmla="*/ 9242790 h 11256431"/>
              <a:gd name="connsiteX1170" fmla="*/ 5570552 w 11754012"/>
              <a:gd name="connsiteY1170" fmla="*/ 9236099 h 11256431"/>
              <a:gd name="connsiteX1171" fmla="*/ 5589820 w 11754012"/>
              <a:gd name="connsiteY1171" fmla="*/ 9121468 h 11256431"/>
              <a:gd name="connsiteX1172" fmla="*/ 5629624 w 11754012"/>
              <a:gd name="connsiteY1172" fmla="*/ 9128159 h 11256431"/>
              <a:gd name="connsiteX1173" fmla="*/ 5632184 w 11754012"/>
              <a:gd name="connsiteY1173" fmla="*/ 9112932 h 11256431"/>
              <a:gd name="connsiteX1174" fmla="*/ 5648892 w 11754012"/>
              <a:gd name="connsiteY1174" fmla="*/ 9013530 h 11256431"/>
              <a:gd name="connsiteX1175" fmla="*/ 5618724 w 11754012"/>
              <a:gd name="connsiteY1175" fmla="*/ 8949523 h 11256431"/>
              <a:gd name="connsiteX1176" fmla="*/ 5588552 w 11754012"/>
              <a:gd name="connsiteY1176" fmla="*/ 8885518 h 11256431"/>
              <a:gd name="connsiteX1177" fmla="*/ 5598188 w 11754012"/>
              <a:gd name="connsiteY1177" fmla="*/ 8828201 h 11256431"/>
              <a:gd name="connsiteX1178" fmla="*/ 5547484 w 11754012"/>
              <a:gd name="connsiteY1178" fmla="*/ 8642872 h 11256431"/>
              <a:gd name="connsiteX1179" fmla="*/ 5487144 w 11754012"/>
              <a:gd name="connsiteY1179" fmla="*/ 8514862 h 11256431"/>
              <a:gd name="connsiteX1180" fmla="*/ 5496780 w 11754012"/>
              <a:gd name="connsiteY1180" fmla="*/ 8457546 h 11256431"/>
              <a:gd name="connsiteX1181" fmla="*/ 5487144 w 11754012"/>
              <a:gd name="connsiteY1181" fmla="*/ 8514862 h 11256431"/>
              <a:gd name="connsiteX1182" fmla="*/ 5477512 w 11754012"/>
              <a:gd name="connsiteY1182" fmla="*/ 8572180 h 11256431"/>
              <a:gd name="connsiteX1183" fmla="*/ 5507680 w 11754012"/>
              <a:gd name="connsiteY1183" fmla="*/ 8636182 h 11256431"/>
              <a:gd name="connsiteX1184" fmla="*/ 5458244 w 11754012"/>
              <a:gd name="connsiteY1184" fmla="*/ 8686806 h 11256431"/>
              <a:gd name="connsiteX1185" fmla="*/ 5488408 w 11754012"/>
              <a:gd name="connsiteY1185" fmla="*/ 8750813 h 11256431"/>
              <a:gd name="connsiteX1186" fmla="*/ 5508948 w 11754012"/>
              <a:gd name="connsiteY1186" fmla="*/ 8872137 h 11256431"/>
              <a:gd name="connsiteX1187" fmla="*/ 5519848 w 11754012"/>
              <a:gd name="connsiteY1187" fmla="*/ 9050770 h 11256431"/>
              <a:gd name="connsiteX1188" fmla="*/ 5510212 w 11754012"/>
              <a:gd name="connsiteY1188" fmla="*/ 9108088 h 11256431"/>
              <a:gd name="connsiteX1189" fmla="*/ 5507804 w 11754012"/>
              <a:gd name="connsiteY1189" fmla="*/ 9122415 h 11256431"/>
              <a:gd name="connsiteX1190" fmla="*/ 5506600 w 11754012"/>
              <a:gd name="connsiteY1190" fmla="*/ 9129579 h 11256431"/>
              <a:gd name="connsiteX1191" fmla="*/ 5506148 w 11754012"/>
              <a:gd name="connsiteY1191" fmla="*/ 9132269 h 11256431"/>
              <a:gd name="connsiteX1192" fmla="*/ 5502084 w 11754012"/>
              <a:gd name="connsiteY1192" fmla="*/ 9156449 h 11256431"/>
              <a:gd name="connsiteX1193" fmla="*/ 5490944 w 11754012"/>
              <a:gd name="connsiteY1193" fmla="*/ 9222720 h 11256431"/>
              <a:gd name="connsiteX1194" fmla="*/ 5492212 w 11754012"/>
              <a:gd name="connsiteY1194" fmla="*/ 9458675 h 11256431"/>
              <a:gd name="connsiteX1195" fmla="*/ 5472944 w 11754012"/>
              <a:gd name="connsiteY1195" fmla="*/ 9573302 h 11256431"/>
              <a:gd name="connsiteX1196" fmla="*/ 5533284 w 11754012"/>
              <a:gd name="connsiteY1196" fmla="*/ 9701315 h 11256431"/>
              <a:gd name="connsiteX1197" fmla="*/ 5494748 w 11754012"/>
              <a:gd name="connsiteY1197" fmla="*/ 9930584 h 11256431"/>
              <a:gd name="connsiteX1198" fmla="*/ 5493544 w 11754012"/>
              <a:gd name="connsiteY1198" fmla="*/ 9937748 h 11256431"/>
              <a:gd name="connsiteX1199" fmla="*/ 5487524 w 11754012"/>
              <a:gd name="connsiteY1199" fmla="*/ 9973565 h 11256431"/>
              <a:gd name="connsiteX1200" fmla="*/ 5485112 w 11754012"/>
              <a:gd name="connsiteY1200" fmla="*/ 9987899 h 11256431"/>
              <a:gd name="connsiteX1201" fmla="*/ 5483908 w 11754012"/>
              <a:gd name="connsiteY1201" fmla="*/ 9995061 h 11256431"/>
              <a:gd name="connsiteX1202" fmla="*/ 5476684 w 11754012"/>
              <a:gd name="connsiteY1202" fmla="*/ 10038045 h 11256431"/>
              <a:gd name="connsiteX1203" fmla="*/ 5475480 w 11754012"/>
              <a:gd name="connsiteY1203" fmla="*/ 10045215 h 11256431"/>
              <a:gd name="connsiteX1204" fmla="*/ 5465844 w 11754012"/>
              <a:gd name="connsiteY1204" fmla="*/ 10102532 h 11256431"/>
              <a:gd name="connsiteX1205" fmla="*/ 5416408 w 11754012"/>
              <a:gd name="connsiteY1205" fmla="*/ 10153158 h 11256431"/>
              <a:gd name="connsiteX1206" fmla="*/ 5426044 w 11754012"/>
              <a:gd name="connsiteY1206" fmla="*/ 10095840 h 11256431"/>
              <a:gd name="connsiteX1207" fmla="*/ 5400588 w 11754012"/>
              <a:gd name="connsiteY1207" fmla="*/ 10041835 h 11256431"/>
              <a:gd name="connsiteX1208" fmla="*/ 5395872 w 11754012"/>
              <a:gd name="connsiteY1208" fmla="*/ 10031836 h 11256431"/>
              <a:gd name="connsiteX1209" fmla="*/ 5396492 w 11754012"/>
              <a:gd name="connsiteY1209" fmla="*/ 10031941 h 11256431"/>
              <a:gd name="connsiteX1210" fmla="*/ 5435676 w 11754012"/>
              <a:gd name="connsiteY1210" fmla="*/ 10038524 h 11256431"/>
              <a:gd name="connsiteX1211" fmla="*/ 5445308 w 11754012"/>
              <a:gd name="connsiteY1211" fmla="*/ 9981207 h 11256431"/>
              <a:gd name="connsiteX1212" fmla="*/ 5444044 w 11754012"/>
              <a:gd name="connsiteY1212" fmla="*/ 9745253 h 11256431"/>
              <a:gd name="connsiteX1213" fmla="*/ 5445248 w 11754012"/>
              <a:gd name="connsiteY1213" fmla="*/ 9738089 h 11256431"/>
              <a:gd name="connsiteX1214" fmla="*/ 5452012 w 11754012"/>
              <a:gd name="connsiteY1214" fmla="*/ 9697856 h 11256431"/>
              <a:gd name="connsiteX1215" fmla="*/ 5458812 w 11754012"/>
              <a:gd name="connsiteY1215" fmla="*/ 9718265 h 11256431"/>
              <a:gd name="connsiteX1216" fmla="*/ 5433140 w 11754012"/>
              <a:gd name="connsiteY1216" fmla="*/ 9566614 h 11256431"/>
              <a:gd name="connsiteX1217" fmla="*/ 5442776 w 11754012"/>
              <a:gd name="connsiteY1217" fmla="*/ 9509297 h 11256431"/>
              <a:gd name="connsiteX1218" fmla="*/ 5422240 w 11754012"/>
              <a:gd name="connsiteY1218" fmla="*/ 9387980 h 11256431"/>
              <a:gd name="connsiteX1219" fmla="*/ 5431876 w 11754012"/>
              <a:gd name="connsiteY1219" fmla="*/ 9330663 h 11256431"/>
              <a:gd name="connsiteX1220" fmla="*/ 5411340 w 11754012"/>
              <a:gd name="connsiteY1220" fmla="*/ 9209338 h 11256431"/>
              <a:gd name="connsiteX1221" fmla="*/ 5371536 w 11754012"/>
              <a:gd name="connsiteY1221" fmla="*/ 9202649 h 11256431"/>
              <a:gd name="connsiteX1222" fmla="*/ 5400440 w 11754012"/>
              <a:gd name="connsiteY1222" fmla="*/ 9030700 h 11256431"/>
              <a:gd name="connsiteX1223" fmla="*/ 5419708 w 11754012"/>
              <a:gd name="connsiteY1223" fmla="*/ 8916071 h 11256431"/>
              <a:gd name="connsiteX1224" fmla="*/ 5402916 w 11754012"/>
              <a:gd name="connsiteY1224" fmla="*/ 8913248 h 11256431"/>
              <a:gd name="connsiteX1225" fmla="*/ 5393476 w 11754012"/>
              <a:gd name="connsiteY1225" fmla="*/ 8911662 h 11256431"/>
              <a:gd name="connsiteX1226" fmla="*/ 5393484 w 11754012"/>
              <a:gd name="connsiteY1226" fmla="*/ 8913154 h 11256431"/>
              <a:gd name="connsiteX1227" fmla="*/ 5394592 w 11754012"/>
              <a:gd name="connsiteY1227" fmla="*/ 9119608 h 11256431"/>
              <a:gd name="connsiteX1228" fmla="*/ 5384960 w 11754012"/>
              <a:gd name="connsiteY1228" fmla="*/ 9176926 h 11256431"/>
              <a:gd name="connsiteX1229" fmla="*/ 5378252 w 11754012"/>
              <a:gd name="connsiteY1229" fmla="*/ 9162700 h 11256431"/>
              <a:gd name="connsiteX1230" fmla="*/ 5371536 w 11754012"/>
              <a:gd name="connsiteY1230" fmla="*/ 9202649 h 11256431"/>
              <a:gd name="connsiteX1231" fmla="*/ 5358860 w 11754012"/>
              <a:gd name="connsiteY1231" fmla="*/ 9156315 h 11256431"/>
              <a:gd name="connsiteX1232" fmla="*/ 5355360 w 11754012"/>
              <a:gd name="connsiteY1232" fmla="*/ 9114127 h 11256431"/>
              <a:gd name="connsiteX1233" fmla="*/ 5354792 w 11754012"/>
              <a:gd name="connsiteY1233" fmla="*/ 9112919 h 11256431"/>
              <a:gd name="connsiteX1234" fmla="*/ 5345156 w 11754012"/>
              <a:gd name="connsiteY1234" fmla="*/ 9170235 h 11256431"/>
              <a:gd name="connsiteX1235" fmla="*/ 5305348 w 11754012"/>
              <a:gd name="connsiteY1235" fmla="*/ 9163546 h 11256431"/>
              <a:gd name="connsiteX1236" fmla="*/ 5324620 w 11754012"/>
              <a:gd name="connsiteY1236" fmla="*/ 9048916 h 11256431"/>
              <a:gd name="connsiteX1237" fmla="*/ 5332748 w 11754012"/>
              <a:gd name="connsiteY1237" fmla="*/ 9000556 h 11256431"/>
              <a:gd name="connsiteX1238" fmla="*/ 5337172 w 11754012"/>
              <a:gd name="connsiteY1238" fmla="*/ 8974237 h 11256431"/>
              <a:gd name="connsiteX1239" fmla="*/ 5330464 w 11754012"/>
              <a:gd name="connsiteY1239" fmla="*/ 8960007 h 11256431"/>
              <a:gd name="connsiteX1240" fmla="*/ 5339312 w 11754012"/>
              <a:gd name="connsiteY1240" fmla="*/ 8961494 h 11256431"/>
              <a:gd name="connsiteX1241" fmla="*/ 5343888 w 11754012"/>
              <a:gd name="connsiteY1241" fmla="*/ 8934286 h 11256431"/>
              <a:gd name="connsiteX1242" fmla="*/ 5294452 w 11754012"/>
              <a:gd name="connsiteY1242" fmla="*/ 8984912 h 11256431"/>
              <a:gd name="connsiteX1243" fmla="*/ 5313720 w 11754012"/>
              <a:gd name="connsiteY1243" fmla="*/ 8870278 h 11256431"/>
              <a:gd name="connsiteX1244" fmla="*/ 5332988 w 11754012"/>
              <a:gd name="connsiteY1244" fmla="*/ 8755647 h 11256431"/>
              <a:gd name="connsiteX1245" fmla="*/ 5282280 w 11754012"/>
              <a:gd name="connsiteY1245" fmla="*/ 8570320 h 11256431"/>
              <a:gd name="connsiteX1246" fmla="*/ 5322084 w 11754012"/>
              <a:gd name="connsiteY1246" fmla="*/ 8577011 h 11256431"/>
              <a:gd name="connsiteX1247" fmla="*/ 5331720 w 11754012"/>
              <a:gd name="connsiteY1247" fmla="*/ 8519695 h 11256431"/>
              <a:gd name="connsiteX1248" fmla="*/ 5291916 w 11754012"/>
              <a:gd name="connsiteY1248" fmla="*/ 8513006 h 11256431"/>
              <a:gd name="connsiteX1249" fmla="*/ 5281016 w 11754012"/>
              <a:gd name="connsiteY1249" fmla="*/ 8334365 h 11256431"/>
              <a:gd name="connsiteX1250" fmla="*/ 5250844 w 11754012"/>
              <a:gd name="connsiteY1250" fmla="*/ 8270357 h 11256431"/>
              <a:gd name="connsiteX1251" fmla="*/ 5239944 w 11754012"/>
              <a:gd name="connsiteY1251" fmla="*/ 8091724 h 11256431"/>
              <a:gd name="connsiteX1252" fmla="*/ 5289380 w 11754012"/>
              <a:gd name="connsiteY1252" fmla="*/ 8041096 h 11256431"/>
              <a:gd name="connsiteX1253" fmla="*/ 5259212 w 11754012"/>
              <a:gd name="connsiteY1253" fmla="*/ 7977092 h 11256431"/>
              <a:gd name="connsiteX1254" fmla="*/ 5219408 w 11754012"/>
              <a:gd name="connsiteY1254" fmla="*/ 7970402 h 11256431"/>
              <a:gd name="connsiteX1255" fmla="*/ 5179608 w 11754012"/>
              <a:gd name="connsiteY1255" fmla="*/ 7963712 h 11256431"/>
              <a:gd name="connsiteX1256" fmla="*/ 5238676 w 11754012"/>
              <a:gd name="connsiteY1256" fmla="*/ 7855769 h 11256431"/>
              <a:gd name="connsiteX1257" fmla="*/ 5189240 w 11754012"/>
              <a:gd name="connsiteY1257" fmla="*/ 7906393 h 11256431"/>
              <a:gd name="connsiteX1258" fmla="*/ 5179608 w 11754012"/>
              <a:gd name="connsiteY1258" fmla="*/ 7963712 h 11256431"/>
              <a:gd name="connsiteX1259" fmla="*/ 5169972 w 11754012"/>
              <a:gd name="connsiteY1259" fmla="*/ 8021026 h 11256431"/>
              <a:gd name="connsiteX1260" fmla="*/ 5200140 w 11754012"/>
              <a:gd name="connsiteY1260" fmla="*/ 8085033 h 11256431"/>
              <a:gd name="connsiteX1261" fmla="*/ 5190508 w 11754012"/>
              <a:gd name="connsiteY1261" fmla="*/ 8142345 h 11256431"/>
              <a:gd name="connsiteX1262" fmla="*/ 5180872 w 11754012"/>
              <a:gd name="connsiteY1262" fmla="*/ 8199662 h 11256431"/>
              <a:gd name="connsiteX1263" fmla="*/ 5211044 w 11754012"/>
              <a:gd name="connsiteY1263" fmla="*/ 8263667 h 11256431"/>
              <a:gd name="connsiteX1264" fmla="*/ 5161604 w 11754012"/>
              <a:gd name="connsiteY1264" fmla="*/ 8314293 h 11256431"/>
              <a:gd name="connsiteX1265" fmla="*/ 5121804 w 11754012"/>
              <a:gd name="connsiteY1265" fmla="*/ 8307603 h 11256431"/>
              <a:gd name="connsiteX1266" fmla="*/ 5141072 w 11754012"/>
              <a:gd name="connsiteY1266" fmla="*/ 8192972 h 11256431"/>
              <a:gd name="connsiteX1267" fmla="*/ 5110900 w 11754012"/>
              <a:gd name="connsiteY1267" fmla="*/ 8128963 h 11256431"/>
              <a:gd name="connsiteX1268" fmla="*/ 5120532 w 11754012"/>
              <a:gd name="connsiteY1268" fmla="*/ 8071652 h 11256431"/>
              <a:gd name="connsiteX1269" fmla="*/ 5139800 w 11754012"/>
              <a:gd name="connsiteY1269" fmla="*/ 7957020 h 11256431"/>
              <a:gd name="connsiteX1270" fmla="*/ 5100000 w 11754012"/>
              <a:gd name="connsiteY1270" fmla="*/ 7950330 h 11256431"/>
              <a:gd name="connsiteX1271" fmla="*/ 5119268 w 11754012"/>
              <a:gd name="connsiteY1271" fmla="*/ 7835697 h 11256431"/>
              <a:gd name="connsiteX1272" fmla="*/ 5089096 w 11754012"/>
              <a:gd name="connsiteY1272" fmla="*/ 7771690 h 11256431"/>
              <a:gd name="connsiteX1273" fmla="*/ 5098732 w 11754012"/>
              <a:gd name="connsiteY1273" fmla="*/ 7714374 h 11256431"/>
              <a:gd name="connsiteX1274" fmla="*/ 5118000 w 11754012"/>
              <a:gd name="connsiteY1274" fmla="*/ 7599746 h 11256431"/>
              <a:gd name="connsiteX1275" fmla="*/ 5097464 w 11754012"/>
              <a:gd name="connsiteY1275" fmla="*/ 7478422 h 11256431"/>
              <a:gd name="connsiteX1276" fmla="*/ 5107100 w 11754012"/>
              <a:gd name="connsiteY1276" fmla="*/ 7421106 h 11256431"/>
              <a:gd name="connsiteX1277" fmla="*/ 5076932 w 11754012"/>
              <a:gd name="connsiteY1277" fmla="*/ 7357094 h 11256431"/>
              <a:gd name="connsiteX1278" fmla="*/ 5037128 w 11754012"/>
              <a:gd name="connsiteY1278" fmla="*/ 7350403 h 11256431"/>
              <a:gd name="connsiteX1279" fmla="*/ 5067296 w 11754012"/>
              <a:gd name="connsiteY1279" fmla="*/ 7414416 h 11256431"/>
              <a:gd name="connsiteX1280" fmla="*/ 5027492 w 11754012"/>
              <a:gd name="connsiteY1280" fmla="*/ 7407726 h 11256431"/>
              <a:gd name="connsiteX1281" fmla="*/ 4978056 w 11754012"/>
              <a:gd name="connsiteY1281" fmla="*/ 7458351 h 11256431"/>
              <a:gd name="connsiteX1282" fmla="*/ 4968420 w 11754012"/>
              <a:gd name="connsiteY1282" fmla="*/ 7515668 h 11256431"/>
              <a:gd name="connsiteX1283" fmla="*/ 4967218 w 11754012"/>
              <a:gd name="connsiteY1283" fmla="*/ 7522828 h 11256431"/>
              <a:gd name="connsiteX1284" fmla="*/ 4961708 w 11754012"/>
              <a:gd name="connsiteY1284" fmla="*/ 7555617 h 11256431"/>
              <a:gd name="connsiteX1285" fmla="*/ 4967728 w 11754012"/>
              <a:gd name="connsiteY1285" fmla="*/ 7568385 h 11256431"/>
              <a:gd name="connsiteX1286" fmla="*/ 4985168 w 11754012"/>
              <a:gd name="connsiteY1286" fmla="*/ 7605387 h 11256431"/>
              <a:gd name="connsiteX1287" fmla="*/ 4968376 w 11754012"/>
              <a:gd name="connsiteY1287" fmla="*/ 7602563 h 11256431"/>
              <a:gd name="connsiteX1288" fmla="*/ 4954216 w 11754012"/>
              <a:gd name="connsiteY1288" fmla="*/ 7600185 h 11256431"/>
              <a:gd name="connsiteX1289" fmla="*/ 4952072 w 11754012"/>
              <a:gd name="connsiteY1289" fmla="*/ 7612933 h 11256431"/>
              <a:gd name="connsiteX1290" fmla="*/ 4958092 w 11754012"/>
              <a:gd name="connsiteY1290" fmla="*/ 7625700 h 11256431"/>
              <a:gd name="connsiteX1291" fmla="*/ 4961212 w 11754012"/>
              <a:gd name="connsiteY1291" fmla="*/ 7632322 h 11256431"/>
              <a:gd name="connsiteX1292" fmla="*/ 4965948 w 11754012"/>
              <a:gd name="connsiteY1292" fmla="*/ 7633118 h 11256431"/>
              <a:gd name="connsiteX1293" fmla="*/ 4980106 w 11754012"/>
              <a:gd name="connsiteY1293" fmla="*/ 7635499 h 11256431"/>
              <a:gd name="connsiteX1294" fmla="*/ 4988956 w 11754012"/>
              <a:gd name="connsiteY1294" fmla="*/ 7636986 h 11256431"/>
              <a:gd name="connsiteX1295" fmla="*/ 4982778 w 11754012"/>
              <a:gd name="connsiteY1295" fmla="*/ 7643310 h 11256431"/>
              <a:gd name="connsiteX1296" fmla="*/ 4977964 w 11754012"/>
              <a:gd name="connsiteY1296" fmla="*/ 7648237 h 11256431"/>
              <a:gd name="connsiteX1297" fmla="*/ 4971724 w 11754012"/>
              <a:gd name="connsiteY1297" fmla="*/ 7654627 h 11256431"/>
              <a:gd name="connsiteX1298" fmla="*/ 4975532 w 11754012"/>
              <a:gd name="connsiteY1298" fmla="*/ 7662704 h 11256431"/>
              <a:gd name="connsiteX1299" fmla="*/ 4965900 w 11754012"/>
              <a:gd name="connsiteY1299" fmla="*/ 7720020 h 11256431"/>
              <a:gd name="connsiteX1300" fmla="*/ 5005704 w 11754012"/>
              <a:gd name="connsiteY1300" fmla="*/ 7726709 h 11256431"/>
              <a:gd name="connsiteX1301" fmla="*/ 4996068 w 11754012"/>
              <a:gd name="connsiteY1301" fmla="*/ 7784027 h 11256431"/>
              <a:gd name="connsiteX1302" fmla="*/ 4986436 w 11754012"/>
              <a:gd name="connsiteY1302" fmla="*/ 7841343 h 11256431"/>
              <a:gd name="connsiteX1303" fmla="*/ 5016604 w 11754012"/>
              <a:gd name="connsiteY1303" fmla="*/ 7905349 h 11256431"/>
              <a:gd name="connsiteX1304" fmla="*/ 5006968 w 11754012"/>
              <a:gd name="connsiteY1304" fmla="*/ 7962667 h 11256431"/>
              <a:gd name="connsiteX1305" fmla="*/ 5046772 w 11754012"/>
              <a:gd name="connsiteY1305" fmla="*/ 7969357 h 11256431"/>
              <a:gd name="connsiteX1306" fmla="*/ 4997336 w 11754012"/>
              <a:gd name="connsiteY1306" fmla="*/ 8019984 h 11256431"/>
              <a:gd name="connsiteX1307" fmla="*/ 4978068 w 11754012"/>
              <a:gd name="connsiteY1307" fmla="*/ 8134615 h 11256431"/>
              <a:gd name="connsiteX1308" fmla="*/ 5017872 w 11754012"/>
              <a:gd name="connsiteY1308" fmla="*/ 8141305 h 11256431"/>
              <a:gd name="connsiteX1309" fmla="*/ 5008236 w 11754012"/>
              <a:gd name="connsiteY1309" fmla="*/ 8198622 h 11256431"/>
              <a:gd name="connsiteX1310" fmla="*/ 5038408 w 11754012"/>
              <a:gd name="connsiteY1310" fmla="*/ 8262629 h 11256431"/>
              <a:gd name="connsiteX1311" fmla="*/ 5028772 w 11754012"/>
              <a:gd name="connsiteY1311" fmla="*/ 8319946 h 11256431"/>
              <a:gd name="connsiteX1312" fmla="*/ 5009504 w 11754012"/>
              <a:gd name="connsiteY1312" fmla="*/ 8434577 h 11256431"/>
              <a:gd name="connsiteX1313" fmla="*/ 4988968 w 11754012"/>
              <a:gd name="connsiteY1313" fmla="*/ 8313256 h 11256431"/>
              <a:gd name="connsiteX1314" fmla="*/ 4968432 w 11754012"/>
              <a:gd name="connsiteY1314" fmla="*/ 8191931 h 11256431"/>
              <a:gd name="connsiteX1315" fmla="*/ 4951640 w 11754012"/>
              <a:gd name="connsiteY1315" fmla="*/ 8189109 h 11256431"/>
              <a:gd name="connsiteX1316" fmla="*/ 4937480 w 11754012"/>
              <a:gd name="connsiteY1316" fmla="*/ 8186729 h 11256431"/>
              <a:gd name="connsiteX1317" fmla="*/ 4932870 w 11754012"/>
              <a:gd name="connsiteY1317" fmla="*/ 8214153 h 11256431"/>
              <a:gd name="connsiteX1318" fmla="*/ 4921944 w 11754012"/>
              <a:gd name="connsiteY1318" fmla="*/ 8279160 h 11256431"/>
              <a:gd name="connsiteX1319" fmla="*/ 4927660 w 11754012"/>
              <a:gd name="connsiteY1319" fmla="*/ 8293742 h 11256431"/>
              <a:gd name="connsiteX1320" fmla="*/ 4949164 w 11754012"/>
              <a:gd name="connsiteY1320" fmla="*/ 8306565 h 11256431"/>
              <a:gd name="connsiteX1321" fmla="*/ 4939530 w 11754012"/>
              <a:gd name="connsiteY1321" fmla="*/ 8363880 h 11256431"/>
              <a:gd name="connsiteX1322" fmla="*/ 4929896 w 11754012"/>
              <a:gd name="connsiteY1322" fmla="*/ 8421197 h 11256431"/>
              <a:gd name="connsiteX1323" fmla="*/ 4904976 w 11754012"/>
              <a:gd name="connsiteY1323" fmla="*/ 8466730 h 11256431"/>
              <a:gd name="connsiteX1324" fmla="*/ 4896128 w 11754012"/>
              <a:gd name="connsiteY1324" fmla="*/ 8482898 h 11256431"/>
              <a:gd name="connsiteX1325" fmla="*/ 4898484 w 11754012"/>
              <a:gd name="connsiteY1325" fmla="*/ 8521461 h 11256431"/>
              <a:gd name="connsiteX1326" fmla="*/ 4899240 w 11754012"/>
              <a:gd name="connsiteY1326" fmla="*/ 8533911 h 11256431"/>
              <a:gd name="connsiteX1327" fmla="*/ 4904784 w 11754012"/>
              <a:gd name="connsiteY1327" fmla="*/ 8624736 h 11256431"/>
              <a:gd name="connsiteX1328" fmla="*/ 4903880 w 11754012"/>
              <a:gd name="connsiteY1328" fmla="*/ 8630104 h 11256431"/>
              <a:gd name="connsiteX1329" fmla="*/ 4898068 w 11754012"/>
              <a:gd name="connsiteY1329" fmla="*/ 8664682 h 11256431"/>
              <a:gd name="connsiteX1330" fmla="*/ 4904088 w 11754012"/>
              <a:gd name="connsiteY1330" fmla="*/ 8677459 h 11256431"/>
              <a:gd name="connsiteX1331" fmla="*/ 4921530 w 11754012"/>
              <a:gd name="connsiteY1331" fmla="*/ 8714465 h 11256431"/>
              <a:gd name="connsiteX1332" fmla="*/ 4911896 w 11754012"/>
              <a:gd name="connsiteY1332" fmla="*/ 8771781 h 11256431"/>
              <a:gd name="connsiteX1333" fmla="*/ 4951700 w 11754012"/>
              <a:gd name="connsiteY1333" fmla="*/ 8778472 h 11256431"/>
              <a:gd name="connsiteX1334" fmla="*/ 4942066 w 11754012"/>
              <a:gd name="connsiteY1334" fmla="*/ 8835786 h 11256431"/>
              <a:gd name="connsiteX1335" fmla="*/ 4932432 w 11754012"/>
              <a:gd name="connsiteY1335" fmla="*/ 8893104 h 11256431"/>
              <a:gd name="connsiteX1336" fmla="*/ 4892628 w 11754012"/>
              <a:gd name="connsiteY1336" fmla="*/ 8886413 h 11256431"/>
              <a:gd name="connsiteX1337" fmla="*/ 4882996 w 11754012"/>
              <a:gd name="connsiteY1337" fmla="*/ 8943724 h 11256431"/>
              <a:gd name="connsiteX1338" fmla="*/ 4903530 w 11754012"/>
              <a:gd name="connsiteY1338" fmla="*/ 9065048 h 11256431"/>
              <a:gd name="connsiteX1339" fmla="*/ 4924066 w 11754012"/>
              <a:gd name="connsiteY1339" fmla="*/ 9186370 h 11256431"/>
              <a:gd name="connsiteX1340" fmla="*/ 4944600 w 11754012"/>
              <a:gd name="connsiteY1340" fmla="*/ 9307692 h 11256431"/>
              <a:gd name="connsiteX1341" fmla="*/ 4934968 w 11754012"/>
              <a:gd name="connsiteY1341" fmla="*/ 9365009 h 11256431"/>
              <a:gd name="connsiteX1342" fmla="*/ 4904796 w 11754012"/>
              <a:gd name="connsiteY1342" fmla="*/ 9301005 h 11256431"/>
              <a:gd name="connsiteX1343" fmla="*/ 4895164 w 11754012"/>
              <a:gd name="connsiteY1343" fmla="*/ 9358320 h 11256431"/>
              <a:gd name="connsiteX1344" fmla="*/ 4885530 w 11754012"/>
              <a:gd name="connsiteY1344" fmla="*/ 9415632 h 11256431"/>
              <a:gd name="connsiteX1345" fmla="*/ 4866260 w 11754012"/>
              <a:gd name="connsiteY1345" fmla="*/ 9530264 h 11256431"/>
              <a:gd name="connsiteX1346" fmla="*/ 4856628 w 11754012"/>
              <a:gd name="connsiteY1346" fmla="*/ 9587578 h 11256431"/>
              <a:gd name="connsiteX1347" fmla="*/ 4866260 w 11754012"/>
              <a:gd name="connsiteY1347" fmla="*/ 9530264 h 11256431"/>
              <a:gd name="connsiteX1348" fmla="*/ 4916966 w 11754012"/>
              <a:gd name="connsiteY1348" fmla="*/ 9715594 h 11256431"/>
              <a:gd name="connsiteX1349" fmla="*/ 4947136 w 11754012"/>
              <a:gd name="connsiteY1349" fmla="*/ 9779600 h 11256431"/>
              <a:gd name="connsiteX1350" fmla="*/ 4956768 w 11754012"/>
              <a:gd name="connsiteY1350" fmla="*/ 9722284 h 11256431"/>
              <a:gd name="connsiteX1351" fmla="*/ 4976036 w 11754012"/>
              <a:gd name="connsiteY1351" fmla="*/ 9607651 h 11256431"/>
              <a:gd name="connsiteX1352" fmla="*/ 5006206 w 11754012"/>
              <a:gd name="connsiteY1352" fmla="*/ 9671658 h 11256431"/>
              <a:gd name="connsiteX1353" fmla="*/ 4996572 w 11754012"/>
              <a:gd name="connsiteY1353" fmla="*/ 9728975 h 11256431"/>
              <a:gd name="connsiteX1354" fmla="*/ 4986936 w 11754012"/>
              <a:gd name="connsiteY1354" fmla="*/ 9786291 h 11256431"/>
              <a:gd name="connsiteX1355" fmla="*/ 4977304 w 11754012"/>
              <a:gd name="connsiteY1355" fmla="*/ 9843607 h 11256431"/>
              <a:gd name="connsiteX1356" fmla="*/ 4937500 w 11754012"/>
              <a:gd name="connsiteY1356" fmla="*/ 9836919 h 11256431"/>
              <a:gd name="connsiteX1357" fmla="*/ 4897696 w 11754012"/>
              <a:gd name="connsiteY1357" fmla="*/ 9830228 h 11256431"/>
              <a:gd name="connsiteX1358" fmla="*/ 4907332 w 11754012"/>
              <a:gd name="connsiteY1358" fmla="*/ 9772909 h 11256431"/>
              <a:gd name="connsiteX1359" fmla="*/ 4886798 w 11754012"/>
              <a:gd name="connsiteY1359" fmla="*/ 9651586 h 11256431"/>
              <a:gd name="connsiteX1360" fmla="*/ 4837358 w 11754012"/>
              <a:gd name="connsiteY1360" fmla="*/ 9702213 h 11256431"/>
              <a:gd name="connsiteX1361" fmla="*/ 4867528 w 11754012"/>
              <a:gd name="connsiteY1361" fmla="*/ 9766221 h 11256431"/>
              <a:gd name="connsiteX1362" fmla="*/ 4808456 w 11754012"/>
              <a:gd name="connsiteY1362" fmla="*/ 9874161 h 11256431"/>
              <a:gd name="connsiteX1363" fmla="*/ 4828992 w 11754012"/>
              <a:gd name="connsiteY1363" fmla="*/ 9995486 h 11256431"/>
              <a:gd name="connsiteX1364" fmla="*/ 4751920 w 11754012"/>
              <a:gd name="connsiteY1364" fmla="*/ 10454011 h 11256431"/>
              <a:gd name="connsiteX1365" fmla="*/ 4625408 w 11754012"/>
              <a:gd name="connsiteY1365" fmla="*/ 10963165 h 11256431"/>
              <a:gd name="connsiteX1366" fmla="*/ 4617044 w 11754012"/>
              <a:gd name="connsiteY1366" fmla="*/ 11256431 h 11256431"/>
              <a:gd name="connsiteX1367" fmla="*/ 4586872 w 11754012"/>
              <a:gd name="connsiteY1367" fmla="*/ 11192429 h 11256431"/>
              <a:gd name="connsiteX1368" fmla="*/ 4593496 w 11754012"/>
              <a:gd name="connsiteY1368" fmla="*/ 11153020 h 11256431"/>
              <a:gd name="connsiteX1369" fmla="*/ 4615776 w 11754012"/>
              <a:gd name="connsiteY1369" fmla="*/ 11020481 h 11256431"/>
              <a:gd name="connsiteX1370" fmla="*/ 4575972 w 11754012"/>
              <a:gd name="connsiteY1370" fmla="*/ 11013789 h 11256431"/>
              <a:gd name="connsiteX1371" fmla="*/ 4536168 w 11754012"/>
              <a:gd name="connsiteY1371" fmla="*/ 11007099 h 11256431"/>
              <a:gd name="connsiteX1372" fmla="*/ 4496364 w 11754012"/>
              <a:gd name="connsiteY1372" fmla="*/ 11000410 h 11256431"/>
              <a:gd name="connsiteX1373" fmla="*/ 4506000 w 11754012"/>
              <a:gd name="connsiteY1373" fmla="*/ 10943091 h 11256431"/>
              <a:gd name="connsiteX1374" fmla="*/ 4545804 w 11754012"/>
              <a:gd name="connsiteY1374" fmla="*/ 10949782 h 11256431"/>
              <a:gd name="connsiteX1375" fmla="*/ 4515632 w 11754012"/>
              <a:gd name="connsiteY1375" fmla="*/ 10885774 h 11256431"/>
              <a:gd name="connsiteX1376" fmla="*/ 4525268 w 11754012"/>
              <a:gd name="connsiteY1376" fmla="*/ 10828458 h 11256431"/>
              <a:gd name="connsiteX1377" fmla="*/ 4544534 w 11754012"/>
              <a:gd name="connsiteY1377" fmla="*/ 10713833 h 11256431"/>
              <a:gd name="connsiteX1378" fmla="*/ 4530310 w 11754012"/>
              <a:gd name="connsiteY1378" fmla="*/ 10726170 h 11256431"/>
              <a:gd name="connsiteX1379" fmla="*/ 4528044 w 11754012"/>
              <a:gd name="connsiteY1379" fmla="*/ 10773628 h 11256431"/>
              <a:gd name="connsiteX1380" fmla="*/ 4527140 w 11754012"/>
              <a:gd name="connsiteY1380" fmla="*/ 10714128 h 11256431"/>
              <a:gd name="connsiteX1381" fmla="*/ 4524000 w 11754012"/>
              <a:gd name="connsiteY1381" fmla="*/ 10592509 h 11256431"/>
              <a:gd name="connsiteX1382" fmla="*/ 4533636 w 11754012"/>
              <a:gd name="connsiteY1382" fmla="*/ 10535192 h 11256431"/>
              <a:gd name="connsiteX1383" fmla="*/ 4493830 w 11754012"/>
              <a:gd name="connsiteY1383" fmla="*/ 10528503 h 11256431"/>
              <a:gd name="connsiteX1384" fmla="*/ 4522734 w 11754012"/>
              <a:gd name="connsiteY1384" fmla="*/ 10356551 h 11256431"/>
              <a:gd name="connsiteX1385" fmla="*/ 4492564 w 11754012"/>
              <a:gd name="connsiteY1385" fmla="*/ 10292543 h 11256431"/>
              <a:gd name="connsiteX1386" fmla="*/ 4502196 w 11754012"/>
              <a:gd name="connsiteY1386" fmla="*/ 10235235 h 11256431"/>
              <a:gd name="connsiteX1387" fmla="*/ 4511832 w 11754012"/>
              <a:gd name="connsiteY1387" fmla="*/ 10177918 h 11256431"/>
              <a:gd name="connsiteX1388" fmla="*/ 4551636 w 11754012"/>
              <a:gd name="connsiteY1388" fmla="*/ 10184606 h 11256431"/>
              <a:gd name="connsiteX1389" fmla="*/ 4521466 w 11754012"/>
              <a:gd name="connsiteY1389" fmla="*/ 10120601 h 11256431"/>
              <a:gd name="connsiteX1390" fmla="*/ 4491298 w 11754012"/>
              <a:gd name="connsiteY1390" fmla="*/ 10056594 h 11256431"/>
              <a:gd name="connsiteX1391" fmla="*/ 4500932 w 11754012"/>
              <a:gd name="connsiteY1391" fmla="*/ 9999281 h 11256431"/>
              <a:gd name="connsiteX1392" fmla="*/ 4510568 w 11754012"/>
              <a:gd name="connsiteY1392" fmla="*/ 9941961 h 11256431"/>
              <a:gd name="connsiteX1393" fmla="*/ 4461128 w 11754012"/>
              <a:gd name="connsiteY1393" fmla="*/ 9992590 h 11256431"/>
              <a:gd name="connsiteX1394" fmla="*/ 4443128 w 11754012"/>
              <a:gd name="connsiteY1394" fmla="*/ 10343173 h 11256431"/>
              <a:gd name="connsiteX1395" fmla="*/ 4473296 w 11754012"/>
              <a:gd name="connsiteY1395" fmla="*/ 10407180 h 11256431"/>
              <a:gd name="connsiteX1396" fmla="*/ 4434760 w 11754012"/>
              <a:gd name="connsiteY1396" fmla="*/ 10636443 h 11256431"/>
              <a:gd name="connsiteX1397" fmla="*/ 4385324 w 11754012"/>
              <a:gd name="connsiteY1397" fmla="*/ 10687070 h 11256431"/>
              <a:gd name="connsiteX1398" fmla="*/ 4355152 w 11754012"/>
              <a:gd name="connsiteY1398" fmla="*/ 10623062 h 11256431"/>
              <a:gd name="connsiteX1399" fmla="*/ 4364788 w 11754012"/>
              <a:gd name="connsiteY1399" fmla="*/ 10565745 h 11256431"/>
              <a:gd name="connsiteX1400" fmla="*/ 4414224 w 11754012"/>
              <a:gd name="connsiteY1400" fmla="*/ 10515122 h 11256431"/>
              <a:gd name="connsiteX1401" fmla="*/ 4393690 w 11754012"/>
              <a:gd name="connsiteY1401" fmla="*/ 10393797 h 11256431"/>
              <a:gd name="connsiteX1402" fmla="*/ 4403324 w 11754012"/>
              <a:gd name="connsiteY1402" fmla="*/ 10336481 h 11256431"/>
              <a:gd name="connsiteX1403" fmla="*/ 4422592 w 11754012"/>
              <a:gd name="connsiteY1403" fmla="*/ 10221855 h 11256431"/>
              <a:gd name="connsiteX1404" fmla="*/ 4392424 w 11754012"/>
              <a:gd name="connsiteY1404" fmla="*/ 10157846 h 11256431"/>
              <a:gd name="connsiteX1405" fmla="*/ 4385798 w 11754012"/>
              <a:gd name="connsiteY1405" fmla="*/ 10197250 h 11256431"/>
              <a:gd name="connsiteX1406" fmla="*/ 4373154 w 11754012"/>
              <a:gd name="connsiteY1406" fmla="*/ 10272474 h 11256431"/>
              <a:gd name="connsiteX1407" fmla="*/ 4342984 w 11754012"/>
              <a:gd name="connsiteY1407" fmla="*/ 10208474 h 11256431"/>
              <a:gd name="connsiteX1408" fmla="*/ 4293548 w 11754012"/>
              <a:gd name="connsiteY1408" fmla="*/ 10259092 h 11256431"/>
              <a:gd name="connsiteX1409" fmla="*/ 4274280 w 11754012"/>
              <a:gd name="connsiteY1409" fmla="*/ 10373725 h 11256431"/>
              <a:gd name="connsiteX1410" fmla="*/ 4253744 w 11754012"/>
              <a:gd name="connsiteY1410" fmla="*/ 10252400 h 11256431"/>
              <a:gd name="connsiteX1411" fmla="*/ 4263376 w 11754012"/>
              <a:gd name="connsiteY1411" fmla="*/ 10195092 h 11256431"/>
              <a:gd name="connsiteX1412" fmla="*/ 4303180 w 11754012"/>
              <a:gd name="connsiteY1412" fmla="*/ 10201783 h 11256431"/>
              <a:gd name="connsiteX1413" fmla="*/ 4282644 w 11754012"/>
              <a:gd name="connsiteY1413" fmla="*/ 10080458 h 11256431"/>
              <a:gd name="connsiteX1414" fmla="*/ 4301912 w 11754012"/>
              <a:gd name="connsiteY1414" fmla="*/ 9965829 h 11256431"/>
              <a:gd name="connsiteX1415" fmla="*/ 4271744 w 11754012"/>
              <a:gd name="connsiteY1415" fmla="*/ 9901822 h 11256431"/>
              <a:gd name="connsiteX1416" fmla="*/ 4321182 w 11754012"/>
              <a:gd name="connsiteY1416" fmla="*/ 9851192 h 11256431"/>
              <a:gd name="connsiteX1417" fmla="*/ 4311548 w 11754012"/>
              <a:gd name="connsiteY1417" fmla="*/ 9908511 h 11256431"/>
              <a:gd name="connsiteX1418" fmla="*/ 4360986 w 11754012"/>
              <a:gd name="connsiteY1418" fmla="*/ 9857883 h 11256431"/>
              <a:gd name="connsiteX1419" fmla="*/ 4370620 w 11754012"/>
              <a:gd name="connsiteY1419" fmla="*/ 9800567 h 11256431"/>
              <a:gd name="connsiteX1420" fmla="*/ 4380252 w 11754012"/>
              <a:gd name="connsiteY1420" fmla="*/ 9743252 h 11256431"/>
              <a:gd name="connsiteX1421" fmla="*/ 4340452 w 11754012"/>
              <a:gd name="connsiteY1421" fmla="*/ 9736561 h 11256431"/>
              <a:gd name="connsiteX1422" fmla="*/ 4369352 w 11754012"/>
              <a:gd name="connsiteY1422" fmla="*/ 9564612 h 11256431"/>
              <a:gd name="connsiteX1423" fmla="*/ 4339184 w 11754012"/>
              <a:gd name="connsiteY1423" fmla="*/ 9500605 h 11256431"/>
              <a:gd name="connsiteX1424" fmla="*/ 4358452 w 11754012"/>
              <a:gd name="connsiteY1424" fmla="*/ 9385972 h 11256431"/>
              <a:gd name="connsiteX1425" fmla="*/ 4368088 w 11754012"/>
              <a:gd name="connsiteY1425" fmla="*/ 9328655 h 11256431"/>
              <a:gd name="connsiteX1426" fmla="*/ 4407888 w 11754012"/>
              <a:gd name="connsiteY1426" fmla="*/ 9335345 h 11256431"/>
              <a:gd name="connsiteX1427" fmla="*/ 4387352 w 11754012"/>
              <a:gd name="connsiteY1427" fmla="*/ 9214029 h 11256431"/>
              <a:gd name="connsiteX1428" fmla="*/ 4357184 w 11754012"/>
              <a:gd name="connsiteY1428" fmla="*/ 9150021 h 11256431"/>
              <a:gd name="connsiteX1429" fmla="*/ 4396988 w 11754012"/>
              <a:gd name="connsiteY1429" fmla="*/ 9156712 h 11256431"/>
              <a:gd name="connsiteX1430" fmla="*/ 4376452 w 11754012"/>
              <a:gd name="connsiteY1430" fmla="*/ 9035388 h 11256431"/>
              <a:gd name="connsiteX1431" fmla="*/ 4366816 w 11754012"/>
              <a:gd name="connsiteY1431" fmla="*/ 9092705 h 11256431"/>
              <a:gd name="connsiteX1432" fmla="*/ 4317382 w 11754012"/>
              <a:gd name="connsiteY1432" fmla="*/ 9143330 h 11256431"/>
              <a:gd name="connsiteX1433" fmla="*/ 4307748 w 11754012"/>
              <a:gd name="connsiteY1433" fmla="*/ 9200645 h 11256431"/>
              <a:gd name="connsiteX1434" fmla="*/ 4298112 w 11754012"/>
              <a:gd name="connsiteY1434" fmla="*/ 9257962 h 11256431"/>
              <a:gd name="connsiteX1435" fmla="*/ 4328282 w 11754012"/>
              <a:gd name="connsiteY1435" fmla="*/ 9321966 h 11256431"/>
              <a:gd name="connsiteX1436" fmla="*/ 4299380 w 11754012"/>
              <a:gd name="connsiteY1436" fmla="*/ 9493913 h 11256431"/>
              <a:gd name="connsiteX1437" fmla="*/ 4288480 w 11754012"/>
              <a:gd name="connsiteY1437" fmla="*/ 9315276 h 11256431"/>
              <a:gd name="connsiteX1438" fmla="*/ 4299792 w 11754012"/>
              <a:gd name="connsiteY1438" fmla="*/ 9339278 h 11256431"/>
              <a:gd name="connsiteX1439" fmla="*/ 4300498 w 11754012"/>
              <a:gd name="connsiteY1439" fmla="*/ 9340774 h 11256431"/>
              <a:gd name="connsiteX1440" fmla="*/ 4301736 w 11754012"/>
              <a:gd name="connsiteY1440" fmla="*/ 9343403 h 11256431"/>
              <a:gd name="connsiteX1441" fmla="*/ 4301208 w 11754012"/>
              <a:gd name="connsiteY1441" fmla="*/ 9342278 h 11256431"/>
              <a:gd name="connsiteX1442" fmla="*/ 4300498 w 11754012"/>
              <a:gd name="connsiteY1442" fmla="*/ 9340774 h 11256431"/>
              <a:gd name="connsiteX1443" fmla="*/ 4297142 w 11754012"/>
              <a:gd name="connsiteY1443" fmla="*/ 9333649 h 11256431"/>
              <a:gd name="connsiteX1444" fmla="*/ 4288480 w 11754012"/>
              <a:gd name="connsiteY1444" fmla="*/ 9315276 h 11256431"/>
              <a:gd name="connsiteX1445" fmla="*/ 4248678 w 11754012"/>
              <a:gd name="connsiteY1445" fmla="*/ 9308585 h 11256431"/>
              <a:gd name="connsiteX1446" fmla="*/ 4239042 w 11754012"/>
              <a:gd name="connsiteY1446" fmla="*/ 9365902 h 11256431"/>
              <a:gd name="connsiteX1447" fmla="*/ 4190872 w 11754012"/>
              <a:gd name="connsiteY1447" fmla="*/ 9652485 h 11256431"/>
              <a:gd name="connsiteX1448" fmla="*/ 4160702 w 11754012"/>
              <a:gd name="connsiteY1448" fmla="*/ 9588476 h 11256431"/>
              <a:gd name="connsiteX1449" fmla="*/ 4131799 w 11754012"/>
              <a:gd name="connsiteY1449" fmla="*/ 9760423 h 11256431"/>
              <a:gd name="connsiteX1450" fmla="*/ 4122166 w 11754012"/>
              <a:gd name="connsiteY1450" fmla="*/ 9817741 h 11256431"/>
              <a:gd name="connsiteX1451" fmla="*/ 4123433 w 11754012"/>
              <a:gd name="connsiteY1451" fmla="*/ 10053697 h 11256431"/>
              <a:gd name="connsiteX1452" fmla="*/ 4134334 w 11754012"/>
              <a:gd name="connsiteY1452" fmla="*/ 10232330 h 11256431"/>
              <a:gd name="connsiteX1453" fmla="*/ 4095797 w 11754012"/>
              <a:gd name="connsiteY1453" fmla="*/ 10461598 h 11256431"/>
              <a:gd name="connsiteX1454" fmla="*/ 4066895 w 11754012"/>
              <a:gd name="connsiteY1454" fmla="*/ 10633547 h 11256431"/>
              <a:gd name="connsiteX1455" fmla="*/ 4017460 w 11754012"/>
              <a:gd name="connsiteY1455" fmla="*/ 10684168 h 11256431"/>
              <a:gd name="connsiteX1456" fmla="*/ 4007825 w 11754012"/>
              <a:gd name="connsiteY1456" fmla="*/ 10741483 h 11256431"/>
              <a:gd name="connsiteX1457" fmla="*/ 4047629 w 11754012"/>
              <a:gd name="connsiteY1457" fmla="*/ 10748173 h 11256431"/>
              <a:gd name="connsiteX1458" fmla="*/ 4037994 w 11754012"/>
              <a:gd name="connsiteY1458" fmla="*/ 10805490 h 11256431"/>
              <a:gd name="connsiteX1459" fmla="*/ 4028360 w 11754012"/>
              <a:gd name="connsiteY1459" fmla="*/ 10862806 h 11256431"/>
              <a:gd name="connsiteX1460" fmla="*/ 4018725 w 11754012"/>
              <a:gd name="connsiteY1460" fmla="*/ 10920126 h 11256431"/>
              <a:gd name="connsiteX1461" fmla="*/ 4019993 w 11754012"/>
              <a:gd name="connsiteY1461" fmla="*/ 11156074 h 11256431"/>
              <a:gd name="connsiteX1462" fmla="*/ 4010359 w 11754012"/>
              <a:gd name="connsiteY1462" fmla="*/ 11213389 h 11256431"/>
              <a:gd name="connsiteX1463" fmla="*/ 3980191 w 11754012"/>
              <a:gd name="connsiteY1463" fmla="*/ 11149383 h 11256431"/>
              <a:gd name="connsiteX1464" fmla="*/ 3970557 w 11754012"/>
              <a:gd name="connsiteY1464" fmla="*/ 11206698 h 11256431"/>
              <a:gd name="connsiteX1465" fmla="*/ 3930753 w 11754012"/>
              <a:gd name="connsiteY1465" fmla="*/ 11200009 h 11256431"/>
              <a:gd name="connsiteX1466" fmla="*/ 3950021 w 11754012"/>
              <a:gd name="connsiteY1466" fmla="*/ 11085382 h 11256431"/>
              <a:gd name="connsiteX1467" fmla="*/ 3969289 w 11754012"/>
              <a:gd name="connsiteY1467" fmla="*/ 10970749 h 11256431"/>
              <a:gd name="connsiteX1468" fmla="*/ 3919851 w 11754012"/>
              <a:gd name="connsiteY1468" fmla="*/ 11021374 h 11256431"/>
              <a:gd name="connsiteX1469" fmla="*/ 3939119 w 11754012"/>
              <a:gd name="connsiteY1469" fmla="*/ 10906743 h 11256431"/>
              <a:gd name="connsiteX1470" fmla="*/ 3958386 w 11754012"/>
              <a:gd name="connsiteY1470" fmla="*/ 10792111 h 11256431"/>
              <a:gd name="connsiteX1471" fmla="*/ 3907681 w 11754012"/>
              <a:gd name="connsiteY1471" fmla="*/ 10606785 h 11256431"/>
              <a:gd name="connsiteX1472" fmla="*/ 3947486 w 11754012"/>
              <a:gd name="connsiteY1472" fmla="*/ 10613475 h 11256431"/>
              <a:gd name="connsiteX1473" fmla="*/ 3957119 w 11754012"/>
              <a:gd name="connsiteY1473" fmla="*/ 10556158 h 11256431"/>
              <a:gd name="connsiteX1474" fmla="*/ 3917317 w 11754012"/>
              <a:gd name="connsiteY1474" fmla="*/ 10549468 h 11256431"/>
              <a:gd name="connsiteX1475" fmla="*/ 3906416 w 11754012"/>
              <a:gd name="connsiteY1475" fmla="*/ 10370829 h 11256431"/>
              <a:gd name="connsiteX1476" fmla="*/ 3876247 w 11754012"/>
              <a:gd name="connsiteY1476" fmla="*/ 10306822 h 11256431"/>
              <a:gd name="connsiteX1477" fmla="*/ 3865345 w 11754012"/>
              <a:gd name="connsiteY1477" fmla="*/ 10128189 h 11256431"/>
              <a:gd name="connsiteX1478" fmla="*/ 3914781 w 11754012"/>
              <a:gd name="connsiteY1478" fmla="*/ 10077563 h 11256431"/>
              <a:gd name="connsiteX1479" fmla="*/ 3884612 w 11754012"/>
              <a:gd name="connsiteY1479" fmla="*/ 10013556 h 11256431"/>
              <a:gd name="connsiteX1480" fmla="*/ 3844810 w 11754012"/>
              <a:gd name="connsiteY1480" fmla="*/ 10006866 h 11256431"/>
              <a:gd name="connsiteX1481" fmla="*/ 3805004 w 11754012"/>
              <a:gd name="connsiteY1481" fmla="*/ 10000173 h 11256431"/>
              <a:gd name="connsiteX1482" fmla="*/ 3864076 w 11754012"/>
              <a:gd name="connsiteY1482" fmla="*/ 9892235 h 11256431"/>
              <a:gd name="connsiteX1483" fmla="*/ 3814639 w 11754012"/>
              <a:gd name="connsiteY1483" fmla="*/ 9942857 h 11256431"/>
              <a:gd name="connsiteX1484" fmla="*/ 3805004 w 11754012"/>
              <a:gd name="connsiteY1484" fmla="*/ 10000173 h 11256431"/>
              <a:gd name="connsiteX1485" fmla="*/ 3795371 w 11754012"/>
              <a:gd name="connsiteY1485" fmla="*/ 10057491 h 11256431"/>
              <a:gd name="connsiteX1486" fmla="*/ 3825541 w 11754012"/>
              <a:gd name="connsiteY1486" fmla="*/ 10121499 h 11256431"/>
              <a:gd name="connsiteX1487" fmla="*/ 3815908 w 11754012"/>
              <a:gd name="connsiteY1487" fmla="*/ 10178807 h 11256431"/>
              <a:gd name="connsiteX1488" fmla="*/ 3806275 w 11754012"/>
              <a:gd name="connsiteY1488" fmla="*/ 10236125 h 11256431"/>
              <a:gd name="connsiteX1489" fmla="*/ 3836445 w 11754012"/>
              <a:gd name="connsiteY1489" fmla="*/ 10300129 h 11256431"/>
              <a:gd name="connsiteX1490" fmla="*/ 3787006 w 11754012"/>
              <a:gd name="connsiteY1490" fmla="*/ 10350759 h 11256431"/>
              <a:gd name="connsiteX1491" fmla="*/ 3747200 w 11754012"/>
              <a:gd name="connsiteY1491" fmla="*/ 10344068 h 11256431"/>
              <a:gd name="connsiteX1492" fmla="*/ 3766468 w 11754012"/>
              <a:gd name="connsiteY1492" fmla="*/ 10229435 h 11256431"/>
              <a:gd name="connsiteX1493" fmla="*/ 3736300 w 11754012"/>
              <a:gd name="connsiteY1493" fmla="*/ 10165428 h 11256431"/>
              <a:gd name="connsiteX1494" fmla="*/ 3745935 w 11754012"/>
              <a:gd name="connsiteY1494" fmla="*/ 10108117 h 11256431"/>
              <a:gd name="connsiteX1495" fmla="*/ 3765203 w 11754012"/>
              <a:gd name="connsiteY1495" fmla="*/ 9993484 h 11256431"/>
              <a:gd name="connsiteX1496" fmla="*/ 3725398 w 11754012"/>
              <a:gd name="connsiteY1496" fmla="*/ 9986795 h 11256431"/>
              <a:gd name="connsiteX1497" fmla="*/ 3744666 w 11754012"/>
              <a:gd name="connsiteY1497" fmla="*/ 9872161 h 11256431"/>
              <a:gd name="connsiteX1498" fmla="*/ 3714499 w 11754012"/>
              <a:gd name="connsiteY1498" fmla="*/ 9808155 h 11256431"/>
              <a:gd name="connsiteX1499" fmla="*/ 3724133 w 11754012"/>
              <a:gd name="connsiteY1499" fmla="*/ 9750837 h 11256431"/>
              <a:gd name="connsiteX1500" fmla="*/ 3743400 w 11754012"/>
              <a:gd name="connsiteY1500" fmla="*/ 9636207 h 11256431"/>
              <a:gd name="connsiteX1501" fmla="*/ 3722865 w 11754012"/>
              <a:gd name="connsiteY1501" fmla="*/ 9514882 h 11256431"/>
              <a:gd name="connsiteX1502" fmla="*/ 3732500 w 11754012"/>
              <a:gd name="connsiteY1502" fmla="*/ 9457565 h 11256431"/>
              <a:gd name="connsiteX1503" fmla="*/ 3702331 w 11754012"/>
              <a:gd name="connsiteY1503" fmla="*/ 9393558 h 11256431"/>
              <a:gd name="connsiteX1504" fmla="*/ 3662527 w 11754012"/>
              <a:gd name="connsiteY1504" fmla="*/ 9386867 h 11256431"/>
              <a:gd name="connsiteX1505" fmla="*/ 3692696 w 11754012"/>
              <a:gd name="connsiteY1505" fmla="*/ 9450875 h 11256431"/>
              <a:gd name="connsiteX1506" fmla="*/ 3652893 w 11754012"/>
              <a:gd name="connsiteY1506" fmla="*/ 9444185 h 11256431"/>
              <a:gd name="connsiteX1507" fmla="*/ 3603455 w 11754012"/>
              <a:gd name="connsiteY1507" fmla="*/ 9494809 h 11256431"/>
              <a:gd name="connsiteX1508" fmla="*/ 3593821 w 11754012"/>
              <a:gd name="connsiteY1508" fmla="*/ 9552126 h 11256431"/>
              <a:gd name="connsiteX1509" fmla="*/ 3584185 w 11754012"/>
              <a:gd name="connsiteY1509" fmla="*/ 9609444 h 11256431"/>
              <a:gd name="connsiteX1510" fmla="*/ 3574552 w 11754012"/>
              <a:gd name="connsiteY1510" fmla="*/ 9666759 h 11256431"/>
              <a:gd name="connsiteX1511" fmla="*/ 3614357 w 11754012"/>
              <a:gd name="connsiteY1511" fmla="*/ 9673448 h 11256431"/>
              <a:gd name="connsiteX1512" fmla="*/ 3564918 w 11754012"/>
              <a:gd name="connsiteY1512" fmla="*/ 9724076 h 11256431"/>
              <a:gd name="connsiteX1513" fmla="*/ 3595088 w 11754012"/>
              <a:gd name="connsiteY1513" fmla="*/ 9788085 h 11256431"/>
              <a:gd name="connsiteX1514" fmla="*/ 3555283 w 11754012"/>
              <a:gd name="connsiteY1514" fmla="*/ 9781393 h 11256431"/>
              <a:gd name="connsiteX1515" fmla="*/ 3545650 w 11754012"/>
              <a:gd name="connsiteY1515" fmla="*/ 9838710 h 11256431"/>
              <a:gd name="connsiteX1516" fmla="*/ 3575820 w 11754012"/>
              <a:gd name="connsiteY1516" fmla="*/ 9902714 h 11256431"/>
              <a:gd name="connsiteX1517" fmla="*/ 3566185 w 11754012"/>
              <a:gd name="connsiteY1517" fmla="*/ 9960032 h 11256431"/>
              <a:gd name="connsiteX1518" fmla="*/ 3562574 w 11754012"/>
              <a:gd name="connsiteY1518" fmla="*/ 9981521 h 11256431"/>
              <a:gd name="connsiteX1519" fmla="*/ 3562122 w 11754012"/>
              <a:gd name="connsiteY1519" fmla="*/ 9984211 h 11256431"/>
              <a:gd name="connsiteX1520" fmla="*/ 3560164 w 11754012"/>
              <a:gd name="connsiteY1520" fmla="*/ 9995855 h 11256431"/>
              <a:gd name="connsiteX1521" fmla="*/ 3546918 w 11754012"/>
              <a:gd name="connsiteY1521" fmla="*/ 10074665 h 11256431"/>
              <a:gd name="connsiteX1522" fmla="*/ 3586722 w 11754012"/>
              <a:gd name="connsiteY1522" fmla="*/ 10081356 h 11256431"/>
              <a:gd name="connsiteX1523" fmla="*/ 3519284 w 11754012"/>
              <a:gd name="connsiteY1523" fmla="*/ 10482563 h 11256431"/>
              <a:gd name="connsiteX1524" fmla="*/ 3530185 w 11754012"/>
              <a:gd name="connsiteY1524" fmla="*/ 10661199 h 11256431"/>
              <a:gd name="connsiteX1525" fmla="*/ 3491460 w 11754012"/>
              <a:gd name="connsiteY1525" fmla="*/ 10891579 h 11256431"/>
              <a:gd name="connsiteX1526" fmla="*/ 3482015 w 11754012"/>
              <a:gd name="connsiteY1526" fmla="*/ 10947779 h 11256431"/>
              <a:gd name="connsiteX1527" fmla="*/ 3471114 w 11754012"/>
              <a:gd name="connsiteY1527" fmla="*/ 10769142 h 11256431"/>
              <a:gd name="connsiteX1528" fmla="*/ 3450578 w 11754012"/>
              <a:gd name="connsiteY1528" fmla="*/ 10647816 h 11256431"/>
              <a:gd name="connsiteX1529" fmla="*/ 3460212 w 11754012"/>
              <a:gd name="connsiteY1529" fmla="*/ 10590504 h 11256431"/>
              <a:gd name="connsiteX1530" fmla="*/ 3390239 w 11754012"/>
              <a:gd name="connsiteY1530" fmla="*/ 10519810 h 11256431"/>
              <a:gd name="connsiteX1531" fmla="*/ 3388971 w 11754012"/>
              <a:gd name="connsiteY1531" fmla="*/ 10283856 h 11256431"/>
              <a:gd name="connsiteX1532" fmla="*/ 3368438 w 11754012"/>
              <a:gd name="connsiteY1532" fmla="*/ 10162530 h 11256431"/>
              <a:gd name="connsiteX1533" fmla="*/ 3358804 w 11754012"/>
              <a:gd name="connsiteY1533" fmla="*/ 10219846 h 11256431"/>
              <a:gd name="connsiteX1534" fmla="*/ 3318999 w 11754012"/>
              <a:gd name="connsiteY1534" fmla="*/ 10213157 h 11256431"/>
              <a:gd name="connsiteX1535" fmla="*/ 3378073 w 11754012"/>
              <a:gd name="connsiteY1535" fmla="*/ 10105212 h 11256431"/>
              <a:gd name="connsiteX1536" fmla="*/ 3417875 w 11754012"/>
              <a:gd name="connsiteY1536" fmla="*/ 10111903 h 11256431"/>
              <a:gd name="connsiteX1537" fmla="*/ 3387705 w 11754012"/>
              <a:gd name="connsiteY1537" fmla="*/ 10047904 h 11256431"/>
              <a:gd name="connsiteX1538" fmla="*/ 3338267 w 11754012"/>
              <a:gd name="connsiteY1538" fmla="*/ 10098524 h 11256431"/>
              <a:gd name="connsiteX1539" fmla="*/ 3347901 w 11754012"/>
              <a:gd name="connsiteY1539" fmla="*/ 10041213 h 11256431"/>
              <a:gd name="connsiteX1540" fmla="*/ 3308099 w 11754012"/>
              <a:gd name="connsiteY1540" fmla="*/ 10034524 h 11256431"/>
              <a:gd name="connsiteX1541" fmla="*/ 3317733 w 11754012"/>
              <a:gd name="connsiteY1541" fmla="*/ 9977206 h 11256431"/>
              <a:gd name="connsiteX1542" fmla="*/ 3287563 w 11754012"/>
              <a:gd name="connsiteY1542" fmla="*/ 9913198 h 11256431"/>
              <a:gd name="connsiteX1543" fmla="*/ 3297196 w 11754012"/>
              <a:gd name="connsiteY1543" fmla="*/ 9855881 h 11256431"/>
              <a:gd name="connsiteX1544" fmla="*/ 3267027 w 11754012"/>
              <a:gd name="connsiteY1544" fmla="*/ 9791877 h 11256431"/>
              <a:gd name="connsiteX1545" fmla="*/ 3326099 w 11754012"/>
              <a:gd name="connsiteY1545" fmla="*/ 9683934 h 11256431"/>
              <a:gd name="connsiteX1546" fmla="*/ 3345365 w 11754012"/>
              <a:gd name="connsiteY1546" fmla="*/ 9569303 h 11256431"/>
              <a:gd name="connsiteX1547" fmla="*/ 3315197 w 11754012"/>
              <a:gd name="connsiteY1547" fmla="*/ 9505295 h 11256431"/>
              <a:gd name="connsiteX1548" fmla="*/ 3256127 w 11754012"/>
              <a:gd name="connsiteY1548" fmla="*/ 9613234 h 11256431"/>
              <a:gd name="connsiteX1549" fmla="*/ 3265760 w 11754012"/>
              <a:gd name="connsiteY1549" fmla="*/ 9555921 h 11256431"/>
              <a:gd name="connsiteX1550" fmla="*/ 3275394 w 11754012"/>
              <a:gd name="connsiteY1550" fmla="*/ 9498604 h 11256431"/>
              <a:gd name="connsiteX1551" fmla="*/ 3285028 w 11754012"/>
              <a:gd name="connsiteY1551" fmla="*/ 9441288 h 11256431"/>
              <a:gd name="connsiteX1552" fmla="*/ 3294662 w 11754012"/>
              <a:gd name="connsiteY1552" fmla="*/ 9383970 h 11256431"/>
              <a:gd name="connsiteX1553" fmla="*/ 3324832 w 11754012"/>
              <a:gd name="connsiteY1553" fmla="*/ 9447977 h 11256431"/>
              <a:gd name="connsiteX1554" fmla="*/ 3344100 w 11754012"/>
              <a:gd name="connsiteY1554" fmla="*/ 9333342 h 11256431"/>
              <a:gd name="connsiteX1555" fmla="*/ 3313931 w 11754012"/>
              <a:gd name="connsiteY1555" fmla="*/ 9269338 h 11256431"/>
              <a:gd name="connsiteX1556" fmla="*/ 3333199 w 11754012"/>
              <a:gd name="connsiteY1556" fmla="*/ 9154704 h 11256431"/>
              <a:gd name="connsiteX1557" fmla="*/ 3303028 w 11754012"/>
              <a:gd name="connsiteY1557" fmla="*/ 9090703 h 11256431"/>
              <a:gd name="connsiteX1558" fmla="*/ 3304233 w 11754012"/>
              <a:gd name="connsiteY1558" fmla="*/ 9083538 h 11256431"/>
              <a:gd name="connsiteX1559" fmla="*/ 3311458 w 11754012"/>
              <a:gd name="connsiteY1559" fmla="*/ 9040552 h 11256431"/>
              <a:gd name="connsiteX1560" fmla="*/ 3312662 w 11754012"/>
              <a:gd name="connsiteY1560" fmla="*/ 9033389 h 11256431"/>
              <a:gd name="connsiteX1561" fmla="*/ 3341566 w 11754012"/>
              <a:gd name="connsiteY1561" fmla="*/ 8861436 h 11256431"/>
              <a:gd name="connsiteX1562" fmla="*/ 3321032 w 11754012"/>
              <a:gd name="connsiteY1562" fmla="*/ 8740115 h 11256431"/>
              <a:gd name="connsiteX1563" fmla="*/ 3310128 w 11754012"/>
              <a:gd name="connsiteY1563" fmla="*/ 8561478 h 11256431"/>
              <a:gd name="connsiteX1564" fmla="*/ 3319762 w 11754012"/>
              <a:gd name="connsiteY1564" fmla="*/ 8504165 h 11256431"/>
              <a:gd name="connsiteX1565" fmla="*/ 3359567 w 11754012"/>
              <a:gd name="connsiteY1565" fmla="*/ 8510856 h 11256431"/>
              <a:gd name="connsiteX1566" fmla="*/ 3369202 w 11754012"/>
              <a:gd name="connsiteY1566" fmla="*/ 8453537 h 11256431"/>
              <a:gd name="connsiteX1567" fmla="*/ 3329396 w 11754012"/>
              <a:gd name="connsiteY1567" fmla="*/ 8446848 h 11256431"/>
              <a:gd name="connsiteX1568" fmla="*/ 3378836 w 11754012"/>
              <a:gd name="connsiteY1568" fmla="*/ 8396221 h 11256431"/>
              <a:gd name="connsiteX1569" fmla="*/ 3339030 w 11754012"/>
              <a:gd name="connsiteY1569" fmla="*/ 8389532 h 11256431"/>
              <a:gd name="connsiteX1570" fmla="*/ 3348663 w 11754012"/>
              <a:gd name="connsiteY1570" fmla="*/ 8332215 h 11256431"/>
              <a:gd name="connsiteX1571" fmla="*/ 3358299 w 11754012"/>
              <a:gd name="connsiteY1571" fmla="*/ 8274899 h 11256431"/>
              <a:gd name="connsiteX1572" fmla="*/ 3377566 w 11754012"/>
              <a:gd name="connsiteY1572" fmla="*/ 8160270 h 11256431"/>
              <a:gd name="connsiteX1573" fmla="*/ 3337764 w 11754012"/>
              <a:gd name="connsiteY1573" fmla="*/ 8153580 h 11256431"/>
              <a:gd name="connsiteX1574" fmla="*/ 3347398 w 11754012"/>
              <a:gd name="connsiteY1574" fmla="*/ 8096264 h 11256431"/>
              <a:gd name="connsiteX1575" fmla="*/ 3348605 w 11754012"/>
              <a:gd name="connsiteY1575" fmla="*/ 8089095 h 11256431"/>
              <a:gd name="connsiteX1576" fmla="*/ 3355829 w 11754012"/>
              <a:gd name="connsiteY1576" fmla="*/ 8046109 h 11256431"/>
              <a:gd name="connsiteX1577" fmla="*/ 3357032 w 11754012"/>
              <a:gd name="connsiteY1577" fmla="*/ 8038950 h 11256431"/>
              <a:gd name="connsiteX1578" fmla="*/ 3357184 w 11754012"/>
              <a:gd name="connsiteY1578" fmla="*/ 8038048 h 11256431"/>
              <a:gd name="connsiteX1579" fmla="*/ 3358238 w 11754012"/>
              <a:gd name="connsiteY1579" fmla="*/ 8031777 h 11256431"/>
              <a:gd name="connsiteX1580" fmla="*/ 3359893 w 11754012"/>
              <a:gd name="connsiteY1580" fmla="*/ 8021928 h 11256431"/>
              <a:gd name="connsiteX1581" fmla="*/ 3366668 w 11754012"/>
              <a:gd name="connsiteY1581" fmla="*/ 7981632 h 11256431"/>
              <a:gd name="connsiteX1582" fmla="*/ 3376300 w 11754012"/>
              <a:gd name="connsiteY1582" fmla="*/ 7924316 h 11256431"/>
              <a:gd name="connsiteX1583" fmla="*/ 3336499 w 11754012"/>
              <a:gd name="connsiteY1583" fmla="*/ 7917625 h 11256431"/>
              <a:gd name="connsiteX1584" fmla="*/ 3326864 w 11754012"/>
              <a:gd name="connsiteY1584" fmla="*/ 7974941 h 11256431"/>
              <a:gd name="connsiteX1585" fmla="*/ 3296693 w 11754012"/>
              <a:gd name="connsiteY1585" fmla="*/ 7910933 h 11256431"/>
              <a:gd name="connsiteX1586" fmla="*/ 3306327 w 11754012"/>
              <a:gd name="connsiteY1586" fmla="*/ 7853618 h 11256431"/>
              <a:gd name="connsiteX1587" fmla="*/ 3276159 w 11754012"/>
              <a:gd name="connsiteY1587" fmla="*/ 7789610 h 11256431"/>
              <a:gd name="connsiteX1588" fmla="*/ 3315962 w 11754012"/>
              <a:gd name="connsiteY1588" fmla="*/ 7796301 h 11256431"/>
              <a:gd name="connsiteX1589" fmla="*/ 3245988 w 11754012"/>
              <a:gd name="connsiteY1589" fmla="*/ 7725605 h 11256431"/>
              <a:gd name="connsiteX1590" fmla="*/ 3185650 w 11754012"/>
              <a:gd name="connsiteY1590" fmla="*/ 7597590 h 11256431"/>
              <a:gd name="connsiteX1591" fmla="*/ 3136216 w 11754012"/>
              <a:gd name="connsiteY1591" fmla="*/ 7648217 h 11256431"/>
              <a:gd name="connsiteX1592" fmla="*/ 3166382 w 11754012"/>
              <a:gd name="connsiteY1592" fmla="*/ 7712225 h 11256431"/>
              <a:gd name="connsiteX1593" fmla="*/ 3156748 w 11754012"/>
              <a:gd name="connsiteY1593" fmla="*/ 7769538 h 11256431"/>
              <a:gd name="connsiteX1594" fmla="*/ 3196553 w 11754012"/>
              <a:gd name="connsiteY1594" fmla="*/ 7776229 h 11256431"/>
              <a:gd name="connsiteX1595" fmla="*/ 3147114 w 11754012"/>
              <a:gd name="connsiteY1595" fmla="*/ 7826855 h 11256431"/>
              <a:gd name="connsiteX1596" fmla="*/ 3167651 w 11754012"/>
              <a:gd name="connsiteY1596" fmla="*/ 7948179 h 11256431"/>
              <a:gd name="connsiteX1597" fmla="*/ 3127846 w 11754012"/>
              <a:gd name="connsiteY1597" fmla="*/ 7941489 h 11256431"/>
              <a:gd name="connsiteX1598" fmla="*/ 3148383 w 11754012"/>
              <a:gd name="connsiteY1598" fmla="*/ 8062813 h 11256431"/>
              <a:gd name="connsiteX1599" fmla="*/ 3158016 w 11754012"/>
              <a:gd name="connsiteY1599" fmla="*/ 8005498 h 11256431"/>
              <a:gd name="connsiteX1600" fmla="*/ 3197818 w 11754012"/>
              <a:gd name="connsiteY1600" fmla="*/ 8012188 h 11256431"/>
              <a:gd name="connsiteX1601" fmla="*/ 3178550 w 11754012"/>
              <a:gd name="connsiteY1601" fmla="*/ 8126820 h 11256431"/>
              <a:gd name="connsiteX1602" fmla="*/ 3138747 w 11754012"/>
              <a:gd name="connsiteY1602" fmla="*/ 8120129 h 11256431"/>
              <a:gd name="connsiteX1603" fmla="*/ 3159283 w 11754012"/>
              <a:gd name="connsiteY1603" fmla="*/ 8241447 h 11256431"/>
              <a:gd name="connsiteX1604" fmla="*/ 3149649 w 11754012"/>
              <a:gd name="connsiteY1604" fmla="*/ 8298761 h 11256431"/>
              <a:gd name="connsiteX1605" fmla="*/ 3140016 w 11754012"/>
              <a:gd name="connsiteY1605" fmla="*/ 8356078 h 11256431"/>
              <a:gd name="connsiteX1606" fmla="*/ 3130380 w 11754012"/>
              <a:gd name="connsiteY1606" fmla="*/ 8413396 h 11256431"/>
              <a:gd name="connsiteX1607" fmla="*/ 3170185 w 11754012"/>
              <a:gd name="connsiteY1607" fmla="*/ 8420085 h 11256431"/>
              <a:gd name="connsiteX1608" fmla="*/ 3160550 w 11754012"/>
              <a:gd name="connsiteY1608" fmla="*/ 8477402 h 11256431"/>
              <a:gd name="connsiteX1609" fmla="*/ 3150915 w 11754012"/>
              <a:gd name="connsiteY1609" fmla="*/ 8534718 h 11256431"/>
              <a:gd name="connsiteX1610" fmla="*/ 3181084 w 11754012"/>
              <a:gd name="connsiteY1610" fmla="*/ 8598725 h 11256431"/>
              <a:gd name="connsiteX1611" fmla="*/ 3171451 w 11754012"/>
              <a:gd name="connsiteY1611" fmla="*/ 8656036 h 11256431"/>
              <a:gd name="connsiteX1612" fmla="*/ 3161817 w 11754012"/>
              <a:gd name="connsiteY1612" fmla="*/ 8713353 h 11256431"/>
              <a:gd name="connsiteX1613" fmla="*/ 3112380 w 11754012"/>
              <a:gd name="connsiteY1613" fmla="*/ 8763980 h 11256431"/>
              <a:gd name="connsiteX1614" fmla="*/ 3152184 w 11754012"/>
              <a:gd name="connsiteY1614" fmla="*/ 8770671 h 11256431"/>
              <a:gd name="connsiteX1615" fmla="*/ 3172719 w 11754012"/>
              <a:gd name="connsiteY1615" fmla="*/ 8891992 h 11256431"/>
              <a:gd name="connsiteX1616" fmla="*/ 3132915 w 11754012"/>
              <a:gd name="connsiteY1616" fmla="*/ 8885301 h 11256431"/>
              <a:gd name="connsiteX1617" fmla="*/ 3163086 w 11754012"/>
              <a:gd name="connsiteY1617" fmla="*/ 8949309 h 11256431"/>
              <a:gd name="connsiteX1618" fmla="*/ 3173986 w 11754012"/>
              <a:gd name="connsiteY1618" fmla="*/ 9127944 h 11256431"/>
              <a:gd name="connsiteX1619" fmla="*/ 3213788 w 11754012"/>
              <a:gd name="connsiteY1619" fmla="*/ 9134634 h 11256431"/>
              <a:gd name="connsiteX1620" fmla="*/ 3204154 w 11754012"/>
              <a:gd name="connsiteY1620" fmla="*/ 9191951 h 11256431"/>
              <a:gd name="connsiteX1621" fmla="*/ 3184886 w 11754012"/>
              <a:gd name="connsiteY1621" fmla="*/ 9306581 h 11256431"/>
              <a:gd name="connsiteX1622" fmla="*/ 3154718 w 11754012"/>
              <a:gd name="connsiteY1622" fmla="*/ 9242578 h 11256431"/>
              <a:gd name="connsiteX1623" fmla="*/ 3105282 w 11754012"/>
              <a:gd name="connsiteY1623" fmla="*/ 9293200 h 11256431"/>
              <a:gd name="connsiteX1624" fmla="*/ 3095647 w 11754012"/>
              <a:gd name="connsiteY1624" fmla="*/ 9350518 h 11256431"/>
              <a:gd name="connsiteX1625" fmla="*/ 3135451 w 11754012"/>
              <a:gd name="connsiteY1625" fmla="*/ 9357208 h 11256431"/>
              <a:gd name="connsiteX1626" fmla="*/ 3076378 w 11754012"/>
              <a:gd name="connsiteY1626" fmla="*/ 9465154 h 11256431"/>
              <a:gd name="connsiteX1627" fmla="*/ 3096914 w 11754012"/>
              <a:gd name="connsiteY1627" fmla="*/ 9586475 h 11256431"/>
              <a:gd name="connsiteX1628" fmla="*/ 3117448 w 11754012"/>
              <a:gd name="connsiteY1628" fmla="*/ 9707798 h 11256431"/>
              <a:gd name="connsiteX1629" fmla="*/ 3116211 w 11754012"/>
              <a:gd name="connsiteY1629" fmla="*/ 9705172 h 11256431"/>
              <a:gd name="connsiteX1630" fmla="*/ 3114856 w 11754012"/>
              <a:gd name="connsiteY1630" fmla="*/ 9702300 h 11256431"/>
              <a:gd name="connsiteX1631" fmla="*/ 3113206 w 11754012"/>
              <a:gd name="connsiteY1631" fmla="*/ 9698795 h 11256431"/>
              <a:gd name="connsiteX1632" fmla="*/ 3110097 w 11754012"/>
              <a:gd name="connsiteY1632" fmla="*/ 9692201 h 11256431"/>
              <a:gd name="connsiteX1633" fmla="*/ 3108786 w 11754012"/>
              <a:gd name="connsiteY1633" fmla="*/ 9689419 h 11256431"/>
              <a:gd name="connsiteX1634" fmla="*/ 3108734 w 11754012"/>
              <a:gd name="connsiteY1634" fmla="*/ 9689309 h 11256431"/>
              <a:gd name="connsiteX1635" fmla="*/ 3104081 w 11754012"/>
              <a:gd name="connsiteY1635" fmla="*/ 9679435 h 11256431"/>
              <a:gd name="connsiteX1636" fmla="*/ 3106135 w 11754012"/>
              <a:gd name="connsiteY1636" fmla="*/ 9683794 h 11256431"/>
              <a:gd name="connsiteX1637" fmla="*/ 3108734 w 11754012"/>
              <a:gd name="connsiteY1637" fmla="*/ 9689309 h 11256431"/>
              <a:gd name="connsiteX1638" fmla="*/ 3110097 w 11754012"/>
              <a:gd name="connsiteY1638" fmla="*/ 9692201 h 11256431"/>
              <a:gd name="connsiteX1639" fmla="*/ 3114856 w 11754012"/>
              <a:gd name="connsiteY1639" fmla="*/ 9702300 h 11256431"/>
              <a:gd name="connsiteX1640" fmla="*/ 3117448 w 11754012"/>
              <a:gd name="connsiteY1640" fmla="*/ 9707798 h 11256431"/>
              <a:gd name="connsiteX1641" fmla="*/ 3107813 w 11754012"/>
              <a:gd name="connsiteY1641" fmla="*/ 9765114 h 11256431"/>
              <a:gd name="connsiteX1642" fmla="*/ 3109081 w 11754012"/>
              <a:gd name="connsiteY1642" fmla="*/ 10001071 h 11256431"/>
              <a:gd name="connsiteX1643" fmla="*/ 3099449 w 11754012"/>
              <a:gd name="connsiteY1643" fmla="*/ 10058379 h 11256431"/>
              <a:gd name="connsiteX1644" fmla="*/ 3089815 w 11754012"/>
              <a:gd name="connsiteY1644" fmla="*/ 10115697 h 11256431"/>
              <a:gd name="connsiteX1645" fmla="*/ 3081686 w 11754012"/>
              <a:gd name="connsiteY1645" fmla="*/ 10164060 h 11256431"/>
              <a:gd name="connsiteX1646" fmla="*/ 3080179 w 11754012"/>
              <a:gd name="connsiteY1646" fmla="*/ 10173016 h 11256431"/>
              <a:gd name="connsiteX1647" fmla="*/ 3100714 w 11754012"/>
              <a:gd name="connsiteY1647" fmla="*/ 10294339 h 11256431"/>
              <a:gd name="connsiteX1648" fmla="*/ 3121248 w 11754012"/>
              <a:gd name="connsiteY1648" fmla="*/ 10415659 h 11256431"/>
              <a:gd name="connsiteX1649" fmla="*/ 3101982 w 11754012"/>
              <a:gd name="connsiteY1649" fmla="*/ 10530287 h 11256431"/>
              <a:gd name="connsiteX1650" fmla="*/ 3112882 w 11754012"/>
              <a:gd name="connsiteY1650" fmla="*/ 10708929 h 11256431"/>
              <a:gd name="connsiteX1651" fmla="*/ 3103248 w 11754012"/>
              <a:gd name="connsiteY1651" fmla="*/ 10766245 h 11256431"/>
              <a:gd name="connsiteX1652" fmla="*/ 3093614 w 11754012"/>
              <a:gd name="connsiteY1652" fmla="*/ 10823559 h 11256431"/>
              <a:gd name="connsiteX1653" fmla="*/ 3044178 w 11754012"/>
              <a:gd name="connsiteY1653" fmla="*/ 10874185 h 11256431"/>
              <a:gd name="connsiteX1654" fmla="*/ 3014009 w 11754012"/>
              <a:gd name="connsiteY1654" fmla="*/ 10810178 h 11256431"/>
              <a:gd name="connsiteX1655" fmla="*/ 2983839 w 11754012"/>
              <a:gd name="connsiteY1655" fmla="*/ 10746174 h 11256431"/>
              <a:gd name="connsiteX1656" fmla="*/ 3012743 w 11754012"/>
              <a:gd name="connsiteY1656" fmla="*/ 10574224 h 11256431"/>
              <a:gd name="connsiteX1657" fmla="*/ 2972937 w 11754012"/>
              <a:gd name="connsiteY1657" fmla="*/ 10567531 h 11256431"/>
              <a:gd name="connsiteX1658" fmla="*/ 3011474 w 11754012"/>
              <a:gd name="connsiteY1658" fmla="*/ 10338271 h 11256431"/>
              <a:gd name="connsiteX1659" fmla="*/ 2971671 w 11754012"/>
              <a:gd name="connsiteY1659" fmla="*/ 10331581 h 11256431"/>
              <a:gd name="connsiteX1660" fmla="*/ 2951136 w 11754012"/>
              <a:gd name="connsiteY1660" fmla="*/ 10210260 h 11256431"/>
              <a:gd name="connsiteX1661" fmla="*/ 2960771 w 11754012"/>
              <a:gd name="connsiteY1661" fmla="*/ 10152942 h 11256431"/>
              <a:gd name="connsiteX1662" fmla="*/ 2940234 w 11754012"/>
              <a:gd name="connsiteY1662" fmla="*/ 10031619 h 11256431"/>
              <a:gd name="connsiteX1663" fmla="*/ 2910064 w 11754012"/>
              <a:gd name="connsiteY1663" fmla="*/ 9967619 h 11256431"/>
              <a:gd name="connsiteX1664" fmla="*/ 2949866 w 11754012"/>
              <a:gd name="connsiteY1664" fmla="*/ 9974308 h 11256431"/>
              <a:gd name="connsiteX1665" fmla="*/ 2889529 w 11754012"/>
              <a:gd name="connsiteY1665" fmla="*/ 9846294 h 11256431"/>
              <a:gd name="connsiteX1666" fmla="*/ 2899163 w 11754012"/>
              <a:gd name="connsiteY1666" fmla="*/ 9788978 h 11256431"/>
              <a:gd name="connsiteX1667" fmla="*/ 2908798 w 11754012"/>
              <a:gd name="connsiteY1667" fmla="*/ 9731663 h 11256431"/>
              <a:gd name="connsiteX1668" fmla="*/ 2918431 w 11754012"/>
              <a:gd name="connsiteY1668" fmla="*/ 9674347 h 11256431"/>
              <a:gd name="connsiteX1669" fmla="*/ 2878629 w 11754012"/>
              <a:gd name="connsiteY1669" fmla="*/ 9667658 h 11256431"/>
              <a:gd name="connsiteX1670" fmla="*/ 2888263 w 11754012"/>
              <a:gd name="connsiteY1670" fmla="*/ 9610340 h 11256431"/>
              <a:gd name="connsiteX1671" fmla="*/ 2858093 w 11754012"/>
              <a:gd name="connsiteY1671" fmla="*/ 9546332 h 11256431"/>
              <a:gd name="connsiteX1672" fmla="*/ 2877359 w 11754012"/>
              <a:gd name="connsiteY1672" fmla="*/ 9431702 h 11256431"/>
              <a:gd name="connsiteX1673" fmla="*/ 2886995 w 11754012"/>
              <a:gd name="connsiteY1673" fmla="*/ 9374381 h 11256431"/>
              <a:gd name="connsiteX1674" fmla="*/ 2837560 w 11754012"/>
              <a:gd name="connsiteY1674" fmla="*/ 9425007 h 11256431"/>
              <a:gd name="connsiteX1675" fmla="*/ 2845925 w 11754012"/>
              <a:gd name="connsiteY1675" fmla="*/ 9131736 h 11256431"/>
              <a:gd name="connsiteX1676" fmla="*/ 2835024 w 11754012"/>
              <a:gd name="connsiteY1676" fmla="*/ 8953103 h 11256431"/>
              <a:gd name="connsiteX1677" fmla="*/ 2854291 w 11754012"/>
              <a:gd name="connsiteY1677" fmla="*/ 8838471 h 11256431"/>
              <a:gd name="connsiteX1678" fmla="*/ 2863924 w 11754012"/>
              <a:gd name="connsiteY1678" fmla="*/ 8781153 h 11256431"/>
              <a:gd name="connsiteX1679" fmla="*/ 2873560 w 11754012"/>
              <a:gd name="connsiteY1679" fmla="*/ 8723837 h 11256431"/>
              <a:gd name="connsiteX1680" fmla="*/ 2862659 w 11754012"/>
              <a:gd name="connsiteY1680" fmla="*/ 8545201 h 11256431"/>
              <a:gd name="connsiteX1681" fmla="*/ 2850491 w 11754012"/>
              <a:gd name="connsiteY1681" fmla="*/ 8130612 h 11256431"/>
              <a:gd name="connsiteX1682" fmla="*/ 2820321 w 11754012"/>
              <a:gd name="connsiteY1682" fmla="*/ 8066604 h 11256431"/>
              <a:gd name="connsiteX1683" fmla="*/ 2869758 w 11754012"/>
              <a:gd name="connsiteY1683" fmla="*/ 8015979 h 11256431"/>
              <a:gd name="connsiteX1684" fmla="*/ 2839587 w 11754012"/>
              <a:gd name="connsiteY1684" fmla="*/ 7951973 h 11256431"/>
              <a:gd name="connsiteX1685" fmla="*/ 2829954 w 11754012"/>
              <a:gd name="connsiteY1685" fmla="*/ 8009287 h 11256431"/>
              <a:gd name="connsiteX1686" fmla="*/ 2787132 w 11754012"/>
              <a:gd name="connsiteY1686" fmla="*/ 7662160 h 11256431"/>
              <a:gd name="connsiteX1687" fmla="*/ 2780849 w 11754012"/>
              <a:gd name="connsiteY1687" fmla="*/ 7611227 h 11256431"/>
              <a:gd name="connsiteX1688" fmla="*/ 2767247 w 11754012"/>
              <a:gd name="connsiteY1688" fmla="*/ 7623912 h 11256431"/>
              <a:gd name="connsiteX1689" fmla="*/ 2751888 w 11754012"/>
              <a:gd name="connsiteY1689" fmla="*/ 7638235 h 11256431"/>
              <a:gd name="connsiteX1690" fmla="*/ 2623526 w 11754012"/>
              <a:gd name="connsiteY1690" fmla="*/ 7751264 h 11256431"/>
              <a:gd name="connsiteX1691" fmla="*/ 2588984 w 11754012"/>
              <a:gd name="connsiteY1691" fmla="*/ 7796825 h 11256431"/>
              <a:gd name="connsiteX1692" fmla="*/ 2554440 w 11754012"/>
              <a:gd name="connsiteY1692" fmla="*/ 7842388 h 11256431"/>
              <a:gd name="connsiteX1693" fmla="*/ 2485352 w 11754012"/>
              <a:gd name="connsiteY1693" fmla="*/ 7933512 h 11256431"/>
              <a:gd name="connsiteX1694" fmla="*/ 2356991 w 11754012"/>
              <a:gd name="connsiteY1694" fmla="*/ 8046539 h 11256431"/>
              <a:gd name="connsiteX1695" fmla="*/ 2159540 w 11754012"/>
              <a:gd name="connsiteY1695" fmla="*/ 8250693 h 11256431"/>
              <a:gd name="connsiteX1696" fmla="*/ 2169351 w 11754012"/>
              <a:gd name="connsiteY1696" fmla="*/ 8181479 h 11256431"/>
              <a:gd name="connsiteX1697" fmla="*/ 2134807 w 11754012"/>
              <a:gd name="connsiteY1697" fmla="*/ 8227043 h 11256431"/>
              <a:gd name="connsiteX1698" fmla="*/ 2065722 w 11754012"/>
              <a:gd name="connsiteY1698" fmla="*/ 8318164 h 11256431"/>
              <a:gd name="connsiteX1699" fmla="*/ 2006442 w 11754012"/>
              <a:gd name="connsiteY1699" fmla="*/ 8340073 h 11256431"/>
              <a:gd name="connsiteX1700" fmla="*/ 1971898 w 11754012"/>
              <a:gd name="connsiteY1700" fmla="*/ 8385635 h 11256431"/>
              <a:gd name="connsiteX1701" fmla="*/ 1947165 w 11754012"/>
              <a:gd name="connsiteY1701" fmla="*/ 8361984 h 11256431"/>
              <a:gd name="connsiteX1702" fmla="*/ 1912621 w 11754012"/>
              <a:gd name="connsiteY1702" fmla="*/ 8407544 h 11256431"/>
              <a:gd name="connsiteX1703" fmla="*/ 1878080 w 11754012"/>
              <a:gd name="connsiteY1703" fmla="*/ 8453105 h 11256431"/>
              <a:gd name="connsiteX1704" fmla="*/ 1843536 w 11754012"/>
              <a:gd name="connsiteY1704" fmla="*/ 8498667 h 11256431"/>
              <a:gd name="connsiteX1705" fmla="*/ 1724981 w 11754012"/>
              <a:gd name="connsiteY1705" fmla="*/ 8542486 h 11256431"/>
              <a:gd name="connsiteX1706" fmla="*/ 1749714 w 11754012"/>
              <a:gd name="connsiteY1706" fmla="*/ 8566139 h 11256431"/>
              <a:gd name="connsiteX1707" fmla="*/ 1690443 w 11754012"/>
              <a:gd name="connsiteY1707" fmla="*/ 8588041 h 11256431"/>
              <a:gd name="connsiteX1708" fmla="*/ 1596620 w 11754012"/>
              <a:gd name="connsiteY1708" fmla="*/ 8655513 h 11256431"/>
              <a:gd name="connsiteX1709" fmla="*/ 1562077 w 11754012"/>
              <a:gd name="connsiteY1709" fmla="*/ 8701074 h 11256431"/>
              <a:gd name="connsiteX1710" fmla="*/ 1468257 w 11754012"/>
              <a:gd name="connsiteY1710" fmla="*/ 8768543 h 11256431"/>
              <a:gd name="connsiteX1711" fmla="*/ 1443525 w 11754012"/>
              <a:gd name="connsiteY1711" fmla="*/ 8744891 h 11256431"/>
              <a:gd name="connsiteX1712" fmla="*/ 1305355 w 11754012"/>
              <a:gd name="connsiteY1712" fmla="*/ 8927134 h 11256431"/>
              <a:gd name="connsiteX1713" fmla="*/ 1280618 w 11754012"/>
              <a:gd name="connsiteY1713" fmla="*/ 8903482 h 11256431"/>
              <a:gd name="connsiteX1714" fmla="*/ 1176988 w 11754012"/>
              <a:gd name="connsiteY1714" fmla="*/ 9040166 h 11256431"/>
              <a:gd name="connsiteX1715" fmla="*/ 1117713 w 11754012"/>
              <a:gd name="connsiteY1715" fmla="*/ 9062074 h 11256431"/>
              <a:gd name="connsiteX1716" fmla="*/ 1058435 w 11754012"/>
              <a:gd name="connsiteY1716" fmla="*/ 9083985 h 11256431"/>
              <a:gd name="connsiteX1717" fmla="*/ 1068245 w 11754012"/>
              <a:gd name="connsiteY1717" fmla="*/ 9014771 h 11256431"/>
              <a:gd name="connsiteX1718" fmla="*/ 1102787 w 11754012"/>
              <a:gd name="connsiteY1718" fmla="*/ 8969210 h 11256431"/>
              <a:gd name="connsiteX1719" fmla="*/ 1137331 w 11754012"/>
              <a:gd name="connsiteY1719" fmla="*/ 8923648 h 11256431"/>
              <a:gd name="connsiteX1720" fmla="*/ 1265695 w 11754012"/>
              <a:gd name="connsiteY1720" fmla="*/ 8810615 h 11256431"/>
              <a:gd name="connsiteX1721" fmla="*/ 1334779 w 11754012"/>
              <a:gd name="connsiteY1721" fmla="*/ 8719495 h 11256431"/>
              <a:gd name="connsiteX1722" fmla="*/ 1428598 w 11754012"/>
              <a:gd name="connsiteY1722" fmla="*/ 8652027 h 11256431"/>
              <a:gd name="connsiteX1723" fmla="*/ 1522419 w 11754012"/>
              <a:gd name="connsiteY1723" fmla="*/ 8584555 h 11256431"/>
              <a:gd name="connsiteX1724" fmla="*/ 1527816 w 11754012"/>
              <a:gd name="connsiteY1724" fmla="*/ 8577435 h 11256431"/>
              <a:gd name="connsiteX1725" fmla="*/ 1556962 w 11754012"/>
              <a:gd name="connsiteY1725" fmla="*/ 8538991 h 11256431"/>
              <a:gd name="connsiteX1726" fmla="*/ 1591507 w 11754012"/>
              <a:gd name="connsiteY1726" fmla="*/ 8493430 h 11256431"/>
              <a:gd name="connsiteX1727" fmla="*/ 1626045 w 11754012"/>
              <a:gd name="connsiteY1727" fmla="*/ 8447874 h 11256431"/>
              <a:gd name="connsiteX1728" fmla="*/ 1788955 w 11754012"/>
              <a:gd name="connsiteY1728" fmla="*/ 8289281 h 11256431"/>
              <a:gd name="connsiteX1729" fmla="*/ 1823498 w 11754012"/>
              <a:gd name="connsiteY1729" fmla="*/ 8243719 h 11256431"/>
              <a:gd name="connsiteX1730" fmla="*/ 1828589 w 11754012"/>
              <a:gd name="connsiteY1730" fmla="*/ 8241837 h 11256431"/>
              <a:gd name="connsiteX1731" fmla="*/ 1831834 w 11754012"/>
              <a:gd name="connsiteY1731" fmla="*/ 8240638 h 11256431"/>
              <a:gd name="connsiteX1732" fmla="*/ 1837942 w 11754012"/>
              <a:gd name="connsiteY1732" fmla="*/ 8238380 h 11256431"/>
              <a:gd name="connsiteX1733" fmla="*/ 1841792 w 11754012"/>
              <a:gd name="connsiteY1733" fmla="*/ 8236957 h 11256431"/>
              <a:gd name="connsiteX1734" fmla="*/ 1849764 w 11754012"/>
              <a:gd name="connsiteY1734" fmla="*/ 8234010 h 11256431"/>
              <a:gd name="connsiteX1735" fmla="*/ 1845727 w 11754012"/>
              <a:gd name="connsiteY1735" fmla="*/ 8235501 h 11256431"/>
              <a:gd name="connsiteX1736" fmla="*/ 1841792 w 11754012"/>
              <a:gd name="connsiteY1736" fmla="*/ 8236957 h 11256431"/>
              <a:gd name="connsiteX1737" fmla="*/ 1840517 w 11754012"/>
              <a:gd name="connsiteY1737" fmla="*/ 8237428 h 11256431"/>
              <a:gd name="connsiteX1738" fmla="*/ 1837942 w 11754012"/>
              <a:gd name="connsiteY1738" fmla="*/ 8238380 h 11256431"/>
              <a:gd name="connsiteX1739" fmla="*/ 1828589 w 11754012"/>
              <a:gd name="connsiteY1739" fmla="*/ 8241837 h 11256431"/>
              <a:gd name="connsiteX1740" fmla="*/ 1825930 w 11754012"/>
              <a:gd name="connsiteY1740" fmla="*/ 8242819 h 11256431"/>
              <a:gd name="connsiteX1741" fmla="*/ 1823498 w 11754012"/>
              <a:gd name="connsiteY1741" fmla="*/ 8243719 h 11256431"/>
              <a:gd name="connsiteX1742" fmla="*/ 1917318 w 11754012"/>
              <a:gd name="connsiteY1742" fmla="*/ 8176248 h 11256431"/>
              <a:gd name="connsiteX1743" fmla="*/ 2011138 w 11754012"/>
              <a:gd name="connsiteY1743" fmla="*/ 8108779 h 11256431"/>
              <a:gd name="connsiteX1744" fmla="*/ 2055491 w 11754012"/>
              <a:gd name="connsiteY1744" fmla="*/ 7994000 h 11256431"/>
              <a:gd name="connsiteX1745" fmla="*/ 2080225 w 11754012"/>
              <a:gd name="connsiteY1745" fmla="*/ 8017653 h 11256431"/>
              <a:gd name="connsiteX1746" fmla="*/ 2114770 w 11754012"/>
              <a:gd name="connsiteY1746" fmla="*/ 7972091 h 11256431"/>
              <a:gd name="connsiteX1747" fmla="*/ 2124578 w 11754012"/>
              <a:gd name="connsiteY1747" fmla="*/ 7902879 h 11256431"/>
              <a:gd name="connsiteX1748" fmla="*/ 2065302 w 11754012"/>
              <a:gd name="connsiteY1748" fmla="*/ 7924787 h 11256431"/>
              <a:gd name="connsiteX1749" fmla="*/ 2134387 w 11754012"/>
              <a:gd name="connsiteY1749" fmla="*/ 7833666 h 11256431"/>
              <a:gd name="connsiteX1750" fmla="*/ 2168933 w 11754012"/>
              <a:gd name="connsiteY1750" fmla="*/ 7788103 h 11256431"/>
              <a:gd name="connsiteX1751" fmla="*/ 2193665 w 11754012"/>
              <a:gd name="connsiteY1751" fmla="*/ 7811755 h 11256431"/>
              <a:gd name="connsiteX1752" fmla="*/ 2322025 w 11754012"/>
              <a:gd name="connsiteY1752" fmla="*/ 7698727 h 11256431"/>
              <a:gd name="connsiteX1753" fmla="*/ 2381304 w 11754012"/>
              <a:gd name="connsiteY1753" fmla="*/ 7676818 h 11256431"/>
              <a:gd name="connsiteX1754" fmla="*/ 2356569 w 11754012"/>
              <a:gd name="connsiteY1754" fmla="*/ 7653164 h 11256431"/>
              <a:gd name="connsiteX1755" fmla="*/ 2450390 w 11754012"/>
              <a:gd name="connsiteY1755" fmla="*/ 7585695 h 11256431"/>
              <a:gd name="connsiteX1756" fmla="*/ 2475124 w 11754012"/>
              <a:gd name="connsiteY1756" fmla="*/ 7609348 h 11256431"/>
              <a:gd name="connsiteX1757" fmla="*/ 2484933 w 11754012"/>
              <a:gd name="connsiteY1757" fmla="*/ 7540134 h 11256431"/>
              <a:gd name="connsiteX1758" fmla="*/ 2519477 w 11754012"/>
              <a:gd name="connsiteY1758" fmla="*/ 7494572 h 11256431"/>
              <a:gd name="connsiteX1759" fmla="*/ 2554017 w 11754012"/>
              <a:gd name="connsiteY1759" fmla="*/ 7449015 h 11256431"/>
              <a:gd name="connsiteX1760" fmla="*/ 2613294 w 11754012"/>
              <a:gd name="connsiteY1760" fmla="*/ 7427105 h 11256431"/>
              <a:gd name="connsiteX1761" fmla="*/ 2647837 w 11754012"/>
              <a:gd name="connsiteY1761" fmla="*/ 7381543 h 11256431"/>
              <a:gd name="connsiteX1762" fmla="*/ 2682382 w 11754012"/>
              <a:gd name="connsiteY1762" fmla="*/ 7335980 h 11256431"/>
              <a:gd name="connsiteX1763" fmla="*/ 2707114 w 11754012"/>
              <a:gd name="connsiteY1763" fmla="*/ 7359636 h 11256431"/>
              <a:gd name="connsiteX1764" fmla="*/ 2741659 w 11754012"/>
              <a:gd name="connsiteY1764" fmla="*/ 7314071 h 11256431"/>
              <a:gd name="connsiteX1765" fmla="*/ 2776204 w 11754012"/>
              <a:gd name="connsiteY1765" fmla="*/ 7268510 h 11256431"/>
              <a:gd name="connsiteX1766" fmla="*/ 2786138 w 11754012"/>
              <a:gd name="connsiteY1766" fmla="*/ 7255404 h 11256431"/>
              <a:gd name="connsiteX1767" fmla="*/ 2786041 w 11754012"/>
              <a:gd name="connsiteY1767" fmla="*/ 7237125 h 11256431"/>
              <a:gd name="connsiteX1768" fmla="*/ 2785084 w 11754012"/>
              <a:gd name="connsiteY1768" fmla="*/ 7058780 h 11256431"/>
              <a:gd name="connsiteX1769" fmla="*/ 2789149 w 11754012"/>
              <a:gd name="connsiteY1769" fmla="*/ 7034600 h 11256431"/>
              <a:gd name="connsiteX1770" fmla="*/ 2790935 w 11754012"/>
              <a:gd name="connsiteY1770" fmla="*/ 7023975 h 11256431"/>
              <a:gd name="connsiteX1771" fmla="*/ 2785212 w 11754012"/>
              <a:gd name="connsiteY1771" fmla="*/ 7031525 h 11256431"/>
              <a:gd name="connsiteX1772" fmla="*/ 2780893 w 11754012"/>
              <a:gd name="connsiteY1772" fmla="*/ 7037220 h 11256431"/>
              <a:gd name="connsiteX1773" fmla="*/ 2756161 w 11754012"/>
              <a:gd name="connsiteY1773" fmla="*/ 7013567 h 11256431"/>
              <a:gd name="connsiteX1774" fmla="*/ 2687077 w 11754012"/>
              <a:gd name="connsiteY1774" fmla="*/ 7104686 h 11256431"/>
              <a:gd name="connsiteX1775" fmla="*/ 2652534 w 11754012"/>
              <a:gd name="connsiteY1775" fmla="*/ 7150248 h 11256431"/>
              <a:gd name="connsiteX1776" fmla="*/ 2617991 w 11754012"/>
              <a:gd name="connsiteY1776" fmla="*/ 7195810 h 11256431"/>
              <a:gd name="connsiteX1777" fmla="*/ 2593255 w 11754012"/>
              <a:gd name="connsiteY1777" fmla="*/ 7172155 h 11256431"/>
              <a:gd name="connsiteX1778" fmla="*/ 2583447 w 11754012"/>
              <a:gd name="connsiteY1778" fmla="*/ 7241372 h 11256431"/>
              <a:gd name="connsiteX1779" fmla="*/ 2558712 w 11754012"/>
              <a:gd name="connsiteY1779" fmla="*/ 7217717 h 11256431"/>
              <a:gd name="connsiteX1780" fmla="*/ 2524168 w 11754012"/>
              <a:gd name="connsiteY1780" fmla="*/ 7263281 h 11256431"/>
              <a:gd name="connsiteX1781" fmla="*/ 2548903 w 11754012"/>
              <a:gd name="connsiteY1781" fmla="*/ 7286934 h 11256431"/>
              <a:gd name="connsiteX1782" fmla="*/ 2514361 w 11754012"/>
              <a:gd name="connsiteY1782" fmla="*/ 7332493 h 11256431"/>
              <a:gd name="connsiteX1783" fmla="*/ 2385997 w 11754012"/>
              <a:gd name="connsiteY1783" fmla="*/ 7445521 h 11256431"/>
              <a:gd name="connsiteX1784" fmla="*/ 2292180 w 11754012"/>
              <a:gd name="connsiteY1784" fmla="*/ 7512992 h 11256431"/>
              <a:gd name="connsiteX1785" fmla="*/ 2188548 w 11754012"/>
              <a:gd name="connsiteY1785" fmla="*/ 7649679 h 11256431"/>
              <a:gd name="connsiteX1786" fmla="*/ 2184230 w 11754012"/>
              <a:gd name="connsiteY1786" fmla="*/ 7655374 h 11256431"/>
              <a:gd name="connsiteX1787" fmla="*/ 2158323 w 11754012"/>
              <a:gd name="connsiteY1787" fmla="*/ 7689545 h 11256431"/>
              <a:gd name="connsiteX1788" fmla="*/ 2154005 w 11754012"/>
              <a:gd name="connsiteY1788" fmla="*/ 7695240 h 11256431"/>
              <a:gd name="connsiteX1789" fmla="*/ 2094731 w 11754012"/>
              <a:gd name="connsiteY1789" fmla="*/ 7717144 h 11256431"/>
              <a:gd name="connsiteX1790" fmla="*/ 2025643 w 11754012"/>
              <a:gd name="connsiteY1790" fmla="*/ 7808268 h 11256431"/>
              <a:gd name="connsiteX1791" fmla="*/ 1966368 w 11754012"/>
              <a:gd name="connsiteY1791" fmla="*/ 7830175 h 11256431"/>
              <a:gd name="connsiteX1792" fmla="*/ 1897281 w 11754012"/>
              <a:gd name="connsiteY1792" fmla="*/ 7921299 h 11256431"/>
              <a:gd name="connsiteX1793" fmla="*/ 1956558 w 11754012"/>
              <a:gd name="connsiteY1793" fmla="*/ 7899391 h 11256431"/>
              <a:gd name="connsiteX1794" fmla="*/ 1922013 w 11754012"/>
              <a:gd name="connsiteY1794" fmla="*/ 7944954 h 11256431"/>
              <a:gd name="connsiteX1795" fmla="*/ 1887469 w 11754012"/>
              <a:gd name="connsiteY1795" fmla="*/ 7990515 h 11256431"/>
              <a:gd name="connsiteX1796" fmla="*/ 1852926 w 11754012"/>
              <a:gd name="connsiteY1796" fmla="*/ 8036077 h 11256431"/>
              <a:gd name="connsiteX1797" fmla="*/ 1818384 w 11754012"/>
              <a:gd name="connsiteY1797" fmla="*/ 8081636 h 11256431"/>
              <a:gd name="connsiteX1798" fmla="*/ 1862735 w 11754012"/>
              <a:gd name="connsiteY1798" fmla="*/ 7966863 h 11256431"/>
              <a:gd name="connsiteX1799" fmla="*/ 1803458 w 11754012"/>
              <a:gd name="connsiteY1799" fmla="*/ 7988773 h 11256431"/>
              <a:gd name="connsiteX1800" fmla="*/ 1734372 w 11754012"/>
              <a:gd name="connsiteY1800" fmla="*/ 8079894 h 11256431"/>
              <a:gd name="connsiteX1801" fmla="*/ 1690019 w 11754012"/>
              <a:gd name="connsiteY1801" fmla="*/ 8194671 h 11256431"/>
              <a:gd name="connsiteX1802" fmla="*/ 1630743 w 11754012"/>
              <a:gd name="connsiteY1802" fmla="*/ 8216578 h 11256431"/>
              <a:gd name="connsiteX1803" fmla="*/ 1596200 w 11754012"/>
              <a:gd name="connsiteY1803" fmla="*/ 8262139 h 11256431"/>
              <a:gd name="connsiteX1804" fmla="*/ 1536921 w 11754012"/>
              <a:gd name="connsiteY1804" fmla="*/ 8284048 h 11256431"/>
              <a:gd name="connsiteX1805" fmla="*/ 1502377 w 11754012"/>
              <a:gd name="connsiteY1805" fmla="*/ 8329611 h 11256431"/>
              <a:gd name="connsiteX1806" fmla="*/ 1477644 w 11754012"/>
              <a:gd name="connsiteY1806" fmla="*/ 8305958 h 11256431"/>
              <a:gd name="connsiteX1807" fmla="*/ 1443104 w 11754012"/>
              <a:gd name="connsiteY1807" fmla="*/ 8351516 h 11256431"/>
              <a:gd name="connsiteX1808" fmla="*/ 1452909 w 11754012"/>
              <a:gd name="connsiteY1808" fmla="*/ 8282305 h 11256431"/>
              <a:gd name="connsiteX1809" fmla="*/ 1393638 w 11754012"/>
              <a:gd name="connsiteY1809" fmla="*/ 8304210 h 11256431"/>
              <a:gd name="connsiteX1810" fmla="*/ 1418371 w 11754012"/>
              <a:gd name="connsiteY1810" fmla="*/ 8327860 h 11256431"/>
              <a:gd name="connsiteX1811" fmla="*/ 1374017 w 11754012"/>
              <a:gd name="connsiteY1811" fmla="*/ 8442639 h 11256431"/>
              <a:gd name="connsiteX1812" fmla="*/ 1349284 w 11754012"/>
              <a:gd name="connsiteY1812" fmla="*/ 8418985 h 11256431"/>
              <a:gd name="connsiteX1813" fmla="*/ 1383826 w 11754012"/>
              <a:gd name="connsiteY1813" fmla="*/ 8373423 h 11256431"/>
              <a:gd name="connsiteX1814" fmla="*/ 1290005 w 11754012"/>
              <a:gd name="connsiteY1814" fmla="*/ 8440897 h 11256431"/>
              <a:gd name="connsiteX1815" fmla="*/ 1127099 w 11754012"/>
              <a:gd name="connsiteY1815" fmla="*/ 8599489 h 11256431"/>
              <a:gd name="connsiteX1816" fmla="*/ 1043090 w 11754012"/>
              <a:gd name="connsiteY1816" fmla="*/ 8597742 h 11256431"/>
              <a:gd name="connsiteX1817" fmla="*/ 1008548 w 11754012"/>
              <a:gd name="connsiteY1817" fmla="*/ 8643302 h 11256431"/>
              <a:gd name="connsiteX1818" fmla="*/ 914727 w 11754012"/>
              <a:gd name="connsiteY1818" fmla="*/ 8710774 h 11256431"/>
              <a:gd name="connsiteX1819" fmla="*/ 786365 w 11754012"/>
              <a:gd name="connsiteY1819" fmla="*/ 8823805 h 11256431"/>
              <a:gd name="connsiteX1820" fmla="*/ 820235 w 11754012"/>
              <a:gd name="connsiteY1820" fmla="*/ 8779131 h 11256431"/>
              <a:gd name="connsiteX1821" fmla="*/ 959080 w 11754012"/>
              <a:gd name="connsiteY1821" fmla="*/ 8595997 h 11256431"/>
              <a:gd name="connsiteX1822" fmla="*/ 1087441 w 11754012"/>
              <a:gd name="connsiteY1822" fmla="*/ 8482967 h 11256431"/>
              <a:gd name="connsiteX1823" fmla="*/ 1329242 w 11754012"/>
              <a:gd name="connsiteY1823" fmla="*/ 8164042 h 11256431"/>
              <a:gd name="connsiteX1824" fmla="*/ 1353976 w 11754012"/>
              <a:gd name="connsiteY1824" fmla="*/ 8187693 h 11256431"/>
              <a:gd name="connsiteX1825" fmla="*/ 1401474 w 11754012"/>
              <a:gd name="connsiteY1825" fmla="*/ 8125049 h 11256431"/>
              <a:gd name="connsiteX1826" fmla="*/ 1408490 w 11754012"/>
              <a:gd name="connsiteY1826" fmla="*/ 8115791 h 11256431"/>
              <a:gd name="connsiteX1827" fmla="*/ 1410111 w 11754012"/>
              <a:gd name="connsiteY1827" fmla="*/ 8113654 h 11256431"/>
              <a:gd name="connsiteX1828" fmla="*/ 1423063 w 11754012"/>
              <a:gd name="connsiteY1828" fmla="*/ 8096570 h 11256431"/>
              <a:gd name="connsiteX1829" fmla="*/ 1457606 w 11754012"/>
              <a:gd name="connsiteY1829" fmla="*/ 8051009 h 11256431"/>
              <a:gd name="connsiteX1830" fmla="*/ 1516883 w 11754012"/>
              <a:gd name="connsiteY1830" fmla="*/ 8029101 h 11256431"/>
              <a:gd name="connsiteX1831" fmla="*/ 1551426 w 11754012"/>
              <a:gd name="connsiteY1831" fmla="*/ 7983540 h 11256431"/>
              <a:gd name="connsiteX1832" fmla="*/ 1526692 w 11754012"/>
              <a:gd name="connsiteY1832" fmla="*/ 7959888 h 11256431"/>
              <a:gd name="connsiteX1833" fmla="*/ 1585971 w 11754012"/>
              <a:gd name="connsiteY1833" fmla="*/ 7937977 h 11256431"/>
              <a:gd name="connsiteX1834" fmla="*/ 1595780 w 11754012"/>
              <a:gd name="connsiteY1834" fmla="*/ 7868761 h 11256431"/>
              <a:gd name="connsiteX1835" fmla="*/ 1620514 w 11754012"/>
              <a:gd name="connsiteY1835" fmla="*/ 7892416 h 11256431"/>
              <a:gd name="connsiteX1836" fmla="*/ 1655057 w 11754012"/>
              <a:gd name="connsiteY1836" fmla="*/ 7846856 h 11256431"/>
              <a:gd name="connsiteX1837" fmla="*/ 1689601 w 11754012"/>
              <a:gd name="connsiteY1837" fmla="*/ 7801292 h 11256431"/>
              <a:gd name="connsiteX1838" fmla="*/ 1724144 w 11754012"/>
              <a:gd name="connsiteY1838" fmla="*/ 7755730 h 11256431"/>
              <a:gd name="connsiteX1839" fmla="*/ 1733953 w 11754012"/>
              <a:gd name="connsiteY1839" fmla="*/ 7686516 h 11256431"/>
              <a:gd name="connsiteX1840" fmla="*/ 1709220 w 11754012"/>
              <a:gd name="connsiteY1840" fmla="*/ 7662863 h 11256431"/>
              <a:gd name="connsiteX1841" fmla="*/ 1768497 w 11754012"/>
              <a:gd name="connsiteY1841" fmla="*/ 7640954 h 11256431"/>
              <a:gd name="connsiteX1842" fmla="*/ 1743762 w 11754012"/>
              <a:gd name="connsiteY1842" fmla="*/ 7617302 h 11256431"/>
              <a:gd name="connsiteX1843" fmla="*/ 1684486 w 11754012"/>
              <a:gd name="connsiteY1843" fmla="*/ 7639211 h 11256431"/>
              <a:gd name="connsiteX1844" fmla="*/ 1649943 w 11754012"/>
              <a:gd name="connsiteY1844" fmla="*/ 7684774 h 11256431"/>
              <a:gd name="connsiteX1845" fmla="*/ 1556120 w 11754012"/>
              <a:gd name="connsiteY1845" fmla="*/ 7752245 h 11256431"/>
              <a:gd name="connsiteX1846" fmla="*/ 1487034 w 11754012"/>
              <a:gd name="connsiteY1846" fmla="*/ 7843365 h 11256431"/>
              <a:gd name="connsiteX1847" fmla="*/ 1452492 w 11754012"/>
              <a:gd name="connsiteY1847" fmla="*/ 7888929 h 11256431"/>
              <a:gd name="connsiteX1848" fmla="*/ 1393215 w 11754012"/>
              <a:gd name="connsiteY1848" fmla="*/ 7910838 h 11256431"/>
              <a:gd name="connsiteX1849" fmla="*/ 1324128 w 11754012"/>
              <a:gd name="connsiteY1849" fmla="*/ 8001962 h 11256431"/>
              <a:gd name="connsiteX1850" fmla="*/ 1299394 w 11754012"/>
              <a:gd name="connsiteY1850" fmla="*/ 7978306 h 11256431"/>
              <a:gd name="connsiteX1851" fmla="*/ 1230307 w 11754012"/>
              <a:gd name="connsiteY1851" fmla="*/ 8069430 h 11256431"/>
              <a:gd name="connsiteX1852" fmla="*/ 1195767 w 11754012"/>
              <a:gd name="connsiteY1852" fmla="*/ 8114988 h 11256431"/>
              <a:gd name="connsiteX1853" fmla="*/ 1136490 w 11754012"/>
              <a:gd name="connsiteY1853" fmla="*/ 8136899 h 11256431"/>
              <a:gd name="connsiteX1854" fmla="*/ 1067403 w 11754012"/>
              <a:gd name="connsiteY1854" fmla="*/ 8228022 h 11256431"/>
              <a:gd name="connsiteX1855" fmla="*/ 1042668 w 11754012"/>
              <a:gd name="connsiteY1855" fmla="*/ 8204369 h 11256431"/>
              <a:gd name="connsiteX1856" fmla="*/ 1052479 w 11754012"/>
              <a:gd name="connsiteY1856" fmla="*/ 8135151 h 11256431"/>
              <a:gd name="connsiteX1857" fmla="*/ 1111756 w 11754012"/>
              <a:gd name="connsiteY1857" fmla="*/ 8113242 h 11256431"/>
              <a:gd name="connsiteX1858" fmla="*/ 1146299 w 11754012"/>
              <a:gd name="connsiteY1858" fmla="*/ 8067681 h 11256431"/>
              <a:gd name="connsiteX1859" fmla="*/ 1180840 w 11754012"/>
              <a:gd name="connsiteY1859" fmla="*/ 8022127 h 11256431"/>
              <a:gd name="connsiteX1860" fmla="*/ 1240118 w 11754012"/>
              <a:gd name="connsiteY1860" fmla="*/ 8000217 h 11256431"/>
              <a:gd name="connsiteX1861" fmla="*/ 1274662 w 11754012"/>
              <a:gd name="connsiteY1861" fmla="*/ 7954654 h 11256431"/>
              <a:gd name="connsiteX1862" fmla="*/ 1309205 w 11754012"/>
              <a:gd name="connsiteY1862" fmla="*/ 7909093 h 11256431"/>
              <a:gd name="connsiteX1863" fmla="*/ 1319013 w 11754012"/>
              <a:gd name="connsiteY1863" fmla="*/ 7839880 h 11256431"/>
              <a:gd name="connsiteX1864" fmla="*/ 1274662 w 11754012"/>
              <a:gd name="connsiteY1864" fmla="*/ 7954654 h 11256431"/>
              <a:gd name="connsiteX1865" fmla="*/ 1249926 w 11754012"/>
              <a:gd name="connsiteY1865" fmla="*/ 7931002 h 11256431"/>
              <a:gd name="connsiteX1866" fmla="*/ 1225192 w 11754012"/>
              <a:gd name="connsiteY1866" fmla="*/ 7907350 h 11256431"/>
              <a:gd name="connsiteX1867" fmla="*/ 1165915 w 11754012"/>
              <a:gd name="connsiteY1867" fmla="*/ 7929260 h 11256431"/>
              <a:gd name="connsiteX1868" fmla="*/ 1156105 w 11754012"/>
              <a:gd name="connsiteY1868" fmla="*/ 7998473 h 11256431"/>
              <a:gd name="connsiteX1869" fmla="*/ 1027745 w 11754012"/>
              <a:gd name="connsiteY1869" fmla="*/ 8111501 h 11256431"/>
              <a:gd name="connsiteX1870" fmla="*/ 968469 w 11754012"/>
              <a:gd name="connsiteY1870" fmla="*/ 8133409 h 11256431"/>
              <a:gd name="connsiteX1871" fmla="*/ 840104 w 11754012"/>
              <a:gd name="connsiteY1871" fmla="*/ 8246441 h 11256431"/>
              <a:gd name="connsiteX1872" fmla="*/ 815371 w 11754012"/>
              <a:gd name="connsiteY1872" fmla="*/ 8222788 h 11256431"/>
              <a:gd name="connsiteX1873" fmla="*/ 780826 w 11754012"/>
              <a:gd name="connsiteY1873" fmla="*/ 8268350 h 11256431"/>
              <a:gd name="connsiteX1874" fmla="*/ 805560 w 11754012"/>
              <a:gd name="connsiteY1874" fmla="*/ 8292004 h 11256431"/>
              <a:gd name="connsiteX1875" fmla="*/ 652465 w 11754012"/>
              <a:gd name="connsiteY1875" fmla="*/ 8381380 h 11256431"/>
              <a:gd name="connsiteX1876" fmla="*/ 583379 w 11754012"/>
              <a:gd name="connsiteY1876" fmla="*/ 8472503 h 11256431"/>
              <a:gd name="connsiteX1877" fmla="*/ 514293 w 11754012"/>
              <a:gd name="connsiteY1877" fmla="*/ 8563626 h 11256431"/>
              <a:gd name="connsiteX1878" fmla="*/ 524101 w 11754012"/>
              <a:gd name="connsiteY1878" fmla="*/ 8494410 h 11256431"/>
              <a:gd name="connsiteX1879" fmla="*/ 455015 w 11754012"/>
              <a:gd name="connsiteY1879" fmla="*/ 8585533 h 11256431"/>
              <a:gd name="connsiteX1880" fmla="*/ 385931 w 11754012"/>
              <a:gd name="connsiteY1880" fmla="*/ 8676653 h 11256431"/>
              <a:gd name="connsiteX1881" fmla="*/ 361198 w 11754012"/>
              <a:gd name="connsiteY1881" fmla="*/ 8652999 h 11256431"/>
              <a:gd name="connsiteX1882" fmla="*/ 395741 w 11754012"/>
              <a:gd name="connsiteY1882" fmla="*/ 8607439 h 11256431"/>
              <a:gd name="connsiteX1883" fmla="*/ 336465 w 11754012"/>
              <a:gd name="connsiteY1883" fmla="*/ 8629346 h 11256431"/>
              <a:gd name="connsiteX1884" fmla="*/ 371008 w 11754012"/>
              <a:gd name="connsiteY1884" fmla="*/ 8583786 h 11256431"/>
              <a:gd name="connsiteX1885" fmla="*/ 533911 w 11754012"/>
              <a:gd name="connsiteY1885" fmla="*/ 8425198 h 11256431"/>
              <a:gd name="connsiteX1886" fmla="*/ 568454 w 11754012"/>
              <a:gd name="connsiteY1886" fmla="*/ 8379635 h 11256431"/>
              <a:gd name="connsiteX1887" fmla="*/ 602999 w 11754012"/>
              <a:gd name="connsiteY1887" fmla="*/ 8334073 h 11256431"/>
              <a:gd name="connsiteX1888" fmla="*/ 637543 w 11754012"/>
              <a:gd name="connsiteY1888" fmla="*/ 8288510 h 11256431"/>
              <a:gd name="connsiteX1889" fmla="*/ 662276 w 11754012"/>
              <a:gd name="connsiteY1889" fmla="*/ 8312162 h 11256431"/>
              <a:gd name="connsiteX1890" fmla="*/ 696817 w 11754012"/>
              <a:gd name="connsiteY1890" fmla="*/ 8266603 h 11256431"/>
              <a:gd name="connsiteX1891" fmla="*/ 706625 w 11754012"/>
              <a:gd name="connsiteY1891" fmla="*/ 8197393 h 11256431"/>
              <a:gd name="connsiteX1892" fmla="*/ 810254 w 11754012"/>
              <a:gd name="connsiteY1892" fmla="*/ 8060708 h 11256431"/>
              <a:gd name="connsiteX1893" fmla="*/ 948429 w 11754012"/>
              <a:gd name="connsiteY1893" fmla="*/ 7878461 h 11256431"/>
              <a:gd name="connsiteX1894" fmla="*/ 1076791 w 11754012"/>
              <a:gd name="connsiteY1894" fmla="*/ 7765433 h 11256431"/>
              <a:gd name="connsiteX1895" fmla="*/ 1239699 w 11754012"/>
              <a:gd name="connsiteY1895" fmla="*/ 7606838 h 11256431"/>
              <a:gd name="connsiteX1896" fmla="*/ 1274244 w 11754012"/>
              <a:gd name="connsiteY1896" fmla="*/ 7561276 h 11256431"/>
              <a:gd name="connsiteX1897" fmla="*/ 1377871 w 11754012"/>
              <a:gd name="connsiteY1897" fmla="*/ 7424593 h 11256431"/>
              <a:gd name="connsiteX1898" fmla="*/ 1318592 w 11754012"/>
              <a:gd name="connsiteY1898" fmla="*/ 7446503 h 11256431"/>
              <a:gd name="connsiteX1899" fmla="*/ 1491311 w 11754012"/>
              <a:gd name="connsiteY1899" fmla="*/ 7218694 h 11256431"/>
              <a:gd name="connsiteX1900" fmla="*/ 1525854 w 11754012"/>
              <a:gd name="connsiteY1900" fmla="*/ 7173131 h 11256431"/>
              <a:gd name="connsiteX1901" fmla="*/ 1501121 w 11754012"/>
              <a:gd name="connsiteY1901" fmla="*/ 7149480 h 11256431"/>
              <a:gd name="connsiteX1902" fmla="*/ 1484103 w 11754012"/>
              <a:gd name="connsiteY1902" fmla="*/ 7155767 h 11256431"/>
              <a:gd name="connsiteX1903" fmla="*/ 1479220 w 11754012"/>
              <a:gd name="connsiteY1903" fmla="*/ 7157574 h 11256431"/>
              <a:gd name="connsiteX1904" fmla="*/ 1478892 w 11754012"/>
              <a:gd name="connsiteY1904" fmla="*/ 7157695 h 11256431"/>
              <a:gd name="connsiteX1905" fmla="*/ 1477506 w 11754012"/>
              <a:gd name="connsiteY1905" fmla="*/ 7158208 h 11256431"/>
              <a:gd name="connsiteX1906" fmla="*/ 1475072 w 11754012"/>
              <a:gd name="connsiteY1906" fmla="*/ 7159107 h 11256431"/>
              <a:gd name="connsiteX1907" fmla="*/ 1476113 w 11754012"/>
              <a:gd name="connsiteY1907" fmla="*/ 7158723 h 11256431"/>
              <a:gd name="connsiteX1908" fmla="*/ 1477506 w 11754012"/>
              <a:gd name="connsiteY1908" fmla="*/ 7158208 h 11256431"/>
              <a:gd name="connsiteX1909" fmla="*/ 1479220 w 11754012"/>
              <a:gd name="connsiteY1909" fmla="*/ 7157574 h 11256431"/>
              <a:gd name="connsiteX1910" fmla="*/ 1492785 w 11754012"/>
              <a:gd name="connsiteY1910" fmla="*/ 7152561 h 11256431"/>
              <a:gd name="connsiteX1911" fmla="*/ 1501121 w 11754012"/>
              <a:gd name="connsiteY1911" fmla="*/ 7149480 h 11256431"/>
              <a:gd name="connsiteX1912" fmla="*/ 1372759 w 11754012"/>
              <a:gd name="connsiteY1912" fmla="*/ 7262511 h 11256431"/>
              <a:gd name="connsiteX1913" fmla="*/ 1476387 w 11754012"/>
              <a:gd name="connsiteY1913" fmla="*/ 7125828 h 11256431"/>
              <a:gd name="connsiteX1914" fmla="*/ 1535662 w 11754012"/>
              <a:gd name="connsiteY1914" fmla="*/ 7103919 h 11256431"/>
              <a:gd name="connsiteX1915" fmla="*/ 1570205 w 11754012"/>
              <a:gd name="connsiteY1915" fmla="*/ 7058358 h 11256431"/>
              <a:gd name="connsiteX1916" fmla="*/ 1604747 w 11754012"/>
              <a:gd name="connsiteY1916" fmla="*/ 7012798 h 11256431"/>
              <a:gd name="connsiteX1917" fmla="*/ 1614560 w 11754012"/>
              <a:gd name="connsiteY1917" fmla="*/ 6943584 h 11256431"/>
              <a:gd name="connsiteX1918" fmla="*/ 1649102 w 11754012"/>
              <a:gd name="connsiteY1918" fmla="*/ 6898022 h 11256431"/>
              <a:gd name="connsiteX1919" fmla="*/ 1555280 w 11754012"/>
              <a:gd name="connsiteY1919" fmla="*/ 6965492 h 11256431"/>
              <a:gd name="connsiteX1920" fmla="*/ 1580015 w 11754012"/>
              <a:gd name="connsiteY1920" fmla="*/ 6989145 h 11256431"/>
              <a:gd name="connsiteX1921" fmla="*/ 1520736 w 11754012"/>
              <a:gd name="connsiteY1921" fmla="*/ 7011056 h 11256431"/>
              <a:gd name="connsiteX1922" fmla="*/ 1426921 w 11754012"/>
              <a:gd name="connsiteY1922" fmla="*/ 7078520 h 11256431"/>
              <a:gd name="connsiteX1923" fmla="*/ 1451654 w 11754012"/>
              <a:gd name="connsiteY1923" fmla="*/ 7102172 h 11256431"/>
              <a:gd name="connsiteX1924" fmla="*/ 1417110 w 11754012"/>
              <a:gd name="connsiteY1924" fmla="*/ 7147734 h 11256431"/>
              <a:gd name="connsiteX1925" fmla="*/ 1348023 w 11754012"/>
              <a:gd name="connsiteY1925" fmla="*/ 7238857 h 11256431"/>
              <a:gd name="connsiteX1926" fmla="*/ 1288746 w 11754012"/>
              <a:gd name="connsiteY1926" fmla="*/ 7260768 h 11256431"/>
              <a:gd name="connsiteX1927" fmla="*/ 1185116 w 11754012"/>
              <a:gd name="connsiteY1927" fmla="*/ 7397454 h 11256431"/>
              <a:gd name="connsiteX1928" fmla="*/ 1160382 w 11754012"/>
              <a:gd name="connsiteY1928" fmla="*/ 7373802 h 11256431"/>
              <a:gd name="connsiteX1929" fmla="*/ 1125839 w 11754012"/>
              <a:gd name="connsiteY1929" fmla="*/ 7419361 h 11256431"/>
              <a:gd name="connsiteX1930" fmla="*/ 1091294 w 11754012"/>
              <a:gd name="connsiteY1930" fmla="*/ 7464922 h 11256431"/>
              <a:gd name="connsiteX1931" fmla="*/ 1081486 w 11754012"/>
              <a:gd name="connsiteY1931" fmla="*/ 7534140 h 11256431"/>
              <a:gd name="connsiteX1932" fmla="*/ 1116030 w 11754012"/>
              <a:gd name="connsiteY1932" fmla="*/ 7488576 h 11256431"/>
              <a:gd name="connsiteX1933" fmla="*/ 1106218 w 11754012"/>
              <a:gd name="connsiteY1933" fmla="*/ 7557791 h 11256431"/>
              <a:gd name="connsiteX1934" fmla="*/ 1046941 w 11754012"/>
              <a:gd name="connsiteY1934" fmla="*/ 7579701 h 11256431"/>
              <a:gd name="connsiteX1935" fmla="*/ 977855 w 11754012"/>
              <a:gd name="connsiteY1935" fmla="*/ 7670822 h 11256431"/>
              <a:gd name="connsiteX1936" fmla="*/ 884034 w 11754012"/>
              <a:gd name="connsiteY1936" fmla="*/ 7738294 h 11256431"/>
              <a:gd name="connsiteX1937" fmla="*/ 908768 w 11754012"/>
              <a:gd name="connsiteY1937" fmla="*/ 7761945 h 11256431"/>
              <a:gd name="connsiteX1938" fmla="*/ 874230 w 11754012"/>
              <a:gd name="connsiteY1938" fmla="*/ 7807501 h 11256431"/>
              <a:gd name="connsiteX1939" fmla="*/ 780409 w 11754012"/>
              <a:gd name="connsiteY1939" fmla="*/ 7874973 h 11256431"/>
              <a:gd name="connsiteX1940" fmla="*/ 849496 w 11754012"/>
              <a:gd name="connsiteY1940" fmla="*/ 7783848 h 11256431"/>
              <a:gd name="connsiteX1941" fmla="*/ 859301 w 11754012"/>
              <a:gd name="connsiteY1941" fmla="*/ 7714642 h 11256431"/>
              <a:gd name="connsiteX1942" fmla="*/ 800027 w 11754012"/>
              <a:gd name="connsiteY1942" fmla="*/ 7736544 h 11256431"/>
              <a:gd name="connsiteX1943" fmla="*/ 845364 w 11754012"/>
              <a:gd name="connsiteY1943" fmla="*/ 7676749 h 11256431"/>
              <a:gd name="connsiteX1944" fmla="*/ 869111 w 11754012"/>
              <a:gd name="connsiteY1944" fmla="*/ 7645425 h 11256431"/>
              <a:gd name="connsiteX1945" fmla="*/ 809833 w 11754012"/>
              <a:gd name="connsiteY1945" fmla="*/ 7667334 h 11256431"/>
              <a:gd name="connsiteX1946" fmla="*/ 740748 w 11754012"/>
              <a:gd name="connsiteY1946" fmla="*/ 7758455 h 11256431"/>
              <a:gd name="connsiteX1947" fmla="*/ 706206 w 11754012"/>
              <a:gd name="connsiteY1947" fmla="*/ 7804015 h 11256431"/>
              <a:gd name="connsiteX1948" fmla="*/ 612385 w 11754012"/>
              <a:gd name="connsiteY1948" fmla="*/ 7871487 h 11256431"/>
              <a:gd name="connsiteX1949" fmla="*/ 602576 w 11754012"/>
              <a:gd name="connsiteY1949" fmla="*/ 7940699 h 11256431"/>
              <a:gd name="connsiteX1950" fmla="*/ 568033 w 11754012"/>
              <a:gd name="connsiteY1950" fmla="*/ 7986260 h 11256431"/>
              <a:gd name="connsiteX1951" fmla="*/ 508755 w 11754012"/>
              <a:gd name="connsiteY1951" fmla="*/ 8008171 h 11256431"/>
              <a:gd name="connsiteX1952" fmla="*/ 518565 w 11754012"/>
              <a:gd name="connsiteY1952" fmla="*/ 7938957 h 11256431"/>
              <a:gd name="connsiteX1953" fmla="*/ 656738 w 11754012"/>
              <a:gd name="connsiteY1953" fmla="*/ 7756711 h 11256431"/>
              <a:gd name="connsiteX1954" fmla="*/ 716015 w 11754012"/>
              <a:gd name="connsiteY1954" fmla="*/ 7734802 h 11256431"/>
              <a:gd name="connsiteX1955" fmla="*/ 948006 w 11754012"/>
              <a:gd name="connsiteY1955" fmla="*/ 7485089 h 11256431"/>
              <a:gd name="connsiteX1956" fmla="*/ 957817 w 11754012"/>
              <a:gd name="connsiteY1956" fmla="*/ 7415872 h 11256431"/>
              <a:gd name="connsiteX1957" fmla="*/ 923273 w 11754012"/>
              <a:gd name="connsiteY1957" fmla="*/ 7461436 h 11256431"/>
              <a:gd name="connsiteX1958" fmla="*/ 888730 w 11754012"/>
              <a:gd name="connsiteY1958" fmla="*/ 7506996 h 11256431"/>
              <a:gd name="connsiteX1959" fmla="*/ 829453 w 11754012"/>
              <a:gd name="connsiteY1959" fmla="*/ 7528907 h 11256431"/>
              <a:gd name="connsiteX1960" fmla="*/ 770178 w 11754012"/>
              <a:gd name="connsiteY1960" fmla="*/ 7550812 h 11256431"/>
              <a:gd name="connsiteX1961" fmla="*/ 794910 w 11754012"/>
              <a:gd name="connsiteY1961" fmla="*/ 7574468 h 11256431"/>
              <a:gd name="connsiteX1962" fmla="*/ 760366 w 11754012"/>
              <a:gd name="connsiteY1962" fmla="*/ 7620030 h 11256431"/>
              <a:gd name="connsiteX1963" fmla="*/ 725827 w 11754012"/>
              <a:gd name="connsiteY1963" fmla="*/ 7665585 h 11256431"/>
              <a:gd name="connsiteX1964" fmla="*/ 666549 w 11754012"/>
              <a:gd name="connsiteY1964" fmla="*/ 7687495 h 11256431"/>
              <a:gd name="connsiteX1965" fmla="*/ 562917 w 11754012"/>
              <a:gd name="connsiteY1965" fmla="*/ 7824182 h 11256431"/>
              <a:gd name="connsiteX1966" fmla="*/ 538184 w 11754012"/>
              <a:gd name="connsiteY1966" fmla="*/ 7800528 h 11256431"/>
              <a:gd name="connsiteX1967" fmla="*/ 503643 w 11754012"/>
              <a:gd name="connsiteY1967" fmla="*/ 7846089 h 11256431"/>
              <a:gd name="connsiteX1968" fmla="*/ 418416 w 11754012"/>
              <a:gd name="connsiteY1968" fmla="*/ 7926075 h 11256431"/>
              <a:gd name="connsiteX1969" fmla="*/ 377038 w 11754012"/>
              <a:gd name="connsiteY1969" fmla="*/ 7965652 h 11256431"/>
              <a:gd name="connsiteX1970" fmla="*/ 408532 w 11754012"/>
              <a:gd name="connsiteY1970" fmla="*/ 7931969 h 11256431"/>
              <a:gd name="connsiteX1971" fmla="*/ 409821 w 11754012"/>
              <a:gd name="connsiteY1971" fmla="*/ 7913561 h 11256431"/>
              <a:gd name="connsiteX1972" fmla="*/ 340738 w 11754012"/>
              <a:gd name="connsiteY1972" fmla="*/ 8004678 h 11256431"/>
              <a:gd name="connsiteX1973" fmla="*/ 306196 w 11754012"/>
              <a:gd name="connsiteY1973" fmla="*/ 8050240 h 11256431"/>
              <a:gd name="connsiteX1974" fmla="*/ 246917 w 11754012"/>
              <a:gd name="connsiteY1974" fmla="*/ 8072150 h 11256431"/>
              <a:gd name="connsiteX1975" fmla="*/ 271651 w 11754012"/>
              <a:gd name="connsiteY1975" fmla="*/ 8095804 h 11256431"/>
              <a:gd name="connsiteX1976" fmla="*/ 237106 w 11754012"/>
              <a:gd name="connsiteY1976" fmla="*/ 8141366 h 11256431"/>
              <a:gd name="connsiteX1977" fmla="*/ 212373 w 11754012"/>
              <a:gd name="connsiteY1977" fmla="*/ 8117711 h 11256431"/>
              <a:gd name="connsiteX1978" fmla="*/ 187639 w 11754012"/>
              <a:gd name="connsiteY1978" fmla="*/ 8094058 h 11256431"/>
              <a:gd name="connsiteX1979" fmla="*/ 162906 w 11754012"/>
              <a:gd name="connsiteY1979" fmla="*/ 8070408 h 11256431"/>
              <a:gd name="connsiteX1980" fmla="*/ 83025 w 11754012"/>
              <a:gd name="connsiteY1980" fmla="*/ 8175764 h 11256431"/>
              <a:gd name="connsiteX1981" fmla="*/ 59276 w 11754012"/>
              <a:gd name="connsiteY1981" fmla="*/ 8207091 h 11256431"/>
              <a:gd name="connsiteX1982" fmla="*/ 0 w 11754012"/>
              <a:gd name="connsiteY1982" fmla="*/ 8228995 h 11256431"/>
              <a:gd name="connsiteX1983" fmla="*/ 197449 w 11754012"/>
              <a:gd name="connsiteY1983" fmla="*/ 8024846 h 11256431"/>
              <a:gd name="connsiteX1984" fmla="*/ 483602 w 11754012"/>
              <a:gd name="connsiteY1984" fmla="*/ 7591140 h 11256431"/>
              <a:gd name="connsiteX1985" fmla="*/ 759947 w 11754012"/>
              <a:gd name="connsiteY1985" fmla="*/ 7226652 h 11256431"/>
              <a:gd name="connsiteX1986" fmla="*/ 853768 w 11754012"/>
              <a:gd name="connsiteY1986" fmla="*/ 7159181 h 11256431"/>
              <a:gd name="connsiteX1987" fmla="*/ 898120 w 11754012"/>
              <a:gd name="connsiteY1987" fmla="*/ 7044407 h 11256431"/>
              <a:gd name="connsiteX1988" fmla="*/ 957399 w 11754012"/>
              <a:gd name="connsiteY1988" fmla="*/ 7022497 h 11256431"/>
              <a:gd name="connsiteX1989" fmla="*/ 967207 w 11754012"/>
              <a:gd name="connsiteY1989" fmla="*/ 6953280 h 11256431"/>
              <a:gd name="connsiteX1990" fmla="*/ 873388 w 11754012"/>
              <a:gd name="connsiteY1990" fmla="*/ 7020752 h 11256431"/>
              <a:gd name="connsiteX1991" fmla="*/ 838843 w 11754012"/>
              <a:gd name="connsiteY1991" fmla="*/ 7066316 h 11256431"/>
              <a:gd name="connsiteX1992" fmla="*/ 814109 w 11754012"/>
              <a:gd name="connsiteY1992" fmla="*/ 7042664 h 11256431"/>
              <a:gd name="connsiteX1993" fmla="*/ 789376 w 11754012"/>
              <a:gd name="connsiteY1993" fmla="*/ 7019009 h 11256431"/>
              <a:gd name="connsiteX1994" fmla="*/ 823920 w 11754012"/>
              <a:gd name="connsiteY1994" fmla="*/ 6973448 h 11256431"/>
              <a:gd name="connsiteX1995" fmla="*/ 858463 w 11754012"/>
              <a:gd name="connsiteY1995" fmla="*/ 6927886 h 11256431"/>
              <a:gd name="connsiteX1996" fmla="*/ 893008 w 11754012"/>
              <a:gd name="connsiteY1996" fmla="*/ 6882324 h 11256431"/>
              <a:gd name="connsiteX1997" fmla="*/ 952284 w 11754012"/>
              <a:gd name="connsiteY1997" fmla="*/ 6860414 h 11256431"/>
              <a:gd name="connsiteX1998" fmla="*/ 883197 w 11754012"/>
              <a:gd name="connsiteY1998" fmla="*/ 6951538 h 11256431"/>
              <a:gd name="connsiteX1999" fmla="*/ 848654 w 11754012"/>
              <a:gd name="connsiteY1999" fmla="*/ 6997100 h 11256431"/>
              <a:gd name="connsiteX2000" fmla="*/ 907931 w 11754012"/>
              <a:gd name="connsiteY2000" fmla="*/ 6975190 h 11256431"/>
              <a:gd name="connsiteX2001" fmla="*/ 1061028 w 11754012"/>
              <a:gd name="connsiteY2001" fmla="*/ 6885812 h 11256431"/>
              <a:gd name="connsiteX2002" fmla="*/ 1026487 w 11754012"/>
              <a:gd name="connsiteY2002" fmla="*/ 6931371 h 11256431"/>
              <a:gd name="connsiteX2003" fmla="*/ 1061028 w 11754012"/>
              <a:gd name="connsiteY2003" fmla="*/ 6885812 h 11256431"/>
              <a:gd name="connsiteX2004" fmla="*/ 1130115 w 11754012"/>
              <a:gd name="connsiteY2004" fmla="*/ 6794689 h 11256431"/>
              <a:gd name="connsiteX2005" fmla="*/ 1164656 w 11754012"/>
              <a:gd name="connsiteY2005" fmla="*/ 6749131 h 11256431"/>
              <a:gd name="connsiteX2006" fmla="*/ 1199199 w 11754012"/>
              <a:gd name="connsiteY2006" fmla="*/ 6703571 h 11256431"/>
              <a:gd name="connsiteX2007" fmla="*/ 1139921 w 11754012"/>
              <a:gd name="connsiteY2007" fmla="*/ 6725476 h 11256431"/>
              <a:gd name="connsiteX2008" fmla="*/ 1174466 w 11754012"/>
              <a:gd name="connsiteY2008" fmla="*/ 6679913 h 11256431"/>
              <a:gd name="connsiteX2009" fmla="*/ 1268286 w 11754012"/>
              <a:gd name="connsiteY2009" fmla="*/ 6612445 h 11256431"/>
              <a:gd name="connsiteX2010" fmla="*/ 1362105 w 11754012"/>
              <a:gd name="connsiteY2010" fmla="*/ 6544975 h 11256431"/>
              <a:gd name="connsiteX2011" fmla="*/ 1455927 w 11754012"/>
              <a:gd name="connsiteY2011" fmla="*/ 6477505 h 11256431"/>
              <a:gd name="connsiteX2012" fmla="*/ 1490467 w 11754012"/>
              <a:gd name="connsiteY2012" fmla="*/ 6431946 h 11256431"/>
              <a:gd name="connsiteX2013" fmla="*/ 1465732 w 11754012"/>
              <a:gd name="connsiteY2013" fmla="*/ 6408294 h 11256431"/>
              <a:gd name="connsiteX2014" fmla="*/ 1500277 w 11754012"/>
              <a:gd name="connsiteY2014" fmla="*/ 6362731 h 11256431"/>
              <a:gd name="connsiteX2015" fmla="*/ 1534819 w 11754012"/>
              <a:gd name="connsiteY2015" fmla="*/ 6317171 h 11256431"/>
              <a:gd name="connsiteX2016" fmla="*/ 1559553 w 11754012"/>
              <a:gd name="connsiteY2016" fmla="*/ 6340825 h 11256431"/>
              <a:gd name="connsiteX2017" fmla="*/ 1594096 w 11754012"/>
              <a:gd name="connsiteY2017" fmla="*/ 6295262 h 11256431"/>
              <a:gd name="connsiteX2018" fmla="*/ 1628367 w 11754012"/>
              <a:gd name="connsiteY2018" fmla="*/ 6282597 h 11256431"/>
              <a:gd name="connsiteX2019" fmla="*/ 1640199 w 11754012"/>
              <a:gd name="connsiteY2019" fmla="*/ 6278220 h 11256431"/>
              <a:gd name="connsiteX2020" fmla="*/ 1661039 w 11754012"/>
              <a:gd name="connsiteY2020" fmla="*/ 6250733 h 11256431"/>
              <a:gd name="connsiteX2021" fmla="*/ 1664274 w 11754012"/>
              <a:gd name="connsiteY2021" fmla="*/ 6246466 h 11256431"/>
              <a:gd name="connsiteX2022" fmla="*/ 1729536 w 11754012"/>
              <a:gd name="connsiteY2022" fmla="*/ 6188998 h 11256431"/>
              <a:gd name="connsiteX2023" fmla="*/ 1738483 w 11754012"/>
              <a:gd name="connsiteY2023" fmla="*/ 6181119 h 11256431"/>
              <a:gd name="connsiteX2024" fmla="*/ 1766193 w 11754012"/>
              <a:gd name="connsiteY2024" fmla="*/ 6156720 h 11256431"/>
              <a:gd name="connsiteX2025" fmla="*/ 1772837 w 11754012"/>
              <a:gd name="connsiteY2025" fmla="*/ 6139529 h 11256431"/>
              <a:gd name="connsiteX2026" fmla="*/ 1791545 w 11754012"/>
              <a:gd name="connsiteY2026" fmla="*/ 6091111 h 11256431"/>
              <a:gd name="connsiteX2027" fmla="*/ 1826090 w 11754012"/>
              <a:gd name="connsiteY2027" fmla="*/ 6045550 h 11256431"/>
              <a:gd name="connsiteX2028" fmla="*/ 1860632 w 11754012"/>
              <a:gd name="connsiteY2028" fmla="*/ 5999989 h 11256431"/>
              <a:gd name="connsiteX2029" fmla="*/ 1880327 w 11754012"/>
              <a:gd name="connsiteY2029" fmla="*/ 6006545 h 11256431"/>
              <a:gd name="connsiteX2030" fmla="*/ 1893247 w 11754012"/>
              <a:gd name="connsiteY2030" fmla="*/ 6000733 h 11256431"/>
              <a:gd name="connsiteX2031" fmla="*/ 1932425 w 11754012"/>
              <a:gd name="connsiteY2031" fmla="*/ 5949059 h 11256431"/>
              <a:gd name="connsiteX2032" fmla="*/ 1948953 w 11754012"/>
              <a:gd name="connsiteY2032" fmla="*/ 5927258 h 11256431"/>
              <a:gd name="connsiteX2033" fmla="*/ 1940153 w 11754012"/>
              <a:gd name="connsiteY2033" fmla="*/ 5918845 h 11256431"/>
              <a:gd name="connsiteX2034" fmla="*/ 1929718 w 11754012"/>
              <a:gd name="connsiteY2034" fmla="*/ 5908864 h 11256431"/>
              <a:gd name="connsiteX2035" fmla="*/ 1835897 w 11754012"/>
              <a:gd name="connsiteY2035" fmla="*/ 5976336 h 11256431"/>
              <a:gd name="connsiteX2036" fmla="*/ 1742076 w 11754012"/>
              <a:gd name="connsiteY2036" fmla="*/ 6043805 h 11256431"/>
              <a:gd name="connsiteX2037" fmla="*/ 1811163 w 11754012"/>
              <a:gd name="connsiteY2037" fmla="*/ 5952683 h 11256431"/>
              <a:gd name="connsiteX2038" fmla="*/ 1845706 w 11754012"/>
              <a:gd name="connsiteY2038" fmla="*/ 5907121 h 11256431"/>
              <a:gd name="connsiteX2039" fmla="*/ 1904985 w 11754012"/>
              <a:gd name="connsiteY2039" fmla="*/ 5885211 h 11256431"/>
              <a:gd name="connsiteX2040" fmla="*/ 1939528 w 11754012"/>
              <a:gd name="connsiteY2040" fmla="*/ 5839650 h 11256431"/>
              <a:gd name="connsiteX2041" fmla="*/ 1964263 w 11754012"/>
              <a:gd name="connsiteY2041" fmla="*/ 5863304 h 11256431"/>
              <a:gd name="connsiteX2042" fmla="*/ 2033349 w 11754012"/>
              <a:gd name="connsiteY2042" fmla="*/ 5772180 h 11256431"/>
              <a:gd name="connsiteX2043" fmla="*/ 2043158 w 11754012"/>
              <a:gd name="connsiteY2043" fmla="*/ 5702966 h 11256431"/>
              <a:gd name="connsiteX2044" fmla="*/ 2067892 w 11754012"/>
              <a:gd name="connsiteY2044" fmla="*/ 5726618 h 11256431"/>
              <a:gd name="connsiteX2045" fmla="*/ 2102437 w 11754012"/>
              <a:gd name="connsiteY2045" fmla="*/ 5681057 h 11256431"/>
              <a:gd name="connsiteX2046" fmla="*/ 2161713 w 11754012"/>
              <a:gd name="connsiteY2046" fmla="*/ 5659147 h 11256431"/>
              <a:gd name="connsiteX2047" fmla="*/ 2196255 w 11754012"/>
              <a:gd name="connsiteY2047" fmla="*/ 5613587 h 11256431"/>
              <a:gd name="connsiteX2048" fmla="*/ 2201653 w 11754012"/>
              <a:gd name="connsiteY2048" fmla="*/ 5606467 h 11256431"/>
              <a:gd name="connsiteX2049" fmla="*/ 2208934 w 11754012"/>
              <a:gd name="connsiteY2049" fmla="*/ 5596864 h 11256431"/>
              <a:gd name="connsiteX2050" fmla="*/ 2208033 w 11754012"/>
              <a:gd name="connsiteY2050" fmla="*/ 5591540 h 11256431"/>
              <a:gd name="connsiteX2051" fmla="*/ 2196843 w 11754012"/>
              <a:gd name="connsiteY2051" fmla="*/ 5525429 h 11256431"/>
              <a:gd name="connsiteX2052" fmla="*/ 2191561 w 11754012"/>
              <a:gd name="connsiteY2052" fmla="*/ 5494232 h 11256431"/>
              <a:gd name="connsiteX2053" fmla="*/ 2166610 w 11754012"/>
              <a:gd name="connsiteY2053" fmla="*/ 5509076 h 11256431"/>
              <a:gd name="connsiteX2054" fmla="*/ 2157685 w 11754012"/>
              <a:gd name="connsiteY2054" fmla="*/ 5539395 h 11256431"/>
              <a:gd name="connsiteX2055" fmla="*/ 2098408 w 11754012"/>
              <a:gd name="connsiteY2055" fmla="*/ 5561306 h 11256431"/>
              <a:gd name="connsiteX2056" fmla="*/ 2029320 w 11754012"/>
              <a:gd name="connsiteY2056" fmla="*/ 5652428 h 11256431"/>
              <a:gd name="connsiteX2057" fmla="*/ 2004588 w 11754012"/>
              <a:gd name="connsiteY2057" fmla="*/ 5628776 h 11256431"/>
              <a:gd name="connsiteX2058" fmla="*/ 1935501 w 11754012"/>
              <a:gd name="connsiteY2058" fmla="*/ 5719899 h 11256431"/>
              <a:gd name="connsiteX2059" fmla="*/ 1900961 w 11754012"/>
              <a:gd name="connsiteY2059" fmla="*/ 5765457 h 11256431"/>
              <a:gd name="connsiteX2060" fmla="*/ 1841682 w 11754012"/>
              <a:gd name="connsiteY2060" fmla="*/ 5787366 h 11256431"/>
              <a:gd name="connsiteX2061" fmla="*/ 1772597 w 11754012"/>
              <a:gd name="connsiteY2061" fmla="*/ 5878487 h 11256431"/>
              <a:gd name="connsiteX2062" fmla="*/ 1747863 w 11754012"/>
              <a:gd name="connsiteY2062" fmla="*/ 5854836 h 11256431"/>
              <a:gd name="connsiteX2063" fmla="*/ 1757673 w 11754012"/>
              <a:gd name="connsiteY2063" fmla="*/ 5785621 h 11256431"/>
              <a:gd name="connsiteX2064" fmla="*/ 1816950 w 11754012"/>
              <a:gd name="connsiteY2064" fmla="*/ 5763712 h 11256431"/>
              <a:gd name="connsiteX2065" fmla="*/ 1851494 w 11754012"/>
              <a:gd name="connsiteY2065" fmla="*/ 5718151 h 11256431"/>
              <a:gd name="connsiteX2066" fmla="*/ 1886034 w 11754012"/>
              <a:gd name="connsiteY2066" fmla="*/ 5672593 h 11256431"/>
              <a:gd name="connsiteX2067" fmla="*/ 1945311 w 11754012"/>
              <a:gd name="connsiteY2067" fmla="*/ 5650683 h 11256431"/>
              <a:gd name="connsiteX2068" fmla="*/ 1979852 w 11754012"/>
              <a:gd name="connsiteY2068" fmla="*/ 5605123 h 11256431"/>
              <a:gd name="connsiteX2069" fmla="*/ 2014396 w 11754012"/>
              <a:gd name="connsiteY2069" fmla="*/ 5559562 h 11256431"/>
              <a:gd name="connsiteX2070" fmla="*/ 2024206 w 11754012"/>
              <a:gd name="connsiteY2070" fmla="*/ 5490348 h 11256431"/>
              <a:gd name="connsiteX2071" fmla="*/ 1979852 w 11754012"/>
              <a:gd name="connsiteY2071" fmla="*/ 5605123 h 11256431"/>
              <a:gd name="connsiteX2072" fmla="*/ 1955120 w 11754012"/>
              <a:gd name="connsiteY2072" fmla="*/ 5581472 h 11256431"/>
              <a:gd name="connsiteX2073" fmla="*/ 1930386 w 11754012"/>
              <a:gd name="connsiteY2073" fmla="*/ 5557818 h 11256431"/>
              <a:gd name="connsiteX2074" fmla="*/ 1871110 w 11754012"/>
              <a:gd name="connsiteY2074" fmla="*/ 5579726 h 11256431"/>
              <a:gd name="connsiteX2075" fmla="*/ 1861300 w 11754012"/>
              <a:gd name="connsiteY2075" fmla="*/ 5648940 h 11256431"/>
              <a:gd name="connsiteX2076" fmla="*/ 1732939 w 11754012"/>
              <a:gd name="connsiteY2076" fmla="*/ 5761969 h 11256431"/>
              <a:gd name="connsiteX2077" fmla="*/ 1673661 w 11754012"/>
              <a:gd name="connsiteY2077" fmla="*/ 5783877 h 11256431"/>
              <a:gd name="connsiteX2078" fmla="*/ 1545297 w 11754012"/>
              <a:gd name="connsiteY2078" fmla="*/ 5896910 h 11256431"/>
              <a:gd name="connsiteX2079" fmla="*/ 1520564 w 11754012"/>
              <a:gd name="connsiteY2079" fmla="*/ 5873258 h 11256431"/>
              <a:gd name="connsiteX2080" fmla="*/ 1486021 w 11754012"/>
              <a:gd name="connsiteY2080" fmla="*/ 5918818 h 11256431"/>
              <a:gd name="connsiteX2081" fmla="*/ 1510756 w 11754012"/>
              <a:gd name="connsiteY2081" fmla="*/ 5942470 h 11256431"/>
              <a:gd name="connsiteX2082" fmla="*/ 1357659 w 11754012"/>
              <a:gd name="connsiteY2082" fmla="*/ 6031847 h 11256431"/>
              <a:gd name="connsiteX2083" fmla="*/ 1288573 w 11754012"/>
              <a:gd name="connsiteY2083" fmla="*/ 6122970 h 11256431"/>
              <a:gd name="connsiteX2084" fmla="*/ 1219486 w 11754012"/>
              <a:gd name="connsiteY2084" fmla="*/ 6214093 h 11256431"/>
              <a:gd name="connsiteX2085" fmla="*/ 1229297 w 11754012"/>
              <a:gd name="connsiteY2085" fmla="*/ 6144880 h 11256431"/>
              <a:gd name="connsiteX2086" fmla="*/ 1212898 w 11754012"/>
              <a:gd name="connsiteY2086" fmla="*/ 6166508 h 11256431"/>
              <a:gd name="connsiteX2087" fmla="*/ 1218396 w 11754012"/>
              <a:gd name="connsiteY2087" fmla="*/ 6171767 h 11256431"/>
              <a:gd name="connsiteX2088" fmla="*/ 1205217 w 11754012"/>
              <a:gd name="connsiteY2088" fmla="*/ 6176639 h 11256431"/>
              <a:gd name="connsiteX2089" fmla="*/ 1189356 w 11754012"/>
              <a:gd name="connsiteY2089" fmla="*/ 6197559 h 11256431"/>
              <a:gd name="connsiteX2090" fmla="*/ 1160211 w 11754012"/>
              <a:gd name="connsiteY2090" fmla="*/ 6236001 h 11256431"/>
              <a:gd name="connsiteX2091" fmla="*/ 1091126 w 11754012"/>
              <a:gd name="connsiteY2091" fmla="*/ 6327123 h 11256431"/>
              <a:gd name="connsiteX2092" fmla="*/ 1066391 w 11754012"/>
              <a:gd name="connsiteY2092" fmla="*/ 6303468 h 11256431"/>
              <a:gd name="connsiteX2093" fmla="*/ 1100936 w 11754012"/>
              <a:gd name="connsiteY2093" fmla="*/ 6257906 h 11256431"/>
              <a:gd name="connsiteX2094" fmla="*/ 1099817 w 11754012"/>
              <a:gd name="connsiteY2094" fmla="*/ 6258321 h 11256431"/>
              <a:gd name="connsiteX2095" fmla="*/ 1069032 w 11754012"/>
              <a:gd name="connsiteY2095" fmla="*/ 6284358 h 11256431"/>
              <a:gd name="connsiteX2096" fmla="*/ 1030757 w 11754012"/>
              <a:gd name="connsiteY2096" fmla="*/ 6306703 h 11256431"/>
              <a:gd name="connsiteX2097" fmla="*/ 1054834 w 11754012"/>
              <a:gd name="connsiteY2097" fmla="*/ 6274949 h 11256431"/>
              <a:gd name="connsiteX2098" fmla="*/ 1041659 w 11754012"/>
              <a:gd name="connsiteY2098" fmla="*/ 6279816 h 11256431"/>
              <a:gd name="connsiteX2099" fmla="*/ 1076202 w 11754012"/>
              <a:gd name="connsiteY2099" fmla="*/ 6234254 h 11256431"/>
              <a:gd name="connsiteX2100" fmla="*/ 1218742 w 11754012"/>
              <a:gd name="connsiteY2100" fmla="*/ 6095489 h 11256431"/>
              <a:gd name="connsiteX2101" fmla="*/ 1219770 w 11754012"/>
              <a:gd name="connsiteY2101" fmla="*/ 6094486 h 11256431"/>
              <a:gd name="connsiteX2102" fmla="*/ 1213906 w 11754012"/>
              <a:gd name="connsiteY2102" fmla="*/ 6088878 h 11256431"/>
              <a:gd name="connsiteX2103" fmla="*/ 1203472 w 11754012"/>
              <a:gd name="connsiteY2103" fmla="*/ 6078898 h 11256431"/>
              <a:gd name="connsiteX2104" fmla="*/ 1134388 w 11754012"/>
              <a:gd name="connsiteY2104" fmla="*/ 6170020 h 11256431"/>
              <a:gd name="connsiteX2105" fmla="*/ 1030757 w 11754012"/>
              <a:gd name="connsiteY2105" fmla="*/ 6306703 h 11256431"/>
              <a:gd name="connsiteX2106" fmla="*/ 1006024 w 11754012"/>
              <a:gd name="connsiteY2106" fmla="*/ 6283051 h 11256431"/>
              <a:gd name="connsiteX2107" fmla="*/ 912203 w 11754012"/>
              <a:gd name="connsiteY2107" fmla="*/ 6350522 h 11256431"/>
              <a:gd name="connsiteX2108" fmla="*/ 877660 w 11754012"/>
              <a:gd name="connsiteY2108" fmla="*/ 6396084 h 11256431"/>
              <a:gd name="connsiteX2109" fmla="*/ 783843 w 11754012"/>
              <a:gd name="connsiteY2109" fmla="*/ 6463551 h 11256431"/>
              <a:gd name="connsiteX2110" fmla="*/ 749298 w 11754012"/>
              <a:gd name="connsiteY2110" fmla="*/ 6509113 h 11256431"/>
              <a:gd name="connsiteX2111" fmla="*/ 632024 w 11754012"/>
              <a:gd name="connsiteY2111" fmla="*/ 6593448 h 11256431"/>
              <a:gd name="connsiteX2112" fmla="*/ 649501 w 11754012"/>
              <a:gd name="connsiteY2112" fmla="*/ 6584467 h 11256431"/>
              <a:gd name="connsiteX2113" fmla="*/ 625253 w 11754012"/>
              <a:gd name="connsiteY2113" fmla="*/ 6616450 h 11256431"/>
              <a:gd name="connsiteX2114" fmla="*/ 620935 w 11754012"/>
              <a:gd name="connsiteY2114" fmla="*/ 6622143 h 11256431"/>
              <a:gd name="connsiteX2115" fmla="*/ 458029 w 11754012"/>
              <a:gd name="connsiteY2115" fmla="*/ 6780736 h 11256431"/>
              <a:gd name="connsiteX2116" fmla="*/ 423485 w 11754012"/>
              <a:gd name="connsiteY2116" fmla="*/ 6826299 h 11256431"/>
              <a:gd name="connsiteX2117" fmla="*/ 447831 w 11754012"/>
              <a:gd name="connsiteY2117" fmla="*/ 6849584 h 11256431"/>
              <a:gd name="connsiteX2118" fmla="*/ 448217 w 11754012"/>
              <a:gd name="connsiteY2118" fmla="*/ 6849953 h 11256431"/>
              <a:gd name="connsiteX2119" fmla="*/ 438956 w 11754012"/>
              <a:gd name="connsiteY2119" fmla="*/ 6853376 h 11256431"/>
              <a:gd name="connsiteX2120" fmla="*/ 388942 w 11754012"/>
              <a:gd name="connsiteY2120" fmla="*/ 6871860 h 11256431"/>
              <a:gd name="connsiteX2121" fmla="*/ 354398 w 11754012"/>
              <a:gd name="connsiteY2121" fmla="*/ 6917425 h 11256431"/>
              <a:gd name="connsiteX2122" fmla="*/ 364206 w 11754012"/>
              <a:gd name="connsiteY2122" fmla="*/ 6848208 h 11256431"/>
              <a:gd name="connsiteX2123" fmla="*/ 398751 w 11754012"/>
              <a:gd name="connsiteY2123" fmla="*/ 6802646 h 11256431"/>
              <a:gd name="connsiteX2124" fmla="*/ 403073 w 11754012"/>
              <a:gd name="connsiteY2124" fmla="*/ 6796947 h 11256431"/>
              <a:gd name="connsiteX2125" fmla="*/ 428980 w 11754012"/>
              <a:gd name="connsiteY2125" fmla="*/ 6762777 h 11256431"/>
              <a:gd name="connsiteX2126" fmla="*/ 433294 w 11754012"/>
              <a:gd name="connsiteY2126" fmla="*/ 6757085 h 11256431"/>
              <a:gd name="connsiteX2127" fmla="*/ 441933 w 11754012"/>
              <a:gd name="connsiteY2127" fmla="*/ 6745691 h 11256431"/>
              <a:gd name="connsiteX2128" fmla="*/ 463519 w 11754012"/>
              <a:gd name="connsiteY2128" fmla="*/ 6717219 h 11256431"/>
              <a:gd name="connsiteX2129" fmla="*/ 467837 w 11754012"/>
              <a:gd name="connsiteY2129" fmla="*/ 6711525 h 11256431"/>
              <a:gd name="connsiteX2130" fmla="*/ 606013 w 11754012"/>
              <a:gd name="connsiteY2130" fmla="*/ 6529275 h 11256431"/>
              <a:gd name="connsiteX2131" fmla="*/ 724566 w 11754012"/>
              <a:gd name="connsiteY2131" fmla="*/ 6485459 h 11256431"/>
              <a:gd name="connsiteX2132" fmla="*/ 793649 w 11754012"/>
              <a:gd name="connsiteY2132" fmla="*/ 6394338 h 11256431"/>
              <a:gd name="connsiteX2133" fmla="*/ 956558 w 11754012"/>
              <a:gd name="connsiteY2133" fmla="*/ 6235747 h 11256431"/>
              <a:gd name="connsiteX2134" fmla="*/ 996497 w 11754012"/>
              <a:gd name="connsiteY2134" fmla="*/ 6183068 h 11256431"/>
              <a:gd name="connsiteX2135" fmla="*/ 1011069 w 11754012"/>
              <a:gd name="connsiteY2135" fmla="*/ 6163846 h 11256431"/>
              <a:gd name="connsiteX2136" fmla="*/ 1012692 w 11754012"/>
              <a:gd name="connsiteY2136" fmla="*/ 6161707 h 11256431"/>
              <a:gd name="connsiteX2137" fmla="*/ 1017008 w 11754012"/>
              <a:gd name="connsiteY2137" fmla="*/ 6156013 h 11256431"/>
              <a:gd name="connsiteX2138" fmla="*/ 1025643 w 11754012"/>
              <a:gd name="connsiteY2138" fmla="*/ 6144624 h 11256431"/>
              <a:gd name="connsiteX2139" fmla="*/ 1060187 w 11754012"/>
              <a:gd name="connsiteY2139" fmla="*/ 6099062 h 11256431"/>
              <a:gd name="connsiteX2140" fmla="*/ 1188547 w 11754012"/>
              <a:gd name="connsiteY2140" fmla="*/ 5986034 h 11256431"/>
              <a:gd name="connsiteX2141" fmla="*/ 1282369 w 11754012"/>
              <a:gd name="connsiteY2141" fmla="*/ 5918563 h 11256431"/>
              <a:gd name="connsiteX2142" fmla="*/ 1341645 w 11754012"/>
              <a:gd name="connsiteY2142" fmla="*/ 5896653 h 11256431"/>
              <a:gd name="connsiteX2143" fmla="*/ 1351455 w 11754012"/>
              <a:gd name="connsiteY2143" fmla="*/ 5827441 h 11256431"/>
              <a:gd name="connsiteX2144" fmla="*/ 1410728 w 11754012"/>
              <a:gd name="connsiteY2144" fmla="*/ 5805535 h 11256431"/>
              <a:gd name="connsiteX2145" fmla="*/ 1445272 w 11754012"/>
              <a:gd name="connsiteY2145" fmla="*/ 5759972 h 11256431"/>
              <a:gd name="connsiteX2146" fmla="*/ 1479816 w 11754012"/>
              <a:gd name="connsiteY2146" fmla="*/ 5714410 h 11256431"/>
              <a:gd name="connsiteX2147" fmla="*/ 1445272 w 11754012"/>
              <a:gd name="connsiteY2147" fmla="*/ 5759972 h 11256431"/>
              <a:gd name="connsiteX2148" fmla="*/ 1326720 w 11754012"/>
              <a:gd name="connsiteY2148" fmla="*/ 5803788 h 11256431"/>
              <a:gd name="connsiteX2149" fmla="*/ 1173624 w 11754012"/>
              <a:gd name="connsiteY2149" fmla="*/ 5893166 h 11256431"/>
              <a:gd name="connsiteX2150" fmla="*/ 1139080 w 11754012"/>
              <a:gd name="connsiteY2150" fmla="*/ 5938727 h 11256431"/>
              <a:gd name="connsiteX2151" fmla="*/ 1079805 w 11754012"/>
              <a:gd name="connsiteY2151" fmla="*/ 5960635 h 11256431"/>
              <a:gd name="connsiteX2152" fmla="*/ 1020526 w 11754012"/>
              <a:gd name="connsiteY2152" fmla="*/ 5982545 h 11256431"/>
              <a:gd name="connsiteX2153" fmla="*/ 960618 w 11754012"/>
              <a:gd name="connsiteY2153" fmla="*/ 6061561 h 11256431"/>
              <a:gd name="connsiteX2154" fmla="*/ 951442 w 11754012"/>
              <a:gd name="connsiteY2154" fmla="*/ 6073666 h 11256431"/>
              <a:gd name="connsiteX2155" fmla="*/ 976176 w 11754012"/>
              <a:gd name="connsiteY2155" fmla="*/ 6097318 h 11256431"/>
              <a:gd name="connsiteX2156" fmla="*/ 907090 w 11754012"/>
              <a:gd name="connsiteY2156" fmla="*/ 6188440 h 11256431"/>
              <a:gd name="connsiteX2157" fmla="*/ 882356 w 11754012"/>
              <a:gd name="connsiteY2157" fmla="*/ 6164786 h 11256431"/>
              <a:gd name="connsiteX2158" fmla="*/ 823078 w 11754012"/>
              <a:gd name="connsiteY2158" fmla="*/ 6186696 h 11256431"/>
              <a:gd name="connsiteX2159" fmla="*/ 788534 w 11754012"/>
              <a:gd name="connsiteY2159" fmla="*/ 6232258 h 11256431"/>
              <a:gd name="connsiteX2160" fmla="*/ 729258 w 11754012"/>
              <a:gd name="connsiteY2160" fmla="*/ 6254169 h 11256431"/>
              <a:gd name="connsiteX2161" fmla="*/ 773610 w 11754012"/>
              <a:gd name="connsiteY2161" fmla="*/ 6139391 h 11256431"/>
              <a:gd name="connsiteX2162" fmla="*/ 714334 w 11754012"/>
              <a:gd name="connsiteY2162" fmla="*/ 6161302 h 11256431"/>
              <a:gd name="connsiteX2163" fmla="*/ 739066 w 11754012"/>
              <a:gd name="connsiteY2163" fmla="*/ 6184953 h 11256431"/>
              <a:gd name="connsiteX2164" fmla="*/ 704523 w 11754012"/>
              <a:gd name="connsiteY2164" fmla="*/ 6230516 h 11256431"/>
              <a:gd name="connsiteX2165" fmla="*/ 645248 w 11754012"/>
              <a:gd name="connsiteY2165" fmla="*/ 6252423 h 11256431"/>
              <a:gd name="connsiteX2166" fmla="*/ 585973 w 11754012"/>
              <a:gd name="connsiteY2166" fmla="*/ 6274328 h 11256431"/>
              <a:gd name="connsiteX2167" fmla="*/ 561239 w 11754012"/>
              <a:gd name="connsiteY2167" fmla="*/ 6250675 h 11256431"/>
              <a:gd name="connsiteX2168" fmla="*/ 526696 w 11754012"/>
              <a:gd name="connsiteY2168" fmla="*/ 6296237 h 11256431"/>
              <a:gd name="connsiteX2169" fmla="*/ 506763 w 11754012"/>
              <a:gd name="connsiteY2169" fmla="*/ 6313461 h 11256431"/>
              <a:gd name="connsiteX2170" fmla="*/ 487197 w 11754012"/>
              <a:gd name="connsiteY2170" fmla="*/ 6327232 h 11256431"/>
              <a:gd name="connsiteX2171" fmla="*/ 491192 w 11754012"/>
              <a:gd name="connsiteY2171" fmla="*/ 6326910 h 11256431"/>
              <a:gd name="connsiteX2172" fmla="*/ 506763 w 11754012"/>
              <a:gd name="connsiteY2172" fmla="*/ 6313461 h 11256431"/>
              <a:gd name="connsiteX2173" fmla="*/ 508643 w 11754012"/>
              <a:gd name="connsiteY2173" fmla="*/ 6312134 h 11256431"/>
              <a:gd name="connsiteX2174" fmla="*/ 492151 w 11754012"/>
              <a:gd name="connsiteY2174" fmla="*/ 6341800 h 11256431"/>
              <a:gd name="connsiteX2175" fmla="*/ 457610 w 11754012"/>
              <a:gd name="connsiteY2175" fmla="*/ 6387359 h 11256431"/>
              <a:gd name="connsiteX2176" fmla="*/ 432876 w 11754012"/>
              <a:gd name="connsiteY2176" fmla="*/ 6363707 h 11256431"/>
              <a:gd name="connsiteX2177" fmla="*/ 398332 w 11754012"/>
              <a:gd name="connsiteY2177" fmla="*/ 6409269 h 11256431"/>
              <a:gd name="connsiteX2178" fmla="*/ 373598 w 11754012"/>
              <a:gd name="connsiteY2178" fmla="*/ 6385615 h 11256431"/>
              <a:gd name="connsiteX2179" fmla="*/ 339054 w 11754012"/>
              <a:gd name="connsiteY2179" fmla="*/ 6431178 h 11256431"/>
              <a:gd name="connsiteX2180" fmla="*/ 348865 w 11754012"/>
              <a:gd name="connsiteY2180" fmla="*/ 6361964 h 11256431"/>
              <a:gd name="connsiteX2181" fmla="*/ 383409 w 11754012"/>
              <a:gd name="connsiteY2181" fmla="*/ 6316403 h 11256431"/>
              <a:gd name="connsiteX2182" fmla="*/ 358675 w 11754012"/>
              <a:gd name="connsiteY2182" fmla="*/ 6292747 h 11256431"/>
              <a:gd name="connsiteX2183" fmla="*/ 333941 w 11754012"/>
              <a:gd name="connsiteY2183" fmla="*/ 6269099 h 11256431"/>
              <a:gd name="connsiteX2184" fmla="*/ 309206 w 11754012"/>
              <a:gd name="connsiteY2184" fmla="*/ 6245443 h 11256431"/>
              <a:gd name="connsiteX2185" fmla="*/ 412836 w 11754012"/>
              <a:gd name="connsiteY2185" fmla="*/ 6108760 h 11256431"/>
              <a:gd name="connsiteX2186" fmla="*/ 447377 w 11754012"/>
              <a:gd name="connsiteY2186" fmla="*/ 6063202 h 11256431"/>
              <a:gd name="connsiteX2187" fmla="*/ 422645 w 11754012"/>
              <a:gd name="connsiteY2187" fmla="*/ 6039548 h 11256431"/>
              <a:gd name="connsiteX2188" fmla="*/ 481921 w 11754012"/>
              <a:gd name="connsiteY2188" fmla="*/ 6017640 h 11256431"/>
              <a:gd name="connsiteX2189" fmla="*/ 486238 w 11754012"/>
              <a:gd name="connsiteY2189" fmla="*/ 6011945 h 11256431"/>
              <a:gd name="connsiteX2190" fmla="*/ 512146 w 11754012"/>
              <a:gd name="connsiteY2190" fmla="*/ 5977773 h 11256431"/>
              <a:gd name="connsiteX2191" fmla="*/ 516464 w 11754012"/>
              <a:gd name="connsiteY2191" fmla="*/ 5972078 h 11256431"/>
              <a:gd name="connsiteX2192" fmla="*/ 551006 w 11754012"/>
              <a:gd name="connsiteY2192" fmla="*/ 5926516 h 11256431"/>
              <a:gd name="connsiteX2193" fmla="*/ 562967 w 11754012"/>
              <a:gd name="connsiteY2193" fmla="*/ 5901670 h 11256431"/>
              <a:gd name="connsiteX2194" fmla="*/ 562102 w 11754012"/>
              <a:gd name="connsiteY2194" fmla="*/ 5903969 h 11256431"/>
              <a:gd name="connsiteX2195" fmla="*/ 585551 w 11754012"/>
              <a:gd name="connsiteY2195" fmla="*/ 5880954 h 11256431"/>
              <a:gd name="connsiteX2196" fmla="*/ 644828 w 11754012"/>
              <a:gd name="connsiteY2196" fmla="*/ 5859048 h 11256431"/>
              <a:gd name="connsiteX2197" fmla="*/ 654637 w 11754012"/>
              <a:gd name="connsiteY2197" fmla="*/ 5789833 h 11256431"/>
              <a:gd name="connsiteX2198" fmla="*/ 748456 w 11754012"/>
              <a:gd name="connsiteY2198" fmla="*/ 5722366 h 11256431"/>
              <a:gd name="connsiteX2199" fmla="*/ 758266 w 11754012"/>
              <a:gd name="connsiteY2199" fmla="*/ 5653151 h 11256431"/>
              <a:gd name="connsiteX2200" fmla="*/ 664447 w 11754012"/>
              <a:gd name="connsiteY2200" fmla="*/ 5720617 h 11256431"/>
              <a:gd name="connsiteX2201" fmla="*/ 674254 w 11754012"/>
              <a:gd name="connsiteY2201" fmla="*/ 5651408 h 11256431"/>
              <a:gd name="connsiteX2202" fmla="*/ 605169 w 11754012"/>
              <a:gd name="connsiteY2202" fmla="*/ 5742528 h 11256431"/>
              <a:gd name="connsiteX2203" fmla="*/ 580435 w 11754012"/>
              <a:gd name="connsiteY2203" fmla="*/ 5718874 h 11256431"/>
              <a:gd name="connsiteX2204" fmla="*/ 545891 w 11754012"/>
              <a:gd name="connsiteY2204" fmla="*/ 5764437 h 11256431"/>
              <a:gd name="connsiteX2205" fmla="*/ 486618 w 11754012"/>
              <a:gd name="connsiteY2205" fmla="*/ 5786345 h 11256431"/>
              <a:gd name="connsiteX2206" fmla="*/ 452072 w 11754012"/>
              <a:gd name="connsiteY2206" fmla="*/ 5831907 h 11256431"/>
              <a:gd name="connsiteX2207" fmla="*/ 427339 w 11754012"/>
              <a:gd name="connsiteY2207" fmla="*/ 5808253 h 11256431"/>
              <a:gd name="connsiteX2208" fmla="*/ 249508 w 11754012"/>
              <a:gd name="connsiteY2208" fmla="*/ 5873978 h 11256431"/>
              <a:gd name="connsiteX2209" fmla="*/ 259316 w 11754012"/>
              <a:gd name="connsiteY2209" fmla="*/ 5804768 h 11256431"/>
              <a:gd name="connsiteX2210" fmla="*/ 293860 w 11754012"/>
              <a:gd name="connsiteY2210" fmla="*/ 5759205 h 11256431"/>
              <a:gd name="connsiteX2211" fmla="*/ 362947 w 11754012"/>
              <a:gd name="connsiteY2211" fmla="*/ 5668080 h 11256431"/>
              <a:gd name="connsiteX2212" fmla="*/ 397490 w 11754012"/>
              <a:gd name="connsiteY2212" fmla="*/ 5622521 h 11256431"/>
              <a:gd name="connsiteX2213" fmla="*/ 372756 w 11754012"/>
              <a:gd name="connsiteY2213" fmla="*/ 5598868 h 11256431"/>
              <a:gd name="connsiteX2214" fmla="*/ 338213 w 11754012"/>
              <a:gd name="connsiteY2214" fmla="*/ 5644428 h 11256431"/>
              <a:gd name="connsiteX2215" fmla="*/ 313482 w 11754012"/>
              <a:gd name="connsiteY2215" fmla="*/ 5620775 h 11256431"/>
              <a:gd name="connsiteX2216" fmla="*/ 278937 w 11754012"/>
              <a:gd name="connsiteY2216" fmla="*/ 5666338 h 11256431"/>
              <a:gd name="connsiteX2217" fmla="*/ 254203 w 11754012"/>
              <a:gd name="connsiteY2217" fmla="*/ 5642684 h 11256431"/>
              <a:gd name="connsiteX2218" fmla="*/ 288746 w 11754012"/>
              <a:gd name="connsiteY2218" fmla="*/ 5597124 h 11256431"/>
              <a:gd name="connsiteX2219" fmla="*/ 298555 w 11754012"/>
              <a:gd name="connsiteY2219" fmla="*/ 5527911 h 11256431"/>
              <a:gd name="connsiteX2220" fmla="*/ 333099 w 11754012"/>
              <a:gd name="connsiteY2220" fmla="*/ 5482348 h 11256431"/>
              <a:gd name="connsiteX2221" fmla="*/ 308366 w 11754012"/>
              <a:gd name="connsiteY2221" fmla="*/ 5458694 h 11256431"/>
              <a:gd name="connsiteX2222" fmla="*/ 367643 w 11754012"/>
              <a:gd name="connsiteY2222" fmla="*/ 5436786 h 11256431"/>
              <a:gd name="connsiteX2223" fmla="*/ 411993 w 11754012"/>
              <a:gd name="connsiteY2223" fmla="*/ 5322012 h 11256431"/>
              <a:gd name="connsiteX2224" fmla="*/ 446536 w 11754012"/>
              <a:gd name="connsiteY2224" fmla="*/ 5276453 h 11256431"/>
              <a:gd name="connsiteX2225" fmla="*/ 421801 w 11754012"/>
              <a:gd name="connsiteY2225" fmla="*/ 5252800 h 11256431"/>
              <a:gd name="connsiteX2226" fmla="*/ 352716 w 11754012"/>
              <a:gd name="connsiteY2226" fmla="*/ 5343922 h 11256431"/>
              <a:gd name="connsiteX2227" fmla="*/ 318175 w 11754012"/>
              <a:gd name="connsiteY2227" fmla="*/ 5389479 h 11256431"/>
              <a:gd name="connsiteX2228" fmla="*/ 258898 w 11754012"/>
              <a:gd name="connsiteY2228" fmla="*/ 5411389 h 11256431"/>
              <a:gd name="connsiteX2229" fmla="*/ 214545 w 11754012"/>
              <a:gd name="connsiteY2229" fmla="*/ 5526164 h 11256431"/>
              <a:gd name="connsiteX2230" fmla="*/ 273821 w 11754012"/>
              <a:gd name="connsiteY2230" fmla="*/ 5504258 h 11256431"/>
              <a:gd name="connsiteX2231" fmla="*/ 239280 w 11754012"/>
              <a:gd name="connsiteY2231" fmla="*/ 5549816 h 11256431"/>
              <a:gd name="connsiteX2232" fmla="*/ 170191 w 11754012"/>
              <a:gd name="connsiteY2232" fmla="*/ 5640941 h 11256431"/>
              <a:gd name="connsiteX2233" fmla="*/ 145457 w 11754012"/>
              <a:gd name="connsiteY2233" fmla="*/ 5617288 h 11256431"/>
              <a:gd name="connsiteX2234" fmla="*/ 120726 w 11754012"/>
              <a:gd name="connsiteY2234" fmla="*/ 5593636 h 11256431"/>
              <a:gd name="connsiteX2235" fmla="*/ 130534 w 11754012"/>
              <a:gd name="connsiteY2235" fmla="*/ 5524421 h 11256431"/>
              <a:gd name="connsiteX2236" fmla="*/ 189812 w 11754012"/>
              <a:gd name="connsiteY2236" fmla="*/ 5502512 h 11256431"/>
              <a:gd name="connsiteX2237" fmla="*/ 245946 w 11754012"/>
              <a:gd name="connsiteY2237" fmla="*/ 5428475 h 11256431"/>
              <a:gd name="connsiteX2238" fmla="*/ 227051 w 11754012"/>
              <a:gd name="connsiteY2238" fmla="*/ 5437954 h 11256431"/>
              <a:gd name="connsiteX2239" fmla="*/ 230025 w 11754012"/>
              <a:gd name="connsiteY2239" fmla="*/ 5416937 h 11256431"/>
              <a:gd name="connsiteX2240" fmla="*/ 234164 w 11754012"/>
              <a:gd name="connsiteY2240" fmla="*/ 5387738 h 11256431"/>
              <a:gd name="connsiteX2241" fmla="*/ 199620 w 11754012"/>
              <a:gd name="connsiteY2241" fmla="*/ 5433299 h 11256431"/>
              <a:gd name="connsiteX2242" fmla="*/ 165079 w 11754012"/>
              <a:gd name="connsiteY2242" fmla="*/ 5478859 h 11256431"/>
              <a:gd name="connsiteX2243" fmla="*/ 140345 w 11754012"/>
              <a:gd name="connsiteY2243" fmla="*/ 5455206 h 11256431"/>
              <a:gd name="connsiteX2244" fmla="*/ 174886 w 11754012"/>
              <a:gd name="connsiteY2244" fmla="*/ 5409648 h 11256431"/>
              <a:gd name="connsiteX2245" fmla="*/ 150152 w 11754012"/>
              <a:gd name="connsiteY2245" fmla="*/ 5385994 h 11256431"/>
              <a:gd name="connsiteX2246" fmla="*/ 135229 w 11754012"/>
              <a:gd name="connsiteY2246" fmla="*/ 5293125 h 11256431"/>
              <a:gd name="connsiteX2247" fmla="*/ 169773 w 11754012"/>
              <a:gd name="connsiteY2247" fmla="*/ 5247564 h 11256431"/>
              <a:gd name="connsiteX2248" fmla="*/ 194506 w 11754012"/>
              <a:gd name="connsiteY2248" fmla="*/ 5271217 h 11256431"/>
              <a:gd name="connsiteX2249" fmla="*/ 159963 w 11754012"/>
              <a:gd name="connsiteY2249" fmla="*/ 5316779 h 11256431"/>
              <a:gd name="connsiteX2250" fmla="*/ 184697 w 11754012"/>
              <a:gd name="connsiteY2250" fmla="*/ 5340432 h 11256431"/>
              <a:gd name="connsiteX2251" fmla="*/ 219242 w 11754012"/>
              <a:gd name="connsiteY2251" fmla="*/ 5294869 h 11256431"/>
              <a:gd name="connsiteX2252" fmla="*/ 238857 w 11754012"/>
              <a:gd name="connsiteY2252" fmla="*/ 5156444 h 11256431"/>
              <a:gd name="connsiteX2253" fmla="*/ 204314 w 11754012"/>
              <a:gd name="connsiteY2253" fmla="*/ 5202006 h 11256431"/>
              <a:gd name="connsiteX2254" fmla="*/ 179578 w 11754012"/>
              <a:gd name="connsiteY2254" fmla="*/ 5178352 h 11256431"/>
              <a:gd name="connsiteX2255" fmla="*/ 214123 w 11754012"/>
              <a:gd name="connsiteY2255" fmla="*/ 5132791 h 11256431"/>
              <a:gd name="connsiteX2256" fmla="*/ 248666 w 11754012"/>
              <a:gd name="connsiteY2256" fmla="*/ 5087232 h 11256431"/>
              <a:gd name="connsiteX2257" fmla="*/ 317753 w 11754012"/>
              <a:gd name="connsiteY2257" fmla="*/ 4996108 h 11256431"/>
              <a:gd name="connsiteX2258" fmla="*/ 293019 w 11754012"/>
              <a:gd name="connsiteY2258" fmla="*/ 4972454 h 11256431"/>
              <a:gd name="connsiteX2259" fmla="*/ 258475 w 11754012"/>
              <a:gd name="connsiteY2259" fmla="*/ 5018017 h 11256431"/>
              <a:gd name="connsiteX2260" fmla="*/ 199196 w 11754012"/>
              <a:gd name="connsiteY2260" fmla="*/ 5039925 h 11256431"/>
              <a:gd name="connsiteX2261" fmla="*/ 268285 w 11754012"/>
              <a:gd name="connsiteY2261" fmla="*/ 4948801 h 11256431"/>
              <a:gd name="connsiteX2262" fmla="*/ 337371 w 11754012"/>
              <a:gd name="connsiteY2262" fmla="*/ 4857679 h 11256431"/>
              <a:gd name="connsiteX2263" fmla="*/ 243552 w 11754012"/>
              <a:gd name="connsiteY2263" fmla="*/ 4925149 h 11256431"/>
              <a:gd name="connsiteX2264" fmla="*/ 209009 w 11754012"/>
              <a:gd name="connsiteY2264" fmla="*/ 4970711 h 11256431"/>
              <a:gd name="connsiteX2265" fmla="*/ 184274 w 11754012"/>
              <a:gd name="connsiteY2265" fmla="*/ 4947059 h 11256431"/>
              <a:gd name="connsiteX2266" fmla="*/ 253363 w 11754012"/>
              <a:gd name="connsiteY2266" fmla="*/ 4855934 h 11256431"/>
              <a:gd name="connsiteX2267" fmla="*/ 194086 w 11754012"/>
              <a:gd name="connsiteY2267" fmla="*/ 4877843 h 11256431"/>
              <a:gd name="connsiteX2268" fmla="*/ 228629 w 11754012"/>
              <a:gd name="connsiteY2268" fmla="*/ 4832281 h 11256431"/>
              <a:gd name="connsiteX2269" fmla="*/ 203895 w 11754012"/>
              <a:gd name="connsiteY2269" fmla="*/ 4808628 h 11256431"/>
              <a:gd name="connsiteX2270" fmla="*/ 209291 w 11754012"/>
              <a:gd name="connsiteY2270" fmla="*/ 4801512 h 11256431"/>
              <a:gd name="connsiteX2271" fmla="*/ 238436 w 11754012"/>
              <a:gd name="connsiteY2271" fmla="*/ 4763069 h 11256431"/>
              <a:gd name="connsiteX2272" fmla="*/ 213703 w 11754012"/>
              <a:gd name="connsiteY2272" fmla="*/ 4739416 h 11256431"/>
              <a:gd name="connsiteX2273" fmla="*/ 282787 w 11754012"/>
              <a:gd name="connsiteY2273" fmla="*/ 4648296 h 11256431"/>
              <a:gd name="connsiteX2274" fmla="*/ 317332 w 11754012"/>
              <a:gd name="connsiteY2274" fmla="*/ 4602733 h 11256431"/>
              <a:gd name="connsiteX2275" fmla="*/ 258053 w 11754012"/>
              <a:gd name="connsiteY2275" fmla="*/ 4624643 h 11256431"/>
              <a:gd name="connsiteX2276" fmla="*/ 198777 w 11754012"/>
              <a:gd name="connsiteY2276" fmla="*/ 4646551 h 11256431"/>
              <a:gd name="connsiteX2277" fmla="*/ 267864 w 11754012"/>
              <a:gd name="connsiteY2277" fmla="*/ 4555428 h 11256431"/>
              <a:gd name="connsiteX2278" fmla="*/ 243130 w 11754012"/>
              <a:gd name="connsiteY2278" fmla="*/ 4531776 h 11256431"/>
              <a:gd name="connsiteX2279" fmla="*/ 208587 w 11754012"/>
              <a:gd name="connsiteY2279" fmla="*/ 4577337 h 11256431"/>
              <a:gd name="connsiteX2280" fmla="*/ 214259 w 11754012"/>
              <a:gd name="connsiteY2280" fmla="*/ 4537323 h 11256431"/>
              <a:gd name="connsiteX2281" fmla="*/ 216391 w 11754012"/>
              <a:gd name="connsiteY2281" fmla="*/ 4522282 h 11256431"/>
              <a:gd name="connsiteX2282" fmla="*/ 220497 w 11754012"/>
              <a:gd name="connsiteY2282" fmla="*/ 4521181 h 11256431"/>
              <a:gd name="connsiteX2283" fmla="*/ 218396 w 11754012"/>
              <a:gd name="connsiteY2283" fmla="*/ 4508123 h 11256431"/>
              <a:gd name="connsiteX2284" fmla="*/ 277672 w 11754012"/>
              <a:gd name="connsiteY2284" fmla="*/ 4486216 h 11256431"/>
              <a:gd name="connsiteX2285" fmla="*/ 252939 w 11754012"/>
              <a:gd name="connsiteY2285" fmla="*/ 4462564 h 11256431"/>
              <a:gd name="connsiteX2286" fmla="*/ 287482 w 11754012"/>
              <a:gd name="connsiteY2286" fmla="*/ 4417000 h 11256431"/>
              <a:gd name="connsiteX2287" fmla="*/ 297293 w 11754012"/>
              <a:gd name="connsiteY2287" fmla="*/ 4347786 h 11256431"/>
              <a:gd name="connsiteX2288" fmla="*/ 322027 w 11754012"/>
              <a:gd name="connsiteY2288" fmla="*/ 4371439 h 11256431"/>
              <a:gd name="connsiteX2289" fmla="*/ 331837 w 11754012"/>
              <a:gd name="connsiteY2289" fmla="*/ 4302224 h 11256431"/>
              <a:gd name="connsiteX2290" fmla="*/ 435466 w 11754012"/>
              <a:gd name="connsiteY2290" fmla="*/ 4165540 h 11256431"/>
              <a:gd name="connsiteX2291" fmla="*/ 470010 w 11754012"/>
              <a:gd name="connsiteY2291" fmla="*/ 4119977 h 11256431"/>
              <a:gd name="connsiteX2292" fmla="*/ 445277 w 11754012"/>
              <a:gd name="connsiteY2292" fmla="*/ 4096324 h 11256431"/>
              <a:gd name="connsiteX2293" fmla="*/ 504553 w 11754012"/>
              <a:gd name="connsiteY2293" fmla="*/ 4074417 h 11256431"/>
              <a:gd name="connsiteX2294" fmla="*/ 514363 w 11754012"/>
              <a:gd name="connsiteY2294" fmla="*/ 4005202 h 11256431"/>
              <a:gd name="connsiteX2295" fmla="*/ 539096 w 11754012"/>
              <a:gd name="connsiteY2295" fmla="*/ 4028855 h 11256431"/>
              <a:gd name="connsiteX2296" fmla="*/ 573641 w 11754012"/>
              <a:gd name="connsiteY2296" fmla="*/ 3983293 h 11256431"/>
              <a:gd name="connsiteX2297" fmla="*/ 598374 w 11754012"/>
              <a:gd name="connsiteY2297" fmla="*/ 4006945 h 11256431"/>
              <a:gd name="connsiteX2298" fmla="*/ 632917 w 11754012"/>
              <a:gd name="connsiteY2298" fmla="*/ 3961384 h 11256431"/>
              <a:gd name="connsiteX2299" fmla="*/ 667460 w 11754012"/>
              <a:gd name="connsiteY2299" fmla="*/ 3915822 h 11256431"/>
              <a:gd name="connsiteX2300" fmla="*/ 702001 w 11754012"/>
              <a:gd name="connsiteY2300" fmla="*/ 3870265 h 11256431"/>
              <a:gd name="connsiteX2301" fmla="*/ 677268 w 11754012"/>
              <a:gd name="connsiteY2301" fmla="*/ 3846612 h 11256431"/>
              <a:gd name="connsiteX2302" fmla="*/ 617994 w 11754012"/>
              <a:gd name="connsiteY2302" fmla="*/ 3868517 h 11256431"/>
              <a:gd name="connsiteX2303" fmla="*/ 652534 w 11754012"/>
              <a:gd name="connsiteY2303" fmla="*/ 3822959 h 11256431"/>
              <a:gd name="connsiteX2304" fmla="*/ 756162 w 11754012"/>
              <a:gd name="connsiteY2304" fmla="*/ 3686275 h 11256431"/>
              <a:gd name="connsiteX2305" fmla="*/ 815440 w 11754012"/>
              <a:gd name="connsiteY2305" fmla="*/ 3664366 h 11256431"/>
              <a:gd name="connsiteX2306" fmla="*/ 780898 w 11754012"/>
              <a:gd name="connsiteY2306" fmla="*/ 3709928 h 11256431"/>
              <a:gd name="connsiteX2307" fmla="*/ 805632 w 11754012"/>
              <a:gd name="connsiteY2307" fmla="*/ 3733580 h 11256431"/>
              <a:gd name="connsiteX2308" fmla="*/ 840174 w 11754012"/>
              <a:gd name="connsiteY2308" fmla="*/ 3688019 h 11256431"/>
              <a:gd name="connsiteX2309" fmla="*/ 874718 w 11754012"/>
              <a:gd name="connsiteY2309" fmla="*/ 3642457 h 11256431"/>
              <a:gd name="connsiteX2310" fmla="*/ 909260 w 11754012"/>
              <a:gd name="connsiteY2310" fmla="*/ 3596896 h 11256431"/>
              <a:gd name="connsiteX2311" fmla="*/ 884528 w 11754012"/>
              <a:gd name="connsiteY2311" fmla="*/ 3573243 h 11256431"/>
              <a:gd name="connsiteX2312" fmla="*/ 919071 w 11754012"/>
              <a:gd name="connsiteY2312" fmla="*/ 3527681 h 11256431"/>
              <a:gd name="connsiteX2313" fmla="*/ 953610 w 11754012"/>
              <a:gd name="connsiteY2313" fmla="*/ 3482124 h 11256431"/>
              <a:gd name="connsiteX2314" fmla="*/ 961093 w 11754012"/>
              <a:gd name="connsiteY2314" fmla="*/ 3479356 h 11256431"/>
              <a:gd name="connsiteX2315" fmla="*/ 963285 w 11754012"/>
              <a:gd name="connsiteY2315" fmla="*/ 3463886 h 11256431"/>
              <a:gd name="connsiteX2316" fmla="*/ 964511 w 11754012"/>
              <a:gd name="connsiteY2316" fmla="*/ 3455234 h 11256431"/>
              <a:gd name="connsiteX2317" fmla="*/ 999054 w 11754012"/>
              <a:gd name="connsiteY2317" fmla="*/ 3409674 h 11256431"/>
              <a:gd name="connsiteX2318" fmla="*/ 1004295 w 11754012"/>
              <a:gd name="connsiteY2318" fmla="*/ 3373401 h 11256431"/>
              <a:gd name="connsiteX2319" fmla="*/ 1001055 w 11754012"/>
              <a:gd name="connsiteY2319" fmla="*/ 3370303 h 11256431"/>
              <a:gd name="connsiteX2320" fmla="*/ 997965 w 11754012"/>
              <a:gd name="connsiteY2320" fmla="*/ 3367347 h 11256431"/>
              <a:gd name="connsiteX2321" fmla="*/ 751049 w 11754012"/>
              <a:gd name="connsiteY2321" fmla="*/ 3524192 h 11256431"/>
              <a:gd name="connsiteX2322" fmla="*/ 691772 w 11754012"/>
              <a:gd name="connsiteY2322" fmla="*/ 3546102 h 11256431"/>
              <a:gd name="connsiteX2323" fmla="*/ 632495 w 11754012"/>
              <a:gd name="connsiteY2323" fmla="*/ 3568011 h 11256431"/>
              <a:gd name="connsiteX2324" fmla="*/ 607760 w 11754012"/>
              <a:gd name="connsiteY2324" fmla="*/ 3544358 h 11256431"/>
              <a:gd name="connsiteX2325" fmla="*/ 667039 w 11754012"/>
              <a:gd name="connsiteY2325" fmla="*/ 3522449 h 11256431"/>
              <a:gd name="connsiteX2326" fmla="*/ 642303 w 11754012"/>
              <a:gd name="connsiteY2326" fmla="*/ 3498795 h 11256431"/>
              <a:gd name="connsiteX2327" fmla="*/ 676847 w 11754012"/>
              <a:gd name="connsiteY2327" fmla="*/ 3453235 h 11256431"/>
              <a:gd name="connsiteX2328" fmla="*/ 721201 w 11754012"/>
              <a:gd name="connsiteY2328" fmla="*/ 3338459 h 11256431"/>
              <a:gd name="connsiteX2329" fmla="*/ 821051 w 11754012"/>
              <a:gd name="connsiteY2329" fmla="*/ 3206760 h 11256431"/>
              <a:gd name="connsiteX2330" fmla="*/ 833548 w 11754012"/>
              <a:gd name="connsiteY2330" fmla="*/ 3190279 h 11256431"/>
              <a:gd name="connsiteX2331" fmla="*/ 834501 w 11754012"/>
              <a:gd name="connsiteY2331" fmla="*/ 3183541 h 11256431"/>
              <a:gd name="connsiteX2332" fmla="*/ 835729 w 11754012"/>
              <a:gd name="connsiteY2332" fmla="*/ 3174889 h 11256431"/>
              <a:gd name="connsiteX2333" fmla="*/ 848907 w 11754012"/>
              <a:gd name="connsiteY2333" fmla="*/ 3170019 h 11256431"/>
              <a:gd name="connsiteX2334" fmla="*/ 872326 w 11754012"/>
              <a:gd name="connsiteY2334" fmla="*/ 3139132 h 11256431"/>
              <a:gd name="connsiteX2335" fmla="*/ 893915 w 11754012"/>
              <a:gd name="connsiteY2335" fmla="*/ 3110654 h 11256431"/>
              <a:gd name="connsiteX2336" fmla="*/ 928459 w 11754012"/>
              <a:gd name="connsiteY2336" fmla="*/ 3065094 h 11256431"/>
              <a:gd name="connsiteX2337" fmla="*/ 937178 w 11754012"/>
              <a:gd name="connsiteY2337" fmla="*/ 3053592 h 11256431"/>
              <a:gd name="connsiteX2338" fmla="*/ 938132 w 11754012"/>
              <a:gd name="connsiteY2338" fmla="*/ 3046856 h 11256431"/>
              <a:gd name="connsiteX2339" fmla="*/ 939359 w 11754012"/>
              <a:gd name="connsiteY2339" fmla="*/ 3038205 h 11256431"/>
              <a:gd name="connsiteX2340" fmla="*/ 904815 w 11754012"/>
              <a:gd name="connsiteY2340" fmla="*/ 3083766 h 11256431"/>
              <a:gd name="connsiteX2341" fmla="*/ 870273 w 11754012"/>
              <a:gd name="connsiteY2341" fmla="*/ 3129328 h 11256431"/>
              <a:gd name="connsiteX2342" fmla="*/ 845537 w 11754012"/>
              <a:gd name="connsiteY2342" fmla="*/ 3105675 h 11256431"/>
              <a:gd name="connsiteX2343" fmla="*/ 880080 w 11754012"/>
              <a:gd name="connsiteY2343" fmla="*/ 3060113 h 11256431"/>
              <a:gd name="connsiteX2344" fmla="*/ 855348 w 11754012"/>
              <a:gd name="connsiteY2344" fmla="*/ 3036461 h 11256431"/>
              <a:gd name="connsiteX2345" fmla="*/ 840424 w 11754012"/>
              <a:gd name="connsiteY2345" fmla="*/ 2943594 h 11256431"/>
              <a:gd name="connsiteX2346" fmla="*/ 874966 w 11754012"/>
              <a:gd name="connsiteY2346" fmla="*/ 2898032 h 11256431"/>
              <a:gd name="connsiteX2347" fmla="*/ 899700 w 11754012"/>
              <a:gd name="connsiteY2347" fmla="*/ 2921685 h 11256431"/>
              <a:gd name="connsiteX2348" fmla="*/ 865157 w 11754012"/>
              <a:gd name="connsiteY2348" fmla="*/ 2967246 h 11256431"/>
              <a:gd name="connsiteX2349" fmla="*/ 889890 w 11754012"/>
              <a:gd name="connsiteY2349" fmla="*/ 2990898 h 11256431"/>
              <a:gd name="connsiteX2350" fmla="*/ 924434 w 11754012"/>
              <a:gd name="connsiteY2350" fmla="*/ 2945337 h 11256431"/>
              <a:gd name="connsiteX2351" fmla="*/ 944051 w 11754012"/>
              <a:gd name="connsiteY2351" fmla="*/ 2806914 h 11256431"/>
              <a:gd name="connsiteX2352" fmla="*/ 909507 w 11754012"/>
              <a:gd name="connsiteY2352" fmla="*/ 2852475 h 11256431"/>
              <a:gd name="connsiteX2353" fmla="*/ 884772 w 11754012"/>
              <a:gd name="connsiteY2353" fmla="*/ 2828821 h 11256431"/>
              <a:gd name="connsiteX2354" fmla="*/ 919317 w 11754012"/>
              <a:gd name="connsiteY2354" fmla="*/ 2783260 h 11256431"/>
              <a:gd name="connsiteX2355" fmla="*/ 953860 w 11754012"/>
              <a:gd name="connsiteY2355" fmla="*/ 2737698 h 11256431"/>
              <a:gd name="connsiteX2356" fmla="*/ 1022947 w 11754012"/>
              <a:gd name="connsiteY2356" fmla="*/ 2646575 h 11256431"/>
              <a:gd name="connsiteX2357" fmla="*/ 998212 w 11754012"/>
              <a:gd name="connsiteY2357" fmla="*/ 2622921 h 11256431"/>
              <a:gd name="connsiteX2358" fmla="*/ 963669 w 11754012"/>
              <a:gd name="connsiteY2358" fmla="*/ 2668483 h 11256431"/>
              <a:gd name="connsiteX2359" fmla="*/ 904393 w 11754012"/>
              <a:gd name="connsiteY2359" fmla="*/ 2690394 h 11256431"/>
              <a:gd name="connsiteX2360" fmla="*/ 973478 w 11754012"/>
              <a:gd name="connsiteY2360" fmla="*/ 2599270 h 11256431"/>
              <a:gd name="connsiteX2361" fmla="*/ 1042567 w 11754012"/>
              <a:gd name="connsiteY2361" fmla="*/ 2508146 h 11256431"/>
              <a:gd name="connsiteX2362" fmla="*/ 948746 w 11754012"/>
              <a:gd name="connsiteY2362" fmla="*/ 2575617 h 11256431"/>
              <a:gd name="connsiteX2363" fmla="*/ 914203 w 11754012"/>
              <a:gd name="connsiteY2363" fmla="*/ 2621180 h 11256431"/>
              <a:gd name="connsiteX2364" fmla="*/ 889469 w 11754012"/>
              <a:gd name="connsiteY2364" fmla="*/ 2597527 h 11256431"/>
              <a:gd name="connsiteX2365" fmla="*/ 958555 w 11754012"/>
              <a:gd name="connsiteY2365" fmla="*/ 2506403 h 11256431"/>
              <a:gd name="connsiteX2366" fmla="*/ 899279 w 11754012"/>
              <a:gd name="connsiteY2366" fmla="*/ 2528312 h 11256431"/>
              <a:gd name="connsiteX2367" fmla="*/ 933821 w 11754012"/>
              <a:gd name="connsiteY2367" fmla="*/ 2482750 h 11256431"/>
              <a:gd name="connsiteX2368" fmla="*/ 909089 w 11754012"/>
              <a:gd name="connsiteY2368" fmla="*/ 2459099 h 11256431"/>
              <a:gd name="connsiteX2369" fmla="*/ 914486 w 11754012"/>
              <a:gd name="connsiteY2369" fmla="*/ 2451979 h 11256431"/>
              <a:gd name="connsiteX2370" fmla="*/ 943631 w 11754012"/>
              <a:gd name="connsiteY2370" fmla="*/ 2413535 h 11256431"/>
              <a:gd name="connsiteX2371" fmla="*/ 918898 w 11754012"/>
              <a:gd name="connsiteY2371" fmla="*/ 2389883 h 11256431"/>
              <a:gd name="connsiteX2372" fmla="*/ 987981 w 11754012"/>
              <a:gd name="connsiteY2372" fmla="*/ 2298763 h 11256431"/>
              <a:gd name="connsiteX2373" fmla="*/ 1022525 w 11754012"/>
              <a:gd name="connsiteY2373" fmla="*/ 2253201 h 11256431"/>
              <a:gd name="connsiteX2374" fmla="*/ 963247 w 11754012"/>
              <a:gd name="connsiteY2374" fmla="*/ 2275111 h 11256431"/>
              <a:gd name="connsiteX2375" fmla="*/ 903971 w 11754012"/>
              <a:gd name="connsiteY2375" fmla="*/ 2297020 h 11256431"/>
              <a:gd name="connsiteX2376" fmla="*/ 973056 w 11754012"/>
              <a:gd name="connsiteY2376" fmla="*/ 2205897 h 11256431"/>
              <a:gd name="connsiteX2377" fmla="*/ 948323 w 11754012"/>
              <a:gd name="connsiteY2377" fmla="*/ 2182243 h 11256431"/>
              <a:gd name="connsiteX2378" fmla="*/ 913780 w 11754012"/>
              <a:gd name="connsiteY2378" fmla="*/ 2227805 h 11256431"/>
              <a:gd name="connsiteX2379" fmla="*/ 919451 w 11754012"/>
              <a:gd name="connsiteY2379" fmla="*/ 2187791 h 11256431"/>
              <a:gd name="connsiteX2380" fmla="*/ 921584 w 11754012"/>
              <a:gd name="connsiteY2380" fmla="*/ 2172748 h 11256431"/>
              <a:gd name="connsiteX2381" fmla="*/ 925689 w 11754012"/>
              <a:gd name="connsiteY2381" fmla="*/ 2171649 h 11256431"/>
              <a:gd name="connsiteX2382" fmla="*/ 923590 w 11754012"/>
              <a:gd name="connsiteY2382" fmla="*/ 2158591 h 11256431"/>
              <a:gd name="connsiteX2383" fmla="*/ 982867 w 11754012"/>
              <a:gd name="connsiteY2383" fmla="*/ 2136682 h 11256431"/>
              <a:gd name="connsiteX2384" fmla="*/ 958133 w 11754012"/>
              <a:gd name="connsiteY2384" fmla="*/ 2113030 h 11256431"/>
              <a:gd name="connsiteX2385" fmla="*/ 992676 w 11754012"/>
              <a:gd name="connsiteY2385" fmla="*/ 2067468 h 11256431"/>
              <a:gd name="connsiteX2386" fmla="*/ 1002486 w 11754012"/>
              <a:gd name="connsiteY2386" fmla="*/ 1998254 h 11256431"/>
              <a:gd name="connsiteX2387" fmla="*/ 1027220 w 11754012"/>
              <a:gd name="connsiteY2387" fmla="*/ 2021907 h 11256431"/>
              <a:gd name="connsiteX2388" fmla="*/ 1037029 w 11754012"/>
              <a:gd name="connsiteY2388" fmla="*/ 1952692 h 11256431"/>
              <a:gd name="connsiteX2389" fmla="*/ 1140658 w 11754012"/>
              <a:gd name="connsiteY2389" fmla="*/ 1816009 h 11256431"/>
              <a:gd name="connsiteX2390" fmla="*/ 1175202 w 11754012"/>
              <a:gd name="connsiteY2390" fmla="*/ 1770447 h 11256431"/>
              <a:gd name="connsiteX2391" fmla="*/ 1150468 w 11754012"/>
              <a:gd name="connsiteY2391" fmla="*/ 1746796 h 11256431"/>
              <a:gd name="connsiteX2392" fmla="*/ 1209744 w 11754012"/>
              <a:gd name="connsiteY2392" fmla="*/ 1724886 h 11256431"/>
              <a:gd name="connsiteX2393" fmla="*/ 1219556 w 11754012"/>
              <a:gd name="connsiteY2393" fmla="*/ 1655672 h 11256431"/>
              <a:gd name="connsiteX2394" fmla="*/ 1244288 w 11754012"/>
              <a:gd name="connsiteY2394" fmla="*/ 1679324 h 11256431"/>
              <a:gd name="connsiteX2395" fmla="*/ 1278832 w 11754012"/>
              <a:gd name="connsiteY2395" fmla="*/ 1633763 h 11256431"/>
              <a:gd name="connsiteX2396" fmla="*/ 1303566 w 11754012"/>
              <a:gd name="connsiteY2396" fmla="*/ 1657415 h 11256431"/>
              <a:gd name="connsiteX2397" fmla="*/ 1338110 w 11754012"/>
              <a:gd name="connsiteY2397" fmla="*/ 1611855 h 11256431"/>
              <a:gd name="connsiteX2398" fmla="*/ 1372653 w 11754012"/>
              <a:gd name="connsiteY2398" fmla="*/ 1566292 h 11256431"/>
              <a:gd name="connsiteX2399" fmla="*/ 1407193 w 11754012"/>
              <a:gd name="connsiteY2399" fmla="*/ 1520735 h 11256431"/>
              <a:gd name="connsiteX2400" fmla="*/ 1382459 w 11754012"/>
              <a:gd name="connsiteY2400" fmla="*/ 1497082 h 11256431"/>
              <a:gd name="connsiteX2401" fmla="*/ 1323186 w 11754012"/>
              <a:gd name="connsiteY2401" fmla="*/ 1518987 h 11256431"/>
              <a:gd name="connsiteX2402" fmla="*/ 1357726 w 11754012"/>
              <a:gd name="connsiteY2402" fmla="*/ 1473429 h 11256431"/>
              <a:gd name="connsiteX2403" fmla="*/ 1461357 w 11754012"/>
              <a:gd name="connsiteY2403" fmla="*/ 1336743 h 11256431"/>
              <a:gd name="connsiteX2404" fmla="*/ 1520635 w 11754012"/>
              <a:gd name="connsiteY2404" fmla="*/ 1314833 h 11256431"/>
              <a:gd name="connsiteX2405" fmla="*/ 1486091 w 11754012"/>
              <a:gd name="connsiteY2405" fmla="*/ 1360395 h 11256431"/>
              <a:gd name="connsiteX2406" fmla="*/ 1510825 w 11754012"/>
              <a:gd name="connsiteY2406" fmla="*/ 1384049 h 11256431"/>
              <a:gd name="connsiteX2407" fmla="*/ 1545369 w 11754012"/>
              <a:gd name="connsiteY2407" fmla="*/ 1338487 h 11256431"/>
              <a:gd name="connsiteX2408" fmla="*/ 1579912 w 11754012"/>
              <a:gd name="connsiteY2408" fmla="*/ 1292926 h 11256431"/>
              <a:gd name="connsiteX2409" fmla="*/ 1614455 w 11754012"/>
              <a:gd name="connsiteY2409" fmla="*/ 1247363 h 11256431"/>
              <a:gd name="connsiteX2410" fmla="*/ 1589720 w 11754012"/>
              <a:gd name="connsiteY2410" fmla="*/ 1223710 h 11256431"/>
              <a:gd name="connsiteX2411" fmla="*/ 1602749 w 11754012"/>
              <a:gd name="connsiteY2411" fmla="*/ 1206528 h 11256431"/>
              <a:gd name="connsiteX2412" fmla="*/ 1566067 w 11754012"/>
              <a:gd name="connsiteY2412" fmla="*/ 1211691 h 11256431"/>
              <a:gd name="connsiteX2413" fmla="*/ 1472317 w 11754012"/>
              <a:gd name="connsiteY2413" fmla="*/ 1224886 h 11256431"/>
              <a:gd name="connsiteX2414" fmla="*/ 1470077 w 11754012"/>
              <a:gd name="connsiteY2414" fmla="*/ 1225203 h 11256431"/>
              <a:gd name="connsiteX2415" fmla="*/ 1479338 w 11754012"/>
              <a:gd name="connsiteY2415" fmla="*/ 1221780 h 11256431"/>
              <a:gd name="connsiteX2416" fmla="*/ 1529354 w 11754012"/>
              <a:gd name="connsiteY2416" fmla="*/ 1203293 h 11256431"/>
              <a:gd name="connsiteX2417" fmla="*/ 1682450 w 11754012"/>
              <a:gd name="connsiteY2417" fmla="*/ 1113913 h 11256431"/>
              <a:gd name="connsiteX2418" fmla="*/ 1716992 w 11754012"/>
              <a:gd name="connsiteY2418" fmla="*/ 1068355 h 11256431"/>
              <a:gd name="connsiteX2419" fmla="*/ 1711320 w 11754012"/>
              <a:gd name="connsiteY2419" fmla="*/ 1108370 h 11256431"/>
              <a:gd name="connsiteX2420" fmla="*/ 1710603 w 11754012"/>
              <a:gd name="connsiteY2420" fmla="*/ 1113447 h 11256431"/>
              <a:gd name="connsiteX2421" fmla="*/ 1710672 w 11754012"/>
              <a:gd name="connsiteY2421" fmla="*/ 1113420 h 11256431"/>
              <a:gd name="connsiteX2422" fmla="*/ 1718082 w 11754012"/>
              <a:gd name="connsiteY2422" fmla="*/ 1110683 h 11256431"/>
              <a:gd name="connsiteX2423" fmla="*/ 1723581 w 11754012"/>
              <a:gd name="connsiteY2423" fmla="*/ 1115941 h 11256431"/>
              <a:gd name="connsiteX2424" fmla="*/ 1737067 w 11754012"/>
              <a:gd name="connsiteY2424" fmla="*/ 1098154 h 11256431"/>
              <a:gd name="connsiteX2425" fmla="*/ 1734127 w 11754012"/>
              <a:gd name="connsiteY2425" fmla="*/ 1096553 h 11256431"/>
              <a:gd name="connsiteX2426" fmla="*/ 1718082 w 11754012"/>
              <a:gd name="connsiteY2426" fmla="*/ 1110683 h 11256431"/>
              <a:gd name="connsiteX2427" fmla="*/ 1723753 w 11754012"/>
              <a:gd name="connsiteY2427" fmla="*/ 1070668 h 11256431"/>
              <a:gd name="connsiteX2428" fmla="*/ 1724474 w 11754012"/>
              <a:gd name="connsiteY2428" fmla="*/ 1065590 h 11256431"/>
              <a:gd name="connsiteX2429" fmla="*/ 1724404 w 11754012"/>
              <a:gd name="connsiteY2429" fmla="*/ 1065614 h 11256431"/>
              <a:gd name="connsiteX2430" fmla="*/ 1716992 w 11754012"/>
              <a:gd name="connsiteY2430" fmla="*/ 1068355 h 11256431"/>
              <a:gd name="connsiteX2431" fmla="*/ 1725710 w 11754012"/>
              <a:gd name="connsiteY2431" fmla="*/ 1056855 h 11256431"/>
              <a:gd name="connsiteX2432" fmla="*/ 1726665 w 11754012"/>
              <a:gd name="connsiteY2432" fmla="*/ 1050120 h 11256431"/>
              <a:gd name="connsiteX2433" fmla="*/ 1727892 w 11754012"/>
              <a:gd name="connsiteY2433" fmla="*/ 1041468 h 11256431"/>
              <a:gd name="connsiteX2434" fmla="*/ 1856256 w 11754012"/>
              <a:gd name="connsiteY2434" fmla="*/ 928436 h 11256431"/>
              <a:gd name="connsiteX2435" fmla="*/ 1890799 w 11754012"/>
              <a:gd name="connsiteY2435" fmla="*/ 882874 h 11256431"/>
              <a:gd name="connsiteX2436" fmla="*/ 1831522 w 11754012"/>
              <a:gd name="connsiteY2436" fmla="*/ 904783 h 11256431"/>
              <a:gd name="connsiteX2437" fmla="*/ 1737702 w 11754012"/>
              <a:gd name="connsiteY2437" fmla="*/ 972253 h 11256431"/>
              <a:gd name="connsiteX2438" fmla="*/ 1727892 w 11754012"/>
              <a:gd name="connsiteY2438" fmla="*/ 1041468 h 11256431"/>
              <a:gd name="connsiteX2439" fmla="*/ 1703158 w 11754012"/>
              <a:gd name="connsiteY2439" fmla="*/ 1017816 h 11256431"/>
              <a:gd name="connsiteX2440" fmla="*/ 1456242 w 11754012"/>
              <a:gd name="connsiteY2440" fmla="*/ 1174662 h 11256431"/>
              <a:gd name="connsiteX2441" fmla="*/ 1396965 w 11754012"/>
              <a:gd name="connsiteY2441" fmla="*/ 1196570 h 11256431"/>
              <a:gd name="connsiteX2442" fmla="*/ 1337689 w 11754012"/>
              <a:gd name="connsiteY2442" fmla="*/ 1218480 h 11256431"/>
              <a:gd name="connsiteX2443" fmla="*/ 1312954 w 11754012"/>
              <a:gd name="connsiteY2443" fmla="*/ 1194825 h 11256431"/>
              <a:gd name="connsiteX2444" fmla="*/ 1372232 w 11754012"/>
              <a:gd name="connsiteY2444" fmla="*/ 1172917 h 11256431"/>
              <a:gd name="connsiteX2445" fmla="*/ 1347498 w 11754012"/>
              <a:gd name="connsiteY2445" fmla="*/ 1149263 h 11256431"/>
              <a:gd name="connsiteX2446" fmla="*/ 1382040 w 11754012"/>
              <a:gd name="connsiteY2446" fmla="*/ 1103702 h 11256431"/>
              <a:gd name="connsiteX2447" fmla="*/ 1426394 w 11754012"/>
              <a:gd name="connsiteY2447" fmla="*/ 988928 h 11256431"/>
              <a:gd name="connsiteX2448" fmla="*/ 1599109 w 11754012"/>
              <a:gd name="connsiteY2448" fmla="*/ 761123 h 11256431"/>
              <a:gd name="connsiteX2449" fmla="*/ 1633653 w 11754012"/>
              <a:gd name="connsiteY2449" fmla="*/ 715561 h 11256431"/>
              <a:gd name="connsiteX2450" fmla="*/ 1668196 w 11754012"/>
              <a:gd name="connsiteY2450" fmla="*/ 670000 h 11256431"/>
              <a:gd name="connsiteX2451" fmla="*/ 1702739 w 11754012"/>
              <a:gd name="connsiteY2451" fmla="*/ 624439 h 11256431"/>
              <a:gd name="connsiteX2452" fmla="*/ 1762650 w 11754012"/>
              <a:gd name="connsiteY2452" fmla="*/ 545419 h 11256431"/>
              <a:gd name="connsiteX2453" fmla="*/ 1769690 w 11754012"/>
              <a:gd name="connsiteY2453" fmla="*/ 536133 h 11256431"/>
              <a:gd name="connsiteX2454" fmla="*/ 1761514 w 11754012"/>
              <a:gd name="connsiteY2454" fmla="*/ 531291 h 11256431"/>
              <a:gd name="connsiteX2455" fmla="*/ 1736194 w 11754012"/>
              <a:gd name="connsiteY2455" fmla="*/ 536550 h 11256431"/>
              <a:gd name="connsiteX2456" fmla="*/ 1701649 w 11754012"/>
              <a:gd name="connsiteY2456" fmla="*/ 582111 h 11256431"/>
              <a:gd name="connsiteX2457" fmla="*/ 1676916 w 11754012"/>
              <a:gd name="connsiteY2457" fmla="*/ 558458 h 11256431"/>
              <a:gd name="connsiteX2458" fmla="*/ 1652182 w 11754012"/>
              <a:gd name="connsiteY2458" fmla="*/ 534807 h 11256431"/>
              <a:gd name="connsiteX2459" fmla="*/ 1617638 w 11754012"/>
              <a:gd name="connsiteY2459" fmla="*/ 580367 h 11256431"/>
              <a:gd name="connsiteX2460" fmla="*/ 1533627 w 11754012"/>
              <a:gd name="connsiteY2460" fmla="*/ 578624 h 11256431"/>
              <a:gd name="connsiteX2461" fmla="*/ 1592904 w 11754012"/>
              <a:gd name="connsiteY2461" fmla="*/ 556714 h 11256431"/>
              <a:gd name="connsiteX2462" fmla="*/ 1568172 w 11754012"/>
              <a:gd name="connsiteY2462" fmla="*/ 533063 h 11256431"/>
              <a:gd name="connsiteX2463" fmla="*/ 1533627 w 11754012"/>
              <a:gd name="connsiteY2463" fmla="*/ 578624 h 11256431"/>
              <a:gd name="connsiteX2464" fmla="*/ 1415072 w 11754012"/>
              <a:gd name="connsiteY2464" fmla="*/ 622442 h 11256431"/>
              <a:gd name="connsiteX2465" fmla="*/ 1296518 w 11754012"/>
              <a:gd name="connsiteY2465" fmla="*/ 666259 h 11256431"/>
              <a:gd name="connsiteX2466" fmla="*/ 1331061 w 11754012"/>
              <a:gd name="connsiteY2466" fmla="*/ 620698 h 11256431"/>
              <a:gd name="connsiteX2467" fmla="*/ 1365604 w 11754012"/>
              <a:gd name="connsiteY2467" fmla="*/ 575135 h 11256431"/>
              <a:gd name="connsiteX2468" fmla="*/ 1424881 w 11754012"/>
              <a:gd name="connsiteY2468" fmla="*/ 553228 h 11256431"/>
              <a:gd name="connsiteX2469" fmla="*/ 1484159 w 11754012"/>
              <a:gd name="connsiteY2469" fmla="*/ 531319 h 11256431"/>
              <a:gd name="connsiteX2470" fmla="*/ 1661992 w 11754012"/>
              <a:gd name="connsiteY2470" fmla="*/ 465591 h 11256431"/>
              <a:gd name="connsiteX2471" fmla="*/ 1686726 w 11754012"/>
              <a:gd name="connsiteY2471" fmla="*/ 489243 h 11256431"/>
              <a:gd name="connsiteX2472" fmla="*/ 1721266 w 11754012"/>
              <a:gd name="connsiteY2472" fmla="*/ 443685 h 11256431"/>
              <a:gd name="connsiteX2473" fmla="*/ 1780542 w 11754012"/>
              <a:gd name="connsiteY2473" fmla="*/ 421777 h 11256431"/>
              <a:gd name="connsiteX2474" fmla="*/ 1745999 w 11754012"/>
              <a:gd name="connsiteY2474" fmla="*/ 467339 h 11256431"/>
              <a:gd name="connsiteX2475" fmla="*/ 1711459 w 11754012"/>
              <a:gd name="connsiteY2475" fmla="*/ 512896 h 11256431"/>
              <a:gd name="connsiteX2476" fmla="*/ 1770733 w 11754012"/>
              <a:gd name="connsiteY2476" fmla="*/ 490991 h 11256431"/>
              <a:gd name="connsiteX2477" fmla="*/ 1780542 w 11754012"/>
              <a:gd name="connsiteY2477" fmla="*/ 421777 h 11256431"/>
              <a:gd name="connsiteX2478" fmla="*/ 1805277 w 11754012"/>
              <a:gd name="connsiteY2478" fmla="*/ 445429 h 11256431"/>
              <a:gd name="connsiteX2479" fmla="*/ 1839820 w 11754012"/>
              <a:gd name="connsiteY2479" fmla="*/ 399868 h 11256431"/>
              <a:gd name="connsiteX2480" fmla="*/ 1867960 w 11754012"/>
              <a:gd name="connsiteY2480" fmla="*/ 389467 h 11256431"/>
              <a:gd name="connsiteX2481" fmla="*/ 1874090 w 11754012"/>
              <a:gd name="connsiteY2481" fmla="*/ 387204 h 11256431"/>
              <a:gd name="connsiteX2482" fmla="*/ 1885920 w 11754012"/>
              <a:gd name="connsiteY2482" fmla="*/ 382828 h 11256431"/>
              <a:gd name="connsiteX2483" fmla="*/ 1905679 w 11754012"/>
              <a:gd name="connsiteY2483" fmla="*/ 356767 h 11256431"/>
              <a:gd name="connsiteX2484" fmla="*/ 1909999 w 11754012"/>
              <a:gd name="connsiteY2484" fmla="*/ 351070 h 11256431"/>
              <a:gd name="connsiteX2485" fmla="*/ 2038359 w 11754012"/>
              <a:gd name="connsiteY2485" fmla="*/ 238039 h 11256431"/>
              <a:gd name="connsiteX2486" fmla="*/ 2107444 w 11754012"/>
              <a:gd name="connsiteY2486" fmla="*/ 146919 h 11256431"/>
              <a:gd name="connsiteX2487" fmla="*/ 2093147 w 11754012"/>
              <a:gd name="connsiteY2487" fmla="*/ 133245 h 11256431"/>
              <a:gd name="connsiteX2488" fmla="*/ 2088209 w 11754012"/>
              <a:gd name="connsiteY2488" fmla="*/ 128524 h 11256431"/>
              <a:gd name="connsiteX2489" fmla="*/ 2076130 w 11754012"/>
              <a:gd name="connsiteY2489" fmla="*/ 144456 h 11256431"/>
              <a:gd name="connsiteX2490" fmla="*/ 2071812 w 11754012"/>
              <a:gd name="connsiteY2490" fmla="*/ 150152 h 11256431"/>
              <a:gd name="connsiteX2491" fmla="*/ 2012538 w 11754012"/>
              <a:gd name="connsiteY2491" fmla="*/ 172060 h 11256431"/>
              <a:gd name="connsiteX2492" fmla="*/ 1977995 w 11754012"/>
              <a:gd name="connsiteY2492" fmla="*/ 217621 h 11256431"/>
              <a:gd name="connsiteX2493" fmla="*/ 2037270 w 11754012"/>
              <a:gd name="connsiteY2493" fmla="*/ 195712 h 11256431"/>
              <a:gd name="connsiteX2494" fmla="*/ 1943452 w 11754012"/>
              <a:gd name="connsiteY2494" fmla="*/ 263182 h 11256431"/>
              <a:gd name="connsiteX2495" fmla="*/ 1918718 w 11754012"/>
              <a:gd name="connsiteY2495" fmla="*/ 239529 h 11256431"/>
              <a:gd name="connsiteX2496" fmla="*/ 1893985 w 11754012"/>
              <a:gd name="connsiteY2496" fmla="*/ 215876 h 11256431"/>
              <a:gd name="connsiteX2497" fmla="*/ 1859440 w 11754012"/>
              <a:gd name="connsiteY2497" fmla="*/ 261438 h 11256431"/>
              <a:gd name="connsiteX2498" fmla="*/ 1800162 w 11754012"/>
              <a:gd name="connsiteY2498" fmla="*/ 283348 h 11256431"/>
              <a:gd name="connsiteX2499" fmla="*/ 1765618 w 11754012"/>
              <a:gd name="connsiteY2499" fmla="*/ 328910 h 11256431"/>
              <a:gd name="connsiteX2500" fmla="*/ 1706342 w 11754012"/>
              <a:gd name="connsiteY2500" fmla="*/ 350818 h 11256431"/>
              <a:gd name="connsiteX2501" fmla="*/ 1740886 w 11754012"/>
              <a:gd name="connsiteY2501" fmla="*/ 305257 h 11256431"/>
              <a:gd name="connsiteX2502" fmla="*/ 1716152 w 11754012"/>
              <a:gd name="connsiteY2502" fmla="*/ 281604 h 11256431"/>
              <a:gd name="connsiteX2503" fmla="*/ 1750695 w 11754012"/>
              <a:gd name="connsiteY2503" fmla="*/ 236043 h 11256431"/>
              <a:gd name="connsiteX2504" fmla="*/ 1785239 w 11754012"/>
              <a:gd name="connsiteY2504" fmla="*/ 190480 h 11256431"/>
              <a:gd name="connsiteX2505" fmla="*/ 1725961 w 11754012"/>
              <a:gd name="connsiteY2505" fmla="*/ 212389 h 11256431"/>
              <a:gd name="connsiteX2506" fmla="*/ 1742608 w 11754012"/>
              <a:gd name="connsiteY2506" fmla="*/ 181641 h 11256431"/>
              <a:gd name="connsiteX2507" fmla="*/ 1743671 w 11754012"/>
              <a:gd name="connsiteY2507" fmla="*/ 176518 h 11256431"/>
              <a:gd name="connsiteX2508" fmla="*/ 1748140 w 11754012"/>
              <a:gd name="connsiteY2508" fmla="*/ 155001 h 11256431"/>
              <a:gd name="connsiteX2509" fmla="*/ 1753670 w 11754012"/>
              <a:gd name="connsiteY2509" fmla="*/ 128360 h 11256431"/>
              <a:gd name="connsiteX2510" fmla="*/ 1770265 w 11754012"/>
              <a:gd name="connsiteY2510" fmla="*/ 97708 h 11256431"/>
              <a:gd name="connsiteX2511" fmla="*/ 1746670 w 11754012"/>
              <a:gd name="connsiteY2511" fmla="*/ 116287 h 11256431"/>
              <a:gd name="connsiteX2512" fmla="*/ 1687394 w 11754012"/>
              <a:gd name="connsiteY2512" fmla="*/ 138196 h 11256431"/>
              <a:gd name="connsiteX2513" fmla="*/ 1707615 w 11754012"/>
              <a:gd name="connsiteY2513" fmla="*/ 111524 h 11256431"/>
              <a:gd name="connsiteX2514" fmla="*/ 1702137 w 11754012"/>
              <a:gd name="connsiteY2514" fmla="*/ 98729 h 11256431"/>
              <a:gd name="connsiteX2515" fmla="*/ 1720848 w 11754012"/>
              <a:gd name="connsiteY2515" fmla="*/ 50307 h 11256431"/>
              <a:gd name="connsiteX2516" fmla="*/ 1686305 w 11754012"/>
              <a:gd name="connsiteY2516" fmla="*/ 95870 h 11256431"/>
              <a:gd name="connsiteX2517" fmla="*/ 1330642 w 11754012"/>
              <a:gd name="connsiteY2517" fmla="*/ 227320 h 11256431"/>
              <a:gd name="connsiteX2518" fmla="*/ 1334960 w 11754012"/>
              <a:gd name="connsiteY2518" fmla="*/ 221625 h 11256431"/>
              <a:gd name="connsiteX2519" fmla="*/ 1360866 w 11754012"/>
              <a:gd name="connsiteY2519" fmla="*/ 187456 h 11256431"/>
              <a:gd name="connsiteX2520" fmla="*/ 1365186 w 11754012"/>
              <a:gd name="connsiteY2520" fmla="*/ 181758 h 11256431"/>
              <a:gd name="connsiteX2521" fmla="*/ 1399727 w 11754012"/>
              <a:gd name="connsiteY2521" fmla="*/ 136201 h 11256431"/>
              <a:gd name="connsiteX2522" fmla="*/ 1459006 w 11754012"/>
              <a:gd name="connsiteY2522" fmla="*/ 114291 h 11256431"/>
              <a:gd name="connsiteX2523" fmla="*/ 1552825 w 11754012"/>
              <a:gd name="connsiteY2523" fmla="*/ 46821 h 11256431"/>
              <a:gd name="connsiteX2524" fmla="*/ 1558497 w 11754012"/>
              <a:gd name="connsiteY2524" fmla="*/ 6806 h 1125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Lst>
            <a:rect l="l" t="t" r="r" b="b"/>
            <a:pathLst>
              <a:path w="11754012" h="11256431">
                <a:moveTo>
                  <a:pt x="5383084" y="8701085"/>
                </a:moveTo>
                <a:lnTo>
                  <a:pt x="5382424" y="8705020"/>
                </a:lnTo>
                <a:lnTo>
                  <a:pt x="5383752" y="8705243"/>
                </a:lnTo>
                <a:close/>
                <a:moveTo>
                  <a:pt x="4957532" y="8013292"/>
                </a:moveTo>
                <a:cubicBezTo>
                  <a:pt x="4947580" y="8011621"/>
                  <a:pt x="4939516" y="8013944"/>
                  <a:pt x="4933166" y="8017485"/>
                </a:cubicBezTo>
                <a:lnTo>
                  <a:pt x="4923704" y="8025179"/>
                </a:lnTo>
                <a:lnTo>
                  <a:pt x="4921516" y="8038201"/>
                </a:lnTo>
                <a:cubicBezTo>
                  <a:pt x="4921516" y="8038201"/>
                  <a:pt x="4921516" y="8038201"/>
                  <a:pt x="4938308" y="8041022"/>
                </a:cubicBezTo>
                <a:lnTo>
                  <a:pt x="4952472" y="8043403"/>
                </a:lnTo>
                <a:close/>
                <a:moveTo>
                  <a:pt x="7831296" y="7285225"/>
                </a:moveTo>
                <a:lnTo>
                  <a:pt x="7830460" y="7289510"/>
                </a:lnTo>
                <a:cubicBezTo>
                  <a:pt x="7830460" y="7289510"/>
                  <a:pt x="7830460" y="7289510"/>
                  <a:pt x="7820824" y="7346826"/>
                </a:cubicBezTo>
                <a:cubicBezTo>
                  <a:pt x="7816008" y="7375483"/>
                  <a:pt x="7818576" y="7390650"/>
                  <a:pt x="7823588" y="7398860"/>
                </a:cubicBezTo>
                <a:lnTo>
                  <a:pt x="7826416" y="7400526"/>
                </a:lnTo>
                <a:lnTo>
                  <a:pt x="7847204" y="7379238"/>
                </a:lnTo>
                <a:cubicBezTo>
                  <a:pt x="7847204" y="7379238"/>
                  <a:pt x="7847204" y="7379238"/>
                  <a:pt x="7838544" y="7328054"/>
                </a:cubicBezTo>
                <a:close/>
                <a:moveTo>
                  <a:pt x="1369841" y="5959505"/>
                </a:moveTo>
                <a:lnTo>
                  <a:pt x="1366643" y="5961843"/>
                </a:lnTo>
                <a:lnTo>
                  <a:pt x="1367469" y="5962632"/>
                </a:lnTo>
                <a:close/>
                <a:moveTo>
                  <a:pt x="2058082" y="5795833"/>
                </a:moveTo>
                <a:lnTo>
                  <a:pt x="2039936" y="5819768"/>
                </a:lnTo>
                <a:lnTo>
                  <a:pt x="2048736" y="5828183"/>
                </a:lnTo>
                <a:cubicBezTo>
                  <a:pt x="2059170" y="5838162"/>
                  <a:pt x="2059170" y="5838162"/>
                  <a:pt x="2059170" y="5838162"/>
                </a:cubicBezTo>
                <a:lnTo>
                  <a:pt x="2067018" y="5827812"/>
                </a:lnTo>
                <a:lnTo>
                  <a:pt x="2067523" y="5815916"/>
                </a:lnTo>
                <a:cubicBezTo>
                  <a:pt x="2066747" y="5809026"/>
                  <a:pt x="2064266" y="5801746"/>
                  <a:pt x="2058082" y="5795833"/>
                </a:cubicBezTo>
                <a:close/>
                <a:moveTo>
                  <a:pt x="9930676" y="4723745"/>
                </a:moveTo>
                <a:cubicBezTo>
                  <a:pt x="9930676" y="4723745"/>
                  <a:pt x="9930676" y="4723745"/>
                  <a:pt x="9929472" y="4730909"/>
                </a:cubicBezTo>
                <a:lnTo>
                  <a:pt x="9924664" y="4759515"/>
                </a:lnTo>
                <a:lnTo>
                  <a:pt x="9934464" y="4755337"/>
                </a:lnTo>
                <a:lnTo>
                  <a:pt x="9943712" y="4751399"/>
                </a:lnTo>
                <a:close/>
                <a:moveTo>
                  <a:pt x="9957144" y="4546637"/>
                </a:moveTo>
                <a:lnTo>
                  <a:pt x="9957696" y="4549898"/>
                </a:lnTo>
                <a:lnTo>
                  <a:pt x="9959576" y="4551798"/>
                </a:lnTo>
                <a:close/>
                <a:moveTo>
                  <a:pt x="9688984" y="4447378"/>
                </a:moveTo>
                <a:lnTo>
                  <a:pt x="9694376" y="4479244"/>
                </a:lnTo>
                <a:cubicBezTo>
                  <a:pt x="9694376" y="4479244"/>
                  <a:pt x="9694376" y="4479244"/>
                  <a:pt x="9654572" y="4472554"/>
                </a:cubicBezTo>
                <a:cubicBezTo>
                  <a:pt x="9654572" y="4472554"/>
                  <a:pt x="9654572" y="4472554"/>
                  <a:pt x="9653368" y="4479719"/>
                </a:cubicBezTo>
                <a:lnTo>
                  <a:pt x="9647856" y="4512505"/>
                </a:lnTo>
                <a:lnTo>
                  <a:pt x="9653876" y="4525278"/>
                </a:lnTo>
                <a:cubicBezTo>
                  <a:pt x="9658120" y="4534277"/>
                  <a:pt x="9663776" y="4546280"/>
                  <a:pt x="9671320" y="4562282"/>
                </a:cubicBezTo>
                <a:cubicBezTo>
                  <a:pt x="9671320" y="4562282"/>
                  <a:pt x="9671320" y="4562282"/>
                  <a:pt x="9701488" y="4626285"/>
                </a:cubicBezTo>
                <a:cubicBezTo>
                  <a:pt x="9701488" y="4626285"/>
                  <a:pt x="9701488" y="4626285"/>
                  <a:pt x="9731656" y="4690292"/>
                </a:cubicBezTo>
                <a:cubicBezTo>
                  <a:pt x="9731656" y="4690292"/>
                  <a:pt x="9722024" y="4747606"/>
                  <a:pt x="9752192" y="4811614"/>
                </a:cubicBezTo>
                <a:cubicBezTo>
                  <a:pt x="9752192" y="4811614"/>
                  <a:pt x="9752192" y="4811614"/>
                  <a:pt x="9801632" y="4760988"/>
                </a:cubicBezTo>
                <a:cubicBezTo>
                  <a:pt x="9801632" y="4760988"/>
                  <a:pt x="9801632" y="4760988"/>
                  <a:pt x="9811264" y="4703672"/>
                </a:cubicBezTo>
                <a:cubicBezTo>
                  <a:pt x="9811264" y="4703672"/>
                  <a:pt x="9811264" y="4703672"/>
                  <a:pt x="9771460" y="4696982"/>
                </a:cubicBezTo>
                <a:cubicBezTo>
                  <a:pt x="9731656" y="4690292"/>
                  <a:pt x="9741292" y="4632976"/>
                  <a:pt x="9741292" y="4632976"/>
                </a:cubicBezTo>
                <a:cubicBezTo>
                  <a:pt x="9741292" y="4632976"/>
                  <a:pt x="9741292" y="4632976"/>
                  <a:pt x="9750924" y="4575662"/>
                </a:cubicBezTo>
                <a:cubicBezTo>
                  <a:pt x="9750924" y="4575662"/>
                  <a:pt x="9750924" y="4575662"/>
                  <a:pt x="9690588" y="4447649"/>
                </a:cubicBezTo>
                <a:close/>
                <a:moveTo>
                  <a:pt x="9719320" y="3863124"/>
                </a:moveTo>
                <a:lnTo>
                  <a:pt x="9718492" y="3879211"/>
                </a:lnTo>
                <a:cubicBezTo>
                  <a:pt x="9716808" y="3912081"/>
                  <a:pt x="9713852" y="3969600"/>
                  <a:pt x="9708684" y="4070254"/>
                </a:cubicBezTo>
                <a:lnTo>
                  <a:pt x="9706468" y="4113442"/>
                </a:lnTo>
                <a:lnTo>
                  <a:pt x="9738756" y="4161067"/>
                </a:lnTo>
                <a:cubicBezTo>
                  <a:pt x="9738756" y="4161067"/>
                  <a:pt x="9738756" y="4161067"/>
                  <a:pt x="9768928" y="4225075"/>
                </a:cubicBezTo>
                <a:cubicBezTo>
                  <a:pt x="9768928" y="4225075"/>
                  <a:pt x="9768928" y="4225075"/>
                  <a:pt x="9749660" y="4339707"/>
                </a:cubicBezTo>
                <a:cubicBezTo>
                  <a:pt x="9749660" y="4339707"/>
                  <a:pt x="9749660" y="4339707"/>
                  <a:pt x="9740024" y="4397023"/>
                </a:cubicBezTo>
                <a:cubicBezTo>
                  <a:pt x="9740024" y="4397023"/>
                  <a:pt x="9740024" y="4397023"/>
                  <a:pt x="9779828" y="4403713"/>
                </a:cubicBezTo>
                <a:cubicBezTo>
                  <a:pt x="9779828" y="4403713"/>
                  <a:pt x="9779828" y="4403713"/>
                  <a:pt x="9809996" y="4467719"/>
                </a:cubicBezTo>
                <a:cubicBezTo>
                  <a:pt x="9809996" y="4467719"/>
                  <a:pt x="9809996" y="4467719"/>
                  <a:pt x="9849800" y="4474411"/>
                </a:cubicBezTo>
                <a:cubicBezTo>
                  <a:pt x="9849800" y="4474411"/>
                  <a:pt x="9849800" y="4474411"/>
                  <a:pt x="9840168" y="4531726"/>
                </a:cubicBezTo>
                <a:cubicBezTo>
                  <a:pt x="9840168" y="4531726"/>
                  <a:pt x="9840168" y="4531726"/>
                  <a:pt x="9861024" y="4510369"/>
                </a:cubicBezTo>
                <a:lnTo>
                  <a:pt x="9888276" y="4482460"/>
                </a:lnTo>
                <a:lnTo>
                  <a:pt x="9884728" y="4461515"/>
                </a:lnTo>
                <a:cubicBezTo>
                  <a:pt x="9881840" y="4444453"/>
                  <a:pt x="9877992" y="4421704"/>
                  <a:pt x="9872856" y="4391372"/>
                </a:cubicBezTo>
                <a:cubicBezTo>
                  <a:pt x="9872856" y="4391372"/>
                  <a:pt x="9872856" y="4391372"/>
                  <a:pt x="9882492" y="4334057"/>
                </a:cubicBezTo>
                <a:cubicBezTo>
                  <a:pt x="9882492" y="4334057"/>
                  <a:pt x="9882492" y="4334057"/>
                  <a:pt x="9892128" y="4276743"/>
                </a:cubicBezTo>
                <a:cubicBezTo>
                  <a:pt x="9892128" y="4276743"/>
                  <a:pt x="9892128" y="4276743"/>
                  <a:pt x="9890764" y="4254412"/>
                </a:cubicBezTo>
                <a:lnTo>
                  <a:pt x="9890732" y="4253901"/>
                </a:lnTo>
                <a:lnTo>
                  <a:pt x="9888336" y="4245146"/>
                </a:lnTo>
                <a:cubicBezTo>
                  <a:pt x="9888336" y="4245146"/>
                  <a:pt x="9888336" y="4245146"/>
                  <a:pt x="9858168" y="4181139"/>
                </a:cubicBezTo>
                <a:cubicBezTo>
                  <a:pt x="9858168" y="4181139"/>
                  <a:pt x="9858168" y="4181139"/>
                  <a:pt x="9818364" y="4174449"/>
                </a:cubicBezTo>
                <a:cubicBezTo>
                  <a:pt x="9818364" y="4174449"/>
                  <a:pt x="9818364" y="4174449"/>
                  <a:pt x="9788196" y="4110443"/>
                </a:cubicBezTo>
                <a:cubicBezTo>
                  <a:pt x="9788196" y="4110443"/>
                  <a:pt x="9788196" y="4110443"/>
                  <a:pt x="9797828" y="4053127"/>
                </a:cubicBezTo>
                <a:cubicBezTo>
                  <a:pt x="9797828" y="4053127"/>
                  <a:pt x="9797828" y="4053127"/>
                  <a:pt x="9767660" y="3989121"/>
                </a:cubicBezTo>
                <a:cubicBezTo>
                  <a:pt x="9767660" y="3989121"/>
                  <a:pt x="9767660" y="3989121"/>
                  <a:pt x="9777292" y="3931805"/>
                </a:cubicBezTo>
                <a:cubicBezTo>
                  <a:pt x="9777292" y="3931805"/>
                  <a:pt x="9777292" y="3931805"/>
                  <a:pt x="9727856" y="3982430"/>
                </a:cubicBezTo>
                <a:cubicBezTo>
                  <a:pt x="9727856" y="3982430"/>
                  <a:pt x="9727856" y="3982430"/>
                  <a:pt x="9737492" y="3925114"/>
                </a:cubicBezTo>
                <a:cubicBezTo>
                  <a:pt x="9747128" y="3867797"/>
                  <a:pt x="9688052" y="3975742"/>
                  <a:pt x="9747128" y="3867797"/>
                </a:cubicBezTo>
                <a:cubicBezTo>
                  <a:pt x="9747128" y="3867797"/>
                  <a:pt x="9747128" y="3867797"/>
                  <a:pt x="9730332" y="3864977"/>
                </a:cubicBezTo>
                <a:close/>
                <a:moveTo>
                  <a:pt x="9715352" y="3803522"/>
                </a:moveTo>
                <a:lnTo>
                  <a:pt x="9716180" y="3808416"/>
                </a:lnTo>
                <a:lnTo>
                  <a:pt x="9716956" y="3803792"/>
                </a:lnTo>
                <a:close/>
                <a:moveTo>
                  <a:pt x="10237696" y="3681790"/>
                </a:moveTo>
                <a:lnTo>
                  <a:pt x="10236920" y="3686412"/>
                </a:lnTo>
                <a:lnTo>
                  <a:pt x="10238548" y="3686815"/>
                </a:lnTo>
                <a:close/>
                <a:moveTo>
                  <a:pt x="10153528" y="3641434"/>
                </a:moveTo>
                <a:cubicBezTo>
                  <a:pt x="10153528" y="3641434"/>
                  <a:pt x="10153528" y="3641434"/>
                  <a:pt x="10183692" y="3705440"/>
                </a:cubicBezTo>
                <a:cubicBezTo>
                  <a:pt x="10183692" y="3705440"/>
                  <a:pt x="10183692" y="3705440"/>
                  <a:pt x="10187468" y="3713443"/>
                </a:cubicBezTo>
                <a:lnTo>
                  <a:pt x="10190400" y="3719672"/>
                </a:lnTo>
                <a:lnTo>
                  <a:pt x="10197116" y="3679722"/>
                </a:lnTo>
                <a:cubicBezTo>
                  <a:pt x="10177216" y="3676377"/>
                  <a:pt x="10179624" y="3662046"/>
                  <a:pt x="10182032" y="3647717"/>
                </a:cubicBezTo>
                <a:lnTo>
                  <a:pt x="10182092" y="3646236"/>
                </a:lnTo>
                <a:lnTo>
                  <a:pt x="10176536" y="3645301"/>
                </a:lnTo>
                <a:cubicBezTo>
                  <a:pt x="10170940" y="3644361"/>
                  <a:pt x="10163476" y="3643106"/>
                  <a:pt x="10153528" y="3641434"/>
                </a:cubicBezTo>
                <a:close/>
                <a:moveTo>
                  <a:pt x="10285092" y="3399831"/>
                </a:moveTo>
                <a:cubicBezTo>
                  <a:pt x="10285092" y="3399831"/>
                  <a:pt x="10285092" y="3399831"/>
                  <a:pt x="10315260" y="3463837"/>
                </a:cubicBezTo>
                <a:cubicBezTo>
                  <a:pt x="10315260" y="3463837"/>
                  <a:pt x="10315260" y="3463837"/>
                  <a:pt x="10324004" y="3472676"/>
                </a:cubicBezTo>
                <a:lnTo>
                  <a:pt x="10336460" y="3485257"/>
                </a:lnTo>
                <a:lnTo>
                  <a:pt x="10311468" y="3432242"/>
                </a:lnTo>
                <a:cubicBezTo>
                  <a:pt x="10311468" y="3432242"/>
                  <a:pt x="10311468" y="3432242"/>
                  <a:pt x="10298744" y="3405238"/>
                </a:cubicBezTo>
                <a:lnTo>
                  <a:pt x="10297148" y="3401858"/>
                </a:lnTo>
                <a:close/>
                <a:moveTo>
                  <a:pt x="1105209" y="3269500"/>
                </a:moveTo>
                <a:lnTo>
                  <a:pt x="1072089" y="3293320"/>
                </a:lnTo>
                <a:cubicBezTo>
                  <a:pt x="1032509" y="3321786"/>
                  <a:pt x="1032509" y="3321786"/>
                  <a:pt x="1032509" y="3321786"/>
                </a:cubicBezTo>
                <a:lnTo>
                  <a:pt x="1028384" y="3350889"/>
                </a:lnTo>
                <a:lnTo>
                  <a:pt x="1030960" y="3351764"/>
                </a:lnTo>
                <a:cubicBezTo>
                  <a:pt x="1039141" y="3349764"/>
                  <a:pt x="1050869" y="3341330"/>
                  <a:pt x="1068141" y="3318550"/>
                </a:cubicBezTo>
                <a:cubicBezTo>
                  <a:pt x="1102685" y="3272988"/>
                  <a:pt x="1102685" y="3272988"/>
                  <a:pt x="1102685" y="3272988"/>
                </a:cubicBezTo>
                <a:close/>
                <a:moveTo>
                  <a:pt x="9821664" y="2937362"/>
                </a:moveTo>
                <a:cubicBezTo>
                  <a:pt x="9821664" y="2937362"/>
                  <a:pt x="9820460" y="2944527"/>
                  <a:pt x="9818484" y="2952483"/>
                </a:cubicBezTo>
                <a:lnTo>
                  <a:pt x="9812836" y="2966837"/>
                </a:lnTo>
                <a:lnTo>
                  <a:pt x="9816604" y="2967471"/>
                </a:lnTo>
                <a:close/>
                <a:moveTo>
                  <a:pt x="9903412" y="2901100"/>
                </a:moveTo>
                <a:lnTo>
                  <a:pt x="9890048" y="2914786"/>
                </a:lnTo>
                <a:cubicBezTo>
                  <a:pt x="9883096" y="2921906"/>
                  <a:pt x="9873824" y="2931398"/>
                  <a:pt x="9861468" y="2944052"/>
                </a:cubicBezTo>
                <a:cubicBezTo>
                  <a:pt x="9861468" y="2944052"/>
                  <a:pt x="9861468" y="2944052"/>
                  <a:pt x="9891636" y="3008060"/>
                </a:cubicBezTo>
                <a:cubicBezTo>
                  <a:pt x="9891636" y="3008060"/>
                  <a:pt x="9891636" y="3008060"/>
                  <a:pt x="9896612" y="3008896"/>
                </a:cubicBezTo>
                <a:lnTo>
                  <a:pt x="9900484" y="3009547"/>
                </a:lnTo>
                <a:lnTo>
                  <a:pt x="9905060" y="2982340"/>
                </a:lnTo>
                <a:cubicBezTo>
                  <a:pt x="9905060" y="2982340"/>
                  <a:pt x="9905060" y="2982340"/>
                  <a:pt x="9914692" y="2925025"/>
                </a:cubicBezTo>
                <a:close/>
                <a:moveTo>
                  <a:pt x="9742628" y="2847446"/>
                </a:moveTo>
                <a:lnTo>
                  <a:pt x="9715676" y="2891574"/>
                </a:lnTo>
                <a:cubicBezTo>
                  <a:pt x="9715676" y="2891574"/>
                  <a:pt x="9715676" y="2891574"/>
                  <a:pt x="9745844" y="2955577"/>
                </a:cubicBezTo>
                <a:cubicBezTo>
                  <a:pt x="9745844" y="2955577"/>
                  <a:pt x="9745844" y="2955577"/>
                  <a:pt x="9747112" y="3191534"/>
                </a:cubicBezTo>
                <a:cubicBezTo>
                  <a:pt x="9747112" y="3191534"/>
                  <a:pt x="9747112" y="3191534"/>
                  <a:pt x="9758012" y="3370171"/>
                </a:cubicBezTo>
                <a:cubicBezTo>
                  <a:pt x="9758012" y="3370171"/>
                  <a:pt x="9758012" y="3370171"/>
                  <a:pt x="9755604" y="3384499"/>
                </a:cubicBezTo>
                <a:lnTo>
                  <a:pt x="9751300" y="3410121"/>
                </a:lnTo>
                <a:lnTo>
                  <a:pt x="9757316" y="3422893"/>
                </a:lnTo>
                <a:cubicBezTo>
                  <a:pt x="9761560" y="3431892"/>
                  <a:pt x="9767216" y="3443894"/>
                  <a:pt x="9774760" y="3459898"/>
                </a:cubicBezTo>
                <a:cubicBezTo>
                  <a:pt x="9774760" y="3459898"/>
                  <a:pt x="9774760" y="3459898"/>
                  <a:pt x="9804932" y="3523903"/>
                </a:cubicBezTo>
                <a:cubicBezTo>
                  <a:pt x="9804932" y="3523903"/>
                  <a:pt x="9804932" y="3523903"/>
                  <a:pt x="9795296" y="3581220"/>
                </a:cubicBezTo>
                <a:cubicBezTo>
                  <a:pt x="9795296" y="3581220"/>
                  <a:pt x="9795296" y="3581220"/>
                  <a:pt x="9785660" y="3638536"/>
                </a:cubicBezTo>
                <a:cubicBezTo>
                  <a:pt x="9785660" y="3638536"/>
                  <a:pt x="9785660" y="3638536"/>
                  <a:pt x="9825464" y="3645227"/>
                </a:cubicBezTo>
                <a:cubicBezTo>
                  <a:pt x="9825464" y="3645227"/>
                  <a:pt x="9825464" y="3645227"/>
                  <a:pt x="9865268" y="3651916"/>
                </a:cubicBezTo>
                <a:cubicBezTo>
                  <a:pt x="9865268" y="3651916"/>
                  <a:pt x="9855632" y="3709234"/>
                  <a:pt x="9855632" y="3709234"/>
                </a:cubicBezTo>
                <a:cubicBezTo>
                  <a:pt x="9855632" y="3709234"/>
                  <a:pt x="9855632" y="3709234"/>
                  <a:pt x="9863016" y="3695742"/>
                </a:cubicBezTo>
                <a:lnTo>
                  <a:pt x="9874656" y="3674475"/>
                </a:lnTo>
                <a:lnTo>
                  <a:pt x="9878688" y="3626199"/>
                </a:lnTo>
                <a:cubicBezTo>
                  <a:pt x="9878688" y="3626199"/>
                  <a:pt x="9878688" y="3626199"/>
                  <a:pt x="9897960" y="3511564"/>
                </a:cubicBezTo>
                <a:cubicBezTo>
                  <a:pt x="9897960" y="3511564"/>
                  <a:pt x="9897960" y="3511564"/>
                  <a:pt x="9896692" y="3275612"/>
                </a:cubicBezTo>
                <a:cubicBezTo>
                  <a:pt x="9896692" y="3275612"/>
                  <a:pt x="9896692" y="3275612"/>
                  <a:pt x="9895328" y="3253282"/>
                </a:cubicBezTo>
                <a:lnTo>
                  <a:pt x="9894500" y="3239671"/>
                </a:lnTo>
                <a:lnTo>
                  <a:pt x="9892904" y="3244017"/>
                </a:lnTo>
                <a:cubicBezTo>
                  <a:pt x="9892904" y="3244017"/>
                  <a:pt x="9892904" y="3244017"/>
                  <a:pt x="9862732" y="3180009"/>
                </a:cubicBezTo>
                <a:cubicBezTo>
                  <a:pt x="9862732" y="3180009"/>
                  <a:pt x="9862732" y="3180009"/>
                  <a:pt x="9872368" y="3122693"/>
                </a:cubicBezTo>
                <a:cubicBezTo>
                  <a:pt x="9832564" y="3116002"/>
                  <a:pt x="9882004" y="3065376"/>
                  <a:pt x="9842200" y="3058685"/>
                </a:cubicBezTo>
                <a:cubicBezTo>
                  <a:pt x="9851832" y="3001370"/>
                  <a:pt x="9851832" y="3001370"/>
                  <a:pt x="9812028" y="2994679"/>
                </a:cubicBezTo>
                <a:cubicBezTo>
                  <a:pt x="9812028" y="2994679"/>
                  <a:pt x="9812028" y="2994679"/>
                  <a:pt x="9813232" y="2987514"/>
                </a:cubicBezTo>
                <a:lnTo>
                  <a:pt x="9814460" y="2980215"/>
                </a:lnTo>
                <a:lnTo>
                  <a:pt x="9804596" y="2990317"/>
                </a:lnTo>
                <a:cubicBezTo>
                  <a:pt x="9797644" y="2997435"/>
                  <a:pt x="9788372" y="3006929"/>
                  <a:pt x="9776016" y="3019584"/>
                </a:cubicBezTo>
                <a:cubicBezTo>
                  <a:pt x="9776016" y="3019584"/>
                  <a:pt x="9776016" y="3019584"/>
                  <a:pt x="9785648" y="2962268"/>
                </a:cubicBezTo>
                <a:cubicBezTo>
                  <a:pt x="9785648" y="2962268"/>
                  <a:pt x="9785648" y="2962268"/>
                  <a:pt x="9802440" y="2965089"/>
                </a:cubicBezTo>
                <a:lnTo>
                  <a:pt x="9805828" y="2965660"/>
                </a:lnTo>
                <a:lnTo>
                  <a:pt x="9800804" y="2958723"/>
                </a:lnTo>
                <a:cubicBezTo>
                  <a:pt x="9799136" y="2951533"/>
                  <a:pt x="9797488" y="2941358"/>
                  <a:pt x="9795920" y="2927396"/>
                </a:cubicBezTo>
                <a:lnTo>
                  <a:pt x="9794476" y="2909758"/>
                </a:lnTo>
                <a:lnTo>
                  <a:pt x="9785648" y="2962268"/>
                </a:lnTo>
                <a:cubicBezTo>
                  <a:pt x="9785648" y="2962268"/>
                  <a:pt x="9785648" y="2962268"/>
                  <a:pt x="9755480" y="2898263"/>
                </a:cubicBezTo>
                <a:cubicBezTo>
                  <a:pt x="9798736" y="2853967"/>
                  <a:pt x="9728440" y="2925948"/>
                  <a:pt x="9749764" y="2872322"/>
                </a:cubicBezTo>
                <a:lnTo>
                  <a:pt x="9752468" y="2866800"/>
                </a:lnTo>
                <a:lnTo>
                  <a:pt x="9751688" y="2866669"/>
                </a:lnTo>
                <a:cubicBezTo>
                  <a:pt x="9751688" y="2866669"/>
                  <a:pt x="9751688" y="2866669"/>
                  <a:pt x="9747920" y="2858667"/>
                </a:cubicBezTo>
                <a:close/>
                <a:moveTo>
                  <a:pt x="9991256" y="2752885"/>
                </a:moveTo>
                <a:lnTo>
                  <a:pt x="9983396" y="2759769"/>
                </a:lnTo>
                <a:cubicBezTo>
                  <a:pt x="9983396" y="2759769"/>
                  <a:pt x="9983396" y="2759769"/>
                  <a:pt x="9973764" y="2817086"/>
                </a:cubicBezTo>
                <a:cubicBezTo>
                  <a:pt x="9973764" y="2817086"/>
                  <a:pt x="9973764" y="2817086"/>
                  <a:pt x="10013564" y="2823776"/>
                </a:cubicBezTo>
                <a:cubicBezTo>
                  <a:pt x="10013564" y="2823776"/>
                  <a:pt x="10013564" y="2823776"/>
                  <a:pt x="9964128" y="2874399"/>
                </a:cubicBezTo>
                <a:cubicBezTo>
                  <a:pt x="9964128" y="2874399"/>
                  <a:pt x="9964128" y="2874399"/>
                  <a:pt x="9924324" y="2867709"/>
                </a:cubicBezTo>
                <a:cubicBezTo>
                  <a:pt x="9924324" y="2867709"/>
                  <a:pt x="9924324" y="2867709"/>
                  <a:pt x="9937052" y="2894712"/>
                </a:cubicBezTo>
                <a:lnTo>
                  <a:pt x="9947788" y="2917485"/>
                </a:lnTo>
                <a:lnTo>
                  <a:pt x="9950708" y="2900120"/>
                </a:lnTo>
                <a:lnTo>
                  <a:pt x="9958456" y="2908153"/>
                </a:lnTo>
                <a:lnTo>
                  <a:pt x="9964128" y="2874399"/>
                </a:lnTo>
                <a:cubicBezTo>
                  <a:pt x="9964128" y="2874399"/>
                  <a:pt x="9964128" y="2874399"/>
                  <a:pt x="9972792" y="2925581"/>
                </a:cubicBezTo>
                <a:lnTo>
                  <a:pt x="9980012" y="2968232"/>
                </a:lnTo>
                <a:lnTo>
                  <a:pt x="9980876" y="2964125"/>
                </a:lnTo>
                <a:cubicBezTo>
                  <a:pt x="9980876" y="2964125"/>
                  <a:pt x="9980876" y="2964125"/>
                  <a:pt x="10011044" y="3028131"/>
                </a:cubicBezTo>
                <a:cubicBezTo>
                  <a:pt x="10011044" y="3028131"/>
                  <a:pt x="10011044" y="3028131"/>
                  <a:pt x="10001412" y="3085448"/>
                </a:cubicBezTo>
                <a:cubicBezTo>
                  <a:pt x="10001412" y="3085448"/>
                  <a:pt x="10001412" y="3085448"/>
                  <a:pt x="10041212" y="3092137"/>
                </a:cubicBezTo>
                <a:cubicBezTo>
                  <a:pt x="10031580" y="3149455"/>
                  <a:pt x="10031580" y="3149455"/>
                  <a:pt x="10061748" y="3213461"/>
                </a:cubicBezTo>
                <a:cubicBezTo>
                  <a:pt x="10061748" y="3213461"/>
                  <a:pt x="10061748" y="3213461"/>
                  <a:pt x="10101556" y="3220152"/>
                </a:cubicBezTo>
                <a:cubicBezTo>
                  <a:pt x="10101556" y="3220152"/>
                  <a:pt x="10101556" y="3220152"/>
                  <a:pt x="10122088" y="3341474"/>
                </a:cubicBezTo>
                <a:cubicBezTo>
                  <a:pt x="10122088" y="3341474"/>
                  <a:pt x="10122088" y="3341474"/>
                  <a:pt x="10152260" y="3405481"/>
                </a:cubicBezTo>
                <a:cubicBezTo>
                  <a:pt x="10152260" y="3405481"/>
                  <a:pt x="10152260" y="3405481"/>
                  <a:pt x="10177712" y="3459485"/>
                </a:cubicBezTo>
                <a:lnTo>
                  <a:pt x="10191420" y="3488563"/>
                </a:lnTo>
                <a:lnTo>
                  <a:pt x="10194804" y="3480425"/>
                </a:lnTo>
                <a:cubicBezTo>
                  <a:pt x="10200984" y="3474096"/>
                  <a:pt x="10210936" y="3475769"/>
                  <a:pt x="10226020" y="3507771"/>
                </a:cubicBezTo>
                <a:cubicBezTo>
                  <a:pt x="10226020" y="3507771"/>
                  <a:pt x="10226020" y="3507771"/>
                  <a:pt x="10235652" y="3450457"/>
                </a:cubicBezTo>
                <a:cubicBezTo>
                  <a:pt x="10235652" y="3450457"/>
                  <a:pt x="10235652" y="3450457"/>
                  <a:pt x="10195848" y="3443767"/>
                </a:cubicBezTo>
                <a:cubicBezTo>
                  <a:pt x="10195848" y="3443767"/>
                  <a:pt x="10195848" y="3443767"/>
                  <a:pt x="10165680" y="3379760"/>
                </a:cubicBezTo>
                <a:cubicBezTo>
                  <a:pt x="10165680" y="3379760"/>
                  <a:pt x="10165680" y="3379760"/>
                  <a:pt x="10205484" y="3386450"/>
                </a:cubicBezTo>
                <a:cubicBezTo>
                  <a:pt x="10205484" y="3386450"/>
                  <a:pt x="10205484" y="3386450"/>
                  <a:pt x="10215116" y="3329136"/>
                </a:cubicBezTo>
                <a:cubicBezTo>
                  <a:pt x="10175316" y="3322445"/>
                  <a:pt x="10184948" y="3265128"/>
                  <a:pt x="10194584" y="3207812"/>
                </a:cubicBezTo>
                <a:cubicBezTo>
                  <a:pt x="10194584" y="3207812"/>
                  <a:pt x="10194584" y="3207812"/>
                  <a:pt x="10185920" y="3156628"/>
                </a:cubicBezTo>
                <a:lnTo>
                  <a:pt x="10182068" y="3133875"/>
                </a:lnTo>
                <a:lnTo>
                  <a:pt x="10160624" y="3112209"/>
                </a:lnTo>
                <a:cubicBezTo>
                  <a:pt x="10137996" y="3064203"/>
                  <a:pt x="10154732" y="3055965"/>
                  <a:pt x="10164512" y="3054849"/>
                </a:cubicBezTo>
                <a:lnTo>
                  <a:pt x="10165836" y="3054857"/>
                </a:lnTo>
                <a:lnTo>
                  <a:pt x="10155192" y="3046484"/>
                </a:lnTo>
                <a:cubicBezTo>
                  <a:pt x="10148332" y="3041650"/>
                  <a:pt x="10140524" y="3034812"/>
                  <a:pt x="10133156" y="3021601"/>
                </a:cubicBezTo>
                <a:lnTo>
                  <a:pt x="10131276" y="3015508"/>
                </a:lnTo>
                <a:lnTo>
                  <a:pt x="10108064" y="2992053"/>
                </a:lnTo>
                <a:lnTo>
                  <a:pt x="10104076" y="3015791"/>
                </a:lnTo>
                <a:cubicBezTo>
                  <a:pt x="10104076" y="3015791"/>
                  <a:pt x="10104076" y="3015791"/>
                  <a:pt x="10082684" y="2937608"/>
                </a:cubicBezTo>
                <a:lnTo>
                  <a:pt x="10076632" y="2915491"/>
                </a:lnTo>
                <a:lnTo>
                  <a:pt x="10070116" y="2920193"/>
                </a:lnTo>
                <a:lnTo>
                  <a:pt x="10073088" y="2902528"/>
                </a:lnTo>
                <a:lnTo>
                  <a:pt x="10053368" y="2830466"/>
                </a:lnTo>
                <a:cubicBezTo>
                  <a:pt x="10053368" y="2830466"/>
                  <a:pt x="10049600" y="2822464"/>
                  <a:pt x="10043792" y="2811360"/>
                </a:cubicBezTo>
                <a:lnTo>
                  <a:pt x="10035180" y="2796449"/>
                </a:lnTo>
                <a:lnTo>
                  <a:pt x="10032788" y="2796048"/>
                </a:lnTo>
                <a:cubicBezTo>
                  <a:pt x="10027192" y="2795106"/>
                  <a:pt x="10019728" y="2793852"/>
                  <a:pt x="10009780" y="2792178"/>
                </a:cubicBezTo>
                <a:cubicBezTo>
                  <a:pt x="10009780" y="2792178"/>
                  <a:pt x="10009780" y="2792178"/>
                  <a:pt x="9997052" y="2765177"/>
                </a:cubicBezTo>
                <a:close/>
                <a:moveTo>
                  <a:pt x="9911648" y="2699644"/>
                </a:moveTo>
                <a:lnTo>
                  <a:pt x="9900004" y="2714792"/>
                </a:lnTo>
                <a:cubicBezTo>
                  <a:pt x="9900004" y="2714792"/>
                  <a:pt x="9900004" y="2714792"/>
                  <a:pt x="9906180" y="2708464"/>
                </a:cubicBezTo>
                <a:lnTo>
                  <a:pt x="9910996" y="2703536"/>
                </a:lnTo>
                <a:close/>
                <a:moveTo>
                  <a:pt x="9802384" y="2375730"/>
                </a:moveTo>
                <a:lnTo>
                  <a:pt x="9797180" y="2385234"/>
                </a:lnTo>
                <a:lnTo>
                  <a:pt x="9819128" y="2465455"/>
                </a:lnTo>
                <a:cubicBezTo>
                  <a:pt x="9809492" y="2522772"/>
                  <a:pt x="9809492" y="2522772"/>
                  <a:pt x="9809492" y="2522772"/>
                </a:cubicBezTo>
                <a:cubicBezTo>
                  <a:pt x="9809492" y="2522772"/>
                  <a:pt x="9809492" y="2522772"/>
                  <a:pt x="9849300" y="2529462"/>
                </a:cubicBezTo>
                <a:cubicBezTo>
                  <a:pt x="9849300" y="2529462"/>
                  <a:pt x="9849300" y="2529462"/>
                  <a:pt x="9839664" y="2586778"/>
                </a:cubicBezTo>
                <a:cubicBezTo>
                  <a:pt x="9839664" y="2586778"/>
                  <a:pt x="9839664" y="2586778"/>
                  <a:pt x="9830032" y="2644094"/>
                </a:cubicBezTo>
                <a:cubicBezTo>
                  <a:pt x="9830032" y="2644094"/>
                  <a:pt x="9817668" y="2656753"/>
                  <a:pt x="9815264" y="2671080"/>
                </a:cubicBezTo>
                <a:lnTo>
                  <a:pt x="9820824" y="2688996"/>
                </a:lnTo>
                <a:lnTo>
                  <a:pt x="9833816" y="2675691"/>
                </a:lnTo>
                <a:cubicBezTo>
                  <a:pt x="9833816" y="2675691"/>
                  <a:pt x="9833816" y="2675691"/>
                  <a:pt x="9832744" y="2678273"/>
                </a:cubicBezTo>
                <a:lnTo>
                  <a:pt x="9825808" y="2694957"/>
                </a:lnTo>
                <a:lnTo>
                  <a:pt x="9836048" y="2701510"/>
                </a:lnTo>
                <a:cubicBezTo>
                  <a:pt x="9842312" y="2704174"/>
                  <a:pt x="9850248" y="2706430"/>
                  <a:pt x="9860200" y="2708102"/>
                </a:cubicBezTo>
                <a:cubicBezTo>
                  <a:pt x="9860200" y="2708102"/>
                  <a:pt x="9860200" y="2708102"/>
                  <a:pt x="9909636" y="2657476"/>
                </a:cubicBezTo>
                <a:cubicBezTo>
                  <a:pt x="9909636" y="2657476"/>
                  <a:pt x="9909636" y="2657476"/>
                  <a:pt x="9910840" y="2650311"/>
                </a:cubicBezTo>
                <a:lnTo>
                  <a:pt x="9914208" y="2630268"/>
                </a:lnTo>
                <a:lnTo>
                  <a:pt x="9906268" y="2628932"/>
                </a:lnTo>
                <a:cubicBezTo>
                  <a:pt x="9900668" y="2627992"/>
                  <a:pt x="9893208" y="2626738"/>
                  <a:pt x="9883256" y="2625066"/>
                </a:cubicBezTo>
                <a:cubicBezTo>
                  <a:pt x="9883256" y="2625066"/>
                  <a:pt x="9883256" y="2625066"/>
                  <a:pt x="9902524" y="2510431"/>
                </a:cubicBezTo>
                <a:cubicBezTo>
                  <a:pt x="9902524" y="2510431"/>
                  <a:pt x="9902524" y="2510431"/>
                  <a:pt x="9872356" y="2446427"/>
                </a:cubicBezTo>
                <a:cubicBezTo>
                  <a:pt x="9872356" y="2446427"/>
                  <a:pt x="9872356" y="2446427"/>
                  <a:pt x="9862720" y="2503741"/>
                </a:cubicBezTo>
                <a:cubicBezTo>
                  <a:pt x="9852768" y="2502068"/>
                  <a:pt x="9845908" y="2497232"/>
                  <a:pt x="9841364" y="2490022"/>
                </a:cubicBezTo>
                <a:lnTo>
                  <a:pt x="9840324" y="2486107"/>
                </a:lnTo>
                <a:lnTo>
                  <a:pt x="9831856" y="2492458"/>
                </a:lnTo>
                <a:cubicBezTo>
                  <a:pt x="9813712" y="2497695"/>
                  <a:pt x="9819128" y="2465455"/>
                  <a:pt x="9819128" y="2465455"/>
                </a:cubicBezTo>
                <a:cubicBezTo>
                  <a:pt x="9819128" y="2465455"/>
                  <a:pt x="9819128" y="2465455"/>
                  <a:pt x="9824104" y="2466291"/>
                </a:cubicBezTo>
                <a:lnTo>
                  <a:pt x="9835552" y="2468216"/>
                </a:lnTo>
                <a:lnTo>
                  <a:pt x="9833916" y="2462066"/>
                </a:lnTo>
                <a:cubicBezTo>
                  <a:pt x="9832552" y="2439737"/>
                  <a:pt x="9837368" y="2411079"/>
                  <a:pt x="9842184" y="2382421"/>
                </a:cubicBezTo>
                <a:cubicBezTo>
                  <a:pt x="9842184" y="2382421"/>
                  <a:pt x="9842184" y="2382421"/>
                  <a:pt x="9802384" y="2375730"/>
                </a:cubicBezTo>
                <a:close/>
                <a:moveTo>
                  <a:pt x="1804858" y="52052"/>
                </a:moveTo>
                <a:lnTo>
                  <a:pt x="1779247" y="61517"/>
                </a:lnTo>
                <a:lnTo>
                  <a:pt x="1781215" y="70726"/>
                </a:lnTo>
                <a:lnTo>
                  <a:pt x="1783299" y="80487"/>
                </a:lnTo>
                <a:lnTo>
                  <a:pt x="1800540" y="57748"/>
                </a:lnTo>
                <a:cubicBezTo>
                  <a:pt x="1804858" y="52052"/>
                  <a:pt x="1804858" y="52052"/>
                  <a:pt x="1804858" y="52052"/>
                </a:cubicBezTo>
                <a:close/>
                <a:moveTo>
                  <a:pt x="2116166" y="35377"/>
                </a:moveTo>
                <a:cubicBezTo>
                  <a:pt x="1997612" y="79195"/>
                  <a:pt x="1997612" y="79195"/>
                  <a:pt x="1997612" y="79195"/>
                </a:cubicBezTo>
                <a:cubicBezTo>
                  <a:pt x="1963070" y="124754"/>
                  <a:pt x="1963070" y="124754"/>
                  <a:pt x="1963070" y="124754"/>
                </a:cubicBezTo>
                <a:cubicBezTo>
                  <a:pt x="1963070" y="124754"/>
                  <a:pt x="1928527" y="170316"/>
                  <a:pt x="1903794" y="146663"/>
                </a:cubicBezTo>
                <a:cubicBezTo>
                  <a:pt x="1879060" y="123011"/>
                  <a:pt x="1879060" y="123011"/>
                  <a:pt x="1879060" y="123011"/>
                </a:cubicBezTo>
                <a:cubicBezTo>
                  <a:pt x="1844517" y="168571"/>
                  <a:pt x="1844517" y="168571"/>
                  <a:pt x="1844517" y="168571"/>
                </a:cubicBezTo>
                <a:cubicBezTo>
                  <a:pt x="1834707" y="237786"/>
                  <a:pt x="1834707" y="237786"/>
                  <a:pt x="1834707" y="237786"/>
                </a:cubicBezTo>
                <a:cubicBezTo>
                  <a:pt x="1893985" y="215876"/>
                  <a:pt x="1928527" y="170316"/>
                  <a:pt x="1928527" y="170316"/>
                </a:cubicBezTo>
                <a:cubicBezTo>
                  <a:pt x="1987804" y="148407"/>
                  <a:pt x="1987804" y="148407"/>
                  <a:pt x="1987804" y="148407"/>
                </a:cubicBezTo>
                <a:cubicBezTo>
                  <a:pt x="2047080" y="126501"/>
                  <a:pt x="2047080" y="126501"/>
                  <a:pt x="2047080" y="126501"/>
                </a:cubicBezTo>
                <a:cubicBezTo>
                  <a:pt x="2061900" y="121024"/>
                  <a:pt x="2073015" y="116915"/>
                  <a:pt x="2081349" y="113836"/>
                </a:cubicBezTo>
                <a:lnTo>
                  <a:pt x="2093178" y="109462"/>
                </a:lnTo>
                <a:lnTo>
                  <a:pt x="2112937" y="83401"/>
                </a:lnTo>
                <a:cubicBezTo>
                  <a:pt x="2117255" y="77704"/>
                  <a:pt x="2117255" y="77704"/>
                  <a:pt x="2117255" y="77704"/>
                </a:cubicBezTo>
                <a:cubicBezTo>
                  <a:pt x="2092521" y="54052"/>
                  <a:pt x="2092521" y="54052"/>
                  <a:pt x="2092521" y="54052"/>
                </a:cubicBezTo>
                <a:lnTo>
                  <a:pt x="2117164" y="36331"/>
                </a:lnTo>
                <a:close/>
                <a:moveTo>
                  <a:pt x="1559462" y="0"/>
                </a:moveTo>
                <a:lnTo>
                  <a:pt x="1586055" y="0"/>
                </a:lnTo>
                <a:lnTo>
                  <a:pt x="1587370" y="1257"/>
                </a:lnTo>
                <a:lnTo>
                  <a:pt x="1588323" y="0"/>
                </a:lnTo>
                <a:lnTo>
                  <a:pt x="10551724" y="0"/>
                </a:lnTo>
                <a:lnTo>
                  <a:pt x="10565244" y="28677"/>
                </a:lnTo>
                <a:cubicBezTo>
                  <a:pt x="10565244" y="28677"/>
                  <a:pt x="10565244" y="28677"/>
                  <a:pt x="10605044" y="35367"/>
                </a:cubicBezTo>
                <a:cubicBezTo>
                  <a:pt x="10605044" y="35367"/>
                  <a:pt x="10605044" y="35367"/>
                  <a:pt x="10555608" y="85992"/>
                </a:cubicBezTo>
                <a:cubicBezTo>
                  <a:pt x="10555608" y="85992"/>
                  <a:pt x="10555608" y="85992"/>
                  <a:pt x="10595412" y="92683"/>
                </a:cubicBezTo>
                <a:cubicBezTo>
                  <a:pt x="10595412" y="92683"/>
                  <a:pt x="10595412" y="92683"/>
                  <a:pt x="10625580" y="156689"/>
                </a:cubicBezTo>
                <a:cubicBezTo>
                  <a:pt x="10625580" y="156689"/>
                  <a:pt x="10625580" y="156689"/>
                  <a:pt x="10615948" y="214003"/>
                </a:cubicBezTo>
                <a:cubicBezTo>
                  <a:pt x="10615948" y="214003"/>
                  <a:pt x="10615948" y="214003"/>
                  <a:pt x="10646116" y="278011"/>
                </a:cubicBezTo>
                <a:cubicBezTo>
                  <a:pt x="10646116" y="278011"/>
                  <a:pt x="10646116" y="278011"/>
                  <a:pt x="10655752" y="220694"/>
                </a:cubicBezTo>
                <a:cubicBezTo>
                  <a:pt x="10655752" y="220694"/>
                  <a:pt x="10655752" y="220694"/>
                  <a:pt x="10695552" y="227386"/>
                </a:cubicBezTo>
                <a:cubicBezTo>
                  <a:pt x="10695552" y="227386"/>
                  <a:pt x="10695552" y="227386"/>
                  <a:pt x="10685920" y="284701"/>
                </a:cubicBezTo>
                <a:cubicBezTo>
                  <a:pt x="10685920" y="284701"/>
                  <a:pt x="10685920" y="284701"/>
                  <a:pt x="10666652" y="399334"/>
                </a:cubicBezTo>
                <a:cubicBezTo>
                  <a:pt x="10666652" y="399334"/>
                  <a:pt x="10666652" y="399334"/>
                  <a:pt x="10736624" y="470030"/>
                </a:cubicBezTo>
                <a:cubicBezTo>
                  <a:pt x="10736624" y="470030"/>
                  <a:pt x="10736624" y="470030"/>
                  <a:pt x="10735420" y="477194"/>
                </a:cubicBezTo>
                <a:lnTo>
                  <a:pt x="10735116" y="478986"/>
                </a:lnTo>
                <a:cubicBezTo>
                  <a:pt x="10715436" y="459103"/>
                  <a:pt x="10726988" y="527346"/>
                  <a:pt x="10726988" y="527346"/>
                </a:cubicBezTo>
                <a:lnTo>
                  <a:pt x="10735116" y="478986"/>
                </a:lnTo>
                <a:cubicBezTo>
                  <a:pt x="10741680" y="485613"/>
                  <a:pt x="10751708" y="502033"/>
                  <a:pt x="10766792" y="534038"/>
                </a:cubicBezTo>
                <a:cubicBezTo>
                  <a:pt x="10766792" y="534038"/>
                  <a:pt x="10766792" y="534038"/>
                  <a:pt x="10717356" y="584661"/>
                </a:cubicBezTo>
                <a:cubicBezTo>
                  <a:pt x="10717356" y="584661"/>
                  <a:pt x="10717356" y="584661"/>
                  <a:pt x="10757160" y="591352"/>
                </a:cubicBezTo>
                <a:cubicBezTo>
                  <a:pt x="10757160" y="591352"/>
                  <a:pt x="10757160" y="591352"/>
                  <a:pt x="10827132" y="662049"/>
                </a:cubicBezTo>
                <a:cubicBezTo>
                  <a:pt x="10827132" y="662049"/>
                  <a:pt x="10827132" y="662049"/>
                  <a:pt x="10817496" y="719364"/>
                </a:cubicBezTo>
                <a:cubicBezTo>
                  <a:pt x="10857304" y="726054"/>
                  <a:pt x="10857304" y="726054"/>
                  <a:pt x="10866936" y="668740"/>
                </a:cubicBezTo>
                <a:cubicBezTo>
                  <a:pt x="10866936" y="668740"/>
                  <a:pt x="10866936" y="668740"/>
                  <a:pt x="10857304" y="726054"/>
                </a:cubicBezTo>
                <a:cubicBezTo>
                  <a:pt x="10857304" y="726054"/>
                  <a:pt x="10857304" y="726054"/>
                  <a:pt x="10847668" y="783372"/>
                </a:cubicBezTo>
                <a:cubicBezTo>
                  <a:pt x="10847668" y="783372"/>
                  <a:pt x="10847668" y="783372"/>
                  <a:pt x="10887472" y="790062"/>
                </a:cubicBezTo>
                <a:cubicBezTo>
                  <a:pt x="10887472" y="790062"/>
                  <a:pt x="10887472" y="790062"/>
                  <a:pt x="10877836" y="847377"/>
                </a:cubicBezTo>
                <a:cubicBezTo>
                  <a:pt x="10877836" y="847377"/>
                  <a:pt x="10877836" y="847377"/>
                  <a:pt x="10938176" y="975391"/>
                </a:cubicBezTo>
                <a:cubicBezTo>
                  <a:pt x="10938176" y="975391"/>
                  <a:pt x="10938176" y="975391"/>
                  <a:pt x="10977976" y="982080"/>
                </a:cubicBezTo>
                <a:cubicBezTo>
                  <a:pt x="10977976" y="982080"/>
                  <a:pt x="10977976" y="982080"/>
                  <a:pt x="11038316" y="1110092"/>
                </a:cubicBezTo>
                <a:cubicBezTo>
                  <a:pt x="11038316" y="1110092"/>
                  <a:pt x="11038316" y="1110092"/>
                  <a:pt x="11028684" y="1167410"/>
                </a:cubicBezTo>
                <a:cubicBezTo>
                  <a:pt x="11028684" y="1167410"/>
                  <a:pt x="11028684" y="1167410"/>
                  <a:pt x="11068488" y="1174100"/>
                </a:cubicBezTo>
                <a:cubicBezTo>
                  <a:pt x="11068488" y="1174100"/>
                  <a:pt x="11068488" y="1174100"/>
                  <a:pt x="11058852" y="1231415"/>
                </a:cubicBezTo>
                <a:cubicBezTo>
                  <a:pt x="11058852" y="1231415"/>
                  <a:pt x="11058852" y="1231415"/>
                  <a:pt x="11089020" y="1295421"/>
                </a:cubicBezTo>
                <a:cubicBezTo>
                  <a:pt x="11089020" y="1295421"/>
                  <a:pt x="11089020" y="1295421"/>
                  <a:pt x="11119192" y="1359428"/>
                </a:cubicBezTo>
                <a:cubicBezTo>
                  <a:pt x="11119192" y="1359428"/>
                  <a:pt x="11119192" y="1359428"/>
                  <a:pt x="11149360" y="1423435"/>
                </a:cubicBezTo>
                <a:cubicBezTo>
                  <a:pt x="11149360" y="1423435"/>
                  <a:pt x="11149360" y="1423435"/>
                  <a:pt x="11179528" y="1487440"/>
                </a:cubicBezTo>
                <a:cubicBezTo>
                  <a:pt x="11179528" y="1487440"/>
                  <a:pt x="11179528" y="1487440"/>
                  <a:pt x="11169896" y="1544757"/>
                </a:cubicBezTo>
                <a:cubicBezTo>
                  <a:pt x="11169896" y="1544757"/>
                  <a:pt x="11169896" y="1544757"/>
                  <a:pt x="11160260" y="1602073"/>
                </a:cubicBezTo>
                <a:cubicBezTo>
                  <a:pt x="11160260" y="1602073"/>
                  <a:pt x="11160260" y="1602073"/>
                  <a:pt x="11200064" y="1608763"/>
                </a:cubicBezTo>
                <a:cubicBezTo>
                  <a:pt x="11200064" y="1608763"/>
                  <a:pt x="11200064" y="1608763"/>
                  <a:pt x="11239868" y="1615453"/>
                </a:cubicBezTo>
                <a:cubicBezTo>
                  <a:pt x="11239868" y="1615453"/>
                  <a:pt x="11230232" y="1672769"/>
                  <a:pt x="11230232" y="1672769"/>
                </a:cubicBezTo>
                <a:cubicBezTo>
                  <a:pt x="11230232" y="1672769"/>
                  <a:pt x="11230232" y="1672769"/>
                  <a:pt x="11289304" y="1564829"/>
                </a:cubicBezTo>
                <a:cubicBezTo>
                  <a:pt x="11289304" y="1564829"/>
                  <a:pt x="11289304" y="1564829"/>
                  <a:pt x="11319472" y="1628834"/>
                </a:cubicBezTo>
                <a:cubicBezTo>
                  <a:pt x="11319472" y="1628834"/>
                  <a:pt x="11319472" y="1628834"/>
                  <a:pt x="11270036" y="1679459"/>
                </a:cubicBezTo>
                <a:cubicBezTo>
                  <a:pt x="11270036" y="1679459"/>
                  <a:pt x="11270036" y="1679459"/>
                  <a:pt x="11280936" y="1858097"/>
                </a:cubicBezTo>
                <a:cubicBezTo>
                  <a:pt x="11280936" y="1858097"/>
                  <a:pt x="11280936" y="1858097"/>
                  <a:pt x="11330376" y="1807470"/>
                </a:cubicBezTo>
                <a:cubicBezTo>
                  <a:pt x="11330376" y="1807470"/>
                  <a:pt x="11330376" y="1807470"/>
                  <a:pt x="11411248" y="2056807"/>
                </a:cubicBezTo>
                <a:cubicBezTo>
                  <a:pt x="11411248" y="2056807"/>
                  <a:pt x="11411248" y="2056807"/>
                  <a:pt x="11401616" y="2114123"/>
                </a:cubicBezTo>
                <a:cubicBezTo>
                  <a:pt x="11401616" y="2114123"/>
                  <a:pt x="11401616" y="2114123"/>
                  <a:pt x="11451052" y="2063497"/>
                </a:cubicBezTo>
                <a:cubicBezTo>
                  <a:pt x="11451052" y="2063497"/>
                  <a:pt x="11451052" y="2063497"/>
                  <a:pt x="11481224" y="2127505"/>
                </a:cubicBezTo>
                <a:cubicBezTo>
                  <a:pt x="11481224" y="2127505"/>
                  <a:pt x="11481224" y="2127505"/>
                  <a:pt x="11521024" y="2134194"/>
                </a:cubicBezTo>
                <a:cubicBezTo>
                  <a:pt x="11521024" y="2134194"/>
                  <a:pt x="11521024" y="2134194"/>
                  <a:pt x="11551196" y="2198201"/>
                </a:cubicBezTo>
                <a:cubicBezTo>
                  <a:pt x="11551196" y="2198201"/>
                  <a:pt x="11551196" y="2198201"/>
                  <a:pt x="11581364" y="2262206"/>
                </a:cubicBezTo>
                <a:cubicBezTo>
                  <a:pt x="11581364" y="2262206"/>
                  <a:pt x="11581364" y="2262206"/>
                  <a:pt x="11571732" y="2319521"/>
                </a:cubicBezTo>
                <a:cubicBezTo>
                  <a:pt x="11571732" y="2319521"/>
                  <a:pt x="11571732" y="2319521"/>
                  <a:pt x="11611532" y="2326212"/>
                </a:cubicBezTo>
                <a:cubicBezTo>
                  <a:pt x="11611532" y="2326212"/>
                  <a:pt x="11611532" y="2326212"/>
                  <a:pt x="11671872" y="2454225"/>
                </a:cubicBezTo>
                <a:cubicBezTo>
                  <a:pt x="11671872" y="2454225"/>
                  <a:pt x="11671872" y="2454225"/>
                  <a:pt x="11662240" y="2511542"/>
                </a:cubicBezTo>
                <a:cubicBezTo>
                  <a:pt x="11662240" y="2511542"/>
                  <a:pt x="11662240" y="2511542"/>
                  <a:pt x="11702044" y="2518232"/>
                </a:cubicBezTo>
                <a:cubicBezTo>
                  <a:pt x="11702044" y="2518232"/>
                  <a:pt x="11702044" y="2518232"/>
                  <a:pt x="11692408" y="2575547"/>
                </a:cubicBezTo>
                <a:cubicBezTo>
                  <a:pt x="11692408" y="2575547"/>
                  <a:pt x="11692408" y="2575547"/>
                  <a:pt x="11730592" y="2656556"/>
                </a:cubicBezTo>
                <a:lnTo>
                  <a:pt x="11752744" y="2703560"/>
                </a:lnTo>
                <a:lnTo>
                  <a:pt x="11751184" y="2701454"/>
                </a:lnTo>
                <a:cubicBezTo>
                  <a:pt x="11746488" y="2695141"/>
                  <a:pt x="11727712" y="2669885"/>
                  <a:pt x="11652604" y="2568857"/>
                </a:cubicBezTo>
                <a:cubicBezTo>
                  <a:pt x="11652604" y="2568857"/>
                  <a:pt x="11652604" y="2568857"/>
                  <a:pt x="11612800" y="2562167"/>
                </a:cubicBezTo>
                <a:cubicBezTo>
                  <a:pt x="11612800" y="2562167"/>
                  <a:pt x="11612800" y="2562167"/>
                  <a:pt x="11642968" y="2626175"/>
                </a:cubicBezTo>
                <a:cubicBezTo>
                  <a:pt x="11642968" y="2626175"/>
                  <a:pt x="11642968" y="2626175"/>
                  <a:pt x="11673140" y="2690178"/>
                </a:cubicBezTo>
                <a:cubicBezTo>
                  <a:pt x="11673140" y="2690178"/>
                  <a:pt x="11673140" y="2690178"/>
                  <a:pt x="11693676" y="2811499"/>
                </a:cubicBezTo>
                <a:cubicBezTo>
                  <a:pt x="11693676" y="2811499"/>
                  <a:pt x="11693676" y="2811499"/>
                  <a:pt x="11754012" y="2939515"/>
                </a:cubicBezTo>
                <a:cubicBezTo>
                  <a:pt x="11754012" y="2939515"/>
                  <a:pt x="11754012" y="2939515"/>
                  <a:pt x="11714212" y="2932823"/>
                </a:cubicBezTo>
                <a:cubicBezTo>
                  <a:pt x="11674408" y="2926132"/>
                  <a:pt x="11704576" y="2990140"/>
                  <a:pt x="11704576" y="2990140"/>
                </a:cubicBezTo>
                <a:cubicBezTo>
                  <a:pt x="11704576" y="2990140"/>
                  <a:pt x="11704576" y="2990140"/>
                  <a:pt x="11664772" y="2983449"/>
                </a:cubicBezTo>
                <a:cubicBezTo>
                  <a:pt x="11664772" y="2983449"/>
                  <a:pt x="11664772" y="2983449"/>
                  <a:pt x="11644240" y="2862126"/>
                </a:cubicBezTo>
                <a:cubicBezTo>
                  <a:pt x="11634604" y="2919443"/>
                  <a:pt x="11624968" y="2976760"/>
                  <a:pt x="11604436" y="2855435"/>
                </a:cubicBezTo>
                <a:cubicBezTo>
                  <a:pt x="11604436" y="2855435"/>
                  <a:pt x="11604436" y="2855435"/>
                  <a:pt x="11574264" y="2791428"/>
                </a:cubicBezTo>
                <a:cubicBezTo>
                  <a:pt x="11564632" y="2848745"/>
                  <a:pt x="11574264" y="2791428"/>
                  <a:pt x="11544096" y="2727424"/>
                </a:cubicBezTo>
                <a:cubicBezTo>
                  <a:pt x="11544096" y="2727424"/>
                  <a:pt x="11544096" y="2727424"/>
                  <a:pt x="11534464" y="2784738"/>
                </a:cubicBezTo>
                <a:cubicBezTo>
                  <a:pt x="11534464" y="2784738"/>
                  <a:pt x="11534464" y="2784738"/>
                  <a:pt x="11524828" y="2842054"/>
                </a:cubicBezTo>
                <a:cubicBezTo>
                  <a:pt x="11524828" y="2842054"/>
                  <a:pt x="11524828" y="2842054"/>
                  <a:pt x="11564632" y="2848745"/>
                </a:cubicBezTo>
                <a:cubicBezTo>
                  <a:pt x="11564632" y="2848745"/>
                  <a:pt x="11564632" y="2848745"/>
                  <a:pt x="11515192" y="2899371"/>
                </a:cubicBezTo>
                <a:cubicBezTo>
                  <a:pt x="11515192" y="2899371"/>
                  <a:pt x="11515192" y="2899371"/>
                  <a:pt x="11535728" y="3020695"/>
                </a:cubicBezTo>
                <a:cubicBezTo>
                  <a:pt x="11535728" y="3020695"/>
                  <a:pt x="11535728" y="3020695"/>
                  <a:pt x="11565896" y="3084703"/>
                </a:cubicBezTo>
                <a:cubicBezTo>
                  <a:pt x="11565896" y="3084703"/>
                  <a:pt x="11565896" y="3084703"/>
                  <a:pt x="11556264" y="3142016"/>
                </a:cubicBezTo>
                <a:cubicBezTo>
                  <a:pt x="11556264" y="3142016"/>
                  <a:pt x="11556264" y="3142016"/>
                  <a:pt x="11555060" y="3149182"/>
                </a:cubicBezTo>
                <a:lnTo>
                  <a:pt x="11547832" y="3192168"/>
                </a:lnTo>
                <a:lnTo>
                  <a:pt x="11546628" y="3199333"/>
                </a:lnTo>
                <a:cubicBezTo>
                  <a:pt x="11546628" y="3199333"/>
                  <a:pt x="11546628" y="3199333"/>
                  <a:pt x="11365616" y="2815292"/>
                </a:cubicBezTo>
                <a:cubicBezTo>
                  <a:pt x="11365616" y="2815292"/>
                  <a:pt x="11365616" y="2815292"/>
                  <a:pt x="11375248" y="2757976"/>
                </a:cubicBezTo>
                <a:cubicBezTo>
                  <a:pt x="11375248" y="2757976"/>
                  <a:pt x="11365616" y="2815292"/>
                  <a:pt x="11325812" y="2808602"/>
                </a:cubicBezTo>
                <a:cubicBezTo>
                  <a:pt x="11325812" y="2808602"/>
                  <a:pt x="11325812" y="2808602"/>
                  <a:pt x="11335444" y="2751286"/>
                </a:cubicBezTo>
                <a:cubicBezTo>
                  <a:pt x="11335444" y="2751286"/>
                  <a:pt x="11335444" y="2751286"/>
                  <a:pt x="11305276" y="2687282"/>
                </a:cubicBezTo>
                <a:cubicBezTo>
                  <a:pt x="11305276" y="2687282"/>
                  <a:pt x="11305276" y="2687282"/>
                  <a:pt x="11295640" y="2744595"/>
                </a:cubicBezTo>
                <a:cubicBezTo>
                  <a:pt x="11286008" y="2801912"/>
                  <a:pt x="11246204" y="2795222"/>
                  <a:pt x="11236572" y="2852539"/>
                </a:cubicBezTo>
                <a:cubicBezTo>
                  <a:pt x="11236572" y="2852539"/>
                  <a:pt x="11236572" y="2852539"/>
                  <a:pt x="11206400" y="2788531"/>
                </a:cubicBezTo>
                <a:cubicBezTo>
                  <a:pt x="11206400" y="2788531"/>
                  <a:pt x="11196764" y="2845849"/>
                  <a:pt x="11196764" y="2845849"/>
                </a:cubicBezTo>
                <a:cubicBezTo>
                  <a:pt x="11196764" y="2845849"/>
                  <a:pt x="11196764" y="2845849"/>
                  <a:pt x="11187132" y="2903164"/>
                </a:cubicBezTo>
                <a:cubicBezTo>
                  <a:pt x="11187132" y="2903164"/>
                  <a:pt x="11187132" y="2903164"/>
                  <a:pt x="11147328" y="2896475"/>
                </a:cubicBezTo>
                <a:cubicBezTo>
                  <a:pt x="11147328" y="2896475"/>
                  <a:pt x="11147328" y="2896475"/>
                  <a:pt x="11137696" y="2953791"/>
                </a:cubicBezTo>
                <a:cubicBezTo>
                  <a:pt x="11137696" y="2953791"/>
                  <a:pt x="11137696" y="2953791"/>
                  <a:pt x="11107524" y="2889785"/>
                </a:cubicBezTo>
                <a:cubicBezTo>
                  <a:pt x="11107524" y="2889785"/>
                  <a:pt x="11107524" y="2889785"/>
                  <a:pt x="11117160" y="2832468"/>
                </a:cubicBezTo>
                <a:cubicBezTo>
                  <a:pt x="11077356" y="2825777"/>
                  <a:pt x="11077356" y="2825777"/>
                  <a:pt x="11086988" y="2768460"/>
                </a:cubicBezTo>
                <a:cubicBezTo>
                  <a:pt x="11096624" y="2711143"/>
                  <a:pt x="11047188" y="2761770"/>
                  <a:pt x="11096624" y="2711143"/>
                </a:cubicBezTo>
                <a:cubicBezTo>
                  <a:pt x="11096624" y="2711143"/>
                  <a:pt x="11096624" y="2711143"/>
                  <a:pt x="11056820" y="2704453"/>
                </a:cubicBezTo>
                <a:cubicBezTo>
                  <a:pt x="11056820" y="2704453"/>
                  <a:pt x="11056820" y="2704453"/>
                  <a:pt x="11017016" y="2697762"/>
                </a:cubicBezTo>
                <a:cubicBezTo>
                  <a:pt x="11017016" y="2697762"/>
                  <a:pt x="11017016" y="2697762"/>
                  <a:pt x="10996484" y="2576442"/>
                </a:cubicBezTo>
                <a:cubicBezTo>
                  <a:pt x="10996484" y="2576442"/>
                  <a:pt x="10996484" y="2576442"/>
                  <a:pt x="11026648" y="2640449"/>
                </a:cubicBezTo>
                <a:cubicBezTo>
                  <a:pt x="11026648" y="2640449"/>
                  <a:pt x="11026648" y="2640449"/>
                  <a:pt x="11036284" y="2583132"/>
                </a:cubicBezTo>
                <a:cubicBezTo>
                  <a:pt x="11036284" y="2583132"/>
                  <a:pt x="11036284" y="2583132"/>
                  <a:pt x="11006116" y="2519128"/>
                </a:cubicBezTo>
                <a:cubicBezTo>
                  <a:pt x="11006116" y="2519128"/>
                  <a:pt x="11006116" y="2519128"/>
                  <a:pt x="11015748" y="2461810"/>
                </a:cubicBezTo>
                <a:cubicBezTo>
                  <a:pt x="11015748" y="2461810"/>
                  <a:pt x="11015748" y="2461810"/>
                  <a:pt x="11045916" y="2525819"/>
                </a:cubicBezTo>
                <a:cubicBezTo>
                  <a:pt x="11045916" y="2525819"/>
                  <a:pt x="11045916" y="2525819"/>
                  <a:pt x="11076088" y="2589823"/>
                </a:cubicBezTo>
                <a:cubicBezTo>
                  <a:pt x="11076088" y="2589823"/>
                  <a:pt x="11076088" y="2589823"/>
                  <a:pt x="11106260" y="2653830"/>
                </a:cubicBezTo>
                <a:cubicBezTo>
                  <a:pt x="11106260" y="2653830"/>
                  <a:pt x="11096624" y="2711143"/>
                  <a:pt x="11126792" y="2775150"/>
                </a:cubicBezTo>
                <a:cubicBezTo>
                  <a:pt x="11126792" y="2775150"/>
                  <a:pt x="11126792" y="2775150"/>
                  <a:pt x="11176232" y="2724525"/>
                </a:cubicBezTo>
                <a:cubicBezTo>
                  <a:pt x="11176232" y="2724525"/>
                  <a:pt x="11176232" y="2724525"/>
                  <a:pt x="11185864" y="2667211"/>
                </a:cubicBezTo>
                <a:cubicBezTo>
                  <a:pt x="11185864" y="2667211"/>
                  <a:pt x="11185864" y="2667211"/>
                  <a:pt x="11146060" y="2660519"/>
                </a:cubicBezTo>
                <a:cubicBezTo>
                  <a:pt x="11106260" y="2653830"/>
                  <a:pt x="11115892" y="2596514"/>
                  <a:pt x="11115892" y="2596514"/>
                </a:cubicBezTo>
                <a:cubicBezTo>
                  <a:pt x="11115892" y="2596514"/>
                  <a:pt x="11115892" y="2596514"/>
                  <a:pt x="11125528" y="2539199"/>
                </a:cubicBezTo>
                <a:cubicBezTo>
                  <a:pt x="11125528" y="2539199"/>
                  <a:pt x="11125528" y="2539199"/>
                  <a:pt x="11065188" y="2411186"/>
                </a:cubicBezTo>
                <a:lnTo>
                  <a:pt x="11060212" y="2410350"/>
                </a:lnTo>
                <a:lnTo>
                  <a:pt x="11059592" y="2410244"/>
                </a:lnTo>
                <a:cubicBezTo>
                  <a:pt x="11053372" y="2409200"/>
                  <a:pt x="11044664" y="2407736"/>
                  <a:pt x="11048396" y="2408363"/>
                </a:cubicBezTo>
                <a:cubicBezTo>
                  <a:pt x="11042796" y="2407422"/>
                  <a:pt x="11035336" y="2406168"/>
                  <a:pt x="11025384" y="2404495"/>
                </a:cubicBezTo>
                <a:cubicBezTo>
                  <a:pt x="11025384" y="2404495"/>
                  <a:pt x="11025384" y="2404495"/>
                  <a:pt x="11035020" y="2347179"/>
                </a:cubicBezTo>
                <a:cubicBezTo>
                  <a:pt x="11035020" y="2347179"/>
                  <a:pt x="11035020" y="2347179"/>
                  <a:pt x="11004848" y="2283171"/>
                </a:cubicBezTo>
                <a:cubicBezTo>
                  <a:pt x="11004848" y="2283171"/>
                  <a:pt x="11004848" y="2283171"/>
                  <a:pt x="11014484" y="2225855"/>
                </a:cubicBezTo>
                <a:cubicBezTo>
                  <a:pt x="11014484" y="2225855"/>
                  <a:pt x="11014484" y="2225855"/>
                  <a:pt x="10984316" y="2161851"/>
                </a:cubicBezTo>
                <a:cubicBezTo>
                  <a:pt x="10984316" y="2161851"/>
                  <a:pt x="10984316" y="2161851"/>
                  <a:pt x="10993948" y="2104534"/>
                </a:cubicBezTo>
                <a:cubicBezTo>
                  <a:pt x="10993948" y="2104534"/>
                  <a:pt x="10993948" y="2104534"/>
                  <a:pt x="11043384" y="2053909"/>
                </a:cubicBezTo>
                <a:cubicBezTo>
                  <a:pt x="11043384" y="2053909"/>
                  <a:pt x="11043384" y="2053909"/>
                  <a:pt x="11053020" y="1996592"/>
                </a:cubicBezTo>
                <a:cubicBezTo>
                  <a:pt x="11050612" y="2010922"/>
                  <a:pt x="11051292" y="2022087"/>
                  <a:pt x="11053196" y="2029774"/>
                </a:cubicBezTo>
                <a:lnTo>
                  <a:pt x="11054124" y="2031292"/>
                </a:lnTo>
                <a:lnTo>
                  <a:pt x="11054140" y="2031774"/>
                </a:lnTo>
                <a:cubicBezTo>
                  <a:pt x="11062684" y="2060837"/>
                  <a:pt x="11090732" y="2076601"/>
                  <a:pt x="11113356" y="2124606"/>
                </a:cubicBezTo>
                <a:cubicBezTo>
                  <a:pt x="11113356" y="2124606"/>
                  <a:pt x="11113356" y="2124606"/>
                  <a:pt x="11143528" y="2188612"/>
                </a:cubicBezTo>
                <a:cubicBezTo>
                  <a:pt x="11143528" y="2188612"/>
                  <a:pt x="11143528" y="2188612"/>
                  <a:pt x="11124256" y="2303243"/>
                </a:cubicBezTo>
                <a:cubicBezTo>
                  <a:pt x="11124256" y="2303243"/>
                  <a:pt x="11124256" y="2303243"/>
                  <a:pt x="11114624" y="2360559"/>
                </a:cubicBezTo>
                <a:cubicBezTo>
                  <a:pt x="11114624" y="2360559"/>
                  <a:pt x="11114624" y="2360559"/>
                  <a:pt x="11154428" y="2367250"/>
                </a:cubicBezTo>
                <a:cubicBezTo>
                  <a:pt x="11154428" y="2367250"/>
                  <a:pt x="11154428" y="2367250"/>
                  <a:pt x="11184596" y="2431257"/>
                </a:cubicBezTo>
                <a:cubicBezTo>
                  <a:pt x="11184596" y="2431257"/>
                  <a:pt x="11184596" y="2431257"/>
                  <a:pt x="11224400" y="2437947"/>
                </a:cubicBezTo>
                <a:cubicBezTo>
                  <a:pt x="11224400" y="2437947"/>
                  <a:pt x="11224400" y="2437947"/>
                  <a:pt x="11214768" y="2495262"/>
                </a:cubicBezTo>
                <a:cubicBezTo>
                  <a:pt x="11214768" y="2495262"/>
                  <a:pt x="11214768" y="2495262"/>
                  <a:pt x="11264204" y="2444638"/>
                </a:cubicBezTo>
                <a:cubicBezTo>
                  <a:pt x="11264204" y="2444638"/>
                  <a:pt x="11264204" y="2444638"/>
                  <a:pt x="11334176" y="2515334"/>
                </a:cubicBezTo>
                <a:cubicBezTo>
                  <a:pt x="11334176" y="2515334"/>
                  <a:pt x="11334176" y="2515334"/>
                  <a:pt x="11304008" y="2451329"/>
                </a:cubicBezTo>
                <a:cubicBezTo>
                  <a:pt x="11304008" y="2451329"/>
                  <a:pt x="11304008" y="2451329"/>
                  <a:pt x="11313644" y="2394011"/>
                </a:cubicBezTo>
                <a:cubicBezTo>
                  <a:pt x="11313644" y="2394011"/>
                  <a:pt x="11313644" y="2394011"/>
                  <a:pt x="11262936" y="2208684"/>
                </a:cubicBezTo>
                <a:cubicBezTo>
                  <a:pt x="11262936" y="2208684"/>
                  <a:pt x="11262936" y="2208684"/>
                  <a:pt x="11232768" y="2144676"/>
                </a:cubicBezTo>
                <a:cubicBezTo>
                  <a:pt x="11232768" y="2144676"/>
                  <a:pt x="11232768" y="2144676"/>
                  <a:pt x="11192964" y="2137987"/>
                </a:cubicBezTo>
                <a:cubicBezTo>
                  <a:pt x="11192964" y="2137987"/>
                  <a:pt x="11192964" y="2137987"/>
                  <a:pt x="11162796" y="2073980"/>
                </a:cubicBezTo>
                <a:cubicBezTo>
                  <a:pt x="11162796" y="2073980"/>
                  <a:pt x="11162796" y="2073980"/>
                  <a:pt x="11172428" y="2016664"/>
                </a:cubicBezTo>
                <a:cubicBezTo>
                  <a:pt x="11172428" y="2016664"/>
                  <a:pt x="11172428" y="2016664"/>
                  <a:pt x="11142260" y="1952658"/>
                </a:cubicBezTo>
                <a:cubicBezTo>
                  <a:pt x="11142260" y="1952658"/>
                  <a:pt x="11142260" y="1952658"/>
                  <a:pt x="11151892" y="1895342"/>
                </a:cubicBezTo>
                <a:cubicBezTo>
                  <a:pt x="11151892" y="1895342"/>
                  <a:pt x="11151892" y="1895342"/>
                  <a:pt x="11102456" y="1945968"/>
                </a:cubicBezTo>
                <a:cubicBezTo>
                  <a:pt x="11102456" y="1945968"/>
                  <a:pt x="11102456" y="1945968"/>
                  <a:pt x="11112092" y="1888653"/>
                </a:cubicBezTo>
                <a:cubicBezTo>
                  <a:pt x="11121724" y="1831335"/>
                  <a:pt x="11062652" y="1939277"/>
                  <a:pt x="11121724" y="1831335"/>
                </a:cubicBezTo>
                <a:cubicBezTo>
                  <a:pt x="11121724" y="1831335"/>
                  <a:pt x="11121724" y="1831335"/>
                  <a:pt x="11081924" y="1824645"/>
                </a:cubicBezTo>
                <a:cubicBezTo>
                  <a:pt x="11081924" y="1824645"/>
                  <a:pt x="11091556" y="1767329"/>
                  <a:pt x="11091556" y="1767329"/>
                </a:cubicBezTo>
                <a:cubicBezTo>
                  <a:pt x="11091556" y="1767329"/>
                  <a:pt x="11091556" y="1767329"/>
                  <a:pt x="11051752" y="1760637"/>
                </a:cubicBezTo>
                <a:cubicBezTo>
                  <a:pt x="11051752" y="1760637"/>
                  <a:pt x="11051752" y="1760637"/>
                  <a:pt x="11031216" y="1639317"/>
                </a:cubicBezTo>
                <a:cubicBezTo>
                  <a:pt x="11031216" y="1639317"/>
                  <a:pt x="11031216" y="1639317"/>
                  <a:pt x="10991412" y="1632627"/>
                </a:cubicBezTo>
                <a:cubicBezTo>
                  <a:pt x="10991412" y="1632627"/>
                  <a:pt x="11010684" y="1517996"/>
                  <a:pt x="10970876" y="1511305"/>
                </a:cubicBezTo>
                <a:cubicBezTo>
                  <a:pt x="10970876" y="1511305"/>
                  <a:pt x="10970876" y="1511305"/>
                  <a:pt x="10931072" y="1504615"/>
                </a:cubicBezTo>
                <a:cubicBezTo>
                  <a:pt x="10931072" y="1504615"/>
                  <a:pt x="10931072" y="1504615"/>
                  <a:pt x="10940708" y="1447297"/>
                </a:cubicBezTo>
                <a:cubicBezTo>
                  <a:pt x="10940708" y="1447297"/>
                  <a:pt x="10940708" y="1447297"/>
                  <a:pt x="10900904" y="1440608"/>
                </a:cubicBezTo>
                <a:cubicBezTo>
                  <a:pt x="10900904" y="1440608"/>
                  <a:pt x="10900904" y="1440608"/>
                  <a:pt x="10910540" y="1383292"/>
                </a:cubicBezTo>
                <a:cubicBezTo>
                  <a:pt x="10910540" y="1383292"/>
                  <a:pt x="10910540" y="1383292"/>
                  <a:pt x="10920172" y="1325975"/>
                </a:cubicBezTo>
                <a:cubicBezTo>
                  <a:pt x="10920172" y="1325975"/>
                  <a:pt x="10920172" y="1325975"/>
                  <a:pt x="10880372" y="1319285"/>
                </a:cubicBezTo>
                <a:cubicBezTo>
                  <a:pt x="10880372" y="1319285"/>
                  <a:pt x="10880372" y="1319285"/>
                  <a:pt x="10890004" y="1261970"/>
                </a:cubicBezTo>
                <a:cubicBezTo>
                  <a:pt x="10890004" y="1261970"/>
                  <a:pt x="10890004" y="1261970"/>
                  <a:pt x="10850204" y="1255280"/>
                </a:cubicBezTo>
                <a:cubicBezTo>
                  <a:pt x="10850204" y="1255280"/>
                  <a:pt x="10850204" y="1255280"/>
                  <a:pt x="10729524" y="999255"/>
                </a:cubicBezTo>
                <a:cubicBezTo>
                  <a:pt x="10729524" y="999255"/>
                  <a:pt x="10729524" y="999255"/>
                  <a:pt x="10699356" y="935248"/>
                </a:cubicBezTo>
                <a:cubicBezTo>
                  <a:pt x="10699356" y="935248"/>
                  <a:pt x="10699356" y="935248"/>
                  <a:pt x="10689720" y="992564"/>
                </a:cubicBezTo>
                <a:cubicBezTo>
                  <a:pt x="10689720" y="992564"/>
                  <a:pt x="10689720" y="992564"/>
                  <a:pt x="10649916" y="985874"/>
                </a:cubicBezTo>
                <a:cubicBezTo>
                  <a:pt x="10649916" y="985874"/>
                  <a:pt x="10649916" y="985874"/>
                  <a:pt x="10589580" y="857862"/>
                </a:cubicBezTo>
                <a:cubicBezTo>
                  <a:pt x="10589580" y="857862"/>
                  <a:pt x="10589580" y="857862"/>
                  <a:pt x="10599212" y="800543"/>
                </a:cubicBezTo>
                <a:cubicBezTo>
                  <a:pt x="10599212" y="800543"/>
                  <a:pt x="10599212" y="800543"/>
                  <a:pt x="10639016" y="807234"/>
                </a:cubicBezTo>
                <a:cubicBezTo>
                  <a:pt x="10639016" y="807234"/>
                  <a:pt x="10639016" y="807234"/>
                  <a:pt x="10618480" y="685911"/>
                </a:cubicBezTo>
                <a:cubicBezTo>
                  <a:pt x="10618480" y="685911"/>
                  <a:pt x="10618480" y="685911"/>
                  <a:pt x="10628116" y="628597"/>
                </a:cubicBezTo>
                <a:cubicBezTo>
                  <a:pt x="10628116" y="628597"/>
                  <a:pt x="10628116" y="628597"/>
                  <a:pt x="10588312" y="621907"/>
                </a:cubicBezTo>
                <a:cubicBezTo>
                  <a:pt x="10588312" y="621907"/>
                  <a:pt x="10588312" y="621907"/>
                  <a:pt x="10558144" y="557900"/>
                </a:cubicBezTo>
                <a:cubicBezTo>
                  <a:pt x="10558144" y="557900"/>
                  <a:pt x="10558144" y="557900"/>
                  <a:pt x="10488168" y="487203"/>
                </a:cubicBezTo>
                <a:cubicBezTo>
                  <a:pt x="10488168" y="487203"/>
                  <a:pt x="10488168" y="487203"/>
                  <a:pt x="10478536" y="544519"/>
                </a:cubicBezTo>
                <a:cubicBezTo>
                  <a:pt x="10478536" y="544519"/>
                  <a:pt x="10478536" y="544519"/>
                  <a:pt x="10438732" y="537829"/>
                </a:cubicBezTo>
                <a:cubicBezTo>
                  <a:pt x="10438732" y="537829"/>
                  <a:pt x="10438732" y="537829"/>
                  <a:pt x="10448364" y="480513"/>
                </a:cubicBezTo>
                <a:cubicBezTo>
                  <a:pt x="10448364" y="480513"/>
                  <a:pt x="10448364" y="480513"/>
                  <a:pt x="10467632" y="365882"/>
                </a:cubicBezTo>
                <a:cubicBezTo>
                  <a:pt x="10467632" y="365882"/>
                  <a:pt x="10467632" y="365882"/>
                  <a:pt x="10437464" y="301875"/>
                </a:cubicBezTo>
                <a:cubicBezTo>
                  <a:pt x="10437464" y="301875"/>
                  <a:pt x="10437464" y="301875"/>
                  <a:pt x="10427832" y="359191"/>
                </a:cubicBezTo>
                <a:cubicBezTo>
                  <a:pt x="10418196" y="416507"/>
                  <a:pt x="10448364" y="480513"/>
                  <a:pt x="10359124" y="524448"/>
                </a:cubicBezTo>
                <a:cubicBezTo>
                  <a:pt x="10359124" y="524448"/>
                  <a:pt x="10359124" y="524448"/>
                  <a:pt x="10398928" y="531138"/>
                </a:cubicBezTo>
                <a:cubicBezTo>
                  <a:pt x="10389296" y="588455"/>
                  <a:pt x="10349492" y="581764"/>
                  <a:pt x="10389296" y="588455"/>
                </a:cubicBezTo>
                <a:cubicBezTo>
                  <a:pt x="10389296" y="588455"/>
                  <a:pt x="10389296" y="588455"/>
                  <a:pt x="10429096" y="595145"/>
                </a:cubicBezTo>
                <a:cubicBezTo>
                  <a:pt x="10429096" y="595145"/>
                  <a:pt x="10429096" y="595145"/>
                  <a:pt x="10440000" y="773781"/>
                </a:cubicBezTo>
                <a:cubicBezTo>
                  <a:pt x="10440000" y="773781"/>
                  <a:pt x="10440000" y="773781"/>
                  <a:pt x="10479800" y="780473"/>
                </a:cubicBezTo>
                <a:cubicBezTo>
                  <a:pt x="10479800" y="780473"/>
                  <a:pt x="10479800" y="780473"/>
                  <a:pt x="10500336" y="901796"/>
                </a:cubicBezTo>
                <a:cubicBezTo>
                  <a:pt x="10500336" y="901796"/>
                  <a:pt x="10500336" y="901796"/>
                  <a:pt x="10490704" y="959112"/>
                </a:cubicBezTo>
                <a:cubicBezTo>
                  <a:pt x="10490704" y="959112"/>
                  <a:pt x="10490704" y="959112"/>
                  <a:pt x="10530508" y="965802"/>
                </a:cubicBezTo>
                <a:cubicBezTo>
                  <a:pt x="10530508" y="965802"/>
                  <a:pt x="10530508" y="965802"/>
                  <a:pt x="10590844" y="1093815"/>
                </a:cubicBezTo>
                <a:cubicBezTo>
                  <a:pt x="10590844" y="1093815"/>
                  <a:pt x="10590844" y="1093815"/>
                  <a:pt x="10581212" y="1151130"/>
                </a:cubicBezTo>
                <a:cubicBezTo>
                  <a:pt x="10581212" y="1151130"/>
                  <a:pt x="10541408" y="1144440"/>
                  <a:pt x="10531776" y="1201756"/>
                </a:cubicBezTo>
                <a:cubicBezTo>
                  <a:pt x="10531776" y="1201756"/>
                  <a:pt x="10531776" y="1201756"/>
                  <a:pt x="10501608" y="1137749"/>
                </a:cubicBezTo>
                <a:cubicBezTo>
                  <a:pt x="10501608" y="1137749"/>
                  <a:pt x="10501608" y="1137749"/>
                  <a:pt x="10500400" y="1144916"/>
                </a:cubicBezTo>
                <a:lnTo>
                  <a:pt x="10491972" y="1195065"/>
                </a:lnTo>
                <a:lnTo>
                  <a:pt x="10483960" y="1178065"/>
                </a:lnTo>
                <a:cubicBezTo>
                  <a:pt x="10471228" y="1151061"/>
                  <a:pt x="10454260" y="1115057"/>
                  <a:pt x="10431632" y="1067053"/>
                </a:cubicBezTo>
                <a:cubicBezTo>
                  <a:pt x="10431632" y="1067053"/>
                  <a:pt x="10431632" y="1067053"/>
                  <a:pt x="10481072" y="1016427"/>
                </a:cubicBezTo>
                <a:cubicBezTo>
                  <a:pt x="10481072" y="1016427"/>
                  <a:pt x="10481072" y="1016427"/>
                  <a:pt x="10450900" y="952422"/>
                </a:cubicBezTo>
                <a:cubicBezTo>
                  <a:pt x="10450900" y="952422"/>
                  <a:pt x="10450900" y="952422"/>
                  <a:pt x="10441268" y="1009736"/>
                </a:cubicBezTo>
                <a:cubicBezTo>
                  <a:pt x="10441268" y="1009736"/>
                  <a:pt x="10441268" y="1009736"/>
                  <a:pt x="10420732" y="888415"/>
                </a:cubicBezTo>
                <a:cubicBezTo>
                  <a:pt x="10420732" y="888415"/>
                  <a:pt x="10420732" y="888415"/>
                  <a:pt x="10411096" y="945731"/>
                </a:cubicBezTo>
                <a:cubicBezTo>
                  <a:pt x="10411096" y="945731"/>
                  <a:pt x="10411096" y="945731"/>
                  <a:pt x="10401464" y="1003047"/>
                </a:cubicBezTo>
                <a:cubicBezTo>
                  <a:pt x="10401464" y="1003047"/>
                  <a:pt x="10401464" y="1003047"/>
                  <a:pt x="10361660" y="996356"/>
                </a:cubicBezTo>
                <a:cubicBezTo>
                  <a:pt x="10361660" y="996356"/>
                  <a:pt x="10361660" y="996356"/>
                  <a:pt x="10380928" y="881725"/>
                </a:cubicBezTo>
                <a:cubicBezTo>
                  <a:pt x="10380928" y="881725"/>
                  <a:pt x="10380928" y="881725"/>
                  <a:pt x="10341124" y="875035"/>
                </a:cubicBezTo>
                <a:cubicBezTo>
                  <a:pt x="10341124" y="875035"/>
                  <a:pt x="10341124" y="875035"/>
                  <a:pt x="10331492" y="932350"/>
                </a:cubicBezTo>
                <a:cubicBezTo>
                  <a:pt x="10331492" y="932350"/>
                  <a:pt x="10331492" y="932350"/>
                  <a:pt x="10361660" y="996356"/>
                </a:cubicBezTo>
                <a:cubicBezTo>
                  <a:pt x="10361660" y="996356"/>
                  <a:pt x="10361660" y="996356"/>
                  <a:pt x="10321856" y="989666"/>
                </a:cubicBezTo>
                <a:cubicBezTo>
                  <a:pt x="10321856" y="989666"/>
                  <a:pt x="10321856" y="989666"/>
                  <a:pt x="10342392" y="1110988"/>
                </a:cubicBezTo>
                <a:cubicBezTo>
                  <a:pt x="10342392" y="1110988"/>
                  <a:pt x="10342392" y="1110988"/>
                  <a:pt x="10323124" y="1225620"/>
                </a:cubicBezTo>
                <a:cubicBezTo>
                  <a:pt x="10323124" y="1225620"/>
                  <a:pt x="10323124" y="1225620"/>
                  <a:pt x="10402728" y="1238999"/>
                </a:cubicBezTo>
                <a:cubicBezTo>
                  <a:pt x="10402728" y="1238999"/>
                  <a:pt x="10402728" y="1238999"/>
                  <a:pt x="10393096" y="1296318"/>
                </a:cubicBezTo>
                <a:cubicBezTo>
                  <a:pt x="10393096" y="1296318"/>
                  <a:pt x="10393096" y="1296318"/>
                  <a:pt x="10383460" y="1353631"/>
                </a:cubicBezTo>
                <a:cubicBezTo>
                  <a:pt x="10383460" y="1353631"/>
                  <a:pt x="10383460" y="1353631"/>
                  <a:pt x="10403996" y="1474954"/>
                </a:cubicBezTo>
                <a:cubicBezTo>
                  <a:pt x="10403996" y="1474954"/>
                  <a:pt x="10403996" y="1474954"/>
                  <a:pt x="10443800" y="1481644"/>
                </a:cubicBezTo>
                <a:cubicBezTo>
                  <a:pt x="10443800" y="1481644"/>
                  <a:pt x="10443800" y="1481644"/>
                  <a:pt x="10434168" y="1538962"/>
                </a:cubicBezTo>
                <a:cubicBezTo>
                  <a:pt x="10434168" y="1538962"/>
                  <a:pt x="10434168" y="1538962"/>
                  <a:pt x="10473972" y="1545651"/>
                </a:cubicBezTo>
                <a:cubicBezTo>
                  <a:pt x="10473972" y="1545651"/>
                  <a:pt x="10473972" y="1545651"/>
                  <a:pt x="10464336" y="1602967"/>
                </a:cubicBezTo>
                <a:cubicBezTo>
                  <a:pt x="10464336" y="1602967"/>
                  <a:pt x="10464336" y="1602967"/>
                  <a:pt x="10524672" y="1730979"/>
                </a:cubicBezTo>
                <a:cubicBezTo>
                  <a:pt x="10524672" y="1730979"/>
                  <a:pt x="10524672" y="1730979"/>
                  <a:pt x="10475236" y="1781605"/>
                </a:cubicBezTo>
                <a:cubicBezTo>
                  <a:pt x="10475236" y="1781605"/>
                  <a:pt x="10475236" y="1781605"/>
                  <a:pt x="10465604" y="1838921"/>
                </a:cubicBezTo>
                <a:cubicBezTo>
                  <a:pt x="10465604" y="1838921"/>
                  <a:pt x="10416168" y="1889546"/>
                  <a:pt x="10455968" y="1896236"/>
                </a:cubicBezTo>
                <a:cubicBezTo>
                  <a:pt x="10455968" y="1896236"/>
                  <a:pt x="10455968" y="1896236"/>
                  <a:pt x="10505404" y="1845612"/>
                </a:cubicBezTo>
                <a:cubicBezTo>
                  <a:pt x="10505404" y="1845612"/>
                  <a:pt x="10505404" y="1845612"/>
                  <a:pt x="10545208" y="1852302"/>
                </a:cubicBezTo>
                <a:cubicBezTo>
                  <a:pt x="10545208" y="1852302"/>
                  <a:pt x="10545208" y="1852302"/>
                  <a:pt x="10535576" y="1909617"/>
                </a:cubicBezTo>
                <a:cubicBezTo>
                  <a:pt x="10535576" y="1909617"/>
                  <a:pt x="10535576" y="1909617"/>
                  <a:pt x="10495772" y="1902926"/>
                </a:cubicBezTo>
                <a:cubicBezTo>
                  <a:pt x="10495772" y="1902926"/>
                  <a:pt x="10495772" y="1902926"/>
                  <a:pt x="10516308" y="2024248"/>
                </a:cubicBezTo>
                <a:cubicBezTo>
                  <a:pt x="10516308" y="2024248"/>
                  <a:pt x="10516308" y="2024248"/>
                  <a:pt x="10476504" y="2017559"/>
                </a:cubicBezTo>
                <a:cubicBezTo>
                  <a:pt x="10476504" y="2017559"/>
                  <a:pt x="10476504" y="2017559"/>
                  <a:pt x="10506672" y="2081565"/>
                </a:cubicBezTo>
                <a:cubicBezTo>
                  <a:pt x="10506672" y="2081565"/>
                  <a:pt x="10506672" y="2081565"/>
                  <a:pt x="10556112" y="2030940"/>
                </a:cubicBezTo>
                <a:cubicBezTo>
                  <a:pt x="10556112" y="2030940"/>
                  <a:pt x="10556112" y="2030940"/>
                  <a:pt x="10546476" y="2088256"/>
                </a:cubicBezTo>
                <a:cubicBezTo>
                  <a:pt x="10546476" y="2088256"/>
                  <a:pt x="10546476" y="2088256"/>
                  <a:pt x="10586280" y="2094946"/>
                </a:cubicBezTo>
                <a:cubicBezTo>
                  <a:pt x="10586280" y="2094946"/>
                  <a:pt x="10576648" y="2152262"/>
                  <a:pt x="10576648" y="2152262"/>
                </a:cubicBezTo>
                <a:cubicBezTo>
                  <a:pt x="10576648" y="2152262"/>
                  <a:pt x="10576648" y="2152262"/>
                  <a:pt x="10616452" y="2158952"/>
                </a:cubicBezTo>
                <a:cubicBezTo>
                  <a:pt x="10616452" y="2158952"/>
                  <a:pt x="10616452" y="2158952"/>
                  <a:pt x="10646620" y="2222958"/>
                </a:cubicBezTo>
                <a:cubicBezTo>
                  <a:pt x="10646620" y="2222958"/>
                  <a:pt x="10646620" y="2222958"/>
                  <a:pt x="10638492" y="2271320"/>
                </a:cubicBezTo>
                <a:lnTo>
                  <a:pt x="10636984" y="2280274"/>
                </a:lnTo>
                <a:cubicBezTo>
                  <a:pt x="10636984" y="2280274"/>
                  <a:pt x="10636984" y="2280274"/>
                  <a:pt x="10716592" y="2293655"/>
                </a:cubicBezTo>
                <a:cubicBezTo>
                  <a:pt x="10667156" y="2344281"/>
                  <a:pt x="10676788" y="2286965"/>
                  <a:pt x="10697324" y="2408287"/>
                </a:cubicBezTo>
                <a:cubicBezTo>
                  <a:pt x="10697324" y="2408287"/>
                  <a:pt x="10697324" y="2408287"/>
                  <a:pt x="10737128" y="2414978"/>
                </a:cubicBezTo>
                <a:cubicBezTo>
                  <a:pt x="10737128" y="2414978"/>
                  <a:pt x="10737128" y="2414978"/>
                  <a:pt x="10727492" y="2472296"/>
                </a:cubicBezTo>
                <a:cubicBezTo>
                  <a:pt x="10727492" y="2472296"/>
                  <a:pt x="10727492" y="2472296"/>
                  <a:pt x="10767296" y="2478986"/>
                </a:cubicBezTo>
                <a:cubicBezTo>
                  <a:pt x="10757660" y="2536299"/>
                  <a:pt x="10757660" y="2536299"/>
                  <a:pt x="10757660" y="2536299"/>
                </a:cubicBezTo>
                <a:cubicBezTo>
                  <a:pt x="10757660" y="2536299"/>
                  <a:pt x="10757660" y="2536299"/>
                  <a:pt x="10837268" y="2549680"/>
                </a:cubicBezTo>
                <a:cubicBezTo>
                  <a:pt x="10837268" y="2549680"/>
                  <a:pt x="10837268" y="2549680"/>
                  <a:pt x="10827636" y="2606997"/>
                </a:cubicBezTo>
                <a:cubicBezTo>
                  <a:pt x="10827636" y="2606997"/>
                  <a:pt x="10827636" y="2606997"/>
                  <a:pt x="10778200" y="2657620"/>
                </a:cubicBezTo>
                <a:cubicBezTo>
                  <a:pt x="10778200" y="2657620"/>
                  <a:pt x="10778200" y="2657620"/>
                  <a:pt x="10818000" y="2664310"/>
                </a:cubicBezTo>
                <a:cubicBezTo>
                  <a:pt x="10818000" y="2664310"/>
                  <a:pt x="10818000" y="2664310"/>
                  <a:pt x="10857804" y="2671001"/>
                </a:cubicBezTo>
                <a:cubicBezTo>
                  <a:pt x="10857804" y="2671001"/>
                  <a:pt x="10857804" y="2671001"/>
                  <a:pt x="10848172" y="2728317"/>
                </a:cubicBezTo>
                <a:cubicBezTo>
                  <a:pt x="10848172" y="2728317"/>
                  <a:pt x="10848172" y="2728317"/>
                  <a:pt x="10887976" y="2735008"/>
                </a:cubicBezTo>
                <a:cubicBezTo>
                  <a:pt x="10887976" y="2735008"/>
                  <a:pt x="10887976" y="2735008"/>
                  <a:pt x="10918144" y="2799015"/>
                </a:cubicBezTo>
                <a:cubicBezTo>
                  <a:pt x="10918144" y="2799015"/>
                  <a:pt x="10918144" y="2799015"/>
                  <a:pt x="10908508" y="2856332"/>
                </a:cubicBezTo>
                <a:cubicBezTo>
                  <a:pt x="10908508" y="2856332"/>
                  <a:pt x="10908508" y="2856332"/>
                  <a:pt x="10948312" y="2863022"/>
                </a:cubicBezTo>
                <a:cubicBezTo>
                  <a:pt x="10948312" y="2863022"/>
                  <a:pt x="10948312" y="2863022"/>
                  <a:pt x="10957948" y="2805706"/>
                </a:cubicBezTo>
                <a:cubicBezTo>
                  <a:pt x="10957948" y="2805706"/>
                  <a:pt x="10957948" y="2805706"/>
                  <a:pt x="10988116" y="2869713"/>
                </a:cubicBezTo>
                <a:cubicBezTo>
                  <a:pt x="10988116" y="2869713"/>
                  <a:pt x="10978480" y="2927029"/>
                  <a:pt x="10978480" y="2927029"/>
                </a:cubicBezTo>
                <a:cubicBezTo>
                  <a:pt x="10978480" y="2927029"/>
                  <a:pt x="10978480" y="2927029"/>
                  <a:pt x="11018284" y="2933721"/>
                </a:cubicBezTo>
                <a:cubicBezTo>
                  <a:pt x="11018284" y="2933721"/>
                  <a:pt x="11018284" y="2933721"/>
                  <a:pt x="10968844" y="2984345"/>
                </a:cubicBezTo>
                <a:cubicBezTo>
                  <a:pt x="10968844" y="2984345"/>
                  <a:pt x="10968844" y="2984345"/>
                  <a:pt x="10999016" y="3048350"/>
                </a:cubicBezTo>
                <a:cubicBezTo>
                  <a:pt x="10999016" y="3048350"/>
                  <a:pt x="10999016" y="3048350"/>
                  <a:pt x="11008648" y="2991035"/>
                </a:cubicBezTo>
                <a:cubicBezTo>
                  <a:pt x="11008648" y="2991035"/>
                  <a:pt x="11008648" y="2991035"/>
                  <a:pt x="11018284" y="2933721"/>
                </a:cubicBezTo>
                <a:cubicBezTo>
                  <a:pt x="11018284" y="2933721"/>
                  <a:pt x="11018284" y="2933721"/>
                  <a:pt x="11048452" y="2997727"/>
                </a:cubicBezTo>
                <a:cubicBezTo>
                  <a:pt x="11048452" y="2997727"/>
                  <a:pt x="11048452" y="2997727"/>
                  <a:pt x="11038820" y="3055041"/>
                </a:cubicBezTo>
                <a:cubicBezTo>
                  <a:pt x="11038820" y="3055041"/>
                  <a:pt x="11038820" y="3055041"/>
                  <a:pt x="11078624" y="3061731"/>
                </a:cubicBezTo>
                <a:cubicBezTo>
                  <a:pt x="11078624" y="3061731"/>
                  <a:pt x="11078624" y="3061731"/>
                  <a:pt x="11169132" y="3253749"/>
                </a:cubicBezTo>
                <a:cubicBezTo>
                  <a:pt x="11169132" y="3253749"/>
                  <a:pt x="11169132" y="3253749"/>
                  <a:pt x="11199300" y="3317758"/>
                </a:cubicBezTo>
                <a:cubicBezTo>
                  <a:pt x="11199300" y="3317758"/>
                  <a:pt x="11199300" y="3317758"/>
                  <a:pt x="11229472" y="3381763"/>
                </a:cubicBezTo>
                <a:cubicBezTo>
                  <a:pt x="11229472" y="3381763"/>
                  <a:pt x="11269276" y="3388453"/>
                  <a:pt x="11219836" y="3439079"/>
                </a:cubicBezTo>
                <a:cubicBezTo>
                  <a:pt x="11219836" y="3439079"/>
                  <a:pt x="11219836" y="3439079"/>
                  <a:pt x="11210200" y="3496396"/>
                </a:cubicBezTo>
                <a:cubicBezTo>
                  <a:pt x="11210200" y="3496396"/>
                  <a:pt x="11210200" y="3496396"/>
                  <a:pt x="11149864" y="3368382"/>
                </a:cubicBezTo>
                <a:cubicBezTo>
                  <a:pt x="11149864" y="3368382"/>
                  <a:pt x="11149864" y="3368382"/>
                  <a:pt x="11089524" y="3240368"/>
                </a:cubicBezTo>
                <a:cubicBezTo>
                  <a:pt x="11089524" y="3240368"/>
                  <a:pt x="11089524" y="3240368"/>
                  <a:pt x="11099160" y="3183052"/>
                </a:cubicBezTo>
                <a:cubicBezTo>
                  <a:pt x="11099160" y="3183052"/>
                  <a:pt x="11099160" y="3183052"/>
                  <a:pt x="11059356" y="3176361"/>
                </a:cubicBezTo>
                <a:cubicBezTo>
                  <a:pt x="11059356" y="3176361"/>
                  <a:pt x="11059356" y="3176361"/>
                  <a:pt x="11089524" y="3240368"/>
                </a:cubicBezTo>
                <a:cubicBezTo>
                  <a:pt x="11089524" y="3240368"/>
                  <a:pt x="11089524" y="3240368"/>
                  <a:pt x="11019552" y="3169669"/>
                </a:cubicBezTo>
                <a:cubicBezTo>
                  <a:pt x="11019552" y="3169669"/>
                  <a:pt x="11019552" y="3169669"/>
                  <a:pt x="11029188" y="3112356"/>
                </a:cubicBezTo>
                <a:cubicBezTo>
                  <a:pt x="11029188" y="3112356"/>
                  <a:pt x="11029188" y="3112356"/>
                  <a:pt x="10989380" y="3105666"/>
                </a:cubicBezTo>
                <a:cubicBezTo>
                  <a:pt x="10989380" y="3105666"/>
                  <a:pt x="10989380" y="3105666"/>
                  <a:pt x="10949576" y="3098976"/>
                </a:cubicBezTo>
                <a:cubicBezTo>
                  <a:pt x="10949576" y="3098976"/>
                  <a:pt x="10949576" y="3098976"/>
                  <a:pt x="10959212" y="3041659"/>
                </a:cubicBezTo>
                <a:cubicBezTo>
                  <a:pt x="10959212" y="3041659"/>
                  <a:pt x="10929044" y="2977655"/>
                  <a:pt x="10919412" y="3034970"/>
                </a:cubicBezTo>
                <a:cubicBezTo>
                  <a:pt x="10919412" y="3034970"/>
                  <a:pt x="10919412" y="3034970"/>
                  <a:pt x="10929044" y="2977655"/>
                </a:cubicBezTo>
                <a:cubicBezTo>
                  <a:pt x="10929044" y="2977655"/>
                  <a:pt x="10929044" y="2977655"/>
                  <a:pt x="10819268" y="2900267"/>
                </a:cubicBezTo>
                <a:cubicBezTo>
                  <a:pt x="10819268" y="2900267"/>
                  <a:pt x="10819268" y="2900267"/>
                  <a:pt x="10789100" y="2836261"/>
                </a:cubicBezTo>
                <a:cubicBezTo>
                  <a:pt x="10789100" y="2836261"/>
                  <a:pt x="10789100" y="2836261"/>
                  <a:pt x="10749296" y="2829571"/>
                </a:cubicBezTo>
                <a:cubicBezTo>
                  <a:pt x="10798732" y="2778944"/>
                  <a:pt x="10719124" y="2765564"/>
                  <a:pt x="10768564" y="2714935"/>
                </a:cubicBezTo>
                <a:cubicBezTo>
                  <a:pt x="10768564" y="2714935"/>
                  <a:pt x="10768564" y="2714935"/>
                  <a:pt x="10728760" y="2708246"/>
                </a:cubicBezTo>
                <a:cubicBezTo>
                  <a:pt x="10728760" y="2708246"/>
                  <a:pt x="10738392" y="2650929"/>
                  <a:pt x="10698592" y="2644237"/>
                </a:cubicBezTo>
                <a:cubicBezTo>
                  <a:pt x="10698592" y="2644237"/>
                  <a:pt x="10698592" y="2644237"/>
                  <a:pt x="10658788" y="2637549"/>
                </a:cubicBezTo>
                <a:cubicBezTo>
                  <a:pt x="10658788" y="2637549"/>
                  <a:pt x="10658788" y="2637549"/>
                  <a:pt x="10668420" y="2580235"/>
                </a:cubicBezTo>
                <a:cubicBezTo>
                  <a:pt x="10668420" y="2580235"/>
                  <a:pt x="10668420" y="2580235"/>
                  <a:pt x="10628620" y="2573544"/>
                </a:cubicBezTo>
                <a:cubicBezTo>
                  <a:pt x="10628620" y="2573544"/>
                  <a:pt x="10628620" y="2573544"/>
                  <a:pt x="10638252" y="2516229"/>
                </a:cubicBezTo>
                <a:cubicBezTo>
                  <a:pt x="10638252" y="2516229"/>
                  <a:pt x="10638252" y="2516229"/>
                  <a:pt x="10598448" y="2509538"/>
                </a:cubicBezTo>
                <a:cubicBezTo>
                  <a:pt x="10558648" y="2502847"/>
                  <a:pt x="10577916" y="2388216"/>
                  <a:pt x="10538112" y="2381525"/>
                </a:cubicBezTo>
                <a:cubicBezTo>
                  <a:pt x="10538112" y="2381525"/>
                  <a:pt x="10538112" y="2381525"/>
                  <a:pt x="10477772" y="2253512"/>
                </a:cubicBezTo>
                <a:cubicBezTo>
                  <a:pt x="10477772" y="2253512"/>
                  <a:pt x="10477772" y="2253512"/>
                  <a:pt x="10457236" y="2132189"/>
                </a:cubicBezTo>
                <a:cubicBezTo>
                  <a:pt x="10427068" y="2068184"/>
                  <a:pt x="10476504" y="2017559"/>
                  <a:pt x="10387264" y="2061494"/>
                </a:cubicBezTo>
                <a:cubicBezTo>
                  <a:pt x="10396900" y="2004178"/>
                  <a:pt x="10396900" y="2004178"/>
                  <a:pt x="10396900" y="2004178"/>
                </a:cubicBezTo>
                <a:cubicBezTo>
                  <a:pt x="10396900" y="2004178"/>
                  <a:pt x="10396900" y="2004178"/>
                  <a:pt x="10357096" y="1997488"/>
                </a:cubicBezTo>
                <a:cubicBezTo>
                  <a:pt x="10357096" y="1997488"/>
                  <a:pt x="10357096" y="1997488"/>
                  <a:pt x="10347460" y="2054805"/>
                </a:cubicBezTo>
                <a:lnTo>
                  <a:pt x="10347128" y="2052836"/>
                </a:lnTo>
                <a:lnTo>
                  <a:pt x="10344896" y="2039637"/>
                </a:lnTo>
                <a:lnTo>
                  <a:pt x="10344232" y="2035730"/>
                </a:lnTo>
                <a:lnTo>
                  <a:pt x="10340684" y="2014758"/>
                </a:lnTo>
                <a:lnTo>
                  <a:pt x="10339828" y="2009708"/>
                </a:lnTo>
                <a:lnTo>
                  <a:pt x="10338532" y="2002050"/>
                </a:lnTo>
                <a:lnTo>
                  <a:pt x="10333704" y="1973527"/>
                </a:lnTo>
                <a:lnTo>
                  <a:pt x="10330156" y="1952554"/>
                </a:lnTo>
                <a:lnTo>
                  <a:pt x="10327672" y="1937887"/>
                </a:lnTo>
                <a:lnTo>
                  <a:pt x="10327248" y="1935378"/>
                </a:lnTo>
                <a:cubicBezTo>
                  <a:pt x="10326924" y="1933483"/>
                  <a:pt x="10326924" y="1933483"/>
                  <a:pt x="10326924" y="1933483"/>
                </a:cubicBezTo>
                <a:lnTo>
                  <a:pt x="10327672" y="1937887"/>
                </a:lnTo>
                <a:lnTo>
                  <a:pt x="10329492" y="1948648"/>
                </a:lnTo>
                <a:lnTo>
                  <a:pt x="10330156" y="1952554"/>
                </a:lnTo>
                <a:lnTo>
                  <a:pt x="10335588" y="1984665"/>
                </a:lnTo>
                <a:lnTo>
                  <a:pt x="10338532" y="2002050"/>
                </a:lnTo>
                <a:lnTo>
                  <a:pt x="10338796" y="2003621"/>
                </a:lnTo>
                <a:lnTo>
                  <a:pt x="10339828" y="2009708"/>
                </a:lnTo>
                <a:lnTo>
                  <a:pt x="10344232" y="2035730"/>
                </a:lnTo>
                <a:lnTo>
                  <a:pt x="10347128" y="2052836"/>
                </a:lnTo>
                <a:lnTo>
                  <a:pt x="10347140" y="2052909"/>
                </a:lnTo>
                <a:cubicBezTo>
                  <a:pt x="10347460" y="2054805"/>
                  <a:pt x="10347460" y="2054805"/>
                  <a:pt x="10347460" y="2054805"/>
                </a:cubicBezTo>
                <a:cubicBezTo>
                  <a:pt x="10347460" y="2054805"/>
                  <a:pt x="10347460" y="2054805"/>
                  <a:pt x="10328196" y="2169435"/>
                </a:cubicBezTo>
                <a:cubicBezTo>
                  <a:pt x="10328196" y="2169435"/>
                  <a:pt x="10328196" y="2169435"/>
                  <a:pt x="10367996" y="2176125"/>
                </a:cubicBezTo>
                <a:cubicBezTo>
                  <a:pt x="10367996" y="2176125"/>
                  <a:pt x="10367996" y="2176125"/>
                  <a:pt x="10348728" y="2290759"/>
                </a:cubicBezTo>
                <a:cubicBezTo>
                  <a:pt x="10348728" y="2290759"/>
                  <a:pt x="10348728" y="2290759"/>
                  <a:pt x="10331936" y="2287936"/>
                </a:cubicBezTo>
                <a:lnTo>
                  <a:pt x="10318876" y="2285740"/>
                </a:lnTo>
                <a:lnTo>
                  <a:pt x="10318716" y="2256246"/>
                </a:lnTo>
                <a:cubicBezTo>
                  <a:pt x="10318560" y="2226752"/>
                  <a:pt x="10318560" y="2226752"/>
                  <a:pt x="10318560" y="2226752"/>
                </a:cubicBezTo>
                <a:cubicBezTo>
                  <a:pt x="10308924" y="2284068"/>
                  <a:pt x="10308924" y="2284068"/>
                  <a:pt x="10308924" y="2284068"/>
                </a:cubicBezTo>
                <a:lnTo>
                  <a:pt x="10318876" y="2285740"/>
                </a:lnTo>
                <a:lnTo>
                  <a:pt x="10319096" y="2326294"/>
                </a:lnTo>
                <a:cubicBezTo>
                  <a:pt x="10319272" y="2359476"/>
                  <a:pt x="10319508" y="2403716"/>
                  <a:pt x="10319824" y="2462704"/>
                </a:cubicBezTo>
                <a:cubicBezTo>
                  <a:pt x="10319824" y="2462704"/>
                  <a:pt x="10319824" y="2462704"/>
                  <a:pt x="10310192" y="2520022"/>
                </a:cubicBezTo>
                <a:cubicBezTo>
                  <a:pt x="10310192" y="2520022"/>
                  <a:pt x="10310192" y="2520022"/>
                  <a:pt x="10318852" y="2571203"/>
                </a:cubicBezTo>
                <a:lnTo>
                  <a:pt x="10325332" y="2609477"/>
                </a:lnTo>
                <a:lnTo>
                  <a:pt x="10326940" y="2609747"/>
                </a:lnTo>
                <a:lnTo>
                  <a:pt x="10326164" y="2614370"/>
                </a:lnTo>
                <a:lnTo>
                  <a:pt x="10330728" y="2641342"/>
                </a:lnTo>
                <a:cubicBezTo>
                  <a:pt x="10330728" y="2641342"/>
                  <a:pt x="10330728" y="2641342"/>
                  <a:pt x="10321092" y="2698660"/>
                </a:cubicBezTo>
                <a:cubicBezTo>
                  <a:pt x="10321092" y="2698660"/>
                  <a:pt x="10321092" y="2698660"/>
                  <a:pt x="10319888" y="2705825"/>
                </a:cubicBezTo>
                <a:lnTo>
                  <a:pt x="10315448" y="2732238"/>
                </a:lnTo>
                <a:lnTo>
                  <a:pt x="10316416" y="2733218"/>
                </a:lnTo>
                <a:cubicBezTo>
                  <a:pt x="10325164" y="2742056"/>
                  <a:pt x="10342656" y="2759728"/>
                  <a:pt x="10377640" y="2795077"/>
                </a:cubicBezTo>
                <a:cubicBezTo>
                  <a:pt x="10377640" y="2795077"/>
                  <a:pt x="10377640" y="2795077"/>
                  <a:pt x="10387276" y="2737760"/>
                </a:cubicBezTo>
                <a:cubicBezTo>
                  <a:pt x="10387276" y="2737760"/>
                  <a:pt x="10387276" y="2737760"/>
                  <a:pt x="10427080" y="2744451"/>
                </a:cubicBezTo>
                <a:lnTo>
                  <a:pt x="10424520" y="2759674"/>
                </a:lnTo>
                <a:cubicBezTo>
                  <a:pt x="10420456" y="2783855"/>
                  <a:pt x="10415036" y="2816098"/>
                  <a:pt x="10407812" y="2859083"/>
                </a:cubicBezTo>
                <a:cubicBezTo>
                  <a:pt x="10407812" y="2859083"/>
                  <a:pt x="10407812" y="2859083"/>
                  <a:pt x="10437980" y="2923089"/>
                </a:cubicBezTo>
                <a:cubicBezTo>
                  <a:pt x="10437980" y="2923089"/>
                  <a:pt x="10437980" y="2923089"/>
                  <a:pt x="10447616" y="2865774"/>
                </a:cubicBezTo>
                <a:cubicBezTo>
                  <a:pt x="10447616" y="2865774"/>
                  <a:pt x="10447616" y="2865774"/>
                  <a:pt x="10487420" y="2872464"/>
                </a:cubicBezTo>
                <a:cubicBezTo>
                  <a:pt x="10487420" y="2872464"/>
                  <a:pt x="10487420" y="2872464"/>
                  <a:pt x="10477784" y="2929781"/>
                </a:cubicBezTo>
                <a:cubicBezTo>
                  <a:pt x="10477784" y="2929781"/>
                  <a:pt x="10477784" y="2929781"/>
                  <a:pt x="10498320" y="3051100"/>
                </a:cubicBezTo>
                <a:cubicBezTo>
                  <a:pt x="10498320" y="3051100"/>
                  <a:pt x="10477784" y="2929781"/>
                  <a:pt x="10528488" y="3115107"/>
                </a:cubicBezTo>
                <a:cubicBezTo>
                  <a:pt x="10528488" y="3115107"/>
                  <a:pt x="10528488" y="3115107"/>
                  <a:pt x="10518856" y="3172423"/>
                </a:cubicBezTo>
                <a:cubicBezTo>
                  <a:pt x="10518856" y="3172423"/>
                  <a:pt x="10518856" y="3172423"/>
                  <a:pt x="10509220" y="3229739"/>
                </a:cubicBezTo>
                <a:cubicBezTo>
                  <a:pt x="10509220" y="3229739"/>
                  <a:pt x="10509220" y="3229739"/>
                  <a:pt x="10588828" y="3243120"/>
                </a:cubicBezTo>
                <a:cubicBezTo>
                  <a:pt x="10588828" y="3243120"/>
                  <a:pt x="10588828" y="3243120"/>
                  <a:pt x="10609360" y="3364444"/>
                </a:cubicBezTo>
                <a:cubicBezTo>
                  <a:pt x="10609360" y="3364444"/>
                  <a:pt x="10609360" y="3364444"/>
                  <a:pt x="10649164" y="3371135"/>
                </a:cubicBezTo>
                <a:cubicBezTo>
                  <a:pt x="10649164" y="3371135"/>
                  <a:pt x="10649164" y="3371135"/>
                  <a:pt x="10639532" y="3428449"/>
                </a:cubicBezTo>
                <a:cubicBezTo>
                  <a:pt x="10639532" y="3428449"/>
                  <a:pt x="10639532" y="3428449"/>
                  <a:pt x="10679336" y="3435139"/>
                </a:cubicBezTo>
                <a:cubicBezTo>
                  <a:pt x="10679336" y="3435139"/>
                  <a:pt x="10679336" y="3435139"/>
                  <a:pt x="10629896" y="3485765"/>
                </a:cubicBezTo>
                <a:cubicBezTo>
                  <a:pt x="10629896" y="3485765"/>
                  <a:pt x="10629896" y="3485765"/>
                  <a:pt x="10660068" y="3549770"/>
                </a:cubicBezTo>
                <a:cubicBezTo>
                  <a:pt x="10660068" y="3549770"/>
                  <a:pt x="10660068" y="3549770"/>
                  <a:pt x="10699868" y="3556459"/>
                </a:cubicBezTo>
                <a:lnTo>
                  <a:pt x="10690236" y="3613776"/>
                </a:lnTo>
                <a:cubicBezTo>
                  <a:pt x="10690236" y="3613776"/>
                  <a:pt x="10690236" y="3613776"/>
                  <a:pt x="10710772" y="3735100"/>
                </a:cubicBezTo>
                <a:cubicBezTo>
                  <a:pt x="10710772" y="3735100"/>
                  <a:pt x="10710772" y="3735100"/>
                  <a:pt x="10750576" y="3741790"/>
                </a:cubicBezTo>
                <a:cubicBezTo>
                  <a:pt x="10750576" y="3741790"/>
                  <a:pt x="10750576" y="3741790"/>
                  <a:pt x="10759236" y="3792973"/>
                </a:cubicBezTo>
                <a:lnTo>
                  <a:pt x="10768480" y="3847579"/>
                </a:lnTo>
                <a:lnTo>
                  <a:pt x="10759956" y="3868605"/>
                </a:lnTo>
                <a:cubicBezTo>
                  <a:pt x="10756340" y="3890097"/>
                  <a:pt x="10761476" y="3920429"/>
                  <a:pt x="10801280" y="3927118"/>
                </a:cubicBezTo>
                <a:cubicBezTo>
                  <a:pt x="10801280" y="3927118"/>
                  <a:pt x="10801280" y="3927118"/>
                  <a:pt x="10831448" y="3991125"/>
                </a:cubicBezTo>
                <a:cubicBezTo>
                  <a:pt x="10831448" y="3991125"/>
                  <a:pt x="10831448" y="3991125"/>
                  <a:pt x="10871252" y="3997814"/>
                </a:cubicBezTo>
                <a:cubicBezTo>
                  <a:pt x="10821816" y="4048439"/>
                  <a:pt x="10861620" y="4055129"/>
                  <a:pt x="10861620" y="4055129"/>
                </a:cubicBezTo>
                <a:cubicBezTo>
                  <a:pt x="10891788" y="4119136"/>
                  <a:pt x="10882152" y="4176452"/>
                  <a:pt x="10891788" y="4119136"/>
                </a:cubicBezTo>
                <a:cubicBezTo>
                  <a:pt x="10882152" y="4176452"/>
                  <a:pt x="10961760" y="4189833"/>
                  <a:pt x="10872520" y="4233769"/>
                </a:cubicBezTo>
                <a:cubicBezTo>
                  <a:pt x="10872520" y="4233769"/>
                  <a:pt x="10872520" y="4233769"/>
                  <a:pt x="10912324" y="4240460"/>
                </a:cubicBezTo>
                <a:cubicBezTo>
                  <a:pt x="10912324" y="4240460"/>
                  <a:pt x="10912324" y="4240460"/>
                  <a:pt x="10952128" y="4247149"/>
                </a:cubicBezTo>
                <a:cubicBezTo>
                  <a:pt x="10952128" y="4247149"/>
                  <a:pt x="10942492" y="4304467"/>
                  <a:pt x="10942492" y="4304467"/>
                </a:cubicBezTo>
                <a:cubicBezTo>
                  <a:pt x="10942492" y="4304467"/>
                  <a:pt x="10942492" y="4304467"/>
                  <a:pt x="10932860" y="4361781"/>
                </a:cubicBezTo>
                <a:cubicBezTo>
                  <a:pt x="10932860" y="4361781"/>
                  <a:pt x="10932860" y="4361781"/>
                  <a:pt x="10923224" y="4419097"/>
                </a:cubicBezTo>
                <a:cubicBezTo>
                  <a:pt x="10923224" y="4419097"/>
                  <a:pt x="10923224" y="4419097"/>
                  <a:pt x="10893056" y="4355090"/>
                </a:cubicBezTo>
                <a:cubicBezTo>
                  <a:pt x="10893056" y="4355090"/>
                  <a:pt x="10893056" y="4355090"/>
                  <a:pt x="10913592" y="4476412"/>
                </a:cubicBezTo>
                <a:cubicBezTo>
                  <a:pt x="10913592" y="4476412"/>
                  <a:pt x="10943760" y="4540420"/>
                  <a:pt x="10903956" y="4533729"/>
                </a:cubicBezTo>
                <a:cubicBezTo>
                  <a:pt x="10903956" y="4533729"/>
                  <a:pt x="10903956" y="4533729"/>
                  <a:pt x="10873788" y="4469722"/>
                </a:cubicBezTo>
                <a:cubicBezTo>
                  <a:pt x="10873788" y="4469722"/>
                  <a:pt x="10873788" y="4469722"/>
                  <a:pt x="10843616" y="4405716"/>
                </a:cubicBezTo>
                <a:cubicBezTo>
                  <a:pt x="10843616" y="4405716"/>
                  <a:pt x="10843616" y="4405716"/>
                  <a:pt x="10833984" y="4463032"/>
                </a:cubicBezTo>
                <a:cubicBezTo>
                  <a:pt x="10833984" y="4463032"/>
                  <a:pt x="10833984" y="4463032"/>
                  <a:pt x="10784548" y="4513658"/>
                </a:cubicBezTo>
                <a:cubicBezTo>
                  <a:pt x="10784548" y="4513658"/>
                  <a:pt x="10784548" y="4513658"/>
                  <a:pt x="10814716" y="4577664"/>
                </a:cubicBezTo>
                <a:cubicBezTo>
                  <a:pt x="10814716" y="4577664"/>
                  <a:pt x="10805080" y="4634980"/>
                  <a:pt x="10835248" y="4698986"/>
                </a:cubicBezTo>
                <a:cubicBezTo>
                  <a:pt x="10835248" y="4698986"/>
                  <a:pt x="10835248" y="4698986"/>
                  <a:pt x="10795448" y="4692296"/>
                </a:cubicBezTo>
                <a:cubicBezTo>
                  <a:pt x="10795448" y="4692296"/>
                  <a:pt x="10795448" y="4692296"/>
                  <a:pt x="10805080" y="4634980"/>
                </a:cubicBezTo>
                <a:cubicBezTo>
                  <a:pt x="10805080" y="4634980"/>
                  <a:pt x="10805080" y="4634980"/>
                  <a:pt x="10774912" y="4570972"/>
                </a:cubicBezTo>
                <a:cubicBezTo>
                  <a:pt x="10774912" y="4570972"/>
                  <a:pt x="10784548" y="4513658"/>
                  <a:pt x="10735108" y="4564282"/>
                </a:cubicBezTo>
                <a:cubicBezTo>
                  <a:pt x="10735108" y="4564282"/>
                  <a:pt x="10735108" y="4564282"/>
                  <a:pt x="10744740" y="4506967"/>
                </a:cubicBezTo>
                <a:cubicBezTo>
                  <a:pt x="10744740" y="4506967"/>
                  <a:pt x="10744740" y="4506967"/>
                  <a:pt x="10754376" y="4449651"/>
                </a:cubicBezTo>
                <a:cubicBezTo>
                  <a:pt x="10754376" y="4449651"/>
                  <a:pt x="10754376" y="4449651"/>
                  <a:pt x="10694036" y="4321638"/>
                </a:cubicBezTo>
                <a:cubicBezTo>
                  <a:pt x="10733840" y="4328329"/>
                  <a:pt x="10663868" y="4257635"/>
                  <a:pt x="10743476" y="4271015"/>
                </a:cubicBezTo>
                <a:cubicBezTo>
                  <a:pt x="10743476" y="4271015"/>
                  <a:pt x="10743476" y="4271015"/>
                  <a:pt x="10713308" y="4207008"/>
                </a:cubicBezTo>
                <a:cubicBezTo>
                  <a:pt x="10713308" y="4207008"/>
                  <a:pt x="10713308" y="4207008"/>
                  <a:pt x="10703672" y="4264325"/>
                </a:cubicBezTo>
                <a:cubicBezTo>
                  <a:pt x="10703672" y="4264325"/>
                  <a:pt x="10703672" y="4264325"/>
                  <a:pt x="10673500" y="4200317"/>
                </a:cubicBezTo>
                <a:cubicBezTo>
                  <a:pt x="10673500" y="4200317"/>
                  <a:pt x="10673500" y="4200317"/>
                  <a:pt x="10683136" y="4143000"/>
                </a:cubicBezTo>
                <a:cubicBezTo>
                  <a:pt x="10683136" y="4143000"/>
                  <a:pt x="10683136" y="4143000"/>
                  <a:pt x="10613164" y="4072303"/>
                </a:cubicBezTo>
                <a:cubicBezTo>
                  <a:pt x="10613164" y="4072303"/>
                  <a:pt x="10613164" y="4072303"/>
                  <a:pt x="10622800" y="4014987"/>
                </a:cubicBezTo>
                <a:cubicBezTo>
                  <a:pt x="10622800" y="4014987"/>
                  <a:pt x="10622800" y="4014987"/>
                  <a:pt x="10552824" y="3944291"/>
                </a:cubicBezTo>
                <a:cubicBezTo>
                  <a:pt x="10552824" y="3944291"/>
                  <a:pt x="10552824" y="3944291"/>
                  <a:pt x="10592628" y="3950982"/>
                </a:cubicBezTo>
                <a:cubicBezTo>
                  <a:pt x="10592628" y="3950982"/>
                  <a:pt x="10592628" y="3950982"/>
                  <a:pt x="10602264" y="3893666"/>
                </a:cubicBezTo>
                <a:cubicBezTo>
                  <a:pt x="10602264" y="3893666"/>
                  <a:pt x="10602264" y="3893666"/>
                  <a:pt x="10562460" y="3886976"/>
                </a:cubicBezTo>
                <a:cubicBezTo>
                  <a:pt x="10562460" y="3886976"/>
                  <a:pt x="10562460" y="3886976"/>
                  <a:pt x="10522652" y="3880285"/>
                </a:cubicBezTo>
                <a:cubicBezTo>
                  <a:pt x="10522652" y="3880285"/>
                  <a:pt x="10522652" y="3880285"/>
                  <a:pt x="10532288" y="3822970"/>
                </a:cubicBezTo>
                <a:cubicBezTo>
                  <a:pt x="10532288" y="3822970"/>
                  <a:pt x="10532288" y="3822970"/>
                  <a:pt x="10462320" y="3752273"/>
                </a:cubicBezTo>
                <a:cubicBezTo>
                  <a:pt x="10462320" y="3752273"/>
                  <a:pt x="10502120" y="3758963"/>
                  <a:pt x="10471952" y="3694957"/>
                </a:cubicBezTo>
                <a:cubicBezTo>
                  <a:pt x="10471952" y="3694957"/>
                  <a:pt x="10471952" y="3694957"/>
                  <a:pt x="10441784" y="3630950"/>
                </a:cubicBezTo>
                <a:cubicBezTo>
                  <a:pt x="10441784" y="3630950"/>
                  <a:pt x="10441784" y="3630950"/>
                  <a:pt x="10451416" y="3573634"/>
                </a:cubicBezTo>
                <a:cubicBezTo>
                  <a:pt x="10451416" y="3573634"/>
                  <a:pt x="10451416" y="3573634"/>
                  <a:pt x="10371808" y="3560253"/>
                </a:cubicBezTo>
                <a:cubicBezTo>
                  <a:pt x="10371808" y="3560253"/>
                  <a:pt x="10371808" y="3560253"/>
                  <a:pt x="10364268" y="3544253"/>
                </a:cubicBezTo>
                <a:lnTo>
                  <a:pt x="10357488" y="3529870"/>
                </a:lnTo>
                <a:lnTo>
                  <a:pt x="10345428" y="3527842"/>
                </a:lnTo>
                <a:cubicBezTo>
                  <a:pt x="10345428" y="3527842"/>
                  <a:pt x="10345428" y="3527842"/>
                  <a:pt x="10275456" y="3457146"/>
                </a:cubicBezTo>
                <a:cubicBezTo>
                  <a:pt x="10275456" y="3457146"/>
                  <a:pt x="10275456" y="3457146"/>
                  <a:pt x="10259200" y="3553869"/>
                </a:cubicBezTo>
                <a:lnTo>
                  <a:pt x="10249472" y="3611729"/>
                </a:lnTo>
                <a:lnTo>
                  <a:pt x="10255492" y="3624501"/>
                </a:lnTo>
                <a:cubicBezTo>
                  <a:pt x="10259736" y="3633500"/>
                  <a:pt x="10265392" y="3645504"/>
                  <a:pt x="10272936" y="3661504"/>
                </a:cubicBezTo>
                <a:lnTo>
                  <a:pt x="10266156" y="3701831"/>
                </a:lnTo>
                <a:lnTo>
                  <a:pt x="10269340" y="3706595"/>
                </a:lnTo>
                <a:cubicBezTo>
                  <a:pt x="10271904" y="3721760"/>
                  <a:pt x="10267088" y="3750418"/>
                  <a:pt x="10257456" y="3807734"/>
                </a:cubicBezTo>
                <a:cubicBezTo>
                  <a:pt x="10257456" y="3807734"/>
                  <a:pt x="10257456" y="3807734"/>
                  <a:pt x="10255048" y="3822061"/>
                </a:cubicBezTo>
                <a:lnTo>
                  <a:pt x="10253840" y="3829227"/>
                </a:lnTo>
                <a:cubicBezTo>
                  <a:pt x="10253240" y="3832810"/>
                  <a:pt x="10252940" y="3834599"/>
                  <a:pt x="10253392" y="3831914"/>
                </a:cubicBezTo>
                <a:lnTo>
                  <a:pt x="10249328" y="3856093"/>
                </a:lnTo>
                <a:cubicBezTo>
                  <a:pt x="10246616" y="3872212"/>
                  <a:pt x="10243004" y="3893706"/>
                  <a:pt x="10238188" y="3922364"/>
                </a:cubicBezTo>
                <a:cubicBezTo>
                  <a:pt x="10238188" y="3922364"/>
                  <a:pt x="10238188" y="3922364"/>
                  <a:pt x="10228552" y="3979678"/>
                </a:cubicBezTo>
                <a:cubicBezTo>
                  <a:pt x="10228552" y="3979678"/>
                  <a:pt x="10228552" y="3979678"/>
                  <a:pt x="10218920" y="4036996"/>
                </a:cubicBezTo>
                <a:cubicBezTo>
                  <a:pt x="10228552" y="3979678"/>
                  <a:pt x="10179116" y="4030305"/>
                  <a:pt x="10179116" y="4030305"/>
                </a:cubicBezTo>
                <a:cubicBezTo>
                  <a:pt x="10179116" y="4030305"/>
                  <a:pt x="10179116" y="4030305"/>
                  <a:pt x="10188752" y="3972987"/>
                </a:cubicBezTo>
                <a:cubicBezTo>
                  <a:pt x="10188752" y="3972987"/>
                  <a:pt x="10188752" y="3972987"/>
                  <a:pt x="10196880" y="3924628"/>
                </a:cubicBezTo>
                <a:lnTo>
                  <a:pt x="10198108" y="3917310"/>
                </a:lnTo>
                <a:lnTo>
                  <a:pt x="10194596" y="3884077"/>
                </a:lnTo>
                <a:cubicBezTo>
                  <a:pt x="10194596" y="3884077"/>
                  <a:pt x="10194596" y="3884077"/>
                  <a:pt x="10181868" y="3857078"/>
                </a:cubicBezTo>
                <a:lnTo>
                  <a:pt x="10173604" y="3839542"/>
                </a:lnTo>
                <a:lnTo>
                  <a:pt x="10168216" y="3851668"/>
                </a:lnTo>
                <a:cubicBezTo>
                  <a:pt x="10168216" y="3851668"/>
                  <a:pt x="10145824" y="3847905"/>
                  <a:pt x="10155484" y="3824667"/>
                </a:cubicBezTo>
                <a:lnTo>
                  <a:pt x="10162264" y="3815482"/>
                </a:lnTo>
                <a:lnTo>
                  <a:pt x="10160656" y="3812069"/>
                </a:lnTo>
                <a:cubicBezTo>
                  <a:pt x="10156884" y="3804070"/>
                  <a:pt x="10149340" y="3788069"/>
                  <a:pt x="10134256" y="3756067"/>
                </a:cubicBezTo>
                <a:cubicBezTo>
                  <a:pt x="10134256" y="3756067"/>
                  <a:pt x="10134256" y="3756067"/>
                  <a:pt x="10094456" y="3749377"/>
                </a:cubicBezTo>
                <a:cubicBezTo>
                  <a:pt x="10094456" y="3749377"/>
                  <a:pt x="10094456" y="3749377"/>
                  <a:pt x="10102584" y="3701015"/>
                </a:cubicBezTo>
                <a:lnTo>
                  <a:pt x="10104088" y="3692059"/>
                </a:lnTo>
                <a:cubicBezTo>
                  <a:pt x="10104088" y="3692059"/>
                  <a:pt x="10104088" y="3692059"/>
                  <a:pt x="10073920" y="3628052"/>
                </a:cubicBezTo>
                <a:cubicBezTo>
                  <a:pt x="10073920" y="3628052"/>
                  <a:pt x="10073920" y="3628052"/>
                  <a:pt x="10043752" y="3564047"/>
                </a:cubicBezTo>
                <a:cubicBezTo>
                  <a:pt x="10043752" y="3564047"/>
                  <a:pt x="10043752" y="3564047"/>
                  <a:pt x="10093188" y="3513420"/>
                </a:cubicBezTo>
                <a:cubicBezTo>
                  <a:pt x="10093188" y="3513420"/>
                  <a:pt x="10093188" y="3513420"/>
                  <a:pt x="10063020" y="3449414"/>
                </a:cubicBezTo>
                <a:cubicBezTo>
                  <a:pt x="10063020" y="3449414"/>
                  <a:pt x="10063020" y="3449414"/>
                  <a:pt x="10013580" y="3500039"/>
                </a:cubicBezTo>
                <a:cubicBezTo>
                  <a:pt x="9983412" y="3436033"/>
                  <a:pt x="9983412" y="3436033"/>
                  <a:pt x="9993044" y="3378719"/>
                </a:cubicBezTo>
                <a:cubicBezTo>
                  <a:pt x="9993044" y="3378719"/>
                  <a:pt x="9993044" y="3378719"/>
                  <a:pt x="9962876" y="3314712"/>
                </a:cubicBezTo>
                <a:cubicBezTo>
                  <a:pt x="9962876" y="3314712"/>
                  <a:pt x="9962876" y="3314712"/>
                  <a:pt x="9953240" y="3372028"/>
                </a:cubicBezTo>
                <a:cubicBezTo>
                  <a:pt x="9953240" y="3372028"/>
                  <a:pt x="9953240" y="3372028"/>
                  <a:pt x="9940512" y="3345024"/>
                </a:cubicBezTo>
                <a:lnTo>
                  <a:pt x="9929780" y="3322251"/>
                </a:lnTo>
                <a:lnTo>
                  <a:pt x="9924300" y="3354840"/>
                </a:lnTo>
                <a:cubicBezTo>
                  <a:pt x="9920236" y="3379023"/>
                  <a:pt x="9914820" y="3411261"/>
                  <a:pt x="9907592" y="3454249"/>
                </a:cubicBezTo>
                <a:cubicBezTo>
                  <a:pt x="9907592" y="3454249"/>
                  <a:pt x="9907592" y="3454249"/>
                  <a:pt x="9908128" y="3553792"/>
                </a:cubicBezTo>
                <a:lnTo>
                  <a:pt x="9908444" y="3612733"/>
                </a:lnTo>
                <a:lnTo>
                  <a:pt x="9914704" y="3601292"/>
                </a:lnTo>
                <a:cubicBezTo>
                  <a:pt x="9914704" y="3601292"/>
                  <a:pt x="9914704" y="3601292"/>
                  <a:pt x="9944876" y="3665298"/>
                </a:cubicBezTo>
                <a:cubicBezTo>
                  <a:pt x="9944876" y="3665298"/>
                  <a:pt x="9944876" y="3665298"/>
                  <a:pt x="9924016" y="3686658"/>
                </a:cubicBezTo>
                <a:lnTo>
                  <a:pt x="9910588" y="3700410"/>
                </a:lnTo>
                <a:lnTo>
                  <a:pt x="9911428" y="3705369"/>
                </a:lnTo>
                <a:cubicBezTo>
                  <a:pt x="9913992" y="3720535"/>
                  <a:pt x="9919128" y="3750862"/>
                  <a:pt x="9929396" y="3811526"/>
                </a:cubicBezTo>
                <a:cubicBezTo>
                  <a:pt x="9929396" y="3811526"/>
                  <a:pt x="9929396" y="3811526"/>
                  <a:pt x="9912604" y="3808704"/>
                </a:cubicBezTo>
                <a:lnTo>
                  <a:pt x="9900980" y="3806750"/>
                </a:lnTo>
                <a:lnTo>
                  <a:pt x="9902540" y="3832304"/>
                </a:lnTo>
                <a:lnTo>
                  <a:pt x="9919760" y="3868842"/>
                </a:lnTo>
                <a:cubicBezTo>
                  <a:pt x="9919760" y="3868842"/>
                  <a:pt x="9919760" y="3868842"/>
                  <a:pt x="9927892" y="3820482"/>
                </a:cubicBezTo>
                <a:lnTo>
                  <a:pt x="9929396" y="3811526"/>
                </a:lnTo>
                <a:cubicBezTo>
                  <a:pt x="9929396" y="3811526"/>
                  <a:pt x="9929396" y="3811526"/>
                  <a:pt x="9942124" y="3838529"/>
                </a:cubicBezTo>
                <a:lnTo>
                  <a:pt x="9948288" y="3851603"/>
                </a:lnTo>
                <a:lnTo>
                  <a:pt x="9955776" y="3843935"/>
                </a:lnTo>
                <a:cubicBezTo>
                  <a:pt x="9955776" y="3843935"/>
                  <a:pt x="9955776" y="3843935"/>
                  <a:pt x="10036652" y="4093270"/>
                </a:cubicBezTo>
                <a:cubicBezTo>
                  <a:pt x="10036652" y="4093270"/>
                  <a:pt x="10036652" y="4093270"/>
                  <a:pt x="10027016" y="4150588"/>
                </a:cubicBezTo>
                <a:cubicBezTo>
                  <a:pt x="10027016" y="4150588"/>
                  <a:pt x="10027016" y="4150588"/>
                  <a:pt x="10076452" y="4099961"/>
                </a:cubicBezTo>
                <a:cubicBezTo>
                  <a:pt x="10076452" y="4099961"/>
                  <a:pt x="10076452" y="4099961"/>
                  <a:pt x="10106620" y="4163967"/>
                </a:cubicBezTo>
                <a:cubicBezTo>
                  <a:pt x="10106620" y="4163967"/>
                  <a:pt x="10106620" y="4163967"/>
                  <a:pt x="10146424" y="4170658"/>
                </a:cubicBezTo>
                <a:cubicBezTo>
                  <a:pt x="10146424" y="4170658"/>
                  <a:pt x="10146424" y="4170658"/>
                  <a:pt x="10150196" y="4178660"/>
                </a:cubicBezTo>
                <a:lnTo>
                  <a:pt x="10155420" y="4189736"/>
                </a:lnTo>
                <a:lnTo>
                  <a:pt x="10158800" y="4181596"/>
                </a:lnTo>
                <a:cubicBezTo>
                  <a:pt x="10167388" y="4160941"/>
                  <a:pt x="10184564" y="4119624"/>
                  <a:pt x="10218920" y="4036996"/>
                </a:cubicBezTo>
                <a:cubicBezTo>
                  <a:pt x="10218920" y="4036996"/>
                  <a:pt x="10218920" y="4036996"/>
                  <a:pt x="10249088" y="4101001"/>
                </a:cubicBezTo>
                <a:cubicBezTo>
                  <a:pt x="10249088" y="4101001"/>
                  <a:pt x="10249088" y="4101001"/>
                  <a:pt x="10239456" y="4158319"/>
                </a:cubicBezTo>
                <a:cubicBezTo>
                  <a:pt x="10239456" y="4158319"/>
                  <a:pt x="10239456" y="4158319"/>
                  <a:pt x="10199652" y="4151629"/>
                </a:cubicBezTo>
                <a:cubicBezTo>
                  <a:pt x="10199652" y="4151629"/>
                  <a:pt x="10199652" y="4151629"/>
                  <a:pt x="10190016" y="4208947"/>
                </a:cubicBezTo>
                <a:cubicBezTo>
                  <a:pt x="10190016" y="4208947"/>
                  <a:pt x="10190016" y="4208947"/>
                  <a:pt x="10173224" y="4206124"/>
                </a:cubicBezTo>
                <a:lnTo>
                  <a:pt x="10162272" y="4204283"/>
                </a:lnTo>
                <a:lnTo>
                  <a:pt x="10176596" y="4234662"/>
                </a:lnTo>
                <a:cubicBezTo>
                  <a:pt x="10176596" y="4234662"/>
                  <a:pt x="10176596" y="4234662"/>
                  <a:pt x="10206764" y="4298670"/>
                </a:cubicBezTo>
                <a:cubicBezTo>
                  <a:pt x="10206764" y="4298670"/>
                  <a:pt x="10206764" y="4298670"/>
                  <a:pt x="10197132" y="4355983"/>
                </a:cubicBezTo>
                <a:cubicBezTo>
                  <a:pt x="10197132" y="4355983"/>
                  <a:pt x="10197132" y="4355983"/>
                  <a:pt x="10236936" y="4362675"/>
                </a:cubicBezTo>
                <a:cubicBezTo>
                  <a:pt x="10236936" y="4362675"/>
                  <a:pt x="10236936" y="4362675"/>
                  <a:pt x="10297272" y="4490688"/>
                </a:cubicBezTo>
                <a:cubicBezTo>
                  <a:pt x="10297272" y="4490688"/>
                  <a:pt x="10297272" y="4490688"/>
                  <a:pt x="10287640" y="4548004"/>
                </a:cubicBezTo>
                <a:cubicBezTo>
                  <a:pt x="10287640" y="4548004"/>
                  <a:pt x="10287640" y="4548004"/>
                  <a:pt x="10327440" y="4554696"/>
                </a:cubicBezTo>
                <a:cubicBezTo>
                  <a:pt x="10327440" y="4554696"/>
                  <a:pt x="10327440" y="4554696"/>
                  <a:pt x="10317808" y="4612011"/>
                </a:cubicBezTo>
                <a:cubicBezTo>
                  <a:pt x="10317808" y="4612011"/>
                  <a:pt x="10317808" y="4612011"/>
                  <a:pt x="10355988" y="4693021"/>
                </a:cubicBezTo>
                <a:lnTo>
                  <a:pt x="10378144" y="4740021"/>
                </a:lnTo>
                <a:lnTo>
                  <a:pt x="10376580" y="4737919"/>
                </a:lnTo>
                <a:cubicBezTo>
                  <a:pt x="10371888" y="4731603"/>
                  <a:pt x="10353108" y="4706346"/>
                  <a:pt x="10278004" y="4605321"/>
                </a:cubicBezTo>
                <a:cubicBezTo>
                  <a:pt x="10278004" y="4605321"/>
                  <a:pt x="10278004" y="4605321"/>
                  <a:pt x="10238200" y="4598630"/>
                </a:cubicBezTo>
                <a:cubicBezTo>
                  <a:pt x="10238200" y="4598630"/>
                  <a:pt x="10238200" y="4598630"/>
                  <a:pt x="10268372" y="4662638"/>
                </a:cubicBezTo>
                <a:cubicBezTo>
                  <a:pt x="10268372" y="4662638"/>
                  <a:pt x="10268372" y="4662638"/>
                  <a:pt x="10298540" y="4726641"/>
                </a:cubicBezTo>
                <a:cubicBezTo>
                  <a:pt x="10298540" y="4726641"/>
                  <a:pt x="10298540" y="4726641"/>
                  <a:pt x="10319072" y="4847962"/>
                </a:cubicBezTo>
                <a:cubicBezTo>
                  <a:pt x="10319072" y="4847962"/>
                  <a:pt x="10319072" y="4847962"/>
                  <a:pt x="10379412" y="4975978"/>
                </a:cubicBezTo>
                <a:cubicBezTo>
                  <a:pt x="10379412" y="4975978"/>
                  <a:pt x="10379412" y="4975978"/>
                  <a:pt x="10339608" y="4969288"/>
                </a:cubicBezTo>
                <a:cubicBezTo>
                  <a:pt x="10299804" y="4962597"/>
                  <a:pt x="10329976" y="5026604"/>
                  <a:pt x="10329976" y="5026604"/>
                </a:cubicBezTo>
                <a:cubicBezTo>
                  <a:pt x="10329976" y="5026604"/>
                  <a:pt x="10329976" y="5026604"/>
                  <a:pt x="10290172" y="5019914"/>
                </a:cubicBezTo>
                <a:cubicBezTo>
                  <a:pt x="10290172" y="5019914"/>
                  <a:pt x="10290172" y="5019914"/>
                  <a:pt x="10269636" y="4898589"/>
                </a:cubicBezTo>
                <a:cubicBezTo>
                  <a:pt x="10260004" y="4955907"/>
                  <a:pt x="10250368" y="5013223"/>
                  <a:pt x="10229836" y="4891900"/>
                </a:cubicBezTo>
                <a:cubicBezTo>
                  <a:pt x="10229836" y="4891900"/>
                  <a:pt x="10229836" y="4891900"/>
                  <a:pt x="10199664" y="4827891"/>
                </a:cubicBezTo>
                <a:cubicBezTo>
                  <a:pt x="10190032" y="4885209"/>
                  <a:pt x="10199664" y="4827891"/>
                  <a:pt x="10169496" y="4763886"/>
                </a:cubicBezTo>
                <a:cubicBezTo>
                  <a:pt x="10169496" y="4763886"/>
                  <a:pt x="10169496" y="4763886"/>
                  <a:pt x="10159864" y="4821202"/>
                </a:cubicBezTo>
                <a:cubicBezTo>
                  <a:pt x="10159864" y="4821202"/>
                  <a:pt x="10159864" y="4821202"/>
                  <a:pt x="10150228" y="4878518"/>
                </a:cubicBezTo>
                <a:cubicBezTo>
                  <a:pt x="10150228" y="4878518"/>
                  <a:pt x="10150228" y="4878518"/>
                  <a:pt x="10190032" y="4885209"/>
                </a:cubicBezTo>
                <a:cubicBezTo>
                  <a:pt x="10190032" y="4885209"/>
                  <a:pt x="10190032" y="4885209"/>
                  <a:pt x="10140592" y="4935836"/>
                </a:cubicBezTo>
                <a:cubicBezTo>
                  <a:pt x="10140592" y="4935836"/>
                  <a:pt x="10140592" y="4935836"/>
                  <a:pt x="10161128" y="5057158"/>
                </a:cubicBezTo>
                <a:cubicBezTo>
                  <a:pt x="10161128" y="5057158"/>
                  <a:pt x="10161128" y="5057158"/>
                  <a:pt x="10191296" y="5121166"/>
                </a:cubicBezTo>
                <a:cubicBezTo>
                  <a:pt x="10191296" y="5121166"/>
                  <a:pt x="10191296" y="5121166"/>
                  <a:pt x="10181664" y="5178477"/>
                </a:cubicBezTo>
                <a:cubicBezTo>
                  <a:pt x="10181664" y="5178477"/>
                  <a:pt x="10181664" y="5178477"/>
                  <a:pt x="10180460" y="5185646"/>
                </a:cubicBezTo>
                <a:lnTo>
                  <a:pt x="10173232" y="5228631"/>
                </a:lnTo>
                <a:lnTo>
                  <a:pt x="10172032" y="5235795"/>
                </a:lnTo>
                <a:cubicBezTo>
                  <a:pt x="10172032" y="5235795"/>
                  <a:pt x="10172032" y="5235795"/>
                  <a:pt x="9991012" y="4851756"/>
                </a:cubicBezTo>
                <a:cubicBezTo>
                  <a:pt x="9991012" y="4851756"/>
                  <a:pt x="9991012" y="4851756"/>
                  <a:pt x="10000648" y="4794439"/>
                </a:cubicBezTo>
                <a:cubicBezTo>
                  <a:pt x="10000648" y="4794439"/>
                  <a:pt x="9995228" y="4826678"/>
                  <a:pt x="9975724" y="4839978"/>
                </a:cubicBezTo>
                <a:lnTo>
                  <a:pt x="9960640" y="4843109"/>
                </a:lnTo>
                <a:lnTo>
                  <a:pt x="9955000" y="4876661"/>
                </a:lnTo>
                <a:cubicBezTo>
                  <a:pt x="9955000" y="4876661"/>
                  <a:pt x="9955000" y="4876661"/>
                  <a:pt x="9924832" y="4812655"/>
                </a:cubicBezTo>
                <a:lnTo>
                  <a:pt x="9921004" y="4781160"/>
                </a:lnTo>
                <a:lnTo>
                  <a:pt x="9909104" y="4814044"/>
                </a:lnTo>
                <a:cubicBezTo>
                  <a:pt x="9903864" y="4822373"/>
                  <a:pt x="9897684" y="4828701"/>
                  <a:pt x="9891504" y="4835030"/>
                </a:cubicBezTo>
                <a:lnTo>
                  <a:pt x="9877292" y="4851980"/>
                </a:lnTo>
                <a:lnTo>
                  <a:pt x="9873908" y="4856015"/>
                </a:lnTo>
                <a:cubicBezTo>
                  <a:pt x="9868672" y="4864343"/>
                  <a:pt x="9864380" y="4874672"/>
                  <a:pt x="9861972" y="4889003"/>
                </a:cubicBezTo>
                <a:cubicBezTo>
                  <a:pt x="9861972" y="4889003"/>
                  <a:pt x="9861972" y="4889003"/>
                  <a:pt x="9831800" y="4824994"/>
                </a:cubicBezTo>
                <a:cubicBezTo>
                  <a:pt x="9831800" y="4824994"/>
                  <a:pt x="9822164" y="4882313"/>
                  <a:pt x="9822164" y="4882313"/>
                </a:cubicBezTo>
                <a:cubicBezTo>
                  <a:pt x="9822164" y="4882313"/>
                  <a:pt x="9822164" y="4882313"/>
                  <a:pt x="9812532" y="4939629"/>
                </a:cubicBezTo>
                <a:cubicBezTo>
                  <a:pt x="9812532" y="4939629"/>
                  <a:pt x="9812532" y="4939629"/>
                  <a:pt x="9772728" y="4932937"/>
                </a:cubicBezTo>
                <a:cubicBezTo>
                  <a:pt x="9772728" y="4932937"/>
                  <a:pt x="9772728" y="4932937"/>
                  <a:pt x="9763096" y="4990255"/>
                </a:cubicBezTo>
                <a:cubicBezTo>
                  <a:pt x="9763096" y="4990255"/>
                  <a:pt x="9763096" y="4990255"/>
                  <a:pt x="9732928" y="4926248"/>
                </a:cubicBezTo>
                <a:cubicBezTo>
                  <a:pt x="9732928" y="4926248"/>
                  <a:pt x="9732928" y="4926248"/>
                  <a:pt x="9742560" y="4868932"/>
                </a:cubicBezTo>
                <a:cubicBezTo>
                  <a:pt x="9702756" y="4862241"/>
                  <a:pt x="9702756" y="4862241"/>
                  <a:pt x="9712388" y="4804923"/>
                </a:cubicBezTo>
                <a:cubicBezTo>
                  <a:pt x="9722024" y="4747606"/>
                  <a:pt x="9672588" y="4798234"/>
                  <a:pt x="9722024" y="4747606"/>
                </a:cubicBezTo>
                <a:cubicBezTo>
                  <a:pt x="9722024" y="4747606"/>
                  <a:pt x="9722024" y="4747606"/>
                  <a:pt x="9682220" y="4740916"/>
                </a:cubicBezTo>
                <a:cubicBezTo>
                  <a:pt x="9682220" y="4740916"/>
                  <a:pt x="9682220" y="4740916"/>
                  <a:pt x="9642416" y="4734226"/>
                </a:cubicBezTo>
                <a:cubicBezTo>
                  <a:pt x="9642416" y="4734226"/>
                  <a:pt x="9642416" y="4734226"/>
                  <a:pt x="9621884" y="4612905"/>
                </a:cubicBezTo>
                <a:cubicBezTo>
                  <a:pt x="9621884" y="4612905"/>
                  <a:pt x="9621884" y="4612905"/>
                  <a:pt x="9652052" y="4676911"/>
                </a:cubicBezTo>
                <a:cubicBezTo>
                  <a:pt x="9652052" y="4676911"/>
                  <a:pt x="9652052" y="4676911"/>
                  <a:pt x="9661684" y="4619594"/>
                </a:cubicBezTo>
                <a:cubicBezTo>
                  <a:pt x="9661684" y="4619594"/>
                  <a:pt x="9661684" y="4619594"/>
                  <a:pt x="9631516" y="4555591"/>
                </a:cubicBezTo>
                <a:cubicBezTo>
                  <a:pt x="9631516" y="4555591"/>
                  <a:pt x="9631516" y="4555591"/>
                  <a:pt x="9632720" y="4548426"/>
                </a:cubicBezTo>
                <a:lnTo>
                  <a:pt x="9636092" y="4528384"/>
                </a:lnTo>
                <a:lnTo>
                  <a:pt x="9628144" y="4527048"/>
                </a:lnTo>
                <a:cubicBezTo>
                  <a:pt x="9622548" y="4526109"/>
                  <a:pt x="9615084" y="4524854"/>
                  <a:pt x="9605136" y="4523181"/>
                </a:cubicBezTo>
                <a:cubicBezTo>
                  <a:pt x="9605136" y="4523181"/>
                  <a:pt x="9605136" y="4523181"/>
                  <a:pt x="9585868" y="4637810"/>
                </a:cubicBezTo>
                <a:cubicBezTo>
                  <a:pt x="9585868" y="4637810"/>
                  <a:pt x="9585868" y="4637810"/>
                  <a:pt x="9596768" y="4816446"/>
                </a:cubicBezTo>
                <a:cubicBezTo>
                  <a:pt x="9596768" y="4816446"/>
                  <a:pt x="9596768" y="4816446"/>
                  <a:pt x="9595564" y="4823611"/>
                </a:cubicBezTo>
                <a:lnTo>
                  <a:pt x="9590052" y="4856397"/>
                </a:lnTo>
                <a:lnTo>
                  <a:pt x="9596072" y="4869174"/>
                </a:lnTo>
                <a:lnTo>
                  <a:pt x="9599192" y="4875792"/>
                </a:lnTo>
                <a:lnTo>
                  <a:pt x="9613516" y="4906176"/>
                </a:lnTo>
                <a:cubicBezTo>
                  <a:pt x="9613516" y="4906176"/>
                  <a:pt x="9603880" y="4963493"/>
                  <a:pt x="9603880" y="4963493"/>
                </a:cubicBezTo>
                <a:cubicBezTo>
                  <a:pt x="9603880" y="4963493"/>
                  <a:pt x="9603880" y="4963493"/>
                  <a:pt x="9643684" y="4970184"/>
                </a:cubicBezTo>
                <a:cubicBezTo>
                  <a:pt x="9643684" y="4970184"/>
                  <a:pt x="9643684" y="4970184"/>
                  <a:pt x="9594248" y="5020809"/>
                </a:cubicBezTo>
                <a:cubicBezTo>
                  <a:pt x="9594248" y="5020809"/>
                  <a:pt x="9594248" y="5020809"/>
                  <a:pt x="9624416" y="5084811"/>
                </a:cubicBezTo>
                <a:cubicBezTo>
                  <a:pt x="9624416" y="5084811"/>
                  <a:pt x="9624416" y="5084811"/>
                  <a:pt x="9634048" y="5027500"/>
                </a:cubicBezTo>
                <a:cubicBezTo>
                  <a:pt x="9634048" y="5027500"/>
                  <a:pt x="9634048" y="5027500"/>
                  <a:pt x="9643684" y="4970184"/>
                </a:cubicBezTo>
                <a:cubicBezTo>
                  <a:pt x="9643684" y="4970184"/>
                  <a:pt x="9643684" y="4970184"/>
                  <a:pt x="9673856" y="5034190"/>
                </a:cubicBezTo>
                <a:cubicBezTo>
                  <a:pt x="9673856" y="5034190"/>
                  <a:pt x="9673856" y="5034190"/>
                  <a:pt x="9664220" y="5091502"/>
                </a:cubicBezTo>
                <a:cubicBezTo>
                  <a:pt x="9664220" y="5091502"/>
                  <a:pt x="9664220" y="5091502"/>
                  <a:pt x="9704024" y="5098191"/>
                </a:cubicBezTo>
                <a:cubicBezTo>
                  <a:pt x="9704024" y="5098191"/>
                  <a:pt x="9704024" y="5098191"/>
                  <a:pt x="9794532" y="5290214"/>
                </a:cubicBezTo>
                <a:cubicBezTo>
                  <a:pt x="9794532" y="5290214"/>
                  <a:pt x="9794532" y="5290214"/>
                  <a:pt x="9824700" y="5354221"/>
                </a:cubicBezTo>
                <a:cubicBezTo>
                  <a:pt x="9824700" y="5354221"/>
                  <a:pt x="9824700" y="5354221"/>
                  <a:pt x="9854872" y="5418228"/>
                </a:cubicBezTo>
                <a:cubicBezTo>
                  <a:pt x="9854872" y="5418228"/>
                  <a:pt x="9894672" y="5424918"/>
                  <a:pt x="9845236" y="5475544"/>
                </a:cubicBezTo>
                <a:cubicBezTo>
                  <a:pt x="9845236" y="5475544"/>
                  <a:pt x="9845236" y="5475544"/>
                  <a:pt x="9835604" y="5532861"/>
                </a:cubicBezTo>
                <a:cubicBezTo>
                  <a:pt x="9835604" y="5532861"/>
                  <a:pt x="9835604" y="5532861"/>
                  <a:pt x="9775264" y="5404847"/>
                </a:cubicBezTo>
                <a:cubicBezTo>
                  <a:pt x="9775264" y="5404847"/>
                  <a:pt x="9775264" y="5404847"/>
                  <a:pt x="9714924" y="5276833"/>
                </a:cubicBezTo>
                <a:cubicBezTo>
                  <a:pt x="9714924" y="5276833"/>
                  <a:pt x="9714924" y="5276833"/>
                  <a:pt x="9724556" y="5219515"/>
                </a:cubicBezTo>
                <a:cubicBezTo>
                  <a:pt x="9724556" y="5219515"/>
                  <a:pt x="9724556" y="5219515"/>
                  <a:pt x="9684756" y="5212826"/>
                </a:cubicBezTo>
                <a:cubicBezTo>
                  <a:pt x="9684756" y="5212826"/>
                  <a:pt x="9684756" y="5212826"/>
                  <a:pt x="9714924" y="5276833"/>
                </a:cubicBezTo>
                <a:cubicBezTo>
                  <a:pt x="9714924" y="5276833"/>
                  <a:pt x="9714924" y="5276833"/>
                  <a:pt x="9644952" y="5206135"/>
                </a:cubicBezTo>
                <a:cubicBezTo>
                  <a:pt x="9644952" y="5206135"/>
                  <a:pt x="9644952" y="5206135"/>
                  <a:pt x="9654584" y="5148819"/>
                </a:cubicBezTo>
                <a:cubicBezTo>
                  <a:pt x="9654584" y="5148819"/>
                  <a:pt x="9654584" y="5148819"/>
                  <a:pt x="9614784" y="5142128"/>
                </a:cubicBezTo>
                <a:cubicBezTo>
                  <a:pt x="9614784" y="5142128"/>
                  <a:pt x="9614784" y="5142128"/>
                  <a:pt x="9574980" y="5135438"/>
                </a:cubicBezTo>
                <a:cubicBezTo>
                  <a:pt x="9574980" y="5135438"/>
                  <a:pt x="9574980" y="5135438"/>
                  <a:pt x="9584612" y="5078121"/>
                </a:cubicBezTo>
                <a:cubicBezTo>
                  <a:pt x="9584612" y="5078121"/>
                  <a:pt x="9577072" y="5062122"/>
                  <a:pt x="9568324" y="5053282"/>
                </a:cubicBezTo>
                <a:lnTo>
                  <a:pt x="9557636" y="5049254"/>
                </a:lnTo>
                <a:lnTo>
                  <a:pt x="9555672" y="5060936"/>
                </a:lnTo>
                <a:cubicBezTo>
                  <a:pt x="9551608" y="5085117"/>
                  <a:pt x="9546188" y="5117357"/>
                  <a:pt x="9538964" y="5160342"/>
                </a:cubicBezTo>
                <a:cubicBezTo>
                  <a:pt x="9538964" y="5160342"/>
                  <a:pt x="9538964" y="5160342"/>
                  <a:pt x="9529332" y="5217658"/>
                </a:cubicBezTo>
                <a:cubicBezTo>
                  <a:pt x="9529332" y="5217658"/>
                  <a:pt x="9519696" y="5274975"/>
                  <a:pt x="9519696" y="5274975"/>
                </a:cubicBezTo>
                <a:cubicBezTo>
                  <a:pt x="9519696" y="5274975"/>
                  <a:pt x="9519696" y="5274975"/>
                  <a:pt x="9510060" y="5332292"/>
                </a:cubicBezTo>
                <a:cubicBezTo>
                  <a:pt x="9510060" y="5332292"/>
                  <a:pt x="9510060" y="5332292"/>
                  <a:pt x="9461892" y="5618868"/>
                </a:cubicBezTo>
                <a:cubicBezTo>
                  <a:pt x="9461892" y="5618868"/>
                  <a:pt x="9461892" y="5618868"/>
                  <a:pt x="9402824" y="5726811"/>
                </a:cubicBezTo>
                <a:cubicBezTo>
                  <a:pt x="9402824" y="5726811"/>
                  <a:pt x="9402824" y="5726811"/>
                  <a:pt x="9393188" y="5784127"/>
                </a:cubicBezTo>
                <a:cubicBezTo>
                  <a:pt x="9402824" y="5726811"/>
                  <a:pt x="9402824" y="5726811"/>
                  <a:pt x="9353384" y="5777436"/>
                </a:cubicBezTo>
                <a:cubicBezTo>
                  <a:pt x="9353384" y="5777436"/>
                  <a:pt x="9353384" y="5777436"/>
                  <a:pt x="9383556" y="5841444"/>
                </a:cubicBezTo>
                <a:cubicBezTo>
                  <a:pt x="9383556" y="5841444"/>
                  <a:pt x="9383556" y="5841444"/>
                  <a:pt x="9343748" y="5834752"/>
                </a:cubicBezTo>
                <a:cubicBezTo>
                  <a:pt x="9343748" y="5834752"/>
                  <a:pt x="9343748" y="5834752"/>
                  <a:pt x="9313580" y="5770746"/>
                </a:cubicBezTo>
                <a:cubicBezTo>
                  <a:pt x="9313580" y="5770746"/>
                  <a:pt x="9313580" y="5770746"/>
                  <a:pt x="9283412" y="5706740"/>
                </a:cubicBezTo>
                <a:cubicBezTo>
                  <a:pt x="9283412" y="5706740"/>
                  <a:pt x="9283412" y="5706740"/>
                  <a:pt x="9212172" y="5400091"/>
                </a:cubicBezTo>
                <a:cubicBezTo>
                  <a:pt x="9212172" y="5400091"/>
                  <a:pt x="9212172" y="5400091"/>
                  <a:pt x="9172368" y="5393402"/>
                </a:cubicBezTo>
                <a:cubicBezTo>
                  <a:pt x="9172368" y="5393402"/>
                  <a:pt x="9172368" y="5393402"/>
                  <a:pt x="9221804" y="5342774"/>
                </a:cubicBezTo>
                <a:cubicBezTo>
                  <a:pt x="9221804" y="5342774"/>
                  <a:pt x="9221804" y="5342774"/>
                  <a:pt x="9201268" y="5221453"/>
                </a:cubicBezTo>
                <a:cubicBezTo>
                  <a:pt x="9201268" y="5221453"/>
                  <a:pt x="9201268" y="5221453"/>
                  <a:pt x="9171100" y="5157446"/>
                </a:cubicBezTo>
                <a:cubicBezTo>
                  <a:pt x="9171100" y="5157446"/>
                  <a:pt x="9171100" y="5157446"/>
                  <a:pt x="9161468" y="5214762"/>
                </a:cubicBezTo>
                <a:cubicBezTo>
                  <a:pt x="9161468" y="5214762"/>
                  <a:pt x="9161468" y="5214762"/>
                  <a:pt x="9172368" y="5393402"/>
                </a:cubicBezTo>
                <a:cubicBezTo>
                  <a:pt x="9172368" y="5393402"/>
                  <a:pt x="9172368" y="5393402"/>
                  <a:pt x="9166188" y="5399729"/>
                </a:cubicBezTo>
                <a:lnTo>
                  <a:pt x="9161376" y="5404657"/>
                </a:lnTo>
                <a:lnTo>
                  <a:pt x="9158944" y="5419123"/>
                </a:lnTo>
                <a:cubicBezTo>
                  <a:pt x="9158944" y="5419123"/>
                  <a:pt x="9158944" y="5419123"/>
                  <a:pt x="9155176" y="5411117"/>
                </a:cubicBezTo>
                <a:lnTo>
                  <a:pt x="9155136" y="5411043"/>
                </a:lnTo>
                <a:lnTo>
                  <a:pt x="9151512" y="5414760"/>
                </a:lnTo>
                <a:cubicBezTo>
                  <a:pt x="9144560" y="5421878"/>
                  <a:pt x="9135288" y="5431371"/>
                  <a:pt x="9122928" y="5444027"/>
                </a:cubicBezTo>
                <a:cubicBezTo>
                  <a:pt x="9122928" y="5444027"/>
                  <a:pt x="9125336" y="5429697"/>
                  <a:pt x="9121568" y="5421697"/>
                </a:cubicBezTo>
                <a:lnTo>
                  <a:pt x="9117840" y="5420164"/>
                </a:lnTo>
                <a:lnTo>
                  <a:pt x="9114080" y="5442540"/>
                </a:lnTo>
                <a:lnTo>
                  <a:pt x="9122928" y="5444027"/>
                </a:lnTo>
                <a:cubicBezTo>
                  <a:pt x="9122928" y="5444027"/>
                  <a:pt x="9122928" y="5444027"/>
                  <a:pt x="9126704" y="5452028"/>
                </a:cubicBezTo>
                <a:lnTo>
                  <a:pt x="9126736" y="5452102"/>
                </a:lnTo>
                <a:lnTo>
                  <a:pt x="9130364" y="5448392"/>
                </a:lnTo>
                <a:cubicBezTo>
                  <a:pt x="9137316" y="5441268"/>
                  <a:pt x="9146588" y="5431775"/>
                  <a:pt x="9158944" y="5419123"/>
                </a:cubicBezTo>
                <a:cubicBezTo>
                  <a:pt x="9158944" y="5419123"/>
                  <a:pt x="9158944" y="5419123"/>
                  <a:pt x="9149312" y="5476435"/>
                </a:cubicBezTo>
                <a:cubicBezTo>
                  <a:pt x="9158944" y="5419123"/>
                  <a:pt x="9158944" y="5419123"/>
                  <a:pt x="9200016" y="5661765"/>
                </a:cubicBezTo>
                <a:cubicBezTo>
                  <a:pt x="9200016" y="5661765"/>
                  <a:pt x="9200016" y="5661765"/>
                  <a:pt x="9225472" y="5715772"/>
                </a:cubicBezTo>
                <a:lnTo>
                  <a:pt x="9230184" y="5725771"/>
                </a:lnTo>
                <a:lnTo>
                  <a:pt x="9228620" y="5723666"/>
                </a:lnTo>
                <a:cubicBezTo>
                  <a:pt x="9224708" y="5718401"/>
                  <a:pt x="9211016" y="5699987"/>
                  <a:pt x="9163100" y="5635529"/>
                </a:cubicBezTo>
                <a:lnTo>
                  <a:pt x="9137464" y="5601047"/>
                </a:lnTo>
                <a:lnTo>
                  <a:pt x="9133832" y="5622661"/>
                </a:lnTo>
                <a:cubicBezTo>
                  <a:pt x="9133832" y="5622661"/>
                  <a:pt x="9133832" y="5622661"/>
                  <a:pt x="9094028" y="5615972"/>
                </a:cubicBezTo>
                <a:cubicBezTo>
                  <a:pt x="9094028" y="5615972"/>
                  <a:pt x="9094028" y="5615972"/>
                  <a:pt x="9084392" y="5673287"/>
                </a:cubicBezTo>
                <a:cubicBezTo>
                  <a:pt x="9084392" y="5673287"/>
                  <a:pt x="9084392" y="5673287"/>
                  <a:pt x="9074760" y="5730604"/>
                </a:cubicBezTo>
                <a:cubicBezTo>
                  <a:pt x="9074760" y="5730604"/>
                  <a:pt x="9074760" y="5730604"/>
                  <a:pt x="9065124" y="5787920"/>
                </a:cubicBezTo>
                <a:cubicBezTo>
                  <a:pt x="9065124" y="5787920"/>
                  <a:pt x="9065124" y="5787920"/>
                  <a:pt x="9104928" y="5794610"/>
                </a:cubicBezTo>
                <a:cubicBezTo>
                  <a:pt x="9104928" y="5794610"/>
                  <a:pt x="9104928" y="5794610"/>
                  <a:pt x="9114564" y="5737294"/>
                </a:cubicBezTo>
                <a:cubicBezTo>
                  <a:pt x="9114564" y="5737294"/>
                  <a:pt x="9114564" y="5737294"/>
                  <a:pt x="9144732" y="5801300"/>
                </a:cubicBezTo>
                <a:cubicBezTo>
                  <a:pt x="9144732" y="5801300"/>
                  <a:pt x="9144732" y="5801300"/>
                  <a:pt x="9115832" y="5973253"/>
                </a:cubicBezTo>
                <a:cubicBezTo>
                  <a:pt x="9115832" y="5973253"/>
                  <a:pt x="9115832" y="5973253"/>
                  <a:pt x="9106196" y="6030563"/>
                </a:cubicBezTo>
                <a:cubicBezTo>
                  <a:pt x="9106196" y="6030563"/>
                  <a:pt x="9106196" y="6030563"/>
                  <a:pt x="9076028" y="5966562"/>
                </a:cubicBezTo>
                <a:cubicBezTo>
                  <a:pt x="9076028" y="5966562"/>
                  <a:pt x="9076028" y="5966562"/>
                  <a:pt x="9036224" y="5959872"/>
                </a:cubicBezTo>
                <a:lnTo>
                  <a:pt x="9026588" y="6017183"/>
                </a:lnTo>
                <a:cubicBezTo>
                  <a:pt x="9026588" y="6017183"/>
                  <a:pt x="9026588" y="6017183"/>
                  <a:pt x="9016956" y="6074499"/>
                </a:cubicBezTo>
                <a:cubicBezTo>
                  <a:pt x="9016956" y="6074499"/>
                  <a:pt x="9016956" y="6074499"/>
                  <a:pt x="9007320" y="6131816"/>
                </a:cubicBezTo>
                <a:cubicBezTo>
                  <a:pt x="9007320" y="6131816"/>
                  <a:pt x="9007320" y="6131816"/>
                  <a:pt x="9047124" y="6138506"/>
                </a:cubicBezTo>
                <a:cubicBezTo>
                  <a:pt x="9047124" y="6138506"/>
                  <a:pt x="9047124" y="6138506"/>
                  <a:pt x="9037492" y="6195822"/>
                </a:cubicBezTo>
                <a:cubicBezTo>
                  <a:pt x="9037492" y="6195822"/>
                  <a:pt x="9037492" y="6195822"/>
                  <a:pt x="9077296" y="6202512"/>
                </a:cubicBezTo>
                <a:cubicBezTo>
                  <a:pt x="9077296" y="6202512"/>
                  <a:pt x="9077296" y="6202512"/>
                  <a:pt x="9027856" y="6253139"/>
                </a:cubicBezTo>
                <a:cubicBezTo>
                  <a:pt x="9027856" y="6253139"/>
                  <a:pt x="9027856" y="6253139"/>
                  <a:pt x="9058024" y="6317146"/>
                </a:cubicBezTo>
                <a:cubicBezTo>
                  <a:pt x="9058024" y="6317146"/>
                  <a:pt x="9058024" y="6317146"/>
                  <a:pt x="9018224" y="6310455"/>
                </a:cubicBezTo>
                <a:cubicBezTo>
                  <a:pt x="9018224" y="6310455"/>
                  <a:pt x="9018224" y="6310455"/>
                  <a:pt x="9008588" y="6367772"/>
                </a:cubicBezTo>
                <a:cubicBezTo>
                  <a:pt x="9008588" y="6367772"/>
                  <a:pt x="9008588" y="6367772"/>
                  <a:pt x="8979688" y="6539719"/>
                </a:cubicBezTo>
                <a:cubicBezTo>
                  <a:pt x="8979688" y="6539719"/>
                  <a:pt x="8979688" y="6539719"/>
                  <a:pt x="8930248" y="6590344"/>
                </a:cubicBezTo>
                <a:cubicBezTo>
                  <a:pt x="8930248" y="6590344"/>
                  <a:pt x="8930248" y="6590344"/>
                  <a:pt x="8970052" y="6597035"/>
                </a:cubicBezTo>
                <a:cubicBezTo>
                  <a:pt x="8970052" y="6597035"/>
                  <a:pt x="8970052" y="6597035"/>
                  <a:pt x="8920616" y="6647660"/>
                </a:cubicBezTo>
                <a:cubicBezTo>
                  <a:pt x="8920616" y="6647660"/>
                  <a:pt x="8920616" y="6647660"/>
                  <a:pt x="8910980" y="6704976"/>
                </a:cubicBezTo>
                <a:cubicBezTo>
                  <a:pt x="8910980" y="6704976"/>
                  <a:pt x="8910980" y="6704976"/>
                  <a:pt x="8871180" y="6698286"/>
                </a:cubicBezTo>
                <a:cubicBezTo>
                  <a:pt x="8871180" y="6698286"/>
                  <a:pt x="8871180" y="6698286"/>
                  <a:pt x="8901348" y="6762294"/>
                </a:cubicBezTo>
                <a:cubicBezTo>
                  <a:pt x="8891396" y="6760621"/>
                  <a:pt x="8888308" y="6763783"/>
                  <a:pt x="8888800" y="6768469"/>
                </a:cubicBezTo>
                <a:lnTo>
                  <a:pt x="8891236" y="6772648"/>
                </a:lnTo>
                <a:lnTo>
                  <a:pt x="8880492" y="6783651"/>
                </a:lnTo>
                <a:cubicBezTo>
                  <a:pt x="8873540" y="6790768"/>
                  <a:pt x="8864272" y="6800263"/>
                  <a:pt x="8851912" y="6812920"/>
                </a:cubicBezTo>
                <a:cubicBezTo>
                  <a:pt x="8851912" y="6812920"/>
                  <a:pt x="8861544" y="6755604"/>
                  <a:pt x="8861544" y="6755604"/>
                </a:cubicBezTo>
                <a:cubicBezTo>
                  <a:pt x="8861544" y="6755604"/>
                  <a:pt x="8861544" y="6755604"/>
                  <a:pt x="8821740" y="6748913"/>
                </a:cubicBezTo>
                <a:cubicBezTo>
                  <a:pt x="8821740" y="6748913"/>
                  <a:pt x="8821740" y="6748913"/>
                  <a:pt x="8802472" y="6863545"/>
                </a:cubicBezTo>
                <a:cubicBezTo>
                  <a:pt x="8802472" y="6863545"/>
                  <a:pt x="8802472" y="6863545"/>
                  <a:pt x="8772304" y="6799538"/>
                </a:cubicBezTo>
                <a:cubicBezTo>
                  <a:pt x="8772304" y="6799538"/>
                  <a:pt x="8732500" y="6792848"/>
                  <a:pt x="8742136" y="6735532"/>
                </a:cubicBezTo>
                <a:cubicBezTo>
                  <a:pt x="8742136" y="6735532"/>
                  <a:pt x="8742136" y="6735532"/>
                  <a:pt x="8732500" y="6792848"/>
                </a:cubicBezTo>
                <a:cubicBezTo>
                  <a:pt x="8722868" y="6850164"/>
                  <a:pt x="8772304" y="6799538"/>
                  <a:pt x="8713232" y="6907475"/>
                </a:cubicBezTo>
                <a:cubicBezTo>
                  <a:pt x="8713232" y="6907475"/>
                  <a:pt x="8713232" y="6907475"/>
                  <a:pt x="8673428" y="6900786"/>
                </a:cubicBezTo>
                <a:cubicBezTo>
                  <a:pt x="8673428" y="6900786"/>
                  <a:pt x="8673428" y="6900786"/>
                  <a:pt x="8665300" y="6949146"/>
                </a:cubicBezTo>
                <a:lnTo>
                  <a:pt x="8663792" y="6958102"/>
                </a:lnTo>
                <a:cubicBezTo>
                  <a:pt x="8663792" y="6958102"/>
                  <a:pt x="8663792" y="6958102"/>
                  <a:pt x="8623992" y="6951412"/>
                </a:cubicBezTo>
                <a:cubicBezTo>
                  <a:pt x="8623992" y="6951412"/>
                  <a:pt x="8623992" y="6951412"/>
                  <a:pt x="8614356" y="7008728"/>
                </a:cubicBezTo>
                <a:cubicBezTo>
                  <a:pt x="8614356" y="7008728"/>
                  <a:pt x="8614356" y="7008728"/>
                  <a:pt x="8584188" y="6944721"/>
                </a:cubicBezTo>
                <a:cubicBezTo>
                  <a:pt x="8584188" y="6944721"/>
                  <a:pt x="8584188" y="6944721"/>
                  <a:pt x="8564920" y="7059354"/>
                </a:cubicBezTo>
                <a:cubicBezTo>
                  <a:pt x="8564920" y="7059354"/>
                  <a:pt x="8564920" y="7059354"/>
                  <a:pt x="8525116" y="7052664"/>
                </a:cubicBezTo>
                <a:cubicBezTo>
                  <a:pt x="8525116" y="7052664"/>
                  <a:pt x="8525116" y="7052664"/>
                  <a:pt x="8534752" y="6995347"/>
                </a:cubicBezTo>
                <a:cubicBezTo>
                  <a:pt x="8534752" y="6995347"/>
                  <a:pt x="8534752" y="6995347"/>
                  <a:pt x="8514216" y="6874023"/>
                </a:cubicBezTo>
                <a:cubicBezTo>
                  <a:pt x="8514216" y="6874023"/>
                  <a:pt x="8514216" y="6874023"/>
                  <a:pt x="8494948" y="6988657"/>
                </a:cubicBezTo>
                <a:cubicBezTo>
                  <a:pt x="8494948" y="6988657"/>
                  <a:pt x="8494948" y="6988657"/>
                  <a:pt x="8475680" y="7103290"/>
                </a:cubicBezTo>
                <a:cubicBezTo>
                  <a:pt x="8475680" y="7103290"/>
                  <a:pt x="8475680" y="7103290"/>
                  <a:pt x="8445512" y="7039282"/>
                </a:cubicBezTo>
                <a:cubicBezTo>
                  <a:pt x="8445512" y="7039282"/>
                  <a:pt x="8445512" y="7039282"/>
                  <a:pt x="8455148" y="6981966"/>
                </a:cubicBezTo>
                <a:cubicBezTo>
                  <a:pt x="8464780" y="6924650"/>
                  <a:pt x="8445512" y="7039282"/>
                  <a:pt x="8415340" y="6975275"/>
                </a:cubicBezTo>
                <a:cubicBezTo>
                  <a:pt x="8415340" y="6975275"/>
                  <a:pt x="8415340" y="6975275"/>
                  <a:pt x="8396072" y="7089908"/>
                </a:cubicBezTo>
                <a:cubicBezTo>
                  <a:pt x="8396072" y="7089908"/>
                  <a:pt x="8396072" y="7089908"/>
                  <a:pt x="8386440" y="7147224"/>
                </a:cubicBezTo>
                <a:cubicBezTo>
                  <a:pt x="8386440" y="7147224"/>
                  <a:pt x="8386440" y="7147224"/>
                  <a:pt x="8376804" y="7204541"/>
                </a:cubicBezTo>
                <a:cubicBezTo>
                  <a:pt x="8376804" y="7204541"/>
                  <a:pt x="8376804" y="7204541"/>
                  <a:pt x="8337000" y="7197851"/>
                </a:cubicBezTo>
                <a:cubicBezTo>
                  <a:pt x="8337000" y="7197851"/>
                  <a:pt x="8337000" y="7197851"/>
                  <a:pt x="8346632" y="7140535"/>
                </a:cubicBezTo>
                <a:cubicBezTo>
                  <a:pt x="8346632" y="7140535"/>
                  <a:pt x="8346632" y="7140535"/>
                  <a:pt x="8247760" y="7241781"/>
                </a:cubicBezTo>
                <a:cubicBezTo>
                  <a:pt x="8247760" y="7241781"/>
                  <a:pt x="8247760" y="7241781"/>
                  <a:pt x="8238128" y="7299096"/>
                </a:cubicBezTo>
                <a:cubicBezTo>
                  <a:pt x="8238128" y="7299096"/>
                  <a:pt x="8238128" y="7299096"/>
                  <a:pt x="8277928" y="7305788"/>
                </a:cubicBezTo>
                <a:cubicBezTo>
                  <a:pt x="8277928" y="7305788"/>
                  <a:pt x="8277928" y="7305788"/>
                  <a:pt x="8287564" y="7248472"/>
                </a:cubicBezTo>
                <a:cubicBezTo>
                  <a:pt x="8287564" y="7248472"/>
                  <a:pt x="8277928" y="7305788"/>
                  <a:pt x="8327368" y="7255162"/>
                </a:cubicBezTo>
                <a:cubicBezTo>
                  <a:pt x="8327368" y="7255162"/>
                  <a:pt x="8367172" y="7261853"/>
                  <a:pt x="8317732" y="7312478"/>
                </a:cubicBezTo>
                <a:cubicBezTo>
                  <a:pt x="8317732" y="7312478"/>
                  <a:pt x="8317732" y="7312478"/>
                  <a:pt x="8228492" y="7356414"/>
                </a:cubicBezTo>
                <a:cubicBezTo>
                  <a:pt x="8228492" y="7356414"/>
                  <a:pt x="8228492" y="7356414"/>
                  <a:pt x="8188688" y="7349724"/>
                </a:cubicBezTo>
                <a:cubicBezTo>
                  <a:pt x="8188688" y="7349724"/>
                  <a:pt x="8188688" y="7349724"/>
                  <a:pt x="8179056" y="7407040"/>
                </a:cubicBezTo>
                <a:cubicBezTo>
                  <a:pt x="8179056" y="7407040"/>
                  <a:pt x="8179056" y="7407040"/>
                  <a:pt x="8139252" y="7400349"/>
                </a:cubicBezTo>
                <a:cubicBezTo>
                  <a:pt x="8139252" y="7400349"/>
                  <a:pt x="8139252" y="7400349"/>
                  <a:pt x="8148884" y="7343032"/>
                </a:cubicBezTo>
                <a:cubicBezTo>
                  <a:pt x="8148884" y="7343032"/>
                  <a:pt x="8148884" y="7343032"/>
                  <a:pt x="8158520" y="7285717"/>
                </a:cubicBezTo>
                <a:cubicBezTo>
                  <a:pt x="8158520" y="7285717"/>
                  <a:pt x="8158520" y="7285717"/>
                  <a:pt x="8152340" y="7292045"/>
                </a:cubicBezTo>
                <a:lnTo>
                  <a:pt x="8147528" y="7296972"/>
                </a:lnTo>
                <a:lnTo>
                  <a:pt x="8145096" y="7311438"/>
                </a:lnTo>
                <a:cubicBezTo>
                  <a:pt x="8145096" y="7311438"/>
                  <a:pt x="8145096" y="7311438"/>
                  <a:pt x="8135464" y="7368755"/>
                </a:cubicBezTo>
                <a:cubicBezTo>
                  <a:pt x="8135464" y="7368755"/>
                  <a:pt x="8135464" y="7368755"/>
                  <a:pt x="8129440" y="7404578"/>
                </a:cubicBezTo>
                <a:lnTo>
                  <a:pt x="8122908" y="7443435"/>
                </a:lnTo>
                <a:lnTo>
                  <a:pt x="8129616" y="7457664"/>
                </a:lnTo>
                <a:cubicBezTo>
                  <a:pt x="8129616" y="7457664"/>
                  <a:pt x="8129616" y="7457664"/>
                  <a:pt x="8123440" y="7463995"/>
                </a:cubicBezTo>
                <a:lnTo>
                  <a:pt x="8118624" y="7468923"/>
                </a:lnTo>
                <a:lnTo>
                  <a:pt x="8115140" y="7489655"/>
                </a:lnTo>
                <a:cubicBezTo>
                  <a:pt x="8108368" y="7529955"/>
                  <a:pt x="8099336" y="7583687"/>
                  <a:pt x="8087292" y="7655333"/>
                </a:cubicBezTo>
                <a:cubicBezTo>
                  <a:pt x="8087292" y="7655333"/>
                  <a:pt x="8087292" y="7655333"/>
                  <a:pt x="8028224" y="7763275"/>
                </a:cubicBezTo>
                <a:cubicBezTo>
                  <a:pt x="8028224" y="7763275"/>
                  <a:pt x="8028224" y="7763275"/>
                  <a:pt x="8018588" y="7820592"/>
                </a:cubicBezTo>
                <a:cubicBezTo>
                  <a:pt x="8028224" y="7763275"/>
                  <a:pt x="8028224" y="7763275"/>
                  <a:pt x="7978784" y="7813901"/>
                </a:cubicBezTo>
                <a:cubicBezTo>
                  <a:pt x="7978784" y="7813901"/>
                  <a:pt x="7978784" y="7813901"/>
                  <a:pt x="8008956" y="7877908"/>
                </a:cubicBezTo>
                <a:cubicBezTo>
                  <a:pt x="8008956" y="7877908"/>
                  <a:pt x="8008956" y="7877908"/>
                  <a:pt x="7969152" y="7871218"/>
                </a:cubicBezTo>
                <a:cubicBezTo>
                  <a:pt x="7969152" y="7871218"/>
                  <a:pt x="7969152" y="7871218"/>
                  <a:pt x="7938980" y="7807210"/>
                </a:cubicBezTo>
                <a:cubicBezTo>
                  <a:pt x="7938980" y="7807210"/>
                  <a:pt x="7938980" y="7807210"/>
                  <a:pt x="7908812" y="7743204"/>
                </a:cubicBezTo>
                <a:cubicBezTo>
                  <a:pt x="7908812" y="7743204"/>
                  <a:pt x="7908812" y="7743204"/>
                  <a:pt x="7837572" y="7436556"/>
                </a:cubicBezTo>
                <a:cubicBezTo>
                  <a:pt x="7837572" y="7436556"/>
                  <a:pt x="7837572" y="7436556"/>
                  <a:pt x="7832596" y="7435718"/>
                </a:cubicBezTo>
                <a:lnTo>
                  <a:pt x="7827384" y="7434844"/>
                </a:lnTo>
                <a:lnTo>
                  <a:pt x="7801556" y="7461459"/>
                </a:lnTo>
                <a:cubicBezTo>
                  <a:pt x="7801556" y="7461459"/>
                  <a:pt x="7801556" y="7461459"/>
                  <a:pt x="7791924" y="7518774"/>
                </a:cubicBezTo>
                <a:cubicBezTo>
                  <a:pt x="7791924" y="7518774"/>
                  <a:pt x="7791924" y="7518774"/>
                  <a:pt x="7785744" y="7525104"/>
                </a:cubicBezTo>
                <a:lnTo>
                  <a:pt x="7774692" y="7536418"/>
                </a:lnTo>
                <a:lnTo>
                  <a:pt x="7778500" y="7544498"/>
                </a:lnTo>
                <a:cubicBezTo>
                  <a:pt x="7778500" y="7544498"/>
                  <a:pt x="7778500" y="7544498"/>
                  <a:pt x="7768864" y="7601809"/>
                </a:cubicBezTo>
                <a:cubicBezTo>
                  <a:pt x="7768864" y="7601809"/>
                  <a:pt x="7768864" y="7601809"/>
                  <a:pt x="7759232" y="7659125"/>
                </a:cubicBezTo>
                <a:cubicBezTo>
                  <a:pt x="7759232" y="7659125"/>
                  <a:pt x="7759232" y="7659125"/>
                  <a:pt x="7719428" y="7652435"/>
                </a:cubicBezTo>
                <a:cubicBezTo>
                  <a:pt x="7719428" y="7652435"/>
                  <a:pt x="7719428" y="7652435"/>
                  <a:pt x="7709796" y="7709752"/>
                </a:cubicBezTo>
                <a:cubicBezTo>
                  <a:pt x="7709796" y="7709752"/>
                  <a:pt x="7709796" y="7709752"/>
                  <a:pt x="7700160" y="7767067"/>
                </a:cubicBezTo>
                <a:cubicBezTo>
                  <a:pt x="7700160" y="7767067"/>
                  <a:pt x="7700160" y="7767067"/>
                  <a:pt x="7690528" y="7824383"/>
                </a:cubicBezTo>
                <a:cubicBezTo>
                  <a:pt x="7690528" y="7824383"/>
                  <a:pt x="7690528" y="7824383"/>
                  <a:pt x="7730328" y="7831074"/>
                </a:cubicBezTo>
                <a:cubicBezTo>
                  <a:pt x="7730328" y="7831074"/>
                  <a:pt x="7730328" y="7831074"/>
                  <a:pt x="7739964" y="7773758"/>
                </a:cubicBezTo>
                <a:cubicBezTo>
                  <a:pt x="7739964" y="7773758"/>
                  <a:pt x="7739964" y="7773758"/>
                  <a:pt x="7770132" y="7837765"/>
                </a:cubicBezTo>
                <a:cubicBezTo>
                  <a:pt x="7770132" y="7837765"/>
                  <a:pt x="7770132" y="7837765"/>
                  <a:pt x="7741232" y="8009713"/>
                </a:cubicBezTo>
                <a:cubicBezTo>
                  <a:pt x="7741232" y="8009713"/>
                  <a:pt x="7741232" y="8009713"/>
                  <a:pt x="7731596" y="8067026"/>
                </a:cubicBezTo>
                <a:cubicBezTo>
                  <a:pt x="7731596" y="8067026"/>
                  <a:pt x="7731596" y="8067026"/>
                  <a:pt x="7701428" y="8003023"/>
                </a:cubicBezTo>
                <a:cubicBezTo>
                  <a:pt x="7701428" y="8003023"/>
                  <a:pt x="7701428" y="8003023"/>
                  <a:pt x="7661624" y="7996334"/>
                </a:cubicBezTo>
                <a:lnTo>
                  <a:pt x="7651992" y="8053644"/>
                </a:lnTo>
                <a:cubicBezTo>
                  <a:pt x="7651992" y="8053644"/>
                  <a:pt x="7651992" y="8053644"/>
                  <a:pt x="7642356" y="8110962"/>
                </a:cubicBezTo>
                <a:cubicBezTo>
                  <a:pt x="7642356" y="8110962"/>
                  <a:pt x="7642356" y="8110962"/>
                  <a:pt x="7632720" y="8168278"/>
                </a:cubicBezTo>
                <a:cubicBezTo>
                  <a:pt x="7632720" y="8168278"/>
                  <a:pt x="7632720" y="8168278"/>
                  <a:pt x="7672524" y="8174966"/>
                </a:cubicBezTo>
                <a:cubicBezTo>
                  <a:pt x="7672524" y="8174966"/>
                  <a:pt x="7672524" y="8174966"/>
                  <a:pt x="7662892" y="8232285"/>
                </a:cubicBezTo>
                <a:cubicBezTo>
                  <a:pt x="7662892" y="8232285"/>
                  <a:pt x="7662892" y="8232285"/>
                  <a:pt x="7702696" y="8238975"/>
                </a:cubicBezTo>
                <a:cubicBezTo>
                  <a:pt x="7702696" y="8238975"/>
                  <a:pt x="7702696" y="8238975"/>
                  <a:pt x="7653256" y="8289600"/>
                </a:cubicBezTo>
                <a:cubicBezTo>
                  <a:pt x="7653256" y="8289600"/>
                  <a:pt x="7653256" y="8289600"/>
                  <a:pt x="7683428" y="8353607"/>
                </a:cubicBezTo>
                <a:cubicBezTo>
                  <a:pt x="7683428" y="8353607"/>
                  <a:pt x="7683428" y="8353607"/>
                  <a:pt x="7643624" y="8346917"/>
                </a:cubicBezTo>
                <a:cubicBezTo>
                  <a:pt x="7643624" y="8346917"/>
                  <a:pt x="7643624" y="8346917"/>
                  <a:pt x="7633988" y="8404232"/>
                </a:cubicBezTo>
                <a:cubicBezTo>
                  <a:pt x="7633988" y="8404232"/>
                  <a:pt x="7633988" y="8404232"/>
                  <a:pt x="7605088" y="8576181"/>
                </a:cubicBezTo>
                <a:cubicBezTo>
                  <a:pt x="7605088" y="8576181"/>
                  <a:pt x="7605088" y="8576181"/>
                  <a:pt x="7555648" y="8626808"/>
                </a:cubicBezTo>
                <a:cubicBezTo>
                  <a:pt x="7555648" y="8626808"/>
                  <a:pt x="7555648" y="8626808"/>
                  <a:pt x="7595452" y="8633498"/>
                </a:cubicBezTo>
                <a:cubicBezTo>
                  <a:pt x="7595452" y="8633498"/>
                  <a:pt x="7595452" y="8633498"/>
                  <a:pt x="7546016" y="8684124"/>
                </a:cubicBezTo>
                <a:cubicBezTo>
                  <a:pt x="7546016" y="8684124"/>
                  <a:pt x="7546016" y="8684124"/>
                  <a:pt x="7536380" y="8741443"/>
                </a:cubicBezTo>
                <a:cubicBezTo>
                  <a:pt x="7536380" y="8741443"/>
                  <a:pt x="7536380" y="8741443"/>
                  <a:pt x="7496576" y="8734751"/>
                </a:cubicBezTo>
                <a:cubicBezTo>
                  <a:pt x="7496576" y="8734751"/>
                  <a:pt x="7496576" y="8734751"/>
                  <a:pt x="7526748" y="8798756"/>
                </a:cubicBezTo>
                <a:cubicBezTo>
                  <a:pt x="7516796" y="8797084"/>
                  <a:pt x="7513708" y="8800247"/>
                  <a:pt x="7514200" y="8804933"/>
                </a:cubicBezTo>
                <a:lnTo>
                  <a:pt x="7516632" y="8809112"/>
                </a:lnTo>
                <a:lnTo>
                  <a:pt x="7505892" y="8820114"/>
                </a:lnTo>
                <a:cubicBezTo>
                  <a:pt x="7498940" y="8827232"/>
                  <a:pt x="7489672" y="8836723"/>
                  <a:pt x="7477308" y="8849383"/>
                </a:cubicBezTo>
                <a:cubicBezTo>
                  <a:pt x="7477308" y="8849383"/>
                  <a:pt x="7486944" y="8792066"/>
                  <a:pt x="7486944" y="8792066"/>
                </a:cubicBezTo>
                <a:cubicBezTo>
                  <a:pt x="7486944" y="8792066"/>
                  <a:pt x="7486944" y="8792066"/>
                  <a:pt x="7447140" y="8785376"/>
                </a:cubicBezTo>
                <a:cubicBezTo>
                  <a:pt x="7447140" y="8785376"/>
                  <a:pt x="7447140" y="8785376"/>
                  <a:pt x="7427876" y="8900009"/>
                </a:cubicBezTo>
                <a:cubicBezTo>
                  <a:pt x="7427876" y="8900009"/>
                  <a:pt x="7427876" y="8900009"/>
                  <a:pt x="7397704" y="8836003"/>
                </a:cubicBezTo>
                <a:cubicBezTo>
                  <a:pt x="7397704" y="8836003"/>
                  <a:pt x="7357900" y="8829311"/>
                  <a:pt x="7367536" y="8771996"/>
                </a:cubicBezTo>
                <a:cubicBezTo>
                  <a:pt x="7367536" y="8771996"/>
                  <a:pt x="7367536" y="8771996"/>
                  <a:pt x="7357900" y="8829311"/>
                </a:cubicBezTo>
                <a:cubicBezTo>
                  <a:pt x="7348264" y="8886629"/>
                  <a:pt x="7397704" y="8836003"/>
                  <a:pt x="7338632" y="8943940"/>
                </a:cubicBezTo>
                <a:cubicBezTo>
                  <a:pt x="7338632" y="8943940"/>
                  <a:pt x="7338632" y="8943940"/>
                  <a:pt x="7298828" y="8937250"/>
                </a:cubicBezTo>
                <a:cubicBezTo>
                  <a:pt x="7298828" y="8937250"/>
                  <a:pt x="7298828" y="8937250"/>
                  <a:pt x="7290700" y="8985612"/>
                </a:cubicBezTo>
                <a:lnTo>
                  <a:pt x="7289196" y="8994564"/>
                </a:lnTo>
                <a:cubicBezTo>
                  <a:pt x="7289196" y="8994564"/>
                  <a:pt x="7289196" y="8994564"/>
                  <a:pt x="7249392" y="8987873"/>
                </a:cubicBezTo>
                <a:cubicBezTo>
                  <a:pt x="7249392" y="8987873"/>
                  <a:pt x="7249392" y="8987873"/>
                  <a:pt x="7239756" y="9045191"/>
                </a:cubicBezTo>
                <a:cubicBezTo>
                  <a:pt x="7239756" y="9045191"/>
                  <a:pt x="7239756" y="9045191"/>
                  <a:pt x="7209588" y="8981183"/>
                </a:cubicBezTo>
                <a:cubicBezTo>
                  <a:pt x="7209588" y="8981183"/>
                  <a:pt x="7209588" y="8981183"/>
                  <a:pt x="7190320" y="9095818"/>
                </a:cubicBezTo>
                <a:cubicBezTo>
                  <a:pt x="7190320" y="9095818"/>
                  <a:pt x="7190320" y="9095818"/>
                  <a:pt x="7150516" y="9089128"/>
                </a:cubicBezTo>
                <a:cubicBezTo>
                  <a:pt x="7150516" y="9089128"/>
                  <a:pt x="7150516" y="9089128"/>
                  <a:pt x="7160148" y="9031810"/>
                </a:cubicBezTo>
                <a:cubicBezTo>
                  <a:pt x="7160148" y="9031810"/>
                  <a:pt x="7160148" y="9031810"/>
                  <a:pt x="7139616" y="8910488"/>
                </a:cubicBezTo>
                <a:cubicBezTo>
                  <a:pt x="7139616" y="8910488"/>
                  <a:pt x="7139616" y="8910488"/>
                  <a:pt x="7120348" y="9025120"/>
                </a:cubicBezTo>
                <a:cubicBezTo>
                  <a:pt x="7120348" y="9025120"/>
                  <a:pt x="7120348" y="9025120"/>
                  <a:pt x="7101080" y="9139754"/>
                </a:cubicBezTo>
                <a:cubicBezTo>
                  <a:pt x="7101080" y="9139754"/>
                  <a:pt x="7101080" y="9139754"/>
                  <a:pt x="7070912" y="9075747"/>
                </a:cubicBezTo>
                <a:cubicBezTo>
                  <a:pt x="7070912" y="9075747"/>
                  <a:pt x="7070912" y="9075747"/>
                  <a:pt x="7080544" y="9018429"/>
                </a:cubicBezTo>
                <a:cubicBezTo>
                  <a:pt x="7090180" y="8961112"/>
                  <a:pt x="7070912" y="9075747"/>
                  <a:pt x="7040740" y="9011739"/>
                </a:cubicBezTo>
                <a:cubicBezTo>
                  <a:pt x="7040740" y="9011739"/>
                  <a:pt x="7040740" y="9011739"/>
                  <a:pt x="7021472" y="9126373"/>
                </a:cubicBezTo>
                <a:cubicBezTo>
                  <a:pt x="7021472" y="9126373"/>
                  <a:pt x="7021472" y="9126373"/>
                  <a:pt x="7011840" y="9183688"/>
                </a:cubicBezTo>
                <a:cubicBezTo>
                  <a:pt x="7011840" y="9183688"/>
                  <a:pt x="7011840" y="9183688"/>
                  <a:pt x="7002208" y="9241005"/>
                </a:cubicBezTo>
                <a:cubicBezTo>
                  <a:pt x="7002208" y="9241005"/>
                  <a:pt x="7002208" y="9241005"/>
                  <a:pt x="6962404" y="9234314"/>
                </a:cubicBezTo>
                <a:cubicBezTo>
                  <a:pt x="6962404" y="9234314"/>
                  <a:pt x="6962404" y="9234314"/>
                  <a:pt x="6972036" y="9176997"/>
                </a:cubicBezTo>
                <a:cubicBezTo>
                  <a:pt x="6972036" y="9176997"/>
                  <a:pt x="6972036" y="9176997"/>
                  <a:pt x="6873160" y="9278244"/>
                </a:cubicBezTo>
                <a:cubicBezTo>
                  <a:pt x="6873160" y="9278244"/>
                  <a:pt x="6873160" y="9278244"/>
                  <a:pt x="6863528" y="9335562"/>
                </a:cubicBezTo>
                <a:cubicBezTo>
                  <a:pt x="6863528" y="9335562"/>
                  <a:pt x="6863528" y="9335562"/>
                  <a:pt x="6903328" y="9342251"/>
                </a:cubicBezTo>
                <a:cubicBezTo>
                  <a:pt x="6903328" y="9342251"/>
                  <a:pt x="6903328" y="9342251"/>
                  <a:pt x="6912964" y="9284936"/>
                </a:cubicBezTo>
                <a:cubicBezTo>
                  <a:pt x="6912964" y="9284936"/>
                  <a:pt x="6903328" y="9342251"/>
                  <a:pt x="6952768" y="9291627"/>
                </a:cubicBezTo>
                <a:cubicBezTo>
                  <a:pt x="6952768" y="9291627"/>
                  <a:pt x="6992572" y="9298316"/>
                  <a:pt x="6943136" y="9348942"/>
                </a:cubicBezTo>
                <a:cubicBezTo>
                  <a:pt x="6943136" y="9348942"/>
                  <a:pt x="6943136" y="9348942"/>
                  <a:pt x="6853892" y="9392879"/>
                </a:cubicBezTo>
                <a:cubicBezTo>
                  <a:pt x="6853892" y="9392879"/>
                  <a:pt x="6853892" y="9392879"/>
                  <a:pt x="6814088" y="9386189"/>
                </a:cubicBezTo>
                <a:cubicBezTo>
                  <a:pt x="6814088" y="9386189"/>
                  <a:pt x="6814088" y="9386189"/>
                  <a:pt x="6804456" y="9443503"/>
                </a:cubicBezTo>
                <a:cubicBezTo>
                  <a:pt x="6804456" y="9443503"/>
                  <a:pt x="6804456" y="9443503"/>
                  <a:pt x="6764652" y="9436812"/>
                </a:cubicBezTo>
                <a:cubicBezTo>
                  <a:pt x="6764652" y="9436812"/>
                  <a:pt x="6764652" y="9436812"/>
                  <a:pt x="6774284" y="9379499"/>
                </a:cubicBezTo>
                <a:cubicBezTo>
                  <a:pt x="6774284" y="9379499"/>
                  <a:pt x="6774284" y="9379499"/>
                  <a:pt x="6783920" y="9322181"/>
                </a:cubicBezTo>
                <a:cubicBezTo>
                  <a:pt x="6783920" y="9322181"/>
                  <a:pt x="6783920" y="9322181"/>
                  <a:pt x="6763064" y="9343539"/>
                </a:cubicBezTo>
                <a:lnTo>
                  <a:pt x="6748048" y="9358910"/>
                </a:lnTo>
                <a:lnTo>
                  <a:pt x="6740504" y="9336982"/>
                </a:lnTo>
                <a:cubicBezTo>
                  <a:pt x="6731756" y="9328142"/>
                  <a:pt x="6719396" y="9340805"/>
                  <a:pt x="6724848" y="9430122"/>
                </a:cubicBezTo>
                <a:cubicBezTo>
                  <a:pt x="6724848" y="9430122"/>
                  <a:pt x="6724848" y="9430122"/>
                  <a:pt x="6755016" y="9494129"/>
                </a:cubicBezTo>
                <a:cubicBezTo>
                  <a:pt x="6755016" y="9494129"/>
                  <a:pt x="6755016" y="9494129"/>
                  <a:pt x="6705580" y="9544756"/>
                </a:cubicBezTo>
                <a:cubicBezTo>
                  <a:pt x="6705580" y="9544756"/>
                  <a:pt x="6705580" y="9544756"/>
                  <a:pt x="6665780" y="9538066"/>
                </a:cubicBezTo>
                <a:cubicBezTo>
                  <a:pt x="6665780" y="9538066"/>
                  <a:pt x="6665780" y="9538066"/>
                  <a:pt x="6625976" y="9531375"/>
                </a:cubicBezTo>
                <a:cubicBezTo>
                  <a:pt x="6625976" y="9531375"/>
                  <a:pt x="6625976" y="9531375"/>
                  <a:pt x="6645244" y="9416740"/>
                </a:cubicBezTo>
                <a:cubicBezTo>
                  <a:pt x="6654876" y="9359427"/>
                  <a:pt x="6654876" y="9359427"/>
                  <a:pt x="6654876" y="9359427"/>
                </a:cubicBezTo>
                <a:cubicBezTo>
                  <a:pt x="6654876" y="9359427"/>
                  <a:pt x="6685048" y="9423432"/>
                  <a:pt x="6685048" y="9423432"/>
                </a:cubicBezTo>
                <a:cubicBezTo>
                  <a:pt x="6685048" y="9423432"/>
                  <a:pt x="6685048" y="9423432"/>
                  <a:pt x="6744116" y="9315490"/>
                </a:cubicBezTo>
                <a:cubicBezTo>
                  <a:pt x="6744116" y="9315490"/>
                  <a:pt x="6744116" y="9315490"/>
                  <a:pt x="6713948" y="9251482"/>
                </a:cubicBezTo>
                <a:cubicBezTo>
                  <a:pt x="6713948" y="9251482"/>
                  <a:pt x="6713948" y="9251482"/>
                  <a:pt x="6723584" y="9194171"/>
                </a:cubicBezTo>
                <a:cubicBezTo>
                  <a:pt x="6723584" y="9194171"/>
                  <a:pt x="6733216" y="9136854"/>
                  <a:pt x="6742852" y="9079540"/>
                </a:cubicBezTo>
                <a:cubicBezTo>
                  <a:pt x="6742852" y="9079540"/>
                  <a:pt x="6742852" y="9079540"/>
                  <a:pt x="6703044" y="9072850"/>
                </a:cubicBezTo>
                <a:cubicBezTo>
                  <a:pt x="6703044" y="9072850"/>
                  <a:pt x="6703044" y="9072850"/>
                  <a:pt x="6693412" y="9130164"/>
                </a:cubicBezTo>
                <a:cubicBezTo>
                  <a:pt x="6693412" y="9130164"/>
                  <a:pt x="6693412" y="9130164"/>
                  <a:pt x="6634340" y="9238103"/>
                </a:cubicBezTo>
                <a:cubicBezTo>
                  <a:pt x="6634340" y="9238103"/>
                  <a:pt x="6634340" y="9238103"/>
                  <a:pt x="6664512" y="9302109"/>
                </a:cubicBezTo>
                <a:cubicBezTo>
                  <a:pt x="6664512" y="9302109"/>
                  <a:pt x="6664512" y="9302109"/>
                  <a:pt x="6624708" y="9295419"/>
                </a:cubicBezTo>
                <a:cubicBezTo>
                  <a:pt x="6624708" y="9295419"/>
                  <a:pt x="6624708" y="9295419"/>
                  <a:pt x="6615072" y="9352737"/>
                </a:cubicBezTo>
                <a:cubicBezTo>
                  <a:pt x="6615072" y="9352737"/>
                  <a:pt x="6615072" y="9352737"/>
                  <a:pt x="6565636" y="9403361"/>
                </a:cubicBezTo>
                <a:cubicBezTo>
                  <a:pt x="6565636" y="9403361"/>
                  <a:pt x="6565636" y="9403361"/>
                  <a:pt x="6556000" y="9460676"/>
                </a:cubicBezTo>
                <a:cubicBezTo>
                  <a:pt x="6556000" y="9460676"/>
                  <a:pt x="6556000" y="9460676"/>
                  <a:pt x="6516196" y="9453987"/>
                </a:cubicBezTo>
                <a:cubicBezTo>
                  <a:pt x="6516196" y="9453987"/>
                  <a:pt x="6516196" y="9453987"/>
                  <a:pt x="6525832" y="9396670"/>
                </a:cubicBezTo>
                <a:cubicBezTo>
                  <a:pt x="6525832" y="9396670"/>
                  <a:pt x="6525832" y="9396670"/>
                  <a:pt x="6486032" y="9389980"/>
                </a:cubicBezTo>
                <a:cubicBezTo>
                  <a:pt x="6486032" y="9389980"/>
                  <a:pt x="6486032" y="9389980"/>
                  <a:pt x="6495664" y="9332665"/>
                </a:cubicBezTo>
                <a:cubicBezTo>
                  <a:pt x="6455860" y="9325975"/>
                  <a:pt x="6465492" y="9268657"/>
                  <a:pt x="6455860" y="9325975"/>
                </a:cubicBezTo>
                <a:cubicBezTo>
                  <a:pt x="6455860" y="9325975"/>
                  <a:pt x="6455860" y="9325975"/>
                  <a:pt x="6446224" y="9383289"/>
                </a:cubicBezTo>
                <a:cubicBezTo>
                  <a:pt x="6426956" y="9497923"/>
                  <a:pt x="6525832" y="9396670"/>
                  <a:pt x="6426956" y="9497923"/>
                </a:cubicBezTo>
                <a:cubicBezTo>
                  <a:pt x="6426956" y="9497923"/>
                  <a:pt x="6426956" y="9497923"/>
                  <a:pt x="6417324" y="9555240"/>
                </a:cubicBezTo>
                <a:cubicBezTo>
                  <a:pt x="6417324" y="9555240"/>
                  <a:pt x="6417324" y="9555240"/>
                  <a:pt x="6367888" y="9605864"/>
                </a:cubicBezTo>
                <a:cubicBezTo>
                  <a:pt x="6367888" y="9605864"/>
                  <a:pt x="6367888" y="9605864"/>
                  <a:pt x="6277380" y="9413845"/>
                </a:cubicBezTo>
                <a:cubicBezTo>
                  <a:pt x="6277380" y="9413845"/>
                  <a:pt x="6277380" y="9413845"/>
                  <a:pt x="6237576" y="9407155"/>
                </a:cubicBezTo>
                <a:cubicBezTo>
                  <a:pt x="6237576" y="9407155"/>
                  <a:pt x="6237576" y="9407155"/>
                  <a:pt x="6247208" y="9349837"/>
                </a:cubicBezTo>
                <a:cubicBezTo>
                  <a:pt x="6247208" y="9349837"/>
                  <a:pt x="6247208" y="9349837"/>
                  <a:pt x="6217040" y="9285833"/>
                </a:cubicBezTo>
                <a:cubicBezTo>
                  <a:pt x="6217040" y="9285833"/>
                  <a:pt x="6217040" y="9285833"/>
                  <a:pt x="6226676" y="9228515"/>
                </a:cubicBezTo>
                <a:cubicBezTo>
                  <a:pt x="6226676" y="9228515"/>
                  <a:pt x="6226676" y="9228515"/>
                  <a:pt x="6186872" y="9221825"/>
                </a:cubicBezTo>
                <a:cubicBezTo>
                  <a:pt x="6186872" y="9221825"/>
                  <a:pt x="6186872" y="9221825"/>
                  <a:pt x="6206140" y="9107197"/>
                </a:cubicBezTo>
                <a:cubicBezTo>
                  <a:pt x="6206140" y="9107197"/>
                  <a:pt x="6206140" y="9107197"/>
                  <a:pt x="6156700" y="9157817"/>
                </a:cubicBezTo>
                <a:cubicBezTo>
                  <a:pt x="6156700" y="9157817"/>
                  <a:pt x="6156700" y="9157817"/>
                  <a:pt x="6136168" y="9036498"/>
                </a:cubicBezTo>
                <a:cubicBezTo>
                  <a:pt x="6136168" y="9036498"/>
                  <a:pt x="6136168" y="9036498"/>
                  <a:pt x="6086728" y="9087124"/>
                </a:cubicBezTo>
                <a:cubicBezTo>
                  <a:pt x="6086728" y="9087124"/>
                  <a:pt x="6086728" y="9087124"/>
                  <a:pt x="6107264" y="9208444"/>
                </a:cubicBezTo>
                <a:cubicBezTo>
                  <a:pt x="6107264" y="9208444"/>
                  <a:pt x="6107264" y="9208444"/>
                  <a:pt x="6057824" y="9259071"/>
                </a:cubicBezTo>
                <a:cubicBezTo>
                  <a:pt x="6057824" y="9259071"/>
                  <a:pt x="6057824" y="9259071"/>
                  <a:pt x="6087996" y="9323076"/>
                </a:cubicBezTo>
                <a:cubicBezTo>
                  <a:pt x="6083180" y="9351734"/>
                  <a:pt x="6084460" y="9359316"/>
                  <a:pt x="6088024" y="9357153"/>
                </a:cubicBezTo>
                <a:lnTo>
                  <a:pt x="6089224" y="9355011"/>
                </a:lnTo>
                <a:lnTo>
                  <a:pt x="6078364" y="9380393"/>
                </a:lnTo>
                <a:cubicBezTo>
                  <a:pt x="6078364" y="9380393"/>
                  <a:pt x="6078364" y="9380393"/>
                  <a:pt x="6068728" y="9437708"/>
                </a:cubicBezTo>
                <a:cubicBezTo>
                  <a:pt x="6068728" y="9437708"/>
                  <a:pt x="6068728" y="9437708"/>
                  <a:pt x="6067524" y="9444872"/>
                </a:cubicBezTo>
                <a:lnTo>
                  <a:pt x="6060296" y="9487861"/>
                </a:lnTo>
                <a:lnTo>
                  <a:pt x="6059092" y="9495025"/>
                </a:lnTo>
                <a:cubicBezTo>
                  <a:pt x="6059092" y="9495025"/>
                  <a:pt x="6059092" y="9495025"/>
                  <a:pt x="6089264" y="9559030"/>
                </a:cubicBezTo>
                <a:cubicBezTo>
                  <a:pt x="6089264" y="9559030"/>
                  <a:pt x="6089264" y="9559030"/>
                  <a:pt x="6049460" y="9552342"/>
                </a:cubicBezTo>
                <a:cubicBezTo>
                  <a:pt x="6049460" y="9552342"/>
                  <a:pt x="6049460" y="9552342"/>
                  <a:pt x="6039828" y="9609653"/>
                </a:cubicBezTo>
                <a:cubicBezTo>
                  <a:pt x="5980752" y="9717595"/>
                  <a:pt x="6119432" y="9623035"/>
                  <a:pt x="6010924" y="9781600"/>
                </a:cubicBezTo>
                <a:cubicBezTo>
                  <a:pt x="6010924" y="9781600"/>
                  <a:pt x="6010924" y="9781600"/>
                  <a:pt x="5971120" y="9774911"/>
                </a:cubicBezTo>
                <a:cubicBezTo>
                  <a:pt x="5931320" y="9768219"/>
                  <a:pt x="5961484" y="9832229"/>
                  <a:pt x="5931320" y="9768219"/>
                </a:cubicBezTo>
                <a:cubicBezTo>
                  <a:pt x="5931320" y="9768219"/>
                  <a:pt x="5931320" y="9768219"/>
                  <a:pt x="5891512" y="9761530"/>
                </a:cubicBezTo>
                <a:cubicBezTo>
                  <a:pt x="5891512" y="9761530"/>
                  <a:pt x="5891512" y="9761530"/>
                  <a:pt x="5881880" y="9818847"/>
                </a:cubicBezTo>
                <a:cubicBezTo>
                  <a:pt x="5881880" y="9818847"/>
                  <a:pt x="5881880" y="9818847"/>
                  <a:pt x="5832444" y="9869473"/>
                </a:cubicBezTo>
                <a:cubicBezTo>
                  <a:pt x="5832444" y="9869473"/>
                  <a:pt x="5832444" y="9869473"/>
                  <a:pt x="5842080" y="9812156"/>
                </a:cubicBezTo>
                <a:cubicBezTo>
                  <a:pt x="5842080" y="9812156"/>
                  <a:pt x="5842080" y="9812156"/>
                  <a:pt x="5802272" y="9805466"/>
                </a:cubicBezTo>
                <a:cubicBezTo>
                  <a:pt x="5811908" y="9748148"/>
                  <a:pt x="5811908" y="9748148"/>
                  <a:pt x="5811908" y="9748148"/>
                </a:cubicBezTo>
                <a:cubicBezTo>
                  <a:pt x="5811908" y="9748148"/>
                  <a:pt x="5811908" y="9748148"/>
                  <a:pt x="5772104" y="9741459"/>
                </a:cubicBezTo>
                <a:cubicBezTo>
                  <a:pt x="5772104" y="9741459"/>
                  <a:pt x="5781740" y="9684144"/>
                  <a:pt x="5781740" y="9684144"/>
                </a:cubicBezTo>
                <a:cubicBezTo>
                  <a:pt x="5786556" y="9655486"/>
                  <a:pt x="5790244" y="9648741"/>
                  <a:pt x="5792904" y="9651949"/>
                </a:cubicBezTo>
                <a:lnTo>
                  <a:pt x="5793340" y="9654365"/>
                </a:lnTo>
                <a:lnTo>
                  <a:pt x="5794880" y="9675875"/>
                </a:lnTo>
                <a:cubicBezTo>
                  <a:pt x="5797792" y="9708482"/>
                  <a:pt x="5798888" y="9696234"/>
                  <a:pt x="5797868" y="9679486"/>
                </a:cubicBezTo>
                <a:lnTo>
                  <a:pt x="5793340" y="9654365"/>
                </a:lnTo>
                <a:lnTo>
                  <a:pt x="5791372" y="9626827"/>
                </a:lnTo>
                <a:cubicBezTo>
                  <a:pt x="5791372" y="9626827"/>
                  <a:pt x="5791372" y="9626827"/>
                  <a:pt x="5801008" y="9569510"/>
                </a:cubicBezTo>
                <a:cubicBezTo>
                  <a:pt x="5801008" y="9569510"/>
                  <a:pt x="5801008" y="9569510"/>
                  <a:pt x="5761204" y="9562820"/>
                </a:cubicBezTo>
                <a:cubicBezTo>
                  <a:pt x="5761204" y="9562820"/>
                  <a:pt x="5761204" y="9562820"/>
                  <a:pt x="5731032" y="9498816"/>
                </a:cubicBezTo>
                <a:cubicBezTo>
                  <a:pt x="5731032" y="9498816"/>
                  <a:pt x="5731032" y="9498816"/>
                  <a:pt x="5700864" y="9434813"/>
                </a:cubicBezTo>
                <a:cubicBezTo>
                  <a:pt x="5700864" y="9434813"/>
                  <a:pt x="5700864" y="9434813"/>
                  <a:pt x="5710500" y="9377496"/>
                </a:cubicBezTo>
                <a:cubicBezTo>
                  <a:pt x="5710500" y="9377496"/>
                  <a:pt x="5710500" y="9377496"/>
                  <a:pt x="5750300" y="9384186"/>
                </a:cubicBezTo>
                <a:cubicBezTo>
                  <a:pt x="5750300" y="9384186"/>
                  <a:pt x="5750300" y="9384186"/>
                  <a:pt x="5720132" y="9320180"/>
                </a:cubicBezTo>
                <a:cubicBezTo>
                  <a:pt x="5720132" y="9320180"/>
                  <a:pt x="5720132" y="9320180"/>
                  <a:pt x="5661060" y="9428121"/>
                </a:cubicBezTo>
                <a:cubicBezTo>
                  <a:pt x="5661060" y="9428121"/>
                  <a:pt x="5661060" y="9428121"/>
                  <a:pt x="5630892" y="9364115"/>
                </a:cubicBezTo>
                <a:cubicBezTo>
                  <a:pt x="5630892" y="9364115"/>
                  <a:pt x="5630892" y="9364115"/>
                  <a:pt x="5640528" y="9306798"/>
                </a:cubicBezTo>
                <a:cubicBezTo>
                  <a:pt x="5640528" y="9306798"/>
                  <a:pt x="5680328" y="9313488"/>
                  <a:pt x="5610356" y="9242790"/>
                </a:cubicBezTo>
                <a:cubicBezTo>
                  <a:pt x="5610356" y="9242790"/>
                  <a:pt x="5610356" y="9242790"/>
                  <a:pt x="5570552" y="9236099"/>
                </a:cubicBezTo>
                <a:cubicBezTo>
                  <a:pt x="5570552" y="9236099"/>
                  <a:pt x="5570552" y="9236099"/>
                  <a:pt x="5589820" y="9121468"/>
                </a:cubicBezTo>
                <a:cubicBezTo>
                  <a:pt x="5589820" y="9121468"/>
                  <a:pt x="5599456" y="9064151"/>
                  <a:pt x="5629624" y="9128159"/>
                </a:cubicBezTo>
                <a:lnTo>
                  <a:pt x="5632184" y="9112932"/>
                </a:lnTo>
                <a:cubicBezTo>
                  <a:pt x="5636248" y="9088756"/>
                  <a:pt x="5641664" y="9056519"/>
                  <a:pt x="5648892" y="9013530"/>
                </a:cubicBezTo>
                <a:cubicBezTo>
                  <a:pt x="5648892" y="9013530"/>
                  <a:pt x="5648892" y="9013530"/>
                  <a:pt x="5618724" y="8949523"/>
                </a:cubicBezTo>
                <a:cubicBezTo>
                  <a:pt x="5618724" y="8949523"/>
                  <a:pt x="5618724" y="8949523"/>
                  <a:pt x="5588552" y="8885518"/>
                </a:cubicBezTo>
                <a:cubicBezTo>
                  <a:pt x="5588552" y="8885518"/>
                  <a:pt x="5588552" y="8885518"/>
                  <a:pt x="5598188" y="8828201"/>
                </a:cubicBezTo>
                <a:cubicBezTo>
                  <a:pt x="5598188" y="8828201"/>
                  <a:pt x="5598188" y="8828201"/>
                  <a:pt x="5547484" y="8642872"/>
                </a:cubicBezTo>
                <a:cubicBezTo>
                  <a:pt x="5547484" y="8642872"/>
                  <a:pt x="5547484" y="8642872"/>
                  <a:pt x="5487144" y="8514862"/>
                </a:cubicBezTo>
                <a:cubicBezTo>
                  <a:pt x="5487144" y="8514862"/>
                  <a:pt x="5547484" y="8642872"/>
                  <a:pt x="5496780" y="8457546"/>
                </a:cubicBezTo>
                <a:cubicBezTo>
                  <a:pt x="5496780" y="8457546"/>
                  <a:pt x="5496780" y="8457546"/>
                  <a:pt x="5487144" y="8514862"/>
                </a:cubicBezTo>
                <a:cubicBezTo>
                  <a:pt x="5447340" y="8508172"/>
                  <a:pt x="5456976" y="8450855"/>
                  <a:pt x="5477512" y="8572180"/>
                </a:cubicBezTo>
                <a:cubicBezTo>
                  <a:pt x="5477512" y="8572180"/>
                  <a:pt x="5477512" y="8572180"/>
                  <a:pt x="5507680" y="8636182"/>
                </a:cubicBezTo>
                <a:cubicBezTo>
                  <a:pt x="5507680" y="8636182"/>
                  <a:pt x="5507680" y="8636182"/>
                  <a:pt x="5458244" y="8686806"/>
                </a:cubicBezTo>
                <a:cubicBezTo>
                  <a:pt x="5498044" y="8693497"/>
                  <a:pt x="5488408" y="8750813"/>
                  <a:pt x="5488408" y="8750813"/>
                </a:cubicBezTo>
                <a:cubicBezTo>
                  <a:pt x="5488408" y="8750813"/>
                  <a:pt x="5488408" y="8750813"/>
                  <a:pt x="5508948" y="8872137"/>
                </a:cubicBezTo>
                <a:cubicBezTo>
                  <a:pt x="5489680" y="8986769"/>
                  <a:pt x="5578920" y="8942834"/>
                  <a:pt x="5519848" y="9050770"/>
                </a:cubicBezTo>
                <a:cubicBezTo>
                  <a:pt x="5519848" y="9050770"/>
                  <a:pt x="5519848" y="9050770"/>
                  <a:pt x="5510212" y="9108088"/>
                </a:cubicBezTo>
                <a:cubicBezTo>
                  <a:pt x="5510212" y="9108088"/>
                  <a:pt x="5510212" y="9108088"/>
                  <a:pt x="5507804" y="9122415"/>
                </a:cubicBezTo>
                <a:lnTo>
                  <a:pt x="5506600" y="9129579"/>
                </a:lnTo>
                <a:cubicBezTo>
                  <a:pt x="5505996" y="9133165"/>
                  <a:pt x="5505700" y="9134950"/>
                  <a:pt x="5506148" y="9132269"/>
                </a:cubicBezTo>
                <a:lnTo>
                  <a:pt x="5502084" y="9156449"/>
                </a:lnTo>
                <a:cubicBezTo>
                  <a:pt x="5499376" y="9172570"/>
                  <a:pt x="5495764" y="9194060"/>
                  <a:pt x="5490944" y="9222720"/>
                </a:cubicBezTo>
                <a:cubicBezTo>
                  <a:pt x="5490944" y="9222720"/>
                  <a:pt x="5490944" y="9222720"/>
                  <a:pt x="5492212" y="9458675"/>
                </a:cubicBezTo>
                <a:cubicBezTo>
                  <a:pt x="5492212" y="9458675"/>
                  <a:pt x="5492212" y="9458675"/>
                  <a:pt x="5472944" y="9573302"/>
                </a:cubicBezTo>
                <a:cubicBezTo>
                  <a:pt x="5472944" y="9573302"/>
                  <a:pt x="5472944" y="9573302"/>
                  <a:pt x="5533284" y="9701315"/>
                </a:cubicBezTo>
                <a:cubicBezTo>
                  <a:pt x="5533284" y="9701315"/>
                  <a:pt x="5533284" y="9701315"/>
                  <a:pt x="5494748" y="9930584"/>
                </a:cubicBezTo>
                <a:cubicBezTo>
                  <a:pt x="5494748" y="9930584"/>
                  <a:pt x="5494748" y="9930584"/>
                  <a:pt x="5493544" y="9937748"/>
                </a:cubicBezTo>
                <a:lnTo>
                  <a:pt x="5487524" y="9973565"/>
                </a:lnTo>
                <a:lnTo>
                  <a:pt x="5485112" y="9987899"/>
                </a:lnTo>
                <a:lnTo>
                  <a:pt x="5483908" y="9995061"/>
                </a:lnTo>
                <a:lnTo>
                  <a:pt x="5476684" y="10038045"/>
                </a:lnTo>
                <a:cubicBezTo>
                  <a:pt x="5475480" y="10045215"/>
                  <a:pt x="5475480" y="10045215"/>
                  <a:pt x="5475480" y="10045215"/>
                </a:cubicBezTo>
                <a:cubicBezTo>
                  <a:pt x="5475480" y="10045215"/>
                  <a:pt x="5465844" y="10102532"/>
                  <a:pt x="5465844" y="10102532"/>
                </a:cubicBezTo>
                <a:cubicBezTo>
                  <a:pt x="5465844" y="10102532"/>
                  <a:pt x="5465844" y="10102532"/>
                  <a:pt x="5416408" y="10153158"/>
                </a:cubicBezTo>
                <a:cubicBezTo>
                  <a:pt x="5416408" y="10153158"/>
                  <a:pt x="5416408" y="10153158"/>
                  <a:pt x="5426044" y="10095840"/>
                </a:cubicBezTo>
                <a:cubicBezTo>
                  <a:pt x="5426044" y="10095840"/>
                  <a:pt x="5426044" y="10095840"/>
                  <a:pt x="5400588" y="10041835"/>
                </a:cubicBezTo>
                <a:lnTo>
                  <a:pt x="5395872" y="10031836"/>
                </a:lnTo>
                <a:lnTo>
                  <a:pt x="5396492" y="10031941"/>
                </a:lnTo>
                <a:cubicBezTo>
                  <a:pt x="5398360" y="10032254"/>
                  <a:pt x="5405824" y="10033508"/>
                  <a:pt x="5435676" y="10038524"/>
                </a:cubicBezTo>
                <a:cubicBezTo>
                  <a:pt x="5435676" y="10038524"/>
                  <a:pt x="5435676" y="10038524"/>
                  <a:pt x="5445308" y="9981207"/>
                </a:cubicBezTo>
                <a:cubicBezTo>
                  <a:pt x="5445308" y="9981207"/>
                  <a:pt x="5445308" y="9981207"/>
                  <a:pt x="5444044" y="9745253"/>
                </a:cubicBezTo>
                <a:cubicBezTo>
                  <a:pt x="5444044" y="9745253"/>
                  <a:pt x="5444044" y="9745253"/>
                  <a:pt x="5445248" y="9738089"/>
                </a:cubicBezTo>
                <a:lnTo>
                  <a:pt x="5452012" y="9697856"/>
                </a:lnTo>
                <a:lnTo>
                  <a:pt x="5458812" y="9718265"/>
                </a:lnTo>
                <a:cubicBezTo>
                  <a:pt x="5466352" y="9734271"/>
                  <a:pt x="5468760" y="9719939"/>
                  <a:pt x="5433140" y="9566614"/>
                </a:cubicBezTo>
                <a:cubicBezTo>
                  <a:pt x="5433140" y="9566614"/>
                  <a:pt x="5433140" y="9566614"/>
                  <a:pt x="5442776" y="9509297"/>
                </a:cubicBezTo>
                <a:cubicBezTo>
                  <a:pt x="5442776" y="9509297"/>
                  <a:pt x="5442776" y="9509297"/>
                  <a:pt x="5422240" y="9387980"/>
                </a:cubicBezTo>
                <a:cubicBezTo>
                  <a:pt x="5422240" y="9387980"/>
                  <a:pt x="5422240" y="9387980"/>
                  <a:pt x="5431876" y="9330663"/>
                </a:cubicBezTo>
                <a:cubicBezTo>
                  <a:pt x="5431876" y="9330663"/>
                  <a:pt x="5431876" y="9330663"/>
                  <a:pt x="5411340" y="9209338"/>
                </a:cubicBezTo>
                <a:cubicBezTo>
                  <a:pt x="5411340" y="9209338"/>
                  <a:pt x="5411340" y="9209338"/>
                  <a:pt x="5371536" y="9202649"/>
                </a:cubicBezTo>
                <a:cubicBezTo>
                  <a:pt x="5420972" y="9152024"/>
                  <a:pt x="5430604" y="9094707"/>
                  <a:pt x="5400440" y="9030700"/>
                </a:cubicBezTo>
                <a:cubicBezTo>
                  <a:pt x="5400440" y="9030700"/>
                  <a:pt x="5400440" y="9030700"/>
                  <a:pt x="5419708" y="8916071"/>
                </a:cubicBezTo>
                <a:cubicBezTo>
                  <a:pt x="5419708" y="8916071"/>
                  <a:pt x="5419708" y="8916071"/>
                  <a:pt x="5402916" y="8913248"/>
                </a:cubicBezTo>
                <a:lnTo>
                  <a:pt x="5393476" y="8911662"/>
                </a:lnTo>
                <a:lnTo>
                  <a:pt x="5393484" y="8913154"/>
                </a:lnTo>
                <a:cubicBezTo>
                  <a:pt x="5393644" y="8942649"/>
                  <a:pt x="5393960" y="9001634"/>
                  <a:pt x="5394592" y="9119608"/>
                </a:cubicBezTo>
                <a:cubicBezTo>
                  <a:pt x="5394592" y="9119608"/>
                  <a:pt x="5394592" y="9119608"/>
                  <a:pt x="5384960" y="9176926"/>
                </a:cubicBezTo>
                <a:lnTo>
                  <a:pt x="5378252" y="9162700"/>
                </a:lnTo>
                <a:lnTo>
                  <a:pt x="5371536" y="9202649"/>
                </a:lnTo>
                <a:cubicBezTo>
                  <a:pt x="5371536" y="9202649"/>
                  <a:pt x="5363996" y="9186648"/>
                  <a:pt x="5358860" y="9156315"/>
                </a:cubicBezTo>
                <a:lnTo>
                  <a:pt x="5355360" y="9114127"/>
                </a:lnTo>
                <a:lnTo>
                  <a:pt x="5354792" y="9112919"/>
                </a:lnTo>
                <a:cubicBezTo>
                  <a:pt x="5354792" y="9112919"/>
                  <a:pt x="5354792" y="9112919"/>
                  <a:pt x="5345156" y="9170235"/>
                </a:cubicBezTo>
                <a:cubicBezTo>
                  <a:pt x="5345156" y="9170235"/>
                  <a:pt x="5345156" y="9170235"/>
                  <a:pt x="5305348" y="9163546"/>
                </a:cubicBezTo>
                <a:cubicBezTo>
                  <a:pt x="5305348" y="9163546"/>
                  <a:pt x="5305348" y="9163546"/>
                  <a:pt x="5324620" y="9048916"/>
                </a:cubicBezTo>
                <a:cubicBezTo>
                  <a:pt x="5324620" y="9048916"/>
                  <a:pt x="5324620" y="9048916"/>
                  <a:pt x="5332748" y="9000556"/>
                </a:cubicBezTo>
                <a:lnTo>
                  <a:pt x="5337172" y="8974237"/>
                </a:lnTo>
                <a:lnTo>
                  <a:pt x="5330464" y="8960007"/>
                </a:lnTo>
                <a:lnTo>
                  <a:pt x="5339312" y="8961494"/>
                </a:lnTo>
                <a:lnTo>
                  <a:pt x="5343888" y="8934286"/>
                </a:lnTo>
                <a:cubicBezTo>
                  <a:pt x="5343888" y="8934286"/>
                  <a:pt x="5343888" y="8934286"/>
                  <a:pt x="5294452" y="8984912"/>
                </a:cubicBezTo>
                <a:cubicBezTo>
                  <a:pt x="5294452" y="8984912"/>
                  <a:pt x="5294452" y="8984912"/>
                  <a:pt x="5313720" y="8870278"/>
                </a:cubicBezTo>
                <a:cubicBezTo>
                  <a:pt x="5313720" y="8870278"/>
                  <a:pt x="5313720" y="8870278"/>
                  <a:pt x="5332988" y="8755647"/>
                </a:cubicBezTo>
                <a:cubicBezTo>
                  <a:pt x="5332988" y="8755647"/>
                  <a:pt x="5332988" y="8755647"/>
                  <a:pt x="5282280" y="8570320"/>
                </a:cubicBezTo>
                <a:cubicBezTo>
                  <a:pt x="5282280" y="8570320"/>
                  <a:pt x="5282280" y="8570320"/>
                  <a:pt x="5322084" y="8577011"/>
                </a:cubicBezTo>
                <a:cubicBezTo>
                  <a:pt x="5322084" y="8577011"/>
                  <a:pt x="5322084" y="8577011"/>
                  <a:pt x="5331720" y="8519695"/>
                </a:cubicBezTo>
                <a:cubicBezTo>
                  <a:pt x="5331720" y="8519695"/>
                  <a:pt x="5331720" y="8519695"/>
                  <a:pt x="5291916" y="8513006"/>
                </a:cubicBezTo>
                <a:cubicBezTo>
                  <a:pt x="5291916" y="8513006"/>
                  <a:pt x="5291916" y="8513006"/>
                  <a:pt x="5281016" y="8334365"/>
                </a:cubicBezTo>
                <a:cubicBezTo>
                  <a:pt x="5281016" y="8334365"/>
                  <a:pt x="5281016" y="8334365"/>
                  <a:pt x="5250844" y="8270357"/>
                </a:cubicBezTo>
                <a:cubicBezTo>
                  <a:pt x="5250844" y="8270357"/>
                  <a:pt x="5250844" y="8270357"/>
                  <a:pt x="5239944" y="8091724"/>
                </a:cubicBezTo>
                <a:cubicBezTo>
                  <a:pt x="5239944" y="8091724"/>
                  <a:pt x="5249576" y="8034406"/>
                  <a:pt x="5289380" y="8041096"/>
                </a:cubicBezTo>
                <a:cubicBezTo>
                  <a:pt x="5289380" y="8041096"/>
                  <a:pt x="5289380" y="8041096"/>
                  <a:pt x="5259212" y="7977092"/>
                </a:cubicBezTo>
                <a:cubicBezTo>
                  <a:pt x="5259212" y="7977092"/>
                  <a:pt x="5259212" y="7977092"/>
                  <a:pt x="5219408" y="7970402"/>
                </a:cubicBezTo>
                <a:cubicBezTo>
                  <a:pt x="5219408" y="7970402"/>
                  <a:pt x="5179608" y="7963712"/>
                  <a:pt x="5179608" y="7963712"/>
                </a:cubicBezTo>
                <a:cubicBezTo>
                  <a:pt x="5189240" y="7906393"/>
                  <a:pt x="5229044" y="7913085"/>
                  <a:pt x="5238676" y="7855769"/>
                </a:cubicBezTo>
                <a:cubicBezTo>
                  <a:pt x="5238676" y="7855769"/>
                  <a:pt x="5238676" y="7855769"/>
                  <a:pt x="5189240" y="7906393"/>
                </a:cubicBezTo>
                <a:cubicBezTo>
                  <a:pt x="5189240" y="7906393"/>
                  <a:pt x="5189240" y="7906393"/>
                  <a:pt x="5179608" y="7963712"/>
                </a:cubicBezTo>
                <a:cubicBezTo>
                  <a:pt x="5179608" y="7963712"/>
                  <a:pt x="5179608" y="7963712"/>
                  <a:pt x="5169972" y="8021026"/>
                </a:cubicBezTo>
                <a:cubicBezTo>
                  <a:pt x="5160340" y="8078343"/>
                  <a:pt x="5209776" y="8027715"/>
                  <a:pt x="5200140" y="8085033"/>
                </a:cubicBezTo>
                <a:cubicBezTo>
                  <a:pt x="5200140" y="8085033"/>
                  <a:pt x="5200140" y="8085033"/>
                  <a:pt x="5190508" y="8142345"/>
                </a:cubicBezTo>
                <a:cubicBezTo>
                  <a:pt x="5190508" y="8142345"/>
                  <a:pt x="5190508" y="8142345"/>
                  <a:pt x="5180872" y="8199662"/>
                </a:cubicBezTo>
                <a:cubicBezTo>
                  <a:pt x="5180872" y="8199662"/>
                  <a:pt x="5180872" y="8199662"/>
                  <a:pt x="5211044" y="8263667"/>
                </a:cubicBezTo>
                <a:cubicBezTo>
                  <a:pt x="5211044" y="8263667"/>
                  <a:pt x="5211044" y="8263667"/>
                  <a:pt x="5161604" y="8314293"/>
                </a:cubicBezTo>
                <a:cubicBezTo>
                  <a:pt x="5161604" y="8314293"/>
                  <a:pt x="5161604" y="8314293"/>
                  <a:pt x="5121804" y="8307603"/>
                </a:cubicBezTo>
                <a:cubicBezTo>
                  <a:pt x="5121804" y="8307603"/>
                  <a:pt x="5121804" y="8307603"/>
                  <a:pt x="5141072" y="8192972"/>
                </a:cubicBezTo>
                <a:cubicBezTo>
                  <a:pt x="5141072" y="8192972"/>
                  <a:pt x="5141072" y="8192972"/>
                  <a:pt x="5110900" y="8128963"/>
                </a:cubicBezTo>
                <a:cubicBezTo>
                  <a:pt x="5110900" y="8128963"/>
                  <a:pt x="5110900" y="8128963"/>
                  <a:pt x="5120532" y="8071652"/>
                </a:cubicBezTo>
                <a:cubicBezTo>
                  <a:pt x="5120532" y="8071652"/>
                  <a:pt x="5120532" y="8071652"/>
                  <a:pt x="5139800" y="7957020"/>
                </a:cubicBezTo>
                <a:cubicBezTo>
                  <a:pt x="5139800" y="7957020"/>
                  <a:pt x="5139800" y="7957020"/>
                  <a:pt x="5100000" y="7950330"/>
                </a:cubicBezTo>
                <a:cubicBezTo>
                  <a:pt x="5100000" y="7950330"/>
                  <a:pt x="5100000" y="7950330"/>
                  <a:pt x="5119268" y="7835697"/>
                </a:cubicBezTo>
                <a:cubicBezTo>
                  <a:pt x="5119268" y="7835697"/>
                  <a:pt x="5119268" y="7835697"/>
                  <a:pt x="5089096" y="7771690"/>
                </a:cubicBezTo>
                <a:cubicBezTo>
                  <a:pt x="5089096" y="7771690"/>
                  <a:pt x="5149436" y="7899704"/>
                  <a:pt x="5098732" y="7714374"/>
                </a:cubicBezTo>
                <a:cubicBezTo>
                  <a:pt x="5098732" y="7714374"/>
                  <a:pt x="5098732" y="7714374"/>
                  <a:pt x="5118000" y="7599746"/>
                </a:cubicBezTo>
                <a:cubicBezTo>
                  <a:pt x="5118000" y="7599746"/>
                  <a:pt x="5118000" y="7599746"/>
                  <a:pt x="5097464" y="7478422"/>
                </a:cubicBezTo>
                <a:cubicBezTo>
                  <a:pt x="5097464" y="7478422"/>
                  <a:pt x="5097464" y="7478422"/>
                  <a:pt x="5107100" y="7421106"/>
                </a:cubicBezTo>
                <a:cubicBezTo>
                  <a:pt x="5107100" y="7421106"/>
                  <a:pt x="5107100" y="7421106"/>
                  <a:pt x="5076932" y="7357094"/>
                </a:cubicBezTo>
                <a:cubicBezTo>
                  <a:pt x="5076932" y="7357094"/>
                  <a:pt x="5076932" y="7357094"/>
                  <a:pt x="5037128" y="7350403"/>
                </a:cubicBezTo>
                <a:cubicBezTo>
                  <a:pt x="5037128" y="7350403"/>
                  <a:pt x="5037128" y="7350403"/>
                  <a:pt x="5067296" y="7414416"/>
                </a:cubicBezTo>
                <a:cubicBezTo>
                  <a:pt x="5067296" y="7414416"/>
                  <a:pt x="5067296" y="7414416"/>
                  <a:pt x="5027492" y="7407726"/>
                </a:cubicBezTo>
                <a:cubicBezTo>
                  <a:pt x="5027492" y="7407726"/>
                  <a:pt x="5027492" y="7407726"/>
                  <a:pt x="4978056" y="7458351"/>
                </a:cubicBezTo>
                <a:cubicBezTo>
                  <a:pt x="4978056" y="7458351"/>
                  <a:pt x="4978056" y="7458351"/>
                  <a:pt x="4968420" y="7515668"/>
                </a:cubicBezTo>
                <a:cubicBezTo>
                  <a:pt x="4968420" y="7515668"/>
                  <a:pt x="4968420" y="7515668"/>
                  <a:pt x="4967218" y="7522828"/>
                </a:cubicBezTo>
                <a:lnTo>
                  <a:pt x="4961708" y="7555617"/>
                </a:lnTo>
                <a:lnTo>
                  <a:pt x="4967728" y="7568385"/>
                </a:lnTo>
                <a:cubicBezTo>
                  <a:pt x="4971968" y="7577386"/>
                  <a:pt x="4977624" y="7589385"/>
                  <a:pt x="4985168" y="7605387"/>
                </a:cubicBezTo>
                <a:cubicBezTo>
                  <a:pt x="4985168" y="7605387"/>
                  <a:pt x="4985168" y="7605387"/>
                  <a:pt x="4968376" y="7602563"/>
                </a:cubicBezTo>
                <a:lnTo>
                  <a:pt x="4954216" y="7600185"/>
                </a:lnTo>
                <a:lnTo>
                  <a:pt x="4952072" y="7612933"/>
                </a:lnTo>
                <a:lnTo>
                  <a:pt x="4958092" y="7625700"/>
                </a:lnTo>
                <a:lnTo>
                  <a:pt x="4961212" y="7632322"/>
                </a:lnTo>
                <a:lnTo>
                  <a:pt x="4965948" y="7633118"/>
                </a:lnTo>
                <a:lnTo>
                  <a:pt x="4980106" y="7635499"/>
                </a:lnTo>
                <a:lnTo>
                  <a:pt x="4988956" y="7636986"/>
                </a:lnTo>
                <a:cubicBezTo>
                  <a:pt x="4988956" y="7636986"/>
                  <a:pt x="4988956" y="7636986"/>
                  <a:pt x="4982778" y="7643310"/>
                </a:cubicBezTo>
                <a:lnTo>
                  <a:pt x="4977964" y="7648237"/>
                </a:lnTo>
                <a:lnTo>
                  <a:pt x="4971724" y="7654627"/>
                </a:lnTo>
                <a:lnTo>
                  <a:pt x="4975532" y="7662704"/>
                </a:lnTo>
                <a:cubicBezTo>
                  <a:pt x="4975532" y="7662704"/>
                  <a:pt x="4975532" y="7662704"/>
                  <a:pt x="4965900" y="7720020"/>
                </a:cubicBezTo>
                <a:cubicBezTo>
                  <a:pt x="4965900" y="7720020"/>
                  <a:pt x="4965900" y="7720020"/>
                  <a:pt x="5005704" y="7726709"/>
                </a:cubicBezTo>
                <a:cubicBezTo>
                  <a:pt x="5005704" y="7726709"/>
                  <a:pt x="4996068" y="7784027"/>
                  <a:pt x="4996068" y="7784027"/>
                </a:cubicBezTo>
                <a:cubicBezTo>
                  <a:pt x="4996068" y="7784027"/>
                  <a:pt x="4996068" y="7784027"/>
                  <a:pt x="4986436" y="7841343"/>
                </a:cubicBezTo>
                <a:cubicBezTo>
                  <a:pt x="4986436" y="7841343"/>
                  <a:pt x="4986436" y="7841343"/>
                  <a:pt x="5016604" y="7905349"/>
                </a:cubicBezTo>
                <a:cubicBezTo>
                  <a:pt x="5016604" y="7905349"/>
                  <a:pt x="5016604" y="7905349"/>
                  <a:pt x="5006968" y="7962667"/>
                </a:cubicBezTo>
                <a:cubicBezTo>
                  <a:pt x="5006968" y="7962667"/>
                  <a:pt x="5006968" y="7962667"/>
                  <a:pt x="5046772" y="7969357"/>
                </a:cubicBezTo>
                <a:cubicBezTo>
                  <a:pt x="5046772" y="7969357"/>
                  <a:pt x="5046772" y="7969357"/>
                  <a:pt x="4997336" y="8019984"/>
                </a:cubicBezTo>
                <a:cubicBezTo>
                  <a:pt x="4997336" y="8019984"/>
                  <a:pt x="4997336" y="8019984"/>
                  <a:pt x="4978068" y="8134615"/>
                </a:cubicBezTo>
                <a:cubicBezTo>
                  <a:pt x="4978068" y="8134615"/>
                  <a:pt x="4978068" y="8134615"/>
                  <a:pt x="5017872" y="8141305"/>
                </a:cubicBezTo>
                <a:cubicBezTo>
                  <a:pt x="5017872" y="8141305"/>
                  <a:pt x="5017872" y="8141305"/>
                  <a:pt x="5008236" y="8198622"/>
                </a:cubicBezTo>
                <a:cubicBezTo>
                  <a:pt x="5008236" y="8198622"/>
                  <a:pt x="5008236" y="8198622"/>
                  <a:pt x="5038408" y="8262629"/>
                </a:cubicBezTo>
                <a:cubicBezTo>
                  <a:pt x="5038408" y="8262629"/>
                  <a:pt x="5038408" y="8262629"/>
                  <a:pt x="5028772" y="8319946"/>
                </a:cubicBezTo>
                <a:cubicBezTo>
                  <a:pt x="4979336" y="8370571"/>
                  <a:pt x="5019140" y="8377260"/>
                  <a:pt x="5009504" y="8434577"/>
                </a:cubicBezTo>
                <a:cubicBezTo>
                  <a:pt x="5009504" y="8434577"/>
                  <a:pt x="5009504" y="8434577"/>
                  <a:pt x="4988968" y="8313256"/>
                </a:cubicBezTo>
                <a:cubicBezTo>
                  <a:pt x="4988968" y="8313256"/>
                  <a:pt x="4988968" y="8313256"/>
                  <a:pt x="4968432" y="8191931"/>
                </a:cubicBezTo>
                <a:cubicBezTo>
                  <a:pt x="4968432" y="8191931"/>
                  <a:pt x="4968432" y="8191931"/>
                  <a:pt x="4951640" y="8189109"/>
                </a:cubicBezTo>
                <a:lnTo>
                  <a:pt x="4937480" y="8186729"/>
                </a:lnTo>
                <a:lnTo>
                  <a:pt x="4932870" y="8214153"/>
                </a:lnTo>
                <a:lnTo>
                  <a:pt x="4921944" y="8279160"/>
                </a:lnTo>
                <a:lnTo>
                  <a:pt x="4927660" y="8293742"/>
                </a:lnTo>
                <a:cubicBezTo>
                  <a:pt x="4932354" y="8300053"/>
                  <a:pt x="4939214" y="8304893"/>
                  <a:pt x="4949164" y="8306565"/>
                </a:cubicBezTo>
                <a:cubicBezTo>
                  <a:pt x="4949164" y="8306565"/>
                  <a:pt x="4949164" y="8306565"/>
                  <a:pt x="4939530" y="8363880"/>
                </a:cubicBezTo>
                <a:cubicBezTo>
                  <a:pt x="4939530" y="8363880"/>
                  <a:pt x="4939530" y="8363880"/>
                  <a:pt x="4929896" y="8421197"/>
                </a:cubicBezTo>
                <a:cubicBezTo>
                  <a:pt x="4929896" y="8421197"/>
                  <a:pt x="4929896" y="8421197"/>
                  <a:pt x="4904976" y="8466730"/>
                </a:cubicBezTo>
                <a:lnTo>
                  <a:pt x="4896128" y="8482898"/>
                </a:lnTo>
                <a:lnTo>
                  <a:pt x="4898484" y="8521461"/>
                </a:lnTo>
                <a:lnTo>
                  <a:pt x="4899240" y="8533911"/>
                </a:lnTo>
                <a:lnTo>
                  <a:pt x="4904784" y="8624736"/>
                </a:lnTo>
                <a:cubicBezTo>
                  <a:pt x="4904784" y="8624736"/>
                  <a:pt x="4904784" y="8624736"/>
                  <a:pt x="4903880" y="8630104"/>
                </a:cubicBezTo>
                <a:lnTo>
                  <a:pt x="4898068" y="8664682"/>
                </a:lnTo>
                <a:lnTo>
                  <a:pt x="4904088" y="8677459"/>
                </a:lnTo>
                <a:cubicBezTo>
                  <a:pt x="4908332" y="8686459"/>
                  <a:pt x="4913988" y="8698461"/>
                  <a:pt x="4921530" y="8714465"/>
                </a:cubicBezTo>
                <a:cubicBezTo>
                  <a:pt x="4921530" y="8714465"/>
                  <a:pt x="4921530" y="8714465"/>
                  <a:pt x="4911896" y="8771781"/>
                </a:cubicBezTo>
                <a:cubicBezTo>
                  <a:pt x="4911896" y="8771781"/>
                  <a:pt x="4911896" y="8771781"/>
                  <a:pt x="4951700" y="8778472"/>
                </a:cubicBezTo>
                <a:cubicBezTo>
                  <a:pt x="4951700" y="8778472"/>
                  <a:pt x="4981868" y="8842477"/>
                  <a:pt x="4942066" y="8835786"/>
                </a:cubicBezTo>
                <a:cubicBezTo>
                  <a:pt x="4932432" y="8893104"/>
                  <a:pt x="4972236" y="8899794"/>
                  <a:pt x="4932432" y="8893104"/>
                </a:cubicBezTo>
                <a:cubicBezTo>
                  <a:pt x="4932432" y="8893104"/>
                  <a:pt x="4932432" y="8893104"/>
                  <a:pt x="4892628" y="8886413"/>
                </a:cubicBezTo>
                <a:cubicBezTo>
                  <a:pt x="4892628" y="8886413"/>
                  <a:pt x="4892628" y="8886413"/>
                  <a:pt x="4882996" y="8943724"/>
                </a:cubicBezTo>
                <a:cubicBezTo>
                  <a:pt x="4882996" y="8943724"/>
                  <a:pt x="4882996" y="8943724"/>
                  <a:pt x="4903530" y="9065048"/>
                </a:cubicBezTo>
                <a:cubicBezTo>
                  <a:pt x="4903530" y="9065048"/>
                  <a:pt x="4903530" y="9065048"/>
                  <a:pt x="4924066" y="9186370"/>
                </a:cubicBezTo>
                <a:cubicBezTo>
                  <a:pt x="4924066" y="9186370"/>
                  <a:pt x="4924066" y="9186370"/>
                  <a:pt x="4944600" y="9307692"/>
                </a:cubicBezTo>
                <a:cubicBezTo>
                  <a:pt x="4944600" y="9307692"/>
                  <a:pt x="4944600" y="9307692"/>
                  <a:pt x="4934968" y="9365009"/>
                </a:cubicBezTo>
                <a:cubicBezTo>
                  <a:pt x="4944600" y="9307692"/>
                  <a:pt x="4944600" y="9307692"/>
                  <a:pt x="4904796" y="9301005"/>
                </a:cubicBezTo>
                <a:cubicBezTo>
                  <a:pt x="4904796" y="9301005"/>
                  <a:pt x="4904796" y="9301005"/>
                  <a:pt x="4895164" y="9358320"/>
                </a:cubicBezTo>
                <a:cubicBezTo>
                  <a:pt x="4895164" y="9358320"/>
                  <a:pt x="4895164" y="9358320"/>
                  <a:pt x="4885530" y="9415632"/>
                </a:cubicBezTo>
                <a:cubicBezTo>
                  <a:pt x="4885530" y="9415632"/>
                  <a:pt x="4885530" y="9415632"/>
                  <a:pt x="4866260" y="9530264"/>
                </a:cubicBezTo>
                <a:cubicBezTo>
                  <a:pt x="4866260" y="9530264"/>
                  <a:pt x="4866260" y="9530264"/>
                  <a:pt x="4856628" y="9587578"/>
                </a:cubicBezTo>
                <a:cubicBezTo>
                  <a:pt x="4896432" y="9594270"/>
                  <a:pt x="4856628" y="9587578"/>
                  <a:pt x="4866260" y="9530264"/>
                </a:cubicBezTo>
                <a:cubicBezTo>
                  <a:pt x="4875896" y="9472947"/>
                  <a:pt x="4875896" y="9472947"/>
                  <a:pt x="4916966" y="9715594"/>
                </a:cubicBezTo>
                <a:cubicBezTo>
                  <a:pt x="4916966" y="9715594"/>
                  <a:pt x="4916966" y="9715594"/>
                  <a:pt x="4947136" y="9779600"/>
                </a:cubicBezTo>
                <a:cubicBezTo>
                  <a:pt x="4947136" y="9779600"/>
                  <a:pt x="4947136" y="9779600"/>
                  <a:pt x="4956768" y="9722284"/>
                </a:cubicBezTo>
                <a:cubicBezTo>
                  <a:pt x="5006206" y="9671658"/>
                  <a:pt x="4926600" y="9658277"/>
                  <a:pt x="4976036" y="9607651"/>
                </a:cubicBezTo>
                <a:cubicBezTo>
                  <a:pt x="4976036" y="9607651"/>
                  <a:pt x="4976036" y="9607651"/>
                  <a:pt x="5006206" y="9671658"/>
                </a:cubicBezTo>
                <a:cubicBezTo>
                  <a:pt x="5006206" y="9671658"/>
                  <a:pt x="5006206" y="9671658"/>
                  <a:pt x="4996572" y="9728975"/>
                </a:cubicBezTo>
                <a:cubicBezTo>
                  <a:pt x="4996572" y="9728975"/>
                  <a:pt x="4996572" y="9728975"/>
                  <a:pt x="4986936" y="9786291"/>
                </a:cubicBezTo>
                <a:cubicBezTo>
                  <a:pt x="4986936" y="9786291"/>
                  <a:pt x="4986936" y="9786291"/>
                  <a:pt x="4977304" y="9843607"/>
                </a:cubicBezTo>
                <a:cubicBezTo>
                  <a:pt x="4977304" y="9843607"/>
                  <a:pt x="4977304" y="9843607"/>
                  <a:pt x="4937500" y="9836919"/>
                </a:cubicBezTo>
                <a:cubicBezTo>
                  <a:pt x="4937500" y="9836919"/>
                  <a:pt x="4937500" y="9836919"/>
                  <a:pt x="4897696" y="9830228"/>
                </a:cubicBezTo>
                <a:cubicBezTo>
                  <a:pt x="4937500" y="9836919"/>
                  <a:pt x="4867528" y="9766221"/>
                  <a:pt x="4907332" y="9772909"/>
                </a:cubicBezTo>
                <a:cubicBezTo>
                  <a:pt x="4907332" y="9772909"/>
                  <a:pt x="4907332" y="9772909"/>
                  <a:pt x="4886798" y="9651586"/>
                </a:cubicBezTo>
                <a:cubicBezTo>
                  <a:pt x="4886798" y="9651586"/>
                  <a:pt x="4886798" y="9651586"/>
                  <a:pt x="4837358" y="9702213"/>
                </a:cubicBezTo>
                <a:cubicBezTo>
                  <a:pt x="4837358" y="9702213"/>
                  <a:pt x="4837358" y="9702213"/>
                  <a:pt x="4867528" y="9766221"/>
                </a:cubicBezTo>
                <a:cubicBezTo>
                  <a:pt x="4867528" y="9766221"/>
                  <a:pt x="4867528" y="9766221"/>
                  <a:pt x="4808456" y="9874161"/>
                </a:cubicBezTo>
                <a:cubicBezTo>
                  <a:pt x="4808456" y="9874161"/>
                  <a:pt x="4808456" y="9874161"/>
                  <a:pt x="4828992" y="9995486"/>
                </a:cubicBezTo>
                <a:cubicBezTo>
                  <a:pt x="4828992" y="9995486"/>
                  <a:pt x="4828992" y="9995486"/>
                  <a:pt x="4751920" y="10454011"/>
                </a:cubicBezTo>
                <a:cubicBezTo>
                  <a:pt x="4751920" y="10454011"/>
                  <a:pt x="4751920" y="10454011"/>
                  <a:pt x="4625408" y="10963165"/>
                </a:cubicBezTo>
                <a:cubicBezTo>
                  <a:pt x="4625408" y="10963165"/>
                  <a:pt x="4625408" y="10963165"/>
                  <a:pt x="4617044" y="11256431"/>
                </a:cubicBezTo>
                <a:cubicBezTo>
                  <a:pt x="4617044" y="11256431"/>
                  <a:pt x="4617044" y="11256431"/>
                  <a:pt x="4586872" y="11192429"/>
                </a:cubicBezTo>
                <a:lnTo>
                  <a:pt x="4593496" y="11153020"/>
                </a:lnTo>
                <a:cubicBezTo>
                  <a:pt x="4598916" y="11120783"/>
                  <a:pt x="4606144" y="11077789"/>
                  <a:pt x="4615776" y="11020481"/>
                </a:cubicBezTo>
                <a:cubicBezTo>
                  <a:pt x="4615776" y="11020481"/>
                  <a:pt x="4615776" y="11020481"/>
                  <a:pt x="4575972" y="11013789"/>
                </a:cubicBezTo>
                <a:cubicBezTo>
                  <a:pt x="4575972" y="11013789"/>
                  <a:pt x="4575972" y="11013789"/>
                  <a:pt x="4536168" y="11007099"/>
                </a:cubicBezTo>
                <a:cubicBezTo>
                  <a:pt x="4536168" y="11007099"/>
                  <a:pt x="4536168" y="11007099"/>
                  <a:pt x="4496364" y="11000410"/>
                </a:cubicBezTo>
                <a:cubicBezTo>
                  <a:pt x="4496364" y="11000410"/>
                  <a:pt x="4496364" y="11000410"/>
                  <a:pt x="4506000" y="10943091"/>
                </a:cubicBezTo>
                <a:cubicBezTo>
                  <a:pt x="4506000" y="10943091"/>
                  <a:pt x="4506000" y="10943091"/>
                  <a:pt x="4545804" y="10949782"/>
                </a:cubicBezTo>
                <a:cubicBezTo>
                  <a:pt x="4545804" y="10949782"/>
                  <a:pt x="4545804" y="10949782"/>
                  <a:pt x="4515632" y="10885774"/>
                </a:cubicBezTo>
                <a:cubicBezTo>
                  <a:pt x="4515632" y="10885774"/>
                  <a:pt x="4515632" y="10885774"/>
                  <a:pt x="4525268" y="10828458"/>
                </a:cubicBezTo>
                <a:cubicBezTo>
                  <a:pt x="4525268" y="10828458"/>
                  <a:pt x="4525268" y="10828458"/>
                  <a:pt x="4544534" y="10713833"/>
                </a:cubicBezTo>
                <a:cubicBezTo>
                  <a:pt x="4536992" y="10697830"/>
                  <a:pt x="4532698" y="10708155"/>
                  <a:pt x="4530310" y="10726170"/>
                </a:cubicBezTo>
                <a:lnTo>
                  <a:pt x="4528044" y="10773628"/>
                </a:lnTo>
                <a:lnTo>
                  <a:pt x="4527140" y="10714128"/>
                </a:lnTo>
                <a:cubicBezTo>
                  <a:pt x="4526512" y="10684095"/>
                  <a:pt x="4525522" y="10644328"/>
                  <a:pt x="4524000" y="10592509"/>
                </a:cubicBezTo>
                <a:cubicBezTo>
                  <a:pt x="4525808" y="10581758"/>
                  <a:pt x="4528818" y="10563843"/>
                  <a:pt x="4533636" y="10535192"/>
                </a:cubicBezTo>
                <a:cubicBezTo>
                  <a:pt x="4533636" y="10535192"/>
                  <a:pt x="4533636" y="10535192"/>
                  <a:pt x="4493830" y="10528503"/>
                </a:cubicBezTo>
                <a:cubicBezTo>
                  <a:pt x="4493830" y="10528503"/>
                  <a:pt x="4493830" y="10528503"/>
                  <a:pt x="4522734" y="10356551"/>
                </a:cubicBezTo>
                <a:cubicBezTo>
                  <a:pt x="4522734" y="10356551"/>
                  <a:pt x="4522734" y="10356551"/>
                  <a:pt x="4492564" y="10292543"/>
                </a:cubicBezTo>
                <a:cubicBezTo>
                  <a:pt x="4492564" y="10292543"/>
                  <a:pt x="4492564" y="10292543"/>
                  <a:pt x="4502196" y="10235235"/>
                </a:cubicBezTo>
                <a:cubicBezTo>
                  <a:pt x="4502196" y="10235235"/>
                  <a:pt x="4502196" y="10235235"/>
                  <a:pt x="4511832" y="10177918"/>
                </a:cubicBezTo>
                <a:cubicBezTo>
                  <a:pt x="4542000" y="10241926"/>
                  <a:pt x="4511832" y="10177918"/>
                  <a:pt x="4551636" y="10184606"/>
                </a:cubicBezTo>
                <a:cubicBezTo>
                  <a:pt x="4551636" y="10184606"/>
                  <a:pt x="4551636" y="10184606"/>
                  <a:pt x="4521466" y="10120601"/>
                </a:cubicBezTo>
                <a:cubicBezTo>
                  <a:pt x="4521466" y="10120601"/>
                  <a:pt x="4521466" y="10120601"/>
                  <a:pt x="4491298" y="10056594"/>
                </a:cubicBezTo>
                <a:cubicBezTo>
                  <a:pt x="4491298" y="10056594"/>
                  <a:pt x="4491298" y="10056594"/>
                  <a:pt x="4500932" y="9999281"/>
                </a:cubicBezTo>
                <a:cubicBezTo>
                  <a:pt x="4500932" y="9999281"/>
                  <a:pt x="4500932" y="9999281"/>
                  <a:pt x="4510568" y="9941961"/>
                </a:cubicBezTo>
                <a:cubicBezTo>
                  <a:pt x="4510568" y="9941961"/>
                  <a:pt x="4510568" y="9941961"/>
                  <a:pt x="4461128" y="9992590"/>
                </a:cubicBezTo>
                <a:cubicBezTo>
                  <a:pt x="4461128" y="9992590"/>
                  <a:pt x="4461128" y="9992590"/>
                  <a:pt x="4443128" y="10343173"/>
                </a:cubicBezTo>
                <a:cubicBezTo>
                  <a:pt x="4443128" y="10343173"/>
                  <a:pt x="4443128" y="10343173"/>
                  <a:pt x="4473296" y="10407180"/>
                </a:cubicBezTo>
                <a:cubicBezTo>
                  <a:pt x="4473296" y="10407180"/>
                  <a:pt x="4473296" y="10407180"/>
                  <a:pt x="4434760" y="10636443"/>
                </a:cubicBezTo>
                <a:cubicBezTo>
                  <a:pt x="4434760" y="10636443"/>
                  <a:pt x="4434760" y="10636443"/>
                  <a:pt x="4385324" y="10687070"/>
                </a:cubicBezTo>
                <a:cubicBezTo>
                  <a:pt x="4385324" y="10687070"/>
                  <a:pt x="4385324" y="10687070"/>
                  <a:pt x="4355152" y="10623062"/>
                </a:cubicBezTo>
                <a:cubicBezTo>
                  <a:pt x="4355152" y="10623062"/>
                  <a:pt x="4355152" y="10623062"/>
                  <a:pt x="4364788" y="10565745"/>
                </a:cubicBezTo>
                <a:cubicBezTo>
                  <a:pt x="4364788" y="10565745"/>
                  <a:pt x="4364788" y="10565745"/>
                  <a:pt x="4414224" y="10515122"/>
                </a:cubicBezTo>
                <a:cubicBezTo>
                  <a:pt x="4414224" y="10515122"/>
                  <a:pt x="4414224" y="10515122"/>
                  <a:pt x="4393690" y="10393797"/>
                </a:cubicBezTo>
                <a:cubicBezTo>
                  <a:pt x="4393690" y="10393797"/>
                  <a:pt x="4393690" y="10393797"/>
                  <a:pt x="4403324" y="10336481"/>
                </a:cubicBezTo>
                <a:cubicBezTo>
                  <a:pt x="4403324" y="10336481"/>
                  <a:pt x="4403324" y="10336481"/>
                  <a:pt x="4422592" y="10221855"/>
                </a:cubicBezTo>
                <a:cubicBezTo>
                  <a:pt x="4422592" y="10221855"/>
                  <a:pt x="4422592" y="10221855"/>
                  <a:pt x="4392424" y="10157846"/>
                </a:cubicBezTo>
                <a:lnTo>
                  <a:pt x="4385798" y="10197250"/>
                </a:lnTo>
                <a:lnTo>
                  <a:pt x="4373154" y="10272474"/>
                </a:lnTo>
                <a:cubicBezTo>
                  <a:pt x="4373154" y="10272474"/>
                  <a:pt x="4373154" y="10272474"/>
                  <a:pt x="4342984" y="10208474"/>
                </a:cubicBezTo>
                <a:cubicBezTo>
                  <a:pt x="4342984" y="10208474"/>
                  <a:pt x="4342984" y="10208474"/>
                  <a:pt x="4293548" y="10259092"/>
                </a:cubicBezTo>
                <a:cubicBezTo>
                  <a:pt x="4293548" y="10259092"/>
                  <a:pt x="4293548" y="10259092"/>
                  <a:pt x="4274280" y="10373725"/>
                </a:cubicBezTo>
                <a:cubicBezTo>
                  <a:pt x="4274280" y="10373725"/>
                  <a:pt x="4283912" y="10316409"/>
                  <a:pt x="4253744" y="10252400"/>
                </a:cubicBezTo>
                <a:cubicBezTo>
                  <a:pt x="4253744" y="10252400"/>
                  <a:pt x="4253744" y="10252400"/>
                  <a:pt x="4263376" y="10195092"/>
                </a:cubicBezTo>
                <a:cubicBezTo>
                  <a:pt x="4263376" y="10195092"/>
                  <a:pt x="4263376" y="10195092"/>
                  <a:pt x="4303180" y="10201783"/>
                </a:cubicBezTo>
                <a:cubicBezTo>
                  <a:pt x="4303180" y="10201783"/>
                  <a:pt x="4303180" y="10201783"/>
                  <a:pt x="4282644" y="10080458"/>
                </a:cubicBezTo>
                <a:cubicBezTo>
                  <a:pt x="4282644" y="10080458"/>
                  <a:pt x="4282644" y="10080458"/>
                  <a:pt x="4301912" y="9965829"/>
                </a:cubicBezTo>
                <a:cubicBezTo>
                  <a:pt x="4301912" y="9965829"/>
                  <a:pt x="4301912" y="9965829"/>
                  <a:pt x="4271744" y="9901822"/>
                </a:cubicBezTo>
                <a:cubicBezTo>
                  <a:pt x="4271744" y="9901822"/>
                  <a:pt x="4271744" y="9901822"/>
                  <a:pt x="4321182" y="9851192"/>
                </a:cubicBezTo>
                <a:cubicBezTo>
                  <a:pt x="4321182" y="9851192"/>
                  <a:pt x="4321182" y="9851192"/>
                  <a:pt x="4311548" y="9908511"/>
                </a:cubicBezTo>
                <a:cubicBezTo>
                  <a:pt x="4311548" y="9908511"/>
                  <a:pt x="4311548" y="9908511"/>
                  <a:pt x="4360986" y="9857883"/>
                </a:cubicBezTo>
                <a:cubicBezTo>
                  <a:pt x="4360986" y="9857883"/>
                  <a:pt x="4360986" y="9857883"/>
                  <a:pt x="4370620" y="9800567"/>
                </a:cubicBezTo>
                <a:cubicBezTo>
                  <a:pt x="4370620" y="9800567"/>
                  <a:pt x="4370620" y="9800567"/>
                  <a:pt x="4380252" y="9743252"/>
                </a:cubicBezTo>
                <a:cubicBezTo>
                  <a:pt x="4380252" y="9743252"/>
                  <a:pt x="4380252" y="9743252"/>
                  <a:pt x="4340452" y="9736561"/>
                </a:cubicBezTo>
                <a:cubicBezTo>
                  <a:pt x="4340452" y="9736561"/>
                  <a:pt x="4340452" y="9736561"/>
                  <a:pt x="4369352" y="9564612"/>
                </a:cubicBezTo>
                <a:cubicBezTo>
                  <a:pt x="4378986" y="9507294"/>
                  <a:pt x="4378986" y="9507294"/>
                  <a:pt x="4339184" y="9500605"/>
                </a:cubicBezTo>
                <a:cubicBezTo>
                  <a:pt x="4339184" y="9500605"/>
                  <a:pt x="4339184" y="9500605"/>
                  <a:pt x="4358452" y="9385972"/>
                </a:cubicBezTo>
                <a:cubicBezTo>
                  <a:pt x="4358452" y="9385972"/>
                  <a:pt x="4358452" y="9385972"/>
                  <a:pt x="4368088" y="9328655"/>
                </a:cubicBezTo>
                <a:cubicBezTo>
                  <a:pt x="4368088" y="9328655"/>
                  <a:pt x="4368088" y="9328655"/>
                  <a:pt x="4407888" y="9335345"/>
                </a:cubicBezTo>
                <a:cubicBezTo>
                  <a:pt x="4407888" y="9335345"/>
                  <a:pt x="4407888" y="9335345"/>
                  <a:pt x="4387352" y="9214029"/>
                </a:cubicBezTo>
                <a:cubicBezTo>
                  <a:pt x="4387352" y="9214029"/>
                  <a:pt x="4387352" y="9214029"/>
                  <a:pt x="4357184" y="9150021"/>
                </a:cubicBezTo>
                <a:cubicBezTo>
                  <a:pt x="4357184" y="9150021"/>
                  <a:pt x="4357184" y="9150021"/>
                  <a:pt x="4396988" y="9156712"/>
                </a:cubicBezTo>
                <a:cubicBezTo>
                  <a:pt x="4317382" y="9143330"/>
                  <a:pt x="4396988" y="9156712"/>
                  <a:pt x="4376452" y="9035388"/>
                </a:cubicBezTo>
                <a:cubicBezTo>
                  <a:pt x="4376452" y="9035388"/>
                  <a:pt x="4376452" y="9035388"/>
                  <a:pt x="4366816" y="9092705"/>
                </a:cubicBezTo>
                <a:cubicBezTo>
                  <a:pt x="4366816" y="9092705"/>
                  <a:pt x="4366816" y="9092705"/>
                  <a:pt x="4317382" y="9143330"/>
                </a:cubicBezTo>
                <a:lnTo>
                  <a:pt x="4307748" y="9200645"/>
                </a:lnTo>
                <a:cubicBezTo>
                  <a:pt x="4307748" y="9200645"/>
                  <a:pt x="4307748" y="9200645"/>
                  <a:pt x="4298112" y="9257962"/>
                </a:cubicBezTo>
                <a:cubicBezTo>
                  <a:pt x="4298112" y="9257962"/>
                  <a:pt x="4298112" y="9257962"/>
                  <a:pt x="4328282" y="9321966"/>
                </a:cubicBezTo>
                <a:cubicBezTo>
                  <a:pt x="4328282" y="9321966"/>
                  <a:pt x="4328282" y="9321966"/>
                  <a:pt x="4299380" y="9493913"/>
                </a:cubicBezTo>
                <a:cubicBezTo>
                  <a:pt x="4299380" y="9493913"/>
                  <a:pt x="4299380" y="9493913"/>
                  <a:pt x="4288480" y="9315276"/>
                </a:cubicBezTo>
                <a:cubicBezTo>
                  <a:pt x="4288480" y="9315276"/>
                  <a:pt x="4296020" y="9331278"/>
                  <a:pt x="4299792" y="9339278"/>
                </a:cubicBezTo>
                <a:lnTo>
                  <a:pt x="4300498" y="9340774"/>
                </a:lnTo>
                <a:lnTo>
                  <a:pt x="4301736" y="9343403"/>
                </a:lnTo>
                <a:cubicBezTo>
                  <a:pt x="4302032" y="9344029"/>
                  <a:pt x="4301912" y="9343781"/>
                  <a:pt x="4301208" y="9342278"/>
                </a:cubicBezTo>
                <a:lnTo>
                  <a:pt x="4300498" y="9340774"/>
                </a:lnTo>
                <a:lnTo>
                  <a:pt x="4297142" y="9333649"/>
                </a:lnTo>
                <a:cubicBezTo>
                  <a:pt x="4295080" y="9329277"/>
                  <a:pt x="4292252" y="9323275"/>
                  <a:pt x="4288480" y="9315276"/>
                </a:cubicBezTo>
                <a:cubicBezTo>
                  <a:pt x="4288480" y="9315276"/>
                  <a:pt x="4288480" y="9315276"/>
                  <a:pt x="4248678" y="9308585"/>
                </a:cubicBezTo>
                <a:cubicBezTo>
                  <a:pt x="4248678" y="9308585"/>
                  <a:pt x="4248678" y="9308585"/>
                  <a:pt x="4239042" y="9365902"/>
                </a:cubicBezTo>
                <a:cubicBezTo>
                  <a:pt x="4229408" y="9423218"/>
                  <a:pt x="4189606" y="9416524"/>
                  <a:pt x="4190872" y="9652485"/>
                </a:cubicBezTo>
                <a:cubicBezTo>
                  <a:pt x="4190872" y="9652485"/>
                  <a:pt x="4190872" y="9652485"/>
                  <a:pt x="4160702" y="9588476"/>
                </a:cubicBezTo>
                <a:cubicBezTo>
                  <a:pt x="4160702" y="9588476"/>
                  <a:pt x="4160702" y="9588476"/>
                  <a:pt x="4131799" y="9760423"/>
                </a:cubicBezTo>
                <a:cubicBezTo>
                  <a:pt x="4131799" y="9760423"/>
                  <a:pt x="4131799" y="9760423"/>
                  <a:pt x="4122166" y="9817741"/>
                </a:cubicBezTo>
                <a:cubicBezTo>
                  <a:pt x="4152336" y="9881748"/>
                  <a:pt x="4102897" y="9932374"/>
                  <a:pt x="4123433" y="10053697"/>
                </a:cubicBezTo>
                <a:cubicBezTo>
                  <a:pt x="4123433" y="10053697"/>
                  <a:pt x="4123433" y="10053697"/>
                  <a:pt x="4134334" y="10232330"/>
                </a:cubicBezTo>
                <a:cubicBezTo>
                  <a:pt x="4134334" y="10232330"/>
                  <a:pt x="4134334" y="10232330"/>
                  <a:pt x="4095797" y="10461598"/>
                </a:cubicBezTo>
                <a:cubicBezTo>
                  <a:pt x="4095797" y="10461598"/>
                  <a:pt x="4095797" y="10461598"/>
                  <a:pt x="4066895" y="10633547"/>
                </a:cubicBezTo>
                <a:cubicBezTo>
                  <a:pt x="4066895" y="10633547"/>
                  <a:pt x="4066895" y="10633547"/>
                  <a:pt x="4017460" y="10684168"/>
                </a:cubicBezTo>
                <a:cubicBezTo>
                  <a:pt x="4017460" y="10684168"/>
                  <a:pt x="4017460" y="10684168"/>
                  <a:pt x="4007825" y="10741483"/>
                </a:cubicBezTo>
                <a:cubicBezTo>
                  <a:pt x="4007825" y="10741483"/>
                  <a:pt x="4007825" y="10741483"/>
                  <a:pt x="4047629" y="10748173"/>
                </a:cubicBezTo>
                <a:cubicBezTo>
                  <a:pt x="4047629" y="10748173"/>
                  <a:pt x="4047629" y="10748173"/>
                  <a:pt x="4037994" y="10805490"/>
                </a:cubicBezTo>
                <a:cubicBezTo>
                  <a:pt x="4037994" y="10805490"/>
                  <a:pt x="4037994" y="10805490"/>
                  <a:pt x="4028360" y="10862806"/>
                </a:cubicBezTo>
                <a:cubicBezTo>
                  <a:pt x="4028360" y="10862806"/>
                  <a:pt x="4028360" y="10862806"/>
                  <a:pt x="4018725" y="10920126"/>
                </a:cubicBezTo>
                <a:cubicBezTo>
                  <a:pt x="4018725" y="10920126"/>
                  <a:pt x="4018725" y="10920126"/>
                  <a:pt x="4019993" y="11156074"/>
                </a:cubicBezTo>
                <a:cubicBezTo>
                  <a:pt x="4019993" y="11156074"/>
                  <a:pt x="4019993" y="11156074"/>
                  <a:pt x="4010359" y="11213389"/>
                </a:cubicBezTo>
                <a:lnTo>
                  <a:pt x="3980191" y="11149383"/>
                </a:lnTo>
                <a:cubicBezTo>
                  <a:pt x="3980191" y="11149383"/>
                  <a:pt x="3980191" y="11149383"/>
                  <a:pt x="3970557" y="11206698"/>
                </a:cubicBezTo>
                <a:cubicBezTo>
                  <a:pt x="3970557" y="11206698"/>
                  <a:pt x="3970557" y="11206698"/>
                  <a:pt x="3930753" y="11200009"/>
                </a:cubicBezTo>
                <a:cubicBezTo>
                  <a:pt x="3930753" y="11200009"/>
                  <a:pt x="3930753" y="11200009"/>
                  <a:pt x="3950021" y="11085382"/>
                </a:cubicBezTo>
                <a:cubicBezTo>
                  <a:pt x="3950021" y="11085382"/>
                  <a:pt x="3950021" y="11085382"/>
                  <a:pt x="3969289" y="10970749"/>
                </a:cubicBezTo>
                <a:cubicBezTo>
                  <a:pt x="3969289" y="10970749"/>
                  <a:pt x="3969289" y="10970749"/>
                  <a:pt x="3919851" y="11021374"/>
                </a:cubicBezTo>
                <a:cubicBezTo>
                  <a:pt x="3919851" y="11021374"/>
                  <a:pt x="3919851" y="11021374"/>
                  <a:pt x="3939119" y="10906743"/>
                </a:cubicBezTo>
                <a:cubicBezTo>
                  <a:pt x="3939119" y="10906743"/>
                  <a:pt x="3939119" y="10906743"/>
                  <a:pt x="3958386" y="10792111"/>
                </a:cubicBezTo>
                <a:cubicBezTo>
                  <a:pt x="3958386" y="10792111"/>
                  <a:pt x="3958386" y="10792111"/>
                  <a:pt x="3907681" y="10606785"/>
                </a:cubicBezTo>
                <a:cubicBezTo>
                  <a:pt x="3907681" y="10606785"/>
                  <a:pt x="3907681" y="10606785"/>
                  <a:pt x="3947486" y="10613475"/>
                </a:cubicBezTo>
                <a:cubicBezTo>
                  <a:pt x="3947486" y="10613475"/>
                  <a:pt x="3947486" y="10613475"/>
                  <a:pt x="3957119" y="10556158"/>
                </a:cubicBezTo>
                <a:cubicBezTo>
                  <a:pt x="3957119" y="10556158"/>
                  <a:pt x="3957119" y="10556158"/>
                  <a:pt x="3917317" y="10549468"/>
                </a:cubicBezTo>
                <a:cubicBezTo>
                  <a:pt x="3917317" y="10549468"/>
                  <a:pt x="3917317" y="10549468"/>
                  <a:pt x="3906416" y="10370829"/>
                </a:cubicBezTo>
                <a:cubicBezTo>
                  <a:pt x="3906416" y="10370829"/>
                  <a:pt x="3906416" y="10370829"/>
                  <a:pt x="3876247" y="10306822"/>
                </a:cubicBezTo>
                <a:cubicBezTo>
                  <a:pt x="3876247" y="10306822"/>
                  <a:pt x="3876247" y="10306822"/>
                  <a:pt x="3865345" y="10128189"/>
                </a:cubicBezTo>
                <a:cubicBezTo>
                  <a:pt x="3865345" y="10128189"/>
                  <a:pt x="3874979" y="10070873"/>
                  <a:pt x="3914781" y="10077563"/>
                </a:cubicBezTo>
                <a:cubicBezTo>
                  <a:pt x="3914781" y="10077563"/>
                  <a:pt x="3914781" y="10077563"/>
                  <a:pt x="3884612" y="10013556"/>
                </a:cubicBezTo>
                <a:cubicBezTo>
                  <a:pt x="3884612" y="10013556"/>
                  <a:pt x="3884612" y="10013556"/>
                  <a:pt x="3844810" y="10006866"/>
                </a:cubicBezTo>
                <a:cubicBezTo>
                  <a:pt x="3844810" y="10006866"/>
                  <a:pt x="3805004" y="10000173"/>
                  <a:pt x="3805004" y="10000173"/>
                </a:cubicBezTo>
                <a:cubicBezTo>
                  <a:pt x="3814639" y="9942857"/>
                  <a:pt x="3854444" y="9949549"/>
                  <a:pt x="3864076" y="9892235"/>
                </a:cubicBezTo>
                <a:cubicBezTo>
                  <a:pt x="3864076" y="9892235"/>
                  <a:pt x="3864076" y="9892235"/>
                  <a:pt x="3814639" y="9942857"/>
                </a:cubicBezTo>
                <a:cubicBezTo>
                  <a:pt x="3814639" y="9942857"/>
                  <a:pt x="3814639" y="9942857"/>
                  <a:pt x="3805004" y="10000173"/>
                </a:cubicBezTo>
                <a:cubicBezTo>
                  <a:pt x="3805004" y="10000173"/>
                  <a:pt x="3805004" y="10000173"/>
                  <a:pt x="3795371" y="10057491"/>
                </a:cubicBezTo>
                <a:cubicBezTo>
                  <a:pt x="3785737" y="10114807"/>
                  <a:pt x="3835175" y="10064181"/>
                  <a:pt x="3825541" y="10121499"/>
                </a:cubicBezTo>
                <a:cubicBezTo>
                  <a:pt x="3825541" y="10121499"/>
                  <a:pt x="3825541" y="10121499"/>
                  <a:pt x="3815908" y="10178807"/>
                </a:cubicBezTo>
                <a:cubicBezTo>
                  <a:pt x="3815908" y="10178807"/>
                  <a:pt x="3815908" y="10178807"/>
                  <a:pt x="3806275" y="10236125"/>
                </a:cubicBezTo>
                <a:cubicBezTo>
                  <a:pt x="3806275" y="10236125"/>
                  <a:pt x="3806275" y="10236125"/>
                  <a:pt x="3836445" y="10300129"/>
                </a:cubicBezTo>
                <a:cubicBezTo>
                  <a:pt x="3836445" y="10300129"/>
                  <a:pt x="3836445" y="10300129"/>
                  <a:pt x="3787006" y="10350759"/>
                </a:cubicBezTo>
                <a:cubicBezTo>
                  <a:pt x="3787006" y="10350759"/>
                  <a:pt x="3787006" y="10350759"/>
                  <a:pt x="3747200" y="10344068"/>
                </a:cubicBezTo>
                <a:cubicBezTo>
                  <a:pt x="3747200" y="10344068"/>
                  <a:pt x="3747200" y="10344068"/>
                  <a:pt x="3766468" y="10229435"/>
                </a:cubicBezTo>
                <a:cubicBezTo>
                  <a:pt x="3766468" y="10229435"/>
                  <a:pt x="3766468" y="10229435"/>
                  <a:pt x="3736300" y="10165428"/>
                </a:cubicBezTo>
                <a:cubicBezTo>
                  <a:pt x="3736300" y="10165428"/>
                  <a:pt x="3736300" y="10165428"/>
                  <a:pt x="3745935" y="10108117"/>
                </a:cubicBezTo>
                <a:cubicBezTo>
                  <a:pt x="3745935" y="10108117"/>
                  <a:pt x="3745935" y="10108117"/>
                  <a:pt x="3765203" y="9993484"/>
                </a:cubicBezTo>
                <a:cubicBezTo>
                  <a:pt x="3765203" y="9993484"/>
                  <a:pt x="3765203" y="9993484"/>
                  <a:pt x="3725398" y="9986795"/>
                </a:cubicBezTo>
                <a:cubicBezTo>
                  <a:pt x="3725398" y="9986795"/>
                  <a:pt x="3725398" y="9986795"/>
                  <a:pt x="3744666" y="9872161"/>
                </a:cubicBezTo>
                <a:cubicBezTo>
                  <a:pt x="3744666" y="9872161"/>
                  <a:pt x="3744666" y="9872161"/>
                  <a:pt x="3714499" y="9808155"/>
                </a:cubicBezTo>
                <a:cubicBezTo>
                  <a:pt x="3714499" y="9808155"/>
                  <a:pt x="3774838" y="9936167"/>
                  <a:pt x="3724133" y="9750837"/>
                </a:cubicBezTo>
                <a:cubicBezTo>
                  <a:pt x="3724133" y="9750837"/>
                  <a:pt x="3724133" y="9750837"/>
                  <a:pt x="3743400" y="9636207"/>
                </a:cubicBezTo>
                <a:cubicBezTo>
                  <a:pt x="3743400" y="9636207"/>
                  <a:pt x="3743400" y="9636207"/>
                  <a:pt x="3722865" y="9514882"/>
                </a:cubicBezTo>
                <a:cubicBezTo>
                  <a:pt x="3722865" y="9514882"/>
                  <a:pt x="3722865" y="9514882"/>
                  <a:pt x="3732500" y="9457565"/>
                </a:cubicBezTo>
                <a:cubicBezTo>
                  <a:pt x="3732500" y="9457565"/>
                  <a:pt x="3732500" y="9457565"/>
                  <a:pt x="3702331" y="9393558"/>
                </a:cubicBezTo>
                <a:cubicBezTo>
                  <a:pt x="3702331" y="9393558"/>
                  <a:pt x="3702331" y="9393558"/>
                  <a:pt x="3662527" y="9386867"/>
                </a:cubicBezTo>
                <a:cubicBezTo>
                  <a:pt x="3662527" y="9386867"/>
                  <a:pt x="3662527" y="9386867"/>
                  <a:pt x="3692696" y="9450875"/>
                </a:cubicBezTo>
                <a:cubicBezTo>
                  <a:pt x="3692696" y="9450875"/>
                  <a:pt x="3692696" y="9450875"/>
                  <a:pt x="3652893" y="9444185"/>
                </a:cubicBezTo>
                <a:cubicBezTo>
                  <a:pt x="3652893" y="9444185"/>
                  <a:pt x="3652893" y="9444185"/>
                  <a:pt x="3603455" y="9494809"/>
                </a:cubicBezTo>
                <a:cubicBezTo>
                  <a:pt x="3603455" y="9494809"/>
                  <a:pt x="3603455" y="9494809"/>
                  <a:pt x="3593821" y="9552126"/>
                </a:cubicBezTo>
                <a:cubicBezTo>
                  <a:pt x="3593821" y="9552126"/>
                  <a:pt x="3593821" y="9552126"/>
                  <a:pt x="3584185" y="9609444"/>
                </a:cubicBezTo>
                <a:cubicBezTo>
                  <a:pt x="3584185" y="9609444"/>
                  <a:pt x="3584185" y="9609444"/>
                  <a:pt x="3574552" y="9666759"/>
                </a:cubicBezTo>
                <a:cubicBezTo>
                  <a:pt x="3574552" y="9666759"/>
                  <a:pt x="3574552" y="9666759"/>
                  <a:pt x="3614357" y="9673448"/>
                </a:cubicBezTo>
                <a:cubicBezTo>
                  <a:pt x="3614357" y="9673448"/>
                  <a:pt x="3614357" y="9673448"/>
                  <a:pt x="3564918" y="9724076"/>
                </a:cubicBezTo>
                <a:cubicBezTo>
                  <a:pt x="3564918" y="9724076"/>
                  <a:pt x="3564918" y="9724076"/>
                  <a:pt x="3595088" y="9788085"/>
                </a:cubicBezTo>
                <a:cubicBezTo>
                  <a:pt x="3595088" y="9788085"/>
                  <a:pt x="3595088" y="9788085"/>
                  <a:pt x="3555283" y="9781393"/>
                </a:cubicBezTo>
                <a:cubicBezTo>
                  <a:pt x="3555283" y="9781393"/>
                  <a:pt x="3555283" y="9781393"/>
                  <a:pt x="3545650" y="9838710"/>
                </a:cubicBezTo>
                <a:cubicBezTo>
                  <a:pt x="3545650" y="9838710"/>
                  <a:pt x="3545650" y="9838710"/>
                  <a:pt x="3575820" y="9902714"/>
                </a:cubicBezTo>
                <a:cubicBezTo>
                  <a:pt x="3575820" y="9902714"/>
                  <a:pt x="3575820" y="9902714"/>
                  <a:pt x="3566185" y="9960032"/>
                </a:cubicBezTo>
                <a:cubicBezTo>
                  <a:pt x="3566185" y="9960032"/>
                  <a:pt x="3563777" y="9974362"/>
                  <a:pt x="3562574" y="9981521"/>
                </a:cubicBezTo>
                <a:lnTo>
                  <a:pt x="3562122" y="9984211"/>
                </a:lnTo>
                <a:lnTo>
                  <a:pt x="3560164" y="9995855"/>
                </a:lnTo>
                <a:cubicBezTo>
                  <a:pt x="3556551" y="10017348"/>
                  <a:pt x="3551736" y="10046002"/>
                  <a:pt x="3546918" y="10074665"/>
                </a:cubicBezTo>
                <a:cubicBezTo>
                  <a:pt x="3546918" y="10074665"/>
                  <a:pt x="3546918" y="10074665"/>
                  <a:pt x="3586722" y="10081356"/>
                </a:cubicBezTo>
                <a:cubicBezTo>
                  <a:pt x="3586722" y="10081356"/>
                  <a:pt x="3586722" y="10081356"/>
                  <a:pt x="3519284" y="10482563"/>
                </a:cubicBezTo>
                <a:cubicBezTo>
                  <a:pt x="3519284" y="10482563"/>
                  <a:pt x="3519284" y="10482563"/>
                  <a:pt x="3530185" y="10661199"/>
                </a:cubicBezTo>
                <a:cubicBezTo>
                  <a:pt x="3530185" y="10661199"/>
                  <a:pt x="3530185" y="10661199"/>
                  <a:pt x="3491460" y="10891579"/>
                </a:cubicBezTo>
                <a:lnTo>
                  <a:pt x="3482015" y="10947779"/>
                </a:lnTo>
                <a:cubicBezTo>
                  <a:pt x="3482015" y="10947779"/>
                  <a:pt x="3482015" y="10947779"/>
                  <a:pt x="3471114" y="10769142"/>
                </a:cubicBezTo>
                <a:cubicBezTo>
                  <a:pt x="3471114" y="10769142"/>
                  <a:pt x="3471114" y="10769142"/>
                  <a:pt x="3450578" y="10647816"/>
                </a:cubicBezTo>
                <a:cubicBezTo>
                  <a:pt x="3450578" y="10647816"/>
                  <a:pt x="3450578" y="10647816"/>
                  <a:pt x="3460212" y="10590504"/>
                </a:cubicBezTo>
                <a:cubicBezTo>
                  <a:pt x="3460212" y="10590504"/>
                  <a:pt x="3460212" y="10590504"/>
                  <a:pt x="3390239" y="10519810"/>
                </a:cubicBezTo>
                <a:cubicBezTo>
                  <a:pt x="3390239" y="10519810"/>
                  <a:pt x="3390239" y="10519810"/>
                  <a:pt x="3388971" y="10283856"/>
                </a:cubicBezTo>
                <a:cubicBezTo>
                  <a:pt x="3388971" y="10283856"/>
                  <a:pt x="3388971" y="10283856"/>
                  <a:pt x="3368438" y="10162530"/>
                </a:cubicBezTo>
                <a:cubicBezTo>
                  <a:pt x="3368438" y="10162530"/>
                  <a:pt x="3368438" y="10162530"/>
                  <a:pt x="3358804" y="10219846"/>
                </a:cubicBezTo>
                <a:cubicBezTo>
                  <a:pt x="3358804" y="10219846"/>
                  <a:pt x="3368438" y="10162530"/>
                  <a:pt x="3318999" y="10213157"/>
                </a:cubicBezTo>
                <a:cubicBezTo>
                  <a:pt x="3318999" y="10213157"/>
                  <a:pt x="3318999" y="10213157"/>
                  <a:pt x="3378073" y="10105212"/>
                </a:cubicBezTo>
                <a:cubicBezTo>
                  <a:pt x="3408240" y="10169220"/>
                  <a:pt x="3408240" y="10169220"/>
                  <a:pt x="3417875" y="10111903"/>
                </a:cubicBezTo>
                <a:cubicBezTo>
                  <a:pt x="3378073" y="10105212"/>
                  <a:pt x="3378073" y="10105212"/>
                  <a:pt x="3387705" y="10047904"/>
                </a:cubicBezTo>
                <a:cubicBezTo>
                  <a:pt x="3387705" y="10047904"/>
                  <a:pt x="3387705" y="10047904"/>
                  <a:pt x="3338267" y="10098524"/>
                </a:cubicBezTo>
                <a:cubicBezTo>
                  <a:pt x="3338267" y="10098524"/>
                  <a:pt x="3338267" y="10098524"/>
                  <a:pt x="3347901" y="10041213"/>
                </a:cubicBezTo>
                <a:cubicBezTo>
                  <a:pt x="3347901" y="10041213"/>
                  <a:pt x="3347901" y="10041213"/>
                  <a:pt x="3308099" y="10034524"/>
                </a:cubicBezTo>
                <a:cubicBezTo>
                  <a:pt x="3308099" y="10034524"/>
                  <a:pt x="3308099" y="10034524"/>
                  <a:pt x="3317733" y="9977206"/>
                </a:cubicBezTo>
                <a:cubicBezTo>
                  <a:pt x="3317733" y="9977206"/>
                  <a:pt x="3317733" y="9977206"/>
                  <a:pt x="3287563" y="9913198"/>
                </a:cubicBezTo>
                <a:cubicBezTo>
                  <a:pt x="3287563" y="9913198"/>
                  <a:pt x="3287563" y="9913198"/>
                  <a:pt x="3297196" y="9855881"/>
                </a:cubicBezTo>
                <a:cubicBezTo>
                  <a:pt x="3297196" y="9855881"/>
                  <a:pt x="3297196" y="9855881"/>
                  <a:pt x="3267027" y="9791877"/>
                </a:cubicBezTo>
                <a:cubicBezTo>
                  <a:pt x="3267027" y="9791877"/>
                  <a:pt x="3267027" y="9791877"/>
                  <a:pt x="3326099" y="9683934"/>
                </a:cubicBezTo>
                <a:cubicBezTo>
                  <a:pt x="3335733" y="9626617"/>
                  <a:pt x="3207955" y="9899817"/>
                  <a:pt x="3345365" y="9569303"/>
                </a:cubicBezTo>
                <a:cubicBezTo>
                  <a:pt x="3345365" y="9569303"/>
                  <a:pt x="3345365" y="9569303"/>
                  <a:pt x="3315197" y="9505295"/>
                </a:cubicBezTo>
                <a:cubicBezTo>
                  <a:pt x="3315197" y="9505295"/>
                  <a:pt x="3315197" y="9505295"/>
                  <a:pt x="3256127" y="9613234"/>
                </a:cubicBezTo>
                <a:cubicBezTo>
                  <a:pt x="3256127" y="9613234"/>
                  <a:pt x="3256127" y="9613234"/>
                  <a:pt x="3265760" y="9555921"/>
                </a:cubicBezTo>
                <a:cubicBezTo>
                  <a:pt x="3265760" y="9555921"/>
                  <a:pt x="3265760" y="9555921"/>
                  <a:pt x="3275394" y="9498604"/>
                </a:cubicBezTo>
                <a:cubicBezTo>
                  <a:pt x="3275394" y="9498604"/>
                  <a:pt x="3275394" y="9498604"/>
                  <a:pt x="3285028" y="9441288"/>
                </a:cubicBezTo>
                <a:cubicBezTo>
                  <a:pt x="3285028" y="9441288"/>
                  <a:pt x="3285028" y="9441288"/>
                  <a:pt x="3294662" y="9383970"/>
                </a:cubicBezTo>
                <a:cubicBezTo>
                  <a:pt x="3294662" y="9383970"/>
                  <a:pt x="3294662" y="9383970"/>
                  <a:pt x="3324832" y="9447977"/>
                </a:cubicBezTo>
                <a:cubicBezTo>
                  <a:pt x="3324832" y="9447977"/>
                  <a:pt x="3324832" y="9447977"/>
                  <a:pt x="3344100" y="9333342"/>
                </a:cubicBezTo>
                <a:cubicBezTo>
                  <a:pt x="3344100" y="9333342"/>
                  <a:pt x="3344100" y="9333342"/>
                  <a:pt x="3313931" y="9269338"/>
                </a:cubicBezTo>
                <a:cubicBezTo>
                  <a:pt x="3313931" y="9269338"/>
                  <a:pt x="3313931" y="9269338"/>
                  <a:pt x="3333199" y="9154704"/>
                </a:cubicBezTo>
                <a:cubicBezTo>
                  <a:pt x="3333199" y="9154704"/>
                  <a:pt x="3333199" y="9154704"/>
                  <a:pt x="3303028" y="9090703"/>
                </a:cubicBezTo>
                <a:lnTo>
                  <a:pt x="3304233" y="9083538"/>
                </a:lnTo>
                <a:lnTo>
                  <a:pt x="3311458" y="9040552"/>
                </a:lnTo>
                <a:cubicBezTo>
                  <a:pt x="3312662" y="9033389"/>
                  <a:pt x="3312662" y="9033389"/>
                  <a:pt x="3312662" y="9033389"/>
                </a:cubicBezTo>
                <a:cubicBezTo>
                  <a:pt x="3312662" y="9033389"/>
                  <a:pt x="3312662" y="9033389"/>
                  <a:pt x="3341566" y="8861436"/>
                </a:cubicBezTo>
                <a:cubicBezTo>
                  <a:pt x="3341566" y="8861436"/>
                  <a:pt x="3341566" y="8861436"/>
                  <a:pt x="3321032" y="8740115"/>
                </a:cubicBezTo>
                <a:cubicBezTo>
                  <a:pt x="3321032" y="8740115"/>
                  <a:pt x="3321032" y="8740115"/>
                  <a:pt x="3310128" y="8561478"/>
                </a:cubicBezTo>
                <a:cubicBezTo>
                  <a:pt x="3310128" y="8561478"/>
                  <a:pt x="3310128" y="8561478"/>
                  <a:pt x="3319762" y="8504165"/>
                </a:cubicBezTo>
                <a:cubicBezTo>
                  <a:pt x="3359567" y="8510856"/>
                  <a:pt x="3359567" y="8510856"/>
                  <a:pt x="3359567" y="8510856"/>
                </a:cubicBezTo>
                <a:cubicBezTo>
                  <a:pt x="3361976" y="8496526"/>
                  <a:pt x="3364386" y="8482192"/>
                  <a:pt x="3369202" y="8453537"/>
                </a:cubicBezTo>
                <a:cubicBezTo>
                  <a:pt x="3369202" y="8453537"/>
                  <a:pt x="3369202" y="8453537"/>
                  <a:pt x="3329396" y="8446848"/>
                </a:cubicBezTo>
                <a:cubicBezTo>
                  <a:pt x="3329396" y="8446848"/>
                  <a:pt x="3329396" y="8446848"/>
                  <a:pt x="3378836" y="8396221"/>
                </a:cubicBezTo>
                <a:cubicBezTo>
                  <a:pt x="3378836" y="8396221"/>
                  <a:pt x="3378836" y="8396221"/>
                  <a:pt x="3339030" y="8389532"/>
                </a:cubicBezTo>
                <a:cubicBezTo>
                  <a:pt x="3339030" y="8389532"/>
                  <a:pt x="3339030" y="8389532"/>
                  <a:pt x="3348663" y="8332215"/>
                </a:cubicBezTo>
                <a:cubicBezTo>
                  <a:pt x="3348663" y="8332215"/>
                  <a:pt x="3348663" y="8332215"/>
                  <a:pt x="3358299" y="8274899"/>
                </a:cubicBezTo>
                <a:cubicBezTo>
                  <a:pt x="3358299" y="8274899"/>
                  <a:pt x="3358299" y="8274899"/>
                  <a:pt x="3377566" y="8160270"/>
                </a:cubicBezTo>
                <a:cubicBezTo>
                  <a:pt x="3377566" y="8160270"/>
                  <a:pt x="3377566" y="8160270"/>
                  <a:pt x="3337764" y="8153580"/>
                </a:cubicBezTo>
                <a:cubicBezTo>
                  <a:pt x="3337764" y="8153580"/>
                  <a:pt x="3337764" y="8153580"/>
                  <a:pt x="3347398" y="8096264"/>
                </a:cubicBezTo>
                <a:cubicBezTo>
                  <a:pt x="3347398" y="8096264"/>
                  <a:pt x="3347398" y="8096264"/>
                  <a:pt x="3348605" y="8089095"/>
                </a:cubicBezTo>
                <a:lnTo>
                  <a:pt x="3355829" y="8046109"/>
                </a:lnTo>
                <a:lnTo>
                  <a:pt x="3357032" y="8038950"/>
                </a:lnTo>
                <a:lnTo>
                  <a:pt x="3357184" y="8038048"/>
                </a:lnTo>
                <a:lnTo>
                  <a:pt x="3358238" y="8031777"/>
                </a:lnTo>
                <a:lnTo>
                  <a:pt x="3359893" y="8021928"/>
                </a:lnTo>
                <a:cubicBezTo>
                  <a:pt x="3361851" y="8010285"/>
                  <a:pt x="3364258" y="7995961"/>
                  <a:pt x="3366668" y="7981632"/>
                </a:cubicBezTo>
                <a:cubicBezTo>
                  <a:pt x="3366668" y="7981632"/>
                  <a:pt x="3366668" y="7981632"/>
                  <a:pt x="3376300" y="7924316"/>
                </a:cubicBezTo>
                <a:cubicBezTo>
                  <a:pt x="3336499" y="7917625"/>
                  <a:pt x="3326864" y="7974941"/>
                  <a:pt x="3336499" y="7917625"/>
                </a:cubicBezTo>
                <a:cubicBezTo>
                  <a:pt x="3336499" y="7917625"/>
                  <a:pt x="3336499" y="7917625"/>
                  <a:pt x="3326864" y="7974941"/>
                </a:cubicBezTo>
                <a:cubicBezTo>
                  <a:pt x="3326864" y="7974941"/>
                  <a:pt x="3326864" y="7974941"/>
                  <a:pt x="3296693" y="7910933"/>
                </a:cubicBezTo>
                <a:cubicBezTo>
                  <a:pt x="3296693" y="7910933"/>
                  <a:pt x="3296693" y="7910933"/>
                  <a:pt x="3306327" y="7853618"/>
                </a:cubicBezTo>
                <a:cubicBezTo>
                  <a:pt x="3306327" y="7853618"/>
                  <a:pt x="3306327" y="7853618"/>
                  <a:pt x="3276159" y="7789610"/>
                </a:cubicBezTo>
                <a:cubicBezTo>
                  <a:pt x="3276159" y="7789610"/>
                  <a:pt x="3276159" y="7789610"/>
                  <a:pt x="3315962" y="7796301"/>
                </a:cubicBezTo>
                <a:cubicBezTo>
                  <a:pt x="3315962" y="7796301"/>
                  <a:pt x="3315962" y="7796301"/>
                  <a:pt x="3245988" y="7725605"/>
                </a:cubicBezTo>
                <a:cubicBezTo>
                  <a:pt x="3245988" y="7725605"/>
                  <a:pt x="3245988" y="7725605"/>
                  <a:pt x="3185650" y="7597590"/>
                </a:cubicBezTo>
                <a:cubicBezTo>
                  <a:pt x="3185650" y="7597590"/>
                  <a:pt x="3185650" y="7597590"/>
                  <a:pt x="3136216" y="7648217"/>
                </a:cubicBezTo>
                <a:cubicBezTo>
                  <a:pt x="3136216" y="7648217"/>
                  <a:pt x="3136216" y="7648217"/>
                  <a:pt x="3166382" y="7712225"/>
                </a:cubicBezTo>
                <a:cubicBezTo>
                  <a:pt x="3166382" y="7712225"/>
                  <a:pt x="3166382" y="7712225"/>
                  <a:pt x="3156748" y="7769538"/>
                </a:cubicBezTo>
                <a:cubicBezTo>
                  <a:pt x="3156748" y="7769538"/>
                  <a:pt x="3156748" y="7769538"/>
                  <a:pt x="3196553" y="7776229"/>
                </a:cubicBezTo>
                <a:cubicBezTo>
                  <a:pt x="3196553" y="7776229"/>
                  <a:pt x="3196553" y="7776229"/>
                  <a:pt x="3147114" y="7826855"/>
                </a:cubicBezTo>
                <a:cubicBezTo>
                  <a:pt x="3147114" y="7826855"/>
                  <a:pt x="3147114" y="7826855"/>
                  <a:pt x="3167651" y="7948179"/>
                </a:cubicBezTo>
                <a:cubicBezTo>
                  <a:pt x="3167651" y="7948179"/>
                  <a:pt x="3167651" y="7948179"/>
                  <a:pt x="3127846" y="7941489"/>
                </a:cubicBezTo>
                <a:cubicBezTo>
                  <a:pt x="3127846" y="7941489"/>
                  <a:pt x="3127846" y="7941489"/>
                  <a:pt x="3148383" y="8062813"/>
                </a:cubicBezTo>
                <a:cubicBezTo>
                  <a:pt x="3148383" y="8062813"/>
                  <a:pt x="3148383" y="8062813"/>
                  <a:pt x="3158016" y="8005498"/>
                </a:cubicBezTo>
                <a:cubicBezTo>
                  <a:pt x="3158016" y="8005498"/>
                  <a:pt x="3158016" y="8005498"/>
                  <a:pt x="3197818" y="8012188"/>
                </a:cubicBezTo>
                <a:cubicBezTo>
                  <a:pt x="3188184" y="8069503"/>
                  <a:pt x="3118211" y="7998808"/>
                  <a:pt x="3178550" y="8126820"/>
                </a:cubicBezTo>
                <a:cubicBezTo>
                  <a:pt x="3178550" y="8126820"/>
                  <a:pt x="3178550" y="8126820"/>
                  <a:pt x="3138747" y="8120129"/>
                </a:cubicBezTo>
                <a:cubicBezTo>
                  <a:pt x="3138747" y="8120129"/>
                  <a:pt x="3138747" y="8120129"/>
                  <a:pt x="3159283" y="8241447"/>
                </a:cubicBezTo>
                <a:cubicBezTo>
                  <a:pt x="3159283" y="8241447"/>
                  <a:pt x="3159283" y="8241447"/>
                  <a:pt x="3149649" y="8298761"/>
                </a:cubicBezTo>
                <a:cubicBezTo>
                  <a:pt x="3149649" y="8298761"/>
                  <a:pt x="3149649" y="8298761"/>
                  <a:pt x="3140016" y="8356078"/>
                </a:cubicBezTo>
                <a:cubicBezTo>
                  <a:pt x="3140016" y="8356078"/>
                  <a:pt x="3140016" y="8356078"/>
                  <a:pt x="3130380" y="8413396"/>
                </a:cubicBezTo>
                <a:cubicBezTo>
                  <a:pt x="3130380" y="8413396"/>
                  <a:pt x="3130380" y="8413396"/>
                  <a:pt x="3170185" y="8420085"/>
                </a:cubicBezTo>
                <a:cubicBezTo>
                  <a:pt x="3160550" y="8477402"/>
                  <a:pt x="3111113" y="8528028"/>
                  <a:pt x="3160550" y="8477402"/>
                </a:cubicBezTo>
                <a:cubicBezTo>
                  <a:pt x="3150915" y="8534718"/>
                  <a:pt x="3111113" y="8528028"/>
                  <a:pt x="3150915" y="8534718"/>
                </a:cubicBezTo>
                <a:cubicBezTo>
                  <a:pt x="3150915" y="8534718"/>
                  <a:pt x="3150915" y="8534718"/>
                  <a:pt x="3181084" y="8598725"/>
                </a:cubicBezTo>
                <a:cubicBezTo>
                  <a:pt x="3181084" y="8598725"/>
                  <a:pt x="3181084" y="8598725"/>
                  <a:pt x="3171451" y="8656036"/>
                </a:cubicBezTo>
                <a:cubicBezTo>
                  <a:pt x="3171451" y="8656036"/>
                  <a:pt x="3171451" y="8656036"/>
                  <a:pt x="3161817" y="8713353"/>
                </a:cubicBezTo>
                <a:cubicBezTo>
                  <a:pt x="3161817" y="8713353"/>
                  <a:pt x="3161817" y="8713353"/>
                  <a:pt x="3112380" y="8763980"/>
                </a:cubicBezTo>
                <a:cubicBezTo>
                  <a:pt x="3112380" y="8763980"/>
                  <a:pt x="3112380" y="8763980"/>
                  <a:pt x="3152184" y="8770671"/>
                </a:cubicBezTo>
                <a:cubicBezTo>
                  <a:pt x="3142549" y="8827984"/>
                  <a:pt x="3182353" y="8834676"/>
                  <a:pt x="3172719" y="8891992"/>
                </a:cubicBezTo>
                <a:cubicBezTo>
                  <a:pt x="3172719" y="8891992"/>
                  <a:pt x="3172719" y="8891992"/>
                  <a:pt x="3132915" y="8885301"/>
                </a:cubicBezTo>
                <a:cubicBezTo>
                  <a:pt x="3132915" y="8885301"/>
                  <a:pt x="3132915" y="8885301"/>
                  <a:pt x="3163086" y="8949309"/>
                </a:cubicBezTo>
                <a:cubicBezTo>
                  <a:pt x="3163086" y="8949309"/>
                  <a:pt x="3163086" y="8949309"/>
                  <a:pt x="3173986" y="9127944"/>
                </a:cubicBezTo>
                <a:cubicBezTo>
                  <a:pt x="3173986" y="9127944"/>
                  <a:pt x="3173986" y="9127944"/>
                  <a:pt x="3213788" y="9134634"/>
                </a:cubicBezTo>
                <a:lnTo>
                  <a:pt x="3204154" y="9191951"/>
                </a:lnTo>
                <a:cubicBezTo>
                  <a:pt x="3164353" y="9185260"/>
                  <a:pt x="3194520" y="9249267"/>
                  <a:pt x="3184886" y="9306581"/>
                </a:cubicBezTo>
                <a:cubicBezTo>
                  <a:pt x="3184886" y="9306581"/>
                  <a:pt x="3184886" y="9306581"/>
                  <a:pt x="3154718" y="9242578"/>
                </a:cubicBezTo>
                <a:cubicBezTo>
                  <a:pt x="3105282" y="9293200"/>
                  <a:pt x="3145084" y="9299892"/>
                  <a:pt x="3105282" y="9293200"/>
                </a:cubicBezTo>
                <a:cubicBezTo>
                  <a:pt x="3105282" y="9293200"/>
                  <a:pt x="3105282" y="9293200"/>
                  <a:pt x="3095647" y="9350518"/>
                </a:cubicBezTo>
                <a:cubicBezTo>
                  <a:pt x="3095647" y="9350518"/>
                  <a:pt x="3095647" y="9350518"/>
                  <a:pt x="3135451" y="9357208"/>
                </a:cubicBezTo>
                <a:cubicBezTo>
                  <a:pt x="3135451" y="9357208"/>
                  <a:pt x="3135451" y="9357208"/>
                  <a:pt x="3076378" y="9465154"/>
                </a:cubicBezTo>
                <a:cubicBezTo>
                  <a:pt x="3076378" y="9465154"/>
                  <a:pt x="3076378" y="9465154"/>
                  <a:pt x="3096914" y="9586475"/>
                </a:cubicBezTo>
                <a:cubicBezTo>
                  <a:pt x="3096914" y="9586475"/>
                  <a:pt x="3096914" y="9586475"/>
                  <a:pt x="3117448" y="9707798"/>
                </a:cubicBezTo>
                <a:cubicBezTo>
                  <a:pt x="3117448" y="9707798"/>
                  <a:pt x="3116976" y="9706797"/>
                  <a:pt x="3116211" y="9705172"/>
                </a:cubicBezTo>
                <a:lnTo>
                  <a:pt x="3114856" y="9702300"/>
                </a:lnTo>
                <a:lnTo>
                  <a:pt x="3113206" y="9698795"/>
                </a:lnTo>
                <a:lnTo>
                  <a:pt x="3110097" y="9692201"/>
                </a:lnTo>
                <a:lnTo>
                  <a:pt x="3108786" y="9689419"/>
                </a:lnTo>
                <a:lnTo>
                  <a:pt x="3108734" y="9689309"/>
                </a:lnTo>
                <a:lnTo>
                  <a:pt x="3104081" y="9679435"/>
                </a:lnTo>
                <a:cubicBezTo>
                  <a:pt x="3103838" y="9678918"/>
                  <a:pt x="3104720" y="9680794"/>
                  <a:pt x="3106135" y="9683794"/>
                </a:cubicBezTo>
                <a:lnTo>
                  <a:pt x="3108734" y="9689309"/>
                </a:lnTo>
                <a:lnTo>
                  <a:pt x="3110097" y="9692201"/>
                </a:lnTo>
                <a:lnTo>
                  <a:pt x="3114856" y="9702300"/>
                </a:lnTo>
                <a:lnTo>
                  <a:pt x="3117448" y="9707798"/>
                </a:lnTo>
                <a:cubicBezTo>
                  <a:pt x="3117448" y="9707798"/>
                  <a:pt x="3117448" y="9707798"/>
                  <a:pt x="3107813" y="9765114"/>
                </a:cubicBezTo>
                <a:cubicBezTo>
                  <a:pt x="3107813" y="9765114"/>
                  <a:pt x="3107813" y="9765114"/>
                  <a:pt x="3109081" y="10001071"/>
                </a:cubicBezTo>
                <a:cubicBezTo>
                  <a:pt x="3109081" y="10001071"/>
                  <a:pt x="3109081" y="10001071"/>
                  <a:pt x="3099449" y="10058379"/>
                </a:cubicBezTo>
                <a:cubicBezTo>
                  <a:pt x="3099449" y="10058379"/>
                  <a:pt x="3089815" y="10115697"/>
                  <a:pt x="3089815" y="10115697"/>
                </a:cubicBezTo>
                <a:cubicBezTo>
                  <a:pt x="3089815" y="10115697"/>
                  <a:pt x="3089815" y="10115697"/>
                  <a:pt x="3081686" y="10164060"/>
                </a:cubicBezTo>
                <a:lnTo>
                  <a:pt x="3080179" y="10173016"/>
                </a:lnTo>
                <a:cubicBezTo>
                  <a:pt x="3080179" y="10173016"/>
                  <a:pt x="3080179" y="10173016"/>
                  <a:pt x="3100714" y="10294339"/>
                </a:cubicBezTo>
                <a:cubicBezTo>
                  <a:pt x="3100714" y="10294339"/>
                  <a:pt x="3100714" y="10294339"/>
                  <a:pt x="3121248" y="10415659"/>
                </a:cubicBezTo>
                <a:cubicBezTo>
                  <a:pt x="3111616" y="10472978"/>
                  <a:pt x="3141785" y="10536979"/>
                  <a:pt x="3101982" y="10530287"/>
                </a:cubicBezTo>
                <a:cubicBezTo>
                  <a:pt x="3101982" y="10530287"/>
                  <a:pt x="3101982" y="10530287"/>
                  <a:pt x="3112882" y="10708929"/>
                </a:cubicBezTo>
                <a:cubicBezTo>
                  <a:pt x="3112882" y="10708929"/>
                  <a:pt x="3112882" y="10708929"/>
                  <a:pt x="3103248" y="10766245"/>
                </a:cubicBezTo>
                <a:cubicBezTo>
                  <a:pt x="3103248" y="10766245"/>
                  <a:pt x="3103248" y="10766245"/>
                  <a:pt x="3093614" y="10823559"/>
                </a:cubicBezTo>
                <a:cubicBezTo>
                  <a:pt x="3093614" y="10823559"/>
                  <a:pt x="3093614" y="10823559"/>
                  <a:pt x="3044178" y="10874185"/>
                </a:cubicBezTo>
                <a:cubicBezTo>
                  <a:pt x="3044178" y="10874185"/>
                  <a:pt x="3044178" y="10874185"/>
                  <a:pt x="3014009" y="10810178"/>
                </a:cubicBezTo>
                <a:cubicBezTo>
                  <a:pt x="3023642" y="10752865"/>
                  <a:pt x="3023642" y="10752865"/>
                  <a:pt x="2983839" y="10746174"/>
                </a:cubicBezTo>
                <a:cubicBezTo>
                  <a:pt x="2983839" y="10746174"/>
                  <a:pt x="2983839" y="10746174"/>
                  <a:pt x="3012743" y="10574224"/>
                </a:cubicBezTo>
                <a:cubicBezTo>
                  <a:pt x="3012743" y="10574224"/>
                  <a:pt x="3012743" y="10574224"/>
                  <a:pt x="2972937" y="10567531"/>
                </a:cubicBezTo>
                <a:cubicBezTo>
                  <a:pt x="2972937" y="10567531"/>
                  <a:pt x="2972937" y="10567531"/>
                  <a:pt x="3011474" y="10338271"/>
                </a:cubicBezTo>
                <a:cubicBezTo>
                  <a:pt x="3011474" y="10338271"/>
                  <a:pt x="3011474" y="10338271"/>
                  <a:pt x="2971671" y="10331581"/>
                </a:cubicBezTo>
                <a:cubicBezTo>
                  <a:pt x="2971671" y="10331581"/>
                  <a:pt x="2971671" y="10331581"/>
                  <a:pt x="2951136" y="10210260"/>
                </a:cubicBezTo>
                <a:cubicBezTo>
                  <a:pt x="2951136" y="10210260"/>
                  <a:pt x="2951136" y="10210260"/>
                  <a:pt x="2960771" y="10152942"/>
                </a:cubicBezTo>
                <a:cubicBezTo>
                  <a:pt x="2960771" y="10152942"/>
                  <a:pt x="2960771" y="10152942"/>
                  <a:pt x="2940234" y="10031619"/>
                </a:cubicBezTo>
                <a:cubicBezTo>
                  <a:pt x="2940234" y="10031619"/>
                  <a:pt x="2940234" y="10031619"/>
                  <a:pt x="2910064" y="9967619"/>
                </a:cubicBezTo>
                <a:cubicBezTo>
                  <a:pt x="2949866" y="9974308"/>
                  <a:pt x="2949866" y="9974308"/>
                  <a:pt x="2949866" y="9974308"/>
                </a:cubicBezTo>
                <a:cubicBezTo>
                  <a:pt x="2949866" y="9974308"/>
                  <a:pt x="2949866" y="9974308"/>
                  <a:pt x="2889529" y="9846294"/>
                </a:cubicBezTo>
                <a:cubicBezTo>
                  <a:pt x="2889529" y="9846294"/>
                  <a:pt x="2889529" y="9846294"/>
                  <a:pt x="2899163" y="9788978"/>
                </a:cubicBezTo>
                <a:cubicBezTo>
                  <a:pt x="2899163" y="9788978"/>
                  <a:pt x="2899163" y="9788978"/>
                  <a:pt x="2908798" y="9731663"/>
                </a:cubicBezTo>
                <a:cubicBezTo>
                  <a:pt x="2908798" y="9731663"/>
                  <a:pt x="2908798" y="9731663"/>
                  <a:pt x="2918431" y="9674347"/>
                </a:cubicBezTo>
                <a:cubicBezTo>
                  <a:pt x="2918431" y="9674347"/>
                  <a:pt x="2967870" y="9623719"/>
                  <a:pt x="2878629" y="9667658"/>
                </a:cubicBezTo>
                <a:cubicBezTo>
                  <a:pt x="2878629" y="9667658"/>
                  <a:pt x="2878629" y="9667658"/>
                  <a:pt x="2888263" y="9610340"/>
                </a:cubicBezTo>
                <a:cubicBezTo>
                  <a:pt x="2888263" y="9610340"/>
                  <a:pt x="2888263" y="9610340"/>
                  <a:pt x="2858093" y="9546332"/>
                </a:cubicBezTo>
                <a:cubicBezTo>
                  <a:pt x="2858093" y="9546332"/>
                  <a:pt x="2858093" y="9546332"/>
                  <a:pt x="2877359" y="9431702"/>
                </a:cubicBezTo>
                <a:cubicBezTo>
                  <a:pt x="2877359" y="9431702"/>
                  <a:pt x="2877359" y="9431702"/>
                  <a:pt x="2886995" y="9374381"/>
                </a:cubicBezTo>
                <a:cubicBezTo>
                  <a:pt x="2886995" y="9374381"/>
                  <a:pt x="2886995" y="9374381"/>
                  <a:pt x="2837560" y="9425007"/>
                </a:cubicBezTo>
                <a:cubicBezTo>
                  <a:pt x="2837560" y="9425007"/>
                  <a:pt x="2837560" y="9425007"/>
                  <a:pt x="2845925" y="9131736"/>
                </a:cubicBezTo>
                <a:cubicBezTo>
                  <a:pt x="2845925" y="9131736"/>
                  <a:pt x="2845925" y="9131736"/>
                  <a:pt x="2835024" y="8953103"/>
                </a:cubicBezTo>
                <a:cubicBezTo>
                  <a:pt x="2835024" y="8953103"/>
                  <a:pt x="2835024" y="8953103"/>
                  <a:pt x="2854291" y="8838471"/>
                </a:cubicBezTo>
                <a:cubicBezTo>
                  <a:pt x="2854291" y="8838471"/>
                  <a:pt x="2854291" y="8838471"/>
                  <a:pt x="2863924" y="8781153"/>
                </a:cubicBezTo>
                <a:cubicBezTo>
                  <a:pt x="2873560" y="8723837"/>
                  <a:pt x="2833757" y="8717146"/>
                  <a:pt x="2873560" y="8723837"/>
                </a:cubicBezTo>
                <a:cubicBezTo>
                  <a:pt x="2873560" y="8723837"/>
                  <a:pt x="2873560" y="8723837"/>
                  <a:pt x="2862659" y="8545201"/>
                </a:cubicBezTo>
                <a:cubicBezTo>
                  <a:pt x="2862659" y="8545201"/>
                  <a:pt x="2862659" y="8545201"/>
                  <a:pt x="2850491" y="8130612"/>
                </a:cubicBezTo>
                <a:cubicBezTo>
                  <a:pt x="2850491" y="8130612"/>
                  <a:pt x="2850491" y="8130612"/>
                  <a:pt x="2820321" y="8066604"/>
                </a:cubicBezTo>
                <a:cubicBezTo>
                  <a:pt x="2820321" y="8066604"/>
                  <a:pt x="2820321" y="8066604"/>
                  <a:pt x="2869758" y="8015979"/>
                </a:cubicBezTo>
                <a:cubicBezTo>
                  <a:pt x="2869758" y="8015979"/>
                  <a:pt x="2869758" y="8015979"/>
                  <a:pt x="2839587" y="7951973"/>
                </a:cubicBezTo>
                <a:cubicBezTo>
                  <a:pt x="2839587" y="7951973"/>
                  <a:pt x="2839587" y="7951973"/>
                  <a:pt x="2829954" y="8009287"/>
                </a:cubicBezTo>
                <a:cubicBezTo>
                  <a:pt x="2829954" y="8009287"/>
                  <a:pt x="2829954" y="8009287"/>
                  <a:pt x="2787132" y="7662160"/>
                </a:cubicBezTo>
                <a:lnTo>
                  <a:pt x="2780849" y="7611227"/>
                </a:lnTo>
                <a:lnTo>
                  <a:pt x="2767247" y="7623912"/>
                </a:lnTo>
                <a:cubicBezTo>
                  <a:pt x="2751888" y="7638235"/>
                  <a:pt x="2751888" y="7638235"/>
                  <a:pt x="2751888" y="7638235"/>
                </a:cubicBezTo>
                <a:cubicBezTo>
                  <a:pt x="2623526" y="7751264"/>
                  <a:pt x="2623526" y="7751264"/>
                  <a:pt x="2623526" y="7751264"/>
                </a:cubicBezTo>
                <a:cubicBezTo>
                  <a:pt x="2648260" y="7774916"/>
                  <a:pt x="2623526" y="7751264"/>
                  <a:pt x="2588984" y="7796825"/>
                </a:cubicBezTo>
                <a:cubicBezTo>
                  <a:pt x="2554440" y="7842388"/>
                  <a:pt x="2554440" y="7842388"/>
                  <a:pt x="2554440" y="7842388"/>
                </a:cubicBezTo>
                <a:cubicBezTo>
                  <a:pt x="2485352" y="7933512"/>
                  <a:pt x="2485352" y="7933512"/>
                  <a:pt x="2485352" y="7933512"/>
                </a:cubicBezTo>
                <a:cubicBezTo>
                  <a:pt x="2356991" y="8046539"/>
                  <a:pt x="2356991" y="8046539"/>
                  <a:pt x="2356991" y="8046539"/>
                </a:cubicBezTo>
                <a:cubicBezTo>
                  <a:pt x="2159540" y="8250693"/>
                  <a:pt x="2159540" y="8250693"/>
                  <a:pt x="2159540" y="8250693"/>
                </a:cubicBezTo>
                <a:cubicBezTo>
                  <a:pt x="2169351" y="8181479"/>
                  <a:pt x="2169351" y="8181479"/>
                  <a:pt x="2169351" y="8181479"/>
                </a:cubicBezTo>
                <a:cubicBezTo>
                  <a:pt x="2134807" y="8227043"/>
                  <a:pt x="2134807" y="8227043"/>
                  <a:pt x="2134807" y="8227043"/>
                </a:cubicBezTo>
                <a:cubicBezTo>
                  <a:pt x="2065722" y="8318164"/>
                  <a:pt x="2065722" y="8318164"/>
                  <a:pt x="2065722" y="8318164"/>
                </a:cubicBezTo>
                <a:cubicBezTo>
                  <a:pt x="2006442" y="8340073"/>
                  <a:pt x="2006442" y="8340073"/>
                  <a:pt x="2006442" y="8340073"/>
                </a:cubicBezTo>
                <a:cubicBezTo>
                  <a:pt x="1971898" y="8385635"/>
                  <a:pt x="1971898" y="8385635"/>
                  <a:pt x="1971898" y="8385635"/>
                </a:cubicBezTo>
                <a:cubicBezTo>
                  <a:pt x="1956977" y="8292766"/>
                  <a:pt x="1947165" y="8361984"/>
                  <a:pt x="1947165" y="8361984"/>
                </a:cubicBezTo>
                <a:cubicBezTo>
                  <a:pt x="1912621" y="8407544"/>
                  <a:pt x="1912621" y="8407544"/>
                  <a:pt x="1912621" y="8407544"/>
                </a:cubicBezTo>
                <a:cubicBezTo>
                  <a:pt x="1878080" y="8453105"/>
                  <a:pt x="1878080" y="8453105"/>
                  <a:pt x="1878080" y="8453105"/>
                </a:cubicBezTo>
                <a:cubicBezTo>
                  <a:pt x="1843536" y="8498667"/>
                  <a:pt x="1843536" y="8498667"/>
                  <a:pt x="1843536" y="8498667"/>
                </a:cubicBezTo>
                <a:cubicBezTo>
                  <a:pt x="1724981" y="8542486"/>
                  <a:pt x="1724981" y="8542486"/>
                  <a:pt x="1724981" y="8542486"/>
                </a:cubicBezTo>
                <a:cubicBezTo>
                  <a:pt x="1724981" y="8542486"/>
                  <a:pt x="1724981" y="8542486"/>
                  <a:pt x="1749714" y="8566139"/>
                </a:cubicBezTo>
                <a:cubicBezTo>
                  <a:pt x="1690443" y="8588041"/>
                  <a:pt x="1690443" y="8588041"/>
                  <a:pt x="1690443" y="8588041"/>
                </a:cubicBezTo>
                <a:cubicBezTo>
                  <a:pt x="1596620" y="8655513"/>
                  <a:pt x="1596620" y="8655513"/>
                  <a:pt x="1596620" y="8655513"/>
                </a:cubicBezTo>
                <a:cubicBezTo>
                  <a:pt x="1562077" y="8701074"/>
                  <a:pt x="1562077" y="8701074"/>
                  <a:pt x="1562077" y="8701074"/>
                </a:cubicBezTo>
                <a:cubicBezTo>
                  <a:pt x="1468257" y="8768543"/>
                  <a:pt x="1468257" y="8768543"/>
                  <a:pt x="1468257" y="8768543"/>
                </a:cubicBezTo>
                <a:cubicBezTo>
                  <a:pt x="1443525" y="8744891"/>
                  <a:pt x="1443525" y="8744891"/>
                  <a:pt x="1443525" y="8744891"/>
                </a:cubicBezTo>
                <a:cubicBezTo>
                  <a:pt x="1305355" y="8927134"/>
                  <a:pt x="1305355" y="8927134"/>
                  <a:pt x="1305355" y="8927134"/>
                </a:cubicBezTo>
                <a:cubicBezTo>
                  <a:pt x="1280618" y="8903482"/>
                  <a:pt x="1280618" y="8903482"/>
                  <a:pt x="1280618" y="8903482"/>
                </a:cubicBezTo>
                <a:cubicBezTo>
                  <a:pt x="1176988" y="9040166"/>
                  <a:pt x="1176988" y="9040166"/>
                  <a:pt x="1176988" y="9040166"/>
                </a:cubicBezTo>
                <a:cubicBezTo>
                  <a:pt x="1152254" y="9016516"/>
                  <a:pt x="1152254" y="9016516"/>
                  <a:pt x="1117713" y="9062074"/>
                </a:cubicBezTo>
                <a:cubicBezTo>
                  <a:pt x="1058435" y="9083985"/>
                  <a:pt x="1058435" y="9083985"/>
                  <a:pt x="1058435" y="9083985"/>
                </a:cubicBezTo>
                <a:cubicBezTo>
                  <a:pt x="1068245" y="9014771"/>
                  <a:pt x="1068245" y="9014771"/>
                  <a:pt x="1068245" y="9014771"/>
                </a:cubicBezTo>
                <a:cubicBezTo>
                  <a:pt x="1102787" y="8969210"/>
                  <a:pt x="1102787" y="8969210"/>
                  <a:pt x="1102787" y="8969210"/>
                </a:cubicBezTo>
                <a:cubicBezTo>
                  <a:pt x="1137331" y="8923648"/>
                  <a:pt x="1137331" y="8923648"/>
                  <a:pt x="1137331" y="8923648"/>
                </a:cubicBezTo>
                <a:cubicBezTo>
                  <a:pt x="1265695" y="8810615"/>
                  <a:pt x="1265695" y="8810615"/>
                  <a:pt x="1265695" y="8810615"/>
                </a:cubicBezTo>
                <a:cubicBezTo>
                  <a:pt x="1240961" y="8786963"/>
                  <a:pt x="1300235" y="8765058"/>
                  <a:pt x="1334779" y="8719495"/>
                </a:cubicBezTo>
                <a:cubicBezTo>
                  <a:pt x="1428598" y="8652027"/>
                  <a:pt x="1428598" y="8652027"/>
                  <a:pt x="1428598" y="8652027"/>
                </a:cubicBezTo>
                <a:cubicBezTo>
                  <a:pt x="1522419" y="8584555"/>
                  <a:pt x="1522419" y="8584555"/>
                  <a:pt x="1522419" y="8584555"/>
                </a:cubicBezTo>
                <a:lnTo>
                  <a:pt x="1527816" y="8577435"/>
                </a:lnTo>
                <a:cubicBezTo>
                  <a:pt x="1556962" y="8538991"/>
                  <a:pt x="1556962" y="8538991"/>
                  <a:pt x="1556962" y="8538991"/>
                </a:cubicBezTo>
                <a:cubicBezTo>
                  <a:pt x="1556962" y="8538991"/>
                  <a:pt x="1591507" y="8493430"/>
                  <a:pt x="1591507" y="8493430"/>
                </a:cubicBezTo>
                <a:cubicBezTo>
                  <a:pt x="1626045" y="8447874"/>
                  <a:pt x="1626045" y="8447874"/>
                  <a:pt x="1626045" y="8447874"/>
                </a:cubicBezTo>
                <a:cubicBezTo>
                  <a:pt x="1788955" y="8289281"/>
                  <a:pt x="1788955" y="8289281"/>
                  <a:pt x="1788955" y="8289281"/>
                </a:cubicBezTo>
                <a:cubicBezTo>
                  <a:pt x="1823498" y="8243719"/>
                  <a:pt x="1823498" y="8243719"/>
                  <a:pt x="1823498" y="8243719"/>
                </a:cubicBezTo>
                <a:lnTo>
                  <a:pt x="1828589" y="8241837"/>
                </a:lnTo>
                <a:lnTo>
                  <a:pt x="1831834" y="8240638"/>
                </a:lnTo>
                <a:lnTo>
                  <a:pt x="1837942" y="8238380"/>
                </a:lnTo>
                <a:lnTo>
                  <a:pt x="1841792" y="8236957"/>
                </a:lnTo>
                <a:lnTo>
                  <a:pt x="1849764" y="8234010"/>
                </a:lnTo>
                <a:cubicBezTo>
                  <a:pt x="1850242" y="8233833"/>
                  <a:pt x="1848505" y="8234475"/>
                  <a:pt x="1845727" y="8235501"/>
                </a:cubicBezTo>
                <a:lnTo>
                  <a:pt x="1841792" y="8236957"/>
                </a:lnTo>
                <a:lnTo>
                  <a:pt x="1840517" y="8237428"/>
                </a:lnTo>
                <a:lnTo>
                  <a:pt x="1837942" y="8238380"/>
                </a:lnTo>
                <a:lnTo>
                  <a:pt x="1828589" y="8241837"/>
                </a:lnTo>
                <a:lnTo>
                  <a:pt x="1825930" y="8242819"/>
                </a:lnTo>
                <a:cubicBezTo>
                  <a:pt x="1824424" y="8243377"/>
                  <a:pt x="1823498" y="8243719"/>
                  <a:pt x="1823498" y="8243719"/>
                </a:cubicBezTo>
                <a:cubicBezTo>
                  <a:pt x="1917318" y="8176248"/>
                  <a:pt x="1917318" y="8176248"/>
                  <a:pt x="1917318" y="8176248"/>
                </a:cubicBezTo>
                <a:cubicBezTo>
                  <a:pt x="2011138" y="8108779"/>
                  <a:pt x="2011138" y="8108779"/>
                  <a:pt x="2011138" y="8108779"/>
                </a:cubicBezTo>
                <a:cubicBezTo>
                  <a:pt x="2055491" y="7994000"/>
                  <a:pt x="2055491" y="7994000"/>
                  <a:pt x="2055491" y="7994000"/>
                </a:cubicBezTo>
                <a:cubicBezTo>
                  <a:pt x="2080225" y="8017653"/>
                  <a:pt x="2080225" y="8017653"/>
                  <a:pt x="2080225" y="8017653"/>
                </a:cubicBezTo>
                <a:cubicBezTo>
                  <a:pt x="2114770" y="7972091"/>
                  <a:pt x="2114770" y="7972091"/>
                  <a:pt x="2114770" y="7972091"/>
                </a:cubicBezTo>
                <a:cubicBezTo>
                  <a:pt x="2090035" y="7948438"/>
                  <a:pt x="2114770" y="7972091"/>
                  <a:pt x="2124578" y="7902879"/>
                </a:cubicBezTo>
                <a:cubicBezTo>
                  <a:pt x="2065302" y="7924787"/>
                  <a:pt x="2065302" y="7924787"/>
                  <a:pt x="2065302" y="7924787"/>
                </a:cubicBezTo>
                <a:cubicBezTo>
                  <a:pt x="2099845" y="7879227"/>
                  <a:pt x="2159121" y="7857317"/>
                  <a:pt x="2134387" y="7833666"/>
                </a:cubicBezTo>
                <a:lnTo>
                  <a:pt x="2168933" y="7788103"/>
                </a:lnTo>
                <a:cubicBezTo>
                  <a:pt x="2193665" y="7811755"/>
                  <a:pt x="2193665" y="7811755"/>
                  <a:pt x="2193665" y="7811755"/>
                </a:cubicBezTo>
                <a:cubicBezTo>
                  <a:pt x="2322025" y="7698727"/>
                  <a:pt x="2322025" y="7698727"/>
                  <a:pt x="2322025" y="7698727"/>
                </a:cubicBezTo>
                <a:cubicBezTo>
                  <a:pt x="2381304" y="7676818"/>
                  <a:pt x="2381304" y="7676818"/>
                  <a:pt x="2381304" y="7676818"/>
                </a:cubicBezTo>
                <a:cubicBezTo>
                  <a:pt x="2356569" y="7653164"/>
                  <a:pt x="2356569" y="7653164"/>
                  <a:pt x="2356569" y="7653164"/>
                </a:cubicBezTo>
                <a:cubicBezTo>
                  <a:pt x="2391113" y="7607603"/>
                  <a:pt x="2415847" y="7631255"/>
                  <a:pt x="2450390" y="7585695"/>
                </a:cubicBezTo>
                <a:cubicBezTo>
                  <a:pt x="2475124" y="7609348"/>
                  <a:pt x="2475124" y="7609348"/>
                  <a:pt x="2475124" y="7609348"/>
                </a:cubicBezTo>
                <a:cubicBezTo>
                  <a:pt x="2484933" y="7540134"/>
                  <a:pt x="2484933" y="7540134"/>
                  <a:pt x="2484933" y="7540134"/>
                </a:cubicBezTo>
                <a:cubicBezTo>
                  <a:pt x="2519477" y="7494572"/>
                  <a:pt x="2519477" y="7494572"/>
                  <a:pt x="2519477" y="7494572"/>
                </a:cubicBezTo>
                <a:cubicBezTo>
                  <a:pt x="2554017" y="7449015"/>
                  <a:pt x="2554017" y="7449015"/>
                  <a:pt x="2554017" y="7449015"/>
                </a:cubicBezTo>
                <a:cubicBezTo>
                  <a:pt x="2613294" y="7427105"/>
                  <a:pt x="2613294" y="7427105"/>
                  <a:pt x="2613294" y="7427105"/>
                </a:cubicBezTo>
                <a:cubicBezTo>
                  <a:pt x="2638029" y="7450756"/>
                  <a:pt x="2613294" y="7427105"/>
                  <a:pt x="2647837" y="7381543"/>
                </a:cubicBezTo>
                <a:cubicBezTo>
                  <a:pt x="2638029" y="7450756"/>
                  <a:pt x="2647837" y="7381543"/>
                  <a:pt x="2682382" y="7335980"/>
                </a:cubicBezTo>
                <a:cubicBezTo>
                  <a:pt x="2707114" y="7359636"/>
                  <a:pt x="2707114" y="7359636"/>
                  <a:pt x="2707114" y="7359636"/>
                </a:cubicBezTo>
                <a:cubicBezTo>
                  <a:pt x="2741659" y="7314071"/>
                  <a:pt x="2741659" y="7314071"/>
                  <a:pt x="2741659" y="7314071"/>
                </a:cubicBezTo>
                <a:cubicBezTo>
                  <a:pt x="2776204" y="7268510"/>
                  <a:pt x="2776204" y="7268510"/>
                  <a:pt x="2776204" y="7268510"/>
                </a:cubicBezTo>
                <a:lnTo>
                  <a:pt x="2786138" y="7255404"/>
                </a:lnTo>
                <a:lnTo>
                  <a:pt x="2786041" y="7237125"/>
                </a:lnTo>
                <a:cubicBezTo>
                  <a:pt x="2785856" y="7202562"/>
                  <a:pt x="2785559" y="7147262"/>
                  <a:pt x="2785084" y="7058780"/>
                </a:cubicBezTo>
                <a:cubicBezTo>
                  <a:pt x="2785084" y="7058780"/>
                  <a:pt x="2785084" y="7058780"/>
                  <a:pt x="2789149" y="7034600"/>
                </a:cubicBezTo>
                <a:lnTo>
                  <a:pt x="2790935" y="7023975"/>
                </a:lnTo>
                <a:lnTo>
                  <a:pt x="2785212" y="7031525"/>
                </a:lnTo>
                <a:cubicBezTo>
                  <a:pt x="2780893" y="7037220"/>
                  <a:pt x="2780893" y="7037220"/>
                  <a:pt x="2780893" y="7037220"/>
                </a:cubicBezTo>
                <a:cubicBezTo>
                  <a:pt x="2756161" y="7013567"/>
                  <a:pt x="2756161" y="7013567"/>
                  <a:pt x="2756161" y="7013567"/>
                </a:cubicBezTo>
                <a:cubicBezTo>
                  <a:pt x="2687077" y="7104686"/>
                  <a:pt x="2687077" y="7104686"/>
                  <a:pt x="2687077" y="7104686"/>
                </a:cubicBezTo>
                <a:cubicBezTo>
                  <a:pt x="2652534" y="7150248"/>
                  <a:pt x="2652534" y="7150248"/>
                  <a:pt x="2652534" y="7150248"/>
                </a:cubicBezTo>
                <a:cubicBezTo>
                  <a:pt x="2617991" y="7195810"/>
                  <a:pt x="2617991" y="7195810"/>
                  <a:pt x="2617991" y="7195810"/>
                </a:cubicBezTo>
                <a:cubicBezTo>
                  <a:pt x="2593255" y="7172155"/>
                  <a:pt x="2593255" y="7172155"/>
                  <a:pt x="2593255" y="7172155"/>
                </a:cubicBezTo>
                <a:cubicBezTo>
                  <a:pt x="2583447" y="7241372"/>
                  <a:pt x="2583447" y="7241372"/>
                  <a:pt x="2583447" y="7241372"/>
                </a:cubicBezTo>
                <a:cubicBezTo>
                  <a:pt x="2558712" y="7217717"/>
                  <a:pt x="2558712" y="7217717"/>
                  <a:pt x="2558712" y="7217717"/>
                </a:cubicBezTo>
                <a:cubicBezTo>
                  <a:pt x="2541442" y="7240495"/>
                  <a:pt x="2532804" y="7251890"/>
                  <a:pt x="2524168" y="7263281"/>
                </a:cubicBezTo>
                <a:cubicBezTo>
                  <a:pt x="2524168" y="7263281"/>
                  <a:pt x="2524168" y="7263281"/>
                  <a:pt x="2548903" y="7286934"/>
                </a:cubicBezTo>
                <a:cubicBezTo>
                  <a:pt x="2514361" y="7332493"/>
                  <a:pt x="2514361" y="7332493"/>
                  <a:pt x="2514361" y="7332493"/>
                </a:cubicBezTo>
                <a:cubicBezTo>
                  <a:pt x="2385997" y="7445521"/>
                  <a:pt x="2385997" y="7445521"/>
                  <a:pt x="2385997" y="7445521"/>
                </a:cubicBezTo>
                <a:cubicBezTo>
                  <a:pt x="2292180" y="7512992"/>
                  <a:pt x="2292180" y="7512992"/>
                  <a:pt x="2292180" y="7512992"/>
                </a:cubicBezTo>
                <a:cubicBezTo>
                  <a:pt x="2188548" y="7649679"/>
                  <a:pt x="2188548" y="7649679"/>
                  <a:pt x="2188548" y="7649679"/>
                </a:cubicBezTo>
                <a:cubicBezTo>
                  <a:pt x="2188548" y="7649679"/>
                  <a:pt x="2188548" y="7649679"/>
                  <a:pt x="2184230" y="7655374"/>
                </a:cubicBezTo>
                <a:lnTo>
                  <a:pt x="2158323" y="7689545"/>
                </a:lnTo>
                <a:lnTo>
                  <a:pt x="2154005" y="7695240"/>
                </a:lnTo>
                <a:cubicBezTo>
                  <a:pt x="2094731" y="7717144"/>
                  <a:pt x="2094731" y="7717144"/>
                  <a:pt x="2094731" y="7717144"/>
                </a:cubicBezTo>
                <a:cubicBezTo>
                  <a:pt x="2025643" y="7808268"/>
                  <a:pt x="2025643" y="7808268"/>
                  <a:pt x="2025643" y="7808268"/>
                </a:cubicBezTo>
                <a:cubicBezTo>
                  <a:pt x="1966368" y="7830175"/>
                  <a:pt x="1966368" y="7830175"/>
                  <a:pt x="1966368" y="7830175"/>
                </a:cubicBezTo>
                <a:cubicBezTo>
                  <a:pt x="1897281" y="7921299"/>
                  <a:pt x="1897281" y="7921299"/>
                  <a:pt x="1897281" y="7921299"/>
                </a:cubicBezTo>
                <a:cubicBezTo>
                  <a:pt x="1956558" y="7899391"/>
                  <a:pt x="1956558" y="7899391"/>
                  <a:pt x="1956558" y="7899391"/>
                </a:cubicBezTo>
                <a:cubicBezTo>
                  <a:pt x="1922013" y="7944954"/>
                  <a:pt x="1922013" y="7944954"/>
                  <a:pt x="1922013" y="7944954"/>
                </a:cubicBezTo>
                <a:cubicBezTo>
                  <a:pt x="1887469" y="7990515"/>
                  <a:pt x="1887469" y="7990515"/>
                  <a:pt x="1887469" y="7990515"/>
                </a:cubicBezTo>
                <a:cubicBezTo>
                  <a:pt x="1852926" y="8036077"/>
                  <a:pt x="1852926" y="8036077"/>
                  <a:pt x="1852926" y="8036077"/>
                </a:cubicBezTo>
                <a:cubicBezTo>
                  <a:pt x="1818384" y="8081636"/>
                  <a:pt x="1818384" y="8081636"/>
                  <a:pt x="1818384" y="8081636"/>
                </a:cubicBezTo>
                <a:cubicBezTo>
                  <a:pt x="1862735" y="7966863"/>
                  <a:pt x="1862735" y="7966863"/>
                  <a:pt x="1862735" y="7966863"/>
                </a:cubicBezTo>
                <a:cubicBezTo>
                  <a:pt x="1803458" y="7988773"/>
                  <a:pt x="1803458" y="7988773"/>
                  <a:pt x="1803458" y="7988773"/>
                </a:cubicBezTo>
                <a:cubicBezTo>
                  <a:pt x="1645666" y="8309447"/>
                  <a:pt x="1768916" y="8034332"/>
                  <a:pt x="1734372" y="8079894"/>
                </a:cubicBezTo>
                <a:cubicBezTo>
                  <a:pt x="1690019" y="8194671"/>
                  <a:pt x="1690019" y="8194671"/>
                  <a:pt x="1690019" y="8194671"/>
                </a:cubicBezTo>
                <a:cubicBezTo>
                  <a:pt x="1630743" y="8216578"/>
                  <a:pt x="1630743" y="8216578"/>
                  <a:pt x="1630743" y="8216578"/>
                </a:cubicBezTo>
                <a:cubicBezTo>
                  <a:pt x="1596200" y="8262139"/>
                  <a:pt x="1596200" y="8262139"/>
                  <a:pt x="1596200" y="8262139"/>
                </a:cubicBezTo>
                <a:cubicBezTo>
                  <a:pt x="1536921" y="8284048"/>
                  <a:pt x="1536921" y="8284048"/>
                  <a:pt x="1536921" y="8284048"/>
                </a:cubicBezTo>
                <a:cubicBezTo>
                  <a:pt x="1502377" y="8329611"/>
                  <a:pt x="1502377" y="8329611"/>
                  <a:pt x="1502377" y="8329611"/>
                </a:cubicBezTo>
                <a:cubicBezTo>
                  <a:pt x="1477644" y="8305958"/>
                  <a:pt x="1477644" y="8305958"/>
                  <a:pt x="1477644" y="8305958"/>
                </a:cubicBezTo>
                <a:cubicBezTo>
                  <a:pt x="1443104" y="8351516"/>
                  <a:pt x="1443104" y="8351516"/>
                  <a:pt x="1443104" y="8351516"/>
                </a:cubicBezTo>
                <a:cubicBezTo>
                  <a:pt x="1452909" y="8282305"/>
                  <a:pt x="1452909" y="8282305"/>
                  <a:pt x="1452909" y="8282305"/>
                </a:cubicBezTo>
                <a:cubicBezTo>
                  <a:pt x="1418371" y="8327860"/>
                  <a:pt x="1418371" y="8327860"/>
                  <a:pt x="1393638" y="8304210"/>
                </a:cubicBezTo>
                <a:cubicBezTo>
                  <a:pt x="1359094" y="8349771"/>
                  <a:pt x="1359094" y="8349771"/>
                  <a:pt x="1418371" y="8327860"/>
                </a:cubicBezTo>
                <a:cubicBezTo>
                  <a:pt x="1374017" y="8442639"/>
                  <a:pt x="1374017" y="8442639"/>
                  <a:pt x="1374017" y="8442639"/>
                </a:cubicBezTo>
                <a:cubicBezTo>
                  <a:pt x="1383826" y="8373423"/>
                  <a:pt x="1349284" y="8418985"/>
                  <a:pt x="1349284" y="8418985"/>
                </a:cubicBezTo>
                <a:cubicBezTo>
                  <a:pt x="1383826" y="8373423"/>
                  <a:pt x="1383826" y="8373423"/>
                  <a:pt x="1383826" y="8373423"/>
                </a:cubicBezTo>
                <a:cubicBezTo>
                  <a:pt x="1290005" y="8440897"/>
                  <a:pt x="1290005" y="8440897"/>
                  <a:pt x="1290005" y="8440897"/>
                </a:cubicBezTo>
                <a:cubicBezTo>
                  <a:pt x="1127099" y="8599489"/>
                  <a:pt x="1127099" y="8599489"/>
                  <a:pt x="1127099" y="8599489"/>
                </a:cubicBezTo>
                <a:cubicBezTo>
                  <a:pt x="1043090" y="8597742"/>
                  <a:pt x="1043090" y="8597742"/>
                  <a:pt x="1043090" y="8597742"/>
                </a:cubicBezTo>
                <a:cubicBezTo>
                  <a:pt x="1008548" y="8643302"/>
                  <a:pt x="1008548" y="8643302"/>
                  <a:pt x="1008548" y="8643302"/>
                </a:cubicBezTo>
                <a:cubicBezTo>
                  <a:pt x="914727" y="8710774"/>
                  <a:pt x="914727" y="8710774"/>
                  <a:pt x="914727" y="8710774"/>
                </a:cubicBezTo>
                <a:cubicBezTo>
                  <a:pt x="786365" y="8823805"/>
                  <a:pt x="786365" y="8823805"/>
                  <a:pt x="786365" y="8823805"/>
                </a:cubicBezTo>
                <a:lnTo>
                  <a:pt x="820235" y="8779131"/>
                </a:lnTo>
                <a:cubicBezTo>
                  <a:pt x="959080" y="8595997"/>
                  <a:pt x="959080" y="8595997"/>
                  <a:pt x="959080" y="8595997"/>
                </a:cubicBezTo>
                <a:cubicBezTo>
                  <a:pt x="1087441" y="8482967"/>
                  <a:pt x="1087441" y="8482967"/>
                  <a:pt x="1087441" y="8482967"/>
                </a:cubicBezTo>
                <a:cubicBezTo>
                  <a:pt x="1329242" y="8164042"/>
                  <a:pt x="1329242" y="8164042"/>
                  <a:pt x="1329242" y="8164042"/>
                </a:cubicBezTo>
                <a:cubicBezTo>
                  <a:pt x="1353976" y="8187693"/>
                  <a:pt x="1353976" y="8187693"/>
                  <a:pt x="1353976" y="8187693"/>
                </a:cubicBezTo>
                <a:cubicBezTo>
                  <a:pt x="1371250" y="8164911"/>
                  <a:pt x="1388519" y="8142133"/>
                  <a:pt x="1401474" y="8125049"/>
                </a:cubicBezTo>
                <a:lnTo>
                  <a:pt x="1408490" y="8115791"/>
                </a:lnTo>
                <a:lnTo>
                  <a:pt x="1410111" y="8113654"/>
                </a:lnTo>
                <a:cubicBezTo>
                  <a:pt x="1414426" y="8107962"/>
                  <a:pt x="1423063" y="8096570"/>
                  <a:pt x="1423063" y="8096570"/>
                </a:cubicBezTo>
                <a:cubicBezTo>
                  <a:pt x="1457606" y="8051009"/>
                  <a:pt x="1457606" y="8051009"/>
                  <a:pt x="1457606" y="8051009"/>
                </a:cubicBezTo>
                <a:cubicBezTo>
                  <a:pt x="1516883" y="8029101"/>
                  <a:pt x="1516883" y="8029101"/>
                  <a:pt x="1516883" y="8029101"/>
                </a:cubicBezTo>
                <a:cubicBezTo>
                  <a:pt x="1551426" y="7983540"/>
                  <a:pt x="1551426" y="7983540"/>
                  <a:pt x="1551426" y="7983540"/>
                </a:cubicBezTo>
                <a:cubicBezTo>
                  <a:pt x="1526692" y="7959888"/>
                  <a:pt x="1526692" y="7959888"/>
                  <a:pt x="1526692" y="7959888"/>
                </a:cubicBezTo>
                <a:cubicBezTo>
                  <a:pt x="1585971" y="7937977"/>
                  <a:pt x="1585971" y="7937977"/>
                  <a:pt x="1585971" y="7937977"/>
                </a:cubicBezTo>
                <a:cubicBezTo>
                  <a:pt x="1595780" y="7868761"/>
                  <a:pt x="1595780" y="7868761"/>
                  <a:pt x="1595780" y="7868761"/>
                </a:cubicBezTo>
                <a:cubicBezTo>
                  <a:pt x="1620514" y="7892416"/>
                  <a:pt x="1620514" y="7892416"/>
                  <a:pt x="1620514" y="7892416"/>
                </a:cubicBezTo>
                <a:cubicBezTo>
                  <a:pt x="1655057" y="7846856"/>
                  <a:pt x="1655057" y="7846856"/>
                  <a:pt x="1655057" y="7846856"/>
                </a:cubicBezTo>
                <a:cubicBezTo>
                  <a:pt x="1689601" y="7801292"/>
                  <a:pt x="1689601" y="7801292"/>
                  <a:pt x="1689601" y="7801292"/>
                </a:cubicBezTo>
                <a:cubicBezTo>
                  <a:pt x="1724144" y="7755730"/>
                  <a:pt x="1724144" y="7755730"/>
                  <a:pt x="1724144" y="7755730"/>
                </a:cubicBezTo>
                <a:cubicBezTo>
                  <a:pt x="1733953" y="7686516"/>
                  <a:pt x="1733953" y="7686516"/>
                  <a:pt x="1733953" y="7686516"/>
                </a:cubicBezTo>
                <a:cubicBezTo>
                  <a:pt x="1709220" y="7662863"/>
                  <a:pt x="1709220" y="7662863"/>
                  <a:pt x="1709220" y="7662863"/>
                </a:cubicBezTo>
                <a:cubicBezTo>
                  <a:pt x="1768497" y="7640954"/>
                  <a:pt x="1768497" y="7640954"/>
                  <a:pt x="1768497" y="7640954"/>
                </a:cubicBezTo>
                <a:cubicBezTo>
                  <a:pt x="1743762" y="7617302"/>
                  <a:pt x="1743762" y="7617302"/>
                  <a:pt x="1743762" y="7617302"/>
                </a:cubicBezTo>
                <a:cubicBezTo>
                  <a:pt x="1684486" y="7639211"/>
                  <a:pt x="1684486" y="7639211"/>
                  <a:pt x="1684486" y="7639211"/>
                </a:cubicBezTo>
                <a:cubicBezTo>
                  <a:pt x="1649943" y="7684774"/>
                  <a:pt x="1649943" y="7684774"/>
                  <a:pt x="1649943" y="7684774"/>
                </a:cubicBezTo>
                <a:cubicBezTo>
                  <a:pt x="1556120" y="7752245"/>
                  <a:pt x="1556120" y="7752245"/>
                  <a:pt x="1556120" y="7752245"/>
                </a:cubicBezTo>
                <a:cubicBezTo>
                  <a:pt x="1487034" y="7843365"/>
                  <a:pt x="1487034" y="7843365"/>
                  <a:pt x="1487034" y="7843365"/>
                </a:cubicBezTo>
                <a:cubicBezTo>
                  <a:pt x="1333937" y="7932745"/>
                  <a:pt x="1452492" y="7888929"/>
                  <a:pt x="1452492" y="7888929"/>
                </a:cubicBezTo>
                <a:cubicBezTo>
                  <a:pt x="1393215" y="7910838"/>
                  <a:pt x="1393215" y="7910838"/>
                  <a:pt x="1393215" y="7910838"/>
                </a:cubicBezTo>
                <a:cubicBezTo>
                  <a:pt x="1324128" y="8001962"/>
                  <a:pt x="1324128" y="8001962"/>
                  <a:pt x="1324128" y="8001962"/>
                </a:cubicBezTo>
                <a:cubicBezTo>
                  <a:pt x="1299394" y="7978306"/>
                  <a:pt x="1299394" y="7978306"/>
                  <a:pt x="1299394" y="7978306"/>
                </a:cubicBezTo>
                <a:cubicBezTo>
                  <a:pt x="1230307" y="8069430"/>
                  <a:pt x="1230307" y="8069430"/>
                  <a:pt x="1230307" y="8069430"/>
                </a:cubicBezTo>
                <a:cubicBezTo>
                  <a:pt x="1195767" y="8114988"/>
                  <a:pt x="1195767" y="8114988"/>
                  <a:pt x="1195767" y="8114988"/>
                </a:cubicBezTo>
                <a:cubicBezTo>
                  <a:pt x="1136490" y="8136899"/>
                  <a:pt x="1136490" y="8136899"/>
                  <a:pt x="1136490" y="8136899"/>
                </a:cubicBezTo>
                <a:cubicBezTo>
                  <a:pt x="1067403" y="8228022"/>
                  <a:pt x="1067403" y="8228022"/>
                  <a:pt x="1067403" y="8228022"/>
                </a:cubicBezTo>
                <a:cubicBezTo>
                  <a:pt x="1042668" y="8204369"/>
                  <a:pt x="1042668" y="8204369"/>
                  <a:pt x="1042668" y="8204369"/>
                </a:cubicBezTo>
                <a:cubicBezTo>
                  <a:pt x="1052479" y="8135151"/>
                  <a:pt x="1052479" y="8135151"/>
                  <a:pt x="1052479" y="8135151"/>
                </a:cubicBezTo>
                <a:cubicBezTo>
                  <a:pt x="1111756" y="8113242"/>
                  <a:pt x="1111756" y="8113242"/>
                  <a:pt x="1111756" y="8113242"/>
                </a:cubicBezTo>
                <a:cubicBezTo>
                  <a:pt x="1146299" y="8067681"/>
                  <a:pt x="1146299" y="8067681"/>
                  <a:pt x="1146299" y="8067681"/>
                </a:cubicBezTo>
                <a:cubicBezTo>
                  <a:pt x="1180840" y="8022127"/>
                  <a:pt x="1180840" y="8022127"/>
                  <a:pt x="1180840" y="8022127"/>
                </a:cubicBezTo>
                <a:cubicBezTo>
                  <a:pt x="1215382" y="7976563"/>
                  <a:pt x="1205574" y="8045778"/>
                  <a:pt x="1240118" y="8000217"/>
                </a:cubicBezTo>
                <a:cubicBezTo>
                  <a:pt x="1274662" y="7954654"/>
                  <a:pt x="1274662" y="7954654"/>
                  <a:pt x="1274662" y="7954654"/>
                </a:cubicBezTo>
                <a:cubicBezTo>
                  <a:pt x="1309205" y="7909093"/>
                  <a:pt x="1309205" y="7909093"/>
                  <a:pt x="1309205" y="7909093"/>
                </a:cubicBezTo>
                <a:cubicBezTo>
                  <a:pt x="1319013" y="7839880"/>
                  <a:pt x="1319013" y="7839880"/>
                  <a:pt x="1319013" y="7839880"/>
                </a:cubicBezTo>
                <a:cubicBezTo>
                  <a:pt x="1284470" y="7885441"/>
                  <a:pt x="1309205" y="7909093"/>
                  <a:pt x="1274662" y="7954654"/>
                </a:cubicBezTo>
                <a:cubicBezTo>
                  <a:pt x="1274662" y="7954654"/>
                  <a:pt x="1249926" y="7931002"/>
                  <a:pt x="1249926" y="7931002"/>
                </a:cubicBezTo>
                <a:cubicBezTo>
                  <a:pt x="1225192" y="7907350"/>
                  <a:pt x="1225192" y="7907350"/>
                  <a:pt x="1225192" y="7907350"/>
                </a:cubicBezTo>
                <a:cubicBezTo>
                  <a:pt x="1165915" y="7929260"/>
                  <a:pt x="1165915" y="7929260"/>
                  <a:pt x="1165915" y="7929260"/>
                </a:cubicBezTo>
                <a:cubicBezTo>
                  <a:pt x="1190648" y="7952911"/>
                  <a:pt x="1156105" y="7998473"/>
                  <a:pt x="1156105" y="7998473"/>
                </a:cubicBezTo>
                <a:cubicBezTo>
                  <a:pt x="1027745" y="8111501"/>
                  <a:pt x="1027745" y="8111501"/>
                  <a:pt x="1027745" y="8111501"/>
                </a:cubicBezTo>
                <a:cubicBezTo>
                  <a:pt x="968469" y="8133409"/>
                  <a:pt x="968469" y="8133409"/>
                  <a:pt x="968469" y="8133409"/>
                </a:cubicBezTo>
                <a:cubicBezTo>
                  <a:pt x="840104" y="8246441"/>
                  <a:pt x="840104" y="8246441"/>
                  <a:pt x="840104" y="8246441"/>
                </a:cubicBezTo>
                <a:cubicBezTo>
                  <a:pt x="815371" y="8222788"/>
                  <a:pt x="815371" y="8222788"/>
                  <a:pt x="815371" y="8222788"/>
                </a:cubicBezTo>
                <a:cubicBezTo>
                  <a:pt x="780826" y="8268350"/>
                  <a:pt x="780826" y="8268350"/>
                  <a:pt x="780826" y="8268350"/>
                </a:cubicBezTo>
                <a:cubicBezTo>
                  <a:pt x="805560" y="8292004"/>
                  <a:pt x="805560" y="8292004"/>
                  <a:pt x="805560" y="8292004"/>
                </a:cubicBezTo>
                <a:cubicBezTo>
                  <a:pt x="652465" y="8381380"/>
                  <a:pt x="652465" y="8381380"/>
                  <a:pt x="652465" y="8381380"/>
                </a:cubicBezTo>
                <a:cubicBezTo>
                  <a:pt x="583379" y="8472503"/>
                  <a:pt x="583379" y="8472503"/>
                  <a:pt x="583379" y="8472503"/>
                </a:cubicBezTo>
                <a:cubicBezTo>
                  <a:pt x="514293" y="8563626"/>
                  <a:pt x="514293" y="8563626"/>
                  <a:pt x="514293" y="8563626"/>
                </a:cubicBezTo>
                <a:cubicBezTo>
                  <a:pt x="524101" y="8494410"/>
                  <a:pt x="524101" y="8494410"/>
                  <a:pt x="524101" y="8494410"/>
                </a:cubicBezTo>
                <a:cubicBezTo>
                  <a:pt x="455015" y="8585533"/>
                  <a:pt x="455015" y="8585533"/>
                  <a:pt x="455015" y="8585533"/>
                </a:cubicBezTo>
                <a:cubicBezTo>
                  <a:pt x="385931" y="8676653"/>
                  <a:pt x="385931" y="8676653"/>
                  <a:pt x="385931" y="8676653"/>
                </a:cubicBezTo>
                <a:cubicBezTo>
                  <a:pt x="361198" y="8652999"/>
                  <a:pt x="361198" y="8652999"/>
                  <a:pt x="361198" y="8652999"/>
                </a:cubicBezTo>
                <a:cubicBezTo>
                  <a:pt x="395741" y="8607439"/>
                  <a:pt x="395741" y="8607439"/>
                  <a:pt x="395741" y="8607439"/>
                </a:cubicBezTo>
                <a:lnTo>
                  <a:pt x="336465" y="8629346"/>
                </a:lnTo>
                <a:cubicBezTo>
                  <a:pt x="371008" y="8583786"/>
                  <a:pt x="371008" y="8583786"/>
                  <a:pt x="371008" y="8583786"/>
                </a:cubicBezTo>
                <a:cubicBezTo>
                  <a:pt x="533911" y="8425198"/>
                  <a:pt x="533911" y="8425198"/>
                  <a:pt x="533911" y="8425198"/>
                </a:cubicBezTo>
                <a:cubicBezTo>
                  <a:pt x="568454" y="8379635"/>
                  <a:pt x="568454" y="8379635"/>
                  <a:pt x="568454" y="8379635"/>
                </a:cubicBezTo>
                <a:cubicBezTo>
                  <a:pt x="602999" y="8334073"/>
                  <a:pt x="602999" y="8334073"/>
                  <a:pt x="602999" y="8334073"/>
                </a:cubicBezTo>
                <a:cubicBezTo>
                  <a:pt x="637543" y="8288510"/>
                  <a:pt x="637543" y="8288510"/>
                  <a:pt x="637543" y="8288510"/>
                </a:cubicBezTo>
                <a:cubicBezTo>
                  <a:pt x="662276" y="8312162"/>
                  <a:pt x="662276" y="8312162"/>
                  <a:pt x="662276" y="8312162"/>
                </a:cubicBezTo>
                <a:cubicBezTo>
                  <a:pt x="696817" y="8266603"/>
                  <a:pt x="696817" y="8266603"/>
                  <a:pt x="696817" y="8266603"/>
                </a:cubicBezTo>
                <a:cubicBezTo>
                  <a:pt x="706625" y="8197393"/>
                  <a:pt x="706625" y="8197393"/>
                  <a:pt x="706625" y="8197393"/>
                </a:cubicBezTo>
                <a:cubicBezTo>
                  <a:pt x="810254" y="8060708"/>
                  <a:pt x="810254" y="8060708"/>
                  <a:pt x="810254" y="8060708"/>
                </a:cubicBezTo>
                <a:cubicBezTo>
                  <a:pt x="948429" y="7878461"/>
                  <a:pt x="948429" y="7878461"/>
                  <a:pt x="948429" y="7878461"/>
                </a:cubicBezTo>
                <a:cubicBezTo>
                  <a:pt x="1076791" y="7765433"/>
                  <a:pt x="1076791" y="7765433"/>
                  <a:pt x="1076791" y="7765433"/>
                </a:cubicBezTo>
                <a:cubicBezTo>
                  <a:pt x="1170611" y="7697963"/>
                  <a:pt x="1180419" y="7628747"/>
                  <a:pt x="1239699" y="7606838"/>
                </a:cubicBezTo>
                <a:cubicBezTo>
                  <a:pt x="1274244" y="7561276"/>
                  <a:pt x="1274244" y="7561276"/>
                  <a:pt x="1274244" y="7561276"/>
                </a:cubicBezTo>
                <a:cubicBezTo>
                  <a:pt x="1377871" y="7424593"/>
                  <a:pt x="1377871" y="7424593"/>
                  <a:pt x="1377871" y="7424593"/>
                </a:cubicBezTo>
                <a:cubicBezTo>
                  <a:pt x="1318592" y="7446503"/>
                  <a:pt x="1318592" y="7446503"/>
                  <a:pt x="1318592" y="7446503"/>
                </a:cubicBezTo>
                <a:cubicBezTo>
                  <a:pt x="1481502" y="7287906"/>
                  <a:pt x="1456766" y="7264255"/>
                  <a:pt x="1491311" y="7218694"/>
                </a:cubicBezTo>
                <a:cubicBezTo>
                  <a:pt x="1525854" y="7173131"/>
                  <a:pt x="1525854" y="7173131"/>
                  <a:pt x="1525854" y="7173131"/>
                </a:cubicBezTo>
                <a:cubicBezTo>
                  <a:pt x="1501121" y="7149480"/>
                  <a:pt x="1501121" y="7149480"/>
                  <a:pt x="1501121" y="7149480"/>
                </a:cubicBezTo>
                <a:cubicBezTo>
                  <a:pt x="1493711" y="7152216"/>
                  <a:pt x="1488154" y="7154272"/>
                  <a:pt x="1484103" y="7155767"/>
                </a:cubicBezTo>
                <a:lnTo>
                  <a:pt x="1479220" y="7157574"/>
                </a:lnTo>
                <a:lnTo>
                  <a:pt x="1478892" y="7157695"/>
                </a:lnTo>
                <a:lnTo>
                  <a:pt x="1477506" y="7158208"/>
                </a:lnTo>
                <a:lnTo>
                  <a:pt x="1475072" y="7159107"/>
                </a:lnTo>
                <a:cubicBezTo>
                  <a:pt x="1474493" y="7159321"/>
                  <a:pt x="1474724" y="7159237"/>
                  <a:pt x="1476113" y="7158723"/>
                </a:cubicBezTo>
                <a:lnTo>
                  <a:pt x="1477506" y="7158208"/>
                </a:lnTo>
                <a:lnTo>
                  <a:pt x="1479220" y="7157574"/>
                </a:lnTo>
                <a:lnTo>
                  <a:pt x="1492785" y="7152561"/>
                </a:lnTo>
                <a:cubicBezTo>
                  <a:pt x="1497416" y="7150850"/>
                  <a:pt x="1501121" y="7149480"/>
                  <a:pt x="1501121" y="7149480"/>
                </a:cubicBezTo>
                <a:cubicBezTo>
                  <a:pt x="1372759" y="7262511"/>
                  <a:pt x="1372759" y="7262511"/>
                  <a:pt x="1372759" y="7262511"/>
                </a:cubicBezTo>
                <a:cubicBezTo>
                  <a:pt x="1476387" y="7125828"/>
                  <a:pt x="1476387" y="7125828"/>
                  <a:pt x="1476387" y="7125828"/>
                </a:cubicBezTo>
                <a:cubicBezTo>
                  <a:pt x="1535662" y="7103919"/>
                  <a:pt x="1535662" y="7103919"/>
                  <a:pt x="1535662" y="7103919"/>
                </a:cubicBezTo>
                <a:cubicBezTo>
                  <a:pt x="1570205" y="7058358"/>
                  <a:pt x="1570205" y="7058358"/>
                  <a:pt x="1570205" y="7058358"/>
                </a:cubicBezTo>
                <a:lnTo>
                  <a:pt x="1604747" y="7012798"/>
                </a:lnTo>
                <a:cubicBezTo>
                  <a:pt x="1614560" y="6943584"/>
                  <a:pt x="1614560" y="6943584"/>
                  <a:pt x="1614560" y="6943584"/>
                </a:cubicBezTo>
                <a:cubicBezTo>
                  <a:pt x="1649102" y="6898022"/>
                  <a:pt x="1649102" y="6898022"/>
                  <a:pt x="1649102" y="6898022"/>
                </a:cubicBezTo>
                <a:cubicBezTo>
                  <a:pt x="1555280" y="6965492"/>
                  <a:pt x="1604747" y="7012798"/>
                  <a:pt x="1555280" y="6965492"/>
                </a:cubicBezTo>
                <a:cubicBezTo>
                  <a:pt x="1580015" y="6989145"/>
                  <a:pt x="1580015" y="6989145"/>
                  <a:pt x="1580015" y="6989145"/>
                </a:cubicBezTo>
                <a:cubicBezTo>
                  <a:pt x="1520736" y="7011056"/>
                  <a:pt x="1520736" y="7011056"/>
                  <a:pt x="1520736" y="7011056"/>
                </a:cubicBezTo>
                <a:cubicBezTo>
                  <a:pt x="1426921" y="7078520"/>
                  <a:pt x="1426921" y="7078520"/>
                  <a:pt x="1426921" y="7078520"/>
                </a:cubicBezTo>
                <a:cubicBezTo>
                  <a:pt x="1451654" y="7102172"/>
                  <a:pt x="1451654" y="7102172"/>
                  <a:pt x="1451654" y="7102172"/>
                </a:cubicBezTo>
                <a:cubicBezTo>
                  <a:pt x="1417110" y="7147734"/>
                  <a:pt x="1417110" y="7147734"/>
                  <a:pt x="1417110" y="7147734"/>
                </a:cubicBezTo>
                <a:cubicBezTo>
                  <a:pt x="1348023" y="7238857"/>
                  <a:pt x="1348023" y="7238857"/>
                  <a:pt x="1348023" y="7238857"/>
                </a:cubicBezTo>
                <a:cubicBezTo>
                  <a:pt x="1323291" y="7215206"/>
                  <a:pt x="1323291" y="7215206"/>
                  <a:pt x="1288746" y="7260768"/>
                </a:cubicBezTo>
                <a:cubicBezTo>
                  <a:pt x="1185116" y="7397454"/>
                  <a:pt x="1185116" y="7397454"/>
                  <a:pt x="1185116" y="7397454"/>
                </a:cubicBezTo>
                <a:cubicBezTo>
                  <a:pt x="1160382" y="7373802"/>
                  <a:pt x="1160382" y="7373802"/>
                  <a:pt x="1160382" y="7373802"/>
                </a:cubicBezTo>
                <a:cubicBezTo>
                  <a:pt x="1125839" y="7419361"/>
                  <a:pt x="1125839" y="7419361"/>
                  <a:pt x="1125839" y="7419361"/>
                </a:cubicBezTo>
                <a:cubicBezTo>
                  <a:pt x="1091294" y="7464922"/>
                  <a:pt x="1091294" y="7464922"/>
                  <a:pt x="1091294" y="7464922"/>
                </a:cubicBezTo>
                <a:cubicBezTo>
                  <a:pt x="1081486" y="7534140"/>
                  <a:pt x="1081486" y="7534140"/>
                  <a:pt x="1081486" y="7534140"/>
                </a:cubicBezTo>
                <a:cubicBezTo>
                  <a:pt x="1116030" y="7488576"/>
                  <a:pt x="1116030" y="7488576"/>
                  <a:pt x="1116030" y="7488576"/>
                </a:cubicBezTo>
                <a:cubicBezTo>
                  <a:pt x="1106218" y="7557791"/>
                  <a:pt x="1106218" y="7557791"/>
                  <a:pt x="1106218" y="7557791"/>
                </a:cubicBezTo>
                <a:cubicBezTo>
                  <a:pt x="1046941" y="7579701"/>
                  <a:pt x="1046941" y="7579701"/>
                  <a:pt x="1046941" y="7579701"/>
                </a:cubicBezTo>
                <a:cubicBezTo>
                  <a:pt x="977855" y="7670822"/>
                  <a:pt x="977855" y="7670822"/>
                  <a:pt x="977855" y="7670822"/>
                </a:cubicBezTo>
                <a:cubicBezTo>
                  <a:pt x="884034" y="7738294"/>
                  <a:pt x="884034" y="7738294"/>
                  <a:pt x="884034" y="7738294"/>
                </a:cubicBezTo>
                <a:cubicBezTo>
                  <a:pt x="908768" y="7761945"/>
                  <a:pt x="908768" y="7761945"/>
                  <a:pt x="908768" y="7761945"/>
                </a:cubicBezTo>
                <a:cubicBezTo>
                  <a:pt x="874230" y="7807501"/>
                  <a:pt x="874230" y="7807501"/>
                  <a:pt x="874230" y="7807501"/>
                </a:cubicBezTo>
                <a:cubicBezTo>
                  <a:pt x="814952" y="7829411"/>
                  <a:pt x="780409" y="7874973"/>
                  <a:pt x="780409" y="7874973"/>
                </a:cubicBezTo>
                <a:cubicBezTo>
                  <a:pt x="849496" y="7783848"/>
                  <a:pt x="849496" y="7783848"/>
                  <a:pt x="849496" y="7783848"/>
                </a:cubicBezTo>
                <a:cubicBezTo>
                  <a:pt x="859301" y="7714642"/>
                  <a:pt x="859301" y="7714642"/>
                  <a:pt x="859301" y="7714642"/>
                </a:cubicBezTo>
                <a:cubicBezTo>
                  <a:pt x="800027" y="7736544"/>
                  <a:pt x="800027" y="7736544"/>
                  <a:pt x="800027" y="7736544"/>
                </a:cubicBezTo>
                <a:lnTo>
                  <a:pt x="845364" y="7676749"/>
                </a:lnTo>
                <a:lnTo>
                  <a:pt x="869111" y="7645425"/>
                </a:lnTo>
                <a:cubicBezTo>
                  <a:pt x="809833" y="7667334"/>
                  <a:pt x="809833" y="7667334"/>
                  <a:pt x="809833" y="7667334"/>
                </a:cubicBezTo>
                <a:cubicBezTo>
                  <a:pt x="740748" y="7758455"/>
                  <a:pt x="740748" y="7758455"/>
                  <a:pt x="740748" y="7758455"/>
                </a:cubicBezTo>
                <a:cubicBezTo>
                  <a:pt x="706206" y="7804015"/>
                  <a:pt x="706206" y="7804015"/>
                  <a:pt x="706206" y="7804015"/>
                </a:cubicBezTo>
                <a:cubicBezTo>
                  <a:pt x="612385" y="7871487"/>
                  <a:pt x="612385" y="7871487"/>
                  <a:pt x="612385" y="7871487"/>
                </a:cubicBezTo>
                <a:cubicBezTo>
                  <a:pt x="602576" y="7940699"/>
                  <a:pt x="602576" y="7940699"/>
                  <a:pt x="602576" y="7940699"/>
                </a:cubicBezTo>
                <a:cubicBezTo>
                  <a:pt x="568033" y="7986260"/>
                  <a:pt x="568033" y="7986260"/>
                  <a:pt x="568033" y="7986260"/>
                </a:cubicBezTo>
                <a:cubicBezTo>
                  <a:pt x="508755" y="8008171"/>
                  <a:pt x="508755" y="8008171"/>
                  <a:pt x="508755" y="8008171"/>
                </a:cubicBezTo>
                <a:cubicBezTo>
                  <a:pt x="518565" y="7938957"/>
                  <a:pt x="518565" y="7938957"/>
                  <a:pt x="518565" y="7938957"/>
                </a:cubicBezTo>
                <a:cubicBezTo>
                  <a:pt x="656738" y="7756711"/>
                  <a:pt x="656738" y="7756711"/>
                  <a:pt x="656738" y="7756711"/>
                </a:cubicBezTo>
                <a:cubicBezTo>
                  <a:pt x="716015" y="7734802"/>
                  <a:pt x="716015" y="7734802"/>
                  <a:pt x="716015" y="7734802"/>
                </a:cubicBezTo>
                <a:cubicBezTo>
                  <a:pt x="948006" y="7485089"/>
                  <a:pt x="948006" y="7485089"/>
                  <a:pt x="948006" y="7485089"/>
                </a:cubicBezTo>
                <a:cubicBezTo>
                  <a:pt x="957817" y="7415872"/>
                  <a:pt x="957817" y="7415872"/>
                  <a:pt x="957817" y="7415872"/>
                </a:cubicBezTo>
                <a:cubicBezTo>
                  <a:pt x="923273" y="7461436"/>
                  <a:pt x="923273" y="7461436"/>
                  <a:pt x="923273" y="7461436"/>
                </a:cubicBezTo>
                <a:cubicBezTo>
                  <a:pt x="888730" y="7506996"/>
                  <a:pt x="888730" y="7506996"/>
                  <a:pt x="888730" y="7506996"/>
                </a:cubicBezTo>
                <a:cubicBezTo>
                  <a:pt x="829453" y="7528907"/>
                  <a:pt x="829453" y="7528907"/>
                  <a:pt x="829453" y="7528907"/>
                </a:cubicBezTo>
                <a:cubicBezTo>
                  <a:pt x="770178" y="7550812"/>
                  <a:pt x="770178" y="7550812"/>
                  <a:pt x="770178" y="7550812"/>
                </a:cubicBezTo>
                <a:cubicBezTo>
                  <a:pt x="794910" y="7574468"/>
                  <a:pt x="735632" y="7596378"/>
                  <a:pt x="794910" y="7574468"/>
                </a:cubicBezTo>
                <a:cubicBezTo>
                  <a:pt x="760366" y="7620030"/>
                  <a:pt x="760366" y="7620030"/>
                  <a:pt x="760366" y="7620030"/>
                </a:cubicBezTo>
                <a:cubicBezTo>
                  <a:pt x="725827" y="7665585"/>
                  <a:pt x="725827" y="7665585"/>
                  <a:pt x="725827" y="7665585"/>
                </a:cubicBezTo>
                <a:cubicBezTo>
                  <a:pt x="666549" y="7687495"/>
                  <a:pt x="666549" y="7687495"/>
                  <a:pt x="666549" y="7687495"/>
                </a:cubicBezTo>
                <a:cubicBezTo>
                  <a:pt x="562917" y="7824182"/>
                  <a:pt x="562917" y="7824182"/>
                  <a:pt x="562917" y="7824182"/>
                </a:cubicBezTo>
                <a:cubicBezTo>
                  <a:pt x="538184" y="7800528"/>
                  <a:pt x="538184" y="7800528"/>
                  <a:pt x="538184" y="7800528"/>
                </a:cubicBezTo>
                <a:cubicBezTo>
                  <a:pt x="520917" y="7823304"/>
                  <a:pt x="510120" y="7837545"/>
                  <a:pt x="503643" y="7846089"/>
                </a:cubicBezTo>
                <a:cubicBezTo>
                  <a:pt x="467236" y="7880039"/>
                  <a:pt x="439387" y="7906218"/>
                  <a:pt x="418416" y="7926075"/>
                </a:cubicBezTo>
                <a:lnTo>
                  <a:pt x="377038" y="7965652"/>
                </a:lnTo>
                <a:lnTo>
                  <a:pt x="408532" y="7931969"/>
                </a:lnTo>
                <a:cubicBezTo>
                  <a:pt x="419711" y="7918102"/>
                  <a:pt x="424640" y="7908083"/>
                  <a:pt x="409821" y="7913561"/>
                </a:cubicBezTo>
                <a:cubicBezTo>
                  <a:pt x="340738" y="8004678"/>
                  <a:pt x="340738" y="8004678"/>
                  <a:pt x="340738" y="8004678"/>
                </a:cubicBezTo>
                <a:cubicBezTo>
                  <a:pt x="306196" y="8050240"/>
                  <a:pt x="306196" y="8050240"/>
                  <a:pt x="306196" y="8050240"/>
                </a:cubicBezTo>
                <a:cubicBezTo>
                  <a:pt x="246917" y="8072150"/>
                  <a:pt x="246917" y="8072150"/>
                  <a:pt x="246917" y="8072150"/>
                </a:cubicBezTo>
                <a:cubicBezTo>
                  <a:pt x="271651" y="8095804"/>
                  <a:pt x="271651" y="8095804"/>
                  <a:pt x="271651" y="8095804"/>
                </a:cubicBezTo>
                <a:cubicBezTo>
                  <a:pt x="237106" y="8141366"/>
                  <a:pt x="237106" y="8141366"/>
                  <a:pt x="237106" y="8141366"/>
                </a:cubicBezTo>
                <a:cubicBezTo>
                  <a:pt x="212373" y="8117711"/>
                  <a:pt x="212373" y="8117711"/>
                  <a:pt x="212373" y="8117711"/>
                </a:cubicBezTo>
                <a:cubicBezTo>
                  <a:pt x="187639" y="8094058"/>
                  <a:pt x="187639" y="8094058"/>
                  <a:pt x="187639" y="8094058"/>
                </a:cubicBezTo>
                <a:cubicBezTo>
                  <a:pt x="162906" y="8070408"/>
                  <a:pt x="162906" y="8070408"/>
                  <a:pt x="162906" y="8070408"/>
                </a:cubicBezTo>
                <a:cubicBezTo>
                  <a:pt x="128366" y="8115963"/>
                  <a:pt x="102454" y="8150139"/>
                  <a:pt x="83025" y="8175764"/>
                </a:cubicBezTo>
                <a:lnTo>
                  <a:pt x="59276" y="8207091"/>
                </a:lnTo>
                <a:cubicBezTo>
                  <a:pt x="0" y="8228995"/>
                  <a:pt x="0" y="8228995"/>
                  <a:pt x="0" y="8228995"/>
                </a:cubicBezTo>
                <a:cubicBezTo>
                  <a:pt x="197449" y="8024846"/>
                  <a:pt x="197449" y="8024846"/>
                  <a:pt x="197449" y="8024846"/>
                </a:cubicBezTo>
                <a:cubicBezTo>
                  <a:pt x="483602" y="7591140"/>
                  <a:pt x="483602" y="7591140"/>
                  <a:pt x="483602" y="7591140"/>
                </a:cubicBezTo>
                <a:cubicBezTo>
                  <a:pt x="759947" y="7226652"/>
                  <a:pt x="759947" y="7226652"/>
                  <a:pt x="759947" y="7226652"/>
                </a:cubicBezTo>
                <a:cubicBezTo>
                  <a:pt x="853768" y="7159181"/>
                  <a:pt x="853768" y="7159181"/>
                  <a:pt x="853768" y="7159181"/>
                </a:cubicBezTo>
                <a:cubicBezTo>
                  <a:pt x="898120" y="7044407"/>
                  <a:pt x="898120" y="7044407"/>
                  <a:pt x="898120" y="7044407"/>
                </a:cubicBezTo>
                <a:cubicBezTo>
                  <a:pt x="957399" y="7022497"/>
                  <a:pt x="957399" y="7022497"/>
                  <a:pt x="957399" y="7022497"/>
                </a:cubicBezTo>
                <a:cubicBezTo>
                  <a:pt x="967207" y="6953280"/>
                  <a:pt x="967207" y="6953280"/>
                  <a:pt x="967207" y="6953280"/>
                </a:cubicBezTo>
                <a:cubicBezTo>
                  <a:pt x="873388" y="7020752"/>
                  <a:pt x="873388" y="7020752"/>
                  <a:pt x="873388" y="7020752"/>
                </a:cubicBezTo>
                <a:cubicBezTo>
                  <a:pt x="898120" y="7044407"/>
                  <a:pt x="814109" y="7042664"/>
                  <a:pt x="838843" y="7066316"/>
                </a:cubicBezTo>
                <a:cubicBezTo>
                  <a:pt x="814109" y="7042664"/>
                  <a:pt x="814109" y="7042664"/>
                  <a:pt x="814109" y="7042664"/>
                </a:cubicBezTo>
                <a:cubicBezTo>
                  <a:pt x="789376" y="7019009"/>
                  <a:pt x="789376" y="7019009"/>
                  <a:pt x="789376" y="7019009"/>
                </a:cubicBezTo>
                <a:cubicBezTo>
                  <a:pt x="823920" y="6973448"/>
                  <a:pt x="823920" y="6973448"/>
                  <a:pt x="823920" y="6973448"/>
                </a:cubicBezTo>
                <a:cubicBezTo>
                  <a:pt x="858463" y="6927886"/>
                  <a:pt x="858463" y="6927886"/>
                  <a:pt x="858463" y="6927886"/>
                </a:cubicBezTo>
                <a:cubicBezTo>
                  <a:pt x="893008" y="6882324"/>
                  <a:pt x="893008" y="6882324"/>
                  <a:pt x="893008" y="6882324"/>
                </a:cubicBezTo>
                <a:cubicBezTo>
                  <a:pt x="952284" y="6860414"/>
                  <a:pt x="952284" y="6860414"/>
                  <a:pt x="952284" y="6860414"/>
                </a:cubicBezTo>
                <a:cubicBezTo>
                  <a:pt x="942475" y="6929629"/>
                  <a:pt x="893008" y="6882324"/>
                  <a:pt x="883197" y="6951538"/>
                </a:cubicBezTo>
                <a:cubicBezTo>
                  <a:pt x="848654" y="6997100"/>
                  <a:pt x="848654" y="6997100"/>
                  <a:pt x="848654" y="6997100"/>
                </a:cubicBezTo>
                <a:cubicBezTo>
                  <a:pt x="907931" y="6975190"/>
                  <a:pt x="907931" y="6975190"/>
                  <a:pt x="907931" y="6975190"/>
                </a:cubicBezTo>
                <a:cubicBezTo>
                  <a:pt x="1095571" y="6840250"/>
                  <a:pt x="1095571" y="6840250"/>
                  <a:pt x="1061028" y="6885812"/>
                </a:cubicBezTo>
                <a:cubicBezTo>
                  <a:pt x="1026487" y="6931371"/>
                  <a:pt x="1001751" y="6907719"/>
                  <a:pt x="1026487" y="6931371"/>
                </a:cubicBezTo>
                <a:cubicBezTo>
                  <a:pt x="1061028" y="6885812"/>
                  <a:pt x="1061028" y="6885812"/>
                  <a:pt x="1061028" y="6885812"/>
                </a:cubicBezTo>
                <a:cubicBezTo>
                  <a:pt x="1130115" y="6794689"/>
                  <a:pt x="1130115" y="6794689"/>
                  <a:pt x="1130115" y="6794689"/>
                </a:cubicBezTo>
                <a:cubicBezTo>
                  <a:pt x="1164656" y="6749131"/>
                  <a:pt x="1164656" y="6749131"/>
                  <a:pt x="1164656" y="6749131"/>
                </a:cubicBezTo>
                <a:cubicBezTo>
                  <a:pt x="1199199" y="6703571"/>
                  <a:pt x="1199199" y="6703571"/>
                  <a:pt x="1199199" y="6703571"/>
                </a:cubicBezTo>
                <a:cubicBezTo>
                  <a:pt x="1174466" y="6679913"/>
                  <a:pt x="1174466" y="6679913"/>
                  <a:pt x="1139921" y="6725476"/>
                </a:cubicBezTo>
                <a:cubicBezTo>
                  <a:pt x="1174466" y="6679913"/>
                  <a:pt x="1174466" y="6679913"/>
                  <a:pt x="1174466" y="6679913"/>
                </a:cubicBezTo>
                <a:cubicBezTo>
                  <a:pt x="1268286" y="6612445"/>
                  <a:pt x="1268286" y="6612445"/>
                  <a:pt x="1268286" y="6612445"/>
                </a:cubicBezTo>
                <a:cubicBezTo>
                  <a:pt x="1362105" y="6544975"/>
                  <a:pt x="1362105" y="6544975"/>
                  <a:pt x="1362105" y="6544975"/>
                </a:cubicBezTo>
                <a:cubicBezTo>
                  <a:pt x="1455927" y="6477505"/>
                  <a:pt x="1455927" y="6477505"/>
                  <a:pt x="1455927" y="6477505"/>
                </a:cubicBezTo>
                <a:cubicBezTo>
                  <a:pt x="1490467" y="6431946"/>
                  <a:pt x="1490467" y="6431946"/>
                  <a:pt x="1490467" y="6431946"/>
                </a:cubicBezTo>
                <a:cubicBezTo>
                  <a:pt x="1465732" y="6408294"/>
                  <a:pt x="1465732" y="6408294"/>
                  <a:pt x="1465732" y="6408294"/>
                </a:cubicBezTo>
                <a:cubicBezTo>
                  <a:pt x="1441000" y="6384642"/>
                  <a:pt x="1465732" y="6408294"/>
                  <a:pt x="1500277" y="6362731"/>
                </a:cubicBezTo>
                <a:cubicBezTo>
                  <a:pt x="1475543" y="6339079"/>
                  <a:pt x="1534819" y="6317171"/>
                  <a:pt x="1534819" y="6317171"/>
                </a:cubicBezTo>
                <a:cubicBezTo>
                  <a:pt x="1559553" y="6340825"/>
                  <a:pt x="1559553" y="6340825"/>
                  <a:pt x="1559553" y="6340825"/>
                </a:cubicBezTo>
                <a:cubicBezTo>
                  <a:pt x="1594096" y="6295262"/>
                  <a:pt x="1594096" y="6295262"/>
                  <a:pt x="1594096" y="6295262"/>
                </a:cubicBezTo>
                <a:cubicBezTo>
                  <a:pt x="1608917" y="6289785"/>
                  <a:pt x="1620031" y="6285676"/>
                  <a:pt x="1628367" y="6282597"/>
                </a:cubicBezTo>
                <a:lnTo>
                  <a:pt x="1640199" y="6278220"/>
                </a:lnTo>
                <a:lnTo>
                  <a:pt x="1661039" y="6250733"/>
                </a:lnTo>
                <a:cubicBezTo>
                  <a:pt x="1664274" y="6246466"/>
                  <a:pt x="1664274" y="6246466"/>
                  <a:pt x="1664274" y="6246466"/>
                </a:cubicBezTo>
                <a:lnTo>
                  <a:pt x="1729536" y="6188998"/>
                </a:lnTo>
                <a:lnTo>
                  <a:pt x="1738483" y="6181119"/>
                </a:lnTo>
                <a:lnTo>
                  <a:pt x="1766193" y="6156720"/>
                </a:lnTo>
                <a:lnTo>
                  <a:pt x="1772837" y="6139529"/>
                </a:lnTo>
                <a:cubicBezTo>
                  <a:pt x="1791545" y="6091111"/>
                  <a:pt x="1791545" y="6091111"/>
                  <a:pt x="1791545" y="6091111"/>
                </a:cubicBezTo>
                <a:cubicBezTo>
                  <a:pt x="1826090" y="6045550"/>
                  <a:pt x="1826090" y="6045550"/>
                  <a:pt x="1826090" y="6045550"/>
                </a:cubicBezTo>
                <a:cubicBezTo>
                  <a:pt x="1860632" y="5999989"/>
                  <a:pt x="1860632" y="5999989"/>
                  <a:pt x="1860632" y="5999989"/>
                </a:cubicBezTo>
                <a:cubicBezTo>
                  <a:pt x="1866814" y="6005902"/>
                  <a:pt x="1873613" y="6007486"/>
                  <a:pt x="1880327" y="6006545"/>
                </a:cubicBezTo>
                <a:lnTo>
                  <a:pt x="1893247" y="6000733"/>
                </a:lnTo>
                <a:lnTo>
                  <a:pt x="1932425" y="5949059"/>
                </a:lnTo>
                <a:lnTo>
                  <a:pt x="1948953" y="5927258"/>
                </a:lnTo>
                <a:lnTo>
                  <a:pt x="1940153" y="5918845"/>
                </a:lnTo>
                <a:cubicBezTo>
                  <a:pt x="1929718" y="5908864"/>
                  <a:pt x="1929718" y="5908864"/>
                  <a:pt x="1929718" y="5908864"/>
                </a:cubicBezTo>
                <a:cubicBezTo>
                  <a:pt x="1835897" y="5976336"/>
                  <a:pt x="1835897" y="5976336"/>
                  <a:pt x="1835897" y="5976336"/>
                </a:cubicBezTo>
                <a:cubicBezTo>
                  <a:pt x="1742076" y="6043805"/>
                  <a:pt x="1742076" y="6043805"/>
                  <a:pt x="1742076" y="6043805"/>
                </a:cubicBezTo>
                <a:cubicBezTo>
                  <a:pt x="1776621" y="5998243"/>
                  <a:pt x="1801355" y="6021896"/>
                  <a:pt x="1811163" y="5952683"/>
                </a:cubicBezTo>
                <a:cubicBezTo>
                  <a:pt x="1845706" y="5907121"/>
                  <a:pt x="1845706" y="5907121"/>
                  <a:pt x="1845706" y="5907121"/>
                </a:cubicBezTo>
                <a:cubicBezTo>
                  <a:pt x="1904985" y="5885211"/>
                  <a:pt x="1904985" y="5885211"/>
                  <a:pt x="1904985" y="5885211"/>
                </a:cubicBezTo>
                <a:cubicBezTo>
                  <a:pt x="1939528" y="5839650"/>
                  <a:pt x="1939528" y="5839650"/>
                  <a:pt x="1939528" y="5839650"/>
                </a:cubicBezTo>
                <a:cubicBezTo>
                  <a:pt x="1964263" y="5863304"/>
                  <a:pt x="1964263" y="5863304"/>
                  <a:pt x="1964263" y="5863304"/>
                </a:cubicBezTo>
                <a:cubicBezTo>
                  <a:pt x="2033349" y="5772180"/>
                  <a:pt x="2033349" y="5772180"/>
                  <a:pt x="2033349" y="5772180"/>
                </a:cubicBezTo>
                <a:cubicBezTo>
                  <a:pt x="2043158" y="5702966"/>
                  <a:pt x="2043158" y="5702966"/>
                  <a:pt x="2043158" y="5702966"/>
                </a:cubicBezTo>
                <a:cubicBezTo>
                  <a:pt x="2067892" y="5726618"/>
                  <a:pt x="2067892" y="5726618"/>
                  <a:pt x="2067892" y="5726618"/>
                </a:cubicBezTo>
                <a:cubicBezTo>
                  <a:pt x="2102437" y="5681057"/>
                  <a:pt x="2102437" y="5681057"/>
                  <a:pt x="2102437" y="5681057"/>
                </a:cubicBezTo>
                <a:cubicBezTo>
                  <a:pt x="2161713" y="5659147"/>
                  <a:pt x="2161713" y="5659147"/>
                  <a:pt x="2161713" y="5659147"/>
                </a:cubicBezTo>
                <a:cubicBezTo>
                  <a:pt x="2196255" y="5613587"/>
                  <a:pt x="2196255" y="5613587"/>
                  <a:pt x="2196255" y="5613587"/>
                </a:cubicBezTo>
                <a:cubicBezTo>
                  <a:pt x="2196255" y="5613587"/>
                  <a:pt x="2198414" y="5610739"/>
                  <a:pt x="2201653" y="5606467"/>
                </a:cubicBezTo>
                <a:lnTo>
                  <a:pt x="2208934" y="5596864"/>
                </a:lnTo>
                <a:lnTo>
                  <a:pt x="2208033" y="5591540"/>
                </a:lnTo>
                <a:cubicBezTo>
                  <a:pt x="2206107" y="5580167"/>
                  <a:pt x="2202738" y="5560262"/>
                  <a:pt x="2196843" y="5525429"/>
                </a:cubicBezTo>
                <a:lnTo>
                  <a:pt x="2191561" y="5494232"/>
                </a:lnTo>
                <a:lnTo>
                  <a:pt x="2166610" y="5509076"/>
                </a:lnTo>
                <a:cubicBezTo>
                  <a:pt x="2053487" y="5577909"/>
                  <a:pt x="2157685" y="5539395"/>
                  <a:pt x="2157685" y="5539395"/>
                </a:cubicBezTo>
                <a:cubicBezTo>
                  <a:pt x="2098408" y="5561306"/>
                  <a:pt x="2098408" y="5561306"/>
                  <a:pt x="2098408" y="5561306"/>
                </a:cubicBezTo>
                <a:cubicBezTo>
                  <a:pt x="2029320" y="5652428"/>
                  <a:pt x="2029320" y="5652428"/>
                  <a:pt x="2029320" y="5652428"/>
                </a:cubicBezTo>
                <a:cubicBezTo>
                  <a:pt x="2004588" y="5628776"/>
                  <a:pt x="2004588" y="5628776"/>
                  <a:pt x="2004588" y="5628776"/>
                </a:cubicBezTo>
                <a:cubicBezTo>
                  <a:pt x="1935501" y="5719899"/>
                  <a:pt x="1935501" y="5719899"/>
                  <a:pt x="1935501" y="5719899"/>
                </a:cubicBezTo>
                <a:cubicBezTo>
                  <a:pt x="1900961" y="5765457"/>
                  <a:pt x="1900961" y="5765457"/>
                  <a:pt x="1900961" y="5765457"/>
                </a:cubicBezTo>
                <a:cubicBezTo>
                  <a:pt x="1841682" y="5787366"/>
                  <a:pt x="1841682" y="5787366"/>
                  <a:pt x="1841682" y="5787366"/>
                </a:cubicBezTo>
                <a:cubicBezTo>
                  <a:pt x="1772597" y="5878487"/>
                  <a:pt x="1772597" y="5878487"/>
                  <a:pt x="1772597" y="5878487"/>
                </a:cubicBezTo>
                <a:cubicBezTo>
                  <a:pt x="1747863" y="5854836"/>
                  <a:pt x="1747863" y="5854836"/>
                  <a:pt x="1747863" y="5854836"/>
                </a:cubicBezTo>
                <a:cubicBezTo>
                  <a:pt x="1757673" y="5785621"/>
                  <a:pt x="1757673" y="5785621"/>
                  <a:pt x="1757673" y="5785621"/>
                </a:cubicBezTo>
                <a:cubicBezTo>
                  <a:pt x="1816950" y="5763712"/>
                  <a:pt x="1816950" y="5763712"/>
                  <a:pt x="1816950" y="5763712"/>
                </a:cubicBezTo>
                <a:cubicBezTo>
                  <a:pt x="1851494" y="5718151"/>
                  <a:pt x="1851494" y="5718151"/>
                  <a:pt x="1851494" y="5718151"/>
                </a:cubicBezTo>
                <a:cubicBezTo>
                  <a:pt x="1886034" y="5672593"/>
                  <a:pt x="1886034" y="5672593"/>
                  <a:pt x="1886034" y="5672593"/>
                </a:cubicBezTo>
                <a:cubicBezTo>
                  <a:pt x="1920578" y="5627031"/>
                  <a:pt x="1910766" y="5696246"/>
                  <a:pt x="1945311" y="5650683"/>
                </a:cubicBezTo>
                <a:cubicBezTo>
                  <a:pt x="1979852" y="5605123"/>
                  <a:pt x="1979852" y="5605123"/>
                  <a:pt x="1979852" y="5605123"/>
                </a:cubicBezTo>
                <a:cubicBezTo>
                  <a:pt x="2014396" y="5559562"/>
                  <a:pt x="2014396" y="5559562"/>
                  <a:pt x="2014396" y="5559562"/>
                </a:cubicBezTo>
                <a:cubicBezTo>
                  <a:pt x="2024206" y="5490348"/>
                  <a:pt x="2024206" y="5490348"/>
                  <a:pt x="2024206" y="5490348"/>
                </a:cubicBezTo>
                <a:cubicBezTo>
                  <a:pt x="1989663" y="5535909"/>
                  <a:pt x="2014396" y="5559562"/>
                  <a:pt x="1979852" y="5605123"/>
                </a:cubicBezTo>
                <a:cubicBezTo>
                  <a:pt x="1979852" y="5605123"/>
                  <a:pt x="1955120" y="5581472"/>
                  <a:pt x="1955120" y="5581472"/>
                </a:cubicBezTo>
                <a:cubicBezTo>
                  <a:pt x="1930386" y="5557818"/>
                  <a:pt x="1930386" y="5557818"/>
                  <a:pt x="1930386" y="5557818"/>
                </a:cubicBezTo>
                <a:cubicBezTo>
                  <a:pt x="1871110" y="5579726"/>
                  <a:pt x="1871110" y="5579726"/>
                  <a:pt x="1871110" y="5579726"/>
                </a:cubicBezTo>
                <a:cubicBezTo>
                  <a:pt x="1895843" y="5603377"/>
                  <a:pt x="1861300" y="5648940"/>
                  <a:pt x="1861300" y="5648940"/>
                </a:cubicBezTo>
                <a:cubicBezTo>
                  <a:pt x="1732939" y="5761969"/>
                  <a:pt x="1732939" y="5761969"/>
                  <a:pt x="1732939" y="5761969"/>
                </a:cubicBezTo>
                <a:cubicBezTo>
                  <a:pt x="1673661" y="5783877"/>
                  <a:pt x="1673661" y="5783877"/>
                  <a:pt x="1673661" y="5783877"/>
                </a:cubicBezTo>
                <a:cubicBezTo>
                  <a:pt x="1545297" y="5896910"/>
                  <a:pt x="1545297" y="5896910"/>
                  <a:pt x="1545297" y="5896910"/>
                </a:cubicBezTo>
                <a:cubicBezTo>
                  <a:pt x="1520564" y="5873258"/>
                  <a:pt x="1520564" y="5873258"/>
                  <a:pt x="1520564" y="5873258"/>
                </a:cubicBezTo>
                <a:cubicBezTo>
                  <a:pt x="1486021" y="5918818"/>
                  <a:pt x="1486021" y="5918818"/>
                  <a:pt x="1486021" y="5918818"/>
                </a:cubicBezTo>
                <a:cubicBezTo>
                  <a:pt x="1510756" y="5942470"/>
                  <a:pt x="1510756" y="5942470"/>
                  <a:pt x="1510756" y="5942470"/>
                </a:cubicBezTo>
                <a:cubicBezTo>
                  <a:pt x="1357659" y="6031847"/>
                  <a:pt x="1357659" y="6031847"/>
                  <a:pt x="1357659" y="6031847"/>
                </a:cubicBezTo>
                <a:cubicBezTo>
                  <a:pt x="1288573" y="6122970"/>
                  <a:pt x="1288573" y="6122970"/>
                  <a:pt x="1288573" y="6122970"/>
                </a:cubicBezTo>
                <a:cubicBezTo>
                  <a:pt x="1219486" y="6214093"/>
                  <a:pt x="1219486" y="6214093"/>
                  <a:pt x="1219486" y="6214093"/>
                </a:cubicBezTo>
                <a:cubicBezTo>
                  <a:pt x="1229297" y="6144880"/>
                  <a:pt x="1229297" y="6144880"/>
                  <a:pt x="1229297" y="6144880"/>
                </a:cubicBezTo>
                <a:lnTo>
                  <a:pt x="1212898" y="6166508"/>
                </a:lnTo>
                <a:lnTo>
                  <a:pt x="1218396" y="6171767"/>
                </a:lnTo>
                <a:lnTo>
                  <a:pt x="1205217" y="6176639"/>
                </a:lnTo>
                <a:lnTo>
                  <a:pt x="1189356" y="6197559"/>
                </a:lnTo>
                <a:cubicBezTo>
                  <a:pt x="1160211" y="6236001"/>
                  <a:pt x="1160211" y="6236001"/>
                  <a:pt x="1160211" y="6236001"/>
                </a:cubicBezTo>
                <a:cubicBezTo>
                  <a:pt x="1091126" y="6327123"/>
                  <a:pt x="1091126" y="6327123"/>
                  <a:pt x="1091126" y="6327123"/>
                </a:cubicBezTo>
                <a:cubicBezTo>
                  <a:pt x="1066391" y="6303468"/>
                  <a:pt x="1066391" y="6303468"/>
                  <a:pt x="1066391" y="6303468"/>
                </a:cubicBezTo>
                <a:cubicBezTo>
                  <a:pt x="1100936" y="6257906"/>
                  <a:pt x="1100936" y="6257906"/>
                  <a:pt x="1100936" y="6257906"/>
                </a:cubicBezTo>
                <a:lnTo>
                  <a:pt x="1099817" y="6258321"/>
                </a:lnTo>
                <a:lnTo>
                  <a:pt x="1069032" y="6284358"/>
                </a:lnTo>
                <a:cubicBezTo>
                  <a:pt x="1045576" y="6301227"/>
                  <a:pt x="1030757" y="6306703"/>
                  <a:pt x="1030757" y="6306703"/>
                </a:cubicBezTo>
                <a:lnTo>
                  <a:pt x="1054834" y="6274949"/>
                </a:lnTo>
                <a:lnTo>
                  <a:pt x="1041659" y="6279816"/>
                </a:lnTo>
                <a:cubicBezTo>
                  <a:pt x="1076202" y="6234254"/>
                  <a:pt x="1076202" y="6234254"/>
                  <a:pt x="1076202" y="6234254"/>
                </a:cubicBezTo>
                <a:cubicBezTo>
                  <a:pt x="1157654" y="6154959"/>
                  <a:pt x="1198379" y="6115314"/>
                  <a:pt x="1218742" y="6095489"/>
                </a:cubicBezTo>
                <a:lnTo>
                  <a:pt x="1219770" y="6094486"/>
                </a:lnTo>
                <a:lnTo>
                  <a:pt x="1213906" y="6088878"/>
                </a:lnTo>
                <a:cubicBezTo>
                  <a:pt x="1203472" y="6078898"/>
                  <a:pt x="1203472" y="6078898"/>
                  <a:pt x="1203472" y="6078898"/>
                </a:cubicBezTo>
                <a:cubicBezTo>
                  <a:pt x="1134388" y="6170020"/>
                  <a:pt x="1134388" y="6170020"/>
                  <a:pt x="1134388" y="6170020"/>
                </a:cubicBezTo>
                <a:cubicBezTo>
                  <a:pt x="1075111" y="6191930"/>
                  <a:pt x="1040568" y="6237491"/>
                  <a:pt x="1030757" y="6306703"/>
                </a:cubicBezTo>
                <a:cubicBezTo>
                  <a:pt x="1006024" y="6283051"/>
                  <a:pt x="1006024" y="6283051"/>
                  <a:pt x="1006024" y="6283051"/>
                </a:cubicBezTo>
                <a:cubicBezTo>
                  <a:pt x="912203" y="6350522"/>
                  <a:pt x="912203" y="6350522"/>
                  <a:pt x="912203" y="6350522"/>
                </a:cubicBezTo>
                <a:cubicBezTo>
                  <a:pt x="877660" y="6396084"/>
                  <a:pt x="877660" y="6396084"/>
                  <a:pt x="877660" y="6396084"/>
                </a:cubicBezTo>
                <a:cubicBezTo>
                  <a:pt x="783843" y="6463551"/>
                  <a:pt x="783843" y="6463551"/>
                  <a:pt x="783843" y="6463551"/>
                </a:cubicBezTo>
                <a:cubicBezTo>
                  <a:pt x="749298" y="6509113"/>
                  <a:pt x="749298" y="6509113"/>
                  <a:pt x="749298" y="6509113"/>
                </a:cubicBezTo>
                <a:cubicBezTo>
                  <a:pt x="625841" y="6587537"/>
                  <a:pt x="617204" y="6598929"/>
                  <a:pt x="632024" y="6593448"/>
                </a:cubicBezTo>
                <a:lnTo>
                  <a:pt x="649501" y="6584467"/>
                </a:lnTo>
                <a:lnTo>
                  <a:pt x="625253" y="6616450"/>
                </a:lnTo>
                <a:cubicBezTo>
                  <a:pt x="620935" y="6622143"/>
                  <a:pt x="620935" y="6622143"/>
                  <a:pt x="620935" y="6622143"/>
                </a:cubicBezTo>
                <a:cubicBezTo>
                  <a:pt x="458029" y="6780736"/>
                  <a:pt x="458029" y="6780736"/>
                  <a:pt x="458029" y="6780736"/>
                </a:cubicBezTo>
                <a:cubicBezTo>
                  <a:pt x="423485" y="6826299"/>
                  <a:pt x="423485" y="6826299"/>
                  <a:pt x="423485" y="6826299"/>
                </a:cubicBezTo>
                <a:cubicBezTo>
                  <a:pt x="442034" y="6844039"/>
                  <a:pt x="446672" y="6848475"/>
                  <a:pt x="447831" y="6849584"/>
                </a:cubicBezTo>
                <a:lnTo>
                  <a:pt x="448217" y="6849953"/>
                </a:lnTo>
                <a:lnTo>
                  <a:pt x="438956" y="6853376"/>
                </a:lnTo>
                <a:cubicBezTo>
                  <a:pt x="388942" y="6871860"/>
                  <a:pt x="388942" y="6871860"/>
                  <a:pt x="388942" y="6871860"/>
                </a:cubicBezTo>
                <a:cubicBezTo>
                  <a:pt x="354398" y="6917425"/>
                  <a:pt x="354398" y="6917425"/>
                  <a:pt x="354398" y="6917425"/>
                </a:cubicBezTo>
                <a:cubicBezTo>
                  <a:pt x="364206" y="6848208"/>
                  <a:pt x="364206" y="6848208"/>
                  <a:pt x="364206" y="6848208"/>
                </a:cubicBezTo>
                <a:cubicBezTo>
                  <a:pt x="364206" y="6848208"/>
                  <a:pt x="398751" y="6802646"/>
                  <a:pt x="398751" y="6802646"/>
                </a:cubicBezTo>
                <a:cubicBezTo>
                  <a:pt x="398751" y="6802646"/>
                  <a:pt x="398751" y="6802646"/>
                  <a:pt x="403073" y="6796947"/>
                </a:cubicBezTo>
                <a:lnTo>
                  <a:pt x="428980" y="6762777"/>
                </a:lnTo>
                <a:lnTo>
                  <a:pt x="433294" y="6757085"/>
                </a:lnTo>
                <a:lnTo>
                  <a:pt x="441933" y="6745691"/>
                </a:lnTo>
                <a:lnTo>
                  <a:pt x="463519" y="6717219"/>
                </a:lnTo>
                <a:cubicBezTo>
                  <a:pt x="467837" y="6711525"/>
                  <a:pt x="467837" y="6711525"/>
                  <a:pt x="467837" y="6711525"/>
                </a:cubicBezTo>
                <a:cubicBezTo>
                  <a:pt x="606013" y="6529275"/>
                  <a:pt x="606013" y="6529275"/>
                  <a:pt x="606013" y="6529275"/>
                </a:cubicBezTo>
                <a:cubicBezTo>
                  <a:pt x="724566" y="6485459"/>
                  <a:pt x="724566" y="6485459"/>
                  <a:pt x="724566" y="6485459"/>
                </a:cubicBezTo>
                <a:cubicBezTo>
                  <a:pt x="793649" y="6394338"/>
                  <a:pt x="793649" y="6394338"/>
                  <a:pt x="793649" y="6394338"/>
                </a:cubicBezTo>
                <a:cubicBezTo>
                  <a:pt x="956558" y="6235747"/>
                  <a:pt x="956558" y="6235747"/>
                  <a:pt x="956558" y="6235747"/>
                </a:cubicBezTo>
                <a:cubicBezTo>
                  <a:pt x="973829" y="6212964"/>
                  <a:pt x="986782" y="6195881"/>
                  <a:pt x="996497" y="6183068"/>
                </a:cubicBezTo>
                <a:lnTo>
                  <a:pt x="1011069" y="6163846"/>
                </a:lnTo>
                <a:cubicBezTo>
                  <a:pt x="1009455" y="6165976"/>
                  <a:pt x="1010530" y="6164557"/>
                  <a:pt x="1012692" y="6161707"/>
                </a:cubicBezTo>
                <a:lnTo>
                  <a:pt x="1017008" y="6156013"/>
                </a:lnTo>
                <a:cubicBezTo>
                  <a:pt x="1025643" y="6144624"/>
                  <a:pt x="1025643" y="6144624"/>
                  <a:pt x="1025643" y="6144624"/>
                </a:cubicBezTo>
                <a:cubicBezTo>
                  <a:pt x="1060187" y="6099062"/>
                  <a:pt x="1060187" y="6099062"/>
                  <a:pt x="1060187" y="6099062"/>
                </a:cubicBezTo>
                <a:cubicBezTo>
                  <a:pt x="1104536" y="5984288"/>
                  <a:pt x="1119461" y="6077155"/>
                  <a:pt x="1188547" y="5986034"/>
                </a:cubicBezTo>
                <a:cubicBezTo>
                  <a:pt x="1282369" y="5918563"/>
                  <a:pt x="1282369" y="5918563"/>
                  <a:pt x="1282369" y="5918563"/>
                </a:cubicBezTo>
                <a:cubicBezTo>
                  <a:pt x="1282369" y="5918563"/>
                  <a:pt x="1316912" y="5873000"/>
                  <a:pt x="1341645" y="5896653"/>
                </a:cubicBezTo>
                <a:cubicBezTo>
                  <a:pt x="1351455" y="5827441"/>
                  <a:pt x="1351455" y="5827441"/>
                  <a:pt x="1351455" y="5827441"/>
                </a:cubicBezTo>
                <a:cubicBezTo>
                  <a:pt x="1410728" y="5805535"/>
                  <a:pt x="1410728" y="5805535"/>
                  <a:pt x="1410728" y="5805535"/>
                </a:cubicBezTo>
                <a:cubicBezTo>
                  <a:pt x="1504550" y="5738063"/>
                  <a:pt x="1470006" y="5783626"/>
                  <a:pt x="1445272" y="5759972"/>
                </a:cubicBezTo>
                <a:cubicBezTo>
                  <a:pt x="1479816" y="5714410"/>
                  <a:pt x="1479816" y="5714410"/>
                  <a:pt x="1479816" y="5714410"/>
                </a:cubicBezTo>
                <a:cubicBezTo>
                  <a:pt x="1326720" y="5803788"/>
                  <a:pt x="1445272" y="5759972"/>
                  <a:pt x="1445272" y="5759972"/>
                </a:cubicBezTo>
                <a:cubicBezTo>
                  <a:pt x="1326720" y="5803788"/>
                  <a:pt x="1326720" y="5803788"/>
                  <a:pt x="1326720" y="5803788"/>
                </a:cubicBezTo>
                <a:cubicBezTo>
                  <a:pt x="1173624" y="5893166"/>
                  <a:pt x="1173624" y="5893166"/>
                  <a:pt x="1173624" y="5893166"/>
                </a:cubicBezTo>
                <a:cubicBezTo>
                  <a:pt x="1139080" y="5938727"/>
                  <a:pt x="1139080" y="5938727"/>
                  <a:pt x="1139080" y="5938727"/>
                </a:cubicBezTo>
                <a:cubicBezTo>
                  <a:pt x="1079805" y="5960635"/>
                  <a:pt x="1079805" y="5960635"/>
                  <a:pt x="1079805" y="5960635"/>
                </a:cubicBezTo>
                <a:cubicBezTo>
                  <a:pt x="1020526" y="5982545"/>
                  <a:pt x="1020526" y="5982545"/>
                  <a:pt x="1020526" y="5982545"/>
                </a:cubicBezTo>
                <a:cubicBezTo>
                  <a:pt x="994618" y="6016717"/>
                  <a:pt x="975189" y="6042344"/>
                  <a:pt x="960618" y="6061561"/>
                </a:cubicBezTo>
                <a:lnTo>
                  <a:pt x="951442" y="6073666"/>
                </a:lnTo>
                <a:cubicBezTo>
                  <a:pt x="1010720" y="6051756"/>
                  <a:pt x="976176" y="6097318"/>
                  <a:pt x="976176" y="6097318"/>
                </a:cubicBezTo>
                <a:cubicBezTo>
                  <a:pt x="907090" y="6188440"/>
                  <a:pt x="907090" y="6188440"/>
                  <a:pt x="907090" y="6188440"/>
                </a:cubicBezTo>
                <a:cubicBezTo>
                  <a:pt x="882356" y="6164786"/>
                  <a:pt x="882356" y="6164786"/>
                  <a:pt x="882356" y="6164786"/>
                </a:cubicBezTo>
                <a:cubicBezTo>
                  <a:pt x="798346" y="6163045"/>
                  <a:pt x="823078" y="6186696"/>
                  <a:pt x="823078" y="6186696"/>
                </a:cubicBezTo>
                <a:cubicBezTo>
                  <a:pt x="788534" y="6232258"/>
                  <a:pt x="788534" y="6232258"/>
                  <a:pt x="788534" y="6232258"/>
                </a:cubicBezTo>
                <a:cubicBezTo>
                  <a:pt x="729258" y="6254169"/>
                  <a:pt x="729258" y="6254169"/>
                  <a:pt x="729258" y="6254169"/>
                </a:cubicBezTo>
                <a:cubicBezTo>
                  <a:pt x="773610" y="6139391"/>
                  <a:pt x="773610" y="6139391"/>
                  <a:pt x="773610" y="6139391"/>
                </a:cubicBezTo>
                <a:cubicBezTo>
                  <a:pt x="714334" y="6161302"/>
                  <a:pt x="714334" y="6161302"/>
                  <a:pt x="714334" y="6161302"/>
                </a:cubicBezTo>
                <a:cubicBezTo>
                  <a:pt x="739066" y="6184953"/>
                  <a:pt x="739066" y="6184953"/>
                  <a:pt x="739066" y="6184953"/>
                </a:cubicBezTo>
                <a:cubicBezTo>
                  <a:pt x="704523" y="6230516"/>
                  <a:pt x="704523" y="6230516"/>
                  <a:pt x="704523" y="6230516"/>
                </a:cubicBezTo>
                <a:cubicBezTo>
                  <a:pt x="645248" y="6252423"/>
                  <a:pt x="645248" y="6252423"/>
                  <a:pt x="645248" y="6252423"/>
                </a:cubicBezTo>
                <a:cubicBezTo>
                  <a:pt x="585973" y="6274328"/>
                  <a:pt x="585973" y="6274328"/>
                  <a:pt x="585973" y="6274328"/>
                </a:cubicBezTo>
                <a:cubicBezTo>
                  <a:pt x="561239" y="6250675"/>
                  <a:pt x="561239" y="6250675"/>
                  <a:pt x="561239" y="6250675"/>
                </a:cubicBezTo>
                <a:cubicBezTo>
                  <a:pt x="526696" y="6296237"/>
                  <a:pt x="526696" y="6296237"/>
                  <a:pt x="526696" y="6296237"/>
                </a:cubicBezTo>
                <a:lnTo>
                  <a:pt x="506763" y="6313461"/>
                </a:lnTo>
                <a:lnTo>
                  <a:pt x="487197" y="6327232"/>
                </a:lnTo>
                <a:cubicBezTo>
                  <a:pt x="475162" y="6337831"/>
                  <a:pt x="467294" y="6346888"/>
                  <a:pt x="491192" y="6326910"/>
                </a:cubicBezTo>
                <a:lnTo>
                  <a:pt x="506763" y="6313461"/>
                </a:lnTo>
                <a:lnTo>
                  <a:pt x="508643" y="6312134"/>
                </a:lnTo>
                <a:cubicBezTo>
                  <a:pt x="512196" y="6311847"/>
                  <a:pt x="509423" y="6319020"/>
                  <a:pt x="492151" y="6341800"/>
                </a:cubicBezTo>
                <a:cubicBezTo>
                  <a:pt x="492151" y="6341800"/>
                  <a:pt x="457610" y="6387359"/>
                  <a:pt x="457610" y="6387359"/>
                </a:cubicBezTo>
                <a:cubicBezTo>
                  <a:pt x="432876" y="6363707"/>
                  <a:pt x="432876" y="6363707"/>
                  <a:pt x="432876" y="6363707"/>
                </a:cubicBezTo>
                <a:cubicBezTo>
                  <a:pt x="432876" y="6363707"/>
                  <a:pt x="432876" y="6363707"/>
                  <a:pt x="398332" y="6409269"/>
                </a:cubicBezTo>
                <a:cubicBezTo>
                  <a:pt x="373598" y="6385615"/>
                  <a:pt x="373598" y="6385615"/>
                  <a:pt x="373598" y="6385615"/>
                </a:cubicBezTo>
                <a:cubicBezTo>
                  <a:pt x="339054" y="6431178"/>
                  <a:pt x="339054" y="6431178"/>
                  <a:pt x="339054" y="6431178"/>
                </a:cubicBezTo>
                <a:cubicBezTo>
                  <a:pt x="348865" y="6361964"/>
                  <a:pt x="348865" y="6361964"/>
                  <a:pt x="348865" y="6361964"/>
                </a:cubicBezTo>
                <a:cubicBezTo>
                  <a:pt x="383409" y="6316403"/>
                  <a:pt x="383409" y="6316403"/>
                  <a:pt x="383409" y="6316403"/>
                </a:cubicBezTo>
                <a:cubicBezTo>
                  <a:pt x="358675" y="6292747"/>
                  <a:pt x="358675" y="6292747"/>
                  <a:pt x="358675" y="6292747"/>
                </a:cubicBezTo>
                <a:cubicBezTo>
                  <a:pt x="299397" y="6314660"/>
                  <a:pt x="358675" y="6292747"/>
                  <a:pt x="333941" y="6269099"/>
                </a:cubicBezTo>
                <a:cubicBezTo>
                  <a:pt x="309206" y="6245443"/>
                  <a:pt x="309206" y="6245443"/>
                  <a:pt x="309206" y="6245443"/>
                </a:cubicBezTo>
                <a:cubicBezTo>
                  <a:pt x="363369" y="6061455"/>
                  <a:pt x="368485" y="6223535"/>
                  <a:pt x="412836" y="6108760"/>
                </a:cubicBezTo>
                <a:cubicBezTo>
                  <a:pt x="447377" y="6063202"/>
                  <a:pt x="447377" y="6063202"/>
                  <a:pt x="447377" y="6063202"/>
                </a:cubicBezTo>
                <a:cubicBezTo>
                  <a:pt x="422645" y="6039548"/>
                  <a:pt x="422645" y="6039548"/>
                  <a:pt x="422645" y="6039548"/>
                </a:cubicBezTo>
                <a:cubicBezTo>
                  <a:pt x="481921" y="6017640"/>
                  <a:pt x="481921" y="6017640"/>
                  <a:pt x="481921" y="6017640"/>
                </a:cubicBezTo>
                <a:lnTo>
                  <a:pt x="486238" y="6011945"/>
                </a:lnTo>
                <a:lnTo>
                  <a:pt x="512146" y="5977773"/>
                </a:lnTo>
                <a:cubicBezTo>
                  <a:pt x="516464" y="5972078"/>
                  <a:pt x="516464" y="5972078"/>
                  <a:pt x="516464" y="5972078"/>
                </a:cubicBezTo>
                <a:cubicBezTo>
                  <a:pt x="551006" y="5926516"/>
                  <a:pt x="551006" y="5926516"/>
                  <a:pt x="551006" y="5926516"/>
                </a:cubicBezTo>
                <a:lnTo>
                  <a:pt x="562967" y="5901670"/>
                </a:lnTo>
                <a:lnTo>
                  <a:pt x="562102" y="5903969"/>
                </a:lnTo>
                <a:cubicBezTo>
                  <a:pt x="562416" y="5907953"/>
                  <a:pt x="568279" y="5903735"/>
                  <a:pt x="585551" y="5880954"/>
                </a:cubicBezTo>
                <a:cubicBezTo>
                  <a:pt x="644828" y="5859048"/>
                  <a:pt x="644828" y="5859048"/>
                  <a:pt x="644828" y="5859048"/>
                </a:cubicBezTo>
                <a:cubicBezTo>
                  <a:pt x="654637" y="5789833"/>
                  <a:pt x="654637" y="5789833"/>
                  <a:pt x="654637" y="5789833"/>
                </a:cubicBezTo>
                <a:cubicBezTo>
                  <a:pt x="748456" y="5722366"/>
                  <a:pt x="748456" y="5722366"/>
                  <a:pt x="748456" y="5722366"/>
                </a:cubicBezTo>
                <a:cubicBezTo>
                  <a:pt x="758266" y="5653151"/>
                  <a:pt x="758266" y="5653151"/>
                  <a:pt x="758266" y="5653151"/>
                </a:cubicBezTo>
                <a:cubicBezTo>
                  <a:pt x="664447" y="5720617"/>
                  <a:pt x="664447" y="5720617"/>
                  <a:pt x="664447" y="5720617"/>
                </a:cubicBezTo>
                <a:cubicBezTo>
                  <a:pt x="674254" y="5651408"/>
                  <a:pt x="674254" y="5651408"/>
                  <a:pt x="674254" y="5651408"/>
                </a:cubicBezTo>
                <a:cubicBezTo>
                  <a:pt x="605169" y="5742528"/>
                  <a:pt x="605169" y="5742528"/>
                  <a:pt x="605169" y="5742528"/>
                </a:cubicBezTo>
                <a:cubicBezTo>
                  <a:pt x="580435" y="5718874"/>
                  <a:pt x="580435" y="5718874"/>
                  <a:pt x="580435" y="5718874"/>
                </a:cubicBezTo>
                <a:cubicBezTo>
                  <a:pt x="545891" y="5764437"/>
                  <a:pt x="545891" y="5764437"/>
                  <a:pt x="545891" y="5764437"/>
                </a:cubicBezTo>
                <a:cubicBezTo>
                  <a:pt x="486618" y="5786345"/>
                  <a:pt x="486618" y="5786345"/>
                  <a:pt x="486618" y="5786345"/>
                </a:cubicBezTo>
                <a:cubicBezTo>
                  <a:pt x="452072" y="5831907"/>
                  <a:pt x="452072" y="5831907"/>
                  <a:pt x="452072" y="5831907"/>
                </a:cubicBezTo>
                <a:cubicBezTo>
                  <a:pt x="427339" y="5808253"/>
                  <a:pt x="427339" y="5808253"/>
                  <a:pt x="427339" y="5808253"/>
                </a:cubicBezTo>
                <a:cubicBezTo>
                  <a:pt x="249508" y="5873978"/>
                  <a:pt x="249508" y="5873978"/>
                  <a:pt x="249508" y="5873978"/>
                </a:cubicBezTo>
                <a:cubicBezTo>
                  <a:pt x="259316" y="5804768"/>
                  <a:pt x="259316" y="5804768"/>
                  <a:pt x="259316" y="5804768"/>
                </a:cubicBezTo>
                <a:cubicBezTo>
                  <a:pt x="293860" y="5759205"/>
                  <a:pt x="293860" y="5759205"/>
                  <a:pt x="293860" y="5759205"/>
                </a:cubicBezTo>
                <a:cubicBezTo>
                  <a:pt x="313482" y="5620775"/>
                  <a:pt x="293860" y="5759205"/>
                  <a:pt x="362947" y="5668080"/>
                </a:cubicBezTo>
                <a:cubicBezTo>
                  <a:pt x="397490" y="5622521"/>
                  <a:pt x="397490" y="5622521"/>
                  <a:pt x="397490" y="5622521"/>
                </a:cubicBezTo>
                <a:cubicBezTo>
                  <a:pt x="432034" y="5576960"/>
                  <a:pt x="397490" y="5622521"/>
                  <a:pt x="372756" y="5598868"/>
                </a:cubicBezTo>
                <a:cubicBezTo>
                  <a:pt x="338213" y="5644428"/>
                  <a:pt x="338213" y="5644428"/>
                  <a:pt x="338213" y="5644428"/>
                </a:cubicBezTo>
                <a:cubicBezTo>
                  <a:pt x="313482" y="5620775"/>
                  <a:pt x="313482" y="5620775"/>
                  <a:pt x="313482" y="5620775"/>
                </a:cubicBezTo>
                <a:cubicBezTo>
                  <a:pt x="278937" y="5666338"/>
                  <a:pt x="278937" y="5666338"/>
                  <a:pt x="278937" y="5666338"/>
                </a:cubicBezTo>
                <a:cubicBezTo>
                  <a:pt x="254203" y="5642684"/>
                  <a:pt x="254203" y="5642684"/>
                  <a:pt x="254203" y="5642684"/>
                </a:cubicBezTo>
                <a:cubicBezTo>
                  <a:pt x="288746" y="5597124"/>
                  <a:pt x="288746" y="5597124"/>
                  <a:pt x="288746" y="5597124"/>
                </a:cubicBezTo>
                <a:cubicBezTo>
                  <a:pt x="298555" y="5527911"/>
                  <a:pt x="298555" y="5527911"/>
                  <a:pt x="298555" y="5527911"/>
                </a:cubicBezTo>
                <a:cubicBezTo>
                  <a:pt x="333099" y="5482348"/>
                  <a:pt x="333099" y="5482348"/>
                  <a:pt x="333099" y="5482348"/>
                </a:cubicBezTo>
                <a:cubicBezTo>
                  <a:pt x="308366" y="5458694"/>
                  <a:pt x="308366" y="5458694"/>
                  <a:pt x="308366" y="5458694"/>
                </a:cubicBezTo>
                <a:cubicBezTo>
                  <a:pt x="367643" y="5436786"/>
                  <a:pt x="367643" y="5436786"/>
                  <a:pt x="367643" y="5436786"/>
                </a:cubicBezTo>
                <a:cubicBezTo>
                  <a:pt x="411993" y="5322012"/>
                  <a:pt x="411993" y="5322012"/>
                  <a:pt x="411993" y="5322012"/>
                </a:cubicBezTo>
                <a:cubicBezTo>
                  <a:pt x="446536" y="5276453"/>
                  <a:pt x="446536" y="5276453"/>
                  <a:pt x="446536" y="5276453"/>
                </a:cubicBezTo>
                <a:cubicBezTo>
                  <a:pt x="421801" y="5252800"/>
                  <a:pt x="421801" y="5252800"/>
                  <a:pt x="421801" y="5252800"/>
                </a:cubicBezTo>
                <a:cubicBezTo>
                  <a:pt x="387260" y="5298358"/>
                  <a:pt x="352716" y="5343922"/>
                  <a:pt x="352716" y="5343922"/>
                </a:cubicBezTo>
                <a:cubicBezTo>
                  <a:pt x="318175" y="5389479"/>
                  <a:pt x="318175" y="5389479"/>
                  <a:pt x="318175" y="5389479"/>
                </a:cubicBezTo>
                <a:cubicBezTo>
                  <a:pt x="258898" y="5411389"/>
                  <a:pt x="258898" y="5411389"/>
                  <a:pt x="258898" y="5411389"/>
                </a:cubicBezTo>
                <a:cubicBezTo>
                  <a:pt x="214545" y="5526164"/>
                  <a:pt x="214545" y="5526164"/>
                  <a:pt x="214545" y="5526164"/>
                </a:cubicBezTo>
                <a:cubicBezTo>
                  <a:pt x="214545" y="5526164"/>
                  <a:pt x="273821" y="5504258"/>
                  <a:pt x="273821" y="5504258"/>
                </a:cubicBezTo>
                <a:cubicBezTo>
                  <a:pt x="273821" y="5504258"/>
                  <a:pt x="273821" y="5504258"/>
                  <a:pt x="239280" y="5549816"/>
                </a:cubicBezTo>
                <a:cubicBezTo>
                  <a:pt x="170191" y="5640941"/>
                  <a:pt x="170191" y="5640941"/>
                  <a:pt x="170191" y="5640941"/>
                </a:cubicBezTo>
                <a:cubicBezTo>
                  <a:pt x="145457" y="5617288"/>
                  <a:pt x="145457" y="5617288"/>
                  <a:pt x="145457" y="5617288"/>
                </a:cubicBezTo>
                <a:cubicBezTo>
                  <a:pt x="120726" y="5593636"/>
                  <a:pt x="120726" y="5593636"/>
                  <a:pt x="120726" y="5593636"/>
                </a:cubicBezTo>
                <a:cubicBezTo>
                  <a:pt x="130534" y="5524421"/>
                  <a:pt x="130534" y="5524421"/>
                  <a:pt x="130534" y="5524421"/>
                </a:cubicBezTo>
                <a:cubicBezTo>
                  <a:pt x="189812" y="5502512"/>
                  <a:pt x="189812" y="5502512"/>
                  <a:pt x="189812" y="5502512"/>
                </a:cubicBezTo>
                <a:cubicBezTo>
                  <a:pt x="253993" y="5445999"/>
                  <a:pt x="256449" y="5428690"/>
                  <a:pt x="245946" y="5428475"/>
                </a:cubicBezTo>
                <a:lnTo>
                  <a:pt x="227051" y="5437954"/>
                </a:lnTo>
                <a:lnTo>
                  <a:pt x="230025" y="5416937"/>
                </a:lnTo>
                <a:cubicBezTo>
                  <a:pt x="234164" y="5387738"/>
                  <a:pt x="234164" y="5387738"/>
                  <a:pt x="234164" y="5387738"/>
                </a:cubicBezTo>
                <a:cubicBezTo>
                  <a:pt x="199620" y="5433299"/>
                  <a:pt x="199620" y="5433299"/>
                  <a:pt x="199620" y="5433299"/>
                </a:cubicBezTo>
                <a:cubicBezTo>
                  <a:pt x="165079" y="5478859"/>
                  <a:pt x="165079" y="5478859"/>
                  <a:pt x="165079" y="5478859"/>
                </a:cubicBezTo>
                <a:cubicBezTo>
                  <a:pt x="140345" y="5455206"/>
                  <a:pt x="140345" y="5455206"/>
                  <a:pt x="140345" y="5455206"/>
                </a:cubicBezTo>
                <a:cubicBezTo>
                  <a:pt x="174886" y="5409648"/>
                  <a:pt x="174886" y="5409648"/>
                  <a:pt x="174886" y="5409648"/>
                </a:cubicBezTo>
                <a:cubicBezTo>
                  <a:pt x="150152" y="5385994"/>
                  <a:pt x="150152" y="5385994"/>
                  <a:pt x="150152" y="5385994"/>
                </a:cubicBezTo>
                <a:cubicBezTo>
                  <a:pt x="135229" y="5293125"/>
                  <a:pt x="135229" y="5293125"/>
                  <a:pt x="135229" y="5293125"/>
                </a:cubicBezTo>
                <a:cubicBezTo>
                  <a:pt x="145039" y="5223911"/>
                  <a:pt x="169773" y="5247564"/>
                  <a:pt x="169773" y="5247564"/>
                </a:cubicBezTo>
                <a:cubicBezTo>
                  <a:pt x="159963" y="5316779"/>
                  <a:pt x="194506" y="5271217"/>
                  <a:pt x="194506" y="5271217"/>
                </a:cubicBezTo>
                <a:cubicBezTo>
                  <a:pt x="159963" y="5316779"/>
                  <a:pt x="159963" y="5316779"/>
                  <a:pt x="159963" y="5316779"/>
                </a:cubicBezTo>
                <a:cubicBezTo>
                  <a:pt x="184697" y="5340432"/>
                  <a:pt x="184697" y="5340432"/>
                  <a:pt x="184697" y="5340432"/>
                </a:cubicBezTo>
                <a:cubicBezTo>
                  <a:pt x="219242" y="5294869"/>
                  <a:pt x="219242" y="5294869"/>
                  <a:pt x="219242" y="5294869"/>
                </a:cubicBezTo>
                <a:cubicBezTo>
                  <a:pt x="238857" y="5156444"/>
                  <a:pt x="238857" y="5156444"/>
                  <a:pt x="238857" y="5156444"/>
                </a:cubicBezTo>
                <a:cubicBezTo>
                  <a:pt x="204314" y="5202006"/>
                  <a:pt x="204314" y="5202006"/>
                  <a:pt x="204314" y="5202006"/>
                </a:cubicBezTo>
                <a:cubicBezTo>
                  <a:pt x="179578" y="5178352"/>
                  <a:pt x="179578" y="5178352"/>
                  <a:pt x="179578" y="5178352"/>
                </a:cubicBezTo>
                <a:cubicBezTo>
                  <a:pt x="214123" y="5132791"/>
                  <a:pt x="214123" y="5132791"/>
                  <a:pt x="214123" y="5132791"/>
                </a:cubicBezTo>
                <a:cubicBezTo>
                  <a:pt x="248666" y="5087232"/>
                  <a:pt x="248666" y="5087232"/>
                  <a:pt x="248666" y="5087232"/>
                </a:cubicBezTo>
                <a:cubicBezTo>
                  <a:pt x="317753" y="4996108"/>
                  <a:pt x="317753" y="4996108"/>
                  <a:pt x="317753" y="4996108"/>
                </a:cubicBezTo>
                <a:cubicBezTo>
                  <a:pt x="258475" y="5018017"/>
                  <a:pt x="327563" y="4926892"/>
                  <a:pt x="293019" y="4972454"/>
                </a:cubicBezTo>
                <a:cubicBezTo>
                  <a:pt x="258475" y="5018017"/>
                  <a:pt x="258475" y="5018017"/>
                  <a:pt x="258475" y="5018017"/>
                </a:cubicBezTo>
                <a:cubicBezTo>
                  <a:pt x="199196" y="5039925"/>
                  <a:pt x="199196" y="5039925"/>
                  <a:pt x="199196" y="5039925"/>
                </a:cubicBezTo>
                <a:cubicBezTo>
                  <a:pt x="268285" y="4948801"/>
                  <a:pt x="268285" y="4948801"/>
                  <a:pt x="268285" y="4948801"/>
                </a:cubicBezTo>
                <a:cubicBezTo>
                  <a:pt x="337371" y="4857679"/>
                  <a:pt x="337371" y="4857679"/>
                  <a:pt x="337371" y="4857679"/>
                </a:cubicBezTo>
                <a:cubicBezTo>
                  <a:pt x="243552" y="4925149"/>
                  <a:pt x="243552" y="4925149"/>
                  <a:pt x="243552" y="4925149"/>
                </a:cubicBezTo>
                <a:cubicBezTo>
                  <a:pt x="209009" y="4970711"/>
                  <a:pt x="209009" y="4970711"/>
                  <a:pt x="209009" y="4970711"/>
                </a:cubicBezTo>
                <a:cubicBezTo>
                  <a:pt x="184274" y="4947059"/>
                  <a:pt x="184274" y="4947059"/>
                  <a:pt x="184274" y="4947059"/>
                </a:cubicBezTo>
                <a:cubicBezTo>
                  <a:pt x="253363" y="4855934"/>
                  <a:pt x="253363" y="4855934"/>
                  <a:pt x="253363" y="4855934"/>
                </a:cubicBezTo>
                <a:cubicBezTo>
                  <a:pt x="194086" y="4877843"/>
                  <a:pt x="194086" y="4877843"/>
                  <a:pt x="194086" y="4877843"/>
                </a:cubicBezTo>
                <a:cubicBezTo>
                  <a:pt x="228629" y="4832281"/>
                  <a:pt x="228629" y="4832281"/>
                  <a:pt x="228629" y="4832281"/>
                </a:cubicBezTo>
                <a:cubicBezTo>
                  <a:pt x="203895" y="4808628"/>
                  <a:pt x="203895" y="4808628"/>
                  <a:pt x="203895" y="4808628"/>
                </a:cubicBezTo>
                <a:lnTo>
                  <a:pt x="209291" y="4801512"/>
                </a:lnTo>
                <a:cubicBezTo>
                  <a:pt x="238436" y="4763069"/>
                  <a:pt x="238436" y="4763069"/>
                  <a:pt x="238436" y="4763069"/>
                </a:cubicBezTo>
                <a:cubicBezTo>
                  <a:pt x="213703" y="4739416"/>
                  <a:pt x="213703" y="4739416"/>
                  <a:pt x="213703" y="4739416"/>
                </a:cubicBezTo>
                <a:cubicBezTo>
                  <a:pt x="258053" y="4624643"/>
                  <a:pt x="248244" y="4693858"/>
                  <a:pt x="282787" y="4648296"/>
                </a:cubicBezTo>
                <a:cubicBezTo>
                  <a:pt x="317332" y="4602733"/>
                  <a:pt x="317332" y="4602733"/>
                  <a:pt x="317332" y="4602733"/>
                </a:cubicBezTo>
                <a:cubicBezTo>
                  <a:pt x="282787" y="4648296"/>
                  <a:pt x="258053" y="4624643"/>
                  <a:pt x="258053" y="4624643"/>
                </a:cubicBezTo>
                <a:cubicBezTo>
                  <a:pt x="198777" y="4646551"/>
                  <a:pt x="198777" y="4646551"/>
                  <a:pt x="198777" y="4646551"/>
                </a:cubicBezTo>
                <a:cubicBezTo>
                  <a:pt x="267864" y="4555428"/>
                  <a:pt x="267864" y="4555428"/>
                  <a:pt x="267864" y="4555428"/>
                </a:cubicBezTo>
                <a:cubicBezTo>
                  <a:pt x="243130" y="4531776"/>
                  <a:pt x="243130" y="4531776"/>
                  <a:pt x="243130" y="4531776"/>
                </a:cubicBezTo>
                <a:cubicBezTo>
                  <a:pt x="243130" y="4531776"/>
                  <a:pt x="208587" y="4577337"/>
                  <a:pt x="208587" y="4577337"/>
                </a:cubicBezTo>
                <a:cubicBezTo>
                  <a:pt x="211042" y="4560031"/>
                  <a:pt x="212879" y="4547055"/>
                  <a:pt x="214259" y="4537323"/>
                </a:cubicBezTo>
                <a:lnTo>
                  <a:pt x="216391" y="4522282"/>
                </a:lnTo>
                <a:lnTo>
                  <a:pt x="220497" y="4521181"/>
                </a:lnTo>
                <a:cubicBezTo>
                  <a:pt x="223968" y="4518360"/>
                  <a:pt x="224581" y="4514035"/>
                  <a:pt x="218396" y="4508123"/>
                </a:cubicBezTo>
                <a:cubicBezTo>
                  <a:pt x="277672" y="4486216"/>
                  <a:pt x="277672" y="4486216"/>
                  <a:pt x="277672" y="4486216"/>
                </a:cubicBezTo>
                <a:cubicBezTo>
                  <a:pt x="252939" y="4462564"/>
                  <a:pt x="252939" y="4462564"/>
                  <a:pt x="252939" y="4462564"/>
                </a:cubicBezTo>
                <a:cubicBezTo>
                  <a:pt x="287482" y="4417000"/>
                  <a:pt x="287482" y="4417000"/>
                  <a:pt x="287482" y="4417000"/>
                </a:cubicBezTo>
                <a:cubicBezTo>
                  <a:pt x="297293" y="4347786"/>
                  <a:pt x="297293" y="4347786"/>
                  <a:pt x="297293" y="4347786"/>
                </a:cubicBezTo>
                <a:cubicBezTo>
                  <a:pt x="322027" y="4371439"/>
                  <a:pt x="322027" y="4371439"/>
                  <a:pt x="322027" y="4371439"/>
                </a:cubicBezTo>
                <a:cubicBezTo>
                  <a:pt x="331837" y="4302224"/>
                  <a:pt x="331837" y="4302224"/>
                  <a:pt x="331837" y="4302224"/>
                </a:cubicBezTo>
                <a:cubicBezTo>
                  <a:pt x="435466" y="4165540"/>
                  <a:pt x="435466" y="4165540"/>
                  <a:pt x="435466" y="4165540"/>
                </a:cubicBezTo>
                <a:cubicBezTo>
                  <a:pt x="470010" y="4119977"/>
                  <a:pt x="470010" y="4119977"/>
                  <a:pt x="470010" y="4119977"/>
                </a:cubicBezTo>
                <a:cubicBezTo>
                  <a:pt x="445277" y="4096324"/>
                  <a:pt x="445277" y="4096324"/>
                  <a:pt x="445277" y="4096324"/>
                </a:cubicBezTo>
                <a:cubicBezTo>
                  <a:pt x="504553" y="4074417"/>
                  <a:pt x="504553" y="4074417"/>
                  <a:pt x="504553" y="4074417"/>
                </a:cubicBezTo>
                <a:cubicBezTo>
                  <a:pt x="514363" y="4005202"/>
                  <a:pt x="514363" y="4005202"/>
                  <a:pt x="514363" y="4005202"/>
                </a:cubicBezTo>
                <a:cubicBezTo>
                  <a:pt x="539096" y="4028855"/>
                  <a:pt x="539096" y="4028855"/>
                  <a:pt x="539096" y="4028855"/>
                </a:cubicBezTo>
                <a:cubicBezTo>
                  <a:pt x="573641" y="3983293"/>
                  <a:pt x="573641" y="3983293"/>
                  <a:pt x="573641" y="3983293"/>
                </a:cubicBezTo>
                <a:cubicBezTo>
                  <a:pt x="598374" y="4006945"/>
                  <a:pt x="598374" y="4006945"/>
                  <a:pt x="598374" y="4006945"/>
                </a:cubicBezTo>
                <a:cubicBezTo>
                  <a:pt x="632917" y="3961384"/>
                  <a:pt x="632917" y="3961384"/>
                  <a:pt x="632917" y="3961384"/>
                </a:cubicBezTo>
                <a:cubicBezTo>
                  <a:pt x="667460" y="3915822"/>
                  <a:pt x="667460" y="3915822"/>
                  <a:pt x="667460" y="3915822"/>
                </a:cubicBezTo>
                <a:lnTo>
                  <a:pt x="702001" y="3870265"/>
                </a:lnTo>
                <a:cubicBezTo>
                  <a:pt x="677268" y="3846612"/>
                  <a:pt x="677268" y="3846612"/>
                  <a:pt x="677268" y="3846612"/>
                </a:cubicBezTo>
                <a:cubicBezTo>
                  <a:pt x="617994" y="3868517"/>
                  <a:pt x="617994" y="3868517"/>
                  <a:pt x="617994" y="3868517"/>
                </a:cubicBezTo>
                <a:cubicBezTo>
                  <a:pt x="652534" y="3822959"/>
                  <a:pt x="652534" y="3822959"/>
                  <a:pt x="652534" y="3822959"/>
                </a:cubicBezTo>
                <a:cubicBezTo>
                  <a:pt x="756162" y="3686275"/>
                  <a:pt x="756162" y="3686275"/>
                  <a:pt x="756162" y="3686275"/>
                </a:cubicBezTo>
                <a:cubicBezTo>
                  <a:pt x="815440" y="3664366"/>
                  <a:pt x="815440" y="3664366"/>
                  <a:pt x="815440" y="3664366"/>
                </a:cubicBezTo>
                <a:cubicBezTo>
                  <a:pt x="780898" y="3709928"/>
                  <a:pt x="780898" y="3709928"/>
                  <a:pt x="780898" y="3709928"/>
                </a:cubicBezTo>
                <a:cubicBezTo>
                  <a:pt x="805632" y="3733580"/>
                  <a:pt x="805632" y="3733580"/>
                  <a:pt x="805632" y="3733580"/>
                </a:cubicBezTo>
                <a:cubicBezTo>
                  <a:pt x="840174" y="3688019"/>
                  <a:pt x="840174" y="3688019"/>
                  <a:pt x="840174" y="3688019"/>
                </a:cubicBezTo>
                <a:cubicBezTo>
                  <a:pt x="874718" y="3642457"/>
                  <a:pt x="874718" y="3642457"/>
                  <a:pt x="874718" y="3642457"/>
                </a:cubicBezTo>
                <a:cubicBezTo>
                  <a:pt x="909260" y="3596896"/>
                  <a:pt x="909260" y="3596896"/>
                  <a:pt x="909260" y="3596896"/>
                </a:cubicBezTo>
                <a:cubicBezTo>
                  <a:pt x="884528" y="3573243"/>
                  <a:pt x="884528" y="3573243"/>
                  <a:pt x="884528" y="3573243"/>
                </a:cubicBezTo>
                <a:cubicBezTo>
                  <a:pt x="919071" y="3527681"/>
                  <a:pt x="919071" y="3527681"/>
                  <a:pt x="919071" y="3527681"/>
                </a:cubicBezTo>
                <a:cubicBezTo>
                  <a:pt x="953610" y="3482124"/>
                  <a:pt x="953610" y="3482124"/>
                  <a:pt x="953610" y="3482124"/>
                </a:cubicBezTo>
                <a:lnTo>
                  <a:pt x="961093" y="3479356"/>
                </a:lnTo>
                <a:lnTo>
                  <a:pt x="963285" y="3463886"/>
                </a:lnTo>
                <a:cubicBezTo>
                  <a:pt x="964511" y="3455234"/>
                  <a:pt x="964511" y="3455234"/>
                  <a:pt x="964511" y="3455234"/>
                </a:cubicBezTo>
                <a:cubicBezTo>
                  <a:pt x="999054" y="3409674"/>
                  <a:pt x="999054" y="3409674"/>
                  <a:pt x="999054" y="3409674"/>
                </a:cubicBezTo>
                <a:lnTo>
                  <a:pt x="1004295" y="3373401"/>
                </a:lnTo>
                <a:lnTo>
                  <a:pt x="1001055" y="3370303"/>
                </a:lnTo>
                <a:cubicBezTo>
                  <a:pt x="997965" y="3367347"/>
                  <a:pt x="997965" y="3367347"/>
                  <a:pt x="997965" y="3367347"/>
                </a:cubicBezTo>
                <a:cubicBezTo>
                  <a:pt x="751049" y="3524192"/>
                  <a:pt x="751049" y="3524192"/>
                  <a:pt x="751049" y="3524192"/>
                </a:cubicBezTo>
                <a:cubicBezTo>
                  <a:pt x="691772" y="3546102"/>
                  <a:pt x="691772" y="3546102"/>
                  <a:pt x="691772" y="3546102"/>
                </a:cubicBezTo>
                <a:cubicBezTo>
                  <a:pt x="632495" y="3568011"/>
                  <a:pt x="632495" y="3568011"/>
                  <a:pt x="632495" y="3568011"/>
                </a:cubicBezTo>
                <a:cubicBezTo>
                  <a:pt x="607760" y="3544358"/>
                  <a:pt x="607760" y="3544358"/>
                  <a:pt x="607760" y="3544358"/>
                </a:cubicBezTo>
                <a:cubicBezTo>
                  <a:pt x="667039" y="3522449"/>
                  <a:pt x="667039" y="3522449"/>
                  <a:pt x="667039" y="3522449"/>
                </a:cubicBezTo>
                <a:cubicBezTo>
                  <a:pt x="676847" y="3453235"/>
                  <a:pt x="676847" y="3453235"/>
                  <a:pt x="642303" y="3498795"/>
                </a:cubicBezTo>
                <a:cubicBezTo>
                  <a:pt x="676847" y="3453235"/>
                  <a:pt x="676847" y="3453235"/>
                  <a:pt x="676847" y="3453235"/>
                </a:cubicBezTo>
                <a:cubicBezTo>
                  <a:pt x="721201" y="3338459"/>
                  <a:pt x="721201" y="3338459"/>
                  <a:pt x="721201" y="3338459"/>
                </a:cubicBezTo>
                <a:cubicBezTo>
                  <a:pt x="764382" y="3281506"/>
                  <a:pt x="796764" y="3238795"/>
                  <a:pt x="821051" y="3206760"/>
                </a:cubicBezTo>
                <a:lnTo>
                  <a:pt x="833548" y="3190279"/>
                </a:lnTo>
                <a:lnTo>
                  <a:pt x="834501" y="3183541"/>
                </a:lnTo>
                <a:cubicBezTo>
                  <a:pt x="835729" y="3174889"/>
                  <a:pt x="835729" y="3174889"/>
                  <a:pt x="835729" y="3174889"/>
                </a:cubicBezTo>
                <a:lnTo>
                  <a:pt x="848907" y="3170019"/>
                </a:lnTo>
                <a:lnTo>
                  <a:pt x="872326" y="3139132"/>
                </a:lnTo>
                <a:cubicBezTo>
                  <a:pt x="893915" y="3110654"/>
                  <a:pt x="893915" y="3110654"/>
                  <a:pt x="893915" y="3110654"/>
                </a:cubicBezTo>
                <a:cubicBezTo>
                  <a:pt x="928459" y="3065094"/>
                  <a:pt x="928459" y="3065094"/>
                  <a:pt x="928459" y="3065094"/>
                </a:cubicBezTo>
                <a:lnTo>
                  <a:pt x="937178" y="3053592"/>
                </a:lnTo>
                <a:lnTo>
                  <a:pt x="938132" y="3046856"/>
                </a:lnTo>
                <a:cubicBezTo>
                  <a:pt x="939359" y="3038205"/>
                  <a:pt x="939359" y="3038205"/>
                  <a:pt x="939359" y="3038205"/>
                </a:cubicBezTo>
                <a:cubicBezTo>
                  <a:pt x="904815" y="3083766"/>
                  <a:pt x="904815" y="3083766"/>
                  <a:pt x="904815" y="3083766"/>
                </a:cubicBezTo>
                <a:cubicBezTo>
                  <a:pt x="870273" y="3129328"/>
                  <a:pt x="870273" y="3129328"/>
                  <a:pt x="870273" y="3129328"/>
                </a:cubicBezTo>
                <a:cubicBezTo>
                  <a:pt x="845537" y="3105675"/>
                  <a:pt x="845537" y="3105675"/>
                  <a:pt x="845537" y="3105675"/>
                </a:cubicBezTo>
                <a:cubicBezTo>
                  <a:pt x="880080" y="3060113"/>
                  <a:pt x="880080" y="3060113"/>
                  <a:pt x="880080" y="3060113"/>
                </a:cubicBezTo>
                <a:cubicBezTo>
                  <a:pt x="855348" y="3036461"/>
                  <a:pt x="855348" y="3036461"/>
                  <a:pt x="855348" y="3036461"/>
                </a:cubicBezTo>
                <a:cubicBezTo>
                  <a:pt x="840424" y="2943594"/>
                  <a:pt x="840424" y="2943594"/>
                  <a:pt x="840424" y="2943594"/>
                </a:cubicBezTo>
                <a:cubicBezTo>
                  <a:pt x="850232" y="2874378"/>
                  <a:pt x="874966" y="2898032"/>
                  <a:pt x="874966" y="2898032"/>
                </a:cubicBezTo>
                <a:cubicBezTo>
                  <a:pt x="865157" y="2967246"/>
                  <a:pt x="899700" y="2921685"/>
                  <a:pt x="899700" y="2921685"/>
                </a:cubicBezTo>
                <a:cubicBezTo>
                  <a:pt x="865157" y="2967246"/>
                  <a:pt x="865157" y="2967246"/>
                  <a:pt x="865157" y="2967246"/>
                </a:cubicBezTo>
                <a:cubicBezTo>
                  <a:pt x="889890" y="2990898"/>
                  <a:pt x="889890" y="2990898"/>
                  <a:pt x="889890" y="2990898"/>
                </a:cubicBezTo>
                <a:cubicBezTo>
                  <a:pt x="924434" y="2945337"/>
                  <a:pt x="924434" y="2945337"/>
                  <a:pt x="924434" y="2945337"/>
                </a:cubicBezTo>
                <a:cubicBezTo>
                  <a:pt x="944051" y="2806914"/>
                  <a:pt x="944051" y="2806914"/>
                  <a:pt x="944051" y="2806914"/>
                </a:cubicBezTo>
                <a:cubicBezTo>
                  <a:pt x="909507" y="2852475"/>
                  <a:pt x="909507" y="2852475"/>
                  <a:pt x="909507" y="2852475"/>
                </a:cubicBezTo>
                <a:cubicBezTo>
                  <a:pt x="884772" y="2828821"/>
                  <a:pt x="884772" y="2828821"/>
                  <a:pt x="884772" y="2828821"/>
                </a:cubicBezTo>
                <a:cubicBezTo>
                  <a:pt x="919317" y="2783260"/>
                  <a:pt x="919317" y="2783260"/>
                  <a:pt x="919317" y="2783260"/>
                </a:cubicBezTo>
                <a:cubicBezTo>
                  <a:pt x="953860" y="2737698"/>
                  <a:pt x="953860" y="2737698"/>
                  <a:pt x="953860" y="2737698"/>
                </a:cubicBezTo>
                <a:cubicBezTo>
                  <a:pt x="1022947" y="2646575"/>
                  <a:pt x="1022947" y="2646575"/>
                  <a:pt x="1022947" y="2646575"/>
                </a:cubicBezTo>
                <a:cubicBezTo>
                  <a:pt x="963669" y="2668483"/>
                  <a:pt x="1032757" y="2577360"/>
                  <a:pt x="998212" y="2622921"/>
                </a:cubicBezTo>
                <a:cubicBezTo>
                  <a:pt x="963669" y="2668483"/>
                  <a:pt x="963669" y="2668483"/>
                  <a:pt x="963669" y="2668483"/>
                </a:cubicBezTo>
                <a:cubicBezTo>
                  <a:pt x="904393" y="2690394"/>
                  <a:pt x="904393" y="2690394"/>
                  <a:pt x="904393" y="2690394"/>
                </a:cubicBezTo>
                <a:cubicBezTo>
                  <a:pt x="973478" y="2599270"/>
                  <a:pt x="973478" y="2599270"/>
                  <a:pt x="973478" y="2599270"/>
                </a:cubicBezTo>
                <a:cubicBezTo>
                  <a:pt x="1042567" y="2508146"/>
                  <a:pt x="1042567" y="2508146"/>
                  <a:pt x="1042567" y="2508146"/>
                </a:cubicBezTo>
                <a:cubicBezTo>
                  <a:pt x="948746" y="2575617"/>
                  <a:pt x="948746" y="2575617"/>
                  <a:pt x="948746" y="2575617"/>
                </a:cubicBezTo>
                <a:cubicBezTo>
                  <a:pt x="914203" y="2621180"/>
                  <a:pt x="914203" y="2621180"/>
                  <a:pt x="914203" y="2621180"/>
                </a:cubicBezTo>
                <a:cubicBezTo>
                  <a:pt x="889469" y="2597527"/>
                  <a:pt x="889469" y="2597527"/>
                  <a:pt x="889469" y="2597527"/>
                </a:cubicBezTo>
                <a:cubicBezTo>
                  <a:pt x="958555" y="2506403"/>
                  <a:pt x="958555" y="2506403"/>
                  <a:pt x="958555" y="2506403"/>
                </a:cubicBezTo>
                <a:cubicBezTo>
                  <a:pt x="899279" y="2528312"/>
                  <a:pt x="899279" y="2528312"/>
                  <a:pt x="899279" y="2528312"/>
                </a:cubicBezTo>
                <a:cubicBezTo>
                  <a:pt x="933821" y="2482750"/>
                  <a:pt x="933821" y="2482750"/>
                  <a:pt x="933821" y="2482750"/>
                </a:cubicBezTo>
                <a:cubicBezTo>
                  <a:pt x="909089" y="2459099"/>
                  <a:pt x="909089" y="2459099"/>
                  <a:pt x="909089" y="2459099"/>
                </a:cubicBezTo>
                <a:lnTo>
                  <a:pt x="914486" y="2451979"/>
                </a:lnTo>
                <a:cubicBezTo>
                  <a:pt x="943631" y="2413535"/>
                  <a:pt x="943631" y="2413535"/>
                  <a:pt x="943631" y="2413535"/>
                </a:cubicBezTo>
                <a:cubicBezTo>
                  <a:pt x="918898" y="2389883"/>
                  <a:pt x="918898" y="2389883"/>
                  <a:pt x="918898" y="2389883"/>
                </a:cubicBezTo>
                <a:cubicBezTo>
                  <a:pt x="963247" y="2275111"/>
                  <a:pt x="953438" y="2344325"/>
                  <a:pt x="987981" y="2298763"/>
                </a:cubicBezTo>
                <a:cubicBezTo>
                  <a:pt x="1022525" y="2253201"/>
                  <a:pt x="1022525" y="2253201"/>
                  <a:pt x="1022525" y="2253201"/>
                </a:cubicBezTo>
                <a:cubicBezTo>
                  <a:pt x="987981" y="2298763"/>
                  <a:pt x="963247" y="2275111"/>
                  <a:pt x="963247" y="2275111"/>
                </a:cubicBezTo>
                <a:cubicBezTo>
                  <a:pt x="903971" y="2297020"/>
                  <a:pt x="903971" y="2297020"/>
                  <a:pt x="903971" y="2297020"/>
                </a:cubicBezTo>
                <a:cubicBezTo>
                  <a:pt x="973056" y="2205897"/>
                  <a:pt x="973056" y="2205897"/>
                  <a:pt x="973056" y="2205897"/>
                </a:cubicBezTo>
                <a:cubicBezTo>
                  <a:pt x="948323" y="2182243"/>
                  <a:pt x="948323" y="2182243"/>
                  <a:pt x="948323" y="2182243"/>
                </a:cubicBezTo>
                <a:cubicBezTo>
                  <a:pt x="948323" y="2182243"/>
                  <a:pt x="913780" y="2227805"/>
                  <a:pt x="913780" y="2227805"/>
                </a:cubicBezTo>
                <a:cubicBezTo>
                  <a:pt x="916231" y="2210502"/>
                  <a:pt x="918073" y="2197522"/>
                  <a:pt x="919451" y="2187791"/>
                </a:cubicBezTo>
                <a:lnTo>
                  <a:pt x="921584" y="2172748"/>
                </a:lnTo>
                <a:lnTo>
                  <a:pt x="925689" y="2171649"/>
                </a:lnTo>
                <a:cubicBezTo>
                  <a:pt x="929160" y="2168829"/>
                  <a:pt x="929773" y="2164504"/>
                  <a:pt x="923590" y="2158591"/>
                </a:cubicBezTo>
                <a:cubicBezTo>
                  <a:pt x="982867" y="2136682"/>
                  <a:pt x="982867" y="2136682"/>
                  <a:pt x="982867" y="2136682"/>
                </a:cubicBezTo>
                <a:cubicBezTo>
                  <a:pt x="958133" y="2113030"/>
                  <a:pt x="958133" y="2113030"/>
                  <a:pt x="958133" y="2113030"/>
                </a:cubicBezTo>
                <a:cubicBezTo>
                  <a:pt x="992676" y="2067468"/>
                  <a:pt x="992676" y="2067468"/>
                  <a:pt x="992676" y="2067468"/>
                </a:cubicBezTo>
                <a:cubicBezTo>
                  <a:pt x="1002486" y="1998254"/>
                  <a:pt x="1002486" y="1998254"/>
                  <a:pt x="1002486" y="1998254"/>
                </a:cubicBezTo>
                <a:cubicBezTo>
                  <a:pt x="1027220" y="2021907"/>
                  <a:pt x="1027220" y="2021907"/>
                  <a:pt x="1027220" y="2021907"/>
                </a:cubicBezTo>
                <a:cubicBezTo>
                  <a:pt x="1037029" y="1952692"/>
                  <a:pt x="1037029" y="1952692"/>
                  <a:pt x="1037029" y="1952692"/>
                </a:cubicBezTo>
                <a:cubicBezTo>
                  <a:pt x="1140658" y="1816009"/>
                  <a:pt x="1140658" y="1816009"/>
                  <a:pt x="1140658" y="1816009"/>
                </a:cubicBezTo>
                <a:cubicBezTo>
                  <a:pt x="1175202" y="1770447"/>
                  <a:pt x="1175202" y="1770447"/>
                  <a:pt x="1175202" y="1770447"/>
                </a:cubicBezTo>
                <a:cubicBezTo>
                  <a:pt x="1150468" y="1746796"/>
                  <a:pt x="1150468" y="1746796"/>
                  <a:pt x="1150468" y="1746796"/>
                </a:cubicBezTo>
                <a:cubicBezTo>
                  <a:pt x="1209744" y="1724886"/>
                  <a:pt x="1209744" y="1724886"/>
                  <a:pt x="1209744" y="1724886"/>
                </a:cubicBezTo>
                <a:cubicBezTo>
                  <a:pt x="1219556" y="1655672"/>
                  <a:pt x="1219556" y="1655672"/>
                  <a:pt x="1219556" y="1655672"/>
                </a:cubicBezTo>
                <a:cubicBezTo>
                  <a:pt x="1244288" y="1679324"/>
                  <a:pt x="1244288" y="1679324"/>
                  <a:pt x="1244288" y="1679324"/>
                </a:cubicBezTo>
                <a:cubicBezTo>
                  <a:pt x="1278832" y="1633763"/>
                  <a:pt x="1278832" y="1633763"/>
                  <a:pt x="1278832" y="1633763"/>
                </a:cubicBezTo>
                <a:cubicBezTo>
                  <a:pt x="1303566" y="1657415"/>
                  <a:pt x="1303566" y="1657415"/>
                  <a:pt x="1303566" y="1657415"/>
                </a:cubicBezTo>
                <a:cubicBezTo>
                  <a:pt x="1338110" y="1611855"/>
                  <a:pt x="1338110" y="1611855"/>
                  <a:pt x="1338110" y="1611855"/>
                </a:cubicBezTo>
                <a:cubicBezTo>
                  <a:pt x="1372653" y="1566292"/>
                  <a:pt x="1372653" y="1566292"/>
                  <a:pt x="1372653" y="1566292"/>
                </a:cubicBezTo>
                <a:lnTo>
                  <a:pt x="1407193" y="1520735"/>
                </a:lnTo>
                <a:cubicBezTo>
                  <a:pt x="1382459" y="1497082"/>
                  <a:pt x="1382459" y="1497082"/>
                  <a:pt x="1382459" y="1497082"/>
                </a:cubicBezTo>
                <a:cubicBezTo>
                  <a:pt x="1323186" y="1518987"/>
                  <a:pt x="1323186" y="1518987"/>
                  <a:pt x="1323186" y="1518987"/>
                </a:cubicBezTo>
                <a:cubicBezTo>
                  <a:pt x="1357726" y="1473429"/>
                  <a:pt x="1357726" y="1473429"/>
                  <a:pt x="1357726" y="1473429"/>
                </a:cubicBezTo>
                <a:cubicBezTo>
                  <a:pt x="1461357" y="1336743"/>
                  <a:pt x="1461357" y="1336743"/>
                  <a:pt x="1461357" y="1336743"/>
                </a:cubicBezTo>
                <a:cubicBezTo>
                  <a:pt x="1520635" y="1314833"/>
                  <a:pt x="1520635" y="1314833"/>
                  <a:pt x="1520635" y="1314833"/>
                </a:cubicBezTo>
                <a:cubicBezTo>
                  <a:pt x="1486091" y="1360395"/>
                  <a:pt x="1486091" y="1360395"/>
                  <a:pt x="1486091" y="1360395"/>
                </a:cubicBezTo>
                <a:cubicBezTo>
                  <a:pt x="1510825" y="1384049"/>
                  <a:pt x="1510825" y="1384049"/>
                  <a:pt x="1510825" y="1384049"/>
                </a:cubicBezTo>
                <a:cubicBezTo>
                  <a:pt x="1545369" y="1338487"/>
                  <a:pt x="1545369" y="1338487"/>
                  <a:pt x="1545369" y="1338487"/>
                </a:cubicBezTo>
                <a:cubicBezTo>
                  <a:pt x="1579912" y="1292926"/>
                  <a:pt x="1579912" y="1292926"/>
                  <a:pt x="1579912" y="1292926"/>
                </a:cubicBezTo>
                <a:cubicBezTo>
                  <a:pt x="1614455" y="1247363"/>
                  <a:pt x="1614455" y="1247363"/>
                  <a:pt x="1614455" y="1247363"/>
                </a:cubicBezTo>
                <a:cubicBezTo>
                  <a:pt x="1589720" y="1223710"/>
                  <a:pt x="1589720" y="1223710"/>
                  <a:pt x="1589720" y="1223710"/>
                </a:cubicBezTo>
                <a:lnTo>
                  <a:pt x="1602749" y="1206528"/>
                </a:lnTo>
                <a:lnTo>
                  <a:pt x="1566067" y="1211691"/>
                </a:lnTo>
                <a:cubicBezTo>
                  <a:pt x="1497504" y="1221341"/>
                  <a:pt x="1477915" y="1224097"/>
                  <a:pt x="1472317" y="1224886"/>
                </a:cubicBezTo>
                <a:lnTo>
                  <a:pt x="1470077" y="1225203"/>
                </a:lnTo>
                <a:lnTo>
                  <a:pt x="1479338" y="1221780"/>
                </a:lnTo>
                <a:cubicBezTo>
                  <a:pt x="1529354" y="1203293"/>
                  <a:pt x="1529354" y="1203293"/>
                  <a:pt x="1529354" y="1203293"/>
                </a:cubicBezTo>
                <a:cubicBezTo>
                  <a:pt x="1716992" y="1068355"/>
                  <a:pt x="1716992" y="1068355"/>
                  <a:pt x="1682450" y="1113913"/>
                </a:cubicBezTo>
                <a:cubicBezTo>
                  <a:pt x="1716992" y="1068355"/>
                  <a:pt x="1716992" y="1068355"/>
                  <a:pt x="1716992" y="1068355"/>
                </a:cubicBezTo>
                <a:cubicBezTo>
                  <a:pt x="1714542" y="1085655"/>
                  <a:pt x="1712703" y="1098635"/>
                  <a:pt x="1711320" y="1108370"/>
                </a:cubicBezTo>
                <a:lnTo>
                  <a:pt x="1710603" y="1113447"/>
                </a:lnTo>
                <a:lnTo>
                  <a:pt x="1710672" y="1113420"/>
                </a:lnTo>
                <a:cubicBezTo>
                  <a:pt x="1718082" y="1110683"/>
                  <a:pt x="1718082" y="1110683"/>
                  <a:pt x="1718082" y="1110683"/>
                </a:cubicBezTo>
                <a:lnTo>
                  <a:pt x="1723581" y="1115941"/>
                </a:lnTo>
                <a:lnTo>
                  <a:pt x="1737067" y="1098154"/>
                </a:lnTo>
                <a:lnTo>
                  <a:pt x="1734127" y="1096553"/>
                </a:lnTo>
                <a:cubicBezTo>
                  <a:pt x="1726717" y="1099292"/>
                  <a:pt x="1718082" y="1110683"/>
                  <a:pt x="1718082" y="1110683"/>
                </a:cubicBezTo>
                <a:cubicBezTo>
                  <a:pt x="1720534" y="1093379"/>
                  <a:pt x="1722374" y="1080402"/>
                  <a:pt x="1723753" y="1070668"/>
                </a:cubicBezTo>
                <a:lnTo>
                  <a:pt x="1724474" y="1065590"/>
                </a:lnTo>
                <a:lnTo>
                  <a:pt x="1724404" y="1065614"/>
                </a:lnTo>
                <a:cubicBezTo>
                  <a:pt x="1716992" y="1068355"/>
                  <a:pt x="1716992" y="1068355"/>
                  <a:pt x="1716992" y="1068355"/>
                </a:cubicBezTo>
                <a:lnTo>
                  <a:pt x="1725710" y="1056855"/>
                </a:lnTo>
                <a:lnTo>
                  <a:pt x="1726665" y="1050120"/>
                </a:lnTo>
                <a:cubicBezTo>
                  <a:pt x="1727892" y="1041468"/>
                  <a:pt x="1727892" y="1041468"/>
                  <a:pt x="1727892" y="1041468"/>
                </a:cubicBezTo>
                <a:cubicBezTo>
                  <a:pt x="1856256" y="928436"/>
                  <a:pt x="1856256" y="928436"/>
                  <a:pt x="1856256" y="928436"/>
                </a:cubicBezTo>
                <a:cubicBezTo>
                  <a:pt x="1890799" y="882874"/>
                  <a:pt x="1890799" y="882874"/>
                  <a:pt x="1890799" y="882874"/>
                </a:cubicBezTo>
                <a:cubicBezTo>
                  <a:pt x="1831522" y="904783"/>
                  <a:pt x="1831522" y="904783"/>
                  <a:pt x="1831522" y="904783"/>
                </a:cubicBezTo>
                <a:cubicBezTo>
                  <a:pt x="1737702" y="972253"/>
                  <a:pt x="1737702" y="972253"/>
                  <a:pt x="1737702" y="972253"/>
                </a:cubicBezTo>
                <a:cubicBezTo>
                  <a:pt x="1727892" y="1041468"/>
                  <a:pt x="1727892" y="1041468"/>
                  <a:pt x="1727892" y="1041468"/>
                </a:cubicBezTo>
                <a:cubicBezTo>
                  <a:pt x="1703158" y="1017816"/>
                  <a:pt x="1703158" y="1017816"/>
                  <a:pt x="1703158" y="1017816"/>
                </a:cubicBezTo>
                <a:cubicBezTo>
                  <a:pt x="1456242" y="1174662"/>
                  <a:pt x="1456242" y="1174662"/>
                  <a:pt x="1456242" y="1174662"/>
                </a:cubicBezTo>
                <a:cubicBezTo>
                  <a:pt x="1396965" y="1196570"/>
                  <a:pt x="1396965" y="1196570"/>
                  <a:pt x="1396965" y="1196570"/>
                </a:cubicBezTo>
                <a:cubicBezTo>
                  <a:pt x="1337689" y="1218480"/>
                  <a:pt x="1337689" y="1218480"/>
                  <a:pt x="1337689" y="1218480"/>
                </a:cubicBezTo>
                <a:cubicBezTo>
                  <a:pt x="1312954" y="1194825"/>
                  <a:pt x="1312954" y="1194825"/>
                  <a:pt x="1312954" y="1194825"/>
                </a:cubicBezTo>
                <a:cubicBezTo>
                  <a:pt x="1372232" y="1172917"/>
                  <a:pt x="1372232" y="1172917"/>
                  <a:pt x="1372232" y="1172917"/>
                </a:cubicBezTo>
                <a:cubicBezTo>
                  <a:pt x="1382040" y="1103702"/>
                  <a:pt x="1382040" y="1103702"/>
                  <a:pt x="1347498" y="1149263"/>
                </a:cubicBezTo>
                <a:cubicBezTo>
                  <a:pt x="1382040" y="1103702"/>
                  <a:pt x="1382040" y="1103702"/>
                  <a:pt x="1382040" y="1103702"/>
                </a:cubicBezTo>
                <a:cubicBezTo>
                  <a:pt x="1426394" y="988928"/>
                  <a:pt x="1426394" y="988928"/>
                  <a:pt x="1426394" y="988928"/>
                </a:cubicBezTo>
                <a:cubicBezTo>
                  <a:pt x="1599109" y="761123"/>
                  <a:pt x="1599109" y="761123"/>
                  <a:pt x="1599109" y="761123"/>
                </a:cubicBezTo>
                <a:cubicBezTo>
                  <a:pt x="1633653" y="715561"/>
                  <a:pt x="1633653" y="715561"/>
                  <a:pt x="1633653" y="715561"/>
                </a:cubicBezTo>
                <a:cubicBezTo>
                  <a:pt x="1633653" y="715561"/>
                  <a:pt x="1668196" y="670000"/>
                  <a:pt x="1668196" y="670000"/>
                </a:cubicBezTo>
                <a:cubicBezTo>
                  <a:pt x="1702739" y="624439"/>
                  <a:pt x="1702739" y="624439"/>
                  <a:pt x="1702739" y="624439"/>
                </a:cubicBezTo>
                <a:cubicBezTo>
                  <a:pt x="1728645" y="590269"/>
                  <a:pt x="1748075" y="564641"/>
                  <a:pt x="1762650" y="545419"/>
                </a:cubicBezTo>
                <a:lnTo>
                  <a:pt x="1769690" y="536133"/>
                </a:lnTo>
                <a:lnTo>
                  <a:pt x="1761514" y="531291"/>
                </a:lnTo>
                <a:cubicBezTo>
                  <a:pt x="1751010" y="531075"/>
                  <a:pt x="1736194" y="536550"/>
                  <a:pt x="1736194" y="536550"/>
                </a:cubicBezTo>
                <a:cubicBezTo>
                  <a:pt x="1701649" y="582111"/>
                  <a:pt x="1701649" y="582111"/>
                  <a:pt x="1701649" y="582111"/>
                </a:cubicBezTo>
                <a:cubicBezTo>
                  <a:pt x="1676916" y="558458"/>
                  <a:pt x="1676916" y="558458"/>
                  <a:pt x="1676916" y="558458"/>
                </a:cubicBezTo>
                <a:cubicBezTo>
                  <a:pt x="1652182" y="534807"/>
                  <a:pt x="1652182" y="534807"/>
                  <a:pt x="1652182" y="534807"/>
                </a:cubicBezTo>
                <a:cubicBezTo>
                  <a:pt x="1617638" y="580367"/>
                  <a:pt x="1617638" y="580367"/>
                  <a:pt x="1617638" y="580367"/>
                </a:cubicBezTo>
                <a:cubicBezTo>
                  <a:pt x="1533627" y="578624"/>
                  <a:pt x="1533627" y="578624"/>
                  <a:pt x="1533627" y="578624"/>
                </a:cubicBezTo>
                <a:cubicBezTo>
                  <a:pt x="1592904" y="556714"/>
                  <a:pt x="1592904" y="556714"/>
                  <a:pt x="1592904" y="556714"/>
                </a:cubicBezTo>
                <a:cubicBezTo>
                  <a:pt x="1568172" y="533063"/>
                  <a:pt x="1568172" y="533063"/>
                  <a:pt x="1568172" y="533063"/>
                </a:cubicBezTo>
                <a:cubicBezTo>
                  <a:pt x="1533627" y="578624"/>
                  <a:pt x="1533627" y="578624"/>
                  <a:pt x="1533627" y="578624"/>
                </a:cubicBezTo>
                <a:cubicBezTo>
                  <a:pt x="1415072" y="622442"/>
                  <a:pt x="1415072" y="622442"/>
                  <a:pt x="1415072" y="622442"/>
                </a:cubicBezTo>
                <a:cubicBezTo>
                  <a:pt x="1296518" y="666259"/>
                  <a:pt x="1296518" y="666259"/>
                  <a:pt x="1296518" y="666259"/>
                </a:cubicBezTo>
                <a:cubicBezTo>
                  <a:pt x="1331061" y="620698"/>
                  <a:pt x="1331061" y="620698"/>
                  <a:pt x="1331061" y="620698"/>
                </a:cubicBezTo>
                <a:cubicBezTo>
                  <a:pt x="1340872" y="551484"/>
                  <a:pt x="1365604" y="575135"/>
                  <a:pt x="1365604" y="575135"/>
                </a:cubicBezTo>
                <a:cubicBezTo>
                  <a:pt x="1424881" y="553228"/>
                  <a:pt x="1424881" y="553228"/>
                  <a:pt x="1424881" y="553228"/>
                </a:cubicBezTo>
                <a:cubicBezTo>
                  <a:pt x="1484159" y="531319"/>
                  <a:pt x="1484159" y="531319"/>
                  <a:pt x="1484159" y="531319"/>
                </a:cubicBezTo>
                <a:cubicBezTo>
                  <a:pt x="1661992" y="465591"/>
                  <a:pt x="1661992" y="465591"/>
                  <a:pt x="1661992" y="465591"/>
                </a:cubicBezTo>
                <a:cubicBezTo>
                  <a:pt x="1686726" y="489243"/>
                  <a:pt x="1686726" y="489243"/>
                  <a:pt x="1686726" y="489243"/>
                </a:cubicBezTo>
                <a:cubicBezTo>
                  <a:pt x="1721266" y="443685"/>
                  <a:pt x="1721266" y="443685"/>
                  <a:pt x="1721266" y="443685"/>
                </a:cubicBezTo>
                <a:cubicBezTo>
                  <a:pt x="1780542" y="421777"/>
                  <a:pt x="1780542" y="421777"/>
                  <a:pt x="1780542" y="421777"/>
                </a:cubicBezTo>
                <a:cubicBezTo>
                  <a:pt x="1745999" y="467339"/>
                  <a:pt x="1745999" y="467339"/>
                  <a:pt x="1745999" y="467339"/>
                </a:cubicBezTo>
                <a:cubicBezTo>
                  <a:pt x="1711459" y="512896"/>
                  <a:pt x="1711459" y="512896"/>
                  <a:pt x="1711459" y="512896"/>
                </a:cubicBezTo>
                <a:cubicBezTo>
                  <a:pt x="1770733" y="490991"/>
                  <a:pt x="1770733" y="490991"/>
                  <a:pt x="1770733" y="490991"/>
                </a:cubicBezTo>
                <a:cubicBezTo>
                  <a:pt x="1780542" y="421777"/>
                  <a:pt x="1780542" y="421777"/>
                  <a:pt x="1780542" y="421777"/>
                </a:cubicBezTo>
                <a:cubicBezTo>
                  <a:pt x="1805277" y="445429"/>
                  <a:pt x="1805277" y="445429"/>
                  <a:pt x="1805277" y="445429"/>
                </a:cubicBezTo>
                <a:cubicBezTo>
                  <a:pt x="1805277" y="445429"/>
                  <a:pt x="1839820" y="399868"/>
                  <a:pt x="1839820" y="399868"/>
                </a:cubicBezTo>
                <a:lnTo>
                  <a:pt x="1867960" y="389467"/>
                </a:lnTo>
                <a:lnTo>
                  <a:pt x="1874090" y="387204"/>
                </a:lnTo>
                <a:lnTo>
                  <a:pt x="1885920" y="382828"/>
                </a:lnTo>
                <a:lnTo>
                  <a:pt x="1905679" y="356767"/>
                </a:lnTo>
                <a:cubicBezTo>
                  <a:pt x="1909999" y="351070"/>
                  <a:pt x="1909999" y="351070"/>
                  <a:pt x="1909999" y="351070"/>
                </a:cubicBezTo>
                <a:cubicBezTo>
                  <a:pt x="2038359" y="238039"/>
                  <a:pt x="2038359" y="238039"/>
                  <a:pt x="2038359" y="238039"/>
                </a:cubicBezTo>
                <a:cubicBezTo>
                  <a:pt x="2107444" y="146919"/>
                  <a:pt x="2107444" y="146919"/>
                  <a:pt x="2107444" y="146919"/>
                </a:cubicBezTo>
                <a:cubicBezTo>
                  <a:pt x="2101262" y="141006"/>
                  <a:pt x="2096624" y="136572"/>
                  <a:pt x="2093147" y="133245"/>
                </a:cubicBezTo>
                <a:lnTo>
                  <a:pt x="2088209" y="128524"/>
                </a:lnTo>
                <a:lnTo>
                  <a:pt x="2076130" y="144456"/>
                </a:lnTo>
                <a:cubicBezTo>
                  <a:pt x="2071812" y="150152"/>
                  <a:pt x="2071812" y="150152"/>
                  <a:pt x="2071812" y="150152"/>
                </a:cubicBezTo>
                <a:cubicBezTo>
                  <a:pt x="2012538" y="172060"/>
                  <a:pt x="2012538" y="172060"/>
                  <a:pt x="2012538" y="172060"/>
                </a:cubicBezTo>
                <a:cubicBezTo>
                  <a:pt x="1977995" y="217621"/>
                  <a:pt x="1977995" y="217621"/>
                  <a:pt x="1977995" y="217621"/>
                </a:cubicBezTo>
                <a:cubicBezTo>
                  <a:pt x="2037270" y="195712"/>
                  <a:pt x="2037270" y="195712"/>
                  <a:pt x="2037270" y="195712"/>
                </a:cubicBezTo>
                <a:cubicBezTo>
                  <a:pt x="1943452" y="263182"/>
                  <a:pt x="1943452" y="263182"/>
                  <a:pt x="1943452" y="263182"/>
                </a:cubicBezTo>
                <a:cubicBezTo>
                  <a:pt x="1918718" y="239529"/>
                  <a:pt x="1918718" y="239529"/>
                  <a:pt x="1918718" y="239529"/>
                </a:cubicBezTo>
                <a:cubicBezTo>
                  <a:pt x="1893985" y="215876"/>
                  <a:pt x="1893985" y="215876"/>
                  <a:pt x="1893985" y="215876"/>
                </a:cubicBezTo>
                <a:cubicBezTo>
                  <a:pt x="1884173" y="285091"/>
                  <a:pt x="1893985" y="215876"/>
                  <a:pt x="1859440" y="261438"/>
                </a:cubicBezTo>
                <a:cubicBezTo>
                  <a:pt x="1824897" y="307001"/>
                  <a:pt x="1824897" y="307001"/>
                  <a:pt x="1800162" y="283348"/>
                </a:cubicBezTo>
                <a:cubicBezTo>
                  <a:pt x="1765618" y="328910"/>
                  <a:pt x="1765618" y="328910"/>
                  <a:pt x="1765618" y="328910"/>
                </a:cubicBezTo>
                <a:cubicBezTo>
                  <a:pt x="1706342" y="350818"/>
                  <a:pt x="1706342" y="350818"/>
                  <a:pt x="1706342" y="350818"/>
                </a:cubicBezTo>
                <a:cubicBezTo>
                  <a:pt x="1740886" y="305257"/>
                  <a:pt x="1740886" y="305257"/>
                  <a:pt x="1740886" y="305257"/>
                </a:cubicBezTo>
                <a:cubicBezTo>
                  <a:pt x="1716152" y="281604"/>
                  <a:pt x="1716152" y="281604"/>
                  <a:pt x="1716152" y="281604"/>
                </a:cubicBezTo>
                <a:cubicBezTo>
                  <a:pt x="1750695" y="236043"/>
                  <a:pt x="1750695" y="236043"/>
                  <a:pt x="1750695" y="236043"/>
                </a:cubicBezTo>
                <a:cubicBezTo>
                  <a:pt x="1750695" y="236043"/>
                  <a:pt x="1785239" y="190480"/>
                  <a:pt x="1785239" y="190480"/>
                </a:cubicBezTo>
                <a:cubicBezTo>
                  <a:pt x="1725961" y="212389"/>
                  <a:pt x="1725961" y="212389"/>
                  <a:pt x="1725961" y="212389"/>
                </a:cubicBezTo>
                <a:cubicBezTo>
                  <a:pt x="1734597" y="200998"/>
                  <a:pt x="1739529" y="190977"/>
                  <a:pt x="1742608" y="181641"/>
                </a:cubicBezTo>
                <a:lnTo>
                  <a:pt x="1743671" y="176518"/>
                </a:lnTo>
                <a:lnTo>
                  <a:pt x="1748140" y="155001"/>
                </a:lnTo>
                <a:cubicBezTo>
                  <a:pt x="1749366" y="146348"/>
                  <a:pt x="1750592" y="137696"/>
                  <a:pt x="1753670" y="128360"/>
                </a:cubicBezTo>
                <a:lnTo>
                  <a:pt x="1770265" y="97708"/>
                </a:lnTo>
                <a:lnTo>
                  <a:pt x="1746670" y="116287"/>
                </a:lnTo>
                <a:cubicBezTo>
                  <a:pt x="1687394" y="138196"/>
                  <a:pt x="1687394" y="138196"/>
                  <a:pt x="1687394" y="138196"/>
                </a:cubicBezTo>
                <a:lnTo>
                  <a:pt x="1707615" y="111524"/>
                </a:lnTo>
                <a:lnTo>
                  <a:pt x="1702137" y="98729"/>
                </a:lnTo>
                <a:cubicBezTo>
                  <a:pt x="1701418" y="75935"/>
                  <a:pt x="1720848" y="50307"/>
                  <a:pt x="1720848" y="50307"/>
                </a:cubicBezTo>
                <a:cubicBezTo>
                  <a:pt x="1686305" y="95870"/>
                  <a:pt x="1686305" y="95870"/>
                  <a:pt x="1686305" y="95870"/>
                </a:cubicBezTo>
                <a:cubicBezTo>
                  <a:pt x="1330642" y="227320"/>
                  <a:pt x="1330642" y="227320"/>
                  <a:pt x="1330642" y="227320"/>
                </a:cubicBezTo>
                <a:lnTo>
                  <a:pt x="1334960" y="221625"/>
                </a:lnTo>
                <a:lnTo>
                  <a:pt x="1360866" y="187456"/>
                </a:lnTo>
                <a:cubicBezTo>
                  <a:pt x="1365186" y="181758"/>
                  <a:pt x="1365186" y="181758"/>
                  <a:pt x="1365186" y="181758"/>
                </a:cubicBezTo>
                <a:cubicBezTo>
                  <a:pt x="1399727" y="136201"/>
                  <a:pt x="1399727" y="136201"/>
                  <a:pt x="1399727" y="136201"/>
                </a:cubicBezTo>
                <a:cubicBezTo>
                  <a:pt x="1459006" y="114291"/>
                  <a:pt x="1459006" y="114291"/>
                  <a:pt x="1459006" y="114291"/>
                </a:cubicBezTo>
                <a:cubicBezTo>
                  <a:pt x="1552825" y="46821"/>
                  <a:pt x="1552825" y="46821"/>
                  <a:pt x="1552825" y="46821"/>
                </a:cubicBezTo>
                <a:cubicBezTo>
                  <a:pt x="1555278" y="29517"/>
                  <a:pt x="1557117" y="16540"/>
                  <a:pt x="1558497" y="6806"/>
                </a:cubicBezTo>
                <a:close/>
              </a:path>
            </a:pathLst>
          </a:custGeom>
        </p:spPr>
        <p:txBody>
          <a:bodyPr wrap="square">
            <a:noAutofit/>
          </a:bodyPr>
          <a:lstStyle/>
          <a:p>
            <a:endParaRPr lang="en-US"/>
          </a:p>
        </p:txBody>
      </p:sp>
    </p:spTree>
    <p:extLst>
      <p:ext uri="{BB962C8B-B14F-4D97-AF65-F5344CB8AC3E}">
        <p14:creationId xmlns:p14="http://schemas.microsoft.com/office/powerpoint/2010/main" val="27629985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73" name="Picture Placeholder 72"/>
          <p:cNvSpPr>
            <a:spLocks noGrp="1"/>
          </p:cNvSpPr>
          <p:nvPr>
            <p:ph type="pic" sz="quarter" idx="10"/>
          </p:nvPr>
        </p:nvSpPr>
        <p:spPr>
          <a:xfrm>
            <a:off x="-15119" y="0"/>
            <a:ext cx="7403198" cy="6858000"/>
          </a:xfrm>
          <a:custGeom>
            <a:avLst/>
            <a:gdLst>
              <a:gd name="connsiteX0" fmla="*/ 10282454 w 14769765"/>
              <a:gd name="connsiteY0" fmla="*/ 13347536 h 13716000"/>
              <a:gd name="connsiteX1" fmla="*/ 10276647 w 14769765"/>
              <a:gd name="connsiteY1" fmla="*/ 13351218 h 13716000"/>
              <a:gd name="connsiteX2" fmla="*/ 10278035 w 14769765"/>
              <a:gd name="connsiteY2" fmla="*/ 13352708 h 13716000"/>
              <a:gd name="connsiteX3" fmla="*/ 11241470 w 14769765"/>
              <a:gd name="connsiteY3" fmla="*/ 12915698 h 13716000"/>
              <a:gd name="connsiteX4" fmla="*/ 11237601 w 14769765"/>
              <a:gd name="connsiteY4" fmla="*/ 12918150 h 13716000"/>
              <a:gd name="connsiteX5" fmla="*/ 11244791 w 14769765"/>
              <a:gd name="connsiteY5" fmla="*/ 12915964 h 13716000"/>
              <a:gd name="connsiteX6" fmla="*/ 11141647 w 14769765"/>
              <a:gd name="connsiteY6" fmla="*/ 12805108 h 13716000"/>
              <a:gd name="connsiteX7" fmla="*/ 11086869 w 14769765"/>
              <a:gd name="connsiteY7" fmla="*/ 12869218 h 13716000"/>
              <a:gd name="connsiteX8" fmla="*/ 11052488 w 14769765"/>
              <a:gd name="connsiteY8" fmla="*/ 12832266 h 13716000"/>
              <a:gd name="connsiteX9" fmla="*/ 10963329 w 14769765"/>
              <a:gd name="connsiteY9" fmla="*/ 12859424 h 13716000"/>
              <a:gd name="connsiteX10" fmla="*/ 10928949 w 14769765"/>
              <a:gd name="connsiteY10" fmla="*/ 12822472 h 13716000"/>
              <a:gd name="connsiteX11" fmla="*/ 10874172 w 14769765"/>
              <a:gd name="connsiteY11" fmla="*/ 12886582 h 13716000"/>
              <a:gd name="connsiteX12" fmla="*/ 10764617 w 14769765"/>
              <a:gd name="connsiteY12" fmla="*/ 13014800 h 13716000"/>
              <a:gd name="connsiteX13" fmla="*/ 10675458 w 14769765"/>
              <a:gd name="connsiteY13" fmla="*/ 13041956 h 13716000"/>
              <a:gd name="connsiteX14" fmla="*/ 10602389 w 14769765"/>
              <a:gd name="connsiteY14" fmla="*/ 13051476 h 13716000"/>
              <a:gd name="connsiteX15" fmla="*/ 10557666 w 14769765"/>
              <a:gd name="connsiteY15" fmla="*/ 13094312 h 13716000"/>
              <a:gd name="connsiteX16" fmla="*/ 10359834 w 14769765"/>
              <a:gd name="connsiteY16" fmla="*/ 13283782 h 13716000"/>
              <a:gd name="connsiteX17" fmla="*/ 10343175 w 14769765"/>
              <a:gd name="connsiteY17" fmla="*/ 13299738 h 13716000"/>
              <a:gd name="connsiteX18" fmla="*/ 10352689 w 14769765"/>
              <a:gd name="connsiteY18" fmla="*/ 13309960 h 13716000"/>
              <a:gd name="connsiteX19" fmla="*/ 10367194 w 14769765"/>
              <a:gd name="connsiteY19" fmla="*/ 13325552 h 13716000"/>
              <a:gd name="connsiteX20" fmla="*/ 10421971 w 14769765"/>
              <a:gd name="connsiteY20" fmla="*/ 13261442 h 13716000"/>
              <a:gd name="connsiteX21" fmla="*/ 10476749 w 14769765"/>
              <a:gd name="connsiteY21" fmla="*/ 13197332 h 13716000"/>
              <a:gd name="connsiteX22" fmla="*/ 10456352 w 14769765"/>
              <a:gd name="connsiteY22" fmla="*/ 13298390 h 13716000"/>
              <a:gd name="connsiteX23" fmla="*/ 10511128 w 14769765"/>
              <a:gd name="connsiteY23" fmla="*/ 13234282 h 13716000"/>
              <a:gd name="connsiteX24" fmla="*/ 10600287 w 14769765"/>
              <a:gd name="connsiteY24" fmla="*/ 13207124 h 13716000"/>
              <a:gd name="connsiteX25" fmla="*/ 10655065 w 14769765"/>
              <a:gd name="connsiteY25" fmla="*/ 13143016 h 13716000"/>
              <a:gd name="connsiteX26" fmla="*/ 10744222 w 14769765"/>
              <a:gd name="connsiteY26" fmla="*/ 13115860 h 13716000"/>
              <a:gd name="connsiteX27" fmla="*/ 10778603 w 14769765"/>
              <a:gd name="connsiteY27" fmla="*/ 13152812 h 13716000"/>
              <a:gd name="connsiteX28" fmla="*/ 10867760 w 14769765"/>
              <a:gd name="connsiteY28" fmla="*/ 13125652 h 13716000"/>
              <a:gd name="connsiteX29" fmla="*/ 10878771 w 14769765"/>
              <a:gd name="connsiteY29" fmla="*/ 13120058 h 13716000"/>
              <a:gd name="connsiteX30" fmla="*/ 10879340 w 14769765"/>
              <a:gd name="connsiteY30" fmla="*/ 13119614 h 13716000"/>
              <a:gd name="connsiteX31" fmla="*/ 10904180 w 14769765"/>
              <a:gd name="connsiteY31" fmla="*/ 13100192 h 13716000"/>
              <a:gd name="connsiteX32" fmla="*/ 10958954 w 14769765"/>
              <a:gd name="connsiteY32" fmla="*/ 13036086 h 13716000"/>
              <a:gd name="connsiteX33" fmla="*/ 11013733 w 14769765"/>
              <a:gd name="connsiteY33" fmla="*/ 12971976 h 13716000"/>
              <a:gd name="connsiteX34" fmla="*/ 11096948 w 14769765"/>
              <a:gd name="connsiteY34" fmla="*/ 12919210 h 13716000"/>
              <a:gd name="connsiteX35" fmla="*/ 11121797 w 14769765"/>
              <a:gd name="connsiteY35" fmla="*/ 12903454 h 13716000"/>
              <a:gd name="connsiteX36" fmla="*/ 11133041 w 14769765"/>
              <a:gd name="connsiteY36" fmla="*/ 12847742 h 13716000"/>
              <a:gd name="connsiteX37" fmla="*/ 11141647 w 14769765"/>
              <a:gd name="connsiteY37" fmla="*/ 12805108 h 13716000"/>
              <a:gd name="connsiteX38" fmla="*/ 11443307 w 14769765"/>
              <a:gd name="connsiteY38" fmla="*/ 12683626 h 13716000"/>
              <a:gd name="connsiteX39" fmla="*/ 11415969 w 14769765"/>
              <a:gd name="connsiteY39" fmla="*/ 12715624 h 13716000"/>
              <a:gd name="connsiteX40" fmla="*/ 11409120 w 14769765"/>
              <a:gd name="connsiteY40" fmla="*/ 12723638 h 13716000"/>
              <a:gd name="connsiteX41" fmla="*/ 11447642 w 14769765"/>
              <a:gd name="connsiteY41" fmla="*/ 12711906 h 13716000"/>
              <a:gd name="connsiteX42" fmla="*/ 11445536 w 14769765"/>
              <a:gd name="connsiteY42" fmla="*/ 12698176 h 13716000"/>
              <a:gd name="connsiteX43" fmla="*/ 11381150 w 14769765"/>
              <a:gd name="connsiteY43" fmla="*/ 12447614 h 13716000"/>
              <a:gd name="connsiteX44" fmla="*/ 11237213 w 14769765"/>
              <a:gd name="connsiteY44" fmla="*/ 12538880 h 13716000"/>
              <a:gd name="connsiteX45" fmla="*/ 11148056 w 14769765"/>
              <a:gd name="connsiteY45" fmla="*/ 12566038 h 13716000"/>
              <a:gd name="connsiteX46" fmla="*/ 11058899 w 14769765"/>
              <a:gd name="connsiteY46" fmla="*/ 12593192 h 13716000"/>
              <a:gd name="connsiteX47" fmla="*/ 11007354 w 14769765"/>
              <a:gd name="connsiteY47" fmla="*/ 12608892 h 13716000"/>
              <a:gd name="connsiteX48" fmla="*/ 10989564 w 14769765"/>
              <a:gd name="connsiteY48" fmla="*/ 12614312 h 13716000"/>
              <a:gd name="connsiteX49" fmla="*/ 10958230 w 14769765"/>
              <a:gd name="connsiteY49" fmla="*/ 12650984 h 13716000"/>
              <a:gd name="connsiteX50" fmla="*/ 10951382 w 14769765"/>
              <a:gd name="connsiteY50" fmla="*/ 12658998 h 13716000"/>
              <a:gd name="connsiteX51" fmla="*/ 10985763 w 14769765"/>
              <a:gd name="connsiteY51" fmla="*/ 12695950 h 13716000"/>
              <a:gd name="connsiteX52" fmla="*/ 10947957 w 14769765"/>
              <a:gd name="connsiteY52" fmla="*/ 12719922 h 13716000"/>
              <a:gd name="connsiteX53" fmla="*/ 10949345 w 14769765"/>
              <a:gd name="connsiteY53" fmla="*/ 12721412 h 13716000"/>
              <a:gd name="connsiteX54" fmla="*/ 11127661 w 14769765"/>
              <a:gd name="connsiteY54" fmla="*/ 12667096 h 13716000"/>
              <a:gd name="connsiteX55" fmla="*/ 11182437 w 14769765"/>
              <a:gd name="connsiteY55" fmla="*/ 12602988 h 13716000"/>
              <a:gd name="connsiteX56" fmla="*/ 11271594 w 14769765"/>
              <a:gd name="connsiteY56" fmla="*/ 12575832 h 13716000"/>
              <a:gd name="connsiteX57" fmla="*/ 11305977 w 14769765"/>
              <a:gd name="connsiteY57" fmla="*/ 12612782 h 13716000"/>
              <a:gd name="connsiteX58" fmla="*/ 11360753 w 14769765"/>
              <a:gd name="connsiteY58" fmla="*/ 12548676 h 13716000"/>
              <a:gd name="connsiteX59" fmla="*/ 11381150 w 14769765"/>
              <a:gd name="connsiteY59" fmla="*/ 12447614 h 13716000"/>
              <a:gd name="connsiteX60" fmla="*/ 12832361 w 14769765"/>
              <a:gd name="connsiteY60" fmla="*/ 7932016 h 13716000"/>
              <a:gd name="connsiteX61" fmla="*/ 12774761 w 14769765"/>
              <a:gd name="connsiteY61" fmla="*/ 7977719 h 13716000"/>
              <a:gd name="connsiteX62" fmla="*/ 12719983 w 14769765"/>
              <a:gd name="connsiteY62" fmla="*/ 8041829 h 13716000"/>
              <a:gd name="connsiteX63" fmla="*/ 12715967 w 14769765"/>
              <a:gd name="connsiteY63" fmla="*/ 8046748 h 13716000"/>
              <a:gd name="connsiteX64" fmla="*/ 12766777 w 14769765"/>
              <a:gd name="connsiteY64" fmla="*/ 8014526 h 13716000"/>
              <a:gd name="connsiteX65" fmla="*/ 12827501 w 14769765"/>
              <a:gd name="connsiteY65" fmla="*/ 7976020 h 13716000"/>
              <a:gd name="connsiteX66" fmla="*/ 12836078 w 14769765"/>
              <a:gd name="connsiteY66" fmla="*/ 7933526 h 13716000"/>
              <a:gd name="connsiteX67" fmla="*/ 84332 w 14769765"/>
              <a:gd name="connsiteY67" fmla="*/ 6512625 h 13716000"/>
              <a:gd name="connsiteX68" fmla="*/ 82790 w 14769765"/>
              <a:gd name="connsiteY68" fmla="*/ 6519365 h 13716000"/>
              <a:gd name="connsiteX69" fmla="*/ 85130 w 14769765"/>
              <a:gd name="connsiteY69" fmla="*/ 6519902 h 13716000"/>
              <a:gd name="connsiteX70" fmla="*/ 0 w 14769765"/>
              <a:gd name="connsiteY70" fmla="*/ 6051101 h 13716000"/>
              <a:gd name="connsiteX71" fmla="*/ 4281 w 14769765"/>
              <a:gd name="connsiteY71" fmla="*/ 6061754 h 13716000"/>
              <a:gd name="connsiteX72" fmla="*/ 1892 w 14769765"/>
              <a:gd name="connsiteY72" fmla="*/ 6072198 h 13716000"/>
              <a:gd name="connsiteX73" fmla="*/ 0 w 14769765"/>
              <a:gd name="connsiteY73" fmla="*/ 6080469 h 13716000"/>
              <a:gd name="connsiteX74" fmla="*/ 117598 w 14769765"/>
              <a:gd name="connsiteY74" fmla="*/ 5032513 h 13716000"/>
              <a:gd name="connsiteX75" fmla="*/ 40457 w 14769765"/>
              <a:gd name="connsiteY75" fmla="*/ 5102798 h 13716000"/>
              <a:gd name="connsiteX76" fmla="*/ 21343 w 14769765"/>
              <a:gd name="connsiteY76" fmla="*/ 5186355 h 13716000"/>
              <a:gd name="connsiteX77" fmla="*/ 79370 w 14769765"/>
              <a:gd name="connsiteY77" fmla="*/ 5199628 h 13716000"/>
              <a:gd name="connsiteX78" fmla="*/ 118283 w 14769765"/>
              <a:gd name="connsiteY78" fmla="*/ 5296460 h 13716000"/>
              <a:gd name="connsiteX79" fmla="*/ 99169 w 14769765"/>
              <a:gd name="connsiteY79" fmla="*/ 5380015 h 13716000"/>
              <a:gd name="connsiteX80" fmla="*/ 176994 w 14769765"/>
              <a:gd name="connsiteY80" fmla="*/ 5573678 h 13716000"/>
              <a:gd name="connsiteX81" fmla="*/ 179334 w 14769765"/>
              <a:gd name="connsiteY81" fmla="*/ 5574217 h 13716000"/>
              <a:gd name="connsiteX82" fmla="*/ 174136 w 14769765"/>
              <a:gd name="connsiteY82" fmla="*/ 5526835 h 13716000"/>
              <a:gd name="connsiteX83" fmla="*/ 232161 w 14769765"/>
              <a:gd name="connsiteY83" fmla="*/ 5540110 h 13716000"/>
              <a:gd name="connsiteX84" fmla="*/ 234551 w 14769765"/>
              <a:gd name="connsiteY84" fmla="*/ 5529664 h 13716000"/>
              <a:gd name="connsiteX85" fmla="*/ 245484 w 14769765"/>
              <a:gd name="connsiteY85" fmla="*/ 5481868 h 13716000"/>
              <a:gd name="connsiteX86" fmla="*/ 237721 w 14769765"/>
              <a:gd name="connsiteY86" fmla="*/ 5462545 h 13716000"/>
              <a:gd name="connsiteX87" fmla="*/ 215223 w 14769765"/>
              <a:gd name="connsiteY87" fmla="*/ 5406564 h 13716000"/>
              <a:gd name="connsiteX88" fmla="*/ 176309 w 14769765"/>
              <a:gd name="connsiteY88" fmla="*/ 5309735 h 13716000"/>
              <a:gd name="connsiteX89" fmla="*/ 137396 w 14769765"/>
              <a:gd name="connsiteY89" fmla="*/ 5212902 h 13716000"/>
              <a:gd name="connsiteX90" fmla="*/ 117598 w 14769765"/>
              <a:gd name="connsiteY90" fmla="*/ 5032513 h 13716000"/>
              <a:gd name="connsiteX91" fmla="*/ 11532388 w 14769765"/>
              <a:gd name="connsiteY91" fmla="*/ 4182835 h 13716000"/>
              <a:gd name="connsiteX92" fmla="*/ 11519943 w 14769765"/>
              <a:gd name="connsiteY92" fmla="*/ 4197398 h 13716000"/>
              <a:gd name="connsiteX93" fmla="*/ 11518176 w 14769765"/>
              <a:gd name="connsiteY93" fmla="*/ 4214872 h 13716000"/>
              <a:gd name="connsiteX94" fmla="*/ 11530350 w 14769765"/>
              <a:gd name="connsiteY94" fmla="*/ 4245250 h 13716000"/>
              <a:gd name="connsiteX95" fmla="*/ 11559125 w 14769765"/>
              <a:gd name="connsiteY95" fmla="*/ 4211572 h 13716000"/>
              <a:gd name="connsiteX96" fmla="*/ 11546893 w 14769765"/>
              <a:gd name="connsiteY96" fmla="*/ 4198425 h 13716000"/>
              <a:gd name="connsiteX97" fmla="*/ 11532388 w 14769765"/>
              <a:gd name="connsiteY97" fmla="*/ 4182835 h 13716000"/>
              <a:gd name="connsiteX98" fmla="*/ 12561489 w 14769765"/>
              <a:gd name="connsiteY98" fmla="*/ 4059074 h 13716000"/>
              <a:gd name="connsiteX99" fmla="*/ 12557728 w 14769765"/>
              <a:gd name="connsiteY99" fmla="*/ 4063473 h 13716000"/>
              <a:gd name="connsiteX100" fmla="*/ 12562639 w 14769765"/>
              <a:gd name="connsiteY100" fmla="*/ 4060307 h 13716000"/>
              <a:gd name="connsiteX101" fmla="*/ 3175619 w 14769765"/>
              <a:gd name="connsiteY101" fmla="*/ 1386487 h 13716000"/>
              <a:gd name="connsiteX102" fmla="*/ 3143180 w 14769765"/>
              <a:gd name="connsiteY102" fmla="*/ 1416041 h 13716000"/>
              <a:gd name="connsiteX103" fmla="*/ 3151532 w 14769765"/>
              <a:gd name="connsiteY103" fmla="*/ 1492144 h 13716000"/>
              <a:gd name="connsiteX104" fmla="*/ 3158517 w 14769765"/>
              <a:gd name="connsiteY104" fmla="*/ 1555825 h 13716000"/>
              <a:gd name="connsiteX105" fmla="*/ 3160119 w 14769765"/>
              <a:gd name="connsiteY105" fmla="*/ 1549588 h 13716000"/>
              <a:gd name="connsiteX106" fmla="*/ 3179232 w 14769765"/>
              <a:gd name="connsiteY106" fmla="*/ 1466030 h 13716000"/>
              <a:gd name="connsiteX107" fmla="*/ 3179638 w 14769765"/>
              <a:gd name="connsiteY107" fmla="*/ 1389181 h 13716000"/>
              <a:gd name="connsiteX108" fmla="*/ 7462246 w 14769765"/>
              <a:gd name="connsiteY108" fmla="*/ 687179 h 13716000"/>
              <a:gd name="connsiteX109" fmla="*/ 7452204 w 14769765"/>
              <a:gd name="connsiteY109" fmla="*/ 731074 h 13716000"/>
              <a:gd name="connsiteX110" fmla="*/ 7488439 w 14769765"/>
              <a:gd name="connsiteY110" fmla="*/ 726996 h 13716000"/>
              <a:gd name="connsiteX111" fmla="*/ 7503029 w 14769765"/>
              <a:gd name="connsiteY111" fmla="*/ 716482 h 13716000"/>
              <a:gd name="connsiteX112" fmla="*/ 7507373 w 14769765"/>
              <a:gd name="connsiteY112" fmla="*/ 697498 h 13716000"/>
              <a:gd name="connsiteX113" fmla="*/ 7482891 w 14769765"/>
              <a:gd name="connsiteY113" fmla="*/ 691901 h 13716000"/>
              <a:gd name="connsiteX114" fmla="*/ 3469906 w 14769765"/>
              <a:gd name="connsiteY114" fmla="*/ 0 h 13716000"/>
              <a:gd name="connsiteX115" fmla="*/ 3487543 w 14769765"/>
              <a:gd name="connsiteY115" fmla="*/ 0 h 13716000"/>
              <a:gd name="connsiteX116" fmla="*/ 3492602 w 14769765"/>
              <a:gd name="connsiteY116" fmla="*/ 1157 h 13716000"/>
              <a:gd name="connsiteX117" fmla="*/ 3526149 w 14769765"/>
              <a:gd name="connsiteY117" fmla="*/ 8830 h 13716000"/>
              <a:gd name="connsiteX118" fmla="*/ 3526448 w 14769765"/>
              <a:gd name="connsiteY118" fmla="*/ 7524 h 13716000"/>
              <a:gd name="connsiteX119" fmla="*/ 3528169 w 14769765"/>
              <a:gd name="connsiteY119" fmla="*/ 0 h 13716000"/>
              <a:gd name="connsiteX120" fmla="*/ 6690269 w 14769765"/>
              <a:gd name="connsiteY120" fmla="*/ 0 h 13716000"/>
              <a:gd name="connsiteX121" fmla="*/ 6696480 w 14769765"/>
              <a:gd name="connsiteY121" fmla="*/ 30611 h 13716000"/>
              <a:gd name="connsiteX122" fmla="*/ 6698869 w 14769765"/>
              <a:gd name="connsiteY122" fmla="*/ 20166 h 13716000"/>
              <a:gd name="connsiteX123" fmla="*/ 6703482 w 14769765"/>
              <a:gd name="connsiteY123" fmla="*/ 0 h 13716000"/>
              <a:gd name="connsiteX124" fmla="*/ 7002959 w 14769765"/>
              <a:gd name="connsiteY124" fmla="*/ 0 h 13716000"/>
              <a:gd name="connsiteX125" fmla="*/ 7003039 w 14769765"/>
              <a:gd name="connsiteY125" fmla="*/ 31020 h 13716000"/>
              <a:gd name="connsiteX126" fmla="*/ 7003554 w 14769765"/>
              <a:gd name="connsiteY126" fmla="*/ 230531 h 13716000"/>
              <a:gd name="connsiteX127" fmla="*/ 7042469 w 14769765"/>
              <a:gd name="connsiteY127" fmla="*/ 327366 h 13716000"/>
              <a:gd name="connsiteX128" fmla="*/ 7043154 w 14769765"/>
              <a:gd name="connsiteY128" fmla="*/ 591307 h 13716000"/>
              <a:gd name="connsiteX129" fmla="*/ 6966012 w 14769765"/>
              <a:gd name="connsiteY129" fmla="*/ 661593 h 13716000"/>
              <a:gd name="connsiteX130" fmla="*/ 7004923 w 14769765"/>
              <a:gd name="connsiteY130" fmla="*/ 758421 h 13716000"/>
              <a:gd name="connsiteX131" fmla="*/ 7062953 w 14769765"/>
              <a:gd name="connsiteY131" fmla="*/ 771694 h 13716000"/>
              <a:gd name="connsiteX132" fmla="*/ 7120979 w 14769765"/>
              <a:gd name="connsiteY132" fmla="*/ 784968 h 13716000"/>
              <a:gd name="connsiteX133" fmla="*/ 7024723 w 14769765"/>
              <a:gd name="connsiteY133" fmla="*/ 938813 h 13716000"/>
              <a:gd name="connsiteX134" fmla="*/ 7101863 w 14769765"/>
              <a:gd name="connsiteY134" fmla="*/ 868531 h 13716000"/>
              <a:gd name="connsiteX135" fmla="*/ 7120979 w 14769765"/>
              <a:gd name="connsiteY135" fmla="*/ 784968 h 13716000"/>
              <a:gd name="connsiteX136" fmla="*/ 7140094 w 14769765"/>
              <a:gd name="connsiteY136" fmla="*/ 701415 h 13716000"/>
              <a:gd name="connsiteX137" fmla="*/ 7101181 w 14769765"/>
              <a:gd name="connsiteY137" fmla="*/ 604581 h 13716000"/>
              <a:gd name="connsiteX138" fmla="*/ 7120294 w 14769765"/>
              <a:gd name="connsiteY138" fmla="*/ 521029 h 13716000"/>
              <a:gd name="connsiteX139" fmla="*/ 7139408 w 14769765"/>
              <a:gd name="connsiteY139" fmla="*/ 437470 h 13716000"/>
              <a:gd name="connsiteX140" fmla="*/ 7100494 w 14769765"/>
              <a:gd name="connsiteY140" fmla="*/ 340639 h 13716000"/>
              <a:gd name="connsiteX141" fmla="*/ 7177638 w 14769765"/>
              <a:gd name="connsiteY141" fmla="*/ 270354 h 13716000"/>
              <a:gd name="connsiteX142" fmla="*/ 7235663 w 14769765"/>
              <a:gd name="connsiteY142" fmla="*/ 283629 h 13716000"/>
              <a:gd name="connsiteX143" fmla="*/ 7197434 w 14769765"/>
              <a:gd name="connsiteY143" fmla="*/ 450743 h 13716000"/>
              <a:gd name="connsiteX144" fmla="*/ 7236349 w 14769765"/>
              <a:gd name="connsiteY144" fmla="*/ 547578 h 13716000"/>
              <a:gd name="connsiteX145" fmla="*/ 7217235 w 14769765"/>
              <a:gd name="connsiteY145" fmla="*/ 631130 h 13716000"/>
              <a:gd name="connsiteX146" fmla="*/ 7179006 w 14769765"/>
              <a:gd name="connsiteY146" fmla="*/ 798244 h 13716000"/>
              <a:gd name="connsiteX147" fmla="*/ 7237034 w 14769765"/>
              <a:gd name="connsiteY147" fmla="*/ 811519 h 13716000"/>
              <a:gd name="connsiteX148" fmla="*/ 7198805 w 14769765"/>
              <a:gd name="connsiteY148" fmla="*/ 978636 h 13716000"/>
              <a:gd name="connsiteX149" fmla="*/ 7237717 w 14769765"/>
              <a:gd name="connsiteY149" fmla="*/ 1075470 h 13716000"/>
              <a:gd name="connsiteX150" fmla="*/ 7218602 w 14769765"/>
              <a:gd name="connsiteY150" fmla="*/ 1159027 h 13716000"/>
              <a:gd name="connsiteX151" fmla="*/ 7180375 w 14769765"/>
              <a:gd name="connsiteY151" fmla="*/ 1326137 h 13716000"/>
              <a:gd name="connsiteX152" fmla="*/ 7200174 w 14769765"/>
              <a:gd name="connsiteY152" fmla="*/ 1506530 h 13716000"/>
              <a:gd name="connsiteX153" fmla="*/ 7181059 w 14769765"/>
              <a:gd name="connsiteY153" fmla="*/ 1590088 h 13716000"/>
              <a:gd name="connsiteX154" fmla="*/ 7219969 w 14769765"/>
              <a:gd name="connsiteY154" fmla="*/ 1686928 h 13716000"/>
              <a:gd name="connsiteX155" fmla="*/ 7277998 w 14769765"/>
              <a:gd name="connsiteY155" fmla="*/ 1700204 h 13716000"/>
              <a:gd name="connsiteX156" fmla="*/ 7239086 w 14769765"/>
              <a:gd name="connsiteY156" fmla="*/ 1603362 h 13716000"/>
              <a:gd name="connsiteX157" fmla="*/ 7297114 w 14769765"/>
              <a:gd name="connsiteY157" fmla="*/ 1616635 h 13716000"/>
              <a:gd name="connsiteX158" fmla="*/ 7374253 w 14769765"/>
              <a:gd name="connsiteY158" fmla="*/ 1546351 h 13716000"/>
              <a:gd name="connsiteX159" fmla="*/ 7393369 w 14769765"/>
              <a:gd name="connsiteY159" fmla="*/ 1462792 h 13716000"/>
              <a:gd name="connsiteX160" fmla="*/ 7395756 w 14769765"/>
              <a:gd name="connsiteY160" fmla="*/ 1452354 h 13716000"/>
              <a:gd name="connsiteX161" fmla="*/ 7406691 w 14769765"/>
              <a:gd name="connsiteY161" fmla="*/ 1404553 h 13716000"/>
              <a:gd name="connsiteX162" fmla="*/ 7398925 w 14769765"/>
              <a:gd name="connsiteY162" fmla="*/ 1385236 h 13716000"/>
              <a:gd name="connsiteX163" fmla="*/ 7376430 w 14769765"/>
              <a:gd name="connsiteY163" fmla="*/ 1329258 h 13716000"/>
              <a:gd name="connsiteX164" fmla="*/ 7400911 w 14769765"/>
              <a:gd name="connsiteY164" fmla="*/ 1334859 h 13716000"/>
              <a:gd name="connsiteX165" fmla="*/ 7421554 w 14769765"/>
              <a:gd name="connsiteY165" fmla="*/ 1339579 h 13716000"/>
              <a:gd name="connsiteX166" fmla="*/ 7425805 w 14769765"/>
              <a:gd name="connsiteY166" fmla="*/ 1320995 h 13716000"/>
              <a:gd name="connsiteX167" fmla="*/ 7418040 w 14769765"/>
              <a:gd name="connsiteY167" fmla="*/ 1301680 h 13716000"/>
              <a:gd name="connsiteX168" fmla="*/ 7414018 w 14769765"/>
              <a:gd name="connsiteY168" fmla="*/ 1291662 h 13716000"/>
              <a:gd name="connsiteX169" fmla="*/ 7407114 w 14769765"/>
              <a:gd name="connsiteY169" fmla="*/ 1290082 h 13716000"/>
              <a:gd name="connsiteX170" fmla="*/ 7386473 w 14769765"/>
              <a:gd name="connsiteY170" fmla="*/ 1285360 h 13716000"/>
              <a:gd name="connsiteX171" fmla="*/ 7373572 w 14769765"/>
              <a:gd name="connsiteY171" fmla="*/ 1282409 h 13716000"/>
              <a:gd name="connsiteX172" fmla="*/ 7383211 w 14769765"/>
              <a:gd name="connsiteY172" fmla="*/ 1273629 h 13716000"/>
              <a:gd name="connsiteX173" fmla="*/ 7390721 w 14769765"/>
              <a:gd name="connsiteY173" fmla="*/ 1266789 h 13716000"/>
              <a:gd name="connsiteX174" fmla="*/ 7400457 w 14769765"/>
              <a:gd name="connsiteY174" fmla="*/ 1257918 h 13716000"/>
              <a:gd name="connsiteX175" fmla="*/ 7395545 w 14769765"/>
              <a:gd name="connsiteY175" fmla="*/ 1245698 h 13716000"/>
              <a:gd name="connsiteX176" fmla="*/ 7414659 w 14769765"/>
              <a:gd name="connsiteY176" fmla="*/ 1162141 h 13716000"/>
              <a:gd name="connsiteX177" fmla="*/ 7356633 w 14769765"/>
              <a:gd name="connsiteY177" fmla="*/ 1148869 h 13716000"/>
              <a:gd name="connsiteX178" fmla="*/ 7375745 w 14769765"/>
              <a:gd name="connsiteY178" fmla="*/ 1065307 h 13716000"/>
              <a:gd name="connsiteX179" fmla="*/ 7394860 w 14769765"/>
              <a:gd name="connsiteY179" fmla="*/ 981750 h 13716000"/>
              <a:gd name="connsiteX180" fmla="*/ 7355949 w 14769765"/>
              <a:gd name="connsiteY180" fmla="*/ 884918 h 13716000"/>
              <a:gd name="connsiteX181" fmla="*/ 7375063 w 14769765"/>
              <a:gd name="connsiteY181" fmla="*/ 801357 h 13716000"/>
              <a:gd name="connsiteX182" fmla="*/ 7317034 w 14769765"/>
              <a:gd name="connsiteY182" fmla="*/ 788084 h 13716000"/>
              <a:gd name="connsiteX183" fmla="*/ 7394178 w 14769765"/>
              <a:gd name="connsiteY183" fmla="*/ 717797 h 13716000"/>
              <a:gd name="connsiteX184" fmla="*/ 7432406 w 14769765"/>
              <a:gd name="connsiteY184" fmla="*/ 550683 h 13716000"/>
              <a:gd name="connsiteX185" fmla="*/ 7374378 w 14769765"/>
              <a:gd name="connsiteY185" fmla="*/ 537411 h 13716000"/>
              <a:gd name="connsiteX186" fmla="*/ 7393492 w 14769765"/>
              <a:gd name="connsiteY186" fmla="*/ 453849 h 13716000"/>
              <a:gd name="connsiteX187" fmla="*/ 7354580 w 14769765"/>
              <a:gd name="connsiteY187" fmla="*/ 357016 h 13716000"/>
              <a:gd name="connsiteX188" fmla="*/ 7373695 w 14769765"/>
              <a:gd name="connsiteY188" fmla="*/ 273458 h 13716000"/>
              <a:gd name="connsiteX189" fmla="*/ 7411924 w 14769765"/>
              <a:gd name="connsiteY189" fmla="*/ 106341 h 13716000"/>
              <a:gd name="connsiteX190" fmla="*/ 7431722 w 14769765"/>
              <a:gd name="connsiteY190" fmla="*/ 286730 h 13716000"/>
              <a:gd name="connsiteX191" fmla="*/ 7451521 w 14769765"/>
              <a:gd name="connsiteY191" fmla="*/ 467124 h 13716000"/>
              <a:gd name="connsiteX192" fmla="*/ 7476002 w 14769765"/>
              <a:gd name="connsiteY192" fmla="*/ 472724 h 13716000"/>
              <a:gd name="connsiteX193" fmla="*/ 7496645 w 14769765"/>
              <a:gd name="connsiteY193" fmla="*/ 477446 h 13716000"/>
              <a:gd name="connsiteX194" fmla="*/ 7505793 w 14769765"/>
              <a:gd name="connsiteY194" fmla="*/ 437466 h 13716000"/>
              <a:gd name="connsiteX195" fmla="*/ 7527470 w 14769765"/>
              <a:gd name="connsiteY195" fmla="*/ 342695 h 13716000"/>
              <a:gd name="connsiteX196" fmla="*/ 7520310 w 14769765"/>
              <a:gd name="connsiteY196" fmla="*/ 320735 h 13716000"/>
              <a:gd name="connsiteX197" fmla="*/ 7489750 w 14769765"/>
              <a:gd name="connsiteY197" fmla="*/ 300005 h 13716000"/>
              <a:gd name="connsiteX198" fmla="*/ 7508865 w 14769765"/>
              <a:gd name="connsiteY198" fmla="*/ 216449 h 13716000"/>
              <a:gd name="connsiteX199" fmla="*/ 7527979 w 14769765"/>
              <a:gd name="connsiteY199" fmla="*/ 132889 h 13716000"/>
              <a:gd name="connsiteX200" fmla="*/ 7568586 w 14769765"/>
              <a:gd name="connsiteY200" fmla="*/ 67994 h 13716000"/>
              <a:gd name="connsiteX201" fmla="*/ 7583004 w 14769765"/>
              <a:gd name="connsiteY201" fmla="*/ 44950 h 13716000"/>
              <a:gd name="connsiteX202" fmla="*/ 7582885 w 14769765"/>
              <a:gd name="connsiteY202" fmla="*/ 0 h 13716000"/>
              <a:gd name="connsiteX203" fmla="*/ 9924669 w 14769765"/>
              <a:gd name="connsiteY203" fmla="*/ 0 h 13716000"/>
              <a:gd name="connsiteX204" fmla="*/ 9924840 w 14769765"/>
              <a:gd name="connsiteY204" fmla="*/ 65676 h 13716000"/>
              <a:gd name="connsiteX205" fmla="*/ 9905726 w 14769765"/>
              <a:gd name="connsiteY205" fmla="*/ 149232 h 13716000"/>
              <a:gd name="connsiteX206" fmla="*/ 9847697 w 14769765"/>
              <a:gd name="connsiteY206" fmla="*/ 135957 h 13716000"/>
              <a:gd name="connsiteX207" fmla="*/ 9828580 w 14769765"/>
              <a:gd name="connsiteY207" fmla="*/ 219517 h 13716000"/>
              <a:gd name="connsiteX208" fmla="*/ 9886611 w 14769765"/>
              <a:gd name="connsiteY208" fmla="*/ 232790 h 13716000"/>
              <a:gd name="connsiteX209" fmla="*/ 9809466 w 14769765"/>
              <a:gd name="connsiteY209" fmla="*/ 303076 h 13716000"/>
              <a:gd name="connsiteX210" fmla="*/ 9867497 w 14769765"/>
              <a:gd name="connsiteY210" fmla="*/ 316348 h 13716000"/>
              <a:gd name="connsiteX211" fmla="*/ 9848384 w 14769765"/>
              <a:gd name="connsiteY211" fmla="*/ 399909 h 13716000"/>
              <a:gd name="connsiteX212" fmla="*/ 9829267 w 14769765"/>
              <a:gd name="connsiteY212" fmla="*/ 483467 h 13716000"/>
              <a:gd name="connsiteX213" fmla="*/ 9791041 w 14769765"/>
              <a:gd name="connsiteY213" fmla="*/ 650580 h 13716000"/>
              <a:gd name="connsiteX214" fmla="*/ 9849065 w 14769765"/>
              <a:gd name="connsiteY214" fmla="*/ 663851 h 13716000"/>
              <a:gd name="connsiteX215" fmla="*/ 9829952 w 14769765"/>
              <a:gd name="connsiteY215" fmla="*/ 747409 h 13716000"/>
              <a:gd name="connsiteX216" fmla="*/ 9827559 w 14769765"/>
              <a:gd name="connsiteY216" fmla="*/ 757862 h 13716000"/>
              <a:gd name="connsiteX217" fmla="*/ 9813224 w 14769765"/>
              <a:gd name="connsiteY217" fmla="*/ 820527 h 13716000"/>
              <a:gd name="connsiteX218" fmla="*/ 9810838 w 14769765"/>
              <a:gd name="connsiteY218" fmla="*/ 830964 h 13716000"/>
              <a:gd name="connsiteX219" fmla="*/ 9810537 w 14769765"/>
              <a:gd name="connsiteY219" fmla="*/ 832279 h 13716000"/>
              <a:gd name="connsiteX220" fmla="*/ 9808446 w 14769765"/>
              <a:gd name="connsiteY220" fmla="*/ 841421 h 13716000"/>
              <a:gd name="connsiteX221" fmla="*/ 9805161 w 14769765"/>
              <a:gd name="connsiteY221" fmla="*/ 855780 h 13716000"/>
              <a:gd name="connsiteX222" fmla="*/ 9791721 w 14769765"/>
              <a:gd name="connsiteY222" fmla="*/ 914525 h 13716000"/>
              <a:gd name="connsiteX223" fmla="*/ 9772608 w 14769765"/>
              <a:gd name="connsiteY223" fmla="*/ 998083 h 13716000"/>
              <a:gd name="connsiteX224" fmla="*/ 9830633 w 14769765"/>
              <a:gd name="connsiteY224" fmla="*/ 1011358 h 13716000"/>
              <a:gd name="connsiteX225" fmla="*/ 9849748 w 14769765"/>
              <a:gd name="connsiteY225" fmla="*/ 927799 h 13716000"/>
              <a:gd name="connsiteX226" fmla="*/ 9888664 w 14769765"/>
              <a:gd name="connsiteY226" fmla="*/ 1024636 h 13716000"/>
              <a:gd name="connsiteX227" fmla="*/ 9869549 w 14769765"/>
              <a:gd name="connsiteY227" fmla="*/ 1108192 h 13716000"/>
              <a:gd name="connsiteX228" fmla="*/ 9908461 w 14769765"/>
              <a:gd name="connsiteY228" fmla="*/ 1205025 h 13716000"/>
              <a:gd name="connsiteX229" fmla="*/ 9850434 w 14769765"/>
              <a:gd name="connsiteY229" fmla="*/ 1191750 h 13716000"/>
              <a:gd name="connsiteX230" fmla="*/ 9947375 w 14769765"/>
              <a:gd name="connsiteY230" fmla="*/ 1301856 h 13716000"/>
              <a:gd name="connsiteX231" fmla="*/ 10025201 w 14769765"/>
              <a:gd name="connsiteY231" fmla="*/ 1495523 h 13716000"/>
              <a:gd name="connsiteX232" fmla="*/ 10102339 w 14769765"/>
              <a:gd name="connsiteY232" fmla="*/ 1425236 h 13716000"/>
              <a:gd name="connsiteX233" fmla="*/ 10063430 w 14769765"/>
              <a:gd name="connsiteY233" fmla="*/ 1328403 h 13716000"/>
              <a:gd name="connsiteX234" fmla="*/ 10082544 w 14769765"/>
              <a:gd name="connsiteY234" fmla="*/ 1244848 h 13716000"/>
              <a:gd name="connsiteX235" fmla="*/ 10024514 w 14769765"/>
              <a:gd name="connsiteY235" fmla="*/ 1231573 h 13716000"/>
              <a:gd name="connsiteX236" fmla="*/ 10101659 w 14769765"/>
              <a:gd name="connsiteY236" fmla="*/ 1161290 h 13716000"/>
              <a:gd name="connsiteX237" fmla="*/ 10081856 w 14769765"/>
              <a:gd name="connsiteY237" fmla="*/ 980896 h 13716000"/>
              <a:gd name="connsiteX238" fmla="*/ 10139886 w 14769765"/>
              <a:gd name="connsiteY238" fmla="*/ 994171 h 13716000"/>
              <a:gd name="connsiteX239" fmla="*/ 10120085 w 14769765"/>
              <a:gd name="connsiteY239" fmla="*/ 813777 h 13716000"/>
              <a:gd name="connsiteX240" fmla="*/ 10100973 w 14769765"/>
              <a:gd name="connsiteY240" fmla="*/ 897334 h 13716000"/>
              <a:gd name="connsiteX241" fmla="*/ 10042948 w 14769765"/>
              <a:gd name="connsiteY241" fmla="*/ 884061 h 13716000"/>
              <a:gd name="connsiteX242" fmla="*/ 10081176 w 14769765"/>
              <a:gd name="connsiteY242" fmla="*/ 716945 h 13716000"/>
              <a:gd name="connsiteX243" fmla="*/ 10139203 w 14769765"/>
              <a:gd name="connsiteY243" fmla="*/ 730220 h 13716000"/>
              <a:gd name="connsiteX244" fmla="*/ 10119402 w 14769765"/>
              <a:gd name="connsiteY244" fmla="*/ 549836 h 13716000"/>
              <a:gd name="connsiteX245" fmla="*/ 10138517 w 14769765"/>
              <a:gd name="connsiteY245" fmla="*/ 466280 h 13716000"/>
              <a:gd name="connsiteX246" fmla="*/ 10157629 w 14769765"/>
              <a:gd name="connsiteY246" fmla="*/ 382722 h 13716000"/>
              <a:gd name="connsiteX247" fmla="*/ 10176746 w 14769765"/>
              <a:gd name="connsiteY247" fmla="*/ 299160 h 13716000"/>
              <a:gd name="connsiteX248" fmla="*/ 10118718 w 14769765"/>
              <a:gd name="connsiteY248" fmla="*/ 285888 h 13716000"/>
              <a:gd name="connsiteX249" fmla="*/ 10137833 w 14769765"/>
              <a:gd name="connsiteY249" fmla="*/ 202328 h 13716000"/>
              <a:gd name="connsiteX250" fmla="*/ 10156948 w 14769765"/>
              <a:gd name="connsiteY250" fmla="*/ 118769 h 13716000"/>
              <a:gd name="connsiteX251" fmla="*/ 10118036 w 14769765"/>
              <a:gd name="connsiteY251" fmla="*/ 21937 h 13716000"/>
              <a:gd name="connsiteX252" fmla="*/ 10120425 w 14769765"/>
              <a:gd name="connsiteY252" fmla="*/ 11493 h 13716000"/>
              <a:gd name="connsiteX253" fmla="*/ 10123054 w 14769765"/>
              <a:gd name="connsiteY253" fmla="*/ 0 h 13716000"/>
              <a:gd name="connsiteX254" fmla="*/ 10581920 w 14769765"/>
              <a:gd name="connsiteY254" fmla="*/ 0 h 13716000"/>
              <a:gd name="connsiteX255" fmla="*/ 10582027 w 14769765"/>
              <a:gd name="connsiteY255" fmla="*/ 41008 h 13716000"/>
              <a:gd name="connsiteX256" fmla="*/ 10582253 w 14769765"/>
              <a:gd name="connsiteY256" fmla="*/ 128130 h 13716000"/>
              <a:gd name="connsiteX257" fmla="*/ 10564505 w 14769765"/>
              <a:gd name="connsiteY257" fmla="*/ 739579 h 13716000"/>
              <a:gd name="connsiteX258" fmla="*/ 10603421 w 14769765"/>
              <a:gd name="connsiteY258" fmla="*/ 836414 h 13716000"/>
              <a:gd name="connsiteX259" fmla="*/ 10526278 w 14769765"/>
              <a:gd name="connsiteY259" fmla="*/ 906696 h 13716000"/>
              <a:gd name="connsiteX260" fmla="*/ 10565194 w 14769765"/>
              <a:gd name="connsiteY260" fmla="*/ 1003528 h 13716000"/>
              <a:gd name="connsiteX261" fmla="*/ 10584307 w 14769765"/>
              <a:gd name="connsiteY261" fmla="*/ 919976 h 13716000"/>
              <a:gd name="connsiteX262" fmla="*/ 10617495 w 14769765"/>
              <a:gd name="connsiteY262" fmla="*/ 1434735 h 13716000"/>
              <a:gd name="connsiteX263" fmla="*/ 10622365 w 14769765"/>
              <a:gd name="connsiteY263" fmla="*/ 1510264 h 13716000"/>
              <a:gd name="connsiteX264" fmla="*/ 10643483 w 14769765"/>
              <a:gd name="connsiteY264" fmla="*/ 1492761 h 13716000"/>
              <a:gd name="connsiteX265" fmla="*/ 10667328 w 14769765"/>
              <a:gd name="connsiteY265" fmla="*/ 1472991 h 13716000"/>
              <a:gd name="connsiteX266" fmla="*/ 10866039 w 14769765"/>
              <a:gd name="connsiteY266" fmla="*/ 1317619 h 13716000"/>
              <a:gd name="connsiteX267" fmla="*/ 10920813 w 14769765"/>
              <a:gd name="connsiteY267" fmla="*/ 1253511 h 13716000"/>
              <a:gd name="connsiteX268" fmla="*/ 10975593 w 14769765"/>
              <a:gd name="connsiteY268" fmla="*/ 1189400 h 13716000"/>
              <a:gd name="connsiteX269" fmla="*/ 11085149 w 14769765"/>
              <a:gd name="connsiteY269" fmla="*/ 1061179 h 13716000"/>
              <a:gd name="connsiteX270" fmla="*/ 11283857 w 14769765"/>
              <a:gd name="connsiteY270" fmla="*/ 905810 h 13716000"/>
              <a:gd name="connsiteX271" fmla="*/ 11592127 w 14769765"/>
              <a:gd name="connsiteY271" fmla="*/ 622217 h 13716000"/>
              <a:gd name="connsiteX272" fmla="*/ 11571727 w 14769765"/>
              <a:gd name="connsiteY272" fmla="*/ 723276 h 13716000"/>
              <a:gd name="connsiteX273" fmla="*/ 11626506 w 14769765"/>
              <a:gd name="connsiteY273" fmla="*/ 659164 h 13716000"/>
              <a:gd name="connsiteX274" fmla="*/ 11736060 w 14769765"/>
              <a:gd name="connsiteY274" fmla="*/ 530948 h 13716000"/>
              <a:gd name="connsiteX275" fmla="*/ 11825222 w 14769765"/>
              <a:gd name="connsiteY275" fmla="*/ 503790 h 13716000"/>
              <a:gd name="connsiteX276" fmla="*/ 11879999 w 14769765"/>
              <a:gd name="connsiteY276" fmla="*/ 439681 h 13716000"/>
              <a:gd name="connsiteX277" fmla="*/ 11914380 w 14769765"/>
              <a:gd name="connsiteY277" fmla="*/ 476629 h 13716000"/>
              <a:gd name="connsiteX278" fmla="*/ 11969158 w 14769765"/>
              <a:gd name="connsiteY278" fmla="*/ 412520 h 13716000"/>
              <a:gd name="connsiteX279" fmla="*/ 12023933 w 14769765"/>
              <a:gd name="connsiteY279" fmla="*/ 348413 h 13716000"/>
              <a:gd name="connsiteX280" fmla="*/ 12078710 w 14769765"/>
              <a:gd name="connsiteY280" fmla="*/ 284303 h 13716000"/>
              <a:gd name="connsiteX281" fmla="*/ 12257029 w 14769765"/>
              <a:gd name="connsiteY281" fmla="*/ 229985 h 13716000"/>
              <a:gd name="connsiteX282" fmla="*/ 12222649 w 14769765"/>
              <a:gd name="connsiteY282" fmla="*/ 193035 h 13716000"/>
              <a:gd name="connsiteX283" fmla="*/ 12311799 w 14769765"/>
              <a:gd name="connsiteY283" fmla="*/ 165885 h 13716000"/>
              <a:gd name="connsiteX284" fmla="*/ 12455738 w 14769765"/>
              <a:gd name="connsiteY284" fmla="*/ 74616 h 13716000"/>
              <a:gd name="connsiteX285" fmla="*/ 12510515 w 14769765"/>
              <a:gd name="connsiteY285" fmla="*/ 10507 h 13716000"/>
              <a:gd name="connsiteX286" fmla="*/ 12527085 w 14769765"/>
              <a:gd name="connsiteY286" fmla="*/ 0 h 13716000"/>
              <a:gd name="connsiteX287" fmla="*/ 12849913 w 14769765"/>
              <a:gd name="connsiteY287" fmla="*/ 0 h 13716000"/>
              <a:gd name="connsiteX288" fmla="*/ 12846751 w 14769765"/>
              <a:gd name="connsiteY288" fmla="*/ 2939 h 13716000"/>
              <a:gd name="connsiteX289" fmla="*/ 12702817 w 14769765"/>
              <a:gd name="connsiteY289" fmla="*/ 94200 h 13716000"/>
              <a:gd name="connsiteX290" fmla="*/ 12558881 w 14769765"/>
              <a:gd name="connsiteY290" fmla="*/ 185469 h 13716000"/>
              <a:gd name="connsiteX291" fmla="*/ 12550321 w 14769765"/>
              <a:gd name="connsiteY291" fmla="*/ 195489 h 13716000"/>
              <a:gd name="connsiteX292" fmla="*/ 12504104 w 14769765"/>
              <a:gd name="connsiteY292" fmla="*/ 249584 h 13716000"/>
              <a:gd name="connsiteX293" fmla="*/ 12449324 w 14769765"/>
              <a:gd name="connsiteY293" fmla="*/ 313691 h 13716000"/>
              <a:gd name="connsiteX294" fmla="*/ 12394554 w 14769765"/>
              <a:gd name="connsiteY294" fmla="*/ 377793 h 13716000"/>
              <a:gd name="connsiteX295" fmla="*/ 12141061 w 14769765"/>
              <a:gd name="connsiteY295" fmla="*/ 597278 h 13716000"/>
              <a:gd name="connsiteX296" fmla="*/ 12086283 w 14769765"/>
              <a:gd name="connsiteY296" fmla="*/ 661388 h 13716000"/>
              <a:gd name="connsiteX297" fmla="*/ 12078626 w 14769765"/>
              <a:gd name="connsiteY297" fmla="*/ 663722 h 13716000"/>
              <a:gd name="connsiteX298" fmla="*/ 12073746 w 14769765"/>
              <a:gd name="connsiteY298" fmla="*/ 665208 h 13716000"/>
              <a:gd name="connsiteX299" fmla="*/ 12064558 w 14769765"/>
              <a:gd name="connsiteY299" fmla="*/ 668007 h 13716000"/>
              <a:gd name="connsiteX300" fmla="*/ 12058768 w 14769765"/>
              <a:gd name="connsiteY300" fmla="*/ 669771 h 13716000"/>
              <a:gd name="connsiteX301" fmla="*/ 12046777 w 14769765"/>
              <a:gd name="connsiteY301" fmla="*/ 673423 h 13716000"/>
              <a:gd name="connsiteX302" fmla="*/ 12052848 w 14769765"/>
              <a:gd name="connsiteY302" fmla="*/ 671575 h 13716000"/>
              <a:gd name="connsiteX303" fmla="*/ 12058768 w 14769765"/>
              <a:gd name="connsiteY303" fmla="*/ 669771 h 13716000"/>
              <a:gd name="connsiteX304" fmla="*/ 12060685 w 14769765"/>
              <a:gd name="connsiteY304" fmla="*/ 669187 h 13716000"/>
              <a:gd name="connsiteX305" fmla="*/ 12064558 w 14769765"/>
              <a:gd name="connsiteY305" fmla="*/ 668007 h 13716000"/>
              <a:gd name="connsiteX306" fmla="*/ 12078626 w 14769765"/>
              <a:gd name="connsiteY306" fmla="*/ 663722 h 13716000"/>
              <a:gd name="connsiteX307" fmla="*/ 12082626 w 14769765"/>
              <a:gd name="connsiteY307" fmla="*/ 662503 h 13716000"/>
              <a:gd name="connsiteX308" fmla="*/ 12086283 w 14769765"/>
              <a:gd name="connsiteY308" fmla="*/ 661388 h 13716000"/>
              <a:gd name="connsiteX309" fmla="*/ 11942349 w 14769765"/>
              <a:gd name="connsiteY309" fmla="*/ 752658 h 13716000"/>
              <a:gd name="connsiteX310" fmla="*/ 11798414 w 14769765"/>
              <a:gd name="connsiteY310" fmla="*/ 843921 h 13716000"/>
              <a:gd name="connsiteX311" fmla="*/ 11723238 w 14769765"/>
              <a:gd name="connsiteY311" fmla="*/ 1009096 h 13716000"/>
              <a:gd name="connsiteX312" fmla="*/ 11688857 w 14769765"/>
              <a:gd name="connsiteY312" fmla="*/ 972144 h 13716000"/>
              <a:gd name="connsiteX313" fmla="*/ 11634078 w 14769765"/>
              <a:gd name="connsiteY313" fmla="*/ 1036255 h 13716000"/>
              <a:gd name="connsiteX314" fmla="*/ 11613684 w 14769765"/>
              <a:gd name="connsiteY314" fmla="*/ 1137312 h 13716000"/>
              <a:gd name="connsiteX315" fmla="*/ 11702840 w 14769765"/>
              <a:gd name="connsiteY315" fmla="*/ 1110156 h 13716000"/>
              <a:gd name="connsiteX316" fmla="*/ 11593289 w 14769765"/>
              <a:gd name="connsiteY316" fmla="*/ 1238372 h 13716000"/>
              <a:gd name="connsiteX317" fmla="*/ 11538508 w 14769765"/>
              <a:gd name="connsiteY317" fmla="*/ 1302484 h 13716000"/>
              <a:gd name="connsiteX318" fmla="*/ 11504129 w 14769765"/>
              <a:gd name="connsiteY318" fmla="*/ 1265531 h 13716000"/>
              <a:gd name="connsiteX319" fmla="*/ 11305421 w 14769765"/>
              <a:gd name="connsiteY319" fmla="*/ 1420903 h 13716000"/>
              <a:gd name="connsiteX320" fmla="*/ 11216259 w 14769765"/>
              <a:gd name="connsiteY320" fmla="*/ 1448063 h 13716000"/>
              <a:gd name="connsiteX321" fmla="*/ 11250642 w 14769765"/>
              <a:gd name="connsiteY321" fmla="*/ 1485013 h 13716000"/>
              <a:gd name="connsiteX322" fmla="*/ 11106707 w 14769765"/>
              <a:gd name="connsiteY322" fmla="*/ 1576280 h 13716000"/>
              <a:gd name="connsiteX323" fmla="*/ 11072324 w 14769765"/>
              <a:gd name="connsiteY323" fmla="*/ 1539328 h 13716000"/>
              <a:gd name="connsiteX324" fmla="*/ 11051929 w 14769765"/>
              <a:gd name="connsiteY324" fmla="*/ 1640387 h 13716000"/>
              <a:gd name="connsiteX325" fmla="*/ 10997150 w 14769765"/>
              <a:gd name="connsiteY325" fmla="*/ 1704497 h 13716000"/>
              <a:gd name="connsiteX326" fmla="*/ 10942378 w 14769765"/>
              <a:gd name="connsiteY326" fmla="*/ 1768602 h 13716000"/>
              <a:gd name="connsiteX327" fmla="*/ 10853220 w 14769765"/>
              <a:gd name="connsiteY327" fmla="*/ 1795760 h 13716000"/>
              <a:gd name="connsiteX328" fmla="*/ 10798443 w 14769765"/>
              <a:gd name="connsiteY328" fmla="*/ 1859871 h 13716000"/>
              <a:gd name="connsiteX329" fmla="*/ 10743664 w 14769765"/>
              <a:gd name="connsiteY329" fmla="*/ 1923981 h 13716000"/>
              <a:gd name="connsiteX330" fmla="*/ 10709285 w 14769765"/>
              <a:gd name="connsiteY330" fmla="*/ 1887025 h 13716000"/>
              <a:gd name="connsiteX331" fmla="*/ 10654506 w 14769765"/>
              <a:gd name="connsiteY331" fmla="*/ 1951141 h 13716000"/>
              <a:gd name="connsiteX332" fmla="*/ 10599727 w 14769765"/>
              <a:gd name="connsiteY332" fmla="*/ 2015249 h 13716000"/>
              <a:gd name="connsiteX333" fmla="*/ 10583971 w 14769765"/>
              <a:gd name="connsiteY333" fmla="*/ 2033690 h 13716000"/>
              <a:gd name="connsiteX334" fmla="*/ 10582543 w 14769765"/>
              <a:gd name="connsiteY334" fmla="*/ 2060610 h 13716000"/>
              <a:gd name="connsiteX335" fmla="*/ 10568611 w 14769765"/>
              <a:gd name="connsiteY335" fmla="*/ 2323270 h 13716000"/>
              <a:gd name="connsiteX336" fmla="*/ 10560547 w 14769765"/>
              <a:gd name="connsiteY336" fmla="*/ 2358523 h 13716000"/>
              <a:gd name="connsiteX337" fmla="*/ 10557003 w 14769765"/>
              <a:gd name="connsiteY337" fmla="*/ 2374013 h 13716000"/>
              <a:gd name="connsiteX338" fmla="*/ 10566079 w 14769765"/>
              <a:gd name="connsiteY338" fmla="*/ 2363388 h 13716000"/>
              <a:gd name="connsiteX339" fmla="*/ 10572928 w 14769765"/>
              <a:gd name="connsiteY339" fmla="*/ 2355377 h 13716000"/>
              <a:gd name="connsiteX340" fmla="*/ 10607306 w 14769765"/>
              <a:gd name="connsiteY340" fmla="*/ 2392325 h 13716000"/>
              <a:gd name="connsiteX341" fmla="*/ 10716857 w 14769765"/>
              <a:gd name="connsiteY341" fmla="*/ 2264114 h 13716000"/>
              <a:gd name="connsiteX342" fmla="*/ 10771633 w 14769765"/>
              <a:gd name="connsiteY342" fmla="*/ 2200003 h 13716000"/>
              <a:gd name="connsiteX343" fmla="*/ 10826410 w 14769765"/>
              <a:gd name="connsiteY343" fmla="*/ 2135893 h 13716000"/>
              <a:gd name="connsiteX344" fmla="*/ 10860794 w 14769765"/>
              <a:gd name="connsiteY344" fmla="*/ 2172849 h 13716000"/>
              <a:gd name="connsiteX345" fmla="*/ 10881188 w 14769765"/>
              <a:gd name="connsiteY345" fmla="*/ 2071783 h 13716000"/>
              <a:gd name="connsiteX346" fmla="*/ 10915572 w 14769765"/>
              <a:gd name="connsiteY346" fmla="*/ 2108739 h 13716000"/>
              <a:gd name="connsiteX347" fmla="*/ 10970350 w 14769765"/>
              <a:gd name="connsiteY347" fmla="*/ 2044625 h 13716000"/>
              <a:gd name="connsiteX348" fmla="*/ 10935967 w 14769765"/>
              <a:gd name="connsiteY348" fmla="*/ 2007674 h 13716000"/>
              <a:gd name="connsiteX349" fmla="*/ 10990743 w 14769765"/>
              <a:gd name="connsiteY349" fmla="*/ 1943570 h 13716000"/>
              <a:gd name="connsiteX350" fmla="*/ 11189454 w 14769765"/>
              <a:gd name="connsiteY350" fmla="*/ 1788196 h 13716000"/>
              <a:gd name="connsiteX351" fmla="*/ 11333386 w 14769765"/>
              <a:gd name="connsiteY351" fmla="*/ 1696930 h 13716000"/>
              <a:gd name="connsiteX352" fmla="*/ 11497722 w 14769765"/>
              <a:gd name="connsiteY352" fmla="*/ 1504598 h 13716000"/>
              <a:gd name="connsiteX353" fmla="*/ 11504568 w 14769765"/>
              <a:gd name="connsiteY353" fmla="*/ 1496583 h 13716000"/>
              <a:gd name="connsiteX354" fmla="*/ 11545651 w 14769765"/>
              <a:gd name="connsiteY354" fmla="*/ 1448503 h 13716000"/>
              <a:gd name="connsiteX355" fmla="*/ 11552498 w 14769765"/>
              <a:gd name="connsiteY355" fmla="*/ 1440492 h 13716000"/>
              <a:gd name="connsiteX356" fmla="*/ 11641651 w 14769765"/>
              <a:gd name="connsiteY356" fmla="*/ 1413339 h 13716000"/>
              <a:gd name="connsiteX357" fmla="*/ 11751209 w 14769765"/>
              <a:gd name="connsiteY357" fmla="*/ 1285118 h 13716000"/>
              <a:gd name="connsiteX358" fmla="*/ 11840363 w 14769765"/>
              <a:gd name="connsiteY358" fmla="*/ 1257962 h 13716000"/>
              <a:gd name="connsiteX359" fmla="*/ 11949919 w 14769765"/>
              <a:gd name="connsiteY359" fmla="*/ 1129743 h 13716000"/>
              <a:gd name="connsiteX360" fmla="*/ 11860762 w 14769765"/>
              <a:gd name="connsiteY360" fmla="*/ 1156901 h 13716000"/>
              <a:gd name="connsiteX361" fmla="*/ 11915541 w 14769765"/>
              <a:gd name="connsiteY361" fmla="*/ 1092789 h 13716000"/>
              <a:gd name="connsiteX362" fmla="*/ 11970318 w 14769765"/>
              <a:gd name="connsiteY362" fmla="*/ 1028680 h 13716000"/>
              <a:gd name="connsiteX363" fmla="*/ 12025096 w 14769765"/>
              <a:gd name="connsiteY363" fmla="*/ 964570 h 13716000"/>
              <a:gd name="connsiteX364" fmla="*/ 12079871 w 14769765"/>
              <a:gd name="connsiteY364" fmla="*/ 900465 h 13716000"/>
              <a:gd name="connsiteX365" fmla="*/ 12004701 w 14769765"/>
              <a:gd name="connsiteY365" fmla="*/ 1065630 h 13716000"/>
              <a:gd name="connsiteX366" fmla="*/ 12093859 w 14769765"/>
              <a:gd name="connsiteY366" fmla="*/ 1038471 h 13716000"/>
              <a:gd name="connsiteX367" fmla="*/ 12203413 w 14769765"/>
              <a:gd name="connsiteY367" fmla="*/ 910255 h 13716000"/>
              <a:gd name="connsiteX368" fmla="*/ 12278586 w 14769765"/>
              <a:gd name="connsiteY368" fmla="*/ 745086 h 13716000"/>
              <a:gd name="connsiteX369" fmla="*/ 12367743 w 14769765"/>
              <a:gd name="connsiteY369" fmla="*/ 717929 h 13716000"/>
              <a:gd name="connsiteX370" fmla="*/ 12422520 w 14769765"/>
              <a:gd name="connsiteY370" fmla="*/ 653820 h 13716000"/>
              <a:gd name="connsiteX371" fmla="*/ 12511681 w 14769765"/>
              <a:gd name="connsiteY371" fmla="*/ 626662 h 13716000"/>
              <a:gd name="connsiteX372" fmla="*/ 12566459 w 14769765"/>
              <a:gd name="connsiteY372" fmla="*/ 562551 h 13716000"/>
              <a:gd name="connsiteX373" fmla="*/ 12600840 w 14769765"/>
              <a:gd name="connsiteY373" fmla="*/ 599502 h 13716000"/>
              <a:gd name="connsiteX374" fmla="*/ 12655613 w 14769765"/>
              <a:gd name="connsiteY374" fmla="*/ 535398 h 13716000"/>
              <a:gd name="connsiteX375" fmla="*/ 12635222 w 14769765"/>
              <a:gd name="connsiteY375" fmla="*/ 636455 h 13716000"/>
              <a:gd name="connsiteX376" fmla="*/ 12724373 w 14769765"/>
              <a:gd name="connsiteY376" fmla="*/ 609302 h 13716000"/>
              <a:gd name="connsiteX377" fmla="*/ 12689992 w 14769765"/>
              <a:gd name="connsiteY377" fmla="*/ 572354 h 13716000"/>
              <a:gd name="connsiteX378" fmla="*/ 12765167 w 14769765"/>
              <a:gd name="connsiteY378" fmla="*/ 407179 h 13716000"/>
              <a:gd name="connsiteX379" fmla="*/ 12799548 w 14769765"/>
              <a:gd name="connsiteY379" fmla="*/ 444132 h 13716000"/>
              <a:gd name="connsiteX380" fmla="*/ 12744772 w 14769765"/>
              <a:gd name="connsiteY380" fmla="*/ 508243 h 13716000"/>
              <a:gd name="connsiteX381" fmla="*/ 12888709 w 14769765"/>
              <a:gd name="connsiteY381" fmla="*/ 416970 h 13716000"/>
              <a:gd name="connsiteX382" fmla="*/ 13142198 w 14769765"/>
              <a:gd name="connsiteY382" fmla="*/ 197486 h 13716000"/>
              <a:gd name="connsiteX383" fmla="*/ 13265735 w 14769765"/>
              <a:gd name="connsiteY383" fmla="*/ 207283 h 13716000"/>
              <a:gd name="connsiteX384" fmla="*/ 13320509 w 14769765"/>
              <a:gd name="connsiteY384" fmla="*/ 143177 h 13716000"/>
              <a:gd name="connsiteX385" fmla="*/ 13464447 w 14769765"/>
              <a:gd name="connsiteY385" fmla="*/ 51908 h 13716000"/>
              <a:gd name="connsiteX386" fmla="*/ 13530037 w 14769765"/>
              <a:gd name="connsiteY386" fmla="*/ 622 h 13716000"/>
              <a:gd name="connsiteX387" fmla="*/ 13530832 w 14769765"/>
              <a:gd name="connsiteY387" fmla="*/ 0 h 13716000"/>
              <a:gd name="connsiteX388" fmla="*/ 13574752 w 14769765"/>
              <a:gd name="connsiteY388" fmla="*/ 0 h 13716000"/>
              <a:gd name="connsiteX389" fmla="*/ 13536773 w 14769765"/>
              <a:gd name="connsiteY389" fmla="*/ 44450 h 13716000"/>
              <a:gd name="connsiteX390" fmla="*/ 13389273 w 14769765"/>
              <a:gd name="connsiteY390" fmla="*/ 217079 h 13716000"/>
              <a:gd name="connsiteX391" fmla="*/ 13190563 w 14769765"/>
              <a:gd name="connsiteY391" fmla="*/ 372454 h 13716000"/>
              <a:gd name="connsiteX392" fmla="*/ 12807125 w 14769765"/>
              <a:gd name="connsiteY392" fmla="*/ 821213 h 13716000"/>
              <a:gd name="connsiteX393" fmla="*/ 12772744 w 14769765"/>
              <a:gd name="connsiteY393" fmla="*/ 784261 h 13716000"/>
              <a:gd name="connsiteX394" fmla="*/ 12697426 w 14769765"/>
              <a:gd name="connsiteY394" fmla="*/ 872410 h 13716000"/>
              <a:gd name="connsiteX395" fmla="*/ 12686299 w 14769765"/>
              <a:gd name="connsiteY395" fmla="*/ 885434 h 13716000"/>
              <a:gd name="connsiteX396" fmla="*/ 12683727 w 14769765"/>
              <a:gd name="connsiteY396" fmla="*/ 888443 h 13716000"/>
              <a:gd name="connsiteX397" fmla="*/ 12663191 w 14769765"/>
              <a:gd name="connsiteY397" fmla="*/ 912481 h 13716000"/>
              <a:gd name="connsiteX398" fmla="*/ 12608411 w 14769765"/>
              <a:gd name="connsiteY398" fmla="*/ 976588 h 13716000"/>
              <a:gd name="connsiteX399" fmla="*/ 12519254 w 14769765"/>
              <a:gd name="connsiteY399" fmla="*/ 1003745 h 13716000"/>
              <a:gd name="connsiteX400" fmla="*/ 12464477 w 14769765"/>
              <a:gd name="connsiteY400" fmla="*/ 1067854 h 13716000"/>
              <a:gd name="connsiteX401" fmla="*/ 12498859 w 14769765"/>
              <a:gd name="connsiteY401" fmla="*/ 1104804 h 13716000"/>
              <a:gd name="connsiteX402" fmla="*/ 12409698 w 14769765"/>
              <a:gd name="connsiteY402" fmla="*/ 1131964 h 13716000"/>
              <a:gd name="connsiteX403" fmla="*/ 12389302 w 14769765"/>
              <a:gd name="connsiteY403" fmla="*/ 1233029 h 13716000"/>
              <a:gd name="connsiteX404" fmla="*/ 12354920 w 14769765"/>
              <a:gd name="connsiteY404" fmla="*/ 1196075 h 13716000"/>
              <a:gd name="connsiteX405" fmla="*/ 12300144 w 14769765"/>
              <a:gd name="connsiteY405" fmla="*/ 1260181 h 13716000"/>
              <a:gd name="connsiteX406" fmla="*/ 12245366 w 14769765"/>
              <a:gd name="connsiteY406" fmla="*/ 1324294 h 13716000"/>
              <a:gd name="connsiteX407" fmla="*/ 12190588 w 14769765"/>
              <a:gd name="connsiteY407" fmla="*/ 1388404 h 13716000"/>
              <a:gd name="connsiteX408" fmla="*/ 12170195 w 14769765"/>
              <a:gd name="connsiteY408" fmla="*/ 1489464 h 13716000"/>
              <a:gd name="connsiteX409" fmla="*/ 12204574 w 14769765"/>
              <a:gd name="connsiteY409" fmla="*/ 1526416 h 13716000"/>
              <a:gd name="connsiteX410" fmla="*/ 12115415 w 14769765"/>
              <a:gd name="connsiteY410" fmla="*/ 1553575 h 13716000"/>
              <a:gd name="connsiteX411" fmla="*/ 12149798 w 14769765"/>
              <a:gd name="connsiteY411" fmla="*/ 1590526 h 13716000"/>
              <a:gd name="connsiteX412" fmla="*/ 12238955 w 14769765"/>
              <a:gd name="connsiteY412" fmla="*/ 1563366 h 13716000"/>
              <a:gd name="connsiteX413" fmla="*/ 12293733 w 14769765"/>
              <a:gd name="connsiteY413" fmla="*/ 1499256 h 13716000"/>
              <a:gd name="connsiteX414" fmla="*/ 12437672 w 14769765"/>
              <a:gd name="connsiteY414" fmla="*/ 1407987 h 13716000"/>
              <a:gd name="connsiteX415" fmla="*/ 12547224 w 14769765"/>
              <a:gd name="connsiteY415" fmla="*/ 1279773 h 13716000"/>
              <a:gd name="connsiteX416" fmla="*/ 12602002 w 14769765"/>
              <a:gd name="connsiteY416" fmla="*/ 1215660 h 13716000"/>
              <a:gd name="connsiteX417" fmla="*/ 12691159 w 14769765"/>
              <a:gd name="connsiteY417" fmla="*/ 1188503 h 13716000"/>
              <a:gd name="connsiteX418" fmla="*/ 12800714 w 14769765"/>
              <a:gd name="connsiteY418" fmla="*/ 1060282 h 13716000"/>
              <a:gd name="connsiteX419" fmla="*/ 12835095 w 14769765"/>
              <a:gd name="connsiteY419" fmla="*/ 1097238 h 13716000"/>
              <a:gd name="connsiteX420" fmla="*/ 12944651 w 14769765"/>
              <a:gd name="connsiteY420" fmla="*/ 969019 h 13716000"/>
              <a:gd name="connsiteX421" fmla="*/ 12999422 w 14769765"/>
              <a:gd name="connsiteY421" fmla="*/ 904915 h 13716000"/>
              <a:gd name="connsiteX422" fmla="*/ 13088581 w 14769765"/>
              <a:gd name="connsiteY422" fmla="*/ 877755 h 13716000"/>
              <a:gd name="connsiteX423" fmla="*/ 13198136 w 14769765"/>
              <a:gd name="connsiteY423" fmla="*/ 749534 h 13716000"/>
              <a:gd name="connsiteX424" fmla="*/ 13232520 w 14769765"/>
              <a:gd name="connsiteY424" fmla="*/ 786487 h 13716000"/>
              <a:gd name="connsiteX425" fmla="*/ 13212121 w 14769765"/>
              <a:gd name="connsiteY425" fmla="*/ 887553 h 13716000"/>
              <a:gd name="connsiteX426" fmla="*/ 13122962 w 14769765"/>
              <a:gd name="connsiteY426" fmla="*/ 914710 h 13716000"/>
              <a:gd name="connsiteX427" fmla="*/ 13068186 w 14769765"/>
              <a:gd name="connsiteY427" fmla="*/ 978819 h 13716000"/>
              <a:gd name="connsiteX428" fmla="*/ 13013412 w 14769765"/>
              <a:gd name="connsiteY428" fmla="*/ 1042919 h 13716000"/>
              <a:gd name="connsiteX429" fmla="*/ 12924252 w 14769765"/>
              <a:gd name="connsiteY429" fmla="*/ 1070078 h 13716000"/>
              <a:gd name="connsiteX430" fmla="*/ 12869475 w 14769765"/>
              <a:gd name="connsiteY430" fmla="*/ 1134190 h 13716000"/>
              <a:gd name="connsiteX431" fmla="*/ 12814697 w 14769765"/>
              <a:gd name="connsiteY431" fmla="*/ 1198299 h 13716000"/>
              <a:gd name="connsiteX432" fmla="*/ 12794303 w 14769765"/>
              <a:gd name="connsiteY432" fmla="*/ 1299356 h 13716000"/>
              <a:gd name="connsiteX433" fmla="*/ 12869475 w 14769765"/>
              <a:gd name="connsiteY433" fmla="*/ 1134190 h 13716000"/>
              <a:gd name="connsiteX434" fmla="*/ 12903859 w 14769765"/>
              <a:gd name="connsiteY434" fmla="*/ 1171140 h 13716000"/>
              <a:gd name="connsiteX435" fmla="*/ 12938241 w 14769765"/>
              <a:gd name="connsiteY435" fmla="*/ 1208090 h 13716000"/>
              <a:gd name="connsiteX436" fmla="*/ 13027398 w 14769765"/>
              <a:gd name="connsiteY436" fmla="*/ 1180931 h 13716000"/>
              <a:gd name="connsiteX437" fmla="*/ 13047796 w 14769765"/>
              <a:gd name="connsiteY437" fmla="*/ 1079871 h 13716000"/>
              <a:gd name="connsiteX438" fmla="*/ 13246503 w 14769765"/>
              <a:gd name="connsiteY438" fmla="*/ 924502 h 13716000"/>
              <a:gd name="connsiteX439" fmla="*/ 13335660 w 14769765"/>
              <a:gd name="connsiteY439" fmla="*/ 897345 h 13716000"/>
              <a:gd name="connsiteX440" fmla="*/ 13534374 w 14769765"/>
              <a:gd name="connsiteY440" fmla="*/ 741967 h 13716000"/>
              <a:gd name="connsiteX441" fmla="*/ 13568755 w 14769765"/>
              <a:gd name="connsiteY441" fmla="*/ 778920 h 13716000"/>
              <a:gd name="connsiteX442" fmla="*/ 13623534 w 14769765"/>
              <a:gd name="connsiteY442" fmla="*/ 714809 h 13716000"/>
              <a:gd name="connsiteX443" fmla="*/ 13589153 w 14769765"/>
              <a:gd name="connsiteY443" fmla="*/ 677858 h 13716000"/>
              <a:gd name="connsiteX444" fmla="*/ 13822244 w 14769765"/>
              <a:gd name="connsiteY444" fmla="*/ 559436 h 13716000"/>
              <a:gd name="connsiteX445" fmla="*/ 13931797 w 14769765"/>
              <a:gd name="connsiteY445" fmla="*/ 431217 h 13716000"/>
              <a:gd name="connsiteX446" fmla="*/ 14041351 w 14769765"/>
              <a:gd name="connsiteY446" fmla="*/ 302999 h 13716000"/>
              <a:gd name="connsiteX447" fmla="*/ 14020958 w 14769765"/>
              <a:gd name="connsiteY447" fmla="*/ 404062 h 13716000"/>
              <a:gd name="connsiteX448" fmla="*/ 14130511 w 14769765"/>
              <a:gd name="connsiteY448" fmla="*/ 275843 h 13716000"/>
              <a:gd name="connsiteX449" fmla="*/ 14240062 w 14769765"/>
              <a:gd name="connsiteY449" fmla="*/ 147628 h 13716000"/>
              <a:gd name="connsiteX450" fmla="*/ 14274442 w 14769765"/>
              <a:gd name="connsiteY450" fmla="*/ 184583 h 13716000"/>
              <a:gd name="connsiteX451" fmla="*/ 14219664 w 14769765"/>
              <a:gd name="connsiteY451" fmla="*/ 248690 h 13716000"/>
              <a:gd name="connsiteX452" fmla="*/ 14308823 w 14769765"/>
              <a:gd name="connsiteY452" fmla="*/ 221535 h 13716000"/>
              <a:gd name="connsiteX453" fmla="*/ 14254045 w 14769765"/>
              <a:gd name="connsiteY453" fmla="*/ 285642 h 13716000"/>
              <a:gd name="connsiteX454" fmla="*/ 14000561 w 14769765"/>
              <a:gd name="connsiteY454" fmla="*/ 505120 h 13716000"/>
              <a:gd name="connsiteX455" fmla="*/ 13945783 w 14769765"/>
              <a:gd name="connsiteY455" fmla="*/ 569232 h 13716000"/>
              <a:gd name="connsiteX456" fmla="*/ 13891004 w 14769765"/>
              <a:gd name="connsiteY456" fmla="*/ 633342 h 13716000"/>
              <a:gd name="connsiteX457" fmla="*/ 13836225 w 14769765"/>
              <a:gd name="connsiteY457" fmla="*/ 697452 h 13716000"/>
              <a:gd name="connsiteX458" fmla="*/ 13801845 w 14769765"/>
              <a:gd name="connsiteY458" fmla="*/ 660502 h 13716000"/>
              <a:gd name="connsiteX459" fmla="*/ 13747071 w 14769765"/>
              <a:gd name="connsiteY459" fmla="*/ 724608 h 13716000"/>
              <a:gd name="connsiteX460" fmla="*/ 13726678 w 14769765"/>
              <a:gd name="connsiteY460" fmla="*/ 825662 h 13716000"/>
              <a:gd name="connsiteX461" fmla="*/ 13562347 w 14769765"/>
              <a:gd name="connsiteY461" fmla="*/ 1017990 h 13716000"/>
              <a:gd name="connsiteX462" fmla="*/ 13343236 w 14769765"/>
              <a:gd name="connsiteY462" fmla="*/ 1274430 h 13716000"/>
              <a:gd name="connsiteX463" fmla="*/ 13144525 w 14769765"/>
              <a:gd name="connsiteY463" fmla="*/ 1429801 h 13716000"/>
              <a:gd name="connsiteX464" fmla="*/ 12891034 w 14769765"/>
              <a:gd name="connsiteY464" fmla="*/ 1649289 h 13716000"/>
              <a:gd name="connsiteX465" fmla="*/ 12836254 w 14769765"/>
              <a:gd name="connsiteY465" fmla="*/ 1713398 h 13716000"/>
              <a:gd name="connsiteX466" fmla="*/ 12671926 w 14769765"/>
              <a:gd name="connsiteY466" fmla="*/ 1905723 h 13716000"/>
              <a:gd name="connsiteX467" fmla="*/ 12761086 w 14769765"/>
              <a:gd name="connsiteY467" fmla="*/ 1878564 h 13716000"/>
              <a:gd name="connsiteX468" fmla="*/ 12487198 w 14769765"/>
              <a:gd name="connsiteY468" fmla="*/ 2199114 h 13716000"/>
              <a:gd name="connsiteX469" fmla="*/ 12432420 w 14769765"/>
              <a:gd name="connsiteY469" fmla="*/ 2263226 h 13716000"/>
              <a:gd name="connsiteX470" fmla="*/ 12466799 w 14769765"/>
              <a:gd name="connsiteY470" fmla="*/ 2300173 h 13716000"/>
              <a:gd name="connsiteX471" fmla="*/ 12492396 w 14769765"/>
              <a:gd name="connsiteY471" fmla="*/ 2292380 h 13716000"/>
              <a:gd name="connsiteX472" fmla="*/ 12499075 w 14769765"/>
              <a:gd name="connsiteY472" fmla="*/ 2290344 h 13716000"/>
              <a:gd name="connsiteX473" fmla="*/ 12500234 w 14769765"/>
              <a:gd name="connsiteY473" fmla="*/ 2289991 h 13716000"/>
              <a:gd name="connsiteX474" fmla="*/ 12502319 w 14769765"/>
              <a:gd name="connsiteY474" fmla="*/ 2289355 h 13716000"/>
              <a:gd name="connsiteX475" fmla="*/ 12505979 w 14769765"/>
              <a:gd name="connsiteY475" fmla="*/ 2288240 h 13716000"/>
              <a:gd name="connsiteX476" fmla="*/ 12504415 w 14769765"/>
              <a:gd name="connsiteY476" fmla="*/ 2288715 h 13716000"/>
              <a:gd name="connsiteX477" fmla="*/ 12502319 w 14769765"/>
              <a:gd name="connsiteY477" fmla="*/ 2289355 h 13716000"/>
              <a:gd name="connsiteX478" fmla="*/ 12499075 w 14769765"/>
              <a:gd name="connsiteY478" fmla="*/ 2290344 h 13716000"/>
              <a:gd name="connsiteX479" fmla="*/ 12479338 w 14769765"/>
              <a:gd name="connsiteY479" fmla="*/ 2296354 h 13716000"/>
              <a:gd name="connsiteX480" fmla="*/ 12466799 w 14769765"/>
              <a:gd name="connsiteY480" fmla="*/ 2300173 h 13716000"/>
              <a:gd name="connsiteX481" fmla="*/ 12665510 w 14769765"/>
              <a:gd name="connsiteY481" fmla="*/ 2144798 h 13716000"/>
              <a:gd name="connsiteX482" fmla="*/ 12501182 w 14769765"/>
              <a:gd name="connsiteY482" fmla="*/ 2337123 h 13716000"/>
              <a:gd name="connsiteX483" fmla="*/ 12412025 w 14769765"/>
              <a:gd name="connsiteY483" fmla="*/ 2364283 h 13716000"/>
              <a:gd name="connsiteX484" fmla="*/ 12357249 w 14769765"/>
              <a:gd name="connsiteY484" fmla="*/ 2428391 h 13716000"/>
              <a:gd name="connsiteX485" fmla="*/ 12302474 w 14769765"/>
              <a:gd name="connsiteY485" fmla="*/ 2492499 h 13716000"/>
              <a:gd name="connsiteX486" fmla="*/ 12282074 w 14769765"/>
              <a:gd name="connsiteY486" fmla="*/ 2593558 h 13716000"/>
              <a:gd name="connsiteX487" fmla="*/ 12227297 w 14769765"/>
              <a:gd name="connsiteY487" fmla="*/ 2657669 h 13716000"/>
              <a:gd name="connsiteX488" fmla="*/ 12371236 w 14769765"/>
              <a:gd name="connsiteY488" fmla="*/ 2566401 h 13716000"/>
              <a:gd name="connsiteX489" fmla="*/ 12336853 w 14769765"/>
              <a:gd name="connsiteY489" fmla="*/ 2529450 h 13716000"/>
              <a:gd name="connsiteX490" fmla="*/ 12426013 w 14769765"/>
              <a:gd name="connsiteY490" fmla="*/ 2502288 h 13716000"/>
              <a:gd name="connsiteX491" fmla="*/ 12569941 w 14769765"/>
              <a:gd name="connsiteY491" fmla="*/ 2411031 h 13716000"/>
              <a:gd name="connsiteX492" fmla="*/ 12535561 w 14769765"/>
              <a:gd name="connsiteY492" fmla="*/ 2374079 h 13716000"/>
              <a:gd name="connsiteX493" fmla="*/ 12590339 w 14769765"/>
              <a:gd name="connsiteY493" fmla="*/ 2309970 h 13716000"/>
              <a:gd name="connsiteX494" fmla="*/ 12699894 w 14769765"/>
              <a:gd name="connsiteY494" fmla="*/ 2181751 h 13716000"/>
              <a:gd name="connsiteX495" fmla="*/ 12789053 w 14769765"/>
              <a:gd name="connsiteY495" fmla="*/ 2154592 h 13716000"/>
              <a:gd name="connsiteX496" fmla="*/ 12953386 w 14769765"/>
              <a:gd name="connsiteY496" fmla="*/ 1962261 h 13716000"/>
              <a:gd name="connsiteX497" fmla="*/ 12987767 w 14769765"/>
              <a:gd name="connsiteY497" fmla="*/ 1999211 h 13716000"/>
              <a:gd name="connsiteX498" fmla="*/ 13042543 w 14769765"/>
              <a:gd name="connsiteY498" fmla="*/ 1935106 h 13716000"/>
              <a:gd name="connsiteX499" fmla="*/ 13097324 w 14769765"/>
              <a:gd name="connsiteY499" fmla="*/ 1870997 h 13716000"/>
              <a:gd name="connsiteX500" fmla="*/ 13117719 w 14769765"/>
              <a:gd name="connsiteY500" fmla="*/ 1769930 h 13716000"/>
              <a:gd name="connsiteX501" fmla="*/ 13062940 w 14769765"/>
              <a:gd name="connsiteY501" fmla="*/ 1834044 h 13716000"/>
              <a:gd name="connsiteX502" fmla="*/ 13083339 w 14769765"/>
              <a:gd name="connsiteY502" fmla="*/ 1732982 h 13716000"/>
              <a:gd name="connsiteX503" fmla="*/ 13172498 w 14769765"/>
              <a:gd name="connsiteY503" fmla="*/ 1705823 h 13716000"/>
              <a:gd name="connsiteX504" fmla="*/ 13282052 w 14769765"/>
              <a:gd name="connsiteY504" fmla="*/ 1577607 h 13716000"/>
              <a:gd name="connsiteX505" fmla="*/ 13425988 w 14769765"/>
              <a:gd name="connsiteY505" fmla="*/ 1486338 h 13716000"/>
              <a:gd name="connsiteX506" fmla="*/ 13391606 w 14769765"/>
              <a:gd name="connsiteY506" fmla="*/ 1449388 h 13716000"/>
              <a:gd name="connsiteX507" fmla="*/ 13446376 w 14769765"/>
              <a:gd name="connsiteY507" fmla="*/ 1385286 h 13716000"/>
              <a:gd name="connsiteX508" fmla="*/ 13590312 w 14769765"/>
              <a:gd name="connsiteY508" fmla="*/ 1294017 h 13716000"/>
              <a:gd name="connsiteX509" fmla="*/ 13480757 w 14769765"/>
              <a:gd name="connsiteY509" fmla="*/ 1422239 h 13716000"/>
              <a:gd name="connsiteX510" fmla="*/ 13460369 w 14769765"/>
              <a:gd name="connsiteY510" fmla="*/ 1523288 h 13716000"/>
              <a:gd name="connsiteX511" fmla="*/ 13549522 w 14769765"/>
              <a:gd name="connsiteY511" fmla="*/ 1496139 h 13716000"/>
              <a:gd name="connsiteX512" fmla="*/ 13477629 w 14769765"/>
              <a:gd name="connsiteY512" fmla="*/ 1580276 h 13716000"/>
              <a:gd name="connsiteX513" fmla="*/ 13439971 w 14769765"/>
              <a:gd name="connsiteY513" fmla="*/ 1624353 h 13716000"/>
              <a:gd name="connsiteX514" fmla="*/ 13529131 w 14769765"/>
              <a:gd name="connsiteY514" fmla="*/ 1597194 h 13716000"/>
              <a:gd name="connsiteX515" fmla="*/ 13638682 w 14769765"/>
              <a:gd name="connsiteY515" fmla="*/ 1468979 h 13716000"/>
              <a:gd name="connsiteX516" fmla="*/ 13693458 w 14769765"/>
              <a:gd name="connsiteY516" fmla="*/ 1404873 h 13716000"/>
              <a:gd name="connsiteX517" fmla="*/ 13837396 w 14769765"/>
              <a:gd name="connsiteY517" fmla="*/ 1313603 h 13716000"/>
              <a:gd name="connsiteX518" fmla="*/ 13857791 w 14769765"/>
              <a:gd name="connsiteY518" fmla="*/ 1212544 h 13716000"/>
              <a:gd name="connsiteX519" fmla="*/ 13912567 w 14769765"/>
              <a:gd name="connsiteY519" fmla="*/ 1148437 h 13716000"/>
              <a:gd name="connsiteX520" fmla="*/ 14001727 w 14769765"/>
              <a:gd name="connsiteY520" fmla="*/ 1121275 h 13716000"/>
              <a:gd name="connsiteX521" fmla="*/ 13981331 w 14769765"/>
              <a:gd name="connsiteY521" fmla="*/ 1222337 h 13716000"/>
              <a:gd name="connsiteX522" fmla="*/ 13762221 w 14769765"/>
              <a:gd name="connsiteY522" fmla="*/ 1478772 h 13716000"/>
              <a:gd name="connsiteX523" fmla="*/ 13673063 w 14769765"/>
              <a:gd name="connsiteY523" fmla="*/ 1505931 h 13716000"/>
              <a:gd name="connsiteX524" fmla="*/ 13310022 w 14769765"/>
              <a:gd name="connsiteY524" fmla="*/ 1853631 h 13716000"/>
              <a:gd name="connsiteX525" fmla="*/ 13289624 w 14769765"/>
              <a:gd name="connsiteY525" fmla="*/ 1954694 h 13716000"/>
              <a:gd name="connsiteX526" fmla="*/ 13344403 w 14769765"/>
              <a:gd name="connsiteY526" fmla="*/ 1890584 h 13716000"/>
              <a:gd name="connsiteX527" fmla="*/ 13399179 w 14769765"/>
              <a:gd name="connsiteY527" fmla="*/ 1826475 h 13716000"/>
              <a:gd name="connsiteX528" fmla="*/ 13488338 w 14769765"/>
              <a:gd name="connsiteY528" fmla="*/ 1799315 h 13716000"/>
              <a:gd name="connsiteX529" fmla="*/ 13577493 w 14769765"/>
              <a:gd name="connsiteY529" fmla="*/ 1772160 h 13716000"/>
              <a:gd name="connsiteX530" fmla="*/ 13543114 w 14769765"/>
              <a:gd name="connsiteY530" fmla="*/ 1735206 h 13716000"/>
              <a:gd name="connsiteX531" fmla="*/ 13597893 w 14769765"/>
              <a:gd name="connsiteY531" fmla="*/ 1671097 h 13716000"/>
              <a:gd name="connsiteX532" fmla="*/ 13652665 w 14769765"/>
              <a:gd name="connsiteY532" fmla="*/ 1606997 h 13716000"/>
              <a:gd name="connsiteX533" fmla="*/ 13741823 w 14769765"/>
              <a:gd name="connsiteY533" fmla="*/ 1579838 h 13716000"/>
              <a:gd name="connsiteX534" fmla="*/ 13906158 w 14769765"/>
              <a:gd name="connsiteY534" fmla="*/ 1387504 h 13716000"/>
              <a:gd name="connsiteX535" fmla="*/ 13940539 w 14769765"/>
              <a:gd name="connsiteY535" fmla="*/ 1424459 h 13716000"/>
              <a:gd name="connsiteX536" fmla="*/ 13995313 w 14769765"/>
              <a:gd name="connsiteY536" fmla="*/ 1360349 h 13716000"/>
              <a:gd name="connsiteX537" fmla="*/ 14127672 w 14769765"/>
              <a:gd name="connsiteY537" fmla="*/ 1249917 h 13716000"/>
              <a:gd name="connsiteX538" fmla="*/ 14191998 w 14769765"/>
              <a:gd name="connsiteY538" fmla="*/ 1195206 h 13716000"/>
              <a:gd name="connsiteX539" fmla="*/ 14142733 w 14769765"/>
              <a:gd name="connsiteY539" fmla="*/ 1242090 h 13716000"/>
              <a:gd name="connsiteX540" fmla="*/ 14139251 w 14769765"/>
              <a:gd name="connsiteY540" fmla="*/ 1269081 h 13716000"/>
              <a:gd name="connsiteX541" fmla="*/ 14248799 w 14769765"/>
              <a:gd name="connsiteY541" fmla="*/ 1140869 h 13716000"/>
              <a:gd name="connsiteX542" fmla="*/ 14303575 w 14769765"/>
              <a:gd name="connsiteY542" fmla="*/ 1076760 h 13716000"/>
              <a:gd name="connsiteX543" fmla="*/ 14392737 w 14769765"/>
              <a:gd name="connsiteY543" fmla="*/ 1049600 h 13716000"/>
              <a:gd name="connsiteX544" fmla="*/ 14358354 w 14769765"/>
              <a:gd name="connsiteY544" fmla="*/ 1012649 h 13716000"/>
              <a:gd name="connsiteX545" fmla="*/ 14413135 w 14769765"/>
              <a:gd name="connsiteY545" fmla="*/ 948537 h 13716000"/>
              <a:gd name="connsiteX546" fmla="*/ 14447514 w 14769765"/>
              <a:gd name="connsiteY546" fmla="*/ 985491 h 13716000"/>
              <a:gd name="connsiteX547" fmla="*/ 14481895 w 14769765"/>
              <a:gd name="connsiteY547" fmla="*/ 1022444 h 13716000"/>
              <a:gd name="connsiteX548" fmla="*/ 14516278 w 14769765"/>
              <a:gd name="connsiteY548" fmla="*/ 1059392 h 13716000"/>
              <a:gd name="connsiteX549" fmla="*/ 14642948 w 14769765"/>
              <a:gd name="connsiteY549" fmla="*/ 911146 h 13716000"/>
              <a:gd name="connsiteX550" fmla="*/ 14680609 w 14769765"/>
              <a:gd name="connsiteY550" fmla="*/ 867067 h 13716000"/>
              <a:gd name="connsiteX551" fmla="*/ 14769765 w 14769765"/>
              <a:gd name="connsiteY551" fmla="*/ 839915 h 13716000"/>
              <a:gd name="connsiteX552" fmla="*/ 14461500 w 14769765"/>
              <a:gd name="connsiteY552" fmla="*/ 1123502 h 13716000"/>
              <a:gd name="connsiteX553" fmla="*/ 14002890 w 14769765"/>
              <a:gd name="connsiteY553" fmla="*/ 1737436 h 13716000"/>
              <a:gd name="connsiteX554" fmla="*/ 13564674 w 14769765"/>
              <a:gd name="connsiteY554" fmla="*/ 2250305 h 13716000"/>
              <a:gd name="connsiteX555" fmla="*/ 13420736 w 14769765"/>
              <a:gd name="connsiteY555" fmla="*/ 2341573 h 13716000"/>
              <a:gd name="connsiteX556" fmla="*/ 13345565 w 14769765"/>
              <a:gd name="connsiteY556" fmla="*/ 2506740 h 13716000"/>
              <a:gd name="connsiteX557" fmla="*/ 13256403 w 14769765"/>
              <a:gd name="connsiteY557" fmla="*/ 2533899 h 13716000"/>
              <a:gd name="connsiteX558" fmla="*/ 13236010 w 14769765"/>
              <a:gd name="connsiteY558" fmla="*/ 2634964 h 13716000"/>
              <a:gd name="connsiteX559" fmla="*/ 13379943 w 14769765"/>
              <a:gd name="connsiteY559" fmla="*/ 2543696 h 13716000"/>
              <a:gd name="connsiteX560" fmla="*/ 13434722 w 14769765"/>
              <a:gd name="connsiteY560" fmla="*/ 2479582 h 13716000"/>
              <a:gd name="connsiteX561" fmla="*/ 13469104 w 14769765"/>
              <a:gd name="connsiteY561" fmla="*/ 2516532 h 13716000"/>
              <a:gd name="connsiteX562" fmla="*/ 13503485 w 14769765"/>
              <a:gd name="connsiteY562" fmla="*/ 2553488 h 13716000"/>
              <a:gd name="connsiteX563" fmla="*/ 13448706 w 14769765"/>
              <a:gd name="connsiteY563" fmla="*/ 2617596 h 13716000"/>
              <a:gd name="connsiteX564" fmla="*/ 13393930 w 14769765"/>
              <a:gd name="connsiteY564" fmla="*/ 2681705 h 13716000"/>
              <a:gd name="connsiteX565" fmla="*/ 13339149 w 14769765"/>
              <a:gd name="connsiteY565" fmla="*/ 2745816 h 13716000"/>
              <a:gd name="connsiteX566" fmla="*/ 13249992 w 14769765"/>
              <a:gd name="connsiteY566" fmla="*/ 2772974 h 13716000"/>
              <a:gd name="connsiteX567" fmla="*/ 13359548 w 14769765"/>
              <a:gd name="connsiteY567" fmla="*/ 2644755 h 13716000"/>
              <a:gd name="connsiteX568" fmla="*/ 13414324 w 14769765"/>
              <a:gd name="connsiteY568" fmla="*/ 2580646 h 13716000"/>
              <a:gd name="connsiteX569" fmla="*/ 13325167 w 14769765"/>
              <a:gd name="connsiteY569" fmla="*/ 2607805 h 13716000"/>
              <a:gd name="connsiteX570" fmla="*/ 13092072 w 14769765"/>
              <a:gd name="connsiteY570" fmla="*/ 2726228 h 13716000"/>
              <a:gd name="connsiteX571" fmla="*/ 13146847 w 14769765"/>
              <a:gd name="connsiteY571" fmla="*/ 2662123 h 13716000"/>
              <a:gd name="connsiteX572" fmla="*/ 13092072 w 14769765"/>
              <a:gd name="connsiteY572" fmla="*/ 2726228 h 13716000"/>
              <a:gd name="connsiteX573" fmla="*/ 12982517 w 14769765"/>
              <a:gd name="connsiteY573" fmla="*/ 2854446 h 13716000"/>
              <a:gd name="connsiteX574" fmla="*/ 12927745 w 14769765"/>
              <a:gd name="connsiteY574" fmla="*/ 2918551 h 13716000"/>
              <a:gd name="connsiteX575" fmla="*/ 12872967 w 14769765"/>
              <a:gd name="connsiteY575" fmla="*/ 2982658 h 13716000"/>
              <a:gd name="connsiteX576" fmla="*/ 12962126 w 14769765"/>
              <a:gd name="connsiteY576" fmla="*/ 2955507 h 13716000"/>
              <a:gd name="connsiteX577" fmla="*/ 12907347 w 14769765"/>
              <a:gd name="connsiteY577" fmla="*/ 3019617 h 13716000"/>
              <a:gd name="connsiteX578" fmla="*/ 12763412 w 14769765"/>
              <a:gd name="connsiteY578" fmla="*/ 3110881 h 13716000"/>
              <a:gd name="connsiteX579" fmla="*/ 12619477 w 14769765"/>
              <a:gd name="connsiteY579" fmla="*/ 3202148 h 13716000"/>
              <a:gd name="connsiteX580" fmla="*/ 12475539 w 14769765"/>
              <a:gd name="connsiteY580" fmla="*/ 3293415 h 13716000"/>
              <a:gd name="connsiteX581" fmla="*/ 12420767 w 14769765"/>
              <a:gd name="connsiteY581" fmla="*/ 3357520 h 13716000"/>
              <a:gd name="connsiteX582" fmla="*/ 12455150 w 14769765"/>
              <a:gd name="connsiteY582" fmla="*/ 3394470 h 13716000"/>
              <a:gd name="connsiteX583" fmla="*/ 12400369 w 14769765"/>
              <a:gd name="connsiteY583" fmla="*/ 3458581 h 13716000"/>
              <a:gd name="connsiteX584" fmla="*/ 12345595 w 14769765"/>
              <a:gd name="connsiteY584" fmla="*/ 3522689 h 13716000"/>
              <a:gd name="connsiteX585" fmla="*/ 12311214 w 14769765"/>
              <a:gd name="connsiteY585" fmla="*/ 3485736 h 13716000"/>
              <a:gd name="connsiteX586" fmla="*/ 12256436 w 14769765"/>
              <a:gd name="connsiteY586" fmla="*/ 3549848 h 13716000"/>
              <a:gd name="connsiteX587" fmla="*/ 12204890 w 14769765"/>
              <a:gd name="connsiteY587" fmla="*/ 3565547 h 13716000"/>
              <a:gd name="connsiteX588" fmla="*/ 12187093 w 14769765"/>
              <a:gd name="connsiteY588" fmla="*/ 3570973 h 13716000"/>
              <a:gd name="connsiteX589" fmla="*/ 12154047 w 14769765"/>
              <a:gd name="connsiteY589" fmla="*/ 3609648 h 13716000"/>
              <a:gd name="connsiteX590" fmla="*/ 12148916 w 14769765"/>
              <a:gd name="connsiteY590" fmla="*/ 3615652 h 13716000"/>
              <a:gd name="connsiteX591" fmla="*/ 12047886 w 14769765"/>
              <a:gd name="connsiteY591" fmla="*/ 3694650 h 13716000"/>
              <a:gd name="connsiteX592" fmla="*/ 12034036 w 14769765"/>
              <a:gd name="connsiteY592" fmla="*/ 3705481 h 13716000"/>
              <a:gd name="connsiteX593" fmla="*/ 11991140 w 14769765"/>
              <a:gd name="connsiteY593" fmla="*/ 3739019 h 13716000"/>
              <a:gd name="connsiteX594" fmla="*/ 11979880 w 14769765"/>
              <a:gd name="connsiteY594" fmla="*/ 3763759 h 13716000"/>
              <a:gd name="connsiteX595" fmla="*/ 11948171 w 14769765"/>
              <a:gd name="connsiteY595" fmla="*/ 3833439 h 13716000"/>
              <a:gd name="connsiteX596" fmla="*/ 11893392 w 14769765"/>
              <a:gd name="connsiteY596" fmla="*/ 3897545 h 13716000"/>
              <a:gd name="connsiteX597" fmla="*/ 11838617 w 14769765"/>
              <a:gd name="connsiteY597" fmla="*/ 3961655 h 13716000"/>
              <a:gd name="connsiteX598" fmla="*/ 11810183 w 14769765"/>
              <a:gd name="connsiteY598" fmla="*/ 3950309 h 13716000"/>
              <a:gd name="connsiteX599" fmla="*/ 11790661 w 14769765"/>
              <a:gd name="connsiteY599" fmla="*/ 3957752 h 13716000"/>
              <a:gd name="connsiteX600" fmla="*/ 11728535 w 14769765"/>
              <a:gd name="connsiteY600" fmla="*/ 4030462 h 13716000"/>
              <a:gd name="connsiteX601" fmla="*/ 11702324 w 14769765"/>
              <a:gd name="connsiteY601" fmla="*/ 4061139 h 13716000"/>
              <a:gd name="connsiteX602" fmla="*/ 11714557 w 14769765"/>
              <a:gd name="connsiteY602" fmla="*/ 4074282 h 13716000"/>
              <a:gd name="connsiteX603" fmla="*/ 11729062 w 14769765"/>
              <a:gd name="connsiteY603" fmla="*/ 4089874 h 13716000"/>
              <a:gd name="connsiteX604" fmla="*/ 11872998 w 14769765"/>
              <a:gd name="connsiteY604" fmla="*/ 3998605 h 13716000"/>
              <a:gd name="connsiteX605" fmla="*/ 12016936 w 14769765"/>
              <a:gd name="connsiteY605" fmla="*/ 3907342 h 13716000"/>
              <a:gd name="connsiteX606" fmla="*/ 11907381 w 14769765"/>
              <a:gd name="connsiteY606" fmla="*/ 4035558 h 13716000"/>
              <a:gd name="connsiteX607" fmla="*/ 11852603 w 14769765"/>
              <a:gd name="connsiteY607" fmla="*/ 4099667 h 13716000"/>
              <a:gd name="connsiteX608" fmla="*/ 11763441 w 14769765"/>
              <a:gd name="connsiteY608" fmla="*/ 4126828 h 13716000"/>
              <a:gd name="connsiteX609" fmla="*/ 11708667 w 14769765"/>
              <a:gd name="connsiteY609" fmla="*/ 4190934 h 13716000"/>
              <a:gd name="connsiteX610" fmla="*/ 11674283 w 14769765"/>
              <a:gd name="connsiteY610" fmla="*/ 4153983 h 13716000"/>
              <a:gd name="connsiteX611" fmla="*/ 11564729 w 14769765"/>
              <a:gd name="connsiteY611" fmla="*/ 4282200 h 13716000"/>
              <a:gd name="connsiteX612" fmla="*/ 11544334 w 14769765"/>
              <a:gd name="connsiteY612" fmla="*/ 4383263 h 13716000"/>
              <a:gd name="connsiteX613" fmla="*/ 11509951 w 14769765"/>
              <a:gd name="connsiteY613" fmla="*/ 4346311 h 13716000"/>
              <a:gd name="connsiteX614" fmla="*/ 11455172 w 14769765"/>
              <a:gd name="connsiteY614" fmla="*/ 4410421 h 13716000"/>
              <a:gd name="connsiteX615" fmla="*/ 11366015 w 14769765"/>
              <a:gd name="connsiteY615" fmla="*/ 4437580 h 13716000"/>
              <a:gd name="connsiteX616" fmla="*/ 11311240 w 14769765"/>
              <a:gd name="connsiteY616" fmla="*/ 4501687 h 13716000"/>
              <a:gd name="connsiteX617" fmla="*/ 11302680 w 14769765"/>
              <a:gd name="connsiteY617" fmla="*/ 4511705 h 13716000"/>
              <a:gd name="connsiteX618" fmla="*/ 11291134 w 14769765"/>
              <a:gd name="connsiteY618" fmla="*/ 4525218 h 13716000"/>
              <a:gd name="connsiteX619" fmla="*/ 11292001 w 14769765"/>
              <a:gd name="connsiteY619" fmla="*/ 4533134 h 13716000"/>
              <a:gd name="connsiteX620" fmla="*/ 11302791 w 14769765"/>
              <a:gd name="connsiteY620" fmla="*/ 4631433 h 13716000"/>
              <a:gd name="connsiteX621" fmla="*/ 11307884 w 14769765"/>
              <a:gd name="connsiteY621" fmla="*/ 4677818 h 13716000"/>
              <a:gd name="connsiteX622" fmla="*/ 11345897 w 14769765"/>
              <a:gd name="connsiteY622" fmla="*/ 4658109 h 13716000"/>
              <a:gd name="connsiteX623" fmla="*/ 11361645 w 14769765"/>
              <a:gd name="connsiteY623" fmla="*/ 4614238 h 13716000"/>
              <a:gd name="connsiteX624" fmla="*/ 11450804 w 14769765"/>
              <a:gd name="connsiteY624" fmla="*/ 4587077 h 13716000"/>
              <a:gd name="connsiteX625" fmla="*/ 11560359 w 14769765"/>
              <a:gd name="connsiteY625" fmla="*/ 4458860 h 13716000"/>
              <a:gd name="connsiteX626" fmla="*/ 11594740 w 14769765"/>
              <a:gd name="connsiteY626" fmla="*/ 4495811 h 13716000"/>
              <a:gd name="connsiteX627" fmla="*/ 11704294 w 14769765"/>
              <a:gd name="connsiteY627" fmla="*/ 4367592 h 13716000"/>
              <a:gd name="connsiteX628" fmla="*/ 11759066 w 14769765"/>
              <a:gd name="connsiteY628" fmla="*/ 4303488 h 13716000"/>
              <a:gd name="connsiteX629" fmla="*/ 11848227 w 14769765"/>
              <a:gd name="connsiteY629" fmla="*/ 4276331 h 13716000"/>
              <a:gd name="connsiteX630" fmla="*/ 11957780 w 14769765"/>
              <a:gd name="connsiteY630" fmla="*/ 4148115 h 13716000"/>
              <a:gd name="connsiteX631" fmla="*/ 11992162 w 14769765"/>
              <a:gd name="connsiteY631" fmla="*/ 4185063 h 13716000"/>
              <a:gd name="connsiteX632" fmla="*/ 11971764 w 14769765"/>
              <a:gd name="connsiteY632" fmla="*/ 4286125 h 13716000"/>
              <a:gd name="connsiteX633" fmla="*/ 11882607 w 14769765"/>
              <a:gd name="connsiteY633" fmla="*/ 4313282 h 13716000"/>
              <a:gd name="connsiteX634" fmla="*/ 11827828 w 14769765"/>
              <a:gd name="connsiteY634" fmla="*/ 4377392 h 13716000"/>
              <a:gd name="connsiteX635" fmla="*/ 11773056 w 14769765"/>
              <a:gd name="connsiteY635" fmla="*/ 4441496 h 13716000"/>
              <a:gd name="connsiteX636" fmla="*/ 11683897 w 14769765"/>
              <a:gd name="connsiteY636" fmla="*/ 4468656 h 13716000"/>
              <a:gd name="connsiteX637" fmla="*/ 11629122 w 14769765"/>
              <a:gd name="connsiteY637" fmla="*/ 4532762 h 13716000"/>
              <a:gd name="connsiteX638" fmla="*/ 11574345 w 14769765"/>
              <a:gd name="connsiteY638" fmla="*/ 4596872 h 13716000"/>
              <a:gd name="connsiteX639" fmla="*/ 11553948 w 14769765"/>
              <a:gd name="connsiteY639" fmla="*/ 4697932 h 13716000"/>
              <a:gd name="connsiteX640" fmla="*/ 11629122 w 14769765"/>
              <a:gd name="connsiteY640" fmla="*/ 4532762 h 13716000"/>
              <a:gd name="connsiteX641" fmla="*/ 11663503 w 14769765"/>
              <a:gd name="connsiteY641" fmla="*/ 4569711 h 13716000"/>
              <a:gd name="connsiteX642" fmla="*/ 11697884 w 14769765"/>
              <a:gd name="connsiteY642" fmla="*/ 4606665 h 13716000"/>
              <a:gd name="connsiteX643" fmla="*/ 11787040 w 14769765"/>
              <a:gd name="connsiteY643" fmla="*/ 4579509 h 13716000"/>
              <a:gd name="connsiteX644" fmla="*/ 11807438 w 14769765"/>
              <a:gd name="connsiteY644" fmla="*/ 4478448 h 13716000"/>
              <a:gd name="connsiteX645" fmla="*/ 12006146 w 14769765"/>
              <a:gd name="connsiteY645" fmla="*/ 4323076 h 13716000"/>
              <a:gd name="connsiteX646" fmla="*/ 12095306 w 14769765"/>
              <a:gd name="connsiteY646" fmla="*/ 4295918 h 13716000"/>
              <a:gd name="connsiteX647" fmla="*/ 12294020 w 14769765"/>
              <a:gd name="connsiteY647" fmla="*/ 4140541 h 13716000"/>
              <a:gd name="connsiteX648" fmla="*/ 12328400 w 14769765"/>
              <a:gd name="connsiteY648" fmla="*/ 4177491 h 13716000"/>
              <a:gd name="connsiteX649" fmla="*/ 12383176 w 14769765"/>
              <a:gd name="connsiteY649" fmla="*/ 4113384 h 13716000"/>
              <a:gd name="connsiteX650" fmla="*/ 12348793 w 14769765"/>
              <a:gd name="connsiteY650" fmla="*/ 4076432 h 13716000"/>
              <a:gd name="connsiteX651" fmla="*/ 12581887 w 14769765"/>
              <a:gd name="connsiteY651" fmla="*/ 3958012 h 13716000"/>
              <a:gd name="connsiteX652" fmla="*/ 12691441 w 14769765"/>
              <a:gd name="connsiteY652" fmla="*/ 3829793 h 13716000"/>
              <a:gd name="connsiteX653" fmla="*/ 12800995 w 14769765"/>
              <a:gd name="connsiteY653" fmla="*/ 3701574 h 13716000"/>
              <a:gd name="connsiteX654" fmla="*/ 12780598 w 14769765"/>
              <a:gd name="connsiteY654" fmla="*/ 3802634 h 13716000"/>
              <a:gd name="connsiteX655" fmla="*/ 12806602 w 14769765"/>
              <a:gd name="connsiteY655" fmla="*/ 3772200 h 13716000"/>
              <a:gd name="connsiteX656" fmla="*/ 12798959 w 14769765"/>
              <a:gd name="connsiteY656" fmla="*/ 3763987 h 13716000"/>
              <a:gd name="connsiteX657" fmla="*/ 12818782 w 14769765"/>
              <a:gd name="connsiteY657" fmla="*/ 3757946 h 13716000"/>
              <a:gd name="connsiteX658" fmla="*/ 12843934 w 14769765"/>
              <a:gd name="connsiteY658" fmla="*/ 3728508 h 13716000"/>
              <a:gd name="connsiteX659" fmla="*/ 12890152 w 14769765"/>
              <a:gd name="connsiteY659" fmla="*/ 3674418 h 13716000"/>
              <a:gd name="connsiteX660" fmla="*/ 12999703 w 14769765"/>
              <a:gd name="connsiteY660" fmla="*/ 3546200 h 13716000"/>
              <a:gd name="connsiteX661" fmla="*/ 13034086 w 14769765"/>
              <a:gd name="connsiteY661" fmla="*/ 3583155 h 13716000"/>
              <a:gd name="connsiteX662" fmla="*/ 12979306 w 14769765"/>
              <a:gd name="connsiteY662" fmla="*/ 3647267 h 13716000"/>
              <a:gd name="connsiteX663" fmla="*/ 12980990 w 14769765"/>
              <a:gd name="connsiteY663" fmla="*/ 3646752 h 13716000"/>
              <a:gd name="connsiteX664" fmla="*/ 13028553 w 14769765"/>
              <a:gd name="connsiteY664" fmla="*/ 3611064 h 13716000"/>
              <a:gd name="connsiteX665" fmla="*/ 13086829 w 14769765"/>
              <a:gd name="connsiteY665" fmla="*/ 3581457 h 13716000"/>
              <a:gd name="connsiteX666" fmla="*/ 13048649 w 14769765"/>
              <a:gd name="connsiteY666" fmla="*/ 3626140 h 13716000"/>
              <a:gd name="connsiteX667" fmla="*/ 13068466 w 14769765"/>
              <a:gd name="connsiteY667" fmla="*/ 3620106 h 13716000"/>
              <a:gd name="connsiteX668" fmla="*/ 13013688 w 14769765"/>
              <a:gd name="connsiteY668" fmla="*/ 3684217 h 13716000"/>
              <a:gd name="connsiteX669" fmla="*/ 12791891 w 14769765"/>
              <a:gd name="connsiteY669" fmla="*/ 3876260 h 13716000"/>
              <a:gd name="connsiteX670" fmla="*/ 12790289 w 14769765"/>
              <a:gd name="connsiteY670" fmla="*/ 3877649 h 13716000"/>
              <a:gd name="connsiteX671" fmla="*/ 12798440 w 14769765"/>
              <a:gd name="connsiteY671" fmla="*/ 3886410 h 13716000"/>
              <a:gd name="connsiteX672" fmla="*/ 12812945 w 14769765"/>
              <a:gd name="connsiteY672" fmla="*/ 3902001 h 13716000"/>
              <a:gd name="connsiteX673" fmla="*/ 12922496 w 14769765"/>
              <a:gd name="connsiteY673" fmla="*/ 3773784 h 13716000"/>
              <a:gd name="connsiteX674" fmla="*/ 13086829 w 14769765"/>
              <a:gd name="connsiteY674" fmla="*/ 3581457 h 13716000"/>
              <a:gd name="connsiteX675" fmla="*/ 13121208 w 14769765"/>
              <a:gd name="connsiteY675" fmla="*/ 3618409 h 13716000"/>
              <a:gd name="connsiteX676" fmla="*/ 13265146 w 14769765"/>
              <a:gd name="connsiteY676" fmla="*/ 3527140 h 13716000"/>
              <a:gd name="connsiteX677" fmla="*/ 13319922 w 14769765"/>
              <a:gd name="connsiteY677" fmla="*/ 3463032 h 13716000"/>
              <a:gd name="connsiteX678" fmla="*/ 13463853 w 14769765"/>
              <a:gd name="connsiteY678" fmla="*/ 3371768 h 13716000"/>
              <a:gd name="connsiteX679" fmla="*/ 13518632 w 14769765"/>
              <a:gd name="connsiteY679" fmla="*/ 3307657 h 13716000"/>
              <a:gd name="connsiteX680" fmla="*/ 13698551 w 14769765"/>
              <a:gd name="connsiteY680" fmla="*/ 3193580 h 13716000"/>
              <a:gd name="connsiteX681" fmla="*/ 13672047 w 14769765"/>
              <a:gd name="connsiteY681" fmla="*/ 3205301 h 13716000"/>
              <a:gd name="connsiteX682" fmla="*/ 13710498 w 14769765"/>
              <a:gd name="connsiteY682" fmla="*/ 3160295 h 13716000"/>
              <a:gd name="connsiteX683" fmla="*/ 13717346 w 14769765"/>
              <a:gd name="connsiteY683" fmla="*/ 3152284 h 13716000"/>
              <a:gd name="connsiteX684" fmla="*/ 13970834 w 14769765"/>
              <a:gd name="connsiteY684" fmla="*/ 2932800 h 13716000"/>
              <a:gd name="connsiteX685" fmla="*/ 14025612 w 14769765"/>
              <a:gd name="connsiteY685" fmla="*/ 2868688 h 13716000"/>
              <a:gd name="connsiteX686" fmla="*/ 13991771 w 14769765"/>
              <a:gd name="connsiteY686" fmla="*/ 2832312 h 13716000"/>
              <a:gd name="connsiteX687" fmla="*/ 13991234 w 14769765"/>
              <a:gd name="connsiteY687" fmla="*/ 2831734 h 13716000"/>
              <a:gd name="connsiteX688" fmla="*/ 14005164 w 14769765"/>
              <a:gd name="connsiteY688" fmla="*/ 2827491 h 13716000"/>
              <a:gd name="connsiteX689" fmla="*/ 14080390 w 14769765"/>
              <a:gd name="connsiteY689" fmla="*/ 2804580 h 13716000"/>
              <a:gd name="connsiteX690" fmla="*/ 14135169 w 14769765"/>
              <a:gd name="connsiteY690" fmla="*/ 2740465 h 13716000"/>
              <a:gd name="connsiteX691" fmla="*/ 14114774 w 14769765"/>
              <a:gd name="connsiteY691" fmla="*/ 2841531 h 13716000"/>
              <a:gd name="connsiteX692" fmla="*/ 14059993 w 14769765"/>
              <a:gd name="connsiteY692" fmla="*/ 2905640 h 13716000"/>
              <a:gd name="connsiteX693" fmla="*/ 14053141 w 14769765"/>
              <a:gd name="connsiteY693" fmla="*/ 2913660 h 13716000"/>
              <a:gd name="connsiteX694" fmla="*/ 14012058 w 14769765"/>
              <a:gd name="connsiteY694" fmla="*/ 2961739 h 13716000"/>
              <a:gd name="connsiteX695" fmla="*/ 14005217 w 14769765"/>
              <a:gd name="connsiteY695" fmla="*/ 2969750 h 13716000"/>
              <a:gd name="connsiteX696" fmla="*/ 13991517 w 14769765"/>
              <a:gd name="connsiteY696" fmla="*/ 2985782 h 13716000"/>
              <a:gd name="connsiteX697" fmla="*/ 13957287 w 14769765"/>
              <a:gd name="connsiteY697" fmla="*/ 3025843 h 13716000"/>
              <a:gd name="connsiteX698" fmla="*/ 13950441 w 14769765"/>
              <a:gd name="connsiteY698" fmla="*/ 3033856 h 13716000"/>
              <a:gd name="connsiteX699" fmla="*/ 13731327 w 14769765"/>
              <a:gd name="connsiteY699" fmla="*/ 3290299 h 13716000"/>
              <a:gd name="connsiteX700" fmla="*/ 13553011 w 14769765"/>
              <a:gd name="connsiteY700" fmla="*/ 3344612 h 13716000"/>
              <a:gd name="connsiteX701" fmla="*/ 13443462 w 14769765"/>
              <a:gd name="connsiteY701" fmla="*/ 3472827 h 13716000"/>
              <a:gd name="connsiteX702" fmla="*/ 13189969 w 14769765"/>
              <a:gd name="connsiteY702" fmla="*/ 3692310 h 13716000"/>
              <a:gd name="connsiteX703" fmla="*/ 13126634 w 14769765"/>
              <a:gd name="connsiteY703" fmla="*/ 3766433 h 13716000"/>
              <a:gd name="connsiteX704" fmla="*/ 13103527 w 14769765"/>
              <a:gd name="connsiteY704" fmla="*/ 3793480 h 13716000"/>
              <a:gd name="connsiteX705" fmla="*/ 13100955 w 14769765"/>
              <a:gd name="connsiteY705" fmla="*/ 3796490 h 13716000"/>
              <a:gd name="connsiteX706" fmla="*/ 13094109 w 14769765"/>
              <a:gd name="connsiteY706" fmla="*/ 3804503 h 13716000"/>
              <a:gd name="connsiteX707" fmla="*/ 13080416 w 14769765"/>
              <a:gd name="connsiteY707" fmla="*/ 3820527 h 13716000"/>
              <a:gd name="connsiteX708" fmla="*/ 13025637 w 14769765"/>
              <a:gd name="connsiteY708" fmla="*/ 3884638 h 13716000"/>
              <a:gd name="connsiteX709" fmla="*/ 12826931 w 14769765"/>
              <a:gd name="connsiteY709" fmla="*/ 4040009 h 13716000"/>
              <a:gd name="connsiteX710" fmla="*/ 12682993 w 14769765"/>
              <a:gd name="connsiteY710" fmla="*/ 4131277 h 13716000"/>
              <a:gd name="connsiteX711" fmla="*/ 12593836 w 14769765"/>
              <a:gd name="connsiteY711" fmla="*/ 4158438 h 13716000"/>
              <a:gd name="connsiteX712" fmla="*/ 12573439 w 14769765"/>
              <a:gd name="connsiteY712" fmla="*/ 4259494 h 13716000"/>
              <a:gd name="connsiteX713" fmla="*/ 12484286 w 14769765"/>
              <a:gd name="connsiteY713" fmla="*/ 4286649 h 13716000"/>
              <a:gd name="connsiteX714" fmla="*/ 12429509 w 14769765"/>
              <a:gd name="connsiteY714" fmla="*/ 4350760 h 13716000"/>
              <a:gd name="connsiteX715" fmla="*/ 12374731 w 14769765"/>
              <a:gd name="connsiteY715" fmla="*/ 4414870 h 13716000"/>
              <a:gd name="connsiteX716" fmla="*/ 12429509 w 14769765"/>
              <a:gd name="connsiteY716" fmla="*/ 4350760 h 13716000"/>
              <a:gd name="connsiteX717" fmla="*/ 12607822 w 14769765"/>
              <a:gd name="connsiteY717" fmla="*/ 4296446 h 13716000"/>
              <a:gd name="connsiteX718" fmla="*/ 12840913 w 14769765"/>
              <a:gd name="connsiteY718" fmla="*/ 4178022 h 13716000"/>
              <a:gd name="connsiteX719" fmla="*/ 12895693 w 14769765"/>
              <a:gd name="connsiteY719" fmla="*/ 4113914 h 13716000"/>
              <a:gd name="connsiteX720" fmla="*/ 12984848 w 14769765"/>
              <a:gd name="connsiteY720" fmla="*/ 4086758 h 13716000"/>
              <a:gd name="connsiteX721" fmla="*/ 13074008 w 14769765"/>
              <a:gd name="connsiteY721" fmla="*/ 4059597 h 13716000"/>
              <a:gd name="connsiteX722" fmla="*/ 13169009 w 14769765"/>
              <a:gd name="connsiteY722" fmla="*/ 3948415 h 13716000"/>
              <a:gd name="connsiteX723" fmla="*/ 13183561 w 14769765"/>
              <a:gd name="connsiteY723" fmla="*/ 3931384 h 13716000"/>
              <a:gd name="connsiteX724" fmla="*/ 13149178 w 14769765"/>
              <a:gd name="connsiteY724" fmla="*/ 3894434 h 13716000"/>
              <a:gd name="connsiteX725" fmla="*/ 13258732 w 14769765"/>
              <a:gd name="connsiteY725" fmla="*/ 3766215 h 13716000"/>
              <a:gd name="connsiteX726" fmla="*/ 13293113 w 14769765"/>
              <a:gd name="connsiteY726" fmla="*/ 3803168 h 13716000"/>
              <a:gd name="connsiteX727" fmla="*/ 13382273 w 14769765"/>
              <a:gd name="connsiteY727" fmla="*/ 3776009 h 13716000"/>
              <a:gd name="connsiteX728" fmla="*/ 13437052 w 14769765"/>
              <a:gd name="connsiteY728" fmla="*/ 3711899 h 13716000"/>
              <a:gd name="connsiteX729" fmla="*/ 13526208 w 14769765"/>
              <a:gd name="connsiteY729" fmla="*/ 3684739 h 13716000"/>
              <a:gd name="connsiteX730" fmla="*/ 13451035 w 14769765"/>
              <a:gd name="connsiteY730" fmla="*/ 3849911 h 13716000"/>
              <a:gd name="connsiteX731" fmla="*/ 13540194 w 14769765"/>
              <a:gd name="connsiteY731" fmla="*/ 3822751 h 13716000"/>
              <a:gd name="connsiteX732" fmla="*/ 13505814 w 14769765"/>
              <a:gd name="connsiteY732" fmla="*/ 3785801 h 13716000"/>
              <a:gd name="connsiteX733" fmla="*/ 13560592 w 14769765"/>
              <a:gd name="connsiteY733" fmla="*/ 3721689 h 13716000"/>
              <a:gd name="connsiteX734" fmla="*/ 13649747 w 14769765"/>
              <a:gd name="connsiteY734" fmla="*/ 3694534 h 13716000"/>
              <a:gd name="connsiteX735" fmla="*/ 13738903 w 14769765"/>
              <a:gd name="connsiteY735" fmla="*/ 3667383 h 13716000"/>
              <a:gd name="connsiteX736" fmla="*/ 13773284 w 14769765"/>
              <a:gd name="connsiteY736" fmla="*/ 3704335 h 13716000"/>
              <a:gd name="connsiteX737" fmla="*/ 13828060 w 14769765"/>
              <a:gd name="connsiteY737" fmla="*/ 3640224 h 13716000"/>
              <a:gd name="connsiteX738" fmla="*/ 13858890 w 14769765"/>
              <a:gd name="connsiteY738" fmla="*/ 3616580 h 13716000"/>
              <a:gd name="connsiteX739" fmla="*/ 13888882 w 14769765"/>
              <a:gd name="connsiteY739" fmla="*/ 3597987 h 13716000"/>
              <a:gd name="connsiteX740" fmla="*/ 13882972 w 14769765"/>
              <a:gd name="connsiteY740" fmla="*/ 3598118 h 13716000"/>
              <a:gd name="connsiteX741" fmla="*/ 13858890 w 14769765"/>
              <a:gd name="connsiteY741" fmla="*/ 3616580 h 13716000"/>
              <a:gd name="connsiteX742" fmla="*/ 13856008 w 14769765"/>
              <a:gd name="connsiteY742" fmla="*/ 3618372 h 13716000"/>
              <a:gd name="connsiteX743" fmla="*/ 13882841 w 14769765"/>
              <a:gd name="connsiteY743" fmla="*/ 3576113 h 13716000"/>
              <a:gd name="connsiteX744" fmla="*/ 13937614 w 14769765"/>
              <a:gd name="connsiteY744" fmla="*/ 3512007 h 13716000"/>
              <a:gd name="connsiteX745" fmla="*/ 13971995 w 14769765"/>
              <a:gd name="connsiteY745" fmla="*/ 3548958 h 13716000"/>
              <a:gd name="connsiteX746" fmla="*/ 14026774 w 14769765"/>
              <a:gd name="connsiteY746" fmla="*/ 3484848 h 13716000"/>
              <a:gd name="connsiteX747" fmla="*/ 14061155 w 14769765"/>
              <a:gd name="connsiteY747" fmla="*/ 3521799 h 13716000"/>
              <a:gd name="connsiteX748" fmla="*/ 14115934 w 14769765"/>
              <a:gd name="connsiteY748" fmla="*/ 3457689 h 13716000"/>
              <a:gd name="connsiteX749" fmla="*/ 14095536 w 14769765"/>
              <a:gd name="connsiteY749" fmla="*/ 3558750 h 13716000"/>
              <a:gd name="connsiteX750" fmla="*/ 14040757 w 14769765"/>
              <a:gd name="connsiteY750" fmla="*/ 3622858 h 13716000"/>
              <a:gd name="connsiteX751" fmla="*/ 14075139 w 14769765"/>
              <a:gd name="connsiteY751" fmla="*/ 3659816 h 13716000"/>
              <a:gd name="connsiteX752" fmla="*/ 14109520 w 14769765"/>
              <a:gd name="connsiteY752" fmla="*/ 3696760 h 13716000"/>
              <a:gd name="connsiteX753" fmla="*/ 14143903 w 14769765"/>
              <a:gd name="connsiteY753" fmla="*/ 3733716 h 13716000"/>
              <a:gd name="connsiteX754" fmla="*/ 13979571 w 14769765"/>
              <a:gd name="connsiteY754" fmla="*/ 3926041 h 13716000"/>
              <a:gd name="connsiteX755" fmla="*/ 13924798 w 14769765"/>
              <a:gd name="connsiteY755" fmla="*/ 3990145 h 13716000"/>
              <a:gd name="connsiteX756" fmla="*/ 13959177 w 14769765"/>
              <a:gd name="connsiteY756" fmla="*/ 4027100 h 13716000"/>
              <a:gd name="connsiteX757" fmla="*/ 13870020 w 14769765"/>
              <a:gd name="connsiteY757" fmla="*/ 4054254 h 13716000"/>
              <a:gd name="connsiteX758" fmla="*/ 13863173 w 14769765"/>
              <a:gd name="connsiteY758" fmla="*/ 4062268 h 13716000"/>
              <a:gd name="connsiteX759" fmla="*/ 13822090 w 14769765"/>
              <a:gd name="connsiteY759" fmla="*/ 4110352 h 13716000"/>
              <a:gd name="connsiteX760" fmla="*/ 13815243 w 14769765"/>
              <a:gd name="connsiteY760" fmla="*/ 4118365 h 13716000"/>
              <a:gd name="connsiteX761" fmla="*/ 13760466 w 14769765"/>
              <a:gd name="connsiteY761" fmla="*/ 4182476 h 13716000"/>
              <a:gd name="connsiteX762" fmla="*/ 13740720 w 14769765"/>
              <a:gd name="connsiteY762" fmla="*/ 4218027 h 13716000"/>
              <a:gd name="connsiteX763" fmla="*/ 13742190 w 14769765"/>
              <a:gd name="connsiteY763" fmla="*/ 4214717 h 13716000"/>
              <a:gd name="connsiteX764" fmla="*/ 13705687 w 14769765"/>
              <a:gd name="connsiteY764" fmla="*/ 4246585 h 13716000"/>
              <a:gd name="connsiteX765" fmla="*/ 13616530 w 14769765"/>
              <a:gd name="connsiteY765" fmla="*/ 4273739 h 13716000"/>
              <a:gd name="connsiteX766" fmla="*/ 13596133 w 14769765"/>
              <a:gd name="connsiteY766" fmla="*/ 4374802 h 13716000"/>
              <a:gd name="connsiteX767" fmla="*/ 13452200 w 14769765"/>
              <a:gd name="connsiteY767" fmla="*/ 4466064 h 13716000"/>
              <a:gd name="connsiteX768" fmla="*/ 13431803 w 14769765"/>
              <a:gd name="connsiteY768" fmla="*/ 4567126 h 13716000"/>
              <a:gd name="connsiteX769" fmla="*/ 13575737 w 14769765"/>
              <a:gd name="connsiteY769" fmla="*/ 4475864 h 13716000"/>
              <a:gd name="connsiteX770" fmla="*/ 13555346 w 14769765"/>
              <a:gd name="connsiteY770" fmla="*/ 4576920 h 13716000"/>
              <a:gd name="connsiteX771" fmla="*/ 13664897 w 14769765"/>
              <a:gd name="connsiteY771" fmla="*/ 4448705 h 13716000"/>
              <a:gd name="connsiteX772" fmla="*/ 13699278 w 14769765"/>
              <a:gd name="connsiteY772" fmla="*/ 4485657 h 13716000"/>
              <a:gd name="connsiteX773" fmla="*/ 13754057 w 14769765"/>
              <a:gd name="connsiteY773" fmla="*/ 4421545 h 13716000"/>
              <a:gd name="connsiteX774" fmla="*/ 13843210 w 14769765"/>
              <a:gd name="connsiteY774" fmla="*/ 4394391 h 13716000"/>
              <a:gd name="connsiteX775" fmla="*/ 13897992 w 14769765"/>
              <a:gd name="connsiteY775" fmla="*/ 4330280 h 13716000"/>
              <a:gd name="connsiteX776" fmla="*/ 13932371 w 14769765"/>
              <a:gd name="connsiteY776" fmla="*/ 4367233 h 13716000"/>
              <a:gd name="connsiteX777" fmla="*/ 14199845 w 14769765"/>
              <a:gd name="connsiteY777" fmla="*/ 4285763 h 13716000"/>
              <a:gd name="connsiteX778" fmla="*/ 14179453 w 14769765"/>
              <a:gd name="connsiteY778" fmla="*/ 4386816 h 13716000"/>
              <a:gd name="connsiteX779" fmla="*/ 14124674 w 14769765"/>
              <a:gd name="connsiteY779" fmla="*/ 4450927 h 13716000"/>
              <a:gd name="connsiteX780" fmla="*/ 14015117 w 14769765"/>
              <a:gd name="connsiteY780" fmla="*/ 4579150 h 13716000"/>
              <a:gd name="connsiteX781" fmla="*/ 13960341 w 14769765"/>
              <a:gd name="connsiteY781" fmla="*/ 4643256 h 13716000"/>
              <a:gd name="connsiteX782" fmla="*/ 13994723 w 14769765"/>
              <a:gd name="connsiteY782" fmla="*/ 4680207 h 13716000"/>
              <a:gd name="connsiteX783" fmla="*/ 14049500 w 14769765"/>
              <a:gd name="connsiteY783" fmla="*/ 4616099 h 13716000"/>
              <a:gd name="connsiteX784" fmla="*/ 14083878 w 14769765"/>
              <a:gd name="connsiteY784" fmla="*/ 4653050 h 13716000"/>
              <a:gd name="connsiteX785" fmla="*/ 14138657 w 14769765"/>
              <a:gd name="connsiteY785" fmla="*/ 4588941 h 13716000"/>
              <a:gd name="connsiteX786" fmla="*/ 14173039 w 14769765"/>
              <a:gd name="connsiteY786" fmla="*/ 4625894 h 13716000"/>
              <a:gd name="connsiteX787" fmla="*/ 14118262 w 14769765"/>
              <a:gd name="connsiteY787" fmla="*/ 4690002 h 13716000"/>
              <a:gd name="connsiteX788" fmla="*/ 14097866 w 14769765"/>
              <a:gd name="connsiteY788" fmla="*/ 4791059 h 13716000"/>
              <a:gd name="connsiteX789" fmla="*/ 14043089 w 14769765"/>
              <a:gd name="connsiteY789" fmla="*/ 4855171 h 13716000"/>
              <a:gd name="connsiteX790" fmla="*/ 14077468 w 14769765"/>
              <a:gd name="connsiteY790" fmla="*/ 4892124 h 13716000"/>
              <a:gd name="connsiteX791" fmla="*/ 13988309 w 14769765"/>
              <a:gd name="connsiteY791" fmla="*/ 4919281 h 13716000"/>
              <a:gd name="connsiteX792" fmla="*/ 13913141 w 14769765"/>
              <a:gd name="connsiteY792" fmla="*/ 5084448 h 13716000"/>
              <a:gd name="connsiteX793" fmla="*/ 13858363 w 14769765"/>
              <a:gd name="connsiteY793" fmla="*/ 5148554 h 13716000"/>
              <a:gd name="connsiteX794" fmla="*/ 13892747 w 14769765"/>
              <a:gd name="connsiteY794" fmla="*/ 5185508 h 13716000"/>
              <a:gd name="connsiteX795" fmla="*/ 14002298 w 14769765"/>
              <a:gd name="connsiteY795" fmla="*/ 5057290 h 13716000"/>
              <a:gd name="connsiteX796" fmla="*/ 14057073 w 14769765"/>
              <a:gd name="connsiteY796" fmla="*/ 4993186 h 13716000"/>
              <a:gd name="connsiteX797" fmla="*/ 14146231 w 14769765"/>
              <a:gd name="connsiteY797" fmla="*/ 4966026 h 13716000"/>
              <a:gd name="connsiteX798" fmla="*/ 14221406 w 14769765"/>
              <a:gd name="connsiteY798" fmla="*/ 4800858 h 13716000"/>
              <a:gd name="connsiteX799" fmla="*/ 14132247 w 14769765"/>
              <a:gd name="connsiteY799" fmla="*/ 4828011 h 13716000"/>
              <a:gd name="connsiteX800" fmla="*/ 14187022 w 14769765"/>
              <a:gd name="connsiteY800" fmla="*/ 4763907 h 13716000"/>
              <a:gd name="connsiteX801" fmla="*/ 14296579 w 14769765"/>
              <a:gd name="connsiteY801" fmla="*/ 4635686 h 13716000"/>
              <a:gd name="connsiteX802" fmla="*/ 14330961 w 14769765"/>
              <a:gd name="connsiteY802" fmla="*/ 4672637 h 13716000"/>
              <a:gd name="connsiteX803" fmla="*/ 14365339 w 14769765"/>
              <a:gd name="connsiteY803" fmla="*/ 4709588 h 13716000"/>
              <a:gd name="connsiteX804" fmla="*/ 14344944 w 14769765"/>
              <a:gd name="connsiteY804" fmla="*/ 4810652 h 13716000"/>
              <a:gd name="connsiteX805" fmla="*/ 14255784 w 14769765"/>
              <a:gd name="connsiteY805" fmla="*/ 4837808 h 13716000"/>
              <a:gd name="connsiteX806" fmla="*/ 14166770 w 14769765"/>
              <a:gd name="connsiteY806" fmla="*/ 4941985 h 13716000"/>
              <a:gd name="connsiteX807" fmla="*/ 14195405 w 14769765"/>
              <a:gd name="connsiteY807" fmla="*/ 4929654 h 13716000"/>
              <a:gd name="connsiteX808" fmla="*/ 14189218 w 14769765"/>
              <a:gd name="connsiteY808" fmla="*/ 4960343 h 13716000"/>
              <a:gd name="connsiteX809" fmla="*/ 14180612 w 14769765"/>
              <a:gd name="connsiteY809" fmla="*/ 5002977 h 13716000"/>
              <a:gd name="connsiteX810" fmla="*/ 14235392 w 14769765"/>
              <a:gd name="connsiteY810" fmla="*/ 4938867 h 13716000"/>
              <a:gd name="connsiteX811" fmla="*/ 14290165 w 14769765"/>
              <a:gd name="connsiteY811" fmla="*/ 4874760 h 13716000"/>
              <a:gd name="connsiteX812" fmla="*/ 14324547 w 14769765"/>
              <a:gd name="connsiteY812" fmla="*/ 4911711 h 13716000"/>
              <a:gd name="connsiteX813" fmla="*/ 14269772 w 14769765"/>
              <a:gd name="connsiteY813" fmla="*/ 4975816 h 13716000"/>
              <a:gd name="connsiteX814" fmla="*/ 14304153 w 14769765"/>
              <a:gd name="connsiteY814" fmla="*/ 5012770 h 13716000"/>
              <a:gd name="connsiteX815" fmla="*/ 14318138 w 14769765"/>
              <a:gd name="connsiteY815" fmla="*/ 5150785 h 13716000"/>
              <a:gd name="connsiteX816" fmla="*/ 14263360 w 14769765"/>
              <a:gd name="connsiteY816" fmla="*/ 5214892 h 13716000"/>
              <a:gd name="connsiteX817" fmla="*/ 14228979 w 14769765"/>
              <a:gd name="connsiteY817" fmla="*/ 5177941 h 13716000"/>
              <a:gd name="connsiteX818" fmla="*/ 14283755 w 14769765"/>
              <a:gd name="connsiteY818" fmla="*/ 5113831 h 13716000"/>
              <a:gd name="connsiteX819" fmla="*/ 14249374 w 14769765"/>
              <a:gd name="connsiteY819" fmla="*/ 5076880 h 13716000"/>
              <a:gd name="connsiteX820" fmla="*/ 14194595 w 14769765"/>
              <a:gd name="connsiteY820" fmla="*/ 5140989 h 13716000"/>
              <a:gd name="connsiteX821" fmla="*/ 14153809 w 14769765"/>
              <a:gd name="connsiteY821" fmla="*/ 5343108 h 13716000"/>
              <a:gd name="connsiteX822" fmla="*/ 14208585 w 14769765"/>
              <a:gd name="connsiteY822" fmla="*/ 5278998 h 13716000"/>
              <a:gd name="connsiteX823" fmla="*/ 14242969 w 14769765"/>
              <a:gd name="connsiteY823" fmla="*/ 5315951 h 13716000"/>
              <a:gd name="connsiteX824" fmla="*/ 14188190 w 14769765"/>
              <a:gd name="connsiteY824" fmla="*/ 5380060 h 13716000"/>
              <a:gd name="connsiteX825" fmla="*/ 14133414 w 14769765"/>
              <a:gd name="connsiteY825" fmla="*/ 5444166 h 13716000"/>
              <a:gd name="connsiteX826" fmla="*/ 14023858 w 14769765"/>
              <a:gd name="connsiteY826" fmla="*/ 5572385 h 13716000"/>
              <a:gd name="connsiteX827" fmla="*/ 14058239 w 14769765"/>
              <a:gd name="connsiteY827" fmla="*/ 5609338 h 13716000"/>
              <a:gd name="connsiteX828" fmla="*/ 14113019 w 14769765"/>
              <a:gd name="connsiteY828" fmla="*/ 5545226 h 13716000"/>
              <a:gd name="connsiteX829" fmla="*/ 14202179 w 14769765"/>
              <a:gd name="connsiteY829" fmla="*/ 5518071 h 13716000"/>
              <a:gd name="connsiteX830" fmla="*/ 14092620 w 14769765"/>
              <a:gd name="connsiteY830" fmla="*/ 5646290 h 13716000"/>
              <a:gd name="connsiteX831" fmla="*/ 13983066 w 14769765"/>
              <a:gd name="connsiteY831" fmla="*/ 5774507 h 13716000"/>
              <a:gd name="connsiteX832" fmla="*/ 14127001 w 14769765"/>
              <a:gd name="connsiteY832" fmla="*/ 5683240 h 13716000"/>
              <a:gd name="connsiteX833" fmla="*/ 14181777 w 14769765"/>
              <a:gd name="connsiteY833" fmla="*/ 5619129 h 13716000"/>
              <a:gd name="connsiteX834" fmla="*/ 14216161 w 14769765"/>
              <a:gd name="connsiteY834" fmla="*/ 5656081 h 13716000"/>
              <a:gd name="connsiteX835" fmla="*/ 14106603 w 14769765"/>
              <a:gd name="connsiteY835" fmla="*/ 5784304 h 13716000"/>
              <a:gd name="connsiteX836" fmla="*/ 14195762 w 14769765"/>
              <a:gd name="connsiteY836" fmla="*/ 5757144 h 13716000"/>
              <a:gd name="connsiteX837" fmla="*/ 14140984 w 14769765"/>
              <a:gd name="connsiteY837" fmla="*/ 5821256 h 13716000"/>
              <a:gd name="connsiteX838" fmla="*/ 14175365 w 14769765"/>
              <a:gd name="connsiteY838" fmla="*/ 5858207 h 13716000"/>
              <a:gd name="connsiteX839" fmla="*/ 14166810 w 14769765"/>
              <a:gd name="connsiteY839" fmla="*/ 5868219 h 13716000"/>
              <a:gd name="connsiteX840" fmla="*/ 14120592 w 14769765"/>
              <a:gd name="connsiteY840" fmla="*/ 5922313 h 13716000"/>
              <a:gd name="connsiteX841" fmla="*/ 14154973 w 14769765"/>
              <a:gd name="connsiteY841" fmla="*/ 5959265 h 13716000"/>
              <a:gd name="connsiteX842" fmla="*/ 14045422 w 14769765"/>
              <a:gd name="connsiteY842" fmla="*/ 6087478 h 13716000"/>
              <a:gd name="connsiteX843" fmla="*/ 13990643 w 14769765"/>
              <a:gd name="connsiteY843" fmla="*/ 6151589 h 13716000"/>
              <a:gd name="connsiteX844" fmla="*/ 14079803 w 14769765"/>
              <a:gd name="connsiteY844" fmla="*/ 6124430 h 13716000"/>
              <a:gd name="connsiteX845" fmla="*/ 14168960 w 14769765"/>
              <a:gd name="connsiteY845" fmla="*/ 6097274 h 13716000"/>
              <a:gd name="connsiteX846" fmla="*/ 14059405 w 14769765"/>
              <a:gd name="connsiteY846" fmla="*/ 6225492 h 13716000"/>
              <a:gd name="connsiteX847" fmla="*/ 14093785 w 14769765"/>
              <a:gd name="connsiteY847" fmla="*/ 6262444 h 13716000"/>
              <a:gd name="connsiteX848" fmla="*/ 14148563 w 14769765"/>
              <a:gd name="connsiteY848" fmla="*/ 6198334 h 13716000"/>
              <a:gd name="connsiteX849" fmla="*/ 14136770 w 14769765"/>
              <a:gd name="connsiteY849" fmla="*/ 6256758 h 13716000"/>
              <a:gd name="connsiteX850" fmla="*/ 14132337 w 14769765"/>
              <a:gd name="connsiteY850" fmla="*/ 6278721 h 13716000"/>
              <a:gd name="connsiteX851" fmla="*/ 14126198 w 14769765"/>
              <a:gd name="connsiteY851" fmla="*/ 6279989 h 13716000"/>
              <a:gd name="connsiteX852" fmla="*/ 14128168 w 14769765"/>
              <a:gd name="connsiteY852" fmla="*/ 6299396 h 13716000"/>
              <a:gd name="connsiteX853" fmla="*/ 14039012 w 14769765"/>
              <a:gd name="connsiteY853" fmla="*/ 6326551 h 13716000"/>
              <a:gd name="connsiteX854" fmla="*/ 14073392 w 14769765"/>
              <a:gd name="connsiteY854" fmla="*/ 6363501 h 13716000"/>
              <a:gd name="connsiteX855" fmla="*/ 14018614 w 14769765"/>
              <a:gd name="connsiteY855" fmla="*/ 6427613 h 13716000"/>
              <a:gd name="connsiteX856" fmla="*/ 13998217 w 14769765"/>
              <a:gd name="connsiteY856" fmla="*/ 6528673 h 13716000"/>
              <a:gd name="connsiteX857" fmla="*/ 13963835 w 14769765"/>
              <a:gd name="connsiteY857" fmla="*/ 6491721 h 13716000"/>
              <a:gd name="connsiteX858" fmla="*/ 13943438 w 14769765"/>
              <a:gd name="connsiteY858" fmla="*/ 6592784 h 13716000"/>
              <a:gd name="connsiteX859" fmla="*/ 13779108 w 14769765"/>
              <a:gd name="connsiteY859" fmla="*/ 6785111 h 13716000"/>
              <a:gd name="connsiteX860" fmla="*/ 13724328 w 14769765"/>
              <a:gd name="connsiteY860" fmla="*/ 6849221 h 13716000"/>
              <a:gd name="connsiteX861" fmla="*/ 13758708 w 14769765"/>
              <a:gd name="connsiteY861" fmla="*/ 6886173 h 13716000"/>
              <a:gd name="connsiteX862" fmla="*/ 13669551 w 14769765"/>
              <a:gd name="connsiteY862" fmla="*/ 6913329 h 13716000"/>
              <a:gd name="connsiteX863" fmla="*/ 13649156 w 14769765"/>
              <a:gd name="connsiteY863" fmla="*/ 7014391 h 13716000"/>
              <a:gd name="connsiteX864" fmla="*/ 13614775 w 14769765"/>
              <a:gd name="connsiteY864" fmla="*/ 6977439 h 13716000"/>
              <a:gd name="connsiteX865" fmla="*/ 13559996 w 14769765"/>
              <a:gd name="connsiteY865" fmla="*/ 7041548 h 13716000"/>
              <a:gd name="connsiteX866" fmla="*/ 13525615 w 14769765"/>
              <a:gd name="connsiteY866" fmla="*/ 7004598 h 13716000"/>
              <a:gd name="connsiteX867" fmla="*/ 13470837 w 14769765"/>
              <a:gd name="connsiteY867" fmla="*/ 7068707 h 13716000"/>
              <a:gd name="connsiteX868" fmla="*/ 13416061 w 14769765"/>
              <a:gd name="connsiteY868" fmla="*/ 7132815 h 13716000"/>
              <a:gd name="connsiteX869" fmla="*/ 13361288 w 14769765"/>
              <a:gd name="connsiteY869" fmla="*/ 7196920 h 13716000"/>
              <a:gd name="connsiteX870" fmla="*/ 13395667 w 14769765"/>
              <a:gd name="connsiteY870" fmla="*/ 7233871 h 13716000"/>
              <a:gd name="connsiteX871" fmla="*/ 13484822 w 14769765"/>
              <a:gd name="connsiteY871" fmla="*/ 7206719 h 13716000"/>
              <a:gd name="connsiteX872" fmla="*/ 13430050 w 14769765"/>
              <a:gd name="connsiteY872" fmla="*/ 7270823 h 13716000"/>
              <a:gd name="connsiteX873" fmla="*/ 13265720 w 14769765"/>
              <a:gd name="connsiteY873" fmla="*/ 7463151 h 13716000"/>
              <a:gd name="connsiteX874" fmla="*/ 13176560 w 14769765"/>
              <a:gd name="connsiteY874" fmla="*/ 7490308 h 13716000"/>
              <a:gd name="connsiteX875" fmla="*/ 13231336 w 14769765"/>
              <a:gd name="connsiteY875" fmla="*/ 7426198 h 13716000"/>
              <a:gd name="connsiteX876" fmla="*/ 13196955 w 14769765"/>
              <a:gd name="connsiteY876" fmla="*/ 7389248 h 13716000"/>
              <a:gd name="connsiteX877" fmla="*/ 13142179 w 14769765"/>
              <a:gd name="connsiteY877" fmla="*/ 7453357 h 13716000"/>
              <a:gd name="connsiteX878" fmla="*/ 13087401 w 14769765"/>
              <a:gd name="connsiteY878" fmla="*/ 7517467 h 13716000"/>
              <a:gd name="connsiteX879" fmla="*/ 13032625 w 14769765"/>
              <a:gd name="connsiteY879" fmla="*/ 7581574 h 13716000"/>
              <a:gd name="connsiteX880" fmla="*/ 13067003 w 14769765"/>
              <a:gd name="connsiteY880" fmla="*/ 7618527 h 13716000"/>
              <a:gd name="connsiteX881" fmla="*/ 13012227 w 14769765"/>
              <a:gd name="connsiteY881" fmla="*/ 7682638 h 13716000"/>
              <a:gd name="connsiteX882" fmla="*/ 12957455 w 14769765"/>
              <a:gd name="connsiteY882" fmla="*/ 7746741 h 13716000"/>
              <a:gd name="connsiteX883" fmla="*/ 12946201 w 14769765"/>
              <a:gd name="connsiteY883" fmla="*/ 7750172 h 13716000"/>
              <a:gd name="connsiteX884" fmla="*/ 12941642 w 14769765"/>
              <a:gd name="connsiteY884" fmla="*/ 7772759 h 13716000"/>
              <a:gd name="connsiteX885" fmla="*/ 12939093 w 14769765"/>
              <a:gd name="connsiteY885" fmla="*/ 7785393 h 13716000"/>
              <a:gd name="connsiteX886" fmla="*/ 12884317 w 14769765"/>
              <a:gd name="connsiteY886" fmla="*/ 7849500 h 13716000"/>
              <a:gd name="connsiteX887" fmla="*/ 12873480 w 14769765"/>
              <a:gd name="connsiteY887" fmla="*/ 7902453 h 13716000"/>
              <a:gd name="connsiteX888" fmla="*/ 12877983 w 14769765"/>
              <a:gd name="connsiteY888" fmla="*/ 7907294 h 13716000"/>
              <a:gd name="connsiteX889" fmla="*/ 12882279 w 14769765"/>
              <a:gd name="connsiteY889" fmla="*/ 7911911 h 13716000"/>
              <a:gd name="connsiteX890" fmla="*/ 13259307 w 14769765"/>
              <a:gd name="connsiteY890" fmla="*/ 7702226 h 13716000"/>
              <a:gd name="connsiteX891" fmla="*/ 13348464 w 14769765"/>
              <a:gd name="connsiteY891" fmla="*/ 7675067 h 13716000"/>
              <a:gd name="connsiteX892" fmla="*/ 13437623 w 14769765"/>
              <a:gd name="connsiteY892" fmla="*/ 7647909 h 13716000"/>
              <a:gd name="connsiteX893" fmla="*/ 13472007 w 14769765"/>
              <a:gd name="connsiteY893" fmla="*/ 7684862 h 13716000"/>
              <a:gd name="connsiteX894" fmla="*/ 13382845 w 14769765"/>
              <a:gd name="connsiteY894" fmla="*/ 7712019 h 13716000"/>
              <a:gd name="connsiteX895" fmla="*/ 13417229 w 14769765"/>
              <a:gd name="connsiteY895" fmla="*/ 7748972 h 13716000"/>
              <a:gd name="connsiteX896" fmla="*/ 13362452 w 14769765"/>
              <a:gd name="connsiteY896" fmla="*/ 7813079 h 13716000"/>
              <a:gd name="connsiteX897" fmla="*/ 13287276 w 14769765"/>
              <a:gd name="connsiteY897" fmla="*/ 7978249 h 13716000"/>
              <a:gd name="connsiteX898" fmla="*/ 13128938 w 14769765"/>
              <a:gd name="connsiteY898" fmla="*/ 8163562 h 13716000"/>
              <a:gd name="connsiteX899" fmla="*/ 13109121 w 14769765"/>
              <a:gd name="connsiteY899" fmla="*/ 8186752 h 13716000"/>
              <a:gd name="connsiteX900" fmla="*/ 13107139 w 14769765"/>
              <a:gd name="connsiteY900" fmla="*/ 8196591 h 13716000"/>
              <a:gd name="connsiteX901" fmla="*/ 13104587 w 14769765"/>
              <a:gd name="connsiteY901" fmla="*/ 8209223 h 13716000"/>
              <a:gd name="connsiteX902" fmla="*/ 13084766 w 14769765"/>
              <a:gd name="connsiteY902" fmla="*/ 8215261 h 13716000"/>
              <a:gd name="connsiteX903" fmla="*/ 13047628 w 14769765"/>
              <a:gd name="connsiteY903" fmla="*/ 8258720 h 13716000"/>
              <a:gd name="connsiteX904" fmla="*/ 13013393 w 14769765"/>
              <a:gd name="connsiteY904" fmla="*/ 8298791 h 13716000"/>
              <a:gd name="connsiteX905" fmla="*/ 12958616 w 14769765"/>
              <a:gd name="connsiteY905" fmla="*/ 8362899 h 13716000"/>
              <a:gd name="connsiteX906" fmla="*/ 12944789 w 14769765"/>
              <a:gd name="connsiteY906" fmla="*/ 8379083 h 13716000"/>
              <a:gd name="connsiteX907" fmla="*/ 12942804 w 14769765"/>
              <a:gd name="connsiteY907" fmla="*/ 8388920 h 13716000"/>
              <a:gd name="connsiteX908" fmla="*/ 12940254 w 14769765"/>
              <a:gd name="connsiteY908" fmla="*/ 8401551 h 13716000"/>
              <a:gd name="connsiteX909" fmla="*/ 12995032 w 14769765"/>
              <a:gd name="connsiteY909" fmla="*/ 8337442 h 13716000"/>
              <a:gd name="connsiteX910" fmla="*/ 13049808 w 14769765"/>
              <a:gd name="connsiteY910" fmla="*/ 8273331 h 13716000"/>
              <a:gd name="connsiteX911" fmla="*/ 13084192 w 14769765"/>
              <a:gd name="connsiteY911" fmla="*/ 8310284 h 13716000"/>
              <a:gd name="connsiteX912" fmla="*/ 13029414 w 14769765"/>
              <a:gd name="connsiteY912" fmla="*/ 8374393 h 13716000"/>
              <a:gd name="connsiteX913" fmla="*/ 13063794 w 14769765"/>
              <a:gd name="connsiteY913" fmla="*/ 8411345 h 13716000"/>
              <a:gd name="connsiteX914" fmla="*/ 13077779 w 14769765"/>
              <a:gd name="connsiteY914" fmla="*/ 8549357 h 13716000"/>
              <a:gd name="connsiteX915" fmla="*/ 13023003 w 14769765"/>
              <a:gd name="connsiteY915" fmla="*/ 8613467 h 13716000"/>
              <a:gd name="connsiteX916" fmla="*/ 12988622 w 14769765"/>
              <a:gd name="connsiteY916" fmla="*/ 8576516 h 13716000"/>
              <a:gd name="connsiteX917" fmla="*/ 13043400 w 14769765"/>
              <a:gd name="connsiteY917" fmla="*/ 8512407 h 13716000"/>
              <a:gd name="connsiteX918" fmla="*/ 13009018 w 14769765"/>
              <a:gd name="connsiteY918" fmla="*/ 8475455 h 13716000"/>
              <a:gd name="connsiteX919" fmla="*/ 12954240 w 14769765"/>
              <a:gd name="connsiteY919" fmla="*/ 8539564 h 13716000"/>
              <a:gd name="connsiteX920" fmla="*/ 12913452 w 14769765"/>
              <a:gd name="connsiteY920" fmla="*/ 8741679 h 13716000"/>
              <a:gd name="connsiteX921" fmla="*/ 12968230 w 14769765"/>
              <a:gd name="connsiteY921" fmla="*/ 8677570 h 13716000"/>
              <a:gd name="connsiteX922" fmla="*/ 13002612 w 14769765"/>
              <a:gd name="connsiteY922" fmla="*/ 8714523 h 13716000"/>
              <a:gd name="connsiteX923" fmla="*/ 12947833 w 14769765"/>
              <a:gd name="connsiteY923" fmla="*/ 8778632 h 13716000"/>
              <a:gd name="connsiteX924" fmla="*/ 12893056 w 14769765"/>
              <a:gd name="connsiteY924" fmla="*/ 8842741 h 13716000"/>
              <a:gd name="connsiteX925" fmla="*/ 12783500 w 14769765"/>
              <a:gd name="connsiteY925" fmla="*/ 8970960 h 13716000"/>
              <a:gd name="connsiteX926" fmla="*/ 12817884 w 14769765"/>
              <a:gd name="connsiteY926" fmla="*/ 9007914 h 13716000"/>
              <a:gd name="connsiteX927" fmla="*/ 12872662 w 14769765"/>
              <a:gd name="connsiteY927" fmla="*/ 8943803 h 13716000"/>
              <a:gd name="connsiteX928" fmla="*/ 12961819 w 14769765"/>
              <a:gd name="connsiteY928" fmla="*/ 8916644 h 13716000"/>
              <a:gd name="connsiteX929" fmla="*/ 12852265 w 14769765"/>
              <a:gd name="connsiteY929" fmla="*/ 9044863 h 13716000"/>
              <a:gd name="connsiteX930" fmla="*/ 12742707 w 14769765"/>
              <a:gd name="connsiteY930" fmla="*/ 9173082 h 13716000"/>
              <a:gd name="connsiteX931" fmla="*/ 12886645 w 14769765"/>
              <a:gd name="connsiteY931" fmla="*/ 9081814 h 13716000"/>
              <a:gd name="connsiteX932" fmla="*/ 12941421 w 14769765"/>
              <a:gd name="connsiteY932" fmla="*/ 9017704 h 13716000"/>
              <a:gd name="connsiteX933" fmla="*/ 12975802 w 14769765"/>
              <a:gd name="connsiteY933" fmla="*/ 9054656 h 13716000"/>
              <a:gd name="connsiteX934" fmla="*/ 12866249 w 14769765"/>
              <a:gd name="connsiteY934" fmla="*/ 9182875 h 13716000"/>
              <a:gd name="connsiteX935" fmla="*/ 12955406 w 14769765"/>
              <a:gd name="connsiteY935" fmla="*/ 9155716 h 13716000"/>
              <a:gd name="connsiteX936" fmla="*/ 12900630 w 14769765"/>
              <a:gd name="connsiteY936" fmla="*/ 9219826 h 13716000"/>
              <a:gd name="connsiteX937" fmla="*/ 12935010 w 14769765"/>
              <a:gd name="connsiteY937" fmla="*/ 9256776 h 13716000"/>
              <a:gd name="connsiteX938" fmla="*/ 12926451 w 14769765"/>
              <a:gd name="connsiteY938" fmla="*/ 9266795 h 13716000"/>
              <a:gd name="connsiteX939" fmla="*/ 12880232 w 14769765"/>
              <a:gd name="connsiteY939" fmla="*/ 9320888 h 13716000"/>
              <a:gd name="connsiteX940" fmla="*/ 12914614 w 14769765"/>
              <a:gd name="connsiteY940" fmla="*/ 9357840 h 13716000"/>
              <a:gd name="connsiteX941" fmla="*/ 12805065 w 14769765"/>
              <a:gd name="connsiteY941" fmla="*/ 9486053 h 13716000"/>
              <a:gd name="connsiteX942" fmla="*/ 12750286 w 14769765"/>
              <a:gd name="connsiteY942" fmla="*/ 9550163 h 13716000"/>
              <a:gd name="connsiteX943" fmla="*/ 12839446 w 14769765"/>
              <a:gd name="connsiteY943" fmla="*/ 9523005 h 13716000"/>
              <a:gd name="connsiteX944" fmla="*/ 12928603 w 14769765"/>
              <a:gd name="connsiteY944" fmla="*/ 9495847 h 13716000"/>
              <a:gd name="connsiteX945" fmla="*/ 12819051 w 14769765"/>
              <a:gd name="connsiteY945" fmla="*/ 9624065 h 13716000"/>
              <a:gd name="connsiteX946" fmla="*/ 12853432 w 14769765"/>
              <a:gd name="connsiteY946" fmla="*/ 9661018 h 13716000"/>
              <a:gd name="connsiteX947" fmla="*/ 12908208 w 14769765"/>
              <a:gd name="connsiteY947" fmla="*/ 9596908 h 13716000"/>
              <a:gd name="connsiteX948" fmla="*/ 12896417 w 14769765"/>
              <a:gd name="connsiteY948" fmla="*/ 9655333 h 13716000"/>
              <a:gd name="connsiteX949" fmla="*/ 12891982 w 14769765"/>
              <a:gd name="connsiteY949" fmla="*/ 9677297 h 13716000"/>
              <a:gd name="connsiteX950" fmla="*/ 12885844 w 14769765"/>
              <a:gd name="connsiteY950" fmla="*/ 9678564 h 13716000"/>
              <a:gd name="connsiteX951" fmla="*/ 12887810 w 14769765"/>
              <a:gd name="connsiteY951" fmla="*/ 9697968 h 13716000"/>
              <a:gd name="connsiteX952" fmla="*/ 12798653 w 14769765"/>
              <a:gd name="connsiteY952" fmla="*/ 9725127 h 13716000"/>
              <a:gd name="connsiteX953" fmla="*/ 12833033 w 14769765"/>
              <a:gd name="connsiteY953" fmla="*/ 9762077 h 13716000"/>
              <a:gd name="connsiteX954" fmla="*/ 12778257 w 14769765"/>
              <a:gd name="connsiteY954" fmla="*/ 9826187 h 13716000"/>
              <a:gd name="connsiteX955" fmla="*/ 12757861 w 14769765"/>
              <a:gd name="connsiteY955" fmla="*/ 9927248 h 13716000"/>
              <a:gd name="connsiteX956" fmla="*/ 12723478 w 14769765"/>
              <a:gd name="connsiteY956" fmla="*/ 9890296 h 13716000"/>
              <a:gd name="connsiteX957" fmla="*/ 12703083 w 14769765"/>
              <a:gd name="connsiteY957" fmla="*/ 9991358 h 13716000"/>
              <a:gd name="connsiteX958" fmla="*/ 12538753 w 14769765"/>
              <a:gd name="connsiteY958" fmla="*/ 10183684 h 13716000"/>
              <a:gd name="connsiteX959" fmla="*/ 12483975 w 14769765"/>
              <a:gd name="connsiteY959" fmla="*/ 10247792 h 13716000"/>
              <a:gd name="connsiteX960" fmla="*/ 12518356 w 14769765"/>
              <a:gd name="connsiteY960" fmla="*/ 10284742 h 13716000"/>
              <a:gd name="connsiteX961" fmla="*/ 12429199 w 14769765"/>
              <a:gd name="connsiteY961" fmla="*/ 10311902 h 13716000"/>
              <a:gd name="connsiteX962" fmla="*/ 12408799 w 14769765"/>
              <a:gd name="connsiteY962" fmla="*/ 10412962 h 13716000"/>
              <a:gd name="connsiteX963" fmla="*/ 12374421 w 14769765"/>
              <a:gd name="connsiteY963" fmla="*/ 10376012 h 13716000"/>
              <a:gd name="connsiteX964" fmla="*/ 12319642 w 14769765"/>
              <a:gd name="connsiteY964" fmla="*/ 10440120 h 13716000"/>
              <a:gd name="connsiteX965" fmla="*/ 12285261 w 14769765"/>
              <a:gd name="connsiteY965" fmla="*/ 10403170 h 13716000"/>
              <a:gd name="connsiteX966" fmla="*/ 12230484 w 14769765"/>
              <a:gd name="connsiteY966" fmla="*/ 10467276 h 13716000"/>
              <a:gd name="connsiteX967" fmla="*/ 12175706 w 14769765"/>
              <a:gd name="connsiteY967" fmla="*/ 10531388 h 13716000"/>
              <a:gd name="connsiteX968" fmla="*/ 12120934 w 14769765"/>
              <a:gd name="connsiteY968" fmla="*/ 10595492 h 13716000"/>
              <a:gd name="connsiteX969" fmla="*/ 12155315 w 14769765"/>
              <a:gd name="connsiteY969" fmla="*/ 10632444 h 13716000"/>
              <a:gd name="connsiteX970" fmla="*/ 12244468 w 14769765"/>
              <a:gd name="connsiteY970" fmla="*/ 10605290 h 13716000"/>
              <a:gd name="connsiteX971" fmla="*/ 12189696 w 14769765"/>
              <a:gd name="connsiteY971" fmla="*/ 10669396 h 13716000"/>
              <a:gd name="connsiteX972" fmla="*/ 12025362 w 14769765"/>
              <a:gd name="connsiteY972" fmla="*/ 10861726 h 13716000"/>
              <a:gd name="connsiteX973" fmla="*/ 11936203 w 14769765"/>
              <a:gd name="connsiteY973" fmla="*/ 10888884 h 13716000"/>
              <a:gd name="connsiteX974" fmla="*/ 11990981 w 14769765"/>
              <a:gd name="connsiteY974" fmla="*/ 10824776 h 13716000"/>
              <a:gd name="connsiteX975" fmla="*/ 11956598 w 14769765"/>
              <a:gd name="connsiteY975" fmla="*/ 10787820 h 13716000"/>
              <a:gd name="connsiteX976" fmla="*/ 11901821 w 14769765"/>
              <a:gd name="connsiteY976" fmla="*/ 10851932 h 13716000"/>
              <a:gd name="connsiteX977" fmla="*/ 11847044 w 14769765"/>
              <a:gd name="connsiteY977" fmla="*/ 10916040 h 13716000"/>
              <a:gd name="connsiteX978" fmla="*/ 11792267 w 14769765"/>
              <a:gd name="connsiteY978" fmla="*/ 10980152 h 13716000"/>
              <a:gd name="connsiteX979" fmla="*/ 11826649 w 14769765"/>
              <a:gd name="connsiteY979" fmla="*/ 11017104 h 13716000"/>
              <a:gd name="connsiteX980" fmla="*/ 11805990 w 14769765"/>
              <a:gd name="connsiteY980" fmla="*/ 11041280 h 13716000"/>
              <a:gd name="connsiteX981" fmla="*/ 11860440 w 14769765"/>
              <a:gd name="connsiteY981" fmla="*/ 11036834 h 13716000"/>
              <a:gd name="connsiteX982" fmla="*/ 11999604 w 14769765"/>
              <a:gd name="connsiteY982" fmla="*/ 11025470 h 13716000"/>
              <a:gd name="connsiteX983" fmla="*/ 12002928 w 14769765"/>
              <a:gd name="connsiteY983" fmla="*/ 11025196 h 13716000"/>
              <a:gd name="connsiteX984" fmla="*/ 11989000 w 14769765"/>
              <a:gd name="connsiteY984" fmla="*/ 11029440 h 13716000"/>
              <a:gd name="connsiteX985" fmla="*/ 11913771 w 14769765"/>
              <a:gd name="connsiteY985" fmla="*/ 11052356 h 13716000"/>
              <a:gd name="connsiteX986" fmla="*/ 11680678 w 14769765"/>
              <a:gd name="connsiteY986" fmla="*/ 11170782 h 13716000"/>
              <a:gd name="connsiteX987" fmla="*/ 11625903 w 14769765"/>
              <a:gd name="connsiteY987" fmla="*/ 11234884 h 13716000"/>
              <a:gd name="connsiteX988" fmla="*/ 11637696 w 14769765"/>
              <a:gd name="connsiteY988" fmla="*/ 11176460 h 13716000"/>
              <a:gd name="connsiteX989" fmla="*/ 11639188 w 14769765"/>
              <a:gd name="connsiteY989" fmla="*/ 11169048 h 13716000"/>
              <a:gd name="connsiteX990" fmla="*/ 11639085 w 14769765"/>
              <a:gd name="connsiteY990" fmla="*/ 11169080 h 13716000"/>
              <a:gd name="connsiteX991" fmla="*/ 11627940 w 14769765"/>
              <a:gd name="connsiteY991" fmla="*/ 11172472 h 13716000"/>
              <a:gd name="connsiteX992" fmla="*/ 11620296 w 14769765"/>
              <a:gd name="connsiteY992" fmla="*/ 11164258 h 13716000"/>
              <a:gd name="connsiteX993" fmla="*/ 11598909 w 14769765"/>
              <a:gd name="connsiteY993" fmla="*/ 11189288 h 13716000"/>
              <a:gd name="connsiteX994" fmla="*/ 11603101 w 14769765"/>
              <a:gd name="connsiteY994" fmla="*/ 11191896 h 13716000"/>
              <a:gd name="connsiteX995" fmla="*/ 11627940 w 14769765"/>
              <a:gd name="connsiteY995" fmla="*/ 11172472 h 13716000"/>
              <a:gd name="connsiteX996" fmla="*/ 11616148 w 14769765"/>
              <a:gd name="connsiteY996" fmla="*/ 11230900 h 13716000"/>
              <a:gd name="connsiteX997" fmla="*/ 11614650 w 14769765"/>
              <a:gd name="connsiteY997" fmla="*/ 11238312 h 13716000"/>
              <a:gd name="connsiteX998" fmla="*/ 11614755 w 14769765"/>
              <a:gd name="connsiteY998" fmla="*/ 11238284 h 13716000"/>
              <a:gd name="connsiteX999" fmla="*/ 11625903 w 14769765"/>
              <a:gd name="connsiteY999" fmla="*/ 11234884 h 13716000"/>
              <a:gd name="connsiteX1000" fmla="*/ 11612078 w 14769765"/>
              <a:gd name="connsiteY1000" fmla="*/ 11251068 h 13716000"/>
              <a:gd name="connsiteX1001" fmla="*/ 11610093 w 14769765"/>
              <a:gd name="connsiteY1001" fmla="*/ 11260900 h 13716000"/>
              <a:gd name="connsiteX1002" fmla="*/ 11607543 w 14769765"/>
              <a:gd name="connsiteY1002" fmla="*/ 11273534 h 13716000"/>
              <a:gd name="connsiteX1003" fmla="*/ 11408829 w 14769765"/>
              <a:gd name="connsiteY1003" fmla="*/ 11428912 h 13716000"/>
              <a:gd name="connsiteX1004" fmla="*/ 11354053 w 14769765"/>
              <a:gd name="connsiteY1004" fmla="*/ 11493020 h 13716000"/>
              <a:gd name="connsiteX1005" fmla="*/ 11443210 w 14769765"/>
              <a:gd name="connsiteY1005" fmla="*/ 11465862 h 13716000"/>
              <a:gd name="connsiteX1006" fmla="*/ 11587146 w 14769765"/>
              <a:gd name="connsiteY1006" fmla="*/ 11374596 h 13716000"/>
              <a:gd name="connsiteX1007" fmla="*/ 11607543 w 14769765"/>
              <a:gd name="connsiteY1007" fmla="*/ 11273534 h 13716000"/>
              <a:gd name="connsiteX1008" fmla="*/ 11641924 w 14769765"/>
              <a:gd name="connsiteY1008" fmla="*/ 11310484 h 13716000"/>
              <a:gd name="connsiteX1009" fmla="*/ 12018951 w 14769765"/>
              <a:gd name="connsiteY1009" fmla="*/ 11100798 h 13716000"/>
              <a:gd name="connsiteX1010" fmla="*/ 12108111 w 14769765"/>
              <a:gd name="connsiteY1010" fmla="*/ 11073642 h 13716000"/>
              <a:gd name="connsiteX1011" fmla="*/ 12197268 w 14769765"/>
              <a:gd name="connsiteY1011" fmla="*/ 11046482 h 13716000"/>
              <a:gd name="connsiteX1012" fmla="*/ 12231650 w 14769765"/>
              <a:gd name="connsiteY1012" fmla="*/ 11083436 h 13716000"/>
              <a:gd name="connsiteX1013" fmla="*/ 12142490 w 14769765"/>
              <a:gd name="connsiteY1013" fmla="*/ 11110594 h 13716000"/>
              <a:gd name="connsiteX1014" fmla="*/ 12176871 w 14769765"/>
              <a:gd name="connsiteY1014" fmla="*/ 11147548 h 13716000"/>
              <a:gd name="connsiteX1015" fmla="*/ 12122096 w 14769765"/>
              <a:gd name="connsiteY1015" fmla="*/ 11211656 h 13716000"/>
              <a:gd name="connsiteX1016" fmla="*/ 12046920 w 14769765"/>
              <a:gd name="connsiteY1016" fmla="*/ 11376824 h 13716000"/>
              <a:gd name="connsiteX1017" fmla="*/ 11773037 w 14769765"/>
              <a:gd name="connsiteY1017" fmla="*/ 11697364 h 13716000"/>
              <a:gd name="connsiteX1018" fmla="*/ 11718259 w 14769765"/>
              <a:gd name="connsiteY1018" fmla="*/ 11761476 h 13716000"/>
              <a:gd name="connsiteX1019" fmla="*/ 11663483 w 14769765"/>
              <a:gd name="connsiteY1019" fmla="*/ 11825584 h 13716000"/>
              <a:gd name="connsiteX1020" fmla="*/ 11608705 w 14769765"/>
              <a:gd name="connsiteY1020" fmla="*/ 11889692 h 13716000"/>
              <a:gd name="connsiteX1021" fmla="*/ 11513700 w 14769765"/>
              <a:gd name="connsiteY1021" fmla="*/ 12000880 h 13716000"/>
              <a:gd name="connsiteX1022" fmla="*/ 11502537 w 14769765"/>
              <a:gd name="connsiteY1022" fmla="*/ 12013948 h 13716000"/>
              <a:gd name="connsiteX1023" fmla="*/ 11514157 w 14769765"/>
              <a:gd name="connsiteY1023" fmla="*/ 12021780 h 13716000"/>
              <a:gd name="connsiteX1024" fmla="*/ 11551888 w 14769765"/>
              <a:gd name="connsiteY1024" fmla="*/ 12016216 h 13716000"/>
              <a:gd name="connsiteX1025" fmla="*/ 11606668 w 14769765"/>
              <a:gd name="connsiteY1025" fmla="*/ 11952104 h 13716000"/>
              <a:gd name="connsiteX1026" fmla="*/ 11641049 w 14769765"/>
              <a:gd name="connsiteY1026" fmla="*/ 11989056 h 13716000"/>
              <a:gd name="connsiteX1027" fmla="*/ 11675430 w 14769765"/>
              <a:gd name="connsiteY1027" fmla="*/ 12026008 h 13716000"/>
              <a:gd name="connsiteX1028" fmla="*/ 11730208 w 14769765"/>
              <a:gd name="connsiteY1028" fmla="*/ 11961900 h 13716000"/>
              <a:gd name="connsiteX1029" fmla="*/ 11853747 w 14769765"/>
              <a:gd name="connsiteY1029" fmla="*/ 11971692 h 13716000"/>
              <a:gd name="connsiteX1030" fmla="*/ 11764590 w 14769765"/>
              <a:gd name="connsiteY1030" fmla="*/ 11998852 h 13716000"/>
              <a:gd name="connsiteX1031" fmla="*/ 11798970 w 14769765"/>
              <a:gd name="connsiteY1031" fmla="*/ 12035800 h 13716000"/>
              <a:gd name="connsiteX1032" fmla="*/ 11853747 w 14769765"/>
              <a:gd name="connsiteY1032" fmla="*/ 11971692 h 13716000"/>
              <a:gd name="connsiteX1033" fmla="*/ 12032068 w 14769765"/>
              <a:gd name="connsiteY1033" fmla="*/ 11917376 h 13716000"/>
              <a:gd name="connsiteX1034" fmla="*/ 12210383 w 14769765"/>
              <a:gd name="connsiteY1034" fmla="*/ 11863062 h 13716000"/>
              <a:gd name="connsiteX1035" fmla="*/ 12155607 w 14769765"/>
              <a:gd name="connsiteY1035" fmla="*/ 11927170 h 13716000"/>
              <a:gd name="connsiteX1036" fmla="*/ 12100829 w 14769765"/>
              <a:gd name="connsiteY1036" fmla="*/ 11991280 h 13716000"/>
              <a:gd name="connsiteX1037" fmla="*/ 12011671 w 14769765"/>
              <a:gd name="connsiteY1037" fmla="*/ 12018436 h 13716000"/>
              <a:gd name="connsiteX1038" fmla="*/ 11922512 w 14769765"/>
              <a:gd name="connsiteY1038" fmla="*/ 12045596 h 13716000"/>
              <a:gd name="connsiteX1039" fmla="*/ 11655034 w 14769765"/>
              <a:gd name="connsiteY1039" fmla="*/ 12127070 h 13716000"/>
              <a:gd name="connsiteX1040" fmla="*/ 11620653 w 14769765"/>
              <a:gd name="connsiteY1040" fmla="*/ 12090120 h 13716000"/>
              <a:gd name="connsiteX1041" fmla="*/ 11565879 w 14769765"/>
              <a:gd name="connsiteY1041" fmla="*/ 12154224 h 13716000"/>
              <a:gd name="connsiteX1042" fmla="*/ 11476722 w 14769765"/>
              <a:gd name="connsiteY1042" fmla="*/ 12181380 h 13716000"/>
              <a:gd name="connsiteX1043" fmla="*/ 11531498 w 14769765"/>
              <a:gd name="connsiteY1043" fmla="*/ 12117272 h 13716000"/>
              <a:gd name="connsiteX1044" fmla="*/ 11586273 w 14769765"/>
              <a:gd name="connsiteY1044" fmla="*/ 12053168 h 13716000"/>
              <a:gd name="connsiteX1045" fmla="*/ 11497117 w 14769765"/>
              <a:gd name="connsiteY1045" fmla="*/ 12080320 h 13716000"/>
              <a:gd name="connsiteX1046" fmla="*/ 11476722 w 14769765"/>
              <a:gd name="connsiteY1046" fmla="*/ 12181380 h 13716000"/>
              <a:gd name="connsiteX1047" fmla="*/ 11442340 w 14769765"/>
              <a:gd name="connsiteY1047" fmla="*/ 12144430 h 13716000"/>
              <a:gd name="connsiteX1048" fmla="*/ 11387562 w 14769765"/>
              <a:gd name="connsiteY1048" fmla="*/ 12208540 h 13716000"/>
              <a:gd name="connsiteX1049" fmla="*/ 11345238 w 14769765"/>
              <a:gd name="connsiteY1049" fmla="*/ 12221432 h 13716000"/>
              <a:gd name="connsiteX1050" fmla="*/ 11336017 w 14769765"/>
              <a:gd name="connsiteY1050" fmla="*/ 12224236 h 13716000"/>
              <a:gd name="connsiteX1051" fmla="*/ 11318224 w 14769765"/>
              <a:gd name="connsiteY1051" fmla="*/ 12229660 h 13716000"/>
              <a:gd name="connsiteX1052" fmla="*/ 11286891 w 14769765"/>
              <a:gd name="connsiteY1052" fmla="*/ 12266332 h 13716000"/>
              <a:gd name="connsiteX1053" fmla="*/ 11280041 w 14769765"/>
              <a:gd name="connsiteY1053" fmla="*/ 12274348 h 13716000"/>
              <a:gd name="connsiteX1054" fmla="*/ 11081333 w 14769765"/>
              <a:gd name="connsiteY1054" fmla="*/ 12429724 h 13716000"/>
              <a:gd name="connsiteX1055" fmla="*/ 10971780 w 14769765"/>
              <a:gd name="connsiteY1055" fmla="*/ 12557938 h 13716000"/>
              <a:gd name="connsiteX1056" fmla="*/ 10991653 w 14769765"/>
              <a:gd name="connsiteY1056" fmla="*/ 12579300 h 13716000"/>
              <a:gd name="connsiteX1057" fmla="*/ 10998519 w 14769765"/>
              <a:gd name="connsiteY1057" fmla="*/ 12586676 h 13716000"/>
              <a:gd name="connsiteX1058" fmla="*/ 11017672 w 14769765"/>
              <a:gd name="connsiteY1058" fmla="*/ 12564256 h 13716000"/>
              <a:gd name="connsiteX1059" fmla="*/ 11024521 w 14769765"/>
              <a:gd name="connsiteY1059" fmla="*/ 12556242 h 13716000"/>
              <a:gd name="connsiteX1060" fmla="*/ 11113674 w 14769765"/>
              <a:gd name="connsiteY1060" fmla="*/ 12529086 h 13716000"/>
              <a:gd name="connsiteX1061" fmla="*/ 11168451 w 14769765"/>
              <a:gd name="connsiteY1061" fmla="*/ 12464976 h 13716000"/>
              <a:gd name="connsiteX1062" fmla="*/ 11079294 w 14769765"/>
              <a:gd name="connsiteY1062" fmla="*/ 12492136 h 13716000"/>
              <a:gd name="connsiteX1063" fmla="*/ 11223228 w 14769765"/>
              <a:gd name="connsiteY1063" fmla="*/ 12400868 h 13716000"/>
              <a:gd name="connsiteX1064" fmla="*/ 11257609 w 14769765"/>
              <a:gd name="connsiteY1064" fmla="*/ 12437822 h 13716000"/>
              <a:gd name="connsiteX1065" fmla="*/ 11291990 w 14769765"/>
              <a:gd name="connsiteY1065" fmla="*/ 12474772 h 13716000"/>
              <a:gd name="connsiteX1066" fmla="*/ 11346769 w 14769765"/>
              <a:gd name="connsiteY1066" fmla="*/ 12410660 h 13716000"/>
              <a:gd name="connsiteX1067" fmla="*/ 11435929 w 14769765"/>
              <a:gd name="connsiteY1067" fmla="*/ 12383504 h 13716000"/>
              <a:gd name="connsiteX1068" fmla="*/ 11490706 w 14769765"/>
              <a:gd name="connsiteY1068" fmla="*/ 12319394 h 13716000"/>
              <a:gd name="connsiteX1069" fmla="*/ 11579864 w 14769765"/>
              <a:gd name="connsiteY1069" fmla="*/ 12292236 h 13716000"/>
              <a:gd name="connsiteX1070" fmla="*/ 11525086 w 14769765"/>
              <a:gd name="connsiteY1070" fmla="*/ 12356344 h 13716000"/>
              <a:gd name="connsiteX1071" fmla="*/ 11559467 w 14769765"/>
              <a:gd name="connsiteY1071" fmla="*/ 12393296 h 13716000"/>
              <a:gd name="connsiteX1072" fmla="*/ 11504691 w 14769765"/>
              <a:gd name="connsiteY1072" fmla="*/ 12457406 h 13716000"/>
              <a:gd name="connsiteX1073" fmla="*/ 11449912 w 14769765"/>
              <a:gd name="connsiteY1073" fmla="*/ 12521516 h 13716000"/>
              <a:gd name="connsiteX1074" fmla="*/ 11539073 w 14769765"/>
              <a:gd name="connsiteY1074" fmla="*/ 12494360 h 13716000"/>
              <a:gd name="connsiteX1075" fmla="*/ 11511917 w 14769765"/>
              <a:gd name="connsiteY1075" fmla="*/ 12538198 h 13716000"/>
              <a:gd name="connsiteX1076" fmla="*/ 11509911 w 14769765"/>
              <a:gd name="connsiteY1076" fmla="*/ 12545648 h 13716000"/>
              <a:gd name="connsiteX1077" fmla="*/ 11501481 w 14769765"/>
              <a:gd name="connsiteY1077" fmla="*/ 12576944 h 13716000"/>
              <a:gd name="connsiteX1078" fmla="*/ 11491049 w 14769765"/>
              <a:gd name="connsiteY1078" fmla="*/ 12615692 h 13716000"/>
              <a:gd name="connsiteX1079" fmla="*/ 11463978 w 14769765"/>
              <a:gd name="connsiteY1079" fmla="*/ 12659394 h 13716000"/>
              <a:gd name="connsiteX1080" fmla="*/ 11500316 w 14769765"/>
              <a:gd name="connsiteY1080" fmla="*/ 12634070 h 13716000"/>
              <a:gd name="connsiteX1081" fmla="*/ 11589473 w 14769765"/>
              <a:gd name="connsiteY1081" fmla="*/ 12606912 h 13716000"/>
              <a:gd name="connsiteX1082" fmla="*/ 11557407 w 14769765"/>
              <a:gd name="connsiteY1082" fmla="*/ 12644440 h 13716000"/>
              <a:gd name="connsiteX1083" fmla="*/ 11564372 w 14769765"/>
              <a:gd name="connsiteY1083" fmla="*/ 12663750 h 13716000"/>
              <a:gd name="connsiteX1084" fmla="*/ 11532658 w 14769765"/>
              <a:gd name="connsiteY1084" fmla="*/ 12733432 h 13716000"/>
              <a:gd name="connsiteX1085" fmla="*/ 11587435 w 14769765"/>
              <a:gd name="connsiteY1085" fmla="*/ 12669320 h 13716000"/>
              <a:gd name="connsiteX1086" fmla="*/ 12122387 w 14769765"/>
              <a:gd name="connsiteY1086" fmla="*/ 12506378 h 13716000"/>
              <a:gd name="connsiteX1087" fmla="*/ 12115539 w 14769765"/>
              <a:gd name="connsiteY1087" fmla="*/ 12514392 h 13716000"/>
              <a:gd name="connsiteX1088" fmla="*/ 12074458 w 14769765"/>
              <a:gd name="connsiteY1088" fmla="*/ 12562472 h 13716000"/>
              <a:gd name="connsiteX1089" fmla="*/ 12067608 w 14769765"/>
              <a:gd name="connsiteY1089" fmla="*/ 12570490 h 13716000"/>
              <a:gd name="connsiteX1090" fmla="*/ 12012835 w 14769765"/>
              <a:gd name="connsiteY1090" fmla="*/ 12634592 h 13716000"/>
              <a:gd name="connsiteX1091" fmla="*/ 11923674 w 14769765"/>
              <a:gd name="connsiteY1091" fmla="*/ 12661750 h 13716000"/>
              <a:gd name="connsiteX1092" fmla="*/ 11779740 w 14769765"/>
              <a:gd name="connsiteY1092" fmla="*/ 12753018 h 13716000"/>
              <a:gd name="connsiteX1093" fmla="*/ 11759343 w 14769765"/>
              <a:gd name="connsiteY1093" fmla="*/ 12854082 h 13716000"/>
              <a:gd name="connsiteX1094" fmla="*/ 11724960 w 14769765"/>
              <a:gd name="connsiteY1094" fmla="*/ 12817130 h 13716000"/>
              <a:gd name="connsiteX1095" fmla="*/ 11670183 w 14769765"/>
              <a:gd name="connsiteY1095" fmla="*/ 12881240 h 13716000"/>
              <a:gd name="connsiteX1096" fmla="*/ 11615408 w 14769765"/>
              <a:gd name="connsiteY1096" fmla="*/ 12945348 h 13716000"/>
              <a:gd name="connsiteX1097" fmla="*/ 11704564 w 14769765"/>
              <a:gd name="connsiteY1097" fmla="*/ 12918192 h 13716000"/>
              <a:gd name="connsiteX1098" fmla="*/ 11793724 w 14769765"/>
              <a:gd name="connsiteY1098" fmla="*/ 12891032 h 13716000"/>
              <a:gd name="connsiteX1099" fmla="*/ 11828105 w 14769765"/>
              <a:gd name="connsiteY1099" fmla="*/ 12927982 h 13716000"/>
              <a:gd name="connsiteX1100" fmla="*/ 11972041 w 14769765"/>
              <a:gd name="connsiteY1100" fmla="*/ 12836714 h 13716000"/>
              <a:gd name="connsiteX1101" fmla="*/ 12006422 w 14769765"/>
              <a:gd name="connsiteY1101" fmla="*/ 12873666 h 13716000"/>
              <a:gd name="connsiteX1102" fmla="*/ 11951646 w 14769765"/>
              <a:gd name="connsiteY1102" fmla="*/ 12937774 h 13716000"/>
              <a:gd name="connsiteX1103" fmla="*/ 11986027 w 14769765"/>
              <a:gd name="connsiteY1103" fmla="*/ 12974726 h 13716000"/>
              <a:gd name="connsiteX1104" fmla="*/ 11807707 w 14769765"/>
              <a:gd name="connsiteY1104" fmla="*/ 13029044 h 13716000"/>
              <a:gd name="connsiteX1105" fmla="*/ 11663773 w 14769765"/>
              <a:gd name="connsiteY1105" fmla="*/ 13120310 h 13716000"/>
              <a:gd name="connsiteX1106" fmla="*/ 11574616 w 14769765"/>
              <a:gd name="connsiteY1106" fmla="*/ 13147466 h 13716000"/>
              <a:gd name="connsiteX1107" fmla="*/ 11485459 w 14769765"/>
              <a:gd name="connsiteY1107" fmla="*/ 13174624 h 13716000"/>
              <a:gd name="connsiteX1108" fmla="*/ 11519840 w 14769765"/>
              <a:gd name="connsiteY1108" fmla="*/ 13211576 h 13716000"/>
              <a:gd name="connsiteX1109" fmla="*/ 11729212 w 14769765"/>
              <a:gd name="connsiteY1109" fmla="*/ 13194482 h 13716000"/>
              <a:gd name="connsiteX1110" fmla="*/ 11732532 w 14769765"/>
              <a:gd name="connsiteY1110" fmla="*/ 13194212 h 13716000"/>
              <a:gd name="connsiteX1111" fmla="*/ 11667062 w 14769765"/>
              <a:gd name="connsiteY1111" fmla="*/ 13214152 h 13716000"/>
              <a:gd name="connsiteX1112" fmla="*/ 11554219 w 14769765"/>
              <a:gd name="connsiteY1112" fmla="*/ 13248528 h 13716000"/>
              <a:gd name="connsiteX1113" fmla="*/ 11499445 w 14769765"/>
              <a:gd name="connsiteY1113" fmla="*/ 13312634 h 13716000"/>
              <a:gd name="connsiteX1114" fmla="*/ 11465062 w 14769765"/>
              <a:gd name="connsiteY1114" fmla="*/ 13275684 h 13716000"/>
              <a:gd name="connsiteX1115" fmla="*/ 11410286 w 14769765"/>
              <a:gd name="connsiteY1115" fmla="*/ 13339794 h 13716000"/>
              <a:gd name="connsiteX1116" fmla="*/ 11231967 w 14769765"/>
              <a:gd name="connsiteY1116" fmla="*/ 13394110 h 13716000"/>
              <a:gd name="connsiteX1117" fmla="*/ 11197585 w 14769765"/>
              <a:gd name="connsiteY1117" fmla="*/ 13357160 h 13716000"/>
              <a:gd name="connsiteX1118" fmla="*/ 11142810 w 14769765"/>
              <a:gd name="connsiteY1118" fmla="*/ 13421266 h 13716000"/>
              <a:gd name="connsiteX1119" fmla="*/ 11053652 w 14769765"/>
              <a:gd name="connsiteY1119" fmla="*/ 13448424 h 13716000"/>
              <a:gd name="connsiteX1120" fmla="*/ 11011332 w 14769765"/>
              <a:gd name="connsiteY1120" fmla="*/ 13461312 h 13716000"/>
              <a:gd name="connsiteX1121" fmla="*/ 11020793 w 14769765"/>
              <a:gd name="connsiteY1121" fmla="*/ 13471478 h 13716000"/>
              <a:gd name="connsiteX1122" fmla="*/ 11035298 w 14769765"/>
              <a:gd name="connsiteY1122" fmla="*/ 13487066 h 13716000"/>
              <a:gd name="connsiteX1123" fmla="*/ 10980518 w 14769765"/>
              <a:gd name="connsiteY1123" fmla="*/ 13551178 h 13716000"/>
              <a:gd name="connsiteX1124" fmla="*/ 11014899 w 14769765"/>
              <a:gd name="connsiteY1124" fmla="*/ 13588128 h 13716000"/>
              <a:gd name="connsiteX1125" fmla="*/ 10960123 w 14769765"/>
              <a:gd name="connsiteY1125" fmla="*/ 13652240 h 13716000"/>
              <a:gd name="connsiteX1126" fmla="*/ 10870962 w 14769765"/>
              <a:gd name="connsiteY1126" fmla="*/ 13679398 h 13716000"/>
              <a:gd name="connsiteX1127" fmla="*/ 10984670 w 14769765"/>
              <a:gd name="connsiteY1127" fmla="*/ 13478776 h 13716000"/>
              <a:gd name="connsiteX1128" fmla="*/ 10991071 w 14769765"/>
              <a:gd name="connsiteY1128" fmla="*/ 13467486 h 13716000"/>
              <a:gd name="connsiteX1129" fmla="*/ 10975640 w 14769765"/>
              <a:gd name="connsiteY1129" fmla="*/ 13472184 h 13716000"/>
              <a:gd name="connsiteX1130" fmla="*/ 10964495 w 14769765"/>
              <a:gd name="connsiteY1130" fmla="*/ 13475580 h 13716000"/>
              <a:gd name="connsiteX1131" fmla="*/ 10930114 w 14769765"/>
              <a:gd name="connsiteY1131" fmla="*/ 13438626 h 13716000"/>
              <a:gd name="connsiteX1132" fmla="*/ 10840957 w 14769765"/>
              <a:gd name="connsiteY1132" fmla="*/ 13465786 h 13716000"/>
              <a:gd name="connsiteX1133" fmla="*/ 10861353 w 14769765"/>
              <a:gd name="connsiteY1133" fmla="*/ 13364724 h 13716000"/>
              <a:gd name="connsiteX1134" fmla="*/ 10806576 w 14769765"/>
              <a:gd name="connsiteY1134" fmla="*/ 13428836 h 13716000"/>
              <a:gd name="connsiteX1135" fmla="*/ 10484321 w 14769765"/>
              <a:gd name="connsiteY1135" fmla="*/ 13574416 h 13716000"/>
              <a:gd name="connsiteX1136" fmla="*/ 10487410 w 14769765"/>
              <a:gd name="connsiteY1136" fmla="*/ 13559108 h 13716000"/>
              <a:gd name="connsiteX1137" fmla="*/ 10469198 w 14769765"/>
              <a:gd name="connsiteY1137" fmla="*/ 13564654 h 13716000"/>
              <a:gd name="connsiteX1138" fmla="*/ 10431584 w 14769765"/>
              <a:gd name="connsiteY1138" fmla="*/ 13576110 h 13716000"/>
              <a:gd name="connsiteX1139" fmla="*/ 10440142 w 14769765"/>
              <a:gd name="connsiteY1139" fmla="*/ 13566096 h 13716000"/>
              <a:gd name="connsiteX1140" fmla="*/ 10486360 w 14769765"/>
              <a:gd name="connsiteY1140" fmla="*/ 13512002 h 13716000"/>
              <a:gd name="connsiteX1141" fmla="*/ 10435466 w 14769765"/>
              <a:gd name="connsiteY1141" fmla="*/ 13527506 h 13716000"/>
              <a:gd name="connsiteX1142" fmla="*/ 10407039 w 14769765"/>
              <a:gd name="connsiteY1142" fmla="*/ 13549730 h 13716000"/>
              <a:gd name="connsiteX1143" fmla="*/ 10417079 w 14769765"/>
              <a:gd name="connsiteY1143" fmla="*/ 13560522 h 13716000"/>
              <a:gd name="connsiteX1144" fmla="*/ 10431584 w 14769765"/>
              <a:gd name="connsiteY1144" fmla="*/ 13576110 h 13716000"/>
              <a:gd name="connsiteX1145" fmla="*/ 10305641 w 14769765"/>
              <a:gd name="connsiteY1145" fmla="*/ 13655968 h 13716000"/>
              <a:gd name="connsiteX1146" fmla="*/ 10299756 w 14769765"/>
              <a:gd name="connsiteY1146" fmla="*/ 13659698 h 13716000"/>
              <a:gd name="connsiteX1147" fmla="*/ 10294217 w 14769765"/>
              <a:gd name="connsiteY1147" fmla="*/ 13687152 h 13716000"/>
              <a:gd name="connsiteX1148" fmla="*/ 10289242 w 14769765"/>
              <a:gd name="connsiteY1148" fmla="*/ 13711802 h 13716000"/>
              <a:gd name="connsiteX1149" fmla="*/ 10288394 w 14769765"/>
              <a:gd name="connsiteY1149" fmla="*/ 13716000 h 13716000"/>
              <a:gd name="connsiteX1150" fmla="*/ 10180149 w 14769765"/>
              <a:gd name="connsiteY1150" fmla="*/ 13716000 h 13716000"/>
              <a:gd name="connsiteX1151" fmla="*/ 10184797 w 14769765"/>
              <a:gd name="connsiteY1151" fmla="*/ 13710560 h 13716000"/>
              <a:gd name="connsiteX1152" fmla="*/ 10198491 w 14769765"/>
              <a:gd name="connsiteY1152" fmla="*/ 13694532 h 13716000"/>
              <a:gd name="connsiteX1153" fmla="*/ 10247419 w 14769765"/>
              <a:gd name="connsiteY1153" fmla="*/ 13644964 h 13716000"/>
              <a:gd name="connsiteX1154" fmla="*/ 10262229 w 14769765"/>
              <a:gd name="connsiteY1154" fmla="*/ 13612420 h 13716000"/>
              <a:gd name="connsiteX1155" fmla="*/ 10271625 w 14769765"/>
              <a:gd name="connsiteY1155" fmla="*/ 13591778 h 13716000"/>
              <a:gd name="connsiteX1156" fmla="*/ 10216848 w 14769765"/>
              <a:gd name="connsiteY1156" fmla="*/ 13655886 h 13716000"/>
              <a:gd name="connsiteX1157" fmla="*/ 10182468 w 14769765"/>
              <a:gd name="connsiteY1157" fmla="*/ 13618934 h 13716000"/>
              <a:gd name="connsiteX1158" fmla="*/ 10148087 w 14769765"/>
              <a:gd name="connsiteY1158" fmla="*/ 13581984 h 13716000"/>
              <a:gd name="connsiteX1159" fmla="*/ 10093310 w 14769765"/>
              <a:gd name="connsiteY1159" fmla="*/ 13646096 h 13716000"/>
              <a:gd name="connsiteX1160" fmla="*/ 10038532 w 14769765"/>
              <a:gd name="connsiteY1160" fmla="*/ 13710204 h 13716000"/>
              <a:gd name="connsiteX1161" fmla="*/ 10019503 w 14769765"/>
              <a:gd name="connsiteY1161" fmla="*/ 13716000 h 13716000"/>
              <a:gd name="connsiteX1162" fmla="*/ 0 w 14769765"/>
              <a:gd name="connsiteY1162" fmla="*/ 13716000 h 13716000"/>
              <a:gd name="connsiteX1163" fmla="*/ 0 w 14769765"/>
              <a:gd name="connsiteY1163" fmla="*/ 7871489 h 13716000"/>
              <a:gd name="connsiteX1164" fmla="*/ 6210 w 14769765"/>
              <a:gd name="connsiteY1164" fmla="*/ 7862540 h 13716000"/>
              <a:gd name="connsiteX1165" fmla="*/ 4158 w 14769765"/>
              <a:gd name="connsiteY1165" fmla="*/ 7857434 h 13716000"/>
              <a:gd name="connsiteX1166" fmla="*/ 0 w 14769765"/>
              <a:gd name="connsiteY1166" fmla="*/ 7847088 h 13716000"/>
              <a:gd name="connsiteX1167" fmla="*/ 0 w 14769765"/>
              <a:gd name="connsiteY1167" fmla="*/ 6182223 h 13716000"/>
              <a:gd name="connsiteX1168" fmla="*/ 1584 w 14769765"/>
              <a:gd name="connsiteY1168" fmla="*/ 6186164 h 13716000"/>
              <a:gd name="connsiteX1169" fmla="*/ 24080 w 14769765"/>
              <a:gd name="connsiteY1169" fmla="*/ 6242145 h 13716000"/>
              <a:gd name="connsiteX1170" fmla="*/ 4965 w 14769765"/>
              <a:gd name="connsiteY1170" fmla="*/ 6325702 h 13716000"/>
              <a:gd name="connsiteX1171" fmla="*/ 82106 w 14769765"/>
              <a:gd name="connsiteY1171" fmla="*/ 6255417 h 13716000"/>
              <a:gd name="connsiteX1172" fmla="*/ 62990 w 14769765"/>
              <a:gd name="connsiteY1172" fmla="*/ 6338976 h 13716000"/>
              <a:gd name="connsiteX1173" fmla="*/ 43875 w 14769765"/>
              <a:gd name="connsiteY1173" fmla="*/ 6422536 h 13716000"/>
              <a:gd name="connsiteX1174" fmla="*/ 68359 w 14769765"/>
              <a:gd name="connsiteY1174" fmla="*/ 6428132 h 13716000"/>
              <a:gd name="connsiteX1175" fmla="*/ 84415 w 14769765"/>
              <a:gd name="connsiteY1175" fmla="*/ 6431809 h 13716000"/>
              <a:gd name="connsiteX1176" fmla="*/ 87014 w 14769765"/>
              <a:gd name="connsiteY1176" fmla="*/ 6408194 h 13716000"/>
              <a:gd name="connsiteX1177" fmla="*/ 117888 w 14769765"/>
              <a:gd name="connsiteY1177" fmla="*/ 6127763 h 13716000"/>
              <a:gd name="connsiteX1178" fmla="*/ 124868 w 14769765"/>
              <a:gd name="connsiteY1178" fmla="*/ 6064368 h 13716000"/>
              <a:gd name="connsiteX1179" fmla="*/ 81423 w 14769765"/>
              <a:gd name="connsiteY1179" fmla="*/ 5991472 h 13716000"/>
              <a:gd name="connsiteX1180" fmla="*/ 42510 w 14769765"/>
              <a:gd name="connsiteY1180" fmla="*/ 5894639 h 13716000"/>
              <a:gd name="connsiteX1181" fmla="*/ 80738 w 14769765"/>
              <a:gd name="connsiteY1181" fmla="*/ 5727523 h 13716000"/>
              <a:gd name="connsiteX1182" fmla="*/ 99853 w 14769765"/>
              <a:gd name="connsiteY1182" fmla="*/ 5643965 h 13716000"/>
              <a:gd name="connsiteX1183" fmla="*/ 41827 w 14769765"/>
              <a:gd name="connsiteY1183" fmla="*/ 5630691 h 13716000"/>
              <a:gd name="connsiteX1184" fmla="*/ 2912 w 14769765"/>
              <a:gd name="connsiteY1184" fmla="*/ 5533859 h 13716000"/>
              <a:gd name="connsiteX1185" fmla="*/ 0 w 14769765"/>
              <a:gd name="connsiteY1185" fmla="*/ 5533193 h 13716000"/>
              <a:gd name="connsiteX1186" fmla="*/ 0 w 14769765"/>
              <a:gd name="connsiteY1186" fmla="*/ 5002128 h 13716000"/>
              <a:gd name="connsiteX1187" fmla="*/ 1542 w 14769765"/>
              <a:gd name="connsiteY1187" fmla="*/ 5005965 h 13716000"/>
              <a:gd name="connsiteX1188" fmla="*/ 20659 w 14769765"/>
              <a:gd name="connsiteY1188" fmla="*/ 4922404 h 13716000"/>
              <a:gd name="connsiteX1189" fmla="*/ 39774 w 14769765"/>
              <a:gd name="connsiteY1189" fmla="*/ 4838845 h 13716000"/>
              <a:gd name="connsiteX1190" fmla="*/ 97799 w 14769765"/>
              <a:gd name="connsiteY1190" fmla="*/ 4852121 h 13716000"/>
              <a:gd name="connsiteX1191" fmla="*/ 116913 w 14769765"/>
              <a:gd name="connsiteY1191" fmla="*/ 4768561 h 13716000"/>
              <a:gd name="connsiteX1192" fmla="*/ 155826 w 14769765"/>
              <a:gd name="connsiteY1192" fmla="*/ 4865393 h 13716000"/>
              <a:gd name="connsiteX1193" fmla="*/ 136711 w 14769765"/>
              <a:gd name="connsiteY1193" fmla="*/ 4948952 h 13716000"/>
              <a:gd name="connsiteX1194" fmla="*/ 175625 w 14769765"/>
              <a:gd name="connsiteY1194" fmla="*/ 5045787 h 13716000"/>
              <a:gd name="connsiteX1195" fmla="*/ 156512 w 14769765"/>
              <a:gd name="connsiteY1195" fmla="*/ 5129347 h 13716000"/>
              <a:gd name="connsiteX1196" fmla="*/ 214537 w 14769765"/>
              <a:gd name="connsiteY1196" fmla="*/ 5142620 h 13716000"/>
              <a:gd name="connsiteX1197" fmla="*/ 272566 w 14769765"/>
              <a:gd name="connsiteY1197" fmla="*/ 5155895 h 13716000"/>
              <a:gd name="connsiteX1198" fmla="*/ 292361 w 14769765"/>
              <a:gd name="connsiteY1198" fmla="*/ 5336282 h 13716000"/>
              <a:gd name="connsiteX1199" fmla="*/ 253451 w 14769765"/>
              <a:gd name="connsiteY1199" fmla="*/ 5239452 h 13716000"/>
              <a:gd name="connsiteX1200" fmla="*/ 234338 w 14769765"/>
              <a:gd name="connsiteY1200" fmla="*/ 5323010 h 13716000"/>
              <a:gd name="connsiteX1201" fmla="*/ 273248 w 14769765"/>
              <a:gd name="connsiteY1201" fmla="*/ 5419837 h 13716000"/>
              <a:gd name="connsiteX1202" fmla="*/ 270860 w 14769765"/>
              <a:gd name="connsiteY1202" fmla="*/ 5430282 h 13716000"/>
              <a:gd name="connsiteX1203" fmla="*/ 264175 w 14769765"/>
              <a:gd name="connsiteY1203" fmla="*/ 5459501 h 13716000"/>
              <a:gd name="connsiteX1204" fmla="*/ 275758 w 14769765"/>
              <a:gd name="connsiteY1204" fmla="*/ 5462151 h 13716000"/>
              <a:gd name="connsiteX1205" fmla="*/ 309301 w 14769765"/>
              <a:gd name="connsiteY1205" fmla="*/ 5469824 h 13716000"/>
              <a:gd name="connsiteX1206" fmla="*/ 347530 w 14769765"/>
              <a:gd name="connsiteY1206" fmla="*/ 5302711 h 13716000"/>
              <a:gd name="connsiteX1207" fmla="*/ 346846 w 14769765"/>
              <a:gd name="connsiteY1207" fmla="*/ 5038767 h 13716000"/>
              <a:gd name="connsiteX1208" fmla="*/ 349236 w 14769765"/>
              <a:gd name="connsiteY1208" fmla="*/ 5028321 h 13716000"/>
              <a:gd name="connsiteX1209" fmla="*/ 360169 w 14769765"/>
              <a:gd name="connsiteY1209" fmla="*/ 4980525 h 13716000"/>
              <a:gd name="connsiteX1210" fmla="*/ 352407 w 14769765"/>
              <a:gd name="connsiteY1210" fmla="*/ 4961197 h 13716000"/>
              <a:gd name="connsiteX1211" fmla="*/ 348381 w 14769765"/>
              <a:gd name="connsiteY1211" fmla="*/ 4951184 h 13716000"/>
              <a:gd name="connsiteX1212" fmla="*/ 329907 w 14769765"/>
              <a:gd name="connsiteY1212" fmla="*/ 4905217 h 13716000"/>
              <a:gd name="connsiteX1213" fmla="*/ 349024 w 14769765"/>
              <a:gd name="connsiteY1213" fmla="*/ 4821656 h 13716000"/>
              <a:gd name="connsiteX1214" fmla="*/ 290994 w 14769765"/>
              <a:gd name="connsiteY1214" fmla="*/ 4808383 h 13716000"/>
              <a:gd name="connsiteX1215" fmla="*/ 368137 w 14769765"/>
              <a:gd name="connsiteY1215" fmla="*/ 4738099 h 13716000"/>
              <a:gd name="connsiteX1216" fmla="*/ 329221 w 14769765"/>
              <a:gd name="connsiteY1216" fmla="*/ 4641272 h 13716000"/>
              <a:gd name="connsiteX1217" fmla="*/ 310112 w 14769765"/>
              <a:gd name="connsiteY1217" fmla="*/ 4724825 h 13716000"/>
              <a:gd name="connsiteX1218" fmla="*/ 290994 w 14769765"/>
              <a:gd name="connsiteY1218" fmla="*/ 4808383 h 13716000"/>
              <a:gd name="connsiteX1219" fmla="*/ 252083 w 14769765"/>
              <a:gd name="connsiteY1219" fmla="*/ 4711550 h 13716000"/>
              <a:gd name="connsiteX1220" fmla="*/ 271196 w 14769765"/>
              <a:gd name="connsiteY1220" fmla="*/ 4628000 h 13716000"/>
              <a:gd name="connsiteX1221" fmla="*/ 213168 w 14769765"/>
              <a:gd name="connsiteY1221" fmla="*/ 4614726 h 13716000"/>
              <a:gd name="connsiteX1222" fmla="*/ 96430 w 14769765"/>
              <a:gd name="connsiteY1222" fmla="*/ 4324225 h 13716000"/>
              <a:gd name="connsiteX1223" fmla="*/ 57517 w 14769765"/>
              <a:gd name="connsiteY1223" fmla="*/ 4227392 h 13716000"/>
              <a:gd name="connsiteX1224" fmla="*/ 18604 w 14769765"/>
              <a:gd name="connsiteY1224" fmla="*/ 4130558 h 13716000"/>
              <a:gd name="connsiteX1225" fmla="*/ 10743 w 14769765"/>
              <a:gd name="connsiteY1225" fmla="*/ 4127386 h 13716000"/>
              <a:gd name="connsiteX1226" fmla="*/ 0 w 14769765"/>
              <a:gd name="connsiteY1226" fmla="*/ 4115952 h 13716000"/>
              <a:gd name="connsiteX1227" fmla="*/ 0 w 14769765"/>
              <a:gd name="connsiteY1227" fmla="*/ 4108545 h 13716000"/>
              <a:gd name="connsiteX1228" fmla="*/ 2189 w 14769765"/>
              <a:gd name="connsiteY1228" fmla="*/ 4089708 h 13716000"/>
              <a:gd name="connsiteX1229" fmla="*/ 37719 w 14769765"/>
              <a:gd name="connsiteY1229" fmla="*/ 4047001 h 13716000"/>
              <a:gd name="connsiteX1230" fmla="*/ 56832 w 14769765"/>
              <a:gd name="connsiteY1230" fmla="*/ 3963441 h 13716000"/>
              <a:gd name="connsiteX1231" fmla="*/ 134658 w 14769765"/>
              <a:gd name="connsiteY1231" fmla="*/ 4157108 h 13716000"/>
              <a:gd name="connsiteX1232" fmla="*/ 212485 w 14769765"/>
              <a:gd name="connsiteY1232" fmla="*/ 4350775 h 13716000"/>
              <a:gd name="connsiteX1233" fmla="*/ 193372 w 14769765"/>
              <a:gd name="connsiteY1233" fmla="*/ 4434334 h 13716000"/>
              <a:gd name="connsiteX1234" fmla="*/ 251397 w 14769765"/>
              <a:gd name="connsiteY1234" fmla="*/ 4447605 h 13716000"/>
              <a:gd name="connsiteX1235" fmla="*/ 212485 w 14769765"/>
              <a:gd name="connsiteY1235" fmla="*/ 4350775 h 13716000"/>
              <a:gd name="connsiteX1236" fmla="*/ 309425 w 14769765"/>
              <a:gd name="connsiteY1236" fmla="*/ 4460880 h 13716000"/>
              <a:gd name="connsiteX1237" fmla="*/ 290313 w 14769765"/>
              <a:gd name="connsiteY1237" fmla="*/ 4544439 h 13716000"/>
              <a:gd name="connsiteX1238" fmla="*/ 348338 w 14769765"/>
              <a:gd name="connsiteY1238" fmla="*/ 4557714 h 13716000"/>
              <a:gd name="connsiteX1239" fmla="*/ 406366 w 14769765"/>
              <a:gd name="connsiteY1239" fmla="*/ 4570987 h 13716000"/>
              <a:gd name="connsiteX1240" fmla="*/ 387253 w 14769765"/>
              <a:gd name="connsiteY1240" fmla="*/ 4654547 h 13716000"/>
              <a:gd name="connsiteX1241" fmla="*/ 409096 w 14769765"/>
              <a:gd name="connsiteY1241" fmla="*/ 4692519 h 13716000"/>
              <a:gd name="connsiteX1242" fmla="*/ 424486 w 14769765"/>
              <a:gd name="connsiteY1242" fmla="*/ 4699367 h 13716000"/>
              <a:gd name="connsiteX1243" fmla="*/ 428382 w 14769765"/>
              <a:gd name="connsiteY1243" fmla="*/ 4682337 h 13716000"/>
              <a:gd name="connsiteX1244" fmla="*/ 461533 w 14769765"/>
              <a:gd name="connsiteY1244" fmla="*/ 4537417 h 13716000"/>
              <a:gd name="connsiteX1245" fmla="*/ 480647 w 14769765"/>
              <a:gd name="connsiteY1245" fmla="*/ 4453860 h 13716000"/>
              <a:gd name="connsiteX1246" fmla="*/ 499761 w 14769765"/>
              <a:gd name="connsiteY1246" fmla="*/ 4370303 h 13716000"/>
              <a:gd name="connsiteX1247" fmla="*/ 518877 w 14769765"/>
              <a:gd name="connsiteY1247" fmla="*/ 4286741 h 13716000"/>
              <a:gd name="connsiteX1248" fmla="*/ 614447 w 14769765"/>
              <a:gd name="connsiteY1248" fmla="*/ 3868957 h 13716000"/>
              <a:gd name="connsiteX1249" fmla="*/ 710701 w 14769765"/>
              <a:gd name="connsiteY1249" fmla="*/ 3715113 h 13716000"/>
              <a:gd name="connsiteX1250" fmla="*/ 729814 w 14769765"/>
              <a:gd name="connsiteY1250" fmla="*/ 3631554 h 13716000"/>
              <a:gd name="connsiteX1251" fmla="*/ 787842 w 14769765"/>
              <a:gd name="connsiteY1251" fmla="*/ 3644830 h 13716000"/>
              <a:gd name="connsiteX1252" fmla="*/ 748928 w 14769765"/>
              <a:gd name="connsiteY1252" fmla="*/ 3547995 h 13716000"/>
              <a:gd name="connsiteX1253" fmla="*/ 806958 w 14769765"/>
              <a:gd name="connsiteY1253" fmla="*/ 3561273 h 13716000"/>
              <a:gd name="connsiteX1254" fmla="*/ 845871 w 14769765"/>
              <a:gd name="connsiteY1254" fmla="*/ 3658104 h 13716000"/>
              <a:gd name="connsiteX1255" fmla="*/ 884784 w 14769765"/>
              <a:gd name="connsiteY1255" fmla="*/ 3754934 h 13716000"/>
              <a:gd name="connsiteX1256" fmla="*/ 963296 w 14769765"/>
              <a:gd name="connsiteY1256" fmla="*/ 4212543 h 13716000"/>
              <a:gd name="connsiteX1257" fmla="*/ 1021321 w 14769765"/>
              <a:gd name="connsiteY1257" fmla="*/ 4225819 h 13716000"/>
              <a:gd name="connsiteX1258" fmla="*/ 944180 w 14769765"/>
              <a:gd name="connsiteY1258" fmla="*/ 4296105 h 13716000"/>
              <a:gd name="connsiteX1259" fmla="*/ 963978 w 14769765"/>
              <a:gd name="connsiteY1259" fmla="*/ 4476491 h 13716000"/>
              <a:gd name="connsiteX1260" fmla="*/ 1002891 w 14769765"/>
              <a:gd name="connsiteY1260" fmla="*/ 4573326 h 13716000"/>
              <a:gd name="connsiteX1261" fmla="*/ 1022005 w 14769765"/>
              <a:gd name="connsiteY1261" fmla="*/ 4489767 h 13716000"/>
              <a:gd name="connsiteX1262" fmla="*/ 1021321 w 14769765"/>
              <a:gd name="connsiteY1262" fmla="*/ 4225819 h 13716000"/>
              <a:gd name="connsiteX1263" fmla="*/ 1030966 w 14769765"/>
              <a:gd name="connsiteY1263" fmla="*/ 4217031 h 13716000"/>
              <a:gd name="connsiteX1264" fmla="*/ 1038470 w 14769765"/>
              <a:gd name="connsiteY1264" fmla="*/ 4210193 h 13716000"/>
              <a:gd name="connsiteX1265" fmla="*/ 1043296 w 14769765"/>
              <a:gd name="connsiteY1265" fmla="*/ 4189101 h 13716000"/>
              <a:gd name="connsiteX1266" fmla="*/ 1048160 w 14769765"/>
              <a:gd name="connsiteY1266" fmla="*/ 4201213 h 13716000"/>
              <a:gd name="connsiteX1267" fmla="*/ 1048208 w 14769765"/>
              <a:gd name="connsiteY1267" fmla="*/ 4201326 h 13716000"/>
              <a:gd name="connsiteX1268" fmla="*/ 1053866 w 14769765"/>
              <a:gd name="connsiteY1268" fmla="*/ 4196166 h 13716000"/>
              <a:gd name="connsiteX1269" fmla="*/ 1098464 w 14769765"/>
              <a:gd name="connsiteY1269" fmla="*/ 4155533 h 13716000"/>
              <a:gd name="connsiteX1270" fmla="*/ 1098547 w 14769765"/>
              <a:gd name="connsiteY1270" fmla="*/ 4188526 h 13716000"/>
              <a:gd name="connsiteX1271" fmla="*/ 1103903 w 14769765"/>
              <a:gd name="connsiteY1271" fmla="*/ 4191104 h 13716000"/>
              <a:gd name="connsiteX1272" fmla="*/ 1111363 w 14769765"/>
              <a:gd name="connsiteY1272" fmla="*/ 4158482 h 13716000"/>
              <a:gd name="connsiteX1273" fmla="*/ 1098464 w 14769765"/>
              <a:gd name="connsiteY1273" fmla="*/ 4155533 h 13716000"/>
              <a:gd name="connsiteX1274" fmla="*/ 1093599 w 14769765"/>
              <a:gd name="connsiteY1274" fmla="*/ 4143428 h 13716000"/>
              <a:gd name="connsiteX1275" fmla="*/ 1093554 w 14769765"/>
              <a:gd name="connsiteY1275" fmla="*/ 4143317 h 13716000"/>
              <a:gd name="connsiteX1276" fmla="*/ 1087894 w 14769765"/>
              <a:gd name="connsiteY1276" fmla="*/ 4148467 h 13716000"/>
              <a:gd name="connsiteX1277" fmla="*/ 1043296 w 14769765"/>
              <a:gd name="connsiteY1277" fmla="*/ 4189101 h 13716000"/>
              <a:gd name="connsiteX1278" fmla="*/ 1062408 w 14769765"/>
              <a:gd name="connsiteY1278" fmla="*/ 4105548 h 13716000"/>
              <a:gd name="connsiteX1279" fmla="*/ 1003698 w 14769765"/>
              <a:gd name="connsiteY1279" fmla="*/ 3828325 h 13716000"/>
              <a:gd name="connsiteX1280" fmla="*/ 970867 w 14769765"/>
              <a:gd name="connsiteY1280" fmla="*/ 3746621 h 13716000"/>
              <a:gd name="connsiteX1281" fmla="*/ 964790 w 14769765"/>
              <a:gd name="connsiteY1281" fmla="*/ 3731493 h 13716000"/>
              <a:gd name="connsiteX1282" fmla="*/ 966909 w 14769765"/>
              <a:gd name="connsiteY1282" fmla="*/ 3734728 h 13716000"/>
              <a:gd name="connsiteX1283" fmla="*/ 1055793 w 14769765"/>
              <a:gd name="connsiteY1283" fmla="*/ 3870129 h 13716000"/>
              <a:gd name="connsiteX1284" fmla="*/ 1090571 w 14769765"/>
              <a:gd name="connsiteY1284" fmla="*/ 3923103 h 13716000"/>
              <a:gd name="connsiteX1285" fmla="*/ 1097777 w 14769765"/>
              <a:gd name="connsiteY1285" fmla="*/ 3891591 h 13716000"/>
              <a:gd name="connsiteX1286" fmla="*/ 1155808 w 14769765"/>
              <a:gd name="connsiteY1286" fmla="*/ 3904864 h 13716000"/>
              <a:gd name="connsiteX1287" fmla="*/ 1174922 w 14769765"/>
              <a:gd name="connsiteY1287" fmla="*/ 3821305 h 13716000"/>
              <a:gd name="connsiteX1288" fmla="*/ 1194037 w 14769765"/>
              <a:gd name="connsiteY1288" fmla="*/ 3737747 h 13716000"/>
              <a:gd name="connsiteX1289" fmla="*/ 1213150 w 14769765"/>
              <a:gd name="connsiteY1289" fmla="*/ 3654189 h 13716000"/>
              <a:gd name="connsiteX1290" fmla="*/ 1155122 w 14769765"/>
              <a:gd name="connsiteY1290" fmla="*/ 3640915 h 13716000"/>
              <a:gd name="connsiteX1291" fmla="*/ 1136007 w 14769765"/>
              <a:gd name="connsiteY1291" fmla="*/ 3724473 h 13716000"/>
              <a:gd name="connsiteX1292" fmla="*/ 1097094 w 14769765"/>
              <a:gd name="connsiteY1292" fmla="*/ 3627641 h 13716000"/>
              <a:gd name="connsiteX1293" fmla="*/ 1154438 w 14769765"/>
              <a:gd name="connsiteY1293" fmla="*/ 3376961 h 13716000"/>
              <a:gd name="connsiteX1294" fmla="*/ 1173551 w 14769765"/>
              <a:gd name="connsiteY1294" fmla="*/ 3293411 h 13716000"/>
              <a:gd name="connsiteX1295" fmla="*/ 1212465 w 14769765"/>
              <a:gd name="connsiteY1295" fmla="*/ 3390237 h 13716000"/>
              <a:gd name="connsiteX1296" fmla="*/ 1270494 w 14769765"/>
              <a:gd name="connsiteY1296" fmla="*/ 3403509 h 13716000"/>
              <a:gd name="connsiteX1297" fmla="*/ 1289608 w 14769765"/>
              <a:gd name="connsiteY1297" fmla="*/ 3319959 h 13716000"/>
              <a:gd name="connsiteX1298" fmla="*/ 1308721 w 14769765"/>
              <a:gd name="connsiteY1298" fmla="*/ 3236400 h 13716000"/>
              <a:gd name="connsiteX1299" fmla="*/ 1327835 w 14769765"/>
              <a:gd name="connsiteY1299" fmla="*/ 3152840 h 13716000"/>
              <a:gd name="connsiteX1300" fmla="*/ 1269808 w 14769765"/>
              <a:gd name="connsiteY1300" fmla="*/ 3139567 h 13716000"/>
              <a:gd name="connsiteX1301" fmla="*/ 1288922 w 14769765"/>
              <a:gd name="connsiteY1301" fmla="*/ 3056008 h 13716000"/>
              <a:gd name="connsiteX1302" fmla="*/ 1230895 w 14769765"/>
              <a:gd name="connsiteY1302" fmla="*/ 3042736 h 13716000"/>
              <a:gd name="connsiteX1303" fmla="*/ 1308036 w 14769765"/>
              <a:gd name="connsiteY1303" fmla="*/ 2972449 h 13716000"/>
              <a:gd name="connsiteX1304" fmla="*/ 1269126 w 14769765"/>
              <a:gd name="connsiteY1304" fmla="*/ 2875616 h 13716000"/>
              <a:gd name="connsiteX1305" fmla="*/ 1327151 w 14769765"/>
              <a:gd name="connsiteY1305" fmla="*/ 2888890 h 13716000"/>
              <a:gd name="connsiteX1306" fmla="*/ 1346264 w 14769765"/>
              <a:gd name="connsiteY1306" fmla="*/ 2805333 h 13716000"/>
              <a:gd name="connsiteX1307" fmla="*/ 1403607 w 14769765"/>
              <a:gd name="connsiteY1307" fmla="*/ 2554660 h 13716000"/>
              <a:gd name="connsiteX1308" fmla="*/ 1480750 w 14769765"/>
              <a:gd name="connsiteY1308" fmla="*/ 2484375 h 13716000"/>
              <a:gd name="connsiteX1309" fmla="*/ 1422722 w 14769765"/>
              <a:gd name="connsiteY1309" fmla="*/ 2471100 h 13716000"/>
              <a:gd name="connsiteX1310" fmla="*/ 1499864 w 14769765"/>
              <a:gd name="connsiteY1310" fmla="*/ 2400819 h 13716000"/>
              <a:gd name="connsiteX1311" fmla="*/ 1518979 w 14769765"/>
              <a:gd name="connsiteY1311" fmla="*/ 2317260 h 13716000"/>
              <a:gd name="connsiteX1312" fmla="*/ 1577004 w 14769765"/>
              <a:gd name="connsiteY1312" fmla="*/ 2330534 h 13716000"/>
              <a:gd name="connsiteX1313" fmla="*/ 1538094 w 14769765"/>
              <a:gd name="connsiteY1313" fmla="*/ 2233700 h 13716000"/>
              <a:gd name="connsiteX1314" fmla="*/ 1557100 w 14769765"/>
              <a:gd name="connsiteY1314" fmla="*/ 2225687 h 13716000"/>
              <a:gd name="connsiteX1315" fmla="*/ 1553871 w 14769765"/>
              <a:gd name="connsiteY1315" fmla="*/ 2219325 h 13716000"/>
              <a:gd name="connsiteX1316" fmla="*/ 1570637 w 14769765"/>
              <a:gd name="connsiteY1316" fmla="*/ 2204047 h 13716000"/>
              <a:gd name="connsiteX1317" fmla="*/ 1615233 w 14769765"/>
              <a:gd name="connsiteY1317" fmla="*/ 2163415 h 13716000"/>
              <a:gd name="connsiteX1318" fmla="*/ 1596118 w 14769765"/>
              <a:gd name="connsiteY1318" fmla="*/ 2246972 h 13716000"/>
              <a:gd name="connsiteX1319" fmla="*/ 1654147 w 14769765"/>
              <a:gd name="connsiteY1319" fmla="*/ 2260247 h 13716000"/>
              <a:gd name="connsiteX1320" fmla="*/ 1692374 w 14769765"/>
              <a:gd name="connsiteY1320" fmla="*/ 2093131 h 13716000"/>
              <a:gd name="connsiteX1321" fmla="*/ 1731288 w 14769765"/>
              <a:gd name="connsiteY1321" fmla="*/ 2189963 h 13716000"/>
              <a:gd name="connsiteX1322" fmla="*/ 1770201 w 14769765"/>
              <a:gd name="connsiteY1322" fmla="*/ 2286795 h 13716000"/>
              <a:gd name="connsiteX1323" fmla="*/ 1789316 w 14769765"/>
              <a:gd name="connsiteY1323" fmla="*/ 2203236 h 13716000"/>
              <a:gd name="connsiteX1324" fmla="*/ 1827541 w 14769765"/>
              <a:gd name="connsiteY1324" fmla="*/ 2036128 h 13716000"/>
              <a:gd name="connsiteX1325" fmla="*/ 1885570 w 14769765"/>
              <a:gd name="connsiteY1325" fmla="*/ 2049401 h 13716000"/>
              <a:gd name="connsiteX1326" fmla="*/ 1901701 w 14769765"/>
              <a:gd name="connsiteY1326" fmla="*/ 1978899 h 13716000"/>
              <a:gd name="connsiteX1327" fmla="*/ 1904686 w 14769765"/>
              <a:gd name="connsiteY1327" fmla="*/ 1965842 h 13716000"/>
              <a:gd name="connsiteX1328" fmla="*/ 1962711 w 14769765"/>
              <a:gd name="connsiteY1328" fmla="*/ 1979116 h 13716000"/>
              <a:gd name="connsiteX1329" fmla="*/ 1981827 w 14769765"/>
              <a:gd name="connsiteY1329" fmla="*/ 1895557 h 13716000"/>
              <a:gd name="connsiteX1330" fmla="*/ 2020740 w 14769765"/>
              <a:gd name="connsiteY1330" fmla="*/ 1992390 h 13716000"/>
              <a:gd name="connsiteX1331" fmla="*/ 2058968 w 14769765"/>
              <a:gd name="connsiteY1331" fmla="*/ 1825273 h 13716000"/>
              <a:gd name="connsiteX1332" fmla="*/ 2116998 w 14769765"/>
              <a:gd name="connsiteY1332" fmla="*/ 1838548 h 13716000"/>
              <a:gd name="connsiteX1333" fmla="*/ 2097881 w 14769765"/>
              <a:gd name="connsiteY1333" fmla="*/ 1922107 h 13716000"/>
              <a:gd name="connsiteX1334" fmla="*/ 2117678 w 14769765"/>
              <a:gd name="connsiteY1334" fmla="*/ 2102499 h 13716000"/>
              <a:gd name="connsiteX1335" fmla="*/ 2155908 w 14769765"/>
              <a:gd name="connsiteY1335" fmla="*/ 1935380 h 13716000"/>
              <a:gd name="connsiteX1336" fmla="*/ 2194137 w 14769765"/>
              <a:gd name="connsiteY1336" fmla="*/ 1768261 h 13716000"/>
              <a:gd name="connsiteX1337" fmla="*/ 2233048 w 14769765"/>
              <a:gd name="connsiteY1337" fmla="*/ 1865096 h 13716000"/>
              <a:gd name="connsiteX1338" fmla="*/ 2213932 w 14769765"/>
              <a:gd name="connsiteY1338" fmla="*/ 1948655 h 13716000"/>
              <a:gd name="connsiteX1339" fmla="*/ 2271963 w 14769765"/>
              <a:gd name="connsiteY1339" fmla="*/ 1961928 h 13716000"/>
              <a:gd name="connsiteX1340" fmla="*/ 2310192 w 14769765"/>
              <a:gd name="connsiteY1340" fmla="*/ 1794812 h 13716000"/>
              <a:gd name="connsiteX1341" fmla="*/ 2329305 w 14769765"/>
              <a:gd name="connsiteY1341" fmla="*/ 1711255 h 13716000"/>
              <a:gd name="connsiteX1342" fmla="*/ 2348420 w 14769765"/>
              <a:gd name="connsiteY1342" fmla="*/ 1627695 h 13716000"/>
              <a:gd name="connsiteX1343" fmla="*/ 2406449 w 14769765"/>
              <a:gd name="connsiteY1343" fmla="*/ 1640968 h 13716000"/>
              <a:gd name="connsiteX1344" fmla="*/ 2387336 w 14769765"/>
              <a:gd name="connsiteY1344" fmla="*/ 1724527 h 13716000"/>
              <a:gd name="connsiteX1345" fmla="*/ 2541614 w 14769765"/>
              <a:gd name="connsiteY1345" fmla="*/ 1583965 h 13716000"/>
              <a:gd name="connsiteX1346" fmla="*/ 2560729 w 14769765"/>
              <a:gd name="connsiteY1346" fmla="*/ 1500408 h 13716000"/>
              <a:gd name="connsiteX1347" fmla="*/ 2502703 w 14769765"/>
              <a:gd name="connsiteY1347" fmla="*/ 1487133 h 13716000"/>
              <a:gd name="connsiteX1348" fmla="*/ 2483589 w 14769765"/>
              <a:gd name="connsiteY1348" fmla="*/ 1570690 h 13716000"/>
              <a:gd name="connsiteX1349" fmla="*/ 2425561 w 14769765"/>
              <a:gd name="connsiteY1349" fmla="*/ 1557417 h 13716000"/>
              <a:gd name="connsiteX1350" fmla="*/ 2444676 w 14769765"/>
              <a:gd name="connsiteY1350" fmla="*/ 1473859 h 13716000"/>
              <a:gd name="connsiteX1351" fmla="*/ 2579844 w 14769765"/>
              <a:gd name="connsiteY1351" fmla="*/ 1416847 h 13716000"/>
              <a:gd name="connsiteX1352" fmla="*/ 2637871 w 14769765"/>
              <a:gd name="connsiteY1352" fmla="*/ 1430121 h 13716000"/>
              <a:gd name="connsiteX1353" fmla="*/ 2656985 w 14769765"/>
              <a:gd name="connsiteY1353" fmla="*/ 1346564 h 13716000"/>
              <a:gd name="connsiteX1354" fmla="*/ 2715013 w 14769765"/>
              <a:gd name="connsiteY1354" fmla="*/ 1359838 h 13716000"/>
              <a:gd name="connsiteX1355" fmla="*/ 2695901 w 14769765"/>
              <a:gd name="connsiteY1355" fmla="*/ 1443397 h 13716000"/>
              <a:gd name="connsiteX1356" fmla="*/ 2676786 w 14769765"/>
              <a:gd name="connsiteY1356" fmla="*/ 1526954 h 13716000"/>
              <a:gd name="connsiteX1357" fmla="*/ 2686426 w 14769765"/>
              <a:gd name="connsiteY1357" fmla="*/ 1518169 h 13716000"/>
              <a:gd name="connsiteX1358" fmla="*/ 2693935 w 14769765"/>
              <a:gd name="connsiteY1358" fmla="*/ 1511329 h 13716000"/>
              <a:gd name="connsiteX1359" fmla="*/ 2698762 w 14769765"/>
              <a:gd name="connsiteY1359" fmla="*/ 1490239 h 13716000"/>
              <a:gd name="connsiteX1360" fmla="*/ 2717874 w 14769765"/>
              <a:gd name="connsiteY1360" fmla="*/ 1406680 h 13716000"/>
              <a:gd name="connsiteX1361" fmla="*/ 2729821 w 14769765"/>
              <a:gd name="connsiteY1361" fmla="*/ 1354455 h 13716000"/>
              <a:gd name="connsiteX1362" fmla="*/ 2742781 w 14769765"/>
              <a:gd name="connsiteY1362" fmla="*/ 1297808 h 13716000"/>
              <a:gd name="connsiteX1363" fmla="*/ 2734128 w 14769765"/>
              <a:gd name="connsiteY1363" fmla="*/ 1276283 h 13716000"/>
              <a:gd name="connsiteX1364" fmla="*/ 2743769 w 14769765"/>
              <a:gd name="connsiteY1364" fmla="*/ 1267491 h 13716000"/>
              <a:gd name="connsiteX1365" fmla="*/ 2751280 w 14769765"/>
              <a:gd name="connsiteY1365" fmla="*/ 1260651 h 13716000"/>
              <a:gd name="connsiteX1366" fmla="*/ 2758194 w 14769765"/>
              <a:gd name="connsiteY1366" fmla="*/ 1230426 h 13716000"/>
              <a:gd name="connsiteX1367" fmla="*/ 2813445 w 14769765"/>
              <a:gd name="connsiteY1367" fmla="*/ 988894 h 13716000"/>
              <a:gd name="connsiteX1368" fmla="*/ 2909701 w 14769765"/>
              <a:gd name="connsiteY1368" fmla="*/ 835050 h 13716000"/>
              <a:gd name="connsiteX1369" fmla="*/ 2928813 w 14769765"/>
              <a:gd name="connsiteY1369" fmla="*/ 751490 h 13716000"/>
              <a:gd name="connsiteX1370" fmla="*/ 2986842 w 14769765"/>
              <a:gd name="connsiteY1370" fmla="*/ 764766 h 13716000"/>
              <a:gd name="connsiteX1371" fmla="*/ 2947928 w 14769765"/>
              <a:gd name="connsiteY1371" fmla="*/ 667932 h 13716000"/>
              <a:gd name="connsiteX1372" fmla="*/ 3005957 w 14769765"/>
              <a:gd name="connsiteY1372" fmla="*/ 681206 h 13716000"/>
              <a:gd name="connsiteX1373" fmla="*/ 3044870 w 14769765"/>
              <a:gd name="connsiteY1373" fmla="*/ 778039 h 13716000"/>
              <a:gd name="connsiteX1374" fmla="*/ 3083782 w 14769765"/>
              <a:gd name="connsiteY1374" fmla="*/ 874871 h 13716000"/>
              <a:gd name="connsiteX1375" fmla="*/ 3162295 w 14769765"/>
              <a:gd name="connsiteY1375" fmla="*/ 1332479 h 13716000"/>
              <a:gd name="connsiteX1376" fmla="*/ 3169546 w 14769765"/>
              <a:gd name="connsiteY1376" fmla="*/ 1334140 h 13716000"/>
              <a:gd name="connsiteX1377" fmla="*/ 3177145 w 14769765"/>
              <a:gd name="connsiteY1377" fmla="*/ 1335877 h 13716000"/>
              <a:gd name="connsiteX1378" fmla="*/ 3217461 w 14769765"/>
              <a:gd name="connsiteY1378" fmla="*/ 1298914 h 13716000"/>
              <a:gd name="connsiteX1379" fmla="*/ 3236576 w 14769765"/>
              <a:gd name="connsiteY1379" fmla="*/ 1215355 h 13716000"/>
              <a:gd name="connsiteX1380" fmla="*/ 3246217 w 14769765"/>
              <a:gd name="connsiteY1380" fmla="*/ 1206568 h 13716000"/>
              <a:gd name="connsiteX1381" fmla="*/ 3263459 w 14769765"/>
              <a:gd name="connsiteY1381" fmla="*/ 1190860 h 13716000"/>
              <a:gd name="connsiteX1382" fmla="*/ 3258551 w 14769765"/>
              <a:gd name="connsiteY1382" fmla="*/ 1178636 h 13716000"/>
              <a:gd name="connsiteX1383" fmla="*/ 3277666 w 14769765"/>
              <a:gd name="connsiteY1383" fmla="*/ 1095085 h 13716000"/>
              <a:gd name="connsiteX1384" fmla="*/ 3296780 w 14769765"/>
              <a:gd name="connsiteY1384" fmla="*/ 1011529 h 13716000"/>
              <a:gd name="connsiteX1385" fmla="*/ 3354806 w 14769765"/>
              <a:gd name="connsiteY1385" fmla="*/ 1024801 h 13716000"/>
              <a:gd name="connsiteX1386" fmla="*/ 3373920 w 14769765"/>
              <a:gd name="connsiteY1386" fmla="*/ 941244 h 13716000"/>
              <a:gd name="connsiteX1387" fmla="*/ 3393035 w 14769765"/>
              <a:gd name="connsiteY1387" fmla="*/ 857685 h 13716000"/>
              <a:gd name="connsiteX1388" fmla="*/ 3412147 w 14769765"/>
              <a:gd name="connsiteY1388" fmla="*/ 774126 h 13716000"/>
              <a:gd name="connsiteX1389" fmla="*/ 3354122 w 14769765"/>
              <a:gd name="connsiteY1389" fmla="*/ 760852 h 13716000"/>
              <a:gd name="connsiteX1390" fmla="*/ 3335008 w 14769765"/>
              <a:gd name="connsiteY1390" fmla="*/ 844410 h 13716000"/>
              <a:gd name="connsiteX1391" fmla="*/ 3296095 w 14769765"/>
              <a:gd name="connsiteY1391" fmla="*/ 747577 h 13716000"/>
              <a:gd name="connsiteX1392" fmla="*/ 3353436 w 14769765"/>
              <a:gd name="connsiteY1392" fmla="*/ 496902 h 13716000"/>
              <a:gd name="connsiteX1393" fmla="*/ 3372550 w 14769765"/>
              <a:gd name="connsiteY1393" fmla="*/ 413349 h 13716000"/>
              <a:gd name="connsiteX1394" fmla="*/ 3411466 w 14769765"/>
              <a:gd name="connsiteY1394" fmla="*/ 510177 h 13716000"/>
              <a:gd name="connsiteX1395" fmla="*/ 3469492 w 14769765"/>
              <a:gd name="connsiteY1395" fmla="*/ 523449 h 13716000"/>
              <a:gd name="connsiteX1396" fmla="*/ 3488605 w 14769765"/>
              <a:gd name="connsiteY1396" fmla="*/ 439899 h 13716000"/>
              <a:gd name="connsiteX1397" fmla="*/ 3507718 w 14769765"/>
              <a:gd name="connsiteY1397" fmla="*/ 356340 h 13716000"/>
              <a:gd name="connsiteX1398" fmla="*/ 3526835 w 14769765"/>
              <a:gd name="connsiteY1398" fmla="*/ 272780 h 13716000"/>
              <a:gd name="connsiteX1399" fmla="*/ 3468807 w 14769765"/>
              <a:gd name="connsiteY1399" fmla="*/ 259508 h 13716000"/>
              <a:gd name="connsiteX1400" fmla="*/ 3487922 w 14769765"/>
              <a:gd name="connsiteY1400" fmla="*/ 175946 h 13716000"/>
              <a:gd name="connsiteX1401" fmla="*/ 3429892 w 14769765"/>
              <a:gd name="connsiteY1401" fmla="*/ 162673 h 13716000"/>
              <a:gd name="connsiteX1402" fmla="*/ 3507037 w 14769765"/>
              <a:gd name="connsiteY1402" fmla="*/ 92392 h 13716000"/>
              <a:gd name="connsiteX1403" fmla="*/ 3480966 w 14769765"/>
              <a:gd name="connsiteY1403" fmla="*/ 27521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Lst>
            <a:rect l="l" t="t" r="r" b="b"/>
            <a:pathLst>
              <a:path w="14769765" h="13716000">
                <a:moveTo>
                  <a:pt x="10282454" y="13347536"/>
                </a:moveTo>
                <a:lnTo>
                  <a:pt x="10276647" y="13351218"/>
                </a:lnTo>
                <a:lnTo>
                  <a:pt x="10278035" y="13352708"/>
                </a:lnTo>
                <a:close/>
                <a:moveTo>
                  <a:pt x="11241470" y="12915698"/>
                </a:moveTo>
                <a:lnTo>
                  <a:pt x="11237601" y="12918150"/>
                </a:lnTo>
                <a:lnTo>
                  <a:pt x="11244791" y="12915964"/>
                </a:lnTo>
                <a:close/>
                <a:moveTo>
                  <a:pt x="11141647" y="12805108"/>
                </a:moveTo>
                <a:cubicBezTo>
                  <a:pt x="11086869" y="12869218"/>
                  <a:pt x="11086869" y="12869218"/>
                  <a:pt x="11086869" y="12869218"/>
                </a:cubicBezTo>
                <a:cubicBezTo>
                  <a:pt x="11052488" y="12832266"/>
                  <a:pt x="11052488" y="12832266"/>
                  <a:pt x="11052488" y="12832266"/>
                </a:cubicBezTo>
                <a:cubicBezTo>
                  <a:pt x="10963329" y="12859424"/>
                  <a:pt x="10963329" y="12859424"/>
                  <a:pt x="10963329" y="12859424"/>
                </a:cubicBezTo>
                <a:cubicBezTo>
                  <a:pt x="10928949" y="12822472"/>
                  <a:pt x="10928949" y="12822472"/>
                  <a:pt x="10928949" y="12822472"/>
                </a:cubicBezTo>
                <a:cubicBezTo>
                  <a:pt x="10874172" y="12886582"/>
                  <a:pt x="10874172" y="12886582"/>
                  <a:pt x="10874172" y="12886582"/>
                </a:cubicBezTo>
                <a:cubicBezTo>
                  <a:pt x="10764617" y="13014800"/>
                  <a:pt x="10764617" y="13014800"/>
                  <a:pt x="10764617" y="13014800"/>
                </a:cubicBezTo>
                <a:cubicBezTo>
                  <a:pt x="10675458" y="13041956"/>
                  <a:pt x="10675458" y="13041956"/>
                  <a:pt x="10675458" y="13041956"/>
                </a:cubicBezTo>
                <a:lnTo>
                  <a:pt x="10602389" y="13051476"/>
                </a:lnTo>
                <a:lnTo>
                  <a:pt x="10557666" y="13094312"/>
                </a:lnTo>
                <a:cubicBezTo>
                  <a:pt x="10453434" y="13194140"/>
                  <a:pt x="10393873" y="13251184"/>
                  <a:pt x="10359834" y="13283782"/>
                </a:cubicBezTo>
                <a:lnTo>
                  <a:pt x="10343175" y="13299738"/>
                </a:lnTo>
                <a:lnTo>
                  <a:pt x="10352689" y="13309960"/>
                </a:lnTo>
                <a:cubicBezTo>
                  <a:pt x="10367194" y="13325552"/>
                  <a:pt x="10367194" y="13325552"/>
                  <a:pt x="10367194" y="13325552"/>
                </a:cubicBezTo>
                <a:cubicBezTo>
                  <a:pt x="10442366" y="13160378"/>
                  <a:pt x="10367194" y="13325552"/>
                  <a:pt x="10421971" y="13261442"/>
                </a:cubicBezTo>
                <a:cubicBezTo>
                  <a:pt x="10476749" y="13197332"/>
                  <a:pt x="10476749" y="13197332"/>
                  <a:pt x="10476749" y="13197332"/>
                </a:cubicBezTo>
                <a:cubicBezTo>
                  <a:pt x="10456352" y="13298390"/>
                  <a:pt x="10456352" y="13298390"/>
                  <a:pt x="10456352" y="13298390"/>
                </a:cubicBezTo>
                <a:cubicBezTo>
                  <a:pt x="10511128" y="13234282"/>
                  <a:pt x="10511128" y="13234282"/>
                  <a:pt x="10511128" y="13234282"/>
                </a:cubicBezTo>
                <a:cubicBezTo>
                  <a:pt x="10600287" y="13207124"/>
                  <a:pt x="10600287" y="13207124"/>
                  <a:pt x="10600287" y="13207124"/>
                </a:cubicBezTo>
                <a:cubicBezTo>
                  <a:pt x="10655065" y="13143016"/>
                  <a:pt x="10655065" y="13143016"/>
                  <a:pt x="10655065" y="13143016"/>
                </a:cubicBezTo>
                <a:cubicBezTo>
                  <a:pt x="10744222" y="13115860"/>
                  <a:pt x="10744222" y="13115860"/>
                  <a:pt x="10744222" y="13115860"/>
                </a:cubicBezTo>
                <a:cubicBezTo>
                  <a:pt x="10778603" y="13152812"/>
                  <a:pt x="10778603" y="13152812"/>
                  <a:pt x="10778603" y="13152812"/>
                </a:cubicBezTo>
                <a:cubicBezTo>
                  <a:pt x="10867760" y="13125652"/>
                  <a:pt x="10867760" y="13125652"/>
                  <a:pt x="10867760" y="13125652"/>
                </a:cubicBezTo>
                <a:lnTo>
                  <a:pt x="10878771" y="13120058"/>
                </a:lnTo>
                <a:lnTo>
                  <a:pt x="10879340" y="13119614"/>
                </a:lnTo>
                <a:cubicBezTo>
                  <a:pt x="10904180" y="13100192"/>
                  <a:pt x="10904180" y="13100192"/>
                  <a:pt x="10904180" y="13100192"/>
                </a:cubicBezTo>
                <a:cubicBezTo>
                  <a:pt x="10958954" y="13036086"/>
                  <a:pt x="10958954" y="13036086"/>
                  <a:pt x="10958954" y="13036086"/>
                </a:cubicBezTo>
                <a:cubicBezTo>
                  <a:pt x="11013733" y="12971976"/>
                  <a:pt x="11013733" y="12971976"/>
                  <a:pt x="11013733" y="12971976"/>
                </a:cubicBezTo>
                <a:cubicBezTo>
                  <a:pt x="11049717" y="12949158"/>
                  <a:pt x="11076706" y="12932046"/>
                  <a:pt x="11096948" y="12919210"/>
                </a:cubicBezTo>
                <a:lnTo>
                  <a:pt x="11121797" y="12903454"/>
                </a:lnTo>
                <a:lnTo>
                  <a:pt x="11133041" y="12847742"/>
                </a:lnTo>
                <a:cubicBezTo>
                  <a:pt x="11141647" y="12805108"/>
                  <a:pt x="11141647" y="12805108"/>
                  <a:pt x="11141647" y="12805108"/>
                </a:cubicBezTo>
                <a:close/>
                <a:moveTo>
                  <a:pt x="11443307" y="12683626"/>
                </a:moveTo>
                <a:lnTo>
                  <a:pt x="11415969" y="12715624"/>
                </a:lnTo>
                <a:cubicBezTo>
                  <a:pt x="11409120" y="12723638"/>
                  <a:pt x="11409120" y="12723638"/>
                  <a:pt x="11409120" y="12723638"/>
                </a:cubicBezTo>
                <a:lnTo>
                  <a:pt x="11447642" y="12711906"/>
                </a:lnTo>
                <a:lnTo>
                  <a:pt x="11445536" y="12698176"/>
                </a:lnTo>
                <a:close/>
                <a:moveTo>
                  <a:pt x="11381150" y="12447614"/>
                </a:moveTo>
                <a:cubicBezTo>
                  <a:pt x="11291990" y="12474772"/>
                  <a:pt x="11237213" y="12538880"/>
                  <a:pt x="11237213" y="12538880"/>
                </a:cubicBezTo>
                <a:cubicBezTo>
                  <a:pt x="11148056" y="12566038"/>
                  <a:pt x="11148056" y="12566038"/>
                  <a:pt x="11148056" y="12566038"/>
                </a:cubicBezTo>
                <a:cubicBezTo>
                  <a:pt x="11058899" y="12593192"/>
                  <a:pt x="11058899" y="12593192"/>
                  <a:pt x="11058899" y="12593192"/>
                </a:cubicBezTo>
                <a:cubicBezTo>
                  <a:pt x="11036609" y="12599980"/>
                  <a:pt x="11019890" y="12605072"/>
                  <a:pt x="11007354" y="12608892"/>
                </a:cubicBezTo>
                <a:lnTo>
                  <a:pt x="10989564" y="12614312"/>
                </a:lnTo>
                <a:lnTo>
                  <a:pt x="10958230" y="12650984"/>
                </a:lnTo>
                <a:cubicBezTo>
                  <a:pt x="10951382" y="12658998"/>
                  <a:pt x="10951382" y="12658998"/>
                  <a:pt x="10951382" y="12658998"/>
                </a:cubicBezTo>
                <a:cubicBezTo>
                  <a:pt x="10985763" y="12695950"/>
                  <a:pt x="10985763" y="12695950"/>
                  <a:pt x="10985763" y="12695950"/>
                </a:cubicBezTo>
                <a:lnTo>
                  <a:pt x="10947957" y="12719922"/>
                </a:lnTo>
                <a:lnTo>
                  <a:pt x="10949345" y="12721412"/>
                </a:lnTo>
                <a:cubicBezTo>
                  <a:pt x="11127661" y="12667096"/>
                  <a:pt x="11127661" y="12667096"/>
                  <a:pt x="11127661" y="12667096"/>
                </a:cubicBezTo>
                <a:cubicBezTo>
                  <a:pt x="11182437" y="12602988"/>
                  <a:pt x="11182437" y="12602988"/>
                  <a:pt x="11182437" y="12602988"/>
                </a:cubicBezTo>
                <a:cubicBezTo>
                  <a:pt x="11182437" y="12602988"/>
                  <a:pt x="11237213" y="12538880"/>
                  <a:pt x="11271594" y="12575832"/>
                </a:cubicBezTo>
                <a:cubicBezTo>
                  <a:pt x="11305977" y="12612782"/>
                  <a:pt x="11305977" y="12612782"/>
                  <a:pt x="11305977" y="12612782"/>
                </a:cubicBezTo>
                <a:cubicBezTo>
                  <a:pt x="11360753" y="12548676"/>
                  <a:pt x="11360753" y="12548676"/>
                  <a:pt x="11360753" y="12548676"/>
                </a:cubicBezTo>
                <a:cubicBezTo>
                  <a:pt x="11381150" y="12447614"/>
                  <a:pt x="11381150" y="12447614"/>
                  <a:pt x="11381150" y="12447614"/>
                </a:cubicBezTo>
                <a:close/>
                <a:moveTo>
                  <a:pt x="12832361" y="7932016"/>
                </a:moveTo>
                <a:cubicBezTo>
                  <a:pt x="12820142" y="7934258"/>
                  <a:pt x="12802151" y="7945665"/>
                  <a:pt x="12774761" y="7977719"/>
                </a:cubicBezTo>
                <a:cubicBezTo>
                  <a:pt x="12719983" y="8041829"/>
                  <a:pt x="12719983" y="8041829"/>
                  <a:pt x="12719983" y="8041829"/>
                </a:cubicBezTo>
                <a:lnTo>
                  <a:pt x="12715967" y="8046748"/>
                </a:lnTo>
                <a:lnTo>
                  <a:pt x="12766777" y="8014526"/>
                </a:lnTo>
                <a:cubicBezTo>
                  <a:pt x="12827501" y="7976020"/>
                  <a:pt x="12827501" y="7976020"/>
                  <a:pt x="12827501" y="7976020"/>
                </a:cubicBezTo>
                <a:lnTo>
                  <a:pt x="12836078" y="7933526"/>
                </a:lnTo>
                <a:close/>
                <a:moveTo>
                  <a:pt x="84332" y="6512625"/>
                </a:moveTo>
                <a:lnTo>
                  <a:pt x="82790" y="6519365"/>
                </a:lnTo>
                <a:lnTo>
                  <a:pt x="85130" y="6519902"/>
                </a:lnTo>
                <a:close/>
                <a:moveTo>
                  <a:pt x="0" y="6051101"/>
                </a:moveTo>
                <a:lnTo>
                  <a:pt x="4281" y="6061754"/>
                </a:lnTo>
                <a:cubicBezTo>
                  <a:pt x="4281" y="6061754"/>
                  <a:pt x="4281" y="6061754"/>
                  <a:pt x="1892" y="6072198"/>
                </a:cubicBezTo>
                <a:lnTo>
                  <a:pt x="0" y="6080469"/>
                </a:lnTo>
                <a:close/>
                <a:moveTo>
                  <a:pt x="117598" y="5032513"/>
                </a:moveTo>
                <a:cubicBezTo>
                  <a:pt x="117598" y="5032513"/>
                  <a:pt x="117598" y="5032513"/>
                  <a:pt x="40457" y="5102798"/>
                </a:cubicBezTo>
                <a:cubicBezTo>
                  <a:pt x="40457" y="5102798"/>
                  <a:pt x="40457" y="5102798"/>
                  <a:pt x="21343" y="5186355"/>
                </a:cubicBezTo>
                <a:cubicBezTo>
                  <a:pt x="21343" y="5186355"/>
                  <a:pt x="21343" y="5186355"/>
                  <a:pt x="79370" y="5199628"/>
                </a:cubicBezTo>
                <a:cubicBezTo>
                  <a:pt x="137396" y="5212902"/>
                  <a:pt x="118283" y="5296460"/>
                  <a:pt x="118283" y="5296460"/>
                </a:cubicBezTo>
                <a:cubicBezTo>
                  <a:pt x="118283" y="5296460"/>
                  <a:pt x="118283" y="5296460"/>
                  <a:pt x="99169" y="5380015"/>
                </a:cubicBezTo>
                <a:cubicBezTo>
                  <a:pt x="99169" y="5380015"/>
                  <a:pt x="99169" y="5380015"/>
                  <a:pt x="176994" y="5573678"/>
                </a:cubicBezTo>
                <a:lnTo>
                  <a:pt x="179334" y="5574217"/>
                </a:lnTo>
                <a:lnTo>
                  <a:pt x="174136" y="5526835"/>
                </a:lnTo>
                <a:cubicBezTo>
                  <a:pt x="174136" y="5526835"/>
                  <a:pt x="174136" y="5526835"/>
                  <a:pt x="232161" y="5540110"/>
                </a:cubicBezTo>
                <a:cubicBezTo>
                  <a:pt x="232161" y="5540110"/>
                  <a:pt x="232161" y="5540110"/>
                  <a:pt x="234551" y="5529664"/>
                </a:cubicBezTo>
                <a:lnTo>
                  <a:pt x="245484" y="5481868"/>
                </a:lnTo>
                <a:lnTo>
                  <a:pt x="237721" y="5462545"/>
                </a:lnTo>
                <a:cubicBezTo>
                  <a:pt x="232249" y="5448930"/>
                  <a:pt x="224953" y="5430770"/>
                  <a:pt x="215223" y="5406564"/>
                </a:cubicBezTo>
                <a:cubicBezTo>
                  <a:pt x="215223" y="5406564"/>
                  <a:pt x="215223" y="5406564"/>
                  <a:pt x="176309" y="5309735"/>
                </a:cubicBezTo>
                <a:cubicBezTo>
                  <a:pt x="176309" y="5309735"/>
                  <a:pt x="176309" y="5309735"/>
                  <a:pt x="137396" y="5212902"/>
                </a:cubicBezTo>
                <a:cubicBezTo>
                  <a:pt x="137396" y="5212902"/>
                  <a:pt x="156512" y="5129347"/>
                  <a:pt x="117598" y="5032513"/>
                </a:cubicBezTo>
                <a:close/>
                <a:moveTo>
                  <a:pt x="11532388" y="4182835"/>
                </a:moveTo>
                <a:lnTo>
                  <a:pt x="11519943" y="4197398"/>
                </a:lnTo>
                <a:lnTo>
                  <a:pt x="11518176" y="4214872"/>
                </a:lnTo>
                <a:cubicBezTo>
                  <a:pt x="11518726" y="4225081"/>
                  <a:pt x="11521753" y="4236012"/>
                  <a:pt x="11530350" y="4245250"/>
                </a:cubicBezTo>
                <a:lnTo>
                  <a:pt x="11559125" y="4211572"/>
                </a:lnTo>
                <a:lnTo>
                  <a:pt x="11546893" y="4198425"/>
                </a:lnTo>
                <a:cubicBezTo>
                  <a:pt x="11532388" y="4182835"/>
                  <a:pt x="11532388" y="4182835"/>
                  <a:pt x="11532388" y="4182835"/>
                </a:cubicBezTo>
                <a:close/>
                <a:moveTo>
                  <a:pt x="12561489" y="4059074"/>
                </a:moveTo>
                <a:lnTo>
                  <a:pt x="12557728" y="4063473"/>
                </a:lnTo>
                <a:lnTo>
                  <a:pt x="12562639" y="4060307"/>
                </a:lnTo>
                <a:close/>
                <a:moveTo>
                  <a:pt x="3175619" y="1386487"/>
                </a:moveTo>
                <a:lnTo>
                  <a:pt x="3143180" y="1416041"/>
                </a:lnTo>
                <a:cubicBezTo>
                  <a:pt x="3143180" y="1416041"/>
                  <a:pt x="3143180" y="1416041"/>
                  <a:pt x="3151532" y="1492144"/>
                </a:cubicBezTo>
                <a:lnTo>
                  <a:pt x="3158517" y="1555825"/>
                </a:lnTo>
                <a:lnTo>
                  <a:pt x="3160119" y="1549588"/>
                </a:lnTo>
                <a:cubicBezTo>
                  <a:pt x="3160119" y="1549588"/>
                  <a:pt x="3160119" y="1549588"/>
                  <a:pt x="3179232" y="1466030"/>
                </a:cubicBezTo>
                <a:cubicBezTo>
                  <a:pt x="3188788" y="1424252"/>
                  <a:pt x="3186313" y="1401701"/>
                  <a:pt x="3179638" y="1389181"/>
                </a:cubicBezTo>
                <a:close/>
                <a:moveTo>
                  <a:pt x="7462246" y="687179"/>
                </a:moveTo>
                <a:lnTo>
                  <a:pt x="7452204" y="731074"/>
                </a:lnTo>
                <a:cubicBezTo>
                  <a:pt x="7466713" y="734390"/>
                  <a:pt x="7478785" y="731664"/>
                  <a:pt x="7488439" y="726996"/>
                </a:cubicBezTo>
                <a:lnTo>
                  <a:pt x="7503029" y="716482"/>
                </a:lnTo>
                <a:lnTo>
                  <a:pt x="7507373" y="697498"/>
                </a:lnTo>
                <a:cubicBezTo>
                  <a:pt x="7507373" y="697498"/>
                  <a:pt x="7507373" y="697498"/>
                  <a:pt x="7482891" y="691901"/>
                </a:cubicBezTo>
                <a:close/>
                <a:moveTo>
                  <a:pt x="3469906" y="0"/>
                </a:moveTo>
                <a:lnTo>
                  <a:pt x="3487543" y="0"/>
                </a:lnTo>
                <a:lnTo>
                  <a:pt x="3492602" y="1157"/>
                </a:lnTo>
                <a:cubicBezTo>
                  <a:pt x="3500762" y="3024"/>
                  <a:pt x="3511642" y="5512"/>
                  <a:pt x="3526149" y="8830"/>
                </a:cubicBezTo>
                <a:cubicBezTo>
                  <a:pt x="3526149" y="8830"/>
                  <a:pt x="3526149" y="8830"/>
                  <a:pt x="3526448" y="7524"/>
                </a:cubicBezTo>
                <a:lnTo>
                  <a:pt x="3528169" y="0"/>
                </a:lnTo>
                <a:lnTo>
                  <a:pt x="6690269" y="0"/>
                </a:lnTo>
                <a:lnTo>
                  <a:pt x="6696480" y="30611"/>
                </a:lnTo>
                <a:cubicBezTo>
                  <a:pt x="6696480" y="30611"/>
                  <a:pt x="6696480" y="30611"/>
                  <a:pt x="6698869" y="20166"/>
                </a:cubicBezTo>
                <a:lnTo>
                  <a:pt x="6703482" y="0"/>
                </a:lnTo>
                <a:lnTo>
                  <a:pt x="7002959" y="0"/>
                </a:lnTo>
                <a:lnTo>
                  <a:pt x="7003039" y="31020"/>
                </a:lnTo>
                <a:cubicBezTo>
                  <a:pt x="7003140" y="69685"/>
                  <a:pt x="7003299" y="131549"/>
                  <a:pt x="7003554" y="230531"/>
                </a:cubicBezTo>
                <a:cubicBezTo>
                  <a:pt x="7003554" y="230531"/>
                  <a:pt x="7003554" y="230531"/>
                  <a:pt x="7042469" y="327366"/>
                </a:cubicBezTo>
                <a:cubicBezTo>
                  <a:pt x="7042469" y="327366"/>
                  <a:pt x="7042469" y="327366"/>
                  <a:pt x="7043154" y="591307"/>
                </a:cubicBezTo>
                <a:cubicBezTo>
                  <a:pt x="7043154" y="591307"/>
                  <a:pt x="7024039" y="674867"/>
                  <a:pt x="6966012" y="661593"/>
                </a:cubicBezTo>
                <a:cubicBezTo>
                  <a:pt x="6966012" y="661593"/>
                  <a:pt x="6966012" y="661593"/>
                  <a:pt x="7004923" y="758421"/>
                </a:cubicBezTo>
                <a:cubicBezTo>
                  <a:pt x="7004923" y="758421"/>
                  <a:pt x="7004923" y="758421"/>
                  <a:pt x="7062953" y="771694"/>
                </a:cubicBezTo>
                <a:cubicBezTo>
                  <a:pt x="7062953" y="771694"/>
                  <a:pt x="7120979" y="784968"/>
                  <a:pt x="7120979" y="784968"/>
                </a:cubicBezTo>
                <a:cubicBezTo>
                  <a:pt x="7101863" y="868531"/>
                  <a:pt x="7043838" y="855258"/>
                  <a:pt x="7024723" y="938813"/>
                </a:cubicBezTo>
                <a:cubicBezTo>
                  <a:pt x="7024723" y="938813"/>
                  <a:pt x="7024723" y="938813"/>
                  <a:pt x="7101863" y="868531"/>
                </a:cubicBezTo>
                <a:cubicBezTo>
                  <a:pt x="7101863" y="868531"/>
                  <a:pt x="7101863" y="868531"/>
                  <a:pt x="7120979" y="784968"/>
                </a:cubicBezTo>
                <a:cubicBezTo>
                  <a:pt x="7120979" y="784968"/>
                  <a:pt x="7120979" y="784968"/>
                  <a:pt x="7140094" y="701415"/>
                </a:cubicBezTo>
                <a:cubicBezTo>
                  <a:pt x="7159208" y="617855"/>
                  <a:pt x="7082065" y="688143"/>
                  <a:pt x="7101181" y="604581"/>
                </a:cubicBezTo>
                <a:cubicBezTo>
                  <a:pt x="7101181" y="604581"/>
                  <a:pt x="7101181" y="604581"/>
                  <a:pt x="7120294" y="521029"/>
                </a:cubicBezTo>
                <a:cubicBezTo>
                  <a:pt x="7120294" y="521029"/>
                  <a:pt x="7120294" y="521029"/>
                  <a:pt x="7139408" y="437470"/>
                </a:cubicBezTo>
                <a:cubicBezTo>
                  <a:pt x="7139408" y="437470"/>
                  <a:pt x="7139408" y="437470"/>
                  <a:pt x="7100494" y="340639"/>
                </a:cubicBezTo>
                <a:cubicBezTo>
                  <a:pt x="7100494" y="340639"/>
                  <a:pt x="7100494" y="340639"/>
                  <a:pt x="7177638" y="270354"/>
                </a:cubicBezTo>
                <a:cubicBezTo>
                  <a:pt x="7177638" y="270354"/>
                  <a:pt x="7177638" y="270354"/>
                  <a:pt x="7235663" y="283629"/>
                </a:cubicBezTo>
                <a:cubicBezTo>
                  <a:pt x="7235663" y="283629"/>
                  <a:pt x="7235663" y="283629"/>
                  <a:pt x="7197434" y="450743"/>
                </a:cubicBezTo>
                <a:cubicBezTo>
                  <a:pt x="7197434" y="450743"/>
                  <a:pt x="7197434" y="450743"/>
                  <a:pt x="7236349" y="547578"/>
                </a:cubicBezTo>
                <a:cubicBezTo>
                  <a:pt x="7236349" y="547578"/>
                  <a:pt x="7236349" y="547578"/>
                  <a:pt x="7217235" y="631130"/>
                </a:cubicBezTo>
                <a:cubicBezTo>
                  <a:pt x="7217235" y="631130"/>
                  <a:pt x="7217235" y="631130"/>
                  <a:pt x="7179006" y="798244"/>
                </a:cubicBezTo>
                <a:cubicBezTo>
                  <a:pt x="7179006" y="798244"/>
                  <a:pt x="7179006" y="798244"/>
                  <a:pt x="7237034" y="811519"/>
                </a:cubicBezTo>
                <a:cubicBezTo>
                  <a:pt x="7237034" y="811519"/>
                  <a:pt x="7237034" y="811519"/>
                  <a:pt x="7198805" y="978636"/>
                </a:cubicBezTo>
                <a:cubicBezTo>
                  <a:pt x="7198805" y="978636"/>
                  <a:pt x="7198805" y="978636"/>
                  <a:pt x="7237717" y="1075470"/>
                </a:cubicBezTo>
                <a:cubicBezTo>
                  <a:pt x="7237717" y="1075470"/>
                  <a:pt x="7159892" y="881803"/>
                  <a:pt x="7218602" y="1159027"/>
                </a:cubicBezTo>
                <a:cubicBezTo>
                  <a:pt x="7218602" y="1159027"/>
                  <a:pt x="7218602" y="1159027"/>
                  <a:pt x="7180375" y="1326137"/>
                </a:cubicBezTo>
                <a:cubicBezTo>
                  <a:pt x="7180375" y="1326137"/>
                  <a:pt x="7180375" y="1326137"/>
                  <a:pt x="7200174" y="1506530"/>
                </a:cubicBezTo>
                <a:cubicBezTo>
                  <a:pt x="7200174" y="1506530"/>
                  <a:pt x="7200174" y="1506530"/>
                  <a:pt x="7181059" y="1590088"/>
                </a:cubicBezTo>
                <a:cubicBezTo>
                  <a:pt x="7181059" y="1590088"/>
                  <a:pt x="7181059" y="1590088"/>
                  <a:pt x="7219969" y="1686928"/>
                </a:cubicBezTo>
                <a:cubicBezTo>
                  <a:pt x="7219969" y="1686928"/>
                  <a:pt x="7219969" y="1686928"/>
                  <a:pt x="7277998" y="1700204"/>
                </a:cubicBezTo>
                <a:cubicBezTo>
                  <a:pt x="7277998" y="1700204"/>
                  <a:pt x="7277998" y="1700204"/>
                  <a:pt x="7239086" y="1603362"/>
                </a:cubicBezTo>
                <a:cubicBezTo>
                  <a:pt x="7239086" y="1603362"/>
                  <a:pt x="7239086" y="1603362"/>
                  <a:pt x="7297114" y="1616635"/>
                </a:cubicBezTo>
                <a:cubicBezTo>
                  <a:pt x="7297114" y="1616635"/>
                  <a:pt x="7297114" y="1616635"/>
                  <a:pt x="7374253" y="1546351"/>
                </a:cubicBezTo>
                <a:cubicBezTo>
                  <a:pt x="7374253" y="1546351"/>
                  <a:pt x="7374253" y="1546351"/>
                  <a:pt x="7393369" y="1462792"/>
                </a:cubicBezTo>
                <a:cubicBezTo>
                  <a:pt x="7393369" y="1462792"/>
                  <a:pt x="7393369" y="1462792"/>
                  <a:pt x="7395756" y="1452354"/>
                </a:cubicBezTo>
                <a:lnTo>
                  <a:pt x="7406691" y="1404553"/>
                </a:lnTo>
                <a:lnTo>
                  <a:pt x="7398925" y="1385236"/>
                </a:lnTo>
                <a:cubicBezTo>
                  <a:pt x="7393455" y="1371619"/>
                  <a:pt x="7386159" y="1353467"/>
                  <a:pt x="7376430" y="1329258"/>
                </a:cubicBezTo>
                <a:cubicBezTo>
                  <a:pt x="7376430" y="1329258"/>
                  <a:pt x="7376430" y="1329258"/>
                  <a:pt x="7400911" y="1334859"/>
                </a:cubicBezTo>
                <a:lnTo>
                  <a:pt x="7421554" y="1339579"/>
                </a:lnTo>
                <a:lnTo>
                  <a:pt x="7425805" y="1320995"/>
                </a:lnTo>
                <a:lnTo>
                  <a:pt x="7418040" y="1301680"/>
                </a:lnTo>
                <a:lnTo>
                  <a:pt x="7414018" y="1291662"/>
                </a:lnTo>
                <a:lnTo>
                  <a:pt x="7407114" y="1290082"/>
                </a:lnTo>
                <a:lnTo>
                  <a:pt x="7386473" y="1285360"/>
                </a:lnTo>
                <a:lnTo>
                  <a:pt x="7373572" y="1282409"/>
                </a:lnTo>
                <a:cubicBezTo>
                  <a:pt x="7373572" y="1282409"/>
                  <a:pt x="7373572" y="1282409"/>
                  <a:pt x="7383211" y="1273629"/>
                </a:cubicBezTo>
                <a:lnTo>
                  <a:pt x="7390721" y="1266789"/>
                </a:lnTo>
                <a:lnTo>
                  <a:pt x="7400457" y="1257918"/>
                </a:lnTo>
                <a:lnTo>
                  <a:pt x="7395545" y="1245698"/>
                </a:lnTo>
                <a:cubicBezTo>
                  <a:pt x="7395545" y="1245698"/>
                  <a:pt x="7395545" y="1245698"/>
                  <a:pt x="7414659" y="1162141"/>
                </a:cubicBezTo>
                <a:cubicBezTo>
                  <a:pt x="7414659" y="1162141"/>
                  <a:pt x="7414659" y="1162141"/>
                  <a:pt x="7356633" y="1148869"/>
                </a:cubicBezTo>
                <a:cubicBezTo>
                  <a:pt x="7356633" y="1148869"/>
                  <a:pt x="7375745" y="1065307"/>
                  <a:pt x="7375745" y="1065307"/>
                </a:cubicBezTo>
                <a:cubicBezTo>
                  <a:pt x="7375745" y="1065307"/>
                  <a:pt x="7375745" y="1065307"/>
                  <a:pt x="7394860" y="981750"/>
                </a:cubicBezTo>
                <a:cubicBezTo>
                  <a:pt x="7394860" y="981750"/>
                  <a:pt x="7394860" y="981750"/>
                  <a:pt x="7355949" y="884918"/>
                </a:cubicBezTo>
                <a:cubicBezTo>
                  <a:pt x="7355949" y="884918"/>
                  <a:pt x="7355949" y="884918"/>
                  <a:pt x="7375063" y="801357"/>
                </a:cubicBezTo>
                <a:cubicBezTo>
                  <a:pt x="7375063" y="801357"/>
                  <a:pt x="7375063" y="801357"/>
                  <a:pt x="7317034" y="788084"/>
                </a:cubicBezTo>
                <a:cubicBezTo>
                  <a:pt x="7317034" y="788084"/>
                  <a:pt x="7317034" y="788084"/>
                  <a:pt x="7394178" y="717797"/>
                </a:cubicBezTo>
                <a:cubicBezTo>
                  <a:pt x="7394178" y="717797"/>
                  <a:pt x="7394178" y="717797"/>
                  <a:pt x="7432406" y="550683"/>
                </a:cubicBezTo>
                <a:cubicBezTo>
                  <a:pt x="7432406" y="550683"/>
                  <a:pt x="7432406" y="550683"/>
                  <a:pt x="7374378" y="537411"/>
                </a:cubicBezTo>
                <a:cubicBezTo>
                  <a:pt x="7374378" y="537411"/>
                  <a:pt x="7374378" y="537411"/>
                  <a:pt x="7393492" y="453849"/>
                </a:cubicBezTo>
                <a:cubicBezTo>
                  <a:pt x="7393492" y="453849"/>
                  <a:pt x="7393492" y="453849"/>
                  <a:pt x="7354580" y="357016"/>
                </a:cubicBezTo>
                <a:cubicBezTo>
                  <a:pt x="7354580" y="357016"/>
                  <a:pt x="7354580" y="357016"/>
                  <a:pt x="7373695" y="273458"/>
                </a:cubicBezTo>
                <a:cubicBezTo>
                  <a:pt x="7450834" y="203175"/>
                  <a:pt x="7392807" y="189901"/>
                  <a:pt x="7411924" y="106341"/>
                </a:cubicBezTo>
                <a:cubicBezTo>
                  <a:pt x="7411924" y="106341"/>
                  <a:pt x="7411924" y="106341"/>
                  <a:pt x="7431722" y="286730"/>
                </a:cubicBezTo>
                <a:cubicBezTo>
                  <a:pt x="7431722" y="286730"/>
                  <a:pt x="7431722" y="286730"/>
                  <a:pt x="7451521" y="467124"/>
                </a:cubicBezTo>
                <a:cubicBezTo>
                  <a:pt x="7451521" y="467124"/>
                  <a:pt x="7451521" y="467124"/>
                  <a:pt x="7476002" y="472724"/>
                </a:cubicBezTo>
                <a:lnTo>
                  <a:pt x="7496645" y="477446"/>
                </a:lnTo>
                <a:lnTo>
                  <a:pt x="7505793" y="437466"/>
                </a:lnTo>
                <a:lnTo>
                  <a:pt x="7527470" y="342695"/>
                </a:lnTo>
                <a:lnTo>
                  <a:pt x="7520310" y="320735"/>
                </a:lnTo>
                <a:cubicBezTo>
                  <a:pt x="7513941" y="311040"/>
                  <a:pt x="7504256" y="303324"/>
                  <a:pt x="7489750" y="300005"/>
                </a:cubicBezTo>
                <a:cubicBezTo>
                  <a:pt x="7489750" y="300005"/>
                  <a:pt x="7489750" y="300005"/>
                  <a:pt x="7508865" y="216449"/>
                </a:cubicBezTo>
                <a:cubicBezTo>
                  <a:pt x="7508865" y="216449"/>
                  <a:pt x="7508865" y="216449"/>
                  <a:pt x="7527979" y="132889"/>
                </a:cubicBezTo>
                <a:cubicBezTo>
                  <a:pt x="7527979" y="132889"/>
                  <a:pt x="7527979" y="132889"/>
                  <a:pt x="7568586" y="67994"/>
                </a:cubicBezTo>
                <a:lnTo>
                  <a:pt x="7583004" y="44950"/>
                </a:lnTo>
                <a:lnTo>
                  <a:pt x="7582885" y="0"/>
                </a:lnTo>
                <a:lnTo>
                  <a:pt x="9924669" y="0"/>
                </a:lnTo>
                <a:lnTo>
                  <a:pt x="9924840" y="65676"/>
                </a:lnTo>
                <a:cubicBezTo>
                  <a:pt x="9924840" y="65676"/>
                  <a:pt x="9924840" y="65676"/>
                  <a:pt x="9905726" y="149232"/>
                </a:cubicBezTo>
                <a:cubicBezTo>
                  <a:pt x="9847697" y="135957"/>
                  <a:pt x="9847697" y="135957"/>
                  <a:pt x="9847697" y="135957"/>
                </a:cubicBezTo>
                <a:cubicBezTo>
                  <a:pt x="9842917" y="156846"/>
                  <a:pt x="9838137" y="177743"/>
                  <a:pt x="9828580" y="219517"/>
                </a:cubicBezTo>
                <a:cubicBezTo>
                  <a:pt x="9828580" y="219517"/>
                  <a:pt x="9828580" y="219517"/>
                  <a:pt x="9886611" y="232790"/>
                </a:cubicBezTo>
                <a:cubicBezTo>
                  <a:pt x="9886611" y="232790"/>
                  <a:pt x="9886611" y="232790"/>
                  <a:pt x="9809466" y="303076"/>
                </a:cubicBezTo>
                <a:cubicBezTo>
                  <a:pt x="9809466" y="303076"/>
                  <a:pt x="9809466" y="303076"/>
                  <a:pt x="9867497" y="316348"/>
                </a:cubicBezTo>
                <a:cubicBezTo>
                  <a:pt x="9867497" y="316348"/>
                  <a:pt x="9867497" y="316348"/>
                  <a:pt x="9848384" y="399909"/>
                </a:cubicBezTo>
                <a:cubicBezTo>
                  <a:pt x="9848384" y="399909"/>
                  <a:pt x="9848384" y="399909"/>
                  <a:pt x="9829267" y="483467"/>
                </a:cubicBezTo>
                <a:cubicBezTo>
                  <a:pt x="9829267" y="483467"/>
                  <a:pt x="9829267" y="483467"/>
                  <a:pt x="9791041" y="650580"/>
                </a:cubicBezTo>
                <a:cubicBezTo>
                  <a:pt x="9791041" y="650580"/>
                  <a:pt x="9791041" y="650580"/>
                  <a:pt x="9849065" y="663851"/>
                </a:cubicBezTo>
                <a:cubicBezTo>
                  <a:pt x="9849065" y="663851"/>
                  <a:pt x="9849065" y="663851"/>
                  <a:pt x="9829952" y="747409"/>
                </a:cubicBezTo>
                <a:cubicBezTo>
                  <a:pt x="9829952" y="747409"/>
                  <a:pt x="9829952" y="747409"/>
                  <a:pt x="9827559" y="757862"/>
                </a:cubicBezTo>
                <a:lnTo>
                  <a:pt x="9813224" y="820527"/>
                </a:lnTo>
                <a:lnTo>
                  <a:pt x="9810838" y="830964"/>
                </a:lnTo>
                <a:lnTo>
                  <a:pt x="9810537" y="832279"/>
                </a:lnTo>
                <a:lnTo>
                  <a:pt x="9808446" y="841421"/>
                </a:lnTo>
                <a:lnTo>
                  <a:pt x="9805161" y="855780"/>
                </a:lnTo>
                <a:cubicBezTo>
                  <a:pt x="9801277" y="872753"/>
                  <a:pt x="9796501" y="893638"/>
                  <a:pt x="9791721" y="914525"/>
                </a:cubicBezTo>
                <a:cubicBezTo>
                  <a:pt x="9791721" y="914525"/>
                  <a:pt x="9791721" y="914525"/>
                  <a:pt x="9772608" y="998083"/>
                </a:cubicBezTo>
                <a:cubicBezTo>
                  <a:pt x="9830633" y="1011358"/>
                  <a:pt x="9849748" y="927799"/>
                  <a:pt x="9830633" y="1011358"/>
                </a:cubicBezTo>
                <a:cubicBezTo>
                  <a:pt x="9830633" y="1011358"/>
                  <a:pt x="9830633" y="1011358"/>
                  <a:pt x="9849748" y="927799"/>
                </a:cubicBezTo>
                <a:cubicBezTo>
                  <a:pt x="9849748" y="927799"/>
                  <a:pt x="9849748" y="927799"/>
                  <a:pt x="9888664" y="1024636"/>
                </a:cubicBezTo>
                <a:cubicBezTo>
                  <a:pt x="9888664" y="1024636"/>
                  <a:pt x="9888664" y="1024636"/>
                  <a:pt x="9869549" y="1108192"/>
                </a:cubicBezTo>
                <a:cubicBezTo>
                  <a:pt x="9869549" y="1108192"/>
                  <a:pt x="9869549" y="1108192"/>
                  <a:pt x="9908461" y="1205025"/>
                </a:cubicBezTo>
                <a:cubicBezTo>
                  <a:pt x="9908461" y="1205025"/>
                  <a:pt x="9908461" y="1205025"/>
                  <a:pt x="9850434" y="1191750"/>
                </a:cubicBezTo>
                <a:cubicBezTo>
                  <a:pt x="9850434" y="1191750"/>
                  <a:pt x="9850434" y="1191750"/>
                  <a:pt x="9947375" y="1301856"/>
                </a:cubicBezTo>
                <a:cubicBezTo>
                  <a:pt x="9947375" y="1301856"/>
                  <a:pt x="9947375" y="1301856"/>
                  <a:pt x="10025201" y="1495523"/>
                </a:cubicBezTo>
                <a:cubicBezTo>
                  <a:pt x="10025201" y="1495523"/>
                  <a:pt x="10025201" y="1495523"/>
                  <a:pt x="10102339" y="1425236"/>
                </a:cubicBezTo>
                <a:cubicBezTo>
                  <a:pt x="10102339" y="1425236"/>
                  <a:pt x="10102339" y="1425236"/>
                  <a:pt x="10063430" y="1328403"/>
                </a:cubicBezTo>
                <a:cubicBezTo>
                  <a:pt x="10063430" y="1328403"/>
                  <a:pt x="10063430" y="1328403"/>
                  <a:pt x="10082544" y="1244848"/>
                </a:cubicBezTo>
                <a:cubicBezTo>
                  <a:pt x="10082544" y="1244848"/>
                  <a:pt x="10082544" y="1244848"/>
                  <a:pt x="10024514" y="1231573"/>
                </a:cubicBezTo>
                <a:cubicBezTo>
                  <a:pt x="10024514" y="1231573"/>
                  <a:pt x="10024514" y="1231573"/>
                  <a:pt x="10101659" y="1161290"/>
                </a:cubicBezTo>
                <a:cubicBezTo>
                  <a:pt x="10101659" y="1161290"/>
                  <a:pt x="10101659" y="1161290"/>
                  <a:pt x="10081856" y="980896"/>
                </a:cubicBezTo>
                <a:cubicBezTo>
                  <a:pt x="10081856" y="980896"/>
                  <a:pt x="10081856" y="980896"/>
                  <a:pt x="10139886" y="994171"/>
                </a:cubicBezTo>
                <a:cubicBezTo>
                  <a:pt x="10139886" y="994171"/>
                  <a:pt x="10139886" y="994171"/>
                  <a:pt x="10120085" y="813777"/>
                </a:cubicBezTo>
                <a:cubicBezTo>
                  <a:pt x="10120085" y="813777"/>
                  <a:pt x="10120085" y="813777"/>
                  <a:pt x="10100973" y="897334"/>
                </a:cubicBezTo>
                <a:cubicBezTo>
                  <a:pt x="10100973" y="897334"/>
                  <a:pt x="10100973" y="897334"/>
                  <a:pt x="10042948" y="884061"/>
                </a:cubicBezTo>
                <a:cubicBezTo>
                  <a:pt x="10062061" y="800507"/>
                  <a:pt x="10159002" y="910608"/>
                  <a:pt x="10081176" y="716945"/>
                </a:cubicBezTo>
                <a:cubicBezTo>
                  <a:pt x="10081176" y="716945"/>
                  <a:pt x="10081176" y="716945"/>
                  <a:pt x="10139203" y="730220"/>
                </a:cubicBezTo>
                <a:cubicBezTo>
                  <a:pt x="10139203" y="730220"/>
                  <a:pt x="10139203" y="730220"/>
                  <a:pt x="10119402" y="549836"/>
                </a:cubicBezTo>
                <a:cubicBezTo>
                  <a:pt x="10119402" y="549836"/>
                  <a:pt x="10119402" y="549836"/>
                  <a:pt x="10138517" y="466280"/>
                </a:cubicBezTo>
                <a:cubicBezTo>
                  <a:pt x="10138517" y="466280"/>
                  <a:pt x="10138517" y="466280"/>
                  <a:pt x="10157629" y="382722"/>
                </a:cubicBezTo>
                <a:cubicBezTo>
                  <a:pt x="10157629" y="382722"/>
                  <a:pt x="10157629" y="382722"/>
                  <a:pt x="10176746" y="299160"/>
                </a:cubicBezTo>
                <a:cubicBezTo>
                  <a:pt x="10176746" y="299160"/>
                  <a:pt x="10176746" y="299160"/>
                  <a:pt x="10118718" y="285888"/>
                </a:cubicBezTo>
                <a:cubicBezTo>
                  <a:pt x="10137833" y="202328"/>
                  <a:pt x="10214975" y="132044"/>
                  <a:pt x="10137833" y="202328"/>
                </a:cubicBezTo>
                <a:cubicBezTo>
                  <a:pt x="10156948" y="118769"/>
                  <a:pt x="10214975" y="132044"/>
                  <a:pt x="10156948" y="118769"/>
                </a:cubicBezTo>
                <a:cubicBezTo>
                  <a:pt x="10156948" y="118769"/>
                  <a:pt x="10156948" y="118769"/>
                  <a:pt x="10118036" y="21937"/>
                </a:cubicBezTo>
                <a:cubicBezTo>
                  <a:pt x="10118036" y="21937"/>
                  <a:pt x="10118036" y="21937"/>
                  <a:pt x="10120425" y="11493"/>
                </a:cubicBezTo>
                <a:lnTo>
                  <a:pt x="10123054" y="0"/>
                </a:lnTo>
                <a:lnTo>
                  <a:pt x="10581920" y="0"/>
                </a:lnTo>
                <a:lnTo>
                  <a:pt x="10582027" y="41008"/>
                </a:lnTo>
                <a:cubicBezTo>
                  <a:pt x="10582092" y="66268"/>
                  <a:pt x="10582167" y="95137"/>
                  <a:pt x="10582253" y="128130"/>
                </a:cubicBezTo>
                <a:cubicBezTo>
                  <a:pt x="10582253" y="128130"/>
                  <a:pt x="10582253" y="128130"/>
                  <a:pt x="10564505" y="739579"/>
                </a:cubicBezTo>
                <a:cubicBezTo>
                  <a:pt x="10564505" y="739579"/>
                  <a:pt x="10564505" y="739579"/>
                  <a:pt x="10603421" y="836414"/>
                </a:cubicBezTo>
                <a:cubicBezTo>
                  <a:pt x="10603421" y="836414"/>
                  <a:pt x="10603421" y="836414"/>
                  <a:pt x="10526278" y="906696"/>
                </a:cubicBezTo>
                <a:cubicBezTo>
                  <a:pt x="10526278" y="906696"/>
                  <a:pt x="10526278" y="906696"/>
                  <a:pt x="10565194" y="1003528"/>
                </a:cubicBezTo>
                <a:cubicBezTo>
                  <a:pt x="10565194" y="1003528"/>
                  <a:pt x="10565194" y="1003528"/>
                  <a:pt x="10584307" y="919976"/>
                </a:cubicBezTo>
                <a:cubicBezTo>
                  <a:pt x="10584307" y="919976"/>
                  <a:pt x="10584307" y="919976"/>
                  <a:pt x="10617495" y="1434735"/>
                </a:cubicBezTo>
                <a:lnTo>
                  <a:pt x="10622365" y="1510264"/>
                </a:lnTo>
                <a:lnTo>
                  <a:pt x="10643483" y="1492761"/>
                </a:lnTo>
                <a:cubicBezTo>
                  <a:pt x="10667328" y="1472991"/>
                  <a:pt x="10667328" y="1472991"/>
                  <a:pt x="10667328" y="1472991"/>
                </a:cubicBezTo>
                <a:cubicBezTo>
                  <a:pt x="10866039" y="1317619"/>
                  <a:pt x="10866039" y="1317619"/>
                  <a:pt x="10866039" y="1317619"/>
                </a:cubicBezTo>
                <a:cubicBezTo>
                  <a:pt x="10831656" y="1280670"/>
                  <a:pt x="10866039" y="1317619"/>
                  <a:pt x="10920813" y="1253511"/>
                </a:cubicBezTo>
                <a:cubicBezTo>
                  <a:pt x="10975593" y="1189400"/>
                  <a:pt x="10975593" y="1189400"/>
                  <a:pt x="10975593" y="1189400"/>
                </a:cubicBezTo>
                <a:cubicBezTo>
                  <a:pt x="11085149" y="1061179"/>
                  <a:pt x="11085149" y="1061179"/>
                  <a:pt x="11085149" y="1061179"/>
                </a:cubicBezTo>
                <a:cubicBezTo>
                  <a:pt x="11283857" y="905810"/>
                  <a:pt x="11283857" y="905810"/>
                  <a:pt x="11283857" y="905810"/>
                </a:cubicBezTo>
                <a:cubicBezTo>
                  <a:pt x="11592127" y="622217"/>
                  <a:pt x="11592127" y="622217"/>
                  <a:pt x="11592127" y="622217"/>
                </a:cubicBezTo>
                <a:cubicBezTo>
                  <a:pt x="11571727" y="723276"/>
                  <a:pt x="11571727" y="723276"/>
                  <a:pt x="11571727" y="723276"/>
                </a:cubicBezTo>
                <a:cubicBezTo>
                  <a:pt x="11626506" y="659164"/>
                  <a:pt x="11626506" y="659164"/>
                  <a:pt x="11626506" y="659164"/>
                </a:cubicBezTo>
                <a:cubicBezTo>
                  <a:pt x="11736060" y="530948"/>
                  <a:pt x="11736060" y="530948"/>
                  <a:pt x="11736060" y="530948"/>
                </a:cubicBezTo>
                <a:cubicBezTo>
                  <a:pt x="11825222" y="503790"/>
                  <a:pt x="11825222" y="503790"/>
                  <a:pt x="11825222" y="503790"/>
                </a:cubicBezTo>
                <a:cubicBezTo>
                  <a:pt x="11879999" y="439681"/>
                  <a:pt x="11879999" y="439681"/>
                  <a:pt x="11879999" y="439681"/>
                </a:cubicBezTo>
                <a:cubicBezTo>
                  <a:pt x="11893980" y="577694"/>
                  <a:pt x="11914380" y="476629"/>
                  <a:pt x="11914380" y="476629"/>
                </a:cubicBezTo>
                <a:cubicBezTo>
                  <a:pt x="11969158" y="412520"/>
                  <a:pt x="11969158" y="412520"/>
                  <a:pt x="11969158" y="412520"/>
                </a:cubicBezTo>
                <a:cubicBezTo>
                  <a:pt x="12023933" y="348413"/>
                  <a:pt x="12023933" y="348413"/>
                  <a:pt x="12023933" y="348413"/>
                </a:cubicBezTo>
                <a:cubicBezTo>
                  <a:pt x="12078710" y="284303"/>
                  <a:pt x="12078710" y="284303"/>
                  <a:pt x="12078710" y="284303"/>
                </a:cubicBezTo>
                <a:cubicBezTo>
                  <a:pt x="12257029" y="229985"/>
                  <a:pt x="12257029" y="229985"/>
                  <a:pt x="12257029" y="229985"/>
                </a:cubicBezTo>
                <a:cubicBezTo>
                  <a:pt x="12257029" y="229985"/>
                  <a:pt x="12257029" y="229985"/>
                  <a:pt x="12222649" y="193035"/>
                </a:cubicBezTo>
                <a:cubicBezTo>
                  <a:pt x="12311799" y="165885"/>
                  <a:pt x="12311799" y="165885"/>
                  <a:pt x="12311799" y="165885"/>
                </a:cubicBezTo>
                <a:cubicBezTo>
                  <a:pt x="12455738" y="74616"/>
                  <a:pt x="12455738" y="74616"/>
                  <a:pt x="12455738" y="74616"/>
                </a:cubicBezTo>
                <a:cubicBezTo>
                  <a:pt x="12510515" y="10507"/>
                  <a:pt x="12510515" y="10507"/>
                  <a:pt x="12510515" y="10507"/>
                </a:cubicBezTo>
                <a:lnTo>
                  <a:pt x="12527085" y="0"/>
                </a:lnTo>
                <a:lnTo>
                  <a:pt x="12849913" y="0"/>
                </a:lnTo>
                <a:lnTo>
                  <a:pt x="12846751" y="2939"/>
                </a:lnTo>
                <a:cubicBezTo>
                  <a:pt x="12702817" y="94200"/>
                  <a:pt x="12702817" y="94200"/>
                  <a:pt x="12702817" y="94200"/>
                </a:cubicBezTo>
                <a:cubicBezTo>
                  <a:pt x="12558881" y="185469"/>
                  <a:pt x="12558881" y="185469"/>
                  <a:pt x="12558881" y="185469"/>
                </a:cubicBezTo>
                <a:lnTo>
                  <a:pt x="12550321" y="195489"/>
                </a:lnTo>
                <a:cubicBezTo>
                  <a:pt x="12504104" y="249584"/>
                  <a:pt x="12504104" y="249584"/>
                  <a:pt x="12504104" y="249584"/>
                </a:cubicBezTo>
                <a:cubicBezTo>
                  <a:pt x="12504104" y="249584"/>
                  <a:pt x="12449324" y="313691"/>
                  <a:pt x="12449324" y="313691"/>
                </a:cubicBezTo>
                <a:cubicBezTo>
                  <a:pt x="12394554" y="377793"/>
                  <a:pt x="12394554" y="377793"/>
                  <a:pt x="12394554" y="377793"/>
                </a:cubicBezTo>
                <a:cubicBezTo>
                  <a:pt x="12141061" y="597278"/>
                  <a:pt x="12141061" y="597278"/>
                  <a:pt x="12141061" y="597278"/>
                </a:cubicBezTo>
                <a:cubicBezTo>
                  <a:pt x="12086283" y="661388"/>
                  <a:pt x="12086283" y="661388"/>
                  <a:pt x="12086283" y="661388"/>
                </a:cubicBezTo>
                <a:lnTo>
                  <a:pt x="12078626" y="663722"/>
                </a:lnTo>
                <a:lnTo>
                  <a:pt x="12073746" y="665208"/>
                </a:lnTo>
                <a:lnTo>
                  <a:pt x="12064558" y="668007"/>
                </a:lnTo>
                <a:lnTo>
                  <a:pt x="12058768" y="669771"/>
                </a:lnTo>
                <a:lnTo>
                  <a:pt x="12046777" y="673423"/>
                </a:lnTo>
                <a:cubicBezTo>
                  <a:pt x="12046058" y="673643"/>
                  <a:pt x="12048670" y="672848"/>
                  <a:pt x="12052848" y="671575"/>
                </a:cubicBezTo>
                <a:lnTo>
                  <a:pt x="12058768" y="669771"/>
                </a:lnTo>
                <a:lnTo>
                  <a:pt x="12060685" y="669187"/>
                </a:lnTo>
                <a:lnTo>
                  <a:pt x="12064558" y="668007"/>
                </a:lnTo>
                <a:lnTo>
                  <a:pt x="12078626" y="663722"/>
                </a:lnTo>
                <a:lnTo>
                  <a:pt x="12082626" y="662503"/>
                </a:lnTo>
                <a:cubicBezTo>
                  <a:pt x="12084890" y="661813"/>
                  <a:pt x="12086283" y="661388"/>
                  <a:pt x="12086283" y="661388"/>
                </a:cubicBezTo>
                <a:cubicBezTo>
                  <a:pt x="11942349" y="752658"/>
                  <a:pt x="11942349" y="752658"/>
                  <a:pt x="11942349" y="752658"/>
                </a:cubicBezTo>
                <a:cubicBezTo>
                  <a:pt x="11798414" y="843921"/>
                  <a:pt x="11798414" y="843921"/>
                  <a:pt x="11798414" y="843921"/>
                </a:cubicBezTo>
                <a:cubicBezTo>
                  <a:pt x="11723238" y="1009096"/>
                  <a:pt x="11723238" y="1009096"/>
                  <a:pt x="11723238" y="1009096"/>
                </a:cubicBezTo>
                <a:cubicBezTo>
                  <a:pt x="11688857" y="972144"/>
                  <a:pt x="11688857" y="972144"/>
                  <a:pt x="11688857" y="972144"/>
                </a:cubicBezTo>
                <a:cubicBezTo>
                  <a:pt x="11634078" y="1036255"/>
                  <a:pt x="11634078" y="1036255"/>
                  <a:pt x="11634078" y="1036255"/>
                </a:cubicBezTo>
                <a:cubicBezTo>
                  <a:pt x="11668460" y="1073206"/>
                  <a:pt x="11634078" y="1036255"/>
                  <a:pt x="11613684" y="1137312"/>
                </a:cubicBezTo>
                <a:cubicBezTo>
                  <a:pt x="11702840" y="1110156"/>
                  <a:pt x="11702840" y="1110156"/>
                  <a:pt x="11702840" y="1110156"/>
                </a:cubicBezTo>
                <a:cubicBezTo>
                  <a:pt x="11648064" y="1174262"/>
                  <a:pt x="11558908" y="1201422"/>
                  <a:pt x="11593289" y="1238372"/>
                </a:cubicBezTo>
                <a:lnTo>
                  <a:pt x="11538508" y="1302484"/>
                </a:lnTo>
                <a:cubicBezTo>
                  <a:pt x="11504129" y="1265531"/>
                  <a:pt x="11504129" y="1265531"/>
                  <a:pt x="11504129" y="1265531"/>
                </a:cubicBezTo>
                <a:cubicBezTo>
                  <a:pt x="11305421" y="1420903"/>
                  <a:pt x="11305421" y="1420903"/>
                  <a:pt x="11305421" y="1420903"/>
                </a:cubicBezTo>
                <a:cubicBezTo>
                  <a:pt x="11216259" y="1448063"/>
                  <a:pt x="11216259" y="1448063"/>
                  <a:pt x="11216259" y="1448063"/>
                </a:cubicBezTo>
                <a:cubicBezTo>
                  <a:pt x="11250642" y="1485013"/>
                  <a:pt x="11250642" y="1485013"/>
                  <a:pt x="11250642" y="1485013"/>
                </a:cubicBezTo>
                <a:cubicBezTo>
                  <a:pt x="11195865" y="1549122"/>
                  <a:pt x="11161483" y="1512172"/>
                  <a:pt x="11106707" y="1576280"/>
                </a:cubicBezTo>
                <a:cubicBezTo>
                  <a:pt x="11072324" y="1539328"/>
                  <a:pt x="11072324" y="1539328"/>
                  <a:pt x="11072324" y="1539328"/>
                </a:cubicBezTo>
                <a:cubicBezTo>
                  <a:pt x="11051929" y="1640387"/>
                  <a:pt x="11051929" y="1640387"/>
                  <a:pt x="11051929" y="1640387"/>
                </a:cubicBezTo>
                <a:cubicBezTo>
                  <a:pt x="10997150" y="1704497"/>
                  <a:pt x="10997150" y="1704497"/>
                  <a:pt x="10997150" y="1704497"/>
                </a:cubicBezTo>
                <a:cubicBezTo>
                  <a:pt x="10942378" y="1768602"/>
                  <a:pt x="10942378" y="1768602"/>
                  <a:pt x="10942378" y="1768602"/>
                </a:cubicBezTo>
                <a:cubicBezTo>
                  <a:pt x="10853220" y="1795760"/>
                  <a:pt x="10853220" y="1795760"/>
                  <a:pt x="10853220" y="1795760"/>
                </a:cubicBezTo>
                <a:cubicBezTo>
                  <a:pt x="10818837" y="1758810"/>
                  <a:pt x="10853220" y="1795760"/>
                  <a:pt x="10798443" y="1859871"/>
                </a:cubicBezTo>
                <a:cubicBezTo>
                  <a:pt x="10818837" y="1758810"/>
                  <a:pt x="10798443" y="1859871"/>
                  <a:pt x="10743664" y="1923981"/>
                </a:cubicBezTo>
                <a:cubicBezTo>
                  <a:pt x="10709285" y="1887025"/>
                  <a:pt x="10709285" y="1887025"/>
                  <a:pt x="10709285" y="1887025"/>
                </a:cubicBezTo>
                <a:cubicBezTo>
                  <a:pt x="10654506" y="1951141"/>
                  <a:pt x="10654506" y="1951141"/>
                  <a:pt x="10654506" y="1951141"/>
                </a:cubicBezTo>
                <a:cubicBezTo>
                  <a:pt x="10599727" y="2015249"/>
                  <a:pt x="10599727" y="2015249"/>
                  <a:pt x="10599727" y="2015249"/>
                </a:cubicBezTo>
                <a:lnTo>
                  <a:pt x="10583971" y="2033690"/>
                </a:lnTo>
                <a:lnTo>
                  <a:pt x="10582543" y="2060610"/>
                </a:lnTo>
                <a:cubicBezTo>
                  <a:pt x="10579843" y="2111513"/>
                  <a:pt x="10575522" y="2192958"/>
                  <a:pt x="10568611" y="2323270"/>
                </a:cubicBezTo>
                <a:cubicBezTo>
                  <a:pt x="10568611" y="2323270"/>
                  <a:pt x="10568611" y="2323270"/>
                  <a:pt x="10560547" y="2358523"/>
                </a:cubicBezTo>
                <a:lnTo>
                  <a:pt x="10557003" y="2374013"/>
                </a:lnTo>
                <a:lnTo>
                  <a:pt x="10566079" y="2363388"/>
                </a:lnTo>
                <a:cubicBezTo>
                  <a:pt x="10572928" y="2355377"/>
                  <a:pt x="10572928" y="2355377"/>
                  <a:pt x="10572928" y="2355377"/>
                </a:cubicBezTo>
                <a:cubicBezTo>
                  <a:pt x="10607306" y="2392325"/>
                  <a:pt x="10607306" y="2392325"/>
                  <a:pt x="10607306" y="2392325"/>
                </a:cubicBezTo>
                <a:cubicBezTo>
                  <a:pt x="10716857" y="2264114"/>
                  <a:pt x="10716857" y="2264114"/>
                  <a:pt x="10716857" y="2264114"/>
                </a:cubicBezTo>
                <a:cubicBezTo>
                  <a:pt x="10771633" y="2200003"/>
                  <a:pt x="10771633" y="2200003"/>
                  <a:pt x="10771633" y="2200003"/>
                </a:cubicBezTo>
                <a:cubicBezTo>
                  <a:pt x="10826410" y="2135893"/>
                  <a:pt x="10826410" y="2135893"/>
                  <a:pt x="10826410" y="2135893"/>
                </a:cubicBezTo>
                <a:cubicBezTo>
                  <a:pt x="10860794" y="2172849"/>
                  <a:pt x="10860794" y="2172849"/>
                  <a:pt x="10860794" y="2172849"/>
                </a:cubicBezTo>
                <a:cubicBezTo>
                  <a:pt x="10881188" y="2071783"/>
                  <a:pt x="10881188" y="2071783"/>
                  <a:pt x="10881188" y="2071783"/>
                </a:cubicBezTo>
                <a:cubicBezTo>
                  <a:pt x="10915572" y="2108739"/>
                  <a:pt x="10915572" y="2108739"/>
                  <a:pt x="10915572" y="2108739"/>
                </a:cubicBezTo>
                <a:cubicBezTo>
                  <a:pt x="10942956" y="2076688"/>
                  <a:pt x="10956656" y="2060655"/>
                  <a:pt x="10970350" y="2044625"/>
                </a:cubicBezTo>
                <a:cubicBezTo>
                  <a:pt x="10970350" y="2044625"/>
                  <a:pt x="10970350" y="2044625"/>
                  <a:pt x="10935967" y="2007674"/>
                </a:cubicBezTo>
                <a:cubicBezTo>
                  <a:pt x="10990743" y="1943570"/>
                  <a:pt x="10990743" y="1943570"/>
                  <a:pt x="10990743" y="1943570"/>
                </a:cubicBezTo>
                <a:cubicBezTo>
                  <a:pt x="11189454" y="1788196"/>
                  <a:pt x="11189454" y="1788196"/>
                  <a:pt x="11189454" y="1788196"/>
                </a:cubicBezTo>
                <a:cubicBezTo>
                  <a:pt x="11333386" y="1696930"/>
                  <a:pt x="11333386" y="1696930"/>
                  <a:pt x="11333386" y="1696930"/>
                </a:cubicBezTo>
                <a:cubicBezTo>
                  <a:pt x="11497722" y="1504598"/>
                  <a:pt x="11497722" y="1504598"/>
                  <a:pt x="11497722" y="1504598"/>
                </a:cubicBezTo>
                <a:cubicBezTo>
                  <a:pt x="11497722" y="1504598"/>
                  <a:pt x="11497722" y="1504598"/>
                  <a:pt x="11504568" y="1496583"/>
                </a:cubicBezTo>
                <a:lnTo>
                  <a:pt x="11545651" y="1448503"/>
                </a:lnTo>
                <a:lnTo>
                  <a:pt x="11552498" y="1440492"/>
                </a:lnTo>
                <a:cubicBezTo>
                  <a:pt x="11641651" y="1413339"/>
                  <a:pt x="11641651" y="1413339"/>
                  <a:pt x="11641651" y="1413339"/>
                </a:cubicBezTo>
                <a:cubicBezTo>
                  <a:pt x="11751209" y="1285118"/>
                  <a:pt x="11751209" y="1285118"/>
                  <a:pt x="11751209" y="1285118"/>
                </a:cubicBezTo>
                <a:cubicBezTo>
                  <a:pt x="11840363" y="1257962"/>
                  <a:pt x="11840363" y="1257962"/>
                  <a:pt x="11840363" y="1257962"/>
                </a:cubicBezTo>
                <a:cubicBezTo>
                  <a:pt x="11949919" y="1129743"/>
                  <a:pt x="11949919" y="1129743"/>
                  <a:pt x="11949919" y="1129743"/>
                </a:cubicBezTo>
                <a:cubicBezTo>
                  <a:pt x="11860762" y="1156901"/>
                  <a:pt x="11860762" y="1156901"/>
                  <a:pt x="11860762" y="1156901"/>
                </a:cubicBezTo>
                <a:cubicBezTo>
                  <a:pt x="11915541" y="1092789"/>
                  <a:pt x="11915541" y="1092789"/>
                  <a:pt x="11915541" y="1092789"/>
                </a:cubicBezTo>
                <a:cubicBezTo>
                  <a:pt x="11970318" y="1028680"/>
                  <a:pt x="11970318" y="1028680"/>
                  <a:pt x="11970318" y="1028680"/>
                </a:cubicBezTo>
                <a:cubicBezTo>
                  <a:pt x="12025096" y="964570"/>
                  <a:pt x="12025096" y="964570"/>
                  <a:pt x="12025096" y="964570"/>
                </a:cubicBezTo>
                <a:cubicBezTo>
                  <a:pt x="12079871" y="900465"/>
                  <a:pt x="12079871" y="900465"/>
                  <a:pt x="12079871" y="900465"/>
                </a:cubicBezTo>
                <a:cubicBezTo>
                  <a:pt x="12004701" y="1065630"/>
                  <a:pt x="12004701" y="1065630"/>
                  <a:pt x="12004701" y="1065630"/>
                </a:cubicBezTo>
                <a:cubicBezTo>
                  <a:pt x="12093859" y="1038471"/>
                  <a:pt x="12093859" y="1038471"/>
                  <a:pt x="12093859" y="1038471"/>
                </a:cubicBezTo>
                <a:cubicBezTo>
                  <a:pt x="12353759" y="579914"/>
                  <a:pt x="12148634" y="974365"/>
                  <a:pt x="12203413" y="910255"/>
                </a:cubicBezTo>
                <a:cubicBezTo>
                  <a:pt x="12278586" y="745086"/>
                  <a:pt x="12278586" y="745086"/>
                  <a:pt x="12278586" y="745086"/>
                </a:cubicBezTo>
                <a:cubicBezTo>
                  <a:pt x="12367743" y="717929"/>
                  <a:pt x="12367743" y="717929"/>
                  <a:pt x="12367743" y="717929"/>
                </a:cubicBezTo>
                <a:cubicBezTo>
                  <a:pt x="12422520" y="653820"/>
                  <a:pt x="12422520" y="653820"/>
                  <a:pt x="12422520" y="653820"/>
                </a:cubicBezTo>
                <a:cubicBezTo>
                  <a:pt x="12511681" y="626662"/>
                  <a:pt x="12511681" y="626662"/>
                  <a:pt x="12511681" y="626662"/>
                </a:cubicBezTo>
                <a:cubicBezTo>
                  <a:pt x="12566459" y="562551"/>
                  <a:pt x="12566459" y="562551"/>
                  <a:pt x="12566459" y="562551"/>
                </a:cubicBezTo>
                <a:cubicBezTo>
                  <a:pt x="12600840" y="599502"/>
                  <a:pt x="12600840" y="599502"/>
                  <a:pt x="12600840" y="599502"/>
                </a:cubicBezTo>
                <a:cubicBezTo>
                  <a:pt x="12655613" y="535398"/>
                  <a:pt x="12655613" y="535398"/>
                  <a:pt x="12655613" y="535398"/>
                </a:cubicBezTo>
                <a:cubicBezTo>
                  <a:pt x="12635222" y="636455"/>
                  <a:pt x="12635222" y="636455"/>
                  <a:pt x="12635222" y="636455"/>
                </a:cubicBezTo>
                <a:cubicBezTo>
                  <a:pt x="12689992" y="572354"/>
                  <a:pt x="12689992" y="572354"/>
                  <a:pt x="12724373" y="609302"/>
                </a:cubicBezTo>
                <a:cubicBezTo>
                  <a:pt x="12779150" y="545194"/>
                  <a:pt x="12779150" y="545194"/>
                  <a:pt x="12689992" y="572354"/>
                </a:cubicBezTo>
                <a:cubicBezTo>
                  <a:pt x="12765167" y="407179"/>
                  <a:pt x="12765167" y="407179"/>
                  <a:pt x="12765167" y="407179"/>
                </a:cubicBezTo>
                <a:cubicBezTo>
                  <a:pt x="12744772" y="508243"/>
                  <a:pt x="12799548" y="444132"/>
                  <a:pt x="12799548" y="444132"/>
                </a:cubicBezTo>
                <a:cubicBezTo>
                  <a:pt x="12744772" y="508243"/>
                  <a:pt x="12744772" y="508243"/>
                  <a:pt x="12744772" y="508243"/>
                </a:cubicBezTo>
                <a:cubicBezTo>
                  <a:pt x="12888709" y="416970"/>
                  <a:pt x="12888709" y="416970"/>
                  <a:pt x="12888709" y="416970"/>
                </a:cubicBezTo>
                <a:cubicBezTo>
                  <a:pt x="13142198" y="197486"/>
                  <a:pt x="13142198" y="197486"/>
                  <a:pt x="13142198" y="197486"/>
                </a:cubicBezTo>
                <a:cubicBezTo>
                  <a:pt x="13265735" y="207283"/>
                  <a:pt x="13265735" y="207283"/>
                  <a:pt x="13265735" y="207283"/>
                </a:cubicBezTo>
                <a:cubicBezTo>
                  <a:pt x="13320509" y="143177"/>
                  <a:pt x="13320509" y="143177"/>
                  <a:pt x="13320509" y="143177"/>
                </a:cubicBezTo>
                <a:cubicBezTo>
                  <a:pt x="13464447" y="51908"/>
                  <a:pt x="13464447" y="51908"/>
                  <a:pt x="13464447" y="51908"/>
                </a:cubicBezTo>
                <a:cubicBezTo>
                  <a:pt x="13489286" y="32486"/>
                  <a:pt x="13511020" y="15492"/>
                  <a:pt x="13530037" y="622"/>
                </a:cubicBezTo>
                <a:lnTo>
                  <a:pt x="13530832" y="0"/>
                </a:lnTo>
                <a:lnTo>
                  <a:pt x="13574752" y="0"/>
                </a:lnTo>
                <a:lnTo>
                  <a:pt x="13536773" y="44450"/>
                </a:lnTo>
                <a:cubicBezTo>
                  <a:pt x="13389273" y="217079"/>
                  <a:pt x="13389273" y="217079"/>
                  <a:pt x="13389273" y="217079"/>
                </a:cubicBezTo>
                <a:cubicBezTo>
                  <a:pt x="13190563" y="372454"/>
                  <a:pt x="13190563" y="372454"/>
                  <a:pt x="13190563" y="372454"/>
                </a:cubicBezTo>
                <a:cubicBezTo>
                  <a:pt x="12807125" y="821213"/>
                  <a:pt x="12807125" y="821213"/>
                  <a:pt x="12807125" y="821213"/>
                </a:cubicBezTo>
                <a:cubicBezTo>
                  <a:pt x="12772744" y="784261"/>
                  <a:pt x="12772744" y="784261"/>
                  <a:pt x="12772744" y="784261"/>
                </a:cubicBezTo>
                <a:cubicBezTo>
                  <a:pt x="12745353" y="816320"/>
                  <a:pt x="12717968" y="848369"/>
                  <a:pt x="12697426" y="872410"/>
                </a:cubicBezTo>
                <a:lnTo>
                  <a:pt x="12686299" y="885434"/>
                </a:lnTo>
                <a:lnTo>
                  <a:pt x="12683727" y="888443"/>
                </a:lnTo>
                <a:cubicBezTo>
                  <a:pt x="12676886" y="896451"/>
                  <a:pt x="12663191" y="912481"/>
                  <a:pt x="12663191" y="912481"/>
                </a:cubicBezTo>
                <a:cubicBezTo>
                  <a:pt x="12608411" y="976588"/>
                  <a:pt x="12608411" y="976588"/>
                  <a:pt x="12608411" y="976588"/>
                </a:cubicBezTo>
                <a:cubicBezTo>
                  <a:pt x="12519254" y="1003745"/>
                  <a:pt x="12519254" y="1003745"/>
                  <a:pt x="12519254" y="1003745"/>
                </a:cubicBezTo>
                <a:cubicBezTo>
                  <a:pt x="12464477" y="1067854"/>
                  <a:pt x="12464477" y="1067854"/>
                  <a:pt x="12464477" y="1067854"/>
                </a:cubicBezTo>
                <a:cubicBezTo>
                  <a:pt x="12498859" y="1104804"/>
                  <a:pt x="12498859" y="1104804"/>
                  <a:pt x="12498859" y="1104804"/>
                </a:cubicBezTo>
                <a:cubicBezTo>
                  <a:pt x="12409698" y="1131964"/>
                  <a:pt x="12409698" y="1131964"/>
                  <a:pt x="12409698" y="1131964"/>
                </a:cubicBezTo>
                <a:cubicBezTo>
                  <a:pt x="12389302" y="1233029"/>
                  <a:pt x="12389302" y="1233029"/>
                  <a:pt x="12389302" y="1233029"/>
                </a:cubicBezTo>
                <a:cubicBezTo>
                  <a:pt x="12354920" y="1196075"/>
                  <a:pt x="12354920" y="1196075"/>
                  <a:pt x="12354920" y="1196075"/>
                </a:cubicBezTo>
                <a:cubicBezTo>
                  <a:pt x="12300144" y="1260181"/>
                  <a:pt x="12300144" y="1260181"/>
                  <a:pt x="12300144" y="1260181"/>
                </a:cubicBezTo>
                <a:cubicBezTo>
                  <a:pt x="12245366" y="1324294"/>
                  <a:pt x="12245366" y="1324294"/>
                  <a:pt x="12245366" y="1324294"/>
                </a:cubicBezTo>
                <a:cubicBezTo>
                  <a:pt x="12190588" y="1388404"/>
                  <a:pt x="12190588" y="1388404"/>
                  <a:pt x="12190588" y="1388404"/>
                </a:cubicBezTo>
                <a:cubicBezTo>
                  <a:pt x="12170195" y="1489464"/>
                  <a:pt x="12170195" y="1489464"/>
                  <a:pt x="12170195" y="1489464"/>
                </a:cubicBezTo>
                <a:cubicBezTo>
                  <a:pt x="12204574" y="1526416"/>
                  <a:pt x="12204574" y="1526416"/>
                  <a:pt x="12204574" y="1526416"/>
                </a:cubicBezTo>
                <a:cubicBezTo>
                  <a:pt x="12115415" y="1553575"/>
                  <a:pt x="12115415" y="1553575"/>
                  <a:pt x="12115415" y="1553575"/>
                </a:cubicBezTo>
                <a:cubicBezTo>
                  <a:pt x="12149798" y="1590526"/>
                  <a:pt x="12149798" y="1590526"/>
                  <a:pt x="12149798" y="1590526"/>
                </a:cubicBezTo>
                <a:cubicBezTo>
                  <a:pt x="12238955" y="1563366"/>
                  <a:pt x="12238955" y="1563366"/>
                  <a:pt x="12238955" y="1563366"/>
                </a:cubicBezTo>
                <a:cubicBezTo>
                  <a:pt x="12293733" y="1499256"/>
                  <a:pt x="12293733" y="1499256"/>
                  <a:pt x="12293733" y="1499256"/>
                </a:cubicBezTo>
                <a:cubicBezTo>
                  <a:pt x="12437672" y="1407987"/>
                  <a:pt x="12437672" y="1407987"/>
                  <a:pt x="12437672" y="1407987"/>
                </a:cubicBezTo>
                <a:cubicBezTo>
                  <a:pt x="12547224" y="1279773"/>
                  <a:pt x="12547224" y="1279773"/>
                  <a:pt x="12547224" y="1279773"/>
                </a:cubicBezTo>
                <a:cubicBezTo>
                  <a:pt x="12780319" y="1161349"/>
                  <a:pt x="12602002" y="1215660"/>
                  <a:pt x="12602002" y="1215660"/>
                </a:cubicBezTo>
                <a:cubicBezTo>
                  <a:pt x="12691159" y="1188503"/>
                  <a:pt x="12691159" y="1188503"/>
                  <a:pt x="12691159" y="1188503"/>
                </a:cubicBezTo>
                <a:cubicBezTo>
                  <a:pt x="12800714" y="1060282"/>
                  <a:pt x="12800714" y="1060282"/>
                  <a:pt x="12800714" y="1060282"/>
                </a:cubicBezTo>
                <a:cubicBezTo>
                  <a:pt x="12835095" y="1097238"/>
                  <a:pt x="12835095" y="1097238"/>
                  <a:pt x="12835095" y="1097238"/>
                </a:cubicBezTo>
                <a:cubicBezTo>
                  <a:pt x="12944651" y="969019"/>
                  <a:pt x="12944651" y="969019"/>
                  <a:pt x="12944651" y="969019"/>
                </a:cubicBezTo>
                <a:cubicBezTo>
                  <a:pt x="12999422" y="904915"/>
                  <a:pt x="12999422" y="904915"/>
                  <a:pt x="12999422" y="904915"/>
                </a:cubicBezTo>
                <a:cubicBezTo>
                  <a:pt x="13088581" y="877755"/>
                  <a:pt x="13088581" y="877755"/>
                  <a:pt x="13088581" y="877755"/>
                </a:cubicBezTo>
                <a:cubicBezTo>
                  <a:pt x="13198136" y="749534"/>
                  <a:pt x="13198136" y="749534"/>
                  <a:pt x="13198136" y="749534"/>
                </a:cubicBezTo>
                <a:cubicBezTo>
                  <a:pt x="13232520" y="786487"/>
                  <a:pt x="13232520" y="786487"/>
                  <a:pt x="13232520" y="786487"/>
                </a:cubicBezTo>
                <a:cubicBezTo>
                  <a:pt x="13212121" y="887553"/>
                  <a:pt x="13212121" y="887553"/>
                  <a:pt x="13212121" y="887553"/>
                </a:cubicBezTo>
                <a:cubicBezTo>
                  <a:pt x="13122962" y="914710"/>
                  <a:pt x="13122962" y="914710"/>
                  <a:pt x="13122962" y="914710"/>
                </a:cubicBezTo>
                <a:cubicBezTo>
                  <a:pt x="13068186" y="978819"/>
                  <a:pt x="13068186" y="978819"/>
                  <a:pt x="13068186" y="978819"/>
                </a:cubicBezTo>
                <a:cubicBezTo>
                  <a:pt x="13013412" y="1042919"/>
                  <a:pt x="13013412" y="1042919"/>
                  <a:pt x="13013412" y="1042919"/>
                </a:cubicBezTo>
                <a:cubicBezTo>
                  <a:pt x="12958636" y="1107031"/>
                  <a:pt x="12979032" y="1005969"/>
                  <a:pt x="12924252" y="1070078"/>
                </a:cubicBezTo>
                <a:cubicBezTo>
                  <a:pt x="12869475" y="1134190"/>
                  <a:pt x="12869475" y="1134190"/>
                  <a:pt x="12869475" y="1134190"/>
                </a:cubicBezTo>
                <a:cubicBezTo>
                  <a:pt x="12814697" y="1198299"/>
                  <a:pt x="12814697" y="1198299"/>
                  <a:pt x="12814697" y="1198299"/>
                </a:cubicBezTo>
                <a:cubicBezTo>
                  <a:pt x="12794303" y="1299356"/>
                  <a:pt x="12794303" y="1299356"/>
                  <a:pt x="12794303" y="1299356"/>
                </a:cubicBezTo>
                <a:cubicBezTo>
                  <a:pt x="12849081" y="1235249"/>
                  <a:pt x="12814697" y="1198299"/>
                  <a:pt x="12869475" y="1134190"/>
                </a:cubicBezTo>
                <a:cubicBezTo>
                  <a:pt x="12869475" y="1134190"/>
                  <a:pt x="12903859" y="1171140"/>
                  <a:pt x="12903859" y="1171140"/>
                </a:cubicBezTo>
                <a:cubicBezTo>
                  <a:pt x="12938241" y="1208090"/>
                  <a:pt x="12938241" y="1208090"/>
                  <a:pt x="12938241" y="1208090"/>
                </a:cubicBezTo>
                <a:cubicBezTo>
                  <a:pt x="13027398" y="1180931"/>
                  <a:pt x="13027398" y="1180931"/>
                  <a:pt x="13027398" y="1180931"/>
                </a:cubicBezTo>
                <a:cubicBezTo>
                  <a:pt x="12993019" y="1143981"/>
                  <a:pt x="13047796" y="1079871"/>
                  <a:pt x="13047796" y="1079871"/>
                </a:cubicBezTo>
                <a:cubicBezTo>
                  <a:pt x="13246503" y="924502"/>
                  <a:pt x="13246503" y="924502"/>
                  <a:pt x="13246503" y="924502"/>
                </a:cubicBezTo>
                <a:cubicBezTo>
                  <a:pt x="13335660" y="897345"/>
                  <a:pt x="13335660" y="897345"/>
                  <a:pt x="13335660" y="897345"/>
                </a:cubicBezTo>
                <a:cubicBezTo>
                  <a:pt x="13534374" y="741967"/>
                  <a:pt x="13534374" y="741967"/>
                  <a:pt x="13534374" y="741967"/>
                </a:cubicBezTo>
                <a:cubicBezTo>
                  <a:pt x="13568755" y="778920"/>
                  <a:pt x="13568755" y="778920"/>
                  <a:pt x="13568755" y="778920"/>
                </a:cubicBezTo>
                <a:cubicBezTo>
                  <a:pt x="13623534" y="714809"/>
                  <a:pt x="13623534" y="714809"/>
                  <a:pt x="13623534" y="714809"/>
                </a:cubicBezTo>
                <a:cubicBezTo>
                  <a:pt x="13589153" y="677858"/>
                  <a:pt x="13589153" y="677858"/>
                  <a:pt x="13589153" y="677858"/>
                </a:cubicBezTo>
                <a:cubicBezTo>
                  <a:pt x="13822244" y="559436"/>
                  <a:pt x="13822244" y="559436"/>
                  <a:pt x="13822244" y="559436"/>
                </a:cubicBezTo>
                <a:cubicBezTo>
                  <a:pt x="13931797" y="431217"/>
                  <a:pt x="13931797" y="431217"/>
                  <a:pt x="13931797" y="431217"/>
                </a:cubicBezTo>
                <a:cubicBezTo>
                  <a:pt x="14041351" y="302999"/>
                  <a:pt x="14041351" y="302999"/>
                  <a:pt x="14041351" y="302999"/>
                </a:cubicBezTo>
                <a:cubicBezTo>
                  <a:pt x="14020958" y="404062"/>
                  <a:pt x="14020958" y="404062"/>
                  <a:pt x="14020958" y="404062"/>
                </a:cubicBezTo>
                <a:cubicBezTo>
                  <a:pt x="14130511" y="275843"/>
                  <a:pt x="14130511" y="275843"/>
                  <a:pt x="14130511" y="275843"/>
                </a:cubicBezTo>
                <a:cubicBezTo>
                  <a:pt x="14240062" y="147628"/>
                  <a:pt x="14240062" y="147628"/>
                  <a:pt x="14240062" y="147628"/>
                </a:cubicBezTo>
                <a:cubicBezTo>
                  <a:pt x="14274442" y="184583"/>
                  <a:pt x="14274442" y="184583"/>
                  <a:pt x="14274442" y="184583"/>
                </a:cubicBezTo>
                <a:cubicBezTo>
                  <a:pt x="14219664" y="248690"/>
                  <a:pt x="14219664" y="248690"/>
                  <a:pt x="14219664" y="248690"/>
                </a:cubicBezTo>
                <a:lnTo>
                  <a:pt x="14308823" y="221535"/>
                </a:lnTo>
                <a:cubicBezTo>
                  <a:pt x="14254045" y="285642"/>
                  <a:pt x="14254045" y="285642"/>
                  <a:pt x="14254045" y="285642"/>
                </a:cubicBezTo>
                <a:cubicBezTo>
                  <a:pt x="14000561" y="505120"/>
                  <a:pt x="14000561" y="505120"/>
                  <a:pt x="14000561" y="505120"/>
                </a:cubicBezTo>
                <a:cubicBezTo>
                  <a:pt x="13945783" y="569232"/>
                  <a:pt x="13945783" y="569232"/>
                  <a:pt x="13945783" y="569232"/>
                </a:cubicBezTo>
                <a:cubicBezTo>
                  <a:pt x="13891004" y="633342"/>
                  <a:pt x="13891004" y="633342"/>
                  <a:pt x="13891004" y="633342"/>
                </a:cubicBezTo>
                <a:cubicBezTo>
                  <a:pt x="13836225" y="697452"/>
                  <a:pt x="13836225" y="697452"/>
                  <a:pt x="13836225" y="697452"/>
                </a:cubicBezTo>
                <a:cubicBezTo>
                  <a:pt x="13801845" y="660502"/>
                  <a:pt x="13801845" y="660502"/>
                  <a:pt x="13801845" y="660502"/>
                </a:cubicBezTo>
                <a:cubicBezTo>
                  <a:pt x="13747071" y="724608"/>
                  <a:pt x="13747071" y="724608"/>
                  <a:pt x="13747071" y="724608"/>
                </a:cubicBezTo>
                <a:cubicBezTo>
                  <a:pt x="13726678" y="825662"/>
                  <a:pt x="13726678" y="825662"/>
                  <a:pt x="13726678" y="825662"/>
                </a:cubicBezTo>
                <a:cubicBezTo>
                  <a:pt x="13562347" y="1017990"/>
                  <a:pt x="13562347" y="1017990"/>
                  <a:pt x="13562347" y="1017990"/>
                </a:cubicBezTo>
                <a:cubicBezTo>
                  <a:pt x="13343236" y="1274430"/>
                  <a:pt x="13343236" y="1274430"/>
                  <a:pt x="13343236" y="1274430"/>
                </a:cubicBezTo>
                <a:cubicBezTo>
                  <a:pt x="13144525" y="1429801"/>
                  <a:pt x="13144525" y="1429801"/>
                  <a:pt x="13144525" y="1429801"/>
                </a:cubicBezTo>
                <a:cubicBezTo>
                  <a:pt x="13000589" y="1521067"/>
                  <a:pt x="12980195" y="1622130"/>
                  <a:pt x="12891034" y="1649289"/>
                </a:cubicBezTo>
                <a:cubicBezTo>
                  <a:pt x="12836254" y="1713398"/>
                  <a:pt x="12836254" y="1713398"/>
                  <a:pt x="12836254" y="1713398"/>
                </a:cubicBezTo>
                <a:cubicBezTo>
                  <a:pt x="12671926" y="1905723"/>
                  <a:pt x="12671926" y="1905723"/>
                  <a:pt x="12671926" y="1905723"/>
                </a:cubicBezTo>
                <a:cubicBezTo>
                  <a:pt x="12761086" y="1878564"/>
                  <a:pt x="12761086" y="1878564"/>
                  <a:pt x="12761086" y="1878564"/>
                </a:cubicBezTo>
                <a:cubicBezTo>
                  <a:pt x="12507591" y="2098055"/>
                  <a:pt x="12541975" y="2135005"/>
                  <a:pt x="12487198" y="2199114"/>
                </a:cubicBezTo>
                <a:cubicBezTo>
                  <a:pt x="12432420" y="2263226"/>
                  <a:pt x="12432420" y="2263226"/>
                  <a:pt x="12432420" y="2263226"/>
                </a:cubicBezTo>
                <a:cubicBezTo>
                  <a:pt x="12466799" y="2300173"/>
                  <a:pt x="12466799" y="2300173"/>
                  <a:pt x="12466799" y="2300173"/>
                </a:cubicBezTo>
                <a:cubicBezTo>
                  <a:pt x="12477945" y="2296784"/>
                  <a:pt x="12486304" y="2294234"/>
                  <a:pt x="12492396" y="2292380"/>
                </a:cubicBezTo>
                <a:lnTo>
                  <a:pt x="12499075" y="2290344"/>
                </a:lnTo>
                <a:lnTo>
                  <a:pt x="12500234" y="2289991"/>
                </a:lnTo>
                <a:lnTo>
                  <a:pt x="12502319" y="2289355"/>
                </a:lnTo>
                <a:lnTo>
                  <a:pt x="12505979" y="2288240"/>
                </a:lnTo>
                <a:cubicBezTo>
                  <a:pt x="12506850" y="2287975"/>
                  <a:pt x="12506503" y="2288078"/>
                  <a:pt x="12504415" y="2288715"/>
                </a:cubicBezTo>
                <a:lnTo>
                  <a:pt x="12502319" y="2289355"/>
                </a:lnTo>
                <a:lnTo>
                  <a:pt x="12499075" y="2290344"/>
                </a:lnTo>
                <a:lnTo>
                  <a:pt x="12479338" y="2296354"/>
                </a:lnTo>
                <a:cubicBezTo>
                  <a:pt x="12472372" y="2298476"/>
                  <a:pt x="12466799" y="2300173"/>
                  <a:pt x="12466799" y="2300173"/>
                </a:cubicBezTo>
                <a:cubicBezTo>
                  <a:pt x="12665510" y="2144798"/>
                  <a:pt x="12665510" y="2144798"/>
                  <a:pt x="12665510" y="2144798"/>
                </a:cubicBezTo>
                <a:cubicBezTo>
                  <a:pt x="12501182" y="2337123"/>
                  <a:pt x="12501182" y="2337123"/>
                  <a:pt x="12501182" y="2337123"/>
                </a:cubicBezTo>
                <a:cubicBezTo>
                  <a:pt x="12412025" y="2364283"/>
                  <a:pt x="12412025" y="2364283"/>
                  <a:pt x="12412025" y="2364283"/>
                </a:cubicBezTo>
                <a:cubicBezTo>
                  <a:pt x="12357249" y="2428391"/>
                  <a:pt x="12357249" y="2428391"/>
                  <a:pt x="12357249" y="2428391"/>
                </a:cubicBezTo>
                <a:lnTo>
                  <a:pt x="12302474" y="2492499"/>
                </a:lnTo>
                <a:cubicBezTo>
                  <a:pt x="12282074" y="2593558"/>
                  <a:pt x="12282074" y="2593558"/>
                  <a:pt x="12282074" y="2593558"/>
                </a:cubicBezTo>
                <a:cubicBezTo>
                  <a:pt x="12227297" y="2657669"/>
                  <a:pt x="12227297" y="2657669"/>
                  <a:pt x="12227297" y="2657669"/>
                </a:cubicBezTo>
                <a:cubicBezTo>
                  <a:pt x="12371236" y="2566401"/>
                  <a:pt x="12302474" y="2492499"/>
                  <a:pt x="12371236" y="2566401"/>
                </a:cubicBezTo>
                <a:cubicBezTo>
                  <a:pt x="12336853" y="2529450"/>
                  <a:pt x="12336853" y="2529450"/>
                  <a:pt x="12336853" y="2529450"/>
                </a:cubicBezTo>
                <a:cubicBezTo>
                  <a:pt x="12426013" y="2502288"/>
                  <a:pt x="12426013" y="2502288"/>
                  <a:pt x="12426013" y="2502288"/>
                </a:cubicBezTo>
                <a:cubicBezTo>
                  <a:pt x="12569941" y="2411031"/>
                  <a:pt x="12569941" y="2411031"/>
                  <a:pt x="12569941" y="2411031"/>
                </a:cubicBezTo>
                <a:cubicBezTo>
                  <a:pt x="12535561" y="2374079"/>
                  <a:pt x="12535561" y="2374079"/>
                  <a:pt x="12535561" y="2374079"/>
                </a:cubicBezTo>
                <a:cubicBezTo>
                  <a:pt x="12590339" y="2309970"/>
                  <a:pt x="12590339" y="2309970"/>
                  <a:pt x="12590339" y="2309970"/>
                </a:cubicBezTo>
                <a:cubicBezTo>
                  <a:pt x="12699894" y="2181751"/>
                  <a:pt x="12699894" y="2181751"/>
                  <a:pt x="12699894" y="2181751"/>
                </a:cubicBezTo>
                <a:cubicBezTo>
                  <a:pt x="12734274" y="2218701"/>
                  <a:pt x="12734274" y="2218701"/>
                  <a:pt x="12789053" y="2154592"/>
                </a:cubicBezTo>
                <a:cubicBezTo>
                  <a:pt x="12953386" y="1962261"/>
                  <a:pt x="12953386" y="1962261"/>
                  <a:pt x="12953386" y="1962261"/>
                </a:cubicBezTo>
                <a:cubicBezTo>
                  <a:pt x="12987767" y="1999211"/>
                  <a:pt x="12987767" y="1999211"/>
                  <a:pt x="12987767" y="1999211"/>
                </a:cubicBezTo>
                <a:cubicBezTo>
                  <a:pt x="13042543" y="1935106"/>
                  <a:pt x="13042543" y="1935106"/>
                  <a:pt x="13042543" y="1935106"/>
                </a:cubicBezTo>
                <a:cubicBezTo>
                  <a:pt x="13097324" y="1870997"/>
                  <a:pt x="13097324" y="1870997"/>
                  <a:pt x="13097324" y="1870997"/>
                </a:cubicBezTo>
                <a:cubicBezTo>
                  <a:pt x="13117719" y="1769930"/>
                  <a:pt x="13117719" y="1769930"/>
                  <a:pt x="13117719" y="1769930"/>
                </a:cubicBezTo>
                <a:cubicBezTo>
                  <a:pt x="13062940" y="1834044"/>
                  <a:pt x="13062940" y="1834044"/>
                  <a:pt x="13062940" y="1834044"/>
                </a:cubicBezTo>
                <a:cubicBezTo>
                  <a:pt x="13083339" y="1732982"/>
                  <a:pt x="13083339" y="1732982"/>
                  <a:pt x="13083339" y="1732982"/>
                </a:cubicBezTo>
                <a:cubicBezTo>
                  <a:pt x="13172498" y="1705823"/>
                  <a:pt x="13172498" y="1705823"/>
                  <a:pt x="13172498" y="1705823"/>
                </a:cubicBezTo>
                <a:cubicBezTo>
                  <a:pt x="13282052" y="1577607"/>
                  <a:pt x="13282052" y="1577607"/>
                  <a:pt x="13282052" y="1577607"/>
                </a:cubicBezTo>
                <a:cubicBezTo>
                  <a:pt x="13425988" y="1486338"/>
                  <a:pt x="13425988" y="1486338"/>
                  <a:pt x="13425988" y="1486338"/>
                </a:cubicBezTo>
                <a:cubicBezTo>
                  <a:pt x="13391606" y="1449388"/>
                  <a:pt x="13391606" y="1449388"/>
                  <a:pt x="13391606" y="1449388"/>
                </a:cubicBezTo>
                <a:cubicBezTo>
                  <a:pt x="13446376" y="1385286"/>
                  <a:pt x="13446376" y="1385286"/>
                  <a:pt x="13446376" y="1385286"/>
                </a:cubicBezTo>
                <a:cubicBezTo>
                  <a:pt x="13535536" y="1358128"/>
                  <a:pt x="13590312" y="1294017"/>
                  <a:pt x="13590312" y="1294017"/>
                </a:cubicBezTo>
                <a:cubicBezTo>
                  <a:pt x="13480757" y="1422239"/>
                  <a:pt x="13480757" y="1422239"/>
                  <a:pt x="13480757" y="1422239"/>
                </a:cubicBezTo>
                <a:cubicBezTo>
                  <a:pt x="13460369" y="1523288"/>
                  <a:pt x="13460369" y="1523288"/>
                  <a:pt x="13460369" y="1523288"/>
                </a:cubicBezTo>
                <a:cubicBezTo>
                  <a:pt x="13549522" y="1496139"/>
                  <a:pt x="13549522" y="1496139"/>
                  <a:pt x="13549522" y="1496139"/>
                </a:cubicBezTo>
                <a:lnTo>
                  <a:pt x="13477629" y="1580276"/>
                </a:lnTo>
                <a:lnTo>
                  <a:pt x="13439971" y="1624353"/>
                </a:lnTo>
                <a:cubicBezTo>
                  <a:pt x="13529131" y="1597194"/>
                  <a:pt x="13529131" y="1597194"/>
                  <a:pt x="13529131" y="1597194"/>
                </a:cubicBezTo>
                <a:cubicBezTo>
                  <a:pt x="13638682" y="1468979"/>
                  <a:pt x="13638682" y="1468979"/>
                  <a:pt x="13638682" y="1468979"/>
                </a:cubicBezTo>
                <a:cubicBezTo>
                  <a:pt x="13693458" y="1404873"/>
                  <a:pt x="13693458" y="1404873"/>
                  <a:pt x="13693458" y="1404873"/>
                </a:cubicBezTo>
                <a:cubicBezTo>
                  <a:pt x="13837396" y="1313603"/>
                  <a:pt x="13837396" y="1313603"/>
                  <a:pt x="13837396" y="1313603"/>
                </a:cubicBezTo>
                <a:cubicBezTo>
                  <a:pt x="13857791" y="1212544"/>
                  <a:pt x="13857791" y="1212544"/>
                  <a:pt x="13857791" y="1212544"/>
                </a:cubicBezTo>
                <a:cubicBezTo>
                  <a:pt x="13912567" y="1148437"/>
                  <a:pt x="13912567" y="1148437"/>
                  <a:pt x="13912567" y="1148437"/>
                </a:cubicBezTo>
                <a:cubicBezTo>
                  <a:pt x="14001727" y="1121275"/>
                  <a:pt x="14001727" y="1121275"/>
                  <a:pt x="14001727" y="1121275"/>
                </a:cubicBezTo>
                <a:cubicBezTo>
                  <a:pt x="13981331" y="1222337"/>
                  <a:pt x="13981331" y="1222337"/>
                  <a:pt x="13981331" y="1222337"/>
                </a:cubicBezTo>
                <a:cubicBezTo>
                  <a:pt x="13762221" y="1478772"/>
                  <a:pt x="13762221" y="1478772"/>
                  <a:pt x="13762221" y="1478772"/>
                </a:cubicBezTo>
                <a:cubicBezTo>
                  <a:pt x="13673063" y="1505931"/>
                  <a:pt x="13673063" y="1505931"/>
                  <a:pt x="13673063" y="1505931"/>
                </a:cubicBezTo>
                <a:cubicBezTo>
                  <a:pt x="13310022" y="1853631"/>
                  <a:pt x="13310022" y="1853631"/>
                  <a:pt x="13310022" y="1853631"/>
                </a:cubicBezTo>
                <a:cubicBezTo>
                  <a:pt x="13289624" y="1954694"/>
                  <a:pt x="13289624" y="1954694"/>
                  <a:pt x="13289624" y="1954694"/>
                </a:cubicBezTo>
                <a:cubicBezTo>
                  <a:pt x="13344403" y="1890584"/>
                  <a:pt x="13344403" y="1890584"/>
                  <a:pt x="13344403" y="1890584"/>
                </a:cubicBezTo>
                <a:cubicBezTo>
                  <a:pt x="13399179" y="1826475"/>
                  <a:pt x="13399179" y="1826475"/>
                  <a:pt x="13399179" y="1826475"/>
                </a:cubicBezTo>
                <a:cubicBezTo>
                  <a:pt x="13488338" y="1799315"/>
                  <a:pt x="13488338" y="1799315"/>
                  <a:pt x="13488338" y="1799315"/>
                </a:cubicBezTo>
                <a:cubicBezTo>
                  <a:pt x="13577493" y="1772160"/>
                  <a:pt x="13577493" y="1772160"/>
                  <a:pt x="13577493" y="1772160"/>
                </a:cubicBezTo>
                <a:cubicBezTo>
                  <a:pt x="13543114" y="1735206"/>
                  <a:pt x="13632274" y="1708047"/>
                  <a:pt x="13543114" y="1735206"/>
                </a:cubicBezTo>
                <a:cubicBezTo>
                  <a:pt x="13597893" y="1671097"/>
                  <a:pt x="13597893" y="1671097"/>
                  <a:pt x="13597893" y="1671097"/>
                </a:cubicBezTo>
                <a:cubicBezTo>
                  <a:pt x="13652665" y="1606997"/>
                  <a:pt x="13652665" y="1606997"/>
                  <a:pt x="13652665" y="1606997"/>
                </a:cubicBezTo>
                <a:cubicBezTo>
                  <a:pt x="13741823" y="1579838"/>
                  <a:pt x="13741823" y="1579838"/>
                  <a:pt x="13741823" y="1579838"/>
                </a:cubicBezTo>
                <a:cubicBezTo>
                  <a:pt x="13906158" y="1387504"/>
                  <a:pt x="13906158" y="1387504"/>
                  <a:pt x="13906158" y="1387504"/>
                </a:cubicBezTo>
                <a:cubicBezTo>
                  <a:pt x="13940539" y="1424459"/>
                  <a:pt x="13940539" y="1424459"/>
                  <a:pt x="13940539" y="1424459"/>
                </a:cubicBezTo>
                <a:cubicBezTo>
                  <a:pt x="13967920" y="1392410"/>
                  <a:pt x="13985041" y="1372371"/>
                  <a:pt x="13995313" y="1360349"/>
                </a:cubicBezTo>
                <a:cubicBezTo>
                  <a:pt x="14051836" y="1313495"/>
                  <a:pt x="14095089" y="1277347"/>
                  <a:pt x="14127672" y="1249917"/>
                </a:cubicBezTo>
                <a:lnTo>
                  <a:pt x="14191998" y="1195206"/>
                </a:lnTo>
                <a:lnTo>
                  <a:pt x="14142733" y="1242090"/>
                </a:lnTo>
                <a:cubicBezTo>
                  <a:pt x="14125080" y="1261543"/>
                  <a:pt x="14116961" y="1275871"/>
                  <a:pt x="14139251" y="1269081"/>
                </a:cubicBezTo>
                <a:cubicBezTo>
                  <a:pt x="14248799" y="1140869"/>
                  <a:pt x="14248799" y="1140869"/>
                  <a:pt x="14248799" y="1140869"/>
                </a:cubicBezTo>
                <a:cubicBezTo>
                  <a:pt x="14303575" y="1076760"/>
                  <a:pt x="14303575" y="1076760"/>
                  <a:pt x="14303575" y="1076760"/>
                </a:cubicBezTo>
                <a:cubicBezTo>
                  <a:pt x="14392737" y="1049600"/>
                  <a:pt x="14392737" y="1049600"/>
                  <a:pt x="14392737" y="1049600"/>
                </a:cubicBezTo>
                <a:cubicBezTo>
                  <a:pt x="14358354" y="1012649"/>
                  <a:pt x="14358354" y="1012649"/>
                  <a:pt x="14358354" y="1012649"/>
                </a:cubicBezTo>
                <a:cubicBezTo>
                  <a:pt x="14413135" y="948537"/>
                  <a:pt x="14413135" y="948537"/>
                  <a:pt x="14413135" y="948537"/>
                </a:cubicBezTo>
                <a:cubicBezTo>
                  <a:pt x="14447514" y="985491"/>
                  <a:pt x="14447514" y="985491"/>
                  <a:pt x="14447514" y="985491"/>
                </a:cubicBezTo>
                <a:cubicBezTo>
                  <a:pt x="14481895" y="1022444"/>
                  <a:pt x="14481895" y="1022444"/>
                  <a:pt x="14481895" y="1022444"/>
                </a:cubicBezTo>
                <a:cubicBezTo>
                  <a:pt x="14516278" y="1059392"/>
                  <a:pt x="14516278" y="1059392"/>
                  <a:pt x="14516278" y="1059392"/>
                </a:cubicBezTo>
                <a:cubicBezTo>
                  <a:pt x="14571048" y="995292"/>
                  <a:pt x="14612138" y="947204"/>
                  <a:pt x="14642948" y="911146"/>
                </a:cubicBezTo>
                <a:lnTo>
                  <a:pt x="14680609" y="867067"/>
                </a:lnTo>
                <a:cubicBezTo>
                  <a:pt x="14769765" y="839915"/>
                  <a:pt x="14769765" y="839915"/>
                  <a:pt x="14769765" y="839915"/>
                </a:cubicBezTo>
                <a:cubicBezTo>
                  <a:pt x="14461500" y="1123502"/>
                  <a:pt x="14461500" y="1123502"/>
                  <a:pt x="14461500" y="1123502"/>
                </a:cubicBezTo>
                <a:cubicBezTo>
                  <a:pt x="14002890" y="1737436"/>
                  <a:pt x="14002890" y="1737436"/>
                  <a:pt x="14002890" y="1737436"/>
                </a:cubicBezTo>
                <a:cubicBezTo>
                  <a:pt x="13564674" y="2250305"/>
                  <a:pt x="13564674" y="2250305"/>
                  <a:pt x="13564674" y="2250305"/>
                </a:cubicBezTo>
                <a:cubicBezTo>
                  <a:pt x="13420736" y="2341573"/>
                  <a:pt x="13420736" y="2341573"/>
                  <a:pt x="13420736" y="2341573"/>
                </a:cubicBezTo>
                <a:cubicBezTo>
                  <a:pt x="13345565" y="2506740"/>
                  <a:pt x="13345565" y="2506740"/>
                  <a:pt x="13345565" y="2506740"/>
                </a:cubicBezTo>
                <a:cubicBezTo>
                  <a:pt x="13256403" y="2533899"/>
                  <a:pt x="13256403" y="2533899"/>
                  <a:pt x="13256403" y="2533899"/>
                </a:cubicBezTo>
                <a:cubicBezTo>
                  <a:pt x="13236010" y="2634964"/>
                  <a:pt x="13236010" y="2634964"/>
                  <a:pt x="13236010" y="2634964"/>
                </a:cubicBezTo>
                <a:cubicBezTo>
                  <a:pt x="13379943" y="2543696"/>
                  <a:pt x="13379943" y="2543696"/>
                  <a:pt x="13379943" y="2543696"/>
                </a:cubicBezTo>
                <a:cubicBezTo>
                  <a:pt x="13345565" y="2506740"/>
                  <a:pt x="13469104" y="2516532"/>
                  <a:pt x="13434722" y="2479582"/>
                </a:cubicBezTo>
                <a:cubicBezTo>
                  <a:pt x="13469104" y="2516532"/>
                  <a:pt x="13469104" y="2516532"/>
                  <a:pt x="13469104" y="2516532"/>
                </a:cubicBezTo>
                <a:cubicBezTo>
                  <a:pt x="13503485" y="2553488"/>
                  <a:pt x="13503485" y="2553488"/>
                  <a:pt x="13503485" y="2553488"/>
                </a:cubicBezTo>
                <a:cubicBezTo>
                  <a:pt x="13448706" y="2617596"/>
                  <a:pt x="13448706" y="2617596"/>
                  <a:pt x="13448706" y="2617596"/>
                </a:cubicBezTo>
                <a:cubicBezTo>
                  <a:pt x="13393930" y="2681705"/>
                  <a:pt x="13393930" y="2681705"/>
                  <a:pt x="13393930" y="2681705"/>
                </a:cubicBezTo>
                <a:cubicBezTo>
                  <a:pt x="13339149" y="2745816"/>
                  <a:pt x="13339149" y="2745816"/>
                  <a:pt x="13339149" y="2745816"/>
                </a:cubicBezTo>
                <a:cubicBezTo>
                  <a:pt x="13249992" y="2772974"/>
                  <a:pt x="13249992" y="2772974"/>
                  <a:pt x="13249992" y="2772974"/>
                </a:cubicBezTo>
                <a:cubicBezTo>
                  <a:pt x="13270388" y="2671914"/>
                  <a:pt x="13339149" y="2745816"/>
                  <a:pt x="13359548" y="2644755"/>
                </a:cubicBezTo>
                <a:cubicBezTo>
                  <a:pt x="13414324" y="2580646"/>
                  <a:pt x="13414324" y="2580646"/>
                  <a:pt x="13414324" y="2580646"/>
                </a:cubicBezTo>
                <a:cubicBezTo>
                  <a:pt x="13325167" y="2607805"/>
                  <a:pt x="13325167" y="2607805"/>
                  <a:pt x="13325167" y="2607805"/>
                </a:cubicBezTo>
                <a:cubicBezTo>
                  <a:pt x="13037294" y="2790339"/>
                  <a:pt x="13037294" y="2790339"/>
                  <a:pt x="13092072" y="2726228"/>
                </a:cubicBezTo>
                <a:cubicBezTo>
                  <a:pt x="13146847" y="2662123"/>
                  <a:pt x="13181230" y="2699073"/>
                  <a:pt x="13146847" y="2662123"/>
                </a:cubicBezTo>
                <a:cubicBezTo>
                  <a:pt x="13092072" y="2726228"/>
                  <a:pt x="13092072" y="2726228"/>
                  <a:pt x="13092072" y="2726228"/>
                </a:cubicBezTo>
                <a:cubicBezTo>
                  <a:pt x="12982517" y="2854446"/>
                  <a:pt x="12982517" y="2854446"/>
                  <a:pt x="12982517" y="2854446"/>
                </a:cubicBezTo>
                <a:cubicBezTo>
                  <a:pt x="12927745" y="2918551"/>
                  <a:pt x="12927745" y="2918551"/>
                  <a:pt x="12927745" y="2918551"/>
                </a:cubicBezTo>
                <a:cubicBezTo>
                  <a:pt x="12872967" y="2982658"/>
                  <a:pt x="12872967" y="2982658"/>
                  <a:pt x="12872967" y="2982658"/>
                </a:cubicBezTo>
                <a:cubicBezTo>
                  <a:pt x="12907347" y="3019617"/>
                  <a:pt x="12907347" y="3019617"/>
                  <a:pt x="12962126" y="2955507"/>
                </a:cubicBezTo>
                <a:cubicBezTo>
                  <a:pt x="12907347" y="3019617"/>
                  <a:pt x="12907347" y="3019617"/>
                  <a:pt x="12907347" y="3019617"/>
                </a:cubicBezTo>
                <a:cubicBezTo>
                  <a:pt x="12763412" y="3110881"/>
                  <a:pt x="12763412" y="3110881"/>
                  <a:pt x="12763412" y="3110881"/>
                </a:cubicBezTo>
                <a:cubicBezTo>
                  <a:pt x="12619477" y="3202148"/>
                  <a:pt x="12619477" y="3202148"/>
                  <a:pt x="12619477" y="3202148"/>
                </a:cubicBezTo>
                <a:cubicBezTo>
                  <a:pt x="12475539" y="3293415"/>
                  <a:pt x="12475539" y="3293415"/>
                  <a:pt x="12475539" y="3293415"/>
                </a:cubicBezTo>
                <a:cubicBezTo>
                  <a:pt x="12420767" y="3357520"/>
                  <a:pt x="12420767" y="3357520"/>
                  <a:pt x="12420767" y="3357520"/>
                </a:cubicBezTo>
                <a:cubicBezTo>
                  <a:pt x="12455150" y="3394470"/>
                  <a:pt x="12455150" y="3394470"/>
                  <a:pt x="12455150" y="3394470"/>
                </a:cubicBezTo>
                <a:cubicBezTo>
                  <a:pt x="12489529" y="3431423"/>
                  <a:pt x="12455150" y="3394470"/>
                  <a:pt x="12400369" y="3458581"/>
                </a:cubicBezTo>
                <a:cubicBezTo>
                  <a:pt x="12434752" y="3495533"/>
                  <a:pt x="12345595" y="3522689"/>
                  <a:pt x="12345595" y="3522689"/>
                </a:cubicBezTo>
                <a:cubicBezTo>
                  <a:pt x="12311214" y="3485736"/>
                  <a:pt x="12311214" y="3485736"/>
                  <a:pt x="12311214" y="3485736"/>
                </a:cubicBezTo>
                <a:cubicBezTo>
                  <a:pt x="12256436" y="3549848"/>
                  <a:pt x="12256436" y="3549848"/>
                  <a:pt x="12256436" y="3549848"/>
                </a:cubicBezTo>
                <a:cubicBezTo>
                  <a:pt x="12234144" y="3556636"/>
                  <a:pt x="12217427" y="3561730"/>
                  <a:pt x="12204890" y="3565547"/>
                </a:cubicBezTo>
                <a:lnTo>
                  <a:pt x="12187093" y="3570973"/>
                </a:lnTo>
                <a:lnTo>
                  <a:pt x="12154047" y="3609648"/>
                </a:lnTo>
                <a:cubicBezTo>
                  <a:pt x="12148916" y="3615652"/>
                  <a:pt x="12148916" y="3615652"/>
                  <a:pt x="12148916" y="3615652"/>
                </a:cubicBezTo>
                <a:lnTo>
                  <a:pt x="12047886" y="3694650"/>
                </a:lnTo>
                <a:lnTo>
                  <a:pt x="12034036" y="3705481"/>
                </a:lnTo>
                <a:lnTo>
                  <a:pt x="11991140" y="3739019"/>
                </a:lnTo>
                <a:lnTo>
                  <a:pt x="11979880" y="3763759"/>
                </a:lnTo>
                <a:cubicBezTo>
                  <a:pt x="11948171" y="3833439"/>
                  <a:pt x="11948171" y="3833439"/>
                  <a:pt x="11948171" y="3833439"/>
                </a:cubicBezTo>
                <a:cubicBezTo>
                  <a:pt x="11893392" y="3897545"/>
                  <a:pt x="11893392" y="3897545"/>
                  <a:pt x="11893392" y="3897545"/>
                </a:cubicBezTo>
                <a:cubicBezTo>
                  <a:pt x="11838617" y="3961655"/>
                  <a:pt x="11838617" y="3961655"/>
                  <a:pt x="11838617" y="3961655"/>
                </a:cubicBezTo>
                <a:cubicBezTo>
                  <a:pt x="11830022" y="3952417"/>
                  <a:pt x="11820148" y="3949499"/>
                  <a:pt x="11810183" y="3950309"/>
                </a:cubicBezTo>
                <a:lnTo>
                  <a:pt x="11790661" y="3957752"/>
                </a:lnTo>
                <a:lnTo>
                  <a:pt x="11728535" y="4030462"/>
                </a:lnTo>
                <a:lnTo>
                  <a:pt x="11702324" y="4061139"/>
                </a:lnTo>
                <a:lnTo>
                  <a:pt x="11714557" y="4074282"/>
                </a:lnTo>
                <a:cubicBezTo>
                  <a:pt x="11729062" y="4089874"/>
                  <a:pt x="11729062" y="4089874"/>
                  <a:pt x="11729062" y="4089874"/>
                </a:cubicBezTo>
                <a:cubicBezTo>
                  <a:pt x="11872998" y="3998605"/>
                  <a:pt x="11872998" y="3998605"/>
                  <a:pt x="11872998" y="3998605"/>
                </a:cubicBezTo>
                <a:cubicBezTo>
                  <a:pt x="12016936" y="3907342"/>
                  <a:pt x="12016936" y="3907342"/>
                  <a:pt x="12016936" y="3907342"/>
                </a:cubicBezTo>
                <a:cubicBezTo>
                  <a:pt x="11962155" y="3971451"/>
                  <a:pt x="11927774" y="3934501"/>
                  <a:pt x="11907381" y="4035558"/>
                </a:cubicBezTo>
                <a:cubicBezTo>
                  <a:pt x="11852603" y="4099667"/>
                  <a:pt x="11852603" y="4099667"/>
                  <a:pt x="11852603" y="4099667"/>
                </a:cubicBezTo>
                <a:cubicBezTo>
                  <a:pt x="11763441" y="4126828"/>
                  <a:pt x="11763441" y="4126828"/>
                  <a:pt x="11763441" y="4126828"/>
                </a:cubicBezTo>
                <a:cubicBezTo>
                  <a:pt x="11708667" y="4190934"/>
                  <a:pt x="11708667" y="4190934"/>
                  <a:pt x="11708667" y="4190934"/>
                </a:cubicBezTo>
                <a:cubicBezTo>
                  <a:pt x="11674283" y="4153983"/>
                  <a:pt x="11674283" y="4153983"/>
                  <a:pt x="11674283" y="4153983"/>
                </a:cubicBezTo>
                <a:cubicBezTo>
                  <a:pt x="11564729" y="4282200"/>
                  <a:pt x="11564729" y="4282200"/>
                  <a:pt x="11564729" y="4282200"/>
                </a:cubicBezTo>
                <a:cubicBezTo>
                  <a:pt x="11544334" y="4383263"/>
                  <a:pt x="11544334" y="4383263"/>
                  <a:pt x="11544334" y="4383263"/>
                </a:cubicBezTo>
                <a:cubicBezTo>
                  <a:pt x="11509951" y="4346311"/>
                  <a:pt x="11509951" y="4346311"/>
                  <a:pt x="11509951" y="4346311"/>
                </a:cubicBezTo>
                <a:cubicBezTo>
                  <a:pt x="11455172" y="4410421"/>
                  <a:pt x="11455172" y="4410421"/>
                  <a:pt x="11455172" y="4410421"/>
                </a:cubicBezTo>
                <a:cubicBezTo>
                  <a:pt x="11366015" y="4437580"/>
                  <a:pt x="11366015" y="4437580"/>
                  <a:pt x="11366015" y="4437580"/>
                </a:cubicBezTo>
                <a:cubicBezTo>
                  <a:pt x="11311240" y="4501687"/>
                  <a:pt x="11311240" y="4501687"/>
                  <a:pt x="11311240" y="4501687"/>
                </a:cubicBezTo>
                <a:cubicBezTo>
                  <a:pt x="11311240" y="4501687"/>
                  <a:pt x="11307816" y="4505695"/>
                  <a:pt x="11302680" y="4511705"/>
                </a:cubicBezTo>
                <a:lnTo>
                  <a:pt x="11291134" y="4525218"/>
                </a:lnTo>
                <a:lnTo>
                  <a:pt x="11292001" y="4533134"/>
                </a:lnTo>
                <a:cubicBezTo>
                  <a:pt x="11293860" y="4550046"/>
                  <a:pt x="11297109" y="4579640"/>
                  <a:pt x="11302791" y="4631433"/>
                </a:cubicBezTo>
                <a:lnTo>
                  <a:pt x="11307884" y="4677818"/>
                </a:lnTo>
                <a:lnTo>
                  <a:pt x="11345897" y="4658109"/>
                </a:lnTo>
                <a:cubicBezTo>
                  <a:pt x="11518370" y="4566496"/>
                  <a:pt x="11361645" y="4614238"/>
                  <a:pt x="11361645" y="4614238"/>
                </a:cubicBezTo>
                <a:cubicBezTo>
                  <a:pt x="11450804" y="4587077"/>
                  <a:pt x="11450804" y="4587077"/>
                  <a:pt x="11450804" y="4587077"/>
                </a:cubicBezTo>
                <a:cubicBezTo>
                  <a:pt x="11560359" y="4458860"/>
                  <a:pt x="11560359" y="4458860"/>
                  <a:pt x="11560359" y="4458860"/>
                </a:cubicBezTo>
                <a:cubicBezTo>
                  <a:pt x="11594740" y="4495811"/>
                  <a:pt x="11594740" y="4495811"/>
                  <a:pt x="11594740" y="4495811"/>
                </a:cubicBezTo>
                <a:cubicBezTo>
                  <a:pt x="11704294" y="4367592"/>
                  <a:pt x="11704294" y="4367592"/>
                  <a:pt x="11704294" y="4367592"/>
                </a:cubicBezTo>
                <a:cubicBezTo>
                  <a:pt x="11759066" y="4303488"/>
                  <a:pt x="11759066" y="4303488"/>
                  <a:pt x="11759066" y="4303488"/>
                </a:cubicBezTo>
                <a:cubicBezTo>
                  <a:pt x="11848227" y="4276331"/>
                  <a:pt x="11848227" y="4276331"/>
                  <a:pt x="11848227" y="4276331"/>
                </a:cubicBezTo>
                <a:cubicBezTo>
                  <a:pt x="11957780" y="4148115"/>
                  <a:pt x="11957780" y="4148115"/>
                  <a:pt x="11957780" y="4148115"/>
                </a:cubicBezTo>
                <a:cubicBezTo>
                  <a:pt x="11992162" y="4185063"/>
                  <a:pt x="11992162" y="4185063"/>
                  <a:pt x="11992162" y="4185063"/>
                </a:cubicBezTo>
                <a:cubicBezTo>
                  <a:pt x="11971764" y="4286125"/>
                  <a:pt x="11971764" y="4286125"/>
                  <a:pt x="11971764" y="4286125"/>
                </a:cubicBezTo>
                <a:cubicBezTo>
                  <a:pt x="11882607" y="4313282"/>
                  <a:pt x="11882607" y="4313282"/>
                  <a:pt x="11882607" y="4313282"/>
                </a:cubicBezTo>
                <a:cubicBezTo>
                  <a:pt x="11827828" y="4377392"/>
                  <a:pt x="11827828" y="4377392"/>
                  <a:pt x="11827828" y="4377392"/>
                </a:cubicBezTo>
                <a:cubicBezTo>
                  <a:pt x="11773056" y="4441496"/>
                  <a:pt x="11773056" y="4441496"/>
                  <a:pt x="11773056" y="4441496"/>
                </a:cubicBezTo>
                <a:cubicBezTo>
                  <a:pt x="11718277" y="4505608"/>
                  <a:pt x="11738676" y="4404545"/>
                  <a:pt x="11683897" y="4468656"/>
                </a:cubicBezTo>
                <a:cubicBezTo>
                  <a:pt x="11629122" y="4532762"/>
                  <a:pt x="11629122" y="4532762"/>
                  <a:pt x="11629122" y="4532762"/>
                </a:cubicBezTo>
                <a:cubicBezTo>
                  <a:pt x="11574345" y="4596872"/>
                  <a:pt x="11574345" y="4596872"/>
                  <a:pt x="11574345" y="4596872"/>
                </a:cubicBezTo>
                <a:cubicBezTo>
                  <a:pt x="11553948" y="4697932"/>
                  <a:pt x="11553948" y="4697932"/>
                  <a:pt x="11553948" y="4697932"/>
                </a:cubicBezTo>
                <a:cubicBezTo>
                  <a:pt x="11608724" y="4633823"/>
                  <a:pt x="11574345" y="4596872"/>
                  <a:pt x="11629122" y="4532762"/>
                </a:cubicBezTo>
                <a:cubicBezTo>
                  <a:pt x="11629122" y="4532762"/>
                  <a:pt x="11663503" y="4569711"/>
                  <a:pt x="11663503" y="4569711"/>
                </a:cubicBezTo>
                <a:cubicBezTo>
                  <a:pt x="11697884" y="4606665"/>
                  <a:pt x="11697884" y="4606665"/>
                  <a:pt x="11697884" y="4606665"/>
                </a:cubicBezTo>
                <a:cubicBezTo>
                  <a:pt x="11787040" y="4579509"/>
                  <a:pt x="11787040" y="4579509"/>
                  <a:pt x="11787040" y="4579509"/>
                </a:cubicBezTo>
                <a:cubicBezTo>
                  <a:pt x="11752661" y="4542560"/>
                  <a:pt x="11807438" y="4478448"/>
                  <a:pt x="11807438" y="4478448"/>
                </a:cubicBezTo>
                <a:cubicBezTo>
                  <a:pt x="12006146" y="4323076"/>
                  <a:pt x="12006146" y="4323076"/>
                  <a:pt x="12006146" y="4323076"/>
                </a:cubicBezTo>
                <a:cubicBezTo>
                  <a:pt x="12095306" y="4295918"/>
                  <a:pt x="12095306" y="4295918"/>
                  <a:pt x="12095306" y="4295918"/>
                </a:cubicBezTo>
                <a:cubicBezTo>
                  <a:pt x="12294020" y="4140541"/>
                  <a:pt x="12294020" y="4140541"/>
                  <a:pt x="12294020" y="4140541"/>
                </a:cubicBezTo>
                <a:cubicBezTo>
                  <a:pt x="12328400" y="4177491"/>
                  <a:pt x="12328400" y="4177491"/>
                  <a:pt x="12328400" y="4177491"/>
                </a:cubicBezTo>
                <a:cubicBezTo>
                  <a:pt x="12383176" y="4113384"/>
                  <a:pt x="12383176" y="4113384"/>
                  <a:pt x="12383176" y="4113384"/>
                </a:cubicBezTo>
                <a:cubicBezTo>
                  <a:pt x="12348793" y="4076432"/>
                  <a:pt x="12348793" y="4076432"/>
                  <a:pt x="12348793" y="4076432"/>
                </a:cubicBezTo>
                <a:cubicBezTo>
                  <a:pt x="12581887" y="3958012"/>
                  <a:pt x="12581887" y="3958012"/>
                  <a:pt x="12581887" y="3958012"/>
                </a:cubicBezTo>
                <a:cubicBezTo>
                  <a:pt x="12691441" y="3829793"/>
                  <a:pt x="12691441" y="3829793"/>
                  <a:pt x="12691441" y="3829793"/>
                </a:cubicBezTo>
                <a:cubicBezTo>
                  <a:pt x="12800995" y="3701574"/>
                  <a:pt x="12800995" y="3701574"/>
                  <a:pt x="12800995" y="3701574"/>
                </a:cubicBezTo>
                <a:cubicBezTo>
                  <a:pt x="12780598" y="3802634"/>
                  <a:pt x="12780598" y="3802634"/>
                  <a:pt x="12780598" y="3802634"/>
                </a:cubicBezTo>
                <a:lnTo>
                  <a:pt x="12806602" y="3772200"/>
                </a:lnTo>
                <a:lnTo>
                  <a:pt x="12798959" y="3763987"/>
                </a:lnTo>
                <a:lnTo>
                  <a:pt x="12818782" y="3757946"/>
                </a:lnTo>
                <a:lnTo>
                  <a:pt x="12843934" y="3728508"/>
                </a:lnTo>
                <a:cubicBezTo>
                  <a:pt x="12890152" y="3674418"/>
                  <a:pt x="12890152" y="3674418"/>
                  <a:pt x="12890152" y="3674418"/>
                </a:cubicBezTo>
                <a:cubicBezTo>
                  <a:pt x="12999703" y="3546200"/>
                  <a:pt x="12999703" y="3546200"/>
                  <a:pt x="12999703" y="3546200"/>
                </a:cubicBezTo>
                <a:cubicBezTo>
                  <a:pt x="13034086" y="3583155"/>
                  <a:pt x="13034086" y="3583155"/>
                  <a:pt x="13034086" y="3583155"/>
                </a:cubicBezTo>
                <a:cubicBezTo>
                  <a:pt x="12979306" y="3647267"/>
                  <a:pt x="12979306" y="3647267"/>
                  <a:pt x="12979306" y="3647267"/>
                </a:cubicBezTo>
                <a:lnTo>
                  <a:pt x="12980990" y="3646752"/>
                </a:lnTo>
                <a:lnTo>
                  <a:pt x="13028553" y="3611064"/>
                </a:lnTo>
                <a:cubicBezTo>
                  <a:pt x="13064540" y="3588246"/>
                  <a:pt x="13086829" y="3581457"/>
                  <a:pt x="13086829" y="3581457"/>
                </a:cubicBezTo>
                <a:lnTo>
                  <a:pt x="13048649" y="3626140"/>
                </a:lnTo>
                <a:lnTo>
                  <a:pt x="13068466" y="3620106"/>
                </a:lnTo>
                <a:cubicBezTo>
                  <a:pt x="13013688" y="3684217"/>
                  <a:pt x="13013688" y="3684217"/>
                  <a:pt x="13013688" y="3684217"/>
                </a:cubicBezTo>
                <a:cubicBezTo>
                  <a:pt x="12886945" y="3793956"/>
                  <a:pt x="12823575" y="3848824"/>
                  <a:pt x="12791891" y="3876260"/>
                </a:cubicBezTo>
                <a:lnTo>
                  <a:pt x="12790289" y="3877649"/>
                </a:lnTo>
                <a:lnTo>
                  <a:pt x="12798440" y="3886410"/>
                </a:lnTo>
                <a:cubicBezTo>
                  <a:pt x="12812945" y="3902001"/>
                  <a:pt x="12812945" y="3902001"/>
                  <a:pt x="12812945" y="3902001"/>
                </a:cubicBezTo>
                <a:cubicBezTo>
                  <a:pt x="12922496" y="3773784"/>
                  <a:pt x="12922496" y="3773784"/>
                  <a:pt x="12922496" y="3773784"/>
                </a:cubicBezTo>
                <a:cubicBezTo>
                  <a:pt x="13011655" y="3746624"/>
                  <a:pt x="13066431" y="3682515"/>
                  <a:pt x="13086829" y="3581457"/>
                </a:cubicBezTo>
                <a:cubicBezTo>
                  <a:pt x="13121208" y="3618409"/>
                  <a:pt x="13121208" y="3618409"/>
                  <a:pt x="13121208" y="3618409"/>
                </a:cubicBezTo>
                <a:cubicBezTo>
                  <a:pt x="13265146" y="3527140"/>
                  <a:pt x="13265146" y="3527140"/>
                  <a:pt x="13265146" y="3527140"/>
                </a:cubicBezTo>
                <a:cubicBezTo>
                  <a:pt x="13319922" y="3463032"/>
                  <a:pt x="13319922" y="3463032"/>
                  <a:pt x="13319922" y="3463032"/>
                </a:cubicBezTo>
                <a:cubicBezTo>
                  <a:pt x="13463853" y="3371768"/>
                  <a:pt x="13463853" y="3371768"/>
                  <a:pt x="13463853" y="3371768"/>
                </a:cubicBezTo>
                <a:cubicBezTo>
                  <a:pt x="13518632" y="3307657"/>
                  <a:pt x="13518632" y="3307657"/>
                  <a:pt x="13518632" y="3307657"/>
                </a:cubicBezTo>
                <a:cubicBezTo>
                  <a:pt x="13707144" y="3202814"/>
                  <a:pt x="13720841" y="3186783"/>
                  <a:pt x="13698551" y="3193580"/>
                </a:cubicBezTo>
                <a:lnTo>
                  <a:pt x="13672047" y="3205301"/>
                </a:lnTo>
                <a:lnTo>
                  <a:pt x="13710498" y="3160295"/>
                </a:lnTo>
                <a:cubicBezTo>
                  <a:pt x="13717346" y="3152284"/>
                  <a:pt x="13717346" y="3152284"/>
                  <a:pt x="13717346" y="3152284"/>
                </a:cubicBezTo>
                <a:cubicBezTo>
                  <a:pt x="13970834" y="2932800"/>
                  <a:pt x="13970834" y="2932800"/>
                  <a:pt x="13970834" y="2932800"/>
                </a:cubicBezTo>
                <a:cubicBezTo>
                  <a:pt x="14025612" y="2868688"/>
                  <a:pt x="14025612" y="2868688"/>
                  <a:pt x="14025612" y="2868688"/>
                </a:cubicBezTo>
                <a:cubicBezTo>
                  <a:pt x="13999828" y="2840974"/>
                  <a:pt x="13993381" y="2834044"/>
                  <a:pt x="13991771" y="2832312"/>
                </a:cubicBezTo>
                <a:lnTo>
                  <a:pt x="13991234" y="2831734"/>
                </a:lnTo>
                <a:lnTo>
                  <a:pt x="14005164" y="2827491"/>
                </a:lnTo>
                <a:cubicBezTo>
                  <a:pt x="14080390" y="2804580"/>
                  <a:pt x="14080390" y="2804580"/>
                  <a:pt x="14080390" y="2804580"/>
                </a:cubicBezTo>
                <a:cubicBezTo>
                  <a:pt x="14135169" y="2740465"/>
                  <a:pt x="14135169" y="2740465"/>
                  <a:pt x="14135169" y="2740465"/>
                </a:cubicBezTo>
                <a:cubicBezTo>
                  <a:pt x="14114774" y="2841531"/>
                  <a:pt x="14114774" y="2841531"/>
                  <a:pt x="14114774" y="2841531"/>
                </a:cubicBezTo>
                <a:cubicBezTo>
                  <a:pt x="14114774" y="2841531"/>
                  <a:pt x="14059993" y="2905640"/>
                  <a:pt x="14059993" y="2905640"/>
                </a:cubicBezTo>
                <a:cubicBezTo>
                  <a:pt x="14059993" y="2905640"/>
                  <a:pt x="14059993" y="2905640"/>
                  <a:pt x="14053141" y="2913660"/>
                </a:cubicBezTo>
                <a:lnTo>
                  <a:pt x="14012058" y="2961739"/>
                </a:lnTo>
                <a:lnTo>
                  <a:pt x="14005217" y="2969750"/>
                </a:lnTo>
                <a:lnTo>
                  <a:pt x="13991517" y="2985782"/>
                </a:lnTo>
                <a:lnTo>
                  <a:pt x="13957287" y="3025843"/>
                </a:lnTo>
                <a:cubicBezTo>
                  <a:pt x="13950441" y="3033856"/>
                  <a:pt x="13950441" y="3033856"/>
                  <a:pt x="13950441" y="3033856"/>
                </a:cubicBezTo>
                <a:cubicBezTo>
                  <a:pt x="13731327" y="3290299"/>
                  <a:pt x="13731327" y="3290299"/>
                  <a:pt x="13731327" y="3290299"/>
                </a:cubicBezTo>
                <a:cubicBezTo>
                  <a:pt x="13553011" y="3344612"/>
                  <a:pt x="13553011" y="3344612"/>
                  <a:pt x="13553011" y="3344612"/>
                </a:cubicBezTo>
                <a:cubicBezTo>
                  <a:pt x="13443462" y="3472827"/>
                  <a:pt x="13443462" y="3472827"/>
                  <a:pt x="13443462" y="3472827"/>
                </a:cubicBezTo>
                <a:cubicBezTo>
                  <a:pt x="13189969" y="3692310"/>
                  <a:pt x="13189969" y="3692310"/>
                  <a:pt x="13189969" y="3692310"/>
                </a:cubicBezTo>
                <a:cubicBezTo>
                  <a:pt x="13162580" y="3724367"/>
                  <a:pt x="13142042" y="3748404"/>
                  <a:pt x="13126634" y="3766433"/>
                </a:cubicBezTo>
                <a:lnTo>
                  <a:pt x="13103527" y="3793480"/>
                </a:lnTo>
                <a:cubicBezTo>
                  <a:pt x="13106087" y="3790483"/>
                  <a:pt x="13104382" y="3792480"/>
                  <a:pt x="13100955" y="3796490"/>
                </a:cubicBezTo>
                <a:lnTo>
                  <a:pt x="13094109" y="3804503"/>
                </a:lnTo>
                <a:cubicBezTo>
                  <a:pt x="13080416" y="3820527"/>
                  <a:pt x="13080416" y="3820527"/>
                  <a:pt x="13080416" y="3820527"/>
                </a:cubicBezTo>
                <a:cubicBezTo>
                  <a:pt x="13025637" y="3884638"/>
                  <a:pt x="13025637" y="3884638"/>
                  <a:pt x="13025637" y="3884638"/>
                </a:cubicBezTo>
                <a:cubicBezTo>
                  <a:pt x="12950470" y="4049805"/>
                  <a:pt x="12936485" y="3911793"/>
                  <a:pt x="12826931" y="4040009"/>
                </a:cubicBezTo>
                <a:cubicBezTo>
                  <a:pt x="12682993" y="4131277"/>
                  <a:pt x="12682993" y="4131277"/>
                  <a:pt x="12682993" y="4131277"/>
                </a:cubicBezTo>
                <a:cubicBezTo>
                  <a:pt x="12682993" y="4131277"/>
                  <a:pt x="12628215" y="4195388"/>
                  <a:pt x="12593836" y="4158438"/>
                </a:cubicBezTo>
                <a:cubicBezTo>
                  <a:pt x="12573439" y="4259494"/>
                  <a:pt x="12573439" y="4259494"/>
                  <a:pt x="12573439" y="4259494"/>
                </a:cubicBezTo>
                <a:cubicBezTo>
                  <a:pt x="12484286" y="4286649"/>
                  <a:pt x="12484286" y="4286649"/>
                  <a:pt x="12484286" y="4286649"/>
                </a:cubicBezTo>
                <a:cubicBezTo>
                  <a:pt x="12340349" y="4377918"/>
                  <a:pt x="12395126" y="4313806"/>
                  <a:pt x="12429509" y="4350760"/>
                </a:cubicBezTo>
                <a:cubicBezTo>
                  <a:pt x="12374731" y="4414870"/>
                  <a:pt x="12374731" y="4414870"/>
                  <a:pt x="12374731" y="4414870"/>
                </a:cubicBezTo>
                <a:cubicBezTo>
                  <a:pt x="12607822" y="4296446"/>
                  <a:pt x="12429509" y="4350760"/>
                  <a:pt x="12429509" y="4350760"/>
                </a:cubicBezTo>
                <a:cubicBezTo>
                  <a:pt x="12607822" y="4296446"/>
                  <a:pt x="12607822" y="4296446"/>
                  <a:pt x="12607822" y="4296446"/>
                </a:cubicBezTo>
                <a:cubicBezTo>
                  <a:pt x="12840913" y="4178022"/>
                  <a:pt x="12840913" y="4178022"/>
                  <a:pt x="12840913" y="4178022"/>
                </a:cubicBezTo>
                <a:cubicBezTo>
                  <a:pt x="12895693" y="4113914"/>
                  <a:pt x="12895693" y="4113914"/>
                  <a:pt x="12895693" y="4113914"/>
                </a:cubicBezTo>
                <a:cubicBezTo>
                  <a:pt x="12984848" y="4086758"/>
                  <a:pt x="12984848" y="4086758"/>
                  <a:pt x="12984848" y="4086758"/>
                </a:cubicBezTo>
                <a:cubicBezTo>
                  <a:pt x="13074008" y="4059597"/>
                  <a:pt x="13074008" y="4059597"/>
                  <a:pt x="13074008" y="4059597"/>
                </a:cubicBezTo>
                <a:cubicBezTo>
                  <a:pt x="13115092" y="4011515"/>
                  <a:pt x="13145903" y="3975456"/>
                  <a:pt x="13169009" y="3948415"/>
                </a:cubicBezTo>
                <a:lnTo>
                  <a:pt x="13183561" y="3931384"/>
                </a:lnTo>
                <a:cubicBezTo>
                  <a:pt x="13094399" y="3958542"/>
                  <a:pt x="13149178" y="3894434"/>
                  <a:pt x="13149178" y="3894434"/>
                </a:cubicBezTo>
                <a:cubicBezTo>
                  <a:pt x="13258732" y="3766215"/>
                  <a:pt x="13258732" y="3766215"/>
                  <a:pt x="13258732" y="3766215"/>
                </a:cubicBezTo>
                <a:cubicBezTo>
                  <a:pt x="13293113" y="3803168"/>
                  <a:pt x="13293113" y="3803168"/>
                  <a:pt x="13293113" y="3803168"/>
                </a:cubicBezTo>
                <a:cubicBezTo>
                  <a:pt x="13416653" y="3812959"/>
                  <a:pt x="13382273" y="3776009"/>
                  <a:pt x="13382273" y="3776009"/>
                </a:cubicBezTo>
                <a:cubicBezTo>
                  <a:pt x="13437052" y="3711899"/>
                  <a:pt x="13437052" y="3711899"/>
                  <a:pt x="13437052" y="3711899"/>
                </a:cubicBezTo>
                <a:cubicBezTo>
                  <a:pt x="13526208" y="3684739"/>
                  <a:pt x="13526208" y="3684739"/>
                  <a:pt x="13526208" y="3684739"/>
                </a:cubicBezTo>
                <a:cubicBezTo>
                  <a:pt x="13451035" y="3849911"/>
                  <a:pt x="13451035" y="3849911"/>
                  <a:pt x="13451035" y="3849911"/>
                </a:cubicBezTo>
                <a:cubicBezTo>
                  <a:pt x="13540194" y="3822751"/>
                  <a:pt x="13540194" y="3822751"/>
                  <a:pt x="13540194" y="3822751"/>
                </a:cubicBezTo>
                <a:cubicBezTo>
                  <a:pt x="13505814" y="3785801"/>
                  <a:pt x="13505814" y="3785801"/>
                  <a:pt x="13505814" y="3785801"/>
                </a:cubicBezTo>
                <a:cubicBezTo>
                  <a:pt x="13560592" y="3721689"/>
                  <a:pt x="13560592" y="3721689"/>
                  <a:pt x="13560592" y="3721689"/>
                </a:cubicBezTo>
                <a:cubicBezTo>
                  <a:pt x="13649747" y="3694534"/>
                  <a:pt x="13649747" y="3694534"/>
                  <a:pt x="13649747" y="3694534"/>
                </a:cubicBezTo>
                <a:cubicBezTo>
                  <a:pt x="13738903" y="3667383"/>
                  <a:pt x="13738903" y="3667383"/>
                  <a:pt x="13738903" y="3667383"/>
                </a:cubicBezTo>
                <a:cubicBezTo>
                  <a:pt x="13773284" y="3704335"/>
                  <a:pt x="13773284" y="3704335"/>
                  <a:pt x="13773284" y="3704335"/>
                </a:cubicBezTo>
                <a:cubicBezTo>
                  <a:pt x="13828060" y="3640224"/>
                  <a:pt x="13828060" y="3640224"/>
                  <a:pt x="13828060" y="3640224"/>
                </a:cubicBezTo>
                <a:lnTo>
                  <a:pt x="13858890" y="3616580"/>
                </a:lnTo>
                <a:lnTo>
                  <a:pt x="13888882" y="3597987"/>
                </a:lnTo>
                <a:cubicBezTo>
                  <a:pt x="13907512" y="3583417"/>
                  <a:pt x="13919875" y="3570759"/>
                  <a:pt x="13882972" y="3598118"/>
                </a:cubicBezTo>
                <a:lnTo>
                  <a:pt x="13858890" y="3616580"/>
                </a:lnTo>
                <a:lnTo>
                  <a:pt x="13856008" y="3618372"/>
                </a:lnTo>
                <a:cubicBezTo>
                  <a:pt x="13850752" y="3618488"/>
                  <a:pt x="13855452" y="3608166"/>
                  <a:pt x="13882841" y="3576113"/>
                </a:cubicBezTo>
                <a:cubicBezTo>
                  <a:pt x="13882841" y="3576113"/>
                  <a:pt x="13937614" y="3512007"/>
                  <a:pt x="13937614" y="3512007"/>
                </a:cubicBezTo>
                <a:cubicBezTo>
                  <a:pt x="13971995" y="3548958"/>
                  <a:pt x="13971995" y="3548958"/>
                  <a:pt x="13971995" y="3548958"/>
                </a:cubicBezTo>
                <a:cubicBezTo>
                  <a:pt x="13971995" y="3548958"/>
                  <a:pt x="13971995" y="3548958"/>
                  <a:pt x="14026774" y="3484848"/>
                </a:cubicBezTo>
                <a:cubicBezTo>
                  <a:pt x="14061155" y="3521799"/>
                  <a:pt x="14061155" y="3521799"/>
                  <a:pt x="14061155" y="3521799"/>
                </a:cubicBezTo>
                <a:cubicBezTo>
                  <a:pt x="14115934" y="3457689"/>
                  <a:pt x="14115934" y="3457689"/>
                  <a:pt x="14115934" y="3457689"/>
                </a:cubicBezTo>
                <a:cubicBezTo>
                  <a:pt x="14095536" y="3558750"/>
                  <a:pt x="14095536" y="3558750"/>
                  <a:pt x="14095536" y="3558750"/>
                </a:cubicBezTo>
                <a:cubicBezTo>
                  <a:pt x="14040757" y="3622858"/>
                  <a:pt x="14040757" y="3622858"/>
                  <a:pt x="14040757" y="3622858"/>
                </a:cubicBezTo>
                <a:cubicBezTo>
                  <a:pt x="14075139" y="3659816"/>
                  <a:pt x="14075139" y="3659816"/>
                  <a:pt x="14075139" y="3659816"/>
                </a:cubicBezTo>
                <a:cubicBezTo>
                  <a:pt x="14164299" y="3632651"/>
                  <a:pt x="14075139" y="3659816"/>
                  <a:pt x="14109520" y="3696760"/>
                </a:cubicBezTo>
                <a:cubicBezTo>
                  <a:pt x="14143903" y="3733716"/>
                  <a:pt x="14143903" y="3733716"/>
                  <a:pt x="14143903" y="3733716"/>
                </a:cubicBezTo>
                <a:cubicBezTo>
                  <a:pt x="14048335" y="3999943"/>
                  <a:pt x="14054743" y="3760872"/>
                  <a:pt x="13979571" y="3926041"/>
                </a:cubicBezTo>
                <a:cubicBezTo>
                  <a:pt x="13924798" y="3990145"/>
                  <a:pt x="13924798" y="3990145"/>
                  <a:pt x="13924798" y="3990145"/>
                </a:cubicBezTo>
                <a:cubicBezTo>
                  <a:pt x="13959177" y="4027100"/>
                  <a:pt x="13959177" y="4027100"/>
                  <a:pt x="13959177" y="4027100"/>
                </a:cubicBezTo>
                <a:cubicBezTo>
                  <a:pt x="13870020" y="4054254"/>
                  <a:pt x="13870020" y="4054254"/>
                  <a:pt x="13870020" y="4054254"/>
                </a:cubicBezTo>
                <a:lnTo>
                  <a:pt x="13863173" y="4062268"/>
                </a:lnTo>
                <a:lnTo>
                  <a:pt x="13822090" y="4110352"/>
                </a:lnTo>
                <a:cubicBezTo>
                  <a:pt x="13815243" y="4118365"/>
                  <a:pt x="13815243" y="4118365"/>
                  <a:pt x="13815243" y="4118365"/>
                </a:cubicBezTo>
                <a:cubicBezTo>
                  <a:pt x="13760466" y="4182476"/>
                  <a:pt x="13760466" y="4182476"/>
                  <a:pt x="13760466" y="4182476"/>
                </a:cubicBezTo>
                <a:lnTo>
                  <a:pt x="13740720" y="4218027"/>
                </a:lnTo>
                <a:lnTo>
                  <a:pt x="13742190" y="4214717"/>
                </a:lnTo>
                <a:cubicBezTo>
                  <a:pt x="13742073" y="4208824"/>
                  <a:pt x="13733078" y="4214530"/>
                  <a:pt x="13705687" y="4246585"/>
                </a:cubicBezTo>
                <a:cubicBezTo>
                  <a:pt x="13616530" y="4273739"/>
                  <a:pt x="13616530" y="4273739"/>
                  <a:pt x="13616530" y="4273739"/>
                </a:cubicBezTo>
                <a:cubicBezTo>
                  <a:pt x="13596133" y="4374802"/>
                  <a:pt x="13596133" y="4374802"/>
                  <a:pt x="13596133" y="4374802"/>
                </a:cubicBezTo>
                <a:cubicBezTo>
                  <a:pt x="13452200" y="4466064"/>
                  <a:pt x="13452200" y="4466064"/>
                  <a:pt x="13452200" y="4466064"/>
                </a:cubicBezTo>
                <a:cubicBezTo>
                  <a:pt x="13431803" y="4567126"/>
                  <a:pt x="13431803" y="4567126"/>
                  <a:pt x="13431803" y="4567126"/>
                </a:cubicBezTo>
                <a:cubicBezTo>
                  <a:pt x="13575737" y="4475864"/>
                  <a:pt x="13575737" y="4475864"/>
                  <a:pt x="13575737" y="4475864"/>
                </a:cubicBezTo>
                <a:cubicBezTo>
                  <a:pt x="13555346" y="4576920"/>
                  <a:pt x="13555346" y="4576920"/>
                  <a:pt x="13555346" y="4576920"/>
                </a:cubicBezTo>
                <a:cubicBezTo>
                  <a:pt x="13664897" y="4448705"/>
                  <a:pt x="13664897" y="4448705"/>
                  <a:pt x="13664897" y="4448705"/>
                </a:cubicBezTo>
                <a:cubicBezTo>
                  <a:pt x="13699278" y="4485657"/>
                  <a:pt x="13699278" y="4485657"/>
                  <a:pt x="13699278" y="4485657"/>
                </a:cubicBezTo>
                <a:cubicBezTo>
                  <a:pt x="13754057" y="4421545"/>
                  <a:pt x="13754057" y="4421545"/>
                  <a:pt x="13754057" y="4421545"/>
                </a:cubicBezTo>
                <a:cubicBezTo>
                  <a:pt x="13843210" y="4394391"/>
                  <a:pt x="13843210" y="4394391"/>
                  <a:pt x="13843210" y="4394391"/>
                </a:cubicBezTo>
                <a:cubicBezTo>
                  <a:pt x="13897992" y="4330280"/>
                  <a:pt x="13897992" y="4330280"/>
                  <a:pt x="13897992" y="4330280"/>
                </a:cubicBezTo>
                <a:cubicBezTo>
                  <a:pt x="13932371" y="4367233"/>
                  <a:pt x="13932371" y="4367233"/>
                  <a:pt x="13932371" y="4367233"/>
                </a:cubicBezTo>
                <a:cubicBezTo>
                  <a:pt x="14199845" y="4285763"/>
                  <a:pt x="14199845" y="4285763"/>
                  <a:pt x="14199845" y="4285763"/>
                </a:cubicBezTo>
                <a:cubicBezTo>
                  <a:pt x="14179453" y="4386816"/>
                  <a:pt x="14179453" y="4386816"/>
                  <a:pt x="14179453" y="4386816"/>
                </a:cubicBezTo>
                <a:cubicBezTo>
                  <a:pt x="14124674" y="4450927"/>
                  <a:pt x="14124674" y="4450927"/>
                  <a:pt x="14124674" y="4450927"/>
                </a:cubicBezTo>
                <a:cubicBezTo>
                  <a:pt x="14083878" y="4653050"/>
                  <a:pt x="14124674" y="4450927"/>
                  <a:pt x="14015117" y="4579150"/>
                </a:cubicBezTo>
                <a:cubicBezTo>
                  <a:pt x="13960341" y="4643256"/>
                  <a:pt x="13960341" y="4643256"/>
                  <a:pt x="13960341" y="4643256"/>
                </a:cubicBezTo>
                <a:cubicBezTo>
                  <a:pt x="13905563" y="4707363"/>
                  <a:pt x="13960341" y="4643256"/>
                  <a:pt x="13994723" y="4680207"/>
                </a:cubicBezTo>
                <a:cubicBezTo>
                  <a:pt x="14049500" y="4616099"/>
                  <a:pt x="14049500" y="4616099"/>
                  <a:pt x="14049500" y="4616099"/>
                </a:cubicBezTo>
                <a:cubicBezTo>
                  <a:pt x="14083878" y="4653050"/>
                  <a:pt x="14083878" y="4653050"/>
                  <a:pt x="14083878" y="4653050"/>
                </a:cubicBezTo>
                <a:cubicBezTo>
                  <a:pt x="14138657" y="4588941"/>
                  <a:pt x="14138657" y="4588941"/>
                  <a:pt x="14138657" y="4588941"/>
                </a:cubicBezTo>
                <a:cubicBezTo>
                  <a:pt x="14173039" y="4625894"/>
                  <a:pt x="14173039" y="4625894"/>
                  <a:pt x="14173039" y="4625894"/>
                </a:cubicBezTo>
                <a:cubicBezTo>
                  <a:pt x="14118262" y="4690002"/>
                  <a:pt x="14118262" y="4690002"/>
                  <a:pt x="14118262" y="4690002"/>
                </a:cubicBezTo>
                <a:cubicBezTo>
                  <a:pt x="14097866" y="4791059"/>
                  <a:pt x="14097866" y="4791059"/>
                  <a:pt x="14097866" y="4791059"/>
                </a:cubicBezTo>
                <a:cubicBezTo>
                  <a:pt x="14043089" y="4855171"/>
                  <a:pt x="14043089" y="4855171"/>
                  <a:pt x="14043089" y="4855171"/>
                </a:cubicBezTo>
                <a:cubicBezTo>
                  <a:pt x="14077468" y="4892124"/>
                  <a:pt x="14077468" y="4892124"/>
                  <a:pt x="14077468" y="4892124"/>
                </a:cubicBezTo>
                <a:cubicBezTo>
                  <a:pt x="13988309" y="4919281"/>
                  <a:pt x="13988309" y="4919281"/>
                  <a:pt x="13988309" y="4919281"/>
                </a:cubicBezTo>
                <a:cubicBezTo>
                  <a:pt x="13913141" y="5084448"/>
                  <a:pt x="13913141" y="5084448"/>
                  <a:pt x="13913141" y="5084448"/>
                </a:cubicBezTo>
                <a:cubicBezTo>
                  <a:pt x="13858363" y="5148554"/>
                  <a:pt x="13858363" y="5148554"/>
                  <a:pt x="13858363" y="5148554"/>
                </a:cubicBezTo>
                <a:cubicBezTo>
                  <a:pt x="13892747" y="5185508"/>
                  <a:pt x="13892747" y="5185508"/>
                  <a:pt x="13892747" y="5185508"/>
                </a:cubicBezTo>
                <a:cubicBezTo>
                  <a:pt x="13947522" y="5121401"/>
                  <a:pt x="14002298" y="5057290"/>
                  <a:pt x="14002298" y="5057290"/>
                </a:cubicBezTo>
                <a:cubicBezTo>
                  <a:pt x="14057073" y="4993186"/>
                  <a:pt x="14057073" y="4993186"/>
                  <a:pt x="14057073" y="4993186"/>
                </a:cubicBezTo>
                <a:cubicBezTo>
                  <a:pt x="14146231" y="4966026"/>
                  <a:pt x="14146231" y="4966026"/>
                  <a:pt x="14146231" y="4966026"/>
                </a:cubicBezTo>
                <a:cubicBezTo>
                  <a:pt x="14221406" y="4800858"/>
                  <a:pt x="14221406" y="4800858"/>
                  <a:pt x="14221406" y="4800858"/>
                </a:cubicBezTo>
                <a:cubicBezTo>
                  <a:pt x="14221406" y="4800858"/>
                  <a:pt x="14132247" y="4828011"/>
                  <a:pt x="14132247" y="4828011"/>
                </a:cubicBezTo>
                <a:cubicBezTo>
                  <a:pt x="14132247" y="4828011"/>
                  <a:pt x="14132247" y="4828011"/>
                  <a:pt x="14187022" y="4763907"/>
                </a:cubicBezTo>
                <a:cubicBezTo>
                  <a:pt x="14296579" y="4635686"/>
                  <a:pt x="14296579" y="4635686"/>
                  <a:pt x="14296579" y="4635686"/>
                </a:cubicBezTo>
                <a:cubicBezTo>
                  <a:pt x="14330961" y="4672637"/>
                  <a:pt x="14330961" y="4672637"/>
                  <a:pt x="14330961" y="4672637"/>
                </a:cubicBezTo>
                <a:cubicBezTo>
                  <a:pt x="14365339" y="4709588"/>
                  <a:pt x="14365339" y="4709588"/>
                  <a:pt x="14365339" y="4709588"/>
                </a:cubicBezTo>
                <a:cubicBezTo>
                  <a:pt x="14344944" y="4810652"/>
                  <a:pt x="14344944" y="4810652"/>
                  <a:pt x="14344944" y="4810652"/>
                </a:cubicBezTo>
                <a:cubicBezTo>
                  <a:pt x="14255784" y="4837808"/>
                  <a:pt x="14255784" y="4837808"/>
                  <a:pt x="14255784" y="4837808"/>
                </a:cubicBezTo>
                <a:cubicBezTo>
                  <a:pt x="14156430" y="4915494"/>
                  <a:pt x="14151325" y="4940767"/>
                  <a:pt x="14166770" y="4941985"/>
                </a:cubicBezTo>
                <a:lnTo>
                  <a:pt x="14195405" y="4929654"/>
                </a:lnTo>
                <a:lnTo>
                  <a:pt x="14189218" y="4960343"/>
                </a:lnTo>
                <a:cubicBezTo>
                  <a:pt x="14180612" y="5002977"/>
                  <a:pt x="14180612" y="5002977"/>
                  <a:pt x="14180612" y="5002977"/>
                </a:cubicBezTo>
                <a:cubicBezTo>
                  <a:pt x="14235392" y="4938867"/>
                  <a:pt x="14235392" y="4938867"/>
                  <a:pt x="14235392" y="4938867"/>
                </a:cubicBezTo>
                <a:cubicBezTo>
                  <a:pt x="14290165" y="4874760"/>
                  <a:pt x="14290165" y="4874760"/>
                  <a:pt x="14290165" y="4874760"/>
                </a:cubicBezTo>
                <a:cubicBezTo>
                  <a:pt x="14324547" y="4911711"/>
                  <a:pt x="14324547" y="4911711"/>
                  <a:pt x="14324547" y="4911711"/>
                </a:cubicBezTo>
                <a:cubicBezTo>
                  <a:pt x="14269772" y="4975816"/>
                  <a:pt x="14269772" y="4975816"/>
                  <a:pt x="14269772" y="4975816"/>
                </a:cubicBezTo>
                <a:cubicBezTo>
                  <a:pt x="14304153" y="5012770"/>
                  <a:pt x="14304153" y="5012770"/>
                  <a:pt x="14304153" y="5012770"/>
                </a:cubicBezTo>
                <a:cubicBezTo>
                  <a:pt x="14318138" y="5150785"/>
                  <a:pt x="14318138" y="5150785"/>
                  <a:pt x="14318138" y="5150785"/>
                </a:cubicBezTo>
                <a:cubicBezTo>
                  <a:pt x="14297741" y="5251844"/>
                  <a:pt x="14263360" y="5214892"/>
                  <a:pt x="14263360" y="5214892"/>
                </a:cubicBezTo>
                <a:cubicBezTo>
                  <a:pt x="14283755" y="5113831"/>
                  <a:pt x="14228979" y="5177941"/>
                  <a:pt x="14228979" y="5177941"/>
                </a:cubicBezTo>
                <a:cubicBezTo>
                  <a:pt x="14283755" y="5113831"/>
                  <a:pt x="14283755" y="5113831"/>
                  <a:pt x="14283755" y="5113831"/>
                </a:cubicBezTo>
                <a:cubicBezTo>
                  <a:pt x="14249374" y="5076880"/>
                  <a:pt x="14249374" y="5076880"/>
                  <a:pt x="14249374" y="5076880"/>
                </a:cubicBezTo>
                <a:cubicBezTo>
                  <a:pt x="14194595" y="5140989"/>
                  <a:pt x="14194595" y="5140989"/>
                  <a:pt x="14194595" y="5140989"/>
                </a:cubicBezTo>
                <a:cubicBezTo>
                  <a:pt x="14153809" y="5343108"/>
                  <a:pt x="14153809" y="5343108"/>
                  <a:pt x="14153809" y="5343108"/>
                </a:cubicBezTo>
                <a:cubicBezTo>
                  <a:pt x="14208585" y="5278998"/>
                  <a:pt x="14208585" y="5278998"/>
                  <a:pt x="14208585" y="5278998"/>
                </a:cubicBezTo>
                <a:cubicBezTo>
                  <a:pt x="14242969" y="5315951"/>
                  <a:pt x="14242969" y="5315951"/>
                  <a:pt x="14242969" y="5315951"/>
                </a:cubicBezTo>
                <a:cubicBezTo>
                  <a:pt x="14188190" y="5380060"/>
                  <a:pt x="14188190" y="5380060"/>
                  <a:pt x="14188190" y="5380060"/>
                </a:cubicBezTo>
                <a:cubicBezTo>
                  <a:pt x="14133414" y="5444166"/>
                  <a:pt x="14133414" y="5444166"/>
                  <a:pt x="14133414" y="5444166"/>
                </a:cubicBezTo>
                <a:cubicBezTo>
                  <a:pt x="14023858" y="5572385"/>
                  <a:pt x="14023858" y="5572385"/>
                  <a:pt x="14023858" y="5572385"/>
                </a:cubicBezTo>
                <a:cubicBezTo>
                  <a:pt x="14113019" y="5545226"/>
                  <a:pt x="14003460" y="5673448"/>
                  <a:pt x="14058239" y="5609338"/>
                </a:cubicBezTo>
                <a:cubicBezTo>
                  <a:pt x="14113019" y="5545226"/>
                  <a:pt x="14113019" y="5545226"/>
                  <a:pt x="14113019" y="5545226"/>
                </a:cubicBezTo>
                <a:cubicBezTo>
                  <a:pt x="14202179" y="5518071"/>
                  <a:pt x="14202179" y="5518071"/>
                  <a:pt x="14202179" y="5518071"/>
                </a:cubicBezTo>
                <a:cubicBezTo>
                  <a:pt x="14092620" y="5646290"/>
                  <a:pt x="14092620" y="5646290"/>
                  <a:pt x="14092620" y="5646290"/>
                </a:cubicBezTo>
                <a:cubicBezTo>
                  <a:pt x="13983066" y="5774507"/>
                  <a:pt x="13983066" y="5774507"/>
                  <a:pt x="13983066" y="5774507"/>
                </a:cubicBezTo>
                <a:cubicBezTo>
                  <a:pt x="14127001" y="5683240"/>
                  <a:pt x="14127001" y="5683240"/>
                  <a:pt x="14127001" y="5683240"/>
                </a:cubicBezTo>
                <a:cubicBezTo>
                  <a:pt x="14181777" y="5619129"/>
                  <a:pt x="14181777" y="5619129"/>
                  <a:pt x="14181777" y="5619129"/>
                </a:cubicBezTo>
                <a:cubicBezTo>
                  <a:pt x="14216161" y="5656081"/>
                  <a:pt x="14216161" y="5656081"/>
                  <a:pt x="14216161" y="5656081"/>
                </a:cubicBezTo>
                <a:cubicBezTo>
                  <a:pt x="14106603" y="5784304"/>
                  <a:pt x="14106603" y="5784304"/>
                  <a:pt x="14106603" y="5784304"/>
                </a:cubicBezTo>
                <a:cubicBezTo>
                  <a:pt x="14195762" y="5757144"/>
                  <a:pt x="14195762" y="5757144"/>
                  <a:pt x="14195762" y="5757144"/>
                </a:cubicBezTo>
                <a:cubicBezTo>
                  <a:pt x="14140984" y="5821256"/>
                  <a:pt x="14140984" y="5821256"/>
                  <a:pt x="14140984" y="5821256"/>
                </a:cubicBezTo>
                <a:cubicBezTo>
                  <a:pt x="14175365" y="5858207"/>
                  <a:pt x="14175365" y="5858207"/>
                  <a:pt x="14175365" y="5858207"/>
                </a:cubicBezTo>
                <a:lnTo>
                  <a:pt x="14166810" y="5868219"/>
                </a:lnTo>
                <a:cubicBezTo>
                  <a:pt x="14120592" y="5922313"/>
                  <a:pt x="14120592" y="5922313"/>
                  <a:pt x="14120592" y="5922313"/>
                </a:cubicBezTo>
                <a:cubicBezTo>
                  <a:pt x="14154973" y="5959265"/>
                  <a:pt x="14154973" y="5959265"/>
                  <a:pt x="14154973" y="5959265"/>
                </a:cubicBezTo>
                <a:cubicBezTo>
                  <a:pt x="14079803" y="6124430"/>
                  <a:pt x="14100199" y="6023369"/>
                  <a:pt x="14045422" y="6087478"/>
                </a:cubicBezTo>
                <a:cubicBezTo>
                  <a:pt x="13990643" y="6151589"/>
                  <a:pt x="13990643" y="6151589"/>
                  <a:pt x="13990643" y="6151589"/>
                </a:cubicBezTo>
                <a:cubicBezTo>
                  <a:pt x="14045422" y="6087478"/>
                  <a:pt x="14079803" y="6124430"/>
                  <a:pt x="14079803" y="6124430"/>
                </a:cubicBezTo>
                <a:cubicBezTo>
                  <a:pt x="14168960" y="6097274"/>
                  <a:pt x="14168960" y="6097274"/>
                  <a:pt x="14168960" y="6097274"/>
                </a:cubicBezTo>
                <a:cubicBezTo>
                  <a:pt x="14059405" y="6225492"/>
                  <a:pt x="14059405" y="6225492"/>
                  <a:pt x="14059405" y="6225492"/>
                </a:cubicBezTo>
                <a:cubicBezTo>
                  <a:pt x="14093785" y="6262444"/>
                  <a:pt x="14093785" y="6262444"/>
                  <a:pt x="14093785" y="6262444"/>
                </a:cubicBezTo>
                <a:cubicBezTo>
                  <a:pt x="14093785" y="6262444"/>
                  <a:pt x="14148563" y="6198334"/>
                  <a:pt x="14148563" y="6198334"/>
                </a:cubicBezTo>
                <a:cubicBezTo>
                  <a:pt x="14143460" y="6223602"/>
                  <a:pt x="14139639" y="6242549"/>
                  <a:pt x="14136770" y="6256758"/>
                </a:cubicBezTo>
                <a:lnTo>
                  <a:pt x="14132337" y="6278721"/>
                </a:lnTo>
                <a:lnTo>
                  <a:pt x="14126198" y="6279989"/>
                </a:lnTo>
                <a:cubicBezTo>
                  <a:pt x="14120844" y="6283843"/>
                  <a:pt x="14119571" y="6290158"/>
                  <a:pt x="14128168" y="6299396"/>
                </a:cubicBezTo>
                <a:cubicBezTo>
                  <a:pt x="14039012" y="6326551"/>
                  <a:pt x="14039012" y="6326551"/>
                  <a:pt x="14039012" y="6326551"/>
                </a:cubicBezTo>
                <a:cubicBezTo>
                  <a:pt x="14073392" y="6363501"/>
                  <a:pt x="14073392" y="6363501"/>
                  <a:pt x="14073392" y="6363501"/>
                </a:cubicBezTo>
                <a:cubicBezTo>
                  <a:pt x="14018614" y="6427613"/>
                  <a:pt x="14018614" y="6427613"/>
                  <a:pt x="14018614" y="6427613"/>
                </a:cubicBezTo>
                <a:cubicBezTo>
                  <a:pt x="13998217" y="6528673"/>
                  <a:pt x="13998217" y="6528673"/>
                  <a:pt x="13998217" y="6528673"/>
                </a:cubicBezTo>
                <a:cubicBezTo>
                  <a:pt x="13963835" y="6491721"/>
                  <a:pt x="13963835" y="6491721"/>
                  <a:pt x="13963835" y="6491721"/>
                </a:cubicBezTo>
                <a:cubicBezTo>
                  <a:pt x="13943438" y="6592784"/>
                  <a:pt x="13943438" y="6592784"/>
                  <a:pt x="13943438" y="6592784"/>
                </a:cubicBezTo>
                <a:cubicBezTo>
                  <a:pt x="13779108" y="6785111"/>
                  <a:pt x="13779108" y="6785111"/>
                  <a:pt x="13779108" y="6785111"/>
                </a:cubicBezTo>
                <a:cubicBezTo>
                  <a:pt x="13724328" y="6849221"/>
                  <a:pt x="13724328" y="6849221"/>
                  <a:pt x="13724328" y="6849221"/>
                </a:cubicBezTo>
                <a:cubicBezTo>
                  <a:pt x="13758708" y="6886173"/>
                  <a:pt x="13758708" y="6886173"/>
                  <a:pt x="13758708" y="6886173"/>
                </a:cubicBezTo>
                <a:cubicBezTo>
                  <a:pt x="13669551" y="6913329"/>
                  <a:pt x="13669551" y="6913329"/>
                  <a:pt x="13669551" y="6913329"/>
                </a:cubicBezTo>
                <a:cubicBezTo>
                  <a:pt x="13649156" y="7014391"/>
                  <a:pt x="13649156" y="7014391"/>
                  <a:pt x="13649156" y="7014391"/>
                </a:cubicBezTo>
                <a:cubicBezTo>
                  <a:pt x="13614775" y="6977439"/>
                  <a:pt x="13614775" y="6977439"/>
                  <a:pt x="13614775" y="6977439"/>
                </a:cubicBezTo>
                <a:cubicBezTo>
                  <a:pt x="13559996" y="7041548"/>
                  <a:pt x="13559996" y="7041548"/>
                  <a:pt x="13559996" y="7041548"/>
                </a:cubicBezTo>
                <a:cubicBezTo>
                  <a:pt x="13525615" y="7004598"/>
                  <a:pt x="13525615" y="7004598"/>
                  <a:pt x="13525615" y="7004598"/>
                </a:cubicBezTo>
                <a:cubicBezTo>
                  <a:pt x="13470837" y="7068707"/>
                  <a:pt x="13470837" y="7068707"/>
                  <a:pt x="13470837" y="7068707"/>
                </a:cubicBezTo>
                <a:cubicBezTo>
                  <a:pt x="13416061" y="7132815"/>
                  <a:pt x="13416061" y="7132815"/>
                  <a:pt x="13416061" y="7132815"/>
                </a:cubicBezTo>
                <a:lnTo>
                  <a:pt x="13361288" y="7196920"/>
                </a:lnTo>
                <a:cubicBezTo>
                  <a:pt x="13395667" y="7233871"/>
                  <a:pt x="13395667" y="7233871"/>
                  <a:pt x="13395667" y="7233871"/>
                </a:cubicBezTo>
                <a:cubicBezTo>
                  <a:pt x="13484822" y="7206719"/>
                  <a:pt x="13484822" y="7206719"/>
                  <a:pt x="13484822" y="7206719"/>
                </a:cubicBezTo>
                <a:cubicBezTo>
                  <a:pt x="13430050" y="7270823"/>
                  <a:pt x="13430050" y="7270823"/>
                  <a:pt x="13430050" y="7270823"/>
                </a:cubicBezTo>
                <a:cubicBezTo>
                  <a:pt x="13265720" y="7463151"/>
                  <a:pt x="13265720" y="7463151"/>
                  <a:pt x="13265720" y="7463151"/>
                </a:cubicBezTo>
                <a:cubicBezTo>
                  <a:pt x="13176560" y="7490308"/>
                  <a:pt x="13176560" y="7490308"/>
                  <a:pt x="13176560" y="7490308"/>
                </a:cubicBezTo>
                <a:cubicBezTo>
                  <a:pt x="13231336" y="7426198"/>
                  <a:pt x="13231336" y="7426198"/>
                  <a:pt x="13231336" y="7426198"/>
                </a:cubicBezTo>
                <a:cubicBezTo>
                  <a:pt x="13196955" y="7389248"/>
                  <a:pt x="13196955" y="7389248"/>
                  <a:pt x="13196955" y="7389248"/>
                </a:cubicBezTo>
                <a:cubicBezTo>
                  <a:pt x="13142179" y="7453357"/>
                  <a:pt x="13142179" y="7453357"/>
                  <a:pt x="13142179" y="7453357"/>
                </a:cubicBezTo>
                <a:cubicBezTo>
                  <a:pt x="13087401" y="7517467"/>
                  <a:pt x="13087401" y="7517467"/>
                  <a:pt x="13087401" y="7517467"/>
                </a:cubicBezTo>
                <a:cubicBezTo>
                  <a:pt x="13032625" y="7581574"/>
                  <a:pt x="13032625" y="7581574"/>
                  <a:pt x="13032625" y="7581574"/>
                </a:cubicBezTo>
                <a:cubicBezTo>
                  <a:pt x="13067003" y="7618527"/>
                  <a:pt x="13067003" y="7618527"/>
                  <a:pt x="13067003" y="7618527"/>
                </a:cubicBezTo>
                <a:cubicBezTo>
                  <a:pt x="13012227" y="7682638"/>
                  <a:pt x="13012227" y="7682638"/>
                  <a:pt x="13012227" y="7682638"/>
                </a:cubicBezTo>
                <a:cubicBezTo>
                  <a:pt x="12957455" y="7746741"/>
                  <a:pt x="12957455" y="7746741"/>
                  <a:pt x="12957455" y="7746741"/>
                </a:cubicBezTo>
                <a:lnTo>
                  <a:pt x="12946201" y="7750172"/>
                </a:lnTo>
                <a:lnTo>
                  <a:pt x="12941642" y="7772759"/>
                </a:lnTo>
                <a:cubicBezTo>
                  <a:pt x="12939093" y="7785393"/>
                  <a:pt x="12939093" y="7785393"/>
                  <a:pt x="12939093" y="7785393"/>
                </a:cubicBezTo>
                <a:cubicBezTo>
                  <a:pt x="12884317" y="7849500"/>
                  <a:pt x="12884317" y="7849500"/>
                  <a:pt x="12884317" y="7849500"/>
                </a:cubicBezTo>
                <a:lnTo>
                  <a:pt x="12873480" y="7902453"/>
                </a:lnTo>
                <a:lnTo>
                  <a:pt x="12877983" y="7907294"/>
                </a:lnTo>
                <a:cubicBezTo>
                  <a:pt x="12882279" y="7911911"/>
                  <a:pt x="12882279" y="7911911"/>
                  <a:pt x="12882279" y="7911911"/>
                </a:cubicBezTo>
                <a:cubicBezTo>
                  <a:pt x="13259307" y="7702226"/>
                  <a:pt x="13259307" y="7702226"/>
                  <a:pt x="13259307" y="7702226"/>
                </a:cubicBezTo>
                <a:cubicBezTo>
                  <a:pt x="13348464" y="7675067"/>
                  <a:pt x="13348464" y="7675067"/>
                  <a:pt x="13348464" y="7675067"/>
                </a:cubicBezTo>
                <a:cubicBezTo>
                  <a:pt x="13437623" y="7647909"/>
                  <a:pt x="13437623" y="7647909"/>
                  <a:pt x="13437623" y="7647909"/>
                </a:cubicBezTo>
                <a:cubicBezTo>
                  <a:pt x="13472007" y="7684862"/>
                  <a:pt x="13472007" y="7684862"/>
                  <a:pt x="13472007" y="7684862"/>
                </a:cubicBezTo>
                <a:cubicBezTo>
                  <a:pt x="13382845" y="7712019"/>
                  <a:pt x="13382845" y="7712019"/>
                  <a:pt x="13382845" y="7712019"/>
                </a:cubicBezTo>
                <a:cubicBezTo>
                  <a:pt x="13362452" y="7813079"/>
                  <a:pt x="13362452" y="7813079"/>
                  <a:pt x="13417229" y="7748972"/>
                </a:cubicBezTo>
                <a:cubicBezTo>
                  <a:pt x="13362452" y="7813079"/>
                  <a:pt x="13362452" y="7813079"/>
                  <a:pt x="13362452" y="7813079"/>
                </a:cubicBezTo>
                <a:cubicBezTo>
                  <a:pt x="13287276" y="7978249"/>
                  <a:pt x="13287276" y="7978249"/>
                  <a:pt x="13287276" y="7978249"/>
                </a:cubicBezTo>
                <a:cubicBezTo>
                  <a:pt x="13218803" y="8058387"/>
                  <a:pt x="13167451" y="8118486"/>
                  <a:pt x="13128938" y="8163562"/>
                </a:cubicBezTo>
                <a:lnTo>
                  <a:pt x="13109121" y="8186752"/>
                </a:lnTo>
                <a:lnTo>
                  <a:pt x="13107139" y="8196591"/>
                </a:lnTo>
                <a:cubicBezTo>
                  <a:pt x="13104587" y="8209223"/>
                  <a:pt x="13104587" y="8209223"/>
                  <a:pt x="13104587" y="8209223"/>
                </a:cubicBezTo>
                <a:lnTo>
                  <a:pt x="13084766" y="8215261"/>
                </a:lnTo>
                <a:lnTo>
                  <a:pt x="13047628" y="8258720"/>
                </a:lnTo>
                <a:cubicBezTo>
                  <a:pt x="13013393" y="8298791"/>
                  <a:pt x="13013393" y="8298791"/>
                  <a:pt x="13013393" y="8298791"/>
                </a:cubicBezTo>
                <a:cubicBezTo>
                  <a:pt x="12958616" y="8362899"/>
                  <a:pt x="12958616" y="8362899"/>
                  <a:pt x="12958616" y="8362899"/>
                </a:cubicBezTo>
                <a:lnTo>
                  <a:pt x="12944789" y="8379083"/>
                </a:lnTo>
                <a:lnTo>
                  <a:pt x="12942804" y="8388920"/>
                </a:lnTo>
                <a:cubicBezTo>
                  <a:pt x="12940254" y="8401551"/>
                  <a:pt x="12940254" y="8401551"/>
                  <a:pt x="12940254" y="8401551"/>
                </a:cubicBezTo>
                <a:cubicBezTo>
                  <a:pt x="12995032" y="8337442"/>
                  <a:pt x="12995032" y="8337442"/>
                  <a:pt x="12995032" y="8337442"/>
                </a:cubicBezTo>
                <a:cubicBezTo>
                  <a:pt x="13049808" y="8273331"/>
                  <a:pt x="13049808" y="8273331"/>
                  <a:pt x="13049808" y="8273331"/>
                </a:cubicBezTo>
                <a:cubicBezTo>
                  <a:pt x="13084192" y="8310284"/>
                  <a:pt x="13084192" y="8310284"/>
                  <a:pt x="13084192" y="8310284"/>
                </a:cubicBezTo>
                <a:cubicBezTo>
                  <a:pt x="13029414" y="8374393"/>
                  <a:pt x="13029414" y="8374393"/>
                  <a:pt x="13029414" y="8374393"/>
                </a:cubicBezTo>
                <a:cubicBezTo>
                  <a:pt x="13063794" y="8411345"/>
                  <a:pt x="13063794" y="8411345"/>
                  <a:pt x="13063794" y="8411345"/>
                </a:cubicBezTo>
                <a:cubicBezTo>
                  <a:pt x="13077779" y="8549357"/>
                  <a:pt x="13077779" y="8549357"/>
                  <a:pt x="13077779" y="8549357"/>
                </a:cubicBezTo>
                <a:cubicBezTo>
                  <a:pt x="13057384" y="8650420"/>
                  <a:pt x="13023003" y="8613467"/>
                  <a:pt x="13023003" y="8613467"/>
                </a:cubicBezTo>
                <a:cubicBezTo>
                  <a:pt x="13043400" y="8512407"/>
                  <a:pt x="12988622" y="8576516"/>
                  <a:pt x="12988622" y="8576516"/>
                </a:cubicBezTo>
                <a:cubicBezTo>
                  <a:pt x="13043400" y="8512407"/>
                  <a:pt x="13043400" y="8512407"/>
                  <a:pt x="13043400" y="8512407"/>
                </a:cubicBezTo>
                <a:cubicBezTo>
                  <a:pt x="13009018" y="8475455"/>
                  <a:pt x="13009018" y="8475455"/>
                  <a:pt x="13009018" y="8475455"/>
                </a:cubicBezTo>
                <a:cubicBezTo>
                  <a:pt x="12954240" y="8539564"/>
                  <a:pt x="12954240" y="8539564"/>
                  <a:pt x="12954240" y="8539564"/>
                </a:cubicBezTo>
                <a:cubicBezTo>
                  <a:pt x="12913452" y="8741679"/>
                  <a:pt x="12913452" y="8741679"/>
                  <a:pt x="12913452" y="8741679"/>
                </a:cubicBezTo>
                <a:cubicBezTo>
                  <a:pt x="12968230" y="8677570"/>
                  <a:pt x="12968230" y="8677570"/>
                  <a:pt x="12968230" y="8677570"/>
                </a:cubicBezTo>
                <a:cubicBezTo>
                  <a:pt x="13002612" y="8714523"/>
                  <a:pt x="13002612" y="8714523"/>
                  <a:pt x="13002612" y="8714523"/>
                </a:cubicBezTo>
                <a:cubicBezTo>
                  <a:pt x="12947833" y="8778632"/>
                  <a:pt x="12947833" y="8778632"/>
                  <a:pt x="12947833" y="8778632"/>
                </a:cubicBezTo>
                <a:cubicBezTo>
                  <a:pt x="12893056" y="8842741"/>
                  <a:pt x="12893056" y="8842741"/>
                  <a:pt x="12893056" y="8842741"/>
                </a:cubicBezTo>
                <a:cubicBezTo>
                  <a:pt x="12783500" y="8970960"/>
                  <a:pt x="12783500" y="8970960"/>
                  <a:pt x="12783500" y="8970960"/>
                </a:cubicBezTo>
                <a:cubicBezTo>
                  <a:pt x="12872662" y="8943803"/>
                  <a:pt x="12763105" y="9072023"/>
                  <a:pt x="12817884" y="9007914"/>
                </a:cubicBezTo>
                <a:cubicBezTo>
                  <a:pt x="12872662" y="8943803"/>
                  <a:pt x="12872662" y="8943803"/>
                  <a:pt x="12872662" y="8943803"/>
                </a:cubicBezTo>
                <a:cubicBezTo>
                  <a:pt x="12961819" y="8916644"/>
                  <a:pt x="12961819" y="8916644"/>
                  <a:pt x="12961819" y="8916644"/>
                </a:cubicBezTo>
                <a:cubicBezTo>
                  <a:pt x="12852265" y="9044863"/>
                  <a:pt x="12852265" y="9044863"/>
                  <a:pt x="12852265" y="9044863"/>
                </a:cubicBezTo>
                <a:cubicBezTo>
                  <a:pt x="12742707" y="9173082"/>
                  <a:pt x="12742707" y="9173082"/>
                  <a:pt x="12742707" y="9173082"/>
                </a:cubicBezTo>
                <a:cubicBezTo>
                  <a:pt x="12886645" y="9081814"/>
                  <a:pt x="12886645" y="9081814"/>
                  <a:pt x="12886645" y="9081814"/>
                </a:cubicBezTo>
                <a:cubicBezTo>
                  <a:pt x="12941421" y="9017704"/>
                  <a:pt x="12941421" y="9017704"/>
                  <a:pt x="12941421" y="9017704"/>
                </a:cubicBezTo>
                <a:cubicBezTo>
                  <a:pt x="12975802" y="9054656"/>
                  <a:pt x="12975802" y="9054656"/>
                  <a:pt x="12975802" y="9054656"/>
                </a:cubicBezTo>
                <a:cubicBezTo>
                  <a:pt x="12866249" y="9182875"/>
                  <a:pt x="12866249" y="9182875"/>
                  <a:pt x="12866249" y="9182875"/>
                </a:cubicBezTo>
                <a:cubicBezTo>
                  <a:pt x="12955406" y="9155716"/>
                  <a:pt x="12955406" y="9155716"/>
                  <a:pt x="12955406" y="9155716"/>
                </a:cubicBezTo>
                <a:cubicBezTo>
                  <a:pt x="12900630" y="9219826"/>
                  <a:pt x="12900630" y="9219826"/>
                  <a:pt x="12900630" y="9219826"/>
                </a:cubicBezTo>
                <a:cubicBezTo>
                  <a:pt x="12935010" y="9256776"/>
                  <a:pt x="12935010" y="9256776"/>
                  <a:pt x="12935010" y="9256776"/>
                </a:cubicBezTo>
                <a:lnTo>
                  <a:pt x="12926451" y="9266795"/>
                </a:lnTo>
                <a:cubicBezTo>
                  <a:pt x="12880232" y="9320888"/>
                  <a:pt x="12880232" y="9320888"/>
                  <a:pt x="12880232" y="9320888"/>
                </a:cubicBezTo>
                <a:cubicBezTo>
                  <a:pt x="12914614" y="9357840"/>
                  <a:pt x="12914614" y="9357840"/>
                  <a:pt x="12914614" y="9357840"/>
                </a:cubicBezTo>
                <a:cubicBezTo>
                  <a:pt x="12839446" y="9523005"/>
                  <a:pt x="12859841" y="9421944"/>
                  <a:pt x="12805065" y="9486053"/>
                </a:cubicBezTo>
                <a:cubicBezTo>
                  <a:pt x="12750286" y="9550163"/>
                  <a:pt x="12750286" y="9550163"/>
                  <a:pt x="12750286" y="9550163"/>
                </a:cubicBezTo>
                <a:cubicBezTo>
                  <a:pt x="12805065" y="9486053"/>
                  <a:pt x="12839446" y="9523005"/>
                  <a:pt x="12839446" y="9523005"/>
                </a:cubicBezTo>
                <a:cubicBezTo>
                  <a:pt x="12928603" y="9495847"/>
                  <a:pt x="12928603" y="9495847"/>
                  <a:pt x="12928603" y="9495847"/>
                </a:cubicBezTo>
                <a:cubicBezTo>
                  <a:pt x="12819051" y="9624065"/>
                  <a:pt x="12819051" y="9624065"/>
                  <a:pt x="12819051" y="9624065"/>
                </a:cubicBezTo>
                <a:cubicBezTo>
                  <a:pt x="12853432" y="9661018"/>
                  <a:pt x="12853432" y="9661018"/>
                  <a:pt x="12853432" y="9661018"/>
                </a:cubicBezTo>
                <a:cubicBezTo>
                  <a:pt x="12853432" y="9661018"/>
                  <a:pt x="12908208" y="9596908"/>
                  <a:pt x="12908208" y="9596908"/>
                </a:cubicBezTo>
                <a:cubicBezTo>
                  <a:pt x="12903111" y="9622173"/>
                  <a:pt x="12899282" y="9641126"/>
                  <a:pt x="12896417" y="9655333"/>
                </a:cubicBezTo>
                <a:lnTo>
                  <a:pt x="12891982" y="9677297"/>
                </a:lnTo>
                <a:lnTo>
                  <a:pt x="12885844" y="9678564"/>
                </a:lnTo>
                <a:cubicBezTo>
                  <a:pt x="12880490" y="9682416"/>
                  <a:pt x="12879216" y="9688731"/>
                  <a:pt x="12887810" y="9697968"/>
                </a:cubicBezTo>
                <a:cubicBezTo>
                  <a:pt x="12798653" y="9725127"/>
                  <a:pt x="12798653" y="9725127"/>
                  <a:pt x="12798653" y="9725127"/>
                </a:cubicBezTo>
                <a:cubicBezTo>
                  <a:pt x="12833033" y="9762077"/>
                  <a:pt x="12833033" y="9762077"/>
                  <a:pt x="12833033" y="9762077"/>
                </a:cubicBezTo>
                <a:cubicBezTo>
                  <a:pt x="12778257" y="9826187"/>
                  <a:pt x="12778257" y="9826187"/>
                  <a:pt x="12778257" y="9826187"/>
                </a:cubicBezTo>
                <a:cubicBezTo>
                  <a:pt x="12757861" y="9927248"/>
                  <a:pt x="12757861" y="9927248"/>
                  <a:pt x="12757861" y="9927248"/>
                </a:cubicBezTo>
                <a:cubicBezTo>
                  <a:pt x="12723478" y="9890296"/>
                  <a:pt x="12723478" y="9890296"/>
                  <a:pt x="12723478" y="9890296"/>
                </a:cubicBezTo>
                <a:cubicBezTo>
                  <a:pt x="12703083" y="9991358"/>
                  <a:pt x="12703083" y="9991358"/>
                  <a:pt x="12703083" y="9991358"/>
                </a:cubicBezTo>
                <a:cubicBezTo>
                  <a:pt x="12538753" y="10183684"/>
                  <a:pt x="12538753" y="10183684"/>
                  <a:pt x="12538753" y="10183684"/>
                </a:cubicBezTo>
                <a:cubicBezTo>
                  <a:pt x="12483975" y="10247792"/>
                  <a:pt x="12483975" y="10247792"/>
                  <a:pt x="12483975" y="10247792"/>
                </a:cubicBezTo>
                <a:cubicBezTo>
                  <a:pt x="12518356" y="10284742"/>
                  <a:pt x="12518356" y="10284742"/>
                  <a:pt x="12518356" y="10284742"/>
                </a:cubicBezTo>
                <a:cubicBezTo>
                  <a:pt x="12429199" y="10311902"/>
                  <a:pt x="12429199" y="10311902"/>
                  <a:pt x="12429199" y="10311902"/>
                </a:cubicBezTo>
                <a:cubicBezTo>
                  <a:pt x="12408799" y="10412962"/>
                  <a:pt x="12408799" y="10412962"/>
                  <a:pt x="12408799" y="10412962"/>
                </a:cubicBezTo>
                <a:cubicBezTo>
                  <a:pt x="12374421" y="10376012"/>
                  <a:pt x="12374421" y="10376012"/>
                  <a:pt x="12374421" y="10376012"/>
                </a:cubicBezTo>
                <a:cubicBezTo>
                  <a:pt x="12319642" y="10440120"/>
                  <a:pt x="12319642" y="10440120"/>
                  <a:pt x="12319642" y="10440120"/>
                </a:cubicBezTo>
                <a:cubicBezTo>
                  <a:pt x="12285261" y="10403170"/>
                  <a:pt x="12285261" y="10403170"/>
                  <a:pt x="12285261" y="10403170"/>
                </a:cubicBezTo>
                <a:cubicBezTo>
                  <a:pt x="12230484" y="10467276"/>
                  <a:pt x="12230484" y="10467276"/>
                  <a:pt x="12230484" y="10467276"/>
                </a:cubicBezTo>
                <a:cubicBezTo>
                  <a:pt x="12175706" y="10531388"/>
                  <a:pt x="12175706" y="10531388"/>
                  <a:pt x="12175706" y="10531388"/>
                </a:cubicBezTo>
                <a:lnTo>
                  <a:pt x="12120934" y="10595492"/>
                </a:lnTo>
                <a:cubicBezTo>
                  <a:pt x="12155315" y="10632444"/>
                  <a:pt x="12155315" y="10632444"/>
                  <a:pt x="12155315" y="10632444"/>
                </a:cubicBezTo>
                <a:cubicBezTo>
                  <a:pt x="12244468" y="10605290"/>
                  <a:pt x="12244468" y="10605290"/>
                  <a:pt x="12244468" y="10605290"/>
                </a:cubicBezTo>
                <a:cubicBezTo>
                  <a:pt x="12189696" y="10669396"/>
                  <a:pt x="12189696" y="10669396"/>
                  <a:pt x="12189696" y="10669396"/>
                </a:cubicBezTo>
                <a:cubicBezTo>
                  <a:pt x="12025362" y="10861726"/>
                  <a:pt x="12025362" y="10861726"/>
                  <a:pt x="12025362" y="10861726"/>
                </a:cubicBezTo>
                <a:cubicBezTo>
                  <a:pt x="11936203" y="10888884"/>
                  <a:pt x="11936203" y="10888884"/>
                  <a:pt x="11936203" y="10888884"/>
                </a:cubicBezTo>
                <a:cubicBezTo>
                  <a:pt x="11990981" y="10824776"/>
                  <a:pt x="11990981" y="10824776"/>
                  <a:pt x="11990981" y="10824776"/>
                </a:cubicBezTo>
                <a:cubicBezTo>
                  <a:pt x="11956598" y="10787820"/>
                  <a:pt x="11956598" y="10787820"/>
                  <a:pt x="11956598" y="10787820"/>
                </a:cubicBezTo>
                <a:cubicBezTo>
                  <a:pt x="11901821" y="10851932"/>
                  <a:pt x="11901821" y="10851932"/>
                  <a:pt x="11901821" y="10851932"/>
                </a:cubicBezTo>
                <a:cubicBezTo>
                  <a:pt x="11847044" y="10916040"/>
                  <a:pt x="11847044" y="10916040"/>
                  <a:pt x="11847044" y="10916040"/>
                </a:cubicBezTo>
                <a:cubicBezTo>
                  <a:pt x="11792267" y="10980152"/>
                  <a:pt x="11792267" y="10980152"/>
                  <a:pt x="11792267" y="10980152"/>
                </a:cubicBezTo>
                <a:cubicBezTo>
                  <a:pt x="11826649" y="11017104"/>
                  <a:pt x="11826649" y="11017104"/>
                  <a:pt x="11826649" y="11017104"/>
                </a:cubicBezTo>
                <a:lnTo>
                  <a:pt x="11805990" y="11041280"/>
                </a:lnTo>
                <a:lnTo>
                  <a:pt x="11860440" y="11036834"/>
                </a:lnTo>
                <a:cubicBezTo>
                  <a:pt x="11962216" y="11028524"/>
                  <a:pt x="11991295" y="11026150"/>
                  <a:pt x="11999604" y="11025470"/>
                </a:cubicBezTo>
                <a:lnTo>
                  <a:pt x="12002928" y="11025196"/>
                </a:lnTo>
                <a:lnTo>
                  <a:pt x="11989000" y="11029440"/>
                </a:lnTo>
                <a:cubicBezTo>
                  <a:pt x="11913771" y="11052356"/>
                  <a:pt x="11913771" y="11052356"/>
                  <a:pt x="11913771" y="11052356"/>
                </a:cubicBezTo>
                <a:cubicBezTo>
                  <a:pt x="11625903" y="11234884"/>
                  <a:pt x="11625903" y="11234884"/>
                  <a:pt x="11680678" y="11170782"/>
                </a:cubicBezTo>
                <a:cubicBezTo>
                  <a:pt x="11625903" y="11234884"/>
                  <a:pt x="11625903" y="11234884"/>
                  <a:pt x="11625903" y="11234884"/>
                </a:cubicBezTo>
                <a:cubicBezTo>
                  <a:pt x="11630998" y="11209626"/>
                  <a:pt x="11634823" y="11190672"/>
                  <a:pt x="11637696" y="11176460"/>
                </a:cubicBezTo>
                <a:lnTo>
                  <a:pt x="11639188" y="11169048"/>
                </a:lnTo>
                <a:lnTo>
                  <a:pt x="11639085" y="11169080"/>
                </a:lnTo>
                <a:cubicBezTo>
                  <a:pt x="11627940" y="11172472"/>
                  <a:pt x="11627940" y="11172472"/>
                  <a:pt x="11627940" y="11172472"/>
                </a:cubicBezTo>
                <a:lnTo>
                  <a:pt x="11620296" y="11164258"/>
                </a:lnTo>
                <a:lnTo>
                  <a:pt x="11598909" y="11189288"/>
                </a:lnTo>
                <a:lnTo>
                  <a:pt x="11603101" y="11191896"/>
                </a:lnTo>
                <a:cubicBezTo>
                  <a:pt x="11614246" y="11188500"/>
                  <a:pt x="11627940" y="11172472"/>
                  <a:pt x="11627940" y="11172472"/>
                </a:cubicBezTo>
                <a:cubicBezTo>
                  <a:pt x="11622841" y="11197740"/>
                  <a:pt x="11619016" y="11216686"/>
                  <a:pt x="11616148" y="11230900"/>
                </a:cubicBezTo>
                <a:lnTo>
                  <a:pt x="11614650" y="11238312"/>
                </a:lnTo>
                <a:lnTo>
                  <a:pt x="11614755" y="11238284"/>
                </a:lnTo>
                <a:cubicBezTo>
                  <a:pt x="11625903" y="11234884"/>
                  <a:pt x="11625903" y="11234884"/>
                  <a:pt x="11625903" y="11234884"/>
                </a:cubicBezTo>
                <a:lnTo>
                  <a:pt x="11612078" y="11251068"/>
                </a:lnTo>
                <a:lnTo>
                  <a:pt x="11610093" y="11260900"/>
                </a:lnTo>
                <a:cubicBezTo>
                  <a:pt x="11607543" y="11273534"/>
                  <a:pt x="11607543" y="11273534"/>
                  <a:pt x="11607543" y="11273534"/>
                </a:cubicBezTo>
                <a:cubicBezTo>
                  <a:pt x="11408829" y="11428912"/>
                  <a:pt x="11408829" y="11428912"/>
                  <a:pt x="11408829" y="11428912"/>
                </a:cubicBezTo>
                <a:cubicBezTo>
                  <a:pt x="11354053" y="11493020"/>
                  <a:pt x="11354053" y="11493020"/>
                  <a:pt x="11354053" y="11493020"/>
                </a:cubicBezTo>
                <a:cubicBezTo>
                  <a:pt x="11443210" y="11465862"/>
                  <a:pt x="11443210" y="11465862"/>
                  <a:pt x="11443210" y="11465862"/>
                </a:cubicBezTo>
                <a:cubicBezTo>
                  <a:pt x="11587146" y="11374596"/>
                  <a:pt x="11587146" y="11374596"/>
                  <a:pt x="11587146" y="11374596"/>
                </a:cubicBezTo>
                <a:cubicBezTo>
                  <a:pt x="11607543" y="11273534"/>
                  <a:pt x="11607543" y="11273534"/>
                  <a:pt x="11607543" y="11273534"/>
                </a:cubicBezTo>
                <a:cubicBezTo>
                  <a:pt x="11641924" y="11310484"/>
                  <a:pt x="11641924" y="11310484"/>
                  <a:pt x="11641924" y="11310484"/>
                </a:cubicBezTo>
                <a:cubicBezTo>
                  <a:pt x="12018951" y="11100798"/>
                  <a:pt x="12018951" y="11100798"/>
                  <a:pt x="12018951" y="11100798"/>
                </a:cubicBezTo>
                <a:cubicBezTo>
                  <a:pt x="12108111" y="11073642"/>
                  <a:pt x="12108111" y="11073642"/>
                  <a:pt x="12108111" y="11073642"/>
                </a:cubicBezTo>
                <a:cubicBezTo>
                  <a:pt x="12197268" y="11046482"/>
                  <a:pt x="12197268" y="11046482"/>
                  <a:pt x="12197268" y="11046482"/>
                </a:cubicBezTo>
                <a:cubicBezTo>
                  <a:pt x="12231650" y="11083436"/>
                  <a:pt x="12231650" y="11083436"/>
                  <a:pt x="12231650" y="11083436"/>
                </a:cubicBezTo>
                <a:cubicBezTo>
                  <a:pt x="12142490" y="11110594"/>
                  <a:pt x="12142490" y="11110594"/>
                  <a:pt x="12142490" y="11110594"/>
                </a:cubicBezTo>
                <a:cubicBezTo>
                  <a:pt x="12122096" y="11211656"/>
                  <a:pt x="12122096" y="11211656"/>
                  <a:pt x="12176871" y="11147548"/>
                </a:cubicBezTo>
                <a:cubicBezTo>
                  <a:pt x="12122096" y="11211656"/>
                  <a:pt x="12122096" y="11211656"/>
                  <a:pt x="12122096" y="11211656"/>
                </a:cubicBezTo>
                <a:cubicBezTo>
                  <a:pt x="12046920" y="11376824"/>
                  <a:pt x="12046920" y="11376824"/>
                  <a:pt x="12046920" y="11376824"/>
                </a:cubicBezTo>
                <a:cubicBezTo>
                  <a:pt x="11773037" y="11697364"/>
                  <a:pt x="11773037" y="11697364"/>
                  <a:pt x="11773037" y="11697364"/>
                </a:cubicBezTo>
                <a:cubicBezTo>
                  <a:pt x="11718259" y="11761476"/>
                  <a:pt x="11718259" y="11761476"/>
                  <a:pt x="11718259" y="11761476"/>
                </a:cubicBezTo>
                <a:cubicBezTo>
                  <a:pt x="11718259" y="11761476"/>
                  <a:pt x="11663483" y="11825584"/>
                  <a:pt x="11663483" y="11825584"/>
                </a:cubicBezTo>
                <a:cubicBezTo>
                  <a:pt x="11608705" y="11889692"/>
                  <a:pt x="11608705" y="11889692"/>
                  <a:pt x="11608705" y="11889692"/>
                </a:cubicBezTo>
                <a:cubicBezTo>
                  <a:pt x="11567624" y="11937772"/>
                  <a:pt x="11536812" y="11973834"/>
                  <a:pt x="11513700" y="12000880"/>
                </a:cubicBezTo>
                <a:lnTo>
                  <a:pt x="11502537" y="12013948"/>
                </a:lnTo>
                <a:lnTo>
                  <a:pt x="11514157" y="12021780"/>
                </a:lnTo>
                <a:cubicBezTo>
                  <a:pt x="11529605" y="12023000"/>
                  <a:pt x="11551888" y="12016216"/>
                  <a:pt x="11551888" y="12016216"/>
                </a:cubicBezTo>
                <a:cubicBezTo>
                  <a:pt x="11606668" y="11952104"/>
                  <a:pt x="11606668" y="11952104"/>
                  <a:pt x="11606668" y="11952104"/>
                </a:cubicBezTo>
                <a:cubicBezTo>
                  <a:pt x="11641049" y="11989056"/>
                  <a:pt x="11641049" y="11989056"/>
                  <a:pt x="11641049" y="11989056"/>
                </a:cubicBezTo>
                <a:cubicBezTo>
                  <a:pt x="11675430" y="12026008"/>
                  <a:pt x="11675430" y="12026008"/>
                  <a:pt x="11675430" y="12026008"/>
                </a:cubicBezTo>
                <a:cubicBezTo>
                  <a:pt x="11730208" y="11961900"/>
                  <a:pt x="11730208" y="11961900"/>
                  <a:pt x="11730208" y="11961900"/>
                </a:cubicBezTo>
                <a:cubicBezTo>
                  <a:pt x="11853747" y="11971692"/>
                  <a:pt x="11853747" y="11971692"/>
                  <a:pt x="11853747" y="11971692"/>
                </a:cubicBezTo>
                <a:cubicBezTo>
                  <a:pt x="11764590" y="11998852"/>
                  <a:pt x="11764590" y="11998852"/>
                  <a:pt x="11764590" y="11998852"/>
                </a:cubicBezTo>
                <a:cubicBezTo>
                  <a:pt x="11798970" y="12035800"/>
                  <a:pt x="11798970" y="12035800"/>
                  <a:pt x="11798970" y="12035800"/>
                </a:cubicBezTo>
                <a:cubicBezTo>
                  <a:pt x="11853747" y="11971692"/>
                  <a:pt x="11853747" y="11971692"/>
                  <a:pt x="11853747" y="11971692"/>
                </a:cubicBezTo>
                <a:cubicBezTo>
                  <a:pt x="12032068" y="11917376"/>
                  <a:pt x="12032068" y="11917376"/>
                  <a:pt x="12032068" y="11917376"/>
                </a:cubicBezTo>
                <a:cubicBezTo>
                  <a:pt x="12210383" y="11863062"/>
                  <a:pt x="12210383" y="11863062"/>
                  <a:pt x="12210383" y="11863062"/>
                </a:cubicBezTo>
                <a:cubicBezTo>
                  <a:pt x="12155607" y="11927170"/>
                  <a:pt x="12155607" y="11927170"/>
                  <a:pt x="12155607" y="11927170"/>
                </a:cubicBezTo>
                <a:cubicBezTo>
                  <a:pt x="12135209" y="12028228"/>
                  <a:pt x="12100829" y="11991280"/>
                  <a:pt x="12100829" y="11991280"/>
                </a:cubicBezTo>
                <a:cubicBezTo>
                  <a:pt x="12011671" y="12018436"/>
                  <a:pt x="12011671" y="12018436"/>
                  <a:pt x="12011671" y="12018436"/>
                </a:cubicBezTo>
                <a:cubicBezTo>
                  <a:pt x="11922512" y="12045596"/>
                  <a:pt x="11922512" y="12045596"/>
                  <a:pt x="11922512" y="12045596"/>
                </a:cubicBezTo>
                <a:cubicBezTo>
                  <a:pt x="11655034" y="12127070"/>
                  <a:pt x="11655034" y="12127070"/>
                  <a:pt x="11655034" y="12127070"/>
                </a:cubicBezTo>
                <a:cubicBezTo>
                  <a:pt x="11620653" y="12090120"/>
                  <a:pt x="11620653" y="12090120"/>
                  <a:pt x="11620653" y="12090120"/>
                </a:cubicBezTo>
                <a:cubicBezTo>
                  <a:pt x="11565879" y="12154224"/>
                  <a:pt x="11565879" y="12154224"/>
                  <a:pt x="11565879" y="12154224"/>
                </a:cubicBezTo>
                <a:cubicBezTo>
                  <a:pt x="11476722" y="12181380"/>
                  <a:pt x="11476722" y="12181380"/>
                  <a:pt x="11476722" y="12181380"/>
                </a:cubicBezTo>
                <a:cubicBezTo>
                  <a:pt x="11531498" y="12117272"/>
                  <a:pt x="11531498" y="12117272"/>
                  <a:pt x="11531498" y="12117272"/>
                </a:cubicBezTo>
                <a:cubicBezTo>
                  <a:pt x="11586273" y="12053168"/>
                  <a:pt x="11586273" y="12053168"/>
                  <a:pt x="11586273" y="12053168"/>
                </a:cubicBezTo>
                <a:cubicBezTo>
                  <a:pt x="11497117" y="12080320"/>
                  <a:pt x="11497117" y="12080320"/>
                  <a:pt x="11497117" y="12080320"/>
                </a:cubicBezTo>
                <a:cubicBezTo>
                  <a:pt x="11476722" y="12181380"/>
                  <a:pt x="11476722" y="12181380"/>
                  <a:pt x="11476722" y="12181380"/>
                </a:cubicBezTo>
                <a:cubicBezTo>
                  <a:pt x="11442340" y="12144430"/>
                  <a:pt x="11442340" y="12144430"/>
                  <a:pt x="11442340" y="12144430"/>
                </a:cubicBezTo>
                <a:cubicBezTo>
                  <a:pt x="11442340" y="12144430"/>
                  <a:pt x="11387562" y="12208540"/>
                  <a:pt x="11387562" y="12208540"/>
                </a:cubicBezTo>
                <a:lnTo>
                  <a:pt x="11345238" y="12221432"/>
                </a:lnTo>
                <a:lnTo>
                  <a:pt x="11336017" y="12224236"/>
                </a:lnTo>
                <a:lnTo>
                  <a:pt x="11318224" y="12229660"/>
                </a:lnTo>
                <a:lnTo>
                  <a:pt x="11286891" y="12266332"/>
                </a:lnTo>
                <a:cubicBezTo>
                  <a:pt x="11280041" y="12274348"/>
                  <a:pt x="11280041" y="12274348"/>
                  <a:pt x="11280041" y="12274348"/>
                </a:cubicBezTo>
                <a:cubicBezTo>
                  <a:pt x="11081333" y="12429724"/>
                  <a:pt x="11081333" y="12429724"/>
                  <a:pt x="11081333" y="12429724"/>
                </a:cubicBezTo>
                <a:cubicBezTo>
                  <a:pt x="10971780" y="12557938"/>
                  <a:pt x="10971780" y="12557938"/>
                  <a:pt x="10971780" y="12557938"/>
                </a:cubicBezTo>
                <a:cubicBezTo>
                  <a:pt x="10980374" y="12567176"/>
                  <a:pt x="10986820" y="12574102"/>
                  <a:pt x="10991653" y="12579300"/>
                </a:cubicBezTo>
                <a:lnTo>
                  <a:pt x="10998519" y="12586676"/>
                </a:lnTo>
                <a:lnTo>
                  <a:pt x="11017672" y="12564256"/>
                </a:lnTo>
                <a:cubicBezTo>
                  <a:pt x="11024521" y="12556242"/>
                  <a:pt x="11024521" y="12556242"/>
                  <a:pt x="11024521" y="12556242"/>
                </a:cubicBezTo>
                <a:cubicBezTo>
                  <a:pt x="11113674" y="12529086"/>
                  <a:pt x="11113674" y="12529086"/>
                  <a:pt x="11113674" y="12529086"/>
                </a:cubicBezTo>
                <a:cubicBezTo>
                  <a:pt x="11168451" y="12464976"/>
                  <a:pt x="11168451" y="12464976"/>
                  <a:pt x="11168451" y="12464976"/>
                </a:cubicBezTo>
                <a:cubicBezTo>
                  <a:pt x="11079294" y="12492136"/>
                  <a:pt x="11079294" y="12492136"/>
                  <a:pt x="11079294" y="12492136"/>
                </a:cubicBezTo>
                <a:cubicBezTo>
                  <a:pt x="11223228" y="12400868"/>
                  <a:pt x="11223228" y="12400868"/>
                  <a:pt x="11223228" y="12400868"/>
                </a:cubicBezTo>
                <a:cubicBezTo>
                  <a:pt x="11257609" y="12437822"/>
                  <a:pt x="11257609" y="12437822"/>
                  <a:pt x="11257609" y="12437822"/>
                </a:cubicBezTo>
                <a:cubicBezTo>
                  <a:pt x="11291990" y="12474772"/>
                  <a:pt x="11291990" y="12474772"/>
                  <a:pt x="11291990" y="12474772"/>
                </a:cubicBezTo>
                <a:cubicBezTo>
                  <a:pt x="11312389" y="12373712"/>
                  <a:pt x="11291990" y="12474772"/>
                  <a:pt x="11346769" y="12410660"/>
                </a:cubicBezTo>
                <a:cubicBezTo>
                  <a:pt x="11401546" y="12346552"/>
                  <a:pt x="11401546" y="12346552"/>
                  <a:pt x="11435929" y="12383504"/>
                </a:cubicBezTo>
                <a:cubicBezTo>
                  <a:pt x="11490706" y="12319394"/>
                  <a:pt x="11490706" y="12319394"/>
                  <a:pt x="11490706" y="12319394"/>
                </a:cubicBezTo>
                <a:cubicBezTo>
                  <a:pt x="11579864" y="12292236"/>
                  <a:pt x="11579864" y="12292236"/>
                  <a:pt x="11579864" y="12292236"/>
                </a:cubicBezTo>
                <a:cubicBezTo>
                  <a:pt x="11525086" y="12356344"/>
                  <a:pt x="11525086" y="12356344"/>
                  <a:pt x="11525086" y="12356344"/>
                </a:cubicBezTo>
                <a:cubicBezTo>
                  <a:pt x="11559467" y="12393296"/>
                  <a:pt x="11559467" y="12393296"/>
                  <a:pt x="11559467" y="12393296"/>
                </a:cubicBezTo>
                <a:cubicBezTo>
                  <a:pt x="11504691" y="12457406"/>
                  <a:pt x="11504691" y="12457406"/>
                  <a:pt x="11504691" y="12457406"/>
                </a:cubicBezTo>
                <a:cubicBezTo>
                  <a:pt x="11504691" y="12457406"/>
                  <a:pt x="11449912" y="12521516"/>
                  <a:pt x="11449912" y="12521516"/>
                </a:cubicBezTo>
                <a:cubicBezTo>
                  <a:pt x="11539073" y="12494360"/>
                  <a:pt x="11539073" y="12494360"/>
                  <a:pt x="11539073" y="12494360"/>
                </a:cubicBezTo>
                <a:cubicBezTo>
                  <a:pt x="11525378" y="12510388"/>
                  <a:pt x="11517255" y="12524716"/>
                  <a:pt x="11511917" y="12538198"/>
                </a:cubicBezTo>
                <a:lnTo>
                  <a:pt x="11509911" y="12545648"/>
                </a:lnTo>
                <a:lnTo>
                  <a:pt x="11501481" y="12576944"/>
                </a:lnTo>
                <a:cubicBezTo>
                  <a:pt x="11498931" y="12589576"/>
                  <a:pt x="11496383" y="12602212"/>
                  <a:pt x="11491049" y="12615692"/>
                </a:cubicBezTo>
                <a:lnTo>
                  <a:pt x="11463978" y="12659394"/>
                </a:lnTo>
                <a:lnTo>
                  <a:pt x="11500316" y="12634070"/>
                </a:lnTo>
                <a:cubicBezTo>
                  <a:pt x="11589473" y="12606912"/>
                  <a:pt x="11589473" y="12606912"/>
                  <a:pt x="11589473" y="12606912"/>
                </a:cubicBezTo>
                <a:lnTo>
                  <a:pt x="11557407" y="12644440"/>
                </a:lnTo>
                <a:lnTo>
                  <a:pt x="11564372" y="12663750"/>
                </a:lnTo>
                <a:cubicBezTo>
                  <a:pt x="11563469" y="12697372"/>
                  <a:pt x="11532658" y="12733432"/>
                  <a:pt x="11532658" y="12733432"/>
                </a:cubicBezTo>
                <a:cubicBezTo>
                  <a:pt x="11587435" y="12669320"/>
                  <a:pt x="11587435" y="12669320"/>
                  <a:pt x="11587435" y="12669320"/>
                </a:cubicBezTo>
                <a:cubicBezTo>
                  <a:pt x="12122387" y="12506378"/>
                  <a:pt x="12122387" y="12506378"/>
                  <a:pt x="12122387" y="12506378"/>
                </a:cubicBezTo>
                <a:lnTo>
                  <a:pt x="12115539" y="12514392"/>
                </a:lnTo>
                <a:lnTo>
                  <a:pt x="12074458" y="12562472"/>
                </a:lnTo>
                <a:cubicBezTo>
                  <a:pt x="12067608" y="12570490"/>
                  <a:pt x="12067608" y="12570490"/>
                  <a:pt x="12067608" y="12570490"/>
                </a:cubicBezTo>
                <a:cubicBezTo>
                  <a:pt x="12012835" y="12634592"/>
                  <a:pt x="12012835" y="12634592"/>
                  <a:pt x="12012835" y="12634592"/>
                </a:cubicBezTo>
                <a:cubicBezTo>
                  <a:pt x="11923674" y="12661750"/>
                  <a:pt x="11923674" y="12661750"/>
                  <a:pt x="11923674" y="12661750"/>
                </a:cubicBezTo>
                <a:cubicBezTo>
                  <a:pt x="11779740" y="12753018"/>
                  <a:pt x="11779740" y="12753018"/>
                  <a:pt x="11779740" y="12753018"/>
                </a:cubicBezTo>
                <a:cubicBezTo>
                  <a:pt x="11759343" y="12854082"/>
                  <a:pt x="11759343" y="12854082"/>
                  <a:pt x="11759343" y="12854082"/>
                </a:cubicBezTo>
                <a:cubicBezTo>
                  <a:pt x="11724960" y="12817130"/>
                  <a:pt x="11724960" y="12817130"/>
                  <a:pt x="11724960" y="12817130"/>
                </a:cubicBezTo>
                <a:cubicBezTo>
                  <a:pt x="11670183" y="12881240"/>
                  <a:pt x="11670183" y="12881240"/>
                  <a:pt x="11670183" y="12881240"/>
                </a:cubicBezTo>
                <a:cubicBezTo>
                  <a:pt x="11615408" y="12945348"/>
                  <a:pt x="11615408" y="12945348"/>
                  <a:pt x="11615408" y="12945348"/>
                </a:cubicBezTo>
                <a:cubicBezTo>
                  <a:pt x="11704564" y="12918192"/>
                  <a:pt x="11759343" y="12854082"/>
                  <a:pt x="11704564" y="12918192"/>
                </a:cubicBezTo>
                <a:cubicBezTo>
                  <a:pt x="11793724" y="12891032"/>
                  <a:pt x="11793724" y="12891032"/>
                  <a:pt x="11793724" y="12891032"/>
                </a:cubicBezTo>
                <a:cubicBezTo>
                  <a:pt x="11937660" y="12799762"/>
                  <a:pt x="11882884" y="12863872"/>
                  <a:pt x="11828105" y="12927982"/>
                </a:cubicBezTo>
                <a:cubicBezTo>
                  <a:pt x="11972041" y="12836714"/>
                  <a:pt x="11972041" y="12836714"/>
                  <a:pt x="11972041" y="12836714"/>
                </a:cubicBezTo>
                <a:cubicBezTo>
                  <a:pt x="12006422" y="12873666"/>
                  <a:pt x="12006422" y="12873666"/>
                  <a:pt x="12006422" y="12873666"/>
                </a:cubicBezTo>
                <a:cubicBezTo>
                  <a:pt x="12006422" y="12873666"/>
                  <a:pt x="11917263" y="12900824"/>
                  <a:pt x="11951646" y="12937774"/>
                </a:cubicBezTo>
                <a:cubicBezTo>
                  <a:pt x="11986027" y="12974726"/>
                  <a:pt x="11986027" y="12974726"/>
                  <a:pt x="11986027" y="12974726"/>
                </a:cubicBezTo>
                <a:cubicBezTo>
                  <a:pt x="11807707" y="13029044"/>
                  <a:pt x="11807707" y="13029044"/>
                  <a:pt x="11807707" y="13029044"/>
                </a:cubicBezTo>
                <a:cubicBezTo>
                  <a:pt x="11663773" y="13120310"/>
                  <a:pt x="11663773" y="13120310"/>
                  <a:pt x="11663773" y="13120310"/>
                </a:cubicBezTo>
                <a:cubicBezTo>
                  <a:pt x="11574616" y="13147466"/>
                  <a:pt x="11574616" y="13147466"/>
                  <a:pt x="11574616" y="13147466"/>
                </a:cubicBezTo>
                <a:cubicBezTo>
                  <a:pt x="11485459" y="13174624"/>
                  <a:pt x="11485459" y="13174624"/>
                  <a:pt x="11485459" y="13174624"/>
                </a:cubicBezTo>
                <a:cubicBezTo>
                  <a:pt x="11519840" y="13211576"/>
                  <a:pt x="11519840" y="13211576"/>
                  <a:pt x="11519840" y="13211576"/>
                </a:cubicBezTo>
                <a:cubicBezTo>
                  <a:pt x="11679361" y="13198554"/>
                  <a:pt x="11719243" y="13195300"/>
                  <a:pt x="11729212" y="13194482"/>
                </a:cubicBezTo>
                <a:lnTo>
                  <a:pt x="11732532" y="13194212"/>
                </a:lnTo>
                <a:lnTo>
                  <a:pt x="11667062" y="13214152"/>
                </a:lnTo>
                <a:cubicBezTo>
                  <a:pt x="11554219" y="13248528"/>
                  <a:pt x="11554219" y="13248528"/>
                  <a:pt x="11554219" y="13248528"/>
                </a:cubicBezTo>
                <a:cubicBezTo>
                  <a:pt x="11499445" y="13312634"/>
                  <a:pt x="11499445" y="13312634"/>
                  <a:pt x="11499445" y="13312634"/>
                </a:cubicBezTo>
                <a:cubicBezTo>
                  <a:pt x="11465062" y="13275684"/>
                  <a:pt x="11465062" y="13275684"/>
                  <a:pt x="11465062" y="13275684"/>
                </a:cubicBezTo>
                <a:cubicBezTo>
                  <a:pt x="11410286" y="13339794"/>
                  <a:pt x="11410286" y="13339794"/>
                  <a:pt x="11410286" y="13339794"/>
                </a:cubicBezTo>
                <a:cubicBezTo>
                  <a:pt x="11231967" y="13394110"/>
                  <a:pt x="11231967" y="13394110"/>
                  <a:pt x="11231967" y="13394110"/>
                </a:cubicBezTo>
                <a:cubicBezTo>
                  <a:pt x="11197585" y="13357160"/>
                  <a:pt x="11197585" y="13357160"/>
                  <a:pt x="11197585" y="13357160"/>
                </a:cubicBezTo>
                <a:cubicBezTo>
                  <a:pt x="11142810" y="13421266"/>
                  <a:pt x="11142810" y="13421266"/>
                  <a:pt x="11142810" y="13421266"/>
                </a:cubicBezTo>
                <a:cubicBezTo>
                  <a:pt x="11053652" y="13448424"/>
                  <a:pt x="11053652" y="13448424"/>
                  <a:pt x="11053652" y="13448424"/>
                </a:cubicBezTo>
                <a:lnTo>
                  <a:pt x="11011332" y="13461312"/>
                </a:lnTo>
                <a:lnTo>
                  <a:pt x="11020793" y="13471478"/>
                </a:lnTo>
                <a:cubicBezTo>
                  <a:pt x="11035298" y="13487066"/>
                  <a:pt x="11035298" y="13487066"/>
                  <a:pt x="11035298" y="13487066"/>
                </a:cubicBezTo>
                <a:cubicBezTo>
                  <a:pt x="10980518" y="13551178"/>
                  <a:pt x="10980518" y="13551178"/>
                  <a:pt x="10980518" y="13551178"/>
                </a:cubicBezTo>
                <a:cubicBezTo>
                  <a:pt x="11014899" y="13588128"/>
                  <a:pt x="11014899" y="13588128"/>
                  <a:pt x="11014899" y="13588128"/>
                </a:cubicBezTo>
                <a:cubicBezTo>
                  <a:pt x="10960123" y="13652240"/>
                  <a:pt x="10960123" y="13652240"/>
                  <a:pt x="10960123" y="13652240"/>
                </a:cubicBezTo>
                <a:cubicBezTo>
                  <a:pt x="10870962" y="13679398"/>
                  <a:pt x="10870962" y="13679398"/>
                  <a:pt x="10870962" y="13679398"/>
                </a:cubicBezTo>
                <a:cubicBezTo>
                  <a:pt x="10935936" y="13564756"/>
                  <a:pt x="10968428" y="13507438"/>
                  <a:pt x="10984670" y="13478776"/>
                </a:cubicBezTo>
                <a:lnTo>
                  <a:pt x="10991071" y="13467486"/>
                </a:lnTo>
                <a:lnTo>
                  <a:pt x="10975640" y="13472184"/>
                </a:lnTo>
                <a:cubicBezTo>
                  <a:pt x="10964495" y="13475580"/>
                  <a:pt x="10964495" y="13475580"/>
                  <a:pt x="10964495" y="13475580"/>
                </a:cubicBezTo>
                <a:cubicBezTo>
                  <a:pt x="10930114" y="13438626"/>
                  <a:pt x="10930114" y="13438626"/>
                  <a:pt x="10930114" y="13438626"/>
                </a:cubicBezTo>
                <a:cubicBezTo>
                  <a:pt x="10840957" y="13465786"/>
                  <a:pt x="10840957" y="13465786"/>
                  <a:pt x="10840957" y="13465786"/>
                </a:cubicBezTo>
                <a:cubicBezTo>
                  <a:pt x="10861353" y="13364724"/>
                  <a:pt x="10861353" y="13364724"/>
                  <a:pt x="10861353" y="13364724"/>
                </a:cubicBezTo>
                <a:cubicBezTo>
                  <a:pt x="10806576" y="13428836"/>
                  <a:pt x="10806576" y="13428836"/>
                  <a:pt x="10806576" y="13428836"/>
                </a:cubicBezTo>
                <a:cubicBezTo>
                  <a:pt x="10484321" y="13574416"/>
                  <a:pt x="10484321" y="13574416"/>
                  <a:pt x="10484321" y="13574416"/>
                </a:cubicBezTo>
                <a:lnTo>
                  <a:pt x="10487410" y="13559108"/>
                </a:lnTo>
                <a:lnTo>
                  <a:pt x="10469198" y="13564654"/>
                </a:lnTo>
                <a:cubicBezTo>
                  <a:pt x="10431584" y="13576110"/>
                  <a:pt x="10431584" y="13576110"/>
                  <a:pt x="10431584" y="13576110"/>
                </a:cubicBezTo>
                <a:lnTo>
                  <a:pt x="10440142" y="13566096"/>
                </a:lnTo>
                <a:cubicBezTo>
                  <a:pt x="10486360" y="13512002"/>
                  <a:pt x="10486360" y="13512002"/>
                  <a:pt x="10486360" y="13512002"/>
                </a:cubicBezTo>
                <a:lnTo>
                  <a:pt x="10435466" y="13527506"/>
                </a:lnTo>
                <a:lnTo>
                  <a:pt x="10407039" y="13549730"/>
                </a:lnTo>
                <a:lnTo>
                  <a:pt x="10417079" y="13560522"/>
                </a:lnTo>
                <a:cubicBezTo>
                  <a:pt x="10431584" y="13576110"/>
                  <a:pt x="10431584" y="13576110"/>
                  <a:pt x="10431584" y="13576110"/>
                </a:cubicBezTo>
                <a:cubicBezTo>
                  <a:pt x="10359613" y="13621744"/>
                  <a:pt x="10323633" y="13644560"/>
                  <a:pt x="10305641" y="13655968"/>
                </a:cubicBezTo>
                <a:lnTo>
                  <a:pt x="10299756" y="13659698"/>
                </a:lnTo>
                <a:lnTo>
                  <a:pt x="10294217" y="13687152"/>
                </a:lnTo>
                <a:cubicBezTo>
                  <a:pt x="10292065" y="13697812"/>
                  <a:pt x="10290452" y="13705806"/>
                  <a:pt x="10289242" y="13711802"/>
                </a:cubicBezTo>
                <a:lnTo>
                  <a:pt x="10288394" y="13716000"/>
                </a:lnTo>
                <a:lnTo>
                  <a:pt x="10180149" y="13716000"/>
                </a:lnTo>
                <a:lnTo>
                  <a:pt x="10184797" y="13710560"/>
                </a:lnTo>
                <a:cubicBezTo>
                  <a:pt x="10198491" y="13694532"/>
                  <a:pt x="10198491" y="13694532"/>
                  <a:pt x="10198491" y="13694532"/>
                </a:cubicBezTo>
                <a:lnTo>
                  <a:pt x="10247419" y="13644964"/>
                </a:lnTo>
                <a:lnTo>
                  <a:pt x="10262229" y="13612420"/>
                </a:lnTo>
                <a:cubicBezTo>
                  <a:pt x="10271625" y="13591778"/>
                  <a:pt x="10271625" y="13591778"/>
                  <a:pt x="10271625" y="13591778"/>
                </a:cubicBezTo>
                <a:cubicBezTo>
                  <a:pt x="10271625" y="13591778"/>
                  <a:pt x="10216848" y="13655886"/>
                  <a:pt x="10216848" y="13655886"/>
                </a:cubicBezTo>
                <a:cubicBezTo>
                  <a:pt x="10182468" y="13618934"/>
                  <a:pt x="10182468" y="13618934"/>
                  <a:pt x="10182468" y="13618934"/>
                </a:cubicBezTo>
                <a:cubicBezTo>
                  <a:pt x="10148087" y="13581984"/>
                  <a:pt x="10148087" y="13581984"/>
                  <a:pt x="10148087" y="13581984"/>
                </a:cubicBezTo>
                <a:cubicBezTo>
                  <a:pt x="10093310" y="13646096"/>
                  <a:pt x="10093310" y="13646096"/>
                  <a:pt x="10093310" y="13646096"/>
                </a:cubicBezTo>
                <a:cubicBezTo>
                  <a:pt x="10038532" y="13710204"/>
                  <a:pt x="10038532" y="13710204"/>
                  <a:pt x="10038532" y="13710204"/>
                </a:cubicBezTo>
                <a:lnTo>
                  <a:pt x="10019503" y="13716000"/>
                </a:lnTo>
                <a:lnTo>
                  <a:pt x="0" y="13716000"/>
                </a:lnTo>
                <a:lnTo>
                  <a:pt x="0" y="7871489"/>
                </a:lnTo>
                <a:lnTo>
                  <a:pt x="6210" y="7862540"/>
                </a:lnTo>
                <a:cubicBezTo>
                  <a:pt x="6210" y="7862540"/>
                  <a:pt x="6210" y="7862540"/>
                  <a:pt x="4158" y="7857434"/>
                </a:cubicBezTo>
                <a:lnTo>
                  <a:pt x="0" y="7847088"/>
                </a:lnTo>
                <a:lnTo>
                  <a:pt x="0" y="6182223"/>
                </a:lnTo>
                <a:lnTo>
                  <a:pt x="1584" y="6186164"/>
                </a:lnTo>
                <a:cubicBezTo>
                  <a:pt x="7056" y="6199780"/>
                  <a:pt x="14352" y="6217936"/>
                  <a:pt x="24080" y="6242145"/>
                </a:cubicBezTo>
                <a:cubicBezTo>
                  <a:pt x="24080" y="6242145"/>
                  <a:pt x="24080" y="6242145"/>
                  <a:pt x="4965" y="6325702"/>
                </a:cubicBezTo>
                <a:cubicBezTo>
                  <a:pt x="4965" y="6325702"/>
                  <a:pt x="4965" y="6325702"/>
                  <a:pt x="82106" y="6255417"/>
                </a:cubicBezTo>
                <a:cubicBezTo>
                  <a:pt x="82106" y="6255417"/>
                  <a:pt x="82106" y="6255417"/>
                  <a:pt x="62990" y="6338976"/>
                </a:cubicBezTo>
                <a:cubicBezTo>
                  <a:pt x="43875" y="6422536"/>
                  <a:pt x="140134" y="6268689"/>
                  <a:pt x="43875" y="6422536"/>
                </a:cubicBezTo>
                <a:cubicBezTo>
                  <a:pt x="43875" y="6422536"/>
                  <a:pt x="43875" y="6422536"/>
                  <a:pt x="68359" y="6428132"/>
                </a:cubicBezTo>
                <a:lnTo>
                  <a:pt x="84415" y="6431809"/>
                </a:lnTo>
                <a:lnTo>
                  <a:pt x="87014" y="6408194"/>
                </a:lnTo>
                <a:cubicBezTo>
                  <a:pt x="92325" y="6359944"/>
                  <a:pt x="101620" y="6275514"/>
                  <a:pt x="117888" y="6127763"/>
                </a:cubicBezTo>
                <a:lnTo>
                  <a:pt x="124868" y="6064368"/>
                </a:lnTo>
                <a:lnTo>
                  <a:pt x="81423" y="5991472"/>
                </a:lnTo>
                <a:cubicBezTo>
                  <a:pt x="81423" y="5991472"/>
                  <a:pt x="81423" y="5991472"/>
                  <a:pt x="42510" y="5894639"/>
                </a:cubicBezTo>
                <a:cubicBezTo>
                  <a:pt x="42510" y="5894639"/>
                  <a:pt x="42510" y="5894639"/>
                  <a:pt x="80738" y="5727523"/>
                </a:cubicBezTo>
                <a:cubicBezTo>
                  <a:pt x="80738" y="5727523"/>
                  <a:pt x="80738" y="5727523"/>
                  <a:pt x="99853" y="5643965"/>
                </a:cubicBezTo>
                <a:cubicBezTo>
                  <a:pt x="99853" y="5643965"/>
                  <a:pt x="99853" y="5643965"/>
                  <a:pt x="41827" y="5630691"/>
                </a:cubicBezTo>
                <a:cubicBezTo>
                  <a:pt x="41827" y="5630691"/>
                  <a:pt x="41827" y="5630691"/>
                  <a:pt x="2912" y="5533859"/>
                </a:cubicBezTo>
                <a:lnTo>
                  <a:pt x="0" y="5533193"/>
                </a:lnTo>
                <a:lnTo>
                  <a:pt x="0" y="5002128"/>
                </a:lnTo>
                <a:lnTo>
                  <a:pt x="1542" y="5005965"/>
                </a:lnTo>
                <a:cubicBezTo>
                  <a:pt x="1542" y="5005965"/>
                  <a:pt x="20659" y="4922404"/>
                  <a:pt x="20659" y="4922404"/>
                </a:cubicBezTo>
                <a:cubicBezTo>
                  <a:pt x="20659" y="4922404"/>
                  <a:pt x="20659" y="4922404"/>
                  <a:pt x="39774" y="4838845"/>
                </a:cubicBezTo>
                <a:cubicBezTo>
                  <a:pt x="39774" y="4838845"/>
                  <a:pt x="39774" y="4838845"/>
                  <a:pt x="97799" y="4852121"/>
                </a:cubicBezTo>
                <a:cubicBezTo>
                  <a:pt x="97799" y="4852121"/>
                  <a:pt x="97799" y="4852121"/>
                  <a:pt x="116913" y="4768561"/>
                </a:cubicBezTo>
                <a:cubicBezTo>
                  <a:pt x="116913" y="4768561"/>
                  <a:pt x="116913" y="4768561"/>
                  <a:pt x="155826" y="4865393"/>
                </a:cubicBezTo>
                <a:cubicBezTo>
                  <a:pt x="155826" y="4865393"/>
                  <a:pt x="155826" y="4865393"/>
                  <a:pt x="136711" y="4948952"/>
                </a:cubicBezTo>
                <a:cubicBezTo>
                  <a:pt x="194740" y="4962227"/>
                  <a:pt x="194740" y="4962227"/>
                  <a:pt x="175625" y="5045787"/>
                </a:cubicBezTo>
                <a:cubicBezTo>
                  <a:pt x="156512" y="5129347"/>
                  <a:pt x="233652" y="5059061"/>
                  <a:pt x="156512" y="5129347"/>
                </a:cubicBezTo>
                <a:cubicBezTo>
                  <a:pt x="156512" y="5129347"/>
                  <a:pt x="156512" y="5129347"/>
                  <a:pt x="214537" y="5142620"/>
                </a:cubicBezTo>
                <a:cubicBezTo>
                  <a:pt x="214537" y="5142620"/>
                  <a:pt x="214537" y="5142620"/>
                  <a:pt x="272566" y="5155895"/>
                </a:cubicBezTo>
                <a:cubicBezTo>
                  <a:pt x="272566" y="5155895"/>
                  <a:pt x="272566" y="5155895"/>
                  <a:pt x="292361" y="5336282"/>
                </a:cubicBezTo>
                <a:cubicBezTo>
                  <a:pt x="292361" y="5336282"/>
                  <a:pt x="292361" y="5336282"/>
                  <a:pt x="253451" y="5239452"/>
                </a:cubicBezTo>
                <a:cubicBezTo>
                  <a:pt x="253451" y="5239452"/>
                  <a:pt x="253451" y="5239452"/>
                  <a:pt x="234338" y="5323010"/>
                </a:cubicBezTo>
                <a:cubicBezTo>
                  <a:pt x="234338" y="5323010"/>
                  <a:pt x="234338" y="5323010"/>
                  <a:pt x="273248" y="5419837"/>
                </a:cubicBezTo>
                <a:cubicBezTo>
                  <a:pt x="273248" y="5419837"/>
                  <a:pt x="273248" y="5419837"/>
                  <a:pt x="270860" y="5430282"/>
                </a:cubicBezTo>
                <a:lnTo>
                  <a:pt x="264175" y="5459501"/>
                </a:lnTo>
                <a:lnTo>
                  <a:pt x="275758" y="5462151"/>
                </a:lnTo>
                <a:cubicBezTo>
                  <a:pt x="283917" y="5464016"/>
                  <a:pt x="294798" y="5466507"/>
                  <a:pt x="309301" y="5469824"/>
                </a:cubicBezTo>
                <a:cubicBezTo>
                  <a:pt x="309301" y="5469824"/>
                  <a:pt x="309301" y="5469824"/>
                  <a:pt x="347530" y="5302711"/>
                </a:cubicBezTo>
                <a:cubicBezTo>
                  <a:pt x="347530" y="5302711"/>
                  <a:pt x="347530" y="5302711"/>
                  <a:pt x="346846" y="5038767"/>
                </a:cubicBezTo>
                <a:cubicBezTo>
                  <a:pt x="346846" y="5038767"/>
                  <a:pt x="346846" y="5038767"/>
                  <a:pt x="349236" y="5028321"/>
                </a:cubicBezTo>
                <a:lnTo>
                  <a:pt x="360169" y="4980525"/>
                </a:lnTo>
                <a:lnTo>
                  <a:pt x="352407" y="4961197"/>
                </a:lnTo>
                <a:lnTo>
                  <a:pt x="348381" y="4951184"/>
                </a:lnTo>
                <a:lnTo>
                  <a:pt x="329907" y="4905217"/>
                </a:lnTo>
                <a:cubicBezTo>
                  <a:pt x="329907" y="4905217"/>
                  <a:pt x="349024" y="4821656"/>
                  <a:pt x="349024" y="4821656"/>
                </a:cubicBezTo>
                <a:cubicBezTo>
                  <a:pt x="349024" y="4821656"/>
                  <a:pt x="349024" y="4821656"/>
                  <a:pt x="290994" y="4808383"/>
                </a:cubicBezTo>
                <a:cubicBezTo>
                  <a:pt x="290994" y="4808383"/>
                  <a:pt x="290994" y="4808383"/>
                  <a:pt x="368137" y="4738099"/>
                </a:cubicBezTo>
                <a:cubicBezTo>
                  <a:pt x="368137" y="4738099"/>
                  <a:pt x="368137" y="4738099"/>
                  <a:pt x="329221" y="4641272"/>
                </a:cubicBezTo>
                <a:cubicBezTo>
                  <a:pt x="329221" y="4641272"/>
                  <a:pt x="329221" y="4641272"/>
                  <a:pt x="310112" y="4724825"/>
                </a:cubicBezTo>
                <a:cubicBezTo>
                  <a:pt x="310112" y="4724825"/>
                  <a:pt x="310112" y="4724825"/>
                  <a:pt x="290994" y="4808383"/>
                </a:cubicBezTo>
                <a:cubicBezTo>
                  <a:pt x="290994" y="4808383"/>
                  <a:pt x="290994" y="4808383"/>
                  <a:pt x="252083" y="4711550"/>
                </a:cubicBezTo>
                <a:cubicBezTo>
                  <a:pt x="252083" y="4711550"/>
                  <a:pt x="252083" y="4711550"/>
                  <a:pt x="271196" y="4628000"/>
                </a:cubicBezTo>
                <a:cubicBezTo>
                  <a:pt x="271196" y="4628000"/>
                  <a:pt x="271196" y="4628000"/>
                  <a:pt x="213168" y="4614726"/>
                </a:cubicBezTo>
                <a:cubicBezTo>
                  <a:pt x="213168" y="4614726"/>
                  <a:pt x="213168" y="4614726"/>
                  <a:pt x="96430" y="4324225"/>
                </a:cubicBezTo>
                <a:cubicBezTo>
                  <a:pt x="96430" y="4324225"/>
                  <a:pt x="96430" y="4324225"/>
                  <a:pt x="57517" y="4227392"/>
                </a:cubicBezTo>
                <a:cubicBezTo>
                  <a:pt x="57517" y="4227392"/>
                  <a:pt x="57517" y="4227392"/>
                  <a:pt x="18604" y="4130558"/>
                </a:cubicBezTo>
                <a:cubicBezTo>
                  <a:pt x="18604" y="4130558"/>
                  <a:pt x="14978" y="4129729"/>
                  <a:pt x="10743" y="4127386"/>
                </a:cubicBezTo>
                <a:lnTo>
                  <a:pt x="0" y="4115952"/>
                </a:lnTo>
                <a:lnTo>
                  <a:pt x="0" y="4108545"/>
                </a:lnTo>
                <a:lnTo>
                  <a:pt x="2189" y="4089708"/>
                </a:lnTo>
                <a:cubicBezTo>
                  <a:pt x="7597" y="4078580"/>
                  <a:pt x="18434" y="4064572"/>
                  <a:pt x="37719" y="4047001"/>
                </a:cubicBezTo>
                <a:cubicBezTo>
                  <a:pt x="37719" y="4047001"/>
                  <a:pt x="37719" y="4047001"/>
                  <a:pt x="56832" y="3963441"/>
                </a:cubicBezTo>
                <a:cubicBezTo>
                  <a:pt x="56832" y="3963441"/>
                  <a:pt x="56832" y="3963441"/>
                  <a:pt x="134658" y="4157108"/>
                </a:cubicBezTo>
                <a:cubicBezTo>
                  <a:pt x="134658" y="4157108"/>
                  <a:pt x="134658" y="4157108"/>
                  <a:pt x="212485" y="4350775"/>
                </a:cubicBezTo>
                <a:cubicBezTo>
                  <a:pt x="212485" y="4350775"/>
                  <a:pt x="212485" y="4350775"/>
                  <a:pt x="193372" y="4434334"/>
                </a:cubicBezTo>
                <a:cubicBezTo>
                  <a:pt x="193372" y="4434334"/>
                  <a:pt x="193372" y="4434334"/>
                  <a:pt x="251397" y="4447605"/>
                </a:cubicBezTo>
                <a:cubicBezTo>
                  <a:pt x="251397" y="4447605"/>
                  <a:pt x="251397" y="4447605"/>
                  <a:pt x="212485" y="4350775"/>
                </a:cubicBezTo>
                <a:cubicBezTo>
                  <a:pt x="212485" y="4350775"/>
                  <a:pt x="212485" y="4350775"/>
                  <a:pt x="309425" y="4460880"/>
                </a:cubicBezTo>
                <a:cubicBezTo>
                  <a:pt x="309425" y="4460880"/>
                  <a:pt x="309425" y="4460880"/>
                  <a:pt x="290313" y="4544439"/>
                </a:cubicBezTo>
                <a:cubicBezTo>
                  <a:pt x="290313" y="4544439"/>
                  <a:pt x="290313" y="4544439"/>
                  <a:pt x="348338" y="4557714"/>
                </a:cubicBezTo>
                <a:cubicBezTo>
                  <a:pt x="348338" y="4557714"/>
                  <a:pt x="348338" y="4557714"/>
                  <a:pt x="406366" y="4570987"/>
                </a:cubicBezTo>
                <a:cubicBezTo>
                  <a:pt x="406366" y="4570987"/>
                  <a:pt x="406366" y="4570987"/>
                  <a:pt x="387253" y="4654547"/>
                </a:cubicBezTo>
                <a:cubicBezTo>
                  <a:pt x="387253" y="4654547"/>
                  <a:pt x="396980" y="4678751"/>
                  <a:pt x="409096" y="4692519"/>
                </a:cubicBezTo>
                <a:lnTo>
                  <a:pt x="424486" y="4699367"/>
                </a:lnTo>
                <a:lnTo>
                  <a:pt x="428382" y="4682337"/>
                </a:lnTo>
                <a:cubicBezTo>
                  <a:pt x="436445" y="4647085"/>
                  <a:pt x="447198" y="4600084"/>
                  <a:pt x="461533" y="4537417"/>
                </a:cubicBezTo>
                <a:cubicBezTo>
                  <a:pt x="461533" y="4537417"/>
                  <a:pt x="461533" y="4537417"/>
                  <a:pt x="480647" y="4453860"/>
                </a:cubicBezTo>
                <a:cubicBezTo>
                  <a:pt x="480647" y="4453860"/>
                  <a:pt x="499761" y="4370303"/>
                  <a:pt x="499761" y="4370303"/>
                </a:cubicBezTo>
                <a:cubicBezTo>
                  <a:pt x="499761" y="4370303"/>
                  <a:pt x="499761" y="4370303"/>
                  <a:pt x="518877" y="4286741"/>
                </a:cubicBezTo>
                <a:cubicBezTo>
                  <a:pt x="518877" y="4286741"/>
                  <a:pt x="518877" y="4286741"/>
                  <a:pt x="614447" y="3868957"/>
                </a:cubicBezTo>
                <a:cubicBezTo>
                  <a:pt x="614447" y="3868957"/>
                  <a:pt x="614447" y="3868957"/>
                  <a:pt x="710701" y="3715113"/>
                </a:cubicBezTo>
                <a:cubicBezTo>
                  <a:pt x="710701" y="3715113"/>
                  <a:pt x="710701" y="3715113"/>
                  <a:pt x="729814" y="3631554"/>
                </a:cubicBezTo>
                <a:cubicBezTo>
                  <a:pt x="710701" y="3715113"/>
                  <a:pt x="710701" y="3715113"/>
                  <a:pt x="787842" y="3644830"/>
                </a:cubicBezTo>
                <a:cubicBezTo>
                  <a:pt x="787842" y="3644830"/>
                  <a:pt x="787842" y="3644830"/>
                  <a:pt x="748928" y="3547995"/>
                </a:cubicBezTo>
                <a:cubicBezTo>
                  <a:pt x="748928" y="3547995"/>
                  <a:pt x="748928" y="3547995"/>
                  <a:pt x="806958" y="3561273"/>
                </a:cubicBezTo>
                <a:cubicBezTo>
                  <a:pt x="806958" y="3561273"/>
                  <a:pt x="806958" y="3561273"/>
                  <a:pt x="845871" y="3658104"/>
                </a:cubicBezTo>
                <a:cubicBezTo>
                  <a:pt x="845871" y="3658104"/>
                  <a:pt x="845871" y="3658104"/>
                  <a:pt x="884784" y="3754934"/>
                </a:cubicBezTo>
                <a:cubicBezTo>
                  <a:pt x="884784" y="3754934"/>
                  <a:pt x="884784" y="3754934"/>
                  <a:pt x="963296" y="4212543"/>
                </a:cubicBezTo>
                <a:cubicBezTo>
                  <a:pt x="963296" y="4212543"/>
                  <a:pt x="963296" y="4212543"/>
                  <a:pt x="1021321" y="4225819"/>
                </a:cubicBezTo>
                <a:cubicBezTo>
                  <a:pt x="1021321" y="4225819"/>
                  <a:pt x="1021321" y="4225819"/>
                  <a:pt x="944180" y="4296105"/>
                </a:cubicBezTo>
                <a:cubicBezTo>
                  <a:pt x="944180" y="4296105"/>
                  <a:pt x="944180" y="4296105"/>
                  <a:pt x="963978" y="4476491"/>
                </a:cubicBezTo>
                <a:cubicBezTo>
                  <a:pt x="963978" y="4476491"/>
                  <a:pt x="963978" y="4476491"/>
                  <a:pt x="1002891" y="4573326"/>
                </a:cubicBezTo>
                <a:cubicBezTo>
                  <a:pt x="1002891" y="4573326"/>
                  <a:pt x="1002891" y="4573326"/>
                  <a:pt x="1022005" y="4489767"/>
                </a:cubicBezTo>
                <a:cubicBezTo>
                  <a:pt x="1022005" y="4489767"/>
                  <a:pt x="1022005" y="4489767"/>
                  <a:pt x="1021321" y="4225819"/>
                </a:cubicBezTo>
                <a:cubicBezTo>
                  <a:pt x="1021321" y="4225819"/>
                  <a:pt x="1021321" y="4225819"/>
                  <a:pt x="1030966" y="4217031"/>
                </a:cubicBezTo>
                <a:lnTo>
                  <a:pt x="1038470" y="4210193"/>
                </a:lnTo>
                <a:lnTo>
                  <a:pt x="1043296" y="4189101"/>
                </a:lnTo>
                <a:cubicBezTo>
                  <a:pt x="1043296" y="4189101"/>
                  <a:pt x="1043296" y="4189101"/>
                  <a:pt x="1048160" y="4201213"/>
                </a:cubicBezTo>
                <a:lnTo>
                  <a:pt x="1048208" y="4201326"/>
                </a:lnTo>
                <a:lnTo>
                  <a:pt x="1053866" y="4196166"/>
                </a:lnTo>
                <a:cubicBezTo>
                  <a:pt x="1064714" y="4186283"/>
                  <a:pt x="1079178" y="4173104"/>
                  <a:pt x="1098464" y="4155533"/>
                </a:cubicBezTo>
                <a:cubicBezTo>
                  <a:pt x="1098464" y="4155533"/>
                  <a:pt x="1093686" y="4176424"/>
                  <a:pt x="1098547" y="4188526"/>
                </a:cubicBezTo>
                <a:lnTo>
                  <a:pt x="1103903" y="4191104"/>
                </a:lnTo>
                <a:lnTo>
                  <a:pt x="1111363" y="4158482"/>
                </a:lnTo>
                <a:lnTo>
                  <a:pt x="1098464" y="4155533"/>
                </a:lnTo>
                <a:cubicBezTo>
                  <a:pt x="1098464" y="4155533"/>
                  <a:pt x="1098464" y="4155533"/>
                  <a:pt x="1093599" y="4143428"/>
                </a:cubicBezTo>
                <a:lnTo>
                  <a:pt x="1093554" y="4143317"/>
                </a:lnTo>
                <a:lnTo>
                  <a:pt x="1087894" y="4148467"/>
                </a:lnTo>
                <a:cubicBezTo>
                  <a:pt x="1077047" y="4158359"/>
                  <a:pt x="1062580" y="4171538"/>
                  <a:pt x="1043296" y="4189101"/>
                </a:cubicBezTo>
                <a:cubicBezTo>
                  <a:pt x="1043296" y="4189101"/>
                  <a:pt x="1043296" y="4189101"/>
                  <a:pt x="1062408" y="4105548"/>
                </a:cubicBezTo>
                <a:cubicBezTo>
                  <a:pt x="1043296" y="4189101"/>
                  <a:pt x="1043296" y="4189101"/>
                  <a:pt x="1003698" y="3828325"/>
                </a:cubicBezTo>
                <a:cubicBezTo>
                  <a:pt x="1003698" y="3828325"/>
                  <a:pt x="1003698" y="3828325"/>
                  <a:pt x="970867" y="3746621"/>
                </a:cubicBezTo>
                <a:lnTo>
                  <a:pt x="964790" y="3731493"/>
                </a:lnTo>
                <a:lnTo>
                  <a:pt x="966909" y="3734728"/>
                </a:lnTo>
                <a:cubicBezTo>
                  <a:pt x="972215" y="3742816"/>
                  <a:pt x="990788" y="3771104"/>
                  <a:pt x="1055793" y="3870129"/>
                </a:cubicBezTo>
                <a:lnTo>
                  <a:pt x="1090571" y="3923103"/>
                </a:lnTo>
                <a:lnTo>
                  <a:pt x="1097777" y="3891591"/>
                </a:lnTo>
                <a:cubicBezTo>
                  <a:pt x="1097777" y="3891591"/>
                  <a:pt x="1097777" y="3891591"/>
                  <a:pt x="1155808" y="3904864"/>
                </a:cubicBezTo>
                <a:cubicBezTo>
                  <a:pt x="1155808" y="3904864"/>
                  <a:pt x="1155808" y="3904864"/>
                  <a:pt x="1174922" y="3821305"/>
                </a:cubicBezTo>
                <a:cubicBezTo>
                  <a:pt x="1174922" y="3821305"/>
                  <a:pt x="1174922" y="3821305"/>
                  <a:pt x="1194037" y="3737747"/>
                </a:cubicBezTo>
                <a:cubicBezTo>
                  <a:pt x="1194037" y="3737747"/>
                  <a:pt x="1194037" y="3737747"/>
                  <a:pt x="1213150" y="3654189"/>
                </a:cubicBezTo>
                <a:cubicBezTo>
                  <a:pt x="1213150" y="3654189"/>
                  <a:pt x="1213150" y="3654189"/>
                  <a:pt x="1155122" y="3640915"/>
                </a:cubicBezTo>
                <a:cubicBezTo>
                  <a:pt x="1155122" y="3640915"/>
                  <a:pt x="1155122" y="3640915"/>
                  <a:pt x="1136007" y="3724473"/>
                </a:cubicBezTo>
                <a:cubicBezTo>
                  <a:pt x="1136007" y="3724473"/>
                  <a:pt x="1136007" y="3724473"/>
                  <a:pt x="1097094" y="3627641"/>
                </a:cubicBezTo>
                <a:cubicBezTo>
                  <a:pt x="1097094" y="3627641"/>
                  <a:pt x="1097094" y="3627641"/>
                  <a:pt x="1154438" y="3376961"/>
                </a:cubicBezTo>
                <a:cubicBezTo>
                  <a:pt x="1154438" y="3376961"/>
                  <a:pt x="1154438" y="3376961"/>
                  <a:pt x="1173551" y="3293411"/>
                </a:cubicBezTo>
                <a:cubicBezTo>
                  <a:pt x="1173551" y="3293411"/>
                  <a:pt x="1173551" y="3293411"/>
                  <a:pt x="1212465" y="3390237"/>
                </a:cubicBezTo>
                <a:cubicBezTo>
                  <a:pt x="1212465" y="3390237"/>
                  <a:pt x="1212465" y="3390237"/>
                  <a:pt x="1270494" y="3403509"/>
                </a:cubicBezTo>
                <a:lnTo>
                  <a:pt x="1289608" y="3319959"/>
                </a:lnTo>
                <a:cubicBezTo>
                  <a:pt x="1289608" y="3319959"/>
                  <a:pt x="1289608" y="3319959"/>
                  <a:pt x="1308721" y="3236400"/>
                </a:cubicBezTo>
                <a:cubicBezTo>
                  <a:pt x="1308721" y="3236400"/>
                  <a:pt x="1308721" y="3236400"/>
                  <a:pt x="1327835" y="3152840"/>
                </a:cubicBezTo>
                <a:cubicBezTo>
                  <a:pt x="1327835" y="3152840"/>
                  <a:pt x="1327835" y="3152840"/>
                  <a:pt x="1269808" y="3139567"/>
                </a:cubicBezTo>
                <a:cubicBezTo>
                  <a:pt x="1269808" y="3139567"/>
                  <a:pt x="1269808" y="3139567"/>
                  <a:pt x="1288922" y="3056008"/>
                </a:cubicBezTo>
                <a:cubicBezTo>
                  <a:pt x="1288922" y="3056008"/>
                  <a:pt x="1288922" y="3056008"/>
                  <a:pt x="1230895" y="3042736"/>
                </a:cubicBezTo>
                <a:cubicBezTo>
                  <a:pt x="1230895" y="3042736"/>
                  <a:pt x="1230895" y="3042736"/>
                  <a:pt x="1308036" y="2972449"/>
                </a:cubicBezTo>
                <a:cubicBezTo>
                  <a:pt x="1308036" y="2972449"/>
                  <a:pt x="1308036" y="2972449"/>
                  <a:pt x="1269126" y="2875616"/>
                </a:cubicBezTo>
                <a:cubicBezTo>
                  <a:pt x="1269126" y="2875616"/>
                  <a:pt x="1269126" y="2875616"/>
                  <a:pt x="1327151" y="2888890"/>
                </a:cubicBezTo>
                <a:cubicBezTo>
                  <a:pt x="1327151" y="2888890"/>
                  <a:pt x="1327151" y="2888890"/>
                  <a:pt x="1346264" y="2805333"/>
                </a:cubicBezTo>
                <a:cubicBezTo>
                  <a:pt x="1346264" y="2805333"/>
                  <a:pt x="1346264" y="2805333"/>
                  <a:pt x="1403607" y="2554660"/>
                </a:cubicBezTo>
                <a:cubicBezTo>
                  <a:pt x="1403607" y="2554660"/>
                  <a:pt x="1403607" y="2554660"/>
                  <a:pt x="1480750" y="2484375"/>
                </a:cubicBezTo>
                <a:cubicBezTo>
                  <a:pt x="1480750" y="2484375"/>
                  <a:pt x="1480750" y="2484375"/>
                  <a:pt x="1422722" y="2471100"/>
                </a:cubicBezTo>
                <a:cubicBezTo>
                  <a:pt x="1422722" y="2471100"/>
                  <a:pt x="1422722" y="2471100"/>
                  <a:pt x="1499864" y="2400819"/>
                </a:cubicBezTo>
                <a:cubicBezTo>
                  <a:pt x="1499864" y="2400819"/>
                  <a:pt x="1499864" y="2400819"/>
                  <a:pt x="1518979" y="2317260"/>
                </a:cubicBezTo>
                <a:cubicBezTo>
                  <a:pt x="1518979" y="2317260"/>
                  <a:pt x="1518979" y="2317260"/>
                  <a:pt x="1577004" y="2330534"/>
                </a:cubicBezTo>
                <a:cubicBezTo>
                  <a:pt x="1577004" y="2330534"/>
                  <a:pt x="1577004" y="2330534"/>
                  <a:pt x="1538094" y="2233700"/>
                </a:cubicBezTo>
                <a:cubicBezTo>
                  <a:pt x="1552599" y="2237020"/>
                  <a:pt x="1557420" y="2232628"/>
                  <a:pt x="1557100" y="2225687"/>
                </a:cubicBezTo>
                <a:lnTo>
                  <a:pt x="1553871" y="2219325"/>
                </a:lnTo>
                <a:lnTo>
                  <a:pt x="1570637" y="2204047"/>
                </a:lnTo>
                <a:cubicBezTo>
                  <a:pt x="1581483" y="2194169"/>
                  <a:pt x="1595948" y="2180986"/>
                  <a:pt x="1615233" y="2163415"/>
                </a:cubicBezTo>
                <a:cubicBezTo>
                  <a:pt x="1615233" y="2163415"/>
                  <a:pt x="1596118" y="2246972"/>
                  <a:pt x="1596118" y="2246972"/>
                </a:cubicBezTo>
                <a:cubicBezTo>
                  <a:pt x="1596118" y="2246972"/>
                  <a:pt x="1596118" y="2246972"/>
                  <a:pt x="1654147" y="2260247"/>
                </a:cubicBezTo>
                <a:cubicBezTo>
                  <a:pt x="1654147" y="2260247"/>
                  <a:pt x="1654147" y="2260247"/>
                  <a:pt x="1692374" y="2093131"/>
                </a:cubicBezTo>
                <a:cubicBezTo>
                  <a:pt x="1692374" y="2093131"/>
                  <a:pt x="1692374" y="2093131"/>
                  <a:pt x="1731288" y="2189963"/>
                </a:cubicBezTo>
                <a:cubicBezTo>
                  <a:pt x="1731288" y="2189963"/>
                  <a:pt x="1789316" y="2203236"/>
                  <a:pt x="1770201" y="2286795"/>
                </a:cubicBezTo>
                <a:cubicBezTo>
                  <a:pt x="1770201" y="2286795"/>
                  <a:pt x="1770201" y="2286795"/>
                  <a:pt x="1789316" y="2203236"/>
                </a:cubicBezTo>
                <a:cubicBezTo>
                  <a:pt x="1808429" y="2119679"/>
                  <a:pt x="1731288" y="2189963"/>
                  <a:pt x="1827541" y="2036128"/>
                </a:cubicBezTo>
                <a:cubicBezTo>
                  <a:pt x="1827541" y="2036128"/>
                  <a:pt x="1827541" y="2036128"/>
                  <a:pt x="1885570" y="2049401"/>
                </a:cubicBezTo>
                <a:cubicBezTo>
                  <a:pt x="1885570" y="2049401"/>
                  <a:pt x="1885570" y="2049401"/>
                  <a:pt x="1901701" y="1978899"/>
                </a:cubicBezTo>
                <a:lnTo>
                  <a:pt x="1904686" y="1965842"/>
                </a:lnTo>
                <a:cubicBezTo>
                  <a:pt x="1904686" y="1965842"/>
                  <a:pt x="1904686" y="1965842"/>
                  <a:pt x="1962711" y="1979116"/>
                </a:cubicBezTo>
                <a:cubicBezTo>
                  <a:pt x="1962711" y="1979116"/>
                  <a:pt x="1962711" y="1979116"/>
                  <a:pt x="1981827" y="1895557"/>
                </a:cubicBezTo>
                <a:cubicBezTo>
                  <a:pt x="1981827" y="1895557"/>
                  <a:pt x="1981827" y="1895557"/>
                  <a:pt x="2020740" y="1992390"/>
                </a:cubicBezTo>
                <a:cubicBezTo>
                  <a:pt x="2020740" y="1992390"/>
                  <a:pt x="2020740" y="1992390"/>
                  <a:pt x="2058968" y="1825273"/>
                </a:cubicBezTo>
                <a:cubicBezTo>
                  <a:pt x="2058968" y="1825273"/>
                  <a:pt x="2058968" y="1825273"/>
                  <a:pt x="2116998" y="1838548"/>
                </a:cubicBezTo>
                <a:cubicBezTo>
                  <a:pt x="2116998" y="1838548"/>
                  <a:pt x="2116998" y="1838548"/>
                  <a:pt x="2097881" y="1922107"/>
                </a:cubicBezTo>
                <a:cubicBezTo>
                  <a:pt x="2097881" y="1922107"/>
                  <a:pt x="2097881" y="1922107"/>
                  <a:pt x="2117678" y="2102499"/>
                </a:cubicBezTo>
                <a:cubicBezTo>
                  <a:pt x="2117678" y="2102499"/>
                  <a:pt x="2117678" y="2102499"/>
                  <a:pt x="2155908" y="1935380"/>
                </a:cubicBezTo>
                <a:cubicBezTo>
                  <a:pt x="2155908" y="1935380"/>
                  <a:pt x="2155908" y="1935380"/>
                  <a:pt x="2194137" y="1768261"/>
                </a:cubicBezTo>
                <a:cubicBezTo>
                  <a:pt x="2194137" y="1768261"/>
                  <a:pt x="2194137" y="1768261"/>
                  <a:pt x="2233048" y="1865096"/>
                </a:cubicBezTo>
                <a:cubicBezTo>
                  <a:pt x="2233048" y="1865096"/>
                  <a:pt x="2233048" y="1865096"/>
                  <a:pt x="2213932" y="1948655"/>
                </a:cubicBezTo>
                <a:cubicBezTo>
                  <a:pt x="2194820" y="2032213"/>
                  <a:pt x="2233048" y="1865096"/>
                  <a:pt x="2271963" y="1961928"/>
                </a:cubicBezTo>
                <a:cubicBezTo>
                  <a:pt x="2271963" y="1961928"/>
                  <a:pt x="2271963" y="1961928"/>
                  <a:pt x="2310192" y="1794812"/>
                </a:cubicBezTo>
                <a:cubicBezTo>
                  <a:pt x="2310192" y="1794812"/>
                  <a:pt x="2310192" y="1794812"/>
                  <a:pt x="2329305" y="1711255"/>
                </a:cubicBezTo>
                <a:cubicBezTo>
                  <a:pt x="2329305" y="1711255"/>
                  <a:pt x="2329305" y="1711255"/>
                  <a:pt x="2348420" y="1627695"/>
                </a:cubicBezTo>
                <a:cubicBezTo>
                  <a:pt x="2348420" y="1627695"/>
                  <a:pt x="2348420" y="1627695"/>
                  <a:pt x="2406449" y="1640968"/>
                </a:cubicBezTo>
                <a:cubicBezTo>
                  <a:pt x="2406449" y="1640968"/>
                  <a:pt x="2406449" y="1640968"/>
                  <a:pt x="2387336" y="1724527"/>
                </a:cubicBezTo>
                <a:cubicBezTo>
                  <a:pt x="2387336" y="1724527"/>
                  <a:pt x="2387336" y="1724527"/>
                  <a:pt x="2541614" y="1583965"/>
                </a:cubicBezTo>
                <a:cubicBezTo>
                  <a:pt x="2541614" y="1583965"/>
                  <a:pt x="2541614" y="1583965"/>
                  <a:pt x="2560729" y="1500408"/>
                </a:cubicBezTo>
                <a:cubicBezTo>
                  <a:pt x="2560729" y="1500408"/>
                  <a:pt x="2560729" y="1500408"/>
                  <a:pt x="2502703" y="1487133"/>
                </a:cubicBezTo>
                <a:cubicBezTo>
                  <a:pt x="2502703" y="1487133"/>
                  <a:pt x="2502703" y="1487133"/>
                  <a:pt x="2483589" y="1570690"/>
                </a:cubicBezTo>
                <a:cubicBezTo>
                  <a:pt x="2483589" y="1570690"/>
                  <a:pt x="2502703" y="1487133"/>
                  <a:pt x="2425561" y="1557417"/>
                </a:cubicBezTo>
                <a:cubicBezTo>
                  <a:pt x="2425561" y="1557417"/>
                  <a:pt x="2367531" y="1544142"/>
                  <a:pt x="2444676" y="1473859"/>
                </a:cubicBezTo>
                <a:cubicBezTo>
                  <a:pt x="2444676" y="1473859"/>
                  <a:pt x="2444676" y="1473859"/>
                  <a:pt x="2579844" y="1416847"/>
                </a:cubicBezTo>
                <a:cubicBezTo>
                  <a:pt x="2579844" y="1416847"/>
                  <a:pt x="2579844" y="1416847"/>
                  <a:pt x="2637871" y="1430121"/>
                </a:cubicBezTo>
                <a:cubicBezTo>
                  <a:pt x="2637871" y="1430121"/>
                  <a:pt x="2637871" y="1430121"/>
                  <a:pt x="2656985" y="1346564"/>
                </a:cubicBezTo>
                <a:cubicBezTo>
                  <a:pt x="2656985" y="1346564"/>
                  <a:pt x="2656985" y="1346564"/>
                  <a:pt x="2715013" y="1359838"/>
                </a:cubicBezTo>
                <a:cubicBezTo>
                  <a:pt x="2715013" y="1359838"/>
                  <a:pt x="2715013" y="1359838"/>
                  <a:pt x="2695901" y="1443397"/>
                </a:cubicBezTo>
                <a:cubicBezTo>
                  <a:pt x="2695901" y="1443397"/>
                  <a:pt x="2695901" y="1443397"/>
                  <a:pt x="2676786" y="1526954"/>
                </a:cubicBezTo>
                <a:cubicBezTo>
                  <a:pt x="2676786" y="1526954"/>
                  <a:pt x="2676786" y="1526954"/>
                  <a:pt x="2686426" y="1518169"/>
                </a:cubicBezTo>
                <a:lnTo>
                  <a:pt x="2693935" y="1511329"/>
                </a:lnTo>
                <a:lnTo>
                  <a:pt x="2698762" y="1490239"/>
                </a:lnTo>
                <a:cubicBezTo>
                  <a:pt x="2698762" y="1490239"/>
                  <a:pt x="2698762" y="1490239"/>
                  <a:pt x="2717874" y="1406680"/>
                </a:cubicBezTo>
                <a:cubicBezTo>
                  <a:pt x="2717874" y="1406680"/>
                  <a:pt x="2717874" y="1406680"/>
                  <a:pt x="2729821" y="1354455"/>
                </a:cubicBezTo>
                <a:lnTo>
                  <a:pt x="2742781" y="1297808"/>
                </a:lnTo>
                <a:lnTo>
                  <a:pt x="2734128" y="1276283"/>
                </a:lnTo>
                <a:cubicBezTo>
                  <a:pt x="2734128" y="1276283"/>
                  <a:pt x="2734128" y="1276283"/>
                  <a:pt x="2743769" y="1267491"/>
                </a:cubicBezTo>
                <a:lnTo>
                  <a:pt x="2751280" y="1260651"/>
                </a:lnTo>
                <a:lnTo>
                  <a:pt x="2758194" y="1230426"/>
                </a:lnTo>
                <a:cubicBezTo>
                  <a:pt x="2771634" y="1171674"/>
                  <a:pt x="2789552" y="1093342"/>
                  <a:pt x="2813445" y="988894"/>
                </a:cubicBezTo>
                <a:cubicBezTo>
                  <a:pt x="2813445" y="988894"/>
                  <a:pt x="2813445" y="988894"/>
                  <a:pt x="2909701" y="835050"/>
                </a:cubicBezTo>
                <a:cubicBezTo>
                  <a:pt x="2909701" y="835050"/>
                  <a:pt x="2909701" y="835050"/>
                  <a:pt x="2928813" y="751490"/>
                </a:cubicBezTo>
                <a:cubicBezTo>
                  <a:pt x="2909701" y="835050"/>
                  <a:pt x="2909701" y="835050"/>
                  <a:pt x="2986842" y="764766"/>
                </a:cubicBezTo>
                <a:cubicBezTo>
                  <a:pt x="2986842" y="764766"/>
                  <a:pt x="2986842" y="764766"/>
                  <a:pt x="2947928" y="667932"/>
                </a:cubicBezTo>
                <a:cubicBezTo>
                  <a:pt x="2947928" y="667932"/>
                  <a:pt x="2947928" y="667932"/>
                  <a:pt x="3005957" y="681206"/>
                </a:cubicBezTo>
                <a:cubicBezTo>
                  <a:pt x="3005957" y="681206"/>
                  <a:pt x="3005957" y="681206"/>
                  <a:pt x="3044870" y="778039"/>
                </a:cubicBezTo>
                <a:cubicBezTo>
                  <a:pt x="3044870" y="778039"/>
                  <a:pt x="3044870" y="778039"/>
                  <a:pt x="3083782" y="874871"/>
                </a:cubicBezTo>
                <a:cubicBezTo>
                  <a:pt x="3083782" y="874871"/>
                  <a:pt x="3083782" y="874871"/>
                  <a:pt x="3162295" y="1332479"/>
                </a:cubicBezTo>
                <a:cubicBezTo>
                  <a:pt x="3162295" y="1332479"/>
                  <a:pt x="3162295" y="1332479"/>
                  <a:pt x="3169546" y="1334140"/>
                </a:cubicBezTo>
                <a:lnTo>
                  <a:pt x="3177145" y="1335877"/>
                </a:lnTo>
                <a:lnTo>
                  <a:pt x="3217461" y="1298914"/>
                </a:lnTo>
                <a:cubicBezTo>
                  <a:pt x="3217461" y="1298914"/>
                  <a:pt x="3217461" y="1298914"/>
                  <a:pt x="3236576" y="1215355"/>
                </a:cubicBezTo>
                <a:cubicBezTo>
                  <a:pt x="3236576" y="1215355"/>
                  <a:pt x="3236576" y="1215355"/>
                  <a:pt x="3246217" y="1206568"/>
                </a:cubicBezTo>
                <a:lnTo>
                  <a:pt x="3263459" y="1190860"/>
                </a:lnTo>
                <a:lnTo>
                  <a:pt x="3258551" y="1178636"/>
                </a:lnTo>
                <a:cubicBezTo>
                  <a:pt x="3258551" y="1178636"/>
                  <a:pt x="3258551" y="1178636"/>
                  <a:pt x="3277666" y="1095085"/>
                </a:cubicBezTo>
                <a:cubicBezTo>
                  <a:pt x="3277666" y="1095085"/>
                  <a:pt x="3277666" y="1095085"/>
                  <a:pt x="3296780" y="1011529"/>
                </a:cubicBezTo>
                <a:cubicBezTo>
                  <a:pt x="3296780" y="1011529"/>
                  <a:pt x="3296780" y="1011529"/>
                  <a:pt x="3354806" y="1024801"/>
                </a:cubicBezTo>
                <a:cubicBezTo>
                  <a:pt x="3354806" y="1024801"/>
                  <a:pt x="3354806" y="1024801"/>
                  <a:pt x="3373920" y="941244"/>
                </a:cubicBezTo>
                <a:cubicBezTo>
                  <a:pt x="3373920" y="941244"/>
                  <a:pt x="3373920" y="941244"/>
                  <a:pt x="3393035" y="857685"/>
                </a:cubicBezTo>
                <a:cubicBezTo>
                  <a:pt x="3393035" y="857685"/>
                  <a:pt x="3393035" y="857685"/>
                  <a:pt x="3412147" y="774126"/>
                </a:cubicBezTo>
                <a:cubicBezTo>
                  <a:pt x="3412147" y="774126"/>
                  <a:pt x="3412147" y="774126"/>
                  <a:pt x="3354122" y="760852"/>
                </a:cubicBezTo>
                <a:cubicBezTo>
                  <a:pt x="3354122" y="760852"/>
                  <a:pt x="3354122" y="760852"/>
                  <a:pt x="3335008" y="844410"/>
                </a:cubicBezTo>
                <a:cubicBezTo>
                  <a:pt x="3335008" y="844410"/>
                  <a:pt x="3335008" y="844410"/>
                  <a:pt x="3296095" y="747577"/>
                </a:cubicBezTo>
                <a:cubicBezTo>
                  <a:pt x="3296095" y="747577"/>
                  <a:pt x="3296095" y="747577"/>
                  <a:pt x="3353436" y="496902"/>
                </a:cubicBezTo>
                <a:cubicBezTo>
                  <a:pt x="3353436" y="496902"/>
                  <a:pt x="3353436" y="496902"/>
                  <a:pt x="3372550" y="413349"/>
                </a:cubicBezTo>
                <a:cubicBezTo>
                  <a:pt x="3372550" y="413349"/>
                  <a:pt x="3372550" y="413349"/>
                  <a:pt x="3411466" y="510177"/>
                </a:cubicBezTo>
                <a:cubicBezTo>
                  <a:pt x="3411466" y="510177"/>
                  <a:pt x="3411466" y="510177"/>
                  <a:pt x="3469492" y="523449"/>
                </a:cubicBezTo>
                <a:lnTo>
                  <a:pt x="3488605" y="439899"/>
                </a:lnTo>
                <a:cubicBezTo>
                  <a:pt x="3488605" y="439899"/>
                  <a:pt x="3488605" y="439899"/>
                  <a:pt x="3507718" y="356340"/>
                </a:cubicBezTo>
                <a:cubicBezTo>
                  <a:pt x="3507718" y="356340"/>
                  <a:pt x="3507718" y="356340"/>
                  <a:pt x="3526835" y="272780"/>
                </a:cubicBezTo>
                <a:cubicBezTo>
                  <a:pt x="3526835" y="272780"/>
                  <a:pt x="3526835" y="272780"/>
                  <a:pt x="3468807" y="259508"/>
                </a:cubicBezTo>
                <a:cubicBezTo>
                  <a:pt x="3468807" y="259508"/>
                  <a:pt x="3468807" y="259508"/>
                  <a:pt x="3487922" y="175946"/>
                </a:cubicBezTo>
                <a:cubicBezTo>
                  <a:pt x="3487922" y="175946"/>
                  <a:pt x="3487922" y="175946"/>
                  <a:pt x="3429892" y="162673"/>
                </a:cubicBezTo>
                <a:cubicBezTo>
                  <a:pt x="3429892" y="162673"/>
                  <a:pt x="3429892" y="162673"/>
                  <a:pt x="3507037" y="92392"/>
                </a:cubicBezTo>
                <a:cubicBezTo>
                  <a:pt x="3507037" y="92392"/>
                  <a:pt x="3507037" y="92392"/>
                  <a:pt x="3480966" y="27521"/>
                </a:cubicBezTo>
                <a:close/>
              </a:path>
            </a:pathLst>
          </a:custGeom>
        </p:spPr>
        <p:txBody>
          <a:bodyPr wrap="square">
            <a:noAutofit/>
          </a:bodyPr>
          <a:lstStyle/>
          <a:p>
            <a:endParaRPr lang="en-US"/>
          </a:p>
        </p:txBody>
      </p:sp>
    </p:spTree>
    <p:extLst>
      <p:ext uri="{BB962C8B-B14F-4D97-AF65-F5344CB8AC3E}">
        <p14:creationId xmlns:p14="http://schemas.microsoft.com/office/powerpoint/2010/main" val="24586938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788802" y="0"/>
            <a:ext cx="7403198" cy="6858000"/>
          </a:xfrm>
          <a:custGeom>
            <a:avLst/>
            <a:gdLst>
              <a:gd name="connsiteX0" fmla="*/ 7297624 w 14769766"/>
              <a:gd name="connsiteY0" fmla="*/ 12983971 h 13716000"/>
              <a:gd name="connsiteX1" fmla="*/ 7281326 w 14769766"/>
              <a:gd name="connsiteY1" fmla="*/ 12989004 h 13716000"/>
              <a:gd name="connsiteX2" fmla="*/ 7266736 w 14769766"/>
              <a:gd name="connsiteY2" fmla="*/ 12999518 h 13716000"/>
              <a:gd name="connsiteX3" fmla="*/ 7262392 w 14769766"/>
              <a:gd name="connsiteY3" fmla="*/ 13018502 h 13716000"/>
              <a:gd name="connsiteX4" fmla="*/ 7286874 w 14769766"/>
              <a:gd name="connsiteY4" fmla="*/ 13024099 h 13716000"/>
              <a:gd name="connsiteX5" fmla="*/ 7307518 w 14769766"/>
              <a:gd name="connsiteY5" fmla="*/ 13028821 h 13716000"/>
              <a:gd name="connsiteX6" fmla="*/ 7317562 w 14769766"/>
              <a:gd name="connsiteY6" fmla="*/ 12984926 h 13716000"/>
              <a:gd name="connsiteX7" fmla="*/ 7297624 w 14769766"/>
              <a:gd name="connsiteY7" fmla="*/ 12983971 h 13716000"/>
              <a:gd name="connsiteX8" fmla="*/ 11611248 w 14769766"/>
              <a:gd name="connsiteY8" fmla="*/ 12160175 h 13716000"/>
              <a:gd name="connsiteX9" fmla="*/ 11609646 w 14769766"/>
              <a:gd name="connsiteY9" fmla="*/ 12166412 h 13716000"/>
              <a:gd name="connsiteX10" fmla="*/ 11590534 w 14769766"/>
              <a:gd name="connsiteY10" fmla="*/ 12249970 h 13716000"/>
              <a:gd name="connsiteX11" fmla="*/ 11590126 w 14769766"/>
              <a:gd name="connsiteY11" fmla="*/ 12326819 h 13716000"/>
              <a:gd name="connsiteX12" fmla="*/ 11594146 w 14769766"/>
              <a:gd name="connsiteY12" fmla="*/ 12329513 h 13716000"/>
              <a:gd name="connsiteX13" fmla="*/ 11626586 w 14769766"/>
              <a:gd name="connsiteY13" fmla="*/ 12299959 h 13716000"/>
              <a:gd name="connsiteX14" fmla="*/ 11618234 w 14769766"/>
              <a:gd name="connsiteY14" fmla="*/ 12223856 h 13716000"/>
              <a:gd name="connsiteX15" fmla="*/ 2212037 w 14769766"/>
              <a:gd name="connsiteY15" fmla="*/ 9652527 h 13716000"/>
              <a:gd name="connsiteX16" fmla="*/ 2207126 w 14769766"/>
              <a:gd name="connsiteY16" fmla="*/ 9655693 h 13716000"/>
              <a:gd name="connsiteX17" fmla="*/ 2208276 w 14769766"/>
              <a:gd name="connsiteY17" fmla="*/ 9656926 h 13716000"/>
              <a:gd name="connsiteX18" fmla="*/ 3239415 w 14769766"/>
              <a:gd name="connsiteY18" fmla="*/ 9470750 h 13716000"/>
              <a:gd name="connsiteX19" fmla="*/ 3210640 w 14769766"/>
              <a:gd name="connsiteY19" fmla="*/ 9504428 h 13716000"/>
              <a:gd name="connsiteX20" fmla="*/ 3222872 w 14769766"/>
              <a:gd name="connsiteY20" fmla="*/ 9517575 h 13716000"/>
              <a:gd name="connsiteX21" fmla="*/ 3237377 w 14769766"/>
              <a:gd name="connsiteY21" fmla="*/ 9533165 h 13716000"/>
              <a:gd name="connsiteX22" fmla="*/ 3249822 w 14769766"/>
              <a:gd name="connsiteY22" fmla="*/ 9518602 h 13716000"/>
              <a:gd name="connsiteX23" fmla="*/ 3251589 w 14769766"/>
              <a:gd name="connsiteY23" fmla="*/ 9501128 h 13716000"/>
              <a:gd name="connsiteX24" fmla="*/ 3239415 w 14769766"/>
              <a:gd name="connsiteY24" fmla="*/ 9470750 h 13716000"/>
              <a:gd name="connsiteX25" fmla="*/ 14590430 w 14769766"/>
              <a:gd name="connsiteY25" fmla="*/ 8141783 h 13716000"/>
              <a:gd name="connsiteX26" fmla="*/ 14595630 w 14769766"/>
              <a:gd name="connsiteY26" fmla="*/ 8189165 h 13716000"/>
              <a:gd name="connsiteX27" fmla="*/ 14537604 w 14769766"/>
              <a:gd name="connsiteY27" fmla="*/ 8175890 h 13716000"/>
              <a:gd name="connsiteX28" fmla="*/ 14535214 w 14769766"/>
              <a:gd name="connsiteY28" fmla="*/ 8186336 h 13716000"/>
              <a:gd name="connsiteX29" fmla="*/ 14524282 w 14769766"/>
              <a:gd name="connsiteY29" fmla="*/ 8234132 h 13716000"/>
              <a:gd name="connsiteX30" fmla="*/ 14532044 w 14769766"/>
              <a:gd name="connsiteY30" fmla="*/ 8253455 h 13716000"/>
              <a:gd name="connsiteX31" fmla="*/ 14554542 w 14769766"/>
              <a:gd name="connsiteY31" fmla="*/ 8309436 h 13716000"/>
              <a:gd name="connsiteX32" fmla="*/ 14593456 w 14769766"/>
              <a:gd name="connsiteY32" fmla="*/ 8406265 h 13716000"/>
              <a:gd name="connsiteX33" fmla="*/ 14632370 w 14769766"/>
              <a:gd name="connsiteY33" fmla="*/ 8503098 h 13716000"/>
              <a:gd name="connsiteX34" fmla="*/ 14652166 w 14769766"/>
              <a:gd name="connsiteY34" fmla="*/ 8683487 h 13716000"/>
              <a:gd name="connsiteX35" fmla="*/ 14729308 w 14769766"/>
              <a:gd name="connsiteY35" fmla="*/ 8613202 h 13716000"/>
              <a:gd name="connsiteX36" fmla="*/ 14748422 w 14769766"/>
              <a:gd name="connsiteY36" fmla="*/ 8529645 h 13716000"/>
              <a:gd name="connsiteX37" fmla="*/ 14690394 w 14769766"/>
              <a:gd name="connsiteY37" fmla="*/ 8516372 h 13716000"/>
              <a:gd name="connsiteX38" fmla="*/ 14651482 w 14769766"/>
              <a:gd name="connsiteY38" fmla="*/ 8419540 h 13716000"/>
              <a:gd name="connsiteX39" fmla="*/ 14670596 w 14769766"/>
              <a:gd name="connsiteY39" fmla="*/ 8335985 h 13716000"/>
              <a:gd name="connsiteX40" fmla="*/ 14592770 w 14769766"/>
              <a:gd name="connsiteY40" fmla="*/ 8142322 h 13716000"/>
              <a:gd name="connsiteX41" fmla="*/ 14769766 w 14769766"/>
              <a:gd name="connsiteY41" fmla="*/ 7635531 h 13716000"/>
              <a:gd name="connsiteX42" fmla="*/ 14769766 w 14769766"/>
              <a:gd name="connsiteY42" fmla="*/ 7664899 h 13716000"/>
              <a:gd name="connsiteX43" fmla="*/ 14765484 w 14769766"/>
              <a:gd name="connsiteY43" fmla="*/ 7654246 h 13716000"/>
              <a:gd name="connsiteX44" fmla="*/ 14767874 w 14769766"/>
              <a:gd name="connsiteY44" fmla="*/ 7643802 h 13716000"/>
              <a:gd name="connsiteX45" fmla="*/ 14684634 w 14769766"/>
              <a:gd name="connsiteY45" fmla="*/ 7196098 h 13716000"/>
              <a:gd name="connsiteX46" fmla="*/ 14685434 w 14769766"/>
              <a:gd name="connsiteY46" fmla="*/ 7203375 h 13716000"/>
              <a:gd name="connsiteX47" fmla="*/ 14686974 w 14769766"/>
              <a:gd name="connsiteY47" fmla="*/ 7196635 h 13716000"/>
              <a:gd name="connsiteX48" fmla="*/ 2053798 w 14769766"/>
              <a:gd name="connsiteY48" fmla="*/ 5669252 h 13716000"/>
              <a:gd name="connsiteX49" fmla="*/ 2002988 w 14769766"/>
              <a:gd name="connsiteY49" fmla="*/ 5701474 h 13716000"/>
              <a:gd name="connsiteX50" fmla="*/ 1942264 w 14769766"/>
              <a:gd name="connsiteY50" fmla="*/ 5739980 h 13716000"/>
              <a:gd name="connsiteX51" fmla="*/ 1933687 w 14769766"/>
              <a:gd name="connsiteY51" fmla="*/ 5782475 h 13716000"/>
              <a:gd name="connsiteX52" fmla="*/ 1937404 w 14769766"/>
              <a:gd name="connsiteY52" fmla="*/ 5783985 h 13716000"/>
              <a:gd name="connsiteX53" fmla="*/ 1995004 w 14769766"/>
              <a:gd name="connsiteY53" fmla="*/ 5738282 h 13716000"/>
              <a:gd name="connsiteX54" fmla="*/ 2049782 w 14769766"/>
              <a:gd name="connsiteY54" fmla="*/ 5674171 h 13716000"/>
              <a:gd name="connsiteX55" fmla="*/ 3820420 w 14769766"/>
              <a:gd name="connsiteY55" fmla="*/ 994588 h 13716000"/>
              <a:gd name="connsiteX56" fmla="*/ 3642104 w 14769766"/>
              <a:gd name="connsiteY56" fmla="*/ 1048904 h 13716000"/>
              <a:gd name="connsiteX57" fmla="*/ 3587328 w 14769766"/>
              <a:gd name="connsiteY57" fmla="*/ 1113012 h 13716000"/>
              <a:gd name="connsiteX58" fmla="*/ 3498171 w 14769766"/>
              <a:gd name="connsiteY58" fmla="*/ 1140168 h 13716000"/>
              <a:gd name="connsiteX59" fmla="*/ 3463788 w 14769766"/>
              <a:gd name="connsiteY59" fmla="*/ 1103218 h 13716000"/>
              <a:gd name="connsiteX60" fmla="*/ 3409012 w 14769766"/>
              <a:gd name="connsiteY60" fmla="*/ 1167324 h 13716000"/>
              <a:gd name="connsiteX61" fmla="*/ 3388615 w 14769766"/>
              <a:gd name="connsiteY61" fmla="*/ 1268386 h 13716000"/>
              <a:gd name="connsiteX62" fmla="*/ 3532552 w 14769766"/>
              <a:gd name="connsiteY62" fmla="*/ 1177120 h 13716000"/>
              <a:gd name="connsiteX63" fmla="*/ 3621709 w 14769766"/>
              <a:gd name="connsiteY63" fmla="*/ 1149962 h 13716000"/>
              <a:gd name="connsiteX64" fmla="*/ 3710866 w 14769766"/>
              <a:gd name="connsiteY64" fmla="*/ 1122808 h 13716000"/>
              <a:gd name="connsiteX65" fmla="*/ 3762411 w 14769766"/>
              <a:gd name="connsiteY65" fmla="*/ 1107108 h 13716000"/>
              <a:gd name="connsiteX66" fmla="*/ 3780201 w 14769766"/>
              <a:gd name="connsiteY66" fmla="*/ 1101688 h 13716000"/>
              <a:gd name="connsiteX67" fmla="*/ 3811535 w 14769766"/>
              <a:gd name="connsiteY67" fmla="*/ 1065016 h 13716000"/>
              <a:gd name="connsiteX68" fmla="*/ 3818383 w 14769766"/>
              <a:gd name="connsiteY68" fmla="*/ 1057002 h 13716000"/>
              <a:gd name="connsiteX69" fmla="*/ 3784002 w 14769766"/>
              <a:gd name="connsiteY69" fmla="*/ 1020050 h 13716000"/>
              <a:gd name="connsiteX70" fmla="*/ 3821808 w 14769766"/>
              <a:gd name="connsiteY70" fmla="*/ 996078 h 13716000"/>
              <a:gd name="connsiteX71" fmla="*/ 3360645 w 14769766"/>
              <a:gd name="connsiteY71" fmla="*/ 992362 h 13716000"/>
              <a:gd name="connsiteX72" fmla="*/ 3322123 w 14769766"/>
              <a:gd name="connsiteY72" fmla="*/ 1004094 h 13716000"/>
              <a:gd name="connsiteX73" fmla="*/ 3324229 w 14769766"/>
              <a:gd name="connsiteY73" fmla="*/ 1017824 h 13716000"/>
              <a:gd name="connsiteX74" fmla="*/ 3326458 w 14769766"/>
              <a:gd name="connsiteY74" fmla="*/ 1032374 h 13716000"/>
              <a:gd name="connsiteX75" fmla="*/ 3353796 w 14769766"/>
              <a:gd name="connsiteY75" fmla="*/ 1000376 h 13716000"/>
              <a:gd name="connsiteX76" fmla="*/ 3360645 w 14769766"/>
              <a:gd name="connsiteY76" fmla="*/ 992362 h 13716000"/>
              <a:gd name="connsiteX77" fmla="*/ 3532164 w 14769766"/>
              <a:gd name="connsiteY77" fmla="*/ 797850 h 13716000"/>
              <a:gd name="connsiteX78" fmla="*/ 3524974 w 14769766"/>
              <a:gd name="connsiteY78" fmla="*/ 800036 h 13716000"/>
              <a:gd name="connsiteX79" fmla="*/ 3528295 w 14769766"/>
              <a:gd name="connsiteY79" fmla="*/ 800302 h 13716000"/>
              <a:gd name="connsiteX80" fmla="*/ 4402571 w 14769766"/>
              <a:gd name="connsiteY80" fmla="*/ 390448 h 13716000"/>
              <a:gd name="connsiteX81" fmla="*/ 4347794 w 14769766"/>
              <a:gd name="connsiteY81" fmla="*/ 454558 h 13716000"/>
              <a:gd name="connsiteX82" fmla="*/ 4293016 w 14769766"/>
              <a:gd name="connsiteY82" fmla="*/ 518668 h 13716000"/>
              <a:gd name="connsiteX83" fmla="*/ 4313413 w 14769766"/>
              <a:gd name="connsiteY83" fmla="*/ 417610 h 13716000"/>
              <a:gd name="connsiteX84" fmla="*/ 4258637 w 14769766"/>
              <a:gd name="connsiteY84" fmla="*/ 481718 h 13716000"/>
              <a:gd name="connsiteX85" fmla="*/ 4169478 w 14769766"/>
              <a:gd name="connsiteY85" fmla="*/ 508876 h 13716000"/>
              <a:gd name="connsiteX86" fmla="*/ 4114700 w 14769766"/>
              <a:gd name="connsiteY86" fmla="*/ 572984 h 13716000"/>
              <a:gd name="connsiteX87" fmla="*/ 4025543 w 14769766"/>
              <a:gd name="connsiteY87" fmla="*/ 600140 h 13716000"/>
              <a:gd name="connsiteX88" fmla="*/ 3991162 w 14769766"/>
              <a:gd name="connsiteY88" fmla="*/ 563188 h 13716000"/>
              <a:gd name="connsiteX89" fmla="*/ 3902005 w 14769766"/>
              <a:gd name="connsiteY89" fmla="*/ 590348 h 13716000"/>
              <a:gd name="connsiteX90" fmla="*/ 3890994 w 14769766"/>
              <a:gd name="connsiteY90" fmla="*/ 595942 h 13716000"/>
              <a:gd name="connsiteX91" fmla="*/ 3890425 w 14769766"/>
              <a:gd name="connsiteY91" fmla="*/ 596386 h 13716000"/>
              <a:gd name="connsiteX92" fmla="*/ 3865585 w 14769766"/>
              <a:gd name="connsiteY92" fmla="*/ 615808 h 13716000"/>
              <a:gd name="connsiteX93" fmla="*/ 3810811 w 14769766"/>
              <a:gd name="connsiteY93" fmla="*/ 679914 h 13716000"/>
              <a:gd name="connsiteX94" fmla="*/ 3756032 w 14769766"/>
              <a:gd name="connsiteY94" fmla="*/ 744024 h 13716000"/>
              <a:gd name="connsiteX95" fmla="*/ 3672817 w 14769766"/>
              <a:gd name="connsiteY95" fmla="*/ 796790 h 13716000"/>
              <a:gd name="connsiteX96" fmla="*/ 3647968 w 14769766"/>
              <a:gd name="connsiteY96" fmla="*/ 812546 h 13716000"/>
              <a:gd name="connsiteX97" fmla="*/ 3636724 w 14769766"/>
              <a:gd name="connsiteY97" fmla="*/ 868258 h 13716000"/>
              <a:gd name="connsiteX98" fmla="*/ 3628118 w 14769766"/>
              <a:gd name="connsiteY98" fmla="*/ 910892 h 13716000"/>
              <a:gd name="connsiteX99" fmla="*/ 3682896 w 14769766"/>
              <a:gd name="connsiteY99" fmla="*/ 846782 h 13716000"/>
              <a:gd name="connsiteX100" fmla="*/ 3717277 w 14769766"/>
              <a:gd name="connsiteY100" fmla="*/ 883734 h 13716000"/>
              <a:gd name="connsiteX101" fmla="*/ 3806436 w 14769766"/>
              <a:gd name="connsiteY101" fmla="*/ 856576 h 13716000"/>
              <a:gd name="connsiteX102" fmla="*/ 3840816 w 14769766"/>
              <a:gd name="connsiteY102" fmla="*/ 893528 h 13716000"/>
              <a:gd name="connsiteX103" fmla="*/ 3895593 w 14769766"/>
              <a:gd name="connsiteY103" fmla="*/ 829418 h 13716000"/>
              <a:gd name="connsiteX104" fmla="*/ 4005148 w 14769766"/>
              <a:gd name="connsiteY104" fmla="*/ 701200 h 13716000"/>
              <a:gd name="connsiteX105" fmla="*/ 4094307 w 14769766"/>
              <a:gd name="connsiteY105" fmla="*/ 674044 h 13716000"/>
              <a:gd name="connsiteX106" fmla="*/ 4167376 w 14769766"/>
              <a:gd name="connsiteY106" fmla="*/ 664524 h 13716000"/>
              <a:gd name="connsiteX107" fmla="*/ 4212099 w 14769766"/>
              <a:gd name="connsiteY107" fmla="*/ 621688 h 13716000"/>
              <a:gd name="connsiteX108" fmla="*/ 4409931 w 14769766"/>
              <a:gd name="connsiteY108" fmla="*/ 432218 h 13716000"/>
              <a:gd name="connsiteX109" fmla="*/ 4426590 w 14769766"/>
              <a:gd name="connsiteY109" fmla="*/ 416262 h 13716000"/>
              <a:gd name="connsiteX110" fmla="*/ 4417076 w 14769766"/>
              <a:gd name="connsiteY110" fmla="*/ 406040 h 13716000"/>
              <a:gd name="connsiteX111" fmla="*/ 4402571 w 14769766"/>
              <a:gd name="connsiteY111" fmla="*/ 390448 h 13716000"/>
              <a:gd name="connsiteX112" fmla="*/ 4491730 w 14769766"/>
              <a:gd name="connsiteY112" fmla="*/ 363292 h 13716000"/>
              <a:gd name="connsiteX113" fmla="*/ 4487311 w 14769766"/>
              <a:gd name="connsiteY113" fmla="*/ 368464 h 13716000"/>
              <a:gd name="connsiteX114" fmla="*/ 4493118 w 14769766"/>
              <a:gd name="connsiteY114" fmla="*/ 364782 h 13716000"/>
              <a:gd name="connsiteX115" fmla="*/ 4481371 w 14769766"/>
              <a:gd name="connsiteY115" fmla="*/ 0 h 13716000"/>
              <a:gd name="connsiteX116" fmla="*/ 4589616 w 14769766"/>
              <a:gd name="connsiteY116" fmla="*/ 0 h 13716000"/>
              <a:gd name="connsiteX117" fmla="*/ 4584968 w 14769766"/>
              <a:gd name="connsiteY117" fmla="*/ 5440 h 13716000"/>
              <a:gd name="connsiteX118" fmla="*/ 4571274 w 14769766"/>
              <a:gd name="connsiteY118" fmla="*/ 21468 h 13716000"/>
              <a:gd name="connsiteX119" fmla="*/ 4522346 w 14769766"/>
              <a:gd name="connsiteY119" fmla="*/ 71036 h 13716000"/>
              <a:gd name="connsiteX120" fmla="*/ 4507536 w 14769766"/>
              <a:gd name="connsiteY120" fmla="*/ 103580 h 13716000"/>
              <a:gd name="connsiteX121" fmla="*/ 4498140 w 14769766"/>
              <a:gd name="connsiteY121" fmla="*/ 124222 h 13716000"/>
              <a:gd name="connsiteX122" fmla="*/ 4552917 w 14769766"/>
              <a:gd name="connsiteY122" fmla="*/ 60114 h 13716000"/>
              <a:gd name="connsiteX123" fmla="*/ 4587297 w 14769766"/>
              <a:gd name="connsiteY123" fmla="*/ 97066 h 13716000"/>
              <a:gd name="connsiteX124" fmla="*/ 4621678 w 14769766"/>
              <a:gd name="connsiteY124" fmla="*/ 134016 h 13716000"/>
              <a:gd name="connsiteX125" fmla="*/ 4676455 w 14769766"/>
              <a:gd name="connsiteY125" fmla="*/ 69904 h 13716000"/>
              <a:gd name="connsiteX126" fmla="*/ 4731233 w 14769766"/>
              <a:gd name="connsiteY126" fmla="*/ 5796 h 13716000"/>
              <a:gd name="connsiteX127" fmla="*/ 4750262 w 14769766"/>
              <a:gd name="connsiteY127" fmla="*/ 0 h 13716000"/>
              <a:gd name="connsiteX128" fmla="*/ 14769766 w 14769766"/>
              <a:gd name="connsiteY128" fmla="*/ 0 h 13716000"/>
              <a:gd name="connsiteX129" fmla="*/ 14769766 w 14769766"/>
              <a:gd name="connsiteY129" fmla="*/ 5844512 h 13716000"/>
              <a:gd name="connsiteX130" fmla="*/ 14763554 w 14769766"/>
              <a:gd name="connsiteY130" fmla="*/ 5853460 h 13716000"/>
              <a:gd name="connsiteX131" fmla="*/ 14765606 w 14769766"/>
              <a:gd name="connsiteY131" fmla="*/ 5858566 h 13716000"/>
              <a:gd name="connsiteX132" fmla="*/ 14769766 w 14769766"/>
              <a:gd name="connsiteY132" fmla="*/ 5868913 h 13716000"/>
              <a:gd name="connsiteX133" fmla="*/ 14769766 w 14769766"/>
              <a:gd name="connsiteY133" fmla="*/ 7533777 h 13716000"/>
              <a:gd name="connsiteX134" fmla="*/ 14768182 w 14769766"/>
              <a:gd name="connsiteY134" fmla="*/ 7529836 h 13716000"/>
              <a:gd name="connsiteX135" fmla="*/ 14745686 w 14769766"/>
              <a:gd name="connsiteY135" fmla="*/ 7473855 h 13716000"/>
              <a:gd name="connsiteX136" fmla="*/ 14764800 w 14769766"/>
              <a:gd name="connsiteY136" fmla="*/ 7390298 h 13716000"/>
              <a:gd name="connsiteX137" fmla="*/ 14687658 w 14769766"/>
              <a:gd name="connsiteY137" fmla="*/ 7460583 h 13716000"/>
              <a:gd name="connsiteX138" fmla="*/ 14706774 w 14769766"/>
              <a:gd name="connsiteY138" fmla="*/ 7377024 h 13716000"/>
              <a:gd name="connsiteX139" fmla="*/ 14725890 w 14769766"/>
              <a:gd name="connsiteY139" fmla="*/ 7293464 h 13716000"/>
              <a:gd name="connsiteX140" fmla="*/ 14701406 w 14769766"/>
              <a:gd name="connsiteY140" fmla="*/ 7287868 h 13716000"/>
              <a:gd name="connsiteX141" fmla="*/ 14685350 w 14769766"/>
              <a:gd name="connsiteY141" fmla="*/ 7284191 h 13716000"/>
              <a:gd name="connsiteX142" fmla="*/ 14682750 w 14769766"/>
              <a:gd name="connsiteY142" fmla="*/ 7307806 h 13716000"/>
              <a:gd name="connsiteX143" fmla="*/ 14651878 w 14769766"/>
              <a:gd name="connsiteY143" fmla="*/ 7588237 h 13716000"/>
              <a:gd name="connsiteX144" fmla="*/ 14644898 w 14769766"/>
              <a:gd name="connsiteY144" fmla="*/ 7651632 h 13716000"/>
              <a:gd name="connsiteX145" fmla="*/ 14688342 w 14769766"/>
              <a:gd name="connsiteY145" fmla="*/ 7724528 h 13716000"/>
              <a:gd name="connsiteX146" fmla="*/ 14727254 w 14769766"/>
              <a:gd name="connsiteY146" fmla="*/ 7821361 h 13716000"/>
              <a:gd name="connsiteX147" fmla="*/ 14689026 w 14769766"/>
              <a:gd name="connsiteY147" fmla="*/ 7988477 h 13716000"/>
              <a:gd name="connsiteX148" fmla="*/ 14669912 w 14769766"/>
              <a:gd name="connsiteY148" fmla="*/ 8072035 h 13716000"/>
              <a:gd name="connsiteX149" fmla="*/ 14727938 w 14769766"/>
              <a:gd name="connsiteY149" fmla="*/ 8085309 h 13716000"/>
              <a:gd name="connsiteX150" fmla="*/ 14766854 w 14769766"/>
              <a:gd name="connsiteY150" fmla="*/ 8182141 h 13716000"/>
              <a:gd name="connsiteX151" fmla="*/ 14769766 w 14769766"/>
              <a:gd name="connsiteY151" fmla="*/ 8182807 h 13716000"/>
              <a:gd name="connsiteX152" fmla="*/ 14769766 w 14769766"/>
              <a:gd name="connsiteY152" fmla="*/ 8713872 h 13716000"/>
              <a:gd name="connsiteX153" fmla="*/ 14768222 w 14769766"/>
              <a:gd name="connsiteY153" fmla="*/ 8710035 h 13716000"/>
              <a:gd name="connsiteX154" fmla="*/ 14749106 w 14769766"/>
              <a:gd name="connsiteY154" fmla="*/ 8793596 h 13716000"/>
              <a:gd name="connsiteX155" fmla="*/ 14729990 w 14769766"/>
              <a:gd name="connsiteY155" fmla="*/ 8877155 h 13716000"/>
              <a:gd name="connsiteX156" fmla="*/ 14671966 w 14769766"/>
              <a:gd name="connsiteY156" fmla="*/ 8863879 h 13716000"/>
              <a:gd name="connsiteX157" fmla="*/ 14652852 w 14769766"/>
              <a:gd name="connsiteY157" fmla="*/ 8947439 h 13716000"/>
              <a:gd name="connsiteX158" fmla="*/ 14613938 w 14769766"/>
              <a:gd name="connsiteY158" fmla="*/ 8850607 h 13716000"/>
              <a:gd name="connsiteX159" fmla="*/ 14633054 w 14769766"/>
              <a:gd name="connsiteY159" fmla="*/ 8767048 h 13716000"/>
              <a:gd name="connsiteX160" fmla="*/ 14594140 w 14769766"/>
              <a:gd name="connsiteY160" fmla="*/ 8670213 h 13716000"/>
              <a:gd name="connsiteX161" fmla="*/ 14613254 w 14769766"/>
              <a:gd name="connsiteY161" fmla="*/ 8586653 h 13716000"/>
              <a:gd name="connsiteX162" fmla="*/ 14555228 w 14769766"/>
              <a:gd name="connsiteY162" fmla="*/ 8573380 h 13716000"/>
              <a:gd name="connsiteX163" fmla="*/ 14497198 w 14769766"/>
              <a:gd name="connsiteY163" fmla="*/ 8560105 h 13716000"/>
              <a:gd name="connsiteX164" fmla="*/ 14477404 w 14769766"/>
              <a:gd name="connsiteY164" fmla="*/ 8379718 h 13716000"/>
              <a:gd name="connsiteX165" fmla="*/ 14516314 w 14769766"/>
              <a:gd name="connsiteY165" fmla="*/ 8476548 h 13716000"/>
              <a:gd name="connsiteX166" fmla="*/ 14535426 w 14769766"/>
              <a:gd name="connsiteY166" fmla="*/ 8392990 h 13716000"/>
              <a:gd name="connsiteX167" fmla="*/ 14496518 w 14769766"/>
              <a:gd name="connsiteY167" fmla="*/ 8296163 h 13716000"/>
              <a:gd name="connsiteX168" fmla="*/ 14498906 w 14769766"/>
              <a:gd name="connsiteY168" fmla="*/ 8285718 h 13716000"/>
              <a:gd name="connsiteX169" fmla="*/ 14505590 w 14769766"/>
              <a:gd name="connsiteY169" fmla="*/ 8256499 h 13716000"/>
              <a:gd name="connsiteX170" fmla="*/ 14494006 w 14769766"/>
              <a:gd name="connsiteY170" fmla="*/ 8253849 h 13716000"/>
              <a:gd name="connsiteX171" fmla="*/ 14460464 w 14769766"/>
              <a:gd name="connsiteY171" fmla="*/ 8246176 h 13716000"/>
              <a:gd name="connsiteX172" fmla="*/ 14422234 w 14769766"/>
              <a:gd name="connsiteY172" fmla="*/ 8413289 h 13716000"/>
              <a:gd name="connsiteX173" fmla="*/ 14422918 w 14769766"/>
              <a:gd name="connsiteY173" fmla="*/ 8677233 h 13716000"/>
              <a:gd name="connsiteX174" fmla="*/ 14420530 w 14769766"/>
              <a:gd name="connsiteY174" fmla="*/ 8687679 h 13716000"/>
              <a:gd name="connsiteX175" fmla="*/ 14409596 w 14769766"/>
              <a:gd name="connsiteY175" fmla="*/ 8735475 h 13716000"/>
              <a:gd name="connsiteX176" fmla="*/ 14417358 w 14769766"/>
              <a:gd name="connsiteY176" fmla="*/ 8754803 h 13716000"/>
              <a:gd name="connsiteX177" fmla="*/ 14421384 w 14769766"/>
              <a:gd name="connsiteY177" fmla="*/ 8764816 h 13716000"/>
              <a:gd name="connsiteX178" fmla="*/ 14439858 w 14769766"/>
              <a:gd name="connsiteY178" fmla="*/ 8810783 h 13716000"/>
              <a:gd name="connsiteX179" fmla="*/ 14420742 w 14769766"/>
              <a:gd name="connsiteY179" fmla="*/ 8894344 h 13716000"/>
              <a:gd name="connsiteX180" fmla="*/ 14478770 w 14769766"/>
              <a:gd name="connsiteY180" fmla="*/ 8907617 h 13716000"/>
              <a:gd name="connsiteX181" fmla="*/ 14401628 w 14769766"/>
              <a:gd name="connsiteY181" fmla="*/ 8977901 h 13716000"/>
              <a:gd name="connsiteX182" fmla="*/ 14440544 w 14769766"/>
              <a:gd name="connsiteY182" fmla="*/ 9074728 h 13716000"/>
              <a:gd name="connsiteX183" fmla="*/ 14459654 w 14769766"/>
              <a:gd name="connsiteY183" fmla="*/ 8991175 h 13716000"/>
              <a:gd name="connsiteX184" fmla="*/ 14478770 w 14769766"/>
              <a:gd name="connsiteY184" fmla="*/ 8907617 h 13716000"/>
              <a:gd name="connsiteX185" fmla="*/ 14517682 w 14769766"/>
              <a:gd name="connsiteY185" fmla="*/ 9004450 h 13716000"/>
              <a:gd name="connsiteX186" fmla="*/ 14498570 w 14769766"/>
              <a:gd name="connsiteY186" fmla="*/ 9088000 h 13716000"/>
              <a:gd name="connsiteX187" fmla="*/ 14556598 w 14769766"/>
              <a:gd name="connsiteY187" fmla="*/ 9101274 h 13716000"/>
              <a:gd name="connsiteX188" fmla="*/ 14673334 w 14769766"/>
              <a:gd name="connsiteY188" fmla="*/ 9391775 h 13716000"/>
              <a:gd name="connsiteX189" fmla="*/ 14712248 w 14769766"/>
              <a:gd name="connsiteY189" fmla="*/ 9488608 h 13716000"/>
              <a:gd name="connsiteX190" fmla="*/ 14751162 w 14769766"/>
              <a:gd name="connsiteY190" fmla="*/ 9585442 h 13716000"/>
              <a:gd name="connsiteX191" fmla="*/ 14759022 w 14769766"/>
              <a:gd name="connsiteY191" fmla="*/ 9588614 h 13716000"/>
              <a:gd name="connsiteX192" fmla="*/ 14769766 w 14769766"/>
              <a:gd name="connsiteY192" fmla="*/ 9600048 h 13716000"/>
              <a:gd name="connsiteX193" fmla="*/ 14769766 w 14769766"/>
              <a:gd name="connsiteY193" fmla="*/ 9607455 h 13716000"/>
              <a:gd name="connsiteX194" fmla="*/ 14767576 w 14769766"/>
              <a:gd name="connsiteY194" fmla="*/ 9626292 h 13716000"/>
              <a:gd name="connsiteX195" fmla="*/ 14732046 w 14769766"/>
              <a:gd name="connsiteY195" fmla="*/ 9668999 h 13716000"/>
              <a:gd name="connsiteX196" fmla="*/ 14712934 w 14769766"/>
              <a:gd name="connsiteY196" fmla="*/ 9752559 h 13716000"/>
              <a:gd name="connsiteX197" fmla="*/ 14635106 w 14769766"/>
              <a:gd name="connsiteY197" fmla="*/ 9558892 h 13716000"/>
              <a:gd name="connsiteX198" fmla="*/ 14557280 w 14769766"/>
              <a:gd name="connsiteY198" fmla="*/ 9365225 h 13716000"/>
              <a:gd name="connsiteX199" fmla="*/ 14576394 w 14769766"/>
              <a:gd name="connsiteY199" fmla="*/ 9281666 h 13716000"/>
              <a:gd name="connsiteX200" fmla="*/ 14518368 w 14769766"/>
              <a:gd name="connsiteY200" fmla="*/ 9268395 h 13716000"/>
              <a:gd name="connsiteX201" fmla="*/ 14557280 w 14769766"/>
              <a:gd name="connsiteY201" fmla="*/ 9365225 h 13716000"/>
              <a:gd name="connsiteX202" fmla="*/ 14460340 w 14769766"/>
              <a:gd name="connsiteY202" fmla="*/ 9255120 h 13716000"/>
              <a:gd name="connsiteX203" fmla="*/ 14479452 w 14769766"/>
              <a:gd name="connsiteY203" fmla="*/ 9171561 h 13716000"/>
              <a:gd name="connsiteX204" fmla="*/ 14421426 w 14769766"/>
              <a:gd name="connsiteY204" fmla="*/ 9158286 h 13716000"/>
              <a:gd name="connsiteX205" fmla="*/ 14363398 w 14769766"/>
              <a:gd name="connsiteY205" fmla="*/ 9145013 h 13716000"/>
              <a:gd name="connsiteX206" fmla="*/ 14382512 w 14769766"/>
              <a:gd name="connsiteY206" fmla="*/ 9061453 h 13716000"/>
              <a:gd name="connsiteX207" fmla="*/ 14360670 w 14769766"/>
              <a:gd name="connsiteY207" fmla="*/ 9023481 h 13716000"/>
              <a:gd name="connsiteX208" fmla="*/ 14345278 w 14769766"/>
              <a:gd name="connsiteY208" fmla="*/ 9016633 h 13716000"/>
              <a:gd name="connsiteX209" fmla="*/ 14341382 w 14769766"/>
              <a:gd name="connsiteY209" fmla="*/ 9033663 h 13716000"/>
              <a:gd name="connsiteX210" fmla="*/ 14308232 w 14769766"/>
              <a:gd name="connsiteY210" fmla="*/ 9178583 h 13716000"/>
              <a:gd name="connsiteX211" fmla="*/ 14289118 w 14769766"/>
              <a:gd name="connsiteY211" fmla="*/ 9262140 h 13716000"/>
              <a:gd name="connsiteX212" fmla="*/ 14270004 w 14769766"/>
              <a:gd name="connsiteY212" fmla="*/ 9345697 h 13716000"/>
              <a:gd name="connsiteX213" fmla="*/ 14250888 w 14769766"/>
              <a:gd name="connsiteY213" fmla="*/ 9429259 h 13716000"/>
              <a:gd name="connsiteX214" fmla="*/ 14155318 w 14769766"/>
              <a:gd name="connsiteY214" fmla="*/ 9847043 h 13716000"/>
              <a:gd name="connsiteX215" fmla="*/ 14059064 w 14769766"/>
              <a:gd name="connsiteY215" fmla="*/ 10000887 h 13716000"/>
              <a:gd name="connsiteX216" fmla="*/ 14039950 w 14769766"/>
              <a:gd name="connsiteY216" fmla="*/ 10084446 h 13716000"/>
              <a:gd name="connsiteX217" fmla="*/ 13981922 w 14769766"/>
              <a:gd name="connsiteY217" fmla="*/ 10071170 h 13716000"/>
              <a:gd name="connsiteX218" fmla="*/ 14020838 w 14769766"/>
              <a:gd name="connsiteY218" fmla="*/ 10168005 h 13716000"/>
              <a:gd name="connsiteX219" fmla="*/ 13962806 w 14769766"/>
              <a:gd name="connsiteY219" fmla="*/ 10154727 h 13716000"/>
              <a:gd name="connsiteX220" fmla="*/ 13923894 w 14769766"/>
              <a:gd name="connsiteY220" fmla="*/ 10057896 h 13716000"/>
              <a:gd name="connsiteX221" fmla="*/ 13884982 w 14769766"/>
              <a:gd name="connsiteY221" fmla="*/ 9961066 h 13716000"/>
              <a:gd name="connsiteX222" fmla="*/ 13806470 w 14769766"/>
              <a:gd name="connsiteY222" fmla="*/ 9503457 h 13716000"/>
              <a:gd name="connsiteX223" fmla="*/ 13748444 w 14769766"/>
              <a:gd name="connsiteY223" fmla="*/ 9490181 h 13716000"/>
              <a:gd name="connsiteX224" fmla="*/ 13825586 w 14769766"/>
              <a:gd name="connsiteY224" fmla="*/ 9419895 h 13716000"/>
              <a:gd name="connsiteX225" fmla="*/ 13805786 w 14769766"/>
              <a:gd name="connsiteY225" fmla="*/ 9239509 h 13716000"/>
              <a:gd name="connsiteX226" fmla="*/ 13766874 w 14769766"/>
              <a:gd name="connsiteY226" fmla="*/ 9142674 h 13716000"/>
              <a:gd name="connsiteX227" fmla="*/ 13747760 w 14769766"/>
              <a:gd name="connsiteY227" fmla="*/ 9226233 h 13716000"/>
              <a:gd name="connsiteX228" fmla="*/ 13748444 w 14769766"/>
              <a:gd name="connsiteY228" fmla="*/ 9490181 h 13716000"/>
              <a:gd name="connsiteX229" fmla="*/ 13738798 w 14769766"/>
              <a:gd name="connsiteY229" fmla="*/ 9498969 h 13716000"/>
              <a:gd name="connsiteX230" fmla="*/ 13731294 w 14769766"/>
              <a:gd name="connsiteY230" fmla="*/ 9505807 h 13716000"/>
              <a:gd name="connsiteX231" fmla="*/ 13726470 w 14769766"/>
              <a:gd name="connsiteY231" fmla="*/ 9526899 h 13716000"/>
              <a:gd name="connsiteX232" fmla="*/ 13721606 w 14769766"/>
              <a:gd name="connsiteY232" fmla="*/ 9514787 h 13716000"/>
              <a:gd name="connsiteX233" fmla="*/ 13721558 w 14769766"/>
              <a:gd name="connsiteY233" fmla="*/ 9514674 h 13716000"/>
              <a:gd name="connsiteX234" fmla="*/ 13715898 w 14769766"/>
              <a:gd name="connsiteY234" fmla="*/ 9519834 h 13716000"/>
              <a:gd name="connsiteX235" fmla="*/ 13671302 w 14769766"/>
              <a:gd name="connsiteY235" fmla="*/ 9560467 h 13716000"/>
              <a:gd name="connsiteX236" fmla="*/ 13671218 w 14769766"/>
              <a:gd name="connsiteY236" fmla="*/ 9527474 h 13716000"/>
              <a:gd name="connsiteX237" fmla="*/ 13665862 w 14769766"/>
              <a:gd name="connsiteY237" fmla="*/ 9524896 h 13716000"/>
              <a:gd name="connsiteX238" fmla="*/ 13658402 w 14769766"/>
              <a:gd name="connsiteY238" fmla="*/ 9557518 h 13716000"/>
              <a:gd name="connsiteX239" fmla="*/ 13671302 w 14769766"/>
              <a:gd name="connsiteY239" fmla="*/ 9560467 h 13716000"/>
              <a:gd name="connsiteX240" fmla="*/ 13676166 w 14769766"/>
              <a:gd name="connsiteY240" fmla="*/ 9572572 h 13716000"/>
              <a:gd name="connsiteX241" fmla="*/ 13676210 w 14769766"/>
              <a:gd name="connsiteY241" fmla="*/ 9572683 h 13716000"/>
              <a:gd name="connsiteX242" fmla="*/ 13681870 w 14769766"/>
              <a:gd name="connsiteY242" fmla="*/ 9567533 h 13716000"/>
              <a:gd name="connsiteX243" fmla="*/ 13726470 w 14769766"/>
              <a:gd name="connsiteY243" fmla="*/ 9526899 h 13716000"/>
              <a:gd name="connsiteX244" fmla="*/ 13707358 w 14769766"/>
              <a:gd name="connsiteY244" fmla="*/ 9610452 h 13716000"/>
              <a:gd name="connsiteX245" fmla="*/ 13766066 w 14769766"/>
              <a:gd name="connsiteY245" fmla="*/ 9887675 h 13716000"/>
              <a:gd name="connsiteX246" fmla="*/ 13798898 w 14769766"/>
              <a:gd name="connsiteY246" fmla="*/ 9969379 h 13716000"/>
              <a:gd name="connsiteX247" fmla="*/ 13804974 w 14769766"/>
              <a:gd name="connsiteY247" fmla="*/ 9984507 h 13716000"/>
              <a:gd name="connsiteX248" fmla="*/ 13802856 w 14769766"/>
              <a:gd name="connsiteY248" fmla="*/ 9981272 h 13716000"/>
              <a:gd name="connsiteX249" fmla="*/ 13713972 w 14769766"/>
              <a:gd name="connsiteY249" fmla="*/ 9845871 h 13716000"/>
              <a:gd name="connsiteX250" fmla="*/ 13679194 w 14769766"/>
              <a:gd name="connsiteY250" fmla="*/ 9792897 h 13716000"/>
              <a:gd name="connsiteX251" fmla="*/ 13671988 w 14769766"/>
              <a:gd name="connsiteY251" fmla="*/ 9824409 h 13716000"/>
              <a:gd name="connsiteX252" fmla="*/ 13613958 w 14769766"/>
              <a:gd name="connsiteY252" fmla="*/ 9811136 h 13716000"/>
              <a:gd name="connsiteX253" fmla="*/ 13594842 w 14769766"/>
              <a:gd name="connsiteY253" fmla="*/ 9894695 h 13716000"/>
              <a:gd name="connsiteX254" fmla="*/ 13575728 w 14769766"/>
              <a:gd name="connsiteY254" fmla="*/ 9978253 h 13716000"/>
              <a:gd name="connsiteX255" fmla="*/ 13556614 w 14769766"/>
              <a:gd name="connsiteY255" fmla="*/ 10061811 h 13716000"/>
              <a:gd name="connsiteX256" fmla="*/ 13614642 w 14769766"/>
              <a:gd name="connsiteY256" fmla="*/ 10075085 h 13716000"/>
              <a:gd name="connsiteX257" fmla="*/ 13633758 w 14769766"/>
              <a:gd name="connsiteY257" fmla="*/ 9991527 h 13716000"/>
              <a:gd name="connsiteX258" fmla="*/ 13672670 w 14769766"/>
              <a:gd name="connsiteY258" fmla="*/ 10088359 h 13716000"/>
              <a:gd name="connsiteX259" fmla="*/ 13615326 w 14769766"/>
              <a:gd name="connsiteY259" fmla="*/ 10339039 h 13716000"/>
              <a:gd name="connsiteX260" fmla="*/ 13596214 w 14769766"/>
              <a:gd name="connsiteY260" fmla="*/ 10422589 h 13716000"/>
              <a:gd name="connsiteX261" fmla="*/ 13557300 w 14769766"/>
              <a:gd name="connsiteY261" fmla="*/ 10325763 h 13716000"/>
              <a:gd name="connsiteX262" fmla="*/ 13499270 w 14769766"/>
              <a:gd name="connsiteY262" fmla="*/ 10312491 h 13716000"/>
              <a:gd name="connsiteX263" fmla="*/ 13480158 w 14769766"/>
              <a:gd name="connsiteY263" fmla="*/ 10396041 h 13716000"/>
              <a:gd name="connsiteX264" fmla="*/ 13461044 w 14769766"/>
              <a:gd name="connsiteY264" fmla="*/ 10479600 h 13716000"/>
              <a:gd name="connsiteX265" fmla="*/ 13441930 w 14769766"/>
              <a:gd name="connsiteY265" fmla="*/ 10563160 h 13716000"/>
              <a:gd name="connsiteX266" fmla="*/ 13499958 w 14769766"/>
              <a:gd name="connsiteY266" fmla="*/ 10576433 h 13716000"/>
              <a:gd name="connsiteX267" fmla="*/ 13480842 w 14769766"/>
              <a:gd name="connsiteY267" fmla="*/ 10659992 h 13716000"/>
              <a:gd name="connsiteX268" fmla="*/ 13538870 w 14769766"/>
              <a:gd name="connsiteY268" fmla="*/ 10673264 h 13716000"/>
              <a:gd name="connsiteX269" fmla="*/ 13461730 w 14769766"/>
              <a:gd name="connsiteY269" fmla="*/ 10743551 h 13716000"/>
              <a:gd name="connsiteX270" fmla="*/ 13500638 w 14769766"/>
              <a:gd name="connsiteY270" fmla="*/ 10840384 h 13716000"/>
              <a:gd name="connsiteX271" fmla="*/ 13442614 w 14769766"/>
              <a:gd name="connsiteY271" fmla="*/ 10827110 h 13716000"/>
              <a:gd name="connsiteX272" fmla="*/ 13423502 w 14769766"/>
              <a:gd name="connsiteY272" fmla="*/ 10910667 h 13716000"/>
              <a:gd name="connsiteX273" fmla="*/ 13366158 w 14769766"/>
              <a:gd name="connsiteY273" fmla="*/ 11161340 h 13716000"/>
              <a:gd name="connsiteX274" fmla="*/ 13289014 w 14769766"/>
              <a:gd name="connsiteY274" fmla="*/ 11231625 h 13716000"/>
              <a:gd name="connsiteX275" fmla="*/ 13347042 w 14769766"/>
              <a:gd name="connsiteY275" fmla="*/ 11244900 h 13716000"/>
              <a:gd name="connsiteX276" fmla="*/ 13269902 w 14769766"/>
              <a:gd name="connsiteY276" fmla="*/ 11315181 h 13716000"/>
              <a:gd name="connsiteX277" fmla="*/ 13250786 w 14769766"/>
              <a:gd name="connsiteY277" fmla="*/ 11398740 h 13716000"/>
              <a:gd name="connsiteX278" fmla="*/ 13192762 w 14769766"/>
              <a:gd name="connsiteY278" fmla="*/ 11385466 h 13716000"/>
              <a:gd name="connsiteX279" fmla="*/ 13231670 w 14769766"/>
              <a:gd name="connsiteY279" fmla="*/ 11482300 h 13716000"/>
              <a:gd name="connsiteX280" fmla="*/ 13212666 w 14769766"/>
              <a:gd name="connsiteY280" fmla="*/ 11490313 h 13716000"/>
              <a:gd name="connsiteX281" fmla="*/ 13215894 w 14769766"/>
              <a:gd name="connsiteY281" fmla="*/ 11496675 h 13716000"/>
              <a:gd name="connsiteX282" fmla="*/ 13199128 w 14769766"/>
              <a:gd name="connsiteY282" fmla="*/ 11511953 h 13716000"/>
              <a:gd name="connsiteX283" fmla="*/ 13154532 w 14769766"/>
              <a:gd name="connsiteY283" fmla="*/ 11552585 h 13716000"/>
              <a:gd name="connsiteX284" fmla="*/ 13173646 w 14769766"/>
              <a:gd name="connsiteY284" fmla="*/ 11469028 h 13716000"/>
              <a:gd name="connsiteX285" fmla="*/ 13115618 w 14769766"/>
              <a:gd name="connsiteY285" fmla="*/ 11455753 h 13716000"/>
              <a:gd name="connsiteX286" fmla="*/ 13077390 w 14769766"/>
              <a:gd name="connsiteY286" fmla="*/ 11622869 h 13716000"/>
              <a:gd name="connsiteX287" fmla="*/ 13038478 w 14769766"/>
              <a:gd name="connsiteY287" fmla="*/ 11526037 h 13716000"/>
              <a:gd name="connsiteX288" fmla="*/ 12999564 w 14769766"/>
              <a:gd name="connsiteY288" fmla="*/ 11429205 h 13716000"/>
              <a:gd name="connsiteX289" fmla="*/ 12980450 w 14769766"/>
              <a:gd name="connsiteY289" fmla="*/ 11512764 h 13716000"/>
              <a:gd name="connsiteX290" fmla="*/ 12942224 w 14769766"/>
              <a:gd name="connsiteY290" fmla="*/ 11679872 h 13716000"/>
              <a:gd name="connsiteX291" fmla="*/ 12884194 w 14769766"/>
              <a:gd name="connsiteY291" fmla="*/ 11666599 h 13716000"/>
              <a:gd name="connsiteX292" fmla="*/ 12868064 w 14769766"/>
              <a:gd name="connsiteY292" fmla="*/ 11737101 h 13716000"/>
              <a:gd name="connsiteX293" fmla="*/ 12865078 w 14769766"/>
              <a:gd name="connsiteY293" fmla="*/ 11750158 h 13716000"/>
              <a:gd name="connsiteX294" fmla="*/ 12807054 w 14769766"/>
              <a:gd name="connsiteY294" fmla="*/ 11736884 h 13716000"/>
              <a:gd name="connsiteX295" fmla="*/ 12787938 w 14769766"/>
              <a:gd name="connsiteY295" fmla="*/ 11820443 h 13716000"/>
              <a:gd name="connsiteX296" fmla="*/ 12749026 w 14769766"/>
              <a:gd name="connsiteY296" fmla="*/ 11723610 h 13716000"/>
              <a:gd name="connsiteX297" fmla="*/ 12710798 w 14769766"/>
              <a:gd name="connsiteY297" fmla="*/ 11890727 h 13716000"/>
              <a:gd name="connsiteX298" fmla="*/ 12652766 w 14769766"/>
              <a:gd name="connsiteY298" fmla="*/ 11877452 h 13716000"/>
              <a:gd name="connsiteX299" fmla="*/ 12671884 w 14769766"/>
              <a:gd name="connsiteY299" fmla="*/ 11793893 h 13716000"/>
              <a:gd name="connsiteX300" fmla="*/ 12652086 w 14769766"/>
              <a:gd name="connsiteY300" fmla="*/ 11613501 h 13716000"/>
              <a:gd name="connsiteX301" fmla="*/ 12613858 w 14769766"/>
              <a:gd name="connsiteY301" fmla="*/ 11780620 h 13716000"/>
              <a:gd name="connsiteX302" fmla="*/ 12575628 w 14769766"/>
              <a:gd name="connsiteY302" fmla="*/ 11947739 h 13716000"/>
              <a:gd name="connsiteX303" fmla="*/ 12536718 w 14769766"/>
              <a:gd name="connsiteY303" fmla="*/ 11850904 h 13716000"/>
              <a:gd name="connsiteX304" fmla="*/ 12555834 w 14769766"/>
              <a:gd name="connsiteY304" fmla="*/ 11767345 h 13716000"/>
              <a:gd name="connsiteX305" fmla="*/ 12497802 w 14769766"/>
              <a:gd name="connsiteY305" fmla="*/ 11754072 h 13716000"/>
              <a:gd name="connsiteX306" fmla="*/ 12459574 w 14769766"/>
              <a:gd name="connsiteY306" fmla="*/ 11921188 h 13716000"/>
              <a:gd name="connsiteX307" fmla="*/ 12440460 w 14769766"/>
              <a:gd name="connsiteY307" fmla="*/ 12004745 h 13716000"/>
              <a:gd name="connsiteX308" fmla="*/ 12421346 w 14769766"/>
              <a:gd name="connsiteY308" fmla="*/ 12088305 h 13716000"/>
              <a:gd name="connsiteX309" fmla="*/ 12363316 w 14769766"/>
              <a:gd name="connsiteY309" fmla="*/ 12075032 h 13716000"/>
              <a:gd name="connsiteX310" fmla="*/ 12382430 w 14769766"/>
              <a:gd name="connsiteY310" fmla="*/ 11991473 h 13716000"/>
              <a:gd name="connsiteX311" fmla="*/ 12228150 w 14769766"/>
              <a:gd name="connsiteY311" fmla="*/ 12132035 h 13716000"/>
              <a:gd name="connsiteX312" fmla="*/ 12209036 w 14769766"/>
              <a:gd name="connsiteY312" fmla="*/ 12215592 h 13716000"/>
              <a:gd name="connsiteX313" fmla="*/ 12267062 w 14769766"/>
              <a:gd name="connsiteY313" fmla="*/ 12228867 h 13716000"/>
              <a:gd name="connsiteX314" fmla="*/ 12286176 w 14769766"/>
              <a:gd name="connsiteY314" fmla="*/ 12145310 h 13716000"/>
              <a:gd name="connsiteX315" fmla="*/ 12344204 w 14769766"/>
              <a:gd name="connsiteY315" fmla="*/ 12158583 h 13716000"/>
              <a:gd name="connsiteX316" fmla="*/ 12325090 w 14769766"/>
              <a:gd name="connsiteY316" fmla="*/ 12242141 h 13716000"/>
              <a:gd name="connsiteX317" fmla="*/ 12189922 w 14769766"/>
              <a:gd name="connsiteY317" fmla="*/ 12299153 h 13716000"/>
              <a:gd name="connsiteX318" fmla="*/ 12131894 w 14769766"/>
              <a:gd name="connsiteY318" fmla="*/ 12285879 h 13716000"/>
              <a:gd name="connsiteX319" fmla="*/ 12112780 w 14769766"/>
              <a:gd name="connsiteY319" fmla="*/ 12369436 h 13716000"/>
              <a:gd name="connsiteX320" fmla="*/ 12054752 w 14769766"/>
              <a:gd name="connsiteY320" fmla="*/ 12356162 h 13716000"/>
              <a:gd name="connsiteX321" fmla="*/ 12073864 w 14769766"/>
              <a:gd name="connsiteY321" fmla="*/ 12272603 h 13716000"/>
              <a:gd name="connsiteX322" fmla="*/ 12092978 w 14769766"/>
              <a:gd name="connsiteY322" fmla="*/ 12189046 h 13716000"/>
              <a:gd name="connsiteX323" fmla="*/ 12083338 w 14769766"/>
              <a:gd name="connsiteY323" fmla="*/ 12197831 h 13716000"/>
              <a:gd name="connsiteX324" fmla="*/ 12075830 w 14769766"/>
              <a:gd name="connsiteY324" fmla="*/ 12204671 h 13716000"/>
              <a:gd name="connsiteX325" fmla="*/ 12071002 w 14769766"/>
              <a:gd name="connsiteY325" fmla="*/ 12225761 h 13716000"/>
              <a:gd name="connsiteX326" fmla="*/ 12051890 w 14769766"/>
              <a:gd name="connsiteY326" fmla="*/ 12309320 h 13716000"/>
              <a:gd name="connsiteX327" fmla="*/ 12039944 w 14769766"/>
              <a:gd name="connsiteY327" fmla="*/ 12361545 h 13716000"/>
              <a:gd name="connsiteX328" fmla="*/ 12026984 w 14769766"/>
              <a:gd name="connsiteY328" fmla="*/ 12418192 h 13716000"/>
              <a:gd name="connsiteX329" fmla="*/ 12035638 w 14769766"/>
              <a:gd name="connsiteY329" fmla="*/ 12439717 h 13716000"/>
              <a:gd name="connsiteX330" fmla="*/ 12025996 w 14769766"/>
              <a:gd name="connsiteY330" fmla="*/ 12448509 h 13716000"/>
              <a:gd name="connsiteX331" fmla="*/ 12018486 w 14769766"/>
              <a:gd name="connsiteY331" fmla="*/ 12455349 h 13716000"/>
              <a:gd name="connsiteX332" fmla="*/ 12011570 w 14769766"/>
              <a:gd name="connsiteY332" fmla="*/ 12485574 h 13716000"/>
              <a:gd name="connsiteX333" fmla="*/ 11956320 w 14769766"/>
              <a:gd name="connsiteY333" fmla="*/ 12727106 h 13716000"/>
              <a:gd name="connsiteX334" fmla="*/ 11860064 w 14769766"/>
              <a:gd name="connsiteY334" fmla="*/ 12880950 h 13716000"/>
              <a:gd name="connsiteX335" fmla="*/ 11840952 w 14769766"/>
              <a:gd name="connsiteY335" fmla="*/ 12964510 h 13716000"/>
              <a:gd name="connsiteX336" fmla="*/ 11782922 w 14769766"/>
              <a:gd name="connsiteY336" fmla="*/ 12951234 h 13716000"/>
              <a:gd name="connsiteX337" fmla="*/ 11821838 w 14769766"/>
              <a:gd name="connsiteY337" fmla="*/ 13048068 h 13716000"/>
              <a:gd name="connsiteX338" fmla="*/ 11763808 w 14769766"/>
              <a:gd name="connsiteY338" fmla="*/ 13034794 h 13716000"/>
              <a:gd name="connsiteX339" fmla="*/ 11724894 w 14769766"/>
              <a:gd name="connsiteY339" fmla="*/ 12937961 h 13716000"/>
              <a:gd name="connsiteX340" fmla="*/ 11685982 w 14769766"/>
              <a:gd name="connsiteY340" fmla="*/ 12841129 h 13716000"/>
              <a:gd name="connsiteX341" fmla="*/ 11607470 w 14769766"/>
              <a:gd name="connsiteY341" fmla="*/ 12383521 h 13716000"/>
              <a:gd name="connsiteX342" fmla="*/ 11600218 w 14769766"/>
              <a:gd name="connsiteY342" fmla="*/ 12381860 h 13716000"/>
              <a:gd name="connsiteX343" fmla="*/ 11592620 w 14769766"/>
              <a:gd name="connsiteY343" fmla="*/ 12380123 h 13716000"/>
              <a:gd name="connsiteX344" fmla="*/ 11552304 w 14769766"/>
              <a:gd name="connsiteY344" fmla="*/ 12417086 h 13716000"/>
              <a:gd name="connsiteX345" fmla="*/ 11533190 w 14769766"/>
              <a:gd name="connsiteY345" fmla="*/ 12500645 h 13716000"/>
              <a:gd name="connsiteX346" fmla="*/ 11523548 w 14769766"/>
              <a:gd name="connsiteY346" fmla="*/ 12509432 h 13716000"/>
              <a:gd name="connsiteX347" fmla="*/ 11506306 w 14769766"/>
              <a:gd name="connsiteY347" fmla="*/ 12525140 h 13716000"/>
              <a:gd name="connsiteX348" fmla="*/ 11511214 w 14769766"/>
              <a:gd name="connsiteY348" fmla="*/ 12537364 h 13716000"/>
              <a:gd name="connsiteX349" fmla="*/ 11492098 w 14769766"/>
              <a:gd name="connsiteY349" fmla="*/ 12620915 h 13716000"/>
              <a:gd name="connsiteX350" fmla="*/ 11472986 w 14769766"/>
              <a:gd name="connsiteY350" fmla="*/ 12704471 h 13716000"/>
              <a:gd name="connsiteX351" fmla="*/ 11414958 w 14769766"/>
              <a:gd name="connsiteY351" fmla="*/ 12691199 h 13716000"/>
              <a:gd name="connsiteX352" fmla="*/ 11395846 w 14769766"/>
              <a:gd name="connsiteY352" fmla="*/ 12774756 h 13716000"/>
              <a:gd name="connsiteX353" fmla="*/ 11376730 w 14769766"/>
              <a:gd name="connsiteY353" fmla="*/ 12858315 h 13716000"/>
              <a:gd name="connsiteX354" fmla="*/ 11357618 w 14769766"/>
              <a:gd name="connsiteY354" fmla="*/ 12941874 h 13716000"/>
              <a:gd name="connsiteX355" fmla="*/ 11415642 w 14769766"/>
              <a:gd name="connsiteY355" fmla="*/ 12955148 h 13716000"/>
              <a:gd name="connsiteX356" fmla="*/ 11434758 w 14769766"/>
              <a:gd name="connsiteY356" fmla="*/ 12871590 h 13716000"/>
              <a:gd name="connsiteX357" fmla="*/ 11473670 w 14769766"/>
              <a:gd name="connsiteY357" fmla="*/ 12968423 h 13716000"/>
              <a:gd name="connsiteX358" fmla="*/ 11416330 w 14769766"/>
              <a:gd name="connsiteY358" fmla="*/ 13219098 h 13716000"/>
              <a:gd name="connsiteX359" fmla="*/ 11397214 w 14769766"/>
              <a:gd name="connsiteY359" fmla="*/ 13302651 h 13716000"/>
              <a:gd name="connsiteX360" fmla="*/ 11358298 w 14769766"/>
              <a:gd name="connsiteY360" fmla="*/ 13205823 h 13716000"/>
              <a:gd name="connsiteX361" fmla="*/ 11300274 w 14769766"/>
              <a:gd name="connsiteY361" fmla="*/ 13192551 h 13716000"/>
              <a:gd name="connsiteX362" fmla="*/ 11281160 w 14769766"/>
              <a:gd name="connsiteY362" fmla="*/ 13276101 h 13716000"/>
              <a:gd name="connsiteX363" fmla="*/ 11262046 w 14769766"/>
              <a:gd name="connsiteY363" fmla="*/ 13359660 h 13716000"/>
              <a:gd name="connsiteX364" fmla="*/ 11242930 w 14769766"/>
              <a:gd name="connsiteY364" fmla="*/ 13443220 h 13716000"/>
              <a:gd name="connsiteX365" fmla="*/ 11300958 w 14769766"/>
              <a:gd name="connsiteY365" fmla="*/ 13456492 h 13716000"/>
              <a:gd name="connsiteX366" fmla="*/ 11281842 w 14769766"/>
              <a:gd name="connsiteY366" fmla="*/ 13540054 h 13716000"/>
              <a:gd name="connsiteX367" fmla="*/ 11339874 w 14769766"/>
              <a:gd name="connsiteY367" fmla="*/ 13553327 h 13716000"/>
              <a:gd name="connsiteX368" fmla="*/ 11262728 w 14769766"/>
              <a:gd name="connsiteY368" fmla="*/ 13623608 h 13716000"/>
              <a:gd name="connsiteX369" fmla="*/ 11288798 w 14769766"/>
              <a:gd name="connsiteY369" fmla="*/ 13688479 h 13716000"/>
              <a:gd name="connsiteX370" fmla="*/ 11299858 w 14769766"/>
              <a:gd name="connsiteY370" fmla="*/ 13716000 h 13716000"/>
              <a:gd name="connsiteX371" fmla="*/ 11282222 w 14769766"/>
              <a:gd name="connsiteY371" fmla="*/ 13716000 h 13716000"/>
              <a:gd name="connsiteX372" fmla="*/ 11277162 w 14769766"/>
              <a:gd name="connsiteY372" fmla="*/ 13714843 h 13716000"/>
              <a:gd name="connsiteX373" fmla="*/ 11243616 w 14769766"/>
              <a:gd name="connsiteY373" fmla="*/ 13707170 h 13716000"/>
              <a:gd name="connsiteX374" fmla="*/ 11243318 w 14769766"/>
              <a:gd name="connsiteY374" fmla="*/ 13708476 h 13716000"/>
              <a:gd name="connsiteX375" fmla="*/ 11241596 w 14769766"/>
              <a:gd name="connsiteY375" fmla="*/ 13716000 h 13716000"/>
              <a:gd name="connsiteX376" fmla="*/ 8079496 w 14769766"/>
              <a:gd name="connsiteY376" fmla="*/ 13716000 h 13716000"/>
              <a:gd name="connsiteX377" fmla="*/ 8073286 w 14769766"/>
              <a:gd name="connsiteY377" fmla="*/ 13685389 h 13716000"/>
              <a:gd name="connsiteX378" fmla="*/ 8070896 w 14769766"/>
              <a:gd name="connsiteY378" fmla="*/ 13695834 h 13716000"/>
              <a:gd name="connsiteX379" fmla="*/ 8066282 w 14769766"/>
              <a:gd name="connsiteY379" fmla="*/ 13716000 h 13716000"/>
              <a:gd name="connsiteX380" fmla="*/ 7766806 w 14769766"/>
              <a:gd name="connsiteY380" fmla="*/ 13716000 h 13716000"/>
              <a:gd name="connsiteX381" fmla="*/ 7766726 w 14769766"/>
              <a:gd name="connsiteY381" fmla="*/ 13684980 h 13716000"/>
              <a:gd name="connsiteX382" fmla="*/ 7766210 w 14769766"/>
              <a:gd name="connsiteY382" fmla="*/ 13485469 h 13716000"/>
              <a:gd name="connsiteX383" fmla="*/ 7727296 w 14769766"/>
              <a:gd name="connsiteY383" fmla="*/ 13388634 h 13716000"/>
              <a:gd name="connsiteX384" fmla="*/ 7726610 w 14769766"/>
              <a:gd name="connsiteY384" fmla="*/ 13124693 h 13716000"/>
              <a:gd name="connsiteX385" fmla="*/ 7803754 w 14769766"/>
              <a:gd name="connsiteY385" fmla="*/ 13054407 h 13716000"/>
              <a:gd name="connsiteX386" fmla="*/ 7764842 w 14769766"/>
              <a:gd name="connsiteY386" fmla="*/ 12957579 h 13716000"/>
              <a:gd name="connsiteX387" fmla="*/ 7706812 w 14769766"/>
              <a:gd name="connsiteY387" fmla="*/ 12944306 h 13716000"/>
              <a:gd name="connsiteX388" fmla="*/ 7648786 w 14769766"/>
              <a:gd name="connsiteY388" fmla="*/ 12931032 h 13716000"/>
              <a:gd name="connsiteX389" fmla="*/ 7745042 w 14769766"/>
              <a:gd name="connsiteY389" fmla="*/ 12777187 h 13716000"/>
              <a:gd name="connsiteX390" fmla="*/ 7667902 w 14769766"/>
              <a:gd name="connsiteY390" fmla="*/ 12847469 h 13716000"/>
              <a:gd name="connsiteX391" fmla="*/ 7648786 w 14769766"/>
              <a:gd name="connsiteY391" fmla="*/ 12931032 h 13716000"/>
              <a:gd name="connsiteX392" fmla="*/ 7629670 w 14769766"/>
              <a:gd name="connsiteY392" fmla="*/ 13014585 h 13716000"/>
              <a:gd name="connsiteX393" fmla="*/ 7668584 w 14769766"/>
              <a:gd name="connsiteY393" fmla="*/ 13111419 h 13716000"/>
              <a:gd name="connsiteX394" fmla="*/ 7649470 w 14769766"/>
              <a:gd name="connsiteY394" fmla="*/ 13194971 h 13716000"/>
              <a:gd name="connsiteX395" fmla="*/ 7630358 w 14769766"/>
              <a:gd name="connsiteY395" fmla="*/ 13278530 h 13716000"/>
              <a:gd name="connsiteX396" fmla="*/ 7669270 w 14769766"/>
              <a:gd name="connsiteY396" fmla="*/ 13375361 h 13716000"/>
              <a:gd name="connsiteX397" fmla="*/ 7592126 w 14769766"/>
              <a:gd name="connsiteY397" fmla="*/ 13445646 h 13716000"/>
              <a:gd name="connsiteX398" fmla="*/ 7534102 w 14769766"/>
              <a:gd name="connsiteY398" fmla="*/ 13432371 h 13716000"/>
              <a:gd name="connsiteX399" fmla="*/ 7572330 w 14769766"/>
              <a:gd name="connsiteY399" fmla="*/ 13265257 h 13716000"/>
              <a:gd name="connsiteX400" fmla="*/ 7533416 w 14769766"/>
              <a:gd name="connsiteY400" fmla="*/ 13168422 h 13716000"/>
              <a:gd name="connsiteX401" fmla="*/ 7552530 w 14769766"/>
              <a:gd name="connsiteY401" fmla="*/ 13084870 h 13716000"/>
              <a:gd name="connsiteX402" fmla="*/ 7590758 w 14769766"/>
              <a:gd name="connsiteY402" fmla="*/ 12917756 h 13716000"/>
              <a:gd name="connsiteX403" fmla="*/ 7532730 w 14769766"/>
              <a:gd name="connsiteY403" fmla="*/ 12904481 h 13716000"/>
              <a:gd name="connsiteX404" fmla="*/ 7570960 w 14769766"/>
              <a:gd name="connsiteY404" fmla="*/ 12737364 h 13716000"/>
              <a:gd name="connsiteX405" fmla="*/ 7532048 w 14769766"/>
              <a:gd name="connsiteY405" fmla="*/ 12640530 h 13716000"/>
              <a:gd name="connsiteX406" fmla="*/ 7551162 w 14769766"/>
              <a:gd name="connsiteY406" fmla="*/ 12556973 h 13716000"/>
              <a:gd name="connsiteX407" fmla="*/ 7589390 w 14769766"/>
              <a:gd name="connsiteY407" fmla="*/ 12389863 h 13716000"/>
              <a:gd name="connsiteX408" fmla="*/ 7569590 w 14769766"/>
              <a:gd name="connsiteY408" fmla="*/ 12209470 h 13716000"/>
              <a:gd name="connsiteX409" fmla="*/ 7588706 w 14769766"/>
              <a:gd name="connsiteY409" fmla="*/ 12125912 h 13716000"/>
              <a:gd name="connsiteX410" fmla="*/ 7549796 w 14769766"/>
              <a:gd name="connsiteY410" fmla="*/ 12029072 h 13716000"/>
              <a:gd name="connsiteX411" fmla="*/ 7491766 w 14769766"/>
              <a:gd name="connsiteY411" fmla="*/ 12015796 h 13716000"/>
              <a:gd name="connsiteX412" fmla="*/ 7530678 w 14769766"/>
              <a:gd name="connsiteY412" fmla="*/ 12112638 h 13716000"/>
              <a:gd name="connsiteX413" fmla="*/ 7472650 w 14769766"/>
              <a:gd name="connsiteY413" fmla="*/ 12099365 h 13716000"/>
              <a:gd name="connsiteX414" fmla="*/ 7395512 w 14769766"/>
              <a:gd name="connsiteY414" fmla="*/ 12169649 h 13716000"/>
              <a:gd name="connsiteX415" fmla="*/ 7376396 w 14769766"/>
              <a:gd name="connsiteY415" fmla="*/ 12253208 h 13716000"/>
              <a:gd name="connsiteX416" fmla="*/ 7374010 w 14769766"/>
              <a:gd name="connsiteY416" fmla="*/ 12263646 h 13716000"/>
              <a:gd name="connsiteX417" fmla="*/ 7363074 w 14769766"/>
              <a:gd name="connsiteY417" fmla="*/ 12311447 h 13716000"/>
              <a:gd name="connsiteX418" fmla="*/ 7370840 w 14769766"/>
              <a:gd name="connsiteY418" fmla="*/ 12330764 h 13716000"/>
              <a:gd name="connsiteX419" fmla="*/ 7393334 w 14769766"/>
              <a:gd name="connsiteY419" fmla="*/ 12386742 h 13716000"/>
              <a:gd name="connsiteX420" fmla="*/ 7368854 w 14769766"/>
              <a:gd name="connsiteY420" fmla="*/ 12381141 h 13716000"/>
              <a:gd name="connsiteX421" fmla="*/ 7348210 w 14769766"/>
              <a:gd name="connsiteY421" fmla="*/ 12376421 h 13716000"/>
              <a:gd name="connsiteX422" fmla="*/ 7343960 w 14769766"/>
              <a:gd name="connsiteY422" fmla="*/ 12395005 h 13716000"/>
              <a:gd name="connsiteX423" fmla="*/ 7351726 w 14769766"/>
              <a:gd name="connsiteY423" fmla="*/ 12414320 h 13716000"/>
              <a:gd name="connsiteX424" fmla="*/ 7355746 w 14769766"/>
              <a:gd name="connsiteY424" fmla="*/ 12424338 h 13716000"/>
              <a:gd name="connsiteX425" fmla="*/ 7362650 w 14769766"/>
              <a:gd name="connsiteY425" fmla="*/ 12425918 h 13716000"/>
              <a:gd name="connsiteX426" fmla="*/ 7383292 w 14769766"/>
              <a:gd name="connsiteY426" fmla="*/ 12430640 h 13716000"/>
              <a:gd name="connsiteX427" fmla="*/ 7396194 w 14769766"/>
              <a:gd name="connsiteY427" fmla="*/ 12433591 h 13716000"/>
              <a:gd name="connsiteX428" fmla="*/ 7386554 w 14769766"/>
              <a:gd name="connsiteY428" fmla="*/ 12442371 h 13716000"/>
              <a:gd name="connsiteX429" fmla="*/ 7379044 w 14769766"/>
              <a:gd name="connsiteY429" fmla="*/ 12449211 h 13716000"/>
              <a:gd name="connsiteX430" fmla="*/ 7369308 w 14769766"/>
              <a:gd name="connsiteY430" fmla="*/ 12458082 h 13716000"/>
              <a:gd name="connsiteX431" fmla="*/ 7374220 w 14769766"/>
              <a:gd name="connsiteY431" fmla="*/ 12470302 h 13716000"/>
              <a:gd name="connsiteX432" fmla="*/ 7355106 w 14769766"/>
              <a:gd name="connsiteY432" fmla="*/ 12553859 h 13716000"/>
              <a:gd name="connsiteX433" fmla="*/ 7413132 w 14769766"/>
              <a:gd name="connsiteY433" fmla="*/ 12567131 h 13716000"/>
              <a:gd name="connsiteX434" fmla="*/ 7394020 w 14769766"/>
              <a:gd name="connsiteY434" fmla="*/ 12650693 h 13716000"/>
              <a:gd name="connsiteX435" fmla="*/ 7374906 w 14769766"/>
              <a:gd name="connsiteY435" fmla="*/ 12734250 h 13716000"/>
              <a:gd name="connsiteX436" fmla="*/ 7413816 w 14769766"/>
              <a:gd name="connsiteY436" fmla="*/ 12831082 h 13716000"/>
              <a:gd name="connsiteX437" fmla="*/ 7394702 w 14769766"/>
              <a:gd name="connsiteY437" fmla="*/ 12914643 h 13716000"/>
              <a:gd name="connsiteX438" fmla="*/ 7452730 w 14769766"/>
              <a:gd name="connsiteY438" fmla="*/ 12927916 h 13716000"/>
              <a:gd name="connsiteX439" fmla="*/ 7375586 w 14769766"/>
              <a:gd name="connsiteY439" fmla="*/ 12998203 h 13716000"/>
              <a:gd name="connsiteX440" fmla="*/ 7337358 w 14769766"/>
              <a:gd name="connsiteY440" fmla="*/ 13165317 h 13716000"/>
              <a:gd name="connsiteX441" fmla="*/ 7395386 w 14769766"/>
              <a:gd name="connsiteY441" fmla="*/ 13178589 h 13716000"/>
              <a:gd name="connsiteX442" fmla="*/ 7376274 w 14769766"/>
              <a:gd name="connsiteY442" fmla="*/ 13262151 h 13716000"/>
              <a:gd name="connsiteX443" fmla="*/ 7415186 w 14769766"/>
              <a:gd name="connsiteY443" fmla="*/ 13358984 h 13716000"/>
              <a:gd name="connsiteX444" fmla="*/ 7396070 w 14769766"/>
              <a:gd name="connsiteY444" fmla="*/ 13442542 h 13716000"/>
              <a:gd name="connsiteX445" fmla="*/ 7357842 w 14769766"/>
              <a:gd name="connsiteY445" fmla="*/ 13609659 h 13716000"/>
              <a:gd name="connsiteX446" fmla="*/ 7338042 w 14769766"/>
              <a:gd name="connsiteY446" fmla="*/ 13429270 h 13716000"/>
              <a:gd name="connsiteX447" fmla="*/ 7318244 w 14769766"/>
              <a:gd name="connsiteY447" fmla="*/ 13248876 h 13716000"/>
              <a:gd name="connsiteX448" fmla="*/ 7293762 w 14769766"/>
              <a:gd name="connsiteY448" fmla="*/ 13243276 h 13716000"/>
              <a:gd name="connsiteX449" fmla="*/ 7273120 w 14769766"/>
              <a:gd name="connsiteY449" fmla="*/ 13238554 h 13716000"/>
              <a:gd name="connsiteX450" fmla="*/ 7263972 w 14769766"/>
              <a:gd name="connsiteY450" fmla="*/ 13278534 h 13716000"/>
              <a:gd name="connsiteX451" fmla="*/ 7242294 w 14769766"/>
              <a:gd name="connsiteY451" fmla="*/ 13373305 h 13716000"/>
              <a:gd name="connsiteX452" fmla="*/ 7249454 w 14769766"/>
              <a:gd name="connsiteY452" fmla="*/ 13395265 h 13716000"/>
              <a:gd name="connsiteX453" fmla="*/ 7280014 w 14769766"/>
              <a:gd name="connsiteY453" fmla="*/ 13415995 h 13716000"/>
              <a:gd name="connsiteX454" fmla="*/ 7260900 w 14769766"/>
              <a:gd name="connsiteY454" fmla="*/ 13499551 h 13716000"/>
              <a:gd name="connsiteX455" fmla="*/ 7241786 w 14769766"/>
              <a:gd name="connsiteY455" fmla="*/ 13583111 h 13716000"/>
              <a:gd name="connsiteX456" fmla="*/ 7201179 w 14769766"/>
              <a:gd name="connsiteY456" fmla="*/ 13648006 h 13716000"/>
              <a:gd name="connsiteX457" fmla="*/ 7186761 w 14769766"/>
              <a:gd name="connsiteY457" fmla="*/ 13671050 h 13716000"/>
              <a:gd name="connsiteX458" fmla="*/ 7186880 w 14769766"/>
              <a:gd name="connsiteY458" fmla="*/ 13716000 h 13716000"/>
              <a:gd name="connsiteX459" fmla="*/ 4845096 w 14769766"/>
              <a:gd name="connsiteY459" fmla="*/ 13716000 h 13716000"/>
              <a:gd name="connsiteX460" fmla="*/ 4844925 w 14769766"/>
              <a:gd name="connsiteY460" fmla="*/ 13650324 h 13716000"/>
              <a:gd name="connsiteX461" fmla="*/ 4864039 w 14769766"/>
              <a:gd name="connsiteY461" fmla="*/ 13566768 h 13716000"/>
              <a:gd name="connsiteX462" fmla="*/ 4922068 w 14769766"/>
              <a:gd name="connsiteY462" fmla="*/ 13580043 h 13716000"/>
              <a:gd name="connsiteX463" fmla="*/ 4941185 w 14769766"/>
              <a:gd name="connsiteY463" fmla="*/ 13496483 h 13716000"/>
              <a:gd name="connsiteX464" fmla="*/ 4883154 w 14769766"/>
              <a:gd name="connsiteY464" fmla="*/ 13483210 h 13716000"/>
              <a:gd name="connsiteX465" fmla="*/ 4960299 w 14769766"/>
              <a:gd name="connsiteY465" fmla="*/ 13412924 h 13716000"/>
              <a:gd name="connsiteX466" fmla="*/ 4902268 w 14769766"/>
              <a:gd name="connsiteY466" fmla="*/ 13399652 h 13716000"/>
              <a:gd name="connsiteX467" fmla="*/ 4921381 w 14769766"/>
              <a:gd name="connsiteY467" fmla="*/ 13316091 h 13716000"/>
              <a:gd name="connsiteX468" fmla="*/ 4940498 w 14769766"/>
              <a:gd name="connsiteY468" fmla="*/ 13232533 h 13716000"/>
              <a:gd name="connsiteX469" fmla="*/ 4978724 w 14769766"/>
              <a:gd name="connsiteY469" fmla="*/ 13065420 h 13716000"/>
              <a:gd name="connsiteX470" fmla="*/ 4920700 w 14769766"/>
              <a:gd name="connsiteY470" fmla="*/ 13052149 h 13716000"/>
              <a:gd name="connsiteX471" fmla="*/ 4939813 w 14769766"/>
              <a:gd name="connsiteY471" fmla="*/ 12968591 h 13716000"/>
              <a:gd name="connsiteX472" fmla="*/ 4942206 w 14769766"/>
              <a:gd name="connsiteY472" fmla="*/ 12958138 h 13716000"/>
              <a:gd name="connsiteX473" fmla="*/ 4956541 w 14769766"/>
              <a:gd name="connsiteY473" fmla="*/ 12895473 h 13716000"/>
              <a:gd name="connsiteX474" fmla="*/ 4958927 w 14769766"/>
              <a:gd name="connsiteY474" fmla="*/ 12885036 h 13716000"/>
              <a:gd name="connsiteX475" fmla="*/ 4959228 w 14769766"/>
              <a:gd name="connsiteY475" fmla="*/ 12883721 h 13716000"/>
              <a:gd name="connsiteX476" fmla="*/ 4961319 w 14769766"/>
              <a:gd name="connsiteY476" fmla="*/ 12874579 h 13716000"/>
              <a:gd name="connsiteX477" fmla="*/ 4964604 w 14769766"/>
              <a:gd name="connsiteY477" fmla="*/ 12860220 h 13716000"/>
              <a:gd name="connsiteX478" fmla="*/ 4978044 w 14769766"/>
              <a:gd name="connsiteY478" fmla="*/ 12801475 h 13716000"/>
              <a:gd name="connsiteX479" fmla="*/ 4997157 w 14769766"/>
              <a:gd name="connsiteY479" fmla="*/ 12717917 h 13716000"/>
              <a:gd name="connsiteX480" fmla="*/ 4939132 w 14769766"/>
              <a:gd name="connsiteY480" fmla="*/ 12704642 h 13716000"/>
              <a:gd name="connsiteX481" fmla="*/ 4920017 w 14769766"/>
              <a:gd name="connsiteY481" fmla="*/ 12788201 h 13716000"/>
              <a:gd name="connsiteX482" fmla="*/ 4881101 w 14769766"/>
              <a:gd name="connsiteY482" fmla="*/ 12691364 h 13716000"/>
              <a:gd name="connsiteX483" fmla="*/ 4900216 w 14769766"/>
              <a:gd name="connsiteY483" fmla="*/ 12607808 h 13716000"/>
              <a:gd name="connsiteX484" fmla="*/ 4861304 w 14769766"/>
              <a:gd name="connsiteY484" fmla="*/ 12510975 h 13716000"/>
              <a:gd name="connsiteX485" fmla="*/ 4919331 w 14769766"/>
              <a:gd name="connsiteY485" fmla="*/ 12524250 h 13716000"/>
              <a:gd name="connsiteX486" fmla="*/ 4822390 w 14769766"/>
              <a:gd name="connsiteY486" fmla="*/ 12414144 h 13716000"/>
              <a:gd name="connsiteX487" fmla="*/ 4744564 w 14769766"/>
              <a:gd name="connsiteY487" fmla="*/ 12220477 h 13716000"/>
              <a:gd name="connsiteX488" fmla="*/ 4667426 w 14769766"/>
              <a:gd name="connsiteY488" fmla="*/ 12290764 h 13716000"/>
              <a:gd name="connsiteX489" fmla="*/ 4706335 w 14769766"/>
              <a:gd name="connsiteY489" fmla="*/ 12387597 h 13716000"/>
              <a:gd name="connsiteX490" fmla="*/ 4687221 w 14769766"/>
              <a:gd name="connsiteY490" fmla="*/ 12471152 h 13716000"/>
              <a:gd name="connsiteX491" fmla="*/ 4745251 w 14769766"/>
              <a:gd name="connsiteY491" fmla="*/ 12484427 h 13716000"/>
              <a:gd name="connsiteX492" fmla="*/ 4668106 w 14769766"/>
              <a:gd name="connsiteY492" fmla="*/ 12554710 h 13716000"/>
              <a:gd name="connsiteX493" fmla="*/ 4687909 w 14769766"/>
              <a:gd name="connsiteY493" fmla="*/ 12735104 h 13716000"/>
              <a:gd name="connsiteX494" fmla="*/ 4629879 w 14769766"/>
              <a:gd name="connsiteY494" fmla="*/ 12721829 h 13716000"/>
              <a:gd name="connsiteX495" fmla="*/ 4649680 w 14769766"/>
              <a:gd name="connsiteY495" fmla="*/ 12902223 h 13716000"/>
              <a:gd name="connsiteX496" fmla="*/ 4668792 w 14769766"/>
              <a:gd name="connsiteY496" fmla="*/ 12818666 h 13716000"/>
              <a:gd name="connsiteX497" fmla="*/ 4726817 w 14769766"/>
              <a:gd name="connsiteY497" fmla="*/ 12831939 h 13716000"/>
              <a:gd name="connsiteX498" fmla="*/ 4688589 w 14769766"/>
              <a:gd name="connsiteY498" fmla="*/ 12999055 h 13716000"/>
              <a:gd name="connsiteX499" fmla="*/ 4630562 w 14769766"/>
              <a:gd name="connsiteY499" fmla="*/ 12985780 h 13716000"/>
              <a:gd name="connsiteX500" fmla="*/ 4650363 w 14769766"/>
              <a:gd name="connsiteY500" fmla="*/ 13166164 h 13716000"/>
              <a:gd name="connsiteX501" fmla="*/ 4631248 w 14769766"/>
              <a:gd name="connsiteY501" fmla="*/ 13249720 h 13716000"/>
              <a:gd name="connsiteX502" fmla="*/ 4612136 w 14769766"/>
              <a:gd name="connsiteY502" fmla="*/ 13333278 h 13716000"/>
              <a:gd name="connsiteX503" fmla="*/ 4593019 w 14769766"/>
              <a:gd name="connsiteY503" fmla="*/ 13416840 h 13716000"/>
              <a:gd name="connsiteX504" fmla="*/ 4651047 w 14769766"/>
              <a:gd name="connsiteY504" fmla="*/ 13430112 h 13716000"/>
              <a:gd name="connsiteX505" fmla="*/ 4631932 w 14769766"/>
              <a:gd name="connsiteY505" fmla="*/ 13513672 h 13716000"/>
              <a:gd name="connsiteX506" fmla="*/ 4612817 w 14769766"/>
              <a:gd name="connsiteY506" fmla="*/ 13597231 h 13716000"/>
              <a:gd name="connsiteX507" fmla="*/ 4651729 w 14769766"/>
              <a:gd name="connsiteY507" fmla="*/ 13694063 h 13716000"/>
              <a:gd name="connsiteX508" fmla="*/ 4649340 w 14769766"/>
              <a:gd name="connsiteY508" fmla="*/ 13704507 h 13716000"/>
              <a:gd name="connsiteX509" fmla="*/ 4646711 w 14769766"/>
              <a:gd name="connsiteY509" fmla="*/ 13716000 h 13716000"/>
              <a:gd name="connsiteX510" fmla="*/ 4187845 w 14769766"/>
              <a:gd name="connsiteY510" fmla="*/ 13716000 h 13716000"/>
              <a:gd name="connsiteX511" fmla="*/ 4187738 w 14769766"/>
              <a:gd name="connsiteY511" fmla="*/ 13674992 h 13716000"/>
              <a:gd name="connsiteX512" fmla="*/ 4187512 w 14769766"/>
              <a:gd name="connsiteY512" fmla="*/ 13587870 h 13716000"/>
              <a:gd name="connsiteX513" fmla="*/ 4205260 w 14769766"/>
              <a:gd name="connsiteY513" fmla="*/ 12976421 h 13716000"/>
              <a:gd name="connsiteX514" fmla="*/ 4166344 w 14769766"/>
              <a:gd name="connsiteY514" fmla="*/ 12879586 h 13716000"/>
              <a:gd name="connsiteX515" fmla="*/ 4243487 w 14769766"/>
              <a:gd name="connsiteY515" fmla="*/ 12809304 h 13716000"/>
              <a:gd name="connsiteX516" fmla="*/ 4204571 w 14769766"/>
              <a:gd name="connsiteY516" fmla="*/ 12712472 h 13716000"/>
              <a:gd name="connsiteX517" fmla="*/ 4185458 w 14769766"/>
              <a:gd name="connsiteY517" fmla="*/ 12796024 h 13716000"/>
              <a:gd name="connsiteX518" fmla="*/ 4152270 w 14769766"/>
              <a:gd name="connsiteY518" fmla="*/ 12281265 h 13716000"/>
              <a:gd name="connsiteX519" fmla="*/ 4147400 w 14769766"/>
              <a:gd name="connsiteY519" fmla="*/ 12205736 h 13716000"/>
              <a:gd name="connsiteX520" fmla="*/ 4126282 w 14769766"/>
              <a:gd name="connsiteY520" fmla="*/ 12223239 h 13716000"/>
              <a:gd name="connsiteX521" fmla="*/ 4102437 w 14769766"/>
              <a:gd name="connsiteY521" fmla="*/ 12243009 h 13716000"/>
              <a:gd name="connsiteX522" fmla="*/ 3903726 w 14769766"/>
              <a:gd name="connsiteY522" fmla="*/ 12398381 h 13716000"/>
              <a:gd name="connsiteX523" fmla="*/ 3848952 w 14769766"/>
              <a:gd name="connsiteY523" fmla="*/ 12462489 h 13716000"/>
              <a:gd name="connsiteX524" fmla="*/ 3794172 w 14769766"/>
              <a:gd name="connsiteY524" fmla="*/ 12526600 h 13716000"/>
              <a:gd name="connsiteX525" fmla="*/ 3684616 w 14769766"/>
              <a:gd name="connsiteY525" fmla="*/ 12654821 h 13716000"/>
              <a:gd name="connsiteX526" fmla="*/ 3485908 w 14769766"/>
              <a:gd name="connsiteY526" fmla="*/ 12810190 h 13716000"/>
              <a:gd name="connsiteX527" fmla="*/ 3177638 w 14769766"/>
              <a:gd name="connsiteY527" fmla="*/ 13093783 h 13716000"/>
              <a:gd name="connsiteX528" fmla="*/ 3198038 w 14769766"/>
              <a:gd name="connsiteY528" fmla="*/ 12992724 h 13716000"/>
              <a:gd name="connsiteX529" fmla="*/ 3143259 w 14769766"/>
              <a:gd name="connsiteY529" fmla="*/ 13056836 h 13716000"/>
              <a:gd name="connsiteX530" fmla="*/ 3033705 w 14769766"/>
              <a:gd name="connsiteY530" fmla="*/ 13185052 h 13716000"/>
              <a:gd name="connsiteX531" fmla="*/ 2944543 w 14769766"/>
              <a:gd name="connsiteY531" fmla="*/ 13212210 h 13716000"/>
              <a:gd name="connsiteX532" fmla="*/ 2889766 w 14769766"/>
              <a:gd name="connsiteY532" fmla="*/ 13276319 h 13716000"/>
              <a:gd name="connsiteX533" fmla="*/ 2855385 w 14769766"/>
              <a:gd name="connsiteY533" fmla="*/ 13239371 h 13716000"/>
              <a:gd name="connsiteX534" fmla="*/ 2800607 w 14769766"/>
              <a:gd name="connsiteY534" fmla="*/ 13303480 h 13716000"/>
              <a:gd name="connsiteX535" fmla="*/ 2745832 w 14769766"/>
              <a:gd name="connsiteY535" fmla="*/ 13367587 h 13716000"/>
              <a:gd name="connsiteX536" fmla="*/ 2691055 w 14769766"/>
              <a:gd name="connsiteY536" fmla="*/ 13431697 h 13716000"/>
              <a:gd name="connsiteX537" fmla="*/ 2512736 w 14769766"/>
              <a:gd name="connsiteY537" fmla="*/ 13486015 h 13716000"/>
              <a:gd name="connsiteX538" fmla="*/ 2547116 w 14769766"/>
              <a:gd name="connsiteY538" fmla="*/ 13522965 h 13716000"/>
              <a:gd name="connsiteX539" fmla="*/ 2457966 w 14769766"/>
              <a:gd name="connsiteY539" fmla="*/ 13550115 h 13716000"/>
              <a:gd name="connsiteX540" fmla="*/ 2314027 w 14769766"/>
              <a:gd name="connsiteY540" fmla="*/ 13641384 h 13716000"/>
              <a:gd name="connsiteX541" fmla="*/ 2259250 w 14769766"/>
              <a:gd name="connsiteY541" fmla="*/ 13705493 h 13716000"/>
              <a:gd name="connsiteX542" fmla="*/ 2242680 w 14769766"/>
              <a:gd name="connsiteY542" fmla="*/ 13716000 h 13716000"/>
              <a:gd name="connsiteX543" fmla="*/ 1919852 w 14769766"/>
              <a:gd name="connsiteY543" fmla="*/ 13716000 h 13716000"/>
              <a:gd name="connsiteX544" fmla="*/ 1923014 w 14769766"/>
              <a:gd name="connsiteY544" fmla="*/ 13713061 h 13716000"/>
              <a:gd name="connsiteX545" fmla="*/ 2066948 w 14769766"/>
              <a:gd name="connsiteY545" fmla="*/ 13621800 h 13716000"/>
              <a:gd name="connsiteX546" fmla="*/ 2210884 w 14769766"/>
              <a:gd name="connsiteY546" fmla="*/ 13530531 h 13716000"/>
              <a:gd name="connsiteX547" fmla="*/ 2219444 w 14769766"/>
              <a:gd name="connsiteY547" fmla="*/ 13520511 h 13716000"/>
              <a:gd name="connsiteX548" fmla="*/ 2265661 w 14769766"/>
              <a:gd name="connsiteY548" fmla="*/ 13466416 h 13716000"/>
              <a:gd name="connsiteX549" fmla="*/ 2320441 w 14769766"/>
              <a:gd name="connsiteY549" fmla="*/ 13402309 h 13716000"/>
              <a:gd name="connsiteX550" fmla="*/ 2375211 w 14769766"/>
              <a:gd name="connsiteY550" fmla="*/ 13338207 h 13716000"/>
              <a:gd name="connsiteX551" fmla="*/ 2628704 w 14769766"/>
              <a:gd name="connsiteY551" fmla="*/ 13118722 h 13716000"/>
              <a:gd name="connsiteX552" fmla="*/ 2683482 w 14769766"/>
              <a:gd name="connsiteY552" fmla="*/ 13054612 h 13716000"/>
              <a:gd name="connsiteX553" fmla="*/ 2691139 w 14769766"/>
              <a:gd name="connsiteY553" fmla="*/ 13052278 h 13716000"/>
              <a:gd name="connsiteX554" fmla="*/ 2696019 w 14769766"/>
              <a:gd name="connsiteY554" fmla="*/ 13050792 h 13716000"/>
              <a:gd name="connsiteX555" fmla="*/ 2705207 w 14769766"/>
              <a:gd name="connsiteY555" fmla="*/ 13047993 h 13716000"/>
              <a:gd name="connsiteX556" fmla="*/ 2710997 w 14769766"/>
              <a:gd name="connsiteY556" fmla="*/ 13046229 h 13716000"/>
              <a:gd name="connsiteX557" fmla="*/ 2722988 w 14769766"/>
              <a:gd name="connsiteY557" fmla="*/ 13042577 h 13716000"/>
              <a:gd name="connsiteX558" fmla="*/ 2716917 w 14769766"/>
              <a:gd name="connsiteY558" fmla="*/ 13044425 h 13716000"/>
              <a:gd name="connsiteX559" fmla="*/ 2710997 w 14769766"/>
              <a:gd name="connsiteY559" fmla="*/ 13046229 h 13716000"/>
              <a:gd name="connsiteX560" fmla="*/ 2709080 w 14769766"/>
              <a:gd name="connsiteY560" fmla="*/ 13046813 h 13716000"/>
              <a:gd name="connsiteX561" fmla="*/ 2705207 w 14769766"/>
              <a:gd name="connsiteY561" fmla="*/ 13047993 h 13716000"/>
              <a:gd name="connsiteX562" fmla="*/ 2691139 w 14769766"/>
              <a:gd name="connsiteY562" fmla="*/ 13052278 h 13716000"/>
              <a:gd name="connsiteX563" fmla="*/ 2687139 w 14769766"/>
              <a:gd name="connsiteY563" fmla="*/ 13053497 h 13716000"/>
              <a:gd name="connsiteX564" fmla="*/ 2683482 w 14769766"/>
              <a:gd name="connsiteY564" fmla="*/ 13054612 h 13716000"/>
              <a:gd name="connsiteX565" fmla="*/ 2827416 w 14769766"/>
              <a:gd name="connsiteY565" fmla="*/ 12963342 h 13716000"/>
              <a:gd name="connsiteX566" fmla="*/ 2971351 w 14769766"/>
              <a:gd name="connsiteY566" fmla="*/ 12872079 h 13716000"/>
              <a:gd name="connsiteX567" fmla="*/ 3046527 w 14769766"/>
              <a:gd name="connsiteY567" fmla="*/ 12706904 h 13716000"/>
              <a:gd name="connsiteX568" fmla="*/ 3080908 w 14769766"/>
              <a:gd name="connsiteY568" fmla="*/ 12743856 h 13716000"/>
              <a:gd name="connsiteX569" fmla="*/ 3135687 w 14769766"/>
              <a:gd name="connsiteY569" fmla="*/ 12679745 h 13716000"/>
              <a:gd name="connsiteX570" fmla="*/ 3156081 w 14769766"/>
              <a:gd name="connsiteY570" fmla="*/ 12578688 h 13716000"/>
              <a:gd name="connsiteX571" fmla="*/ 3066925 w 14769766"/>
              <a:gd name="connsiteY571" fmla="*/ 12605844 h 13716000"/>
              <a:gd name="connsiteX572" fmla="*/ 3176476 w 14769766"/>
              <a:gd name="connsiteY572" fmla="*/ 12477628 h 13716000"/>
              <a:gd name="connsiteX573" fmla="*/ 3231257 w 14769766"/>
              <a:gd name="connsiteY573" fmla="*/ 12413516 h 13716000"/>
              <a:gd name="connsiteX574" fmla="*/ 3265636 w 14769766"/>
              <a:gd name="connsiteY574" fmla="*/ 12450469 h 13716000"/>
              <a:gd name="connsiteX575" fmla="*/ 3464344 w 14769766"/>
              <a:gd name="connsiteY575" fmla="*/ 12295097 h 13716000"/>
              <a:gd name="connsiteX576" fmla="*/ 3553506 w 14769766"/>
              <a:gd name="connsiteY576" fmla="*/ 12267937 h 13716000"/>
              <a:gd name="connsiteX577" fmla="*/ 3519123 w 14769766"/>
              <a:gd name="connsiteY577" fmla="*/ 12230987 h 13716000"/>
              <a:gd name="connsiteX578" fmla="*/ 3663058 w 14769766"/>
              <a:gd name="connsiteY578" fmla="*/ 12139720 h 13716000"/>
              <a:gd name="connsiteX579" fmla="*/ 3697441 w 14769766"/>
              <a:gd name="connsiteY579" fmla="*/ 12176672 h 13716000"/>
              <a:gd name="connsiteX580" fmla="*/ 3717836 w 14769766"/>
              <a:gd name="connsiteY580" fmla="*/ 12075613 h 13716000"/>
              <a:gd name="connsiteX581" fmla="*/ 3772615 w 14769766"/>
              <a:gd name="connsiteY581" fmla="*/ 12011503 h 13716000"/>
              <a:gd name="connsiteX582" fmla="*/ 3827387 w 14769766"/>
              <a:gd name="connsiteY582" fmla="*/ 11947398 h 13716000"/>
              <a:gd name="connsiteX583" fmla="*/ 3916545 w 14769766"/>
              <a:gd name="connsiteY583" fmla="*/ 11920240 h 13716000"/>
              <a:gd name="connsiteX584" fmla="*/ 3971322 w 14769766"/>
              <a:gd name="connsiteY584" fmla="*/ 11856129 h 13716000"/>
              <a:gd name="connsiteX585" fmla="*/ 4026101 w 14769766"/>
              <a:gd name="connsiteY585" fmla="*/ 11792019 h 13716000"/>
              <a:gd name="connsiteX586" fmla="*/ 4060480 w 14769766"/>
              <a:gd name="connsiteY586" fmla="*/ 11828975 h 13716000"/>
              <a:gd name="connsiteX587" fmla="*/ 4115259 w 14769766"/>
              <a:gd name="connsiteY587" fmla="*/ 11764859 h 13716000"/>
              <a:gd name="connsiteX588" fmla="*/ 4170038 w 14769766"/>
              <a:gd name="connsiteY588" fmla="*/ 11700751 h 13716000"/>
              <a:gd name="connsiteX589" fmla="*/ 4185794 w 14769766"/>
              <a:gd name="connsiteY589" fmla="*/ 11682310 h 13716000"/>
              <a:gd name="connsiteX590" fmla="*/ 4187222 w 14769766"/>
              <a:gd name="connsiteY590" fmla="*/ 11655390 h 13716000"/>
              <a:gd name="connsiteX591" fmla="*/ 4201154 w 14769766"/>
              <a:gd name="connsiteY591" fmla="*/ 11392730 h 13716000"/>
              <a:gd name="connsiteX592" fmla="*/ 4209218 w 14769766"/>
              <a:gd name="connsiteY592" fmla="*/ 11357477 h 13716000"/>
              <a:gd name="connsiteX593" fmla="*/ 4212762 w 14769766"/>
              <a:gd name="connsiteY593" fmla="*/ 11341987 h 13716000"/>
              <a:gd name="connsiteX594" fmla="*/ 4203686 w 14769766"/>
              <a:gd name="connsiteY594" fmla="*/ 11352612 h 13716000"/>
              <a:gd name="connsiteX595" fmla="*/ 4196837 w 14769766"/>
              <a:gd name="connsiteY595" fmla="*/ 11360623 h 13716000"/>
              <a:gd name="connsiteX596" fmla="*/ 4162459 w 14769766"/>
              <a:gd name="connsiteY596" fmla="*/ 11323675 h 13716000"/>
              <a:gd name="connsiteX597" fmla="*/ 4052908 w 14769766"/>
              <a:gd name="connsiteY597" fmla="*/ 11451886 h 13716000"/>
              <a:gd name="connsiteX598" fmla="*/ 3998132 w 14769766"/>
              <a:gd name="connsiteY598" fmla="*/ 11515997 h 13716000"/>
              <a:gd name="connsiteX599" fmla="*/ 3943355 w 14769766"/>
              <a:gd name="connsiteY599" fmla="*/ 11580107 h 13716000"/>
              <a:gd name="connsiteX600" fmla="*/ 3908971 w 14769766"/>
              <a:gd name="connsiteY600" fmla="*/ 11543151 h 13716000"/>
              <a:gd name="connsiteX601" fmla="*/ 3888577 w 14769766"/>
              <a:gd name="connsiteY601" fmla="*/ 11644217 h 13716000"/>
              <a:gd name="connsiteX602" fmla="*/ 3854193 w 14769766"/>
              <a:gd name="connsiteY602" fmla="*/ 11607261 h 13716000"/>
              <a:gd name="connsiteX603" fmla="*/ 3799415 w 14769766"/>
              <a:gd name="connsiteY603" fmla="*/ 11671375 h 13716000"/>
              <a:gd name="connsiteX604" fmla="*/ 3833798 w 14769766"/>
              <a:gd name="connsiteY604" fmla="*/ 11708326 h 13716000"/>
              <a:gd name="connsiteX605" fmla="*/ 3779022 w 14769766"/>
              <a:gd name="connsiteY605" fmla="*/ 11772430 h 13716000"/>
              <a:gd name="connsiteX606" fmla="*/ 3580311 w 14769766"/>
              <a:gd name="connsiteY606" fmla="*/ 11927804 h 13716000"/>
              <a:gd name="connsiteX607" fmla="*/ 3436379 w 14769766"/>
              <a:gd name="connsiteY607" fmla="*/ 12019070 h 13716000"/>
              <a:gd name="connsiteX608" fmla="*/ 3272043 w 14769766"/>
              <a:gd name="connsiteY608" fmla="*/ 12211402 h 13716000"/>
              <a:gd name="connsiteX609" fmla="*/ 3265197 w 14769766"/>
              <a:gd name="connsiteY609" fmla="*/ 12219417 h 13716000"/>
              <a:gd name="connsiteX610" fmla="*/ 3224114 w 14769766"/>
              <a:gd name="connsiteY610" fmla="*/ 12267497 h 13716000"/>
              <a:gd name="connsiteX611" fmla="*/ 3217267 w 14769766"/>
              <a:gd name="connsiteY611" fmla="*/ 12275508 h 13716000"/>
              <a:gd name="connsiteX612" fmla="*/ 3128114 w 14769766"/>
              <a:gd name="connsiteY612" fmla="*/ 12302661 h 13716000"/>
              <a:gd name="connsiteX613" fmla="*/ 3018556 w 14769766"/>
              <a:gd name="connsiteY613" fmla="*/ 12430882 h 13716000"/>
              <a:gd name="connsiteX614" fmla="*/ 2929402 w 14769766"/>
              <a:gd name="connsiteY614" fmla="*/ 12458038 h 13716000"/>
              <a:gd name="connsiteX615" fmla="*/ 2819846 w 14769766"/>
              <a:gd name="connsiteY615" fmla="*/ 12586257 h 13716000"/>
              <a:gd name="connsiteX616" fmla="*/ 2909003 w 14769766"/>
              <a:gd name="connsiteY616" fmla="*/ 12559099 h 13716000"/>
              <a:gd name="connsiteX617" fmla="*/ 2854224 w 14769766"/>
              <a:gd name="connsiteY617" fmla="*/ 12623211 h 13716000"/>
              <a:gd name="connsiteX618" fmla="*/ 2799447 w 14769766"/>
              <a:gd name="connsiteY618" fmla="*/ 12687320 h 13716000"/>
              <a:gd name="connsiteX619" fmla="*/ 2744669 w 14769766"/>
              <a:gd name="connsiteY619" fmla="*/ 12751430 h 13716000"/>
              <a:gd name="connsiteX620" fmla="*/ 2689894 w 14769766"/>
              <a:gd name="connsiteY620" fmla="*/ 12815535 h 13716000"/>
              <a:gd name="connsiteX621" fmla="*/ 2765064 w 14769766"/>
              <a:gd name="connsiteY621" fmla="*/ 12650370 h 13716000"/>
              <a:gd name="connsiteX622" fmla="*/ 2675906 w 14769766"/>
              <a:gd name="connsiteY622" fmla="*/ 12677529 h 13716000"/>
              <a:gd name="connsiteX623" fmla="*/ 2566352 w 14769766"/>
              <a:gd name="connsiteY623" fmla="*/ 12805745 h 13716000"/>
              <a:gd name="connsiteX624" fmla="*/ 2491179 w 14769766"/>
              <a:gd name="connsiteY624" fmla="*/ 12970914 h 13716000"/>
              <a:gd name="connsiteX625" fmla="*/ 2402022 w 14769766"/>
              <a:gd name="connsiteY625" fmla="*/ 12998071 h 13716000"/>
              <a:gd name="connsiteX626" fmla="*/ 2347245 w 14769766"/>
              <a:gd name="connsiteY626" fmla="*/ 13062180 h 13716000"/>
              <a:gd name="connsiteX627" fmla="*/ 2258084 w 14769766"/>
              <a:gd name="connsiteY627" fmla="*/ 13089338 h 13716000"/>
              <a:gd name="connsiteX628" fmla="*/ 2203306 w 14769766"/>
              <a:gd name="connsiteY628" fmla="*/ 13153449 h 13716000"/>
              <a:gd name="connsiteX629" fmla="*/ 2168925 w 14769766"/>
              <a:gd name="connsiteY629" fmla="*/ 13116498 h 13716000"/>
              <a:gd name="connsiteX630" fmla="*/ 2114152 w 14769766"/>
              <a:gd name="connsiteY630" fmla="*/ 13180602 h 13716000"/>
              <a:gd name="connsiteX631" fmla="*/ 2134543 w 14769766"/>
              <a:gd name="connsiteY631" fmla="*/ 13079545 h 13716000"/>
              <a:gd name="connsiteX632" fmla="*/ 2045392 w 14769766"/>
              <a:gd name="connsiteY632" fmla="*/ 13106698 h 13716000"/>
              <a:gd name="connsiteX633" fmla="*/ 2079773 w 14769766"/>
              <a:gd name="connsiteY633" fmla="*/ 13143646 h 13716000"/>
              <a:gd name="connsiteX634" fmla="*/ 2004598 w 14769766"/>
              <a:gd name="connsiteY634" fmla="*/ 13308821 h 13716000"/>
              <a:gd name="connsiteX635" fmla="*/ 1970217 w 14769766"/>
              <a:gd name="connsiteY635" fmla="*/ 13271868 h 13716000"/>
              <a:gd name="connsiteX636" fmla="*/ 2024993 w 14769766"/>
              <a:gd name="connsiteY636" fmla="*/ 13207757 h 13716000"/>
              <a:gd name="connsiteX637" fmla="*/ 1881056 w 14769766"/>
              <a:gd name="connsiteY637" fmla="*/ 13299030 h 13716000"/>
              <a:gd name="connsiteX638" fmla="*/ 1627567 w 14769766"/>
              <a:gd name="connsiteY638" fmla="*/ 13518514 h 13716000"/>
              <a:gd name="connsiteX639" fmla="*/ 1504030 w 14769766"/>
              <a:gd name="connsiteY639" fmla="*/ 13508717 h 13716000"/>
              <a:gd name="connsiteX640" fmla="*/ 1449256 w 14769766"/>
              <a:gd name="connsiteY640" fmla="*/ 13572823 h 13716000"/>
              <a:gd name="connsiteX641" fmla="*/ 1305318 w 14769766"/>
              <a:gd name="connsiteY641" fmla="*/ 13664092 h 13716000"/>
              <a:gd name="connsiteX642" fmla="*/ 1239728 w 14769766"/>
              <a:gd name="connsiteY642" fmla="*/ 13715378 h 13716000"/>
              <a:gd name="connsiteX643" fmla="*/ 1238933 w 14769766"/>
              <a:gd name="connsiteY643" fmla="*/ 13716000 h 13716000"/>
              <a:gd name="connsiteX644" fmla="*/ 1195013 w 14769766"/>
              <a:gd name="connsiteY644" fmla="*/ 13716000 h 13716000"/>
              <a:gd name="connsiteX645" fmla="*/ 1232992 w 14769766"/>
              <a:gd name="connsiteY645" fmla="*/ 13671550 h 13716000"/>
              <a:gd name="connsiteX646" fmla="*/ 1380492 w 14769766"/>
              <a:gd name="connsiteY646" fmla="*/ 13498921 h 13716000"/>
              <a:gd name="connsiteX647" fmla="*/ 1579202 w 14769766"/>
              <a:gd name="connsiteY647" fmla="*/ 13343546 h 13716000"/>
              <a:gd name="connsiteX648" fmla="*/ 1962640 w 14769766"/>
              <a:gd name="connsiteY648" fmla="*/ 12894787 h 13716000"/>
              <a:gd name="connsiteX649" fmla="*/ 1997021 w 14769766"/>
              <a:gd name="connsiteY649" fmla="*/ 12931739 h 13716000"/>
              <a:gd name="connsiteX650" fmla="*/ 2072339 w 14769766"/>
              <a:gd name="connsiteY650" fmla="*/ 12843590 h 13716000"/>
              <a:gd name="connsiteX651" fmla="*/ 2083466 w 14769766"/>
              <a:gd name="connsiteY651" fmla="*/ 12830566 h 13716000"/>
              <a:gd name="connsiteX652" fmla="*/ 2086038 w 14769766"/>
              <a:gd name="connsiteY652" fmla="*/ 12827557 h 13716000"/>
              <a:gd name="connsiteX653" fmla="*/ 2106574 w 14769766"/>
              <a:gd name="connsiteY653" fmla="*/ 12803519 h 13716000"/>
              <a:gd name="connsiteX654" fmla="*/ 2161354 w 14769766"/>
              <a:gd name="connsiteY654" fmla="*/ 12739412 h 13716000"/>
              <a:gd name="connsiteX655" fmla="*/ 2250511 w 14769766"/>
              <a:gd name="connsiteY655" fmla="*/ 12712255 h 13716000"/>
              <a:gd name="connsiteX656" fmla="*/ 2305288 w 14769766"/>
              <a:gd name="connsiteY656" fmla="*/ 12648146 h 13716000"/>
              <a:gd name="connsiteX657" fmla="*/ 2270906 w 14769766"/>
              <a:gd name="connsiteY657" fmla="*/ 12611196 h 13716000"/>
              <a:gd name="connsiteX658" fmla="*/ 2360067 w 14769766"/>
              <a:gd name="connsiteY658" fmla="*/ 12584036 h 13716000"/>
              <a:gd name="connsiteX659" fmla="*/ 2380463 w 14769766"/>
              <a:gd name="connsiteY659" fmla="*/ 12482971 h 13716000"/>
              <a:gd name="connsiteX660" fmla="*/ 2414845 w 14769766"/>
              <a:gd name="connsiteY660" fmla="*/ 12519925 h 13716000"/>
              <a:gd name="connsiteX661" fmla="*/ 2469621 w 14769766"/>
              <a:gd name="connsiteY661" fmla="*/ 12455819 h 13716000"/>
              <a:gd name="connsiteX662" fmla="*/ 2524399 w 14769766"/>
              <a:gd name="connsiteY662" fmla="*/ 12391706 h 13716000"/>
              <a:gd name="connsiteX663" fmla="*/ 2579177 w 14769766"/>
              <a:gd name="connsiteY663" fmla="*/ 12327596 h 13716000"/>
              <a:gd name="connsiteX664" fmla="*/ 2599570 w 14769766"/>
              <a:gd name="connsiteY664" fmla="*/ 12226536 h 13716000"/>
              <a:gd name="connsiteX665" fmla="*/ 2565191 w 14769766"/>
              <a:gd name="connsiteY665" fmla="*/ 12189584 h 13716000"/>
              <a:gd name="connsiteX666" fmla="*/ 2654350 w 14769766"/>
              <a:gd name="connsiteY666" fmla="*/ 12162425 h 13716000"/>
              <a:gd name="connsiteX667" fmla="*/ 2619967 w 14769766"/>
              <a:gd name="connsiteY667" fmla="*/ 12125474 h 13716000"/>
              <a:gd name="connsiteX668" fmla="*/ 2530810 w 14769766"/>
              <a:gd name="connsiteY668" fmla="*/ 12152634 h 13716000"/>
              <a:gd name="connsiteX669" fmla="*/ 2476032 w 14769766"/>
              <a:gd name="connsiteY669" fmla="*/ 12216744 h 13716000"/>
              <a:gd name="connsiteX670" fmla="*/ 2332093 w 14769766"/>
              <a:gd name="connsiteY670" fmla="*/ 12308013 h 13716000"/>
              <a:gd name="connsiteX671" fmla="*/ 2222541 w 14769766"/>
              <a:gd name="connsiteY671" fmla="*/ 12436227 h 13716000"/>
              <a:gd name="connsiteX672" fmla="*/ 2167763 w 14769766"/>
              <a:gd name="connsiteY672" fmla="*/ 12500340 h 13716000"/>
              <a:gd name="connsiteX673" fmla="*/ 2078606 w 14769766"/>
              <a:gd name="connsiteY673" fmla="*/ 12527497 h 13716000"/>
              <a:gd name="connsiteX674" fmla="*/ 1969051 w 14769766"/>
              <a:gd name="connsiteY674" fmla="*/ 12655718 h 13716000"/>
              <a:gd name="connsiteX675" fmla="*/ 1934670 w 14769766"/>
              <a:gd name="connsiteY675" fmla="*/ 12618762 h 13716000"/>
              <a:gd name="connsiteX676" fmla="*/ 1825114 w 14769766"/>
              <a:gd name="connsiteY676" fmla="*/ 12746981 h 13716000"/>
              <a:gd name="connsiteX677" fmla="*/ 1770343 w 14769766"/>
              <a:gd name="connsiteY677" fmla="*/ 12811085 h 13716000"/>
              <a:gd name="connsiteX678" fmla="*/ 1681184 w 14769766"/>
              <a:gd name="connsiteY678" fmla="*/ 12838245 h 13716000"/>
              <a:gd name="connsiteX679" fmla="*/ 1571629 w 14769766"/>
              <a:gd name="connsiteY679" fmla="*/ 12966466 h 13716000"/>
              <a:gd name="connsiteX680" fmla="*/ 1537245 w 14769766"/>
              <a:gd name="connsiteY680" fmla="*/ 12929513 h 13716000"/>
              <a:gd name="connsiteX681" fmla="*/ 1557644 w 14769766"/>
              <a:gd name="connsiteY681" fmla="*/ 12828447 h 13716000"/>
              <a:gd name="connsiteX682" fmla="*/ 1646803 w 14769766"/>
              <a:gd name="connsiteY682" fmla="*/ 12801290 h 13716000"/>
              <a:gd name="connsiteX683" fmla="*/ 1701579 w 14769766"/>
              <a:gd name="connsiteY683" fmla="*/ 12737181 h 13716000"/>
              <a:gd name="connsiteX684" fmla="*/ 1756353 w 14769766"/>
              <a:gd name="connsiteY684" fmla="*/ 12673081 h 13716000"/>
              <a:gd name="connsiteX685" fmla="*/ 1845513 w 14769766"/>
              <a:gd name="connsiteY685" fmla="*/ 12645922 h 13716000"/>
              <a:gd name="connsiteX686" fmla="*/ 1900290 w 14769766"/>
              <a:gd name="connsiteY686" fmla="*/ 12581810 h 13716000"/>
              <a:gd name="connsiteX687" fmla="*/ 1955068 w 14769766"/>
              <a:gd name="connsiteY687" fmla="*/ 12517701 h 13716000"/>
              <a:gd name="connsiteX688" fmla="*/ 1975462 w 14769766"/>
              <a:gd name="connsiteY688" fmla="*/ 12416644 h 13716000"/>
              <a:gd name="connsiteX689" fmla="*/ 1900290 w 14769766"/>
              <a:gd name="connsiteY689" fmla="*/ 12581810 h 13716000"/>
              <a:gd name="connsiteX690" fmla="*/ 1865906 w 14769766"/>
              <a:gd name="connsiteY690" fmla="*/ 12544860 h 13716000"/>
              <a:gd name="connsiteX691" fmla="*/ 1831524 w 14769766"/>
              <a:gd name="connsiteY691" fmla="*/ 12507910 h 13716000"/>
              <a:gd name="connsiteX692" fmla="*/ 1742367 w 14769766"/>
              <a:gd name="connsiteY692" fmla="*/ 12535069 h 13716000"/>
              <a:gd name="connsiteX693" fmla="*/ 1721969 w 14769766"/>
              <a:gd name="connsiteY693" fmla="*/ 12636129 h 13716000"/>
              <a:gd name="connsiteX694" fmla="*/ 1523262 w 14769766"/>
              <a:gd name="connsiteY694" fmla="*/ 12791498 h 13716000"/>
              <a:gd name="connsiteX695" fmla="*/ 1434105 w 14769766"/>
              <a:gd name="connsiteY695" fmla="*/ 12818655 h 13716000"/>
              <a:gd name="connsiteX696" fmla="*/ 1235391 w 14769766"/>
              <a:gd name="connsiteY696" fmla="*/ 12974033 h 13716000"/>
              <a:gd name="connsiteX697" fmla="*/ 1201010 w 14769766"/>
              <a:gd name="connsiteY697" fmla="*/ 12937080 h 13716000"/>
              <a:gd name="connsiteX698" fmla="*/ 1146231 w 14769766"/>
              <a:gd name="connsiteY698" fmla="*/ 13001191 h 13716000"/>
              <a:gd name="connsiteX699" fmla="*/ 1180612 w 14769766"/>
              <a:gd name="connsiteY699" fmla="*/ 13038142 h 13716000"/>
              <a:gd name="connsiteX700" fmla="*/ 947521 w 14769766"/>
              <a:gd name="connsiteY700" fmla="*/ 13156564 h 13716000"/>
              <a:gd name="connsiteX701" fmla="*/ 837968 w 14769766"/>
              <a:gd name="connsiteY701" fmla="*/ 13284783 h 13716000"/>
              <a:gd name="connsiteX702" fmla="*/ 728414 w 14769766"/>
              <a:gd name="connsiteY702" fmla="*/ 13413001 h 13716000"/>
              <a:gd name="connsiteX703" fmla="*/ 748807 w 14769766"/>
              <a:gd name="connsiteY703" fmla="*/ 13311938 h 13716000"/>
              <a:gd name="connsiteX704" fmla="*/ 639254 w 14769766"/>
              <a:gd name="connsiteY704" fmla="*/ 13440157 h 13716000"/>
              <a:gd name="connsiteX705" fmla="*/ 529703 w 14769766"/>
              <a:gd name="connsiteY705" fmla="*/ 13568372 h 13716000"/>
              <a:gd name="connsiteX706" fmla="*/ 495323 w 14769766"/>
              <a:gd name="connsiteY706" fmla="*/ 13531417 h 13716000"/>
              <a:gd name="connsiteX707" fmla="*/ 550101 w 14769766"/>
              <a:gd name="connsiteY707" fmla="*/ 13467310 h 13716000"/>
              <a:gd name="connsiteX708" fmla="*/ 460942 w 14769766"/>
              <a:gd name="connsiteY708" fmla="*/ 13494465 h 13716000"/>
              <a:gd name="connsiteX709" fmla="*/ 515720 w 14769766"/>
              <a:gd name="connsiteY709" fmla="*/ 13430358 h 13716000"/>
              <a:gd name="connsiteX710" fmla="*/ 769204 w 14769766"/>
              <a:gd name="connsiteY710" fmla="*/ 13210880 h 13716000"/>
              <a:gd name="connsiteX711" fmla="*/ 823982 w 14769766"/>
              <a:gd name="connsiteY711" fmla="*/ 13146768 h 13716000"/>
              <a:gd name="connsiteX712" fmla="*/ 878761 w 14769766"/>
              <a:gd name="connsiteY712" fmla="*/ 13082658 h 13716000"/>
              <a:gd name="connsiteX713" fmla="*/ 933540 w 14769766"/>
              <a:gd name="connsiteY713" fmla="*/ 13018548 h 13716000"/>
              <a:gd name="connsiteX714" fmla="*/ 967920 w 14769766"/>
              <a:gd name="connsiteY714" fmla="*/ 13055498 h 13716000"/>
              <a:gd name="connsiteX715" fmla="*/ 1022694 w 14769766"/>
              <a:gd name="connsiteY715" fmla="*/ 12991392 h 13716000"/>
              <a:gd name="connsiteX716" fmla="*/ 1043087 w 14769766"/>
              <a:gd name="connsiteY716" fmla="*/ 12890338 h 13716000"/>
              <a:gd name="connsiteX717" fmla="*/ 1207418 w 14769766"/>
              <a:gd name="connsiteY717" fmla="*/ 12698010 h 13716000"/>
              <a:gd name="connsiteX718" fmla="*/ 1426529 w 14769766"/>
              <a:gd name="connsiteY718" fmla="*/ 12441570 h 13716000"/>
              <a:gd name="connsiteX719" fmla="*/ 1625240 w 14769766"/>
              <a:gd name="connsiteY719" fmla="*/ 12286199 h 13716000"/>
              <a:gd name="connsiteX720" fmla="*/ 1878731 w 14769766"/>
              <a:gd name="connsiteY720" fmla="*/ 12066711 h 13716000"/>
              <a:gd name="connsiteX721" fmla="*/ 1933511 w 14769766"/>
              <a:gd name="connsiteY721" fmla="*/ 12002602 h 13716000"/>
              <a:gd name="connsiteX722" fmla="*/ 2097839 w 14769766"/>
              <a:gd name="connsiteY722" fmla="*/ 11810277 h 13716000"/>
              <a:gd name="connsiteX723" fmla="*/ 2008679 w 14769766"/>
              <a:gd name="connsiteY723" fmla="*/ 11837436 h 13716000"/>
              <a:gd name="connsiteX724" fmla="*/ 2282567 w 14769766"/>
              <a:gd name="connsiteY724" fmla="*/ 11516886 h 13716000"/>
              <a:gd name="connsiteX725" fmla="*/ 2337345 w 14769766"/>
              <a:gd name="connsiteY725" fmla="*/ 11452774 h 13716000"/>
              <a:gd name="connsiteX726" fmla="*/ 2302966 w 14769766"/>
              <a:gd name="connsiteY726" fmla="*/ 11415827 h 13716000"/>
              <a:gd name="connsiteX727" fmla="*/ 2277369 w 14769766"/>
              <a:gd name="connsiteY727" fmla="*/ 11423620 h 13716000"/>
              <a:gd name="connsiteX728" fmla="*/ 2270690 w 14769766"/>
              <a:gd name="connsiteY728" fmla="*/ 11425656 h 13716000"/>
              <a:gd name="connsiteX729" fmla="*/ 2269531 w 14769766"/>
              <a:gd name="connsiteY729" fmla="*/ 11426009 h 13716000"/>
              <a:gd name="connsiteX730" fmla="*/ 2267446 w 14769766"/>
              <a:gd name="connsiteY730" fmla="*/ 11426645 h 13716000"/>
              <a:gd name="connsiteX731" fmla="*/ 2263786 w 14769766"/>
              <a:gd name="connsiteY731" fmla="*/ 11427760 h 13716000"/>
              <a:gd name="connsiteX732" fmla="*/ 2265350 w 14769766"/>
              <a:gd name="connsiteY732" fmla="*/ 11427285 h 13716000"/>
              <a:gd name="connsiteX733" fmla="*/ 2267446 w 14769766"/>
              <a:gd name="connsiteY733" fmla="*/ 11426645 h 13716000"/>
              <a:gd name="connsiteX734" fmla="*/ 2270690 w 14769766"/>
              <a:gd name="connsiteY734" fmla="*/ 11425656 h 13716000"/>
              <a:gd name="connsiteX735" fmla="*/ 2290427 w 14769766"/>
              <a:gd name="connsiteY735" fmla="*/ 11419646 h 13716000"/>
              <a:gd name="connsiteX736" fmla="*/ 2302966 w 14769766"/>
              <a:gd name="connsiteY736" fmla="*/ 11415827 h 13716000"/>
              <a:gd name="connsiteX737" fmla="*/ 2104255 w 14769766"/>
              <a:gd name="connsiteY737" fmla="*/ 11571202 h 13716000"/>
              <a:gd name="connsiteX738" fmla="*/ 2268583 w 14769766"/>
              <a:gd name="connsiteY738" fmla="*/ 11378877 h 13716000"/>
              <a:gd name="connsiteX739" fmla="*/ 2357740 w 14769766"/>
              <a:gd name="connsiteY739" fmla="*/ 11351717 h 13716000"/>
              <a:gd name="connsiteX740" fmla="*/ 2412516 w 14769766"/>
              <a:gd name="connsiteY740" fmla="*/ 11287609 h 13716000"/>
              <a:gd name="connsiteX741" fmla="*/ 2467291 w 14769766"/>
              <a:gd name="connsiteY741" fmla="*/ 11223501 h 13716000"/>
              <a:gd name="connsiteX742" fmla="*/ 2487691 w 14769766"/>
              <a:gd name="connsiteY742" fmla="*/ 11122442 h 13716000"/>
              <a:gd name="connsiteX743" fmla="*/ 2542468 w 14769766"/>
              <a:gd name="connsiteY743" fmla="*/ 11058331 h 13716000"/>
              <a:gd name="connsiteX744" fmla="*/ 2398529 w 14769766"/>
              <a:gd name="connsiteY744" fmla="*/ 11149599 h 13716000"/>
              <a:gd name="connsiteX745" fmla="*/ 2432912 w 14769766"/>
              <a:gd name="connsiteY745" fmla="*/ 11186550 h 13716000"/>
              <a:gd name="connsiteX746" fmla="*/ 2343752 w 14769766"/>
              <a:gd name="connsiteY746" fmla="*/ 11213712 h 13716000"/>
              <a:gd name="connsiteX747" fmla="*/ 2199824 w 14769766"/>
              <a:gd name="connsiteY747" fmla="*/ 11304969 h 13716000"/>
              <a:gd name="connsiteX748" fmla="*/ 2234204 w 14769766"/>
              <a:gd name="connsiteY748" fmla="*/ 11341921 h 13716000"/>
              <a:gd name="connsiteX749" fmla="*/ 2179426 w 14769766"/>
              <a:gd name="connsiteY749" fmla="*/ 11406030 h 13716000"/>
              <a:gd name="connsiteX750" fmla="*/ 2069871 w 14769766"/>
              <a:gd name="connsiteY750" fmla="*/ 11534249 h 13716000"/>
              <a:gd name="connsiteX751" fmla="*/ 1980712 w 14769766"/>
              <a:gd name="connsiteY751" fmla="*/ 11561408 h 13716000"/>
              <a:gd name="connsiteX752" fmla="*/ 1816379 w 14769766"/>
              <a:gd name="connsiteY752" fmla="*/ 11753739 h 13716000"/>
              <a:gd name="connsiteX753" fmla="*/ 1781998 w 14769766"/>
              <a:gd name="connsiteY753" fmla="*/ 11716789 h 13716000"/>
              <a:gd name="connsiteX754" fmla="*/ 1727222 w 14769766"/>
              <a:gd name="connsiteY754" fmla="*/ 11780894 h 13716000"/>
              <a:gd name="connsiteX755" fmla="*/ 1672441 w 14769766"/>
              <a:gd name="connsiteY755" fmla="*/ 11845003 h 13716000"/>
              <a:gd name="connsiteX756" fmla="*/ 1652046 w 14769766"/>
              <a:gd name="connsiteY756" fmla="*/ 11946070 h 13716000"/>
              <a:gd name="connsiteX757" fmla="*/ 1706825 w 14769766"/>
              <a:gd name="connsiteY757" fmla="*/ 11881956 h 13716000"/>
              <a:gd name="connsiteX758" fmla="*/ 1686426 w 14769766"/>
              <a:gd name="connsiteY758" fmla="*/ 11983018 h 13716000"/>
              <a:gd name="connsiteX759" fmla="*/ 1597267 w 14769766"/>
              <a:gd name="connsiteY759" fmla="*/ 12010177 h 13716000"/>
              <a:gd name="connsiteX760" fmla="*/ 1487713 w 14769766"/>
              <a:gd name="connsiteY760" fmla="*/ 12138393 h 13716000"/>
              <a:gd name="connsiteX761" fmla="*/ 1343777 w 14769766"/>
              <a:gd name="connsiteY761" fmla="*/ 12229662 h 13716000"/>
              <a:gd name="connsiteX762" fmla="*/ 1378159 w 14769766"/>
              <a:gd name="connsiteY762" fmla="*/ 12266612 h 13716000"/>
              <a:gd name="connsiteX763" fmla="*/ 1323389 w 14769766"/>
              <a:gd name="connsiteY763" fmla="*/ 12330714 h 13716000"/>
              <a:gd name="connsiteX764" fmla="*/ 1179453 w 14769766"/>
              <a:gd name="connsiteY764" fmla="*/ 12421983 h 13716000"/>
              <a:gd name="connsiteX765" fmla="*/ 1289008 w 14769766"/>
              <a:gd name="connsiteY765" fmla="*/ 12293761 h 13716000"/>
              <a:gd name="connsiteX766" fmla="*/ 1309396 w 14769766"/>
              <a:gd name="connsiteY766" fmla="*/ 12192712 h 13716000"/>
              <a:gd name="connsiteX767" fmla="*/ 1220243 w 14769766"/>
              <a:gd name="connsiteY767" fmla="*/ 12219861 h 13716000"/>
              <a:gd name="connsiteX768" fmla="*/ 1292136 w 14769766"/>
              <a:gd name="connsiteY768" fmla="*/ 12135724 h 13716000"/>
              <a:gd name="connsiteX769" fmla="*/ 1329794 w 14769766"/>
              <a:gd name="connsiteY769" fmla="*/ 12091647 h 13716000"/>
              <a:gd name="connsiteX770" fmla="*/ 1240634 w 14769766"/>
              <a:gd name="connsiteY770" fmla="*/ 12118806 h 13716000"/>
              <a:gd name="connsiteX771" fmla="*/ 1131083 w 14769766"/>
              <a:gd name="connsiteY771" fmla="*/ 12247021 h 13716000"/>
              <a:gd name="connsiteX772" fmla="*/ 1076307 w 14769766"/>
              <a:gd name="connsiteY772" fmla="*/ 12311127 h 13716000"/>
              <a:gd name="connsiteX773" fmla="*/ 932369 w 14769766"/>
              <a:gd name="connsiteY773" fmla="*/ 12402397 h 13716000"/>
              <a:gd name="connsiteX774" fmla="*/ 911974 w 14769766"/>
              <a:gd name="connsiteY774" fmla="*/ 12503456 h 13716000"/>
              <a:gd name="connsiteX775" fmla="*/ 857198 w 14769766"/>
              <a:gd name="connsiteY775" fmla="*/ 12567563 h 13716000"/>
              <a:gd name="connsiteX776" fmla="*/ 768038 w 14769766"/>
              <a:gd name="connsiteY776" fmla="*/ 12594725 h 13716000"/>
              <a:gd name="connsiteX777" fmla="*/ 788434 w 14769766"/>
              <a:gd name="connsiteY777" fmla="*/ 12493663 h 13716000"/>
              <a:gd name="connsiteX778" fmla="*/ 1007544 w 14769766"/>
              <a:gd name="connsiteY778" fmla="*/ 12237228 h 13716000"/>
              <a:gd name="connsiteX779" fmla="*/ 1096702 w 14769766"/>
              <a:gd name="connsiteY779" fmla="*/ 12210069 h 13716000"/>
              <a:gd name="connsiteX780" fmla="*/ 1459743 w 14769766"/>
              <a:gd name="connsiteY780" fmla="*/ 11862369 h 13716000"/>
              <a:gd name="connsiteX781" fmla="*/ 1480141 w 14769766"/>
              <a:gd name="connsiteY781" fmla="*/ 11761306 h 13716000"/>
              <a:gd name="connsiteX782" fmla="*/ 1425362 w 14769766"/>
              <a:gd name="connsiteY782" fmla="*/ 11825416 h 13716000"/>
              <a:gd name="connsiteX783" fmla="*/ 1370586 w 14769766"/>
              <a:gd name="connsiteY783" fmla="*/ 11889525 h 13716000"/>
              <a:gd name="connsiteX784" fmla="*/ 1281427 w 14769766"/>
              <a:gd name="connsiteY784" fmla="*/ 11916685 h 13716000"/>
              <a:gd name="connsiteX785" fmla="*/ 1192272 w 14769766"/>
              <a:gd name="connsiteY785" fmla="*/ 11943840 h 13716000"/>
              <a:gd name="connsiteX786" fmla="*/ 1226651 w 14769766"/>
              <a:gd name="connsiteY786" fmla="*/ 11980794 h 13716000"/>
              <a:gd name="connsiteX787" fmla="*/ 1171872 w 14769766"/>
              <a:gd name="connsiteY787" fmla="*/ 12044903 h 13716000"/>
              <a:gd name="connsiteX788" fmla="*/ 1117100 w 14769766"/>
              <a:gd name="connsiteY788" fmla="*/ 12109003 h 13716000"/>
              <a:gd name="connsiteX789" fmla="*/ 1027942 w 14769766"/>
              <a:gd name="connsiteY789" fmla="*/ 12136162 h 13716000"/>
              <a:gd name="connsiteX790" fmla="*/ 863607 w 14769766"/>
              <a:gd name="connsiteY790" fmla="*/ 12328496 h 13716000"/>
              <a:gd name="connsiteX791" fmla="*/ 829226 w 14769766"/>
              <a:gd name="connsiteY791" fmla="*/ 12291541 h 13716000"/>
              <a:gd name="connsiteX792" fmla="*/ 774452 w 14769766"/>
              <a:gd name="connsiteY792" fmla="*/ 12355651 h 13716000"/>
              <a:gd name="connsiteX793" fmla="*/ 642093 w 14769766"/>
              <a:gd name="connsiteY793" fmla="*/ 12466083 h 13716000"/>
              <a:gd name="connsiteX794" fmla="*/ 577767 w 14769766"/>
              <a:gd name="connsiteY794" fmla="*/ 12520794 h 13716000"/>
              <a:gd name="connsiteX795" fmla="*/ 627032 w 14769766"/>
              <a:gd name="connsiteY795" fmla="*/ 12473910 h 13716000"/>
              <a:gd name="connsiteX796" fmla="*/ 630514 w 14769766"/>
              <a:gd name="connsiteY796" fmla="*/ 12446919 h 13716000"/>
              <a:gd name="connsiteX797" fmla="*/ 520966 w 14769766"/>
              <a:gd name="connsiteY797" fmla="*/ 12575131 h 13716000"/>
              <a:gd name="connsiteX798" fmla="*/ 466190 w 14769766"/>
              <a:gd name="connsiteY798" fmla="*/ 12639240 h 13716000"/>
              <a:gd name="connsiteX799" fmla="*/ 377028 w 14769766"/>
              <a:gd name="connsiteY799" fmla="*/ 12666400 h 13716000"/>
              <a:gd name="connsiteX800" fmla="*/ 411411 w 14769766"/>
              <a:gd name="connsiteY800" fmla="*/ 12703351 h 13716000"/>
              <a:gd name="connsiteX801" fmla="*/ 356630 w 14769766"/>
              <a:gd name="connsiteY801" fmla="*/ 12767463 h 13716000"/>
              <a:gd name="connsiteX802" fmla="*/ 322251 w 14769766"/>
              <a:gd name="connsiteY802" fmla="*/ 12730509 h 13716000"/>
              <a:gd name="connsiteX803" fmla="*/ 287870 w 14769766"/>
              <a:gd name="connsiteY803" fmla="*/ 12693556 h 13716000"/>
              <a:gd name="connsiteX804" fmla="*/ 253487 w 14769766"/>
              <a:gd name="connsiteY804" fmla="*/ 12656608 h 13716000"/>
              <a:gd name="connsiteX805" fmla="*/ 126817 w 14769766"/>
              <a:gd name="connsiteY805" fmla="*/ 12804854 h 13716000"/>
              <a:gd name="connsiteX806" fmla="*/ 89156 w 14769766"/>
              <a:gd name="connsiteY806" fmla="*/ 12848933 h 13716000"/>
              <a:gd name="connsiteX807" fmla="*/ 0 w 14769766"/>
              <a:gd name="connsiteY807" fmla="*/ 12876085 h 13716000"/>
              <a:gd name="connsiteX808" fmla="*/ 308265 w 14769766"/>
              <a:gd name="connsiteY808" fmla="*/ 12592498 h 13716000"/>
              <a:gd name="connsiteX809" fmla="*/ 766875 w 14769766"/>
              <a:gd name="connsiteY809" fmla="*/ 11978564 h 13716000"/>
              <a:gd name="connsiteX810" fmla="*/ 1205091 w 14769766"/>
              <a:gd name="connsiteY810" fmla="*/ 11465695 h 13716000"/>
              <a:gd name="connsiteX811" fmla="*/ 1349029 w 14769766"/>
              <a:gd name="connsiteY811" fmla="*/ 11374427 h 13716000"/>
              <a:gd name="connsiteX812" fmla="*/ 1424200 w 14769766"/>
              <a:gd name="connsiteY812" fmla="*/ 11209260 h 13716000"/>
              <a:gd name="connsiteX813" fmla="*/ 1513362 w 14769766"/>
              <a:gd name="connsiteY813" fmla="*/ 11182101 h 13716000"/>
              <a:gd name="connsiteX814" fmla="*/ 1533755 w 14769766"/>
              <a:gd name="connsiteY814" fmla="*/ 11081036 h 13716000"/>
              <a:gd name="connsiteX815" fmla="*/ 1389822 w 14769766"/>
              <a:gd name="connsiteY815" fmla="*/ 11172304 h 13716000"/>
              <a:gd name="connsiteX816" fmla="*/ 1335043 w 14769766"/>
              <a:gd name="connsiteY816" fmla="*/ 11236418 h 13716000"/>
              <a:gd name="connsiteX817" fmla="*/ 1300661 w 14769766"/>
              <a:gd name="connsiteY817" fmla="*/ 11199468 h 13716000"/>
              <a:gd name="connsiteX818" fmla="*/ 1266280 w 14769766"/>
              <a:gd name="connsiteY818" fmla="*/ 11162512 h 13716000"/>
              <a:gd name="connsiteX819" fmla="*/ 1321059 w 14769766"/>
              <a:gd name="connsiteY819" fmla="*/ 11098404 h 13716000"/>
              <a:gd name="connsiteX820" fmla="*/ 1375835 w 14769766"/>
              <a:gd name="connsiteY820" fmla="*/ 11034295 h 13716000"/>
              <a:gd name="connsiteX821" fmla="*/ 1430616 w 14769766"/>
              <a:gd name="connsiteY821" fmla="*/ 10970184 h 13716000"/>
              <a:gd name="connsiteX822" fmla="*/ 1519773 w 14769766"/>
              <a:gd name="connsiteY822" fmla="*/ 10943026 h 13716000"/>
              <a:gd name="connsiteX823" fmla="*/ 1410217 w 14769766"/>
              <a:gd name="connsiteY823" fmla="*/ 11071245 h 13716000"/>
              <a:gd name="connsiteX824" fmla="*/ 1355441 w 14769766"/>
              <a:gd name="connsiteY824" fmla="*/ 11135354 h 13716000"/>
              <a:gd name="connsiteX825" fmla="*/ 1444598 w 14769766"/>
              <a:gd name="connsiteY825" fmla="*/ 11108195 h 13716000"/>
              <a:gd name="connsiteX826" fmla="*/ 1677693 w 14769766"/>
              <a:gd name="connsiteY826" fmla="*/ 10989772 h 13716000"/>
              <a:gd name="connsiteX827" fmla="*/ 1622918 w 14769766"/>
              <a:gd name="connsiteY827" fmla="*/ 11053877 h 13716000"/>
              <a:gd name="connsiteX828" fmla="*/ 1677693 w 14769766"/>
              <a:gd name="connsiteY828" fmla="*/ 10989772 h 13716000"/>
              <a:gd name="connsiteX829" fmla="*/ 1787248 w 14769766"/>
              <a:gd name="connsiteY829" fmla="*/ 10861554 h 13716000"/>
              <a:gd name="connsiteX830" fmla="*/ 1842020 w 14769766"/>
              <a:gd name="connsiteY830" fmla="*/ 10797449 h 13716000"/>
              <a:gd name="connsiteX831" fmla="*/ 1896798 w 14769766"/>
              <a:gd name="connsiteY831" fmla="*/ 10733342 h 13716000"/>
              <a:gd name="connsiteX832" fmla="*/ 1807639 w 14769766"/>
              <a:gd name="connsiteY832" fmla="*/ 10760493 h 13716000"/>
              <a:gd name="connsiteX833" fmla="*/ 1862418 w 14769766"/>
              <a:gd name="connsiteY833" fmla="*/ 10696383 h 13716000"/>
              <a:gd name="connsiteX834" fmla="*/ 2006353 w 14769766"/>
              <a:gd name="connsiteY834" fmla="*/ 10605119 h 13716000"/>
              <a:gd name="connsiteX835" fmla="*/ 2150288 w 14769766"/>
              <a:gd name="connsiteY835" fmla="*/ 10513852 h 13716000"/>
              <a:gd name="connsiteX836" fmla="*/ 2294226 w 14769766"/>
              <a:gd name="connsiteY836" fmla="*/ 10422585 h 13716000"/>
              <a:gd name="connsiteX837" fmla="*/ 2348998 w 14769766"/>
              <a:gd name="connsiteY837" fmla="*/ 10358480 h 13716000"/>
              <a:gd name="connsiteX838" fmla="*/ 2314615 w 14769766"/>
              <a:gd name="connsiteY838" fmla="*/ 10321530 h 13716000"/>
              <a:gd name="connsiteX839" fmla="*/ 2369396 w 14769766"/>
              <a:gd name="connsiteY839" fmla="*/ 10257419 h 13716000"/>
              <a:gd name="connsiteX840" fmla="*/ 2424170 w 14769766"/>
              <a:gd name="connsiteY840" fmla="*/ 10193311 h 13716000"/>
              <a:gd name="connsiteX841" fmla="*/ 2458551 w 14769766"/>
              <a:gd name="connsiteY841" fmla="*/ 10230264 h 13716000"/>
              <a:gd name="connsiteX842" fmla="*/ 2513329 w 14769766"/>
              <a:gd name="connsiteY842" fmla="*/ 10166152 h 13716000"/>
              <a:gd name="connsiteX843" fmla="*/ 2564875 w 14769766"/>
              <a:gd name="connsiteY843" fmla="*/ 10150453 h 13716000"/>
              <a:gd name="connsiteX844" fmla="*/ 2582672 w 14769766"/>
              <a:gd name="connsiteY844" fmla="*/ 10145027 h 13716000"/>
              <a:gd name="connsiteX845" fmla="*/ 2615718 w 14769766"/>
              <a:gd name="connsiteY845" fmla="*/ 10106352 h 13716000"/>
              <a:gd name="connsiteX846" fmla="*/ 2620849 w 14769766"/>
              <a:gd name="connsiteY846" fmla="*/ 10100348 h 13716000"/>
              <a:gd name="connsiteX847" fmla="*/ 2721879 w 14769766"/>
              <a:gd name="connsiteY847" fmla="*/ 10021350 h 13716000"/>
              <a:gd name="connsiteX848" fmla="*/ 2735729 w 14769766"/>
              <a:gd name="connsiteY848" fmla="*/ 10010519 h 13716000"/>
              <a:gd name="connsiteX849" fmla="*/ 2778625 w 14769766"/>
              <a:gd name="connsiteY849" fmla="*/ 9976981 h 13716000"/>
              <a:gd name="connsiteX850" fmla="*/ 2789885 w 14769766"/>
              <a:gd name="connsiteY850" fmla="*/ 9952241 h 13716000"/>
              <a:gd name="connsiteX851" fmla="*/ 2821594 w 14769766"/>
              <a:gd name="connsiteY851" fmla="*/ 9882561 h 13716000"/>
              <a:gd name="connsiteX852" fmla="*/ 2876373 w 14769766"/>
              <a:gd name="connsiteY852" fmla="*/ 9818455 h 13716000"/>
              <a:gd name="connsiteX853" fmla="*/ 2931148 w 14769766"/>
              <a:gd name="connsiteY853" fmla="*/ 9754345 h 13716000"/>
              <a:gd name="connsiteX854" fmla="*/ 2959582 w 14769766"/>
              <a:gd name="connsiteY854" fmla="*/ 9765691 h 13716000"/>
              <a:gd name="connsiteX855" fmla="*/ 2979104 w 14769766"/>
              <a:gd name="connsiteY855" fmla="*/ 9758248 h 13716000"/>
              <a:gd name="connsiteX856" fmla="*/ 3041230 w 14769766"/>
              <a:gd name="connsiteY856" fmla="*/ 9685538 h 13716000"/>
              <a:gd name="connsiteX857" fmla="*/ 3067441 w 14769766"/>
              <a:gd name="connsiteY857" fmla="*/ 9654861 h 13716000"/>
              <a:gd name="connsiteX858" fmla="*/ 3055208 w 14769766"/>
              <a:gd name="connsiteY858" fmla="*/ 9641718 h 13716000"/>
              <a:gd name="connsiteX859" fmla="*/ 3040703 w 14769766"/>
              <a:gd name="connsiteY859" fmla="*/ 9626126 h 13716000"/>
              <a:gd name="connsiteX860" fmla="*/ 2896767 w 14769766"/>
              <a:gd name="connsiteY860" fmla="*/ 9717395 h 13716000"/>
              <a:gd name="connsiteX861" fmla="*/ 2752829 w 14769766"/>
              <a:gd name="connsiteY861" fmla="*/ 9808658 h 13716000"/>
              <a:gd name="connsiteX862" fmla="*/ 2862384 w 14769766"/>
              <a:gd name="connsiteY862" fmla="*/ 9680442 h 13716000"/>
              <a:gd name="connsiteX863" fmla="*/ 2917162 w 14769766"/>
              <a:gd name="connsiteY863" fmla="*/ 9616333 h 13716000"/>
              <a:gd name="connsiteX864" fmla="*/ 3006324 w 14769766"/>
              <a:gd name="connsiteY864" fmla="*/ 9589172 h 13716000"/>
              <a:gd name="connsiteX865" fmla="*/ 3061098 w 14769766"/>
              <a:gd name="connsiteY865" fmla="*/ 9525066 h 13716000"/>
              <a:gd name="connsiteX866" fmla="*/ 3095482 w 14769766"/>
              <a:gd name="connsiteY866" fmla="*/ 9562017 h 13716000"/>
              <a:gd name="connsiteX867" fmla="*/ 3205036 w 14769766"/>
              <a:gd name="connsiteY867" fmla="*/ 9433800 h 13716000"/>
              <a:gd name="connsiteX868" fmla="*/ 3225431 w 14769766"/>
              <a:gd name="connsiteY868" fmla="*/ 9332737 h 13716000"/>
              <a:gd name="connsiteX869" fmla="*/ 3259814 w 14769766"/>
              <a:gd name="connsiteY869" fmla="*/ 9369689 h 13716000"/>
              <a:gd name="connsiteX870" fmla="*/ 3314593 w 14769766"/>
              <a:gd name="connsiteY870" fmla="*/ 9305579 h 13716000"/>
              <a:gd name="connsiteX871" fmla="*/ 3403750 w 14769766"/>
              <a:gd name="connsiteY871" fmla="*/ 9278420 h 13716000"/>
              <a:gd name="connsiteX872" fmla="*/ 3458525 w 14769766"/>
              <a:gd name="connsiteY872" fmla="*/ 9214313 h 13716000"/>
              <a:gd name="connsiteX873" fmla="*/ 3467085 w 14769766"/>
              <a:gd name="connsiteY873" fmla="*/ 9204295 h 13716000"/>
              <a:gd name="connsiteX874" fmla="*/ 3478631 w 14769766"/>
              <a:gd name="connsiteY874" fmla="*/ 9190782 h 13716000"/>
              <a:gd name="connsiteX875" fmla="*/ 3477764 w 14769766"/>
              <a:gd name="connsiteY875" fmla="*/ 9182866 h 13716000"/>
              <a:gd name="connsiteX876" fmla="*/ 3466974 w 14769766"/>
              <a:gd name="connsiteY876" fmla="*/ 9084567 h 13716000"/>
              <a:gd name="connsiteX877" fmla="*/ 3461881 w 14769766"/>
              <a:gd name="connsiteY877" fmla="*/ 9038182 h 13716000"/>
              <a:gd name="connsiteX878" fmla="*/ 3423868 w 14769766"/>
              <a:gd name="connsiteY878" fmla="*/ 9057891 h 13716000"/>
              <a:gd name="connsiteX879" fmla="*/ 3408120 w 14769766"/>
              <a:gd name="connsiteY879" fmla="*/ 9101762 h 13716000"/>
              <a:gd name="connsiteX880" fmla="*/ 3318961 w 14769766"/>
              <a:gd name="connsiteY880" fmla="*/ 9128923 h 13716000"/>
              <a:gd name="connsiteX881" fmla="*/ 3209406 w 14769766"/>
              <a:gd name="connsiteY881" fmla="*/ 9257140 h 13716000"/>
              <a:gd name="connsiteX882" fmla="*/ 3175025 w 14769766"/>
              <a:gd name="connsiteY882" fmla="*/ 9220189 h 13716000"/>
              <a:gd name="connsiteX883" fmla="*/ 3065471 w 14769766"/>
              <a:gd name="connsiteY883" fmla="*/ 9348408 h 13716000"/>
              <a:gd name="connsiteX884" fmla="*/ 3010699 w 14769766"/>
              <a:gd name="connsiteY884" fmla="*/ 9412512 h 13716000"/>
              <a:gd name="connsiteX885" fmla="*/ 2921538 w 14769766"/>
              <a:gd name="connsiteY885" fmla="*/ 9439669 h 13716000"/>
              <a:gd name="connsiteX886" fmla="*/ 2811985 w 14769766"/>
              <a:gd name="connsiteY886" fmla="*/ 9567885 h 13716000"/>
              <a:gd name="connsiteX887" fmla="*/ 2777603 w 14769766"/>
              <a:gd name="connsiteY887" fmla="*/ 9530937 h 13716000"/>
              <a:gd name="connsiteX888" fmla="*/ 2798001 w 14769766"/>
              <a:gd name="connsiteY888" fmla="*/ 9429875 h 13716000"/>
              <a:gd name="connsiteX889" fmla="*/ 2887158 w 14769766"/>
              <a:gd name="connsiteY889" fmla="*/ 9402718 h 13716000"/>
              <a:gd name="connsiteX890" fmla="*/ 2941937 w 14769766"/>
              <a:gd name="connsiteY890" fmla="*/ 9338608 h 13716000"/>
              <a:gd name="connsiteX891" fmla="*/ 2996709 w 14769766"/>
              <a:gd name="connsiteY891" fmla="*/ 9274504 h 13716000"/>
              <a:gd name="connsiteX892" fmla="*/ 3085868 w 14769766"/>
              <a:gd name="connsiteY892" fmla="*/ 9247344 h 13716000"/>
              <a:gd name="connsiteX893" fmla="*/ 3140643 w 14769766"/>
              <a:gd name="connsiteY893" fmla="*/ 9183238 h 13716000"/>
              <a:gd name="connsiteX894" fmla="*/ 3195420 w 14769766"/>
              <a:gd name="connsiteY894" fmla="*/ 9119128 h 13716000"/>
              <a:gd name="connsiteX895" fmla="*/ 3215817 w 14769766"/>
              <a:gd name="connsiteY895" fmla="*/ 9018068 h 13716000"/>
              <a:gd name="connsiteX896" fmla="*/ 3140643 w 14769766"/>
              <a:gd name="connsiteY896" fmla="*/ 9183238 h 13716000"/>
              <a:gd name="connsiteX897" fmla="*/ 3106262 w 14769766"/>
              <a:gd name="connsiteY897" fmla="*/ 9146289 h 13716000"/>
              <a:gd name="connsiteX898" fmla="*/ 3071881 w 14769766"/>
              <a:gd name="connsiteY898" fmla="*/ 9109335 h 13716000"/>
              <a:gd name="connsiteX899" fmla="*/ 2982725 w 14769766"/>
              <a:gd name="connsiteY899" fmla="*/ 9136491 h 13716000"/>
              <a:gd name="connsiteX900" fmla="*/ 2962327 w 14769766"/>
              <a:gd name="connsiteY900" fmla="*/ 9237552 h 13716000"/>
              <a:gd name="connsiteX901" fmla="*/ 2763619 w 14769766"/>
              <a:gd name="connsiteY901" fmla="*/ 9392924 h 13716000"/>
              <a:gd name="connsiteX902" fmla="*/ 2674459 w 14769766"/>
              <a:gd name="connsiteY902" fmla="*/ 9420082 h 13716000"/>
              <a:gd name="connsiteX903" fmla="*/ 2475745 w 14769766"/>
              <a:gd name="connsiteY903" fmla="*/ 9575459 h 13716000"/>
              <a:gd name="connsiteX904" fmla="*/ 2441365 w 14769766"/>
              <a:gd name="connsiteY904" fmla="*/ 9538509 h 13716000"/>
              <a:gd name="connsiteX905" fmla="*/ 2386589 w 14769766"/>
              <a:gd name="connsiteY905" fmla="*/ 9602616 h 13716000"/>
              <a:gd name="connsiteX906" fmla="*/ 2420972 w 14769766"/>
              <a:gd name="connsiteY906" fmla="*/ 9639568 h 13716000"/>
              <a:gd name="connsiteX907" fmla="*/ 2187878 w 14769766"/>
              <a:gd name="connsiteY907" fmla="*/ 9757988 h 13716000"/>
              <a:gd name="connsiteX908" fmla="*/ 2078324 w 14769766"/>
              <a:gd name="connsiteY908" fmla="*/ 9886207 h 13716000"/>
              <a:gd name="connsiteX909" fmla="*/ 1968770 w 14769766"/>
              <a:gd name="connsiteY909" fmla="*/ 10014426 h 13716000"/>
              <a:gd name="connsiteX910" fmla="*/ 1989167 w 14769766"/>
              <a:gd name="connsiteY910" fmla="*/ 9913366 h 13716000"/>
              <a:gd name="connsiteX911" fmla="*/ 1963163 w 14769766"/>
              <a:gd name="connsiteY911" fmla="*/ 9943800 h 13716000"/>
              <a:gd name="connsiteX912" fmla="*/ 1970806 w 14769766"/>
              <a:gd name="connsiteY912" fmla="*/ 9952013 h 13716000"/>
              <a:gd name="connsiteX913" fmla="*/ 1950983 w 14769766"/>
              <a:gd name="connsiteY913" fmla="*/ 9958054 h 13716000"/>
              <a:gd name="connsiteX914" fmla="*/ 1925831 w 14769766"/>
              <a:gd name="connsiteY914" fmla="*/ 9987492 h 13716000"/>
              <a:gd name="connsiteX915" fmla="*/ 1879613 w 14769766"/>
              <a:gd name="connsiteY915" fmla="*/ 10041582 h 13716000"/>
              <a:gd name="connsiteX916" fmla="*/ 1770062 w 14769766"/>
              <a:gd name="connsiteY916" fmla="*/ 10169800 h 13716000"/>
              <a:gd name="connsiteX917" fmla="*/ 1735679 w 14769766"/>
              <a:gd name="connsiteY917" fmla="*/ 10132845 h 13716000"/>
              <a:gd name="connsiteX918" fmla="*/ 1790459 w 14769766"/>
              <a:gd name="connsiteY918" fmla="*/ 10068733 h 13716000"/>
              <a:gd name="connsiteX919" fmla="*/ 1788775 w 14769766"/>
              <a:gd name="connsiteY919" fmla="*/ 10069248 h 13716000"/>
              <a:gd name="connsiteX920" fmla="*/ 1741212 w 14769766"/>
              <a:gd name="connsiteY920" fmla="*/ 10104936 h 13716000"/>
              <a:gd name="connsiteX921" fmla="*/ 1682936 w 14769766"/>
              <a:gd name="connsiteY921" fmla="*/ 10134543 h 13716000"/>
              <a:gd name="connsiteX922" fmla="*/ 1721116 w 14769766"/>
              <a:gd name="connsiteY922" fmla="*/ 10089860 h 13716000"/>
              <a:gd name="connsiteX923" fmla="*/ 1701299 w 14769766"/>
              <a:gd name="connsiteY923" fmla="*/ 10095894 h 13716000"/>
              <a:gd name="connsiteX924" fmla="*/ 1756077 w 14769766"/>
              <a:gd name="connsiteY924" fmla="*/ 10031783 h 13716000"/>
              <a:gd name="connsiteX925" fmla="*/ 1977874 w 14769766"/>
              <a:gd name="connsiteY925" fmla="*/ 9839740 h 13716000"/>
              <a:gd name="connsiteX926" fmla="*/ 1979476 w 14769766"/>
              <a:gd name="connsiteY926" fmla="*/ 9838351 h 13716000"/>
              <a:gd name="connsiteX927" fmla="*/ 1971325 w 14769766"/>
              <a:gd name="connsiteY927" fmla="*/ 9829590 h 13716000"/>
              <a:gd name="connsiteX928" fmla="*/ 1956820 w 14769766"/>
              <a:gd name="connsiteY928" fmla="*/ 9813999 h 13716000"/>
              <a:gd name="connsiteX929" fmla="*/ 1847269 w 14769766"/>
              <a:gd name="connsiteY929" fmla="*/ 9942216 h 13716000"/>
              <a:gd name="connsiteX930" fmla="*/ 1682936 w 14769766"/>
              <a:gd name="connsiteY930" fmla="*/ 10134543 h 13716000"/>
              <a:gd name="connsiteX931" fmla="*/ 1648557 w 14769766"/>
              <a:gd name="connsiteY931" fmla="*/ 10097591 h 13716000"/>
              <a:gd name="connsiteX932" fmla="*/ 1504619 w 14769766"/>
              <a:gd name="connsiteY932" fmla="*/ 10188860 h 13716000"/>
              <a:gd name="connsiteX933" fmla="*/ 1449843 w 14769766"/>
              <a:gd name="connsiteY933" fmla="*/ 10252968 h 13716000"/>
              <a:gd name="connsiteX934" fmla="*/ 1305912 w 14769766"/>
              <a:gd name="connsiteY934" fmla="*/ 10344232 h 13716000"/>
              <a:gd name="connsiteX935" fmla="*/ 1251133 w 14769766"/>
              <a:gd name="connsiteY935" fmla="*/ 10408343 h 13716000"/>
              <a:gd name="connsiteX936" fmla="*/ 1071214 w 14769766"/>
              <a:gd name="connsiteY936" fmla="*/ 10522420 h 13716000"/>
              <a:gd name="connsiteX937" fmla="*/ 1097718 w 14769766"/>
              <a:gd name="connsiteY937" fmla="*/ 10510699 h 13716000"/>
              <a:gd name="connsiteX938" fmla="*/ 1059267 w 14769766"/>
              <a:gd name="connsiteY938" fmla="*/ 10555705 h 13716000"/>
              <a:gd name="connsiteX939" fmla="*/ 1052419 w 14769766"/>
              <a:gd name="connsiteY939" fmla="*/ 10563716 h 13716000"/>
              <a:gd name="connsiteX940" fmla="*/ 798931 w 14769766"/>
              <a:gd name="connsiteY940" fmla="*/ 10783200 h 13716000"/>
              <a:gd name="connsiteX941" fmla="*/ 744153 w 14769766"/>
              <a:gd name="connsiteY941" fmla="*/ 10847312 h 13716000"/>
              <a:gd name="connsiteX942" fmla="*/ 777994 w 14769766"/>
              <a:gd name="connsiteY942" fmla="*/ 10883688 h 13716000"/>
              <a:gd name="connsiteX943" fmla="*/ 778531 w 14769766"/>
              <a:gd name="connsiteY943" fmla="*/ 10884266 h 13716000"/>
              <a:gd name="connsiteX944" fmla="*/ 764601 w 14769766"/>
              <a:gd name="connsiteY944" fmla="*/ 10888509 h 13716000"/>
              <a:gd name="connsiteX945" fmla="*/ 689375 w 14769766"/>
              <a:gd name="connsiteY945" fmla="*/ 10911420 h 13716000"/>
              <a:gd name="connsiteX946" fmla="*/ 634596 w 14769766"/>
              <a:gd name="connsiteY946" fmla="*/ 10975535 h 13716000"/>
              <a:gd name="connsiteX947" fmla="*/ 654991 w 14769766"/>
              <a:gd name="connsiteY947" fmla="*/ 10874469 h 13716000"/>
              <a:gd name="connsiteX948" fmla="*/ 709772 w 14769766"/>
              <a:gd name="connsiteY948" fmla="*/ 10810360 h 13716000"/>
              <a:gd name="connsiteX949" fmla="*/ 716624 w 14769766"/>
              <a:gd name="connsiteY949" fmla="*/ 10802340 h 13716000"/>
              <a:gd name="connsiteX950" fmla="*/ 757707 w 14769766"/>
              <a:gd name="connsiteY950" fmla="*/ 10754261 h 13716000"/>
              <a:gd name="connsiteX951" fmla="*/ 764548 w 14769766"/>
              <a:gd name="connsiteY951" fmla="*/ 10746250 h 13716000"/>
              <a:gd name="connsiteX952" fmla="*/ 778248 w 14769766"/>
              <a:gd name="connsiteY952" fmla="*/ 10730218 h 13716000"/>
              <a:gd name="connsiteX953" fmla="*/ 812478 w 14769766"/>
              <a:gd name="connsiteY953" fmla="*/ 10690157 h 13716000"/>
              <a:gd name="connsiteX954" fmla="*/ 819324 w 14769766"/>
              <a:gd name="connsiteY954" fmla="*/ 10682144 h 13716000"/>
              <a:gd name="connsiteX955" fmla="*/ 1038438 w 14769766"/>
              <a:gd name="connsiteY955" fmla="*/ 10425701 h 13716000"/>
              <a:gd name="connsiteX956" fmla="*/ 1216754 w 14769766"/>
              <a:gd name="connsiteY956" fmla="*/ 10371388 h 13716000"/>
              <a:gd name="connsiteX957" fmla="*/ 1326303 w 14769766"/>
              <a:gd name="connsiteY957" fmla="*/ 10243173 h 13716000"/>
              <a:gd name="connsiteX958" fmla="*/ 1579796 w 14769766"/>
              <a:gd name="connsiteY958" fmla="*/ 10023690 h 13716000"/>
              <a:gd name="connsiteX959" fmla="*/ 1643131 w 14769766"/>
              <a:gd name="connsiteY959" fmla="*/ 9949567 h 13716000"/>
              <a:gd name="connsiteX960" fmla="*/ 1666238 w 14769766"/>
              <a:gd name="connsiteY960" fmla="*/ 9922520 h 13716000"/>
              <a:gd name="connsiteX961" fmla="*/ 1668810 w 14769766"/>
              <a:gd name="connsiteY961" fmla="*/ 9919510 h 13716000"/>
              <a:gd name="connsiteX962" fmla="*/ 1675656 w 14769766"/>
              <a:gd name="connsiteY962" fmla="*/ 9911497 h 13716000"/>
              <a:gd name="connsiteX963" fmla="*/ 1689349 w 14769766"/>
              <a:gd name="connsiteY963" fmla="*/ 9895473 h 13716000"/>
              <a:gd name="connsiteX964" fmla="*/ 1744128 w 14769766"/>
              <a:gd name="connsiteY964" fmla="*/ 9831362 h 13716000"/>
              <a:gd name="connsiteX965" fmla="*/ 1942834 w 14769766"/>
              <a:gd name="connsiteY965" fmla="*/ 9675991 h 13716000"/>
              <a:gd name="connsiteX966" fmla="*/ 2086772 w 14769766"/>
              <a:gd name="connsiteY966" fmla="*/ 9584723 h 13716000"/>
              <a:gd name="connsiteX967" fmla="*/ 2175929 w 14769766"/>
              <a:gd name="connsiteY967" fmla="*/ 9557562 h 13716000"/>
              <a:gd name="connsiteX968" fmla="*/ 2196326 w 14769766"/>
              <a:gd name="connsiteY968" fmla="*/ 9456506 h 13716000"/>
              <a:gd name="connsiteX969" fmla="*/ 2285479 w 14769766"/>
              <a:gd name="connsiteY969" fmla="*/ 9429351 h 13716000"/>
              <a:gd name="connsiteX970" fmla="*/ 2340256 w 14769766"/>
              <a:gd name="connsiteY970" fmla="*/ 9365240 h 13716000"/>
              <a:gd name="connsiteX971" fmla="*/ 2395034 w 14769766"/>
              <a:gd name="connsiteY971" fmla="*/ 9301130 h 13716000"/>
              <a:gd name="connsiteX972" fmla="*/ 2340256 w 14769766"/>
              <a:gd name="connsiteY972" fmla="*/ 9365240 h 13716000"/>
              <a:gd name="connsiteX973" fmla="*/ 2161943 w 14769766"/>
              <a:gd name="connsiteY973" fmla="*/ 9419554 h 13716000"/>
              <a:gd name="connsiteX974" fmla="*/ 1928852 w 14769766"/>
              <a:gd name="connsiteY974" fmla="*/ 9537978 h 13716000"/>
              <a:gd name="connsiteX975" fmla="*/ 1874072 w 14769766"/>
              <a:gd name="connsiteY975" fmla="*/ 9602086 h 13716000"/>
              <a:gd name="connsiteX976" fmla="*/ 1784917 w 14769766"/>
              <a:gd name="connsiteY976" fmla="*/ 9629242 h 13716000"/>
              <a:gd name="connsiteX977" fmla="*/ 1695757 w 14769766"/>
              <a:gd name="connsiteY977" fmla="*/ 9656403 h 13716000"/>
              <a:gd name="connsiteX978" fmla="*/ 1600756 w 14769766"/>
              <a:gd name="connsiteY978" fmla="*/ 9767585 h 13716000"/>
              <a:gd name="connsiteX979" fmla="*/ 1586204 w 14769766"/>
              <a:gd name="connsiteY979" fmla="*/ 9784616 h 13716000"/>
              <a:gd name="connsiteX980" fmla="*/ 1620587 w 14769766"/>
              <a:gd name="connsiteY980" fmla="*/ 9821566 h 13716000"/>
              <a:gd name="connsiteX981" fmla="*/ 1511033 w 14769766"/>
              <a:gd name="connsiteY981" fmla="*/ 9949785 h 13716000"/>
              <a:gd name="connsiteX982" fmla="*/ 1476652 w 14769766"/>
              <a:gd name="connsiteY982" fmla="*/ 9912832 h 13716000"/>
              <a:gd name="connsiteX983" fmla="*/ 1387492 w 14769766"/>
              <a:gd name="connsiteY983" fmla="*/ 9939991 h 13716000"/>
              <a:gd name="connsiteX984" fmla="*/ 1332713 w 14769766"/>
              <a:gd name="connsiteY984" fmla="*/ 10004101 h 13716000"/>
              <a:gd name="connsiteX985" fmla="*/ 1243557 w 14769766"/>
              <a:gd name="connsiteY985" fmla="*/ 10031261 h 13716000"/>
              <a:gd name="connsiteX986" fmla="*/ 1318730 w 14769766"/>
              <a:gd name="connsiteY986" fmla="*/ 9866089 h 13716000"/>
              <a:gd name="connsiteX987" fmla="*/ 1229571 w 14769766"/>
              <a:gd name="connsiteY987" fmla="*/ 9893249 h 13716000"/>
              <a:gd name="connsiteX988" fmla="*/ 1263951 w 14769766"/>
              <a:gd name="connsiteY988" fmla="*/ 9930199 h 13716000"/>
              <a:gd name="connsiteX989" fmla="*/ 1209173 w 14769766"/>
              <a:gd name="connsiteY989" fmla="*/ 9994311 h 13716000"/>
              <a:gd name="connsiteX990" fmla="*/ 1120018 w 14769766"/>
              <a:gd name="connsiteY990" fmla="*/ 10021466 h 13716000"/>
              <a:gd name="connsiteX991" fmla="*/ 1030862 w 14769766"/>
              <a:gd name="connsiteY991" fmla="*/ 10048617 h 13716000"/>
              <a:gd name="connsiteX992" fmla="*/ 996481 w 14769766"/>
              <a:gd name="connsiteY992" fmla="*/ 10011665 h 13716000"/>
              <a:gd name="connsiteX993" fmla="*/ 941705 w 14769766"/>
              <a:gd name="connsiteY993" fmla="*/ 10075776 h 13716000"/>
              <a:gd name="connsiteX994" fmla="*/ 910875 w 14769766"/>
              <a:gd name="connsiteY994" fmla="*/ 10099420 h 13716000"/>
              <a:gd name="connsiteX995" fmla="*/ 880883 w 14769766"/>
              <a:gd name="connsiteY995" fmla="*/ 10118013 h 13716000"/>
              <a:gd name="connsiteX996" fmla="*/ 886793 w 14769766"/>
              <a:gd name="connsiteY996" fmla="*/ 10117882 h 13716000"/>
              <a:gd name="connsiteX997" fmla="*/ 910875 w 14769766"/>
              <a:gd name="connsiteY997" fmla="*/ 10099420 h 13716000"/>
              <a:gd name="connsiteX998" fmla="*/ 913757 w 14769766"/>
              <a:gd name="connsiteY998" fmla="*/ 10097628 h 13716000"/>
              <a:gd name="connsiteX999" fmla="*/ 886924 w 14769766"/>
              <a:gd name="connsiteY999" fmla="*/ 10139887 h 13716000"/>
              <a:gd name="connsiteX1000" fmla="*/ 832151 w 14769766"/>
              <a:gd name="connsiteY1000" fmla="*/ 10203993 h 13716000"/>
              <a:gd name="connsiteX1001" fmla="*/ 797770 w 14769766"/>
              <a:gd name="connsiteY1001" fmla="*/ 10167042 h 13716000"/>
              <a:gd name="connsiteX1002" fmla="*/ 742991 w 14769766"/>
              <a:gd name="connsiteY1002" fmla="*/ 10231152 h 13716000"/>
              <a:gd name="connsiteX1003" fmla="*/ 708610 w 14769766"/>
              <a:gd name="connsiteY1003" fmla="*/ 10194201 h 13716000"/>
              <a:gd name="connsiteX1004" fmla="*/ 653831 w 14769766"/>
              <a:gd name="connsiteY1004" fmla="*/ 10258311 h 13716000"/>
              <a:gd name="connsiteX1005" fmla="*/ 674229 w 14769766"/>
              <a:gd name="connsiteY1005" fmla="*/ 10157250 h 13716000"/>
              <a:gd name="connsiteX1006" fmla="*/ 729008 w 14769766"/>
              <a:gd name="connsiteY1006" fmla="*/ 10093142 h 13716000"/>
              <a:gd name="connsiteX1007" fmla="*/ 694626 w 14769766"/>
              <a:gd name="connsiteY1007" fmla="*/ 10056184 h 13716000"/>
              <a:gd name="connsiteX1008" fmla="*/ 660245 w 14769766"/>
              <a:gd name="connsiteY1008" fmla="*/ 10019240 h 13716000"/>
              <a:gd name="connsiteX1009" fmla="*/ 625862 w 14769766"/>
              <a:gd name="connsiteY1009" fmla="*/ 9982284 h 13716000"/>
              <a:gd name="connsiteX1010" fmla="*/ 790194 w 14769766"/>
              <a:gd name="connsiteY1010" fmla="*/ 9789959 h 13716000"/>
              <a:gd name="connsiteX1011" fmla="*/ 844967 w 14769766"/>
              <a:gd name="connsiteY1011" fmla="*/ 9725855 h 13716000"/>
              <a:gd name="connsiteX1012" fmla="*/ 810588 w 14769766"/>
              <a:gd name="connsiteY1012" fmla="*/ 9688900 h 13716000"/>
              <a:gd name="connsiteX1013" fmla="*/ 899745 w 14769766"/>
              <a:gd name="connsiteY1013" fmla="*/ 9661746 h 13716000"/>
              <a:gd name="connsiteX1014" fmla="*/ 906592 w 14769766"/>
              <a:gd name="connsiteY1014" fmla="*/ 9653732 h 13716000"/>
              <a:gd name="connsiteX1015" fmla="*/ 947675 w 14769766"/>
              <a:gd name="connsiteY1015" fmla="*/ 9605648 h 13716000"/>
              <a:gd name="connsiteX1016" fmla="*/ 954522 w 14769766"/>
              <a:gd name="connsiteY1016" fmla="*/ 9597635 h 13716000"/>
              <a:gd name="connsiteX1017" fmla="*/ 1009299 w 14769766"/>
              <a:gd name="connsiteY1017" fmla="*/ 9533524 h 13716000"/>
              <a:gd name="connsiteX1018" fmla="*/ 1029045 w 14769766"/>
              <a:gd name="connsiteY1018" fmla="*/ 9497973 h 13716000"/>
              <a:gd name="connsiteX1019" fmla="*/ 1027575 w 14769766"/>
              <a:gd name="connsiteY1019" fmla="*/ 9501283 h 13716000"/>
              <a:gd name="connsiteX1020" fmla="*/ 1064078 w 14769766"/>
              <a:gd name="connsiteY1020" fmla="*/ 9469415 h 13716000"/>
              <a:gd name="connsiteX1021" fmla="*/ 1153235 w 14769766"/>
              <a:gd name="connsiteY1021" fmla="*/ 9442261 h 13716000"/>
              <a:gd name="connsiteX1022" fmla="*/ 1173632 w 14769766"/>
              <a:gd name="connsiteY1022" fmla="*/ 9341198 h 13716000"/>
              <a:gd name="connsiteX1023" fmla="*/ 1317565 w 14769766"/>
              <a:gd name="connsiteY1023" fmla="*/ 9249936 h 13716000"/>
              <a:gd name="connsiteX1024" fmla="*/ 1337962 w 14769766"/>
              <a:gd name="connsiteY1024" fmla="*/ 9148874 h 13716000"/>
              <a:gd name="connsiteX1025" fmla="*/ 1194028 w 14769766"/>
              <a:gd name="connsiteY1025" fmla="*/ 9240136 h 13716000"/>
              <a:gd name="connsiteX1026" fmla="*/ 1214419 w 14769766"/>
              <a:gd name="connsiteY1026" fmla="*/ 9139080 h 13716000"/>
              <a:gd name="connsiteX1027" fmla="*/ 1104868 w 14769766"/>
              <a:gd name="connsiteY1027" fmla="*/ 9267295 h 13716000"/>
              <a:gd name="connsiteX1028" fmla="*/ 1070487 w 14769766"/>
              <a:gd name="connsiteY1028" fmla="*/ 9230343 h 13716000"/>
              <a:gd name="connsiteX1029" fmla="*/ 1015708 w 14769766"/>
              <a:gd name="connsiteY1029" fmla="*/ 9294455 h 13716000"/>
              <a:gd name="connsiteX1030" fmla="*/ 926555 w 14769766"/>
              <a:gd name="connsiteY1030" fmla="*/ 9321609 h 13716000"/>
              <a:gd name="connsiteX1031" fmla="*/ 871773 w 14769766"/>
              <a:gd name="connsiteY1031" fmla="*/ 9385720 h 13716000"/>
              <a:gd name="connsiteX1032" fmla="*/ 837394 w 14769766"/>
              <a:gd name="connsiteY1032" fmla="*/ 9348767 h 13716000"/>
              <a:gd name="connsiteX1033" fmla="*/ 569920 w 14769766"/>
              <a:gd name="connsiteY1033" fmla="*/ 9430237 h 13716000"/>
              <a:gd name="connsiteX1034" fmla="*/ 590312 w 14769766"/>
              <a:gd name="connsiteY1034" fmla="*/ 9329184 h 13716000"/>
              <a:gd name="connsiteX1035" fmla="*/ 645091 w 14769766"/>
              <a:gd name="connsiteY1035" fmla="*/ 9265073 h 13716000"/>
              <a:gd name="connsiteX1036" fmla="*/ 754648 w 14769766"/>
              <a:gd name="connsiteY1036" fmla="*/ 9136850 h 13716000"/>
              <a:gd name="connsiteX1037" fmla="*/ 809424 w 14769766"/>
              <a:gd name="connsiteY1037" fmla="*/ 9072744 h 13716000"/>
              <a:gd name="connsiteX1038" fmla="*/ 775042 w 14769766"/>
              <a:gd name="connsiteY1038" fmla="*/ 9035793 h 13716000"/>
              <a:gd name="connsiteX1039" fmla="*/ 720265 w 14769766"/>
              <a:gd name="connsiteY1039" fmla="*/ 9099901 h 13716000"/>
              <a:gd name="connsiteX1040" fmla="*/ 685887 w 14769766"/>
              <a:gd name="connsiteY1040" fmla="*/ 9062950 h 13716000"/>
              <a:gd name="connsiteX1041" fmla="*/ 631108 w 14769766"/>
              <a:gd name="connsiteY1041" fmla="*/ 9127059 h 13716000"/>
              <a:gd name="connsiteX1042" fmla="*/ 596726 w 14769766"/>
              <a:gd name="connsiteY1042" fmla="*/ 9090106 h 13716000"/>
              <a:gd name="connsiteX1043" fmla="*/ 651503 w 14769766"/>
              <a:gd name="connsiteY1043" fmla="*/ 9025998 h 13716000"/>
              <a:gd name="connsiteX1044" fmla="*/ 671899 w 14769766"/>
              <a:gd name="connsiteY1044" fmla="*/ 8924941 h 13716000"/>
              <a:gd name="connsiteX1045" fmla="*/ 726676 w 14769766"/>
              <a:gd name="connsiteY1045" fmla="*/ 8860829 h 13716000"/>
              <a:gd name="connsiteX1046" fmla="*/ 692297 w 14769766"/>
              <a:gd name="connsiteY1046" fmla="*/ 8823876 h 13716000"/>
              <a:gd name="connsiteX1047" fmla="*/ 781456 w 14769766"/>
              <a:gd name="connsiteY1047" fmla="*/ 8796719 h 13716000"/>
              <a:gd name="connsiteX1048" fmla="*/ 856624 w 14769766"/>
              <a:gd name="connsiteY1048" fmla="*/ 8631552 h 13716000"/>
              <a:gd name="connsiteX1049" fmla="*/ 911402 w 14769766"/>
              <a:gd name="connsiteY1049" fmla="*/ 8567446 h 13716000"/>
              <a:gd name="connsiteX1050" fmla="*/ 877018 w 14769766"/>
              <a:gd name="connsiteY1050" fmla="*/ 8530492 h 13716000"/>
              <a:gd name="connsiteX1051" fmla="*/ 767467 w 14769766"/>
              <a:gd name="connsiteY1051" fmla="*/ 8658710 h 13716000"/>
              <a:gd name="connsiteX1052" fmla="*/ 712692 w 14769766"/>
              <a:gd name="connsiteY1052" fmla="*/ 8722814 h 13716000"/>
              <a:gd name="connsiteX1053" fmla="*/ 623534 w 14769766"/>
              <a:gd name="connsiteY1053" fmla="*/ 8749974 h 13716000"/>
              <a:gd name="connsiteX1054" fmla="*/ 548359 w 14769766"/>
              <a:gd name="connsiteY1054" fmla="*/ 8915142 h 13716000"/>
              <a:gd name="connsiteX1055" fmla="*/ 637518 w 14769766"/>
              <a:gd name="connsiteY1055" fmla="*/ 8887989 h 13716000"/>
              <a:gd name="connsiteX1056" fmla="*/ 582743 w 14769766"/>
              <a:gd name="connsiteY1056" fmla="*/ 8952093 h 13716000"/>
              <a:gd name="connsiteX1057" fmla="*/ 473186 w 14769766"/>
              <a:gd name="connsiteY1057" fmla="*/ 9080314 h 13716000"/>
              <a:gd name="connsiteX1058" fmla="*/ 438804 w 14769766"/>
              <a:gd name="connsiteY1058" fmla="*/ 9043363 h 13716000"/>
              <a:gd name="connsiteX1059" fmla="*/ 404426 w 14769766"/>
              <a:gd name="connsiteY1059" fmla="*/ 9006412 h 13716000"/>
              <a:gd name="connsiteX1060" fmla="*/ 424821 w 14769766"/>
              <a:gd name="connsiteY1060" fmla="*/ 8905348 h 13716000"/>
              <a:gd name="connsiteX1061" fmla="*/ 513981 w 14769766"/>
              <a:gd name="connsiteY1061" fmla="*/ 8878192 h 13716000"/>
              <a:gd name="connsiteX1062" fmla="*/ 602995 w 14769766"/>
              <a:gd name="connsiteY1062" fmla="*/ 8774015 h 13716000"/>
              <a:gd name="connsiteX1063" fmla="*/ 574360 w 14769766"/>
              <a:gd name="connsiteY1063" fmla="*/ 8786346 h 13716000"/>
              <a:gd name="connsiteX1064" fmla="*/ 580547 w 14769766"/>
              <a:gd name="connsiteY1064" fmla="*/ 8755657 h 13716000"/>
              <a:gd name="connsiteX1065" fmla="*/ 589153 w 14769766"/>
              <a:gd name="connsiteY1065" fmla="*/ 8713023 h 13716000"/>
              <a:gd name="connsiteX1066" fmla="*/ 534373 w 14769766"/>
              <a:gd name="connsiteY1066" fmla="*/ 8777133 h 13716000"/>
              <a:gd name="connsiteX1067" fmla="*/ 479600 w 14769766"/>
              <a:gd name="connsiteY1067" fmla="*/ 8841240 h 13716000"/>
              <a:gd name="connsiteX1068" fmla="*/ 445218 w 14769766"/>
              <a:gd name="connsiteY1068" fmla="*/ 8804289 h 13716000"/>
              <a:gd name="connsiteX1069" fmla="*/ 499993 w 14769766"/>
              <a:gd name="connsiteY1069" fmla="*/ 8740184 h 13716000"/>
              <a:gd name="connsiteX1070" fmla="*/ 465612 w 14769766"/>
              <a:gd name="connsiteY1070" fmla="*/ 8703230 h 13716000"/>
              <a:gd name="connsiteX1071" fmla="*/ 451627 w 14769766"/>
              <a:gd name="connsiteY1071" fmla="*/ 8565215 h 13716000"/>
              <a:gd name="connsiteX1072" fmla="*/ 506405 w 14769766"/>
              <a:gd name="connsiteY1072" fmla="*/ 8501108 h 13716000"/>
              <a:gd name="connsiteX1073" fmla="*/ 540786 w 14769766"/>
              <a:gd name="connsiteY1073" fmla="*/ 8538059 h 13716000"/>
              <a:gd name="connsiteX1074" fmla="*/ 486010 w 14769766"/>
              <a:gd name="connsiteY1074" fmla="*/ 8602169 h 13716000"/>
              <a:gd name="connsiteX1075" fmla="*/ 520391 w 14769766"/>
              <a:gd name="connsiteY1075" fmla="*/ 8639120 h 13716000"/>
              <a:gd name="connsiteX1076" fmla="*/ 575170 w 14769766"/>
              <a:gd name="connsiteY1076" fmla="*/ 8575011 h 13716000"/>
              <a:gd name="connsiteX1077" fmla="*/ 615956 w 14769766"/>
              <a:gd name="connsiteY1077" fmla="*/ 8372892 h 13716000"/>
              <a:gd name="connsiteX1078" fmla="*/ 561180 w 14769766"/>
              <a:gd name="connsiteY1078" fmla="*/ 8437002 h 13716000"/>
              <a:gd name="connsiteX1079" fmla="*/ 526796 w 14769766"/>
              <a:gd name="connsiteY1079" fmla="*/ 8400049 h 13716000"/>
              <a:gd name="connsiteX1080" fmla="*/ 581575 w 14769766"/>
              <a:gd name="connsiteY1080" fmla="*/ 8335940 h 13716000"/>
              <a:gd name="connsiteX1081" fmla="*/ 636351 w 14769766"/>
              <a:gd name="connsiteY1081" fmla="*/ 8271834 h 13716000"/>
              <a:gd name="connsiteX1082" fmla="*/ 745907 w 14769766"/>
              <a:gd name="connsiteY1082" fmla="*/ 8143615 h 13716000"/>
              <a:gd name="connsiteX1083" fmla="*/ 711526 w 14769766"/>
              <a:gd name="connsiteY1083" fmla="*/ 8106662 h 13716000"/>
              <a:gd name="connsiteX1084" fmla="*/ 656746 w 14769766"/>
              <a:gd name="connsiteY1084" fmla="*/ 8170774 h 13716000"/>
              <a:gd name="connsiteX1085" fmla="*/ 567586 w 14769766"/>
              <a:gd name="connsiteY1085" fmla="*/ 8197929 h 13716000"/>
              <a:gd name="connsiteX1086" fmla="*/ 677145 w 14769766"/>
              <a:gd name="connsiteY1086" fmla="*/ 8069710 h 13716000"/>
              <a:gd name="connsiteX1087" fmla="*/ 786699 w 14769766"/>
              <a:gd name="connsiteY1087" fmla="*/ 7941493 h 13716000"/>
              <a:gd name="connsiteX1088" fmla="*/ 642764 w 14769766"/>
              <a:gd name="connsiteY1088" fmla="*/ 8032760 h 13716000"/>
              <a:gd name="connsiteX1089" fmla="*/ 587988 w 14769766"/>
              <a:gd name="connsiteY1089" fmla="*/ 8096871 h 13716000"/>
              <a:gd name="connsiteX1090" fmla="*/ 553604 w 14769766"/>
              <a:gd name="connsiteY1090" fmla="*/ 8059919 h 13716000"/>
              <a:gd name="connsiteX1091" fmla="*/ 663162 w 14769766"/>
              <a:gd name="connsiteY1091" fmla="*/ 7931696 h 13716000"/>
              <a:gd name="connsiteX1092" fmla="*/ 574003 w 14769766"/>
              <a:gd name="connsiteY1092" fmla="*/ 7958856 h 13716000"/>
              <a:gd name="connsiteX1093" fmla="*/ 628781 w 14769766"/>
              <a:gd name="connsiteY1093" fmla="*/ 7894744 h 13716000"/>
              <a:gd name="connsiteX1094" fmla="*/ 594400 w 14769766"/>
              <a:gd name="connsiteY1094" fmla="*/ 7857793 h 13716000"/>
              <a:gd name="connsiteX1095" fmla="*/ 602955 w 14769766"/>
              <a:gd name="connsiteY1095" fmla="*/ 7847781 h 13716000"/>
              <a:gd name="connsiteX1096" fmla="*/ 649173 w 14769766"/>
              <a:gd name="connsiteY1096" fmla="*/ 7793687 h 13716000"/>
              <a:gd name="connsiteX1097" fmla="*/ 614792 w 14769766"/>
              <a:gd name="connsiteY1097" fmla="*/ 7756735 h 13716000"/>
              <a:gd name="connsiteX1098" fmla="*/ 724343 w 14769766"/>
              <a:gd name="connsiteY1098" fmla="*/ 7628522 h 13716000"/>
              <a:gd name="connsiteX1099" fmla="*/ 779122 w 14769766"/>
              <a:gd name="connsiteY1099" fmla="*/ 7564411 h 13716000"/>
              <a:gd name="connsiteX1100" fmla="*/ 689962 w 14769766"/>
              <a:gd name="connsiteY1100" fmla="*/ 7591570 h 13716000"/>
              <a:gd name="connsiteX1101" fmla="*/ 600805 w 14769766"/>
              <a:gd name="connsiteY1101" fmla="*/ 7618726 h 13716000"/>
              <a:gd name="connsiteX1102" fmla="*/ 710360 w 14769766"/>
              <a:gd name="connsiteY1102" fmla="*/ 7490508 h 13716000"/>
              <a:gd name="connsiteX1103" fmla="*/ 675980 w 14769766"/>
              <a:gd name="connsiteY1103" fmla="*/ 7453556 h 13716000"/>
              <a:gd name="connsiteX1104" fmla="*/ 621202 w 14769766"/>
              <a:gd name="connsiteY1104" fmla="*/ 7517666 h 13716000"/>
              <a:gd name="connsiteX1105" fmla="*/ 632995 w 14769766"/>
              <a:gd name="connsiteY1105" fmla="*/ 7459242 h 13716000"/>
              <a:gd name="connsiteX1106" fmla="*/ 637428 w 14769766"/>
              <a:gd name="connsiteY1106" fmla="*/ 7437279 h 13716000"/>
              <a:gd name="connsiteX1107" fmla="*/ 643567 w 14769766"/>
              <a:gd name="connsiteY1107" fmla="*/ 7436011 h 13716000"/>
              <a:gd name="connsiteX1108" fmla="*/ 641597 w 14769766"/>
              <a:gd name="connsiteY1108" fmla="*/ 7416604 h 13716000"/>
              <a:gd name="connsiteX1109" fmla="*/ 730753 w 14769766"/>
              <a:gd name="connsiteY1109" fmla="*/ 7389449 h 13716000"/>
              <a:gd name="connsiteX1110" fmla="*/ 696373 w 14769766"/>
              <a:gd name="connsiteY1110" fmla="*/ 7352499 h 13716000"/>
              <a:gd name="connsiteX1111" fmla="*/ 751151 w 14769766"/>
              <a:gd name="connsiteY1111" fmla="*/ 7288387 h 13716000"/>
              <a:gd name="connsiteX1112" fmla="*/ 771548 w 14769766"/>
              <a:gd name="connsiteY1112" fmla="*/ 7187327 h 13716000"/>
              <a:gd name="connsiteX1113" fmla="*/ 805930 w 14769766"/>
              <a:gd name="connsiteY1113" fmla="*/ 7224279 h 13716000"/>
              <a:gd name="connsiteX1114" fmla="*/ 826327 w 14769766"/>
              <a:gd name="connsiteY1114" fmla="*/ 7123216 h 13716000"/>
              <a:gd name="connsiteX1115" fmla="*/ 990657 w 14769766"/>
              <a:gd name="connsiteY1115" fmla="*/ 6930889 h 13716000"/>
              <a:gd name="connsiteX1116" fmla="*/ 1045437 w 14769766"/>
              <a:gd name="connsiteY1116" fmla="*/ 6866779 h 13716000"/>
              <a:gd name="connsiteX1117" fmla="*/ 1011057 w 14769766"/>
              <a:gd name="connsiteY1117" fmla="*/ 6829829 h 13716000"/>
              <a:gd name="connsiteX1118" fmla="*/ 1100214 w 14769766"/>
              <a:gd name="connsiteY1118" fmla="*/ 6802671 h 13716000"/>
              <a:gd name="connsiteX1119" fmla="*/ 1120609 w 14769766"/>
              <a:gd name="connsiteY1119" fmla="*/ 6701609 h 13716000"/>
              <a:gd name="connsiteX1120" fmla="*/ 1154990 w 14769766"/>
              <a:gd name="connsiteY1120" fmla="*/ 6738563 h 13716000"/>
              <a:gd name="connsiteX1121" fmla="*/ 1209769 w 14769766"/>
              <a:gd name="connsiteY1121" fmla="*/ 6674452 h 13716000"/>
              <a:gd name="connsiteX1122" fmla="*/ 1244150 w 14769766"/>
              <a:gd name="connsiteY1122" fmla="*/ 6711404 h 13716000"/>
              <a:gd name="connsiteX1123" fmla="*/ 1298928 w 14769766"/>
              <a:gd name="connsiteY1123" fmla="*/ 6647293 h 13716000"/>
              <a:gd name="connsiteX1124" fmla="*/ 1353704 w 14769766"/>
              <a:gd name="connsiteY1124" fmla="*/ 6583185 h 13716000"/>
              <a:gd name="connsiteX1125" fmla="*/ 1408477 w 14769766"/>
              <a:gd name="connsiteY1125" fmla="*/ 6519081 h 13716000"/>
              <a:gd name="connsiteX1126" fmla="*/ 1374098 w 14769766"/>
              <a:gd name="connsiteY1126" fmla="*/ 6482131 h 13716000"/>
              <a:gd name="connsiteX1127" fmla="*/ 1284943 w 14769766"/>
              <a:gd name="connsiteY1127" fmla="*/ 6509282 h 13716000"/>
              <a:gd name="connsiteX1128" fmla="*/ 1339715 w 14769766"/>
              <a:gd name="connsiteY1128" fmla="*/ 6445177 h 13716000"/>
              <a:gd name="connsiteX1129" fmla="*/ 1504045 w 14769766"/>
              <a:gd name="connsiteY1129" fmla="*/ 6252851 h 13716000"/>
              <a:gd name="connsiteX1130" fmla="*/ 1593205 w 14769766"/>
              <a:gd name="connsiteY1130" fmla="*/ 6225692 h 13716000"/>
              <a:gd name="connsiteX1131" fmla="*/ 1538429 w 14769766"/>
              <a:gd name="connsiteY1131" fmla="*/ 6289802 h 13716000"/>
              <a:gd name="connsiteX1132" fmla="*/ 1572810 w 14769766"/>
              <a:gd name="connsiteY1132" fmla="*/ 6326752 h 13716000"/>
              <a:gd name="connsiteX1133" fmla="*/ 1627586 w 14769766"/>
              <a:gd name="connsiteY1133" fmla="*/ 6262643 h 13716000"/>
              <a:gd name="connsiteX1134" fmla="*/ 1682364 w 14769766"/>
              <a:gd name="connsiteY1134" fmla="*/ 6198533 h 13716000"/>
              <a:gd name="connsiteX1135" fmla="*/ 1737140 w 14769766"/>
              <a:gd name="connsiteY1135" fmla="*/ 6134426 h 13716000"/>
              <a:gd name="connsiteX1136" fmla="*/ 1702762 w 14769766"/>
              <a:gd name="connsiteY1136" fmla="*/ 6097473 h 13716000"/>
              <a:gd name="connsiteX1137" fmla="*/ 1757538 w 14769766"/>
              <a:gd name="connsiteY1137" fmla="*/ 6033362 h 13716000"/>
              <a:gd name="connsiteX1138" fmla="*/ 1812310 w 14769766"/>
              <a:gd name="connsiteY1138" fmla="*/ 5969260 h 13716000"/>
              <a:gd name="connsiteX1139" fmla="*/ 1823564 w 14769766"/>
              <a:gd name="connsiteY1139" fmla="*/ 5965829 h 13716000"/>
              <a:gd name="connsiteX1140" fmla="*/ 1828123 w 14769766"/>
              <a:gd name="connsiteY1140" fmla="*/ 5943241 h 13716000"/>
              <a:gd name="connsiteX1141" fmla="*/ 1830672 w 14769766"/>
              <a:gd name="connsiteY1141" fmla="*/ 5930607 h 13716000"/>
              <a:gd name="connsiteX1142" fmla="*/ 1885448 w 14769766"/>
              <a:gd name="connsiteY1142" fmla="*/ 5866500 h 13716000"/>
              <a:gd name="connsiteX1143" fmla="*/ 1896285 w 14769766"/>
              <a:gd name="connsiteY1143" fmla="*/ 5813547 h 13716000"/>
              <a:gd name="connsiteX1144" fmla="*/ 1891782 w 14769766"/>
              <a:gd name="connsiteY1144" fmla="*/ 5808706 h 13716000"/>
              <a:gd name="connsiteX1145" fmla="*/ 1887486 w 14769766"/>
              <a:gd name="connsiteY1145" fmla="*/ 5804089 h 13716000"/>
              <a:gd name="connsiteX1146" fmla="*/ 1510458 w 14769766"/>
              <a:gd name="connsiteY1146" fmla="*/ 6013774 h 13716000"/>
              <a:gd name="connsiteX1147" fmla="*/ 1421301 w 14769766"/>
              <a:gd name="connsiteY1147" fmla="*/ 6040933 h 13716000"/>
              <a:gd name="connsiteX1148" fmla="*/ 1332142 w 14769766"/>
              <a:gd name="connsiteY1148" fmla="*/ 6068091 h 13716000"/>
              <a:gd name="connsiteX1149" fmla="*/ 1297758 w 14769766"/>
              <a:gd name="connsiteY1149" fmla="*/ 6031139 h 13716000"/>
              <a:gd name="connsiteX1150" fmla="*/ 1386920 w 14769766"/>
              <a:gd name="connsiteY1150" fmla="*/ 6003981 h 13716000"/>
              <a:gd name="connsiteX1151" fmla="*/ 1352536 w 14769766"/>
              <a:gd name="connsiteY1151" fmla="*/ 5967028 h 13716000"/>
              <a:gd name="connsiteX1152" fmla="*/ 1407313 w 14769766"/>
              <a:gd name="connsiteY1152" fmla="*/ 5902921 h 13716000"/>
              <a:gd name="connsiteX1153" fmla="*/ 1482489 w 14769766"/>
              <a:gd name="connsiteY1153" fmla="*/ 5737751 h 13716000"/>
              <a:gd name="connsiteX1154" fmla="*/ 1640827 w 14769766"/>
              <a:gd name="connsiteY1154" fmla="*/ 5552439 h 13716000"/>
              <a:gd name="connsiteX1155" fmla="*/ 1660644 w 14769766"/>
              <a:gd name="connsiteY1155" fmla="*/ 5529248 h 13716000"/>
              <a:gd name="connsiteX1156" fmla="*/ 1662626 w 14769766"/>
              <a:gd name="connsiteY1156" fmla="*/ 5519409 h 13716000"/>
              <a:gd name="connsiteX1157" fmla="*/ 1665178 w 14769766"/>
              <a:gd name="connsiteY1157" fmla="*/ 5506777 h 13716000"/>
              <a:gd name="connsiteX1158" fmla="*/ 1684999 w 14769766"/>
              <a:gd name="connsiteY1158" fmla="*/ 5500740 h 13716000"/>
              <a:gd name="connsiteX1159" fmla="*/ 1722137 w 14769766"/>
              <a:gd name="connsiteY1159" fmla="*/ 5457280 h 13716000"/>
              <a:gd name="connsiteX1160" fmla="*/ 1756372 w 14769766"/>
              <a:gd name="connsiteY1160" fmla="*/ 5417209 h 13716000"/>
              <a:gd name="connsiteX1161" fmla="*/ 1811149 w 14769766"/>
              <a:gd name="connsiteY1161" fmla="*/ 5353101 h 13716000"/>
              <a:gd name="connsiteX1162" fmla="*/ 1824976 w 14769766"/>
              <a:gd name="connsiteY1162" fmla="*/ 5336918 h 13716000"/>
              <a:gd name="connsiteX1163" fmla="*/ 1826961 w 14769766"/>
              <a:gd name="connsiteY1163" fmla="*/ 5327081 h 13716000"/>
              <a:gd name="connsiteX1164" fmla="*/ 1829511 w 14769766"/>
              <a:gd name="connsiteY1164" fmla="*/ 5314450 h 13716000"/>
              <a:gd name="connsiteX1165" fmla="*/ 1774733 w 14769766"/>
              <a:gd name="connsiteY1165" fmla="*/ 5378558 h 13716000"/>
              <a:gd name="connsiteX1166" fmla="*/ 1719957 w 14769766"/>
              <a:gd name="connsiteY1166" fmla="*/ 5442669 h 13716000"/>
              <a:gd name="connsiteX1167" fmla="*/ 1685573 w 14769766"/>
              <a:gd name="connsiteY1167" fmla="*/ 5405717 h 13716000"/>
              <a:gd name="connsiteX1168" fmla="*/ 1740351 w 14769766"/>
              <a:gd name="connsiteY1168" fmla="*/ 5341608 h 13716000"/>
              <a:gd name="connsiteX1169" fmla="*/ 1705971 w 14769766"/>
              <a:gd name="connsiteY1169" fmla="*/ 5304655 h 13716000"/>
              <a:gd name="connsiteX1170" fmla="*/ 1691986 w 14769766"/>
              <a:gd name="connsiteY1170" fmla="*/ 5166644 h 13716000"/>
              <a:gd name="connsiteX1171" fmla="*/ 1746762 w 14769766"/>
              <a:gd name="connsiteY1171" fmla="*/ 5102533 h 13716000"/>
              <a:gd name="connsiteX1172" fmla="*/ 1781143 w 14769766"/>
              <a:gd name="connsiteY1172" fmla="*/ 5139485 h 13716000"/>
              <a:gd name="connsiteX1173" fmla="*/ 1726365 w 14769766"/>
              <a:gd name="connsiteY1173" fmla="*/ 5203594 h 13716000"/>
              <a:gd name="connsiteX1174" fmla="*/ 1760747 w 14769766"/>
              <a:gd name="connsiteY1174" fmla="*/ 5240545 h 13716000"/>
              <a:gd name="connsiteX1175" fmla="*/ 1815525 w 14769766"/>
              <a:gd name="connsiteY1175" fmla="*/ 5176436 h 13716000"/>
              <a:gd name="connsiteX1176" fmla="*/ 1856313 w 14769766"/>
              <a:gd name="connsiteY1176" fmla="*/ 4974322 h 13716000"/>
              <a:gd name="connsiteX1177" fmla="*/ 1801535 w 14769766"/>
              <a:gd name="connsiteY1177" fmla="*/ 5038430 h 13716000"/>
              <a:gd name="connsiteX1178" fmla="*/ 1767153 w 14769766"/>
              <a:gd name="connsiteY1178" fmla="*/ 5001477 h 13716000"/>
              <a:gd name="connsiteX1179" fmla="*/ 1821932 w 14769766"/>
              <a:gd name="connsiteY1179" fmla="*/ 4937368 h 13716000"/>
              <a:gd name="connsiteX1180" fmla="*/ 1876709 w 14769766"/>
              <a:gd name="connsiteY1180" fmla="*/ 4873259 h 13716000"/>
              <a:gd name="connsiteX1181" fmla="*/ 1986265 w 14769766"/>
              <a:gd name="connsiteY1181" fmla="*/ 4745041 h 13716000"/>
              <a:gd name="connsiteX1182" fmla="*/ 1951881 w 14769766"/>
              <a:gd name="connsiteY1182" fmla="*/ 4708086 h 13716000"/>
              <a:gd name="connsiteX1183" fmla="*/ 1897103 w 14769766"/>
              <a:gd name="connsiteY1183" fmla="*/ 4772197 h 13716000"/>
              <a:gd name="connsiteX1184" fmla="*/ 1807946 w 14769766"/>
              <a:gd name="connsiteY1184" fmla="*/ 4799356 h 13716000"/>
              <a:gd name="connsiteX1185" fmla="*/ 1917500 w 14769766"/>
              <a:gd name="connsiteY1185" fmla="*/ 4671137 h 13716000"/>
              <a:gd name="connsiteX1186" fmla="*/ 2027058 w 14769766"/>
              <a:gd name="connsiteY1186" fmla="*/ 4542919 h 13716000"/>
              <a:gd name="connsiteX1187" fmla="*/ 1883120 w 14769766"/>
              <a:gd name="connsiteY1187" fmla="*/ 4634186 h 13716000"/>
              <a:gd name="connsiteX1188" fmla="*/ 1828344 w 14769766"/>
              <a:gd name="connsiteY1188" fmla="*/ 4698296 h 13716000"/>
              <a:gd name="connsiteX1189" fmla="*/ 1793963 w 14769766"/>
              <a:gd name="connsiteY1189" fmla="*/ 4661345 h 13716000"/>
              <a:gd name="connsiteX1190" fmla="*/ 1903516 w 14769766"/>
              <a:gd name="connsiteY1190" fmla="*/ 4533125 h 13716000"/>
              <a:gd name="connsiteX1191" fmla="*/ 1814359 w 14769766"/>
              <a:gd name="connsiteY1191" fmla="*/ 4560284 h 13716000"/>
              <a:gd name="connsiteX1192" fmla="*/ 1869135 w 14769766"/>
              <a:gd name="connsiteY1192" fmla="*/ 4496174 h 13716000"/>
              <a:gd name="connsiteX1193" fmla="*/ 1834755 w 14769766"/>
              <a:gd name="connsiteY1193" fmla="*/ 4459224 h 13716000"/>
              <a:gd name="connsiteX1194" fmla="*/ 1843314 w 14769766"/>
              <a:gd name="connsiteY1194" fmla="*/ 4449205 h 13716000"/>
              <a:gd name="connsiteX1195" fmla="*/ 1889533 w 14769766"/>
              <a:gd name="connsiteY1195" fmla="*/ 4395112 h 13716000"/>
              <a:gd name="connsiteX1196" fmla="*/ 1855151 w 14769766"/>
              <a:gd name="connsiteY1196" fmla="*/ 4358160 h 13716000"/>
              <a:gd name="connsiteX1197" fmla="*/ 1964700 w 14769766"/>
              <a:gd name="connsiteY1197" fmla="*/ 4229947 h 13716000"/>
              <a:gd name="connsiteX1198" fmla="*/ 2019479 w 14769766"/>
              <a:gd name="connsiteY1198" fmla="*/ 4165837 h 13716000"/>
              <a:gd name="connsiteX1199" fmla="*/ 1930319 w 14769766"/>
              <a:gd name="connsiteY1199" fmla="*/ 4192995 h 13716000"/>
              <a:gd name="connsiteX1200" fmla="*/ 1841162 w 14769766"/>
              <a:gd name="connsiteY1200" fmla="*/ 4220153 h 13716000"/>
              <a:gd name="connsiteX1201" fmla="*/ 1950714 w 14769766"/>
              <a:gd name="connsiteY1201" fmla="*/ 4091935 h 13716000"/>
              <a:gd name="connsiteX1202" fmla="*/ 1916333 w 14769766"/>
              <a:gd name="connsiteY1202" fmla="*/ 4054982 h 13716000"/>
              <a:gd name="connsiteX1203" fmla="*/ 1861557 w 14769766"/>
              <a:gd name="connsiteY1203" fmla="*/ 4119092 h 13716000"/>
              <a:gd name="connsiteX1204" fmla="*/ 1873348 w 14769766"/>
              <a:gd name="connsiteY1204" fmla="*/ 4060667 h 13716000"/>
              <a:gd name="connsiteX1205" fmla="*/ 1877783 w 14769766"/>
              <a:gd name="connsiteY1205" fmla="*/ 4038703 h 13716000"/>
              <a:gd name="connsiteX1206" fmla="*/ 1883921 w 14769766"/>
              <a:gd name="connsiteY1206" fmla="*/ 4037436 h 13716000"/>
              <a:gd name="connsiteX1207" fmla="*/ 1881955 w 14769766"/>
              <a:gd name="connsiteY1207" fmla="*/ 4018032 h 13716000"/>
              <a:gd name="connsiteX1208" fmla="*/ 1971112 w 14769766"/>
              <a:gd name="connsiteY1208" fmla="*/ 3990873 h 13716000"/>
              <a:gd name="connsiteX1209" fmla="*/ 1936732 w 14769766"/>
              <a:gd name="connsiteY1209" fmla="*/ 3953923 h 13716000"/>
              <a:gd name="connsiteX1210" fmla="*/ 1991508 w 14769766"/>
              <a:gd name="connsiteY1210" fmla="*/ 3889813 h 13716000"/>
              <a:gd name="connsiteX1211" fmla="*/ 2011904 w 14769766"/>
              <a:gd name="connsiteY1211" fmla="*/ 3788752 h 13716000"/>
              <a:gd name="connsiteX1212" fmla="*/ 2046287 w 14769766"/>
              <a:gd name="connsiteY1212" fmla="*/ 3825704 h 13716000"/>
              <a:gd name="connsiteX1213" fmla="*/ 2066682 w 14769766"/>
              <a:gd name="connsiteY1213" fmla="*/ 3724642 h 13716000"/>
              <a:gd name="connsiteX1214" fmla="*/ 2231012 w 14769766"/>
              <a:gd name="connsiteY1214" fmla="*/ 3532316 h 13716000"/>
              <a:gd name="connsiteX1215" fmla="*/ 2285790 w 14769766"/>
              <a:gd name="connsiteY1215" fmla="*/ 3468208 h 13716000"/>
              <a:gd name="connsiteX1216" fmla="*/ 2251409 w 14769766"/>
              <a:gd name="connsiteY1216" fmla="*/ 3431258 h 13716000"/>
              <a:gd name="connsiteX1217" fmla="*/ 2340566 w 14769766"/>
              <a:gd name="connsiteY1217" fmla="*/ 3404098 h 13716000"/>
              <a:gd name="connsiteX1218" fmla="*/ 2360966 w 14769766"/>
              <a:gd name="connsiteY1218" fmla="*/ 3303038 h 13716000"/>
              <a:gd name="connsiteX1219" fmla="*/ 2395344 w 14769766"/>
              <a:gd name="connsiteY1219" fmla="*/ 3339988 h 13716000"/>
              <a:gd name="connsiteX1220" fmla="*/ 2450123 w 14769766"/>
              <a:gd name="connsiteY1220" fmla="*/ 3275880 h 13716000"/>
              <a:gd name="connsiteX1221" fmla="*/ 2484504 w 14769766"/>
              <a:gd name="connsiteY1221" fmla="*/ 3312830 h 13716000"/>
              <a:gd name="connsiteX1222" fmla="*/ 2539281 w 14769766"/>
              <a:gd name="connsiteY1222" fmla="*/ 3248724 h 13716000"/>
              <a:gd name="connsiteX1223" fmla="*/ 2594059 w 14769766"/>
              <a:gd name="connsiteY1223" fmla="*/ 3184612 h 13716000"/>
              <a:gd name="connsiteX1224" fmla="*/ 2648831 w 14769766"/>
              <a:gd name="connsiteY1224" fmla="*/ 3120508 h 13716000"/>
              <a:gd name="connsiteX1225" fmla="*/ 2614450 w 14769766"/>
              <a:gd name="connsiteY1225" fmla="*/ 3083556 h 13716000"/>
              <a:gd name="connsiteX1226" fmla="*/ 2525297 w 14769766"/>
              <a:gd name="connsiteY1226" fmla="*/ 3110710 h 13716000"/>
              <a:gd name="connsiteX1227" fmla="*/ 2580069 w 14769766"/>
              <a:gd name="connsiteY1227" fmla="*/ 3046604 h 13716000"/>
              <a:gd name="connsiteX1228" fmla="*/ 2744403 w 14769766"/>
              <a:gd name="connsiteY1228" fmla="*/ 2854274 h 13716000"/>
              <a:gd name="connsiteX1229" fmla="*/ 2833562 w 14769766"/>
              <a:gd name="connsiteY1229" fmla="*/ 2827116 h 13716000"/>
              <a:gd name="connsiteX1230" fmla="*/ 2778784 w 14769766"/>
              <a:gd name="connsiteY1230" fmla="*/ 2891224 h 13716000"/>
              <a:gd name="connsiteX1231" fmla="*/ 2813167 w 14769766"/>
              <a:gd name="connsiteY1231" fmla="*/ 2928180 h 13716000"/>
              <a:gd name="connsiteX1232" fmla="*/ 2867944 w 14769766"/>
              <a:gd name="connsiteY1232" fmla="*/ 2864068 h 13716000"/>
              <a:gd name="connsiteX1233" fmla="*/ 2922721 w 14769766"/>
              <a:gd name="connsiteY1233" fmla="*/ 2799960 h 13716000"/>
              <a:gd name="connsiteX1234" fmla="*/ 2977498 w 14769766"/>
              <a:gd name="connsiteY1234" fmla="*/ 2735848 h 13716000"/>
              <a:gd name="connsiteX1235" fmla="*/ 2943116 w 14769766"/>
              <a:gd name="connsiteY1235" fmla="*/ 2698896 h 13716000"/>
              <a:gd name="connsiteX1236" fmla="*/ 2963775 w 14769766"/>
              <a:gd name="connsiteY1236" fmla="*/ 2674720 h 13716000"/>
              <a:gd name="connsiteX1237" fmla="*/ 2909325 w 14769766"/>
              <a:gd name="connsiteY1237" fmla="*/ 2679166 h 13716000"/>
              <a:gd name="connsiteX1238" fmla="*/ 2770161 w 14769766"/>
              <a:gd name="connsiteY1238" fmla="*/ 2690530 h 13716000"/>
              <a:gd name="connsiteX1239" fmla="*/ 2766837 w 14769766"/>
              <a:gd name="connsiteY1239" fmla="*/ 2690804 h 13716000"/>
              <a:gd name="connsiteX1240" fmla="*/ 2780765 w 14769766"/>
              <a:gd name="connsiteY1240" fmla="*/ 2686560 h 13716000"/>
              <a:gd name="connsiteX1241" fmla="*/ 2855994 w 14769766"/>
              <a:gd name="connsiteY1241" fmla="*/ 2663644 h 13716000"/>
              <a:gd name="connsiteX1242" fmla="*/ 3089087 w 14769766"/>
              <a:gd name="connsiteY1242" fmla="*/ 2545218 h 13716000"/>
              <a:gd name="connsiteX1243" fmla="*/ 3143862 w 14769766"/>
              <a:gd name="connsiteY1243" fmla="*/ 2481116 h 13716000"/>
              <a:gd name="connsiteX1244" fmla="*/ 3132069 w 14769766"/>
              <a:gd name="connsiteY1244" fmla="*/ 2539540 h 13716000"/>
              <a:gd name="connsiteX1245" fmla="*/ 3130577 w 14769766"/>
              <a:gd name="connsiteY1245" fmla="*/ 2546952 h 13716000"/>
              <a:gd name="connsiteX1246" fmla="*/ 3130680 w 14769766"/>
              <a:gd name="connsiteY1246" fmla="*/ 2546920 h 13716000"/>
              <a:gd name="connsiteX1247" fmla="*/ 3141825 w 14769766"/>
              <a:gd name="connsiteY1247" fmla="*/ 2543528 h 13716000"/>
              <a:gd name="connsiteX1248" fmla="*/ 3149469 w 14769766"/>
              <a:gd name="connsiteY1248" fmla="*/ 2551742 h 13716000"/>
              <a:gd name="connsiteX1249" fmla="*/ 3170856 w 14769766"/>
              <a:gd name="connsiteY1249" fmla="*/ 2526712 h 13716000"/>
              <a:gd name="connsiteX1250" fmla="*/ 3166664 w 14769766"/>
              <a:gd name="connsiteY1250" fmla="*/ 2524104 h 13716000"/>
              <a:gd name="connsiteX1251" fmla="*/ 3141825 w 14769766"/>
              <a:gd name="connsiteY1251" fmla="*/ 2543528 h 13716000"/>
              <a:gd name="connsiteX1252" fmla="*/ 3153617 w 14769766"/>
              <a:gd name="connsiteY1252" fmla="*/ 2485100 h 13716000"/>
              <a:gd name="connsiteX1253" fmla="*/ 3155115 w 14769766"/>
              <a:gd name="connsiteY1253" fmla="*/ 2477688 h 13716000"/>
              <a:gd name="connsiteX1254" fmla="*/ 3155010 w 14769766"/>
              <a:gd name="connsiteY1254" fmla="*/ 2477716 h 13716000"/>
              <a:gd name="connsiteX1255" fmla="*/ 3143862 w 14769766"/>
              <a:gd name="connsiteY1255" fmla="*/ 2481116 h 13716000"/>
              <a:gd name="connsiteX1256" fmla="*/ 3157687 w 14769766"/>
              <a:gd name="connsiteY1256" fmla="*/ 2464932 h 13716000"/>
              <a:gd name="connsiteX1257" fmla="*/ 3159672 w 14769766"/>
              <a:gd name="connsiteY1257" fmla="*/ 2455100 h 13716000"/>
              <a:gd name="connsiteX1258" fmla="*/ 3162222 w 14769766"/>
              <a:gd name="connsiteY1258" fmla="*/ 2442466 h 13716000"/>
              <a:gd name="connsiteX1259" fmla="*/ 3360936 w 14769766"/>
              <a:gd name="connsiteY1259" fmla="*/ 2287088 h 13716000"/>
              <a:gd name="connsiteX1260" fmla="*/ 3415712 w 14769766"/>
              <a:gd name="connsiteY1260" fmla="*/ 2222980 h 13716000"/>
              <a:gd name="connsiteX1261" fmla="*/ 3326555 w 14769766"/>
              <a:gd name="connsiteY1261" fmla="*/ 2250138 h 13716000"/>
              <a:gd name="connsiteX1262" fmla="*/ 3182619 w 14769766"/>
              <a:gd name="connsiteY1262" fmla="*/ 2341404 h 13716000"/>
              <a:gd name="connsiteX1263" fmla="*/ 3162222 w 14769766"/>
              <a:gd name="connsiteY1263" fmla="*/ 2442466 h 13716000"/>
              <a:gd name="connsiteX1264" fmla="*/ 3127841 w 14769766"/>
              <a:gd name="connsiteY1264" fmla="*/ 2405516 h 13716000"/>
              <a:gd name="connsiteX1265" fmla="*/ 2750814 w 14769766"/>
              <a:gd name="connsiteY1265" fmla="*/ 2615202 h 13716000"/>
              <a:gd name="connsiteX1266" fmla="*/ 2661654 w 14769766"/>
              <a:gd name="connsiteY1266" fmla="*/ 2642358 h 13716000"/>
              <a:gd name="connsiteX1267" fmla="*/ 2572497 w 14769766"/>
              <a:gd name="connsiteY1267" fmla="*/ 2669518 h 13716000"/>
              <a:gd name="connsiteX1268" fmla="*/ 2538115 w 14769766"/>
              <a:gd name="connsiteY1268" fmla="*/ 2632564 h 13716000"/>
              <a:gd name="connsiteX1269" fmla="*/ 2627275 w 14769766"/>
              <a:gd name="connsiteY1269" fmla="*/ 2605406 h 13716000"/>
              <a:gd name="connsiteX1270" fmla="*/ 2592894 w 14769766"/>
              <a:gd name="connsiteY1270" fmla="*/ 2568452 h 13716000"/>
              <a:gd name="connsiteX1271" fmla="*/ 2647669 w 14769766"/>
              <a:gd name="connsiteY1271" fmla="*/ 2504344 h 13716000"/>
              <a:gd name="connsiteX1272" fmla="*/ 2722845 w 14769766"/>
              <a:gd name="connsiteY1272" fmla="*/ 2339176 h 13716000"/>
              <a:gd name="connsiteX1273" fmla="*/ 2996728 w 14769766"/>
              <a:gd name="connsiteY1273" fmla="*/ 2018636 h 13716000"/>
              <a:gd name="connsiteX1274" fmla="*/ 3051506 w 14769766"/>
              <a:gd name="connsiteY1274" fmla="*/ 1954524 h 13716000"/>
              <a:gd name="connsiteX1275" fmla="*/ 3106282 w 14769766"/>
              <a:gd name="connsiteY1275" fmla="*/ 1890416 h 13716000"/>
              <a:gd name="connsiteX1276" fmla="*/ 3161060 w 14769766"/>
              <a:gd name="connsiteY1276" fmla="*/ 1826308 h 13716000"/>
              <a:gd name="connsiteX1277" fmla="*/ 3256065 w 14769766"/>
              <a:gd name="connsiteY1277" fmla="*/ 1715120 h 13716000"/>
              <a:gd name="connsiteX1278" fmla="*/ 3267228 w 14769766"/>
              <a:gd name="connsiteY1278" fmla="*/ 1702052 h 13716000"/>
              <a:gd name="connsiteX1279" fmla="*/ 3255608 w 14769766"/>
              <a:gd name="connsiteY1279" fmla="*/ 1694220 h 13716000"/>
              <a:gd name="connsiteX1280" fmla="*/ 3217877 w 14769766"/>
              <a:gd name="connsiteY1280" fmla="*/ 1699784 h 13716000"/>
              <a:gd name="connsiteX1281" fmla="*/ 3163097 w 14769766"/>
              <a:gd name="connsiteY1281" fmla="*/ 1763896 h 13716000"/>
              <a:gd name="connsiteX1282" fmla="*/ 3128716 w 14769766"/>
              <a:gd name="connsiteY1282" fmla="*/ 1726944 h 13716000"/>
              <a:gd name="connsiteX1283" fmla="*/ 3094335 w 14769766"/>
              <a:gd name="connsiteY1283" fmla="*/ 1689992 h 13716000"/>
              <a:gd name="connsiteX1284" fmla="*/ 3039557 w 14769766"/>
              <a:gd name="connsiteY1284" fmla="*/ 1754100 h 13716000"/>
              <a:gd name="connsiteX1285" fmla="*/ 2916018 w 14769766"/>
              <a:gd name="connsiteY1285" fmla="*/ 1744308 h 13716000"/>
              <a:gd name="connsiteX1286" fmla="*/ 3005175 w 14769766"/>
              <a:gd name="connsiteY1286" fmla="*/ 1717148 h 13716000"/>
              <a:gd name="connsiteX1287" fmla="*/ 2970795 w 14769766"/>
              <a:gd name="connsiteY1287" fmla="*/ 1680200 h 13716000"/>
              <a:gd name="connsiteX1288" fmla="*/ 2916018 w 14769766"/>
              <a:gd name="connsiteY1288" fmla="*/ 1744308 h 13716000"/>
              <a:gd name="connsiteX1289" fmla="*/ 2737697 w 14769766"/>
              <a:gd name="connsiteY1289" fmla="*/ 1798624 h 13716000"/>
              <a:gd name="connsiteX1290" fmla="*/ 2559382 w 14769766"/>
              <a:gd name="connsiteY1290" fmla="*/ 1852938 h 13716000"/>
              <a:gd name="connsiteX1291" fmla="*/ 2614158 w 14769766"/>
              <a:gd name="connsiteY1291" fmla="*/ 1788830 h 13716000"/>
              <a:gd name="connsiteX1292" fmla="*/ 2668936 w 14769766"/>
              <a:gd name="connsiteY1292" fmla="*/ 1724720 h 13716000"/>
              <a:gd name="connsiteX1293" fmla="*/ 2758094 w 14769766"/>
              <a:gd name="connsiteY1293" fmla="*/ 1697564 h 13716000"/>
              <a:gd name="connsiteX1294" fmla="*/ 2847253 w 14769766"/>
              <a:gd name="connsiteY1294" fmla="*/ 1670404 h 13716000"/>
              <a:gd name="connsiteX1295" fmla="*/ 3114731 w 14769766"/>
              <a:gd name="connsiteY1295" fmla="*/ 1588930 h 13716000"/>
              <a:gd name="connsiteX1296" fmla="*/ 3149112 w 14769766"/>
              <a:gd name="connsiteY1296" fmla="*/ 1625880 h 13716000"/>
              <a:gd name="connsiteX1297" fmla="*/ 3203886 w 14769766"/>
              <a:gd name="connsiteY1297" fmla="*/ 1561776 h 13716000"/>
              <a:gd name="connsiteX1298" fmla="*/ 3293043 w 14769766"/>
              <a:gd name="connsiteY1298" fmla="*/ 1534620 h 13716000"/>
              <a:gd name="connsiteX1299" fmla="*/ 3238267 w 14769766"/>
              <a:gd name="connsiteY1299" fmla="*/ 1598728 h 13716000"/>
              <a:gd name="connsiteX1300" fmla="*/ 3183492 w 14769766"/>
              <a:gd name="connsiteY1300" fmla="*/ 1662832 h 13716000"/>
              <a:gd name="connsiteX1301" fmla="*/ 3272648 w 14769766"/>
              <a:gd name="connsiteY1301" fmla="*/ 1635680 h 13716000"/>
              <a:gd name="connsiteX1302" fmla="*/ 3293043 w 14769766"/>
              <a:gd name="connsiteY1302" fmla="*/ 1534620 h 13716000"/>
              <a:gd name="connsiteX1303" fmla="*/ 3327425 w 14769766"/>
              <a:gd name="connsiteY1303" fmla="*/ 1571570 h 13716000"/>
              <a:gd name="connsiteX1304" fmla="*/ 3382203 w 14769766"/>
              <a:gd name="connsiteY1304" fmla="*/ 1507460 h 13716000"/>
              <a:gd name="connsiteX1305" fmla="*/ 3424527 w 14769766"/>
              <a:gd name="connsiteY1305" fmla="*/ 1494568 h 13716000"/>
              <a:gd name="connsiteX1306" fmla="*/ 3433748 w 14769766"/>
              <a:gd name="connsiteY1306" fmla="*/ 1491764 h 13716000"/>
              <a:gd name="connsiteX1307" fmla="*/ 3451541 w 14769766"/>
              <a:gd name="connsiteY1307" fmla="*/ 1486340 h 13716000"/>
              <a:gd name="connsiteX1308" fmla="*/ 3482874 w 14769766"/>
              <a:gd name="connsiteY1308" fmla="*/ 1449668 h 13716000"/>
              <a:gd name="connsiteX1309" fmla="*/ 3489724 w 14769766"/>
              <a:gd name="connsiteY1309" fmla="*/ 1441652 h 13716000"/>
              <a:gd name="connsiteX1310" fmla="*/ 3688432 w 14769766"/>
              <a:gd name="connsiteY1310" fmla="*/ 1286276 h 13716000"/>
              <a:gd name="connsiteX1311" fmla="*/ 3797985 w 14769766"/>
              <a:gd name="connsiteY1311" fmla="*/ 1158062 h 13716000"/>
              <a:gd name="connsiteX1312" fmla="*/ 3778112 w 14769766"/>
              <a:gd name="connsiteY1312" fmla="*/ 1136700 h 13716000"/>
              <a:gd name="connsiteX1313" fmla="*/ 3771246 w 14769766"/>
              <a:gd name="connsiteY1313" fmla="*/ 1129324 h 13716000"/>
              <a:gd name="connsiteX1314" fmla="*/ 3752093 w 14769766"/>
              <a:gd name="connsiteY1314" fmla="*/ 1151744 h 13716000"/>
              <a:gd name="connsiteX1315" fmla="*/ 3745244 w 14769766"/>
              <a:gd name="connsiteY1315" fmla="*/ 1159758 h 13716000"/>
              <a:gd name="connsiteX1316" fmla="*/ 3656091 w 14769766"/>
              <a:gd name="connsiteY1316" fmla="*/ 1186914 h 13716000"/>
              <a:gd name="connsiteX1317" fmla="*/ 3601314 w 14769766"/>
              <a:gd name="connsiteY1317" fmla="*/ 1251024 h 13716000"/>
              <a:gd name="connsiteX1318" fmla="*/ 3690471 w 14769766"/>
              <a:gd name="connsiteY1318" fmla="*/ 1223864 h 13716000"/>
              <a:gd name="connsiteX1319" fmla="*/ 3546537 w 14769766"/>
              <a:gd name="connsiteY1319" fmla="*/ 1315132 h 13716000"/>
              <a:gd name="connsiteX1320" fmla="*/ 3512156 w 14769766"/>
              <a:gd name="connsiteY1320" fmla="*/ 1278178 h 13716000"/>
              <a:gd name="connsiteX1321" fmla="*/ 3477775 w 14769766"/>
              <a:gd name="connsiteY1321" fmla="*/ 1241228 h 13716000"/>
              <a:gd name="connsiteX1322" fmla="*/ 3422996 w 14769766"/>
              <a:gd name="connsiteY1322" fmla="*/ 1305340 h 13716000"/>
              <a:gd name="connsiteX1323" fmla="*/ 3333836 w 14769766"/>
              <a:gd name="connsiteY1323" fmla="*/ 1332496 h 13716000"/>
              <a:gd name="connsiteX1324" fmla="*/ 3279059 w 14769766"/>
              <a:gd name="connsiteY1324" fmla="*/ 1396606 h 13716000"/>
              <a:gd name="connsiteX1325" fmla="*/ 3189901 w 14769766"/>
              <a:gd name="connsiteY1325" fmla="*/ 1423764 h 13716000"/>
              <a:gd name="connsiteX1326" fmla="*/ 3244679 w 14769766"/>
              <a:gd name="connsiteY1326" fmla="*/ 1359656 h 13716000"/>
              <a:gd name="connsiteX1327" fmla="*/ 3210298 w 14769766"/>
              <a:gd name="connsiteY1327" fmla="*/ 1322704 h 13716000"/>
              <a:gd name="connsiteX1328" fmla="*/ 3265074 w 14769766"/>
              <a:gd name="connsiteY1328" fmla="*/ 1258594 h 13716000"/>
              <a:gd name="connsiteX1329" fmla="*/ 3319853 w 14769766"/>
              <a:gd name="connsiteY1329" fmla="*/ 1194484 h 13716000"/>
              <a:gd name="connsiteX1330" fmla="*/ 3230692 w 14769766"/>
              <a:gd name="connsiteY1330" fmla="*/ 1221640 h 13716000"/>
              <a:gd name="connsiteX1331" fmla="*/ 3257848 w 14769766"/>
              <a:gd name="connsiteY1331" fmla="*/ 1177802 h 13716000"/>
              <a:gd name="connsiteX1332" fmla="*/ 3259854 w 14769766"/>
              <a:gd name="connsiteY1332" fmla="*/ 1170352 h 13716000"/>
              <a:gd name="connsiteX1333" fmla="*/ 3268284 w 14769766"/>
              <a:gd name="connsiteY1333" fmla="*/ 1139056 h 13716000"/>
              <a:gd name="connsiteX1334" fmla="*/ 3278716 w 14769766"/>
              <a:gd name="connsiteY1334" fmla="*/ 1100308 h 13716000"/>
              <a:gd name="connsiteX1335" fmla="*/ 3305787 w 14769766"/>
              <a:gd name="connsiteY1335" fmla="*/ 1056606 h 13716000"/>
              <a:gd name="connsiteX1336" fmla="*/ 3269449 w 14769766"/>
              <a:gd name="connsiteY1336" fmla="*/ 1081930 h 13716000"/>
              <a:gd name="connsiteX1337" fmla="*/ 3180292 w 14769766"/>
              <a:gd name="connsiteY1337" fmla="*/ 1109088 h 13716000"/>
              <a:gd name="connsiteX1338" fmla="*/ 3212358 w 14769766"/>
              <a:gd name="connsiteY1338" fmla="*/ 1071560 h 13716000"/>
              <a:gd name="connsiteX1339" fmla="*/ 3205393 w 14769766"/>
              <a:gd name="connsiteY1339" fmla="*/ 1052250 h 13716000"/>
              <a:gd name="connsiteX1340" fmla="*/ 3237107 w 14769766"/>
              <a:gd name="connsiteY1340" fmla="*/ 982568 h 13716000"/>
              <a:gd name="connsiteX1341" fmla="*/ 3182330 w 14769766"/>
              <a:gd name="connsiteY1341" fmla="*/ 1046680 h 13716000"/>
              <a:gd name="connsiteX1342" fmla="*/ 2647378 w 14769766"/>
              <a:gd name="connsiteY1342" fmla="*/ 1209622 h 13716000"/>
              <a:gd name="connsiteX1343" fmla="*/ 2654226 w 14769766"/>
              <a:gd name="connsiteY1343" fmla="*/ 1201608 h 13716000"/>
              <a:gd name="connsiteX1344" fmla="*/ 2695307 w 14769766"/>
              <a:gd name="connsiteY1344" fmla="*/ 1153528 h 13716000"/>
              <a:gd name="connsiteX1345" fmla="*/ 2702157 w 14769766"/>
              <a:gd name="connsiteY1345" fmla="*/ 1145510 h 13716000"/>
              <a:gd name="connsiteX1346" fmla="*/ 2756930 w 14769766"/>
              <a:gd name="connsiteY1346" fmla="*/ 1081408 h 13716000"/>
              <a:gd name="connsiteX1347" fmla="*/ 2846091 w 14769766"/>
              <a:gd name="connsiteY1347" fmla="*/ 1054250 h 13716000"/>
              <a:gd name="connsiteX1348" fmla="*/ 2990025 w 14769766"/>
              <a:gd name="connsiteY1348" fmla="*/ 962982 h 13716000"/>
              <a:gd name="connsiteX1349" fmla="*/ 3010422 w 14769766"/>
              <a:gd name="connsiteY1349" fmla="*/ 861918 h 13716000"/>
              <a:gd name="connsiteX1350" fmla="*/ 3044805 w 14769766"/>
              <a:gd name="connsiteY1350" fmla="*/ 898870 h 13716000"/>
              <a:gd name="connsiteX1351" fmla="*/ 3099582 w 14769766"/>
              <a:gd name="connsiteY1351" fmla="*/ 834760 h 13716000"/>
              <a:gd name="connsiteX1352" fmla="*/ 3154357 w 14769766"/>
              <a:gd name="connsiteY1352" fmla="*/ 770652 h 13716000"/>
              <a:gd name="connsiteX1353" fmla="*/ 3065201 w 14769766"/>
              <a:gd name="connsiteY1353" fmla="*/ 797808 h 13716000"/>
              <a:gd name="connsiteX1354" fmla="*/ 2976041 w 14769766"/>
              <a:gd name="connsiteY1354" fmla="*/ 824968 h 13716000"/>
              <a:gd name="connsiteX1355" fmla="*/ 2941660 w 14769766"/>
              <a:gd name="connsiteY1355" fmla="*/ 788018 h 13716000"/>
              <a:gd name="connsiteX1356" fmla="*/ 2797724 w 14769766"/>
              <a:gd name="connsiteY1356" fmla="*/ 879286 h 13716000"/>
              <a:gd name="connsiteX1357" fmla="*/ 2763343 w 14769766"/>
              <a:gd name="connsiteY1357" fmla="*/ 842334 h 13716000"/>
              <a:gd name="connsiteX1358" fmla="*/ 2818119 w 14769766"/>
              <a:gd name="connsiteY1358" fmla="*/ 778226 h 13716000"/>
              <a:gd name="connsiteX1359" fmla="*/ 2783738 w 14769766"/>
              <a:gd name="connsiteY1359" fmla="*/ 741274 h 13716000"/>
              <a:gd name="connsiteX1360" fmla="*/ 2962058 w 14769766"/>
              <a:gd name="connsiteY1360" fmla="*/ 686956 h 13716000"/>
              <a:gd name="connsiteX1361" fmla="*/ 3105992 w 14769766"/>
              <a:gd name="connsiteY1361" fmla="*/ 595690 h 13716000"/>
              <a:gd name="connsiteX1362" fmla="*/ 3195149 w 14769766"/>
              <a:gd name="connsiteY1362" fmla="*/ 568534 h 13716000"/>
              <a:gd name="connsiteX1363" fmla="*/ 3284306 w 14769766"/>
              <a:gd name="connsiteY1363" fmla="*/ 541376 h 13716000"/>
              <a:gd name="connsiteX1364" fmla="*/ 3249925 w 14769766"/>
              <a:gd name="connsiteY1364" fmla="*/ 504424 h 13716000"/>
              <a:gd name="connsiteX1365" fmla="*/ 3040553 w 14769766"/>
              <a:gd name="connsiteY1365" fmla="*/ 521518 h 13716000"/>
              <a:gd name="connsiteX1366" fmla="*/ 3037233 w 14769766"/>
              <a:gd name="connsiteY1366" fmla="*/ 521788 h 13716000"/>
              <a:gd name="connsiteX1367" fmla="*/ 3102703 w 14769766"/>
              <a:gd name="connsiteY1367" fmla="*/ 501848 h 13716000"/>
              <a:gd name="connsiteX1368" fmla="*/ 3215546 w 14769766"/>
              <a:gd name="connsiteY1368" fmla="*/ 467472 h 13716000"/>
              <a:gd name="connsiteX1369" fmla="*/ 3270320 w 14769766"/>
              <a:gd name="connsiteY1369" fmla="*/ 403366 h 13716000"/>
              <a:gd name="connsiteX1370" fmla="*/ 3304703 w 14769766"/>
              <a:gd name="connsiteY1370" fmla="*/ 440316 h 13716000"/>
              <a:gd name="connsiteX1371" fmla="*/ 3359479 w 14769766"/>
              <a:gd name="connsiteY1371" fmla="*/ 376206 h 13716000"/>
              <a:gd name="connsiteX1372" fmla="*/ 3537798 w 14769766"/>
              <a:gd name="connsiteY1372" fmla="*/ 321890 h 13716000"/>
              <a:gd name="connsiteX1373" fmla="*/ 3572180 w 14769766"/>
              <a:gd name="connsiteY1373" fmla="*/ 358840 h 13716000"/>
              <a:gd name="connsiteX1374" fmla="*/ 3626955 w 14769766"/>
              <a:gd name="connsiteY1374" fmla="*/ 294734 h 13716000"/>
              <a:gd name="connsiteX1375" fmla="*/ 3716113 w 14769766"/>
              <a:gd name="connsiteY1375" fmla="*/ 267576 h 13716000"/>
              <a:gd name="connsiteX1376" fmla="*/ 3758433 w 14769766"/>
              <a:gd name="connsiteY1376" fmla="*/ 254688 h 13716000"/>
              <a:gd name="connsiteX1377" fmla="*/ 3748972 w 14769766"/>
              <a:gd name="connsiteY1377" fmla="*/ 244522 h 13716000"/>
              <a:gd name="connsiteX1378" fmla="*/ 3734467 w 14769766"/>
              <a:gd name="connsiteY1378" fmla="*/ 228934 h 13716000"/>
              <a:gd name="connsiteX1379" fmla="*/ 3789247 w 14769766"/>
              <a:gd name="connsiteY1379" fmla="*/ 164822 h 13716000"/>
              <a:gd name="connsiteX1380" fmla="*/ 3754866 w 14769766"/>
              <a:gd name="connsiteY1380" fmla="*/ 127872 h 13716000"/>
              <a:gd name="connsiteX1381" fmla="*/ 3809642 w 14769766"/>
              <a:gd name="connsiteY1381" fmla="*/ 63760 h 13716000"/>
              <a:gd name="connsiteX1382" fmla="*/ 3898803 w 14769766"/>
              <a:gd name="connsiteY1382" fmla="*/ 36602 h 13716000"/>
              <a:gd name="connsiteX1383" fmla="*/ 3785095 w 14769766"/>
              <a:gd name="connsiteY1383" fmla="*/ 237224 h 13716000"/>
              <a:gd name="connsiteX1384" fmla="*/ 3778694 w 14769766"/>
              <a:gd name="connsiteY1384" fmla="*/ 248514 h 13716000"/>
              <a:gd name="connsiteX1385" fmla="*/ 3794125 w 14769766"/>
              <a:gd name="connsiteY1385" fmla="*/ 243816 h 13716000"/>
              <a:gd name="connsiteX1386" fmla="*/ 3805270 w 14769766"/>
              <a:gd name="connsiteY1386" fmla="*/ 240420 h 13716000"/>
              <a:gd name="connsiteX1387" fmla="*/ 3839651 w 14769766"/>
              <a:gd name="connsiteY1387" fmla="*/ 277374 h 13716000"/>
              <a:gd name="connsiteX1388" fmla="*/ 3928808 w 14769766"/>
              <a:gd name="connsiteY1388" fmla="*/ 250214 h 13716000"/>
              <a:gd name="connsiteX1389" fmla="*/ 3908412 w 14769766"/>
              <a:gd name="connsiteY1389" fmla="*/ 351276 h 13716000"/>
              <a:gd name="connsiteX1390" fmla="*/ 3963189 w 14769766"/>
              <a:gd name="connsiteY1390" fmla="*/ 287164 h 13716000"/>
              <a:gd name="connsiteX1391" fmla="*/ 4285444 w 14769766"/>
              <a:gd name="connsiteY1391" fmla="*/ 141584 h 13716000"/>
              <a:gd name="connsiteX1392" fmla="*/ 4282355 w 14769766"/>
              <a:gd name="connsiteY1392" fmla="*/ 156892 h 13716000"/>
              <a:gd name="connsiteX1393" fmla="*/ 4300567 w 14769766"/>
              <a:gd name="connsiteY1393" fmla="*/ 151346 h 13716000"/>
              <a:gd name="connsiteX1394" fmla="*/ 4338181 w 14769766"/>
              <a:gd name="connsiteY1394" fmla="*/ 139890 h 13716000"/>
              <a:gd name="connsiteX1395" fmla="*/ 4329623 w 14769766"/>
              <a:gd name="connsiteY1395" fmla="*/ 149904 h 13716000"/>
              <a:gd name="connsiteX1396" fmla="*/ 4283405 w 14769766"/>
              <a:gd name="connsiteY1396" fmla="*/ 203998 h 13716000"/>
              <a:gd name="connsiteX1397" fmla="*/ 4334299 w 14769766"/>
              <a:gd name="connsiteY1397" fmla="*/ 188494 h 13716000"/>
              <a:gd name="connsiteX1398" fmla="*/ 4362726 w 14769766"/>
              <a:gd name="connsiteY1398" fmla="*/ 166270 h 13716000"/>
              <a:gd name="connsiteX1399" fmla="*/ 4352686 w 14769766"/>
              <a:gd name="connsiteY1399" fmla="*/ 155478 h 13716000"/>
              <a:gd name="connsiteX1400" fmla="*/ 4338181 w 14769766"/>
              <a:gd name="connsiteY1400" fmla="*/ 139890 h 13716000"/>
              <a:gd name="connsiteX1401" fmla="*/ 4464124 w 14769766"/>
              <a:gd name="connsiteY1401" fmla="*/ 60032 h 13716000"/>
              <a:gd name="connsiteX1402" fmla="*/ 4470009 w 14769766"/>
              <a:gd name="connsiteY1402" fmla="*/ 56302 h 13716000"/>
              <a:gd name="connsiteX1403" fmla="*/ 4475548 w 14769766"/>
              <a:gd name="connsiteY1403" fmla="*/ 28848 h 13716000"/>
              <a:gd name="connsiteX1404" fmla="*/ 4480523 w 14769766"/>
              <a:gd name="connsiteY1404" fmla="*/ 4198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Lst>
            <a:rect l="l" t="t" r="r" b="b"/>
            <a:pathLst>
              <a:path w="14769766" h="13716000">
                <a:moveTo>
                  <a:pt x="7297624" y="12983971"/>
                </a:moveTo>
                <a:cubicBezTo>
                  <a:pt x="7291584" y="12984821"/>
                  <a:pt x="7286154" y="12986670"/>
                  <a:pt x="7281326" y="12989004"/>
                </a:cubicBezTo>
                <a:lnTo>
                  <a:pt x="7266736" y="12999518"/>
                </a:lnTo>
                <a:lnTo>
                  <a:pt x="7262392" y="13018502"/>
                </a:lnTo>
                <a:cubicBezTo>
                  <a:pt x="7262392" y="13018502"/>
                  <a:pt x="7262392" y="13018502"/>
                  <a:pt x="7286874" y="13024099"/>
                </a:cubicBezTo>
                <a:lnTo>
                  <a:pt x="7307518" y="13028821"/>
                </a:lnTo>
                <a:lnTo>
                  <a:pt x="7317562" y="12984926"/>
                </a:lnTo>
                <a:cubicBezTo>
                  <a:pt x="7310308" y="12983268"/>
                  <a:pt x="7303662" y="12983120"/>
                  <a:pt x="7297624" y="12983971"/>
                </a:cubicBezTo>
                <a:close/>
                <a:moveTo>
                  <a:pt x="11611248" y="12160175"/>
                </a:moveTo>
                <a:lnTo>
                  <a:pt x="11609646" y="12166412"/>
                </a:lnTo>
                <a:cubicBezTo>
                  <a:pt x="11609646" y="12166412"/>
                  <a:pt x="11609646" y="12166412"/>
                  <a:pt x="11590534" y="12249970"/>
                </a:cubicBezTo>
                <a:cubicBezTo>
                  <a:pt x="11580978" y="12291748"/>
                  <a:pt x="11583452" y="12314299"/>
                  <a:pt x="11590126" y="12326819"/>
                </a:cubicBezTo>
                <a:lnTo>
                  <a:pt x="11594146" y="12329513"/>
                </a:lnTo>
                <a:lnTo>
                  <a:pt x="11626586" y="12299959"/>
                </a:lnTo>
                <a:cubicBezTo>
                  <a:pt x="11626586" y="12299959"/>
                  <a:pt x="11626586" y="12299959"/>
                  <a:pt x="11618234" y="12223856"/>
                </a:cubicBezTo>
                <a:close/>
                <a:moveTo>
                  <a:pt x="2212037" y="9652527"/>
                </a:moveTo>
                <a:lnTo>
                  <a:pt x="2207126" y="9655693"/>
                </a:lnTo>
                <a:lnTo>
                  <a:pt x="2208276" y="9656926"/>
                </a:lnTo>
                <a:close/>
                <a:moveTo>
                  <a:pt x="3239415" y="9470750"/>
                </a:moveTo>
                <a:lnTo>
                  <a:pt x="3210640" y="9504428"/>
                </a:lnTo>
                <a:lnTo>
                  <a:pt x="3222872" y="9517575"/>
                </a:lnTo>
                <a:cubicBezTo>
                  <a:pt x="3237377" y="9533165"/>
                  <a:pt x="3237377" y="9533165"/>
                  <a:pt x="3237377" y="9533165"/>
                </a:cubicBezTo>
                <a:lnTo>
                  <a:pt x="3249822" y="9518602"/>
                </a:lnTo>
                <a:lnTo>
                  <a:pt x="3251589" y="9501128"/>
                </a:lnTo>
                <a:cubicBezTo>
                  <a:pt x="3251039" y="9490919"/>
                  <a:pt x="3248012" y="9479988"/>
                  <a:pt x="3239415" y="9470750"/>
                </a:cubicBezTo>
                <a:close/>
                <a:moveTo>
                  <a:pt x="14590430" y="8141783"/>
                </a:moveTo>
                <a:lnTo>
                  <a:pt x="14595630" y="8189165"/>
                </a:lnTo>
                <a:cubicBezTo>
                  <a:pt x="14595630" y="8189165"/>
                  <a:pt x="14595630" y="8189165"/>
                  <a:pt x="14537604" y="8175890"/>
                </a:cubicBezTo>
                <a:cubicBezTo>
                  <a:pt x="14537604" y="8175890"/>
                  <a:pt x="14537604" y="8175890"/>
                  <a:pt x="14535214" y="8186336"/>
                </a:cubicBezTo>
                <a:lnTo>
                  <a:pt x="14524282" y="8234132"/>
                </a:lnTo>
                <a:lnTo>
                  <a:pt x="14532044" y="8253455"/>
                </a:lnTo>
                <a:cubicBezTo>
                  <a:pt x="14537516" y="8267070"/>
                  <a:pt x="14544812" y="8285230"/>
                  <a:pt x="14554542" y="8309436"/>
                </a:cubicBezTo>
                <a:cubicBezTo>
                  <a:pt x="14554542" y="8309436"/>
                  <a:pt x="14554542" y="8309436"/>
                  <a:pt x="14593456" y="8406265"/>
                </a:cubicBezTo>
                <a:cubicBezTo>
                  <a:pt x="14593456" y="8406265"/>
                  <a:pt x="14593456" y="8406265"/>
                  <a:pt x="14632370" y="8503098"/>
                </a:cubicBezTo>
                <a:cubicBezTo>
                  <a:pt x="14632370" y="8503098"/>
                  <a:pt x="14613254" y="8586653"/>
                  <a:pt x="14652166" y="8683487"/>
                </a:cubicBezTo>
                <a:cubicBezTo>
                  <a:pt x="14652166" y="8683487"/>
                  <a:pt x="14652166" y="8683487"/>
                  <a:pt x="14729308" y="8613202"/>
                </a:cubicBezTo>
                <a:cubicBezTo>
                  <a:pt x="14729308" y="8613202"/>
                  <a:pt x="14729308" y="8613202"/>
                  <a:pt x="14748422" y="8529645"/>
                </a:cubicBezTo>
                <a:cubicBezTo>
                  <a:pt x="14748422" y="8529645"/>
                  <a:pt x="14748422" y="8529645"/>
                  <a:pt x="14690394" y="8516372"/>
                </a:cubicBezTo>
                <a:cubicBezTo>
                  <a:pt x="14632370" y="8503098"/>
                  <a:pt x="14651482" y="8419540"/>
                  <a:pt x="14651482" y="8419540"/>
                </a:cubicBezTo>
                <a:cubicBezTo>
                  <a:pt x="14651482" y="8419540"/>
                  <a:pt x="14651482" y="8419540"/>
                  <a:pt x="14670596" y="8335985"/>
                </a:cubicBezTo>
                <a:cubicBezTo>
                  <a:pt x="14670596" y="8335985"/>
                  <a:pt x="14670596" y="8335985"/>
                  <a:pt x="14592770" y="8142322"/>
                </a:cubicBezTo>
                <a:close/>
                <a:moveTo>
                  <a:pt x="14769766" y="7635531"/>
                </a:moveTo>
                <a:lnTo>
                  <a:pt x="14769766" y="7664899"/>
                </a:lnTo>
                <a:lnTo>
                  <a:pt x="14765484" y="7654246"/>
                </a:lnTo>
                <a:cubicBezTo>
                  <a:pt x="14765484" y="7654246"/>
                  <a:pt x="14765484" y="7654246"/>
                  <a:pt x="14767874" y="7643802"/>
                </a:cubicBezTo>
                <a:close/>
                <a:moveTo>
                  <a:pt x="14684634" y="7196098"/>
                </a:moveTo>
                <a:lnTo>
                  <a:pt x="14685434" y="7203375"/>
                </a:lnTo>
                <a:lnTo>
                  <a:pt x="14686974" y="7196635"/>
                </a:lnTo>
                <a:close/>
                <a:moveTo>
                  <a:pt x="2053798" y="5669252"/>
                </a:moveTo>
                <a:lnTo>
                  <a:pt x="2002988" y="5701474"/>
                </a:lnTo>
                <a:cubicBezTo>
                  <a:pt x="1942264" y="5739980"/>
                  <a:pt x="1942264" y="5739980"/>
                  <a:pt x="1942264" y="5739980"/>
                </a:cubicBezTo>
                <a:lnTo>
                  <a:pt x="1933687" y="5782475"/>
                </a:lnTo>
                <a:lnTo>
                  <a:pt x="1937404" y="5783985"/>
                </a:lnTo>
                <a:cubicBezTo>
                  <a:pt x="1949623" y="5781742"/>
                  <a:pt x="1967614" y="5770336"/>
                  <a:pt x="1995004" y="5738282"/>
                </a:cubicBezTo>
                <a:cubicBezTo>
                  <a:pt x="2049782" y="5674171"/>
                  <a:pt x="2049782" y="5674171"/>
                  <a:pt x="2049782" y="5674171"/>
                </a:cubicBezTo>
                <a:close/>
                <a:moveTo>
                  <a:pt x="3820420" y="994588"/>
                </a:moveTo>
                <a:cubicBezTo>
                  <a:pt x="3642104" y="1048904"/>
                  <a:pt x="3642104" y="1048904"/>
                  <a:pt x="3642104" y="1048904"/>
                </a:cubicBezTo>
                <a:cubicBezTo>
                  <a:pt x="3587328" y="1113012"/>
                  <a:pt x="3587328" y="1113012"/>
                  <a:pt x="3587328" y="1113012"/>
                </a:cubicBezTo>
                <a:cubicBezTo>
                  <a:pt x="3587328" y="1113012"/>
                  <a:pt x="3532552" y="1177120"/>
                  <a:pt x="3498171" y="1140168"/>
                </a:cubicBezTo>
                <a:cubicBezTo>
                  <a:pt x="3463788" y="1103218"/>
                  <a:pt x="3463788" y="1103218"/>
                  <a:pt x="3463788" y="1103218"/>
                </a:cubicBezTo>
                <a:cubicBezTo>
                  <a:pt x="3409012" y="1167324"/>
                  <a:pt x="3409012" y="1167324"/>
                  <a:pt x="3409012" y="1167324"/>
                </a:cubicBezTo>
                <a:cubicBezTo>
                  <a:pt x="3388615" y="1268386"/>
                  <a:pt x="3388615" y="1268386"/>
                  <a:pt x="3388615" y="1268386"/>
                </a:cubicBezTo>
                <a:cubicBezTo>
                  <a:pt x="3477775" y="1241228"/>
                  <a:pt x="3532552" y="1177120"/>
                  <a:pt x="3532552" y="1177120"/>
                </a:cubicBezTo>
                <a:cubicBezTo>
                  <a:pt x="3621709" y="1149962"/>
                  <a:pt x="3621709" y="1149962"/>
                  <a:pt x="3621709" y="1149962"/>
                </a:cubicBezTo>
                <a:cubicBezTo>
                  <a:pt x="3710866" y="1122808"/>
                  <a:pt x="3710866" y="1122808"/>
                  <a:pt x="3710866" y="1122808"/>
                </a:cubicBezTo>
                <a:cubicBezTo>
                  <a:pt x="3733156" y="1116020"/>
                  <a:pt x="3749875" y="1110928"/>
                  <a:pt x="3762411" y="1107108"/>
                </a:cubicBezTo>
                <a:lnTo>
                  <a:pt x="3780201" y="1101688"/>
                </a:lnTo>
                <a:lnTo>
                  <a:pt x="3811535" y="1065016"/>
                </a:lnTo>
                <a:cubicBezTo>
                  <a:pt x="3818383" y="1057002"/>
                  <a:pt x="3818383" y="1057002"/>
                  <a:pt x="3818383" y="1057002"/>
                </a:cubicBezTo>
                <a:cubicBezTo>
                  <a:pt x="3784002" y="1020050"/>
                  <a:pt x="3784002" y="1020050"/>
                  <a:pt x="3784002" y="1020050"/>
                </a:cubicBezTo>
                <a:lnTo>
                  <a:pt x="3821808" y="996078"/>
                </a:lnTo>
                <a:close/>
                <a:moveTo>
                  <a:pt x="3360645" y="992362"/>
                </a:moveTo>
                <a:lnTo>
                  <a:pt x="3322123" y="1004094"/>
                </a:lnTo>
                <a:lnTo>
                  <a:pt x="3324229" y="1017824"/>
                </a:lnTo>
                <a:lnTo>
                  <a:pt x="3326458" y="1032374"/>
                </a:lnTo>
                <a:lnTo>
                  <a:pt x="3353796" y="1000376"/>
                </a:lnTo>
                <a:cubicBezTo>
                  <a:pt x="3360645" y="992362"/>
                  <a:pt x="3360645" y="992362"/>
                  <a:pt x="3360645" y="992362"/>
                </a:cubicBezTo>
                <a:close/>
                <a:moveTo>
                  <a:pt x="3532164" y="797850"/>
                </a:moveTo>
                <a:lnTo>
                  <a:pt x="3524974" y="800036"/>
                </a:lnTo>
                <a:lnTo>
                  <a:pt x="3528295" y="800302"/>
                </a:lnTo>
                <a:close/>
                <a:moveTo>
                  <a:pt x="4402571" y="390448"/>
                </a:moveTo>
                <a:cubicBezTo>
                  <a:pt x="4327399" y="555622"/>
                  <a:pt x="4402571" y="390448"/>
                  <a:pt x="4347794" y="454558"/>
                </a:cubicBezTo>
                <a:cubicBezTo>
                  <a:pt x="4293016" y="518668"/>
                  <a:pt x="4293016" y="518668"/>
                  <a:pt x="4293016" y="518668"/>
                </a:cubicBezTo>
                <a:cubicBezTo>
                  <a:pt x="4313413" y="417610"/>
                  <a:pt x="4313413" y="417610"/>
                  <a:pt x="4313413" y="417610"/>
                </a:cubicBezTo>
                <a:cubicBezTo>
                  <a:pt x="4258637" y="481718"/>
                  <a:pt x="4258637" y="481718"/>
                  <a:pt x="4258637" y="481718"/>
                </a:cubicBezTo>
                <a:cubicBezTo>
                  <a:pt x="4169478" y="508876"/>
                  <a:pt x="4169478" y="508876"/>
                  <a:pt x="4169478" y="508876"/>
                </a:cubicBezTo>
                <a:cubicBezTo>
                  <a:pt x="4114700" y="572984"/>
                  <a:pt x="4114700" y="572984"/>
                  <a:pt x="4114700" y="572984"/>
                </a:cubicBezTo>
                <a:cubicBezTo>
                  <a:pt x="4025543" y="600140"/>
                  <a:pt x="4025543" y="600140"/>
                  <a:pt x="4025543" y="600140"/>
                </a:cubicBezTo>
                <a:cubicBezTo>
                  <a:pt x="3991162" y="563188"/>
                  <a:pt x="3991162" y="563188"/>
                  <a:pt x="3991162" y="563188"/>
                </a:cubicBezTo>
                <a:cubicBezTo>
                  <a:pt x="3902005" y="590348"/>
                  <a:pt x="3902005" y="590348"/>
                  <a:pt x="3902005" y="590348"/>
                </a:cubicBezTo>
                <a:lnTo>
                  <a:pt x="3890994" y="595942"/>
                </a:lnTo>
                <a:lnTo>
                  <a:pt x="3890425" y="596386"/>
                </a:lnTo>
                <a:cubicBezTo>
                  <a:pt x="3865585" y="615808"/>
                  <a:pt x="3865585" y="615808"/>
                  <a:pt x="3865585" y="615808"/>
                </a:cubicBezTo>
                <a:cubicBezTo>
                  <a:pt x="3810811" y="679914"/>
                  <a:pt x="3810811" y="679914"/>
                  <a:pt x="3810811" y="679914"/>
                </a:cubicBezTo>
                <a:cubicBezTo>
                  <a:pt x="3756032" y="744024"/>
                  <a:pt x="3756032" y="744024"/>
                  <a:pt x="3756032" y="744024"/>
                </a:cubicBezTo>
                <a:cubicBezTo>
                  <a:pt x="3720048" y="766842"/>
                  <a:pt x="3693059" y="783954"/>
                  <a:pt x="3672817" y="796790"/>
                </a:cubicBezTo>
                <a:lnTo>
                  <a:pt x="3647968" y="812546"/>
                </a:lnTo>
                <a:lnTo>
                  <a:pt x="3636724" y="868258"/>
                </a:lnTo>
                <a:cubicBezTo>
                  <a:pt x="3628118" y="910892"/>
                  <a:pt x="3628118" y="910892"/>
                  <a:pt x="3628118" y="910892"/>
                </a:cubicBezTo>
                <a:cubicBezTo>
                  <a:pt x="3682896" y="846782"/>
                  <a:pt x="3682896" y="846782"/>
                  <a:pt x="3682896" y="846782"/>
                </a:cubicBezTo>
                <a:cubicBezTo>
                  <a:pt x="3717277" y="883734"/>
                  <a:pt x="3717277" y="883734"/>
                  <a:pt x="3717277" y="883734"/>
                </a:cubicBezTo>
                <a:cubicBezTo>
                  <a:pt x="3806436" y="856576"/>
                  <a:pt x="3806436" y="856576"/>
                  <a:pt x="3806436" y="856576"/>
                </a:cubicBezTo>
                <a:cubicBezTo>
                  <a:pt x="3840816" y="893528"/>
                  <a:pt x="3840816" y="893528"/>
                  <a:pt x="3840816" y="893528"/>
                </a:cubicBezTo>
                <a:cubicBezTo>
                  <a:pt x="3895593" y="829418"/>
                  <a:pt x="3895593" y="829418"/>
                  <a:pt x="3895593" y="829418"/>
                </a:cubicBezTo>
                <a:cubicBezTo>
                  <a:pt x="4005148" y="701200"/>
                  <a:pt x="4005148" y="701200"/>
                  <a:pt x="4005148" y="701200"/>
                </a:cubicBezTo>
                <a:cubicBezTo>
                  <a:pt x="4094307" y="674044"/>
                  <a:pt x="4094307" y="674044"/>
                  <a:pt x="4094307" y="674044"/>
                </a:cubicBezTo>
                <a:lnTo>
                  <a:pt x="4167376" y="664524"/>
                </a:lnTo>
                <a:lnTo>
                  <a:pt x="4212099" y="621688"/>
                </a:lnTo>
                <a:cubicBezTo>
                  <a:pt x="4316331" y="521860"/>
                  <a:pt x="4375892" y="464816"/>
                  <a:pt x="4409931" y="432218"/>
                </a:cubicBezTo>
                <a:lnTo>
                  <a:pt x="4426590" y="416262"/>
                </a:lnTo>
                <a:lnTo>
                  <a:pt x="4417076" y="406040"/>
                </a:lnTo>
                <a:cubicBezTo>
                  <a:pt x="4402571" y="390448"/>
                  <a:pt x="4402571" y="390448"/>
                  <a:pt x="4402571" y="390448"/>
                </a:cubicBezTo>
                <a:close/>
                <a:moveTo>
                  <a:pt x="4491730" y="363292"/>
                </a:moveTo>
                <a:lnTo>
                  <a:pt x="4487311" y="368464"/>
                </a:lnTo>
                <a:lnTo>
                  <a:pt x="4493118" y="364782"/>
                </a:lnTo>
                <a:close/>
                <a:moveTo>
                  <a:pt x="4481371" y="0"/>
                </a:moveTo>
                <a:lnTo>
                  <a:pt x="4589616" y="0"/>
                </a:lnTo>
                <a:lnTo>
                  <a:pt x="4584968" y="5440"/>
                </a:lnTo>
                <a:cubicBezTo>
                  <a:pt x="4571274" y="21468"/>
                  <a:pt x="4571274" y="21468"/>
                  <a:pt x="4571274" y="21468"/>
                </a:cubicBezTo>
                <a:lnTo>
                  <a:pt x="4522346" y="71036"/>
                </a:lnTo>
                <a:lnTo>
                  <a:pt x="4507536" y="103580"/>
                </a:lnTo>
                <a:cubicBezTo>
                  <a:pt x="4498140" y="124222"/>
                  <a:pt x="4498140" y="124222"/>
                  <a:pt x="4498140" y="124222"/>
                </a:cubicBezTo>
                <a:cubicBezTo>
                  <a:pt x="4498140" y="124222"/>
                  <a:pt x="4552917" y="60114"/>
                  <a:pt x="4552917" y="60114"/>
                </a:cubicBezTo>
                <a:cubicBezTo>
                  <a:pt x="4587297" y="97066"/>
                  <a:pt x="4587297" y="97066"/>
                  <a:pt x="4587297" y="97066"/>
                </a:cubicBezTo>
                <a:cubicBezTo>
                  <a:pt x="4621678" y="134016"/>
                  <a:pt x="4621678" y="134016"/>
                  <a:pt x="4621678" y="134016"/>
                </a:cubicBezTo>
                <a:cubicBezTo>
                  <a:pt x="4676455" y="69904"/>
                  <a:pt x="4676455" y="69904"/>
                  <a:pt x="4676455" y="69904"/>
                </a:cubicBezTo>
                <a:cubicBezTo>
                  <a:pt x="4731233" y="5796"/>
                  <a:pt x="4731233" y="5796"/>
                  <a:pt x="4731233" y="5796"/>
                </a:cubicBezTo>
                <a:lnTo>
                  <a:pt x="4750262" y="0"/>
                </a:lnTo>
                <a:lnTo>
                  <a:pt x="14769766" y="0"/>
                </a:lnTo>
                <a:lnTo>
                  <a:pt x="14769766" y="5844512"/>
                </a:lnTo>
                <a:lnTo>
                  <a:pt x="14763554" y="5853460"/>
                </a:lnTo>
                <a:cubicBezTo>
                  <a:pt x="14763554" y="5853460"/>
                  <a:pt x="14763554" y="5853460"/>
                  <a:pt x="14765606" y="5858566"/>
                </a:cubicBezTo>
                <a:lnTo>
                  <a:pt x="14769766" y="5868913"/>
                </a:lnTo>
                <a:lnTo>
                  <a:pt x="14769766" y="7533777"/>
                </a:lnTo>
                <a:lnTo>
                  <a:pt x="14768182" y="7529836"/>
                </a:lnTo>
                <a:cubicBezTo>
                  <a:pt x="14762710" y="7516220"/>
                  <a:pt x="14755414" y="7498064"/>
                  <a:pt x="14745686" y="7473855"/>
                </a:cubicBezTo>
                <a:cubicBezTo>
                  <a:pt x="14745686" y="7473855"/>
                  <a:pt x="14745686" y="7473855"/>
                  <a:pt x="14764800" y="7390298"/>
                </a:cubicBezTo>
                <a:cubicBezTo>
                  <a:pt x="14764800" y="7390298"/>
                  <a:pt x="14764800" y="7390298"/>
                  <a:pt x="14687658" y="7460583"/>
                </a:cubicBezTo>
                <a:cubicBezTo>
                  <a:pt x="14687658" y="7460583"/>
                  <a:pt x="14687658" y="7460583"/>
                  <a:pt x="14706774" y="7377024"/>
                </a:cubicBezTo>
                <a:cubicBezTo>
                  <a:pt x="14725890" y="7293464"/>
                  <a:pt x="14629630" y="7447311"/>
                  <a:pt x="14725890" y="7293464"/>
                </a:cubicBezTo>
                <a:cubicBezTo>
                  <a:pt x="14725890" y="7293464"/>
                  <a:pt x="14725890" y="7293464"/>
                  <a:pt x="14701406" y="7287868"/>
                </a:cubicBezTo>
                <a:lnTo>
                  <a:pt x="14685350" y="7284191"/>
                </a:lnTo>
                <a:lnTo>
                  <a:pt x="14682750" y="7307806"/>
                </a:lnTo>
                <a:cubicBezTo>
                  <a:pt x="14677440" y="7356056"/>
                  <a:pt x="14668146" y="7440486"/>
                  <a:pt x="14651878" y="7588237"/>
                </a:cubicBezTo>
                <a:lnTo>
                  <a:pt x="14644898" y="7651632"/>
                </a:lnTo>
                <a:lnTo>
                  <a:pt x="14688342" y="7724528"/>
                </a:lnTo>
                <a:cubicBezTo>
                  <a:pt x="14688342" y="7724528"/>
                  <a:pt x="14688342" y="7724528"/>
                  <a:pt x="14727254" y="7821361"/>
                </a:cubicBezTo>
                <a:cubicBezTo>
                  <a:pt x="14727254" y="7821361"/>
                  <a:pt x="14727254" y="7821361"/>
                  <a:pt x="14689026" y="7988477"/>
                </a:cubicBezTo>
                <a:cubicBezTo>
                  <a:pt x="14689026" y="7988477"/>
                  <a:pt x="14689026" y="7988477"/>
                  <a:pt x="14669912" y="8072035"/>
                </a:cubicBezTo>
                <a:cubicBezTo>
                  <a:pt x="14669912" y="8072035"/>
                  <a:pt x="14669912" y="8072035"/>
                  <a:pt x="14727938" y="8085309"/>
                </a:cubicBezTo>
                <a:cubicBezTo>
                  <a:pt x="14727938" y="8085309"/>
                  <a:pt x="14727938" y="8085309"/>
                  <a:pt x="14766854" y="8182141"/>
                </a:cubicBezTo>
                <a:lnTo>
                  <a:pt x="14769766" y="8182807"/>
                </a:lnTo>
                <a:lnTo>
                  <a:pt x="14769766" y="8713872"/>
                </a:lnTo>
                <a:lnTo>
                  <a:pt x="14768222" y="8710035"/>
                </a:lnTo>
                <a:cubicBezTo>
                  <a:pt x="14768222" y="8710035"/>
                  <a:pt x="14749106" y="8793596"/>
                  <a:pt x="14749106" y="8793596"/>
                </a:cubicBezTo>
                <a:cubicBezTo>
                  <a:pt x="14749106" y="8793596"/>
                  <a:pt x="14749106" y="8793596"/>
                  <a:pt x="14729990" y="8877155"/>
                </a:cubicBezTo>
                <a:cubicBezTo>
                  <a:pt x="14729990" y="8877155"/>
                  <a:pt x="14729990" y="8877155"/>
                  <a:pt x="14671966" y="8863879"/>
                </a:cubicBezTo>
                <a:cubicBezTo>
                  <a:pt x="14671966" y="8863879"/>
                  <a:pt x="14671966" y="8863879"/>
                  <a:pt x="14652852" y="8947439"/>
                </a:cubicBezTo>
                <a:cubicBezTo>
                  <a:pt x="14652852" y="8947439"/>
                  <a:pt x="14652852" y="8947439"/>
                  <a:pt x="14613938" y="8850607"/>
                </a:cubicBezTo>
                <a:cubicBezTo>
                  <a:pt x="14613938" y="8850607"/>
                  <a:pt x="14613938" y="8850607"/>
                  <a:pt x="14633054" y="8767048"/>
                </a:cubicBezTo>
                <a:cubicBezTo>
                  <a:pt x="14575026" y="8753773"/>
                  <a:pt x="14575026" y="8753773"/>
                  <a:pt x="14594140" y="8670213"/>
                </a:cubicBezTo>
                <a:cubicBezTo>
                  <a:pt x="14613254" y="8586653"/>
                  <a:pt x="14536114" y="8656939"/>
                  <a:pt x="14613254" y="8586653"/>
                </a:cubicBezTo>
                <a:cubicBezTo>
                  <a:pt x="14613254" y="8586653"/>
                  <a:pt x="14613254" y="8586653"/>
                  <a:pt x="14555228" y="8573380"/>
                </a:cubicBezTo>
                <a:cubicBezTo>
                  <a:pt x="14555228" y="8573380"/>
                  <a:pt x="14555228" y="8573380"/>
                  <a:pt x="14497198" y="8560105"/>
                </a:cubicBezTo>
                <a:cubicBezTo>
                  <a:pt x="14497198" y="8560105"/>
                  <a:pt x="14497198" y="8560105"/>
                  <a:pt x="14477404" y="8379718"/>
                </a:cubicBezTo>
                <a:cubicBezTo>
                  <a:pt x="14477404" y="8379718"/>
                  <a:pt x="14477404" y="8379718"/>
                  <a:pt x="14516314" y="8476548"/>
                </a:cubicBezTo>
                <a:cubicBezTo>
                  <a:pt x="14516314" y="8476548"/>
                  <a:pt x="14516314" y="8476548"/>
                  <a:pt x="14535426" y="8392990"/>
                </a:cubicBezTo>
                <a:cubicBezTo>
                  <a:pt x="14535426" y="8392990"/>
                  <a:pt x="14535426" y="8392990"/>
                  <a:pt x="14496518" y="8296163"/>
                </a:cubicBezTo>
                <a:cubicBezTo>
                  <a:pt x="14496518" y="8296163"/>
                  <a:pt x="14496518" y="8296163"/>
                  <a:pt x="14498906" y="8285718"/>
                </a:cubicBezTo>
                <a:lnTo>
                  <a:pt x="14505590" y="8256499"/>
                </a:lnTo>
                <a:lnTo>
                  <a:pt x="14494006" y="8253849"/>
                </a:lnTo>
                <a:cubicBezTo>
                  <a:pt x="14485848" y="8251984"/>
                  <a:pt x="14474966" y="8249493"/>
                  <a:pt x="14460464" y="8246176"/>
                </a:cubicBezTo>
                <a:cubicBezTo>
                  <a:pt x="14460464" y="8246176"/>
                  <a:pt x="14460464" y="8246176"/>
                  <a:pt x="14422234" y="8413289"/>
                </a:cubicBezTo>
                <a:cubicBezTo>
                  <a:pt x="14422234" y="8413289"/>
                  <a:pt x="14422234" y="8413289"/>
                  <a:pt x="14422918" y="8677233"/>
                </a:cubicBezTo>
                <a:cubicBezTo>
                  <a:pt x="14422918" y="8677233"/>
                  <a:pt x="14422918" y="8677233"/>
                  <a:pt x="14420530" y="8687679"/>
                </a:cubicBezTo>
                <a:lnTo>
                  <a:pt x="14409596" y="8735475"/>
                </a:lnTo>
                <a:lnTo>
                  <a:pt x="14417358" y="8754803"/>
                </a:lnTo>
                <a:lnTo>
                  <a:pt x="14421384" y="8764816"/>
                </a:lnTo>
                <a:lnTo>
                  <a:pt x="14439858" y="8810783"/>
                </a:lnTo>
                <a:cubicBezTo>
                  <a:pt x="14439858" y="8810783"/>
                  <a:pt x="14420742" y="8894344"/>
                  <a:pt x="14420742" y="8894344"/>
                </a:cubicBezTo>
                <a:cubicBezTo>
                  <a:pt x="14420742" y="8894344"/>
                  <a:pt x="14420742" y="8894344"/>
                  <a:pt x="14478770" y="8907617"/>
                </a:cubicBezTo>
                <a:cubicBezTo>
                  <a:pt x="14478770" y="8907617"/>
                  <a:pt x="14478770" y="8907617"/>
                  <a:pt x="14401628" y="8977901"/>
                </a:cubicBezTo>
                <a:cubicBezTo>
                  <a:pt x="14401628" y="8977901"/>
                  <a:pt x="14401628" y="8977901"/>
                  <a:pt x="14440544" y="9074728"/>
                </a:cubicBezTo>
                <a:cubicBezTo>
                  <a:pt x="14440544" y="9074728"/>
                  <a:pt x="14440544" y="9074728"/>
                  <a:pt x="14459654" y="8991175"/>
                </a:cubicBezTo>
                <a:cubicBezTo>
                  <a:pt x="14459654" y="8991175"/>
                  <a:pt x="14459654" y="8991175"/>
                  <a:pt x="14478770" y="8907617"/>
                </a:cubicBezTo>
                <a:cubicBezTo>
                  <a:pt x="14478770" y="8907617"/>
                  <a:pt x="14478770" y="8907617"/>
                  <a:pt x="14517682" y="9004450"/>
                </a:cubicBezTo>
                <a:cubicBezTo>
                  <a:pt x="14517682" y="9004450"/>
                  <a:pt x="14517682" y="9004450"/>
                  <a:pt x="14498570" y="9088000"/>
                </a:cubicBezTo>
                <a:cubicBezTo>
                  <a:pt x="14498570" y="9088000"/>
                  <a:pt x="14498570" y="9088000"/>
                  <a:pt x="14556598" y="9101274"/>
                </a:cubicBezTo>
                <a:cubicBezTo>
                  <a:pt x="14556598" y="9101274"/>
                  <a:pt x="14556598" y="9101274"/>
                  <a:pt x="14673334" y="9391775"/>
                </a:cubicBezTo>
                <a:cubicBezTo>
                  <a:pt x="14673334" y="9391775"/>
                  <a:pt x="14673334" y="9391775"/>
                  <a:pt x="14712248" y="9488608"/>
                </a:cubicBezTo>
                <a:cubicBezTo>
                  <a:pt x="14712248" y="9488608"/>
                  <a:pt x="14712248" y="9488608"/>
                  <a:pt x="14751162" y="9585442"/>
                </a:cubicBezTo>
                <a:cubicBezTo>
                  <a:pt x="14751162" y="9585442"/>
                  <a:pt x="14754786" y="9586271"/>
                  <a:pt x="14759022" y="9588614"/>
                </a:cubicBezTo>
                <a:lnTo>
                  <a:pt x="14769766" y="9600048"/>
                </a:lnTo>
                <a:lnTo>
                  <a:pt x="14769766" y="9607455"/>
                </a:lnTo>
                <a:lnTo>
                  <a:pt x="14767576" y="9626292"/>
                </a:lnTo>
                <a:cubicBezTo>
                  <a:pt x="14762168" y="9637420"/>
                  <a:pt x="14751330" y="9651428"/>
                  <a:pt x="14732046" y="9668999"/>
                </a:cubicBezTo>
                <a:cubicBezTo>
                  <a:pt x="14732046" y="9668999"/>
                  <a:pt x="14732046" y="9668999"/>
                  <a:pt x="14712934" y="9752559"/>
                </a:cubicBezTo>
                <a:cubicBezTo>
                  <a:pt x="14712934" y="9752559"/>
                  <a:pt x="14712934" y="9752559"/>
                  <a:pt x="14635106" y="9558892"/>
                </a:cubicBezTo>
                <a:cubicBezTo>
                  <a:pt x="14635106" y="9558892"/>
                  <a:pt x="14635106" y="9558892"/>
                  <a:pt x="14557280" y="9365225"/>
                </a:cubicBezTo>
                <a:cubicBezTo>
                  <a:pt x="14557280" y="9365225"/>
                  <a:pt x="14557280" y="9365225"/>
                  <a:pt x="14576394" y="9281666"/>
                </a:cubicBezTo>
                <a:cubicBezTo>
                  <a:pt x="14576394" y="9281666"/>
                  <a:pt x="14576394" y="9281666"/>
                  <a:pt x="14518368" y="9268395"/>
                </a:cubicBezTo>
                <a:cubicBezTo>
                  <a:pt x="14518368" y="9268395"/>
                  <a:pt x="14518368" y="9268395"/>
                  <a:pt x="14557280" y="9365225"/>
                </a:cubicBezTo>
                <a:cubicBezTo>
                  <a:pt x="14557280" y="9365225"/>
                  <a:pt x="14557280" y="9365225"/>
                  <a:pt x="14460340" y="9255120"/>
                </a:cubicBezTo>
                <a:cubicBezTo>
                  <a:pt x="14460340" y="9255120"/>
                  <a:pt x="14460340" y="9255120"/>
                  <a:pt x="14479452" y="9171561"/>
                </a:cubicBezTo>
                <a:cubicBezTo>
                  <a:pt x="14479452" y="9171561"/>
                  <a:pt x="14479452" y="9171561"/>
                  <a:pt x="14421426" y="9158286"/>
                </a:cubicBezTo>
                <a:cubicBezTo>
                  <a:pt x="14421426" y="9158286"/>
                  <a:pt x="14421426" y="9158286"/>
                  <a:pt x="14363398" y="9145013"/>
                </a:cubicBezTo>
                <a:cubicBezTo>
                  <a:pt x="14363398" y="9145013"/>
                  <a:pt x="14363398" y="9145013"/>
                  <a:pt x="14382512" y="9061453"/>
                </a:cubicBezTo>
                <a:cubicBezTo>
                  <a:pt x="14382512" y="9061453"/>
                  <a:pt x="14372786" y="9037249"/>
                  <a:pt x="14360670" y="9023481"/>
                </a:cubicBezTo>
                <a:lnTo>
                  <a:pt x="14345278" y="9016633"/>
                </a:lnTo>
                <a:lnTo>
                  <a:pt x="14341382" y="9033663"/>
                </a:lnTo>
                <a:cubicBezTo>
                  <a:pt x="14333320" y="9068915"/>
                  <a:pt x="14322566" y="9115916"/>
                  <a:pt x="14308232" y="9178583"/>
                </a:cubicBezTo>
                <a:cubicBezTo>
                  <a:pt x="14308232" y="9178583"/>
                  <a:pt x="14308232" y="9178583"/>
                  <a:pt x="14289118" y="9262140"/>
                </a:cubicBezTo>
                <a:cubicBezTo>
                  <a:pt x="14289118" y="9262140"/>
                  <a:pt x="14270004" y="9345697"/>
                  <a:pt x="14270004" y="9345697"/>
                </a:cubicBezTo>
                <a:cubicBezTo>
                  <a:pt x="14270004" y="9345697"/>
                  <a:pt x="14270004" y="9345697"/>
                  <a:pt x="14250888" y="9429259"/>
                </a:cubicBezTo>
                <a:cubicBezTo>
                  <a:pt x="14250888" y="9429259"/>
                  <a:pt x="14250888" y="9429259"/>
                  <a:pt x="14155318" y="9847043"/>
                </a:cubicBezTo>
                <a:cubicBezTo>
                  <a:pt x="14155318" y="9847043"/>
                  <a:pt x="14155318" y="9847043"/>
                  <a:pt x="14059064" y="10000887"/>
                </a:cubicBezTo>
                <a:cubicBezTo>
                  <a:pt x="14059064" y="10000887"/>
                  <a:pt x="14059064" y="10000887"/>
                  <a:pt x="14039950" y="10084446"/>
                </a:cubicBezTo>
                <a:cubicBezTo>
                  <a:pt x="14059064" y="10000887"/>
                  <a:pt x="14059064" y="10000887"/>
                  <a:pt x="13981922" y="10071170"/>
                </a:cubicBezTo>
                <a:cubicBezTo>
                  <a:pt x="13981922" y="10071170"/>
                  <a:pt x="13981922" y="10071170"/>
                  <a:pt x="14020838" y="10168005"/>
                </a:cubicBezTo>
                <a:cubicBezTo>
                  <a:pt x="14020838" y="10168005"/>
                  <a:pt x="14020838" y="10168005"/>
                  <a:pt x="13962806" y="10154727"/>
                </a:cubicBezTo>
                <a:cubicBezTo>
                  <a:pt x="13962806" y="10154727"/>
                  <a:pt x="13962806" y="10154727"/>
                  <a:pt x="13923894" y="10057896"/>
                </a:cubicBezTo>
                <a:cubicBezTo>
                  <a:pt x="13923894" y="10057896"/>
                  <a:pt x="13923894" y="10057896"/>
                  <a:pt x="13884982" y="9961066"/>
                </a:cubicBezTo>
                <a:cubicBezTo>
                  <a:pt x="13884982" y="9961066"/>
                  <a:pt x="13884982" y="9961066"/>
                  <a:pt x="13806470" y="9503457"/>
                </a:cubicBezTo>
                <a:cubicBezTo>
                  <a:pt x="13806470" y="9503457"/>
                  <a:pt x="13806470" y="9503457"/>
                  <a:pt x="13748444" y="9490181"/>
                </a:cubicBezTo>
                <a:cubicBezTo>
                  <a:pt x="13748444" y="9490181"/>
                  <a:pt x="13748444" y="9490181"/>
                  <a:pt x="13825586" y="9419895"/>
                </a:cubicBezTo>
                <a:cubicBezTo>
                  <a:pt x="13825586" y="9419895"/>
                  <a:pt x="13825586" y="9419895"/>
                  <a:pt x="13805786" y="9239509"/>
                </a:cubicBezTo>
                <a:cubicBezTo>
                  <a:pt x="13805786" y="9239509"/>
                  <a:pt x="13805786" y="9239509"/>
                  <a:pt x="13766874" y="9142674"/>
                </a:cubicBezTo>
                <a:cubicBezTo>
                  <a:pt x="13766874" y="9142674"/>
                  <a:pt x="13766874" y="9142674"/>
                  <a:pt x="13747760" y="9226233"/>
                </a:cubicBezTo>
                <a:cubicBezTo>
                  <a:pt x="13747760" y="9226233"/>
                  <a:pt x="13747760" y="9226233"/>
                  <a:pt x="13748444" y="9490181"/>
                </a:cubicBezTo>
                <a:cubicBezTo>
                  <a:pt x="13748444" y="9490181"/>
                  <a:pt x="13748444" y="9490181"/>
                  <a:pt x="13738798" y="9498969"/>
                </a:cubicBezTo>
                <a:lnTo>
                  <a:pt x="13731294" y="9505807"/>
                </a:lnTo>
                <a:lnTo>
                  <a:pt x="13726470" y="9526899"/>
                </a:lnTo>
                <a:cubicBezTo>
                  <a:pt x="13726470" y="9526899"/>
                  <a:pt x="13726470" y="9526899"/>
                  <a:pt x="13721606" y="9514787"/>
                </a:cubicBezTo>
                <a:lnTo>
                  <a:pt x="13721558" y="9514674"/>
                </a:lnTo>
                <a:lnTo>
                  <a:pt x="13715898" y="9519834"/>
                </a:lnTo>
                <a:cubicBezTo>
                  <a:pt x="13705050" y="9529717"/>
                  <a:pt x="13690586" y="9542896"/>
                  <a:pt x="13671302" y="9560467"/>
                </a:cubicBezTo>
                <a:cubicBezTo>
                  <a:pt x="13671302" y="9560467"/>
                  <a:pt x="13676078" y="9539576"/>
                  <a:pt x="13671218" y="9527474"/>
                </a:cubicBezTo>
                <a:lnTo>
                  <a:pt x="13665862" y="9524896"/>
                </a:lnTo>
                <a:lnTo>
                  <a:pt x="13658402" y="9557518"/>
                </a:lnTo>
                <a:lnTo>
                  <a:pt x="13671302" y="9560467"/>
                </a:lnTo>
                <a:cubicBezTo>
                  <a:pt x="13671302" y="9560467"/>
                  <a:pt x="13671302" y="9560467"/>
                  <a:pt x="13676166" y="9572572"/>
                </a:cubicBezTo>
                <a:lnTo>
                  <a:pt x="13676210" y="9572683"/>
                </a:lnTo>
                <a:lnTo>
                  <a:pt x="13681870" y="9567533"/>
                </a:lnTo>
                <a:cubicBezTo>
                  <a:pt x="13692718" y="9557641"/>
                  <a:pt x="13707186" y="9544462"/>
                  <a:pt x="13726470" y="9526899"/>
                </a:cubicBezTo>
                <a:cubicBezTo>
                  <a:pt x="13726470" y="9526899"/>
                  <a:pt x="13726470" y="9526899"/>
                  <a:pt x="13707358" y="9610452"/>
                </a:cubicBezTo>
                <a:cubicBezTo>
                  <a:pt x="13726470" y="9526899"/>
                  <a:pt x="13726470" y="9526899"/>
                  <a:pt x="13766066" y="9887675"/>
                </a:cubicBezTo>
                <a:cubicBezTo>
                  <a:pt x="13766066" y="9887675"/>
                  <a:pt x="13766066" y="9887675"/>
                  <a:pt x="13798898" y="9969379"/>
                </a:cubicBezTo>
                <a:lnTo>
                  <a:pt x="13804974" y="9984507"/>
                </a:lnTo>
                <a:lnTo>
                  <a:pt x="13802856" y="9981272"/>
                </a:lnTo>
                <a:cubicBezTo>
                  <a:pt x="13797550" y="9973184"/>
                  <a:pt x="13778978" y="9944896"/>
                  <a:pt x="13713972" y="9845871"/>
                </a:cubicBezTo>
                <a:lnTo>
                  <a:pt x="13679194" y="9792897"/>
                </a:lnTo>
                <a:lnTo>
                  <a:pt x="13671988" y="9824409"/>
                </a:lnTo>
                <a:cubicBezTo>
                  <a:pt x="13671988" y="9824409"/>
                  <a:pt x="13671988" y="9824409"/>
                  <a:pt x="13613958" y="9811136"/>
                </a:cubicBezTo>
                <a:cubicBezTo>
                  <a:pt x="13613958" y="9811136"/>
                  <a:pt x="13613958" y="9811136"/>
                  <a:pt x="13594842" y="9894695"/>
                </a:cubicBezTo>
                <a:cubicBezTo>
                  <a:pt x="13594842" y="9894695"/>
                  <a:pt x="13594842" y="9894695"/>
                  <a:pt x="13575728" y="9978253"/>
                </a:cubicBezTo>
                <a:cubicBezTo>
                  <a:pt x="13575728" y="9978253"/>
                  <a:pt x="13575728" y="9978253"/>
                  <a:pt x="13556614" y="10061811"/>
                </a:cubicBezTo>
                <a:cubicBezTo>
                  <a:pt x="13556614" y="10061811"/>
                  <a:pt x="13556614" y="10061811"/>
                  <a:pt x="13614642" y="10075085"/>
                </a:cubicBezTo>
                <a:cubicBezTo>
                  <a:pt x="13614642" y="10075085"/>
                  <a:pt x="13614642" y="10075085"/>
                  <a:pt x="13633758" y="9991527"/>
                </a:cubicBezTo>
                <a:cubicBezTo>
                  <a:pt x="13633758" y="9991527"/>
                  <a:pt x="13633758" y="9991527"/>
                  <a:pt x="13672670" y="10088359"/>
                </a:cubicBezTo>
                <a:cubicBezTo>
                  <a:pt x="13672670" y="10088359"/>
                  <a:pt x="13672670" y="10088359"/>
                  <a:pt x="13615326" y="10339039"/>
                </a:cubicBezTo>
                <a:cubicBezTo>
                  <a:pt x="13615326" y="10339039"/>
                  <a:pt x="13615326" y="10339039"/>
                  <a:pt x="13596214" y="10422589"/>
                </a:cubicBezTo>
                <a:cubicBezTo>
                  <a:pt x="13596214" y="10422589"/>
                  <a:pt x="13596214" y="10422589"/>
                  <a:pt x="13557300" y="10325763"/>
                </a:cubicBezTo>
                <a:cubicBezTo>
                  <a:pt x="13557300" y="10325763"/>
                  <a:pt x="13557300" y="10325763"/>
                  <a:pt x="13499270" y="10312491"/>
                </a:cubicBezTo>
                <a:lnTo>
                  <a:pt x="13480158" y="10396041"/>
                </a:lnTo>
                <a:cubicBezTo>
                  <a:pt x="13480158" y="10396041"/>
                  <a:pt x="13480158" y="10396041"/>
                  <a:pt x="13461044" y="10479600"/>
                </a:cubicBezTo>
                <a:cubicBezTo>
                  <a:pt x="13461044" y="10479600"/>
                  <a:pt x="13461044" y="10479600"/>
                  <a:pt x="13441930" y="10563160"/>
                </a:cubicBezTo>
                <a:cubicBezTo>
                  <a:pt x="13441930" y="10563160"/>
                  <a:pt x="13441930" y="10563160"/>
                  <a:pt x="13499958" y="10576433"/>
                </a:cubicBezTo>
                <a:cubicBezTo>
                  <a:pt x="13499958" y="10576433"/>
                  <a:pt x="13499958" y="10576433"/>
                  <a:pt x="13480842" y="10659992"/>
                </a:cubicBezTo>
                <a:cubicBezTo>
                  <a:pt x="13480842" y="10659992"/>
                  <a:pt x="13480842" y="10659992"/>
                  <a:pt x="13538870" y="10673264"/>
                </a:cubicBezTo>
                <a:cubicBezTo>
                  <a:pt x="13538870" y="10673264"/>
                  <a:pt x="13538870" y="10673264"/>
                  <a:pt x="13461730" y="10743551"/>
                </a:cubicBezTo>
                <a:cubicBezTo>
                  <a:pt x="13461730" y="10743551"/>
                  <a:pt x="13461730" y="10743551"/>
                  <a:pt x="13500638" y="10840384"/>
                </a:cubicBezTo>
                <a:cubicBezTo>
                  <a:pt x="13500638" y="10840384"/>
                  <a:pt x="13500638" y="10840384"/>
                  <a:pt x="13442614" y="10827110"/>
                </a:cubicBezTo>
                <a:cubicBezTo>
                  <a:pt x="13442614" y="10827110"/>
                  <a:pt x="13442614" y="10827110"/>
                  <a:pt x="13423502" y="10910667"/>
                </a:cubicBezTo>
                <a:cubicBezTo>
                  <a:pt x="13423502" y="10910667"/>
                  <a:pt x="13423502" y="10910667"/>
                  <a:pt x="13366158" y="11161340"/>
                </a:cubicBezTo>
                <a:cubicBezTo>
                  <a:pt x="13366158" y="11161340"/>
                  <a:pt x="13366158" y="11161340"/>
                  <a:pt x="13289014" y="11231625"/>
                </a:cubicBezTo>
                <a:cubicBezTo>
                  <a:pt x="13289014" y="11231625"/>
                  <a:pt x="13289014" y="11231625"/>
                  <a:pt x="13347042" y="11244900"/>
                </a:cubicBezTo>
                <a:cubicBezTo>
                  <a:pt x="13347042" y="11244900"/>
                  <a:pt x="13347042" y="11244900"/>
                  <a:pt x="13269902" y="11315181"/>
                </a:cubicBezTo>
                <a:cubicBezTo>
                  <a:pt x="13269902" y="11315181"/>
                  <a:pt x="13269902" y="11315181"/>
                  <a:pt x="13250786" y="11398740"/>
                </a:cubicBezTo>
                <a:cubicBezTo>
                  <a:pt x="13250786" y="11398740"/>
                  <a:pt x="13250786" y="11398740"/>
                  <a:pt x="13192762" y="11385466"/>
                </a:cubicBezTo>
                <a:cubicBezTo>
                  <a:pt x="13192762" y="11385466"/>
                  <a:pt x="13192762" y="11385466"/>
                  <a:pt x="13231670" y="11482300"/>
                </a:cubicBezTo>
                <a:cubicBezTo>
                  <a:pt x="13217166" y="11478980"/>
                  <a:pt x="13212346" y="11483372"/>
                  <a:pt x="13212666" y="11490313"/>
                </a:cubicBezTo>
                <a:lnTo>
                  <a:pt x="13215894" y="11496675"/>
                </a:lnTo>
                <a:lnTo>
                  <a:pt x="13199128" y="11511953"/>
                </a:lnTo>
                <a:cubicBezTo>
                  <a:pt x="13188282" y="11521831"/>
                  <a:pt x="13173818" y="11535014"/>
                  <a:pt x="13154532" y="11552585"/>
                </a:cubicBezTo>
                <a:cubicBezTo>
                  <a:pt x="13154532" y="11552585"/>
                  <a:pt x="13173646" y="11469028"/>
                  <a:pt x="13173646" y="11469028"/>
                </a:cubicBezTo>
                <a:cubicBezTo>
                  <a:pt x="13173646" y="11469028"/>
                  <a:pt x="13173646" y="11469028"/>
                  <a:pt x="13115618" y="11455753"/>
                </a:cubicBezTo>
                <a:cubicBezTo>
                  <a:pt x="13115618" y="11455753"/>
                  <a:pt x="13115618" y="11455753"/>
                  <a:pt x="13077390" y="11622869"/>
                </a:cubicBezTo>
                <a:cubicBezTo>
                  <a:pt x="13077390" y="11622869"/>
                  <a:pt x="13077390" y="11622869"/>
                  <a:pt x="13038478" y="11526037"/>
                </a:cubicBezTo>
                <a:cubicBezTo>
                  <a:pt x="13038478" y="11526037"/>
                  <a:pt x="12980450" y="11512764"/>
                  <a:pt x="12999564" y="11429205"/>
                </a:cubicBezTo>
                <a:cubicBezTo>
                  <a:pt x="12999564" y="11429205"/>
                  <a:pt x="12999564" y="11429205"/>
                  <a:pt x="12980450" y="11512764"/>
                </a:cubicBezTo>
                <a:cubicBezTo>
                  <a:pt x="12961336" y="11596321"/>
                  <a:pt x="13038478" y="11526037"/>
                  <a:pt x="12942224" y="11679872"/>
                </a:cubicBezTo>
                <a:cubicBezTo>
                  <a:pt x="12942224" y="11679872"/>
                  <a:pt x="12942224" y="11679872"/>
                  <a:pt x="12884194" y="11666599"/>
                </a:cubicBezTo>
                <a:cubicBezTo>
                  <a:pt x="12884194" y="11666599"/>
                  <a:pt x="12884194" y="11666599"/>
                  <a:pt x="12868064" y="11737101"/>
                </a:cubicBezTo>
                <a:lnTo>
                  <a:pt x="12865078" y="11750158"/>
                </a:lnTo>
                <a:cubicBezTo>
                  <a:pt x="12865078" y="11750158"/>
                  <a:pt x="12865078" y="11750158"/>
                  <a:pt x="12807054" y="11736884"/>
                </a:cubicBezTo>
                <a:cubicBezTo>
                  <a:pt x="12807054" y="11736884"/>
                  <a:pt x="12807054" y="11736884"/>
                  <a:pt x="12787938" y="11820443"/>
                </a:cubicBezTo>
                <a:cubicBezTo>
                  <a:pt x="12787938" y="11820443"/>
                  <a:pt x="12787938" y="11820443"/>
                  <a:pt x="12749026" y="11723610"/>
                </a:cubicBezTo>
                <a:cubicBezTo>
                  <a:pt x="12749026" y="11723610"/>
                  <a:pt x="12749026" y="11723610"/>
                  <a:pt x="12710798" y="11890727"/>
                </a:cubicBezTo>
                <a:cubicBezTo>
                  <a:pt x="12710798" y="11890727"/>
                  <a:pt x="12710798" y="11890727"/>
                  <a:pt x="12652766" y="11877452"/>
                </a:cubicBezTo>
                <a:cubicBezTo>
                  <a:pt x="12652766" y="11877452"/>
                  <a:pt x="12652766" y="11877452"/>
                  <a:pt x="12671884" y="11793893"/>
                </a:cubicBezTo>
                <a:cubicBezTo>
                  <a:pt x="12671884" y="11793893"/>
                  <a:pt x="12671884" y="11793893"/>
                  <a:pt x="12652086" y="11613501"/>
                </a:cubicBezTo>
                <a:cubicBezTo>
                  <a:pt x="12652086" y="11613501"/>
                  <a:pt x="12652086" y="11613501"/>
                  <a:pt x="12613858" y="11780620"/>
                </a:cubicBezTo>
                <a:cubicBezTo>
                  <a:pt x="12613858" y="11780620"/>
                  <a:pt x="12613858" y="11780620"/>
                  <a:pt x="12575628" y="11947739"/>
                </a:cubicBezTo>
                <a:cubicBezTo>
                  <a:pt x="12575628" y="11947739"/>
                  <a:pt x="12575628" y="11947739"/>
                  <a:pt x="12536718" y="11850904"/>
                </a:cubicBezTo>
                <a:cubicBezTo>
                  <a:pt x="12536718" y="11850904"/>
                  <a:pt x="12536718" y="11850904"/>
                  <a:pt x="12555834" y="11767345"/>
                </a:cubicBezTo>
                <a:cubicBezTo>
                  <a:pt x="12574946" y="11683787"/>
                  <a:pt x="12536718" y="11850904"/>
                  <a:pt x="12497802" y="11754072"/>
                </a:cubicBezTo>
                <a:cubicBezTo>
                  <a:pt x="12497802" y="11754072"/>
                  <a:pt x="12497802" y="11754072"/>
                  <a:pt x="12459574" y="11921188"/>
                </a:cubicBezTo>
                <a:cubicBezTo>
                  <a:pt x="12459574" y="11921188"/>
                  <a:pt x="12459574" y="11921188"/>
                  <a:pt x="12440460" y="12004745"/>
                </a:cubicBezTo>
                <a:cubicBezTo>
                  <a:pt x="12440460" y="12004745"/>
                  <a:pt x="12440460" y="12004745"/>
                  <a:pt x="12421346" y="12088305"/>
                </a:cubicBezTo>
                <a:cubicBezTo>
                  <a:pt x="12421346" y="12088305"/>
                  <a:pt x="12421346" y="12088305"/>
                  <a:pt x="12363316" y="12075032"/>
                </a:cubicBezTo>
                <a:cubicBezTo>
                  <a:pt x="12363316" y="12075032"/>
                  <a:pt x="12363316" y="12075032"/>
                  <a:pt x="12382430" y="11991473"/>
                </a:cubicBezTo>
                <a:cubicBezTo>
                  <a:pt x="12382430" y="11991473"/>
                  <a:pt x="12382430" y="11991473"/>
                  <a:pt x="12228150" y="12132035"/>
                </a:cubicBezTo>
                <a:cubicBezTo>
                  <a:pt x="12228150" y="12132035"/>
                  <a:pt x="12228150" y="12132035"/>
                  <a:pt x="12209036" y="12215592"/>
                </a:cubicBezTo>
                <a:cubicBezTo>
                  <a:pt x="12209036" y="12215592"/>
                  <a:pt x="12209036" y="12215592"/>
                  <a:pt x="12267062" y="12228867"/>
                </a:cubicBezTo>
                <a:cubicBezTo>
                  <a:pt x="12267062" y="12228867"/>
                  <a:pt x="12267062" y="12228867"/>
                  <a:pt x="12286176" y="12145310"/>
                </a:cubicBezTo>
                <a:cubicBezTo>
                  <a:pt x="12286176" y="12145310"/>
                  <a:pt x="12267062" y="12228867"/>
                  <a:pt x="12344204" y="12158583"/>
                </a:cubicBezTo>
                <a:cubicBezTo>
                  <a:pt x="12344204" y="12158583"/>
                  <a:pt x="12402234" y="12171858"/>
                  <a:pt x="12325090" y="12242141"/>
                </a:cubicBezTo>
                <a:cubicBezTo>
                  <a:pt x="12325090" y="12242141"/>
                  <a:pt x="12325090" y="12242141"/>
                  <a:pt x="12189922" y="12299153"/>
                </a:cubicBezTo>
                <a:cubicBezTo>
                  <a:pt x="12189922" y="12299153"/>
                  <a:pt x="12189922" y="12299153"/>
                  <a:pt x="12131894" y="12285879"/>
                </a:cubicBezTo>
                <a:cubicBezTo>
                  <a:pt x="12131894" y="12285879"/>
                  <a:pt x="12131894" y="12285879"/>
                  <a:pt x="12112780" y="12369436"/>
                </a:cubicBezTo>
                <a:cubicBezTo>
                  <a:pt x="12112780" y="12369436"/>
                  <a:pt x="12112780" y="12369436"/>
                  <a:pt x="12054752" y="12356162"/>
                </a:cubicBezTo>
                <a:cubicBezTo>
                  <a:pt x="12054752" y="12356162"/>
                  <a:pt x="12054752" y="12356162"/>
                  <a:pt x="12073864" y="12272603"/>
                </a:cubicBezTo>
                <a:cubicBezTo>
                  <a:pt x="12073864" y="12272603"/>
                  <a:pt x="12073864" y="12272603"/>
                  <a:pt x="12092978" y="12189046"/>
                </a:cubicBezTo>
                <a:cubicBezTo>
                  <a:pt x="12092978" y="12189046"/>
                  <a:pt x="12092978" y="12189046"/>
                  <a:pt x="12083338" y="12197831"/>
                </a:cubicBezTo>
                <a:lnTo>
                  <a:pt x="12075830" y="12204671"/>
                </a:lnTo>
                <a:lnTo>
                  <a:pt x="12071002" y="12225761"/>
                </a:lnTo>
                <a:cubicBezTo>
                  <a:pt x="12071002" y="12225761"/>
                  <a:pt x="12071002" y="12225761"/>
                  <a:pt x="12051890" y="12309320"/>
                </a:cubicBezTo>
                <a:cubicBezTo>
                  <a:pt x="12051890" y="12309320"/>
                  <a:pt x="12051890" y="12309320"/>
                  <a:pt x="12039944" y="12361545"/>
                </a:cubicBezTo>
                <a:lnTo>
                  <a:pt x="12026984" y="12418192"/>
                </a:lnTo>
                <a:lnTo>
                  <a:pt x="12035638" y="12439717"/>
                </a:lnTo>
                <a:cubicBezTo>
                  <a:pt x="12035638" y="12439717"/>
                  <a:pt x="12035638" y="12439717"/>
                  <a:pt x="12025996" y="12448509"/>
                </a:cubicBezTo>
                <a:lnTo>
                  <a:pt x="12018486" y="12455349"/>
                </a:lnTo>
                <a:lnTo>
                  <a:pt x="12011570" y="12485574"/>
                </a:lnTo>
                <a:cubicBezTo>
                  <a:pt x="11998130" y="12544326"/>
                  <a:pt x="11980214" y="12622658"/>
                  <a:pt x="11956320" y="12727106"/>
                </a:cubicBezTo>
                <a:cubicBezTo>
                  <a:pt x="11956320" y="12727106"/>
                  <a:pt x="11956320" y="12727106"/>
                  <a:pt x="11860064" y="12880950"/>
                </a:cubicBezTo>
                <a:cubicBezTo>
                  <a:pt x="11860064" y="12880950"/>
                  <a:pt x="11860064" y="12880950"/>
                  <a:pt x="11840952" y="12964510"/>
                </a:cubicBezTo>
                <a:cubicBezTo>
                  <a:pt x="11860064" y="12880950"/>
                  <a:pt x="11860064" y="12880950"/>
                  <a:pt x="11782922" y="12951234"/>
                </a:cubicBezTo>
                <a:cubicBezTo>
                  <a:pt x="11782922" y="12951234"/>
                  <a:pt x="11782922" y="12951234"/>
                  <a:pt x="11821838" y="13048068"/>
                </a:cubicBezTo>
                <a:cubicBezTo>
                  <a:pt x="11821838" y="13048068"/>
                  <a:pt x="11821838" y="13048068"/>
                  <a:pt x="11763808" y="13034794"/>
                </a:cubicBezTo>
                <a:cubicBezTo>
                  <a:pt x="11763808" y="13034794"/>
                  <a:pt x="11763808" y="13034794"/>
                  <a:pt x="11724894" y="12937961"/>
                </a:cubicBezTo>
                <a:cubicBezTo>
                  <a:pt x="11724894" y="12937961"/>
                  <a:pt x="11724894" y="12937961"/>
                  <a:pt x="11685982" y="12841129"/>
                </a:cubicBezTo>
                <a:cubicBezTo>
                  <a:pt x="11685982" y="12841129"/>
                  <a:pt x="11685982" y="12841129"/>
                  <a:pt x="11607470" y="12383521"/>
                </a:cubicBezTo>
                <a:cubicBezTo>
                  <a:pt x="11607470" y="12383521"/>
                  <a:pt x="11607470" y="12383521"/>
                  <a:pt x="11600218" y="12381860"/>
                </a:cubicBezTo>
                <a:lnTo>
                  <a:pt x="11592620" y="12380123"/>
                </a:lnTo>
                <a:lnTo>
                  <a:pt x="11552304" y="12417086"/>
                </a:lnTo>
                <a:cubicBezTo>
                  <a:pt x="11552304" y="12417086"/>
                  <a:pt x="11552304" y="12417086"/>
                  <a:pt x="11533190" y="12500645"/>
                </a:cubicBezTo>
                <a:cubicBezTo>
                  <a:pt x="11533190" y="12500645"/>
                  <a:pt x="11533190" y="12500645"/>
                  <a:pt x="11523548" y="12509432"/>
                </a:cubicBezTo>
                <a:lnTo>
                  <a:pt x="11506306" y="12525140"/>
                </a:lnTo>
                <a:lnTo>
                  <a:pt x="11511214" y="12537364"/>
                </a:lnTo>
                <a:cubicBezTo>
                  <a:pt x="11511214" y="12537364"/>
                  <a:pt x="11511214" y="12537364"/>
                  <a:pt x="11492098" y="12620915"/>
                </a:cubicBezTo>
                <a:cubicBezTo>
                  <a:pt x="11492098" y="12620915"/>
                  <a:pt x="11492098" y="12620915"/>
                  <a:pt x="11472986" y="12704471"/>
                </a:cubicBezTo>
                <a:cubicBezTo>
                  <a:pt x="11472986" y="12704471"/>
                  <a:pt x="11472986" y="12704471"/>
                  <a:pt x="11414958" y="12691199"/>
                </a:cubicBezTo>
                <a:cubicBezTo>
                  <a:pt x="11414958" y="12691199"/>
                  <a:pt x="11414958" y="12691199"/>
                  <a:pt x="11395846" y="12774756"/>
                </a:cubicBezTo>
                <a:cubicBezTo>
                  <a:pt x="11395846" y="12774756"/>
                  <a:pt x="11395846" y="12774756"/>
                  <a:pt x="11376730" y="12858315"/>
                </a:cubicBezTo>
                <a:cubicBezTo>
                  <a:pt x="11376730" y="12858315"/>
                  <a:pt x="11376730" y="12858315"/>
                  <a:pt x="11357618" y="12941874"/>
                </a:cubicBezTo>
                <a:cubicBezTo>
                  <a:pt x="11357618" y="12941874"/>
                  <a:pt x="11357618" y="12941874"/>
                  <a:pt x="11415642" y="12955148"/>
                </a:cubicBezTo>
                <a:cubicBezTo>
                  <a:pt x="11415642" y="12955148"/>
                  <a:pt x="11415642" y="12955148"/>
                  <a:pt x="11434758" y="12871590"/>
                </a:cubicBezTo>
                <a:cubicBezTo>
                  <a:pt x="11434758" y="12871590"/>
                  <a:pt x="11434758" y="12871590"/>
                  <a:pt x="11473670" y="12968423"/>
                </a:cubicBezTo>
                <a:cubicBezTo>
                  <a:pt x="11473670" y="12968423"/>
                  <a:pt x="11473670" y="12968423"/>
                  <a:pt x="11416330" y="13219098"/>
                </a:cubicBezTo>
                <a:cubicBezTo>
                  <a:pt x="11416330" y="13219098"/>
                  <a:pt x="11416330" y="13219098"/>
                  <a:pt x="11397214" y="13302651"/>
                </a:cubicBezTo>
                <a:cubicBezTo>
                  <a:pt x="11397214" y="13302651"/>
                  <a:pt x="11397214" y="13302651"/>
                  <a:pt x="11358298" y="13205823"/>
                </a:cubicBezTo>
                <a:cubicBezTo>
                  <a:pt x="11358298" y="13205823"/>
                  <a:pt x="11358298" y="13205823"/>
                  <a:pt x="11300274" y="13192551"/>
                </a:cubicBezTo>
                <a:lnTo>
                  <a:pt x="11281160" y="13276101"/>
                </a:lnTo>
                <a:cubicBezTo>
                  <a:pt x="11281160" y="13276101"/>
                  <a:pt x="11281160" y="13276101"/>
                  <a:pt x="11262046" y="13359660"/>
                </a:cubicBezTo>
                <a:cubicBezTo>
                  <a:pt x="11262046" y="13359660"/>
                  <a:pt x="11262046" y="13359660"/>
                  <a:pt x="11242930" y="13443220"/>
                </a:cubicBezTo>
                <a:cubicBezTo>
                  <a:pt x="11242930" y="13443220"/>
                  <a:pt x="11242930" y="13443220"/>
                  <a:pt x="11300958" y="13456492"/>
                </a:cubicBezTo>
                <a:cubicBezTo>
                  <a:pt x="11300958" y="13456492"/>
                  <a:pt x="11300958" y="13456492"/>
                  <a:pt x="11281842" y="13540054"/>
                </a:cubicBezTo>
                <a:cubicBezTo>
                  <a:pt x="11281842" y="13540054"/>
                  <a:pt x="11281842" y="13540054"/>
                  <a:pt x="11339874" y="13553327"/>
                </a:cubicBezTo>
                <a:cubicBezTo>
                  <a:pt x="11339874" y="13553327"/>
                  <a:pt x="11339874" y="13553327"/>
                  <a:pt x="11262728" y="13623608"/>
                </a:cubicBezTo>
                <a:cubicBezTo>
                  <a:pt x="11262728" y="13623608"/>
                  <a:pt x="11262728" y="13623608"/>
                  <a:pt x="11288798" y="13688479"/>
                </a:cubicBezTo>
                <a:lnTo>
                  <a:pt x="11299858" y="13716000"/>
                </a:lnTo>
                <a:lnTo>
                  <a:pt x="11282222" y="13716000"/>
                </a:lnTo>
                <a:lnTo>
                  <a:pt x="11277162" y="13714843"/>
                </a:lnTo>
                <a:cubicBezTo>
                  <a:pt x="11269002" y="13712976"/>
                  <a:pt x="11258122" y="13710488"/>
                  <a:pt x="11243616" y="13707170"/>
                </a:cubicBezTo>
                <a:cubicBezTo>
                  <a:pt x="11243616" y="13707170"/>
                  <a:pt x="11243616" y="13707170"/>
                  <a:pt x="11243318" y="13708476"/>
                </a:cubicBezTo>
                <a:lnTo>
                  <a:pt x="11241596" y="13716000"/>
                </a:lnTo>
                <a:lnTo>
                  <a:pt x="8079496" y="13716000"/>
                </a:lnTo>
                <a:lnTo>
                  <a:pt x="8073286" y="13685389"/>
                </a:lnTo>
                <a:cubicBezTo>
                  <a:pt x="8073286" y="13685389"/>
                  <a:pt x="8073286" y="13685389"/>
                  <a:pt x="8070896" y="13695834"/>
                </a:cubicBezTo>
                <a:lnTo>
                  <a:pt x="8066282" y="13716000"/>
                </a:lnTo>
                <a:lnTo>
                  <a:pt x="7766806" y="13716000"/>
                </a:lnTo>
                <a:lnTo>
                  <a:pt x="7766726" y="13684980"/>
                </a:lnTo>
                <a:cubicBezTo>
                  <a:pt x="7766626" y="13646315"/>
                  <a:pt x="7766466" y="13584451"/>
                  <a:pt x="7766210" y="13485469"/>
                </a:cubicBezTo>
                <a:cubicBezTo>
                  <a:pt x="7766210" y="13485469"/>
                  <a:pt x="7766210" y="13485469"/>
                  <a:pt x="7727296" y="13388634"/>
                </a:cubicBezTo>
                <a:cubicBezTo>
                  <a:pt x="7727296" y="13388634"/>
                  <a:pt x="7727296" y="13388634"/>
                  <a:pt x="7726610" y="13124693"/>
                </a:cubicBezTo>
                <a:cubicBezTo>
                  <a:pt x="7726610" y="13124693"/>
                  <a:pt x="7745726" y="13041133"/>
                  <a:pt x="7803754" y="13054407"/>
                </a:cubicBezTo>
                <a:cubicBezTo>
                  <a:pt x="7803754" y="13054407"/>
                  <a:pt x="7803754" y="13054407"/>
                  <a:pt x="7764842" y="12957579"/>
                </a:cubicBezTo>
                <a:cubicBezTo>
                  <a:pt x="7764842" y="12957579"/>
                  <a:pt x="7764842" y="12957579"/>
                  <a:pt x="7706812" y="12944306"/>
                </a:cubicBezTo>
                <a:cubicBezTo>
                  <a:pt x="7706812" y="12944306"/>
                  <a:pt x="7648786" y="12931032"/>
                  <a:pt x="7648786" y="12931032"/>
                </a:cubicBezTo>
                <a:cubicBezTo>
                  <a:pt x="7667902" y="12847469"/>
                  <a:pt x="7725926" y="12860742"/>
                  <a:pt x="7745042" y="12777187"/>
                </a:cubicBezTo>
                <a:cubicBezTo>
                  <a:pt x="7745042" y="12777187"/>
                  <a:pt x="7745042" y="12777187"/>
                  <a:pt x="7667902" y="12847469"/>
                </a:cubicBezTo>
                <a:cubicBezTo>
                  <a:pt x="7667902" y="12847469"/>
                  <a:pt x="7667902" y="12847469"/>
                  <a:pt x="7648786" y="12931032"/>
                </a:cubicBezTo>
                <a:cubicBezTo>
                  <a:pt x="7648786" y="12931032"/>
                  <a:pt x="7648786" y="12931032"/>
                  <a:pt x="7629670" y="13014585"/>
                </a:cubicBezTo>
                <a:cubicBezTo>
                  <a:pt x="7610558" y="13098145"/>
                  <a:pt x="7687700" y="13027857"/>
                  <a:pt x="7668584" y="13111419"/>
                </a:cubicBezTo>
                <a:cubicBezTo>
                  <a:pt x="7668584" y="13111419"/>
                  <a:pt x="7668584" y="13111419"/>
                  <a:pt x="7649470" y="13194971"/>
                </a:cubicBezTo>
                <a:cubicBezTo>
                  <a:pt x="7649470" y="13194971"/>
                  <a:pt x="7649470" y="13194971"/>
                  <a:pt x="7630358" y="13278530"/>
                </a:cubicBezTo>
                <a:cubicBezTo>
                  <a:pt x="7630358" y="13278530"/>
                  <a:pt x="7630358" y="13278530"/>
                  <a:pt x="7669270" y="13375361"/>
                </a:cubicBezTo>
                <a:cubicBezTo>
                  <a:pt x="7669270" y="13375361"/>
                  <a:pt x="7669270" y="13375361"/>
                  <a:pt x="7592126" y="13445646"/>
                </a:cubicBezTo>
                <a:cubicBezTo>
                  <a:pt x="7592126" y="13445646"/>
                  <a:pt x="7592126" y="13445646"/>
                  <a:pt x="7534102" y="13432371"/>
                </a:cubicBezTo>
                <a:cubicBezTo>
                  <a:pt x="7534102" y="13432371"/>
                  <a:pt x="7534102" y="13432371"/>
                  <a:pt x="7572330" y="13265257"/>
                </a:cubicBezTo>
                <a:cubicBezTo>
                  <a:pt x="7572330" y="13265257"/>
                  <a:pt x="7572330" y="13265257"/>
                  <a:pt x="7533416" y="13168422"/>
                </a:cubicBezTo>
                <a:cubicBezTo>
                  <a:pt x="7533416" y="13168422"/>
                  <a:pt x="7533416" y="13168422"/>
                  <a:pt x="7552530" y="13084870"/>
                </a:cubicBezTo>
                <a:cubicBezTo>
                  <a:pt x="7552530" y="13084870"/>
                  <a:pt x="7552530" y="13084870"/>
                  <a:pt x="7590758" y="12917756"/>
                </a:cubicBezTo>
                <a:cubicBezTo>
                  <a:pt x="7590758" y="12917756"/>
                  <a:pt x="7590758" y="12917756"/>
                  <a:pt x="7532730" y="12904481"/>
                </a:cubicBezTo>
                <a:cubicBezTo>
                  <a:pt x="7532730" y="12904481"/>
                  <a:pt x="7532730" y="12904481"/>
                  <a:pt x="7570960" y="12737364"/>
                </a:cubicBezTo>
                <a:cubicBezTo>
                  <a:pt x="7570960" y="12737364"/>
                  <a:pt x="7570960" y="12737364"/>
                  <a:pt x="7532048" y="12640530"/>
                </a:cubicBezTo>
                <a:cubicBezTo>
                  <a:pt x="7532048" y="12640530"/>
                  <a:pt x="7609874" y="12834197"/>
                  <a:pt x="7551162" y="12556973"/>
                </a:cubicBezTo>
                <a:cubicBezTo>
                  <a:pt x="7551162" y="12556973"/>
                  <a:pt x="7551162" y="12556973"/>
                  <a:pt x="7589390" y="12389863"/>
                </a:cubicBezTo>
                <a:cubicBezTo>
                  <a:pt x="7589390" y="12389863"/>
                  <a:pt x="7589390" y="12389863"/>
                  <a:pt x="7569590" y="12209470"/>
                </a:cubicBezTo>
                <a:cubicBezTo>
                  <a:pt x="7569590" y="12209470"/>
                  <a:pt x="7569590" y="12209470"/>
                  <a:pt x="7588706" y="12125912"/>
                </a:cubicBezTo>
                <a:cubicBezTo>
                  <a:pt x="7588706" y="12125912"/>
                  <a:pt x="7588706" y="12125912"/>
                  <a:pt x="7549796" y="12029072"/>
                </a:cubicBezTo>
                <a:cubicBezTo>
                  <a:pt x="7549796" y="12029072"/>
                  <a:pt x="7549796" y="12029072"/>
                  <a:pt x="7491766" y="12015796"/>
                </a:cubicBezTo>
                <a:cubicBezTo>
                  <a:pt x="7491766" y="12015796"/>
                  <a:pt x="7491766" y="12015796"/>
                  <a:pt x="7530678" y="12112638"/>
                </a:cubicBezTo>
                <a:cubicBezTo>
                  <a:pt x="7530678" y="12112638"/>
                  <a:pt x="7530678" y="12112638"/>
                  <a:pt x="7472650" y="12099365"/>
                </a:cubicBezTo>
                <a:cubicBezTo>
                  <a:pt x="7472650" y="12099365"/>
                  <a:pt x="7472650" y="12099365"/>
                  <a:pt x="7395512" y="12169649"/>
                </a:cubicBezTo>
                <a:cubicBezTo>
                  <a:pt x="7395512" y="12169649"/>
                  <a:pt x="7395512" y="12169649"/>
                  <a:pt x="7376396" y="12253208"/>
                </a:cubicBezTo>
                <a:cubicBezTo>
                  <a:pt x="7376396" y="12253208"/>
                  <a:pt x="7376396" y="12253208"/>
                  <a:pt x="7374010" y="12263646"/>
                </a:cubicBezTo>
                <a:lnTo>
                  <a:pt x="7363074" y="12311447"/>
                </a:lnTo>
                <a:lnTo>
                  <a:pt x="7370840" y="12330764"/>
                </a:lnTo>
                <a:cubicBezTo>
                  <a:pt x="7376310" y="12344381"/>
                  <a:pt x="7383606" y="12362533"/>
                  <a:pt x="7393334" y="12386742"/>
                </a:cubicBezTo>
                <a:cubicBezTo>
                  <a:pt x="7393334" y="12386742"/>
                  <a:pt x="7393334" y="12386742"/>
                  <a:pt x="7368854" y="12381141"/>
                </a:cubicBezTo>
                <a:lnTo>
                  <a:pt x="7348210" y="12376421"/>
                </a:lnTo>
                <a:lnTo>
                  <a:pt x="7343960" y="12395005"/>
                </a:lnTo>
                <a:lnTo>
                  <a:pt x="7351726" y="12414320"/>
                </a:lnTo>
                <a:lnTo>
                  <a:pt x="7355746" y="12424338"/>
                </a:lnTo>
                <a:lnTo>
                  <a:pt x="7362650" y="12425918"/>
                </a:lnTo>
                <a:lnTo>
                  <a:pt x="7383292" y="12430640"/>
                </a:lnTo>
                <a:lnTo>
                  <a:pt x="7396194" y="12433591"/>
                </a:lnTo>
                <a:cubicBezTo>
                  <a:pt x="7396194" y="12433591"/>
                  <a:pt x="7396194" y="12433591"/>
                  <a:pt x="7386554" y="12442371"/>
                </a:cubicBezTo>
                <a:lnTo>
                  <a:pt x="7379044" y="12449211"/>
                </a:lnTo>
                <a:lnTo>
                  <a:pt x="7369308" y="12458082"/>
                </a:lnTo>
                <a:lnTo>
                  <a:pt x="7374220" y="12470302"/>
                </a:lnTo>
                <a:cubicBezTo>
                  <a:pt x="7374220" y="12470302"/>
                  <a:pt x="7374220" y="12470302"/>
                  <a:pt x="7355106" y="12553859"/>
                </a:cubicBezTo>
                <a:cubicBezTo>
                  <a:pt x="7355106" y="12553859"/>
                  <a:pt x="7355106" y="12553859"/>
                  <a:pt x="7413132" y="12567131"/>
                </a:cubicBezTo>
                <a:cubicBezTo>
                  <a:pt x="7413132" y="12567131"/>
                  <a:pt x="7394020" y="12650693"/>
                  <a:pt x="7394020" y="12650693"/>
                </a:cubicBezTo>
                <a:cubicBezTo>
                  <a:pt x="7394020" y="12650693"/>
                  <a:pt x="7394020" y="12650693"/>
                  <a:pt x="7374906" y="12734250"/>
                </a:cubicBezTo>
                <a:cubicBezTo>
                  <a:pt x="7374906" y="12734250"/>
                  <a:pt x="7374906" y="12734250"/>
                  <a:pt x="7413816" y="12831082"/>
                </a:cubicBezTo>
                <a:cubicBezTo>
                  <a:pt x="7413816" y="12831082"/>
                  <a:pt x="7413816" y="12831082"/>
                  <a:pt x="7394702" y="12914643"/>
                </a:cubicBezTo>
                <a:cubicBezTo>
                  <a:pt x="7394702" y="12914643"/>
                  <a:pt x="7394702" y="12914643"/>
                  <a:pt x="7452730" y="12927916"/>
                </a:cubicBezTo>
                <a:cubicBezTo>
                  <a:pt x="7452730" y="12927916"/>
                  <a:pt x="7452730" y="12927916"/>
                  <a:pt x="7375586" y="12998203"/>
                </a:cubicBezTo>
                <a:cubicBezTo>
                  <a:pt x="7375586" y="12998203"/>
                  <a:pt x="7375586" y="12998203"/>
                  <a:pt x="7337358" y="13165317"/>
                </a:cubicBezTo>
                <a:cubicBezTo>
                  <a:pt x="7337358" y="13165317"/>
                  <a:pt x="7337358" y="13165317"/>
                  <a:pt x="7395386" y="13178589"/>
                </a:cubicBezTo>
                <a:cubicBezTo>
                  <a:pt x="7395386" y="13178589"/>
                  <a:pt x="7395386" y="13178589"/>
                  <a:pt x="7376274" y="13262151"/>
                </a:cubicBezTo>
                <a:cubicBezTo>
                  <a:pt x="7376274" y="13262151"/>
                  <a:pt x="7376274" y="13262151"/>
                  <a:pt x="7415186" y="13358984"/>
                </a:cubicBezTo>
                <a:cubicBezTo>
                  <a:pt x="7415186" y="13358984"/>
                  <a:pt x="7415186" y="13358984"/>
                  <a:pt x="7396070" y="13442542"/>
                </a:cubicBezTo>
                <a:cubicBezTo>
                  <a:pt x="7318930" y="13512825"/>
                  <a:pt x="7376958" y="13526099"/>
                  <a:pt x="7357842" y="13609659"/>
                </a:cubicBezTo>
                <a:cubicBezTo>
                  <a:pt x="7357842" y="13609659"/>
                  <a:pt x="7357842" y="13609659"/>
                  <a:pt x="7338042" y="13429270"/>
                </a:cubicBezTo>
                <a:cubicBezTo>
                  <a:pt x="7338042" y="13429270"/>
                  <a:pt x="7338042" y="13429270"/>
                  <a:pt x="7318244" y="13248876"/>
                </a:cubicBezTo>
                <a:cubicBezTo>
                  <a:pt x="7318244" y="13248876"/>
                  <a:pt x="7318244" y="13248876"/>
                  <a:pt x="7293762" y="13243276"/>
                </a:cubicBezTo>
                <a:lnTo>
                  <a:pt x="7273120" y="13238554"/>
                </a:lnTo>
                <a:lnTo>
                  <a:pt x="7263972" y="13278534"/>
                </a:lnTo>
                <a:lnTo>
                  <a:pt x="7242294" y="13373305"/>
                </a:lnTo>
                <a:lnTo>
                  <a:pt x="7249454" y="13395265"/>
                </a:lnTo>
                <a:cubicBezTo>
                  <a:pt x="7255824" y="13404960"/>
                  <a:pt x="7265510" y="13412676"/>
                  <a:pt x="7280014" y="13415995"/>
                </a:cubicBezTo>
                <a:cubicBezTo>
                  <a:pt x="7280014" y="13415995"/>
                  <a:pt x="7280014" y="13415995"/>
                  <a:pt x="7260900" y="13499551"/>
                </a:cubicBezTo>
                <a:cubicBezTo>
                  <a:pt x="7260900" y="13499551"/>
                  <a:pt x="7260900" y="13499551"/>
                  <a:pt x="7241786" y="13583111"/>
                </a:cubicBezTo>
                <a:cubicBezTo>
                  <a:pt x="7241786" y="13583111"/>
                  <a:pt x="7241786" y="13583111"/>
                  <a:pt x="7201179" y="13648006"/>
                </a:cubicBezTo>
                <a:lnTo>
                  <a:pt x="7186761" y="13671050"/>
                </a:lnTo>
                <a:lnTo>
                  <a:pt x="7186880" y="13716000"/>
                </a:lnTo>
                <a:lnTo>
                  <a:pt x="4845096" y="13716000"/>
                </a:lnTo>
                <a:lnTo>
                  <a:pt x="4844925" y="13650324"/>
                </a:lnTo>
                <a:cubicBezTo>
                  <a:pt x="4844925" y="13650324"/>
                  <a:pt x="4844925" y="13650324"/>
                  <a:pt x="4864039" y="13566768"/>
                </a:cubicBezTo>
                <a:cubicBezTo>
                  <a:pt x="4922068" y="13580043"/>
                  <a:pt x="4922068" y="13580043"/>
                  <a:pt x="4922068" y="13580043"/>
                </a:cubicBezTo>
                <a:cubicBezTo>
                  <a:pt x="4926848" y="13559154"/>
                  <a:pt x="4931628" y="13538257"/>
                  <a:pt x="4941185" y="13496483"/>
                </a:cubicBezTo>
                <a:cubicBezTo>
                  <a:pt x="4941185" y="13496483"/>
                  <a:pt x="4941185" y="13496483"/>
                  <a:pt x="4883154" y="13483210"/>
                </a:cubicBezTo>
                <a:cubicBezTo>
                  <a:pt x="4883154" y="13483210"/>
                  <a:pt x="4883154" y="13483210"/>
                  <a:pt x="4960299" y="13412924"/>
                </a:cubicBezTo>
                <a:cubicBezTo>
                  <a:pt x="4960299" y="13412924"/>
                  <a:pt x="4960299" y="13412924"/>
                  <a:pt x="4902268" y="13399652"/>
                </a:cubicBezTo>
                <a:cubicBezTo>
                  <a:pt x="4902268" y="13399652"/>
                  <a:pt x="4902268" y="13399652"/>
                  <a:pt x="4921381" y="13316091"/>
                </a:cubicBezTo>
                <a:cubicBezTo>
                  <a:pt x="4921381" y="13316091"/>
                  <a:pt x="4921381" y="13316091"/>
                  <a:pt x="4940498" y="13232533"/>
                </a:cubicBezTo>
                <a:cubicBezTo>
                  <a:pt x="4940498" y="13232533"/>
                  <a:pt x="4940498" y="13232533"/>
                  <a:pt x="4978724" y="13065420"/>
                </a:cubicBezTo>
                <a:cubicBezTo>
                  <a:pt x="4978724" y="13065420"/>
                  <a:pt x="4978724" y="13065420"/>
                  <a:pt x="4920700" y="13052149"/>
                </a:cubicBezTo>
                <a:cubicBezTo>
                  <a:pt x="4920700" y="13052149"/>
                  <a:pt x="4920700" y="13052149"/>
                  <a:pt x="4939813" y="12968591"/>
                </a:cubicBezTo>
                <a:cubicBezTo>
                  <a:pt x="4939813" y="12968591"/>
                  <a:pt x="4939813" y="12968591"/>
                  <a:pt x="4942206" y="12958138"/>
                </a:cubicBezTo>
                <a:lnTo>
                  <a:pt x="4956541" y="12895473"/>
                </a:lnTo>
                <a:lnTo>
                  <a:pt x="4958927" y="12885036"/>
                </a:lnTo>
                <a:lnTo>
                  <a:pt x="4959228" y="12883721"/>
                </a:lnTo>
                <a:lnTo>
                  <a:pt x="4961319" y="12874579"/>
                </a:lnTo>
                <a:lnTo>
                  <a:pt x="4964604" y="12860220"/>
                </a:lnTo>
                <a:cubicBezTo>
                  <a:pt x="4968488" y="12843247"/>
                  <a:pt x="4973264" y="12822362"/>
                  <a:pt x="4978044" y="12801475"/>
                </a:cubicBezTo>
                <a:cubicBezTo>
                  <a:pt x="4978044" y="12801475"/>
                  <a:pt x="4978044" y="12801475"/>
                  <a:pt x="4997157" y="12717917"/>
                </a:cubicBezTo>
                <a:cubicBezTo>
                  <a:pt x="4939132" y="12704642"/>
                  <a:pt x="4920017" y="12788201"/>
                  <a:pt x="4939132" y="12704642"/>
                </a:cubicBezTo>
                <a:cubicBezTo>
                  <a:pt x="4939132" y="12704642"/>
                  <a:pt x="4939132" y="12704642"/>
                  <a:pt x="4920017" y="12788201"/>
                </a:cubicBezTo>
                <a:cubicBezTo>
                  <a:pt x="4920017" y="12788201"/>
                  <a:pt x="4920017" y="12788201"/>
                  <a:pt x="4881101" y="12691364"/>
                </a:cubicBezTo>
                <a:cubicBezTo>
                  <a:pt x="4881101" y="12691364"/>
                  <a:pt x="4881101" y="12691364"/>
                  <a:pt x="4900216" y="12607808"/>
                </a:cubicBezTo>
                <a:cubicBezTo>
                  <a:pt x="4900216" y="12607808"/>
                  <a:pt x="4900216" y="12607808"/>
                  <a:pt x="4861304" y="12510975"/>
                </a:cubicBezTo>
                <a:cubicBezTo>
                  <a:pt x="4861304" y="12510975"/>
                  <a:pt x="4861304" y="12510975"/>
                  <a:pt x="4919331" y="12524250"/>
                </a:cubicBezTo>
                <a:cubicBezTo>
                  <a:pt x="4919331" y="12524250"/>
                  <a:pt x="4919331" y="12524250"/>
                  <a:pt x="4822390" y="12414144"/>
                </a:cubicBezTo>
                <a:cubicBezTo>
                  <a:pt x="4822390" y="12414144"/>
                  <a:pt x="4822390" y="12414144"/>
                  <a:pt x="4744564" y="12220477"/>
                </a:cubicBezTo>
                <a:cubicBezTo>
                  <a:pt x="4744564" y="12220477"/>
                  <a:pt x="4744564" y="12220477"/>
                  <a:pt x="4667426" y="12290764"/>
                </a:cubicBezTo>
                <a:cubicBezTo>
                  <a:pt x="4667426" y="12290764"/>
                  <a:pt x="4667426" y="12290764"/>
                  <a:pt x="4706335" y="12387597"/>
                </a:cubicBezTo>
                <a:cubicBezTo>
                  <a:pt x="4706335" y="12387597"/>
                  <a:pt x="4706335" y="12387597"/>
                  <a:pt x="4687221" y="12471152"/>
                </a:cubicBezTo>
                <a:cubicBezTo>
                  <a:pt x="4687221" y="12471152"/>
                  <a:pt x="4687221" y="12471152"/>
                  <a:pt x="4745251" y="12484427"/>
                </a:cubicBezTo>
                <a:cubicBezTo>
                  <a:pt x="4745251" y="12484427"/>
                  <a:pt x="4745251" y="12484427"/>
                  <a:pt x="4668106" y="12554710"/>
                </a:cubicBezTo>
                <a:cubicBezTo>
                  <a:pt x="4668106" y="12554710"/>
                  <a:pt x="4668106" y="12554710"/>
                  <a:pt x="4687909" y="12735104"/>
                </a:cubicBezTo>
                <a:cubicBezTo>
                  <a:pt x="4687909" y="12735104"/>
                  <a:pt x="4687909" y="12735104"/>
                  <a:pt x="4629879" y="12721829"/>
                </a:cubicBezTo>
                <a:cubicBezTo>
                  <a:pt x="4629879" y="12721829"/>
                  <a:pt x="4629879" y="12721829"/>
                  <a:pt x="4649680" y="12902223"/>
                </a:cubicBezTo>
                <a:cubicBezTo>
                  <a:pt x="4649680" y="12902223"/>
                  <a:pt x="4649680" y="12902223"/>
                  <a:pt x="4668792" y="12818666"/>
                </a:cubicBezTo>
                <a:cubicBezTo>
                  <a:pt x="4668792" y="12818666"/>
                  <a:pt x="4668792" y="12818666"/>
                  <a:pt x="4726817" y="12831939"/>
                </a:cubicBezTo>
                <a:cubicBezTo>
                  <a:pt x="4707704" y="12915493"/>
                  <a:pt x="4610763" y="12805392"/>
                  <a:pt x="4688589" y="12999055"/>
                </a:cubicBezTo>
                <a:cubicBezTo>
                  <a:pt x="4688589" y="12999055"/>
                  <a:pt x="4688589" y="12999055"/>
                  <a:pt x="4630562" y="12985780"/>
                </a:cubicBezTo>
                <a:cubicBezTo>
                  <a:pt x="4630562" y="12985780"/>
                  <a:pt x="4630562" y="12985780"/>
                  <a:pt x="4650363" y="13166164"/>
                </a:cubicBezTo>
                <a:cubicBezTo>
                  <a:pt x="4650363" y="13166164"/>
                  <a:pt x="4650363" y="13166164"/>
                  <a:pt x="4631248" y="13249720"/>
                </a:cubicBezTo>
                <a:cubicBezTo>
                  <a:pt x="4631248" y="13249720"/>
                  <a:pt x="4631248" y="13249720"/>
                  <a:pt x="4612136" y="13333278"/>
                </a:cubicBezTo>
                <a:cubicBezTo>
                  <a:pt x="4612136" y="13333278"/>
                  <a:pt x="4612136" y="13333278"/>
                  <a:pt x="4593019" y="13416840"/>
                </a:cubicBezTo>
                <a:cubicBezTo>
                  <a:pt x="4593019" y="13416840"/>
                  <a:pt x="4593019" y="13416840"/>
                  <a:pt x="4651047" y="13430112"/>
                </a:cubicBezTo>
                <a:cubicBezTo>
                  <a:pt x="4631932" y="13513672"/>
                  <a:pt x="4554790" y="13583956"/>
                  <a:pt x="4631932" y="13513672"/>
                </a:cubicBezTo>
                <a:cubicBezTo>
                  <a:pt x="4612817" y="13597231"/>
                  <a:pt x="4554790" y="13583956"/>
                  <a:pt x="4612817" y="13597231"/>
                </a:cubicBezTo>
                <a:cubicBezTo>
                  <a:pt x="4612817" y="13597231"/>
                  <a:pt x="4612817" y="13597231"/>
                  <a:pt x="4651729" y="13694063"/>
                </a:cubicBezTo>
                <a:cubicBezTo>
                  <a:pt x="4651729" y="13694063"/>
                  <a:pt x="4651729" y="13694063"/>
                  <a:pt x="4649340" y="13704507"/>
                </a:cubicBezTo>
                <a:lnTo>
                  <a:pt x="4646711" y="13716000"/>
                </a:lnTo>
                <a:lnTo>
                  <a:pt x="4187845" y="13716000"/>
                </a:lnTo>
                <a:lnTo>
                  <a:pt x="4187738" y="13674992"/>
                </a:lnTo>
                <a:cubicBezTo>
                  <a:pt x="4187673" y="13649732"/>
                  <a:pt x="4187598" y="13620863"/>
                  <a:pt x="4187512" y="13587870"/>
                </a:cubicBezTo>
                <a:cubicBezTo>
                  <a:pt x="4187512" y="13587870"/>
                  <a:pt x="4187512" y="13587870"/>
                  <a:pt x="4205260" y="12976421"/>
                </a:cubicBezTo>
                <a:cubicBezTo>
                  <a:pt x="4205260" y="12976421"/>
                  <a:pt x="4205260" y="12976421"/>
                  <a:pt x="4166344" y="12879586"/>
                </a:cubicBezTo>
                <a:cubicBezTo>
                  <a:pt x="4166344" y="12879586"/>
                  <a:pt x="4166344" y="12879586"/>
                  <a:pt x="4243487" y="12809304"/>
                </a:cubicBezTo>
                <a:cubicBezTo>
                  <a:pt x="4243487" y="12809304"/>
                  <a:pt x="4243487" y="12809304"/>
                  <a:pt x="4204571" y="12712472"/>
                </a:cubicBezTo>
                <a:cubicBezTo>
                  <a:pt x="4204571" y="12712472"/>
                  <a:pt x="4204571" y="12712472"/>
                  <a:pt x="4185458" y="12796024"/>
                </a:cubicBezTo>
                <a:cubicBezTo>
                  <a:pt x="4185458" y="12796024"/>
                  <a:pt x="4185458" y="12796024"/>
                  <a:pt x="4152270" y="12281265"/>
                </a:cubicBezTo>
                <a:lnTo>
                  <a:pt x="4147400" y="12205736"/>
                </a:lnTo>
                <a:lnTo>
                  <a:pt x="4126282" y="12223239"/>
                </a:lnTo>
                <a:cubicBezTo>
                  <a:pt x="4102437" y="12243009"/>
                  <a:pt x="4102437" y="12243009"/>
                  <a:pt x="4102437" y="12243009"/>
                </a:cubicBezTo>
                <a:cubicBezTo>
                  <a:pt x="3903726" y="12398381"/>
                  <a:pt x="3903726" y="12398381"/>
                  <a:pt x="3903726" y="12398381"/>
                </a:cubicBezTo>
                <a:cubicBezTo>
                  <a:pt x="3938109" y="12435330"/>
                  <a:pt x="3903726" y="12398381"/>
                  <a:pt x="3848952" y="12462489"/>
                </a:cubicBezTo>
                <a:cubicBezTo>
                  <a:pt x="3794172" y="12526600"/>
                  <a:pt x="3794172" y="12526600"/>
                  <a:pt x="3794172" y="12526600"/>
                </a:cubicBezTo>
                <a:cubicBezTo>
                  <a:pt x="3684616" y="12654821"/>
                  <a:pt x="3684616" y="12654821"/>
                  <a:pt x="3684616" y="12654821"/>
                </a:cubicBezTo>
                <a:cubicBezTo>
                  <a:pt x="3485908" y="12810190"/>
                  <a:pt x="3485908" y="12810190"/>
                  <a:pt x="3485908" y="12810190"/>
                </a:cubicBezTo>
                <a:cubicBezTo>
                  <a:pt x="3177638" y="13093783"/>
                  <a:pt x="3177638" y="13093783"/>
                  <a:pt x="3177638" y="13093783"/>
                </a:cubicBezTo>
                <a:cubicBezTo>
                  <a:pt x="3198038" y="12992724"/>
                  <a:pt x="3198038" y="12992724"/>
                  <a:pt x="3198038" y="12992724"/>
                </a:cubicBezTo>
                <a:cubicBezTo>
                  <a:pt x="3143259" y="13056836"/>
                  <a:pt x="3143259" y="13056836"/>
                  <a:pt x="3143259" y="13056836"/>
                </a:cubicBezTo>
                <a:cubicBezTo>
                  <a:pt x="3033705" y="13185052"/>
                  <a:pt x="3033705" y="13185052"/>
                  <a:pt x="3033705" y="13185052"/>
                </a:cubicBezTo>
                <a:cubicBezTo>
                  <a:pt x="2944543" y="13212210"/>
                  <a:pt x="2944543" y="13212210"/>
                  <a:pt x="2944543" y="13212210"/>
                </a:cubicBezTo>
                <a:cubicBezTo>
                  <a:pt x="2889766" y="13276319"/>
                  <a:pt x="2889766" y="13276319"/>
                  <a:pt x="2889766" y="13276319"/>
                </a:cubicBezTo>
                <a:cubicBezTo>
                  <a:pt x="2875785" y="13138306"/>
                  <a:pt x="2855385" y="13239371"/>
                  <a:pt x="2855385" y="13239371"/>
                </a:cubicBezTo>
                <a:cubicBezTo>
                  <a:pt x="2800607" y="13303480"/>
                  <a:pt x="2800607" y="13303480"/>
                  <a:pt x="2800607" y="13303480"/>
                </a:cubicBezTo>
                <a:cubicBezTo>
                  <a:pt x="2745832" y="13367587"/>
                  <a:pt x="2745832" y="13367587"/>
                  <a:pt x="2745832" y="13367587"/>
                </a:cubicBezTo>
                <a:cubicBezTo>
                  <a:pt x="2691055" y="13431697"/>
                  <a:pt x="2691055" y="13431697"/>
                  <a:pt x="2691055" y="13431697"/>
                </a:cubicBezTo>
                <a:cubicBezTo>
                  <a:pt x="2512736" y="13486015"/>
                  <a:pt x="2512736" y="13486015"/>
                  <a:pt x="2512736" y="13486015"/>
                </a:cubicBezTo>
                <a:cubicBezTo>
                  <a:pt x="2512736" y="13486015"/>
                  <a:pt x="2512736" y="13486015"/>
                  <a:pt x="2547116" y="13522965"/>
                </a:cubicBezTo>
                <a:cubicBezTo>
                  <a:pt x="2457966" y="13550115"/>
                  <a:pt x="2457966" y="13550115"/>
                  <a:pt x="2457966" y="13550115"/>
                </a:cubicBezTo>
                <a:cubicBezTo>
                  <a:pt x="2314027" y="13641384"/>
                  <a:pt x="2314027" y="13641384"/>
                  <a:pt x="2314027" y="13641384"/>
                </a:cubicBezTo>
                <a:cubicBezTo>
                  <a:pt x="2259250" y="13705493"/>
                  <a:pt x="2259250" y="13705493"/>
                  <a:pt x="2259250" y="13705493"/>
                </a:cubicBezTo>
                <a:lnTo>
                  <a:pt x="2242680" y="13716000"/>
                </a:lnTo>
                <a:lnTo>
                  <a:pt x="1919852" y="13716000"/>
                </a:lnTo>
                <a:lnTo>
                  <a:pt x="1923014" y="13713061"/>
                </a:lnTo>
                <a:cubicBezTo>
                  <a:pt x="2066948" y="13621800"/>
                  <a:pt x="2066948" y="13621800"/>
                  <a:pt x="2066948" y="13621800"/>
                </a:cubicBezTo>
                <a:cubicBezTo>
                  <a:pt x="2210884" y="13530531"/>
                  <a:pt x="2210884" y="13530531"/>
                  <a:pt x="2210884" y="13530531"/>
                </a:cubicBezTo>
                <a:lnTo>
                  <a:pt x="2219444" y="13520511"/>
                </a:lnTo>
                <a:cubicBezTo>
                  <a:pt x="2265661" y="13466416"/>
                  <a:pt x="2265661" y="13466416"/>
                  <a:pt x="2265661" y="13466416"/>
                </a:cubicBezTo>
                <a:cubicBezTo>
                  <a:pt x="2265661" y="13466416"/>
                  <a:pt x="2320441" y="13402309"/>
                  <a:pt x="2320441" y="13402309"/>
                </a:cubicBezTo>
                <a:cubicBezTo>
                  <a:pt x="2375211" y="13338207"/>
                  <a:pt x="2375211" y="13338207"/>
                  <a:pt x="2375211" y="13338207"/>
                </a:cubicBezTo>
                <a:cubicBezTo>
                  <a:pt x="2628704" y="13118722"/>
                  <a:pt x="2628704" y="13118722"/>
                  <a:pt x="2628704" y="13118722"/>
                </a:cubicBezTo>
                <a:cubicBezTo>
                  <a:pt x="2683482" y="13054612"/>
                  <a:pt x="2683482" y="13054612"/>
                  <a:pt x="2683482" y="13054612"/>
                </a:cubicBezTo>
                <a:lnTo>
                  <a:pt x="2691139" y="13052278"/>
                </a:lnTo>
                <a:lnTo>
                  <a:pt x="2696019" y="13050792"/>
                </a:lnTo>
                <a:lnTo>
                  <a:pt x="2705207" y="13047993"/>
                </a:lnTo>
                <a:lnTo>
                  <a:pt x="2710997" y="13046229"/>
                </a:lnTo>
                <a:lnTo>
                  <a:pt x="2722988" y="13042577"/>
                </a:lnTo>
                <a:cubicBezTo>
                  <a:pt x="2723707" y="13042357"/>
                  <a:pt x="2721095" y="13043152"/>
                  <a:pt x="2716917" y="13044425"/>
                </a:cubicBezTo>
                <a:lnTo>
                  <a:pt x="2710997" y="13046229"/>
                </a:lnTo>
                <a:lnTo>
                  <a:pt x="2709080" y="13046813"/>
                </a:lnTo>
                <a:lnTo>
                  <a:pt x="2705207" y="13047993"/>
                </a:lnTo>
                <a:lnTo>
                  <a:pt x="2691139" y="13052278"/>
                </a:lnTo>
                <a:lnTo>
                  <a:pt x="2687139" y="13053497"/>
                </a:lnTo>
                <a:cubicBezTo>
                  <a:pt x="2684875" y="13054187"/>
                  <a:pt x="2683482" y="13054612"/>
                  <a:pt x="2683482" y="13054612"/>
                </a:cubicBezTo>
                <a:cubicBezTo>
                  <a:pt x="2827416" y="12963342"/>
                  <a:pt x="2827416" y="12963342"/>
                  <a:pt x="2827416" y="12963342"/>
                </a:cubicBezTo>
                <a:cubicBezTo>
                  <a:pt x="2971351" y="12872079"/>
                  <a:pt x="2971351" y="12872079"/>
                  <a:pt x="2971351" y="12872079"/>
                </a:cubicBezTo>
                <a:cubicBezTo>
                  <a:pt x="3046527" y="12706904"/>
                  <a:pt x="3046527" y="12706904"/>
                  <a:pt x="3046527" y="12706904"/>
                </a:cubicBezTo>
                <a:cubicBezTo>
                  <a:pt x="3080908" y="12743856"/>
                  <a:pt x="3080908" y="12743856"/>
                  <a:pt x="3080908" y="12743856"/>
                </a:cubicBezTo>
                <a:cubicBezTo>
                  <a:pt x="3135687" y="12679745"/>
                  <a:pt x="3135687" y="12679745"/>
                  <a:pt x="3135687" y="12679745"/>
                </a:cubicBezTo>
                <a:cubicBezTo>
                  <a:pt x="3101305" y="12642794"/>
                  <a:pt x="3135687" y="12679745"/>
                  <a:pt x="3156081" y="12578688"/>
                </a:cubicBezTo>
                <a:cubicBezTo>
                  <a:pt x="3066925" y="12605844"/>
                  <a:pt x="3066925" y="12605844"/>
                  <a:pt x="3066925" y="12605844"/>
                </a:cubicBezTo>
                <a:cubicBezTo>
                  <a:pt x="3121701" y="12541738"/>
                  <a:pt x="3210857" y="12514578"/>
                  <a:pt x="3176476" y="12477628"/>
                </a:cubicBezTo>
                <a:lnTo>
                  <a:pt x="3231257" y="12413516"/>
                </a:lnTo>
                <a:cubicBezTo>
                  <a:pt x="3265636" y="12450469"/>
                  <a:pt x="3265636" y="12450469"/>
                  <a:pt x="3265636" y="12450469"/>
                </a:cubicBezTo>
                <a:cubicBezTo>
                  <a:pt x="3464344" y="12295097"/>
                  <a:pt x="3464344" y="12295097"/>
                  <a:pt x="3464344" y="12295097"/>
                </a:cubicBezTo>
                <a:cubicBezTo>
                  <a:pt x="3553506" y="12267937"/>
                  <a:pt x="3553506" y="12267937"/>
                  <a:pt x="3553506" y="12267937"/>
                </a:cubicBezTo>
                <a:cubicBezTo>
                  <a:pt x="3519123" y="12230987"/>
                  <a:pt x="3519123" y="12230987"/>
                  <a:pt x="3519123" y="12230987"/>
                </a:cubicBezTo>
                <a:cubicBezTo>
                  <a:pt x="3573900" y="12166878"/>
                  <a:pt x="3608282" y="12203828"/>
                  <a:pt x="3663058" y="12139720"/>
                </a:cubicBezTo>
                <a:cubicBezTo>
                  <a:pt x="3697441" y="12176672"/>
                  <a:pt x="3697441" y="12176672"/>
                  <a:pt x="3697441" y="12176672"/>
                </a:cubicBezTo>
                <a:cubicBezTo>
                  <a:pt x="3717836" y="12075613"/>
                  <a:pt x="3717836" y="12075613"/>
                  <a:pt x="3717836" y="12075613"/>
                </a:cubicBezTo>
                <a:cubicBezTo>
                  <a:pt x="3772615" y="12011503"/>
                  <a:pt x="3772615" y="12011503"/>
                  <a:pt x="3772615" y="12011503"/>
                </a:cubicBezTo>
                <a:cubicBezTo>
                  <a:pt x="3827387" y="11947398"/>
                  <a:pt x="3827387" y="11947398"/>
                  <a:pt x="3827387" y="11947398"/>
                </a:cubicBezTo>
                <a:cubicBezTo>
                  <a:pt x="3916545" y="11920240"/>
                  <a:pt x="3916545" y="11920240"/>
                  <a:pt x="3916545" y="11920240"/>
                </a:cubicBezTo>
                <a:cubicBezTo>
                  <a:pt x="3950928" y="11957190"/>
                  <a:pt x="3916545" y="11920240"/>
                  <a:pt x="3971322" y="11856129"/>
                </a:cubicBezTo>
                <a:cubicBezTo>
                  <a:pt x="3950928" y="11957190"/>
                  <a:pt x="3971322" y="11856129"/>
                  <a:pt x="4026101" y="11792019"/>
                </a:cubicBezTo>
                <a:cubicBezTo>
                  <a:pt x="4060480" y="11828975"/>
                  <a:pt x="4060480" y="11828975"/>
                  <a:pt x="4060480" y="11828975"/>
                </a:cubicBezTo>
                <a:cubicBezTo>
                  <a:pt x="4115259" y="11764859"/>
                  <a:pt x="4115259" y="11764859"/>
                  <a:pt x="4115259" y="11764859"/>
                </a:cubicBezTo>
                <a:cubicBezTo>
                  <a:pt x="4170038" y="11700751"/>
                  <a:pt x="4170038" y="11700751"/>
                  <a:pt x="4170038" y="11700751"/>
                </a:cubicBezTo>
                <a:lnTo>
                  <a:pt x="4185794" y="11682310"/>
                </a:lnTo>
                <a:lnTo>
                  <a:pt x="4187222" y="11655390"/>
                </a:lnTo>
                <a:cubicBezTo>
                  <a:pt x="4189922" y="11604487"/>
                  <a:pt x="4194243" y="11523042"/>
                  <a:pt x="4201154" y="11392730"/>
                </a:cubicBezTo>
                <a:cubicBezTo>
                  <a:pt x="4201154" y="11392730"/>
                  <a:pt x="4201154" y="11392730"/>
                  <a:pt x="4209218" y="11357477"/>
                </a:cubicBezTo>
                <a:lnTo>
                  <a:pt x="4212762" y="11341987"/>
                </a:lnTo>
                <a:lnTo>
                  <a:pt x="4203686" y="11352612"/>
                </a:lnTo>
                <a:cubicBezTo>
                  <a:pt x="4196837" y="11360623"/>
                  <a:pt x="4196837" y="11360623"/>
                  <a:pt x="4196837" y="11360623"/>
                </a:cubicBezTo>
                <a:cubicBezTo>
                  <a:pt x="4162459" y="11323675"/>
                  <a:pt x="4162459" y="11323675"/>
                  <a:pt x="4162459" y="11323675"/>
                </a:cubicBezTo>
                <a:cubicBezTo>
                  <a:pt x="4052908" y="11451886"/>
                  <a:pt x="4052908" y="11451886"/>
                  <a:pt x="4052908" y="11451886"/>
                </a:cubicBezTo>
                <a:cubicBezTo>
                  <a:pt x="3998132" y="11515997"/>
                  <a:pt x="3998132" y="11515997"/>
                  <a:pt x="3998132" y="11515997"/>
                </a:cubicBezTo>
                <a:cubicBezTo>
                  <a:pt x="3943355" y="11580107"/>
                  <a:pt x="3943355" y="11580107"/>
                  <a:pt x="3943355" y="11580107"/>
                </a:cubicBezTo>
                <a:cubicBezTo>
                  <a:pt x="3908971" y="11543151"/>
                  <a:pt x="3908971" y="11543151"/>
                  <a:pt x="3908971" y="11543151"/>
                </a:cubicBezTo>
                <a:cubicBezTo>
                  <a:pt x="3888577" y="11644217"/>
                  <a:pt x="3888577" y="11644217"/>
                  <a:pt x="3888577" y="11644217"/>
                </a:cubicBezTo>
                <a:cubicBezTo>
                  <a:pt x="3854193" y="11607261"/>
                  <a:pt x="3854193" y="11607261"/>
                  <a:pt x="3854193" y="11607261"/>
                </a:cubicBezTo>
                <a:cubicBezTo>
                  <a:pt x="3826809" y="11639312"/>
                  <a:pt x="3813109" y="11655345"/>
                  <a:pt x="3799415" y="11671375"/>
                </a:cubicBezTo>
                <a:cubicBezTo>
                  <a:pt x="3799415" y="11671375"/>
                  <a:pt x="3799415" y="11671375"/>
                  <a:pt x="3833798" y="11708326"/>
                </a:cubicBezTo>
                <a:cubicBezTo>
                  <a:pt x="3779022" y="11772430"/>
                  <a:pt x="3779022" y="11772430"/>
                  <a:pt x="3779022" y="11772430"/>
                </a:cubicBezTo>
                <a:cubicBezTo>
                  <a:pt x="3580311" y="11927804"/>
                  <a:pt x="3580311" y="11927804"/>
                  <a:pt x="3580311" y="11927804"/>
                </a:cubicBezTo>
                <a:cubicBezTo>
                  <a:pt x="3436379" y="12019070"/>
                  <a:pt x="3436379" y="12019070"/>
                  <a:pt x="3436379" y="12019070"/>
                </a:cubicBezTo>
                <a:cubicBezTo>
                  <a:pt x="3272043" y="12211402"/>
                  <a:pt x="3272043" y="12211402"/>
                  <a:pt x="3272043" y="12211402"/>
                </a:cubicBezTo>
                <a:cubicBezTo>
                  <a:pt x="3272043" y="12211402"/>
                  <a:pt x="3272043" y="12211402"/>
                  <a:pt x="3265197" y="12219417"/>
                </a:cubicBezTo>
                <a:lnTo>
                  <a:pt x="3224114" y="12267497"/>
                </a:lnTo>
                <a:lnTo>
                  <a:pt x="3217267" y="12275508"/>
                </a:lnTo>
                <a:cubicBezTo>
                  <a:pt x="3128114" y="12302661"/>
                  <a:pt x="3128114" y="12302661"/>
                  <a:pt x="3128114" y="12302661"/>
                </a:cubicBezTo>
                <a:cubicBezTo>
                  <a:pt x="3018556" y="12430882"/>
                  <a:pt x="3018556" y="12430882"/>
                  <a:pt x="3018556" y="12430882"/>
                </a:cubicBezTo>
                <a:cubicBezTo>
                  <a:pt x="2929402" y="12458038"/>
                  <a:pt x="2929402" y="12458038"/>
                  <a:pt x="2929402" y="12458038"/>
                </a:cubicBezTo>
                <a:cubicBezTo>
                  <a:pt x="2819846" y="12586257"/>
                  <a:pt x="2819846" y="12586257"/>
                  <a:pt x="2819846" y="12586257"/>
                </a:cubicBezTo>
                <a:cubicBezTo>
                  <a:pt x="2909003" y="12559099"/>
                  <a:pt x="2909003" y="12559099"/>
                  <a:pt x="2909003" y="12559099"/>
                </a:cubicBezTo>
                <a:cubicBezTo>
                  <a:pt x="2854224" y="12623211"/>
                  <a:pt x="2854224" y="12623211"/>
                  <a:pt x="2854224" y="12623211"/>
                </a:cubicBezTo>
                <a:cubicBezTo>
                  <a:pt x="2799447" y="12687320"/>
                  <a:pt x="2799447" y="12687320"/>
                  <a:pt x="2799447" y="12687320"/>
                </a:cubicBezTo>
                <a:cubicBezTo>
                  <a:pt x="2744669" y="12751430"/>
                  <a:pt x="2744669" y="12751430"/>
                  <a:pt x="2744669" y="12751430"/>
                </a:cubicBezTo>
                <a:cubicBezTo>
                  <a:pt x="2689894" y="12815535"/>
                  <a:pt x="2689894" y="12815535"/>
                  <a:pt x="2689894" y="12815535"/>
                </a:cubicBezTo>
                <a:cubicBezTo>
                  <a:pt x="2765064" y="12650370"/>
                  <a:pt x="2765064" y="12650370"/>
                  <a:pt x="2765064" y="12650370"/>
                </a:cubicBezTo>
                <a:cubicBezTo>
                  <a:pt x="2675906" y="12677529"/>
                  <a:pt x="2675906" y="12677529"/>
                  <a:pt x="2675906" y="12677529"/>
                </a:cubicBezTo>
                <a:cubicBezTo>
                  <a:pt x="2416006" y="13136086"/>
                  <a:pt x="2621131" y="12741635"/>
                  <a:pt x="2566352" y="12805745"/>
                </a:cubicBezTo>
                <a:cubicBezTo>
                  <a:pt x="2491179" y="12970914"/>
                  <a:pt x="2491179" y="12970914"/>
                  <a:pt x="2491179" y="12970914"/>
                </a:cubicBezTo>
                <a:cubicBezTo>
                  <a:pt x="2402022" y="12998071"/>
                  <a:pt x="2402022" y="12998071"/>
                  <a:pt x="2402022" y="12998071"/>
                </a:cubicBezTo>
                <a:cubicBezTo>
                  <a:pt x="2347245" y="13062180"/>
                  <a:pt x="2347245" y="13062180"/>
                  <a:pt x="2347245" y="13062180"/>
                </a:cubicBezTo>
                <a:cubicBezTo>
                  <a:pt x="2258084" y="13089338"/>
                  <a:pt x="2258084" y="13089338"/>
                  <a:pt x="2258084" y="13089338"/>
                </a:cubicBezTo>
                <a:cubicBezTo>
                  <a:pt x="2203306" y="13153449"/>
                  <a:pt x="2203306" y="13153449"/>
                  <a:pt x="2203306" y="13153449"/>
                </a:cubicBezTo>
                <a:cubicBezTo>
                  <a:pt x="2168925" y="13116498"/>
                  <a:pt x="2168925" y="13116498"/>
                  <a:pt x="2168925" y="13116498"/>
                </a:cubicBezTo>
                <a:cubicBezTo>
                  <a:pt x="2114152" y="13180602"/>
                  <a:pt x="2114152" y="13180602"/>
                  <a:pt x="2114152" y="13180602"/>
                </a:cubicBezTo>
                <a:cubicBezTo>
                  <a:pt x="2134543" y="13079545"/>
                  <a:pt x="2134543" y="13079545"/>
                  <a:pt x="2134543" y="13079545"/>
                </a:cubicBezTo>
                <a:cubicBezTo>
                  <a:pt x="2079773" y="13143646"/>
                  <a:pt x="2079773" y="13143646"/>
                  <a:pt x="2045392" y="13106698"/>
                </a:cubicBezTo>
                <a:cubicBezTo>
                  <a:pt x="1990615" y="13170806"/>
                  <a:pt x="1990615" y="13170806"/>
                  <a:pt x="2079773" y="13143646"/>
                </a:cubicBezTo>
                <a:cubicBezTo>
                  <a:pt x="2004598" y="13308821"/>
                  <a:pt x="2004598" y="13308821"/>
                  <a:pt x="2004598" y="13308821"/>
                </a:cubicBezTo>
                <a:cubicBezTo>
                  <a:pt x="2024993" y="13207757"/>
                  <a:pt x="1970217" y="13271868"/>
                  <a:pt x="1970217" y="13271868"/>
                </a:cubicBezTo>
                <a:cubicBezTo>
                  <a:pt x="2024993" y="13207757"/>
                  <a:pt x="2024993" y="13207757"/>
                  <a:pt x="2024993" y="13207757"/>
                </a:cubicBezTo>
                <a:cubicBezTo>
                  <a:pt x="1881056" y="13299030"/>
                  <a:pt x="1881056" y="13299030"/>
                  <a:pt x="1881056" y="13299030"/>
                </a:cubicBezTo>
                <a:cubicBezTo>
                  <a:pt x="1627567" y="13518514"/>
                  <a:pt x="1627567" y="13518514"/>
                  <a:pt x="1627567" y="13518514"/>
                </a:cubicBezTo>
                <a:cubicBezTo>
                  <a:pt x="1504030" y="13508717"/>
                  <a:pt x="1504030" y="13508717"/>
                  <a:pt x="1504030" y="13508717"/>
                </a:cubicBezTo>
                <a:cubicBezTo>
                  <a:pt x="1449256" y="13572823"/>
                  <a:pt x="1449256" y="13572823"/>
                  <a:pt x="1449256" y="13572823"/>
                </a:cubicBezTo>
                <a:cubicBezTo>
                  <a:pt x="1305318" y="13664092"/>
                  <a:pt x="1305318" y="13664092"/>
                  <a:pt x="1305318" y="13664092"/>
                </a:cubicBezTo>
                <a:cubicBezTo>
                  <a:pt x="1280479" y="13683514"/>
                  <a:pt x="1258745" y="13700508"/>
                  <a:pt x="1239728" y="13715378"/>
                </a:cubicBezTo>
                <a:lnTo>
                  <a:pt x="1238933" y="13716000"/>
                </a:lnTo>
                <a:lnTo>
                  <a:pt x="1195013" y="13716000"/>
                </a:lnTo>
                <a:lnTo>
                  <a:pt x="1232992" y="13671550"/>
                </a:lnTo>
                <a:cubicBezTo>
                  <a:pt x="1380492" y="13498921"/>
                  <a:pt x="1380492" y="13498921"/>
                  <a:pt x="1380492" y="13498921"/>
                </a:cubicBezTo>
                <a:cubicBezTo>
                  <a:pt x="1579202" y="13343546"/>
                  <a:pt x="1579202" y="13343546"/>
                  <a:pt x="1579202" y="13343546"/>
                </a:cubicBezTo>
                <a:cubicBezTo>
                  <a:pt x="1962640" y="12894787"/>
                  <a:pt x="1962640" y="12894787"/>
                  <a:pt x="1962640" y="12894787"/>
                </a:cubicBezTo>
                <a:cubicBezTo>
                  <a:pt x="1997021" y="12931739"/>
                  <a:pt x="1997021" y="12931739"/>
                  <a:pt x="1997021" y="12931739"/>
                </a:cubicBezTo>
                <a:cubicBezTo>
                  <a:pt x="2024412" y="12899680"/>
                  <a:pt x="2051797" y="12867631"/>
                  <a:pt x="2072339" y="12843590"/>
                </a:cubicBezTo>
                <a:lnTo>
                  <a:pt x="2083466" y="12830566"/>
                </a:lnTo>
                <a:lnTo>
                  <a:pt x="2086038" y="12827557"/>
                </a:lnTo>
                <a:cubicBezTo>
                  <a:pt x="2092879" y="12819549"/>
                  <a:pt x="2106574" y="12803519"/>
                  <a:pt x="2106574" y="12803519"/>
                </a:cubicBezTo>
                <a:cubicBezTo>
                  <a:pt x="2161354" y="12739412"/>
                  <a:pt x="2161354" y="12739412"/>
                  <a:pt x="2161354" y="12739412"/>
                </a:cubicBezTo>
                <a:cubicBezTo>
                  <a:pt x="2250511" y="12712255"/>
                  <a:pt x="2250511" y="12712255"/>
                  <a:pt x="2250511" y="12712255"/>
                </a:cubicBezTo>
                <a:cubicBezTo>
                  <a:pt x="2305288" y="12648146"/>
                  <a:pt x="2305288" y="12648146"/>
                  <a:pt x="2305288" y="12648146"/>
                </a:cubicBezTo>
                <a:cubicBezTo>
                  <a:pt x="2270906" y="12611196"/>
                  <a:pt x="2270906" y="12611196"/>
                  <a:pt x="2270906" y="12611196"/>
                </a:cubicBezTo>
                <a:cubicBezTo>
                  <a:pt x="2360067" y="12584036"/>
                  <a:pt x="2360067" y="12584036"/>
                  <a:pt x="2360067" y="12584036"/>
                </a:cubicBezTo>
                <a:cubicBezTo>
                  <a:pt x="2380463" y="12482971"/>
                  <a:pt x="2380463" y="12482971"/>
                  <a:pt x="2380463" y="12482971"/>
                </a:cubicBezTo>
                <a:cubicBezTo>
                  <a:pt x="2414845" y="12519925"/>
                  <a:pt x="2414845" y="12519925"/>
                  <a:pt x="2414845" y="12519925"/>
                </a:cubicBezTo>
                <a:cubicBezTo>
                  <a:pt x="2469621" y="12455819"/>
                  <a:pt x="2469621" y="12455819"/>
                  <a:pt x="2469621" y="12455819"/>
                </a:cubicBezTo>
                <a:cubicBezTo>
                  <a:pt x="2524399" y="12391706"/>
                  <a:pt x="2524399" y="12391706"/>
                  <a:pt x="2524399" y="12391706"/>
                </a:cubicBezTo>
                <a:cubicBezTo>
                  <a:pt x="2579177" y="12327596"/>
                  <a:pt x="2579177" y="12327596"/>
                  <a:pt x="2579177" y="12327596"/>
                </a:cubicBezTo>
                <a:cubicBezTo>
                  <a:pt x="2599570" y="12226536"/>
                  <a:pt x="2599570" y="12226536"/>
                  <a:pt x="2599570" y="12226536"/>
                </a:cubicBezTo>
                <a:cubicBezTo>
                  <a:pt x="2565191" y="12189584"/>
                  <a:pt x="2565191" y="12189584"/>
                  <a:pt x="2565191" y="12189584"/>
                </a:cubicBezTo>
                <a:cubicBezTo>
                  <a:pt x="2654350" y="12162425"/>
                  <a:pt x="2654350" y="12162425"/>
                  <a:pt x="2654350" y="12162425"/>
                </a:cubicBezTo>
                <a:cubicBezTo>
                  <a:pt x="2619967" y="12125474"/>
                  <a:pt x="2619967" y="12125474"/>
                  <a:pt x="2619967" y="12125474"/>
                </a:cubicBezTo>
                <a:cubicBezTo>
                  <a:pt x="2530810" y="12152634"/>
                  <a:pt x="2530810" y="12152634"/>
                  <a:pt x="2530810" y="12152634"/>
                </a:cubicBezTo>
                <a:cubicBezTo>
                  <a:pt x="2476032" y="12216744"/>
                  <a:pt x="2476032" y="12216744"/>
                  <a:pt x="2476032" y="12216744"/>
                </a:cubicBezTo>
                <a:cubicBezTo>
                  <a:pt x="2332093" y="12308013"/>
                  <a:pt x="2332093" y="12308013"/>
                  <a:pt x="2332093" y="12308013"/>
                </a:cubicBezTo>
                <a:cubicBezTo>
                  <a:pt x="2222541" y="12436227"/>
                  <a:pt x="2222541" y="12436227"/>
                  <a:pt x="2222541" y="12436227"/>
                </a:cubicBezTo>
                <a:cubicBezTo>
                  <a:pt x="1989446" y="12554651"/>
                  <a:pt x="2167763" y="12500340"/>
                  <a:pt x="2167763" y="12500340"/>
                </a:cubicBezTo>
                <a:cubicBezTo>
                  <a:pt x="2078606" y="12527497"/>
                  <a:pt x="2078606" y="12527497"/>
                  <a:pt x="2078606" y="12527497"/>
                </a:cubicBezTo>
                <a:cubicBezTo>
                  <a:pt x="1969051" y="12655718"/>
                  <a:pt x="1969051" y="12655718"/>
                  <a:pt x="1969051" y="12655718"/>
                </a:cubicBezTo>
                <a:cubicBezTo>
                  <a:pt x="1934670" y="12618762"/>
                  <a:pt x="1934670" y="12618762"/>
                  <a:pt x="1934670" y="12618762"/>
                </a:cubicBezTo>
                <a:cubicBezTo>
                  <a:pt x="1825114" y="12746981"/>
                  <a:pt x="1825114" y="12746981"/>
                  <a:pt x="1825114" y="12746981"/>
                </a:cubicBezTo>
                <a:cubicBezTo>
                  <a:pt x="1770343" y="12811085"/>
                  <a:pt x="1770343" y="12811085"/>
                  <a:pt x="1770343" y="12811085"/>
                </a:cubicBezTo>
                <a:cubicBezTo>
                  <a:pt x="1681184" y="12838245"/>
                  <a:pt x="1681184" y="12838245"/>
                  <a:pt x="1681184" y="12838245"/>
                </a:cubicBezTo>
                <a:cubicBezTo>
                  <a:pt x="1571629" y="12966466"/>
                  <a:pt x="1571629" y="12966466"/>
                  <a:pt x="1571629" y="12966466"/>
                </a:cubicBezTo>
                <a:cubicBezTo>
                  <a:pt x="1537245" y="12929513"/>
                  <a:pt x="1537245" y="12929513"/>
                  <a:pt x="1537245" y="12929513"/>
                </a:cubicBezTo>
                <a:cubicBezTo>
                  <a:pt x="1557644" y="12828447"/>
                  <a:pt x="1557644" y="12828447"/>
                  <a:pt x="1557644" y="12828447"/>
                </a:cubicBezTo>
                <a:cubicBezTo>
                  <a:pt x="1646803" y="12801290"/>
                  <a:pt x="1646803" y="12801290"/>
                  <a:pt x="1646803" y="12801290"/>
                </a:cubicBezTo>
                <a:cubicBezTo>
                  <a:pt x="1701579" y="12737181"/>
                  <a:pt x="1701579" y="12737181"/>
                  <a:pt x="1701579" y="12737181"/>
                </a:cubicBezTo>
                <a:cubicBezTo>
                  <a:pt x="1756353" y="12673081"/>
                  <a:pt x="1756353" y="12673081"/>
                  <a:pt x="1756353" y="12673081"/>
                </a:cubicBezTo>
                <a:cubicBezTo>
                  <a:pt x="1811129" y="12608969"/>
                  <a:pt x="1790733" y="12710031"/>
                  <a:pt x="1845513" y="12645922"/>
                </a:cubicBezTo>
                <a:cubicBezTo>
                  <a:pt x="1900290" y="12581810"/>
                  <a:pt x="1900290" y="12581810"/>
                  <a:pt x="1900290" y="12581810"/>
                </a:cubicBezTo>
                <a:cubicBezTo>
                  <a:pt x="1955068" y="12517701"/>
                  <a:pt x="1955068" y="12517701"/>
                  <a:pt x="1955068" y="12517701"/>
                </a:cubicBezTo>
                <a:cubicBezTo>
                  <a:pt x="1975462" y="12416644"/>
                  <a:pt x="1975462" y="12416644"/>
                  <a:pt x="1975462" y="12416644"/>
                </a:cubicBezTo>
                <a:cubicBezTo>
                  <a:pt x="1920684" y="12480751"/>
                  <a:pt x="1955068" y="12517701"/>
                  <a:pt x="1900290" y="12581810"/>
                </a:cubicBezTo>
                <a:cubicBezTo>
                  <a:pt x="1900290" y="12581810"/>
                  <a:pt x="1865906" y="12544860"/>
                  <a:pt x="1865906" y="12544860"/>
                </a:cubicBezTo>
                <a:cubicBezTo>
                  <a:pt x="1831524" y="12507910"/>
                  <a:pt x="1831524" y="12507910"/>
                  <a:pt x="1831524" y="12507910"/>
                </a:cubicBezTo>
                <a:cubicBezTo>
                  <a:pt x="1742367" y="12535069"/>
                  <a:pt x="1742367" y="12535069"/>
                  <a:pt x="1742367" y="12535069"/>
                </a:cubicBezTo>
                <a:cubicBezTo>
                  <a:pt x="1776746" y="12572019"/>
                  <a:pt x="1721969" y="12636129"/>
                  <a:pt x="1721969" y="12636129"/>
                </a:cubicBezTo>
                <a:cubicBezTo>
                  <a:pt x="1523262" y="12791498"/>
                  <a:pt x="1523262" y="12791498"/>
                  <a:pt x="1523262" y="12791498"/>
                </a:cubicBezTo>
                <a:cubicBezTo>
                  <a:pt x="1434105" y="12818655"/>
                  <a:pt x="1434105" y="12818655"/>
                  <a:pt x="1434105" y="12818655"/>
                </a:cubicBezTo>
                <a:cubicBezTo>
                  <a:pt x="1235391" y="12974033"/>
                  <a:pt x="1235391" y="12974033"/>
                  <a:pt x="1235391" y="12974033"/>
                </a:cubicBezTo>
                <a:cubicBezTo>
                  <a:pt x="1201010" y="12937080"/>
                  <a:pt x="1201010" y="12937080"/>
                  <a:pt x="1201010" y="12937080"/>
                </a:cubicBezTo>
                <a:cubicBezTo>
                  <a:pt x="1146231" y="13001191"/>
                  <a:pt x="1146231" y="13001191"/>
                  <a:pt x="1146231" y="13001191"/>
                </a:cubicBezTo>
                <a:cubicBezTo>
                  <a:pt x="1180612" y="13038142"/>
                  <a:pt x="1180612" y="13038142"/>
                  <a:pt x="1180612" y="13038142"/>
                </a:cubicBezTo>
                <a:cubicBezTo>
                  <a:pt x="947521" y="13156564"/>
                  <a:pt x="947521" y="13156564"/>
                  <a:pt x="947521" y="13156564"/>
                </a:cubicBezTo>
                <a:cubicBezTo>
                  <a:pt x="837968" y="13284783"/>
                  <a:pt x="837968" y="13284783"/>
                  <a:pt x="837968" y="13284783"/>
                </a:cubicBezTo>
                <a:cubicBezTo>
                  <a:pt x="728414" y="13413001"/>
                  <a:pt x="728414" y="13413001"/>
                  <a:pt x="728414" y="13413001"/>
                </a:cubicBezTo>
                <a:cubicBezTo>
                  <a:pt x="748807" y="13311938"/>
                  <a:pt x="748807" y="13311938"/>
                  <a:pt x="748807" y="13311938"/>
                </a:cubicBezTo>
                <a:cubicBezTo>
                  <a:pt x="639254" y="13440157"/>
                  <a:pt x="639254" y="13440157"/>
                  <a:pt x="639254" y="13440157"/>
                </a:cubicBezTo>
                <a:cubicBezTo>
                  <a:pt x="529703" y="13568372"/>
                  <a:pt x="529703" y="13568372"/>
                  <a:pt x="529703" y="13568372"/>
                </a:cubicBezTo>
                <a:cubicBezTo>
                  <a:pt x="495323" y="13531417"/>
                  <a:pt x="495323" y="13531417"/>
                  <a:pt x="495323" y="13531417"/>
                </a:cubicBezTo>
                <a:cubicBezTo>
                  <a:pt x="550101" y="13467310"/>
                  <a:pt x="550101" y="13467310"/>
                  <a:pt x="550101" y="13467310"/>
                </a:cubicBezTo>
                <a:lnTo>
                  <a:pt x="460942" y="13494465"/>
                </a:lnTo>
                <a:cubicBezTo>
                  <a:pt x="515720" y="13430358"/>
                  <a:pt x="515720" y="13430358"/>
                  <a:pt x="515720" y="13430358"/>
                </a:cubicBezTo>
                <a:cubicBezTo>
                  <a:pt x="769204" y="13210880"/>
                  <a:pt x="769204" y="13210880"/>
                  <a:pt x="769204" y="13210880"/>
                </a:cubicBezTo>
                <a:cubicBezTo>
                  <a:pt x="823982" y="13146768"/>
                  <a:pt x="823982" y="13146768"/>
                  <a:pt x="823982" y="13146768"/>
                </a:cubicBezTo>
                <a:cubicBezTo>
                  <a:pt x="878761" y="13082658"/>
                  <a:pt x="878761" y="13082658"/>
                  <a:pt x="878761" y="13082658"/>
                </a:cubicBezTo>
                <a:cubicBezTo>
                  <a:pt x="933540" y="13018548"/>
                  <a:pt x="933540" y="13018548"/>
                  <a:pt x="933540" y="13018548"/>
                </a:cubicBezTo>
                <a:cubicBezTo>
                  <a:pt x="967920" y="13055498"/>
                  <a:pt x="967920" y="13055498"/>
                  <a:pt x="967920" y="13055498"/>
                </a:cubicBezTo>
                <a:cubicBezTo>
                  <a:pt x="1022694" y="12991392"/>
                  <a:pt x="1022694" y="12991392"/>
                  <a:pt x="1022694" y="12991392"/>
                </a:cubicBezTo>
                <a:cubicBezTo>
                  <a:pt x="1043087" y="12890338"/>
                  <a:pt x="1043087" y="12890338"/>
                  <a:pt x="1043087" y="12890338"/>
                </a:cubicBezTo>
                <a:cubicBezTo>
                  <a:pt x="1207418" y="12698010"/>
                  <a:pt x="1207418" y="12698010"/>
                  <a:pt x="1207418" y="12698010"/>
                </a:cubicBezTo>
                <a:cubicBezTo>
                  <a:pt x="1426529" y="12441570"/>
                  <a:pt x="1426529" y="12441570"/>
                  <a:pt x="1426529" y="12441570"/>
                </a:cubicBezTo>
                <a:cubicBezTo>
                  <a:pt x="1625240" y="12286199"/>
                  <a:pt x="1625240" y="12286199"/>
                  <a:pt x="1625240" y="12286199"/>
                </a:cubicBezTo>
                <a:cubicBezTo>
                  <a:pt x="1769176" y="12194933"/>
                  <a:pt x="1789570" y="12093870"/>
                  <a:pt x="1878731" y="12066711"/>
                </a:cubicBezTo>
                <a:cubicBezTo>
                  <a:pt x="1933511" y="12002602"/>
                  <a:pt x="1933511" y="12002602"/>
                  <a:pt x="1933511" y="12002602"/>
                </a:cubicBezTo>
                <a:cubicBezTo>
                  <a:pt x="2097839" y="11810277"/>
                  <a:pt x="2097839" y="11810277"/>
                  <a:pt x="2097839" y="11810277"/>
                </a:cubicBezTo>
                <a:cubicBezTo>
                  <a:pt x="2008679" y="11837436"/>
                  <a:pt x="2008679" y="11837436"/>
                  <a:pt x="2008679" y="11837436"/>
                </a:cubicBezTo>
                <a:cubicBezTo>
                  <a:pt x="2262174" y="11617945"/>
                  <a:pt x="2227790" y="11580995"/>
                  <a:pt x="2282567" y="11516886"/>
                </a:cubicBezTo>
                <a:cubicBezTo>
                  <a:pt x="2337345" y="11452774"/>
                  <a:pt x="2337345" y="11452774"/>
                  <a:pt x="2337345" y="11452774"/>
                </a:cubicBezTo>
                <a:cubicBezTo>
                  <a:pt x="2302966" y="11415827"/>
                  <a:pt x="2302966" y="11415827"/>
                  <a:pt x="2302966" y="11415827"/>
                </a:cubicBezTo>
                <a:cubicBezTo>
                  <a:pt x="2291820" y="11419216"/>
                  <a:pt x="2283461" y="11421766"/>
                  <a:pt x="2277369" y="11423620"/>
                </a:cubicBezTo>
                <a:lnTo>
                  <a:pt x="2270690" y="11425656"/>
                </a:lnTo>
                <a:lnTo>
                  <a:pt x="2269531" y="11426009"/>
                </a:lnTo>
                <a:lnTo>
                  <a:pt x="2267446" y="11426645"/>
                </a:lnTo>
                <a:lnTo>
                  <a:pt x="2263786" y="11427760"/>
                </a:lnTo>
                <a:cubicBezTo>
                  <a:pt x="2262915" y="11428025"/>
                  <a:pt x="2263262" y="11427922"/>
                  <a:pt x="2265350" y="11427285"/>
                </a:cubicBezTo>
                <a:lnTo>
                  <a:pt x="2267446" y="11426645"/>
                </a:lnTo>
                <a:lnTo>
                  <a:pt x="2270690" y="11425656"/>
                </a:lnTo>
                <a:lnTo>
                  <a:pt x="2290427" y="11419646"/>
                </a:lnTo>
                <a:cubicBezTo>
                  <a:pt x="2297393" y="11417524"/>
                  <a:pt x="2302966" y="11415827"/>
                  <a:pt x="2302966" y="11415827"/>
                </a:cubicBezTo>
                <a:cubicBezTo>
                  <a:pt x="2104255" y="11571202"/>
                  <a:pt x="2104255" y="11571202"/>
                  <a:pt x="2104255" y="11571202"/>
                </a:cubicBezTo>
                <a:cubicBezTo>
                  <a:pt x="2268583" y="11378877"/>
                  <a:pt x="2268583" y="11378877"/>
                  <a:pt x="2268583" y="11378877"/>
                </a:cubicBezTo>
                <a:cubicBezTo>
                  <a:pt x="2357740" y="11351717"/>
                  <a:pt x="2357740" y="11351717"/>
                  <a:pt x="2357740" y="11351717"/>
                </a:cubicBezTo>
                <a:cubicBezTo>
                  <a:pt x="2412516" y="11287609"/>
                  <a:pt x="2412516" y="11287609"/>
                  <a:pt x="2412516" y="11287609"/>
                </a:cubicBezTo>
                <a:lnTo>
                  <a:pt x="2467291" y="11223501"/>
                </a:lnTo>
                <a:cubicBezTo>
                  <a:pt x="2487691" y="11122442"/>
                  <a:pt x="2487691" y="11122442"/>
                  <a:pt x="2487691" y="11122442"/>
                </a:cubicBezTo>
                <a:cubicBezTo>
                  <a:pt x="2542468" y="11058331"/>
                  <a:pt x="2542468" y="11058331"/>
                  <a:pt x="2542468" y="11058331"/>
                </a:cubicBezTo>
                <a:cubicBezTo>
                  <a:pt x="2398529" y="11149599"/>
                  <a:pt x="2467291" y="11223501"/>
                  <a:pt x="2398529" y="11149599"/>
                </a:cubicBezTo>
                <a:cubicBezTo>
                  <a:pt x="2432912" y="11186550"/>
                  <a:pt x="2432912" y="11186550"/>
                  <a:pt x="2432912" y="11186550"/>
                </a:cubicBezTo>
                <a:cubicBezTo>
                  <a:pt x="2343752" y="11213712"/>
                  <a:pt x="2343752" y="11213712"/>
                  <a:pt x="2343752" y="11213712"/>
                </a:cubicBezTo>
                <a:cubicBezTo>
                  <a:pt x="2199824" y="11304969"/>
                  <a:pt x="2199824" y="11304969"/>
                  <a:pt x="2199824" y="11304969"/>
                </a:cubicBezTo>
                <a:cubicBezTo>
                  <a:pt x="2234204" y="11341921"/>
                  <a:pt x="2234204" y="11341921"/>
                  <a:pt x="2234204" y="11341921"/>
                </a:cubicBezTo>
                <a:cubicBezTo>
                  <a:pt x="2179426" y="11406030"/>
                  <a:pt x="2179426" y="11406030"/>
                  <a:pt x="2179426" y="11406030"/>
                </a:cubicBezTo>
                <a:cubicBezTo>
                  <a:pt x="2069871" y="11534249"/>
                  <a:pt x="2069871" y="11534249"/>
                  <a:pt x="2069871" y="11534249"/>
                </a:cubicBezTo>
                <a:cubicBezTo>
                  <a:pt x="2035491" y="11497299"/>
                  <a:pt x="2035491" y="11497299"/>
                  <a:pt x="1980712" y="11561408"/>
                </a:cubicBezTo>
                <a:cubicBezTo>
                  <a:pt x="1816379" y="11753739"/>
                  <a:pt x="1816379" y="11753739"/>
                  <a:pt x="1816379" y="11753739"/>
                </a:cubicBezTo>
                <a:cubicBezTo>
                  <a:pt x="1781998" y="11716789"/>
                  <a:pt x="1781998" y="11716789"/>
                  <a:pt x="1781998" y="11716789"/>
                </a:cubicBezTo>
                <a:cubicBezTo>
                  <a:pt x="1727222" y="11780894"/>
                  <a:pt x="1727222" y="11780894"/>
                  <a:pt x="1727222" y="11780894"/>
                </a:cubicBezTo>
                <a:cubicBezTo>
                  <a:pt x="1672441" y="11845003"/>
                  <a:pt x="1672441" y="11845003"/>
                  <a:pt x="1672441" y="11845003"/>
                </a:cubicBezTo>
                <a:cubicBezTo>
                  <a:pt x="1652046" y="11946070"/>
                  <a:pt x="1652046" y="11946070"/>
                  <a:pt x="1652046" y="11946070"/>
                </a:cubicBezTo>
                <a:cubicBezTo>
                  <a:pt x="1706825" y="11881956"/>
                  <a:pt x="1706825" y="11881956"/>
                  <a:pt x="1706825" y="11881956"/>
                </a:cubicBezTo>
                <a:cubicBezTo>
                  <a:pt x="1686426" y="11983018"/>
                  <a:pt x="1686426" y="11983018"/>
                  <a:pt x="1686426" y="11983018"/>
                </a:cubicBezTo>
                <a:cubicBezTo>
                  <a:pt x="1597267" y="12010177"/>
                  <a:pt x="1597267" y="12010177"/>
                  <a:pt x="1597267" y="12010177"/>
                </a:cubicBezTo>
                <a:cubicBezTo>
                  <a:pt x="1487713" y="12138393"/>
                  <a:pt x="1487713" y="12138393"/>
                  <a:pt x="1487713" y="12138393"/>
                </a:cubicBezTo>
                <a:cubicBezTo>
                  <a:pt x="1343777" y="12229662"/>
                  <a:pt x="1343777" y="12229662"/>
                  <a:pt x="1343777" y="12229662"/>
                </a:cubicBezTo>
                <a:cubicBezTo>
                  <a:pt x="1378159" y="12266612"/>
                  <a:pt x="1378159" y="12266612"/>
                  <a:pt x="1378159" y="12266612"/>
                </a:cubicBezTo>
                <a:cubicBezTo>
                  <a:pt x="1323389" y="12330714"/>
                  <a:pt x="1323389" y="12330714"/>
                  <a:pt x="1323389" y="12330714"/>
                </a:cubicBezTo>
                <a:cubicBezTo>
                  <a:pt x="1234229" y="12357872"/>
                  <a:pt x="1179453" y="12421983"/>
                  <a:pt x="1179453" y="12421983"/>
                </a:cubicBezTo>
                <a:cubicBezTo>
                  <a:pt x="1289008" y="12293761"/>
                  <a:pt x="1289008" y="12293761"/>
                  <a:pt x="1289008" y="12293761"/>
                </a:cubicBezTo>
                <a:cubicBezTo>
                  <a:pt x="1309396" y="12192712"/>
                  <a:pt x="1309396" y="12192712"/>
                  <a:pt x="1309396" y="12192712"/>
                </a:cubicBezTo>
                <a:cubicBezTo>
                  <a:pt x="1220243" y="12219861"/>
                  <a:pt x="1220243" y="12219861"/>
                  <a:pt x="1220243" y="12219861"/>
                </a:cubicBezTo>
                <a:lnTo>
                  <a:pt x="1292136" y="12135724"/>
                </a:lnTo>
                <a:lnTo>
                  <a:pt x="1329794" y="12091647"/>
                </a:lnTo>
                <a:cubicBezTo>
                  <a:pt x="1240634" y="12118806"/>
                  <a:pt x="1240634" y="12118806"/>
                  <a:pt x="1240634" y="12118806"/>
                </a:cubicBezTo>
                <a:cubicBezTo>
                  <a:pt x="1131083" y="12247021"/>
                  <a:pt x="1131083" y="12247021"/>
                  <a:pt x="1131083" y="12247021"/>
                </a:cubicBezTo>
                <a:cubicBezTo>
                  <a:pt x="1076307" y="12311127"/>
                  <a:pt x="1076307" y="12311127"/>
                  <a:pt x="1076307" y="12311127"/>
                </a:cubicBezTo>
                <a:cubicBezTo>
                  <a:pt x="932369" y="12402397"/>
                  <a:pt x="932369" y="12402397"/>
                  <a:pt x="932369" y="12402397"/>
                </a:cubicBezTo>
                <a:cubicBezTo>
                  <a:pt x="911974" y="12503456"/>
                  <a:pt x="911974" y="12503456"/>
                  <a:pt x="911974" y="12503456"/>
                </a:cubicBezTo>
                <a:cubicBezTo>
                  <a:pt x="857198" y="12567563"/>
                  <a:pt x="857198" y="12567563"/>
                  <a:pt x="857198" y="12567563"/>
                </a:cubicBezTo>
                <a:cubicBezTo>
                  <a:pt x="768038" y="12594725"/>
                  <a:pt x="768038" y="12594725"/>
                  <a:pt x="768038" y="12594725"/>
                </a:cubicBezTo>
                <a:cubicBezTo>
                  <a:pt x="788434" y="12493663"/>
                  <a:pt x="788434" y="12493663"/>
                  <a:pt x="788434" y="12493663"/>
                </a:cubicBezTo>
                <a:cubicBezTo>
                  <a:pt x="1007544" y="12237228"/>
                  <a:pt x="1007544" y="12237228"/>
                  <a:pt x="1007544" y="12237228"/>
                </a:cubicBezTo>
                <a:cubicBezTo>
                  <a:pt x="1096702" y="12210069"/>
                  <a:pt x="1096702" y="12210069"/>
                  <a:pt x="1096702" y="12210069"/>
                </a:cubicBezTo>
                <a:cubicBezTo>
                  <a:pt x="1459743" y="11862369"/>
                  <a:pt x="1459743" y="11862369"/>
                  <a:pt x="1459743" y="11862369"/>
                </a:cubicBezTo>
                <a:cubicBezTo>
                  <a:pt x="1480141" y="11761306"/>
                  <a:pt x="1480141" y="11761306"/>
                  <a:pt x="1480141" y="11761306"/>
                </a:cubicBezTo>
                <a:cubicBezTo>
                  <a:pt x="1425362" y="11825416"/>
                  <a:pt x="1425362" y="11825416"/>
                  <a:pt x="1425362" y="11825416"/>
                </a:cubicBezTo>
                <a:cubicBezTo>
                  <a:pt x="1370586" y="11889525"/>
                  <a:pt x="1370586" y="11889525"/>
                  <a:pt x="1370586" y="11889525"/>
                </a:cubicBezTo>
                <a:cubicBezTo>
                  <a:pt x="1281427" y="11916685"/>
                  <a:pt x="1281427" y="11916685"/>
                  <a:pt x="1281427" y="11916685"/>
                </a:cubicBezTo>
                <a:cubicBezTo>
                  <a:pt x="1192272" y="11943840"/>
                  <a:pt x="1192272" y="11943840"/>
                  <a:pt x="1192272" y="11943840"/>
                </a:cubicBezTo>
                <a:cubicBezTo>
                  <a:pt x="1226651" y="11980794"/>
                  <a:pt x="1137491" y="12007953"/>
                  <a:pt x="1226651" y="11980794"/>
                </a:cubicBezTo>
                <a:cubicBezTo>
                  <a:pt x="1171872" y="12044903"/>
                  <a:pt x="1171872" y="12044903"/>
                  <a:pt x="1171872" y="12044903"/>
                </a:cubicBezTo>
                <a:cubicBezTo>
                  <a:pt x="1117100" y="12109003"/>
                  <a:pt x="1117100" y="12109003"/>
                  <a:pt x="1117100" y="12109003"/>
                </a:cubicBezTo>
                <a:cubicBezTo>
                  <a:pt x="1027942" y="12136162"/>
                  <a:pt x="1027942" y="12136162"/>
                  <a:pt x="1027942" y="12136162"/>
                </a:cubicBezTo>
                <a:cubicBezTo>
                  <a:pt x="863607" y="12328496"/>
                  <a:pt x="863607" y="12328496"/>
                  <a:pt x="863607" y="12328496"/>
                </a:cubicBezTo>
                <a:cubicBezTo>
                  <a:pt x="829226" y="12291541"/>
                  <a:pt x="829226" y="12291541"/>
                  <a:pt x="829226" y="12291541"/>
                </a:cubicBezTo>
                <a:cubicBezTo>
                  <a:pt x="801845" y="12323590"/>
                  <a:pt x="784724" y="12343629"/>
                  <a:pt x="774452" y="12355651"/>
                </a:cubicBezTo>
                <a:cubicBezTo>
                  <a:pt x="717929" y="12402505"/>
                  <a:pt x="674676" y="12438653"/>
                  <a:pt x="642093" y="12466083"/>
                </a:cubicBezTo>
                <a:lnTo>
                  <a:pt x="577767" y="12520794"/>
                </a:lnTo>
                <a:lnTo>
                  <a:pt x="627032" y="12473910"/>
                </a:lnTo>
                <a:cubicBezTo>
                  <a:pt x="644685" y="12454457"/>
                  <a:pt x="652804" y="12440129"/>
                  <a:pt x="630514" y="12446919"/>
                </a:cubicBezTo>
                <a:cubicBezTo>
                  <a:pt x="520966" y="12575131"/>
                  <a:pt x="520966" y="12575131"/>
                  <a:pt x="520966" y="12575131"/>
                </a:cubicBezTo>
                <a:cubicBezTo>
                  <a:pt x="466190" y="12639240"/>
                  <a:pt x="466190" y="12639240"/>
                  <a:pt x="466190" y="12639240"/>
                </a:cubicBezTo>
                <a:cubicBezTo>
                  <a:pt x="377028" y="12666400"/>
                  <a:pt x="377028" y="12666400"/>
                  <a:pt x="377028" y="12666400"/>
                </a:cubicBezTo>
                <a:cubicBezTo>
                  <a:pt x="411411" y="12703351"/>
                  <a:pt x="411411" y="12703351"/>
                  <a:pt x="411411" y="12703351"/>
                </a:cubicBezTo>
                <a:cubicBezTo>
                  <a:pt x="356630" y="12767463"/>
                  <a:pt x="356630" y="12767463"/>
                  <a:pt x="356630" y="12767463"/>
                </a:cubicBezTo>
                <a:cubicBezTo>
                  <a:pt x="322251" y="12730509"/>
                  <a:pt x="322251" y="12730509"/>
                  <a:pt x="322251" y="12730509"/>
                </a:cubicBezTo>
                <a:cubicBezTo>
                  <a:pt x="287870" y="12693556"/>
                  <a:pt x="287870" y="12693556"/>
                  <a:pt x="287870" y="12693556"/>
                </a:cubicBezTo>
                <a:cubicBezTo>
                  <a:pt x="253487" y="12656608"/>
                  <a:pt x="253487" y="12656608"/>
                  <a:pt x="253487" y="12656608"/>
                </a:cubicBezTo>
                <a:cubicBezTo>
                  <a:pt x="198717" y="12720708"/>
                  <a:pt x="157627" y="12768796"/>
                  <a:pt x="126817" y="12804854"/>
                </a:cubicBezTo>
                <a:lnTo>
                  <a:pt x="89156" y="12848933"/>
                </a:lnTo>
                <a:cubicBezTo>
                  <a:pt x="0" y="12876085"/>
                  <a:pt x="0" y="12876085"/>
                  <a:pt x="0" y="12876085"/>
                </a:cubicBezTo>
                <a:cubicBezTo>
                  <a:pt x="308265" y="12592498"/>
                  <a:pt x="308265" y="12592498"/>
                  <a:pt x="308265" y="12592498"/>
                </a:cubicBezTo>
                <a:cubicBezTo>
                  <a:pt x="766875" y="11978564"/>
                  <a:pt x="766875" y="11978564"/>
                  <a:pt x="766875" y="11978564"/>
                </a:cubicBezTo>
                <a:cubicBezTo>
                  <a:pt x="1205091" y="11465695"/>
                  <a:pt x="1205091" y="11465695"/>
                  <a:pt x="1205091" y="11465695"/>
                </a:cubicBezTo>
                <a:cubicBezTo>
                  <a:pt x="1349029" y="11374427"/>
                  <a:pt x="1349029" y="11374427"/>
                  <a:pt x="1349029" y="11374427"/>
                </a:cubicBezTo>
                <a:cubicBezTo>
                  <a:pt x="1424200" y="11209260"/>
                  <a:pt x="1424200" y="11209260"/>
                  <a:pt x="1424200" y="11209260"/>
                </a:cubicBezTo>
                <a:cubicBezTo>
                  <a:pt x="1513362" y="11182101"/>
                  <a:pt x="1513362" y="11182101"/>
                  <a:pt x="1513362" y="11182101"/>
                </a:cubicBezTo>
                <a:cubicBezTo>
                  <a:pt x="1533755" y="11081036"/>
                  <a:pt x="1533755" y="11081036"/>
                  <a:pt x="1533755" y="11081036"/>
                </a:cubicBezTo>
                <a:cubicBezTo>
                  <a:pt x="1389822" y="11172304"/>
                  <a:pt x="1389822" y="11172304"/>
                  <a:pt x="1389822" y="11172304"/>
                </a:cubicBezTo>
                <a:cubicBezTo>
                  <a:pt x="1424200" y="11209260"/>
                  <a:pt x="1300661" y="11199468"/>
                  <a:pt x="1335043" y="11236418"/>
                </a:cubicBezTo>
                <a:cubicBezTo>
                  <a:pt x="1300661" y="11199468"/>
                  <a:pt x="1300661" y="11199468"/>
                  <a:pt x="1300661" y="11199468"/>
                </a:cubicBezTo>
                <a:cubicBezTo>
                  <a:pt x="1266280" y="11162512"/>
                  <a:pt x="1266280" y="11162512"/>
                  <a:pt x="1266280" y="11162512"/>
                </a:cubicBezTo>
                <a:cubicBezTo>
                  <a:pt x="1321059" y="11098404"/>
                  <a:pt x="1321059" y="11098404"/>
                  <a:pt x="1321059" y="11098404"/>
                </a:cubicBezTo>
                <a:cubicBezTo>
                  <a:pt x="1375835" y="11034295"/>
                  <a:pt x="1375835" y="11034295"/>
                  <a:pt x="1375835" y="11034295"/>
                </a:cubicBezTo>
                <a:cubicBezTo>
                  <a:pt x="1430616" y="10970184"/>
                  <a:pt x="1430616" y="10970184"/>
                  <a:pt x="1430616" y="10970184"/>
                </a:cubicBezTo>
                <a:cubicBezTo>
                  <a:pt x="1519773" y="10943026"/>
                  <a:pt x="1519773" y="10943026"/>
                  <a:pt x="1519773" y="10943026"/>
                </a:cubicBezTo>
                <a:cubicBezTo>
                  <a:pt x="1499377" y="11044086"/>
                  <a:pt x="1430616" y="10970184"/>
                  <a:pt x="1410217" y="11071245"/>
                </a:cubicBezTo>
                <a:cubicBezTo>
                  <a:pt x="1355441" y="11135354"/>
                  <a:pt x="1355441" y="11135354"/>
                  <a:pt x="1355441" y="11135354"/>
                </a:cubicBezTo>
                <a:cubicBezTo>
                  <a:pt x="1444598" y="11108195"/>
                  <a:pt x="1444598" y="11108195"/>
                  <a:pt x="1444598" y="11108195"/>
                </a:cubicBezTo>
                <a:cubicBezTo>
                  <a:pt x="1732471" y="10925661"/>
                  <a:pt x="1732471" y="10925661"/>
                  <a:pt x="1677693" y="10989772"/>
                </a:cubicBezTo>
                <a:cubicBezTo>
                  <a:pt x="1622918" y="11053877"/>
                  <a:pt x="1588535" y="11016927"/>
                  <a:pt x="1622918" y="11053877"/>
                </a:cubicBezTo>
                <a:cubicBezTo>
                  <a:pt x="1677693" y="10989772"/>
                  <a:pt x="1677693" y="10989772"/>
                  <a:pt x="1677693" y="10989772"/>
                </a:cubicBezTo>
                <a:cubicBezTo>
                  <a:pt x="1787248" y="10861554"/>
                  <a:pt x="1787248" y="10861554"/>
                  <a:pt x="1787248" y="10861554"/>
                </a:cubicBezTo>
                <a:cubicBezTo>
                  <a:pt x="1842020" y="10797449"/>
                  <a:pt x="1842020" y="10797449"/>
                  <a:pt x="1842020" y="10797449"/>
                </a:cubicBezTo>
                <a:cubicBezTo>
                  <a:pt x="1896798" y="10733342"/>
                  <a:pt x="1896798" y="10733342"/>
                  <a:pt x="1896798" y="10733342"/>
                </a:cubicBezTo>
                <a:cubicBezTo>
                  <a:pt x="1862418" y="10696383"/>
                  <a:pt x="1862418" y="10696383"/>
                  <a:pt x="1807639" y="10760493"/>
                </a:cubicBezTo>
                <a:cubicBezTo>
                  <a:pt x="1862418" y="10696383"/>
                  <a:pt x="1862418" y="10696383"/>
                  <a:pt x="1862418" y="10696383"/>
                </a:cubicBezTo>
                <a:cubicBezTo>
                  <a:pt x="2006353" y="10605119"/>
                  <a:pt x="2006353" y="10605119"/>
                  <a:pt x="2006353" y="10605119"/>
                </a:cubicBezTo>
                <a:cubicBezTo>
                  <a:pt x="2150288" y="10513852"/>
                  <a:pt x="2150288" y="10513852"/>
                  <a:pt x="2150288" y="10513852"/>
                </a:cubicBezTo>
                <a:cubicBezTo>
                  <a:pt x="2294226" y="10422585"/>
                  <a:pt x="2294226" y="10422585"/>
                  <a:pt x="2294226" y="10422585"/>
                </a:cubicBezTo>
                <a:cubicBezTo>
                  <a:pt x="2348998" y="10358480"/>
                  <a:pt x="2348998" y="10358480"/>
                  <a:pt x="2348998" y="10358480"/>
                </a:cubicBezTo>
                <a:cubicBezTo>
                  <a:pt x="2314615" y="10321530"/>
                  <a:pt x="2314615" y="10321530"/>
                  <a:pt x="2314615" y="10321530"/>
                </a:cubicBezTo>
                <a:cubicBezTo>
                  <a:pt x="2280236" y="10284577"/>
                  <a:pt x="2314615" y="10321530"/>
                  <a:pt x="2369396" y="10257419"/>
                </a:cubicBezTo>
                <a:cubicBezTo>
                  <a:pt x="2335013" y="10220467"/>
                  <a:pt x="2424170" y="10193311"/>
                  <a:pt x="2424170" y="10193311"/>
                </a:cubicBezTo>
                <a:cubicBezTo>
                  <a:pt x="2458551" y="10230264"/>
                  <a:pt x="2458551" y="10230264"/>
                  <a:pt x="2458551" y="10230264"/>
                </a:cubicBezTo>
                <a:cubicBezTo>
                  <a:pt x="2513329" y="10166152"/>
                  <a:pt x="2513329" y="10166152"/>
                  <a:pt x="2513329" y="10166152"/>
                </a:cubicBezTo>
                <a:cubicBezTo>
                  <a:pt x="2535621" y="10159364"/>
                  <a:pt x="2552338" y="10154270"/>
                  <a:pt x="2564875" y="10150453"/>
                </a:cubicBezTo>
                <a:lnTo>
                  <a:pt x="2582672" y="10145027"/>
                </a:lnTo>
                <a:lnTo>
                  <a:pt x="2615718" y="10106352"/>
                </a:lnTo>
                <a:cubicBezTo>
                  <a:pt x="2620849" y="10100348"/>
                  <a:pt x="2620849" y="10100348"/>
                  <a:pt x="2620849" y="10100348"/>
                </a:cubicBezTo>
                <a:lnTo>
                  <a:pt x="2721879" y="10021350"/>
                </a:lnTo>
                <a:lnTo>
                  <a:pt x="2735729" y="10010519"/>
                </a:lnTo>
                <a:lnTo>
                  <a:pt x="2778625" y="9976981"/>
                </a:lnTo>
                <a:lnTo>
                  <a:pt x="2789885" y="9952241"/>
                </a:lnTo>
                <a:cubicBezTo>
                  <a:pt x="2821594" y="9882561"/>
                  <a:pt x="2821594" y="9882561"/>
                  <a:pt x="2821594" y="9882561"/>
                </a:cubicBezTo>
                <a:cubicBezTo>
                  <a:pt x="2876373" y="9818455"/>
                  <a:pt x="2876373" y="9818455"/>
                  <a:pt x="2876373" y="9818455"/>
                </a:cubicBezTo>
                <a:cubicBezTo>
                  <a:pt x="2931148" y="9754345"/>
                  <a:pt x="2931148" y="9754345"/>
                  <a:pt x="2931148" y="9754345"/>
                </a:cubicBezTo>
                <a:cubicBezTo>
                  <a:pt x="2939743" y="9763583"/>
                  <a:pt x="2949617" y="9766501"/>
                  <a:pt x="2959582" y="9765691"/>
                </a:cubicBezTo>
                <a:lnTo>
                  <a:pt x="2979104" y="9758248"/>
                </a:lnTo>
                <a:lnTo>
                  <a:pt x="3041230" y="9685538"/>
                </a:lnTo>
                <a:lnTo>
                  <a:pt x="3067441" y="9654861"/>
                </a:lnTo>
                <a:lnTo>
                  <a:pt x="3055208" y="9641718"/>
                </a:lnTo>
                <a:cubicBezTo>
                  <a:pt x="3040703" y="9626126"/>
                  <a:pt x="3040703" y="9626126"/>
                  <a:pt x="3040703" y="9626126"/>
                </a:cubicBezTo>
                <a:cubicBezTo>
                  <a:pt x="2896767" y="9717395"/>
                  <a:pt x="2896767" y="9717395"/>
                  <a:pt x="2896767" y="9717395"/>
                </a:cubicBezTo>
                <a:cubicBezTo>
                  <a:pt x="2752829" y="9808658"/>
                  <a:pt x="2752829" y="9808658"/>
                  <a:pt x="2752829" y="9808658"/>
                </a:cubicBezTo>
                <a:cubicBezTo>
                  <a:pt x="2807610" y="9744549"/>
                  <a:pt x="2841991" y="9781499"/>
                  <a:pt x="2862384" y="9680442"/>
                </a:cubicBezTo>
                <a:cubicBezTo>
                  <a:pt x="2917162" y="9616333"/>
                  <a:pt x="2917162" y="9616333"/>
                  <a:pt x="2917162" y="9616333"/>
                </a:cubicBezTo>
                <a:cubicBezTo>
                  <a:pt x="3006324" y="9589172"/>
                  <a:pt x="3006324" y="9589172"/>
                  <a:pt x="3006324" y="9589172"/>
                </a:cubicBezTo>
                <a:cubicBezTo>
                  <a:pt x="3061098" y="9525066"/>
                  <a:pt x="3061098" y="9525066"/>
                  <a:pt x="3061098" y="9525066"/>
                </a:cubicBezTo>
                <a:cubicBezTo>
                  <a:pt x="3095482" y="9562017"/>
                  <a:pt x="3095482" y="9562017"/>
                  <a:pt x="3095482" y="9562017"/>
                </a:cubicBezTo>
                <a:cubicBezTo>
                  <a:pt x="3205036" y="9433800"/>
                  <a:pt x="3205036" y="9433800"/>
                  <a:pt x="3205036" y="9433800"/>
                </a:cubicBezTo>
                <a:cubicBezTo>
                  <a:pt x="3225431" y="9332737"/>
                  <a:pt x="3225431" y="9332737"/>
                  <a:pt x="3225431" y="9332737"/>
                </a:cubicBezTo>
                <a:cubicBezTo>
                  <a:pt x="3259814" y="9369689"/>
                  <a:pt x="3259814" y="9369689"/>
                  <a:pt x="3259814" y="9369689"/>
                </a:cubicBezTo>
                <a:cubicBezTo>
                  <a:pt x="3314593" y="9305579"/>
                  <a:pt x="3314593" y="9305579"/>
                  <a:pt x="3314593" y="9305579"/>
                </a:cubicBezTo>
                <a:cubicBezTo>
                  <a:pt x="3403750" y="9278420"/>
                  <a:pt x="3403750" y="9278420"/>
                  <a:pt x="3403750" y="9278420"/>
                </a:cubicBezTo>
                <a:cubicBezTo>
                  <a:pt x="3458525" y="9214313"/>
                  <a:pt x="3458525" y="9214313"/>
                  <a:pt x="3458525" y="9214313"/>
                </a:cubicBezTo>
                <a:cubicBezTo>
                  <a:pt x="3458525" y="9214313"/>
                  <a:pt x="3461949" y="9210305"/>
                  <a:pt x="3467085" y="9204295"/>
                </a:cubicBezTo>
                <a:lnTo>
                  <a:pt x="3478631" y="9190782"/>
                </a:lnTo>
                <a:lnTo>
                  <a:pt x="3477764" y="9182866"/>
                </a:lnTo>
                <a:cubicBezTo>
                  <a:pt x="3475905" y="9165954"/>
                  <a:pt x="3472656" y="9136360"/>
                  <a:pt x="3466974" y="9084567"/>
                </a:cubicBezTo>
                <a:lnTo>
                  <a:pt x="3461881" y="9038182"/>
                </a:lnTo>
                <a:lnTo>
                  <a:pt x="3423868" y="9057891"/>
                </a:lnTo>
                <a:cubicBezTo>
                  <a:pt x="3251395" y="9149504"/>
                  <a:pt x="3408120" y="9101762"/>
                  <a:pt x="3408120" y="9101762"/>
                </a:cubicBezTo>
                <a:cubicBezTo>
                  <a:pt x="3318961" y="9128923"/>
                  <a:pt x="3318961" y="9128923"/>
                  <a:pt x="3318961" y="9128923"/>
                </a:cubicBezTo>
                <a:cubicBezTo>
                  <a:pt x="3209406" y="9257140"/>
                  <a:pt x="3209406" y="9257140"/>
                  <a:pt x="3209406" y="9257140"/>
                </a:cubicBezTo>
                <a:cubicBezTo>
                  <a:pt x="3175025" y="9220189"/>
                  <a:pt x="3175025" y="9220189"/>
                  <a:pt x="3175025" y="9220189"/>
                </a:cubicBezTo>
                <a:cubicBezTo>
                  <a:pt x="3065471" y="9348408"/>
                  <a:pt x="3065471" y="9348408"/>
                  <a:pt x="3065471" y="9348408"/>
                </a:cubicBezTo>
                <a:cubicBezTo>
                  <a:pt x="3010699" y="9412512"/>
                  <a:pt x="3010699" y="9412512"/>
                  <a:pt x="3010699" y="9412512"/>
                </a:cubicBezTo>
                <a:cubicBezTo>
                  <a:pt x="2921538" y="9439669"/>
                  <a:pt x="2921538" y="9439669"/>
                  <a:pt x="2921538" y="9439669"/>
                </a:cubicBezTo>
                <a:cubicBezTo>
                  <a:pt x="2811985" y="9567885"/>
                  <a:pt x="2811985" y="9567885"/>
                  <a:pt x="2811985" y="9567885"/>
                </a:cubicBezTo>
                <a:cubicBezTo>
                  <a:pt x="2777603" y="9530937"/>
                  <a:pt x="2777603" y="9530937"/>
                  <a:pt x="2777603" y="9530937"/>
                </a:cubicBezTo>
                <a:cubicBezTo>
                  <a:pt x="2798001" y="9429875"/>
                  <a:pt x="2798001" y="9429875"/>
                  <a:pt x="2798001" y="9429875"/>
                </a:cubicBezTo>
                <a:cubicBezTo>
                  <a:pt x="2887158" y="9402718"/>
                  <a:pt x="2887158" y="9402718"/>
                  <a:pt x="2887158" y="9402718"/>
                </a:cubicBezTo>
                <a:cubicBezTo>
                  <a:pt x="2941937" y="9338608"/>
                  <a:pt x="2941937" y="9338608"/>
                  <a:pt x="2941937" y="9338608"/>
                </a:cubicBezTo>
                <a:cubicBezTo>
                  <a:pt x="2996709" y="9274504"/>
                  <a:pt x="2996709" y="9274504"/>
                  <a:pt x="2996709" y="9274504"/>
                </a:cubicBezTo>
                <a:cubicBezTo>
                  <a:pt x="3051488" y="9210392"/>
                  <a:pt x="3031089" y="9311455"/>
                  <a:pt x="3085868" y="9247344"/>
                </a:cubicBezTo>
                <a:cubicBezTo>
                  <a:pt x="3140643" y="9183238"/>
                  <a:pt x="3140643" y="9183238"/>
                  <a:pt x="3140643" y="9183238"/>
                </a:cubicBezTo>
                <a:cubicBezTo>
                  <a:pt x="3195420" y="9119128"/>
                  <a:pt x="3195420" y="9119128"/>
                  <a:pt x="3195420" y="9119128"/>
                </a:cubicBezTo>
                <a:cubicBezTo>
                  <a:pt x="3215817" y="9018068"/>
                  <a:pt x="3215817" y="9018068"/>
                  <a:pt x="3215817" y="9018068"/>
                </a:cubicBezTo>
                <a:cubicBezTo>
                  <a:pt x="3161041" y="9082177"/>
                  <a:pt x="3195420" y="9119128"/>
                  <a:pt x="3140643" y="9183238"/>
                </a:cubicBezTo>
                <a:cubicBezTo>
                  <a:pt x="3140643" y="9183238"/>
                  <a:pt x="3106262" y="9146289"/>
                  <a:pt x="3106262" y="9146289"/>
                </a:cubicBezTo>
                <a:cubicBezTo>
                  <a:pt x="3071881" y="9109335"/>
                  <a:pt x="3071881" y="9109335"/>
                  <a:pt x="3071881" y="9109335"/>
                </a:cubicBezTo>
                <a:cubicBezTo>
                  <a:pt x="2982725" y="9136491"/>
                  <a:pt x="2982725" y="9136491"/>
                  <a:pt x="2982725" y="9136491"/>
                </a:cubicBezTo>
                <a:cubicBezTo>
                  <a:pt x="3017104" y="9173440"/>
                  <a:pt x="2962327" y="9237552"/>
                  <a:pt x="2962327" y="9237552"/>
                </a:cubicBezTo>
                <a:cubicBezTo>
                  <a:pt x="2763619" y="9392924"/>
                  <a:pt x="2763619" y="9392924"/>
                  <a:pt x="2763619" y="9392924"/>
                </a:cubicBezTo>
                <a:cubicBezTo>
                  <a:pt x="2674459" y="9420082"/>
                  <a:pt x="2674459" y="9420082"/>
                  <a:pt x="2674459" y="9420082"/>
                </a:cubicBezTo>
                <a:cubicBezTo>
                  <a:pt x="2475745" y="9575459"/>
                  <a:pt x="2475745" y="9575459"/>
                  <a:pt x="2475745" y="9575459"/>
                </a:cubicBezTo>
                <a:cubicBezTo>
                  <a:pt x="2441365" y="9538509"/>
                  <a:pt x="2441365" y="9538509"/>
                  <a:pt x="2441365" y="9538509"/>
                </a:cubicBezTo>
                <a:cubicBezTo>
                  <a:pt x="2386589" y="9602616"/>
                  <a:pt x="2386589" y="9602616"/>
                  <a:pt x="2386589" y="9602616"/>
                </a:cubicBezTo>
                <a:cubicBezTo>
                  <a:pt x="2420972" y="9639568"/>
                  <a:pt x="2420972" y="9639568"/>
                  <a:pt x="2420972" y="9639568"/>
                </a:cubicBezTo>
                <a:cubicBezTo>
                  <a:pt x="2187878" y="9757988"/>
                  <a:pt x="2187878" y="9757988"/>
                  <a:pt x="2187878" y="9757988"/>
                </a:cubicBezTo>
                <a:cubicBezTo>
                  <a:pt x="2078324" y="9886207"/>
                  <a:pt x="2078324" y="9886207"/>
                  <a:pt x="2078324" y="9886207"/>
                </a:cubicBezTo>
                <a:cubicBezTo>
                  <a:pt x="1968770" y="10014426"/>
                  <a:pt x="1968770" y="10014426"/>
                  <a:pt x="1968770" y="10014426"/>
                </a:cubicBezTo>
                <a:cubicBezTo>
                  <a:pt x="1989167" y="9913366"/>
                  <a:pt x="1989167" y="9913366"/>
                  <a:pt x="1989167" y="9913366"/>
                </a:cubicBezTo>
                <a:lnTo>
                  <a:pt x="1963163" y="9943800"/>
                </a:lnTo>
                <a:lnTo>
                  <a:pt x="1970806" y="9952013"/>
                </a:lnTo>
                <a:lnTo>
                  <a:pt x="1950983" y="9958054"/>
                </a:lnTo>
                <a:lnTo>
                  <a:pt x="1925831" y="9987492"/>
                </a:lnTo>
                <a:cubicBezTo>
                  <a:pt x="1879613" y="10041582"/>
                  <a:pt x="1879613" y="10041582"/>
                  <a:pt x="1879613" y="10041582"/>
                </a:cubicBezTo>
                <a:cubicBezTo>
                  <a:pt x="1770062" y="10169800"/>
                  <a:pt x="1770062" y="10169800"/>
                  <a:pt x="1770062" y="10169800"/>
                </a:cubicBezTo>
                <a:cubicBezTo>
                  <a:pt x="1735679" y="10132845"/>
                  <a:pt x="1735679" y="10132845"/>
                  <a:pt x="1735679" y="10132845"/>
                </a:cubicBezTo>
                <a:cubicBezTo>
                  <a:pt x="1790459" y="10068733"/>
                  <a:pt x="1790459" y="10068733"/>
                  <a:pt x="1790459" y="10068733"/>
                </a:cubicBezTo>
                <a:lnTo>
                  <a:pt x="1788775" y="10069248"/>
                </a:lnTo>
                <a:lnTo>
                  <a:pt x="1741212" y="10104936"/>
                </a:lnTo>
                <a:cubicBezTo>
                  <a:pt x="1705225" y="10127754"/>
                  <a:pt x="1682936" y="10134543"/>
                  <a:pt x="1682936" y="10134543"/>
                </a:cubicBezTo>
                <a:lnTo>
                  <a:pt x="1721116" y="10089860"/>
                </a:lnTo>
                <a:lnTo>
                  <a:pt x="1701299" y="10095894"/>
                </a:lnTo>
                <a:cubicBezTo>
                  <a:pt x="1756077" y="10031783"/>
                  <a:pt x="1756077" y="10031783"/>
                  <a:pt x="1756077" y="10031783"/>
                </a:cubicBezTo>
                <a:cubicBezTo>
                  <a:pt x="1882820" y="9922044"/>
                  <a:pt x="1946190" y="9867176"/>
                  <a:pt x="1977874" y="9839740"/>
                </a:cubicBezTo>
                <a:lnTo>
                  <a:pt x="1979476" y="9838351"/>
                </a:lnTo>
                <a:lnTo>
                  <a:pt x="1971325" y="9829590"/>
                </a:lnTo>
                <a:cubicBezTo>
                  <a:pt x="1956820" y="9813999"/>
                  <a:pt x="1956820" y="9813999"/>
                  <a:pt x="1956820" y="9813999"/>
                </a:cubicBezTo>
                <a:cubicBezTo>
                  <a:pt x="1847269" y="9942216"/>
                  <a:pt x="1847269" y="9942216"/>
                  <a:pt x="1847269" y="9942216"/>
                </a:cubicBezTo>
                <a:cubicBezTo>
                  <a:pt x="1758110" y="9969376"/>
                  <a:pt x="1703334" y="10033485"/>
                  <a:pt x="1682936" y="10134543"/>
                </a:cubicBezTo>
                <a:cubicBezTo>
                  <a:pt x="1648557" y="10097591"/>
                  <a:pt x="1648557" y="10097591"/>
                  <a:pt x="1648557" y="10097591"/>
                </a:cubicBezTo>
                <a:cubicBezTo>
                  <a:pt x="1504619" y="10188860"/>
                  <a:pt x="1504619" y="10188860"/>
                  <a:pt x="1504619" y="10188860"/>
                </a:cubicBezTo>
                <a:cubicBezTo>
                  <a:pt x="1449843" y="10252968"/>
                  <a:pt x="1449843" y="10252968"/>
                  <a:pt x="1449843" y="10252968"/>
                </a:cubicBezTo>
                <a:cubicBezTo>
                  <a:pt x="1305912" y="10344232"/>
                  <a:pt x="1305912" y="10344232"/>
                  <a:pt x="1305912" y="10344232"/>
                </a:cubicBezTo>
                <a:cubicBezTo>
                  <a:pt x="1251133" y="10408343"/>
                  <a:pt x="1251133" y="10408343"/>
                  <a:pt x="1251133" y="10408343"/>
                </a:cubicBezTo>
                <a:cubicBezTo>
                  <a:pt x="1062621" y="10513186"/>
                  <a:pt x="1048924" y="10529217"/>
                  <a:pt x="1071214" y="10522420"/>
                </a:cubicBezTo>
                <a:lnTo>
                  <a:pt x="1097718" y="10510699"/>
                </a:lnTo>
                <a:lnTo>
                  <a:pt x="1059267" y="10555705"/>
                </a:lnTo>
                <a:cubicBezTo>
                  <a:pt x="1052419" y="10563716"/>
                  <a:pt x="1052419" y="10563716"/>
                  <a:pt x="1052419" y="10563716"/>
                </a:cubicBezTo>
                <a:cubicBezTo>
                  <a:pt x="798931" y="10783200"/>
                  <a:pt x="798931" y="10783200"/>
                  <a:pt x="798931" y="10783200"/>
                </a:cubicBezTo>
                <a:cubicBezTo>
                  <a:pt x="744153" y="10847312"/>
                  <a:pt x="744153" y="10847312"/>
                  <a:pt x="744153" y="10847312"/>
                </a:cubicBezTo>
                <a:cubicBezTo>
                  <a:pt x="769937" y="10875026"/>
                  <a:pt x="776384" y="10881956"/>
                  <a:pt x="777994" y="10883688"/>
                </a:cubicBezTo>
                <a:lnTo>
                  <a:pt x="778531" y="10884266"/>
                </a:lnTo>
                <a:lnTo>
                  <a:pt x="764601" y="10888509"/>
                </a:lnTo>
                <a:cubicBezTo>
                  <a:pt x="689375" y="10911420"/>
                  <a:pt x="689375" y="10911420"/>
                  <a:pt x="689375" y="10911420"/>
                </a:cubicBezTo>
                <a:cubicBezTo>
                  <a:pt x="634596" y="10975535"/>
                  <a:pt x="634596" y="10975535"/>
                  <a:pt x="634596" y="10975535"/>
                </a:cubicBezTo>
                <a:cubicBezTo>
                  <a:pt x="654991" y="10874469"/>
                  <a:pt x="654991" y="10874469"/>
                  <a:pt x="654991" y="10874469"/>
                </a:cubicBezTo>
                <a:cubicBezTo>
                  <a:pt x="654991" y="10874469"/>
                  <a:pt x="709772" y="10810360"/>
                  <a:pt x="709772" y="10810360"/>
                </a:cubicBezTo>
                <a:cubicBezTo>
                  <a:pt x="709772" y="10810360"/>
                  <a:pt x="709772" y="10810360"/>
                  <a:pt x="716624" y="10802340"/>
                </a:cubicBezTo>
                <a:lnTo>
                  <a:pt x="757707" y="10754261"/>
                </a:lnTo>
                <a:lnTo>
                  <a:pt x="764548" y="10746250"/>
                </a:lnTo>
                <a:lnTo>
                  <a:pt x="778248" y="10730218"/>
                </a:lnTo>
                <a:lnTo>
                  <a:pt x="812478" y="10690157"/>
                </a:lnTo>
                <a:cubicBezTo>
                  <a:pt x="819324" y="10682144"/>
                  <a:pt x="819324" y="10682144"/>
                  <a:pt x="819324" y="10682144"/>
                </a:cubicBezTo>
                <a:cubicBezTo>
                  <a:pt x="1038438" y="10425701"/>
                  <a:pt x="1038438" y="10425701"/>
                  <a:pt x="1038438" y="10425701"/>
                </a:cubicBezTo>
                <a:cubicBezTo>
                  <a:pt x="1216754" y="10371388"/>
                  <a:pt x="1216754" y="10371388"/>
                  <a:pt x="1216754" y="10371388"/>
                </a:cubicBezTo>
                <a:cubicBezTo>
                  <a:pt x="1326303" y="10243173"/>
                  <a:pt x="1326303" y="10243173"/>
                  <a:pt x="1326303" y="10243173"/>
                </a:cubicBezTo>
                <a:cubicBezTo>
                  <a:pt x="1579796" y="10023690"/>
                  <a:pt x="1579796" y="10023690"/>
                  <a:pt x="1579796" y="10023690"/>
                </a:cubicBezTo>
                <a:cubicBezTo>
                  <a:pt x="1607185" y="9991633"/>
                  <a:pt x="1627723" y="9967596"/>
                  <a:pt x="1643131" y="9949567"/>
                </a:cubicBezTo>
                <a:lnTo>
                  <a:pt x="1666238" y="9922520"/>
                </a:lnTo>
                <a:cubicBezTo>
                  <a:pt x="1663678" y="9925517"/>
                  <a:pt x="1665383" y="9923520"/>
                  <a:pt x="1668810" y="9919510"/>
                </a:cubicBezTo>
                <a:lnTo>
                  <a:pt x="1675656" y="9911497"/>
                </a:lnTo>
                <a:cubicBezTo>
                  <a:pt x="1689349" y="9895473"/>
                  <a:pt x="1689349" y="9895473"/>
                  <a:pt x="1689349" y="9895473"/>
                </a:cubicBezTo>
                <a:cubicBezTo>
                  <a:pt x="1744128" y="9831362"/>
                  <a:pt x="1744128" y="9831362"/>
                  <a:pt x="1744128" y="9831362"/>
                </a:cubicBezTo>
                <a:cubicBezTo>
                  <a:pt x="1819295" y="9666195"/>
                  <a:pt x="1833280" y="9804207"/>
                  <a:pt x="1942834" y="9675991"/>
                </a:cubicBezTo>
                <a:cubicBezTo>
                  <a:pt x="2086772" y="9584723"/>
                  <a:pt x="2086772" y="9584723"/>
                  <a:pt x="2086772" y="9584723"/>
                </a:cubicBezTo>
                <a:cubicBezTo>
                  <a:pt x="2086772" y="9584723"/>
                  <a:pt x="2141550" y="9520612"/>
                  <a:pt x="2175929" y="9557562"/>
                </a:cubicBezTo>
                <a:cubicBezTo>
                  <a:pt x="2196326" y="9456506"/>
                  <a:pt x="2196326" y="9456506"/>
                  <a:pt x="2196326" y="9456506"/>
                </a:cubicBezTo>
                <a:cubicBezTo>
                  <a:pt x="2285479" y="9429351"/>
                  <a:pt x="2285479" y="9429351"/>
                  <a:pt x="2285479" y="9429351"/>
                </a:cubicBezTo>
                <a:cubicBezTo>
                  <a:pt x="2429416" y="9338082"/>
                  <a:pt x="2374639" y="9402194"/>
                  <a:pt x="2340256" y="9365240"/>
                </a:cubicBezTo>
                <a:cubicBezTo>
                  <a:pt x="2395034" y="9301130"/>
                  <a:pt x="2395034" y="9301130"/>
                  <a:pt x="2395034" y="9301130"/>
                </a:cubicBezTo>
                <a:cubicBezTo>
                  <a:pt x="2161943" y="9419554"/>
                  <a:pt x="2340256" y="9365240"/>
                  <a:pt x="2340256" y="9365240"/>
                </a:cubicBezTo>
                <a:cubicBezTo>
                  <a:pt x="2161943" y="9419554"/>
                  <a:pt x="2161943" y="9419554"/>
                  <a:pt x="2161943" y="9419554"/>
                </a:cubicBezTo>
                <a:cubicBezTo>
                  <a:pt x="1928852" y="9537978"/>
                  <a:pt x="1928852" y="9537978"/>
                  <a:pt x="1928852" y="9537978"/>
                </a:cubicBezTo>
                <a:cubicBezTo>
                  <a:pt x="1874072" y="9602086"/>
                  <a:pt x="1874072" y="9602086"/>
                  <a:pt x="1874072" y="9602086"/>
                </a:cubicBezTo>
                <a:cubicBezTo>
                  <a:pt x="1784917" y="9629242"/>
                  <a:pt x="1784917" y="9629242"/>
                  <a:pt x="1784917" y="9629242"/>
                </a:cubicBezTo>
                <a:cubicBezTo>
                  <a:pt x="1695757" y="9656403"/>
                  <a:pt x="1695757" y="9656403"/>
                  <a:pt x="1695757" y="9656403"/>
                </a:cubicBezTo>
                <a:cubicBezTo>
                  <a:pt x="1654673" y="9704485"/>
                  <a:pt x="1623862" y="9740544"/>
                  <a:pt x="1600756" y="9767585"/>
                </a:cubicBezTo>
                <a:lnTo>
                  <a:pt x="1586204" y="9784616"/>
                </a:lnTo>
                <a:cubicBezTo>
                  <a:pt x="1675366" y="9757458"/>
                  <a:pt x="1620587" y="9821566"/>
                  <a:pt x="1620587" y="9821566"/>
                </a:cubicBezTo>
                <a:cubicBezTo>
                  <a:pt x="1511033" y="9949785"/>
                  <a:pt x="1511033" y="9949785"/>
                  <a:pt x="1511033" y="9949785"/>
                </a:cubicBezTo>
                <a:cubicBezTo>
                  <a:pt x="1476652" y="9912832"/>
                  <a:pt x="1476652" y="9912832"/>
                  <a:pt x="1476652" y="9912832"/>
                </a:cubicBezTo>
                <a:cubicBezTo>
                  <a:pt x="1353112" y="9903041"/>
                  <a:pt x="1387492" y="9939991"/>
                  <a:pt x="1387492" y="9939991"/>
                </a:cubicBezTo>
                <a:cubicBezTo>
                  <a:pt x="1332713" y="10004101"/>
                  <a:pt x="1332713" y="10004101"/>
                  <a:pt x="1332713" y="10004101"/>
                </a:cubicBezTo>
                <a:cubicBezTo>
                  <a:pt x="1243557" y="10031261"/>
                  <a:pt x="1243557" y="10031261"/>
                  <a:pt x="1243557" y="10031261"/>
                </a:cubicBezTo>
                <a:cubicBezTo>
                  <a:pt x="1318730" y="9866089"/>
                  <a:pt x="1318730" y="9866089"/>
                  <a:pt x="1318730" y="9866089"/>
                </a:cubicBezTo>
                <a:cubicBezTo>
                  <a:pt x="1229571" y="9893249"/>
                  <a:pt x="1229571" y="9893249"/>
                  <a:pt x="1229571" y="9893249"/>
                </a:cubicBezTo>
                <a:cubicBezTo>
                  <a:pt x="1263951" y="9930199"/>
                  <a:pt x="1263951" y="9930199"/>
                  <a:pt x="1263951" y="9930199"/>
                </a:cubicBezTo>
                <a:cubicBezTo>
                  <a:pt x="1209173" y="9994311"/>
                  <a:pt x="1209173" y="9994311"/>
                  <a:pt x="1209173" y="9994311"/>
                </a:cubicBezTo>
                <a:cubicBezTo>
                  <a:pt x="1120018" y="10021466"/>
                  <a:pt x="1120018" y="10021466"/>
                  <a:pt x="1120018" y="10021466"/>
                </a:cubicBezTo>
                <a:cubicBezTo>
                  <a:pt x="1030862" y="10048617"/>
                  <a:pt x="1030862" y="10048617"/>
                  <a:pt x="1030862" y="10048617"/>
                </a:cubicBezTo>
                <a:cubicBezTo>
                  <a:pt x="996481" y="10011665"/>
                  <a:pt x="996481" y="10011665"/>
                  <a:pt x="996481" y="10011665"/>
                </a:cubicBezTo>
                <a:cubicBezTo>
                  <a:pt x="941705" y="10075776"/>
                  <a:pt x="941705" y="10075776"/>
                  <a:pt x="941705" y="10075776"/>
                </a:cubicBezTo>
                <a:lnTo>
                  <a:pt x="910875" y="10099420"/>
                </a:lnTo>
                <a:lnTo>
                  <a:pt x="880883" y="10118013"/>
                </a:lnTo>
                <a:cubicBezTo>
                  <a:pt x="862253" y="10132583"/>
                  <a:pt x="849890" y="10145241"/>
                  <a:pt x="886793" y="10117882"/>
                </a:cubicBezTo>
                <a:lnTo>
                  <a:pt x="910875" y="10099420"/>
                </a:lnTo>
                <a:lnTo>
                  <a:pt x="913757" y="10097628"/>
                </a:lnTo>
                <a:cubicBezTo>
                  <a:pt x="919013" y="10097512"/>
                  <a:pt x="914313" y="10107834"/>
                  <a:pt x="886924" y="10139887"/>
                </a:cubicBezTo>
                <a:cubicBezTo>
                  <a:pt x="886924" y="10139887"/>
                  <a:pt x="832151" y="10203993"/>
                  <a:pt x="832151" y="10203993"/>
                </a:cubicBezTo>
                <a:cubicBezTo>
                  <a:pt x="797770" y="10167042"/>
                  <a:pt x="797770" y="10167042"/>
                  <a:pt x="797770" y="10167042"/>
                </a:cubicBezTo>
                <a:cubicBezTo>
                  <a:pt x="797770" y="10167042"/>
                  <a:pt x="797770" y="10167042"/>
                  <a:pt x="742991" y="10231152"/>
                </a:cubicBezTo>
                <a:cubicBezTo>
                  <a:pt x="708610" y="10194201"/>
                  <a:pt x="708610" y="10194201"/>
                  <a:pt x="708610" y="10194201"/>
                </a:cubicBezTo>
                <a:cubicBezTo>
                  <a:pt x="653831" y="10258311"/>
                  <a:pt x="653831" y="10258311"/>
                  <a:pt x="653831" y="10258311"/>
                </a:cubicBezTo>
                <a:cubicBezTo>
                  <a:pt x="674229" y="10157250"/>
                  <a:pt x="674229" y="10157250"/>
                  <a:pt x="674229" y="10157250"/>
                </a:cubicBezTo>
                <a:cubicBezTo>
                  <a:pt x="729008" y="10093142"/>
                  <a:pt x="729008" y="10093142"/>
                  <a:pt x="729008" y="10093142"/>
                </a:cubicBezTo>
                <a:cubicBezTo>
                  <a:pt x="694626" y="10056184"/>
                  <a:pt x="694626" y="10056184"/>
                  <a:pt x="694626" y="10056184"/>
                </a:cubicBezTo>
                <a:cubicBezTo>
                  <a:pt x="605466" y="10083349"/>
                  <a:pt x="694626" y="10056184"/>
                  <a:pt x="660245" y="10019240"/>
                </a:cubicBezTo>
                <a:cubicBezTo>
                  <a:pt x="625862" y="9982284"/>
                  <a:pt x="625862" y="9982284"/>
                  <a:pt x="625862" y="9982284"/>
                </a:cubicBezTo>
                <a:cubicBezTo>
                  <a:pt x="721430" y="9716057"/>
                  <a:pt x="715022" y="9955128"/>
                  <a:pt x="790194" y="9789959"/>
                </a:cubicBezTo>
                <a:cubicBezTo>
                  <a:pt x="844967" y="9725855"/>
                  <a:pt x="844967" y="9725855"/>
                  <a:pt x="844967" y="9725855"/>
                </a:cubicBezTo>
                <a:cubicBezTo>
                  <a:pt x="810588" y="9688900"/>
                  <a:pt x="810588" y="9688900"/>
                  <a:pt x="810588" y="9688900"/>
                </a:cubicBezTo>
                <a:cubicBezTo>
                  <a:pt x="899745" y="9661746"/>
                  <a:pt x="899745" y="9661746"/>
                  <a:pt x="899745" y="9661746"/>
                </a:cubicBezTo>
                <a:lnTo>
                  <a:pt x="906592" y="9653732"/>
                </a:lnTo>
                <a:lnTo>
                  <a:pt x="947675" y="9605648"/>
                </a:lnTo>
                <a:cubicBezTo>
                  <a:pt x="954522" y="9597635"/>
                  <a:pt x="954522" y="9597635"/>
                  <a:pt x="954522" y="9597635"/>
                </a:cubicBezTo>
                <a:cubicBezTo>
                  <a:pt x="1009299" y="9533524"/>
                  <a:pt x="1009299" y="9533524"/>
                  <a:pt x="1009299" y="9533524"/>
                </a:cubicBezTo>
                <a:lnTo>
                  <a:pt x="1029045" y="9497973"/>
                </a:lnTo>
                <a:lnTo>
                  <a:pt x="1027575" y="9501283"/>
                </a:lnTo>
                <a:cubicBezTo>
                  <a:pt x="1027692" y="9507176"/>
                  <a:pt x="1036687" y="9501470"/>
                  <a:pt x="1064078" y="9469415"/>
                </a:cubicBezTo>
                <a:cubicBezTo>
                  <a:pt x="1153235" y="9442261"/>
                  <a:pt x="1153235" y="9442261"/>
                  <a:pt x="1153235" y="9442261"/>
                </a:cubicBezTo>
                <a:cubicBezTo>
                  <a:pt x="1173632" y="9341198"/>
                  <a:pt x="1173632" y="9341198"/>
                  <a:pt x="1173632" y="9341198"/>
                </a:cubicBezTo>
                <a:cubicBezTo>
                  <a:pt x="1317565" y="9249936"/>
                  <a:pt x="1317565" y="9249936"/>
                  <a:pt x="1317565" y="9249936"/>
                </a:cubicBezTo>
                <a:cubicBezTo>
                  <a:pt x="1337962" y="9148874"/>
                  <a:pt x="1337962" y="9148874"/>
                  <a:pt x="1337962" y="9148874"/>
                </a:cubicBezTo>
                <a:cubicBezTo>
                  <a:pt x="1194028" y="9240136"/>
                  <a:pt x="1194028" y="9240136"/>
                  <a:pt x="1194028" y="9240136"/>
                </a:cubicBezTo>
                <a:cubicBezTo>
                  <a:pt x="1214419" y="9139080"/>
                  <a:pt x="1214419" y="9139080"/>
                  <a:pt x="1214419" y="9139080"/>
                </a:cubicBezTo>
                <a:cubicBezTo>
                  <a:pt x="1104868" y="9267295"/>
                  <a:pt x="1104868" y="9267295"/>
                  <a:pt x="1104868" y="9267295"/>
                </a:cubicBezTo>
                <a:cubicBezTo>
                  <a:pt x="1070487" y="9230343"/>
                  <a:pt x="1070487" y="9230343"/>
                  <a:pt x="1070487" y="9230343"/>
                </a:cubicBezTo>
                <a:cubicBezTo>
                  <a:pt x="1015708" y="9294455"/>
                  <a:pt x="1015708" y="9294455"/>
                  <a:pt x="1015708" y="9294455"/>
                </a:cubicBezTo>
                <a:cubicBezTo>
                  <a:pt x="926555" y="9321609"/>
                  <a:pt x="926555" y="9321609"/>
                  <a:pt x="926555" y="9321609"/>
                </a:cubicBezTo>
                <a:cubicBezTo>
                  <a:pt x="871773" y="9385720"/>
                  <a:pt x="871773" y="9385720"/>
                  <a:pt x="871773" y="9385720"/>
                </a:cubicBezTo>
                <a:cubicBezTo>
                  <a:pt x="837394" y="9348767"/>
                  <a:pt x="837394" y="9348767"/>
                  <a:pt x="837394" y="9348767"/>
                </a:cubicBezTo>
                <a:cubicBezTo>
                  <a:pt x="569920" y="9430237"/>
                  <a:pt x="569920" y="9430237"/>
                  <a:pt x="569920" y="9430237"/>
                </a:cubicBezTo>
                <a:cubicBezTo>
                  <a:pt x="590312" y="9329184"/>
                  <a:pt x="590312" y="9329184"/>
                  <a:pt x="590312" y="9329184"/>
                </a:cubicBezTo>
                <a:cubicBezTo>
                  <a:pt x="645091" y="9265073"/>
                  <a:pt x="645091" y="9265073"/>
                  <a:pt x="645091" y="9265073"/>
                </a:cubicBezTo>
                <a:cubicBezTo>
                  <a:pt x="685887" y="9062950"/>
                  <a:pt x="645091" y="9265073"/>
                  <a:pt x="754648" y="9136850"/>
                </a:cubicBezTo>
                <a:cubicBezTo>
                  <a:pt x="809424" y="9072744"/>
                  <a:pt x="809424" y="9072744"/>
                  <a:pt x="809424" y="9072744"/>
                </a:cubicBezTo>
                <a:cubicBezTo>
                  <a:pt x="864202" y="9008637"/>
                  <a:pt x="809424" y="9072744"/>
                  <a:pt x="775042" y="9035793"/>
                </a:cubicBezTo>
                <a:cubicBezTo>
                  <a:pt x="720265" y="9099901"/>
                  <a:pt x="720265" y="9099901"/>
                  <a:pt x="720265" y="9099901"/>
                </a:cubicBezTo>
                <a:cubicBezTo>
                  <a:pt x="685887" y="9062950"/>
                  <a:pt x="685887" y="9062950"/>
                  <a:pt x="685887" y="9062950"/>
                </a:cubicBezTo>
                <a:cubicBezTo>
                  <a:pt x="631108" y="9127059"/>
                  <a:pt x="631108" y="9127059"/>
                  <a:pt x="631108" y="9127059"/>
                </a:cubicBezTo>
                <a:cubicBezTo>
                  <a:pt x="596726" y="9090106"/>
                  <a:pt x="596726" y="9090106"/>
                  <a:pt x="596726" y="9090106"/>
                </a:cubicBezTo>
                <a:cubicBezTo>
                  <a:pt x="651503" y="9025998"/>
                  <a:pt x="651503" y="9025998"/>
                  <a:pt x="651503" y="9025998"/>
                </a:cubicBezTo>
                <a:cubicBezTo>
                  <a:pt x="671899" y="8924941"/>
                  <a:pt x="671899" y="8924941"/>
                  <a:pt x="671899" y="8924941"/>
                </a:cubicBezTo>
                <a:cubicBezTo>
                  <a:pt x="726676" y="8860829"/>
                  <a:pt x="726676" y="8860829"/>
                  <a:pt x="726676" y="8860829"/>
                </a:cubicBezTo>
                <a:cubicBezTo>
                  <a:pt x="692297" y="8823876"/>
                  <a:pt x="692297" y="8823876"/>
                  <a:pt x="692297" y="8823876"/>
                </a:cubicBezTo>
                <a:cubicBezTo>
                  <a:pt x="781456" y="8796719"/>
                  <a:pt x="781456" y="8796719"/>
                  <a:pt x="781456" y="8796719"/>
                </a:cubicBezTo>
                <a:cubicBezTo>
                  <a:pt x="856624" y="8631552"/>
                  <a:pt x="856624" y="8631552"/>
                  <a:pt x="856624" y="8631552"/>
                </a:cubicBezTo>
                <a:cubicBezTo>
                  <a:pt x="911402" y="8567446"/>
                  <a:pt x="911402" y="8567446"/>
                  <a:pt x="911402" y="8567446"/>
                </a:cubicBezTo>
                <a:cubicBezTo>
                  <a:pt x="877018" y="8530492"/>
                  <a:pt x="877018" y="8530492"/>
                  <a:pt x="877018" y="8530492"/>
                </a:cubicBezTo>
                <a:cubicBezTo>
                  <a:pt x="822243" y="8594599"/>
                  <a:pt x="767467" y="8658710"/>
                  <a:pt x="767467" y="8658710"/>
                </a:cubicBezTo>
                <a:cubicBezTo>
                  <a:pt x="712692" y="8722814"/>
                  <a:pt x="712692" y="8722814"/>
                  <a:pt x="712692" y="8722814"/>
                </a:cubicBezTo>
                <a:cubicBezTo>
                  <a:pt x="623534" y="8749974"/>
                  <a:pt x="623534" y="8749974"/>
                  <a:pt x="623534" y="8749974"/>
                </a:cubicBezTo>
                <a:cubicBezTo>
                  <a:pt x="548359" y="8915142"/>
                  <a:pt x="548359" y="8915142"/>
                  <a:pt x="548359" y="8915142"/>
                </a:cubicBezTo>
                <a:cubicBezTo>
                  <a:pt x="548359" y="8915142"/>
                  <a:pt x="637518" y="8887989"/>
                  <a:pt x="637518" y="8887989"/>
                </a:cubicBezTo>
                <a:cubicBezTo>
                  <a:pt x="637518" y="8887989"/>
                  <a:pt x="637518" y="8887989"/>
                  <a:pt x="582743" y="8952093"/>
                </a:cubicBezTo>
                <a:cubicBezTo>
                  <a:pt x="473186" y="9080314"/>
                  <a:pt x="473186" y="9080314"/>
                  <a:pt x="473186" y="9080314"/>
                </a:cubicBezTo>
                <a:cubicBezTo>
                  <a:pt x="438804" y="9043363"/>
                  <a:pt x="438804" y="9043363"/>
                  <a:pt x="438804" y="9043363"/>
                </a:cubicBezTo>
                <a:cubicBezTo>
                  <a:pt x="404426" y="9006412"/>
                  <a:pt x="404426" y="9006412"/>
                  <a:pt x="404426" y="9006412"/>
                </a:cubicBezTo>
                <a:cubicBezTo>
                  <a:pt x="424821" y="8905348"/>
                  <a:pt x="424821" y="8905348"/>
                  <a:pt x="424821" y="8905348"/>
                </a:cubicBezTo>
                <a:cubicBezTo>
                  <a:pt x="513981" y="8878192"/>
                  <a:pt x="513981" y="8878192"/>
                  <a:pt x="513981" y="8878192"/>
                </a:cubicBezTo>
                <a:cubicBezTo>
                  <a:pt x="613335" y="8800506"/>
                  <a:pt x="618440" y="8775233"/>
                  <a:pt x="602995" y="8774015"/>
                </a:cubicBezTo>
                <a:lnTo>
                  <a:pt x="574360" y="8786346"/>
                </a:lnTo>
                <a:lnTo>
                  <a:pt x="580547" y="8755657"/>
                </a:lnTo>
                <a:cubicBezTo>
                  <a:pt x="589153" y="8713023"/>
                  <a:pt x="589153" y="8713023"/>
                  <a:pt x="589153" y="8713023"/>
                </a:cubicBezTo>
                <a:cubicBezTo>
                  <a:pt x="534373" y="8777133"/>
                  <a:pt x="534373" y="8777133"/>
                  <a:pt x="534373" y="8777133"/>
                </a:cubicBezTo>
                <a:cubicBezTo>
                  <a:pt x="479600" y="8841240"/>
                  <a:pt x="479600" y="8841240"/>
                  <a:pt x="479600" y="8841240"/>
                </a:cubicBezTo>
                <a:cubicBezTo>
                  <a:pt x="445218" y="8804289"/>
                  <a:pt x="445218" y="8804289"/>
                  <a:pt x="445218" y="8804289"/>
                </a:cubicBezTo>
                <a:cubicBezTo>
                  <a:pt x="499993" y="8740184"/>
                  <a:pt x="499993" y="8740184"/>
                  <a:pt x="499993" y="8740184"/>
                </a:cubicBezTo>
                <a:cubicBezTo>
                  <a:pt x="465612" y="8703230"/>
                  <a:pt x="465612" y="8703230"/>
                  <a:pt x="465612" y="8703230"/>
                </a:cubicBezTo>
                <a:cubicBezTo>
                  <a:pt x="451627" y="8565215"/>
                  <a:pt x="451627" y="8565215"/>
                  <a:pt x="451627" y="8565215"/>
                </a:cubicBezTo>
                <a:cubicBezTo>
                  <a:pt x="472024" y="8464156"/>
                  <a:pt x="506405" y="8501108"/>
                  <a:pt x="506405" y="8501108"/>
                </a:cubicBezTo>
                <a:cubicBezTo>
                  <a:pt x="486010" y="8602169"/>
                  <a:pt x="540786" y="8538059"/>
                  <a:pt x="540786" y="8538059"/>
                </a:cubicBezTo>
                <a:cubicBezTo>
                  <a:pt x="486010" y="8602169"/>
                  <a:pt x="486010" y="8602169"/>
                  <a:pt x="486010" y="8602169"/>
                </a:cubicBezTo>
                <a:cubicBezTo>
                  <a:pt x="520391" y="8639120"/>
                  <a:pt x="520391" y="8639120"/>
                  <a:pt x="520391" y="8639120"/>
                </a:cubicBezTo>
                <a:cubicBezTo>
                  <a:pt x="575170" y="8575011"/>
                  <a:pt x="575170" y="8575011"/>
                  <a:pt x="575170" y="8575011"/>
                </a:cubicBezTo>
                <a:cubicBezTo>
                  <a:pt x="615956" y="8372892"/>
                  <a:pt x="615956" y="8372892"/>
                  <a:pt x="615956" y="8372892"/>
                </a:cubicBezTo>
                <a:cubicBezTo>
                  <a:pt x="561180" y="8437002"/>
                  <a:pt x="561180" y="8437002"/>
                  <a:pt x="561180" y="8437002"/>
                </a:cubicBezTo>
                <a:cubicBezTo>
                  <a:pt x="526796" y="8400049"/>
                  <a:pt x="526796" y="8400049"/>
                  <a:pt x="526796" y="8400049"/>
                </a:cubicBezTo>
                <a:cubicBezTo>
                  <a:pt x="581575" y="8335940"/>
                  <a:pt x="581575" y="8335940"/>
                  <a:pt x="581575" y="8335940"/>
                </a:cubicBezTo>
                <a:cubicBezTo>
                  <a:pt x="636351" y="8271834"/>
                  <a:pt x="636351" y="8271834"/>
                  <a:pt x="636351" y="8271834"/>
                </a:cubicBezTo>
                <a:cubicBezTo>
                  <a:pt x="745907" y="8143615"/>
                  <a:pt x="745907" y="8143615"/>
                  <a:pt x="745907" y="8143615"/>
                </a:cubicBezTo>
                <a:cubicBezTo>
                  <a:pt x="656746" y="8170774"/>
                  <a:pt x="766305" y="8042552"/>
                  <a:pt x="711526" y="8106662"/>
                </a:cubicBezTo>
                <a:cubicBezTo>
                  <a:pt x="656746" y="8170774"/>
                  <a:pt x="656746" y="8170774"/>
                  <a:pt x="656746" y="8170774"/>
                </a:cubicBezTo>
                <a:cubicBezTo>
                  <a:pt x="567586" y="8197929"/>
                  <a:pt x="567586" y="8197929"/>
                  <a:pt x="567586" y="8197929"/>
                </a:cubicBezTo>
                <a:cubicBezTo>
                  <a:pt x="677145" y="8069710"/>
                  <a:pt x="677145" y="8069710"/>
                  <a:pt x="677145" y="8069710"/>
                </a:cubicBezTo>
                <a:cubicBezTo>
                  <a:pt x="786699" y="7941493"/>
                  <a:pt x="786699" y="7941493"/>
                  <a:pt x="786699" y="7941493"/>
                </a:cubicBezTo>
                <a:cubicBezTo>
                  <a:pt x="642764" y="8032760"/>
                  <a:pt x="642764" y="8032760"/>
                  <a:pt x="642764" y="8032760"/>
                </a:cubicBezTo>
                <a:cubicBezTo>
                  <a:pt x="587988" y="8096871"/>
                  <a:pt x="587988" y="8096871"/>
                  <a:pt x="587988" y="8096871"/>
                </a:cubicBezTo>
                <a:cubicBezTo>
                  <a:pt x="553604" y="8059919"/>
                  <a:pt x="553604" y="8059919"/>
                  <a:pt x="553604" y="8059919"/>
                </a:cubicBezTo>
                <a:cubicBezTo>
                  <a:pt x="663162" y="7931696"/>
                  <a:pt x="663162" y="7931696"/>
                  <a:pt x="663162" y="7931696"/>
                </a:cubicBezTo>
                <a:cubicBezTo>
                  <a:pt x="574003" y="7958856"/>
                  <a:pt x="574003" y="7958856"/>
                  <a:pt x="574003" y="7958856"/>
                </a:cubicBezTo>
                <a:cubicBezTo>
                  <a:pt x="628781" y="7894744"/>
                  <a:pt x="628781" y="7894744"/>
                  <a:pt x="628781" y="7894744"/>
                </a:cubicBezTo>
                <a:cubicBezTo>
                  <a:pt x="594400" y="7857793"/>
                  <a:pt x="594400" y="7857793"/>
                  <a:pt x="594400" y="7857793"/>
                </a:cubicBezTo>
                <a:lnTo>
                  <a:pt x="602955" y="7847781"/>
                </a:lnTo>
                <a:cubicBezTo>
                  <a:pt x="649173" y="7793687"/>
                  <a:pt x="649173" y="7793687"/>
                  <a:pt x="649173" y="7793687"/>
                </a:cubicBezTo>
                <a:cubicBezTo>
                  <a:pt x="614792" y="7756735"/>
                  <a:pt x="614792" y="7756735"/>
                  <a:pt x="614792" y="7756735"/>
                </a:cubicBezTo>
                <a:cubicBezTo>
                  <a:pt x="689962" y="7591570"/>
                  <a:pt x="669566" y="7692631"/>
                  <a:pt x="724343" y="7628522"/>
                </a:cubicBezTo>
                <a:cubicBezTo>
                  <a:pt x="779122" y="7564411"/>
                  <a:pt x="779122" y="7564411"/>
                  <a:pt x="779122" y="7564411"/>
                </a:cubicBezTo>
                <a:cubicBezTo>
                  <a:pt x="724343" y="7628522"/>
                  <a:pt x="689962" y="7591570"/>
                  <a:pt x="689962" y="7591570"/>
                </a:cubicBezTo>
                <a:cubicBezTo>
                  <a:pt x="600805" y="7618726"/>
                  <a:pt x="600805" y="7618726"/>
                  <a:pt x="600805" y="7618726"/>
                </a:cubicBezTo>
                <a:cubicBezTo>
                  <a:pt x="710360" y="7490508"/>
                  <a:pt x="710360" y="7490508"/>
                  <a:pt x="710360" y="7490508"/>
                </a:cubicBezTo>
                <a:cubicBezTo>
                  <a:pt x="675980" y="7453556"/>
                  <a:pt x="675980" y="7453556"/>
                  <a:pt x="675980" y="7453556"/>
                </a:cubicBezTo>
                <a:cubicBezTo>
                  <a:pt x="675980" y="7453556"/>
                  <a:pt x="621202" y="7517666"/>
                  <a:pt x="621202" y="7517666"/>
                </a:cubicBezTo>
                <a:cubicBezTo>
                  <a:pt x="626305" y="7492398"/>
                  <a:pt x="630126" y="7473451"/>
                  <a:pt x="632995" y="7459242"/>
                </a:cubicBezTo>
                <a:lnTo>
                  <a:pt x="637428" y="7437279"/>
                </a:lnTo>
                <a:lnTo>
                  <a:pt x="643567" y="7436011"/>
                </a:lnTo>
                <a:cubicBezTo>
                  <a:pt x="648921" y="7432157"/>
                  <a:pt x="650194" y="7425842"/>
                  <a:pt x="641597" y="7416604"/>
                </a:cubicBezTo>
                <a:cubicBezTo>
                  <a:pt x="730753" y="7389449"/>
                  <a:pt x="730753" y="7389449"/>
                  <a:pt x="730753" y="7389449"/>
                </a:cubicBezTo>
                <a:cubicBezTo>
                  <a:pt x="696373" y="7352499"/>
                  <a:pt x="696373" y="7352499"/>
                  <a:pt x="696373" y="7352499"/>
                </a:cubicBezTo>
                <a:cubicBezTo>
                  <a:pt x="751151" y="7288387"/>
                  <a:pt x="751151" y="7288387"/>
                  <a:pt x="751151" y="7288387"/>
                </a:cubicBezTo>
                <a:cubicBezTo>
                  <a:pt x="771548" y="7187327"/>
                  <a:pt x="771548" y="7187327"/>
                  <a:pt x="771548" y="7187327"/>
                </a:cubicBezTo>
                <a:cubicBezTo>
                  <a:pt x="805930" y="7224279"/>
                  <a:pt x="805930" y="7224279"/>
                  <a:pt x="805930" y="7224279"/>
                </a:cubicBezTo>
                <a:cubicBezTo>
                  <a:pt x="826327" y="7123216"/>
                  <a:pt x="826327" y="7123216"/>
                  <a:pt x="826327" y="7123216"/>
                </a:cubicBezTo>
                <a:cubicBezTo>
                  <a:pt x="990657" y="6930889"/>
                  <a:pt x="990657" y="6930889"/>
                  <a:pt x="990657" y="6930889"/>
                </a:cubicBezTo>
                <a:cubicBezTo>
                  <a:pt x="1045437" y="6866779"/>
                  <a:pt x="1045437" y="6866779"/>
                  <a:pt x="1045437" y="6866779"/>
                </a:cubicBezTo>
                <a:cubicBezTo>
                  <a:pt x="1011057" y="6829829"/>
                  <a:pt x="1011057" y="6829829"/>
                  <a:pt x="1011057" y="6829829"/>
                </a:cubicBezTo>
                <a:cubicBezTo>
                  <a:pt x="1100214" y="6802671"/>
                  <a:pt x="1100214" y="6802671"/>
                  <a:pt x="1100214" y="6802671"/>
                </a:cubicBezTo>
                <a:cubicBezTo>
                  <a:pt x="1120609" y="6701609"/>
                  <a:pt x="1120609" y="6701609"/>
                  <a:pt x="1120609" y="6701609"/>
                </a:cubicBezTo>
                <a:cubicBezTo>
                  <a:pt x="1154990" y="6738563"/>
                  <a:pt x="1154990" y="6738563"/>
                  <a:pt x="1154990" y="6738563"/>
                </a:cubicBezTo>
                <a:cubicBezTo>
                  <a:pt x="1209769" y="6674452"/>
                  <a:pt x="1209769" y="6674452"/>
                  <a:pt x="1209769" y="6674452"/>
                </a:cubicBezTo>
                <a:cubicBezTo>
                  <a:pt x="1244150" y="6711404"/>
                  <a:pt x="1244150" y="6711404"/>
                  <a:pt x="1244150" y="6711404"/>
                </a:cubicBezTo>
                <a:cubicBezTo>
                  <a:pt x="1298928" y="6647293"/>
                  <a:pt x="1298928" y="6647293"/>
                  <a:pt x="1298928" y="6647293"/>
                </a:cubicBezTo>
                <a:cubicBezTo>
                  <a:pt x="1353704" y="6583185"/>
                  <a:pt x="1353704" y="6583185"/>
                  <a:pt x="1353704" y="6583185"/>
                </a:cubicBezTo>
                <a:lnTo>
                  <a:pt x="1408477" y="6519081"/>
                </a:lnTo>
                <a:cubicBezTo>
                  <a:pt x="1374098" y="6482131"/>
                  <a:pt x="1374098" y="6482131"/>
                  <a:pt x="1374098" y="6482131"/>
                </a:cubicBezTo>
                <a:cubicBezTo>
                  <a:pt x="1284943" y="6509282"/>
                  <a:pt x="1284943" y="6509282"/>
                  <a:pt x="1284943" y="6509282"/>
                </a:cubicBezTo>
                <a:cubicBezTo>
                  <a:pt x="1339715" y="6445177"/>
                  <a:pt x="1339715" y="6445177"/>
                  <a:pt x="1339715" y="6445177"/>
                </a:cubicBezTo>
                <a:cubicBezTo>
                  <a:pt x="1504045" y="6252851"/>
                  <a:pt x="1504045" y="6252851"/>
                  <a:pt x="1504045" y="6252851"/>
                </a:cubicBezTo>
                <a:cubicBezTo>
                  <a:pt x="1593205" y="6225692"/>
                  <a:pt x="1593205" y="6225692"/>
                  <a:pt x="1593205" y="6225692"/>
                </a:cubicBezTo>
                <a:cubicBezTo>
                  <a:pt x="1538429" y="6289802"/>
                  <a:pt x="1538429" y="6289802"/>
                  <a:pt x="1538429" y="6289802"/>
                </a:cubicBezTo>
                <a:cubicBezTo>
                  <a:pt x="1572810" y="6326752"/>
                  <a:pt x="1572810" y="6326752"/>
                  <a:pt x="1572810" y="6326752"/>
                </a:cubicBezTo>
                <a:cubicBezTo>
                  <a:pt x="1627586" y="6262643"/>
                  <a:pt x="1627586" y="6262643"/>
                  <a:pt x="1627586" y="6262643"/>
                </a:cubicBezTo>
                <a:cubicBezTo>
                  <a:pt x="1682364" y="6198533"/>
                  <a:pt x="1682364" y="6198533"/>
                  <a:pt x="1682364" y="6198533"/>
                </a:cubicBezTo>
                <a:cubicBezTo>
                  <a:pt x="1737140" y="6134426"/>
                  <a:pt x="1737140" y="6134426"/>
                  <a:pt x="1737140" y="6134426"/>
                </a:cubicBezTo>
                <a:cubicBezTo>
                  <a:pt x="1702762" y="6097473"/>
                  <a:pt x="1702762" y="6097473"/>
                  <a:pt x="1702762" y="6097473"/>
                </a:cubicBezTo>
                <a:cubicBezTo>
                  <a:pt x="1757538" y="6033362"/>
                  <a:pt x="1757538" y="6033362"/>
                  <a:pt x="1757538" y="6033362"/>
                </a:cubicBezTo>
                <a:cubicBezTo>
                  <a:pt x="1812310" y="5969260"/>
                  <a:pt x="1812310" y="5969260"/>
                  <a:pt x="1812310" y="5969260"/>
                </a:cubicBezTo>
                <a:lnTo>
                  <a:pt x="1823564" y="5965829"/>
                </a:lnTo>
                <a:lnTo>
                  <a:pt x="1828123" y="5943241"/>
                </a:lnTo>
                <a:cubicBezTo>
                  <a:pt x="1830672" y="5930607"/>
                  <a:pt x="1830672" y="5930607"/>
                  <a:pt x="1830672" y="5930607"/>
                </a:cubicBezTo>
                <a:cubicBezTo>
                  <a:pt x="1885448" y="5866500"/>
                  <a:pt x="1885448" y="5866500"/>
                  <a:pt x="1885448" y="5866500"/>
                </a:cubicBezTo>
                <a:lnTo>
                  <a:pt x="1896285" y="5813547"/>
                </a:lnTo>
                <a:lnTo>
                  <a:pt x="1891782" y="5808706"/>
                </a:lnTo>
                <a:cubicBezTo>
                  <a:pt x="1887486" y="5804089"/>
                  <a:pt x="1887486" y="5804089"/>
                  <a:pt x="1887486" y="5804089"/>
                </a:cubicBezTo>
                <a:cubicBezTo>
                  <a:pt x="1510458" y="6013774"/>
                  <a:pt x="1510458" y="6013774"/>
                  <a:pt x="1510458" y="6013774"/>
                </a:cubicBezTo>
                <a:cubicBezTo>
                  <a:pt x="1421301" y="6040933"/>
                  <a:pt x="1421301" y="6040933"/>
                  <a:pt x="1421301" y="6040933"/>
                </a:cubicBezTo>
                <a:cubicBezTo>
                  <a:pt x="1332142" y="6068091"/>
                  <a:pt x="1332142" y="6068091"/>
                  <a:pt x="1332142" y="6068091"/>
                </a:cubicBezTo>
                <a:cubicBezTo>
                  <a:pt x="1297758" y="6031139"/>
                  <a:pt x="1297758" y="6031139"/>
                  <a:pt x="1297758" y="6031139"/>
                </a:cubicBezTo>
                <a:cubicBezTo>
                  <a:pt x="1386920" y="6003981"/>
                  <a:pt x="1386920" y="6003981"/>
                  <a:pt x="1386920" y="6003981"/>
                </a:cubicBezTo>
                <a:cubicBezTo>
                  <a:pt x="1407313" y="5902921"/>
                  <a:pt x="1407313" y="5902921"/>
                  <a:pt x="1352536" y="5967028"/>
                </a:cubicBezTo>
                <a:cubicBezTo>
                  <a:pt x="1407313" y="5902921"/>
                  <a:pt x="1407313" y="5902921"/>
                  <a:pt x="1407313" y="5902921"/>
                </a:cubicBezTo>
                <a:cubicBezTo>
                  <a:pt x="1482489" y="5737751"/>
                  <a:pt x="1482489" y="5737751"/>
                  <a:pt x="1482489" y="5737751"/>
                </a:cubicBezTo>
                <a:cubicBezTo>
                  <a:pt x="1550962" y="5657613"/>
                  <a:pt x="1602314" y="5597514"/>
                  <a:pt x="1640827" y="5552439"/>
                </a:cubicBezTo>
                <a:lnTo>
                  <a:pt x="1660644" y="5529248"/>
                </a:lnTo>
                <a:lnTo>
                  <a:pt x="1662626" y="5519409"/>
                </a:lnTo>
                <a:cubicBezTo>
                  <a:pt x="1665178" y="5506777"/>
                  <a:pt x="1665178" y="5506777"/>
                  <a:pt x="1665178" y="5506777"/>
                </a:cubicBezTo>
                <a:lnTo>
                  <a:pt x="1684999" y="5500740"/>
                </a:lnTo>
                <a:lnTo>
                  <a:pt x="1722137" y="5457280"/>
                </a:lnTo>
                <a:cubicBezTo>
                  <a:pt x="1756372" y="5417209"/>
                  <a:pt x="1756372" y="5417209"/>
                  <a:pt x="1756372" y="5417209"/>
                </a:cubicBezTo>
                <a:cubicBezTo>
                  <a:pt x="1811149" y="5353101"/>
                  <a:pt x="1811149" y="5353101"/>
                  <a:pt x="1811149" y="5353101"/>
                </a:cubicBezTo>
                <a:lnTo>
                  <a:pt x="1824976" y="5336918"/>
                </a:lnTo>
                <a:lnTo>
                  <a:pt x="1826961" y="5327081"/>
                </a:lnTo>
                <a:cubicBezTo>
                  <a:pt x="1829511" y="5314450"/>
                  <a:pt x="1829511" y="5314450"/>
                  <a:pt x="1829511" y="5314450"/>
                </a:cubicBezTo>
                <a:cubicBezTo>
                  <a:pt x="1774733" y="5378558"/>
                  <a:pt x="1774733" y="5378558"/>
                  <a:pt x="1774733" y="5378558"/>
                </a:cubicBezTo>
                <a:cubicBezTo>
                  <a:pt x="1719957" y="5442669"/>
                  <a:pt x="1719957" y="5442669"/>
                  <a:pt x="1719957" y="5442669"/>
                </a:cubicBezTo>
                <a:cubicBezTo>
                  <a:pt x="1685573" y="5405717"/>
                  <a:pt x="1685573" y="5405717"/>
                  <a:pt x="1685573" y="5405717"/>
                </a:cubicBezTo>
                <a:cubicBezTo>
                  <a:pt x="1740351" y="5341608"/>
                  <a:pt x="1740351" y="5341608"/>
                  <a:pt x="1740351" y="5341608"/>
                </a:cubicBezTo>
                <a:cubicBezTo>
                  <a:pt x="1705971" y="5304655"/>
                  <a:pt x="1705971" y="5304655"/>
                  <a:pt x="1705971" y="5304655"/>
                </a:cubicBezTo>
                <a:cubicBezTo>
                  <a:pt x="1691986" y="5166644"/>
                  <a:pt x="1691986" y="5166644"/>
                  <a:pt x="1691986" y="5166644"/>
                </a:cubicBezTo>
                <a:cubicBezTo>
                  <a:pt x="1712381" y="5065580"/>
                  <a:pt x="1746762" y="5102533"/>
                  <a:pt x="1746762" y="5102533"/>
                </a:cubicBezTo>
                <a:cubicBezTo>
                  <a:pt x="1726365" y="5203594"/>
                  <a:pt x="1781143" y="5139485"/>
                  <a:pt x="1781143" y="5139485"/>
                </a:cubicBezTo>
                <a:cubicBezTo>
                  <a:pt x="1726365" y="5203594"/>
                  <a:pt x="1726365" y="5203594"/>
                  <a:pt x="1726365" y="5203594"/>
                </a:cubicBezTo>
                <a:cubicBezTo>
                  <a:pt x="1760747" y="5240545"/>
                  <a:pt x="1760747" y="5240545"/>
                  <a:pt x="1760747" y="5240545"/>
                </a:cubicBezTo>
                <a:cubicBezTo>
                  <a:pt x="1815525" y="5176436"/>
                  <a:pt x="1815525" y="5176436"/>
                  <a:pt x="1815525" y="5176436"/>
                </a:cubicBezTo>
                <a:cubicBezTo>
                  <a:pt x="1856313" y="4974322"/>
                  <a:pt x="1856313" y="4974322"/>
                  <a:pt x="1856313" y="4974322"/>
                </a:cubicBezTo>
                <a:cubicBezTo>
                  <a:pt x="1801535" y="5038430"/>
                  <a:pt x="1801535" y="5038430"/>
                  <a:pt x="1801535" y="5038430"/>
                </a:cubicBezTo>
                <a:cubicBezTo>
                  <a:pt x="1767153" y="5001477"/>
                  <a:pt x="1767153" y="5001477"/>
                  <a:pt x="1767153" y="5001477"/>
                </a:cubicBezTo>
                <a:cubicBezTo>
                  <a:pt x="1821932" y="4937368"/>
                  <a:pt x="1821932" y="4937368"/>
                  <a:pt x="1821932" y="4937368"/>
                </a:cubicBezTo>
                <a:cubicBezTo>
                  <a:pt x="1876709" y="4873259"/>
                  <a:pt x="1876709" y="4873259"/>
                  <a:pt x="1876709" y="4873259"/>
                </a:cubicBezTo>
                <a:cubicBezTo>
                  <a:pt x="1986265" y="4745041"/>
                  <a:pt x="1986265" y="4745041"/>
                  <a:pt x="1986265" y="4745041"/>
                </a:cubicBezTo>
                <a:cubicBezTo>
                  <a:pt x="1897103" y="4772197"/>
                  <a:pt x="2006660" y="4643977"/>
                  <a:pt x="1951881" y="4708086"/>
                </a:cubicBezTo>
                <a:cubicBezTo>
                  <a:pt x="1897103" y="4772197"/>
                  <a:pt x="1897103" y="4772197"/>
                  <a:pt x="1897103" y="4772197"/>
                </a:cubicBezTo>
                <a:cubicBezTo>
                  <a:pt x="1807946" y="4799356"/>
                  <a:pt x="1807946" y="4799356"/>
                  <a:pt x="1807946" y="4799356"/>
                </a:cubicBezTo>
                <a:cubicBezTo>
                  <a:pt x="1917500" y="4671137"/>
                  <a:pt x="1917500" y="4671137"/>
                  <a:pt x="1917500" y="4671137"/>
                </a:cubicBezTo>
                <a:cubicBezTo>
                  <a:pt x="2027058" y="4542919"/>
                  <a:pt x="2027058" y="4542919"/>
                  <a:pt x="2027058" y="4542919"/>
                </a:cubicBezTo>
                <a:cubicBezTo>
                  <a:pt x="1883120" y="4634186"/>
                  <a:pt x="1883120" y="4634186"/>
                  <a:pt x="1883120" y="4634186"/>
                </a:cubicBezTo>
                <a:cubicBezTo>
                  <a:pt x="1828344" y="4698296"/>
                  <a:pt x="1828344" y="4698296"/>
                  <a:pt x="1828344" y="4698296"/>
                </a:cubicBezTo>
                <a:cubicBezTo>
                  <a:pt x="1793963" y="4661345"/>
                  <a:pt x="1793963" y="4661345"/>
                  <a:pt x="1793963" y="4661345"/>
                </a:cubicBezTo>
                <a:cubicBezTo>
                  <a:pt x="1903516" y="4533125"/>
                  <a:pt x="1903516" y="4533125"/>
                  <a:pt x="1903516" y="4533125"/>
                </a:cubicBezTo>
                <a:cubicBezTo>
                  <a:pt x="1814359" y="4560284"/>
                  <a:pt x="1814359" y="4560284"/>
                  <a:pt x="1814359" y="4560284"/>
                </a:cubicBezTo>
                <a:cubicBezTo>
                  <a:pt x="1869135" y="4496174"/>
                  <a:pt x="1869135" y="4496174"/>
                  <a:pt x="1869135" y="4496174"/>
                </a:cubicBezTo>
                <a:cubicBezTo>
                  <a:pt x="1834755" y="4459224"/>
                  <a:pt x="1834755" y="4459224"/>
                  <a:pt x="1834755" y="4459224"/>
                </a:cubicBezTo>
                <a:lnTo>
                  <a:pt x="1843314" y="4449205"/>
                </a:lnTo>
                <a:cubicBezTo>
                  <a:pt x="1889533" y="4395112"/>
                  <a:pt x="1889533" y="4395112"/>
                  <a:pt x="1889533" y="4395112"/>
                </a:cubicBezTo>
                <a:cubicBezTo>
                  <a:pt x="1855151" y="4358160"/>
                  <a:pt x="1855151" y="4358160"/>
                  <a:pt x="1855151" y="4358160"/>
                </a:cubicBezTo>
                <a:cubicBezTo>
                  <a:pt x="1930319" y="4192995"/>
                  <a:pt x="1909924" y="4294057"/>
                  <a:pt x="1964700" y="4229947"/>
                </a:cubicBezTo>
                <a:cubicBezTo>
                  <a:pt x="2019479" y="4165837"/>
                  <a:pt x="2019479" y="4165837"/>
                  <a:pt x="2019479" y="4165837"/>
                </a:cubicBezTo>
                <a:cubicBezTo>
                  <a:pt x="1964700" y="4229947"/>
                  <a:pt x="1930319" y="4192995"/>
                  <a:pt x="1930319" y="4192995"/>
                </a:cubicBezTo>
                <a:cubicBezTo>
                  <a:pt x="1841162" y="4220153"/>
                  <a:pt x="1841162" y="4220153"/>
                  <a:pt x="1841162" y="4220153"/>
                </a:cubicBezTo>
                <a:cubicBezTo>
                  <a:pt x="1950714" y="4091935"/>
                  <a:pt x="1950714" y="4091935"/>
                  <a:pt x="1950714" y="4091935"/>
                </a:cubicBezTo>
                <a:cubicBezTo>
                  <a:pt x="1916333" y="4054982"/>
                  <a:pt x="1916333" y="4054982"/>
                  <a:pt x="1916333" y="4054982"/>
                </a:cubicBezTo>
                <a:cubicBezTo>
                  <a:pt x="1916333" y="4054982"/>
                  <a:pt x="1861557" y="4119092"/>
                  <a:pt x="1861557" y="4119092"/>
                </a:cubicBezTo>
                <a:cubicBezTo>
                  <a:pt x="1866654" y="4093827"/>
                  <a:pt x="1870483" y="4074874"/>
                  <a:pt x="1873348" y="4060667"/>
                </a:cubicBezTo>
                <a:lnTo>
                  <a:pt x="1877783" y="4038703"/>
                </a:lnTo>
                <a:lnTo>
                  <a:pt x="1883921" y="4037436"/>
                </a:lnTo>
                <a:cubicBezTo>
                  <a:pt x="1889275" y="4033584"/>
                  <a:pt x="1890549" y="4027269"/>
                  <a:pt x="1881955" y="4018032"/>
                </a:cubicBezTo>
                <a:cubicBezTo>
                  <a:pt x="1971112" y="3990873"/>
                  <a:pt x="1971112" y="3990873"/>
                  <a:pt x="1971112" y="3990873"/>
                </a:cubicBezTo>
                <a:cubicBezTo>
                  <a:pt x="1936732" y="3953923"/>
                  <a:pt x="1936732" y="3953923"/>
                  <a:pt x="1936732" y="3953923"/>
                </a:cubicBezTo>
                <a:cubicBezTo>
                  <a:pt x="1991508" y="3889813"/>
                  <a:pt x="1991508" y="3889813"/>
                  <a:pt x="1991508" y="3889813"/>
                </a:cubicBezTo>
                <a:cubicBezTo>
                  <a:pt x="2011904" y="3788752"/>
                  <a:pt x="2011904" y="3788752"/>
                  <a:pt x="2011904" y="3788752"/>
                </a:cubicBezTo>
                <a:cubicBezTo>
                  <a:pt x="2046287" y="3825704"/>
                  <a:pt x="2046287" y="3825704"/>
                  <a:pt x="2046287" y="3825704"/>
                </a:cubicBezTo>
                <a:cubicBezTo>
                  <a:pt x="2066682" y="3724642"/>
                  <a:pt x="2066682" y="3724642"/>
                  <a:pt x="2066682" y="3724642"/>
                </a:cubicBezTo>
                <a:cubicBezTo>
                  <a:pt x="2231012" y="3532316"/>
                  <a:pt x="2231012" y="3532316"/>
                  <a:pt x="2231012" y="3532316"/>
                </a:cubicBezTo>
                <a:cubicBezTo>
                  <a:pt x="2285790" y="3468208"/>
                  <a:pt x="2285790" y="3468208"/>
                  <a:pt x="2285790" y="3468208"/>
                </a:cubicBezTo>
                <a:cubicBezTo>
                  <a:pt x="2251409" y="3431258"/>
                  <a:pt x="2251409" y="3431258"/>
                  <a:pt x="2251409" y="3431258"/>
                </a:cubicBezTo>
                <a:cubicBezTo>
                  <a:pt x="2340566" y="3404098"/>
                  <a:pt x="2340566" y="3404098"/>
                  <a:pt x="2340566" y="3404098"/>
                </a:cubicBezTo>
                <a:cubicBezTo>
                  <a:pt x="2360966" y="3303038"/>
                  <a:pt x="2360966" y="3303038"/>
                  <a:pt x="2360966" y="3303038"/>
                </a:cubicBezTo>
                <a:cubicBezTo>
                  <a:pt x="2395344" y="3339988"/>
                  <a:pt x="2395344" y="3339988"/>
                  <a:pt x="2395344" y="3339988"/>
                </a:cubicBezTo>
                <a:cubicBezTo>
                  <a:pt x="2450123" y="3275880"/>
                  <a:pt x="2450123" y="3275880"/>
                  <a:pt x="2450123" y="3275880"/>
                </a:cubicBezTo>
                <a:cubicBezTo>
                  <a:pt x="2484504" y="3312830"/>
                  <a:pt x="2484504" y="3312830"/>
                  <a:pt x="2484504" y="3312830"/>
                </a:cubicBezTo>
                <a:cubicBezTo>
                  <a:pt x="2539281" y="3248724"/>
                  <a:pt x="2539281" y="3248724"/>
                  <a:pt x="2539281" y="3248724"/>
                </a:cubicBezTo>
                <a:cubicBezTo>
                  <a:pt x="2594059" y="3184612"/>
                  <a:pt x="2594059" y="3184612"/>
                  <a:pt x="2594059" y="3184612"/>
                </a:cubicBezTo>
                <a:lnTo>
                  <a:pt x="2648831" y="3120508"/>
                </a:lnTo>
                <a:cubicBezTo>
                  <a:pt x="2614450" y="3083556"/>
                  <a:pt x="2614450" y="3083556"/>
                  <a:pt x="2614450" y="3083556"/>
                </a:cubicBezTo>
                <a:cubicBezTo>
                  <a:pt x="2525297" y="3110710"/>
                  <a:pt x="2525297" y="3110710"/>
                  <a:pt x="2525297" y="3110710"/>
                </a:cubicBezTo>
                <a:cubicBezTo>
                  <a:pt x="2580069" y="3046604"/>
                  <a:pt x="2580069" y="3046604"/>
                  <a:pt x="2580069" y="3046604"/>
                </a:cubicBezTo>
                <a:cubicBezTo>
                  <a:pt x="2744403" y="2854274"/>
                  <a:pt x="2744403" y="2854274"/>
                  <a:pt x="2744403" y="2854274"/>
                </a:cubicBezTo>
                <a:cubicBezTo>
                  <a:pt x="2833562" y="2827116"/>
                  <a:pt x="2833562" y="2827116"/>
                  <a:pt x="2833562" y="2827116"/>
                </a:cubicBezTo>
                <a:cubicBezTo>
                  <a:pt x="2778784" y="2891224"/>
                  <a:pt x="2778784" y="2891224"/>
                  <a:pt x="2778784" y="2891224"/>
                </a:cubicBezTo>
                <a:cubicBezTo>
                  <a:pt x="2813167" y="2928180"/>
                  <a:pt x="2813167" y="2928180"/>
                  <a:pt x="2813167" y="2928180"/>
                </a:cubicBezTo>
                <a:cubicBezTo>
                  <a:pt x="2867944" y="2864068"/>
                  <a:pt x="2867944" y="2864068"/>
                  <a:pt x="2867944" y="2864068"/>
                </a:cubicBezTo>
                <a:cubicBezTo>
                  <a:pt x="2922721" y="2799960"/>
                  <a:pt x="2922721" y="2799960"/>
                  <a:pt x="2922721" y="2799960"/>
                </a:cubicBezTo>
                <a:cubicBezTo>
                  <a:pt x="2977498" y="2735848"/>
                  <a:pt x="2977498" y="2735848"/>
                  <a:pt x="2977498" y="2735848"/>
                </a:cubicBezTo>
                <a:cubicBezTo>
                  <a:pt x="2943116" y="2698896"/>
                  <a:pt x="2943116" y="2698896"/>
                  <a:pt x="2943116" y="2698896"/>
                </a:cubicBezTo>
                <a:lnTo>
                  <a:pt x="2963775" y="2674720"/>
                </a:lnTo>
                <a:lnTo>
                  <a:pt x="2909325" y="2679166"/>
                </a:lnTo>
                <a:cubicBezTo>
                  <a:pt x="2807549" y="2687476"/>
                  <a:pt x="2778470" y="2689850"/>
                  <a:pt x="2770161" y="2690530"/>
                </a:cubicBezTo>
                <a:lnTo>
                  <a:pt x="2766837" y="2690804"/>
                </a:lnTo>
                <a:lnTo>
                  <a:pt x="2780765" y="2686560"/>
                </a:lnTo>
                <a:cubicBezTo>
                  <a:pt x="2855994" y="2663644"/>
                  <a:pt x="2855994" y="2663644"/>
                  <a:pt x="2855994" y="2663644"/>
                </a:cubicBezTo>
                <a:cubicBezTo>
                  <a:pt x="3143862" y="2481116"/>
                  <a:pt x="3143862" y="2481116"/>
                  <a:pt x="3089087" y="2545218"/>
                </a:cubicBezTo>
                <a:cubicBezTo>
                  <a:pt x="3143862" y="2481116"/>
                  <a:pt x="3143862" y="2481116"/>
                  <a:pt x="3143862" y="2481116"/>
                </a:cubicBezTo>
                <a:cubicBezTo>
                  <a:pt x="3138767" y="2506374"/>
                  <a:pt x="3134942" y="2525328"/>
                  <a:pt x="3132069" y="2539540"/>
                </a:cubicBezTo>
                <a:lnTo>
                  <a:pt x="3130577" y="2546952"/>
                </a:lnTo>
                <a:lnTo>
                  <a:pt x="3130680" y="2546920"/>
                </a:lnTo>
                <a:cubicBezTo>
                  <a:pt x="3141825" y="2543528"/>
                  <a:pt x="3141825" y="2543528"/>
                  <a:pt x="3141825" y="2543528"/>
                </a:cubicBezTo>
                <a:lnTo>
                  <a:pt x="3149469" y="2551742"/>
                </a:lnTo>
                <a:lnTo>
                  <a:pt x="3170856" y="2526712"/>
                </a:lnTo>
                <a:lnTo>
                  <a:pt x="3166664" y="2524104"/>
                </a:lnTo>
                <a:cubicBezTo>
                  <a:pt x="3155519" y="2527500"/>
                  <a:pt x="3141825" y="2543528"/>
                  <a:pt x="3141825" y="2543528"/>
                </a:cubicBezTo>
                <a:cubicBezTo>
                  <a:pt x="3146924" y="2518260"/>
                  <a:pt x="3150749" y="2499314"/>
                  <a:pt x="3153617" y="2485100"/>
                </a:cubicBezTo>
                <a:lnTo>
                  <a:pt x="3155115" y="2477688"/>
                </a:lnTo>
                <a:lnTo>
                  <a:pt x="3155010" y="2477716"/>
                </a:lnTo>
                <a:cubicBezTo>
                  <a:pt x="3143862" y="2481116"/>
                  <a:pt x="3143862" y="2481116"/>
                  <a:pt x="3143862" y="2481116"/>
                </a:cubicBezTo>
                <a:lnTo>
                  <a:pt x="3157687" y="2464932"/>
                </a:lnTo>
                <a:lnTo>
                  <a:pt x="3159672" y="2455100"/>
                </a:lnTo>
                <a:cubicBezTo>
                  <a:pt x="3162222" y="2442466"/>
                  <a:pt x="3162222" y="2442466"/>
                  <a:pt x="3162222" y="2442466"/>
                </a:cubicBezTo>
                <a:cubicBezTo>
                  <a:pt x="3360936" y="2287088"/>
                  <a:pt x="3360936" y="2287088"/>
                  <a:pt x="3360936" y="2287088"/>
                </a:cubicBezTo>
                <a:cubicBezTo>
                  <a:pt x="3415712" y="2222980"/>
                  <a:pt x="3415712" y="2222980"/>
                  <a:pt x="3415712" y="2222980"/>
                </a:cubicBezTo>
                <a:cubicBezTo>
                  <a:pt x="3326555" y="2250138"/>
                  <a:pt x="3326555" y="2250138"/>
                  <a:pt x="3326555" y="2250138"/>
                </a:cubicBezTo>
                <a:cubicBezTo>
                  <a:pt x="3182619" y="2341404"/>
                  <a:pt x="3182619" y="2341404"/>
                  <a:pt x="3182619" y="2341404"/>
                </a:cubicBezTo>
                <a:cubicBezTo>
                  <a:pt x="3162222" y="2442466"/>
                  <a:pt x="3162222" y="2442466"/>
                  <a:pt x="3162222" y="2442466"/>
                </a:cubicBezTo>
                <a:cubicBezTo>
                  <a:pt x="3127841" y="2405516"/>
                  <a:pt x="3127841" y="2405516"/>
                  <a:pt x="3127841" y="2405516"/>
                </a:cubicBezTo>
                <a:cubicBezTo>
                  <a:pt x="2750814" y="2615202"/>
                  <a:pt x="2750814" y="2615202"/>
                  <a:pt x="2750814" y="2615202"/>
                </a:cubicBezTo>
                <a:cubicBezTo>
                  <a:pt x="2661654" y="2642358"/>
                  <a:pt x="2661654" y="2642358"/>
                  <a:pt x="2661654" y="2642358"/>
                </a:cubicBezTo>
                <a:cubicBezTo>
                  <a:pt x="2572497" y="2669518"/>
                  <a:pt x="2572497" y="2669518"/>
                  <a:pt x="2572497" y="2669518"/>
                </a:cubicBezTo>
                <a:cubicBezTo>
                  <a:pt x="2538115" y="2632564"/>
                  <a:pt x="2538115" y="2632564"/>
                  <a:pt x="2538115" y="2632564"/>
                </a:cubicBezTo>
                <a:cubicBezTo>
                  <a:pt x="2627275" y="2605406"/>
                  <a:pt x="2627275" y="2605406"/>
                  <a:pt x="2627275" y="2605406"/>
                </a:cubicBezTo>
                <a:cubicBezTo>
                  <a:pt x="2647669" y="2504344"/>
                  <a:pt x="2647669" y="2504344"/>
                  <a:pt x="2592894" y="2568452"/>
                </a:cubicBezTo>
                <a:cubicBezTo>
                  <a:pt x="2647669" y="2504344"/>
                  <a:pt x="2647669" y="2504344"/>
                  <a:pt x="2647669" y="2504344"/>
                </a:cubicBezTo>
                <a:cubicBezTo>
                  <a:pt x="2722845" y="2339176"/>
                  <a:pt x="2722845" y="2339176"/>
                  <a:pt x="2722845" y="2339176"/>
                </a:cubicBezTo>
                <a:cubicBezTo>
                  <a:pt x="2996728" y="2018636"/>
                  <a:pt x="2996728" y="2018636"/>
                  <a:pt x="2996728" y="2018636"/>
                </a:cubicBezTo>
                <a:cubicBezTo>
                  <a:pt x="3051506" y="1954524"/>
                  <a:pt x="3051506" y="1954524"/>
                  <a:pt x="3051506" y="1954524"/>
                </a:cubicBezTo>
                <a:cubicBezTo>
                  <a:pt x="3051506" y="1954524"/>
                  <a:pt x="3106282" y="1890416"/>
                  <a:pt x="3106282" y="1890416"/>
                </a:cubicBezTo>
                <a:cubicBezTo>
                  <a:pt x="3161060" y="1826308"/>
                  <a:pt x="3161060" y="1826308"/>
                  <a:pt x="3161060" y="1826308"/>
                </a:cubicBezTo>
                <a:cubicBezTo>
                  <a:pt x="3202141" y="1778228"/>
                  <a:pt x="3232953" y="1742166"/>
                  <a:pt x="3256065" y="1715120"/>
                </a:cubicBezTo>
                <a:lnTo>
                  <a:pt x="3267228" y="1702052"/>
                </a:lnTo>
                <a:lnTo>
                  <a:pt x="3255608" y="1694220"/>
                </a:lnTo>
                <a:cubicBezTo>
                  <a:pt x="3240160" y="1693000"/>
                  <a:pt x="3217877" y="1699784"/>
                  <a:pt x="3217877" y="1699784"/>
                </a:cubicBezTo>
                <a:cubicBezTo>
                  <a:pt x="3163097" y="1763896"/>
                  <a:pt x="3163097" y="1763896"/>
                  <a:pt x="3163097" y="1763896"/>
                </a:cubicBezTo>
                <a:cubicBezTo>
                  <a:pt x="3128716" y="1726944"/>
                  <a:pt x="3128716" y="1726944"/>
                  <a:pt x="3128716" y="1726944"/>
                </a:cubicBezTo>
                <a:cubicBezTo>
                  <a:pt x="3094335" y="1689992"/>
                  <a:pt x="3094335" y="1689992"/>
                  <a:pt x="3094335" y="1689992"/>
                </a:cubicBezTo>
                <a:cubicBezTo>
                  <a:pt x="3039557" y="1754100"/>
                  <a:pt x="3039557" y="1754100"/>
                  <a:pt x="3039557" y="1754100"/>
                </a:cubicBezTo>
                <a:cubicBezTo>
                  <a:pt x="2916018" y="1744308"/>
                  <a:pt x="2916018" y="1744308"/>
                  <a:pt x="2916018" y="1744308"/>
                </a:cubicBezTo>
                <a:cubicBezTo>
                  <a:pt x="3005175" y="1717148"/>
                  <a:pt x="3005175" y="1717148"/>
                  <a:pt x="3005175" y="1717148"/>
                </a:cubicBezTo>
                <a:cubicBezTo>
                  <a:pt x="2970795" y="1680200"/>
                  <a:pt x="2970795" y="1680200"/>
                  <a:pt x="2970795" y="1680200"/>
                </a:cubicBezTo>
                <a:cubicBezTo>
                  <a:pt x="2916018" y="1744308"/>
                  <a:pt x="2916018" y="1744308"/>
                  <a:pt x="2916018" y="1744308"/>
                </a:cubicBezTo>
                <a:cubicBezTo>
                  <a:pt x="2737697" y="1798624"/>
                  <a:pt x="2737697" y="1798624"/>
                  <a:pt x="2737697" y="1798624"/>
                </a:cubicBezTo>
                <a:cubicBezTo>
                  <a:pt x="2559382" y="1852938"/>
                  <a:pt x="2559382" y="1852938"/>
                  <a:pt x="2559382" y="1852938"/>
                </a:cubicBezTo>
                <a:cubicBezTo>
                  <a:pt x="2614158" y="1788830"/>
                  <a:pt x="2614158" y="1788830"/>
                  <a:pt x="2614158" y="1788830"/>
                </a:cubicBezTo>
                <a:cubicBezTo>
                  <a:pt x="2634556" y="1687772"/>
                  <a:pt x="2668936" y="1724720"/>
                  <a:pt x="2668936" y="1724720"/>
                </a:cubicBezTo>
                <a:cubicBezTo>
                  <a:pt x="2758094" y="1697564"/>
                  <a:pt x="2758094" y="1697564"/>
                  <a:pt x="2758094" y="1697564"/>
                </a:cubicBezTo>
                <a:cubicBezTo>
                  <a:pt x="2847253" y="1670404"/>
                  <a:pt x="2847253" y="1670404"/>
                  <a:pt x="2847253" y="1670404"/>
                </a:cubicBezTo>
                <a:cubicBezTo>
                  <a:pt x="3114731" y="1588930"/>
                  <a:pt x="3114731" y="1588930"/>
                  <a:pt x="3114731" y="1588930"/>
                </a:cubicBezTo>
                <a:cubicBezTo>
                  <a:pt x="3149112" y="1625880"/>
                  <a:pt x="3149112" y="1625880"/>
                  <a:pt x="3149112" y="1625880"/>
                </a:cubicBezTo>
                <a:cubicBezTo>
                  <a:pt x="3203886" y="1561776"/>
                  <a:pt x="3203886" y="1561776"/>
                  <a:pt x="3203886" y="1561776"/>
                </a:cubicBezTo>
                <a:cubicBezTo>
                  <a:pt x="3293043" y="1534620"/>
                  <a:pt x="3293043" y="1534620"/>
                  <a:pt x="3293043" y="1534620"/>
                </a:cubicBezTo>
                <a:cubicBezTo>
                  <a:pt x="3238267" y="1598728"/>
                  <a:pt x="3238267" y="1598728"/>
                  <a:pt x="3238267" y="1598728"/>
                </a:cubicBezTo>
                <a:cubicBezTo>
                  <a:pt x="3183492" y="1662832"/>
                  <a:pt x="3183492" y="1662832"/>
                  <a:pt x="3183492" y="1662832"/>
                </a:cubicBezTo>
                <a:cubicBezTo>
                  <a:pt x="3272648" y="1635680"/>
                  <a:pt x="3272648" y="1635680"/>
                  <a:pt x="3272648" y="1635680"/>
                </a:cubicBezTo>
                <a:cubicBezTo>
                  <a:pt x="3293043" y="1534620"/>
                  <a:pt x="3293043" y="1534620"/>
                  <a:pt x="3293043" y="1534620"/>
                </a:cubicBezTo>
                <a:cubicBezTo>
                  <a:pt x="3327425" y="1571570"/>
                  <a:pt x="3327425" y="1571570"/>
                  <a:pt x="3327425" y="1571570"/>
                </a:cubicBezTo>
                <a:cubicBezTo>
                  <a:pt x="3327425" y="1571570"/>
                  <a:pt x="3382203" y="1507460"/>
                  <a:pt x="3382203" y="1507460"/>
                </a:cubicBezTo>
                <a:lnTo>
                  <a:pt x="3424527" y="1494568"/>
                </a:lnTo>
                <a:lnTo>
                  <a:pt x="3433748" y="1491764"/>
                </a:lnTo>
                <a:lnTo>
                  <a:pt x="3451541" y="1486340"/>
                </a:lnTo>
                <a:lnTo>
                  <a:pt x="3482874" y="1449668"/>
                </a:lnTo>
                <a:cubicBezTo>
                  <a:pt x="3489724" y="1441652"/>
                  <a:pt x="3489724" y="1441652"/>
                  <a:pt x="3489724" y="1441652"/>
                </a:cubicBezTo>
                <a:cubicBezTo>
                  <a:pt x="3688432" y="1286276"/>
                  <a:pt x="3688432" y="1286276"/>
                  <a:pt x="3688432" y="1286276"/>
                </a:cubicBezTo>
                <a:cubicBezTo>
                  <a:pt x="3797985" y="1158062"/>
                  <a:pt x="3797985" y="1158062"/>
                  <a:pt x="3797985" y="1158062"/>
                </a:cubicBezTo>
                <a:cubicBezTo>
                  <a:pt x="3789391" y="1148824"/>
                  <a:pt x="3782945" y="1141898"/>
                  <a:pt x="3778112" y="1136700"/>
                </a:cubicBezTo>
                <a:lnTo>
                  <a:pt x="3771246" y="1129324"/>
                </a:lnTo>
                <a:lnTo>
                  <a:pt x="3752093" y="1151744"/>
                </a:lnTo>
                <a:cubicBezTo>
                  <a:pt x="3745244" y="1159758"/>
                  <a:pt x="3745244" y="1159758"/>
                  <a:pt x="3745244" y="1159758"/>
                </a:cubicBezTo>
                <a:cubicBezTo>
                  <a:pt x="3656091" y="1186914"/>
                  <a:pt x="3656091" y="1186914"/>
                  <a:pt x="3656091" y="1186914"/>
                </a:cubicBezTo>
                <a:cubicBezTo>
                  <a:pt x="3601314" y="1251024"/>
                  <a:pt x="3601314" y="1251024"/>
                  <a:pt x="3601314" y="1251024"/>
                </a:cubicBezTo>
                <a:cubicBezTo>
                  <a:pt x="3690471" y="1223864"/>
                  <a:pt x="3690471" y="1223864"/>
                  <a:pt x="3690471" y="1223864"/>
                </a:cubicBezTo>
                <a:cubicBezTo>
                  <a:pt x="3546537" y="1315132"/>
                  <a:pt x="3546537" y="1315132"/>
                  <a:pt x="3546537" y="1315132"/>
                </a:cubicBezTo>
                <a:cubicBezTo>
                  <a:pt x="3512156" y="1278178"/>
                  <a:pt x="3512156" y="1278178"/>
                  <a:pt x="3512156" y="1278178"/>
                </a:cubicBezTo>
                <a:cubicBezTo>
                  <a:pt x="3477775" y="1241228"/>
                  <a:pt x="3477775" y="1241228"/>
                  <a:pt x="3477775" y="1241228"/>
                </a:cubicBezTo>
                <a:cubicBezTo>
                  <a:pt x="3457376" y="1342288"/>
                  <a:pt x="3477775" y="1241228"/>
                  <a:pt x="3422996" y="1305340"/>
                </a:cubicBezTo>
                <a:cubicBezTo>
                  <a:pt x="3368219" y="1369448"/>
                  <a:pt x="3368219" y="1369448"/>
                  <a:pt x="3333836" y="1332496"/>
                </a:cubicBezTo>
                <a:cubicBezTo>
                  <a:pt x="3279059" y="1396606"/>
                  <a:pt x="3279059" y="1396606"/>
                  <a:pt x="3279059" y="1396606"/>
                </a:cubicBezTo>
                <a:cubicBezTo>
                  <a:pt x="3189901" y="1423764"/>
                  <a:pt x="3189901" y="1423764"/>
                  <a:pt x="3189901" y="1423764"/>
                </a:cubicBezTo>
                <a:cubicBezTo>
                  <a:pt x="3244679" y="1359656"/>
                  <a:pt x="3244679" y="1359656"/>
                  <a:pt x="3244679" y="1359656"/>
                </a:cubicBezTo>
                <a:cubicBezTo>
                  <a:pt x="3210298" y="1322704"/>
                  <a:pt x="3210298" y="1322704"/>
                  <a:pt x="3210298" y="1322704"/>
                </a:cubicBezTo>
                <a:cubicBezTo>
                  <a:pt x="3265074" y="1258594"/>
                  <a:pt x="3265074" y="1258594"/>
                  <a:pt x="3265074" y="1258594"/>
                </a:cubicBezTo>
                <a:cubicBezTo>
                  <a:pt x="3265074" y="1258594"/>
                  <a:pt x="3319853" y="1194484"/>
                  <a:pt x="3319853" y="1194484"/>
                </a:cubicBezTo>
                <a:cubicBezTo>
                  <a:pt x="3230692" y="1221640"/>
                  <a:pt x="3230692" y="1221640"/>
                  <a:pt x="3230692" y="1221640"/>
                </a:cubicBezTo>
                <a:cubicBezTo>
                  <a:pt x="3244387" y="1205612"/>
                  <a:pt x="3252510" y="1191284"/>
                  <a:pt x="3257848" y="1177802"/>
                </a:cubicBezTo>
                <a:lnTo>
                  <a:pt x="3259854" y="1170352"/>
                </a:lnTo>
                <a:lnTo>
                  <a:pt x="3268284" y="1139056"/>
                </a:lnTo>
                <a:cubicBezTo>
                  <a:pt x="3270834" y="1126424"/>
                  <a:pt x="3273382" y="1113788"/>
                  <a:pt x="3278716" y="1100308"/>
                </a:cubicBezTo>
                <a:lnTo>
                  <a:pt x="3305787" y="1056606"/>
                </a:lnTo>
                <a:lnTo>
                  <a:pt x="3269449" y="1081930"/>
                </a:lnTo>
                <a:cubicBezTo>
                  <a:pt x="3180292" y="1109088"/>
                  <a:pt x="3180292" y="1109088"/>
                  <a:pt x="3180292" y="1109088"/>
                </a:cubicBezTo>
                <a:lnTo>
                  <a:pt x="3212358" y="1071560"/>
                </a:lnTo>
                <a:lnTo>
                  <a:pt x="3205393" y="1052250"/>
                </a:lnTo>
                <a:cubicBezTo>
                  <a:pt x="3206296" y="1018628"/>
                  <a:pt x="3237107" y="982568"/>
                  <a:pt x="3237107" y="982568"/>
                </a:cubicBezTo>
                <a:cubicBezTo>
                  <a:pt x="3182330" y="1046680"/>
                  <a:pt x="3182330" y="1046680"/>
                  <a:pt x="3182330" y="1046680"/>
                </a:cubicBezTo>
                <a:cubicBezTo>
                  <a:pt x="2647378" y="1209622"/>
                  <a:pt x="2647378" y="1209622"/>
                  <a:pt x="2647378" y="1209622"/>
                </a:cubicBezTo>
                <a:lnTo>
                  <a:pt x="2654226" y="1201608"/>
                </a:lnTo>
                <a:lnTo>
                  <a:pt x="2695307" y="1153528"/>
                </a:lnTo>
                <a:cubicBezTo>
                  <a:pt x="2702157" y="1145510"/>
                  <a:pt x="2702157" y="1145510"/>
                  <a:pt x="2702157" y="1145510"/>
                </a:cubicBezTo>
                <a:cubicBezTo>
                  <a:pt x="2756930" y="1081408"/>
                  <a:pt x="2756930" y="1081408"/>
                  <a:pt x="2756930" y="1081408"/>
                </a:cubicBezTo>
                <a:cubicBezTo>
                  <a:pt x="2846091" y="1054250"/>
                  <a:pt x="2846091" y="1054250"/>
                  <a:pt x="2846091" y="1054250"/>
                </a:cubicBezTo>
                <a:cubicBezTo>
                  <a:pt x="2990025" y="962982"/>
                  <a:pt x="2990025" y="962982"/>
                  <a:pt x="2990025" y="962982"/>
                </a:cubicBezTo>
                <a:cubicBezTo>
                  <a:pt x="3010422" y="861918"/>
                  <a:pt x="3010422" y="861918"/>
                  <a:pt x="3010422" y="861918"/>
                </a:cubicBezTo>
                <a:cubicBezTo>
                  <a:pt x="3044805" y="898870"/>
                  <a:pt x="3044805" y="898870"/>
                  <a:pt x="3044805" y="898870"/>
                </a:cubicBezTo>
                <a:cubicBezTo>
                  <a:pt x="3099582" y="834760"/>
                  <a:pt x="3099582" y="834760"/>
                  <a:pt x="3099582" y="834760"/>
                </a:cubicBezTo>
                <a:cubicBezTo>
                  <a:pt x="3154357" y="770652"/>
                  <a:pt x="3154357" y="770652"/>
                  <a:pt x="3154357" y="770652"/>
                </a:cubicBezTo>
                <a:cubicBezTo>
                  <a:pt x="3065201" y="797808"/>
                  <a:pt x="3010422" y="861918"/>
                  <a:pt x="3065201" y="797808"/>
                </a:cubicBezTo>
                <a:cubicBezTo>
                  <a:pt x="2976041" y="824968"/>
                  <a:pt x="2976041" y="824968"/>
                  <a:pt x="2976041" y="824968"/>
                </a:cubicBezTo>
                <a:cubicBezTo>
                  <a:pt x="2832105" y="916238"/>
                  <a:pt x="2886881" y="852128"/>
                  <a:pt x="2941660" y="788018"/>
                </a:cubicBezTo>
                <a:cubicBezTo>
                  <a:pt x="2797724" y="879286"/>
                  <a:pt x="2797724" y="879286"/>
                  <a:pt x="2797724" y="879286"/>
                </a:cubicBezTo>
                <a:cubicBezTo>
                  <a:pt x="2763343" y="842334"/>
                  <a:pt x="2763343" y="842334"/>
                  <a:pt x="2763343" y="842334"/>
                </a:cubicBezTo>
                <a:cubicBezTo>
                  <a:pt x="2763343" y="842334"/>
                  <a:pt x="2852502" y="815176"/>
                  <a:pt x="2818119" y="778226"/>
                </a:cubicBezTo>
                <a:cubicBezTo>
                  <a:pt x="2783738" y="741274"/>
                  <a:pt x="2783738" y="741274"/>
                  <a:pt x="2783738" y="741274"/>
                </a:cubicBezTo>
                <a:cubicBezTo>
                  <a:pt x="2962058" y="686956"/>
                  <a:pt x="2962058" y="686956"/>
                  <a:pt x="2962058" y="686956"/>
                </a:cubicBezTo>
                <a:cubicBezTo>
                  <a:pt x="3105992" y="595690"/>
                  <a:pt x="3105992" y="595690"/>
                  <a:pt x="3105992" y="595690"/>
                </a:cubicBezTo>
                <a:cubicBezTo>
                  <a:pt x="3195149" y="568534"/>
                  <a:pt x="3195149" y="568534"/>
                  <a:pt x="3195149" y="568534"/>
                </a:cubicBezTo>
                <a:cubicBezTo>
                  <a:pt x="3284306" y="541376"/>
                  <a:pt x="3284306" y="541376"/>
                  <a:pt x="3284306" y="541376"/>
                </a:cubicBezTo>
                <a:cubicBezTo>
                  <a:pt x="3249925" y="504424"/>
                  <a:pt x="3249925" y="504424"/>
                  <a:pt x="3249925" y="504424"/>
                </a:cubicBezTo>
                <a:cubicBezTo>
                  <a:pt x="3090404" y="517446"/>
                  <a:pt x="3050522" y="520700"/>
                  <a:pt x="3040553" y="521518"/>
                </a:cubicBezTo>
                <a:lnTo>
                  <a:pt x="3037233" y="521788"/>
                </a:lnTo>
                <a:lnTo>
                  <a:pt x="3102703" y="501848"/>
                </a:lnTo>
                <a:cubicBezTo>
                  <a:pt x="3215546" y="467472"/>
                  <a:pt x="3215546" y="467472"/>
                  <a:pt x="3215546" y="467472"/>
                </a:cubicBezTo>
                <a:cubicBezTo>
                  <a:pt x="3270320" y="403366"/>
                  <a:pt x="3270320" y="403366"/>
                  <a:pt x="3270320" y="403366"/>
                </a:cubicBezTo>
                <a:cubicBezTo>
                  <a:pt x="3304703" y="440316"/>
                  <a:pt x="3304703" y="440316"/>
                  <a:pt x="3304703" y="440316"/>
                </a:cubicBezTo>
                <a:cubicBezTo>
                  <a:pt x="3359479" y="376206"/>
                  <a:pt x="3359479" y="376206"/>
                  <a:pt x="3359479" y="376206"/>
                </a:cubicBezTo>
                <a:cubicBezTo>
                  <a:pt x="3537798" y="321890"/>
                  <a:pt x="3537798" y="321890"/>
                  <a:pt x="3537798" y="321890"/>
                </a:cubicBezTo>
                <a:cubicBezTo>
                  <a:pt x="3572180" y="358840"/>
                  <a:pt x="3572180" y="358840"/>
                  <a:pt x="3572180" y="358840"/>
                </a:cubicBezTo>
                <a:cubicBezTo>
                  <a:pt x="3626955" y="294734"/>
                  <a:pt x="3626955" y="294734"/>
                  <a:pt x="3626955" y="294734"/>
                </a:cubicBezTo>
                <a:cubicBezTo>
                  <a:pt x="3716113" y="267576"/>
                  <a:pt x="3716113" y="267576"/>
                  <a:pt x="3716113" y="267576"/>
                </a:cubicBezTo>
                <a:lnTo>
                  <a:pt x="3758433" y="254688"/>
                </a:lnTo>
                <a:lnTo>
                  <a:pt x="3748972" y="244522"/>
                </a:lnTo>
                <a:cubicBezTo>
                  <a:pt x="3734467" y="228934"/>
                  <a:pt x="3734467" y="228934"/>
                  <a:pt x="3734467" y="228934"/>
                </a:cubicBezTo>
                <a:cubicBezTo>
                  <a:pt x="3789247" y="164822"/>
                  <a:pt x="3789247" y="164822"/>
                  <a:pt x="3789247" y="164822"/>
                </a:cubicBezTo>
                <a:cubicBezTo>
                  <a:pt x="3754866" y="127872"/>
                  <a:pt x="3754866" y="127872"/>
                  <a:pt x="3754866" y="127872"/>
                </a:cubicBezTo>
                <a:cubicBezTo>
                  <a:pt x="3809642" y="63760"/>
                  <a:pt x="3809642" y="63760"/>
                  <a:pt x="3809642" y="63760"/>
                </a:cubicBezTo>
                <a:cubicBezTo>
                  <a:pt x="3898803" y="36602"/>
                  <a:pt x="3898803" y="36602"/>
                  <a:pt x="3898803" y="36602"/>
                </a:cubicBezTo>
                <a:cubicBezTo>
                  <a:pt x="3833829" y="151244"/>
                  <a:pt x="3801337" y="208562"/>
                  <a:pt x="3785095" y="237224"/>
                </a:cubicBezTo>
                <a:lnTo>
                  <a:pt x="3778694" y="248514"/>
                </a:lnTo>
                <a:lnTo>
                  <a:pt x="3794125" y="243816"/>
                </a:lnTo>
                <a:cubicBezTo>
                  <a:pt x="3805270" y="240420"/>
                  <a:pt x="3805270" y="240420"/>
                  <a:pt x="3805270" y="240420"/>
                </a:cubicBezTo>
                <a:cubicBezTo>
                  <a:pt x="3839651" y="277374"/>
                  <a:pt x="3839651" y="277374"/>
                  <a:pt x="3839651" y="277374"/>
                </a:cubicBezTo>
                <a:cubicBezTo>
                  <a:pt x="3928808" y="250214"/>
                  <a:pt x="3928808" y="250214"/>
                  <a:pt x="3928808" y="250214"/>
                </a:cubicBezTo>
                <a:cubicBezTo>
                  <a:pt x="3908412" y="351276"/>
                  <a:pt x="3908412" y="351276"/>
                  <a:pt x="3908412" y="351276"/>
                </a:cubicBezTo>
                <a:cubicBezTo>
                  <a:pt x="3963189" y="287164"/>
                  <a:pt x="3963189" y="287164"/>
                  <a:pt x="3963189" y="287164"/>
                </a:cubicBezTo>
                <a:cubicBezTo>
                  <a:pt x="4285444" y="141584"/>
                  <a:pt x="4285444" y="141584"/>
                  <a:pt x="4285444" y="141584"/>
                </a:cubicBezTo>
                <a:lnTo>
                  <a:pt x="4282355" y="156892"/>
                </a:lnTo>
                <a:lnTo>
                  <a:pt x="4300567" y="151346"/>
                </a:lnTo>
                <a:cubicBezTo>
                  <a:pt x="4338181" y="139890"/>
                  <a:pt x="4338181" y="139890"/>
                  <a:pt x="4338181" y="139890"/>
                </a:cubicBezTo>
                <a:lnTo>
                  <a:pt x="4329623" y="149904"/>
                </a:lnTo>
                <a:cubicBezTo>
                  <a:pt x="4283405" y="203998"/>
                  <a:pt x="4283405" y="203998"/>
                  <a:pt x="4283405" y="203998"/>
                </a:cubicBezTo>
                <a:lnTo>
                  <a:pt x="4334299" y="188494"/>
                </a:lnTo>
                <a:lnTo>
                  <a:pt x="4362726" y="166270"/>
                </a:lnTo>
                <a:lnTo>
                  <a:pt x="4352686" y="155478"/>
                </a:lnTo>
                <a:cubicBezTo>
                  <a:pt x="4338181" y="139890"/>
                  <a:pt x="4338181" y="139890"/>
                  <a:pt x="4338181" y="139890"/>
                </a:cubicBezTo>
                <a:cubicBezTo>
                  <a:pt x="4410152" y="94256"/>
                  <a:pt x="4446132" y="71440"/>
                  <a:pt x="4464124" y="60032"/>
                </a:cubicBezTo>
                <a:lnTo>
                  <a:pt x="4470009" y="56302"/>
                </a:lnTo>
                <a:lnTo>
                  <a:pt x="4475548" y="28848"/>
                </a:lnTo>
                <a:cubicBezTo>
                  <a:pt x="4477700" y="18188"/>
                  <a:pt x="4479313" y="10194"/>
                  <a:pt x="4480523" y="4198"/>
                </a:cubicBezTo>
                <a:close/>
              </a:path>
            </a:pathLst>
          </a:custGeom>
        </p:spPr>
        <p:txBody>
          <a:bodyPr wrap="square">
            <a:noAutofit/>
          </a:bodyPr>
          <a:lstStyle/>
          <a:p>
            <a:endParaRPr lang="en-US"/>
          </a:p>
        </p:txBody>
      </p:sp>
    </p:spTree>
    <p:extLst>
      <p:ext uri="{BB962C8B-B14F-4D97-AF65-F5344CB8AC3E}">
        <p14:creationId xmlns:p14="http://schemas.microsoft.com/office/powerpoint/2010/main" val="1504307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DA9FD77-AB46-4A66-ADF2-9FAE88C223A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CB43CAE-15DF-4B1F-B21C-2A9BDC0DB7E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F9568B8-5F96-45EF-8F12-C925CA4CA454}"/>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72613D95-C992-42D9-BD99-F4E08CF300E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B120C16-0FCE-4070-8626-8E0B93BDCA5B}"/>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796117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7_ส่วนหัวของส่วน">
    <p:spTree>
      <p:nvGrpSpPr>
        <p:cNvPr id="1" name=""/>
        <p:cNvGrpSpPr/>
        <p:nvPr/>
      </p:nvGrpSpPr>
      <p:grpSpPr>
        <a:xfrm>
          <a:off x="0" y="0"/>
          <a:ext cx="0" cy="0"/>
          <a:chOff x="0" y="0"/>
          <a:chExt cx="0" cy="0"/>
        </a:xfrm>
      </p:grpSpPr>
      <p:sp>
        <p:nvSpPr>
          <p:cNvPr id="8" name="Freeform 7"/>
          <p:cNvSpPr>
            <a:spLocks/>
          </p:cNvSpPr>
          <p:nvPr userDrawn="1"/>
        </p:nvSpPr>
        <p:spPr bwMode="auto">
          <a:xfrm rot="4669891">
            <a:off x="1116136" y="14687879"/>
            <a:ext cx="40486" cy="10576"/>
          </a:xfrm>
          <a:custGeom>
            <a:avLst/>
            <a:gdLst>
              <a:gd name="connsiteX0" fmla="*/ 0 w 80972"/>
              <a:gd name="connsiteY0" fmla="*/ 13115 h 21099"/>
              <a:gd name="connsiteX1" fmla="*/ 61862 w 80972"/>
              <a:gd name="connsiteY1" fmla="*/ 0 h 21099"/>
              <a:gd name="connsiteX2" fmla="*/ 80972 w 80972"/>
              <a:gd name="connsiteY2" fmla="*/ 21099 h 21099"/>
              <a:gd name="connsiteX3" fmla="*/ 0 w 80972"/>
              <a:gd name="connsiteY3" fmla="*/ 13115 h 21099"/>
            </a:gdLst>
            <a:ahLst/>
            <a:cxnLst>
              <a:cxn ang="0">
                <a:pos x="connsiteX0" y="connsiteY0"/>
              </a:cxn>
              <a:cxn ang="0">
                <a:pos x="connsiteX1" y="connsiteY1"/>
              </a:cxn>
              <a:cxn ang="0">
                <a:pos x="connsiteX2" y="connsiteY2"/>
              </a:cxn>
              <a:cxn ang="0">
                <a:pos x="connsiteX3" y="connsiteY3"/>
              </a:cxn>
            </a:cxnLst>
            <a:rect l="l" t="t" r="r" b="b"/>
            <a:pathLst>
              <a:path w="80972" h="21099">
                <a:moveTo>
                  <a:pt x="0" y="13115"/>
                </a:moveTo>
                <a:lnTo>
                  <a:pt x="61862" y="0"/>
                </a:lnTo>
                <a:lnTo>
                  <a:pt x="80972" y="21099"/>
                </a:lnTo>
                <a:lnTo>
                  <a:pt x="0" y="13115"/>
                </a:lnTo>
                <a:close/>
              </a:path>
            </a:pathLst>
          </a:custGeom>
          <a:solidFill>
            <a:schemeClr val="accent1"/>
          </a:solidFill>
          <a:ln>
            <a:noFill/>
          </a:ln>
        </p:spPr>
        <p:txBody>
          <a:bodyPr vert="horz" wrap="square" lIns="45720" tIns="22860" rIns="45720" bIns="22860" numCol="1" anchor="t" anchorCtr="0" compatLnSpc="1">
            <a:prstTxWarp prst="textNoShape">
              <a:avLst/>
            </a:prstTxWarp>
            <a:noAutofit/>
          </a:bodyPr>
          <a:lstStyle/>
          <a:p>
            <a:endParaRPr lang="en-US" sz="900"/>
          </a:p>
        </p:txBody>
      </p:sp>
      <p:sp>
        <p:nvSpPr>
          <p:cNvPr id="13" name="Picture Placeholder 12"/>
          <p:cNvSpPr>
            <a:spLocks noGrp="1"/>
          </p:cNvSpPr>
          <p:nvPr>
            <p:ph type="pic" sz="quarter" idx="10"/>
          </p:nvPr>
        </p:nvSpPr>
        <p:spPr>
          <a:xfrm>
            <a:off x="328632" y="228600"/>
            <a:ext cx="11611125" cy="6316921"/>
          </a:xfrm>
          <a:custGeom>
            <a:avLst/>
            <a:gdLst>
              <a:gd name="connsiteX0" fmla="*/ 0 w 23164799"/>
              <a:gd name="connsiteY0" fmla="*/ 0 h 12633841"/>
              <a:gd name="connsiteX1" fmla="*/ 23164799 w 23164799"/>
              <a:gd name="connsiteY1" fmla="*/ 0 h 12633841"/>
              <a:gd name="connsiteX2" fmla="*/ 23164799 w 23164799"/>
              <a:gd name="connsiteY2" fmla="*/ 12633841 h 12633841"/>
              <a:gd name="connsiteX3" fmla="*/ 0 w 23164799"/>
              <a:gd name="connsiteY3" fmla="*/ 12633841 h 12633841"/>
            </a:gdLst>
            <a:ahLst/>
            <a:cxnLst>
              <a:cxn ang="0">
                <a:pos x="connsiteX0" y="connsiteY0"/>
              </a:cxn>
              <a:cxn ang="0">
                <a:pos x="connsiteX1" y="connsiteY1"/>
              </a:cxn>
              <a:cxn ang="0">
                <a:pos x="connsiteX2" y="connsiteY2"/>
              </a:cxn>
              <a:cxn ang="0">
                <a:pos x="connsiteX3" y="connsiteY3"/>
              </a:cxn>
            </a:cxnLst>
            <a:rect l="l" t="t" r="r" b="b"/>
            <a:pathLst>
              <a:path w="23164799" h="12633841">
                <a:moveTo>
                  <a:pt x="0" y="0"/>
                </a:moveTo>
                <a:lnTo>
                  <a:pt x="23164799" y="0"/>
                </a:lnTo>
                <a:lnTo>
                  <a:pt x="23164799" y="12633841"/>
                </a:lnTo>
                <a:lnTo>
                  <a:pt x="0" y="12633841"/>
                </a:lnTo>
                <a:close/>
              </a:path>
            </a:pathLst>
          </a:custGeom>
        </p:spPr>
        <p:txBody>
          <a:bodyPr wrap="square">
            <a:noAutofit/>
          </a:bodyPr>
          <a:lstStyle/>
          <a:p>
            <a:endParaRPr lang="en-US"/>
          </a:p>
        </p:txBody>
      </p:sp>
    </p:spTree>
    <p:extLst>
      <p:ext uri="{BB962C8B-B14F-4D97-AF65-F5344CB8AC3E}">
        <p14:creationId xmlns:p14="http://schemas.microsoft.com/office/powerpoint/2010/main" val="13854707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0" y="1"/>
            <a:ext cx="6099207" cy="68580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19037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6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3957108" y="1028700"/>
            <a:ext cx="4239589" cy="4226406"/>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14608282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8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1321688" y="1183795"/>
            <a:ext cx="4239589" cy="4226406"/>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3" name="Picture Placeholder 13"/>
          <p:cNvSpPr>
            <a:spLocks noGrp="1"/>
          </p:cNvSpPr>
          <p:nvPr>
            <p:ph type="pic" sz="quarter" idx="12" hasCustomPrompt="1"/>
          </p:nvPr>
        </p:nvSpPr>
        <p:spPr>
          <a:xfrm>
            <a:off x="6477944" y="1183795"/>
            <a:ext cx="4239589" cy="4226406"/>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3875228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9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977938" y="1625267"/>
            <a:ext cx="3223456" cy="3213433"/>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3" name="Picture Placeholder 13"/>
          <p:cNvSpPr>
            <a:spLocks noGrp="1"/>
          </p:cNvSpPr>
          <p:nvPr>
            <p:ph type="pic" sz="quarter" idx="12" hasCustomPrompt="1"/>
          </p:nvPr>
        </p:nvSpPr>
        <p:spPr>
          <a:xfrm>
            <a:off x="4453637" y="1625267"/>
            <a:ext cx="3223456" cy="3213433"/>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4" name="Picture Placeholder 13"/>
          <p:cNvSpPr>
            <a:spLocks noGrp="1"/>
          </p:cNvSpPr>
          <p:nvPr>
            <p:ph type="pic" sz="quarter" idx="13" hasCustomPrompt="1"/>
          </p:nvPr>
        </p:nvSpPr>
        <p:spPr>
          <a:xfrm>
            <a:off x="7952411" y="1625267"/>
            <a:ext cx="3223456" cy="3213433"/>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2807563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7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595993" y="1844565"/>
            <a:ext cx="3095293" cy="4156138"/>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3498775" y="1844565"/>
            <a:ext cx="3095293" cy="4156138"/>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6361822" y="1844565"/>
            <a:ext cx="3095293" cy="4156138"/>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987849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2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4491831" y="1219200"/>
            <a:ext cx="3513893" cy="4718204"/>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7625319" y="1219200"/>
            <a:ext cx="3513893" cy="4718204"/>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5341909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207105" y="696454"/>
            <a:ext cx="4163200" cy="5590046"/>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04973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1711416"/>
            <a:ext cx="6630722" cy="369878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8488493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6083070" y="1593"/>
            <a:ext cx="6097790" cy="6856408"/>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562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074009-F21F-4B82-9C1E-5DBAD1C5DA5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1227383C-C5FD-4E31-917E-97F41C9004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6209AC8-406B-480F-9DE1-E3B78514D664}"/>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356844CA-9A80-43DF-A6B8-2E0656CA2CA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21C0C6C-E807-4686-8E41-2AC6428B47F0}"/>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5263964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6099207" cy="68580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031445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4348582" cy="6858000"/>
          </a:xfrm>
          <a:prstGeom prst="rect">
            <a:avLst/>
          </a:prstGeom>
        </p:spPr>
        <p:txBody>
          <a:bodyPr/>
          <a:lstStyle/>
          <a:p>
            <a:endParaRPr lang="en-US"/>
          </a:p>
        </p:txBody>
      </p:sp>
    </p:spTree>
    <p:extLst>
      <p:ext uri="{BB962C8B-B14F-4D97-AF65-F5344CB8AC3E}">
        <p14:creationId xmlns:p14="http://schemas.microsoft.com/office/powerpoint/2010/main" val="42466720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3619500"/>
            <a:ext cx="6109527" cy="3213100"/>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6109528" y="3619500"/>
            <a:ext cx="6109527" cy="3213100"/>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6068620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38100"/>
            <a:ext cx="12207119" cy="4457700"/>
          </a:xfrm>
          <a:prstGeom prst="rect">
            <a:avLst/>
          </a:prstGeom>
        </p:spPr>
        <p:txBody>
          <a:bodyPr/>
          <a:lstStyle/>
          <a:p>
            <a:endParaRPr lang="th-TH"/>
          </a:p>
        </p:txBody>
      </p:sp>
    </p:spTree>
    <p:extLst>
      <p:ext uri="{BB962C8B-B14F-4D97-AF65-F5344CB8AC3E}">
        <p14:creationId xmlns:p14="http://schemas.microsoft.com/office/powerpoint/2010/main" val="17608837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2897982"/>
            <a:ext cx="12204731" cy="3960019"/>
          </a:xfrm>
          <a:prstGeom prst="rect">
            <a:avLst/>
          </a:prstGeom>
        </p:spPr>
        <p:txBody>
          <a:bodyPr/>
          <a:lstStyle/>
          <a:p>
            <a:endParaRPr lang="th-TH"/>
          </a:p>
        </p:txBody>
      </p:sp>
    </p:spTree>
    <p:extLst>
      <p:ext uri="{BB962C8B-B14F-4D97-AF65-F5344CB8AC3E}">
        <p14:creationId xmlns:p14="http://schemas.microsoft.com/office/powerpoint/2010/main" val="41015682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12192000" cy="3619500"/>
          </a:xfrm>
          <a:prstGeom prst="rect">
            <a:avLst/>
          </a:prstGeom>
        </p:spPr>
        <p:txBody>
          <a:bodyPr/>
          <a:lstStyle/>
          <a:p>
            <a:endParaRPr lang="th-TH"/>
          </a:p>
        </p:txBody>
      </p:sp>
    </p:spTree>
    <p:extLst>
      <p:ext uri="{BB962C8B-B14F-4D97-AF65-F5344CB8AC3E}">
        <p14:creationId xmlns:p14="http://schemas.microsoft.com/office/powerpoint/2010/main" val="41812376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1485900"/>
            <a:ext cx="12192000" cy="2362200"/>
          </a:xfrm>
          <a:prstGeom prst="rect">
            <a:avLst/>
          </a:prstGeom>
        </p:spPr>
        <p:txBody>
          <a:bodyPr/>
          <a:lstStyle/>
          <a:p>
            <a:endParaRPr lang="th-TH" dirty="0"/>
          </a:p>
        </p:txBody>
      </p:sp>
    </p:spTree>
    <p:extLst>
      <p:ext uri="{BB962C8B-B14F-4D97-AF65-F5344CB8AC3E}">
        <p14:creationId xmlns:p14="http://schemas.microsoft.com/office/powerpoint/2010/main" val="18253081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1104900"/>
            <a:ext cx="10297394" cy="3352800"/>
          </a:xfrm>
          <a:prstGeom prst="rect">
            <a:avLst/>
          </a:prstGeom>
        </p:spPr>
        <p:txBody>
          <a:bodyPr/>
          <a:lstStyle/>
          <a:p>
            <a:endParaRPr lang="th-TH" dirty="0"/>
          </a:p>
        </p:txBody>
      </p:sp>
    </p:spTree>
    <p:extLst>
      <p:ext uri="{BB962C8B-B14F-4D97-AF65-F5344CB8AC3E}">
        <p14:creationId xmlns:p14="http://schemas.microsoft.com/office/powerpoint/2010/main" val="15086270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3009900"/>
            <a:ext cx="12192000" cy="3859213"/>
          </a:xfrm>
          <a:prstGeom prst="rect">
            <a:avLst/>
          </a:prstGeom>
        </p:spPr>
        <p:txBody>
          <a:bodyPr/>
          <a:lstStyle/>
          <a:p>
            <a:endParaRPr lang="th-TH"/>
          </a:p>
        </p:txBody>
      </p:sp>
    </p:spTree>
    <p:extLst>
      <p:ext uri="{BB962C8B-B14F-4D97-AF65-F5344CB8AC3E}">
        <p14:creationId xmlns:p14="http://schemas.microsoft.com/office/powerpoint/2010/main" val="20268317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7486120" y="0"/>
            <a:ext cx="4720999" cy="4610100"/>
          </a:xfrm>
          <a:prstGeom prst="rect">
            <a:avLst/>
          </a:prstGeom>
        </p:spPr>
        <p:txBody>
          <a:bodyPr/>
          <a:lstStyle/>
          <a:p>
            <a:endParaRPr lang="th-TH"/>
          </a:p>
        </p:txBody>
      </p:sp>
      <p:sp>
        <p:nvSpPr>
          <p:cNvPr id="5" name="ตัวแทนรูปภาพ 2"/>
          <p:cNvSpPr>
            <a:spLocks noGrp="1"/>
          </p:cNvSpPr>
          <p:nvPr>
            <p:ph type="pic" sz="quarter" idx="11"/>
          </p:nvPr>
        </p:nvSpPr>
        <p:spPr>
          <a:xfrm>
            <a:off x="2750003" y="0"/>
            <a:ext cx="4720999" cy="4610100"/>
          </a:xfrm>
          <a:prstGeom prst="rect">
            <a:avLst/>
          </a:prstGeom>
        </p:spPr>
        <p:txBody>
          <a:bodyPr/>
          <a:lstStyle/>
          <a:p>
            <a:endParaRPr lang="th-TH"/>
          </a:p>
        </p:txBody>
      </p:sp>
    </p:spTree>
    <p:extLst>
      <p:ext uri="{BB962C8B-B14F-4D97-AF65-F5344CB8AC3E}">
        <p14:creationId xmlns:p14="http://schemas.microsoft.com/office/powerpoint/2010/main" val="1327091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DE7A65A-0325-416C-8D3F-13B538F4496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E5D0231-022F-42F0-B155-C57D61C402C4}"/>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4CDDEB0A-9FD2-4ED2-9419-6183312A8743}"/>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E07DF8A-AE49-456E-9456-CD00DBE7F16C}"/>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B4E5B99D-35BC-40A8-AD91-BE6143E1919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23606FE-A29E-4083-BFDB-E1D9BE14EDC8}"/>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40433968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4829273" y="4839629"/>
            <a:ext cx="2414637" cy="2018371"/>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4839629"/>
            <a:ext cx="2414637" cy="2018371"/>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2414637" y="4839629"/>
            <a:ext cx="2414637" cy="2018371"/>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6"/>
          <p:cNvSpPr>
            <a:spLocks noGrp="1"/>
          </p:cNvSpPr>
          <p:nvPr>
            <p:ph type="pic" sz="quarter" idx="27"/>
          </p:nvPr>
        </p:nvSpPr>
        <p:spPr>
          <a:xfrm>
            <a:off x="0" y="0"/>
            <a:ext cx="7244222" cy="4839494"/>
          </a:xfrm>
          <a:prstGeom prst="rect">
            <a:avLst/>
          </a:prstGeom>
        </p:spPr>
        <p:txBody>
          <a:bodyPr/>
          <a:lstStyle/>
          <a:p>
            <a:endParaRPr lang="en-US"/>
          </a:p>
        </p:txBody>
      </p:sp>
    </p:spTree>
    <p:extLst>
      <p:ext uri="{BB962C8B-B14F-4D97-AF65-F5344CB8AC3E}">
        <p14:creationId xmlns:p14="http://schemas.microsoft.com/office/powerpoint/2010/main" val="40487394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8134961" y="3472676"/>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921" y="3472676"/>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4076712" y="-38100"/>
            <a:ext cx="4058250" cy="351077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8134961" y="-38100"/>
            <a:ext cx="4084093" cy="3510776"/>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4921" y="-38100"/>
            <a:ext cx="4084093" cy="3510776"/>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4076712" y="3472676"/>
            <a:ext cx="4058250"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2326295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8134961" y="3429000"/>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921" y="3429000"/>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4076712" y="3429000"/>
            <a:ext cx="4058250"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8239794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9134279" y="4565058"/>
            <a:ext cx="3034645" cy="2292943"/>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9134279" y="10137"/>
            <a:ext cx="3034645" cy="4523764"/>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6054428" y="-1297"/>
            <a:ext cx="3008806" cy="2287297"/>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6054428" y="2339813"/>
            <a:ext cx="3008806" cy="4523764"/>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1730365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2_เค้าโครงแบบกำหนดเอง">
    <p:spTree>
      <p:nvGrpSpPr>
        <p:cNvPr id="1" name=""/>
        <p:cNvGrpSpPr/>
        <p:nvPr/>
      </p:nvGrpSpPr>
      <p:grpSpPr>
        <a:xfrm>
          <a:off x="0" y="0"/>
          <a:ext cx="0" cy="0"/>
          <a:chOff x="0" y="0"/>
          <a:chExt cx="0" cy="0"/>
        </a:xfrm>
      </p:grpSpPr>
      <p:sp>
        <p:nvSpPr>
          <p:cNvPr id="12" name="Picture Placeholder 13"/>
          <p:cNvSpPr>
            <a:spLocks noGrp="1"/>
          </p:cNvSpPr>
          <p:nvPr>
            <p:ph type="pic" sz="quarter" idx="15"/>
          </p:nvPr>
        </p:nvSpPr>
        <p:spPr>
          <a:xfrm>
            <a:off x="2438476"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1487"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7310760"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4875476"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4660296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3_เค้าโครงแบบกำหนดเอง">
    <p:spTree>
      <p:nvGrpSpPr>
        <p:cNvPr id="1" name=""/>
        <p:cNvGrpSpPr/>
        <p:nvPr/>
      </p:nvGrpSpPr>
      <p:grpSpPr>
        <a:xfrm>
          <a:off x="0" y="0"/>
          <a:ext cx="0" cy="0"/>
          <a:chOff x="0" y="0"/>
          <a:chExt cx="0" cy="0"/>
        </a:xfrm>
      </p:grpSpPr>
      <p:sp>
        <p:nvSpPr>
          <p:cNvPr id="17" name="Picture Placeholder 10"/>
          <p:cNvSpPr>
            <a:spLocks noGrp="1"/>
          </p:cNvSpPr>
          <p:nvPr>
            <p:ph type="pic" sz="quarter" idx="10"/>
          </p:nvPr>
        </p:nvSpPr>
        <p:spPr>
          <a:xfrm>
            <a:off x="752721" y="1187399"/>
            <a:ext cx="6187508" cy="3657600"/>
          </a:xfrm>
          <a:prstGeom prst="rect">
            <a:avLst/>
          </a:prstGeom>
        </p:spPr>
        <p:txBody>
          <a:bodyPr/>
          <a:lstStyle/>
          <a:p>
            <a:endParaRPr lang="en-US"/>
          </a:p>
        </p:txBody>
      </p:sp>
    </p:spTree>
    <p:extLst>
      <p:ext uri="{BB962C8B-B14F-4D97-AF65-F5344CB8AC3E}">
        <p14:creationId xmlns:p14="http://schemas.microsoft.com/office/powerpoint/2010/main" val="6598181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4_เค้าโครงแบบกำหนดเ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255721" y="1143000"/>
            <a:ext cx="6187508" cy="3657600"/>
          </a:xfrm>
          <a:prstGeom prst="rect">
            <a:avLst/>
          </a:prstGeom>
        </p:spPr>
        <p:txBody>
          <a:bodyPr/>
          <a:lstStyle/>
          <a:p>
            <a:endParaRPr lang="en-US"/>
          </a:p>
        </p:txBody>
      </p:sp>
    </p:spTree>
    <p:extLst>
      <p:ext uri="{BB962C8B-B14F-4D97-AF65-F5344CB8AC3E}">
        <p14:creationId xmlns:p14="http://schemas.microsoft.com/office/powerpoint/2010/main" val="35021709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5_เค้าโครงแบบกำหนดเอง">
    <p:spTree>
      <p:nvGrpSpPr>
        <p:cNvPr id="1" name=""/>
        <p:cNvGrpSpPr/>
        <p:nvPr/>
      </p:nvGrpSpPr>
      <p:grpSpPr>
        <a:xfrm>
          <a:off x="0" y="0"/>
          <a:ext cx="0" cy="0"/>
          <a:chOff x="0" y="0"/>
          <a:chExt cx="0" cy="0"/>
        </a:xfrm>
      </p:grpSpPr>
      <p:sp>
        <p:nvSpPr>
          <p:cNvPr id="18" name="Picture Placeholder 18"/>
          <p:cNvSpPr>
            <a:spLocks noGrp="1"/>
          </p:cNvSpPr>
          <p:nvPr>
            <p:ph type="pic" sz="quarter" idx="10"/>
          </p:nvPr>
        </p:nvSpPr>
        <p:spPr>
          <a:xfrm>
            <a:off x="1398077" y="1943100"/>
            <a:ext cx="5500007" cy="3467100"/>
          </a:xfrm>
          <a:prstGeom prst="rect">
            <a:avLst/>
          </a:prstGeom>
        </p:spPr>
        <p:txBody>
          <a:bodyPr/>
          <a:lstStyle/>
          <a:p>
            <a:endParaRPr lang="en-US"/>
          </a:p>
        </p:txBody>
      </p:sp>
    </p:spTree>
    <p:extLst>
      <p:ext uri="{BB962C8B-B14F-4D97-AF65-F5344CB8AC3E}">
        <p14:creationId xmlns:p14="http://schemas.microsoft.com/office/powerpoint/2010/main" val="4051189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6_เค้าโครงแบบกำหนดเอง">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5332110" y="1790700"/>
            <a:ext cx="5500007" cy="3467100"/>
          </a:xfrm>
          <a:prstGeom prst="rect">
            <a:avLst/>
          </a:prstGeom>
        </p:spPr>
        <p:txBody>
          <a:bodyPr/>
          <a:lstStyle/>
          <a:p>
            <a:endParaRPr lang="en-US"/>
          </a:p>
        </p:txBody>
      </p:sp>
    </p:spTree>
    <p:extLst>
      <p:ext uri="{BB962C8B-B14F-4D97-AF65-F5344CB8AC3E}">
        <p14:creationId xmlns:p14="http://schemas.microsoft.com/office/powerpoint/2010/main" val="31647870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7_เค้าโครงแบบกำหนดเ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350451" y="917049"/>
            <a:ext cx="3055559" cy="5039235"/>
          </a:xfrm>
          <a:prstGeom prst="rect">
            <a:avLst/>
          </a:prstGeom>
        </p:spPr>
        <p:txBody>
          <a:bodyPr/>
          <a:lstStyle/>
          <a:p>
            <a:endParaRPr lang="en-US"/>
          </a:p>
        </p:txBody>
      </p:sp>
    </p:spTree>
    <p:extLst>
      <p:ext uri="{BB962C8B-B14F-4D97-AF65-F5344CB8AC3E}">
        <p14:creationId xmlns:p14="http://schemas.microsoft.com/office/powerpoint/2010/main" val="4100844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4B45AE-09C3-4E7F-B17B-6A6F5A4E903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6DDC1695-C05C-4408-8A93-7EEB6D156D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724B282-2C78-4DFF-980D-1DF68EFDE7E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C3BD639E-F090-498D-8BED-599F0A5F5E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FFAA0F4-9D64-484B-983B-3361DD089A5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F50583CC-B6A3-465A-AB8D-9EAC8A274BEA}"/>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8" name="Нижний колонтитул 7">
            <a:extLst>
              <a:ext uri="{FF2B5EF4-FFF2-40B4-BE49-F238E27FC236}">
                <a16:creationId xmlns:a16="http://schemas.microsoft.com/office/drawing/2014/main" id="{5D1EB146-98A1-45D0-9BB8-D4730A015E0E}"/>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F78C145C-F0AF-447D-BA67-DED4320081F8}"/>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1486572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8_เค้าโครงแบบกำหนดเ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8005724" y="952500"/>
            <a:ext cx="3055559" cy="5039235"/>
          </a:xfrm>
          <a:prstGeom prst="rect">
            <a:avLst/>
          </a:prstGeom>
        </p:spPr>
        <p:txBody>
          <a:bodyPr/>
          <a:lstStyle/>
          <a:p>
            <a:endParaRPr lang="en-US"/>
          </a:p>
        </p:txBody>
      </p:sp>
    </p:spTree>
    <p:extLst>
      <p:ext uri="{BB962C8B-B14F-4D97-AF65-F5344CB8AC3E}">
        <p14:creationId xmlns:p14="http://schemas.microsoft.com/office/powerpoint/2010/main" val="222525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FA7975-E3FC-412A-9B13-A635FAE0CCD0}"/>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F8A5F4BF-E586-417D-B458-3341E1D899F4}"/>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4" name="Нижний колонтитул 3">
            <a:extLst>
              <a:ext uri="{FF2B5EF4-FFF2-40B4-BE49-F238E27FC236}">
                <a16:creationId xmlns:a16="http://schemas.microsoft.com/office/drawing/2014/main" id="{E01CCD27-F590-41A3-9FC7-BDE9A035005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B3CC10AA-87CC-4A79-AFA1-69D3E2E90076}"/>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4022757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17DB6A06-4FDE-4F65-9FA5-918C2F326520}"/>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3" name="Нижний колонтитул 2">
            <a:extLst>
              <a:ext uri="{FF2B5EF4-FFF2-40B4-BE49-F238E27FC236}">
                <a16:creationId xmlns:a16="http://schemas.microsoft.com/office/drawing/2014/main" id="{4A303293-D969-43C6-9BA4-0AC76519871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F6650ED1-88BA-40CC-A4FE-FF83604E7543}"/>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1142467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3E3F2B-4FA5-489A-BC17-6C22951EC25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24BAFF7D-8663-40A6-B46B-1065465CAC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279200DF-FF35-4AA2-9505-4873761AEC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52D00FE-E7B8-4720-BD13-A27FB56B9D41}"/>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5D235F51-82AC-4C8C-BD28-6768E5D41E0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64B8441-6BD9-415F-823F-14851450A26C}"/>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262429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F67957-4A61-4F0A-A91F-682F739F50F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C5703178-FBC8-4BB9-AC35-1C1F02EA52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E9897181-5640-460A-B1D0-9700270099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334A87F-1618-46A4-AB0D-DB7BE10CCB58}"/>
              </a:ext>
            </a:extLst>
          </p:cNvPr>
          <p:cNvSpPr>
            <a:spLocks noGrp="1"/>
          </p:cNvSpPr>
          <p:nvPr>
            <p:ph type="dt" sz="half" idx="10"/>
          </p:nvPr>
        </p:nvSpPr>
        <p:spPr/>
        <p:txBody>
          <a:bodyPr/>
          <a:lstStyle/>
          <a:p>
            <a:fld id="{9E32A7DF-F482-4F66-909E-C4FFE4DB3AEC}"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A2D3C69B-E1F8-47B0-9E61-F60BD50730B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352A0B5-5AB2-4C19-A195-24AAE0A1652F}"/>
              </a:ext>
            </a:extLst>
          </p:cNvPr>
          <p:cNvSpPr>
            <a:spLocks noGrp="1"/>
          </p:cNvSpPr>
          <p:nvPr>
            <p:ph type="sldNum" sz="quarter" idx="12"/>
          </p:nvPr>
        </p:nvSpPr>
        <p:spPr/>
        <p:txBody>
          <a:bodyPr/>
          <a:lstStyle/>
          <a:p>
            <a:fld id="{F4143E1C-07D0-43C5-831A-6E4A7968136A}" type="slidenum">
              <a:rPr lang="ru-RU" smtClean="0"/>
              <a:t>‹#›</a:t>
            </a:fld>
            <a:endParaRPr lang="ru-RU"/>
          </a:p>
        </p:txBody>
      </p:sp>
    </p:spTree>
    <p:extLst>
      <p:ext uri="{BB962C8B-B14F-4D97-AF65-F5344CB8AC3E}">
        <p14:creationId xmlns:p14="http://schemas.microsoft.com/office/powerpoint/2010/main" val="1535393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41" Type="http://schemas.openxmlformats.org/officeDocument/2006/relationships/image" Target="../media/image1.jp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585A4A-BB73-43B6-A2B0-BF31B92454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C8C15C0E-1E10-4D49-876A-FC48722BAB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2163851-4492-4AA7-AC11-311615E593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32A7DF-F482-4F66-909E-C4FFE4DB3AEC}"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B34817DE-1141-4AF9-9585-F8F2B446CB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0ADEE336-1C29-44A2-8153-FE2AD31D03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143E1C-07D0-43C5-831A-6E4A7968136A}" type="slidenum">
              <a:rPr lang="ru-RU" smtClean="0"/>
              <a:t>‹#›</a:t>
            </a:fld>
            <a:endParaRPr lang="ru-RU"/>
          </a:p>
        </p:txBody>
      </p:sp>
    </p:spTree>
    <p:extLst>
      <p:ext uri="{BB962C8B-B14F-4D97-AF65-F5344CB8AC3E}">
        <p14:creationId xmlns:p14="http://schemas.microsoft.com/office/powerpoint/2010/main" val="940644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10157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Lst>
  <p:txStyles>
    <p:titleStyle>
      <a:lvl1pPr algn="ctr" defTabSz="4572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4572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371475" indent="-142875" algn="l" defTabSz="4572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571500" indent="-114300" algn="l" defTabSz="4572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800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10287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573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859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7145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43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th-TH"/>
      </a:defPPr>
      <a:lvl1pPr marL="0" algn="l" defTabSz="457200" rtl="0" eaLnBrk="1" latinLnBrk="0" hangingPunct="1">
        <a:defRPr sz="1400" kern="1200">
          <a:solidFill>
            <a:schemeClr val="tx1"/>
          </a:solidFill>
          <a:latin typeface="+mn-lt"/>
          <a:ea typeface="+mn-ea"/>
          <a:cs typeface="+mn-cs"/>
        </a:defRPr>
      </a:lvl1pPr>
      <a:lvl2pPr marL="228600" algn="l" defTabSz="457200" rtl="0" eaLnBrk="1" latinLnBrk="0" hangingPunct="1">
        <a:defRPr sz="1400" kern="1200">
          <a:solidFill>
            <a:schemeClr val="tx1"/>
          </a:solidFill>
          <a:latin typeface="+mn-lt"/>
          <a:ea typeface="+mn-ea"/>
          <a:cs typeface="+mn-cs"/>
        </a:defRPr>
      </a:lvl2pPr>
      <a:lvl3pPr marL="457200" algn="l" defTabSz="457200" rtl="0" eaLnBrk="1" latinLnBrk="0" hangingPunct="1">
        <a:defRPr sz="1400" kern="1200">
          <a:solidFill>
            <a:schemeClr val="tx1"/>
          </a:solidFill>
          <a:latin typeface="+mn-lt"/>
          <a:ea typeface="+mn-ea"/>
          <a:cs typeface="+mn-cs"/>
        </a:defRPr>
      </a:lvl3pPr>
      <a:lvl4pPr marL="685800" algn="l" defTabSz="457200" rtl="0" eaLnBrk="1" latinLnBrk="0" hangingPunct="1">
        <a:defRPr sz="1400" kern="1200">
          <a:solidFill>
            <a:schemeClr val="tx1"/>
          </a:solidFill>
          <a:latin typeface="+mn-lt"/>
          <a:ea typeface="+mn-ea"/>
          <a:cs typeface="+mn-cs"/>
        </a:defRPr>
      </a:lvl4pPr>
      <a:lvl5pPr marL="914400" algn="l" defTabSz="457200" rtl="0" eaLnBrk="1" latinLnBrk="0" hangingPunct="1">
        <a:defRPr sz="1400" kern="1200">
          <a:solidFill>
            <a:schemeClr val="tx1"/>
          </a:solidFill>
          <a:latin typeface="+mn-lt"/>
          <a:ea typeface="+mn-ea"/>
          <a:cs typeface="+mn-cs"/>
        </a:defRPr>
      </a:lvl5pPr>
      <a:lvl6pPr marL="1143000" algn="l" defTabSz="457200" rtl="0" eaLnBrk="1" latinLnBrk="0" hangingPunct="1">
        <a:defRPr sz="1400" kern="1200">
          <a:solidFill>
            <a:schemeClr val="tx1"/>
          </a:solidFill>
          <a:latin typeface="+mn-lt"/>
          <a:ea typeface="+mn-ea"/>
          <a:cs typeface="+mn-cs"/>
        </a:defRPr>
      </a:lvl6pPr>
      <a:lvl7pPr marL="1371600" algn="l" defTabSz="457200" rtl="0" eaLnBrk="1" latinLnBrk="0" hangingPunct="1">
        <a:defRPr sz="1400" kern="1200">
          <a:solidFill>
            <a:schemeClr val="tx1"/>
          </a:solidFill>
          <a:latin typeface="+mn-lt"/>
          <a:ea typeface="+mn-ea"/>
          <a:cs typeface="+mn-cs"/>
        </a:defRPr>
      </a:lvl7pPr>
      <a:lvl8pPr marL="1600200" algn="l" defTabSz="457200" rtl="0" eaLnBrk="1" latinLnBrk="0" hangingPunct="1">
        <a:defRPr sz="1400" kern="1200">
          <a:solidFill>
            <a:schemeClr val="tx1"/>
          </a:solidFill>
          <a:latin typeface="+mn-lt"/>
          <a:ea typeface="+mn-ea"/>
          <a:cs typeface="+mn-cs"/>
        </a:defRPr>
      </a:lvl8pPr>
      <a:lvl9pPr marL="1828800" algn="l" defTabSz="4572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600200"/>
            <a:ext cx="9184239" cy="5295901"/>
          </a:xfrm>
        </p:spPr>
      </p:sp>
      <p:sp>
        <p:nvSpPr>
          <p:cNvPr id="12" name="Rectangle 1"/>
          <p:cNvSpPr/>
          <p:nvPr/>
        </p:nvSpPr>
        <p:spPr>
          <a:xfrm>
            <a:off x="18130" y="-4621"/>
            <a:ext cx="7414834" cy="2186711"/>
          </a:xfrm>
          <a:custGeom>
            <a:avLst/>
            <a:gdLst>
              <a:gd name="connsiteX0" fmla="*/ 0 w 12619037"/>
              <a:gd name="connsiteY0" fmla="*/ 0 h 4758024"/>
              <a:gd name="connsiteX1" fmla="*/ 12619037 w 12619037"/>
              <a:gd name="connsiteY1" fmla="*/ 0 h 4758024"/>
              <a:gd name="connsiteX2" fmla="*/ 12619037 w 12619037"/>
              <a:gd name="connsiteY2" fmla="*/ 4758024 h 4758024"/>
              <a:gd name="connsiteX3" fmla="*/ 0 w 12619037"/>
              <a:gd name="connsiteY3" fmla="*/ 4758024 h 4758024"/>
              <a:gd name="connsiteX4" fmla="*/ 0 w 12619037"/>
              <a:gd name="connsiteY4" fmla="*/ 0 h 4758024"/>
              <a:gd name="connsiteX0" fmla="*/ 0 w 12619037"/>
              <a:gd name="connsiteY0" fmla="*/ 0 h 4758024"/>
              <a:gd name="connsiteX1" fmla="*/ 12619037 w 12619037"/>
              <a:gd name="connsiteY1" fmla="*/ 0 h 4758024"/>
              <a:gd name="connsiteX2" fmla="*/ 10973117 w 12619037"/>
              <a:gd name="connsiteY2" fmla="*/ 4282536 h 4758024"/>
              <a:gd name="connsiteX3" fmla="*/ 0 w 12619037"/>
              <a:gd name="connsiteY3" fmla="*/ 4758024 h 4758024"/>
              <a:gd name="connsiteX4" fmla="*/ 0 w 12619037"/>
              <a:gd name="connsiteY4" fmla="*/ 0 h 4758024"/>
              <a:gd name="connsiteX0" fmla="*/ 36576 w 12655613"/>
              <a:gd name="connsiteY0" fmla="*/ 0 h 5379816"/>
              <a:gd name="connsiteX1" fmla="*/ 12655613 w 12655613"/>
              <a:gd name="connsiteY1" fmla="*/ 0 h 5379816"/>
              <a:gd name="connsiteX2" fmla="*/ 11009693 w 12655613"/>
              <a:gd name="connsiteY2" fmla="*/ 4282536 h 5379816"/>
              <a:gd name="connsiteX3" fmla="*/ 0 w 12655613"/>
              <a:gd name="connsiteY3" fmla="*/ 5379816 h 5379816"/>
              <a:gd name="connsiteX4" fmla="*/ 36576 w 12655613"/>
              <a:gd name="connsiteY4" fmla="*/ 0 h 5379816"/>
              <a:gd name="connsiteX0" fmla="*/ 36576 w 13716317"/>
              <a:gd name="connsiteY0" fmla="*/ 0 h 5379816"/>
              <a:gd name="connsiteX1" fmla="*/ 13716317 w 13716317"/>
              <a:gd name="connsiteY1" fmla="*/ 0 h 5379816"/>
              <a:gd name="connsiteX2" fmla="*/ 11009693 w 13716317"/>
              <a:gd name="connsiteY2" fmla="*/ 4282536 h 5379816"/>
              <a:gd name="connsiteX3" fmla="*/ 0 w 13716317"/>
              <a:gd name="connsiteY3" fmla="*/ 5379816 h 5379816"/>
              <a:gd name="connsiteX4" fmla="*/ 36576 w 13716317"/>
              <a:gd name="connsiteY4" fmla="*/ 0 h 5379816"/>
              <a:gd name="connsiteX0" fmla="*/ 0 w 13679741"/>
              <a:gd name="connsiteY0" fmla="*/ 0 h 5343240"/>
              <a:gd name="connsiteX1" fmla="*/ 13679741 w 13679741"/>
              <a:gd name="connsiteY1" fmla="*/ 0 h 5343240"/>
              <a:gd name="connsiteX2" fmla="*/ 10973117 w 13679741"/>
              <a:gd name="connsiteY2" fmla="*/ 4282536 h 5343240"/>
              <a:gd name="connsiteX3" fmla="*/ 0 w 13679741"/>
              <a:gd name="connsiteY3" fmla="*/ 5343240 h 5343240"/>
              <a:gd name="connsiteX4" fmla="*/ 0 w 13679741"/>
              <a:gd name="connsiteY4" fmla="*/ 0 h 5343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79741" h="5343240">
                <a:moveTo>
                  <a:pt x="0" y="0"/>
                </a:moveTo>
                <a:lnTo>
                  <a:pt x="13679741" y="0"/>
                </a:lnTo>
                <a:lnTo>
                  <a:pt x="10973117" y="4282536"/>
                </a:lnTo>
                <a:lnTo>
                  <a:pt x="0" y="5343240"/>
                </a:lnTo>
                <a:lnTo>
                  <a:pt x="0" y="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4" name="TextBox 13"/>
          <p:cNvSpPr txBox="1"/>
          <p:nvPr/>
        </p:nvSpPr>
        <p:spPr>
          <a:xfrm>
            <a:off x="395615" y="0"/>
            <a:ext cx="5986068" cy="1554272"/>
          </a:xfrm>
          <a:prstGeom prst="rect">
            <a:avLst/>
          </a:prstGeom>
          <a:noFill/>
        </p:spPr>
        <p:txBody>
          <a:bodyPr wrap="square" rtlCol="0">
            <a:spAutoFit/>
          </a:bodyPr>
          <a:lstStyle/>
          <a:p>
            <a:pPr defTabSz="1086602"/>
            <a:r>
              <a:rPr lang="ru-RU" sz="4750" b="1" dirty="0">
                <a:solidFill>
                  <a:prstClr val="white">
                    <a:lumMod val="95000"/>
                  </a:prstClr>
                </a:solidFill>
                <a:latin typeface="+mj-lt"/>
                <a:ea typeface="Lato Black" charset="0"/>
                <a:cs typeface="Lato Black" charset="0"/>
              </a:rPr>
              <a:t>ЗЕМЕЛЬНЫЕ РЕСУРСЫ РОССИИ</a:t>
            </a:r>
            <a:endParaRPr lang="en-US" sz="4750" b="1" dirty="0">
              <a:solidFill>
                <a:prstClr val="white">
                  <a:lumMod val="95000"/>
                </a:prstClr>
              </a:solidFill>
              <a:latin typeface="+mj-lt"/>
              <a:ea typeface="Lato Black" charset="0"/>
              <a:cs typeface="Lato Black" charset="0"/>
            </a:endParaRPr>
          </a:p>
        </p:txBody>
      </p:sp>
    </p:spTree>
    <p:extLst>
      <p:ext uri="{BB962C8B-B14F-4D97-AF65-F5344CB8AC3E}">
        <p14:creationId xmlns:p14="http://schemas.microsoft.com/office/powerpoint/2010/main" val="1127238512"/>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icture Placeholder 27"/>
          <p:cNvSpPr>
            <a:spLocks noGrp="1"/>
          </p:cNvSpPr>
          <p:nvPr>
            <p:ph type="pic" sz="quarter" idx="10"/>
          </p:nvPr>
        </p:nvSpPr>
        <p:spPr/>
      </p:sp>
      <p:grpSp>
        <p:nvGrpSpPr>
          <p:cNvPr id="20" name="กลุ่ม 54"/>
          <p:cNvGrpSpPr/>
          <p:nvPr/>
        </p:nvGrpSpPr>
        <p:grpSpPr>
          <a:xfrm>
            <a:off x="3911218" y="38100"/>
            <a:ext cx="4623183" cy="592181"/>
            <a:chOff x="12593106" y="3054233"/>
            <a:chExt cx="9377738" cy="1184362"/>
          </a:xfrm>
        </p:grpSpPr>
        <p:sp>
          <p:nvSpPr>
            <p:cNvPr id="21" name="TextBox 20"/>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cs typeface="Lato Light"/>
                </a:rPr>
                <a:t>Место для текста</a:t>
              </a:r>
              <a:endParaRPr lang="en-US" sz="900" dirty="0">
                <a:solidFill>
                  <a:prstClr val="white">
                    <a:lumMod val="65000"/>
                  </a:prstClr>
                </a:solidFill>
                <a:cs typeface="Lato Light"/>
              </a:endParaRPr>
            </a:p>
          </p:txBody>
        </p:sp>
        <p:sp>
          <p:nvSpPr>
            <p:cNvPr id="22" name="TextBox 21"/>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grpSp>
        <p:nvGrpSpPr>
          <p:cNvPr id="23" name="Group 22"/>
          <p:cNvGrpSpPr/>
          <p:nvPr/>
        </p:nvGrpSpPr>
        <p:grpSpPr>
          <a:xfrm>
            <a:off x="990600" y="4305300"/>
            <a:ext cx="10325100" cy="1705122"/>
            <a:chOff x="13075148" y="6750903"/>
            <a:chExt cx="20650200" cy="3410244"/>
          </a:xfrm>
        </p:grpSpPr>
        <p:sp>
          <p:nvSpPr>
            <p:cNvPr id="24" name="Title 20"/>
            <p:cNvSpPr txBox="1">
              <a:spLocks/>
            </p:cNvSpPr>
            <p:nvPr/>
          </p:nvSpPr>
          <p:spPr bwMode="auto">
            <a:xfrm>
              <a:off x="13075148" y="7564653"/>
              <a:ext cx="20650200" cy="2596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l" defTabSz="228600" rtl="0" eaLnBrk="1" fontAlgn="auto" latinLnBrk="0" hangingPunct="1">
                <a:lnSpc>
                  <a:spcPct val="13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endParaRPr>
            </a:p>
            <a:p>
              <a:pPr defTabSz="228600">
                <a:lnSpc>
                  <a:spcPct val="130000"/>
                </a:lnSpc>
              </a:pPr>
              <a:endParaRPr lang="en-US" sz="1200" dirty="0">
                <a:solidFill>
                  <a:prstClr val="white">
                    <a:lumMod val="75000"/>
                  </a:prstClr>
                </a:solidFill>
                <a:latin typeface="Lato" pitchFamily="34" charset="0"/>
                <a:ea typeface="Lato" pitchFamily="34" charset="0"/>
                <a:cs typeface="Lato" pitchFamily="34" charset="0"/>
              </a:endParaRPr>
            </a:p>
          </p:txBody>
        </p:sp>
        <p:sp>
          <p:nvSpPr>
            <p:cNvPr id="25" name="TextBox 24"/>
            <p:cNvSpPr txBox="1"/>
            <p:nvPr/>
          </p:nvSpPr>
          <p:spPr>
            <a:xfrm>
              <a:off x="13188468" y="6750903"/>
              <a:ext cx="7124938" cy="723274"/>
            </a:xfrm>
            <a:prstGeom prst="rect">
              <a:avLst/>
            </a:prstGeom>
            <a:noFill/>
          </p:spPr>
          <p:txBody>
            <a:bodyPr wrap="square" rtlCol="0">
              <a:spAutoFit/>
            </a:bodyPr>
            <a:lstStyle/>
            <a:p>
              <a:pPr defTabSz="1086602"/>
              <a:r>
                <a:rPr lang="ru-RU" sz="1750" b="1" dirty="0">
                  <a:solidFill>
                    <a:srgbClr val="4AB5C4"/>
                  </a:solidFill>
                  <a:latin typeface="+mj-lt"/>
                  <a:ea typeface="Lato Black" charset="0"/>
                  <a:cs typeface="Lato Black" charset="0"/>
                </a:rPr>
                <a:t>Подзаголовок</a:t>
              </a:r>
              <a:endParaRPr lang="en-US" sz="1750" b="1" dirty="0">
                <a:solidFill>
                  <a:srgbClr val="4AB5C4"/>
                </a:solidFill>
                <a:latin typeface="+mj-lt"/>
                <a:ea typeface="Lato Black" charset="0"/>
                <a:cs typeface="Lato Black" charset="0"/>
              </a:endParaRPr>
            </a:p>
          </p:txBody>
        </p:sp>
      </p:grpSp>
    </p:spTree>
    <p:extLst>
      <p:ext uri="{BB962C8B-B14F-4D97-AF65-F5344CB8AC3E}">
        <p14:creationId xmlns:p14="http://schemas.microsoft.com/office/powerpoint/2010/main" val="1273073819"/>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p:sp>
      <p:grpSp>
        <p:nvGrpSpPr>
          <p:cNvPr id="20" name="กลุ่ม 54"/>
          <p:cNvGrpSpPr/>
          <p:nvPr/>
        </p:nvGrpSpPr>
        <p:grpSpPr>
          <a:xfrm>
            <a:off x="3911218" y="38100"/>
            <a:ext cx="4623183" cy="592181"/>
            <a:chOff x="12593106" y="3054233"/>
            <a:chExt cx="9377738" cy="1184362"/>
          </a:xfrm>
        </p:grpSpPr>
        <p:sp>
          <p:nvSpPr>
            <p:cNvPr id="21" name="TextBox 20"/>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latin typeface="+mj-lt"/>
                  <a:cs typeface="Lato Light"/>
                </a:rPr>
                <a:t>Место для текста</a:t>
              </a:r>
              <a:endParaRPr lang="en-US" sz="900" dirty="0">
                <a:solidFill>
                  <a:prstClr val="white">
                    <a:lumMod val="65000"/>
                  </a:prstClr>
                </a:solidFill>
                <a:latin typeface="+mj-lt"/>
                <a:cs typeface="Lato Light"/>
              </a:endParaRPr>
            </a:p>
          </p:txBody>
        </p:sp>
        <p:sp>
          <p:nvSpPr>
            <p:cNvPr id="22" name="TextBox 21"/>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grpSp>
        <p:nvGrpSpPr>
          <p:cNvPr id="23" name="Group 22"/>
          <p:cNvGrpSpPr/>
          <p:nvPr/>
        </p:nvGrpSpPr>
        <p:grpSpPr>
          <a:xfrm>
            <a:off x="952500" y="943546"/>
            <a:ext cx="10287000" cy="1596555"/>
            <a:chOff x="13075148" y="6750903"/>
            <a:chExt cx="20574000" cy="3193110"/>
          </a:xfrm>
        </p:grpSpPr>
        <p:sp>
          <p:nvSpPr>
            <p:cNvPr id="24" name="Title 20"/>
            <p:cNvSpPr txBox="1">
              <a:spLocks/>
            </p:cNvSpPr>
            <p:nvPr/>
          </p:nvSpPr>
          <p:spPr bwMode="auto">
            <a:xfrm>
              <a:off x="13075148" y="7347519"/>
              <a:ext cx="20574000" cy="2596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l" defTabSz="228600" rtl="0" eaLnBrk="1" fontAlgn="auto" latinLnBrk="0" hangingPunct="1">
                <a:lnSpc>
                  <a:spcPct val="13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endParaRPr>
            </a:p>
            <a:p>
              <a:pPr defTabSz="228600">
                <a:lnSpc>
                  <a:spcPct val="130000"/>
                </a:lnSpc>
              </a:pPr>
              <a:endParaRPr lang="en-US" sz="1200" dirty="0">
                <a:solidFill>
                  <a:prstClr val="white">
                    <a:lumMod val="75000"/>
                  </a:prstClr>
                </a:solidFill>
                <a:latin typeface="Lato" pitchFamily="34" charset="0"/>
                <a:ea typeface="Lato" pitchFamily="34" charset="0"/>
                <a:cs typeface="Lato" pitchFamily="34" charset="0"/>
              </a:endParaRPr>
            </a:p>
          </p:txBody>
        </p:sp>
        <p:sp>
          <p:nvSpPr>
            <p:cNvPr id="25" name="TextBox 24"/>
            <p:cNvSpPr txBox="1"/>
            <p:nvPr/>
          </p:nvSpPr>
          <p:spPr>
            <a:xfrm>
              <a:off x="13188468" y="6750903"/>
              <a:ext cx="7124938" cy="723274"/>
            </a:xfrm>
            <a:prstGeom prst="rect">
              <a:avLst/>
            </a:prstGeom>
            <a:noFill/>
          </p:spPr>
          <p:txBody>
            <a:bodyPr wrap="square" rtlCol="0">
              <a:spAutoFit/>
            </a:bodyPr>
            <a:lstStyle/>
            <a:p>
              <a:pPr defTabSz="1086602"/>
              <a:r>
                <a:rPr lang="ru-RU" sz="1750" b="1" dirty="0">
                  <a:solidFill>
                    <a:srgbClr val="4AB5C4"/>
                  </a:solidFill>
                  <a:latin typeface="+mj-lt"/>
                  <a:ea typeface="Lato Black" charset="0"/>
                  <a:cs typeface="Lato Black" charset="0"/>
                </a:rPr>
                <a:t>Подзаголовок</a:t>
              </a:r>
              <a:endParaRPr lang="en-US" sz="1750" b="1" dirty="0">
                <a:solidFill>
                  <a:srgbClr val="4AB5C4"/>
                </a:solidFill>
                <a:latin typeface="+mj-lt"/>
                <a:ea typeface="Lato Black" charset="0"/>
                <a:cs typeface="Lato Black" charset="0"/>
              </a:endParaRPr>
            </a:p>
          </p:txBody>
        </p:sp>
      </p:grpSp>
    </p:spTree>
    <p:extLst>
      <p:ext uri="{BB962C8B-B14F-4D97-AF65-F5344CB8AC3E}">
        <p14:creationId xmlns:p14="http://schemas.microsoft.com/office/powerpoint/2010/main" val="1487477054"/>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24"/>
          </p:nvPr>
        </p:nvSpPr>
        <p:spPr/>
      </p:sp>
      <p:sp>
        <p:nvSpPr>
          <p:cNvPr id="7" name="Picture Placeholder 6"/>
          <p:cNvSpPr>
            <a:spLocks noGrp="1"/>
          </p:cNvSpPr>
          <p:nvPr>
            <p:ph type="pic" sz="quarter" idx="25"/>
          </p:nvPr>
        </p:nvSpPr>
        <p:spPr/>
      </p:sp>
      <p:sp>
        <p:nvSpPr>
          <p:cNvPr id="8" name="Picture Placeholder 7"/>
          <p:cNvSpPr>
            <a:spLocks noGrp="1"/>
          </p:cNvSpPr>
          <p:nvPr>
            <p:ph type="pic" sz="quarter" idx="26"/>
          </p:nvPr>
        </p:nvSpPr>
        <p:spPr/>
      </p:sp>
      <p:sp>
        <p:nvSpPr>
          <p:cNvPr id="9" name="Picture Placeholder 8"/>
          <p:cNvSpPr>
            <a:spLocks noGrp="1"/>
          </p:cNvSpPr>
          <p:nvPr>
            <p:ph type="pic" sz="quarter" idx="27"/>
          </p:nvPr>
        </p:nvSpPr>
        <p:spPr/>
      </p:sp>
      <p:grpSp>
        <p:nvGrpSpPr>
          <p:cNvPr id="12" name="Group 11"/>
          <p:cNvGrpSpPr/>
          <p:nvPr/>
        </p:nvGrpSpPr>
        <p:grpSpPr>
          <a:xfrm>
            <a:off x="7962900" y="1028699"/>
            <a:ext cx="3530974" cy="1854558"/>
            <a:chOff x="13075148" y="6981594"/>
            <a:chExt cx="14229892" cy="1871523"/>
          </a:xfrm>
        </p:grpSpPr>
        <p:sp>
          <p:nvSpPr>
            <p:cNvPr id="13" name="Title 20"/>
            <p:cNvSpPr txBox="1">
              <a:spLocks/>
            </p:cNvSpPr>
            <p:nvPr/>
          </p:nvSpPr>
          <p:spPr bwMode="auto">
            <a:xfrm>
              <a:off x="13075148" y="7300215"/>
              <a:ext cx="14229892" cy="155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p:txBody>
        </p:sp>
        <p:sp>
          <p:nvSpPr>
            <p:cNvPr id="14" name="TextBox 13"/>
            <p:cNvSpPr txBox="1"/>
            <p:nvPr/>
          </p:nvSpPr>
          <p:spPr>
            <a:xfrm>
              <a:off x="13188468" y="6981594"/>
              <a:ext cx="13320998" cy="364945"/>
            </a:xfrm>
            <a:prstGeom prst="rect">
              <a:avLst/>
            </a:prstGeom>
            <a:noFill/>
          </p:spPr>
          <p:txBody>
            <a:bodyPr wrap="square" rtlCol="0">
              <a:spAutoFit/>
            </a:bodyPr>
            <a:lstStyle/>
            <a:p>
              <a:pPr defTabSz="1086602"/>
              <a:r>
                <a:rPr lang="ru-RU" sz="1750" b="1" dirty="0">
                  <a:solidFill>
                    <a:srgbClr val="4AB5C4"/>
                  </a:solidFill>
                  <a:latin typeface="+mj-lt"/>
                  <a:ea typeface="Lato Black" charset="0"/>
                  <a:cs typeface="Lato Black" charset="0"/>
                </a:rPr>
                <a:t>Подзаголовок</a:t>
              </a:r>
              <a:endParaRPr lang="en-US" sz="1750" b="1" dirty="0">
                <a:solidFill>
                  <a:srgbClr val="4AB5C4"/>
                </a:solidFill>
                <a:latin typeface="+mj-lt"/>
                <a:ea typeface="Lato Black" charset="0"/>
                <a:cs typeface="Lato Black" charset="0"/>
              </a:endParaRPr>
            </a:p>
          </p:txBody>
        </p:sp>
      </p:grpSp>
      <p:grpSp>
        <p:nvGrpSpPr>
          <p:cNvPr id="15" name="กลุ่ม 33"/>
          <p:cNvGrpSpPr/>
          <p:nvPr/>
        </p:nvGrpSpPr>
        <p:grpSpPr>
          <a:xfrm>
            <a:off x="7962900" y="3233239"/>
            <a:ext cx="3239936" cy="806293"/>
            <a:chOff x="1084743" y="-75162"/>
            <a:chExt cx="6479871" cy="1612585"/>
          </a:xfrm>
        </p:grpSpPr>
        <p:sp>
          <p:nvSpPr>
            <p:cNvPr id="16" name="TextBox 15"/>
            <p:cNvSpPr txBox="1"/>
            <p:nvPr/>
          </p:nvSpPr>
          <p:spPr>
            <a:xfrm>
              <a:off x="2380143" y="-75162"/>
              <a:ext cx="5184471" cy="1612585"/>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a:t>
              </a:r>
            </a:p>
          </p:txBody>
        </p:sp>
        <p:grpSp>
          <p:nvGrpSpPr>
            <p:cNvPr id="17" name="กลุ่ม 35"/>
            <p:cNvGrpSpPr/>
            <p:nvPr/>
          </p:nvGrpSpPr>
          <p:grpSpPr>
            <a:xfrm>
              <a:off x="1084743" y="222069"/>
              <a:ext cx="927304" cy="927304"/>
              <a:chOff x="1095022" y="-1242008"/>
              <a:chExt cx="1371600" cy="1371600"/>
            </a:xfrm>
          </p:grpSpPr>
          <p:sp>
            <p:nvSpPr>
              <p:cNvPr id="18"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grpSp>
        <p:nvGrpSpPr>
          <p:cNvPr id="20" name="กลุ่ม 33"/>
          <p:cNvGrpSpPr/>
          <p:nvPr/>
        </p:nvGrpSpPr>
        <p:grpSpPr>
          <a:xfrm>
            <a:off x="7962900" y="4178913"/>
            <a:ext cx="3239936" cy="806293"/>
            <a:chOff x="1084743" y="-75162"/>
            <a:chExt cx="6479871" cy="1612585"/>
          </a:xfrm>
        </p:grpSpPr>
        <p:sp>
          <p:nvSpPr>
            <p:cNvPr id="21" name="TextBox 20"/>
            <p:cNvSpPr txBox="1"/>
            <p:nvPr/>
          </p:nvSpPr>
          <p:spPr>
            <a:xfrm>
              <a:off x="2380143" y="-75162"/>
              <a:ext cx="5184471" cy="1612585"/>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a:t>
              </a:r>
            </a:p>
          </p:txBody>
        </p:sp>
        <p:grpSp>
          <p:nvGrpSpPr>
            <p:cNvPr id="22" name="กลุ่ม 35"/>
            <p:cNvGrpSpPr/>
            <p:nvPr/>
          </p:nvGrpSpPr>
          <p:grpSpPr>
            <a:xfrm>
              <a:off x="1084743" y="222069"/>
              <a:ext cx="927304" cy="927304"/>
              <a:chOff x="1095022" y="-1242008"/>
              <a:chExt cx="1371600" cy="1371600"/>
            </a:xfrm>
          </p:grpSpPr>
          <p:sp>
            <p:nvSpPr>
              <p:cNvPr id="23"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2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grpSp>
        <p:nvGrpSpPr>
          <p:cNvPr id="25" name="กลุ่ม 33"/>
          <p:cNvGrpSpPr/>
          <p:nvPr/>
        </p:nvGrpSpPr>
        <p:grpSpPr>
          <a:xfrm>
            <a:off x="7977982" y="5132255"/>
            <a:ext cx="3239936" cy="806293"/>
            <a:chOff x="1084743" y="-75162"/>
            <a:chExt cx="6479871" cy="1612585"/>
          </a:xfrm>
        </p:grpSpPr>
        <p:sp>
          <p:nvSpPr>
            <p:cNvPr id="26" name="TextBox 25"/>
            <p:cNvSpPr txBox="1"/>
            <p:nvPr/>
          </p:nvSpPr>
          <p:spPr>
            <a:xfrm>
              <a:off x="2380143" y="-75162"/>
              <a:ext cx="5184471" cy="1612585"/>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a:t>
              </a:r>
            </a:p>
          </p:txBody>
        </p:sp>
        <p:grpSp>
          <p:nvGrpSpPr>
            <p:cNvPr id="27" name="กลุ่ม 35"/>
            <p:cNvGrpSpPr/>
            <p:nvPr/>
          </p:nvGrpSpPr>
          <p:grpSpPr>
            <a:xfrm>
              <a:off x="1084743" y="222069"/>
              <a:ext cx="927304" cy="927304"/>
              <a:chOff x="1095022" y="-1242008"/>
              <a:chExt cx="1371600" cy="1371600"/>
            </a:xfrm>
          </p:grpSpPr>
          <p:sp>
            <p:nvSpPr>
              <p:cNvPr id="28"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29"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spTree>
    <p:extLst>
      <p:ext uri="{BB962C8B-B14F-4D97-AF65-F5344CB8AC3E}">
        <p14:creationId xmlns:p14="http://schemas.microsoft.com/office/powerpoint/2010/main" val="578794658"/>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
        <p:nvSpPr>
          <p:cNvPr id="5" name="Picture Placeholder 4"/>
          <p:cNvSpPr>
            <a:spLocks noGrp="1"/>
          </p:cNvSpPr>
          <p:nvPr>
            <p:ph type="pic" sz="quarter" idx="17"/>
          </p:nvPr>
        </p:nvSpPr>
        <p:spPr/>
      </p:sp>
      <p:sp>
        <p:nvSpPr>
          <p:cNvPr id="6" name="Picture Placeholder 5"/>
          <p:cNvSpPr>
            <a:spLocks noGrp="1"/>
          </p:cNvSpPr>
          <p:nvPr>
            <p:ph type="pic" sz="quarter" idx="18"/>
          </p:nvPr>
        </p:nvSpPr>
        <p:spPr/>
      </p:sp>
      <p:sp>
        <p:nvSpPr>
          <p:cNvPr id="7" name="Picture Placeholder 6"/>
          <p:cNvSpPr>
            <a:spLocks noGrp="1"/>
          </p:cNvSpPr>
          <p:nvPr>
            <p:ph type="pic" sz="quarter" idx="19"/>
          </p:nvPr>
        </p:nvSpPr>
        <p:spPr/>
      </p:sp>
    </p:spTree>
    <p:extLst>
      <p:ext uri="{BB962C8B-B14F-4D97-AF65-F5344CB8AC3E}">
        <p14:creationId xmlns:p14="http://schemas.microsoft.com/office/powerpoint/2010/main" val="662585687"/>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7" name="กลุ่ม 54"/>
          <p:cNvGrpSpPr/>
          <p:nvPr/>
        </p:nvGrpSpPr>
        <p:grpSpPr>
          <a:xfrm>
            <a:off x="3911218" y="38100"/>
            <a:ext cx="4623183" cy="592181"/>
            <a:chOff x="12593106" y="3054233"/>
            <a:chExt cx="9377738" cy="1184362"/>
          </a:xfrm>
        </p:grpSpPr>
        <p:sp>
          <p:nvSpPr>
            <p:cNvPr id="278" name="TextBox 277"/>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cs typeface="Lato Light"/>
                </a:rPr>
                <a:t>Место для текста</a:t>
              </a:r>
              <a:endParaRPr lang="en-US" sz="900" dirty="0">
                <a:solidFill>
                  <a:prstClr val="white">
                    <a:lumMod val="65000"/>
                  </a:prstClr>
                </a:solidFill>
                <a:cs typeface="Lato Light"/>
              </a:endParaRPr>
            </a:p>
          </p:txBody>
        </p:sp>
        <p:sp>
          <p:nvSpPr>
            <p:cNvPr id="279" name="TextBox 278"/>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grpSp>
        <p:nvGrpSpPr>
          <p:cNvPr id="280" name="Group 279"/>
          <p:cNvGrpSpPr/>
          <p:nvPr/>
        </p:nvGrpSpPr>
        <p:grpSpPr>
          <a:xfrm>
            <a:off x="419100" y="4302067"/>
            <a:ext cx="9319626" cy="1737501"/>
            <a:chOff x="12998948" y="6750903"/>
            <a:chExt cx="18639251" cy="3475002"/>
          </a:xfrm>
        </p:grpSpPr>
        <p:sp>
          <p:nvSpPr>
            <p:cNvPr id="281" name="Title 20"/>
            <p:cNvSpPr txBox="1">
              <a:spLocks/>
            </p:cNvSpPr>
            <p:nvPr/>
          </p:nvSpPr>
          <p:spPr bwMode="auto">
            <a:xfrm>
              <a:off x="12998948" y="7629411"/>
              <a:ext cx="18639251" cy="2596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l" defTabSz="228600" rtl="0" eaLnBrk="1" fontAlgn="auto" latinLnBrk="0" hangingPunct="1">
                <a:lnSpc>
                  <a:spcPct val="13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endParaRPr>
            </a:p>
            <a:p>
              <a:pPr defTabSz="228600">
                <a:lnSpc>
                  <a:spcPct val="130000"/>
                </a:lnSpc>
              </a:pPr>
              <a:endParaRPr lang="en-US" sz="1200" dirty="0">
                <a:solidFill>
                  <a:prstClr val="white">
                    <a:lumMod val="75000"/>
                  </a:prstClr>
                </a:solidFill>
                <a:latin typeface="Lato" pitchFamily="34" charset="0"/>
                <a:ea typeface="Lato" pitchFamily="34" charset="0"/>
                <a:cs typeface="Lato" pitchFamily="34" charset="0"/>
              </a:endParaRPr>
            </a:p>
          </p:txBody>
        </p:sp>
        <p:sp>
          <p:nvSpPr>
            <p:cNvPr id="282" name="TextBox 281"/>
            <p:cNvSpPr txBox="1"/>
            <p:nvPr/>
          </p:nvSpPr>
          <p:spPr>
            <a:xfrm>
              <a:off x="13188468" y="6750903"/>
              <a:ext cx="7124938" cy="723274"/>
            </a:xfrm>
            <a:prstGeom prst="rect">
              <a:avLst/>
            </a:prstGeom>
            <a:noFill/>
          </p:spPr>
          <p:txBody>
            <a:bodyPr wrap="square" rtlCol="0">
              <a:spAutoFit/>
            </a:bodyPr>
            <a:lstStyle/>
            <a:p>
              <a:pPr defTabSz="1086602"/>
              <a:r>
                <a:rPr lang="ru-RU" sz="1750" b="1" dirty="0">
                  <a:solidFill>
                    <a:srgbClr val="4AB5C4"/>
                  </a:solidFill>
                  <a:latin typeface="+mj-lt"/>
                  <a:ea typeface="Lato Black" charset="0"/>
                  <a:cs typeface="Lato Black" charset="0"/>
                </a:rPr>
                <a:t>Подзаголовок</a:t>
              </a:r>
              <a:endParaRPr lang="en-US" sz="1750" b="1" dirty="0">
                <a:solidFill>
                  <a:srgbClr val="4AB5C4"/>
                </a:solidFill>
                <a:latin typeface="+mj-lt"/>
                <a:ea typeface="Lato Black" charset="0"/>
                <a:cs typeface="Lato Black" charset="0"/>
              </a:endParaRPr>
            </a:p>
          </p:txBody>
        </p:sp>
      </p:grpSp>
      <p:sp>
        <p:nvSpPr>
          <p:cNvPr id="2" name="Picture Placeholder 1"/>
          <p:cNvSpPr>
            <a:spLocks noGrp="1"/>
          </p:cNvSpPr>
          <p:nvPr>
            <p:ph type="pic" sz="quarter" idx="15"/>
          </p:nvPr>
        </p:nvSpPr>
        <p:spPr/>
      </p:sp>
      <p:sp>
        <p:nvSpPr>
          <p:cNvPr id="3" name="Picture Placeholder 2"/>
          <p:cNvSpPr>
            <a:spLocks noGrp="1"/>
          </p:cNvSpPr>
          <p:nvPr>
            <p:ph type="pic" sz="quarter" idx="17"/>
          </p:nvPr>
        </p:nvSpPr>
        <p:spPr/>
      </p:sp>
      <p:sp>
        <p:nvSpPr>
          <p:cNvPr id="4" name="Picture Placeholder 3"/>
          <p:cNvSpPr>
            <a:spLocks noGrp="1"/>
          </p:cNvSpPr>
          <p:nvPr>
            <p:ph type="pic" sz="quarter" idx="18"/>
          </p:nvPr>
        </p:nvSpPr>
        <p:spPr/>
      </p:sp>
      <p:sp>
        <p:nvSpPr>
          <p:cNvPr id="5" name="Picture Placeholder 4"/>
          <p:cNvSpPr>
            <a:spLocks noGrp="1"/>
          </p:cNvSpPr>
          <p:nvPr>
            <p:ph type="pic" sz="quarter" idx="19"/>
          </p:nvPr>
        </p:nvSpPr>
        <p:spPr/>
      </p:sp>
    </p:spTree>
    <p:extLst>
      <p:ext uri="{BB962C8B-B14F-4D97-AF65-F5344CB8AC3E}">
        <p14:creationId xmlns:p14="http://schemas.microsoft.com/office/powerpoint/2010/main" val="1880263612"/>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Picture Placeholder 3"/>
          <p:cNvSpPr>
            <a:spLocks noGrp="1"/>
          </p:cNvSpPr>
          <p:nvPr>
            <p:ph type="pic" sz="quarter" idx="11"/>
          </p:nvPr>
        </p:nvSpPr>
        <p:spPr>
          <a:xfrm>
            <a:off x="6096000" y="-139907"/>
            <a:ext cx="5891582" cy="5628216"/>
          </a:xfrm>
        </p:spPr>
      </p:sp>
      <p:sp>
        <p:nvSpPr>
          <p:cNvPr id="17" name="Rectangle 1"/>
          <p:cNvSpPr/>
          <p:nvPr/>
        </p:nvSpPr>
        <p:spPr>
          <a:xfrm flipH="1" flipV="1">
            <a:off x="2758064" y="4485592"/>
            <a:ext cx="9212046" cy="2372408"/>
          </a:xfrm>
          <a:custGeom>
            <a:avLst/>
            <a:gdLst>
              <a:gd name="connsiteX0" fmla="*/ 0 w 12619037"/>
              <a:gd name="connsiteY0" fmla="*/ 0 h 4758024"/>
              <a:gd name="connsiteX1" fmla="*/ 12619037 w 12619037"/>
              <a:gd name="connsiteY1" fmla="*/ 0 h 4758024"/>
              <a:gd name="connsiteX2" fmla="*/ 12619037 w 12619037"/>
              <a:gd name="connsiteY2" fmla="*/ 4758024 h 4758024"/>
              <a:gd name="connsiteX3" fmla="*/ 0 w 12619037"/>
              <a:gd name="connsiteY3" fmla="*/ 4758024 h 4758024"/>
              <a:gd name="connsiteX4" fmla="*/ 0 w 12619037"/>
              <a:gd name="connsiteY4" fmla="*/ 0 h 4758024"/>
              <a:gd name="connsiteX0" fmla="*/ 0 w 12619037"/>
              <a:gd name="connsiteY0" fmla="*/ 0 h 4758024"/>
              <a:gd name="connsiteX1" fmla="*/ 12619037 w 12619037"/>
              <a:gd name="connsiteY1" fmla="*/ 0 h 4758024"/>
              <a:gd name="connsiteX2" fmla="*/ 10973117 w 12619037"/>
              <a:gd name="connsiteY2" fmla="*/ 4282536 h 4758024"/>
              <a:gd name="connsiteX3" fmla="*/ 0 w 12619037"/>
              <a:gd name="connsiteY3" fmla="*/ 4758024 h 4758024"/>
              <a:gd name="connsiteX4" fmla="*/ 0 w 12619037"/>
              <a:gd name="connsiteY4" fmla="*/ 0 h 4758024"/>
              <a:gd name="connsiteX0" fmla="*/ 36576 w 12655613"/>
              <a:gd name="connsiteY0" fmla="*/ 0 h 5379816"/>
              <a:gd name="connsiteX1" fmla="*/ 12655613 w 12655613"/>
              <a:gd name="connsiteY1" fmla="*/ 0 h 5379816"/>
              <a:gd name="connsiteX2" fmla="*/ 11009693 w 12655613"/>
              <a:gd name="connsiteY2" fmla="*/ 4282536 h 5379816"/>
              <a:gd name="connsiteX3" fmla="*/ 0 w 12655613"/>
              <a:gd name="connsiteY3" fmla="*/ 5379816 h 5379816"/>
              <a:gd name="connsiteX4" fmla="*/ 36576 w 12655613"/>
              <a:gd name="connsiteY4" fmla="*/ 0 h 5379816"/>
              <a:gd name="connsiteX0" fmla="*/ 36576 w 13716317"/>
              <a:gd name="connsiteY0" fmla="*/ 0 h 5379816"/>
              <a:gd name="connsiteX1" fmla="*/ 13716317 w 13716317"/>
              <a:gd name="connsiteY1" fmla="*/ 0 h 5379816"/>
              <a:gd name="connsiteX2" fmla="*/ 11009693 w 13716317"/>
              <a:gd name="connsiteY2" fmla="*/ 4282536 h 5379816"/>
              <a:gd name="connsiteX3" fmla="*/ 0 w 13716317"/>
              <a:gd name="connsiteY3" fmla="*/ 5379816 h 5379816"/>
              <a:gd name="connsiteX4" fmla="*/ 36576 w 13716317"/>
              <a:gd name="connsiteY4" fmla="*/ 0 h 5379816"/>
              <a:gd name="connsiteX0" fmla="*/ 0 w 13679741"/>
              <a:gd name="connsiteY0" fmla="*/ 0 h 5343240"/>
              <a:gd name="connsiteX1" fmla="*/ 13679741 w 13679741"/>
              <a:gd name="connsiteY1" fmla="*/ 0 h 5343240"/>
              <a:gd name="connsiteX2" fmla="*/ 10973117 w 13679741"/>
              <a:gd name="connsiteY2" fmla="*/ 4282536 h 5343240"/>
              <a:gd name="connsiteX3" fmla="*/ 0 w 13679741"/>
              <a:gd name="connsiteY3" fmla="*/ 5343240 h 5343240"/>
              <a:gd name="connsiteX4" fmla="*/ 0 w 13679741"/>
              <a:gd name="connsiteY4" fmla="*/ 0 h 5343240"/>
              <a:gd name="connsiteX0" fmla="*/ 0 w 19031074"/>
              <a:gd name="connsiteY0" fmla="*/ 0 h 5343240"/>
              <a:gd name="connsiteX1" fmla="*/ 13679741 w 19031074"/>
              <a:gd name="connsiteY1" fmla="*/ 0 h 5343240"/>
              <a:gd name="connsiteX2" fmla="*/ 19031074 w 19031074"/>
              <a:gd name="connsiteY2" fmla="*/ 3657596 h 5343240"/>
              <a:gd name="connsiteX3" fmla="*/ 0 w 19031074"/>
              <a:gd name="connsiteY3" fmla="*/ 5343240 h 5343240"/>
              <a:gd name="connsiteX4" fmla="*/ 0 w 19031074"/>
              <a:gd name="connsiteY4" fmla="*/ 0 h 5343240"/>
              <a:gd name="connsiteX0" fmla="*/ 0 w 19980700"/>
              <a:gd name="connsiteY0" fmla="*/ 62494 h 5405734"/>
              <a:gd name="connsiteX1" fmla="*/ 19980700 w 19980700"/>
              <a:gd name="connsiteY1" fmla="*/ 0 h 5405734"/>
              <a:gd name="connsiteX2" fmla="*/ 19031074 w 19980700"/>
              <a:gd name="connsiteY2" fmla="*/ 3720090 h 5405734"/>
              <a:gd name="connsiteX3" fmla="*/ 0 w 19980700"/>
              <a:gd name="connsiteY3" fmla="*/ 5405734 h 5405734"/>
              <a:gd name="connsiteX4" fmla="*/ 0 w 19980700"/>
              <a:gd name="connsiteY4" fmla="*/ 62494 h 5405734"/>
              <a:gd name="connsiteX0" fmla="*/ 0 w 19980700"/>
              <a:gd name="connsiteY0" fmla="*/ 62494 h 3720090"/>
              <a:gd name="connsiteX1" fmla="*/ 19980700 w 19980700"/>
              <a:gd name="connsiteY1" fmla="*/ 0 h 3720090"/>
              <a:gd name="connsiteX2" fmla="*/ 19031074 w 19980700"/>
              <a:gd name="connsiteY2" fmla="*/ 3720090 h 3720090"/>
              <a:gd name="connsiteX3" fmla="*/ 0 w 19980700"/>
              <a:gd name="connsiteY3" fmla="*/ 2343525 h 3720090"/>
              <a:gd name="connsiteX4" fmla="*/ 0 w 19980700"/>
              <a:gd name="connsiteY4" fmla="*/ 62494 h 3720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80700" h="3720090">
                <a:moveTo>
                  <a:pt x="0" y="62494"/>
                </a:moveTo>
                <a:lnTo>
                  <a:pt x="19980700" y="0"/>
                </a:lnTo>
                <a:lnTo>
                  <a:pt x="19031074" y="3720090"/>
                </a:lnTo>
                <a:lnTo>
                  <a:pt x="0" y="2343525"/>
                </a:lnTo>
                <a:lnTo>
                  <a:pt x="0" y="62494"/>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20" name="TextBox 19"/>
          <p:cNvSpPr txBox="1"/>
          <p:nvPr/>
        </p:nvSpPr>
        <p:spPr>
          <a:xfrm>
            <a:off x="3306780" y="4919008"/>
            <a:ext cx="5996548" cy="1938992"/>
          </a:xfrm>
          <a:prstGeom prst="rect">
            <a:avLst/>
          </a:prstGeom>
          <a:noFill/>
        </p:spPr>
        <p:txBody>
          <a:bodyPr wrap="square" rtlCol="0">
            <a:spAutoFit/>
          </a:bodyPr>
          <a:lstStyle/>
          <a:p>
            <a:pPr defTabSz="1086602"/>
            <a:r>
              <a:rPr lang="ru-RU" sz="6000" b="1" dirty="0">
                <a:solidFill>
                  <a:prstClr val="white"/>
                </a:solidFill>
                <a:latin typeface="+mj-lt"/>
                <a:ea typeface="Lato Black" charset="0"/>
                <a:cs typeface="Lato Black" charset="0"/>
              </a:rPr>
              <a:t>СПАСИБО ЗА ВНИМАНИЕ!</a:t>
            </a:r>
            <a:endParaRPr lang="en-US" sz="6000" b="1" dirty="0">
              <a:solidFill>
                <a:prstClr val="white"/>
              </a:solidFill>
              <a:latin typeface="+mj-lt"/>
              <a:ea typeface="Lato Black" charset="0"/>
              <a:cs typeface="Lato Black" charset="0"/>
            </a:endParaRPr>
          </a:p>
        </p:txBody>
      </p:sp>
    </p:spTree>
    <p:extLst>
      <p:ext uri="{BB962C8B-B14F-4D97-AF65-F5344CB8AC3E}">
        <p14:creationId xmlns:p14="http://schemas.microsoft.com/office/powerpoint/2010/main" val="1375157549"/>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4" name="Group 3"/>
          <p:cNvGrpSpPr/>
          <p:nvPr/>
        </p:nvGrpSpPr>
        <p:grpSpPr>
          <a:xfrm>
            <a:off x="22058" y="1856874"/>
            <a:ext cx="4503510" cy="1562100"/>
            <a:chOff x="3962401" y="-1524000"/>
            <a:chExt cx="9007019" cy="3124200"/>
          </a:xfrm>
        </p:grpSpPr>
        <p:sp>
          <p:nvSpPr>
            <p:cNvPr id="5" name="Rectangle 4"/>
            <p:cNvSpPr/>
            <p:nvPr/>
          </p:nvSpPr>
          <p:spPr>
            <a:xfrm>
              <a:off x="3962401" y="-1524000"/>
              <a:ext cx="8580436" cy="31242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grpSp>
          <p:nvGrpSpPr>
            <p:cNvPr id="6" name="กลุ่ม 22"/>
            <p:cNvGrpSpPr/>
            <p:nvPr/>
          </p:nvGrpSpPr>
          <p:grpSpPr>
            <a:xfrm>
              <a:off x="4191001" y="-1381507"/>
              <a:ext cx="8778419" cy="2448719"/>
              <a:chOff x="3411132" y="2819821"/>
              <a:chExt cx="6166630" cy="2702230"/>
            </a:xfrm>
          </p:grpSpPr>
          <p:sp>
            <p:nvSpPr>
              <p:cNvPr id="7" name="Title 20"/>
              <p:cNvSpPr txBox="1">
                <a:spLocks/>
              </p:cNvSpPr>
              <p:nvPr/>
            </p:nvSpPr>
            <p:spPr bwMode="auto">
              <a:xfrm>
                <a:off x="3411132" y="4102060"/>
                <a:ext cx="5374059" cy="1419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just" defTabSz="4572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mn-lt"/>
                    <a:ea typeface="+mn-ea"/>
                    <a:cs typeface="+mn-cs"/>
                  </a:rPr>
                  <a:t>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solidFill>
                  <a:effectLst/>
                  <a:uLnTx/>
                  <a:uFillTx/>
                  <a:latin typeface="+mn-lt"/>
                  <a:ea typeface="+mn-ea"/>
                  <a:cs typeface="+mn-cs"/>
                </a:endParaRPr>
              </a:p>
            </p:txBody>
          </p:sp>
          <p:sp>
            <p:nvSpPr>
              <p:cNvPr id="8" name="TextBox 7"/>
              <p:cNvSpPr txBox="1"/>
              <p:nvPr/>
            </p:nvSpPr>
            <p:spPr>
              <a:xfrm>
                <a:off x="3498281" y="2819821"/>
                <a:ext cx="6079481" cy="950992"/>
              </a:xfrm>
              <a:prstGeom prst="rect">
                <a:avLst/>
              </a:prstGeom>
              <a:noFill/>
            </p:spPr>
            <p:txBody>
              <a:bodyPr wrap="square" rtlCol="0">
                <a:spAutoFit/>
              </a:bodyPr>
              <a:lstStyle/>
              <a:p>
                <a:pPr defTabSz="1086602"/>
                <a:r>
                  <a:rPr lang="ru-RU" sz="2200" b="1" dirty="0">
                    <a:solidFill>
                      <a:prstClr val="white"/>
                    </a:solidFill>
                    <a:ea typeface="Lato Black" charset="0"/>
                    <a:cs typeface="Lato Black" charset="0"/>
                  </a:rPr>
                  <a:t>Подзаголовок</a:t>
                </a:r>
                <a:endParaRPr lang="en-US" sz="2200" b="1" dirty="0">
                  <a:solidFill>
                    <a:prstClr val="white"/>
                  </a:solidFill>
                  <a:ea typeface="Lato Black" charset="0"/>
                  <a:cs typeface="Lato Black" charset="0"/>
                </a:endParaRPr>
              </a:p>
            </p:txBody>
          </p:sp>
        </p:grpSp>
      </p:grpSp>
      <p:sp>
        <p:nvSpPr>
          <p:cNvPr id="9" name="Rectangle 1"/>
          <p:cNvSpPr/>
          <p:nvPr/>
        </p:nvSpPr>
        <p:spPr>
          <a:xfrm flipV="1">
            <a:off x="-1" y="4800600"/>
            <a:ext cx="4431443" cy="2057400"/>
          </a:xfrm>
          <a:custGeom>
            <a:avLst/>
            <a:gdLst>
              <a:gd name="connsiteX0" fmla="*/ 0 w 12619037"/>
              <a:gd name="connsiteY0" fmla="*/ 0 h 4758024"/>
              <a:gd name="connsiteX1" fmla="*/ 12619037 w 12619037"/>
              <a:gd name="connsiteY1" fmla="*/ 0 h 4758024"/>
              <a:gd name="connsiteX2" fmla="*/ 12619037 w 12619037"/>
              <a:gd name="connsiteY2" fmla="*/ 4758024 h 4758024"/>
              <a:gd name="connsiteX3" fmla="*/ 0 w 12619037"/>
              <a:gd name="connsiteY3" fmla="*/ 4758024 h 4758024"/>
              <a:gd name="connsiteX4" fmla="*/ 0 w 12619037"/>
              <a:gd name="connsiteY4" fmla="*/ 0 h 4758024"/>
              <a:gd name="connsiteX0" fmla="*/ 0 w 12619037"/>
              <a:gd name="connsiteY0" fmla="*/ 0 h 4758024"/>
              <a:gd name="connsiteX1" fmla="*/ 12619037 w 12619037"/>
              <a:gd name="connsiteY1" fmla="*/ 0 h 4758024"/>
              <a:gd name="connsiteX2" fmla="*/ 10973117 w 12619037"/>
              <a:gd name="connsiteY2" fmla="*/ 4282536 h 4758024"/>
              <a:gd name="connsiteX3" fmla="*/ 0 w 12619037"/>
              <a:gd name="connsiteY3" fmla="*/ 4758024 h 4758024"/>
              <a:gd name="connsiteX4" fmla="*/ 0 w 12619037"/>
              <a:gd name="connsiteY4" fmla="*/ 0 h 4758024"/>
              <a:gd name="connsiteX0" fmla="*/ 36576 w 12655613"/>
              <a:gd name="connsiteY0" fmla="*/ 0 h 5379816"/>
              <a:gd name="connsiteX1" fmla="*/ 12655613 w 12655613"/>
              <a:gd name="connsiteY1" fmla="*/ 0 h 5379816"/>
              <a:gd name="connsiteX2" fmla="*/ 11009693 w 12655613"/>
              <a:gd name="connsiteY2" fmla="*/ 4282536 h 5379816"/>
              <a:gd name="connsiteX3" fmla="*/ 0 w 12655613"/>
              <a:gd name="connsiteY3" fmla="*/ 5379816 h 5379816"/>
              <a:gd name="connsiteX4" fmla="*/ 36576 w 12655613"/>
              <a:gd name="connsiteY4" fmla="*/ 0 h 5379816"/>
              <a:gd name="connsiteX0" fmla="*/ 36576 w 13716317"/>
              <a:gd name="connsiteY0" fmla="*/ 0 h 5379816"/>
              <a:gd name="connsiteX1" fmla="*/ 13716317 w 13716317"/>
              <a:gd name="connsiteY1" fmla="*/ 0 h 5379816"/>
              <a:gd name="connsiteX2" fmla="*/ 11009693 w 13716317"/>
              <a:gd name="connsiteY2" fmla="*/ 4282536 h 5379816"/>
              <a:gd name="connsiteX3" fmla="*/ 0 w 13716317"/>
              <a:gd name="connsiteY3" fmla="*/ 5379816 h 5379816"/>
              <a:gd name="connsiteX4" fmla="*/ 36576 w 13716317"/>
              <a:gd name="connsiteY4" fmla="*/ 0 h 5379816"/>
              <a:gd name="connsiteX0" fmla="*/ 0 w 13679741"/>
              <a:gd name="connsiteY0" fmla="*/ 0 h 5343240"/>
              <a:gd name="connsiteX1" fmla="*/ 13679741 w 13679741"/>
              <a:gd name="connsiteY1" fmla="*/ 0 h 5343240"/>
              <a:gd name="connsiteX2" fmla="*/ 10973117 w 13679741"/>
              <a:gd name="connsiteY2" fmla="*/ 4282536 h 5343240"/>
              <a:gd name="connsiteX3" fmla="*/ 0 w 13679741"/>
              <a:gd name="connsiteY3" fmla="*/ 5343240 h 5343240"/>
              <a:gd name="connsiteX4" fmla="*/ 0 w 13679741"/>
              <a:gd name="connsiteY4" fmla="*/ 0 h 5343240"/>
              <a:gd name="connsiteX0" fmla="*/ 0 w 10973117"/>
              <a:gd name="connsiteY0" fmla="*/ 0 h 5343240"/>
              <a:gd name="connsiteX1" fmla="*/ 10342976 w 10973117"/>
              <a:gd name="connsiteY1" fmla="*/ 0 h 5343240"/>
              <a:gd name="connsiteX2" fmla="*/ 10973117 w 10973117"/>
              <a:gd name="connsiteY2" fmla="*/ 4282536 h 5343240"/>
              <a:gd name="connsiteX3" fmla="*/ 0 w 10973117"/>
              <a:gd name="connsiteY3" fmla="*/ 5343240 h 5343240"/>
              <a:gd name="connsiteX4" fmla="*/ 0 w 10973117"/>
              <a:gd name="connsiteY4" fmla="*/ 0 h 5343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3117" h="5343240">
                <a:moveTo>
                  <a:pt x="0" y="0"/>
                </a:moveTo>
                <a:lnTo>
                  <a:pt x="10342976" y="0"/>
                </a:lnTo>
                <a:lnTo>
                  <a:pt x="10973117" y="4282536"/>
                </a:lnTo>
                <a:lnTo>
                  <a:pt x="0" y="5343240"/>
                </a:lnTo>
                <a:lnTo>
                  <a:pt x="0" y="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0" name="Title 20"/>
          <p:cNvSpPr txBox="1">
            <a:spLocks/>
          </p:cNvSpPr>
          <p:nvPr/>
        </p:nvSpPr>
        <p:spPr bwMode="auto">
          <a:xfrm>
            <a:off x="305760" y="5842313"/>
            <a:ext cx="3694741" cy="64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just" defTabSz="4572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mn-ea"/>
                <a:cs typeface="+mn-cs"/>
              </a:rPr>
              <a:t>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solidFill>
              <a:effectLst/>
              <a:uLnTx/>
              <a:uFillTx/>
              <a:latin typeface="Trebuchet MS" panose="020B0603020202020204"/>
              <a:ea typeface="+mn-ea"/>
              <a:cs typeface="+mn-cs"/>
            </a:endParaRPr>
          </a:p>
        </p:txBody>
      </p:sp>
      <p:sp>
        <p:nvSpPr>
          <p:cNvPr id="11" name="TextBox 10"/>
          <p:cNvSpPr txBox="1"/>
          <p:nvPr/>
        </p:nvSpPr>
        <p:spPr>
          <a:xfrm>
            <a:off x="305714" y="5372100"/>
            <a:ext cx="4327180" cy="430887"/>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spTree>
    <p:extLst>
      <p:ext uri="{BB962C8B-B14F-4D97-AF65-F5344CB8AC3E}">
        <p14:creationId xmlns:p14="http://schemas.microsoft.com/office/powerpoint/2010/main" val="320279337"/>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Picture Placeholder 144"/>
          <p:cNvSpPr>
            <a:spLocks noGrp="1"/>
          </p:cNvSpPr>
          <p:nvPr>
            <p:ph type="pic" sz="quarter" idx="11"/>
          </p:nvPr>
        </p:nvSpPr>
        <p:spPr/>
      </p:sp>
      <p:grpSp>
        <p:nvGrpSpPr>
          <p:cNvPr id="87" name="กลุ่ม 54"/>
          <p:cNvGrpSpPr/>
          <p:nvPr/>
        </p:nvGrpSpPr>
        <p:grpSpPr>
          <a:xfrm>
            <a:off x="3911218" y="38100"/>
            <a:ext cx="4623183" cy="592181"/>
            <a:chOff x="12593106" y="3054233"/>
            <a:chExt cx="9377738" cy="1184362"/>
          </a:xfrm>
        </p:grpSpPr>
        <p:sp>
          <p:nvSpPr>
            <p:cNvPr id="88" name="TextBox 87"/>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cs typeface="Lato Light"/>
                </a:rPr>
                <a:t>Место для текста</a:t>
              </a:r>
              <a:endParaRPr lang="en-US" sz="900" dirty="0">
                <a:solidFill>
                  <a:prstClr val="white">
                    <a:lumMod val="65000"/>
                  </a:prstClr>
                </a:solidFill>
                <a:cs typeface="Lato Light"/>
              </a:endParaRPr>
            </a:p>
          </p:txBody>
        </p:sp>
        <p:sp>
          <p:nvSpPr>
            <p:cNvPr id="89" name="TextBox 88"/>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grpSp>
        <p:nvGrpSpPr>
          <p:cNvPr id="9" name="Group 8"/>
          <p:cNvGrpSpPr/>
          <p:nvPr/>
        </p:nvGrpSpPr>
        <p:grpSpPr>
          <a:xfrm>
            <a:off x="5920582" y="5562600"/>
            <a:ext cx="6271419" cy="1083109"/>
            <a:chOff x="3962401" y="-1524000"/>
            <a:chExt cx="12542838" cy="2166217"/>
          </a:xfrm>
        </p:grpSpPr>
        <p:sp>
          <p:nvSpPr>
            <p:cNvPr id="10" name="Rectangle 9"/>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grpSp>
          <p:nvGrpSpPr>
            <p:cNvPr id="11" name="กลุ่ม 22"/>
            <p:cNvGrpSpPr/>
            <p:nvPr/>
          </p:nvGrpSpPr>
          <p:grpSpPr>
            <a:xfrm>
              <a:off x="4237035" y="-1381506"/>
              <a:ext cx="11506201" cy="1867189"/>
              <a:chOff x="3443469" y="2819821"/>
              <a:chExt cx="8082832" cy="2060494"/>
            </a:xfrm>
          </p:grpSpPr>
          <p:sp>
            <p:nvSpPr>
              <p:cNvPr id="12" name="Title 20"/>
              <p:cNvSpPr txBox="1">
                <a:spLocks/>
              </p:cNvSpPr>
              <p:nvPr/>
            </p:nvSpPr>
            <p:spPr bwMode="auto">
              <a:xfrm>
                <a:off x="3443469" y="3460748"/>
                <a:ext cx="8082832" cy="141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just" defTabSz="4572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mn-ea"/>
                    <a:cs typeface="+mn-cs"/>
                  </a:rPr>
                  <a:t>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solidFill>
                  <a:effectLst/>
                  <a:uLnTx/>
                  <a:uFillTx/>
                  <a:latin typeface="Trebuchet MS" panose="020B0603020202020204"/>
                  <a:ea typeface="+mn-ea"/>
                  <a:cs typeface="+mn-cs"/>
                </a:endParaRPr>
              </a:p>
            </p:txBody>
          </p:sp>
          <p:sp>
            <p:nvSpPr>
              <p:cNvPr id="13" name="TextBox 12"/>
              <p:cNvSpPr txBox="1"/>
              <p:nvPr/>
            </p:nvSpPr>
            <p:spPr>
              <a:xfrm>
                <a:off x="3498280" y="2819821"/>
                <a:ext cx="6079481" cy="950991"/>
              </a:xfrm>
              <a:prstGeom prst="rect">
                <a:avLst/>
              </a:prstGeom>
              <a:noFill/>
            </p:spPr>
            <p:txBody>
              <a:bodyPr wrap="square" rtlCol="0">
                <a:spAutoFit/>
              </a:bodyPr>
              <a:lstStyle/>
              <a:p>
                <a:pPr defTabSz="1086602"/>
                <a:r>
                  <a:rPr lang="ru-RU" sz="2200" b="1" dirty="0">
                    <a:solidFill>
                      <a:prstClr val="white"/>
                    </a:solidFill>
                    <a:ea typeface="Lato Black" charset="0"/>
                    <a:cs typeface="Lato Black" charset="0"/>
                  </a:rPr>
                  <a:t>Подзаголовок</a:t>
                </a:r>
                <a:endParaRPr lang="en-US" sz="2200" b="1" dirty="0">
                  <a:solidFill>
                    <a:prstClr val="white"/>
                  </a:solidFill>
                  <a:ea typeface="Lato Black" charset="0"/>
                  <a:cs typeface="Lato Black" charset="0"/>
                </a:endParaRPr>
              </a:p>
            </p:txBody>
          </p:sp>
        </p:grpSp>
      </p:grpSp>
    </p:spTree>
    <p:extLst>
      <p:ext uri="{BB962C8B-B14F-4D97-AF65-F5344CB8AC3E}">
        <p14:creationId xmlns:p14="http://schemas.microsoft.com/office/powerpoint/2010/main" val="392865626"/>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3" name="Group 12"/>
          <p:cNvGrpSpPr/>
          <p:nvPr/>
        </p:nvGrpSpPr>
        <p:grpSpPr>
          <a:xfrm>
            <a:off x="7886700" y="1600200"/>
            <a:ext cx="4503510" cy="1562100"/>
            <a:chOff x="3962401" y="-1524000"/>
            <a:chExt cx="9007019" cy="3124200"/>
          </a:xfrm>
        </p:grpSpPr>
        <p:sp>
          <p:nvSpPr>
            <p:cNvPr id="14" name="Rectangle 13"/>
            <p:cNvSpPr/>
            <p:nvPr/>
          </p:nvSpPr>
          <p:spPr>
            <a:xfrm>
              <a:off x="3962401" y="-1524000"/>
              <a:ext cx="8580436" cy="31242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grpSp>
          <p:nvGrpSpPr>
            <p:cNvPr id="15" name="กลุ่ม 22"/>
            <p:cNvGrpSpPr/>
            <p:nvPr/>
          </p:nvGrpSpPr>
          <p:grpSpPr>
            <a:xfrm>
              <a:off x="4191001" y="-1381507"/>
              <a:ext cx="8778419" cy="2725524"/>
              <a:chOff x="3411132" y="2819821"/>
              <a:chExt cx="6166630" cy="3007693"/>
            </a:xfrm>
          </p:grpSpPr>
          <p:sp>
            <p:nvSpPr>
              <p:cNvPr id="16" name="Title 20"/>
              <p:cNvSpPr txBox="1">
                <a:spLocks/>
              </p:cNvSpPr>
              <p:nvPr/>
            </p:nvSpPr>
            <p:spPr bwMode="auto">
              <a:xfrm>
                <a:off x="3411132" y="3796595"/>
                <a:ext cx="5374059" cy="203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just" defTabSz="4572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mn-ea"/>
                    <a:cs typeface="+mn-cs"/>
                  </a:rPr>
                  <a:t>Место для вашего текста. Место для вашего текста. Место для вашего текста. Место для вашего текста. Место для вашего текста. </a:t>
                </a:r>
                <a:endParaRPr kumimoji="0" lang="en-US" sz="1200" b="0" i="0" u="none" strike="noStrike" kern="1200" cap="none" spc="0" normalizeH="0" baseline="0" noProof="0" dirty="0">
                  <a:ln>
                    <a:noFill/>
                  </a:ln>
                  <a:solidFill>
                    <a:srgbClr val="FFFFFF"/>
                  </a:solidFill>
                  <a:effectLst/>
                  <a:uLnTx/>
                  <a:uFillTx/>
                  <a:latin typeface="Trebuchet MS" panose="020B0603020202020204"/>
                  <a:ea typeface="+mn-ea"/>
                  <a:cs typeface="+mn-cs"/>
                </a:endParaRPr>
              </a:p>
            </p:txBody>
          </p:sp>
          <p:sp>
            <p:nvSpPr>
              <p:cNvPr id="17" name="TextBox 16"/>
              <p:cNvSpPr txBox="1"/>
              <p:nvPr/>
            </p:nvSpPr>
            <p:spPr>
              <a:xfrm>
                <a:off x="3498281" y="2819821"/>
                <a:ext cx="6079481" cy="950992"/>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grpSp>
      <p:sp>
        <p:nvSpPr>
          <p:cNvPr id="18" name="Rectangle 35"/>
          <p:cNvSpPr/>
          <p:nvPr/>
        </p:nvSpPr>
        <p:spPr>
          <a:xfrm>
            <a:off x="7797623" y="3765885"/>
            <a:ext cx="4390283" cy="2839752"/>
          </a:xfrm>
          <a:custGeom>
            <a:avLst/>
            <a:gdLst>
              <a:gd name="connsiteX0" fmla="*/ 0 w 10591800"/>
              <a:gd name="connsiteY0" fmla="*/ 0 h 8733919"/>
              <a:gd name="connsiteX1" fmla="*/ 10591800 w 10591800"/>
              <a:gd name="connsiteY1" fmla="*/ 0 h 8733919"/>
              <a:gd name="connsiteX2" fmla="*/ 10591800 w 10591800"/>
              <a:gd name="connsiteY2" fmla="*/ 8733919 h 8733919"/>
              <a:gd name="connsiteX3" fmla="*/ 0 w 10591800"/>
              <a:gd name="connsiteY3" fmla="*/ 8733919 h 8733919"/>
              <a:gd name="connsiteX4" fmla="*/ 0 w 10591800"/>
              <a:gd name="connsiteY4" fmla="*/ 0 h 8733919"/>
              <a:gd name="connsiteX0" fmla="*/ 0 w 10591800"/>
              <a:gd name="connsiteY0" fmla="*/ 0 h 8733919"/>
              <a:gd name="connsiteX1" fmla="*/ 10591800 w 10591800"/>
              <a:gd name="connsiteY1" fmla="*/ 0 h 8733919"/>
              <a:gd name="connsiteX2" fmla="*/ 10591800 w 10591800"/>
              <a:gd name="connsiteY2" fmla="*/ 8733919 h 8733919"/>
              <a:gd name="connsiteX3" fmla="*/ 0 w 10591800"/>
              <a:gd name="connsiteY3" fmla="*/ 7636639 h 8733919"/>
              <a:gd name="connsiteX4" fmla="*/ 0 w 10591800"/>
              <a:gd name="connsiteY4" fmla="*/ 0 h 8733919"/>
              <a:gd name="connsiteX0" fmla="*/ 0 w 10591800"/>
              <a:gd name="connsiteY0" fmla="*/ 0 h 9392287"/>
              <a:gd name="connsiteX1" fmla="*/ 10591800 w 10591800"/>
              <a:gd name="connsiteY1" fmla="*/ 0 h 9392287"/>
              <a:gd name="connsiteX2" fmla="*/ 10591800 w 10591800"/>
              <a:gd name="connsiteY2" fmla="*/ 9392287 h 9392287"/>
              <a:gd name="connsiteX3" fmla="*/ 0 w 10591800"/>
              <a:gd name="connsiteY3" fmla="*/ 7636639 h 9392287"/>
              <a:gd name="connsiteX4" fmla="*/ 0 w 10591800"/>
              <a:gd name="connsiteY4" fmla="*/ 0 h 9392287"/>
              <a:gd name="connsiteX0" fmla="*/ 1639150 w 10591800"/>
              <a:gd name="connsiteY0" fmla="*/ 0 h 9392287"/>
              <a:gd name="connsiteX1" fmla="*/ 10591800 w 10591800"/>
              <a:gd name="connsiteY1" fmla="*/ 0 h 9392287"/>
              <a:gd name="connsiteX2" fmla="*/ 10591800 w 10591800"/>
              <a:gd name="connsiteY2" fmla="*/ 9392287 h 9392287"/>
              <a:gd name="connsiteX3" fmla="*/ 0 w 10591800"/>
              <a:gd name="connsiteY3" fmla="*/ 7636639 h 9392287"/>
              <a:gd name="connsiteX4" fmla="*/ 1639150 w 10591800"/>
              <a:gd name="connsiteY4" fmla="*/ 0 h 9392287"/>
              <a:gd name="connsiteX0" fmla="*/ 884607 w 10591800"/>
              <a:gd name="connsiteY0" fmla="*/ 0 h 11789999"/>
              <a:gd name="connsiteX1" fmla="*/ 10591800 w 10591800"/>
              <a:gd name="connsiteY1" fmla="*/ 2397712 h 11789999"/>
              <a:gd name="connsiteX2" fmla="*/ 10591800 w 10591800"/>
              <a:gd name="connsiteY2" fmla="*/ 11789999 h 11789999"/>
              <a:gd name="connsiteX3" fmla="*/ 0 w 10591800"/>
              <a:gd name="connsiteY3" fmla="*/ 10034351 h 11789999"/>
              <a:gd name="connsiteX4" fmla="*/ 884607 w 10591800"/>
              <a:gd name="connsiteY4" fmla="*/ 0 h 11789999"/>
              <a:gd name="connsiteX0" fmla="*/ 1764909 w 11472102"/>
              <a:gd name="connsiteY0" fmla="*/ 0 h 11789999"/>
              <a:gd name="connsiteX1" fmla="*/ 11472102 w 11472102"/>
              <a:gd name="connsiteY1" fmla="*/ 2397712 h 11789999"/>
              <a:gd name="connsiteX2" fmla="*/ 11472102 w 11472102"/>
              <a:gd name="connsiteY2" fmla="*/ 11789999 h 11789999"/>
              <a:gd name="connsiteX3" fmla="*/ 0 w 11472102"/>
              <a:gd name="connsiteY3" fmla="*/ 10134256 h 11789999"/>
              <a:gd name="connsiteX4" fmla="*/ 1764909 w 11472102"/>
              <a:gd name="connsiteY4" fmla="*/ 0 h 11789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2102" h="11789999">
                <a:moveTo>
                  <a:pt x="1764909" y="0"/>
                </a:moveTo>
                <a:lnTo>
                  <a:pt x="11472102" y="2397712"/>
                </a:lnTo>
                <a:lnTo>
                  <a:pt x="11472102" y="11789999"/>
                </a:lnTo>
                <a:lnTo>
                  <a:pt x="0" y="10134256"/>
                </a:lnTo>
                <a:lnTo>
                  <a:pt x="1764909" y="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9" name="Content Placeholder 2"/>
          <p:cNvSpPr txBox="1">
            <a:spLocks/>
          </p:cNvSpPr>
          <p:nvPr/>
        </p:nvSpPr>
        <p:spPr>
          <a:xfrm>
            <a:off x="8806983" y="4776837"/>
            <a:ext cx="3351045" cy="1625767"/>
          </a:xfrm>
          <a:prstGeom prst="rect">
            <a:avLst/>
          </a:prstGeom>
        </p:spPr>
        <p:txBody>
          <a:bodyPr vert="horz" lIns="121893" tIns="60946" rIns="121893" bIns="60946"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defTabSz="457200">
              <a:lnSpc>
                <a:spcPct val="150000"/>
              </a:lnSpc>
              <a:spcBef>
                <a:spcPts val="0"/>
              </a:spcBef>
              <a:buNone/>
              <a:defRPr/>
            </a:pPr>
            <a:r>
              <a:rPr lang="ru-RU" sz="1200" dirty="0">
                <a:solidFill>
                  <a:srgbClr val="FFFFFF"/>
                </a:solidFill>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1200" dirty="0">
              <a:solidFill>
                <a:srgbClr val="FFFFFF"/>
              </a:solidFill>
            </a:endParaRPr>
          </a:p>
          <a:p>
            <a:pPr marL="0" lvl="0" indent="0" algn="just" defTabSz="457200">
              <a:lnSpc>
                <a:spcPct val="150000"/>
              </a:lnSpc>
              <a:spcBef>
                <a:spcPts val="0"/>
              </a:spcBef>
              <a:buNone/>
              <a:defRPr/>
            </a:pPr>
            <a:endParaRPr lang="en-US" sz="1200" dirty="0">
              <a:solidFill>
                <a:srgbClr val="FFFFFF"/>
              </a:solidFill>
            </a:endParaRPr>
          </a:p>
        </p:txBody>
      </p:sp>
      <p:sp>
        <p:nvSpPr>
          <p:cNvPr id="20" name="TextBox 19"/>
          <p:cNvSpPr txBox="1"/>
          <p:nvPr/>
        </p:nvSpPr>
        <p:spPr>
          <a:xfrm>
            <a:off x="8845083" y="4414473"/>
            <a:ext cx="2497273" cy="438563"/>
          </a:xfrm>
          <a:prstGeom prst="rect">
            <a:avLst/>
          </a:prstGeom>
          <a:noFill/>
        </p:spPr>
        <p:txBody>
          <a:bodyPr wrap="square" lIns="91422" tIns="45711" rIns="91422" bIns="45711" rtlCol="0">
            <a:spAutoFit/>
          </a:bodyPr>
          <a:lstStyle/>
          <a:p>
            <a:pPr defTabSz="1086602"/>
            <a:r>
              <a:rPr lang="ru-RU" sz="2250" b="1" dirty="0">
                <a:solidFill>
                  <a:prstClr val="white"/>
                </a:solidFill>
                <a:ea typeface="Lato Black" pitchFamily="34" charset="0"/>
                <a:cs typeface="Lato Black" pitchFamily="34" charset="0"/>
              </a:rPr>
              <a:t>Подзаголовок</a:t>
            </a:r>
            <a:endParaRPr lang="id-ID" sz="2250" b="1" dirty="0">
              <a:solidFill>
                <a:prstClr val="white"/>
              </a:solidFill>
              <a:ea typeface="Lato Black" pitchFamily="34" charset="0"/>
              <a:cs typeface="Lato Black" pitchFamily="34" charset="0"/>
            </a:endParaRPr>
          </a:p>
        </p:txBody>
      </p:sp>
    </p:spTree>
    <p:extLst>
      <p:ext uri="{BB962C8B-B14F-4D97-AF65-F5344CB8AC3E}">
        <p14:creationId xmlns:p14="http://schemas.microsoft.com/office/powerpoint/2010/main" val="27307058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Picture Placeholder 142"/>
          <p:cNvSpPr>
            <a:spLocks noGrp="1"/>
          </p:cNvSpPr>
          <p:nvPr>
            <p:ph type="pic" sz="quarter" idx="11"/>
          </p:nvPr>
        </p:nvSpPr>
        <p:spPr/>
      </p:sp>
      <p:sp>
        <p:nvSpPr>
          <p:cNvPr id="144" name="Picture Placeholder 143"/>
          <p:cNvSpPr>
            <a:spLocks noGrp="1"/>
          </p:cNvSpPr>
          <p:nvPr>
            <p:ph type="pic" sz="quarter" idx="12"/>
          </p:nvPr>
        </p:nvSpPr>
        <p:spPr/>
      </p:sp>
      <p:grpSp>
        <p:nvGrpSpPr>
          <p:cNvPr id="87" name="กลุ่ม 54"/>
          <p:cNvGrpSpPr/>
          <p:nvPr/>
        </p:nvGrpSpPr>
        <p:grpSpPr>
          <a:xfrm>
            <a:off x="3911218" y="38100"/>
            <a:ext cx="4623183" cy="592181"/>
            <a:chOff x="12593106" y="3054233"/>
            <a:chExt cx="9377738" cy="1184362"/>
          </a:xfrm>
        </p:grpSpPr>
        <p:sp>
          <p:nvSpPr>
            <p:cNvPr id="88" name="TextBox 87"/>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cs typeface="Lato Light"/>
                </a:rPr>
                <a:t>Место для текста</a:t>
              </a:r>
              <a:endParaRPr lang="en-US" sz="900" dirty="0">
                <a:solidFill>
                  <a:prstClr val="white">
                    <a:lumMod val="65000"/>
                  </a:prstClr>
                </a:solidFill>
                <a:cs typeface="Lato Light"/>
              </a:endParaRPr>
            </a:p>
          </p:txBody>
        </p:sp>
        <p:sp>
          <p:nvSpPr>
            <p:cNvPr id="89" name="TextBox 88"/>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grpSp>
        <p:nvGrpSpPr>
          <p:cNvPr id="10" name="Group 9"/>
          <p:cNvGrpSpPr/>
          <p:nvPr/>
        </p:nvGrpSpPr>
        <p:grpSpPr>
          <a:xfrm>
            <a:off x="0" y="5660592"/>
            <a:ext cx="6271419" cy="1083109"/>
            <a:chOff x="3962401" y="-1524000"/>
            <a:chExt cx="12542838" cy="2166217"/>
          </a:xfrm>
        </p:grpSpPr>
        <p:sp>
          <p:nvSpPr>
            <p:cNvPr id="11" name="Rectangle 10"/>
            <p:cNvSpPr/>
            <p:nvPr/>
          </p:nvSpPr>
          <p:spPr>
            <a:xfrm>
              <a:off x="3962401" y="-1524000"/>
              <a:ext cx="12542838" cy="216621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grpSp>
          <p:nvGrpSpPr>
            <p:cNvPr id="12" name="กลุ่ม 22"/>
            <p:cNvGrpSpPr/>
            <p:nvPr/>
          </p:nvGrpSpPr>
          <p:grpSpPr>
            <a:xfrm>
              <a:off x="4237035" y="-1381505"/>
              <a:ext cx="11506201" cy="1867186"/>
              <a:chOff x="3443469" y="2819823"/>
              <a:chExt cx="8082832" cy="2060491"/>
            </a:xfrm>
          </p:grpSpPr>
          <p:sp>
            <p:nvSpPr>
              <p:cNvPr id="13" name="Title 20"/>
              <p:cNvSpPr txBox="1">
                <a:spLocks/>
              </p:cNvSpPr>
              <p:nvPr/>
            </p:nvSpPr>
            <p:spPr bwMode="auto">
              <a:xfrm>
                <a:off x="3443469" y="3460747"/>
                <a:ext cx="8082832" cy="141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just" defTabSz="4572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mn-ea"/>
                    <a:cs typeface="+mn-cs"/>
                  </a:rPr>
                  <a:t>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solidFill>
                  <a:effectLst/>
                  <a:uLnTx/>
                  <a:uFillTx/>
                  <a:latin typeface="Trebuchet MS" panose="020B0603020202020204"/>
                  <a:ea typeface="+mn-ea"/>
                  <a:cs typeface="+mn-cs"/>
                </a:endParaRPr>
              </a:p>
            </p:txBody>
          </p:sp>
          <p:sp>
            <p:nvSpPr>
              <p:cNvPr id="14" name="TextBox 13"/>
              <p:cNvSpPr txBox="1"/>
              <p:nvPr/>
            </p:nvSpPr>
            <p:spPr>
              <a:xfrm>
                <a:off x="3498280" y="2819823"/>
                <a:ext cx="6079481" cy="950992"/>
              </a:xfrm>
              <a:prstGeom prst="rect">
                <a:avLst/>
              </a:prstGeom>
              <a:noFill/>
            </p:spPr>
            <p:txBody>
              <a:bodyPr wrap="square" rtlCol="0">
                <a:spAutoFit/>
              </a:bodyPr>
              <a:lstStyle/>
              <a:p>
                <a:pPr defTabSz="1086602"/>
                <a:r>
                  <a:rPr lang="ru-RU" sz="2200" b="1" dirty="0">
                    <a:solidFill>
                      <a:prstClr val="white"/>
                    </a:solidFill>
                    <a:ea typeface="Lato Black" charset="0"/>
                    <a:cs typeface="Lato Black" charset="0"/>
                  </a:rPr>
                  <a:t>Подзаголовок</a:t>
                </a:r>
                <a:endParaRPr lang="en-US" sz="2200" b="1" dirty="0">
                  <a:solidFill>
                    <a:prstClr val="white"/>
                  </a:solidFill>
                  <a:ea typeface="Lato Black" charset="0"/>
                  <a:cs typeface="Lato Black" charset="0"/>
                </a:endParaRPr>
              </a:p>
            </p:txBody>
          </p:sp>
        </p:grpSp>
      </p:grpSp>
    </p:spTree>
    <p:extLst>
      <p:ext uri="{BB962C8B-B14F-4D97-AF65-F5344CB8AC3E}">
        <p14:creationId xmlns:p14="http://schemas.microsoft.com/office/powerpoint/2010/main" val="638087344"/>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Picture Placeholder 100"/>
          <p:cNvSpPr>
            <a:spLocks noGrp="1"/>
          </p:cNvSpPr>
          <p:nvPr>
            <p:ph type="pic" sz="quarter" idx="22"/>
          </p:nvPr>
        </p:nvSpPr>
        <p:spPr/>
      </p:sp>
      <p:sp>
        <p:nvSpPr>
          <p:cNvPr id="102" name="Picture Placeholder 101"/>
          <p:cNvSpPr>
            <a:spLocks noGrp="1"/>
          </p:cNvSpPr>
          <p:nvPr>
            <p:ph type="pic" sz="quarter" idx="23"/>
          </p:nvPr>
        </p:nvSpPr>
        <p:spPr/>
      </p:sp>
      <p:sp>
        <p:nvSpPr>
          <p:cNvPr id="103" name="Picture Placeholder 102"/>
          <p:cNvSpPr>
            <a:spLocks noGrp="1"/>
          </p:cNvSpPr>
          <p:nvPr>
            <p:ph type="pic" sz="quarter" idx="24"/>
          </p:nvPr>
        </p:nvSpPr>
        <p:spPr/>
      </p:sp>
      <p:grpSp>
        <p:nvGrpSpPr>
          <p:cNvPr id="87" name="กลุ่ม 54"/>
          <p:cNvGrpSpPr/>
          <p:nvPr/>
        </p:nvGrpSpPr>
        <p:grpSpPr>
          <a:xfrm>
            <a:off x="3911218" y="38100"/>
            <a:ext cx="4623183" cy="592181"/>
            <a:chOff x="12593106" y="3054233"/>
            <a:chExt cx="9377738" cy="1184362"/>
          </a:xfrm>
        </p:grpSpPr>
        <p:sp>
          <p:nvSpPr>
            <p:cNvPr id="88" name="TextBox 87"/>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cs typeface="Lato Light"/>
                </a:rPr>
                <a:t>Место для текста</a:t>
              </a:r>
              <a:endParaRPr lang="en-US" sz="900" dirty="0">
                <a:solidFill>
                  <a:prstClr val="white">
                    <a:lumMod val="65000"/>
                  </a:prstClr>
                </a:solidFill>
                <a:cs typeface="Lato Light"/>
              </a:endParaRPr>
            </a:p>
          </p:txBody>
        </p:sp>
        <p:sp>
          <p:nvSpPr>
            <p:cNvPr id="89" name="TextBox 88"/>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sp>
        <p:nvSpPr>
          <p:cNvPr id="104" name="TextBox 103"/>
          <p:cNvSpPr txBox="1"/>
          <p:nvPr/>
        </p:nvSpPr>
        <p:spPr>
          <a:xfrm>
            <a:off x="9985199" y="2933700"/>
            <a:ext cx="1871922" cy="566227"/>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a:t>
            </a:r>
          </a:p>
        </p:txBody>
      </p:sp>
      <p:grpSp>
        <p:nvGrpSpPr>
          <p:cNvPr id="105" name="กลุ่ม 35"/>
          <p:cNvGrpSpPr/>
          <p:nvPr/>
        </p:nvGrpSpPr>
        <p:grpSpPr>
          <a:xfrm>
            <a:off x="9424863" y="3005901"/>
            <a:ext cx="463652" cy="463652"/>
            <a:chOff x="1095022" y="-1242008"/>
            <a:chExt cx="1371600" cy="1371600"/>
          </a:xfrm>
        </p:grpSpPr>
        <p:sp>
          <p:nvSpPr>
            <p:cNvPr id="106"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0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nvGrpSpPr>
          <p:cNvPr id="109" name="กลุ่ม 35"/>
          <p:cNvGrpSpPr/>
          <p:nvPr/>
        </p:nvGrpSpPr>
        <p:grpSpPr>
          <a:xfrm>
            <a:off x="9433017" y="3634564"/>
            <a:ext cx="463652" cy="463652"/>
            <a:chOff x="1095022" y="-1242008"/>
            <a:chExt cx="1371600" cy="1371600"/>
          </a:xfrm>
        </p:grpSpPr>
        <p:sp>
          <p:nvSpPr>
            <p:cNvPr id="110"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1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20" name="TextBox 119"/>
          <p:cNvSpPr txBox="1"/>
          <p:nvPr/>
        </p:nvSpPr>
        <p:spPr>
          <a:xfrm>
            <a:off x="9956417" y="3562363"/>
            <a:ext cx="1871922" cy="566227"/>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a:t>
            </a:r>
          </a:p>
        </p:txBody>
      </p:sp>
      <p:grpSp>
        <p:nvGrpSpPr>
          <p:cNvPr id="121" name="กลุ่ม 35"/>
          <p:cNvGrpSpPr/>
          <p:nvPr/>
        </p:nvGrpSpPr>
        <p:grpSpPr>
          <a:xfrm>
            <a:off x="9424863" y="4271268"/>
            <a:ext cx="463652" cy="463652"/>
            <a:chOff x="1095022" y="-1242008"/>
            <a:chExt cx="1371600" cy="1371600"/>
          </a:xfrm>
        </p:grpSpPr>
        <p:sp>
          <p:nvSpPr>
            <p:cNvPr id="122" name="วงรี 3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2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24" name="TextBox 123"/>
          <p:cNvSpPr txBox="1"/>
          <p:nvPr/>
        </p:nvSpPr>
        <p:spPr>
          <a:xfrm>
            <a:off x="9948263" y="4199067"/>
            <a:ext cx="1871922" cy="566227"/>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a:t>
            </a:r>
          </a:p>
        </p:txBody>
      </p:sp>
      <p:grpSp>
        <p:nvGrpSpPr>
          <p:cNvPr id="125" name="Group 124"/>
          <p:cNvGrpSpPr/>
          <p:nvPr/>
        </p:nvGrpSpPr>
        <p:grpSpPr>
          <a:xfrm>
            <a:off x="1187320" y="716457"/>
            <a:ext cx="9208202" cy="1106081"/>
            <a:chOff x="13058019" y="6750903"/>
            <a:chExt cx="18416403" cy="2212162"/>
          </a:xfrm>
        </p:grpSpPr>
        <p:sp>
          <p:nvSpPr>
            <p:cNvPr id="126" name="Title 20"/>
            <p:cNvSpPr txBox="1">
              <a:spLocks/>
            </p:cNvSpPr>
            <p:nvPr/>
          </p:nvSpPr>
          <p:spPr bwMode="auto">
            <a:xfrm>
              <a:off x="13058019" y="7326835"/>
              <a:ext cx="18416403" cy="163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defTabSz="228600">
                <a:lnSpc>
                  <a:spcPct val="130000"/>
                </a:lnSpc>
              </a:pPr>
              <a:r>
                <a:rPr lang="ru-RU" sz="1200" dirty="0">
                  <a:solidFill>
                    <a:prstClr val="white">
                      <a:lumMod val="75000"/>
                    </a:prstClr>
                  </a:solidFill>
                  <a:latin typeface="+mn-lt"/>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defTabSz="228600">
                <a:lnSpc>
                  <a:spcPct val="130000"/>
                </a:lnSpc>
              </a:pPr>
              <a:endParaRPr lang="ru-RU" sz="1200" dirty="0">
                <a:solidFill>
                  <a:prstClr val="white">
                    <a:lumMod val="75000"/>
                  </a:prstClr>
                </a:solidFill>
                <a:latin typeface="Lato" pitchFamily="34" charset="0"/>
                <a:ea typeface="Lato" pitchFamily="34" charset="0"/>
                <a:cs typeface="Lato" pitchFamily="34" charset="0"/>
              </a:endParaRPr>
            </a:p>
          </p:txBody>
        </p:sp>
        <p:sp>
          <p:nvSpPr>
            <p:cNvPr id="127" name="TextBox 126"/>
            <p:cNvSpPr txBox="1"/>
            <p:nvPr/>
          </p:nvSpPr>
          <p:spPr>
            <a:xfrm>
              <a:off x="13188469" y="6750903"/>
              <a:ext cx="7124938" cy="723274"/>
            </a:xfrm>
            <a:prstGeom prst="rect">
              <a:avLst/>
            </a:prstGeom>
            <a:noFill/>
          </p:spPr>
          <p:txBody>
            <a:bodyPr wrap="square" rtlCol="0">
              <a:spAutoFit/>
            </a:bodyPr>
            <a:lstStyle/>
            <a:p>
              <a:pPr defTabSz="1086602"/>
              <a:r>
                <a:rPr lang="ru-RU" sz="1750" b="1" dirty="0">
                  <a:solidFill>
                    <a:srgbClr val="4AB5C4"/>
                  </a:solidFill>
                  <a:latin typeface="+mj-lt"/>
                  <a:ea typeface="Lato Black" charset="0"/>
                  <a:cs typeface="Lato Black" charset="0"/>
                </a:rPr>
                <a:t>Подзаголовок</a:t>
              </a:r>
              <a:endParaRPr lang="en-US" sz="1750" b="1" dirty="0">
                <a:solidFill>
                  <a:srgbClr val="4AB5C4"/>
                </a:solidFill>
                <a:latin typeface="+mj-lt"/>
                <a:ea typeface="Lato Black" charset="0"/>
                <a:cs typeface="Lato Black" charset="0"/>
              </a:endParaRPr>
            </a:p>
          </p:txBody>
        </p:sp>
      </p:grpSp>
    </p:spTree>
    <p:extLst>
      <p:ext uri="{BB962C8B-B14F-4D97-AF65-F5344CB8AC3E}">
        <p14:creationId xmlns:p14="http://schemas.microsoft.com/office/powerpoint/2010/main" val="1402672435"/>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icture Placeholder 89"/>
          <p:cNvSpPr>
            <a:spLocks noGrp="1"/>
          </p:cNvSpPr>
          <p:nvPr>
            <p:ph type="pic" sz="quarter" idx="22"/>
          </p:nvPr>
        </p:nvSpPr>
        <p:spPr/>
      </p:sp>
      <p:grpSp>
        <p:nvGrpSpPr>
          <p:cNvPr id="84" name="Group 83"/>
          <p:cNvGrpSpPr/>
          <p:nvPr/>
        </p:nvGrpSpPr>
        <p:grpSpPr>
          <a:xfrm>
            <a:off x="5701324" y="990499"/>
            <a:ext cx="5842976" cy="2987726"/>
            <a:chOff x="13075146" y="6750903"/>
            <a:chExt cx="11685951" cy="5975452"/>
          </a:xfrm>
        </p:grpSpPr>
        <p:sp>
          <p:nvSpPr>
            <p:cNvPr id="85" name="Title 20"/>
            <p:cNvSpPr txBox="1">
              <a:spLocks/>
            </p:cNvSpPr>
            <p:nvPr/>
          </p:nvSpPr>
          <p:spPr bwMode="auto">
            <a:xfrm>
              <a:off x="13075146" y="7729205"/>
              <a:ext cx="11685951" cy="49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l" defTabSz="228600" rtl="0" eaLnBrk="1" fontAlgn="auto" latinLnBrk="0" hangingPunct="1">
                <a:lnSpc>
                  <a:spcPct val="13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endParaRPr>
            </a:p>
            <a:p>
              <a:pPr marL="0" marR="0" lvl="0" indent="0" algn="l" defTabSz="228600" rtl="0" eaLnBrk="1" fontAlgn="auto" latinLnBrk="0" hangingPunct="1">
                <a:lnSpc>
                  <a:spcPct val="13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endParaRPr>
            </a:p>
            <a:p>
              <a:pPr defTabSz="228600">
                <a:lnSpc>
                  <a:spcPct val="130000"/>
                </a:lnSpc>
              </a:pPr>
              <a:endParaRPr lang="en-US" sz="1200" dirty="0">
                <a:solidFill>
                  <a:prstClr val="white">
                    <a:lumMod val="75000"/>
                  </a:prstClr>
                </a:solidFill>
                <a:latin typeface="Lato" pitchFamily="34" charset="0"/>
                <a:ea typeface="Lato" pitchFamily="34" charset="0"/>
                <a:cs typeface="Lato" pitchFamily="34" charset="0"/>
              </a:endParaRPr>
            </a:p>
          </p:txBody>
        </p:sp>
        <p:sp>
          <p:nvSpPr>
            <p:cNvPr id="86" name="TextBox 85"/>
            <p:cNvSpPr txBox="1"/>
            <p:nvPr/>
          </p:nvSpPr>
          <p:spPr>
            <a:xfrm>
              <a:off x="13188468" y="6750903"/>
              <a:ext cx="7124937" cy="723274"/>
            </a:xfrm>
            <a:prstGeom prst="rect">
              <a:avLst/>
            </a:prstGeom>
            <a:noFill/>
          </p:spPr>
          <p:txBody>
            <a:bodyPr wrap="square" rtlCol="0">
              <a:spAutoFit/>
            </a:bodyPr>
            <a:lstStyle/>
            <a:p>
              <a:pPr defTabSz="1086602"/>
              <a:r>
                <a:rPr lang="ru-RU" sz="1750" b="1" dirty="0">
                  <a:solidFill>
                    <a:srgbClr val="4AB5C4"/>
                  </a:solidFill>
                  <a:ea typeface="Lato Black" charset="0"/>
                  <a:cs typeface="Lato Black" charset="0"/>
                </a:rPr>
                <a:t>Подзаголовок</a:t>
              </a:r>
              <a:endParaRPr lang="en-US" sz="1750" b="1" dirty="0">
                <a:solidFill>
                  <a:srgbClr val="4AB5C4"/>
                </a:solidFill>
                <a:ea typeface="Lato Black" charset="0"/>
                <a:cs typeface="Lato Black" charset="0"/>
              </a:endParaRPr>
            </a:p>
          </p:txBody>
        </p:sp>
      </p:grpSp>
      <p:grpSp>
        <p:nvGrpSpPr>
          <p:cNvPr id="87" name="กลุ่ม 54"/>
          <p:cNvGrpSpPr/>
          <p:nvPr/>
        </p:nvGrpSpPr>
        <p:grpSpPr>
          <a:xfrm>
            <a:off x="3911218" y="38100"/>
            <a:ext cx="4623183" cy="592181"/>
            <a:chOff x="12593106" y="3054233"/>
            <a:chExt cx="9377738" cy="1184362"/>
          </a:xfrm>
        </p:grpSpPr>
        <p:sp>
          <p:nvSpPr>
            <p:cNvPr id="88" name="TextBox 87"/>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cs typeface="Lato Light"/>
                </a:rPr>
                <a:t>Место для текста</a:t>
              </a:r>
              <a:endParaRPr lang="en-US" sz="900" dirty="0">
                <a:solidFill>
                  <a:prstClr val="white">
                    <a:lumMod val="65000"/>
                  </a:prstClr>
                </a:solidFill>
                <a:cs typeface="Lato Light"/>
              </a:endParaRPr>
            </a:p>
          </p:txBody>
        </p:sp>
        <p:sp>
          <p:nvSpPr>
            <p:cNvPr id="89" name="TextBox 88"/>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sp>
        <p:nvSpPr>
          <p:cNvPr id="91" name="TextBox 90"/>
          <p:cNvSpPr txBox="1"/>
          <p:nvPr/>
        </p:nvSpPr>
        <p:spPr>
          <a:xfrm>
            <a:off x="6333943" y="4148439"/>
            <a:ext cx="3429000" cy="806293"/>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a:t>
            </a:r>
          </a:p>
        </p:txBody>
      </p:sp>
      <p:grpSp>
        <p:nvGrpSpPr>
          <p:cNvPr id="92" name="กลุ่ม 35"/>
          <p:cNvGrpSpPr/>
          <p:nvPr/>
        </p:nvGrpSpPr>
        <p:grpSpPr>
          <a:xfrm>
            <a:off x="5686243" y="4297054"/>
            <a:ext cx="463652" cy="463652"/>
            <a:chOff x="1095022" y="-1242008"/>
            <a:chExt cx="1371600" cy="1371600"/>
          </a:xfrm>
        </p:grpSpPr>
        <p:sp>
          <p:nvSpPr>
            <p:cNvPr id="93"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9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95" name="TextBox 94"/>
          <p:cNvSpPr txBox="1"/>
          <p:nvPr/>
        </p:nvSpPr>
        <p:spPr>
          <a:xfrm>
            <a:off x="6349025" y="5101781"/>
            <a:ext cx="3429000" cy="806293"/>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a:t>
            </a:r>
          </a:p>
        </p:txBody>
      </p:sp>
      <p:grpSp>
        <p:nvGrpSpPr>
          <p:cNvPr id="96" name="กลุ่ม 35"/>
          <p:cNvGrpSpPr/>
          <p:nvPr/>
        </p:nvGrpSpPr>
        <p:grpSpPr>
          <a:xfrm>
            <a:off x="5701325" y="5250396"/>
            <a:ext cx="463652" cy="463652"/>
            <a:chOff x="1095022" y="-1242008"/>
            <a:chExt cx="1371600" cy="1371600"/>
          </a:xfrm>
        </p:grpSpPr>
        <p:sp>
          <p:nvSpPr>
            <p:cNvPr id="97"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9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Tree>
    <p:extLst>
      <p:ext uri="{BB962C8B-B14F-4D97-AF65-F5344CB8AC3E}">
        <p14:creationId xmlns:p14="http://schemas.microsoft.com/office/powerpoint/2010/main" val="193709052"/>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icture Placeholder 81"/>
          <p:cNvSpPr>
            <a:spLocks noGrp="1"/>
          </p:cNvSpPr>
          <p:nvPr>
            <p:ph type="pic" sz="quarter" idx="13"/>
          </p:nvPr>
        </p:nvSpPr>
        <p:spPr/>
      </p:sp>
      <p:grpSp>
        <p:nvGrpSpPr>
          <p:cNvPr id="64" name="Group 63"/>
          <p:cNvGrpSpPr/>
          <p:nvPr/>
        </p:nvGrpSpPr>
        <p:grpSpPr>
          <a:xfrm>
            <a:off x="1104900" y="952499"/>
            <a:ext cx="4381500" cy="1630974"/>
            <a:chOff x="13075148" y="6981594"/>
            <a:chExt cx="17657528" cy="1645894"/>
          </a:xfrm>
        </p:grpSpPr>
        <p:sp>
          <p:nvSpPr>
            <p:cNvPr id="65" name="Title 20"/>
            <p:cNvSpPr txBox="1">
              <a:spLocks/>
            </p:cNvSpPr>
            <p:nvPr/>
          </p:nvSpPr>
          <p:spPr bwMode="auto">
            <a:xfrm>
              <a:off x="13075148" y="7316847"/>
              <a:ext cx="17657528" cy="131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p:txBody>
        </p:sp>
        <p:sp>
          <p:nvSpPr>
            <p:cNvPr id="66" name="TextBox 65"/>
            <p:cNvSpPr txBox="1"/>
            <p:nvPr/>
          </p:nvSpPr>
          <p:spPr>
            <a:xfrm>
              <a:off x="13188468" y="6981594"/>
              <a:ext cx="13320998" cy="364945"/>
            </a:xfrm>
            <a:prstGeom prst="rect">
              <a:avLst/>
            </a:prstGeom>
            <a:noFill/>
          </p:spPr>
          <p:txBody>
            <a:bodyPr wrap="square" rtlCol="0">
              <a:spAutoFit/>
            </a:bodyPr>
            <a:lstStyle/>
            <a:p>
              <a:pPr defTabSz="1086602"/>
              <a:r>
                <a:rPr lang="ru-RU" sz="1750" b="1" dirty="0">
                  <a:solidFill>
                    <a:srgbClr val="4AB5C4"/>
                  </a:solidFill>
                  <a:latin typeface="+mj-lt"/>
                  <a:ea typeface="Lato Black" charset="0"/>
                  <a:cs typeface="Lato Black" charset="0"/>
                </a:rPr>
                <a:t>Подзаголовок</a:t>
              </a:r>
              <a:endParaRPr lang="en-US" sz="1750" b="1" dirty="0">
                <a:solidFill>
                  <a:srgbClr val="4AB5C4"/>
                </a:solidFill>
                <a:latin typeface="+mj-lt"/>
                <a:ea typeface="Lato Black" charset="0"/>
                <a:cs typeface="Lato Black" charset="0"/>
              </a:endParaRPr>
            </a:p>
          </p:txBody>
        </p:sp>
      </p:grpSp>
      <p:sp>
        <p:nvSpPr>
          <p:cNvPr id="68" name="TextBox 67"/>
          <p:cNvSpPr txBox="1"/>
          <p:nvPr/>
        </p:nvSpPr>
        <p:spPr>
          <a:xfrm>
            <a:off x="1752600" y="3157040"/>
            <a:ext cx="3429000" cy="806293"/>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a:t>
            </a:r>
          </a:p>
        </p:txBody>
      </p:sp>
      <p:grpSp>
        <p:nvGrpSpPr>
          <p:cNvPr id="69" name="กลุ่ม 35"/>
          <p:cNvGrpSpPr/>
          <p:nvPr/>
        </p:nvGrpSpPr>
        <p:grpSpPr>
          <a:xfrm>
            <a:off x="1104900" y="3305655"/>
            <a:ext cx="463652" cy="463652"/>
            <a:chOff x="1095022" y="-1242008"/>
            <a:chExt cx="1371600" cy="1371600"/>
          </a:xfrm>
        </p:grpSpPr>
        <p:sp>
          <p:nvSpPr>
            <p:cNvPr id="70"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7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73" name="TextBox 72"/>
          <p:cNvSpPr txBox="1"/>
          <p:nvPr/>
        </p:nvSpPr>
        <p:spPr>
          <a:xfrm>
            <a:off x="1752600" y="4102714"/>
            <a:ext cx="3429000" cy="806293"/>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a:t>
            </a:r>
          </a:p>
        </p:txBody>
      </p:sp>
      <p:grpSp>
        <p:nvGrpSpPr>
          <p:cNvPr id="74" name="กลุ่ม 35"/>
          <p:cNvGrpSpPr/>
          <p:nvPr/>
        </p:nvGrpSpPr>
        <p:grpSpPr>
          <a:xfrm>
            <a:off x="1104900" y="4251330"/>
            <a:ext cx="463652" cy="463652"/>
            <a:chOff x="1095022" y="-1242008"/>
            <a:chExt cx="1371600" cy="1371600"/>
          </a:xfrm>
        </p:grpSpPr>
        <p:sp>
          <p:nvSpPr>
            <p:cNvPr id="75"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78" name="TextBox 77"/>
          <p:cNvSpPr txBox="1"/>
          <p:nvPr/>
        </p:nvSpPr>
        <p:spPr>
          <a:xfrm>
            <a:off x="1767682" y="5056056"/>
            <a:ext cx="3429000" cy="806293"/>
          </a:xfrm>
          <a:prstGeom prst="rect">
            <a:avLst/>
          </a:prstGeom>
          <a:noFill/>
        </p:spPr>
        <p:txBody>
          <a:bodyPr wrap="square" lIns="109710" tIns="54855" rIns="109710" bIns="54855" rtlCol="0">
            <a:spAutoFit/>
          </a:body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a:t>
            </a:r>
          </a:p>
        </p:txBody>
      </p:sp>
      <p:grpSp>
        <p:nvGrpSpPr>
          <p:cNvPr id="79" name="กลุ่ม 35"/>
          <p:cNvGrpSpPr/>
          <p:nvPr/>
        </p:nvGrpSpPr>
        <p:grpSpPr>
          <a:xfrm>
            <a:off x="1119982" y="5204672"/>
            <a:ext cx="463652" cy="463652"/>
            <a:chOff x="1095022" y="-1242008"/>
            <a:chExt cx="1371600" cy="1371600"/>
          </a:xfrm>
        </p:grpSpPr>
        <p:sp>
          <p:nvSpPr>
            <p:cNvPr id="80"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Tree>
    <p:extLst>
      <p:ext uri="{BB962C8B-B14F-4D97-AF65-F5344CB8AC3E}">
        <p14:creationId xmlns:p14="http://schemas.microsoft.com/office/powerpoint/2010/main" val="1586553277"/>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icture Placeholder 30"/>
          <p:cNvSpPr>
            <a:spLocks noGrp="1"/>
          </p:cNvSpPr>
          <p:nvPr>
            <p:ph type="pic" sz="quarter" idx="16"/>
          </p:nvPr>
        </p:nvSpPr>
        <p:spPr/>
      </p:sp>
      <p:sp>
        <p:nvSpPr>
          <p:cNvPr id="32" name="Picture Placeholder 31"/>
          <p:cNvSpPr>
            <a:spLocks noGrp="1"/>
          </p:cNvSpPr>
          <p:nvPr>
            <p:ph type="pic" sz="quarter" idx="17"/>
          </p:nvPr>
        </p:nvSpPr>
        <p:spPr/>
      </p:sp>
      <p:grpSp>
        <p:nvGrpSpPr>
          <p:cNvPr id="23" name="Group 22"/>
          <p:cNvGrpSpPr/>
          <p:nvPr/>
        </p:nvGrpSpPr>
        <p:grpSpPr>
          <a:xfrm>
            <a:off x="990600" y="1181100"/>
            <a:ext cx="10325100" cy="1705122"/>
            <a:chOff x="13075148" y="6750903"/>
            <a:chExt cx="20650200" cy="3410244"/>
          </a:xfrm>
        </p:grpSpPr>
        <p:sp>
          <p:nvSpPr>
            <p:cNvPr id="24" name="Title 20"/>
            <p:cNvSpPr txBox="1">
              <a:spLocks/>
            </p:cNvSpPr>
            <p:nvPr/>
          </p:nvSpPr>
          <p:spPr bwMode="auto">
            <a:xfrm>
              <a:off x="13075148" y="7564653"/>
              <a:ext cx="20650200" cy="2596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a:p>
              <a:pPr marL="0" marR="0" lvl="0" indent="0" algn="l" defTabSz="228600" rtl="0" eaLnBrk="1" fontAlgn="auto" latinLnBrk="0" hangingPunct="1">
                <a:lnSpc>
                  <a:spcPct val="13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white">
                    <a:lumMod val="75000"/>
                  </a:prstClr>
                </a:solidFill>
                <a:effectLst/>
                <a:uLnTx/>
                <a:uFillTx/>
                <a:latin typeface="Trebuchet MS" panose="020B0603020202020204"/>
                <a:ea typeface="Lato" pitchFamily="34" charset="0"/>
                <a:cs typeface="Lato" pitchFamily="34" charset="0"/>
              </a:endParaRPr>
            </a:p>
            <a:p>
              <a:pPr defTabSz="228600">
                <a:lnSpc>
                  <a:spcPct val="130000"/>
                </a:lnSpc>
              </a:pPr>
              <a:endParaRPr lang="en-US" sz="1200" dirty="0">
                <a:solidFill>
                  <a:prstClr val="white">
                    <a:lumMod val="75000"/>
                  </a:prstClr>
                </a:solidFill>
                <a:latin typeface="Lato" pitchFamily="34" charset="0"/>
                <a:ea typeface="Lato" pitchFamily="34" charset="0"/>
                <a:cs typeface="Lato" pitchFamily="34" charset="0"/>
              </a:endParaRPr>
            </a:p>
          </p:txBody>
        </p:sp>
        <p:sp>
          <p:nvSpPr>
            <p:cNvPr id="25" name="TextBox 24"/>
            <p:cNvSpPr txBox="1"/>
            <p:nvPr/>
          </p:nvSpPr>
          <p:spPr>
            <a:xfrm>
              <a:off x="13188468" y="6750903"/>
              <a:ext cx="7124938" cy="723274"/>
            </a:xfrm>
            <a:prstGeom prst="rect">
              <a:avLst/>
            </a:prstGeom>
            <a:noFill/>
          </p:spPr>
          <p:txBody>
            <a:bodyPr wrap="square" rtlCol="0">
              <a:spAutoFit/>
            </a:bodyPr>
            <a:lstStyle/>
            <a:p>
              <a:pPr defTabSz="1086602"/>
              <a:r>
                <a:rPr lang="ru-RU" sz="1750" b="1" dirty="0">
                  <a:solidFill>
                    <a:srgbClr val="4AB5C4"/>
                  </a:solidFill>
                  <a:latin typeface="+mj-lt"/>
                  <a:ea typeface="Lato Black" charset="0"/>
                  <a:cs typeface="Lato Black" charset="0"/>
                </a:rPr>
                <a:t>Подзаголовок</a:t>
              </a:r>
              <a:endParaRPr lang="en-US" sz="1750" b="1" dirty="0">
                <a:solidFill>
                  <a:srgbClr val="4AB5C4"/>
                </a:solidFill>
                <a:latin typeface="+mj-lt"/>
                <a:ea typeface="Lato Black" charset="0"/>
                <a:cs typeface="Lato Black" charset="0"/>
              </a:endParaRPr>
            </a:p>
          </p:txBody>
        </p:sp>
      </p:grpSp>
      <p:grpSp>
        <p:nvGrpSpPr>
          <p:cNvPr id="33" name="กลุ่ม 54"/>
          <p:cNvGrpSpPr/>
          <p:nvPr/>
        </p:nvGrpSpPr>
        <p:grpSpPr>
          <a:xfrm>
            <a:off x="3911218" y="38100"/>
            <a:ext cx="4623183" cy="592181"/>
            <a:chOff x="12593106" y="3054233"/>
            <a:chExt cx="9377738" cy="1184362"/>
          </a:xfrm>
        </p:grpSpPr>
        <p:sp>
          <p:nvSpPr>
            <p:cNvPr id="34" name="TextBox 33"/>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lumMod val="65000"/>
                    </a:prstClr>
                  </a:solidFill>
                  <a:cs typeface="Lato Light"/>
                </a:rPr>
                <a:t>Место для текста</a:t>
              </a:r>
              <a:endParaRPr lang="en-US" sz="900" dirty="0">
                <a:solidFill>
                  <a:prstClr val="white">
                    <a:lumMod val="65000"/>
                  </a:prstClr>
                </a:solidFill>
                <a:cs typeface="Lato Light"/>
              </a:endParaRPr>
            </a:p>
          </p:txBody>
        </p:sp>
        <p:sp>
          <p:nvSpPr>
            <p:cNvPr id="35" name="TextBox 34"/>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0989B1"/>
                  </a:solidFill>
                  <a:latin typeface="+mj-lt"/>
                  <a:ea typeface="Lato Black" pitchFamily="34" charset="0"/>
                  <a:cs typeface="Lato Black" pitchFamily="34" charset="0"/>
                </a:rPr>
                <a:t>Заголовок слайда</a:t>
              </a:r>
              <a:endParaRPr lang="id-ID" sz="2000" b="1" dirty="0">
                <a:solidFill>
                  <a:srgbClr val="8AB833"/>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16559589"/>
      </p:ext>
    </p:extLst>
  </p:cSld>
  <p:clrMapOvr>
    <a:masterClrMapping/>
  </p:clrMapOvr>
  <p:transition spd="slow">
    <p:push/>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การออกแบบที่กำหนดเอง">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831</Words>
  <Application>Microsoft Office PowerPoint</Application>
  <PresentationFormat>Широкоэкранный</PresentationFormat>
  <Paragraphs>73</Paragraphs>
  <Slides>15</Slides>
  <Notes>15</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15</vt:i4>
      </vt:variant>
    </vt:vector>
  </HeadingPairs>
  <TitlesOfParts>
    <vt:vector size="23" baseType="lpstr">
      <vt:lpstr>Arial</vt:lpstr>
      <vt:lpstr>Calibri</vt:lpstr>
      <vt:lpstr>Calibri Light</vt:lpstr>
      <vt:lpstr>Lato</vt:lpstr>
      <vt:lpstr>Lato Light</vt:lpstr>
      <vt:lpstr>Trebuchet MS</vt:lpstr>
      <vt:lpstr>Тема Office</vt:lpstr>
      <vt:lpstr>การออกแบบที่กำหนดเอง</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dc:creator>
  <cp:lastModifiedBy>Жмупсень</cp:lastModifiedBy>
  <cp:revision>8</cp:revision>
  <dcterms:created xsi:type="dcterms:W3CDTF">2021-09-28T06:01:00Z</dcterms:created>
  <dcterms:modified xsi:type="dcterms:W3CDTF">2021-10-19T14:19:51Z</dcterms:modified>
</cp:coreProperties>
</file>