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91" r:id="rId3"/>
    <p:sldId id="264" r:id="rId4"/>
    <p:sldId id="265" r:id="rId5"/>
    <p:sldId id="267" r:id="rId6"/>
    <p:sldId id="263" r:id="rId7"/>
    <p:sldId id="270" r:id="rId8"/>
    <p:sldId id="269" r:id="rId9"/>
    <p:sldId id="272" r:id="rId10"/>
    <p:sldId id="273" r:id="rId11"/>
    <p:sldId id="274" r:id="rId12"/>
    <p:sldId id="279" r:id="rId13"/>
    <p:sldId id="280" r:id="rId14"/>
    <p:sldId id="282" r:id="rId15"/>
    <p:sldId id="281" r:id="rId16"/>
    <p:sldId id="292"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53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BA0928-A15F-4359-AC6C-73BBDD9157A1}"/>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5065F223-7CC5-43B3-8597-2C105D5052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208B999A-13C1-49EE-B05C-D702B483C96A}"/>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CCACDC4B-A162-4FB9-9F64-E401C3E0979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810BB70-6CBF-4468-A697-100B9AAAC906}"/>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2764938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DB9E12-6E38-4EAF-ACE4-6A4CFE802B91}"/>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FB04A54F-972D-48E6-8B75-5CF4D69CD9C2}"/>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D9ADD88-BFA9-480D-B9FC-6015A3ACEA02}"/>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BB9AEC15-1071-4F78-9034-D6DE756786D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727B9BB-A855-40D3-84DF-68491D6D71DD}"/>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2669370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06B0C417-86A2-48ED-BDAD-BCE81D68F7A2}"/>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11CD7F72-6642-4AF1-933F-8D717B372398}"/>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A23E4FF-71F1-443B-8F98-935E6A8ABCF7}"/>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B9B0F735-251E-4D94-851E-7337F513B12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3665865-C8BC-429E-BD1F-9613FAB1B08B}"/>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2607291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6634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988DD92A-2FB7-433B-BDF6-35A9208319CB}"/>
              </a:ext>
            </a:extLst>
          </p:cNvPr>
          <p:cNvSpPr>
            <a:spLocks noGrp="1"/>
          </p:cNvSpPr>
          <p:nvPr>
            <p:ph type="pic" sz="quarter" idx="10"/>
          </p:nvPr>
        </p:nvSpPr>
        <p:spPr>
          <a:xfrm>
            <a:off x="1905003" y="0"/>
            <a:ext cx="8381994" cy="6858001"/>
          </a:xfrm>
          <a:custGeom>
            <a:avLst/>
            <a:gdLst>
              <a:gd name="connsiteX0" fmla="*/ 1782747 w 8381994"/>
              <a:gd name="connsiteY0" fmla="*/ 0 h 6858001"/>
              <a:gd name="connsiteX1" fmla="*/ 6599248 w 8381994"/>
              <a:gd name="connsiteY1" fmla="*/ 0 h 6858001"/>
              <a:gd name="connsiteX2" fmla="*/ 6698537 w 8381994"/>
              <a:gd name="connsiteY2" fmla="*/ 70607 h 6858001"/>
              <a:gd name="connsiteX3" fmla="*/ 8381994 w 8381994"/>
              <a:gd name="connsiteY3" fmla="*/ 3429001 h 6858001"/>
              <a:gd name="connsiteX4" fmla="*/ 6698537 w 8381994"/>
              <a:gd name="connsiteY4" fmla="*/ 6787396 h 6858001"/>
              <a:gd name="connsiteX5" fmla="*/ 6599249 w 8381994"/>
              <a:gd name="connsiteY5" fmla="*/ 6858001 h 6858001"/>
              <a:gd name="connsiteX6" fmla="*/ 1782746 w 8381994"/>
              <a:gd name="connsiteY6" fmla="*/ 6858001 h 6858001"/>
              <a:gd name="connsiteX7" fmla="*/ 1683457 w 8381994"/>
              <a:gd name="connsiteY7" fmla="*/ 6787396 h 6858001"/>
              <a:gd name="connsiteX8" fmla="*/ 0 w 8381994"/>
              <a:gd name="connsiteY8" fmla="*/ 3429001 h 6858001"/>
              <a:gd name="connsiteX9" fmla="*/ 1683457 w 8381994"/>
              <a:gd name="connsiteY9" fmla="*/ 7060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81994" h="6858001">
                <a:moveTo>
                  <a:pt x="1782747" y="0"/>
                </a:moveTo>
                <a:lnTo>
                  <a:pt x="6599248" y="0"/>
                </a:lnTo>
                <a:lnTo>
                  <a:pt x="6698537" y="70607"/>
                </a:lnTo>
                <a:cubicBezTo>
                  <a:pt x="7720499" y="834886"/>
                  <a:pt x="8381994" y="2054693"/>
                  <a:pt x="8381994" y="3429001"/>
                </a:cubicBezTo>
                <a:cubicBezTo>
                  <a:pt x="8381994" y="4803309"/>
                  <a:pt x="7720499" y="6023117"/>
                  <a:pt x="6698537" y="6787396"/>
                </a:cubicBezTo>
                <a:lnTo>
                  <a:pt x="6599249" y="6858001"/>
                </a:lnTo>
                <a:lnTo>
                  <a:pt x="1782746" y="6858001"/>
                </a:lnTo>
                <a:lnTo>
                  <a:pt x="1683457" y="6787396"/>
                </a:lnTo>
                <a:cubicBezTo>
                  <a:pt x="661495" y="6023117"/>
                  <a:pt x="0" y="4803309"/>
                  <a:pt x="0" y="3429001"/>
                </a:cubicBezTo>
                <a:cubicBezTo>
                  <a:pt x="0" y="2054693"/>
                  <a:pt x="661495" y="834886"/>
                  <a:pt x="1683457" y="70607"/>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7588470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358533F-76FE-41DD-A843-D1BB2FBAC98B}"/>
              </a:ext>
            </a:extLst>
          </p:cNvPr>
          <p:cNvSpPr/>
          <p:nvPr userDrawn="1"/>
        </p:nvSpPr>
        <p:spPr>
          <a:xfrm>
            <a:off x="5031932" y="-1"/>
            <a:ext cx="7160068" cy="3638549"/>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Picture Placeholder 10">
            <a:extLst>
              <a:ext uri="{FF2B5EF4-FFF2-40B4-BE49-F238E27FC236}">
                <a16:creationId xmlns:a16="http://schemas.microsoft.com/office/drawing/2014/main" id="{DC3913D7-4487-42E8-9A99-0673AD7FD07E}"/>
              </a:ext>
            </a:extLst>
          </p:cNvPr>
          <p:cNvSpPr>
            <a:spLocks noGrp="1"/>
          </p:cNvSpPr>
          <p:nvPr>
            <p:ph type="pic" sz="quarter" idx="11"/>
          </p:nvPr>
        </p:nvSpPr>
        <p:spPr>
          <a:xfrm>
            <a:off x="2513742" y="682171"/>
            <a:ext cx="4744311" cy="5493658"/>
          </a:xfrm>
          <a:custGeom>
            <a:avLst/>
            <a:gdLst>
              <a:gd name="connsiteX0" fmla="*/ 1997482 w 4744311"/>
              <a:gd name="connsiteY0" fmla="*/ 0 h 5493658"/>
              <a:gd name="connsiteX1" fmla="*/ 4744311 w 4744311"/>
              <a:gd name="connsiteY1" fmla="*/ 2746829 h 5493658"/>
              <a:gd name="connsiteX2" fmla="*/ 1997482 w 4744311"/>
              <a:gd name="connsiteY2" fmla="*/ 5493658 h 5493658"/>
              <a:gd name="connsiteX3" fmla="*/ 55181 w 4744311"/>
              <a:gd name="connsiteY3" fmla="*/ 4689131 h 5493658"/>
              <a:gd name="connsiteX4" fmla="*/ 0 w 4744311"/>
              <a:gd name="connsiteY4" fmla="*/ 4628417 h 5493658"/>
              <a:gd name="connsiteX5" fmla="*/ 159546 w 4744311"/>
              <a:gd name="connsiteY5" fmla="*/ 4652766 h 5493658"/>
              <a:gd name="connsiteX6" fmla="*/ 381859 w 4744311"/>
              <a:gd name="connsiteY6" fmla="*/ 4663992 h 5493658"/>
              <a:gd name="connsiteX7" fmla="*/ 2556200 w 4744311"/>
              <a:gd name="connsiteY7" fmla="*/ 2489654 h 5493658"/>
              <a:gd name="connsiteX8" fmla="*/ 820065 w 4744311"/>
              <a:gd name="connsiteY8" fmla="*/ 359491 h 5493658"/>
              <a:gd name="connsiteX9" fmla="*/ 677872 w 4744311"/>
              <a:gd name="connsiteY9" fmla="*/ 337790 h 5493658"/>
              <a:gd name="connsiteX10" fmla="*/ 688180 w 4744311"/>
              <a:gd name="connsiteY10" fmla="*/ 331528 h 5493658"/>
              <a:gd name="connsiteX11" fmla="*/ 1997482 w 4744311"/>
              <a:gd name="connsiteY11" fmla="*/ 0 h 5493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44311" h="5493658">
                <a:moveTo>
                  <a:pt x="1997482" y="0"/>
                </a:moveTo>
                <a:cubicBezTo>
                  <a:pt x="3514514" y="0"/>
                  <a:pt x="4744311" y="1229797"/>
                  <a:pt x="4744311" y="2746829"/>
                </a:cubicBezTo>
                <a:cubicBezTo>
                  <a:pt x="4744311" y="4263861"/>
                  <a:pt x="3514514" y="5493658"/>
                  <a:pt x="1997482" y="5493658"/>
                </a:cubicBezTo>
                <a:cubicBezTo>
                  <a:pt x="1238966" y="5493658"/>
                  <a:pt x="552259" y="5186209"/>
                  <a:pt x="55181" y="4689131"/>
                </a:cubicBezTo>
                <a:lnTo>
                  <a:pt x="0" y="4628417"/>
                </a:lnTo>
                <a:lnTo>
                  <a:pt x="159546" y="4652766"/>
                </a:lnTo>
                <a:cubicBezTo>
                  <a:pt x="232641" y="4660190"/>
                  <a:pt x="306806" y="4663992"/>
                  <a:pt x="381859" y="4663992"/>
                </a:cubicBezTo>
                <a:cubicBezTo>
                  <a:pt x="1582714" y="4663992"/>
                  <a:pt x="2556200" y="3690508"/>
                  <a:pt x="2556200" y="2489654"/>
                </a:cubicBezTo>
                <a:cubicBezTo>
                  <a:pt x="2556200" y="1438907"/>
                  <a:pt x="1810875" y="562240"/>
                  <a:pt x="820065" y="359491"/>
                </a:cubicBezTo>
                <a:lnTo>
                  <a:pt x="677872" y="337790"/>
                </a:lnTo>
                <a:lnTo>
                  <a:pt x="688180" y="331528"/>
                </a:lnTo>
                <a:cubicBezTo>
                  <a:pt x="1077387" y="120098"/>
                  <a:pt x="1523410" y="0"/>
                  <a:pt x="1997482"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9" name="Picture Placeholder 8">
            <a:extLst>
              <a:ext uri="{FF2B5EF4-FFF2-40B4-BE49-F238E27FC236}">
                <a16:creationId xmlns:a16="http://schemas.microsoft.com/office/drawing/2014/main" id="{CEE5A2A2-FFB0-4EF7-A725-9B7977C870EB}"/>
              </a:ext>
            </a:extLst>
          </p:cNvPr>
          <p:cNvSpPr>
            <a:spLocks noGrp="1"/>
          </p:cNvSpPr>
          <p:nvPr>
            <p:ph type="pic" sz="quarter" idx="10"/>
          </p:nvPr>
        </p:nvSpPr>
        <p:spPr>
          <a:xfrm>
            <a:off x="857250" y="1133475"/>
            <a:ext cx="4076700" cy="4076700"/>
          </a:xfrm>
          <a:custGeom>
            <a:avLst/>
            <a:gdLst>
              <a:gd name="connsiteX0" fmla="*/ 2038350 w 4076700"/>
              <a:gd name="connsiteY0" fmla="*/ 0 h 4076700"/>
              <a:gd name="connsiteX1" fmla="*/ 4076700 w 4076700"/>
              <a:gd name="connsiteY1" fmla="*/ 2038350 h 4076700"/>
              <a:gd name="connsiteX2" fmla="*/ 2038350 w 4076700"/>
              <a:gd name="connsiteY2" fmla="*/ 4076700 h 4076700"/>
              <a:gd name="connsiteX3" fmla="*/ 0 w 4076700"/>
              <a:gd name="connsiteY3" fmla="*/ 2038350 h 4076700"/>
              <a:gd name="connsiteX4" fmla="*/ 2038350 w 4076700"/>
              <a:gd name="connsiteY4" fmla="*/ 0 h 407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6700" h="4076700">
                <a:moveTo>
                  <a:pt x="2038350" y="0"/>
                </a:moveTo>
                <a:cubicBezTo>
                  <a:pt x="3164100" y="0"/>
                  <a:pt x="4076700" y="912600"/>
                  <a:pt x="4076700" y="2038350"/>
                </a:cubicBezTo>
                <a:cubicBezTo>
                  <a:pt x="4076700" y="3164100"/>
                  <a:pt x="3164100" y="4076700"/>
                  <a:pt x="2038350" y="4076700"/>
                </a:cubicBezTo>
                <a:cubicBezTo>
                  <a:pt x="912600" y="4076700"/>
                  <a:pt x="0" y="3164100"/>
                  <a:pt x="0" y="2038350"/>
                </a:cubicBezTo>
                <a:cubicBezTo>
                  <a:pt x="0" y="912600"/>
                  <a:pt x="912600" y="0"/>
                  <a:pt x="2038350"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682168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FC9436D-2EE0-4A27-9C80-447546A9C4C0}"/>
              </a:ext>
            </a:extLst>
          </p:cNvPr>
          <p:cNvSpPr/>
          <p:nvPr userDrawn="1"/>
        </p:nvSpPr>
        <p:spPr>
          <a:xfrm>
            <a:off x="0" y="3992578"/>
            <a:ext cx="7160068" cy="2865421"/>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1507FCE5-6502-4CEA-BC57-8579CF8A24CF}"/>
              </a:ext>
            </a:extLst>
          </p:cNvPr>
          <p:cNvSpPr/>
          <p:nvPr userDrawn="1"/>
        </p:nvSpPr>
        <p:spPr>
          <a:xfrm>
            <a:off x="5021264" y="1"/>
            <a:ext cx="7170739" cy="6857999"/>
          </a:xfrm>
          <a:custGeom>
            <a:avLst/>
            <a:gdLst>
              <a:gd name="connsiteX0" fmla="*/ 2273498 w 7170739"/>
              <a:gd name="connsiteY0" fmla="*/ 0 h 6857999"/>
              <a:gd name="connsiteX1" fmla="*/ 5163247 w 7170739"/>
              <a:gd name="connsiteY1" fmla="*/ 0 h 6857999"/>
              <a:gd name="connsiteX2" fmla="*/ 5334351 w 7170739"/>
              <a:gd name="connsiteY2" fmla="*/ 74841 h 6857999"/>
              <a:gd name="connsiteX3" fmla="*/ 7149778 w 7170739"/>
              <a:gd name="connsiteY3" fmla="*/ 1980580 h 6857999"/>
              <a:gd name="connsiteX4" fmla="*/ 7170739 w 7170739"/>
              <a:gd name="connsiteY4" fmla="*/ 2033743 h 6857999"/>
              <a:gd name="connsiteX5" fmla="*/ 7170739 w 7170739"/>
              <a:gd name="connsiteY5" fmla="*/ 4824257 h 6857999"/>
              <a:gd name="connsiteX6" fmla="*/ 7149778 w 7170739"/>
              <a:gd name="connsiteY6" fmla="*/ 4877420 h 6857999"/>
              <a:gd name="connsiteX7" fmla="*/ 5334351 w 7170739"/>
              <a:gd name="connsiteY7" fmla="*/ 6783159 h 6857999"/>
              <a:gd name="connsiteX8" fmla="*/ 5163250 w 7170739"/>
              <a:gd name="connsiteY8" fmla="*/ 6857999 h 6857999"/>
              <a:gd name="connsiteX9" fmla="*/ 2273495 w 7170739"/>
              <a:gd name="connsiteY9" fmla="*/ 6857999 h 6857999"/>
              <a:gd name="connsiteX10" fmla="*/ 2272680 w 7170739"/>
              <a:gd name="connsiteY10" fmla="*/ 6857678 h 6857999"/>
              <a:gd name="connsiteX11" fmla="*/ 0 w 7170739"/>
              <a:gd name="connsiteY11" fmla="*/ 3429000 h 6857999"/>
              <a:gd name="connsiteX12" fmla="*/ 2272680 w 7170739"/>
              <a:gd name="connsiteY12" fmla="*/ 32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70739" h="6857999">
                <a:moveTo>
                  <a:pt x="2273498" y="0"/>
                </a:moveTo>
                <a:lnTo>
                  <a:pt x="5163247" y="0"/>
                </a:lnTo>
                <a:lnTo>
                  <a:pt x="5334351" y="74841"/>
                </a:lnTo>
                <a:cubicBezTo>
                  <a:pt x="6147739" y="466771"/>
                  <a:pt x="6796719" y="1145856"/>
                  <a:pt x="7149778" y="1980580"/>
                </a:cubicBezTo>
                <a:lnTo>
                  <a:pt x="7170739" y="2033743"/>
                </a:lnTo>
                <a:lnTo>
                  <a:pt x="7170739" y="4824257"/>
                </a:lnTo>
                <a:lnTo>
                  <a:pt x="7149778" y="4877420"/>
                </a:lnTo>
                <a:cubicBezTo>
                  <a:pt x="6796719" y="5712145"/>
                  <a:pt x="6147739" y="6391229"/>
                  <a:pt x="5334351" y="6783159"/>
                </a:cubicBezTo>
                <a:lnTo>
                  <a:pt x="5163250" y="6857999"/>
                </a:lnTo>
                <a:lnTo>
                  <a:pt x="2273495" y="6857999"/>
                </a:lnTo>
                <a:lnTo>
                  <a:pt x="2272680" y="6857678"/>
                </a:lnTo>
                <a:cubicBezTo>
                  <a:pt x="937121" y="6292784"/>
                  <a:pt x="0" y="4970330"/>
                  <a:pt x="0" y="3429000"/>
                </a:cubicBezTo>
                <a:cubicBezTo>
                  <a:pt x="0" y="1887670"/>
                  <a:pt x="937121" y="565216"/>
                  <a:pt x="2272680" y="323"/>
                </a:cubicBezTo>
                <a:close/>
              </a:path>
            </a:pathLst>
          </a:cu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solidFill>
                <a:schemeClr val="bg1">
                  <a:lumMod val="85000"/>
                </a:schemeClr>
              </a:solidFill>
            </a:endParaRPr>
          </a:p>
        </p:txBody>
      </p:sp>
      <p:sp>
        <p:nvSpPr>
          <p:cNvPr id="10" name="Picture Placeholder 9">
            <a:extLst>
              <a:ext uri="{FF2B5EF4-FFF2-40B4-BE49-F238E27FC236}">
                <a16:creationId xmlns:a16="http://schemas.microsoft.com/office/drawing/2014/main" id="{1DC7EBA7-44E1-4374-8017-DB08C22C31FF}"/>
              </a:ext>
            </a:extLst>
          </p:cNvPr>
          <p:cNvSpPr>
            <a:spLocks noGrp="1"/>
          </p:cNvSpPr>
          <p:nvPr>
            <p:ph type="pic" sz="quarter" idx="10"/>
          </p:nvPr>
        </p:nvSpPr>
        <p:spPr>
          <a:xfrm>
            <a:off x="6270626" y="1263457"/>
            <a:ext cx="3159564" cy="3159564"/>
          </a:xfrm>
          <a:custGeom>
            <a:avLst/>
            <a:gdLst>
              <a:gd name="connsiteX0" fmla="*/ 1579782 w 3159564"/>
              <a:gd name="connsiteY0" fmla="*/ 0 h 3159564"/>
              <a:gd name="connsiteX1" fmla="*/ 3159564 w 3159564"/>
              <a:gd name="connsiteY1" fmla="*/ 1579782 h 3159564"/>
              <a:gd name="connsiteX2" fmla="*/ 1579782 w 3159564"/>
              <a:gd name="connsiteY2" fmla="*/ 3159564 h 3159564"/>
              <a:gd name="connsiteX3" fmla="*/ 0 w 3159564"/>
              <a:gd name="connsiteY3" fmla="*/ 1579782 h 3159564"/>
              <a:gd name="connsiteX4" fmla="*/ 1579782 w 3159564"/>
              <a:gd name="connsiteY4" fmla="*/ 0 h 3159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9564" h="3159564">
                <a:moveTo>
                  <a:pt x="1579782" y="0"/>
                </a:moveTo>
                <a:cubicBezTo>
                  <a:pt x="2452272" y="0"/>
                  <a:pt x="3159564" y="707292"/>
                  <a:pt x="3159564" y="1579782"/>
                </a:cubicBezTo>
                <a:cubicBezTo>
                  <a:pt x="3159564" y="2452272"/>
                  <a:pt x="2452272" y="3159564"/>
                  <a:pt x="1579782" y="3159564"/>
                </a:cubicBezTo>
                <a:cubicBezTo>
                  <a:pt x="707292" y="3159564"/>
                  <a:pt x="0" y="2452272"/>
                  <a:pt x="0" y="1579782"/>
                </a:cubicBezTo>
                <a:cubicBezTo>
                  <a:pt x="0" y="707292"/>
                  <a:pt x="707292" y="0"/>
                  <a:pt x="1579782"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9" name="Picture Placeholder 8">
            <a:extLst>
              <a:ext uri="{FF2B5EF4-FFF2-40B4-BE49-F238E27FC236}">
                <a16:creationId xmlns:a16="http://schemas.microsoft.com/office/drawing/2014/main" id="{F41C4173-A79C-4B08-BEC8-A181531833A1}"/>
              </a:ext>
            </a:extLst>
          </p:cNvPr>
          <p:cNvSpPr>
            <a:spLocks noGrp="1"/>
          </p:cNvSpPr>
          <p:nvPr>
            <p:ph type="pic" sz="quarter" idx="11" hasCustomPrompt="1"/>
          </p:nvPr>
        </p:nvSpPr>
        <p:spPr>
          <a:xfrm>
            <a:off x="8152917" y="2434979"/>
            <a:ext cx="3061184" cy="3159564"/>
          </a:xfrm>
          <a:custGeom>
            <a:avLst/>
            <a:gdLst>
              <a:gd name="connsiteX0" fmla="*/ 1481402 w 3061184"/>
              <a:gd name="connsiteY0" fmla="*/ 0 h 3159564"/>
              <a:gd name="connsiteX1" fmla="*/ 3061184 w 3061184"/>
              <a:gd name="connsiteY1" fmla="*/ 1579782 h 3159564"/>
              <a:gd name="connsiteX2" fmla="*/ 1481402 w 3061184"/>
              <a:gd name="connsiteY2" fmla="*/ 3159564 h 3159564"/>
              <a:gd name="connsiteX3" fmla="*/ 25767 w 3061184"/>
              <a:gd name="connsiteY3" fmla="*/ 2194705 h 3159564"/>
              <a:gd name="connsiteX4" fmla="*/ 0 w 3061184"/>
              <a:gd name="connsiteY4" fmla="*/ 2124303 h 3159564"/>
              <a:gd name="connsiteX5" fmla="*/ 48969 w 3061184"/>
              <a:gd name="connsiteY5" fmla="*/ 2116829 h 3159564"/>
              <a:gd name="connsiteX6" fmla="*/ 1441493 w 3061184"/>
              <a:gd name="connsiteY6" fmla="*/ 408259 h 3159564"/>
              <a:gd name="connsiteX7" fmla="*/ 1406061 w 3061184"/>
              <a:gd name="connsiteY7" fmla="*/ 56782 h 3159564"/>
              <a:gd name="connsiteX8" fmla="*/ 1392614 w 3061184"/>
              <a:gd name="connsiteY8" fmla="*/ 4484 h 315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1184" h="3159564">
                <a:moveTo>
                  <a:pt x="1481402" y="0"/>
                </a:moveTo>
                <a:cubicBezTo>
                  <a:pt x="2353892" y="0"/>
                  <a:pt x="3061184" y="707292"/>
                  <a:pt x="3061184" y="1579782"/>
                </a:cubicBezTo>
                <a:cubicBezTo>
                  <a:pt x="3061184" y="2452272"/>
                  <a:pt x="2353892" y="3159564"/>
                  <a:pt x="1481402" y="3159564"/>
                </a:cubicBezTo>
                <a:cubicBezTo>
                  <a:pt x="827035" y="3159564"/>
                  <a:pt x="265591" y="2761713"/>
                  <a:pt x="25767" y="2194705"/>
                </a:cubicBezTo>
                <a:lnTo>
                  <a:pt x="0" y="2124303"/>
                </a:lnTo>
                <a:lnTo>
                  <a:pt x="48969" y="2116829"/>
                </a:lnTo>
                <a:cubicBezTo>
                  <a:pt x="843681" y="1954208"/>
                  <a:pt x="1441493" y="1251047"/>
                  <a:pt x="1441493" y="408259"/>
                </a:cubicBezTo>
                <a:cubicBezTo>
                  <a:pt x="1441493" y="287861"/>
                  <a:pt x="1429293" y="170312"/>
                  <a:pt x="1406061" y="56782"/>
                </a:cubicBezTo>
                <a:lnTo>
                  <a:pt x="1392614" y="448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r>
              <a:rPr lang="en-US"/>
              <a:t>d</a:t>
            </a:r>
            <a:endParaRPr lang="id-ID"/>
          </a:p>
        </p:txBody>
      </p:sp>
    </p:spTree>
    <p:extLst>
      <p:ext uri="{BB962C8B-B14F-4D97-AF65-F5344CB8AC3E}">
        <p14:creationId xmlns:p14="http://schemas.microsoft.com/office/powerpoint/2010/main" val="273632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BC2DBDD-A3D2-47D1-B8F8-A9A1359E7FE9}"/>
              </a:ext>
            </a:extLst>
          </p:cNvPr>
          <p:cNvSpPr/>
          <p:nvPr userDrawn="1"/>
        </p:nvSpPr>
        <p:spPr>
          <a:xfrm>
            <a:off x="6487886" y="0"/>
            <a:ext cx="5704114" cy="3459728"/>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4">
            <a:extLst>
              <a:ext uri="{FF2B5EF4-FFF2-40B4-BE49-F238E27FC236}">
                <a16:creationId xmlns:a16="http://schemas.microsoft.com/office/drawing/2014/main" id="{55763D6A-E4B9-4908-A58C-3ABC20861B74}"/>
              </a:ext>
            </a:extLst>
          </p:cNvPr>
          <p:cNvSpPr>
            <a:spLocks noGrp="1"/>
          </p:cNvSpPr>
          <p:nvPr>
            <p:ph type="pic" sz="quarter" idx="10"/>
          </p:nvPr>
        </p:nvSpPr>
        <p:spPr>
          <a:xfrm>
            <a:off x="4135510" y="1079500"/>
            <a:ext cx="4699000" cy="4699000"/>
          </a:xfrm>
          <a:custGeom>
            <a:avLst/>
            <a:gdLst>
              <a:gd name="connsiteX0" fmla="*/ 2349500 w 4699000"/>
              <a:gd name="connsiteY0" fmla="*/ 0 h 4699000"/>
              <a:gd name="connsiteX1" fmla="*/ 4699000 w 4699000"/>
              <a:gd name="connsiteY1" fmla="*/ 2349500 h 4699000"/>
              <a:gd name="connsiteX2" fmla="*/ 2349500 w 4699000"/>
              <a:gd name="connsiteY2" fmla="*/ 4699000 h 4699000"/>
              <a:gd name="connsiteX3" fmla="*/ 0 w 4699000"/>
              <a:gd name="connsiteY3" fmla="*/ 2349500 h 4699000"/>
              <a:gd name="connsiteX4" fmla="*/ 2349500 w 4699000"/>
              <a:gd name="connsiteY4" fmla="*/ 0 h 469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9000" h="4699000">
                <a:moveTo>
                  <a:pt x="2349500" y="0"/>
                </a:moveTo>
                <a:cubicBezTo>
                  <a:pt x="3647093" y="0"/>
                  <a:pt x="4699000" y="1051907"/>
                  <a:pt x="4699000" y="2349500"/>
                </a:cubicBezTo>
                <a:cubicBezTo>
                  <a:pt x="4699000" y="3647093"/>
                  <a:pt x="3647093" y="4699000"/>
                  <a:pt x="2349500" y="4699000"/>
                </a:cubicBezTo>
                <a:cubicBezTo>
                  <a:pt x="1051907" y="4699000"/>
                  <a:pt x="0" y="3647093"/>
                  <a:pt x="0" y="2349500"/>
                </a:cubicBezTo>
                <a:cubicBezTo>
                  <a:pt x="0" y="1051907"/>
                  <a:pt x="1051907" y="0"/>
                  <a:pt x="2349500"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9268122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A074FE2-F078-4CAC-B136-0B7479BD80C8}"/>
              </a:ext>
            </a:extLst>
          </p:cNvPr>
          <p:cNvGrpSpPr/>
          <p:nvPr userDrawn="1"/>
        </p:nvGrpSpPr>
        <p:grpSpPr>
          <a:xfrm>
            <a:off x="0" y="-1"/>
            <a:ext cx="12192000" cy="6858001"/>
            <a:chOff x="0" y="-1"/>
            <a:chExt cx="12192000" cy="6858001"/>
          </a:xfrm>
        </p:grpSpPr>
        <p:sp>
          <p:nvSpPr>
            <p:cNvPr id="9" name="Rectangle 8">
              <a:extLst>
                <a:ext uri="{FF2B5EF4-FFF2-40B4-BE49-F238E27FC236}">
                  <a16:creationId xmlns:a16="http://schemas.microsoft.com/office/drawing/2014/main" id="{90CAAC9A-E19C-4247-A086-EC98FAE22DE9}"/>
                </a:ext>
              </a:extLst>
            </p:cNvPr>
            <p:cNvSpPr/>
            <p:nvPr userDrawn="1"/>
          </p:nvSpPr>
          <p:spPr>
            <a:xfrm>
              <a:off x="5031932" y="-1"/>
              <a:ext cx="7160068" cy="3638549"/>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CAED99F9-C4BC-409E-BD1E-424DF53392C1}"/>
                </a:ext>
              </a:extLst>
            </p:cNvPr>
            <p:cNvSpPr/>
            <p:nvPr userDrawn="1"/>
          </p:nvSpPr>
          <p:spPr>
            <a:xfrm rot="10800000">
              <a:off x="0" y="1"/>
              <a:ext cx="7170739" cy="6857999"/>
            </a:xfrm>
            <a:custGeom>
              <a:avLst/>
              <a:gdLst>
                <a:gd name="connsiteX0" fmla="*/ 2273498 w 7170739"/>
                <a:gd name="connsiteY0" fmla="*/ 0 h 6857999"/>
                <a:gd name="connsiteX1" fmla="*/ 5163247 w 7170739"/>
                <a:gd name="connsiteY1" fmla="*/ 0 h 6857999"/>
                <a:gd name="connsiteX2" fmla="*/ 5334351 w 7170739"/>
                <a:gd name="connsiteY2" fmla="*/ 74841 h 6857999"/>
                <a:gd name="connsiteX3" fmla="*/ 7149778 w 7170739"/>
                <a:gd name="connsiteY3" fmla="*/ 1980580 h 6857999"/>
                <a:gd name="connsiteX4" fmla="*/ 7170739 w 7170739"/>
                <a:gd name="connsiteY4" fmla="*/ 2033743 h 6857999"/>
                <a:gd name="connsiteX5" fmla="*/ 7170739 w 7170739"/>
                <a:gd name="connsiteY5" fmla="*/ 4824257 h 6857999"/>
                <a:gd name="connsiteX6" fmla="*/ 7149778 w 7170739"/>
                <a:gd name="connsiteY6" fmla="*/ 4877420 h 6857999"/>
                <a:gd name="connsiteX7" fmla="*/ 5334351 w 7170739"/>
                <a:gd name="connsiteY7" fmla="*/ 6783159 h 6857999"/>
                <a:gd name="connsiteX8" fmla="*/ 5163250 w 7170739"/>
                <a:gd name="connsiteY8" fmla="*/ 6857999 h 6857999"/>
                <a:gd name="connsiteX9" fmla="*/ 2273495 w 7170739"/>
                <a:gd name="connsiteY9" fmla="*/ 6857999 h 6857999"/>
                <a:gd name="connsiteX10" fmla="*/ 2272680 w 7170739"/>
                <a:gd name="connsiteY10" fmla="*/ 6857678 h 6857999"/>
                <a:gd name="connsiteX11" fmla="*/ 0 w 7170739"/>
                <a:gd name="connsiteY11" fmla="*/ 3429000 h 6857999"/>
                <a:gd name="connsiteX12" fmla="*/ 2272680 w 7170739"/>
                <a:gd name="connsiteY12" fmla="*/ 32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70739" h="6857999">
                  <a:moveTo>
                    <a:pt x="2273498" y="0"/>
                  </a:moveTo>
                  <a:lnTo>
                    <a:pt x="5163247" y="0"/>
                  </a:lnTo>
                  <a:lnTo>
                    <a:pt x="5334351" y="74841"/>
                  </a:lnTo>
                  <a:cubicBezTo>
                    <a:pt x="6147739" y="466771"/>
                    <a:pt x="6796719" y="1145856"/>
                    <a:pt x="7149778" y="1980580"/>
                  </a:cubicBezTo>
                  <a:lnTo>
                    <a:pt x="7170739" y="2033743"/>
                  </a:lnTo>
                  <a:lnTo>
                    <a:pt x="7170739" y="4824257"/>
                  </a:lnTo>
                  <a:lnTo>
                    <a:pt x="7149778" y="4877420"/>
                  </a:lnTo>
                  <a:cubicBezTo>
                    <a:pt x="6796719" y="5712145"/>
                    <a:pt x="6147739" y="6391229"/>
                    <a:pt x="5334351" y="6783159"/>
                  </a:cubicBezTo>
                  <a:lnTo>
                    <a:pt x="5163250" y="6857999"/>
                  </a:lnTo>
                  <a:lnTo>
                    <a:pt x="2273495" y="6857999"/>
                  </a:lnTo>
                  <a:lnTo>
                    <a:pt x="2272680" y="6857678"/>
                  </a:lnTo>
                  <a:cubicBezTo>
                    <a:pt x="937121" y="6292784"/>
                    <a:pt x="0" y="4970330"/>
                    <a:pt x="0" y="3429000"/>
                  </a:cubicBezTo>
                  <a:cubicBezTo>
                    <a:pt x="0" y="1887670"/>
                    <a:pt x="937121" y="565216"/>
                    <a:pt x="2272680" y="323"/>
                  </a:cubicBezTo>
                  <a:close/>
                </a:path>
              </a:pathLst>
            </a:cu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solidFill>
                  <a:schemeClr val="bg1">
                    <a:lumMod val="85000"/>
                  </a:schemeClr>
                </a:solidFill>
              </a:endParaRPr>
            </a:p>
          </p:txBody>
        </p:sp>
      </p:grpSp>
      <p:sp>
        <p:nvSpPr>
          <p:cNvPr id="8" name="Picture Placeholder 7">
            <a:extLst>
              <a:ext uri="{FF2B5EF4-FFF2-40B4-BE49-F238E27FC236}">
                <a16:creationId xmlns:a16="http://schemas.microsoft.com/office/drawing/2014/main" id="{1FB912AE-1F1C-4A34-AA16-16025BC93DFA}"/>
              </a:ext>
            </a:extLst>
          </p:cNvPr>
          <p:cNvSpPr>
            <a:spLocks noGrp="1"/>
          </p:cNvSpPr>
          <p:nvPr>
            <p:ph type="pic" sz="quarter" idx="10"/>
          </p:nvPr>
        </p:nvSpPr>
        <p:spPr>
          <a:xfrm>
            <a:off x="1107206" y="1015817"/>
            <a:ext cx="2232620" cy="2232616"/>
          </a:xfrm>
          <a:custGeom>
            <a:avLst/>
            <a:gdLst>
              <a:gd name="connsiteX0" fmla="*/ 1116310 w 2232620"/>
              <a:gd name="connsiteY0" fmla="*/ 0 h 2232616"/>
              <a:gd name="connsiteX1" fmla="*/ 2232620 w 2232620"/>
              <a:gd name="connsiteY1" fmla="*/ 1116308 h 2232616"/>
              <a:gd name="connsiteX2" fmla="*/ 1116310 w 2232620"/>
              <a:gd name="connsiteY2" fmla="*/ 2232616 h 2232616"/>
              <a:gd name="connsiteX3" fmla="*/ 0 w 2232620"/>
              <a:gd name="connsiteY3" fmla="*/ 1116308 h 2232616"/>
              <a:gd name="connsiteX4" fmla="*/ 1116310 w 2232620"/>
              <a:gd name="connsiteY4" fmla="*/ 0 h 2232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2620" h="2232616">
                <a:moveTo>
                  <a:pt x="1116310" y="0"/>
                </a:moveTo>
                <a:cubicBezTo>
                  <a:pt x="1732831" y="0"/>
                  <a:pt x="2232620" y="499788"/>
                  <a:pt x="2232620" y="1116308"/>
                </a:cubicBezTo>
                <a:cubicBezTo>
                  <a:pt x="2232620" y="1732828"/>
                  <a:pt x="1732831" y="2232616"/>
                  <a:pt x="1116310" y="2232616"/>
                </a:cubicBezTo>
                <a:cubicBezTo>
                  <a:pt x="499789" y="2232616"/>
                  <a:pt x="0" y="1732828"/>
                  <a:pt x="0" y="1116308"/>
                </a:cubicBezTo>
                <a:cubicBezTo>
                  <a:pt x="0" y="499788"/>
                  <a:pt x="499789" y="0"/>
                  <a:pt x="1116310"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7" name="Picture Placeholder 6">
            <a:extLst>
              <a:ext uri="{FF2B5EF4-FFF2-40B4-BE49-F238E27FC236}">
                <a16:creationId xmlns:a16="http://schemas.microsoft.com/office/drawing/2014/main" id="{B34490D8-65F8-48D7-8695-F5E7208BAFD3}"/>
              </a:ext>
            </a:extLst>
          </p:cNvPr>
          <p:cNvSpPr>
            <a:spLocks noGrp="1"/>
          </p:cNvSpPr>
          <p:nvPr>
            <p:ph type="pic" sz="quarter" idx="11"/>
          </p:nvPr>
        </p:nvSpPr>
        <p:spPr>
          <a:xfrm>
            <a:off x="1459027" y="1371600"/>
            <a:ext cx="4406900" cy="4406900"/>
          </a:xfrm>
          <a:custGeom>
            <a:avLst/>
            <a:gdLst>
              <a:gd name="connsiteX0" fmla="*/ 2203450 w 4406900"/>
              <a:gd name="connsiteY0" fmla="*/ 0 h 4406900"/>
              <a:gd name="connsiteX1" fmla="*/ 4406900 w 4406900"/>
              <a:gd name="connsiteY1" fmla="*/ 2203450 h 4406900"/>
              <a:gd name="connsiteX2" fmla="*/ 2203450 w 4406900"/>
              <a:gd name="connsiteY2" fmla="*/ 4406900 h 4406900"/>
              <a:gd name="connsiteX3" fmla="*/ 0 w 4406900"/>
              <a:gd name="connsiteY3" fmla="*/ 2203450 h 4406900"/>
              <a:gd name="connsiteX4" fmla="*/ 44766 w 4406900"/>
              <a:gd name="connsiteY4" fmla="*/ 1759378 h 4406900"/>
              <a:gd name="connsiteX5" fmla="*/ 47891 w 4406900"/>
              <a:gd name="connsiteY5" fmla="*/ 1747225 h 4406900"/>
              <a:gd name="connsiteX6" fmla="*/ 81996 w 4406900"/>
              <a:gd name="connsiteY6" fmla="*/ 1772728 h 4406900"/>
              <a:gd name="connsiteX7" fmla="*/ 764488 w 4406900"/>
              <a:gd name="connsiteY7" fmla="*/ 1981200 h 4406900"/>
              <a:gd name="connsiteX8" fmla="*/ 1985165 w 4406900"/>
              <a:gd name="connsiteY8" fmla="*/ 760525 h 4406900"/>
              <a:gd name="connsiteX9" fmla="*/ 1776693 w 4406900"/>
              <a:gd name="connsiteY9" fmla="*/ 78034 h 4406900"/>
              <a:gd name="connsiteX10" fmla="*/ 1753035 w 4406900"/>
              <a:gd name="connsiteY10" fmla="*/ 46397 h 4406900"/>
              <a:gd name="connsiteX11" fmla="*/ 1759378 w 4406900"/>
              <a:gd name="connsiteY11" fmla="*/ 44766 h 4406900"/>
              <a:gd name="connsiteX12" fmla="*/ 2203450 w 4406900"/>
              <a:gd name="connsiteY12" fmla="*/ 0 h 440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06900" h="4406900">
                <a:moveTo>
                  <a:pt x="2203450" y="0"/>
                </a:moveTo>
                <a:cubicBezTo>
                  <a:pt x="3420382" y="0"/>
                  <a:pt x="4406900" y="986518"/>
                  <a:pt x="4406900" y="2203450"/>
                </a:cubicBezTo>
                <a:cubicBezTo>
                  <a:pt x="4406900" y="3420382"/>
                  <a:pt x="3420382" y="4406900"/>
                  <a:pt x="2203450" y="4406900"/>
                </a:cubicBezTo>
                <a:cubicBezTo>
                  <a:pt x="986518" y="4406900"/>
                  <a:pt x="0" y="3420382"/>
                  <a:pt x="0" y="2203450"/>
                </a:cubicBezTo>
                <a:cubicBezTo>
                  <a:pt x="0" y="2051334"/>
                  <a:pt x="15414" y="1902817"/>
                  <a:pt x="44766" y="1759378"/>
                </a:cubicBezTo>
                <a:lnTo>
                  <a:pt x="47891" y="1747225"/>
                </a:lnTo>
                <a:lnTo>
                  <a:pt x="81996" y="1772728"/>
                </a:lnTo>
                <a:cubicBezTo>
                  <a:pt x="276817" y="1904346"/>
                  <a:pt x="511678" y="1981200"/>
                  <a:pt x="764488" y="1981200"/>
                </a:cubicBezTo>
                <a:cubicBezTo>
                  <a:pt x="1438649" y="1981200"/>
                  <a:pt x="1985165" y="1434685"/>
                  <a:pt x="1985165" y="760525"/>
                </a:cubicBezTo>
                <a:cubicBezTo>
                  <a:pt x="1985165" y="507715"/>
                  <a:pt x="1908311" y="272855"/>
                  <a:pt x="1776693" y="78034"/>
                </a:cubicBezTo>
                <a:lnTo>
                  <a:pt x="1753035" y="46397"/>
                </a:lnTo>
                <a:lnTo>
                  <a:pt x="1759378" y="44766"/>
                </a:lnTo>
                <a:cubicBezTo>
                  <a:pt x="1902817" y="15414"/>
                  <a:pt x="2051334" y="0"/>
                  <a:pt x="2203450"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10956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2801ED8-F3AF-4628-8D79-749C39D799CF}"/>
              </a:ext>
            </a:extLst>
          </p:cNvPr>
          <p:cNvSpPr/>
          <p:nvPr userDrawn="1"/>
        </p:nvSpPr>
        <p:spPr>
          <a:xfrm>
            <a:off x="0" y="0"/>
            <a:ext cx="6001487" cy="4045972"/>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Picture Placeholder 6">
            <a:extLst>
              <a:ext uri="{FF2B5EF4-FFF2-40B4-BE49-F238E27FC236}">
                <a16:creationId xmlns:a16="http://schemas.microsoft.com/office/drawing/2014/main" id="{09E8A0F8-1C21-411F-B258-8DFA4B0B71E5}"/>
              </a:ext>
            </a:extLst>
          </p:cNvPr>
          <p:cNvSpPr>
            <a:spLocks noGrp="1"/>
          </p:cNvSpPr>
          <p:nvPr>
            <p:ph type="pic" sz="quarter" idx="11"/>
          </p:nvPr>
        </p:nvSpPr>
        <p:spPr>
          <a:xfrm>
            <a:off x="6463442" y="682171"/>
            <a:ext cx="4744311" cy="5493658"/>
          </a:xfrm>
          <a:custGeom>
            <a:avLst/>
            <a:gdLst>
              <a:gd name="connsiteX0" fmla="*/ 1997482 w 4744311"/>
              <a:gd name="connsiteY0" fmla="*/ 0 h 5493658"/>
              <a:gd name="connsiteX1" fmla="*/ 4744311 w 4744311"/>
              <a:gd name="connsiteY1" fmla="*/ 2746829 h 5493658"/>
              <a:gd name="connsiteX2" fmla="*/ 1997482 w 4744311"/>
              <a:gd name="connsiteY2" fmla="*/ 5493658 h 5493658"/>
              <a:gd name="connsiteX3" fmla="*/ 55181 w 4744311"/>
              <a:gd name="connsiteY3" fmla="*/ 4689131 h 5493658"/>
              <a:gd name="connsiteX4" fmla="*/ 0 w 4744311"/>
              <a:gd name="connsiteY4" fmla="*/ 4628417 h 5493658"/>
              <a:gd name="connsiteX5" fmla="*/ 159546 w 4744311"/>
              <a:gd name="connsiteY5" fmla="*/ 4652766 h 5493658"/>
              <a:gd name="connsiteX6" fmla="*/ 381859 w 4744311"/>
              <a:gd name="connsiteY6" fmla="*/ 4663992 h 5493658"/>
              <a:gd name="connsiteX7" fmla="*/ 2556200 w 4744311"/>
              <a:gd name="connsiteY7" fmla="*/ 2489654 h 5493658"/>
              <a:gd name="connsiteX8" fmla="*/ 820065 w 4744311"/>
              <a:gd name="connsiteY8" fmla="*/ 359491 h 5493658"/>
              <a:gd name="connsiteX9" fmla="*/ 677872 w 4744311"/>
              <a:gd name="connsiteY9" fmla="*/ 337790 h 5493658"/>
              <a:gd name="connsiteX10" fmla="*/ 688180 w 4744311"/>
              <a:gd name="connsiteY10" fmla="*/ 331528 h 5493658"/>
              <a:gd name="connsiteX11" fmla="*/ 1997482 w 4744311"/>
              <a:gd name="connsiteY11" fmla="*/ 0 h 5493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44311" h="5493658">
                <a:moveTo>
                  <a:pt x="1997482" y="0"/>
                </a:moveTo>
                <a:cubicBezTo>
                  <a:pt x="3514514" y="0"/>
                  <a:pt x="4744311" y="1229797"/>
                  <a:pt x="4744311" y="2746829"/>
                </a:cubicBezTo>
                <a:cubicBezTo>
                  <a:pt x="4744311" y="4263861"/>
                  <a:pt x="3514514" y="5493658"/>
                  <a:pt x="1997482" y="5493658"/>
                </a:cubicBezTo>
                <a:cubicBezTo>
                  <a:pt x="1238966" y="5493658"/>
                  <a:pt x="552259" y="5186209"/>
                  <a:pt x="55181" y="4689131"/>
                </a:cubicBezTo>
                <a:lnTo>
                  <a:pt x="0" y="4628417"/>
                </a:lnTo>
                <a:lnTo>
                  <a:pt x="159546" y="4652766"/>
                </a:lnTo>
                <a:cubicBezTo>
                  <a:pt x="232641" y="4660190"/>
                  <a:pt x="306806" y="4663992"/>
                  <a:pt x="381859" y="4663992"/>
                </a:cubicBezTo>
                <a:cubicBezTo>
                  <a:pt x="1582714" y="4663992"/>
                  <a:pt x="2556200" y="3690508"/>
                  <a:pt x="2556200" y="2489654"/>
                </a:cubicBezTo>
                <a:cubicBezTo>
                  <a:pt x="2556200" y="1438907"/>
                  <a:pt x="1810875" y="562240"/>
                  <a:pt x="820065" y="359491"/>
                </a:cubicBezTo>
                <a:lnTo>
                  <a:pt x="677872" y="337790"/>
                </a:lnTo>
                <a:lnTo>
                  <a:pt x="688180" y="331528"/>
                </a:lnTo>
                <a:cubicBezTo>
                  <a:pt x="1077387" y="120098"/>
                  <a:pt x="1523410" y="0"/>
                  <a:pt x="1997482"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8" name="Picture Placeholder 7">
            <a:extLst>
              <a:ext uri="{FF2B5EF4-FFF2-40B4-BE49-F238E27FC236}">
                <a16:creationId xmlns:a16="http://schemas.microsoft.com/office/drawing/2014/main" id="{669F3C15-4E17-4EBF-BF9A-D44301B90EDF}"/>
              </a:ext>
            </a:extLst>
          </p:cNvPr>
          <p:cNvSpPr>
            <a:spLocks noGrp="1"/>
          </p:cNvSpPr>
          <p:nvPr>
            <p:ph type="pic" sz="quarter" idx="10"/>
          </p:nvPr>
        </p:nvSpPr>
        <p:spPr>
          <a:xfrm>
            <a:off x="4806950" y="1133475"/>
            <a:ext cx="4076700" cy="4076700"/>
          </a:xfrm>
          <a:custGeom>
            <a:avLst/>
            <a:gdLst>
              <a:gd name="connsiteX0" fmla="*/ 2038350 w 4076700"/>
              <a:gd name="connsiteY0" fmla="*/ 0 h 4076700"/>
              <a:gd name="connsiteX1" fmla="*/ 4076700 w 4076700"/>
              <a:gd name="connsiteY1" fmla="*/ 2038350 h 4076700"/>
              <a:gd name="connsiteX2" fmla="*/ 2038350 w 4076700"/>
              <a:gd name="connsiteY2" fmla="*/ 4076700 h 4076700"/>
              <a:gd name="connsiteX3" fmla="*/ 0 w 4076700"/>
              <a:gd name="connsiteY3" fmla="*/ 2038350 h 4076700"/>
              <a:gd name="connsiteX4" fmla="*/ 2038350 w 4076700"/>
              <a:gd name="connsiteY4" fmla="*/ 0 h 407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6700" h="4076700">
                <a:moveTo>
                  <a:pt x="2038350" y="0"/>
                </a:moveTo>
                <a:cubicBezTo>
                  <a:pt x="3164100" y="0"/>
                  <a:pt x="4076700" y="912600"/>
                  <a:pt x="4076700" y="2038350"/>
                </a:cubicBezTo>
                <a:cubicBezTo>
                  <a:pt x="4076700" y="3164100"/>
                  <a:pt x="3164100" y="4076700"/>
                  <a:pt x="2038350" y="4076700"/>
                </a:cubicBezTo>
                <a:cubicBezTo>
                  <a:pt x="912600" y="4076700"/>
                  <a:pt x="0" y="3164100"/>
                  <a:pt x="0" y="2038350"/>
                </a:cubicBezTo>
                <a:cubicBezTo>
                  <a:pt x="0" y="912600"/>
                  <a:pt x="912600" y="0"/>
                  <a:pt x="2038350"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37766899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D29BFD1-BE95-4626-96B9-5EA41453A719}"/>
              </a:ext>
            </a:extLst>
          </p:cNvPr>
          <p:cNvSpPr/>
          <p:nvPr userDrawn="1"/>
        </p:nvSpPr>
        <p:spPr>
          <a:xfrm>
            <a:off x="-1" y="0"/>
            <a:ext cx="6096001" cy="3429000"/>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Picture Placeholder 10">
            <a:extLst>
              <a:ext uri="{FF2B5EF4-FFF2-40B4-BE49-F238E27FC236}">
                <a16:creationId xmlns:a16="http://schemas.microsoft.com/office/drawing/2014/main" id="{742D3AEB-1866-4E22-8B7E-E222B4D3006F}"/>
              </a:ext>
            </a:extLst>
          </p:cNvPr>
          <p:cNvSpPr>
            <a:spLocks noGrp="1"/>
          </p:cNvSpPr>
          <p:nvPr>
            <p:ph type="pic" sz="quarter" idx="10"/>
          </p:nvPr>
        </p:nvSpPr>
        <p:spPr>
          <a:xfrm>
            <a:off x="1847784" y="2285998"/>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0" name="Picture Placeholder 9">
            <a:extLst>
              <a:ext uri="{FF2B5EF4-FFF2-40B4-BE49-F238E27FC236}">
                <a16:creationId xmlns:a16="http://schemas.microsoft.com/office/drawing/2014/main" id="{14E048BB-D2EB-4ED4-8EBA-543164B9ECD2}"/>
              </a:ext>
            </a:extLst>
          </p:cNvPr>
          <p:cNvSpPr>
            <a:spLocks noGrp="1"/>
          </p:cNvSpPr>
          <p:nvPr>
            <p:ph type="pic" sz="quarter" idx="11"/>
          </p:nvPr>
        </p:nvSpPr>
        <p:spPr>
          <a:xfrm>
            <a:off x="4915400" y="2285998"/>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9" name="Picture Placeholder 8">
            <a:extLst>
              <a:ext uri="{FF2B5EF4-FFF2-40B4-BE49-F238E27FC236}">
                <a16:creationId xmlns:a16="http://schemas.microsoft.com/office/drawing/2014/main" id="{FA60934C-9003-4F8C-997A-A7D5038CF39A}"/>
              </a:ext>
            </a:extLst>
          </p:cNvPr>
          <p:cNvSpPr>
            <a:spLocks noGrp="1"/>
          </p:cNvSpPr>
          <p:nvPr>
            <p:ph type="pic" sz="quarter" idx="12"/>
          </p:nvPr>
        </p:nvSpPr>
        <p:spPr>
          <a:xfrm>
            <a:off x="7983016" y="2285998"/>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825855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69E805-654B-492F-B62D-3E64DE74A7B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6CF3C94-8A84-4489-8F5F-38D5D1696A53}"/>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426B25E-B4D3-4F48-A537-046B0DEA05B7}"/>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1C127A69-3995-48A2-B4A1-351DB48AB7E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58024DC-DC3C-4E1C-A6F5-2F5D78958FB8}"/>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18072374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41405D-A534-4D21-9EB5-18D0662E9668}"/>
              </a:ext>
            </a:extLst>
          </p:cNvPr>
          <p:cNvSpPr/>
          <p:nvPr userDrawn="1"/>
        </p:nvSpPr>
        <p:spPr>
          <a:xfrm>
            <a:off x="6096000" y="0"/>
            <a:ext cx="6096000" cy="3429000"/>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Picture Placeholder 8">
            <a:extLst>
              <a:ext uri="{FF2B5EF4-FFF2-40B4-BE49-F238E27FC236}">
                <a16:creationId xmlns:a16="http://schemas.microsoft.com/office/drawing/2014/main" id="{CAE821BC-5709-496F-960A-63AFC46F0B1A}"/>
              </a:ext>
            </a:extLst>
          </p:cNvPr>
          <p:cNvSpPr>
            <a:spLocks noGrp="1"/>
          </p:cNvSpPr>
          <p:nvPr>
            <p:ph type="pic" sz="quarter" idx="10"/>
          </p:nvPr>
        </p:nvSpPr>
        <p:spPr>
          <a:xfrm>
            <a:off x="4915400" y="1030401"/>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7" name="Picture Placeholder 6">
            <a:extLst>
              <a:ext uri="{FF2B5EF4-FFF2-40B4-BE49-F238E27FC236}">
                <a16:creationId xmlns:a16="http://schemas.microsoft.com/office/drawing/2014/main" id="{4C5640A9-DC2E-496A-A161-E30060E6B4BB}"/>
              </a:ext>
            </a:extLst>
          </p:cNvPr>
          <p:cNvSpPr>
            <a:spLocks noGrp="1"/>
          </p:cNvSpPr>
          <p:nvPr>
            <p:ph type="pic" sz="quarter" idx="11"/>
          </p:nvPr>
        </p:nvSpPr>
        <p:spPr>
          <a:xfrm>
            <a:off x="4915400" y="3657487"/>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30956483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59FDF57-9A84-406C-AE99-59BA12093B7A}"/>
              </a:ext>
            </a:extLst>
          </p:cNvPr>
          <p:cNvGrpSpPr/>
          <p:nvPr userDrawn="1"/>
        </p:nvGrpSpPr>
        <p:grpSpPr>
          <a:xfrm>
            <a:off x="0" y="0"/>
            <a:ext cx="8607750" cy="6864778"/>
            <a:chOff x="0" y="0"/>
            <a:chExt cx="8607750" cy="6864778"/>
          </a:xfrm>
        </p:grpSpPr>
        <p:sp>
          <p:nvSpPr>
            <p:cNvPr id="7" name="Rectangle 6">
              <a:extLst>
                <a:ext uri="{FF2B5EF4-FFF2-40B4-BE49-F238E27FC236}">
                  <a16:creationId xmlns:a16="http://schemas.microsoft.com/office/drawing/2014/main" id="{DF4D5118-03B8-45F0-B8E4-4E1B6B4A9F7E}"/>
                </a:ext>
              </a:extLst>
            </p:cNvPr>
            <p:cNvSpPr/>
            <p:nvPr/>
          </p:nvSpPr>
          <p:spPr>
            <a:xfrm>
              <a:off x="6437638" y="0"/>
              <a:ext cx="2170112" cy="3595689"/>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a:extLst>
                <a:ext uri="{FF2B5EF4-FFF2-40B4-BE49-F238E27FC236}">
                  <a16:creationId xmlns:a16="http://schemas.microsoft.com/office/drawing/2014/main" id="{14E7E8F0-3033-44C0-8B65-C6DE07D8821F}"/>
                </a:ext>
              </a:extLst>
            </p:cNvPr>
            <p:cNvSpPr/>
            <p:nvPr/>
          </p:nvSpPr>
          <p:spPr>
            <a:xfrm>
              <a:off x="0" y="3595690"/>
              <a:ext cx="2170112" cy="3269088"/>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 name="Picture Placeholder 11">
            <a:extLst>
              <a:ext uri="{FF2B5EF4-FFF2-40B4-BE49-F238E27FC236}">
                <a16:creationId xmlns:a16="http://schemas.microsoft.com/office/drawing/2014/main" id="{320DD6EF-4C70-447A-BC13-5587D8F1D957}"/>
              </a:ext>
            </a:extLst>
          </p:cNvPr>
          <p:cNvSpPr>
            <a:spLocks noGrp="1"/>
          </p:cNvSpPr>
          <p:nvPr>
            <p:ph type="pic" sz="quarter" idx="10"/>
          </p:nvPr>
        </p:nvSpPr>
        <p:spPr>
          <a:xfrm>
            <a:off x="1026599" y="1137443"/>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3" name="Picture Placeholder 12">
            <a:extLst>
              <a:ext uri="{FF2B5EF4-FFF2-40B4-BE49-F238E27FC236}">
                <a16:creationId xmlns:a16="http://schemas.microsoft.com/office/drawing/2014/main" id="{313C1BF0-E8AC-46C5-9883-DA05F0221529}"/>
              </a:ext>
            </a:extLst>
          </p:cNvPr>
          <p:cNvSpPr>
            <a:spLocks noGrp="1"/>
          </p:cNvSpPr>
          <p:nvPr>
            <p:ph type="pic" sz="quarter" idx="11"/>
          </p:nvPr>
        </p:nvSpPr>
        <p:spPr>
          <a:xfrm>
            <a:off x="6437638" y="1137443"/>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4" name="Picture Placeholder 13">
            <a:extLst>
              <a:ext uri="{FF2B5EF4-FFF2-40B4-BE49-F238E27FC236}">
                <a16:creationId xmlns:a16="http://schemas.microsoft.com/office/drawing/2014/main" id="{CE51A67A-81D0-475B-8BC5-A3AC6B5068B2}"/>
              </a:ext>
            </a:extLst>
          </p:cNvPr>
          <p:cNvSpPr>
            <a:spLocks noGrp="1"/>
          </p:cNvSpPr>
          <p:nvPr>
            <p:ph type="pic" sz="quarter" idx="12"/>
          </p:nvPr>
        </p:nvSpPr>
        <p:spPr>
          <a:xfrm>
            <a:off x="1026599" y="3880641"/>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1" name="Picture Placeholder 10">
            <a:extLst>
              <a:ext uri="{FF2B5EF4-FFF2-40B4-BE49-F238E27FC236}">
                <a16:creationId xmlns:a16="http://schemas.microsoft.com/office/drawing/2014/main" id="{8A0AA441-B85B-4B9C-9BD3-5B88E75557E8}"/>
              </a:ext>
            </a:extLst>
          </p:cNvPr>
          <p:cNvSpPr>
            <a:spLocks noGrp="1"/>
          </p:cNvSpPr>
          <p:nvPr>
            <p:ph type="pic" sz="quarter" idx="13"/>
          </p:nvPr>
        </p:nvSpPr>
        <p:spPr>
          <a:xfrm>
            <a:off x="6437638" y="3880641"/>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9848713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194401E-7928-4BE0-B76A-B401A8A83DED}"/>
              </a:ext>
            </a:extLst>
          </p:cNvPr>
          <p:cNvSpPr/>
          <p:nvPr userDrawn="1"/>
        </p:nvSpPr>
        <p:spPr>
          <a:xfrm>
            <a:off x="4523306" y="0"/>
            <a:ext cx="7668694" cy="423453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Picture Placeholder 9">
            <a:extLst>
              <a:ext uri="{FF2B5EF4-FFF2-40B4-BE49-F238E27FC236}">
                <a16:creationId xmlns:a16="http://schemas.microsoft.com/office/drawing/2014/main" id="{B8537DC5-BD21-400D-95FD-8BAE6F3A55C8}"/>
              </a:ext>
            </a:extLst>
          </p:cNvPr>
          <p:cNvSpPr>
            <a:spLocks noGrp="1"/>
          </p:cNvSpPr>
          <p:nvPr>
            <p:ph type="pic" sz="quarter" idx="10"/>
          </p:nvPr>
        </p:nvSpPr>
        <p:spPr>
          <a:xfrm>
            <a:off x="803726" y="1159329"/>
            <a:ext cx="2710268" cy="3083005"/>
          </a:xfrm>
          <a:custGeom>
            <a:avLst/>
            <a:gdLst>
              <a:gd name="connsiteX0" fmla="*/ 1571172 w 2710268"/>
              <a:gd name="connsiteY0" fmla="*/ 0 h 3083005"/>
              <a:gd name="connsiteX1" fmla="*/ 2682158 w 2710268"/>
              <a:gd name="connsiteY1" fmla="*/ 460186 h 3083005"/>
              <a:gd name="connsiteX2" fmla="*/ 2710268 w 2710268"/>
              <a:gd name="connsiteY2" fmla="*/ 491114 h 3083005"/>
              <a:gd name="connsiteX3" fmla="*/ 2629515 w 2710268"/>
              <a:gd name="connsiteY3" fmla="*/ 564507 h 3083005"/>
              <a:gd name="connsiteX4" fmla="*/ 2169329 w 2710268"/>
              <a:gd name="connsiteY4" fmla="*/ 1675493 h 3083005"/>
              <a:gd name="connsiteX5" fmla="*/ 2174854 w 2710268"/>
              <a:gd name="connsiteY5" fmla="*/ 1784912 h 3083005"/>
              <a:gd name="connsiteX6" fmla="*/ 2167777 w 2710268"/>
              <a:gd name="connsiteY6" fmla="*/ 1787160 h 3083005"/>
              <a:gd name="connsiteX7" fmla="*/ 1168747 w 2710268"/>
              <a:gd name="connsiteY7" fmla="*/ 2946348 h 3083005"/>
              <a:gd name="connsiteX8" fmla="*/ 1147891 w 2710268"/>
              <a:gd name="connsiteY8" fmla="*/ 3083005 h 3083005"/>
              <a:gd name="connsiteX9" fmla="*/ 1103954 w 2710268"/>
              <a:gd name="connsiteY9" fmla="*/ 3071707 h 3083005"/>
              <a:gd name="connsiteX10" fmla="*/ 0 w 2710268"/>
              <a:gd name="connsiteY10" fmla="*/ 1571172 h 3083005"/>
              <a:gd name="connsiteX11" fmla="*/ 1571172 w 2710268"/>
              <a:gd name="connsiteY11" fmla="*/ 0 h 308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10268" h="3083005">
                <a:moveTo>
                  <a:pt x="1571172" y="0"/>
                </a:moveTo>
                <a:cubicBezTo>
                  <a:pt x="2005039" y="0"/>
                  <a:pt x="2397832" y="175860"/>
                  <a:pt x="2682158" y="460186"/>
                </a:cubicBezTo>
                <a:lnTo>
                  <a:pt x="2710268" y="491114"/>
                </a:lnTo>
                <a:lnTo>
                  <a:pt x="2629515" y="564507"/>
                </a:lnTo>
                <a:cubicBezTo>
                  <a:pt x="2345189" y="848833"/>
                  <a:pt x="2169329" y="1241626"/>
                  <a:pt x="2169329" y="1675493"/>
                </a:cubicBezTo>
                <a:lnTo>
                  <a:pt x="2174854" y="1784912"/>
                </a:lnTo>
                <a:lnTo>
                  <a:pt x="2167777" y="1787160"/>
                </a:lnTo>
                <a:cubicBezTo>
                  <a:pt x="1662428" y="1972194"/>
                  <a:pt x="1278627" y="2409381"/>
                  <a:pt x="1168747" y="2946348"/>
                </a:cubicBezTo>
                <a:lnTo>
                  <a:pt x="1147891" y="3083005"/>
                </a:lnTo>
                <a:lnTo>
                  <a:pt x="1103954" y="3071707"/>
                </a:lnTo>
                <a:cubicBezTo>
                  <a:pt x="464379" y="2872779"/>
                  <a:pt x="0" y="2276206"/>
                  <a:pt x="0" y="1571172"/>
                </a:cubicBezTo>
                <a:cubicBezTo>
                  <a:pt x="0" y="703438"/>
                  <a:pt x="703438" y="0"/>
                  <a:pt x="1571172"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1" name="Picture Placeholder 10">
            <a:extLst>
              <a:ext uri="{FF2B5EF4-FFF2-40B4-BE49-F238E27FC236}">
                <a16:creationId xmlns:a16="http://schemas.microsoft.com/office/drawing/2014/main" id="{BE097CCC-C16C-4DE3-AA34-AAB502F9033E}"/>
              </a:ext>
            </a:extLst>
          </p:cNvPr>
          <p:cNvSpPr>
            <a:spLocks noGrp="1"/>
          </p:cNvSpPr>
          <p:nvPr>
            <p:ph type="pic" sz="quarter" idx="11"/>
          </p:nvPr>
        </p:nvSpPr>
        <p:spPr>
          <a:xfrm>
            <a:off x="3077377" y="1367973"/>
            <a:ext cx="2933700" cy="2836417"/>
          </a:xfrm>
          <a:custGeom>
            <a:avLst/>
            <a:gdLst>
              <a:gd name="connsiteX0" fmla="*/ 1466850 w 2933700"/>
              <a:gd name="connsiteY0" fmla="*/ 0 h 2836417"/>
              <a:gd name="connsiteX1" fmla="*/ 2933700 w 2933700"/>
              <a:gd name="connsiteY1" fmla="*/ 1466850 h 2836417"/>
              <a:gd name="connsiteX2" fmla="*/ 2037815 w 2933700"/>
              <a:gd name="connsiteY2" fmla="*/ 2818428 h 2836417"/>
              <a:gd name="connsiteX3" fmla="*/ 1988664 w 2933700"/>
              <a:gd name="connsiteY3" fmla="*/ 2836417 h 2836417"/>
              <a:gd name="connsiteX4" fmla="*/ 1973599 w 2933700"/>
              <a:gd name="connsiteY4" fmla="*/ 2737704 h 2836417"/>
              <a:gd name="connsiteX5" fmla="*/ 434347 w 2933700"/>
              <a:gd name="connsiteY5" fmla="*/ 1483178 h 2836417"/>
              <a:gd name="connsiteX6" fmla="*/ 117701 w 2933700"/>
              <a:gd name="connsiteY6" fmla="*/ 1515099 h 2836417"/>
              <a:gd name="connsiteX7" fmla="*/ 3914 w 2933700"/>
              <a:gd name="connsiteY7" fmla="*/ 1544357 h 2836417"/>
              <a:gd name="connsiteX8" fmla="*/ 0 w 2933700"/>
              <a:gd name="connsiteY8" fmla="*/ 1466850 h 2836417"/>
              <a:gd name="connsiteX9" fmla="*/ 1466850 w 2933700"/>
              <a:gd name="connsiteY9" fmla="*/ 0 h 2836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33700" h="2836417">
                <a:moveTo>
                  <a:pt x="1466850" y="0"/>
                </a:moveTo>
                <a:cubicBezTo>
                  <a:pt x="2276969" y="0"/>
                  <a:pt x="2933700" y="656731"/>
                  <a:pt x="2933700" y="1466850"/>
                </a:cubicBezTo>
                <a:cubicBezTo>
                  <a:pt x="2933700" y="2074439"/>
                  <a:pt x="2564289" y="2595748"/>
                  <a:pt x="2037815" y="2818428"/>
                </a:cubicBezTo>
                <a:lnTo>
                  <a:pt x="1988664" y="2836417"/>
                </a:lnTo>
                <a:lnTo>
                  <a:pt x="1973599" y="2737704"/>
                </a:lnTo>
                <a:cubicBezTo>
                  <a:pt x="1827093" y="2021748"/>
                  <a:pt x="1193615" y="1483178"/>
                  <a:pt x="434347" y="1483178"/>
                </a:cubicBezTo>
                <a:cubicBezTo>
                  <a:pt x="325880" y="1483178"/>
                  <a:pt x="219981" y="1494169"/>
                  <a:pt x="117701" y="1515099"/>
                </a:cubicBezTo>
                <a:lnTo>
                  <a:pt x="3914" y="1544357"/>
                </a:lnTo>
                <a:lnTo>
                  <a:pt x="0" y="1466850"/>
                </a:lnTo>
                <a:cubicBezTo>
                  <a:pt x="0" y="656731"/>
                  <a:pt x="656731" y="0"/>
                  <a:pt x="1466850"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9" name="Picture Placeholder 8">
            <a:extLst>
              <a:ext uri="{FF2B5EF4-FFF2-40B4-BE49-F238E27FC236}">
                <a16:creationId xmlns:a16="http://schemas.microsoft.com/office/drawing/2014/main" id="{044EDAD0-E518-48FE-AFC5-5DA8B249201E}"/>
              </a:ext>
            </a:extLst>
          </p:cNvPr>
          <p:cNvSpPr>
            <a:spLocks noGrp="1"/>
          </p:cNvSpPr>
          <p:nvPr>
            <p:ph type="pic" sz="quarter" idx="12"/>
          </p:nvPr>
        </p:nvSpPr>
        <p:spPr>
          <a:xfrm>
            <a:off x="2044874" y="2955472"/>
            <a:ext cx="2933700" cy="2933700"/>
          </a:xfrm>
          <a:custGeom>
            <a:avLst/>
            <a:gdLst>
              <a:gd name="connsiteX0" fmla="*/ 1466850 w 2933700"/>
              <a:gd name="connsiteY0" fmla="*/ 0 h 2933700"/>
              <a:gd name="connsiteX1" fmla="*/ 2933700 w 2933700"/>
              <a:gd name="connsiteY1" fmla="*/ 1466850 h 2933700"/>
              <a:gd name="connsiteX2" fmla="*/ 1466850 w 2933700"/>
              <a:gd name="connsiteY2" fmla="*/ 2933700 h 2933700"/>
              <a:gd name="connsiteX3" fmla="*/ 0 w 2933700"/>
              <a:gd name="connsiteY3" fmla="*/ 1466850 h 2933700"/>
              <a:gd name="connsiteX4" fmla="*/ 1466850 w 2933700"/>
              <a:gd name="connsiteY4" fmla="*/ 0 h 2933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3700" h="2933700">
                <a:moveTo>
                  <a:pt x="1466850" y="0"/>
                </a:moveTo>
                <a:cubicBezTo>
                  <a:pt x="2276969" y="0"/>
                  <a:pt x="2933700" y="656731"/>
                  <a:pt x="2933700" y="1466850"/>
                </a:cubicBezTo>
                <a:cubicBezTo>
                  <a:pt x="2933700" y="2276969"/>
                  <a:pt x="2276969" y="2933700"/>
                  <a:pt x="1466850" y="2933700"/>
                </a:cubicBezTo>
                <a:cubicBezTo>
                  <a:pt x="656731" y="2933700"/>
                  <a:pt x="0" y="2276969"/>
                  <a:pt x="0" y="1466850"/>
                </a:cubicBezTo>
                <a:cubicBezTo>
                  <a:pt x="0" y="656731"/>
                  <a:pt x="656731" y="0"/>
                  <a:pt x="1466850"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31275257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63EF860-ED69-4A7A-8E45-FB97CA6FDD10}"/>
              </a:ext>
            </a:extLst>
          </p:cNvPr>
          <p:cNvGrpSpPr/>
          <p:nvPr userDrawn="1"/>
        </p:nvGrpSpPr>
        <p:grpSpPr>
          <a:xfrm>
            <a:off x="0" y="1"/>
            <a:ext cx="12192003" cy="6857999"/>
            <a:chOff x="0" y="1"/>
            <a:chExt cx="12192003" cy="6857999"/>
          </a:xfrm>
        </p:grpSpPr>
        <p:sp>
          <p:nvSpPr>
            <p:cNvPr id="4" name="Rectangle 3">
              <a:extLst>
                <a:ext uri="{FF2B5EF4-FFF2-40B4-BE49-F238E27FC236}">
                  <a16:creationId xmlns:a16="http://schemas.microsoft.com/office/drawing/2014/main" id="{2E0D8E40-4C31-44E3-87AC-84EAFD2C0C5B}"/>
                </a:ext>
              </a:extLst>
            </p:cNvPr>
            <p:cNvSpPr/>
            <p:nvPr userDrawn="1"/>
          </p:nvSpPr>
          <p:spPr>
            <a:xfrm>
              <a:off x="0" y="3609174"/>
              <a:ext cx="12192000" cy="3248826"/>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Freeform: Shape 4">
              <a:extLst>
                <a:ext uri="{FF2B5EF4-FFF2-40B4-BE49-F238E27FC236}">
                  <a16:creationId xmlns:a16="http://schemas.microsoft.com/office/drawing/2014/main" id="{DEF985A4-8671-4A7C-BF9A-C112D17C892E}"/>
                </a:ext>
              </a:extLst>
            </p:cNvPr>
            <p:cNvSpPr/>
            <p:nvPr userDrawn="1"/>
          </p:nvSpPr>
          <p:spPr>
            <a:xfrm>
              <a:off x="5021264" y="1"/>
              <a:ext cx="7170739" cy="6857999"/>
            </a:xfrm>
            <a:custGeom>
              <a:avLst/>
              <a:gdLst>
                <a:gd name="connsiteX0" fmla="*/ 2273498 w 7170739"/>
                <a:gd name="connsiteY0" fmla="*/ 0 h 6857999"/>
                <a:gd name="connsiteX1" fmla="*/ 5163247 w 7170739"/>
                <a:gd name="connsiteY1" fmla="*/ 0 h 6857999"/>
                <a:gd name="connsiteX2" fmla="*/ 5334351 w 7170739"/>
                <a:gd name="connsiteY2" fmla="*/ 74841 h 6857999"/>
                <a:gd name="connsiteX3" fmla="*/ 7149778 w 7170739"/>
                <a:gd name="connsiteY3" fmla="*/ 1980580 h 6857999"/>
                <a:gd name="connsiteX4" fmla="*/ 7170739 w 7170739"/>
                <a:gd name="connsiteY4" fmla="*/ 2033743 h 6857999"/>
                <a:gd name="connsiteX5" fmla="*/ 7170739 w 7170739"/>
                <a:gd name="connsiteY5" fmla="*/ 4824257 h 6857999"/>
                <a:gd name="connsiteX6" fmla="*/ 7149778 w 7170739"/>
                <a:gd name="connsiteY6" fmla="*/ 4877420 h 6857999"/>
                <a:gd name="connsiteX7" fmla="*/ 5334351 w 7170739"/>
                <a:gd name="connsiteY7" fmla="*/ 6783159 h 6857999"/>
                <a:gd name="connsiteX8" fmla="*/ 5163250 w 7170739"/>
                <a:gd name="connsiteY8" fmla="*/ 6857999 h 6857999"/>
                <a:gd name="connsiteX9" fmla="*/ 2273495 w 7170739"/>
                <a:gd name="connsiteY9" fmla="*/ 6857999 h 6857999"/>
                <a:gd name="connsiteX10" fmla="*/ 2272680 w 7170739"/>
                <a:gd name="connsiteY10" fmla="*/ 6857678 h 6857999"/>
                <a:gd name="connsiteX11" fmla="*/ 0 w 7170739"/>
                <a:gd name="connsiteY11" fmla="*/ 3429000 h 6857999"/>
                <a:gd name="connsiteX12" fmla="*/ 2272680 w 7170739"/>
                <a:gd name="connsiteY12" fmla="*/ 32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70739" h="6857999">
                  <a:moveTo>
                    <a:pt x="2273498" y="0"/>
                  </a:moveTo>
                  <a:lnTo>
                    <a:pt x="5163247" y="0"/>
                  </a:lnTo>
                  <a:lnTo>
                    <a:pt x="5334351" y="74841"/>
                  </a:lnTo>
                  <a:cubicBezTo>
                    <a:pt x="6147739" y="466771"/>
                    <a:pt x="6796719" y="1145856"/>
                    <a:pt x="7149778" y="1980580"/>
                  </a:cubicBezTo>
                  <a:lnTo>
                    <a:pt x="7170739" y="2033743"/>
                  </a:lnTo>
                  <a:lnTo>
                    <a:pt x="7170739" y="4824257"/>
                  </a:lnTo>
                  <a:lnTo>
                    <a:pt x="7149778" y="4877420"/>
                  </a:lnTo>
                  <a:cubicBezTo>
                    <a:pt x="6796719" y="5712145"/>
                    <a:pt x="6147739" y="6391229"/>
                    <a:pt x="5334351" y="6783159"/>
                  </a:cubicBezTo>
                  <a:lnTo>
                    <a:pt x="5163250" y="6857999"/>
                  </a:lnTo>
                  <a:lnTo>
                    <a:pt x="2273495" y="6857999"/>
                  </a:lnTo>
                  <a:lnTo>
                    <a:pt x="2272680" y="6857678"/>
                  </a:lnTo>
                  <a:cubicBezTo>
                    <a:pt x="937121" y="6292784"/>
                    <a:pt x="0" y="4970330"/>
                    <a:pt x="0" y="3429000"/>
                  </a:cubicBezTo>
                  <a:cubicBezTo>
                    <a:pt x="0" y="1887670"/>
                    <a:pt x="937121" y="565216"/>
                    <a:pt x="2272680" y="323"/>
                  </a:cubicBezTo>
                  <a:close/>
                </a:path>
              </a:pathLst>
            </a:cu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solidFill>
                  <a:schemeClr val="bg1">
                    <a:lumMod val="85000"/>
                  </a:schemeClr>
                </a:solidFill>
              </a:endParaRPr>
            </a:p>
          </p:txBody>
        </p:sp>
      </p:grpSp>
      <p:sp>
        <p:nvSpPr>
          <p:cNvPr id="8" name="Picture Placeholder 7">
            <a:extLst>
              <a:ext uri="{FF2B5EF4-FFF2-40B4-BE49-F238E27FC236}">
                <a16:creationId xmlns:a16="http://schemas.microsoft.com/office/drawing/2014/main" id="{97E7B85A-D0EF-486B-9532-3428DC9EAAD1}"/>
              </a:ext>
            </a:extLst>
          </p:cNvPr>
          <p:cNvSpPr>
            <a:spLocks noGrp="1"/>
          </p:cNvSpPr>
          <p:nvPr>
            <p:ph type="pic" sz="quarter" idx="12"/>
          </p:nvPr>
        </p:nvSpPr>
        <p:spPr>
          <a:xfrm>
            <a:off x="5785988" y="1117600"/>
            <a:ext cx="3230675" cy="3236686"/>
          </a:xfrm>
          <a:custGeom>
            <a:avLst/>
            <a:gdLst>
              <a:gd name="connsiteX0" fmla="*/ 1612332 w 3230675"/>
              <a:gd name="connsiteY0" fmla="*/ 0 h 3236686"/>
              <a:gd name="connsiteX1" fmla="*/ 3230675 w 3230675"/>
              <a:gd name="connsiteY1" fmla="*/ 1618343 h 3236686"/>
              <a:gd name="connsiteX2" fmla="*/ 1612332 w 3230675"/>
              <a:gd name="connsiteY2" fmla="*/ 3236686 h 3236686"/>
              <a:gd name="connsiteX3" fmla="*/ 66747 w 3230675"/>
              <a:gd name="connsiteY3" fmla="*/ 2099589 h 3236686"/>
              <a:gd name="connsiteX4" fmla="*/ 33350 w 3230675"/>
              <a:gd name="connsiteY4" fmla="*/ 1969703 h 3236686"/>
              <a:gd name="connsiteX5" fmla="*/ 10025 w 3230675"/>
              <a:gd name="connsiteY5" fmla="*/ 1816874 h 3236686"/>
              <a:gd name="connsiteX6" fmla="*/ 0 w 3230675"/>
              <a:gd name="connsiteY6" fmla="*/ 1618342 h 3236686"/>
              <a:gd name="connsiteX7" fmla="*/ 10025 w 3230675"/>
              <a:gd name="connsiteY7" fmla="*/ 1419810 h 3236686"/>
              <a:gd name="connsiteX8" fmla="*/ 33349 w 3230675"/>
              <a:gd name="connsiteY8" fmla="*/ 1266986 h 3236686"/>
              <a:gd name="connsiteX9" fmla="*/ 66747 w 3230675"/>
              <a:gd name="connsiteY9" fmla="*/ 1137097 h 3236686"/>
              <a:gd name="connsiteX10" fmla="*/ 1612332 w 3230675"/>
              <a:gd name="connsiteY10" fmla="*/ 0 h 323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30675" h="3236686">
                <a:moveTo>
                  <a:pt x="1612332" y="0"/>
                </a:moveTo>
                <a:cubicBezTo>
                  <a:pt x="2506118" y="0"/>
                  <a:pt x="3230675" y="724557"/>
                  <a:pt x="3230675" y="1618343"/>
                </a:cubicBezTo>
                <a:cubicBezTo>
                  <a:pt x="3230675" y="2512129"/>
                  <a:pt x="2506118" y="3236686"/>
                  <a:pt x="1612332" y="3236686"/>
                </a:cubicBezTo>
                <a:cubicBezTo>
                  <a:pt x="886131" y="3236686"/>
                  <a:pt x="271648" y="2758365"/>
                  <a:pt x="66747" y="2099589"/>
                </a:cubicBezTo>
                <a:lnTo>
                  <a:pt x="33350" y="1969703"/>
                </a:lnTo>
                <a:lnTo>
                  <a:pt x="10025" y="1816874"/>
                </a:lnTo>
                <a:cubicBezTo>
                  <a:pt x="3396" y="1751598"/>
                  <a:pt x="0" y="1685367"/>
                  <a:pt x="0" y="1618342"/>
                </a:cubicBezTo>
                <a:cubicBezTo>
                  <a:pt x="0" y="1551318"/>
                  <a:pt x="3396" y="1485086"/>
                  <a:pt x="10025" y="1419810"/>
                </a:cubicBezTo>
                <a:lnTo>
                  <a:pt x="33349" y="1266986"/>
                </a:lnTo>
                <a:lnTo>
                  <a:pt x="66747" y="1137097"/>
                </a:lnTo>
                <a:cubicBezTo>
                  <a:pt x="271648" y="478321"/>
                  <a:pt x="886131" y="0"/>
                  <a:pt x="1612332"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7" name="Picture Placeholder 6">
            <a:extLst>
              <a:ext uri="{FF2B5EF4-FFF2-40B4-BE49-F238E27FC236}">
                <a16:creationId xmlns:a16="http://schemas.microsoft.com/office/drawing/2014/main" id="{1E362997-9959-4983-BD1D-8E86013FF380}"/>
              </a:ext>
            </a:extLst>
          </p:cNvPr>
          <p:cNvSpPr>
            <a:spLocks noGrp="1"/>
          </p:cNvSpPr>
          <p:nvPr>
            <p:ph type="pic" sz="quarter" idx="13"/>
          </p:nvPr>
        </p:nvSpPr>
        <p:spPr>
          <a:xfrm>
            <a:off x="8694665" y="1117600"/>
            <a:ext cx="2738627" cy="3236686"/>
          </a:xfrm>
          <a:custGeom>
            <a:avLst/>
            <a:gdLst>
              <a:gd name="connsiteX0" fmla="*/ 1120284 w 2738627"/>
              <a:gd name="connsiteY0" fmla="*/ 0 h 3236686"/>
              <a:gd name="connsiteX1" fmla="*/ 2738627 w 2738627"/>
              <a:gd name="connsiteY1" fmla="*/ 1618343 h 3236686"/>
              <a:gd name="connsiteX2" fmla="*/ 1120284 w 2738627"/>
              <a:gd name="connsiteY2" fmla="*/ 3236686 h 3236686"/>
              <a:gd name="connsiteX3" fmla="*/ 90868 w 2738627"/>
              <a:gd name="connsiteY3" fmla="*/ 2867135 h 3236686"/>
              <a:gd name="connsiteX4" fmla="*/ 0 w 2738627"/>
              <a:gd name="connsiteY4" fmla="*/ 2784549 h 3236686"/>
              <a:gd name="connsiteX5" fmla="*/ 50707 w 2738627"/>
              <a:gd name="connsiteY5" fmla="*/ 2728756 h 3236686"/>
              <a:gd name="connsiteX6" fmla="*/ 449336 w 2738627"/>
              <a:gd name="connsiteY6" fmla="*/ 1618341 h 3236686"/>
              <a:gd name="connsiteX7" fmla="*/ 50707 w 2738627"/>
              <a:gd name="connsiteY7" fmla="*/ 507926 h 3236686"/>
              <a:gd name="connsiteX8" fmla="*/ 2 w 2738627"/>
              <a:gd name="connsiteY8" fmla="*/ 452136 h 3236686"/>
              <a:gd name="connsiteX9" fmla="*/ 90868 w 2738627"/>
              <a:gd name="connsiteY9" fmla="*/ 369551 h 3236686"/>
              <a:gd name="connsiteX10" fmla="*/ 1120284 w 2738627"/>
              <a:gd name="connsiteY10" fmla="*/ 0 h 323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38627" h="3236686">
                <a:moveTo>
                  <a:pt x="1120284" y="0"/>
                </a:moveTo>
                <a:cubicBezTo>
                  <a:pt x="2014070" y="0"/>
                  <a:pt x="2738627" y="724557"/>
                  <a:pt x="2738627" y="1618343"/>
                </a:cubicBezTo>
                <a:cubicBezTo>
                  <a:pt x="2738627" y="2512129"/>
                  <a:pt x="2014070" y="3236686"/>
                  <a:pt x="1120284" y="3236686"/>
                </a:cubicBezTo>
                <a:cubicBezTo>
                  <a:pt x="729253" y="3236686"/>
                  <a:pt x="370613" y="3098002"/>
                  <a:pt x="90868" y="2867135"/>
                </a:cubicBezTo>
                <a:lnTo>
                  <a:pt x="0" y="2784549"/>
                </a:lnTo>
                <a:lnTo>
                  <a:pt x="50707" y="2728756"/>
                </a:lnTo>
                <a:cubicBezTo>
                  <a:pt x="299739" y="2427000"/>
                  <a:pt x="449336" y="2040141"/>
                  <a:pt x="449336" y="1618341"/>
                </a:cubicBezTo>
                <a:cubicBezTo>
                  <a:pt x="449336" y="1196542"/>
                  <a:pt x="299739" y="809682"/>
                  <a:pt x="50707" y="507926"/>
                </a:cubicBezTo>
                <a:lnTo>
                  <a:pt x="2" y="452136"/>
                </a:lnTo>
                <a:lnTo>
                  <a:pt x="90868" y="369551"/>
                </a:lnTo>
                <a:cubicBezTo>
                  <a:pt x="370613" y="138685"/>
                  <a:pt x="729253" y="0"/>
                  <a:pt x="1120284"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3309604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AC18AC3-2FC1-4E11-AA97-5A44FE9698D9}"/>
              </a:ext>
            </a:extLst>
          </p:cNvPr>
          <p:cNvSpPr/>
          <p:nvPr userDrawn="1"/>
        </p:nvSpPr>
        <p:spPr>
          <a:xfrm>
            <a:off x="6096000" y="0"/>
            <a:ext cx="6096000" cy="2614961"/>
          </a:xfrm>
          <a:custGeom>
            <a:avLst/>
            <a:gdLst>
              <a:gd name="connsiteX0" fmla="*/ 0 w 6096000"/>
              <a:gd name="connsiteY0" fmla="*/ 0 h 2614961"/>
              <a:gd name="connsiteX1" fmla="*/ 6096000 w 6096000"/>
              <a:gd name="connsiteY1" fmla="*/ 0 h 2614961"/>
              <a:gd name="connsiteX2" fmla="*/ 6096000 w 6096000"/>
              <a:gd name="connsiteY2" fmla="*/ 2614961 h 2614961"/>
              <a:gd name="connsiteX3" fmla="*/ 670773 w 6096000"/>
              <a:gd name="connsiteY3" fmla="*/ 2614961 h 2614961"/>
              <a:gd name="connsiteX4" fmla="*/ 697894 w 6096000"/>
              <a:gd name="connsiteY4" fmla="*/ 2592585 h 2614961"/>
              <a:gd name="connsiteX5" fmla="*/ 986971 w 6096000"/>
              <a:gd name="connsiteY5" fmla="*/ 1894691 h 2614961"/>
              <a:gd name="connsiteX6" fmla="*/ 100912 w 6096000"/>
              <a:gd name="connsiteY6" fmla="*/ 912815 h 2614961"/>
              <a:gd name="connsiteX7" fmla="*/ 0 w 6096000"/>
              <a:gd name="connsiteY7" fmla="*/ 907720 h 2614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2614961">
                <a:moveTo>
                  <a:pt x="0" y="0"/>
                </a:moveTo>
                <a:lnTo>
                  <a:pt x="6096000" y="0"/>
                </a:lnTo>
                <a:lnTo>
                  <a:pt x="6096000" y="2614961"/>
                </a:lnTo>
                <a:lnTo>
                  <a:pt x="670773" y="2614961"/>
                </a:lnTo>
                <a:lnTo>
                  <a:pt x="697894" y="2592585"/>
                </a:lnTo>
                <a:cubicBezTo>
                  <a:pt x="876500" y="2413978"/>
                  <a:pt x="986971" y="2167235"/>
                  <a:pt x="986971" y="1894691"/>
                </a:cubicBezTo>
                <a:cubicBezTo>
                  <a:pt x="986971" y="1383670"/>
                  <a:pt x="598598" y="963358"/>
                  <a:pt x="100912" y="912815"/>
                </a:cubicBezTo>
                <a:lnTo>
                  <a:pt x="0" y="907720"/>
                </a:lnTo>
                <a:close/>
              </a:path>
            </a:pathLst>
          </a:cu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0" name="Picture Placeholder 9">
            <a:extLst>
              <a:ext uri="{FF2B5EF4-FFF2-40B4-BE49-F238E27FC236}">
                <a16:creationId xmlns:a16="http://schemas.microsoft.com/office/drawing/2014/main" id="{E90AE8A3-32E7-4117-935D-D63E2D4ACBAE}"/>
              </a:ext>
            </a:extLst>
          </p:cNvPr>
          <p:cNvSpPr>
            <a:spLocks noGrp="1"/>
          </p:cNvSpPr>
          <p:nvPr>
            <p:ph type="pic" sz="quarter" idx="10"/>
          </p:nvPr>
        </p:nvSpPr>
        <p:spPr>
          <a:xfrm>
            <a:off x="5109029" y="901167"/>
            <a:ext cx="1973942" cy="1717365"/>
          </a:xfrm>
          <a:custGeom>
            <a:avLst/>
            <a:gdLst>
              <a:gd name="connsiteX0" fmla="*/ 986971 w 1973942"/>
              <a:gd name="connsiteY0" fmla="*/ 0 h 1717365"/>
              <a:gd name="connsiteX1" fmla="*/ 1973942 w 1973942"/>
              <a:gd name="connsiteY1" fmla="*/ 986971 h 1717365"/>
              <a:gd name="connsiteX2" fmla="*/ 1684865 w 1973942"/>
              <a:gd name="connsiteY2" fmla="*/ 1684865 h 1717365"/>
              <a:gd name="connsiteX3" fmla="*/ 1645474 w 1973942"/>
              <a:gd name="connsiteY3" fmla="*/ 1717365 h 1717365"/>
              <a:gd name="connsiteX4" fmla="*/ 1600374 w 1973942"/>
              <a:gd name="connsiteY4" fmla="*/ 1680154 h 1717365"/>
              <a:gd name="connsiteX5" fmla="*/ 986971 w 1973942"/>
              <a:gd name="connsiteY5" fmla="*/ 1492785 h 1717365"/>
              <a:gd name="connsiteX6" fmla="*/ 373569 w 1973942"/>
              <a:gd name="connsiteY6" fmla="*/ 1680154 h 1717365"/>
              <a:gd name="connsiteX7" fmla="*/ 328468 w 1973942"/>
              <a:gd name="connsiteY7" fmla="*/ 1717365 h 1717365"/>
              <a:gd name="connsiteX8" fmla="*/ 289077 w 1973942"/>
              <a:gd name="connsiteY8" fmla="*/ 1684865 h 1717365"/>
              <a:gd name="connsiteX9" fmla="*/ 0 w 1973942"/>
              <a:gd name="connsiteY9" fmla="*/ 986971 h 1717365"/>
              <a:gd name="connsiteX10" fmla="*/ 986971 w 1973942"/>
              <a:gd name="connsiteY10" fmla="*/ 0 h 1717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3942" h="1717365">
                <a:moveTo>
                  <a:pt x="986971" y="0"/>
                </a:moveTo>
                <a:cubicBezTo>
                  <a:pt x="1532060" y="0"/>
                  <a:pt x="1973942" y="441882"/>
                  <a:pt x="1973942" y="986971"/>
                </a:cubicBezTo>
                <a:cubicBezTo>
                  <a:pt x="1973942" y="1259516"/>
                  <a:pt x="1863472" y="1506258"/>
                  <a:pt x="1684865" y="1684865"/>
                </a:cubicBezTo>
                <a:lnTo>
                  <a:pt x="1645474" y="1717365"/>
                </a:lnTo>
                <a:lnTo>
                  <a:pt x="1600374" y="1680154"/>
                </a:lnTo>
                <a:cubicBezTo>
                  <a:pt x="1425275" y="1561859"/>
                  <a:pt x="1214189" y="1492785"/>
                  <a:pt x="986971" y="1492785"/>
                </a:cubicBezTo>
                <a:cubicBezTo>
                  <a:pt x="759753" y="1492785"/>
                  <a:pt x="548668" y="1561859"/>
                  <a:pt x="373569" y="1680154"/>
                </a:cubicBezTo>
                <a:lnTo>
                  <a:pt x="328468" y="1717365"/>
                </a:lnTo>
                <a:lnTo>
                  <a:pt x="289077" y="1684865"/>
                </a:lnTo>
                <a:cubicBezTo>
                  <a:pt x="110471" y="1506258"/>
                  <a:pt x="0" y="1259516"/>
                  <a:pt x="0" y="986971"/>
                </a:cubicBezTo>
                <a:cubicBezTo>
                  <a:pt x="0" y="441882"/>
                  <a:pt x="441882" y="0"/>
                  <a:pt x="986971"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1" name="Picture Placeholder 10">
            <a:extLst>
              <a:ext uri="{FF2B5EF4-FFF2-40B4-BE49-F238E27FC236}">
                <a16:creationId xmlns:a16="http://schemas.microsoft.com/office/drawing/2014/main" id="{417D65EB-A1BC-4715-8D48-15095ABE3506}"/>
              </a:ext>
            </a:extLst>
          </p:cNvPr>
          <p:cNvSpPr>
            <a:spLocks noGrp="1"/>
          </p:cNvSpPr>
          <p:nvPr>
            <p:ph type="pic" sz="quarter" idx="11"/>
          </p:nvPr>
        </p:nvSpPr>
        <p:spPr>
          <a:xfrm>
            <a:off x="5109029" y="2492831"/>
            <a:ext cx="1973942" cy="1711737"/>
          </a:xfrm>
          <a:custGeom>
            <a:avLst/>
            <a:gdLst>
              <a:gd name="connsiteX0" fmla="*/ 986971 w 1973942"/>
              <a:gd name="connsiteY0" fmla="*/ 0 h 1711737"/>
              <a:gd name="connsiteX1" fmla="*/ 1973942 w 1973942"/>
              <a:gd name="connsiteY1" fmla="*/ 986971 h 1711737"/>
              <a:gd name="connsiteX2" fmla="*/ 1684865 w 1973942"/>
              <a:gd name="connsiteY2" fmla="*/ 1684865 h 1711737"/>
              <a:gd name="connsiteX3" fmla="*/ 1652296 w 1973942"/>
              <a:gd name="connsiteY3" fmla="*/ 1711737 h 1711737"/>
              <a:gd name="connsiteX4" fmla="*/ 1600374 w 1973942"/>
              <a:gd name="connsiteY4" fmla="*/ 1668897 h 1711737"/>
              <a:gd name="connsiteX5" fmla="*/ 986971 w 1973942"/>
              <a:gd name="connsiteY5" fmla="*/ 1481528 h 1711737"/>
              <a:gd name="connsiteX6" fmla="*/ 373569 w 1973942"/>
              <a:gd name="connsiteY6" fmla="*/ 1668897 h 1711737"/>
              <a:gd name="connsiteX7" fmla="*/ 321646 w 1973942"/>
              <a:gd name="connsiteY7" fmla="*/ 1711737 h 1711737"/>
              <a:gd name="connsiteX8" fmla="*/ 289077 w 1973942"/>
              <a:gd name="connsiteY8" fmla="*/ 1684865 h 1711737"/>
              <a:gd name="connsiteX9" fmla="*/ 0 w 1973942"/>
              <a:gd name="connsiteY9" fmla="*/ 986971 h 1711737"/>
              <a:gd name="connsiteX10" fmla="*/ 986971 w 1973942"/>
              <a:gd name="connsiteY10" fmla="*/ 0 h 1711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3942" h="1711737">
                <a:moveTo>
                  <a:pt x="986971" y="0"/>
                </a:moveTo>
                <a:cubicBezTo>
                  <a:pt x="1532060" y="0"/>
                  <a:pt x="1973942" y="441882"/>
                  <a:pt x="1973942" y="986971"/>
                </a:cubicBezTo>
                <a:cubicBezTo>
                  <a:pt x="1973942" y="1259516"/>
                  <a:pt x="1863472" y="1506258"/>
                  <a:pt x="1684865" y="1684865"/>
                </a:cubicBezTo>
                <a:lnTo>
                  <a:pt x="1652296" y="1711737"/>
                </a:lnTo>
                <a:lnTo>
                  <a:pt x="1600374" y="1668897"/>
                </a:lnTo>
                <a:cubicBezTo>
                  <a:pt x="1425275" y="1550602"/>
                  <a:pt x="1214189" y="1481528"/>
                  <a:pt x="986971" y="1481528"/>
                </a:cubicBezTo>
                <a:cubicBezTo>
                  <a:pt x="759753" y="1481528"/>
                  <a:pt x="548668" y="1550602"/>
                  <a:pt x="373569" y="1668897"/>
                </a:cubicBezTo>
                <a:lnTo>
                  <a:pt x="321646" y="1711737"/>
                </a:lnTo>
                <a:lnTo>
                  <a:pt x="289077" y="1684865"/>
                </a:lnTo>
                <a:cubicBezTo>
                  <a:pt x="110471" y="1506258"/>
                  <a:pt x="0" y="1259516"/>
                  <a:pt x="0" y="986971"/>
                </a:cubicBezTo>
                <a:cubicBezTo>
                  <a:pt x="0" y="441882"/>
                  <a:pt x="441882" y="0"/>
                  <a:pt x="986971"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9" name="Picture Placeholder 8">
            <a:extLst>
              <a:ext uri="{FF2B5EF4-FFF2-40B4-BE49-F238E27FC236}">
                <a16:creationId xmlns:a16="http://schemas.microsoft.com/office/drawing/2014/main" id="{F04CA4B8-7976-4BE8-AF40-5127404441D7}"/>
              </a:ext>
            </a:extLst>
          </p:cNvPr>
          <p:cNvSpPr>
            <a:spLocks noGrp="1"/>
          </p:cNvSpPr>
          <p:nvPr>
            <p:ph type="pic" sz="quarter" idx="12"/>
          </p:nvPr>
        </p:nvSpPr>
        <p:spPr>
          <a:xfrm>
            <a:off x="5109029" y="4084493"/>
            <a:ext cx="1973942" cy="1973942"/>
          </a:xfrm>
          <a:custGeom>
            <a:avLst/>
            <a:gdLst>
              <a:gd name="connsiteX0" fmla="*/ 986971 w 1973942"/>
              <a:gd name="connsiteY0" fmla="*/ 0 h 1973942"/>
              <a:gd name="connsiteX1" fmla="*/ 1973942 w 1973942"/>
              <a:gd name="connsiteY1" fmla="*/ 986971 h 1973942"/>
              <a:gd name="connsiteX2" fmla="*/ 986971 w 1973942"/>
              <a:gd name="connsiteY2" fmla="*/ 1973942 h 1973942"/>
              <a:gd name="connsiteX3" fmla="*/ 0 w 1973942"/>
              <a:gd name="connsiteY3" fmla="*/ 986971 h 1973942"/>
              <a:gd name="connsiteX4" fmla="*/ 986971 w 1973942"/>
              <a:gd name="connsiteY4" fmla="*/ 0 h 197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942" h="1973942">
                <a:moveTo>
                  <a:pt x="986971" y="0"/>
                </a:moveTo>
                <a:cubicBezTo>
                  <a:pt x="1532060" y="0"/>
                  <a:pt x="1973942" y="441882"/>
                  <a:pt x="1973942" y="986971"/>
                </a:cubicBezTo>
                <a:cubicBezTo>
                  <a:pt x="1973942" y="1532060"/>
                  <a:pt x="1532060" y="1973942"/>
                  <a:pt x="986971" y="1973942"/>
                </a:cubicBezTo>
                <a:cubicBezTo>
                  <a:pt x="441882" y="1973942"/>
                  <a:pt x="0" y="1532060"/>
                  <a:pt x="0" y="986971"/>
                </a:cubicBezTo>
                <a:cubicBezTo>
                  <a:pt x="0" y="441882"/>
                  <a:pt x="441882" y="0"/>
                  <a:pt x="986971"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7437981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EFE9E46D-65CE-4888-B5A0-F8FF3A841157}"/>
              </a:ext>
            </a:extLst>
          </p:cNvPr>
          <p:cNvSpPr/>
          <p:nvPr userDrawn="1"/>
        </p:nvSpPr>
        <p:spPr>
          <a:xfrm rot="10800000">
            <a:off x="0" y="1"/>
            <a:ext cx="7170739" cy="6857999"/>
          </a:xfrm>
          <a:custGeom>
            <a:avLst/>
            <a:gdLst>
              <a:gd name="connsiteX0" fmla="*/ 2273498 w 7170739"/>
              <a:gd name="connsiteY0" fmla="*/ 0 h 6857999"/>
              <a:gd name="connsiteX1" fmla="*/ 5163247 w 7170739"/>
              <a:gd name="connsiteY1" fmla="*/ 0 h 6857999"/>
              <a:gd name="connsiteX2" fmla="*/ 5334351 w 7170739"/>
              <a:gd name="connsiteY2" fmla="*/ 74841 h 6857999"/>
              <a:gd name="connsiteX3" fmla="*/ 7149778 w 7170739"/>
              <a:gd name="connsiteY3" fmla="*/ 1980580 h 6857999"/>
              <a:gd name="connsiteX4" fmla="*/ 7170739 w 7170739"/>
              <a:gd name="connsiteY4" fmla="*/ 2033743 h 6857999"/>
              <a:gd name="connsiteX5" fmla="*/ 7170739 w 7170739"/>
              <a:gd name="connsiteY5" fmla="*/ 4824257 h 6857999"/>
              <a:gd name="connsiteX6" fmla="*/ 7149778 w 7170739"/>
              <a:gd name="connsiteY6" fmla="*/ 4877420 h 6857999"/>
              <a:gd name="connsiteX7" fmla="*/ 5334351 w 7170739"/>
              <a:gd name="connsiteY7" fmla="*/ 6783159 h 6857999"/>
              <a:gd name="connsiteX8" fmla="*/ 5163250 w 7170739"/>
              <a:gd name="connsiteY8" fmla="*/ 6857999 h 6857999"/>
              <a:gd name="connsiteX9" fmla="*/ 2273495 w 7170739"/>
              <a:gd name="connsiteY9" fmla="*/ 6857999 h 6857999"/>
              <a:gd name="connsiteX10" fmla="*/ 2272680 w 7170739"/>
              <a:gd name="connsiteY10" fmla="*/ 6857678 h 6857999"/>
              <a:gd name="connsiteX11" fmla="*/ 0 w 7170739"/>
              <a:gd name="connsiteY11" fmla="*/ 3429000 h 6857999"/>
              <a:gd name="connsiteX12" fmla="*/ 2272680 w 7170739"/>
              <a:gd name="connsiteY12" fmla="*/ 32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70739" h="6857999">
                <a:moveTo>
                  <a:pt x="2273498" y="0"/>
                </a:moveTo>
                <a:lnTo>
                  <a:pt x="5163247" y="0"/>
                </a:lnTo>
                <a:lnTo>
                  <a:pt x="5334351" y="74841"/>
                </a:lnTo>
                <a:cubicBezTo>
                  <a:pt x="6147739" y="466771"/>
                  <a:pt x="6796719" y="1145856"/>
                  <a:pt x="7149778" y="1980580"/>
                </a:cubicBezTo>
                <a:lnTo>
                  <a:pt x="7170739" y="2033743"/>
                </a:lnTo>
                <a:lnTo>
                  <a:pt x="7170739" y="4824257"/>
                </a:lnTo>
                <a:lnTo>
                  <a:pt x="7149778" y="4877420"/>
                </a:lnTo>
                <a:cubicBezTo>
                  <a:pt x="6796719" y="5712145"/>
                  <a:pt x="6147739" y="6391229"/>
                  <a:pt x="5334351" y="6783159"/>
                </a:cubicBezTo>
                <a:lnTo>
                  <a:pt x="5163250" y="6857999"/>
                </a:lnTo>
                <a:lnTo>
                  <a:pt x="2273495" y="6857999"/>
                </a:lnTo>
                <a:lnTo>
                  <a:pt x="2272680" y="6857678"/>
                </a:lnTo>
                <a:cubicBezTo>
                  <a:pt x="937121" y="6292784"/>
                  <a:pt x="0" y="4970330"/>
                  <a:pt x="0" y="3429000"/>
                </a:cubicBezTo>
                <a:cubicBezTo>
                  <a:pt x="0" y="1887670"/>
                  <a:pt x="937121" y="565216"/>
                  <a:pt x="2272680" y="323"/>
                </a:cubicBezTo>
                <a:close/>
              </a:path>
            </a:pathLst>
          </a:cu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solidFill>
                <a:schemeClr val="bg1">
                  <a:lumMod val="85000"/>
                </a:schemeClr>
              </a:solidFill>
            </a:endParaRPr>
          </a:p>
        </p:txBody>
      </p:sp>
      <p:sp>
        <p:nvSpPr>
          <p:cNvPr id="12" name="Picture Placeholder 11">
            <a:extLst>
              <a:ext uri="{FF2B5EF4-FFF2-40B4-BE49-F238E27FC236}">
                <a16:creationId xmlns:a16="http://schemas.microsoft.com/office/drawing/2014/main" id="{BB6B8447-F476-4CE8-99D1-B79C78B29219}"/>
              </a:ext>
            </a:extLst>
          </p:cNvPr>
          <p:cNvSpPr>
            <a:spLocks noGrp="1"/>
          </p:cNvSpPr>
          <p:nvPr>
            <p:ph type="pic" sz="quarter" idx="10"/>
          </p:nvPr>
        </p:nvSpPr>
        <p:spPr>
          <a:xfrm>
            <a:off x="2237513" y="723901"/>
            <a:ext cx="2695674" cy="1988407"/>
          </a:xfrm>
          <a:custGeom>
            <a:avLst/>
            <a:gdLst>
              <a:gd name="connsiteX0" fmla="*/ 1347856 w 2695674"/>
              <a:gd name="connsiteY0" fmla="*/ 0 h 1988407"/>
              <a:gd name="connsiteX1" fmla="*/ 2693423 w 2695674"/>
              <a:gd name="connsiteY1" fmla="*/ 1214260 h 1988407"/>
              <a:gd name="connsiteX2" fmla="*/ 2695674 w 2695674"/>
              <a:gd name="connsiteY2" fmla="*/ 1258838 h 1988407"/>
              <a:gd name="connsiteX3" fmla="*/ 2611705 w 2695674"/>
              <a:gd name="connsiteY3" fmla="*/ 1254598 h 1988407"/>
              <a:gd name="connsiteX4" fmla="*/ 1409192 w 2695674"/>
              <a:gd name="connsiteY4" fmla="*/ 1893970 h 1988407"/>
              <a:gd name="connsiteX5" fmla="*/ 1351819 w 2695674"/>
              <a:gd name="connsiteY5" fmla="*/ 1988407 h 1988407"/>
              <a:gd name="connsiteX6" fmla="*/ 1318953 w 2695674"/>
              <a:gd name="connsiteY6" fmla="*/ 1930838 h 1988407"/>
              <a:gd name="connsiteX7" fmla="*/ 92540 w 2695674"/>
              <a:gd name="connsiteY7" fmla="*/ 1254918 h 1988407"/>
              <a:gd name="connsiteX8" fmla="*/ 0 w 2695674"/>
              <a:gd name="connsiteY8" fmla="*/ 1259591 h 1988407"/>
              <a:gd name="connsiteX9" fmla="*/ 2289 w 2695674"/>
              <a:gd name="connsiteY9" fmla="*/ 1214260 h 1988407"/>
              <a:gd name="connsiteX10" fmla="*/ 1347856 w 2695674"/>
              <a:gd name="connsiteY10" fmla="*/ 0 h 1988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95674" h="1988407">
                <a:moveTo>
                  <a:pt x="1347856" y="0"/>
                </a:moveTo>
                <a:cubicBezTo>
                  <a:pt x="2048162" y="0"/>
                  <a:pt x="2624159" y="532228"/>
                  <a:pt x="2693423" y="1214260"/>
                </a:cubicBezTo>
                <a:lnTo>
                  <a:pt x="2695674" y="1258838"/>
                </a:lnTo>
                <a:lnTo>
                  <a:pt x="2611705" y="1254598"/>
                </a:lnTo>
                <a:cubicBezTo>
                  <a:pt x="2111135" y="1254598"/>
                  <a:pt x="1669800" y="1508219"/>
                  <a:pt x="1409192" y="1893970"/>
                </a:cubicBezTo>
                <a:lnTo>
                  <a:pt x="1351819" y="1988407"/>
                </a:lnTo>
                <a:lnTo>
                  <a:pt x="1318953" y="1930838"/>
                </a:lnTo>
                <a:cubicBezTo>
                  <a:pt x="1061971" y="1524638"/>
                  <a:pt x="608754" y="1254918"/>
                  <a:pt x="92540" y="1254918"/>
                </a:cubicBezTo>
                <a:lnTo>
                  <a:pt x="0" y="1259591"/>
                </a:lnTo>
                <a:lnTo>
                  <a:pt x="2289" y="1214260"/>
                </a:lnTo>
                <a:cubicBezTo>
                  <a:pt x="71553" y="532228"/>
                  <a:pt x="647550" y="0"/>
                  <a:pt x="13478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3" name="Picture Placeholder 12">
            <a:extLst>
              <a:ext uri="{FF2B5EF4-FFF2-40B4-BE49-F238E27FC236}">
                <a16:creationId xmlns:a16="http://schemas.microsoft.com/office/drawing/2014/main" id="{6724AB31-63B3-44A8-84B7-5D29BAAFA929}"/>
              </a:ext>
            </a:extLst>
          </p:cNvPr>
          <p:cNvSpPr>
            <a:spLocks noGrp="1"/>
          </p:cNvSpPr>
          <p:nvPr>
            <p:ph type="pic" sz="quarter" idx="11"/>
          </p:nvPr>
        </p:nvSpPr>
        <p:spPr>
          <a:xfrm>
            <a:off x="977503" y="2076450"/>
            <a:ext cx="2705100" cy="2705100"/>
          </a:xfrm>
          <a:custGeom>
            <a:avLst/>
            <a:gdLst>
              <a:gd name="connsiteX0" fmla="*/ 1352550 w 2705100"/>
              <a:gd name="connsiteY0" fmla="*/ 0 h 2705100"/>
              <a:gd name="connsiteX1" fmla="*/ 2705100 w 2705100"/>
              <a:gd name="connsiteY1" fmla="*/ 1352550 h 2705100"/>
              <a:gd name="connsiteX2" fmla="*/ 1352550 w 2705100"/>
              <a:gd name="connsiteY2" fmla="*/ 2705100 h 2705100"/>
              <a:gd name="connsiteX3" fmla="*/ 0 w 2705100"/>
              <a:gd name="connsiteY3" fmla="*/ 1352550 h 2705100"/>
              <a:gd name="connsiteX4" fmla="*/ 1352550 w 2705100"/>
              <a:gd name="connsiteY4" fmla="*/ 0 h 270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5100" h="2705100">
                <a:moveTo>
                  <a:pt x="1352550" y="0"/>
                </a:moveTo>
                <a:cubicBezTo>
                  <a:pt x="2099543" y="0"/>
                  <a:pt x="2705100" y="605557"/>
                  <a:pt x="2705100" y="1352550"/>
                </a:cubicBezTo>
                <a:cubicBezTo>
                  <a:pt x="2705100" y="2099543"/>
                  <a:pt x="2099543" y="2705100"/>
                  <a:pt x="1352550" y="2705100"/>
                </a:cubicBezTo>
                <a:cubicBezTo>
                  <a:pt x="605557" y="2705100"/>
                  <a:pt x="0" y="2099543"/>
                  <a:pt x="0" y="1352550"/>
                </a:cubicBezTo>
                <a:cubicBezTo>
                  <a:pt x="0" y="605557"/>
                  <a:pt x="605557" y="0"/>
                  <a:pt x="1352550"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4" name="Picture Placeholder 13">
            <a:extLst>
              <a:ext uri="{FF2B5EF4-FFF2-40B4-BE49-F238E27FC236}">
                <a16:creationId xmlns:a16="http://schemas.microsoft.com/office/drawing/2014/main" id="{09AE23B1-C8B9-4AA0-8A40-CD733FC99DA0}"/>
              </a:ext>
            </a:extLst>
          </p:cNvPr>
          <p:cNvSpPr>
            <a:spLocks noGrp="1"/>
          </p:cNvSpPr>
          <p:nvPr>
            <p:ph type="pic" sz="quarter" idx="12"/>
          </p:nvPr>
        </p:nvSpPr>
        <p:spPr>
          <a:xfrm>
            <a:off x="3638234" y="2076450"/>
            <a:ext cx="2555001" cy="2705100"/>
          </a:xfrm>
          <a:custGeom>
            <a:avLst/>
            <a:gdLst>
              <a:gd name="connsiteX0" fmla="*/ 1202451 w 2555001"/>
              <a:gd name="connsiteY0" fmla="*/ 0 h 2705100"/>
              <a:gd name="connsiteX1" fmla="*/ 2555001 w 2555001"/>
              <a:gd name="connsiteY1" fmla="*/ 1352550 h 2705100"/>
              <a:gd name="connsiteX2" fmla="*/ 1202451 w 2555001"/>
              <a:gd name="connsiteY2" fmla="*/ 2705100 h 2705100"/>
              <a:gd name="connsiteX3" fmla="*/ 80895 w 2555001"/>
              <a:gd name="connsiteY3" fmla="*/ 2108774 h 2705100"/>
              <a:gd name="connsiteX4" fmla="*/ 7911 w 2555001"/>
              <a:gd name="connsiteY4" fmla="*/ 1974310 h 2705100"/>
              <a:gd name="connsiteX5" fmla="*/ 28040 w 2555001"/>
              <a:gd name="connsiteY5" fmla="*/ 1932525 h 2705100"/>
              <a:gd name="connsiteX6" fmla="*/ 142002 w 2555001"/>
              <a:gd name="connsiteY6" fmla="*/ 1368049 h 2705100"/>
              <a:gd name="connsiteX7" fmla="*/ 28040 w 2555001"/>
              <a:gd name="connsiteY7" fmla="*/ 803573 h 2705100"/>
              <a:gd name="connsiteX8" fmla="*/ 0 w 2555001"/>
              <a:gd name="connsiteY8" fmla="*/ 745366 h 2705100"/>
              <a:gd name="connsiteX9" fmla="*/ 80895 w 2555001"/>
              <a:gd name="connsiteY9" fmla="*/ 596326 h 2705100"/>
              <a:gd name="connsiteX10" fmla="*/ 1202451 w 2555001"/>
              <a:gd name="connsiteY10" fmla="*/ 0 h 270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55001" h="2705100">
                <a:moveTo>
                  <a:pt x="1202451" y="0"/>
                </a:moveTo>
                <a:cubicBezTo>
                  <a:pt x="1949444" y="0"/>
                  <a:pt x="2555001" y="605557"/>
                  <a:pt x="2555001" y="1352550"/>
                </a:cubicBezTo>
                <a:cubicBezTo>
                  <a:pt x="2555001" y="2099543"/>
                  <a:pt x="1949444" y="2705100"/>
                  <a:pt x="1202451" y="2705100"/>
                </a:cubicBezTo>
                <a:cubicBezTo>
                  <a:pt x="735581" y="2705100"/>
                  <a:pt x="323958" y="2468555"/>
                  <a:pt x="80895" y="2108774"/>
                </a:cubicBezTo>
                <a:lnTo>
                  <a:pt x="7911" y="1974310"/>
                </a:lnTo>
                <a:lnTo>
                  <a:pt x="28040" y="1932525"/>
                </a:lnTo>
                <a:cubicBezTo>
                  <a:pt x="101423" y="1759028"/>
                  <a:pt x="142002" y="1568277"/>
                  <a:pt x="142002" y="1368049"/>
                </a:cubicBezTo>
                <a:cubicBezTo>
                  <a:pt x="142002" y="1167821"/>
                  <a:pt x="101423" y="977070"/>
                  <a:pt x="28040" y="803573"/>
                </a:cubicBezTo>
                <a:lnTo>
                  <a:pt x="0" y="745366"/>
                </a:lnTo>
                <a:lnTo>
                  <a:pt x="80895" y="596326"/>
                </a:lnTo>
                <a:cubicBezTo>
                  <a:pt x="323958" y="236546"/>
                  <a:pt x="735581" y="0"/>
                  <a:pt x="1202451"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21" name="Picture Placeholder 20">
            <a:extLst>
              <a:ext uri="{FF2B5EF4-FFF2-40B4-BE49-F238E27FC236}">
                <a16:creationId xmlns:a16="http://schemas.microsoft.com/office/drawing/2014/main" id="{073F8702-180F-48CC-B9F0-86CC51953526}"/>
              </a:ext>
            </a:extLst>
          </p:cNvPr>
          <p:cNvSpPr>
            <a:spLocks noGrp="1"/>
          </p:cNvSpPr>
          <p:nvPr>
            <p:ph type="pic" sz="quarter" idx="13"/>
          </p:nvPr>
        </p:nvSpPr>
        <p:spPr>
          <a:xfrm>
            <a:off x="2238692" y="4172472"/>
            <a:ext cx="2694535" cy="1961629"/>
          </a:xfrm>
          <a:custGeom>
            <a:avLst/>
            <a:gdLst>
              <a:gd name="connsiteX0" fmla="*/ 1357603 w 2694535"/>
              <a:gd name="connsiteY0" fmla="*/ 0 h 1961629"/>
              <a:gd name="connsiteX1" fmla="*/ 1375183 w 2694535"/>
              <a:gd name="connsiteY1" fmla="*/ 30792 h 1961629"/>
              <a:gd name="connsiteX2" fmla="*/ 2601595 w 2694535"/>
              <a:gd name="connsiteY2" fmla="*/ 706711 h 1961629"/>
              <a:gd name="connsiteX3" fmla="*/ 2694535 w 2694535"/>
              <a:gd name="connsiteY3" fmla="*/ 702018 h 1961629"/>
              <a:gd name="connsiteX4" fmla="*/ 2692245 w 2694535"/>
              <a:gd name="connsiteY4" fmla="*/ 747370 h 1961629"/>
              <a:gd name="connsiteX5" fmla="*/ 1346678 w 2694535"/>
              <a:gd name="connsiteY5" fmla="*/ 1961629 h 1961629"/>
              <a:gd name="connsiteX6" fmla="*/ 1111 w 2694535"/>
              <a:gd name="connsiteY6" fmla="*/ 747370 h 1961629"/>
              <a:gd name="connsiteX7" fmla="*/ 0 w 2694535"/>
              <a:gd name="connsiteY7" fmla="*/ 725355 h 1961629"/>
              <a:gd name="connsiteX8" fmla="*/ 91361 w 2694535"/>
              <a:gd name="connsiteY8" fmla="*/ 729968 h 1961629"/>
              <a:gd name="connsiteX9" fmla="*/ 1306710 w 2694535"/>
              <a:gd name="connsiteY9" fmla="*/ 83773 h 196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535" h="1961629">
                <a:moveTo>
                  <a:pt x="1357603" y="0"/>
                </a:moveTo>
                <a:lnTo>
                  <a:pt x="1375183" y="30792"/>
                </a:lnTo>
                <a:cubicBezTo>
                  <a:pt x="1632164" y="436992"/>
                  <a:pt x="2085382" y="706711"/>
                  <a:pt x="2601595" y="706711"/>
                </a:cubicBezTo>
                <a:lnTo>
                  <a:pt x="2694535" y="702018"/>
                </a:lnTo>
                <a:lnTo>
                  <a:pt x="2692245" y="747370"/>
                </a:lnTo>
                <a:cubicBezTo>
                  <a:pt x="2622981" y="1429401"/>
                  <a:pt x="2046984" y="1961629"/>
                  <a:pt x="1346678" y="1961629"/>
                </a:cubicBezTo>
                <a:cubicBezTo>
                  <a:pt x="646372" y="1961629"/>
                  <a:pt x="70375" y="1429401"/>
                  <a:pt x="1111" y="747370"/>
                </a:cubicBezTo>
                <a:lnTo>
                  <a:pt x="0" y="725355"/>
                </a:lnTo>
                <a:lnTo>
                  <a:pt x="91361" y="729968"/>
                </a:lnTo>
                <a:cubicBezTo>
                  <a:pt x="597275" y="729968"/>
                  <a:pt x="1043320" y="473641"/>
                  <a:pt x="1306710" y="83773"/>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32060186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0741C1F-E0D0-45C9-8A3F-765B4F71DE24}"/>
              </a:ext>
            </a:extLst>
          </p:cNvPr>
          <p:cNvSpPr/>
          <p:nvPr userDrawn="1"/>
        </p:nvSpPr>
        <p:spPr>
          <a:xfrm>
            <a:off x="0" y="3496478"/>
            <a:ext cx="4348843" cy="3361521"/>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Picture Placeholder 16">
            <a:extLst>
              <a:ext uri="{FF2B5EF4-FFF2-40B4-BE49-F238E27FC236}">
                <a16:creationId xmlns:a16="http://schemas.microsoft.com/office/drawing/2014/main" id="{CA524B45-63D6-4829-A3D3-0BC7B602DF1D}"/>
              </a:ext>
            </a:extLst>
          </p:cNvPr>
          <p:cNvSpPr>
            <a:spLocks noGrp="1"/>
          </p:cNvSpPr>
          <p:nvPr>
            <p:ph type="pic" sz="quarter" idx="10"/>
          </p:nvPr>
        </p:nvSpPr>
        <p:spPr>
          <a:xfrm>
            <a:off x="1488282" y="2352673"/>
            <a:ext cx="1911976" cy="2170112"/>
          </a:xfrm>
          <a:custGeom>
            <a:avLst/>
            <a:gdLst>
              <a:gd name="connsiteX0" fmla="*/ 1085056 w 1911976"/>
              <a:gd name="connsiteY0" fmla="*/ 0 h 2170112"/>
              <a:gd name="connsiteX1" fmla="*/ 1852307 w 1911976"/>
              <a:gd name="connsiteY1" fmla="*/ 317806 h 2170112"/>
              <a:gd name="connsiteX2" fmla="*/ 1911976 w 1911976"/>
              <a:gd name="connsiteY2" fmla="*/ 390126 h 2170112"/>
              <a:gd name="connsiteX3" fmla="*/ 1884467 w 1911976"/>
              <a:gd name="connsiteY3" fmla="*/ 426912 h 2170112"/>
              <a:gd name="connsiteX4" fmla="*/ 1683432 w 1911976"/>
              <a:gd name="connsiteY4" fmla="*/ 1085056 h 2170112"/>
              <a:gd name="connsiteX5" fmla="*/ 1884467 w 1911976"/>
              <a:gd name="connsiteY5" fmla="*/ 1743200 h 2170112"/>
              <a:gd name="connsiteX6" fmla="*/ 1911976 w 1911976"/>
              <a:gd name="connsiteY6" fmla="*/ 1779987 h 2170112"/>
              <a:gd name="connsiteX7" fmla="*/ 1852307 w 1911976"/>
              <a:gd name="connsiteY7" fmla="*/ 1852307 h 2170112"/>
              <a:gd name="connsiteX8" fmla="*/ 1085056 w 1911976"/>
              <a:gd name="connsiteY8" fmla="*/ 2170112 h 2170112"/>
              <a:gd name="connsiteX9" fmla="*/ 0 w 1911976"/>
              <a:gd name="connsiteY9" fmla="*/ 1085056 h 2170112"/>
              <a:gd name="connsiteX10" fmla="*/ 1085056 w 1911976"/>
              <a:gd name="connsiteY10" fmla="*/ 0 h 217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11976" h="2170112">
                <a:moveTo>
                  <a:pt x="1085056" y="0"/>
                </a:moveTo>
                <a:cubicBezTo>
                  <a:pt x="1384686" y="0"/>
                  <a:pt x="1655950" y="121449"/>
                  <a:pt x="1852307" y="317806"/>
                </a:cubicBezTo>
                <a:lnTo>
                  <a:pt x="1911976" y="390126"/>
                </a:lnTo>
                <a:lnTo>
                  <a:pt x="1884467" y="426912"/>
                </a:lnTo>
                <a:cubicBezTo>
                  <a:pt x="1757544" y="614783"/>
                  <a:pt x="1683432" y="841265"/>
                  <a:pt x="1683432" y="1085056"/>
                </a:cubicBezTo>
                <a:cubicBezTo>
                  <a:pt x="1683432" y="1328848"/>
                  <a:pt x="1757544" y="1555329"/>
                  <a:pt x="1884467" y="1743200"/>
                </a:cubicBezTo>
                <a:lnTo>
                  <a:pt x="1911976" y="1779987"/>
                </a:lnTo>
                <a:lnTo>
                  <a:pt x="1852307" y="1852307"/>
                </a:lnTo>
                <a:cubicBezTo>
                  <a:pt x="1655950" y="2048663"/>
                  <a:pt x="138468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6" name="Picture Placeholder 15">
            <a:extLst>
              <a:ext uri="{FF2B5EF4-FFF2-40B4-BE49-F238E27FC236}">
                <a16:creationId xmlns:a16="http://schemas.microsoft.com/office/drawing/2014/main" id="{48E25666-53E4-4960-8A81-B5E3928FE6FC}"/>
              </a:ext>
            </a:extLst>
          </p:cNvPr>
          <p:cNvSpPr>
            <a:spLocks noGrp="1"/>
          </p:cNvSpPr>
          <p:nvPr>
            <p:ph type="pic" sz="quarter" idx="11"/>
          </p:nvPr>
        </p:nvSpPr>
        <p:spPr>
          <a:xfrm>
            <a:off x="3249613" y="2352673"/>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5" name="Picture Placeholder 14">
            <a:extLst>
              <a:ext uri="{FF2B5EF4-FFF2-40B4-BE49-F238E27FC236}">
                <a16:creationId xmlns:a16="http://schemas.microsoft.com/office/drawing/2014/main" id="{551A260A-280C-40E4-BB5C-CC29F80E590E}"/>
              </a:ext>
            </a:extLst>
          </p:cNvPr>
          <p:cNvSpPr>
            <a:spLocks noGrp="1"/>
          </p:cNvSpPr>
          <p:nvPr>
            <p:ph type="pic" sz="quarter" idx="12"/>
          </p:nvPr>
        </p:nvSpPr>
        <p:spPr>
          <a:xfrm>
            <a:off x="5283952" y="2352673"/>
            <a:ext cx="1631533" cy="2170112"/>
          </a:xfrm>
          <a:custGeom>
            <a:avLst/>
            <a:gdLst>
              <a:gd name="connsiteX0" fmla="*/ 812049 w 1631533"/>
              <a:gd name="connsiteY0" fmla="*/ 0 h 2170112"/>
              <a:gd name="connsiteX1" fmla="*/ 1579300 w 1631533"/>
              <a:gd name="connsiteY1" fmla="*/ 317806 h 2170112"/>
              <a:gd name="connsiteX2" fmla="*/ 1631533 w 1631533"/>
              <a:gd name="connsiteY2" fmla="*/ 381113 h 2170112"/>
              <a:gd name="connsiteX3" fmla="*/ 1597286 w 1631533"/>
              <a:gd name="connsiteY3" fmla="*/ 426912 h 2170112"/>
              <a:gd name="connsiteX4" fmla="*/ 1396250 w 1631533"/>
              <a:gd name="connsiteY4" fmla="*/ 1085056 h 2170112"/>
              <a:gd name="connsiteX5" fmla="*/ 1597286 w 1631533"/>
              <a:gd name="connsiteY5" fmla="*/ 1743200 h 2170112"/>
              <a:gd name="connsiteX6" fmla="*/ 1631533 w 1631533"/>
              <a:gd name="connsiteY6" fmla="*/ 1788999 h 2170112"/>
              <a:gd name="connsiteX7" fmla="*/ 1579300 w 1631533"/>
              <a:gd name="connsiteY7" fmla="*/ 1852307 h 2170112"/>
              <a:gd name="connsiteX8" fmla="*/ 812049 w 1631533"/>
              <a:gd name="connsiteY8" fmla="*/ 2170112 h 2170112"/>
              <a:gd name="connsiteX9" fmla="*/ 44799 w 1631533"/>
              <a:gd name="connsiteY9" fmla="*/ 1852307 h 2170112"/>
              <a:gd name="connsiteX10" fmla="*/ 0 w 1631533"/>
              <a:gd name="connsiteY10" fmla="*/ 1798010 h 2170112"/>
              <a:gd name="connsiteX11" fmla="*/ 40986 w 1631533"/>
              <a:gd name="connsiteY11" fmla="*/ 1743200 h 2170112"/>
              <a:gd name="connsiteX12" fmla="*/ 242021 w 1631533"/>
              <a:gd name="connsiteY12" fmla="*/ 1085056 h 2170112"/>
              <a:gd name="connsiteX13" fmla="*/ 40986 w 1631533"/>
              <a:gd name="connsiteY13" fmla="*/ 426912 h 2170112"/>
              <a:gd name="connsiteX14" fmla="*/ 0 w 1631533"/>
              <a:gd name="connsiteY14" fmla="*/ 372102 h 2170112"/>
              <a:gd name="connsiteX15" fmla="*/ 44799 w 1631533"/>
              <a:gd name="connsiteY15" fmla="*/ 317806 h 2170112"/>
              <a:gd name="connsiteX16" fmla="*/ 812049 w 1631533"/>
              <a:gd name="connsiteY16" fmla="*/ 0 h 217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31533" h="2170112">
                <a:moveTo>
                  <a:pt x="812049" y="0"/>
                </a:moveTo>
                <a:cubicBezTo>
                  <a:pt x="1111679" y="0"/>
                  <a:pt x="1382943" y="121449"/>
                  <a:pt x="1579300" y="317806"/>
                </a:cubicBezTo>
                <a:lnTo>
                  <a:pt x="1631533" y="381113"/>
                </a:lnTo>
                <a:lnTo>
                  <a:pt x="1597286" y="426912"/>
                </a:lnTo>
                <a:cubicBezTo>
                  <a:pt x="1470362" y="614783"/>
                  <a:pt x="1396250" y="841265"/>
                  <a:pt x="1396250" y="1085056"/>
                </a:cubicBezTo>
                <a:cubicBezTo>
                  <a:pt x="1396250" y="1328848"/>
                  <a:pt x="1470362" y="1555329"/>
                  <a:pt x="1597286" y="1743200"/>
                </a:cubicBezTo>
                <a:lnTo>
                  <a:pt x="1631533" y="1788999"/>
                </a:lnTo>
                <a:lnTo>
                  <a:pt x="1579300" y="1852307"/>
                </a:lnTo>
                <a:cubicBezTo>
                  <a:pt x="1382943" y="2048663"/>
                  <a:pt x="1111679" y="2170112"/>
                  <a:pt x="812049" y="2170112"/>
                </a:cubicBezTo>
                <a:cubicBezTo>
                  <a:pt x="512419" y="2170112"/>
                  <a:pt x="241155" y="2048663"/>
                  <a:pt x="44799" y="1852307"/>
                </a:cubicBezTo>
                <a:lnTo>
                  <a:pt x="0" y="1798010"/>
                </a:lnTo>
                <a:lnTo>
                  <a:pt x="40986" y="1743200"/>
                </a:lnTo>
                <a:cubicBezTo>
                  <a:pt x="167909" y="1555329"/>
                  <a:pt x="242021" y="1328848"/>
                  <a:pt x="242021" y="1085056"/>
                </a:cubicBezTo>
                <a:cubicBezTo>
                  <a:pt x="242021" y="841265"/>
                  <a:pt x="167909" y="614783"/>
                  <a:pt x="40986" y="426912"/>
                </a:cubicBezTo>
                <a:lnTo>
                  <a:pt x="0" y="372102"/>
                </a:lnTo>
                <a:lnTo>
                  <a:pt x="44799" y="317806"/>
                </a:lnTo>
                <a:cubicBezTo>
                  <a:pt x="241155" y="121449"/>
                  <a:pt x="512419" y="0"/>
                  <a:pt x="812049"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4" name="Picture Placeholder 13">
            <a:extLst>
              <a:ext uri="{FF2B5EF4-FFF2-40B4-BE49-F238E27FC236}">
                <a16:creationId xmlns:a16="http://schemas.microsoft.com/office/drawing/2014/main" id="{D3B53F0A-B010-41CF-BB18-0E848C87FE1C}"/>
              </a:ext>
            </a:extLst>
          </p:cNvPr>
          <p:cNvSpPr>
            <a:spLocks noGrp="1"/>
          </p:cNvSpPr>
          <p:nvPr>
            <p:ph type="pic" sz="quarter" idx="13"/>
          </p:nvPr>
        </p:nvSpPr>
        <p:spPr>
          <a:xfrm>
            <a:off x="6772275" y="2352673"/>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3" name="Picture Placeholder 12">
            <a:extLst>
              <a:ext uri="{FF2B5EF4-FFF2-40B4-BE49-F238E27FC236}">
                <a16:creationId xmlns:a16="http://schemas.microsoft.com/office/drawing/2014/main" id="{FC8960DD-9F4F-4554-A452-D2F8E4446294}"/>
              </a:ext>
            </a:extLst>
          </p:cNvPr>
          <p:cNvSpPr>
            <a:spLocks noGrp="1"/>
          </p:cNvSpPr>
          <p:nvPr>
            <p:ph type="pic" sz="quarter" idx="14"/>
          </p:nvPr>
        </p:nvSpPr>
        <p:spPr>
          <a:xfrm>
            <a:off x="8799178" y="2352673"/>
            <a:ext cx="1904540" cy="2170112"/>
          </a:xfrm>
          <a:custGeom>
            <a:avLst/>
            <a:gdLst>
              <a:gd name="connsiteX0" fmla="*/ 819484 w 1904540"/>
              <a:gd name="connsiteY0" fmla="*/ 0 h 2170112"/>
              <a:gd name="connsiteX1" fmla="*/ 1904540 w 1904540"/>
              <a:gd name="connsiteY1" fmla="*/ 1085056 h 2170112"/>
              <a:gd name="connsiteX2" fmla="*/ 819484 w 1904540"/>
              <a:gd name="connsiteY2" fmla="*/ 2170112 h 2170112"/>
              <a:gd name="connsiteX3" fmla="*/ 52234 w 1904540"/>
              <a:gd name="connsiteY3" fmla="*/ 1852307 h 2170112"/>
              <a:gd name="connsiteX4" fmla="*/ 0 w 1904540"/>
              <a:gd name="connsiteY4" fmla="*/ 1788999 h 2170112"/>
              <a:gd name="connsiteX5" fmla="*/ 34247 w 1904540"/>
              <a:gd name="connsiteY5" fmla="*/ 1743200 h 2170112"/>
              <a:gd name="connsiteX6" fmla="*/ 235282 w 1904540"/>
              <a:gd name="connsiteY6" fmla="*/ 1085056 h 2170112"/>
              <a:gd name="connsiteX7" fmla="*/ 34247 w 1904540"/>
              <a:gd name="connsiteY7" fmla="*/ 426912 h 2170112"/>
              <a:gd name="connsiteX8" fmla="*/ 0 w 1904540"/>
              <a:gd name="connsiteY8" fmla="*/ 381114 h 2170112"/>
              <a:gd name="connsiteX9" fmla="*/ 52234 w 1904540"/>
              <a:gd name="connsiteY9" fmla="*/ 317806 h 2170112"/>
              <a:gd name="connsiteX10" fmla="*/ 819484 w 1904540"/>
              <a:gd name="connsiteY10" fmla="*/ 0 h 217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4540" h="2170112">
                <a:moveTo>
                  <a:pt x="819484" y="0"/>
                </a:moveTo>
                <a:cubicBezTo>
                  <a:pt x="1418744" y="0"/>
                  <a:pt x="1904540" y="485796"/>
                  <a:pt x="1904540" y="1085056"/>
                </a:cubicBezTo>
                <a:cubicBezTo>
                  <a:pt x="1904540" y="1684316"/>
                  <a:pt x="1418744" y="2170112"/>
                  <a:pt x="819484" y="2170112"/>
                </a:cubicBezTo>
                <a:cubicBezTo>
                  <a:pt x="519854" y="2170112"/>
                  <a:pt x="248590" y="2048663"/>
                  <a:pt x="52234" y="1852307"/>
                </a:cubicBezTo>
                <a:lnTo>
                  <a:pt x="0" y="1788999"/>
                </a:lnTo>
                <a:lnTo>
                  <a:pt x="34247" y="1743200"/>
                </a:lnTo>
                <a:cubicBezTo>
                  <a:pt x="161170" y="1555329"/>
                  <a:pt x="235282" y="1328848"/>
                  <a:pt x="235282" y="1085056"/>
                </a:cubicBezTo>
                <a:cubicBezTo>
                  <a:pt x="235282" y="841265"/>
                  <a:pt x="161170" y="614783"/>
                  <a:pt x="34247" y="426912"/>
                </a:cubicBezTo>
                <a:lnTo>
                  <a:pt x="0" y="381114"/>
                </a:lnTo>
                <a:lnTo>
                  <a:pt x="52234" y="317806"/>
                </a:lnTo>
                <a:cubicBezTo>
                  <a:pt x="248590" y="121449"/>
                  <a:pt x="519854" y="0"/>
                  <a:pt x="819484"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1009580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4E1E52B-4834-4A6B-88A4-742695BC9B41}"/>
              </a:ext>
            </a:extLst>
          </p:cNvPr>
          <p:cNvSpPr/>
          <p:nvPr userDrawn="1"/>
        </p:nvSpPr>
        <p:spPr>
          <a:xfrm>
            <a:off x="3352800" y="0"/>
            <a:ext cx="8839200" cy="3730170"/>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Picture Placeholder 7">
            <a:extLst>
              <a:ext uri="{FF2B5EF4-FFF2-40B4-BE49-F238E27FC236}">
                <a16:creationId xmlns:a16="http://schemas.microsoft.com/office/drawing/2014/main" id="{8765E493-2E96-456A-A224-20FA78109C45}"/>
              </a:ext>
            </a:extLst>
          </p:cNvPr>
          <p:cNvSpPr>
            <a:spLocks noGrp="1"/>
          </p:cNvSpPr>
          <p:nvPr>
            <p:ph type="pic" sz="quarter" idx="11"/>
          </p:nvPr>
        </p:nvSpPr>
        <p:spPr>
          <a:xfrm>
            <a:off x="1376136" y="1484991"/>
            <a:ext cx="4091214" cy="4091214"/>
          </a:xfrm>
          <a:custGeom>
            <a:avLst/>
            <a:gdLst>
              <a:gd name="connsiteX0" fmla="*/ 2045607 w 4091214"/>
              <a:gd name="connsiteY0" fmla="*/ 0 h 4091214"/>
              <a:gd name="connsiteX1" fmla="*/ 4091214 w 4091214"/>
              <a:gd name="connsiteY1" fmla="*/ 2045607 h 4091214"/>
              <a:gd name="connsiteX2" fmla="*/ 2045607 w 4091214"/>
              <a:gd name="connsiteY2" fmla="*/ 4091214 h 4091214"/>
              <a:gd name="connsiteX3" fmla="*/ 0 w 4091214"/>
              <a:gd name="connsiteY3" fmla="*/ 2045607 h 4091214"/>
              <a:gd name="connsiteX4" fmla="*/ 2045607 w 4091214"/>
              <a:gd name="connsiteY4" fmla="*/ 0 h 409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1214" h="4091214">
                <a:moveTo>
                  <a:pt x="2045607" y="0"/>
                </a:moveTo>
                <a:cubicBezTo>
                  <a:pt x="3175365" y="0"/>
                  <a:pt x="4091214" y="915849"/>
                  <a:pt x="4091214" y="2045607"/>
                </a:cubicBezTo>
                <a:cubicBezTo>
                  <a:pt x="4091214" y="3175365"/>
                  <a:pt x="3175365" y="4091214"/>
                  <a:pt x="2045607" y="4091214"/>
                </a:cubicBezTo>
                <a:cubicBezTo>
                  <a:pt x="915849" y="4091214"/>
                  <a:pt x="0" y="3175365"/>
                  <a:pt x="0" y="2045607"/>
                </a:cubicBezTo>
                <a:cubicBezTo>
                  <a:pt x="0" y="915849"/>
                  <a:pt x="915849" y="0"/>
                  <a:pt x="2045607"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7" name="Picture Placeholder 6">
            <a:extLst>
              <a:ext uri="{FF2B5EF4-FFF2-40B4-BE49-F238E27FC236}">
                <a16:creationId xmlns:a16="http://schemas.microsoft.com/office/drawing/2014/main" id="{2FA02085-7142-4C3D-8B22-F650EB97D7E1}"/>
              </a:ext>
            </a:extLst>
          </p:cNvPr>
          <p:cNvSpPr>
            <a:spLocks noGrp="1"/>
          </p:cNvSpPr>
          <p:nvPr>
            <p:ph type="pic" sz="quarter" idx="12"/>
          </p:nvPr>
        </p:nvSpPr>
        <p:spPr>
          <a:xfrm>
            <a:off x="9621865" y="4120331"/>
            <a:ext cx="1455874" cy="1455874"/>
          </a:xfrm>
          <a:custGeom>
            <a:avLst/>
            <a:gdLst>
              <a:gd name="connsiteX0" fmla="*/ 727937 w 1455874"/>
              <a:gd name="connsiteY0" fmla="*/ 0 h 1455874"/>
              <a:gd name="connsiteX1" fmla="*/ 1455874 w 1455874"/>
              <a:gd name="connsiteY1" fmla="*/ 727937 h 1455874"/>
              <a:gd name="connsiteX2" fmla="*/ 727937 w 1455874"/>
              <a:gd name="connsiteY2" fmla="*/ 1455874 h 1455874"/>
              <a:gd name="connsiteX3" fmla="*/ 0 w 1455874"/>
              <a:gd name="connsiteY3" fmla="*/ 727937 h 1455874"/>
              <a:gd name="connsiteX4" fmla="*/ 727937 w 1455874"/>
              <a:gd name="connsiteY4" fmla="*/ 0 h 14558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5874" h="1455874">
                <a:moveTo>
                  <a:pt x="727937" y="0"/>
                </a:moveTo>
                <a:cubicBezTo>
                  <a:pt x="1129966" y="0"/>
                  <a:pt x="1455874" y="325908"/>
                  <a:pt x="1455874" y="727937"/>
                </a:cubicBezTo>
                <a:cubicBezTo>
                  <a:pt x="1455874" y="1129966"/>
                  <a:pt x="1129966" y="1455874"/>
                  <a:pt x="727937" y="1455874"/>
                </a:cubicBezTo>
                <a:cubicBezTo>
                  <a:pt x="325908" y="1455874"/>
                  <a:pt x="0" y="1129966"/>
                  <a:pt x="0" y="727937"/>
                </a:cubicBezTo>
                <a:cubicBezTo>
                  <a:pt x="0" y="325908"/>
                  <a:pt x="325908" y="0"/>
                  <a:pt x="727937"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5345443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970F256-3208-4810-A808-12E0E54E0A3D}"/>
              </a:ext>
            </a:extLst>
          </p:cNvPr>
          <p:cNvGrpSpPr/>
          <p:nvPr userDrawn="1"/>
        </p:nvGrpSpPr>
        <p:grpSpPr>
          <a:xfrm>
            <a:off x="0" y="0"/>
            <a:ext cx="12192003" cy="6858000"/>
            <a:chOff x="0" y="0"/>
            <a:chExt cx="12192003" cy="6858000"/>
          </a:xfrm>
        </p:grpSpPr>
        <p:sp>
          <p:nvSpPr>
            <p:cNvPr id="5" name="Rectangle 4">
              <a:extLst>
                <a:ext uri="{FF2B5EF4-FFF2-40B4-BE49-F238E27FC236}">
                  <a16:creationId xmlns:a16="http://schemas.microsoft.com/office/drawing/2014/main" id="{9DC25BE9-6377-4187-B008-7C883BB535D3}"/>
                </a:ext>
              </a:extLst>
            </p:cNvPr>
            <p:cNvSpPr/>
            <p:nvPr/>
          </p:nvSpPr>
          <p:spPr>
            <a:xfrm>
              <a:off x="0" y="0"/>
              <a:ext cx="12192000" cy="3455476"/>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2E324F1E-49FF-4AB2-A1B9-70CAEA24B71C}"/>
                </a:ext>
              </a:extLst>
            </p:cNvPr>
            <p:cNvSpPr/>
            <p:nvPr/>
          </p:nvSpPr>
          <p:spPr>
            <a:xfrm>
              <a:off x="5021264" y="1"/>
              <a:ext cx="7170739" cy="6857999"/>
            </a:xfrm>
            <a:custGeom>
              <a:avLst/>
              <a:gdLst>
                <a:gd name="connsiteX0" fmla="*/ 2273498 w 7170739"/>
                <a:gd name="connsiteY0" fmla="*/ 0 h 6857999"/>
                <a:gd name="connsiteX1" fmla="*/ 5163247 w 7170739"/>
                <a:gd name="connsiteY1" fmla="*/ 0 h 6857999"/>
                <a:gd name="connsiteX2" fmla="*/ 5334351 w 7170739"/>
                <a:gd name="connsiteY2" fmla="*/ 74841 h 6857999"/>
                <a:gd name="connsiteX3" fmla="*/ 7149778 w 7170739"/>
                <a:gd name="connsiteY3" fmla="*/ 1980580 h 6857999"/>
                <a:gd name="connsiteX4" fmla="*/ 7170739 w 7170739"/>
                <a:gd name="connsiteY4" fmla="*/ 2033743 h 6857999"/>
                <a:gd name="connsiteX5" fmla="*/ 7170739 w 7170739"/>
                <a:gd name="connsiteY5" fmla="*/ 4824257 h 6857999"/>
                <a:gd name="connsiteX6" fmla="*/ 7149778 w 7170739"/>
                <a:gd name="connsiteY6" fmla="*/ 4877420 h 6857999"/>
                <a:gd name="connsiteX7" fmla="*/ 5334351 w 7170739"/>
                <a:gd name="connsiteY7" fmla="*/ 6783159 h 6857999"/>
                <a:gd name="connsiteX8" fmla="*/ 5163250 w 7170739"/>
                <a:gd name="connsiteY8" fmla="*/ 6857999 h 6857999"/>
                <a:gd name="connsiteX9" fmla="*/ 2273495 w 7170739"/>
                <a:gd name="connsiteY9" fmla="*/ 6857999 h 6857999"/>
                <a:gd name="connsiteX10" fmla="*/ 2272680 w 7170739"/>
                <a:gd name="connsiteY10" fmla="*/ 6857678 h 6857999"/>
                <a:gd name="connsiteX11" fmla="*/ 0 w 7170739"/>
                <a:gd name="connsiteY11" fmla="*/ 3429000 h 6857999"/>
                <a:gd name="connsiteX12" fmla="*/ 2272680 w 7170739"/>
                <a:gd name="connsiteY12" fmla="*/ 32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70739" h="6857999">
                  <a:moveTo>
                    <a:pt x="2273498" y="0"/>
                  </a:moveTo>
                  <a:lnTo>
                    <a:pt x="5163247" y="0"/>
                  </a:lnTo>
                  <a:lnTo>
                    <a:pt x="5334351" y="74841"/>
                  </a:lnTo>
                  <a:cubicBezTo>
                    <a:pt x="6147739" y="466771"/>
                    <a:pt x="6796719" y="1145856"/>
                    <a:pt x="7149778" y="1980580"/>
                  </a:cubicBezTo>
                  <a:lnTo>
                    <a:pt x="7170739" y="2033743"/>
                  </a:lnTo>
                  <a:lnTo>
                    <a:pt x="7170739" y="4824257"/>
                  </a:lnTo>
                  <a:lnTo>
                    <a:pt x="7149778" y="4877420"/>
                  </a:lnTo>
                  <a:cubicBezTo>
                    <a:pt x="6796719" y="5712145"/>
                    <a:pt x="6147739" y="6391229"/>
                    <a:pt x="5334351" y="6783159"/>
                  </a:cubicBezTo>
                  <a:lnTo>
                    <a:pt x="5163250" y="6857999"/>
                  </a:lnTo>
                  <a:lnTo>
                    <a:pt x="2273495" y="6857999"/>
                  </a:lnTo>
                  <a:lnTo>
                    <a:pt x="2272680" y="6857678"/>
                  </a:lnTo>
                  <a:cubicBezTo>
                    <a:pt x="937121" y="6292784"/>
                    <a:pt x="0" y="4970330"/>
                    <a:pt x="0" y="3429000"/>
                  </a:cubicBezTo>
                  <a:cubicBezTo>
                    <a:pt x="0" y="1887670"/>
                    <a:pt x="937121" y="565216"/>
                    <a:pt x="2272680" y="323"/>
                  </a:cubicBezTo>
                  <a:close/>
                </a:path>
              </a:pathLst>
            </a:cu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solidFill>
                  <a:schemeClr val="bg1">
                    <a:lumMod val="85000"/>
                  </a:schemeClr>
                </a:solidFill>
              </a:endParaRPr>
            </a:p>
          </p:txBody>
        </p:sp>
      </p:grpSp>
      <p:sp>
        <p:nvSpPr>
          <p:cNvPr id="9" name="Picture Placeholder 8">
            <a:extLst>
              <a:ext uri="{FF2B5EF4-FFF2-40B4-BE49-F238E27FC236}">
                <a16:creationId xmlns:a16="http://schemas.microsoft.com/office/drawing/2014/main" id="{3B59D729-A2F2-4096-850C-FD9B61E5E684}"/>
              </a:ext>
            </a:extLst>
          </p:cNvPr>
          <p:cNvSpPr>
            <a:spLocks noGrp="1"/>
          </p:cNvSpPr>
          <p:nvPr>
            <p:ph type="pic" sz="quarter" idx="11"/>
          </p:nvPr>
        </p:nvSpPr>
        <p:spPr>
          <a:xfrm>
            <a:off x="6365369" y="1036328"/>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8" name="Picture Placeholder 7">
            <a:extLst>
              <a:ext uri="{FF2B5EF4-FFF2-40B4-BE49-F238E27FC236}">
                <a16:creationId xmlns:a16="http://schemas.microsoft.com/office/drawing/2014/main" id="{29B54299-E50E-4EEC-9B43-4E766CC1F262}"/>
              </a:ext>
            </a:extLst>
          </p:cNvPr>
          <p:cNvSpPr>
            <a:spLocks noGrp="1"/>
          </p:cNvSpPr>
          <p:nvPr>
            <p:ph type="pic" sz="quarter" idx="12"/>
          </p:nvPr>
        </p:nvSpPr>
        <p:spPr>
          <a:xfrm>
            <a:off x="6365369" y="3651559"/>
            <a:ext cx="2170112" cy="2170112"/>
          </a:xfrm>
          <a:custGeom>
            <a:avLst/>
            <a:gdLst>
              <a:gd name="connsiteX0" fmla="*/ 1085056 w 2170112"/>
              <a:gd name="connsiteY0" fmla="*/ 0 h 2170112"/>
              <a:gd name="connsiteX1" fmla="*/ 2170112 w 2170112"/>
              <a:gd name="connsiteY1" fmla="*/ 1085056 h 2170112"/>
              <a:gd name="connsiteX2" fmla="*/ 1085056 w 2170112"/>
              <a:gd name="connsiteY2" fmla="*/ 2170112 h 2170112"/>
              <a:gd name="connsiteX3" fmla="*/ 0 w 2170112"/>
              <a:gd name="connsiteY3" fmla="*/ 1085056 h 2170112"/>
              <a:gd name="connsiteX4" fmla="*/ 1085056 w 2170112"/>
              <a:gd name="connsiteY4" fmla="*/ 0 h 217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112" h="2170112">
                <a:moveTo>
                  <a:pt x="1085056" y="0"/>
                </a:moveTo>
                <a:cubicBezTo>
                  <a:pt x="1684316" y="0"/>
                  <a:pt x="2170112" y="485796"/>
                  <a:pt x="2170112" y="1085056"/>
                </a:cubicBezTo>
                <a:cubicBezTo>
                  <a:pt x="2170112" y="1684316"/>
                  <a:pt x="1684316" y="2170112"/>
                  <a:pt x="1085056" y="2170112"/>
                </a:cubicBezTo>
                <a:cubicBezTo>
                  <a:pt x="485796" y="2170112"/>
                  <a:pt x="0" y="1684316"/>
                  <a:pt x="0" y="1085056"/>
                </a:cubicBezTo>
                <a:cubicBezTo>
                  <a:pt x="0" y="485796"/>
                  <a:pt x="485796" y="0"/>
                  <a:pt x="1085056"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6384739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EEEA7C0-5D99-4FF4-85EE-3BB4C2234C17}"/>
              </a:ext>
            </a:extLst>
          </p:cNvPr>
          <p:cNvSpPr/>
          <p:nvPr userDrawn="1"/>
        </p:nvSpPr>
        <p:spPr>
          <a:xfrm>
            <a:off x="7590970" y="0"/>
            <a:ext cx="4601029" cy="3455476"/>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Picture Placeholder 12">
            <a:extLst>
              <a:ext uri="{FF2B5EF4-FFF2-40B4-BE49-F238E27FC236}">
                <a16:creationId xmlns:a16="http://schemas.microsoft.com/office/drawing/2014/main" id="{8CECD05C-7C81-4EA6-A72F-CAC264479EE3}"/>
              </a:ext>
            </a:extLst>
          </p:cNvPr>
          <p:cNvSpPr>
            <a:spLocks noGrp="1"/>
          </p:cNvSpPr>
          <p:nvPr>
            <p:ph type="pic" sz="quarter" idx="11"/>
          </p:nvPr>
        </p:nvSpPr>
        <p:spPr>
          <a:xfrm>
            <a:off x="995148" y="2314630"/>
            <a:ext cx="2149334" cy="1793621"/>
          </a:xfrm>
          <a:custGeom>
            <a:avLst/>
            <a:gdLst>
              <a:gd name="connsiteX0" fmla="*/ 1074667 w 2149334"/>
              <a:gd name="connsiteY0" fmla="*/ 0 h 1793621"/>
              <a:gd name="connsiteX1" fmla="*/ 2149334 w 2149334"/>
              <a:gd name="connsiteY1" fmla="*/ 1074667 h 1793621"/>
              <a:gd name="connsiteX2" fmla="*/ 1903932 w 2149334"/>
              <a:gd name="connsiteY2" fmla="*/ 1758255 h 1793621"/>
              <a:gd name="connsiteX3" fmla="*/ 1871789 w 2149334"/>
              <a:gd name="connsiteY3" fmla="*/ 1793621 h 1793621"/>
              <a:gd name="connsiteX4" fmla="*/ 1817697 w 2149334"/>
              <a:gd name="connsiteY4" fmla="*/ 1744459 h 1793621"/>
              <a:gd name="connsiteX5" fmla="*/ 1074667 w 2149334"/>
              <a:gd name="connsiteY5" fmla="*/ 1477718 h 1793621"/>
              <a:gd name="connsiteX6" fmla="*/ 331637 w 2149334"/>
              <a:gd name="connsiteY6" fmla="*/ 1744459 h 1793621"/>
              <a:gd name="connsiteX7" fmla="*/ 277545 w 2149334"/>
              <a:gd name="connsiteY7" fmla="*/ 1793621 h 1793621"/>
              <a:gd name="connsiteX8" fmla="*/ 245402 w 2149334"/>
              <a:gd name="connsiteY8" fmla="*/ 1758255 h 1793621"/>
              <a:gd name="connsiteX9" fmla="*/ 0 w 2149334"/>
              <a:gd name="connsiteY9" fmla="*/ 1074667 h 1793621"/>
              <a:gd name="connsiteX10" fmla="*/ 1074667 w 2149334"/>
              <a:gd name="connsiteY10" fmla="*/ 0 h 1793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9334" h="1793621">
                <a:moveTo>
                  <a:pt x="1074667" y="0"/>
                </a:moveTo>
                <a:cubicBezTo>
                  <a:pt x="1668189" y="0"/>
                  <a:pt x="2149334" y="481145"/>
                  <a:pt x="2149334" y="1074667"/>
                </a:cubicBezTo>
                <a:cubicBezTo>
                  <a:pt x="2149334" y="1334333"/>
                  <a:pt x="2057240" y="1572489"/>
                  <a:pt x="1903932" y="1758255"/>
                </a:cubicBezTo>
                <a:lnTo>
                  <a:pt x="1871789" y="1793621"/>
                </a:lnTo>
                <a:lnTo>
                  <a:pt x="1817697" y="1744459"/>
                </a:lnTo>
                <a:cubicBezTo>
                  <a:pt x="1615778" y="1577820"/>
                  <a:pt x="1356913" y="1477718"/>
                  <a:pt x="1074667" y="1477718"/>
                </a:cubicBezTo>
                <a:cubicBezTo>
                  <a:pt x="792421" y="1477718"/>
                  <a:pt x="533556" y="1577820"/>
                  <a:pt x="331637" y="1744459"/>
                </a:cubicBezTo>
                <a:lnTo>
                  <a:pt x="277545" y="1793621"/>
                </a:lnTo>
                <a:lnTo>
                  <a:pt x="245402" y="1758255"/>
                </a:lnTo>
                <a:cubicBezTo>
                  <a:pt x="92094" y="1572489"/>
                  <a:pt x="0" y="1334333"/>
                  <a:pt x="0" y="1074667"/>
                </a:cubicBezTo>
                <a:cubicBezTo>
                  <a:pt x="0" y="481145"/>
                  <a:pt x="481145" y="0"/>
                  <a:pt x="1074667"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4" name="Picture Placeholder 13">
            <a:extLst>
              <a:ext uri="{FF2B5EF4-FFF2-40B4-BE49-F238E27FC236}">
                <a16:creationId xmlns:a16="http://schemas.microsoft.com/office/drawing/2014/main" id="{20FD0C63-211B-4238-81C3-A0B814693F12}"/>
              </a:ext>
            </a:extLst>
          </p:cNvPr>
          <p:cNvSpPr>
            <a:spLocks noGrp="1"/>
          </p:cNvSpPr>
          <p:nvPr>
            <p:ph type="pic" sz="quarter" idx="12"/>
          </p:nvPr>
        </p:nvSpPr>
        <p:spPr>
          <a:xfrm>
            <a:off x="995148" y="3885797"/>
            <a:ext cx="2149334" cy="2149334"/>
          </a:xfrm>
          <a:custGeom>
            <a:avLst/>
            <a:gdLst>
              <a:gd name="connsiteX0" fmla="*/ 1074667 w 2149334"/>
              <a:gd name="connsiteY0" fmla="*/ 0 h 2149334"/>
              <a:gd name="connsiteX1" fmla="*/ 2149334 w 2149334"/>
              <a:gd name="connsiteY1" fmla="*/ 1074667 h 2149334"/>
              <a:gd name="connsiteX2" fmla="*/ 1074667 w 2149334"/>
              <a:gd name="connsiteY2" fmla="*/ 2149334 h 2149334"/>
              <a:gd name="connsiteX3" fmla="*/ 0 w 2149334"/>
              <a:gd name="connsiteY3" fmla="*/ 1074667 h 2149334"/>
              <a:gd name="connsiteX4" fmla="*/ 1074667 w 2149334"/>
              <a:gd name="connsiteY4" fmla="*/ 0 h 2149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9334" h="2149334">
                <a:moveTo>
                  <a:pt x="1074667" y="0"/>
                </a:moveTo>
                <a:cubicBezTo>
                  <a:pt x="1668189" y="0"/>
                  <a:pt x="2149334" y="481145"/>
                  <a:pt x="2149334" y="1074667"/>
                </a:cubicBezTo>
                <a:cubicBezTo>
                  <a:pt x="2149334" y="1668189"/>
                  <a:pt x="1668189" y="2149334"/>
                  <a:pt x="1074667" y="2149334"/>
                </a:cubicBezTo>
                <a:cubicBezTo>
                  <a:pt x="481145" y="2149334"/>
                  <a:pt x="0" y="1668189"/>
                  <a:pt x="0" y="1074667"/>
                </a:cubicBezTo>
                <a:cubicBezTo>
                  <a:pt x="0" y="481145"/>
                  <a:pt x="481145" y="0"/>
                  <a:pt x="1074667"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2" name="Picture Placeholder 11">
            <a:extLst>
              <a:ext uri="{FF2B5EF4-FFF2-40B4-BE49-F238E27FC236}">
                <a16:creationId xmlns:a16="http://schemas.microsoft.com/office/drawing/2014/main" id="{FF7E3006-BBBA-4E51-BDE5-724EC7254E5B}"/>
              </a:ext>
            </a:extLst>
          </p:cNvPr>
          <p:cNvSpPr>
            <a:spLocks noGrp="1"/>
          </p:cNvSpPr>
          <p:nvPr>
            <p:ph type="pic" sz="quarter" idx="13"/>
          </p:nvPr>
        </p:nvSpPr>
        <p:spPr>
          <a:xfrm>
            <a:off x="6514758" y="2372686"/>
            <a:ext cx="2149334" cy="2149334"/>
          </a:xfrm>
          <a:custGeom>
            <a:avLst/>
            <a:gdLst>
              <a:gd name="connsiteX0" fmla="*/ 1074667 w 2149334"/>
              <a:gd name="connsiteY0" fmla="*/ 0 h 2149334"/>
              <a:gd name="connsiteX1" fmla="*/ 2149334 w 2149334"/>
              <a:gd name="connsiteY1" fmla="*/ 1074667 h 2149334"/>
              <a:gd name="connsiteX2" fmla="*/ 1074667 w 2149334"/>
              <a:gd name="connsiteY2" fmla="*/ 2149334 h 2149334"/>
              <a:gd name="connsiteX3" fmla="*/ 0 w 2149334"/>
              <a:gd name="connsiteY3" fmla="*/ 1074667 h 2149334"/>
              <a:gd name="connsiteX4" fmla="*/ 1074667 w 2149334"/>
              <a:gd name="connsiteY4" fmla="*/ 0 h 2149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9334" h="2149334">
                <a:moveTo>
                  <a:pt x="1074667" y="0"/>
                </a:moveTo>
                <a:cubicBezTo>
                  <a:pt x="1668189" y="0"/>
                  <a:pt x="2149334" y="481145"/>
                  <a:pt x="2149334" y="1074667"/>
                </a:cubicBezTo>
                <a:cubicBezTo>
                  <a:pt x="2149334" y="1668189"/>
                  <a:pt x="1668189" y="2149334"/>
                  <a:pt x="1074667" y="2149334"/>
                </a:cubicBezTo>
                <a:cubicBezTo>
                  <a:pt x="481145" y="2149334"/>
                  <a:pt x="0" y="1668189"/>
                  <a:pt x="0" y="1074667"/>
                </a:cubicBezTo>
                <a:cubicBezTo>
                  <a:pt x="0" y="481145"/>
                  <a:pt x="481145" y="0"/>
                  <a:pt x="1074667"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1" name="Picture Placeholder 10">
            <a:extLst>
              <a:ext uri="{FF2B5EF4-FFF2-40B4-BE49-F238E27FC236}">
                <a16:creationId xmlns:a16="http://schemas.microsoft.com/office/drawing/2014/main" id="{E455CC0D-91C0-42E8-95B8-B8C10DE3E17A}"/>
              </a:ext>
            </a:extLst>
          </p:cNvPr>
          <p:cNvSpPr>
            <a:spLocks noGrp="1"/>
          </p:cNvSpPr>
          <p:nvPr>
            <p:ph type="pic" sz="quarter" idx="14"/>
          </p:nvPr>
        </p:nvSpPr>
        <p:spPr>
          <a:xfrm>
            <a:off x="6514757" y="4299567"/>
            <a:ext cx="2149334" cy="1793621"/>
          </a:xfrm>
          <a:custGeom>
            <a:avLst/>
            <a:gdLst>
              <a:gd name="connsiteX0" fmla="*/ 277545 w 2149334"/>
              <a:gd name="connsiteY0" fmla="*/ 0 h 1793621"/>
              <a:gd name="connsiteX1" fmla="*/ 331637 w 2149334"/>
              <a:gd name="connsiteY1" fmla="*/ 49162 h 1793621"/>
              <a:gd name="connsiteX2" fmla="*/ 1074667 w 2149334"/>
              <a:gd name="connsiteY2" fmla="*/ 315903 h 1793621"/>
              <a:gd name="connsiteX3" fmla="*/ 1817698 w 2149334"/>
              <a:gd name="connsiteY3" fmla="*/ 49162 h 1793621"/>
              <a:gd name="connsiteX4" fmla="*/ 1871790 w 2149334"/>
              <a:gd name="connsiteY4" fmla="*/ 0 h 1793621"/>
              <a:gd name="connsiteX5" fmla="*/ 1903932 w 2149334"/>
              <a:gd name="connsiteY5" fmla="*/ 35366 h 1793621"/>
              <a:gd name="connsiteX6" fmla="*/ 2149334 w 2149334"/>
              <a:gd name="connsiteY6" fmla="*/ 718954 h 1793621"/>
              <a:gd name="connsiteX7" fmla="*/ 1074667 w 2149334"/>
              <a:gd name="connsiteY7" fmla="*/ 1793621 h 1793621"/>
              <a:gd name="connsiteX8" fmla="*/ 0 w 2149334"/>
              <a:gd name="connsiteY8" fmla="*/ 718954 h 1793621"/>
              <a:gd name="connsiteX9" fmla="*/ 245402 w 2149334"/>
              <a:gd name="connsiteY9" fmla="*/ 35366 h 1793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9334" h="1793621">
                <a:moveTo>
                  <a:pt x="277545" y="0"/>
                </a:moveTo>
                <a:lnTo>
                  <a:pt x="331637" y="49162"/>
                </a:lnTo>
                <a:cubicBezTo>
                  <a:pt x="533556" y="215801"/>
                  <a:pt x="792422" y="315903"/>
                  <a:pt x="1074667" y="315903"/>
                </a:cubicBezTo>
                <a:cubicBezTo>
                  <a:pt x="1356913" y="315903"/>
                  <a:pt x="1615778" y="215801"/>
                  <a:pt x="1817698" y="49162"/>
                </a:cubicBezTo>
                <a:lnTo>
                  <a:pt x="1871790" y="0"/>
                </a:lnTo>
                <a:lnTo>
                  <a:pt x="1903932" y="35366"/>
                </a:lnTo>
                <a:cubicBezTo>
                  <a:pt x="2057240" y="221132"/>
                  <a:pt x="2149334" y="459288"/>
                  <a:pt x="2149334" y="718954"/>
                </a:cubicBezTo>
                <a:cubicBezTo>
                  <a:pt x="2149334" y="1312476"/>
                  <a:pt x="1668189" y="1793621"/>
                  <a:pt x="1074667" y="1793621"/>
                </a:cubicBezTo>
                <a:cubicBezTo>
                  <a:pt x="481145" y="1793621"/>
                  <a:pt x="0" y="1312476"/>
                  <a:pt x="0" y="718954"/>
                </a:cubicBezTo>
                <a:cubicBezTo>
                  <a:pt x="0" y="459288"/>
                  <a:pt x="92094" y="221132"/>
                  <a:pt x="245402" y="35366"/>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579165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E422D7D-4DD5-49C5-806C-7D9A48EC9DEA}"/>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8E7BCEF5-9D6C-4E5F-B2DE-94825272F1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F1BE2852-C562-4B00-B039-D6272B544655}"/>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AE3802EF-21C1-4403-91F4-723D42E8168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39A4005-9683-4E60-8621-917813F18F37}"/>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28981979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2EEF869-F5D0-4E37-8B24-39E418972F9E}"/>
              </a:ext>
            </a:extLst>
          </p:cNvPr>
          <p:cNvSpPr/>
          <p:nvPr userDrawn="1"/>
        </p:nvSpPr>
        <p:spPr>
          <a:xfrm>
            <a:off x="6066971" y="0"/>
            <a:ext cx="6125029" cy="3455476"/>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Shape 6">
            <a:extLst>
              <a:ext uri="{FF2B5EF4-FFF2-40B4-BE49-F238E27FC236}">
                <a16:creationId xmlns:a16="http://schemas.microsoft.com/office/drawing/2014/main" id="{DE39F7B1-478C-4A73-9E8D-0301B3F49784}"/>
              </a:ext>
            </a:extLst>
          </p:cNvPr>
          <p:cNvSpPr>
            <a:spLocks noGrp="1"/>
          </p:cNvSpPr>
          <p:nvPr>
            <p:ph type="pic" sz="quarter" idx="11"/>
          </p:nvPr>
        </p:nvSpPr>
        <p:spPr>
          <a:xfrm>
            <a:off x="4107054" y="1490976"/>
            <a:ext cx="4091214" cy="4091214"/>
          </a:xfrm>
          <a:custGeom>
            <a:avLst/>
            <a:gdLst>
              <a:gd name="connsiteX0" fmla="*/ 2045607 w 4091214"/>
              <a:gd name="connsiteY0" fmla="*/ 0 h 4091214"/>
              <a:gd name="connsiteX1" fmla="*/ 4091214 w 4091214"/>
              <a:gd name="connsiteY1" fmla="*/ 2045607 h 4091214"/>
              <a:gd name="connsiteX2" fmla="*/ 2045607 w 4091214"/>
              <a:gd name="connsiteY2" fmla="*/ 4091214 h 4091214"/>
              <a:gd name="connsiteX3" fmla="*/ 0 w 4091214"/>
              <a:gd name="connsiteY3" fmla="*/ 2045607 h 4091214"/>
              <a:gd name="connsiteX4" fmla="*/ 2045607 w 4091214"/>
              <a:gd name="connsiteY4" fmla="*/ 0 h 409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91214" h="4091214">
                <a:moveTo>
                  <a:pt x="2045607" y="0"/>
                </a:moveTo>
                <a:cubicBezTo>
                  <a:pt x="3175365" y="0"/>
                  <a:pt x="4091214" y="915849"/>
                  <a:pt x="4091214" y="2045607"/>
                </a:cubicBezTo>
                <a:cubicBezTo>
                  <a:pt x="4091214" y="3175365"/>
                  <a:pt x="3175365" y="4091214"/>
                  <a:pt x="2045607" y="4091214"/>
                </a:cubicBezTo>
                <a:cubicBezTo>
                  <a:pt x="915849" y="4091214"/>
                  <a:pt x="0" y="3175365"/>
                  <a:pt x="0" y="2045607"/>
                </a:cubicBezTo>
                <a:cubicBezTo>
                  <a:pt x="0" y="915849"/>
                  <a:pt x="915849" y="0"/>
                  <a:pt x="2045607"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1907715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BD597BD9-FDA7-448F-98A8-DAA995FCE027}"/>
              </a:ext>
            </a:extLst>
          </p:cNvPr>
          <p:cNvSpPr/>
          <p:nvPr userDrawn="1"/>
        </p:nvSpPr>
        <p:spPr>
          <a:xfrm rot="10800000">
            <a:off x="0" y="1"/>
            <a:ext cx="7170739" cy="6857999"/>
          </a:xfrm>
          <a:custGeom>
            <a:avLst/>
            <a:gdLst>
              <a:gd name="connsiteX0" fmla="*/ 2273498 w 7170739"/>
              <a:gd name="connsiteY0" fmla="*/ 0 h 6857999"/>
              <a:gd name="connsiteX1" fmla="*/ 5163247 w 7170739"/>
              <a:gd name="connsiteY1" fmla="*/ 0 h 6857999"/>
              <a:gd name="connsiteX2" fmla="*/ 5334351 w 7170739"/>
              <a:gd name="connsiteY2" fmla="*/ 74841 h 6857999"/>
              <a:gd name="connsiteX3" fmla="*/ 7149778 w 7170739"/>
              <a:gd name="connsiteY3" fmla="*/ 1980580 h 6857999"/>
              <a:gd name="connsiteX4" fmla="*/ 7170739 w 7170739"/>
              <a:gd name="connsiteY4" fmla="*/ 2033743 h 6857999"/>
              <a:gd name="connsiteX5" fmla="*/ 7170739 w 7170739"/>
              <a:gd name="connsiteY5" fmla="*/ 4824257 h 6857999"/>
              <a:gd name="connsiteX6" fmla="*/ 7149778 w 7170739"/>
              <a:gd name="connsiteY6" fmla="*/ 4877420 h 6857999"/>
              <a:gd name="connsiteX7" fmla="*/ 5334351 w 7170739"/>
              <a:gd name="connsiteY7" fmla="*/ 6783159 h 6857999"/>
              <a:gd name="connsiteX8" fmla="*/ 5163250 w 7170739"/>
              <a:gd name="connsiteY8" fmla="*/ 6857999 h 6857999"/>
              <a:gd name="connsiteX9" fmla="*/ 2273495 w 7170739"/>
              <a:gd name="connsiteY9" fmla="*/ 6857999 h 6857999"/>
              <a:gd name="connsiteX10" fmla="*/ 2272680 w 7170739"/>
              <a:gd name="connsiteY10" fmla="*/ 6857678 h 6857999"/>
              <a:gd name="connsiteX11" fmla="*/ 0 w 7170739"/>
              <a:gd name="connsiteY11" fmla="*/ 3429000 h 6857999"/>
              <a:gd name="connsiteX12" fmla="*/ 2272680 w 7170739"/>
              <a:gd name="connsiteY12" fmla="*/ 32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70739" h="6857999">
                <a:moveTo>
                  <a:pt x="2273498" y="0"/>
                </a:moveTo>
                <a:lnTo>
                  <a:pt x="5163247" y="0"/>
                </a:lnTo>
                <a:lnTo>
                  <a:pt x="5334351" y="74841"/>
                </a:lnTo>
                <a:cubicBezTo>
                  <a:pt x="6147739" y="466771"/>
                  <a:pt x="6796719" y="1145856"/>
                  <a:pt x="7149778" y="1980580"/>
                </a:cubicBezTo>
                <a:lnTo>
                  <a:pt x="7170739" y="2033743"/>
                </a:lnTo>
                <a:lnTo>
                  <a:pt x="7170739" y="4824257"/>
                </a:lnTo>
                <a:lnTo>
                  <a:pt x="7149778" y="4877420"/>
                </a:lnTo>
                <a:cubicBezTo>
                  <a:pt x="6796719" y="5712145"/>
                  <a:pt x="6147739" y="6391229"/>
                  <a:pt x="5334351" y="6783159"/>
                </a:cubicBezTo>
                <a:lnTo>
                  <a:pt x="5163250" y="6857999"/>
                </a:lnTo>
                <a:lnTo>
                  <a:pt x="2273495" y="6857999"/>
                </a:lnTo>
                <a:lnTo>
                  <a:pt x="2272680" y="6857678"/>
                </a:lnTo>
                <a:cubicBezTo>
                  <a:pt x="937121" y="6292784"/>
                  <a:pt x="0" y="4970330"/>
                  <a:pt x="0" y="3429000"/>
                </a:cubicBezTo>
                <a:cubicBezTo>
                  <a:pt x="0" y="1887670"/>
                  <a:pt x="937121" y="565216"/>
                  <a:pt x="2272680" y="323"/>
                </a:cubicBezTo>
                <a:close/>
              </a:path>
            </a:pathLst>
          </a:cu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solidFill>
                <a:schemeClr val="bg1">
                  <a:lumMod val="85000"/>
                </a:schemeClr>
              </a:solidFill>
            </a:endParaRPr>
          </a:p>
        </p:txBody>
      </p:sp>
      <p:sp>
        <p:nvSpPr>
          <p:cNvPr id="11" name="Freeform: Shape 10">
            <a:extLst>
              <a:ext uri="{FF2B5EF4-FFF2-40B4-BE49-F238E27FC236}">
                <a16:creationId xmlns:a16="http://schemas.microsoft.com/office/drawing/2014/main" id="{E027BD85-2757-430D-BA0F-9F3658A045CB}"/>
              </a:ext>
            </a:extLst>
          </p:cNvPr>
          <p:cNvSpPr>
            <a:spLocks noGrp="1"/>
          </p:cNvSpPr>
          <p:nvPr>
            <p:ph type="pic" sz="quarter" idx="11"/>
          </p:nvPr>
        </p:nvSpPr>
        <p:spPr>
          <a:xfrm>
            <a:off x="1175998" y="901168"/>
            <a:ext cx="1973942" cy="1717365"/>
          </a:xfrm>
          <a:custGeom>
            <a:avLst/>
            <a:gdLst>
              <a:gd name="connsiteX0" fmla="*/ 986971 w 1973942"/>
              <a:gd name="connsiteY0" fmla="*/ 0 h 1717365"/>
              <a:gd name="connsiteX1" fmla="*/ 1973942 w 1973942"/>
              <a:gd name="connsiteY1" fmla="*/ 986971 h 1717365"/>
              <a:gd name="connsiteX2" fmla="*/ 1684865 w 1973942"/>
              <a:gd name="connsiteY2" fmla="*/ 1684865 h 1717365"/>
              <a:gd name="connsiteX3" fmla="*/ 1645474 w 1973942"/>
              <a:gd name="connsiteY3" fmla="*/ 1717365 h 1717365"/>
              <a:gd name="connsiteX4" fmla="*/ 1600374 w 1973942"/>
              <a:gd name="connsiteY4" fmla="*/ 1680154 h 1717365"/>
              <a:gd name="connsiteX5" fmla="*/ 986971 w 1973942"/>
              <a:gd name="connsiteY5" fmla="*/ 1492785 h 1717365"/>
              <a:gd name="connsiteX6" fmla="*/ 373569 w 1973942"/>
              <a:gd name="connsiteY6" fmla="*/ 1680154 h 1717365"/>
              <a:gd name="connsiteX7" fmla="*/ 328468 w 1973942"/>
              <a:gd name="connsiteY7" fmla="*/ 1717365 h 1717365"/>
              <a:gd name="connsiteX8" fmla="*/ 289077 w 1973942"/>
              <a:gd name="connsiteY8" fmla="*/ 1684865 h 1717365"/>
              <a:gd name="connsiteX9" fmla="*/ 0 w 1973942"/>
              <a:gd name="connsiteY9" fmla="*/ 986971 h 1717365"/>
              <a:gd name="connsiteX10" fmla="*/ 986971 w 1973942"/>
              <a:gd name="connsiteY10" fmla="*/ 0 h 1717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3942" h="1717365">
                <a:moveTo>
                  <a:pt x="986971" y="0"/>
                </a:moveTo>
                <a:cubicBezTo>
                  <a:pt x="1532060" y="0"/>
                  <a:pt x="1973942" y="441882"/>
                  <a:pt x="1973942" y="986971"/>
                </a:cubicBezTo>
                <a:cubicBezTo>
                  <a:pt x="1973942" y="1259516"/>
                  <a:pt x="1863472" y="1506258"/>
                  <a:pt x="1684865" y="1684865"/>
                </a:cubicBezTo>
                <a:lnTo>
                  <a:pt x="1645474" y="1717365"/>
                </a:lnTo>
                <a:lnTo>
                  <a:pt x="1600374" y="1680154"/>
                </a:lnTo>
                <a:cubicBezTo>
                  <a:pt x="1425275" y="1561859"/>
                  <a:pt x="1214189" y="1492785"/>
                  <a:pt x="986971" y="1492785"/>
                </a:cubicBezTo>
                <a:cubicBezTo>
                  <a:pt x="759753" y="1492785"/>
                  <a:pt x="548668" y="1561859"/>
                  <a:pt x="373569" y="1680154"/>
                </a:cubicBezTo>
                <a:lnTo>
                  <a:pt x="328468" y="1717365"/>
                </a:lnTo>
                <a:lnTo>
                  <a:pt x="289077" y="1684865"/>
                </a:lnTo>
                <a:cubicBezTo>
                  <a:pt x="110471" y="1506258"/>
                  <a:pt x="0" y="1259516"/>
                  <a:pt x="0" y="986971"/>
                </a:cubicBezTo>
                <a:cubicBezTo>
                  <a:pt x="0" y="441882"/>
                  <a:pt x="441882" y="0"/>
                  <a:pt x="986971"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2" name="Freeform: Shape 11">
            <a:extLst>
              <a:ext uri="{FF2B5EF4-FFF2-40B4-BE49-F238E27FC236}">
                <a16:creationId xmlns:a16="http://schemas.microsoft.com/office/drawing/2014/main" id="{F7B26819-7D5E-4D22-8BA8-7B217572B75B}"/>
              </a:ext>
            </a:extLst>
          </p:cNvPr>
          <p:cNvSpPr>
            <a:spLocks noGrp="1"/>
          </p:cNvSpPr>
          <p:nvPr>
            <p:ph type="pic" sz="quarter" idx="12"/>
          </p:nvPr>
        </p:nvSpPr>
        <p:spPr>
          <a:xfrm>
            <a:off x="1175998" y="2492832"/>
            <a:ext cx="1973942" cy="1711737"/>
          </a:xfrm>
          <a:custGeom>
            <a:avLst/>
            <a:gdLst>
              <a:gd name="connsiteX0" fmla="*/ 986971 w 1973942"/>
              <a:gd name="connsiteY0" fmla="*/ 0 h 1711737"/>
              <a:gd name="connsiteX1" fmla="*/ 1973942 w 1973942"/>
              <a:gd name="connsiteY1" fmla="*/ 986971 h 1711737"/>
              <a:gd name="connsiteX2" fmla="*/ 1684865 w 1973942"/>
              <a:gd name="connsiteY2" fmla="*/ 1684865 h 1711737"/>
              <a:gd name="connsiteX3" fmla="*/ 1652296 w 1973942"/>
              <a:gd name="connsiteY3" fmla="*/ 1711737 h 1711737"/>
              <a:gd name="connsiteX4" fmla="*/ 1600374 w 1973942"/>
              <a:gd name="connsiteY4" fmla="*/ 1668897 h 1711737"/>
              <a:gd name="connsiteX5" fmla="*/ 986971 w 1973942"/>
              <a:gd name="connsiteY5" fmla="*/ 1481528 h 1711737"/>
              <a:gd name="connsiteX6" fmla="*/ 373569 w 1973942"/>
              <a:gd name="connsiteY6" fmla="*/ 1668897 h 1711737"/>
              <a:gd name="connsiteX7" fmla="*/ 321646 w 1973942"/>
              <a:gd name="connsiteY7" fmla="*/ 1711737 h 1711737"/>
              <a:gd name="connsiteX8" fmla="*/ 289077 w 1973942"/>
              <a:gd name="connsiteY8" fmla="*/ 1684865 h 1711737"/>
              <a:gd name="connsiteX9" fmla="*/ 0 w 1973942"/>
              <a:gd name="connsiteY9" fmla="*/ 986971 h 1711737"/>
              <a:gd name="connsiteX10" fmla="*/ 986971 w 1973942"/>
              <a:gd name="connsiteY10" fmla="*/ 0 h 1711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3942" h="1711737">
                <a:moveTo>
                  <a:pt x="986971" y="0"/>
                </a:moveTo>
                <a:cubicBezTo>
                  <a:pt x="1532060" y="0"/>
                  <a:pt x="1973942" y="441882"/>
                  <a:pt x="1973942" y="986971"/>
                </a:cubicBezTo>
                <a:cubicBezTo>
                  <a:pt x="1973942" y="1259516"/>
                  <a:pt x="1863472" y="1506258"/>
                  <a:pt x="1684865" y="1684865"/>
                </a:cubicBezTo>
                <a:lnTo>
                  <a:pt x="1652296" y="1711737"/>
                </a:lnTo>
                <a:lnTo>
                  <a:pt x="1600374" y="1668897"/>
                </a:lnTo>
                <a:cubicBezTo>
                  <a:pt x="1425275" y="1550602"/>
                  <a:pt x="1214189" y="1481528"/>
                  <a:pt x="986971" y="1481528"/>
                </a:cubicBezTo>
                <a:cubicBezTo>
                  <a:pt x="759753" y="1481528"/>
                  <a:pt x="548668" y="1550602"/>
                  <a:pt x="373569" y="1668897"/>
                </a:cubicBezTo>
                <a:lnTo>
                  <a:pt x="321646" y="1711737"/>
                </a:lnTo>
                <a:lnTo>
                  <a:pt x="289077" y="1684865"/>
                </a:lnTo>
                <a:cubicBezTo>
                  <a:pt x="110471" y="1506258"/>
                  <a:pt x="0" y="1259516"/>
                  <a:pt x="0" y="986971"/>
                </a:cubicBezTo>
                <a:cubicBezTo>
                  <a:pt x="0" y="441882"/>
                  <a:pt x="441882" y="0"/>
                  <a:pt x="986971"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0" name="Freeform: Shape 9">
            <a:extLst>
              <a:ext uri="{FF2B5EF4-FFF2-40B4-BE49-F238E27FC236}">
                <a16:creationId xmlns:a16="http://schemas.microsoft.com/office/drawing/2014/main" id="{2AD64994-6207-47D2-81F8-31EFABCE9C3B}"/>
              </a:ext>
            </a:extLst>
          </p:cNvPr>
          <p:cNvSpPr>
            <a:spLocks noGrp="1"/>
          </p:cNvSpPr>
          <p:nvPr>
            <p:ph type="pic" sz="quarter" idx="13"/>
          </p:nvPr>
        </p:nvSpPr>
        <p:spPr>
          <a:xfrm>
            <a:off x="1175998" y="4084493"/>
            <a:ext cx="1973942" cy="1973942"/>
          </a:xfrm>
          <a:custGeom>
            <a:avLst/>
            <a:gdLst>
              <a:gd name="connsiteX0" fmla="*/ 986971 w 1973942"/>
              <a:gd name="connsiteY0" fmla="*/ 0 h 1973942"/>
              <a:gd name="connsiteX1" fmla="*/ 1973942 w 1973942"/>
              <a:gd name="connsiteY1" fmla="*/ 986971 h 1973942"/>
              <a:gd name="connsiteX2" fmla="*/ 986971 w 1973942"/>
              <a:gd name="connsiteY2" fmla="*/ 1973942 h 1973942"/>
              <a:gd name="connsiteX3" fmla="*/ 0 w 1973942"/>
              <a:gd name="connsiteY3" fmla="*/ 986971 h 1973942"/>
              <a:gd name="connsiteX4" fmla="*/ 986971 w 1973942"/>
              <a:gd name="connsiteY4" fmla="*/ 0 h 197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942" h="1973942">
                <a:moveTo>
                  <a:pt x="986971" y="0"/>
                </a:moveTo>
                <a:cubicBezTo>
                  <a:pt x="1532060" y="0"/>
                  <a:pt x="1973942" y="441882"/>
                  <a:pt x="1973942" y="986971"/>
                </a:cubicBezTo>
                <a:cubicBezTo>
                  <a:pt x="1973942" y="1532060"/>
                  <a:pt x="1532060" y="1973942"/>
                  <a:pt x="986971" y="1973942"/>
                </a:cubicBezTo>
                <a:cubicBezTo>
                  <a:pt x="441882" y="1973942"/>
                  <a:pt x="0" y="1532060"/>
                  <a:pt x="0" y="986971"/>
                </a:cubicBezTo>
                <a:cubicBezTo>
                  <a:pt x="0" y="441882"/>
                  <a:pt x="441882" y="0"/>
                  <a:pt x="986971"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5489384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BFAA2A9-F2A8-45FC-A1E0-BA3CCF3C60F9}"/>
              </a:ext>
            </a:extLst>
          </p:cNvPr>
          <p:cNvSpPr/>
          <p:nvPr userDrawn="1"/>
        </p:nvSpPr>
        <p:spPr>
          <a:xfrm>
            <a:off x="5041900" y="-67663"/>
            <a:ext cx="2108200" cy="699332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Shape 7">
            <a:extLst>
              <a:ext uri="{FF2B5EF4-FFF2-40B4-BE49-F238E27FC236}">
                <a16:creationId xmlns:a16="http://schemas.microsoft.com/office/drawing/2014/main" id="{E1AABB65-BFD6-4627-B030-97591C457D1D}"/>
              </a:ext>
            </a:extLst>
          </p:cNvPr>
          <p:cNvSpPr>
            <a:spLocks noGrp="1"/>
          </p:cNvSpPr>
          <p:nvPr>
            <p:ph type="pic" sz="quarter" idx="11"/>
          </p:nvPr>
        </p:nvSpPr>
        <p:spPr>
          <a:xfrm>
            <a:off x="1476375" y="1509713"/>
            <a:ext cx="3895725" cy="2516187"/>
          </a:xfrm>
          <a:custGeom>
            <a:avLst/>
            <a:gdLst>
              <a:gd name="connsiteX0" fmla="*/ 0 w 3895725"/>
              <a:gd name="connsiteY0" fmla="*/ 0 h 2516187"/>
              <a:gd name="connsiteX1" fmla="*/ 3895725 w 3895725"/>
              <a:gd name="connsiteY1" fmla="*/ 0 h 2516187"/>
              <a:gd name="connsiteX2" fmla="*/ 3895725 w 3895725"/>
              <a:gd name="connsiteY2" fmla="*/ 2516187 h 2516187"/>
              <a:gd name="connsiteX3" fmla="*/ 0 w 3895725"/>
              <a:gd name="connsiteY3" fmla="*/ 2516187 h 2516187"/>
            </a:gdLst>
            <a:ahLst/>
            <a:cxnLst>
              <a:cxn ang="0">
                <a:pos x="connsiteX0" y="connsiteY0"/>
              </a:cxn>
              <a:cxn ang="0">
                <a:pos x="connsiteX1" y="connsiteY1"/>
              </a:cxn>
              <a:cxn ang="0">
                <a:pos x="connsiteX2" y="connsiteY2"/>
              </a:cxn>
              <a:cxn ang="0">
                <a:pos x="connsiteX3" y="connsiteY3"/>
              </a:cxn>
            </a:cxnLst>
            <a:rect l="l" t="t" r="r" b="b"/>
            <a:pathLst>
              <a:path w="3895725" h="2516187">
                <a:moveTo>
                  <a:pt x="0" y="0"/>
                </a:moveTo>
                <a:lnTo>
                  <a:pt x="3895725" y="0"/>
                </a:lnTo>
                <a:lnTo>
                  <a:pt x="3895725" y="2516187"/>
                </a:lnTo>
                <a:lnTo>
                  <a:pt x="0" y="251618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7" name="Freeform: Shape 6">
            <a:extLst>
              <a:ext uri="{FF2B5EF4-FFF2-40B4-BE49-F238E27FC236}">
                <a16:creationId xmlns:a16="http://schemas.microsoft.com/office/drawing/2014/main" id="{D40407D2-D779-4CE3-AF8F-3364076987E2}"/>
              </a:ext>
            </a:extLst>
          </p:cNvPr>
          <p:cNvSpPr>
            <a:spLocks noGrp="1"/>
          </p:cNvSpPr>
          <p:nvPr>
            <p:ph type="pic" sz="quarter" idx="12"/>
          </p:nvPr>
        </p:nvSpPr>
        <p:spPr>
          <a:xfrm>
            <a:off x="6819902" y="1509713"/>
            <a:ext cx="3895725" cy="2516187"/>
          </a:xfrm>
          <a:custGeom>
            <a:avLst/>
            <a:gdLst>
              <a:gd name="connsiteX0" fmla="*/ 0 w 3895725"/>
              <a:gd name="connsiteY0" fmla="*/ 0 h 2516187"/>
              <a:gd name="connsiteX1" fmla="*/ 3895725 w 3895725"/>
              <a:gd name="connsiteY1" fmla="*/ 0 h 2516187"/>
              <a:gd name="connsiteX2" fmla="*/ 3895725 w 3895725"/>
              <a:gd name="connsiteY2" fmla="*/ 2516187 h 2516187"/>
              <a:gd name="connsiteX3" fmla="*/ 0 w 3895725"/>
              <a:gd name="connsiteY3" fmla="*/ 2516187 h 2516187"/>
            </a:gdLst>
            <a:ahLst/>
            <a:cxnLst>
              <a:cxn ang="0">
                <a:pos x="connsiteX0" y="connsiteY0"/>
              </a:cxn>
              <a:cxn ang="0">
                <a:pos x="connsiteX1" y="connsiteY1"/>
              </a:cxn>
              <a:cxn ang="0">
                <a:pos x="connsiteX2" y="connsiteY2"/>
              </a:cxn>
              <a:cxn ang="0">
                <a:pos x="connsiteX3" y="connsiteY3"/>
              </a:cxn>
            </a:cxnLst>
            <a:rect l="l" t="t" r="r" b="b"/>
            <a:pathLst>
              <a:path w="3895725" h="2516187">
                <a:moveTo>
                  <a:pt x="0" y="0"/>
                </a:moveTo>
                <a:lnTo>
                  <a:pt x="3895725" y="0"/>
                </a:lnTo>
                <a:lnTo>
                  <a:pt x="3895725" y="2516187"/>
                </a:lnTo>
                <a:lnTo>
                  <a:pt x="0" y="251618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5889883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2F0FA8-34D9-43FD-8B37-B593F22F7F8E}"/>
              </a:ext>
            </a:extLst>
          </p:cNvPr>
          <p:cNvSpPr/>
          <p:nvPr userDrawn="1"/>
        </p:nvSpPr>
        <p:spPr>
          <a:xfrm>
            <a:off x="5031932" y="-1"/>
            <a:ext cx="7160068" cy="3638549"/>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Shape 7">
            <a:extLst>
              <a:ext uri="{FF2B5EF4-FFF2-40B4-BE49-F238E27FC236}">
                <a16:creationId xmlns:a16="http://schemas.microsoft.com/office/drawing/2014/main" id="{4D76190F-8651-42C0-A117-7E336F32C4CF}"/>
              </a:ext>
            </a:extLst>
          </p:cNvPr>
          <p:cNvSpPr>
            <a:spLocks noGrp="1"/>
          </p:cNvSpPr>
          <p:nvPr>
            <p:ph type="pic" sz="quarter" idx="11"/>
          </p:nvPr>
        </p:nvSpPr>
        <p:spPr>
          <a:xfrm>
            <a:off x="1631950" y="1492250"/>
            <a:ext cx="1911350" cy="4095750"/>
          </a:xfrm>
          <a:custGeom>
            <a:avLst/>
            <a:gdLst>
              <a:gd name="connsiteX0" fmla="*/ 210612 w 1911350"/>
              <a:gd name="connsiteY0" fmla="*/ 0 h 4095750"/>
              <a:gd name="connsiteX1" fmla="*/ 1700738 w 1911350"/>
              <a:gd name="connsiteY1" fmla="*/ 0 h 4095750"/>
              <a:gd name="connsiteX2" fmla="*/ 1911350 w 1911350"/>
              <a:gd name="connsiteY2" fmla="*/ 210612 h 4095750"/>
              <a:gd name="connsiteX3" fmla="*/ 1911350 w 1911350"/>
              <a:gd name="connsiteY3" fmla="*/ 3885138 h 4095750"/>
              <a:gd name="connsiteX4" fmla="*/ 1700738 w 1911350"/>
              <a:gd name="connsiteY4" fmla="*/ 4095750 h 4095750"/>
              <a:gd name="connsiteX5" fmla="*/ 210612 w 1911350"/>
              <a:gd name="connsiteY5" fmla="*/ 4095750 h 4095750"/>
              <a:gd name="connsiteX6" fmla="*/ 0 w 1911350"/>
              <a:gd name="connsiteY6" fmla="*/ 3885138 h 4095750"/>
              <a:gd name="connsiteX7" fmla="*/ 0 w 1911350"/>
              <a:gd name="connsiteY7" fmla="*/ 210612 h 4095750"/>
              <a:gd name="connsiteX8" fmla="*/ 210612 w 1911350"/>
              <a:gd name="connsiteY8" fmla="*/ 0 h 409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1350" h="4095750">
                <a:moveTo>
                  <a:pt x="210612" y="0"/>
                </a:moveTo>
                <a:lnTo>
                  <a:pt x="1700738" y="0"/>
                </a:lnTo>
                <a:cubicBezTo>
                  <a:pt x="1817056" y="0"/>
                  <a:pt x="1911350" y="94294"/>
                  <a:pt x="1911350" y="210612"/>
                </a:cubicBezTo>
                <a:lnTo>
                  <a:pt x="1911350" y="3885138"/>
                </a:lnTo>
                <a:cubicBezTo>
                  <a:pt x="1911350" y="4001456"/>
                  <a:pt x="1817056" y="4095750"/>
                  <a:pt x="1700738" y="4095750"/>
                </a:cubicBezTo>
                <a:lnTo>
                  <a:pt x="210612" y="4095750"/>
                </a:lnTo>
                <a:cubicBezTo>
                  <a:pt x="94294" y="4095750"/>
                  <a:pt x="0" y="4001456"/>
                  <a:pt x="0" y="3885138"/>
                </a:cubicBezTo>
                <a:lnTo>
                  <a:pt x="0" y="210612"/>
                </a:lnTo>
                <a:cubicBezTo>
                  <a:pt x="0" y="94294"/>
                  <a:pt x="94294" y="0"/>
                  <a:pt x="210612"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7" name="Freeform: Shape 6">
            <a:extLst>
              <a:ext uri="{FF2B5EF4-FFF2-40B4-BE49-F238E27FC236}">
                <a16:creationId xmlns:a16="http://schemas.microsoft.com/office/drawing/2014/main" id="{A63A3BC0-8C4E-49A1-B4B0-71C2A0304C3A}"/>
              </a:ext>
            </a:extLst>
          </p:cNvPr>
          <p:cNvSpPr>
            <a:spLocks noGrp="1"/>
          </p:cNvSpPr>
          <p:nvPr>
            <p:ph type="pic" sz="quarter" idx="12"/>
          </p:nvPr>
        </p:nvSpPr>
        <p:spPr>
          <a:xfrm>
            <a:off x="4179126" y="1508018"/>
            <a:ext cx="1911350" cy="4095750"/>
          </a:xfrm>
          <a:custGeom>
            <a:avLst/>
            <a:gdLst>
              <a:gd name="connsiteX0" fmla="*/ 210612 w 1911350"/>
              <a:gd name="connsiteY0" fmla="*/ 0 h 4095750"/>
              <a:gd name="connsiteX1" fmla="*/ 1700738 w 1911350"/>
              <a:gd name="connsiteY1" fmla="*/ 0 h 4095750"/>
              <a:gd name="connsiteX2" fmla="*/ 1911350 w 1911350"/>
              <a:gd name="connsiteY2" fmla="*/ 210612 h 4095750"/>
              <a:gd name="connsiteX3" fmla="*/ 1911350 w 1911350"/>
              <a:gd name="connsiteY3" fmla="*/ 3885138 h 4095750"/>
              <a:gd name="connsiteX4" fmla="*/ 1700738 w 1911350"/>
              <a:gd name="connsiteY4" fmla="*/ 4095750 h 4095750"/>
              <a:gd name="connsiteX5" fmla="*/ 210612 w 1911350"/>
              <a:gd name="connsiteY5" fmla="*/ 4095750 h 4095750"/>
              <a:gd name="connsiteX6" fmla="*/ 0 w 1911350"/>
              <a:gd name="connsiteY6" fmla="*/ 3885138 h 4095750"/>
              <a:gd name="connsiteX7" fmla="*/ 0 w 1911350"/>
              <a:gd name="connsiteY7" fmla="*/ 210612 h 4095750"/>
              <a:gd name="connsiteX8" fmla="*/ 210612 w 1911350"/>
              <a:gd name="connsiteY8" fmla="*/ 0 h 409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1350" h="4095750">
                <a:moveTo>
                  <a:pt x="210612" y="0"/>
                </a:moveTo>
                <a:lnTo>
                  <a:pt x="1700738" y="0"/>
                </a:lnTo>
                <a:cubicBezTo>
                  <a:pt x="1817056" y="0"/>
                  <a:pt x="1911350" y="94294"/>
                  <a:pt x="1911350" y="210612"/>
                </a:cubicBezTo>
                <a:lnTo>
                  <a:pt x="1911350" y="3885138"/>
                </a:lnTo>
                <a:cubicBezTo>
                  <a:pt x="1911350" y="4001456"/>
                  <a:pt x="1817056" y="4095750"/>
                  <a:pt x="1700738" y="4095750"/>
                </a:cubicBezTo>
                <a:lnTo>
                  <a:pt x="210612" y="4095750"/>
                </a:lnTo>
                <a:cubicBezTo>
                  <a:pt x="94294" y="4095750"/>
                  <a:pt x="0" y="4001456"/>
                  <a:pt x="0" y="3885138"/>
                </a:cubicBezTo>
                <a:lnTo>
                  <a:pt x="0" y="210612"/>
                </a:lnTo>
                <a:cubicBezTo>
                  <a:pt x="0" y="94294"/>
                  <a:pt x="94294" y="0"/>
                  <a:pt x="210612" y="0"/>
                </a:cubicBez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4214240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E312D8-1DC3-4FA6-9B88-EC7548848EBF}"/>
              </a:ext>
            </a:extLst>
          </p:cNvPr>
          <p:cNvSpPr/>
          <p:nvPr userDrawn="1"/>
        </p:nvSpPr>
        <p:spPr>
          <a:xfrm>
            <a:off x="6096000" y="0"/>
            <a:ext cx="6096000" cy="3459728"/>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Freeform: Shape 4">
            <a:extLst>
              <a:ext uri="{FF2B5EF4-FFF2-40B4-BE49-F238E27FC236}">
                <a16:creationId xmlns:a16="http://schemas.microsoft.com/office/drawing/2014/main" id="{6BF2DCE0-9DF3-47F7-8B42-8CC394546810}"/>
              </a:ext>
            </a:extLst>
          </p:cNvPr>
          <p:cNvSpPr>
            <a:spLocks noGrp="1"/>
          </p:cNvSpPr>
          <p:nvPr>
            <p:ph type="pic" sz="quarter" idx="11"/>
          </p:nvPr>
        </p:nvSpPr>
        <p:spPr>
          <a:xfrm>
            <a:off x="4811643" y="1753996"/>
            <a:ext cx="2538063" cy="3350008"/>
          </a:xfrm>
          <a:custGeom>
            <a:avLst/>
            <a:gdLst>
              <a:gd name="connsiteX0" fmla="*/ 0 w 2538063"/>
              <a:gd name="connsiteY0" fmla="*/ 0 h 3350008"/>
              <a:gd name="connsiteX1" fmla="*/ 2538063 w 2538063"/>
              <a:gd name="connsiteY1" fmla="*/ 0 h 3350008"/>
              <a:gd name="connsiteX2" fmla="*/ 2538063 w 2538063"/>
              <a:gd name="connsiteY2" fmla="*/ 3350008 h 3350008"/>
              <a:gd name="connsiteX3" fmla="*/ 0 w 2538063"/>
              <a:gd name="connsiteY3" fmla="*/ 3350008 h 3350008"/>
            </a:gdLst>
            <a:ahLst/>
            <a:cxnLst>
              <a:cxn ang="0">
                <a:pos x="connsiteX0" y="connsiteY0"/>
              </a:cxn>
              <a:cxn ang="0">
                <a:pos x="connsiteX1" y="connsiteY1"/>
              </a:cxn>
              <a:cxn ang="0">
                <a:pos x="connsiteX2" y="connsiteY2"/>
              </a:cxn>
              <a:cxn ang="0">
                <a:pos x="connsiteX3" y="connsiteY3"/>
              </a:cxn>
            </a:cxnLst>
            <a:rect l="l" t="t" r="r" b="b"/>
            <a:pathLst>
              <a:path w="2538063" h="3350008">
                <a:moveTo>
                  <a:pt x="0" y="0"/>
                </a:moveTo>
                <a:lnTo>
                  <a:pt x="2538063" y="0"/>
                </a:lnTo>
                <a:lnTo>
                  <a:pt x="2538063" y="3350008"/>
                </a:lnTo>
                <a:lnTo>
                  <a:pt x="0" y="3350008"/>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42669142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2D7A36A-474E-457E-B776-3DA47D840A68}"/>
              </a:ext>
            </a:extLst>
          </p:cNvPr>
          <p:cNvSpPr/>
          <p:nvPr userDrawn="1"/>
        </p:nvSpPr>
        <p:spPr>
          <a:xfrm>
            <a:off x="-1" y="3875320"/>
            <a:ext cx="8694057" cy="2982679"/>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Freeform: Shape 4">
            <a:extLst>
              <a:ext uri="{FF2B5EF4-FFF2-40B4-BE49-F238E27FC236}">
                <a16:creationId xmlns:a16="http://schemas.microsoft.com/office/drawing/2014/main" id="{266B5328-8370-4E2B-B1DD-A80E5BF7ABC7}"/>
              </a:ext>
            </a:extLst>
          </p:cNvPr>
          <p:cNvSpPr>
            <a:spLocks noGrp="1"/>
          </p:cNvSpPr>
          <p:nvPr>
            <p:ph type="pic" sz="quarter" idx="11"/>
          </p:nvPr>
        </p:nvSpPr>
        <p:spPr>
          <a:xfrm>
            <a:off x="6581775" y="2362200"/>
            <a:ext cx="4143375" cy="2400300"/>
          </a:xfrm>
          <a:custGeom>
            <a:avLst/>
            <a:gdLst>
              <a:gd name="connsiteX0" fmla="*/ 0 w 4143375"/>
              <a:gd name="connsiteY0" fmla="*/ 0 h 2400300"/>
              <a:gd name="connsiteX1" fmla="*/ 4143375 w 4143375"/>
              <a:gd name="connsiteY1" fmla="*/ 0 h 2400300"/>
              <a:gd name="connsiteX2" fmla="*/ 4143375 w 4143375"/>
              <a:gd name="connsiteY2" fmla="*/ 2400300 h 2400300"/>
              <a:gd name="connsiteX3" fmla="*/ 0 w 4143375"/>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4143375" h="2400300">
                <a:moveTo>
                  <a:pt x="0" y="0"/>
                </a:moveTo>
                <a:lnTo>
                  <a:pt x="4143375" y="0"/>
                </a:lnTo>
                <a:lnTo>
                  <a:pt x="4143375" y="2400300"/>
                </a:lnTo>
                <a:lnTo>
                  <a:pt x="0" y="24003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397249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2389C8-FF9D-4177-8621-0AC2364EA07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C2694737-80E8-4692-BC80-BFADF9E94E6A}"/>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4FF2FC50-55FD-48A2-B13F-DACC2CED5291}"/>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94B144EF-EF49-4C8D-B0A8-853F3B4C3838}"/>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EE029FFF-DD60-4F0E-BECA-798A205A79F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3CCDEF0E-BF03-4070-B345-6F4665874372}"/>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2426057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45AE69-1E34-4F7A-8C63-E1B7C7BB6B2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39F575C7-0435-4F63-8877-E9CE7ED57C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2F6F5857-FC1D-4EF4-A52A-DDF28DDCF668}"/>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F1389708-68A3-454A-AFCA-D550AEF373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E5D6F137-AE43-4111-B786-AB4299C88C5C}"/>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8D9DEB08-9BF6-4FE9-AFF9-E4ECBFD66D0A}"/>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8" name="Нижний колонтитул 7">
            <a:extLst>
              <a:ext uri="{FF2B5EF4-FFF2-40B4-BE49-F238E27FC236}">
                <a16:creationId xmlns:a16="http://schemas.microsoft.com/office/drawing/2014/main" id="{8B1EBA85-11D4-4DDC-90CE-E727D103E4FA}"/>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465C7ED8-DC97-4314-8D34-61404C5E8B5D}"/>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2563854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D9C8201-DA89-43AC-AB31-685277EDA2F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5700D86D-6601-4BB8-BF1B-D23B30916522}"/>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4" name="Нижний колонтитул 3">
            <a:extLst>
              <a:ext uri="{FF2B5EF4-FFF2-40B4-BE49-F238E27FC236}">
                <a16:creationId xmlns:a16="http://schemas.microsoft.com/office/drawing/2014/main" id="{85AC7A24-DE57-4A84-B4EE-22A883E8E5EA}"/>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F4945B34-DCAF-4C04-8EE8-64C766506C8E}"/>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1396188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314BA14-31BA-4F13-AEF8-B2843CC03059}"/>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3" name="Нижний колонтитул 2">
            <a:extLst>
              <a:ext uri="{FF2B5EF4-FFF2-40B4-BE49-F238E27FC236}">
                <a16:creationId xmlns:a16="http://schemas.microsoft.com/office/drawing/2014/main" id="{C1F5B79B-05D3-4187-A5BB-A3BB95A948A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48E09D4E-2DEA-490C-A428-D595C1D31C47}"/>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1573378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4150F7-0945-467D-A08B-CF4842FCD81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090D87ED-99D9-4F3D-BDB3-FAF23F279D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CF513A0C-F174-47D2-A03D-52A0A1F97D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BBEC84E-CFFE-4B29-B2A5-E4742C36C867}"/>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B0C660F0-13F3-4365-81E2-4A61FF9F44E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77148A4-37EC-4A96-A330-70EAEE2D2A7A}"/>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3329597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09BFEB-85B6-4824-B166-4471E772819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DCE5908D-49A7-4904-8F9B-FC0E3F8DFA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27635D18-6A8C-41F4-852F-CA1E6A134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F10E8C5-9205-4228-82C8-1B836AA406C0}"/>
              </a:ext>
            </a:extLst>
          </p:cNvPr>
          <p:cNvSpPr>
            <a:spLocks noGrp="1"/>
          </p:cNvSpPr>
          <p:nvPr>
            <p:ph type="dt" sz="half" idx="10"/>
          </p:nvPr>
        </p:nvSpPr>
        <p:spPr/>
        <p:txBody>
          <a:bodyPr/>
          <a:lstStyle/>
          <a:p>
            <a:fld id="{97099F7D-8F48-4102-9586-3FB72014266A}"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B90B0E47-6BE3-4A5B-BFDE-1AE2BC7050DA}"/>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EEEEBD6-DF11-4F1A-91B2-EAD73268755E}"/>
              </a:ext>
            </a:extLst>
          </p:cNvPr>
          <p:cNvSpPr>
            <a:spLocks noGrp="1"/>
          </p:cNvSpPr>
          <p:nvPr>
            <p:ph type="sldNum" sz="quarter" idx="12"/>
          </p:nvPr>
        </p:nvSpPr>
        <p:spPr/>
        <p:txBody>
          <a:bodyPr/>
          <a:lstStyle/>
          <a:p>
            <a:fld id="{BDC54E9F-F887-480E-AC8D-4994BC6A61D3}" type="slidenum">
              <a:rPr lang="ru-RU" smtClean="0"/>
              <a:t>‹#›</a:t>
            </a:fld>
            <a:endParaRPr lang="ru-RU"/>
          </a:p>
        </p:txBody>
      </p:sp>
    </p:spTree>
    <p:extLst>
      <p:ext uri="{BB962C8B-B14F-4D97-AF65-F5344CB8AC3E}">
        <p14:creationId xmlns:p14="http://schemas.microsoft.com/office/powerpoint/2010/main" val="1933281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1BEE99-25EB-45F9-80E5-172E291AA8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D69DE438-ABF8-4DDA-AB96-0E0A17835F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3F84D45-2889-4FA0-B49F-EE4168F04F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099F7D-8F48-4102-9586-3FB72014266A}"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B1ACD4EE-8FA4-43DF-8402-6A20985197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2852645-853F-46C1-819D-C51F6275D6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C54E9F-F887-480E-AC8D-4994BC6A61D3}" type="slidenum">
              <a:rPr lang="ru-RU" smtClean="0"/>
              <a:t>‹#›</a:t>
            </a:fld>
            <a:endParaRPr lang="ru-RU"/>
          </a:p>
        </p:txBody>
      </p:sp>
    </p:spTree>
    <p:extLst>
      <p:ext uri="{BB962C8B-B14F-4D97-AF65-F5344CB8AC3E}">
        <p14:creationId xmlns:p14="http://schemas.microsoft.com/office/powerpoint/2010/main" val="408573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5697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43A03E98-F37D-47F5-9848-2683005D14B3}"/>
              </a:ext>
            </a:extLst>
          </p:cNvPr>
          <p:cNvSpPr>
            <a:spLocks noGrp="1"/>
          </p:cNvSpPr>
          <p:nvPr>
            <p:ph type="pic" sz="quarter" idx="10"/>
          </p:nvPr>
        </p:nvSpPr>
        <p:spPr/>
      </p:sp>
      <p:grpSp>
        <p:nvGrpSpPr>
          <p:cNvPr id="7" name="Group 6">
            <a:extLst>
              <a:ext uri="{FF2B5EF4-FFF2-40B4-BE49-F238E27FC236}">
                <a16:creationId xmlns:a16="http://schemas.microsoft.com/office/drawing/2014/main" id="{854F703D-EFCF-485E-9BC2-6441355635E9}"/>
              </a:ext>
            </a:extLst>
          </p:cNvPr>
          <p:cNvGrpSpPr/>
          <p:nvPr/>
        </p:nvGrpSpPr>
        <p:grpSpPr>
          <a:xfrm>
            <a:off x="0" y="415471"/>
            <a:ext cx="12192000" cy="5855607"/>
            <a:chOff x="0" y="415471"/>
            <a:chExt cx="12192000" cy="5855607"/>
          </a:xfrm>
        </p:grpSpPr>
        <p:grpSp>
          <p:nvGrpSpPr>
            <p:cNvPr id="8" name="Group 7">
              <a:extLst>
                <a:ext uri="{FF2B5EF4-FFF2-40B4-BE49-F238E27FC236}">
                  <a16:creationId xmlns:a16="http://schemas.microsoft.com/office/drawing/2014/main" id="{ABF856A9-BA10-4CCD-911E-6A9B03AE9163}"/>
                </a:ext>
              </a:extLst>
            </p:cNvPr>
            <p:cNvGrpSpPr/>
            <p:nvPr/>
          </p:nvGrpSpPr>
          <p:grpSpPr>
            <a:xfrm>
              <a:off x="0" y="415471"/>
              <a:ext cx="1524000" cy="266700"/>
              <a:chOff x="0" y="415471"/>
              <a:chExt cx="1524000" cy="266700"/>
            </a:xfrm>
          </p:grpSpPr>
          <p:cxnSp>
            <p:nvCxnSpPr>
              <p:cNvPr id="12" name="Straight Connector 11">
                <a:extLst>
                  <a:ext uri="{FF2B5EF4-FFF2-40B4-BE49-F238E27FC236}">
                    <a16:creationId xmlns:a16="http://schemas.microsoft.com/office/drawing/2014/main" id="{A430A8B0-C80C-4F9E-9F8B-7382A347D765}"/>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8BAAA8E-E52C-41EE-B5BA-1C1504013CCB}"/>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75B34082-855F-49FF-BD55-B3D28B867C5C}"/>
                </a:ext>
              </a:extLst>
            </p:cNvPr>
            <p:cNvGrpSpPr/>
            <p:nvPr/>
          </p:nvGrpSpPr>
          <p:grpSpPr>
            <a:xfrm rot="10800000">
              <a:off x="10668000" y="6004378"/>
              <a:ext cx="1524000" cy="266700"/>
              <a:chOff x="0" y="415471"/>
              <a:chExt cx="1524000" cy="266700"/>
            </a:xfrm>
          </p:grpSpPr>
          <p:cxnSp>
            <p:nvCxnSpPr>
              <p:cNvPr id="10" name="Straight Connector 9">
                <a:extLst>
                  <a:ext uri="{FF2B5EF4-FFF2-40B4-BE49-F238E27FC236}">
                    <a16:creationId xmlns:a16="http://schemas.microsoft.com/office/drawing/2014/main" id="{1A95432E-068C-4E0A-9F00-823EEBFC1DDA}"/>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A8A0EF0-EF75-435C-BBC0-5BB8493FCFA0}"/>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4" name="Group 13">
            <a:extLst>
              <a:ext uri="{FF2B5EF4-FFF2-40B4-BE49-F238E27FC236}">
                <a16:creationId xmlns:a16="http://schemas.microsoft.com/office/drawing/2014/main" id="{890C0242-DC4A-4BE5-80ED-42A66CCEE205}"/>
              </a:ext>
            </a:extLst>
          </p:cNvPr>
          <p:cNvGrpSpPr/>
          <p:nvPr/>
        </p:nvGrpSpPr>
        <p:grpSpPr>
          <a:xfrm>
            <a:off x="9137878" y="800100"/>
            <a:ext cx="1034819" cy="1034817"/>
            <a:chOff x="6223233" y="1181100"/>
            <a:chExt cx="1034819" cy="1034817"/>
          </a:xfrm>
        </p:grpSpPr>
        <p:sp>
          <p:nvSpPr>
            <p:cNvPr id="15" name="Oval 14">
              <a:extLst>
                <a:ext uri="{FF2B5EF4-FFF2-40B4-BE49-F238E27FC236}">
                  <a16:creationId xmlns:a16="http://schemas.microsoft.com/office/drawing/2014/main" id="{7DAA20A3-56B5-4FA5-83E4-9547EFC913DC}"/>
                </a:ext>
              </a:extLst>
            </p:cNvPr>
            <p:cNvSpPr/>
            <p:nvPr/>
          </p:nvSpPr>
          <p:spPr>
            <a:xfrm>
              <a:off x="6223233" y="1181100"/>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16" name="Lightning Bolt 15">
              <a:extLst>
                <a:ext uri="{FF2B5EF4-FFF2-40B4-BE49-F238E27FC236}">
                  <a16:creationId xmlns:a16="http://schemas.microsoft.com/office/drawing/2014/main" id="{96AED737-9EE4-4935-B533-57D2E696087E}"/>
                </a:ext>
              </a:extLst>
            </p:cNvPr>
            <p:cNvSpPr/>
            <p:nvPr/>
          </p:nvSpPr>
          <p:spPr>
            <a:xfrm>
              <a:off x="6594140" y="1552007"/>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grpSp>
        <p:nvGrpSpPr>
          <p:cNvPr id="19" name="Group 18">
            <a:extLst>
              <a:ext uri="{FF2B5EF4-FFF2-40B4-BE49-F238E27FC236}">
                <a16:creationId xmlns:a16="http://schemas.microsoft.com/office/drawing/2014/main" id="{42F55888-903E-40E5-AEED-F105E05DA50A}"/>
              </a:ext>
            </a:extLst>
          </p:cNvPr>
          <p:cNvGrpSpPr/>
          <p:nvPr/>
        </p:nvGrpSpPr>
        <p:grpSpPr>
          <a:xfrm>
            <a:off x="2177928" y="2527077"/>
            <a:ext cx="7836140" cy="1740864"/>
            <a:chOff x="7296763" y="4706466"/>
            <a:chExt cx="3966641" cy="1740864"/>
          </a:xfrm>
        </p:grpSpPr>
        <p:sp>
          <p:nvSpPr>
            <p:cNvPr id="20" name="TextBox 19">
              <a:extLst>
                <a:ext uri="{FF2B5EF4-FFF2-40B4-BE49-F238E27FC236}">
                  <a16:creationId xmlns:a16="http://schemas.microsoft.com/office/drawing/2014/main" id="{6F004E6C-1243-409B-9484-3E3EB9A97EAE}"/>
                </a:ext>
              </a:extLst>
            </p:cNvPr>
            <p:cNvSpPr txBox="1"/>
            <p:nvPr/>
          </p:nvSpPr>
          <p:spPr>
            <a:xfrm>
              <a:off x="7296763" y="4706466"/>
              <a:ext cx="3966641"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6600" b="1" i="0" u="none" strike="noStrike" kern="1200" cap="none" spc="0" normalizeH="0" baseline="0" noProof="0" dirty="0">
                  <a:ln w="19050">
                    <a:noFill/>
                  </a:ln>
                  <a:effectLst/>
                  <a:uLnTx/>
                  <a:uFillTx/>
                  <a:latin typeface="+mj-lt"/>
                  <a:ea typeface="+mn-ea"/>
                  <a:cs typeface="+mn-cs"/>
                </a:rPr>
                <a:t>ЭНЕРГОРЕСУРСЫ</a:t>
              </a:r>
              <a:endParaRPr kumimoji="0" lang="id-ID" sz="6600" b="1" i="0" u="none" strike="noStrike" kern="1200" cap="none" spc="0" normalizeH="0" baseline="0" noProof="0" dirty="0">
                <a:ln w="19050">
                  <a:noFill/>
                </a:ln>
                <a:effectLst/>
                <a:uLnTx/>
                <a:uFillTx/>
                <a:latin typeface="+mj-lt"/>
                <a:ea typeface="+mn-ea"/>
                <a:cs typeface="+mn-cs"/>
              </a:endParaRPr>
            </a:p>
          </p:txBody>
        </p:sp>
        <p:sp>
          <p:nvSpPr>
            <p:cNvPr id="21" name="TextBox 20">
              <a:extLst>
                <a:ext uri="{FF2B5EF4-FFF2-40B4-BE49-F238E27FC236}">
                  <a16:creationId xmlns:a16="http://schemas.microsoft.com/office/drawing/2014/main" id="{6E400105-3379-42F4-918B-D6F02476C2FB}"/>
                </a:ext>
              </a:extLst>
            </p:cNvPr>
            <p:cNvSpPr txBox="1"/>
            <p:nvPr/>
          </p:nvSpPr>
          <p:spPr>
            <a:xfrm>
              <a:off x="7503015" y="6062353"/>
              <a:ext cx="3554138" cy="384977"/>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ru-RU" sz="1400" b="0" i="0" u="none" strike="noStrike" kern="1200" cap="none" spc="300" normalizeH="0" baseline="0" noProof="0" dirty="0">
                  <a:ln>
                    <a:noFill/>
                  </a:ln>
                  <a:effectLst/>
                  <a:uLnTx/>
                  <a:uFillTx/>
                  <a:ea typeface="Open Sans" panose="020B0606030504020204" pitchFamily="34" charset="0"/>
                  <a:cs typeface="Open Sans" panose="020B0606030504020204" pitchFamily="34" charset="0"/>
                </a:rPr>
                <a:t>Место для текста</a:t>
              </a:r>
              <a:endParaRPr kumimoji="0" lang="id-ID" sz="1400" b="0" i="0" u="none" strike="noStrike" kern="1200" cap="none" spc="300" normalizeH="0" baseline="0" noProof="0" dirty="0">
                <a:ln>
                  <a:noFill/>
                </a:ln>
                <a:effectLst/>
                <a:uLnTx/>
                <a:uFillTx/>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064263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776E6BFC-01F1-4B4B-874A-10144DBE84E6}"/>
              </a:ext>
            </a:extLst>
          </p:cNvPr>
          <p:cNvGrpSpPr/>
          <p:nvPr/>
        </p:nvGrpSpPr>
        <p:grpSpPr>
          <a:xfrm>
            <a:off x="0" y="415471"/>
            <a:ext cx="1524000" cy="266700"/>
            <a:chOff x="0" y="415471"/>
            <a:chExt cx="1524000" cy="266700"/>
          </a:xfrm>
        </p:grpSpPr>
        <p:cxnSp>
          <p:nvCxnSpPr>
            <p:cNvPr id="10" name="Straight Connector 9">
              <a:extLst>
                <a:ext uri="{FF2B5EF4-FFF2-40B4-BE49-F238E27FC236}">
                  <a16:creationId xmlns:a16="http://schemas.microsoft.com/office/drawing/2014/main" id="{F2251A6F-4FA4-49B7-B026-948CE925DBD3}"/>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C264C39-7CAD-48C9-A457-B15A0CB49619}"/>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4" name="TextBox 13">
            <a:extLst>
              <a:ext uri="{FF2B5EF4-FFF2-40B4-BE49-F238E27FC236}">
                <a16:creationId xmlns:a16="http://schemas.microsoft.com/office/drawing/2014/main" id="{FAB55849-B99A-49C4-AEAA-7A886E320142}"/>
              </a:ext>
            </a:extLst>
          </p:cNvPr>
          <p:cNvSpPr txBox="1"/>
          <p:nvPr/>
        </p:nvSpPr>
        <p:spPr>
          <a:xfrm>
            <a:off x="1296725" y="1683462"/>
            <a:ext cx="2482854"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ea typeface="+mn-ea"/>
              <a:cs typeface="+mn-cs"/>
            </a:endParaRPr>
          </a:p>
        </p:txBody>
      </p:sp>
      <p:grpSp>
        <p:nvGrpSpPr>
          <p:cNvPr id="16" name="Group 15">
            <a:extLst>
              <a:ext uri="{FF2B5EF4-FFF2-40B4-BE49-F238E27FC236}">
                <a16:creationId xmlns:a16="http://schemas.microsoft.com/office/drawing/2014/main" id="{141C37AB-8F86-445E-9A6A-15D93BE643DB}"/>
              </a:ext>
            </a:extLst>
          </p:cNvPr>
          <p:cNvGrpSpPr/>
          <p:nvPr/>
        </p:nvGrpSpPr>
        <p:grpSpPr>
          <a:xfrm>
            <a:off x="1340267" y="4079405"/>
            <a:ext cx="2482854" cy="1307559"/>
            <a:chOff x="1167912" y="3642760"/>
            <a:chExt cx="2482854" cy="1307559"/>
          </a:xfrm>
        </p:grpSpPr>
        <p:sp>
          <p:nvSpPr>
            <p:cNvPr id="17" name="TextBox 16">
              <a:extLst>
                <a:ext uri="{FF2B5EF4-FFF2-40B4-BE49-F238E27FC236}">
                  <a16:creationId xmlns:a16="http://schemas.microsoft.com/office/drawing/2014/main" id="{1650400D-FADB-4D00-8A68-BAAF59583EAE}"/>
                </a:ext>
              </a:extLst>
            </p:cNvPr>
            <p:cNvSpPr txBox="1"/>
            <p:nvPr/>
          </p:nvSpPr>
          <p:spPr>
            <a:xfrm>
              <a:off x="1167912" y="4055202"/>
              <a:ext cx="2482854"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BCC5A7A3-E116-464B-8169-74EBED024B56}"/>
                </a:ext>
              </a:extLst>
            </p:cNvPr>
            <p:cNvSpPr txBox="1"/>
            <p:nvPr/>
          </p:nvSpPr>
          <p:spPr>
            <a:xfrm>
              <a:off x="1172356" y="3642760"/>
              <a:ext cx="24470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grpSp>
        <p:nvGrpSpPr>
          <p:cNvPr id="20" name="Group 19">
            <a:extLst>
              <a:ext uri="{FF2B5EF4-FFF2-40B4-BE49-F238E27FC236}">
                <a16:creationId xmlns:a16="http://schemas.microsoft.com/office/drawing/2014/main" id="{A540A1F2-BAE0-489D-8972-7596FA7AB7E3}"/>
              </a:ext>
            </a:extLst>
          </p:cNvPr>
          <p:cNvGrpSpPr/>
          <p:nvPr/>
        </p:nvGrpSpPr>
        <p:grpSpPr>
          <a:xfrm>
            <a:off x="6694970" y="4812800"/>
            <a:ext cx="1765639" cy="1139890"/>
            <a:chOff x="7544336" y="1227324"/>
            <a:chExt cx="2620117" cy="1139890"/>
          </a:xfrm>
        </p:grpSpPr>
        <p:sp>
          <p:nvSpPr>
            <p:cNvPr id="24" name="TextBox 23">
              <a:extLst>
                <a:ext uri="{FF2B5EF4-FFF2-40B4-BE49-F238E27FC236}">
                  <a16:creationId xmlns:a16="http://schemas.microsoft.com/office/drawing/2014/main" id="{B0C9F2A7-DD07-4A68-ADBB-DE8A62F936D4}"/>
                </a:ext>
              </a:extLst>
            </p:cNvPr>
            <p:cNvSpPr txBox="1"/>
            <p:nvPr/>
          </p:nvSpPr>
          <p:spPr>
            <a:xfrm>
              <a:off x="7550684" y="1679846"/>
              <a:ext cx="2613769"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3C70014D-EE76-4880-9BD8-C0CA3CB9EC58}"/>
                </a:ext>
              </a:extLst>
            </p:cNvPr>
            <p:cNvSpPr txBox="1"/>
            <p:nvPr/>
          </p:nvSpPr>
          <p:spPr>
            <a:xfrm>
              <a:off x="7544336" y="1227324"/>
              <a:ext cx="261187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1" i="0" u="none" strike="noStrike" kern="1200" cap="none" spc="0" normalizeH="0" baseline="0" noProof="0" dirty="0">
                  <a:ln w="19050">
                    <a:noFill/>
                  </a:ln>
                  <a:solidFill>
                    <a:srgbClr val="FFFFFF"/>
                  </a:solidFill>
                  <a:effectLst/>
                  <a:uLnTx/>
                  <a:uFillTx/>
                  <a:ea typeface="+mn-ea"/>
                  <a:cs typeface="+mn-cs"/>
                </a:rPr>
                <a:t>Подзаголовок</a:t>
              </a:r>
              <a:endParaRPr kumimoji="0" lang="id-ID" sz="1200" b="1" i="0" u="none" strike="noStrike" kern="1200" cap="none" spc="0" normalizeH="0" baseline="0" noProof="0" dirty="0">
                <a:ln w="19050">
                  <a:noFill/>
                </a:ln>
                <a:solidFill>
                  <a:srgbClr val="FFFFFF"/>
                </a:solidFill>
                <a:effectLst/>
                <a:uLnTx/>
                <a:uFillTx/>
                <a:ea typeface="+mn-ea"/>
                <a:cs typeface="+mn-cs"/>
              </a:endParaRPr>
            </a:p>
          </p:txBody>
        </p:sp>
      </p:grpSp>
      <p:grpSp>
        <p:nvGrpSpPr>
          <p:cNvPr id="21" name="Group 20">
            <a:extLst>
              <a:ext uri="{FF2B5EF4-FFF2-40B4-BE49-F238E27FC236}">
                <a16:creationId xmlns:a16="http://schemas.microsoft.com/office/drawing/2014/main" id="{6B3B0DD0-BCE3-4AA5-90C7-7C272B35E8BB}"/>
              </a:ext>
            </a:extLst>
          </p:cNvPr>
          <p:cNvGrpSpPr/>
          <p:nvPr/>
        </p:nvGrpSpPr>
        <p:grpSpPr>
          <a:xfrm>
            <a:off x="9035711" y="4812800"/>
            <a:ext cx="1765639" cy="1139890"/>
            <a:chOff x="7544336" y="1227324"/>
            <a:chExt cx="2620117" cy="1139890"/>
          </a:xfrm>
        </p:grpSpPr>
        <p:sp>
          <p:nvSpPr>
            <p:cNvPr id="22" name="TextBox 21">
              <a:extLst>
                <a:ext uri="{FF2B5EF4-FFF2-40B4-BE49-F238E27FC236}">
                  <a16:creationId xmlns:a16="http://schemas.microsoft.com/office/drawing/2014/main" id="{AC9C191B-AC44-46FA-A05C-6D5832DE156E}"/>
                </a:ext>
              </a:extLst>
            </p:cNvPr>
            <p:cNvSpPr txBox="1"/>
            <p:nvPr/>
          </p:nvSpPr>
          <p:spPr>
            <a:xfrm>
              <a:off x="7550684" y="1679846"/>
              <a:ext cx="2613769"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87427D01-F59F-4FC8-B637-D3AB98DED663}"/>
                </a:ext>
              </a:extLst>
            </p:cNvPr>
            <p:cNvSpPr txBox="1"/>
            <p:nvPr/>
          </p:nvSpPr>
          <p:spPr>
            <a:xfrm>
              <a:off x="7544336" y="1227324"/>
              <a:ext cx="261187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1" i="0" u="none" strike="noStrike" kern="1200" cap="none" spc="0" normalizeH="0" baseline="0" noProof="0" dirty="0">
                  <a:ln w="19050">
                    <a:noFill/>
                  </a:ln>
                  <a:solidFill>
                    <a:srgbClr val="FFFFFF"/>
                  </a:solidFill>
                  <a:effectLst/>
                  <a:uLnTx/>
                  <a:uFillTx/>
                  <a:ea typeface="+mn-ea"/>
                  <a:cs typeface="+mn-cs"/>
                </a:rPr>
                <a:t>Подзаголовок</a:t>
              </a:r>
              <a:endParaRPr kumimoji="0" lang="en-US" sz="1200" b="1" i="0" u="none" strike="noStrike" kern="1200" cap="none" spc="0" normalizeH="0" baseline="0" noProof="0" dirty="0">
                <a:ln w="19050">
                  <a:noFill/>
                </a:ln>
                <a:solidFill>
                  <a:srgbClr val="FFFFFF"/>
                </a:solidFill>
                <a:effectLst/>
                <a:uLnTx/>
                <a:uFillTx/>
                <a:ea typeface="+mn-ea"/>
                <a:cs typeface="+mn-cs"/>
              </a:endParaRPr>
            </a:p>
          </p:txBody>
        </p:sp>
      </p:grpSp>
      <p:grpSp>
        <p:nvGrpSpPr>
          <p:cNvPr id="27" name="Group 26">
            <a:extLst>
              <a:ext uri="{FF2B5EF4-FFF2-40B4-BE49-F238E27FC236}">
                <a16:creationId xmlns:a16="http://schemas.microsoft.com/office/drawing/2014/main" id="{41D1DC53-2EE4-43C4-805C-89BA38174961}"/>
              </a:ext>
            </a:extLst>
          </p:cNvPr>
          <p:cNvGrpSpPr/>
          <p:nvPr/>
        </p:nvGrpSpPr>
        <p:grpSpPr>
          <a:xfrm>
            <a:off x="5089327" y="4913765"/>
            <a:ext cx="1034819" cy="1034817"/>
            <a:chOff x="6223233" y="1181100"/>
            <a:chExt cx="1034819" cy="1034817"/>
          </a:xfrm>
        </p:grpSpPr>
        <p:sp>
          <p:nvSpPr>
            <p:cNvPr id="28" name="Oval 27">
              <a:extLst>
                <a:ext uri="{FF2B5EF4-FFF2-40B4-BE49-F238E27FC236}">
                  <a16:creationId xmlns:a16="http://schemas.microsoft.com/office/drawing/2014/main" id="{88EB6DD0-1371-4157-B832-56D3E4AD2207}"/>
                </a:ext>
              </a:extLst>
            </p:cNvPr>
            <p:cNvSpPr/>
            <p:nvPr/>
          </p:nvSpPr>
          <p:spPr>
            <a:xfrm>
              <a:off x="6223233" y="1181100"/>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29" name="Lightning Bolt 28">
              <a:extLst>
                <a:ext uri="{FF2B5EF4-FFF2-40B4-BE49-F238E27FC236}">
                  <a16:creationId xmlns:a16="http://schemas.microsoft.com/office/drawing/2014/main" id="{FC527061-5BC4-466D-AE00-1421AC8FFC55}"/>
                </a:ext>
              </a:extLst>
            </p:cNvPr>
            <p:cNvSpPr/>
            <p:nvPr/>
          </p:nvSpPr>
          <p:spPr>
            <a:xfrm>
              <a:off x="6594140" y="1552007"/>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sp>
        <p:nvSpPr>
          <p:cNvPr id="3" name="Picture Placeholder 2">
            <a:extLst>
              <a:ext uri="{FF2B5EF4-FFF2-40B4-BE49-F238E27FC236}">
                <a16:creationId xmlns:a16="http://schemas.microsoft.com/office/drawing/2014/main" id="{E22926E2-650E-4AAE-8F3A-5A2120430837}"/>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A4A367E8-F7D3-4E33-B2ED-032BEB51D349}"/>
              </a:ext>
            </a:extLst>
          </p:cNvPr>
          <p:cNvSpPr>
            <a:spLocks noGrp="1"/>
          </p:cNvSpPr>
          <p:nvPr>
            <p:ph type="pic" sz="quarter" idx="13"/>
          </p:nvPr>
        </p:nvSpPr>
        <p:spPr/>
      </p:sp>
    </p:spTree>
    <p:extLst>
      <p:ext uri="{BB962C8B-B14F-4D97-AF65-F5344CB8AC3E}">
        <p14:creationId xmlns:p14="http://schemas.microsoft.com/office/powerpoint/2010/main" val="3395274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3A3BF7E-1AB0-427C-9820-6F70EBCF574D}"/>
              </a:ext>
            </a:extLst>
          </p:cNvPr>
          <p:cNvGrpSpPr/>
          <p:nvPr/>
        </p:nvGrpSpPr>
        <p:grpSpPr>
          <a:xfrm>
            <a:off x="0" y="415471"/>
            <a:ext cx="1524000" cy="266700"/>
            <a:chOff x="0" y="415471"/>
            <a:chExt cx="1524000" cy="266700"/>
          </a:xfrm>
        </p:grpSpPr>
        <p:cxnSp>
          <p:nvCxnSpPr>
            <p:cNvPr id="11" name="Straight Connector 10">
              <a:extLst>
                <a:ext uri="{FF2B5EF4-FFF2-40B4-BE49-F238E27FC236}">
                  <a16:creationId xmlns:a16="http://schemas.microsoft.com/office/drawing/2014/main" id="{41743625-88C5-4169-A0A3-FF2C2FCF7F77}"/>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3F4C099-E053-4A80-B631-7875CB03F9C1}"/>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3D675AA7-29DE-49D1-A2C5-CFC8B7CA1CD9}"/>
              </a:ext>
            </a:extLst>
          </p:cNvPr>
          <p:cNvSpPr txBox="1"/>
          <p:nvPr/>
        </p:nvSpPr>
        <p:spPr>
          <a:xfrm>
            <a:off x="1269511" y="1611307"/>
            <a:ext cx="2792416"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ea typeface="+mn-ea"/>
              <a:cs typeface="+mn-cs"/>
            </a:endParaRPr>
          </a:p>
        </p:txBody>
      </p:sp>
      <p:grpSp>
        <p:nvGrpSpPr>
          <p:cNvPr id="17" name="Group 16">
            <a:extLst>
              <a:ext uri="{FF2B5EF4-FFF2-40B4-BE49-F238E27FC236}">
                <a16:creationId xmlns:a16="http://schemas.microsoft.com/office/drawing/2014/main" id="{C79AA019-867D-4A24-90AE-532FBAD54D4E}"/>
              </a:ext>
            </a:extLst>
          </p:cNvPr>
          <p:cNvGrpSpPr/>
          <p:nvPr/>
        </p:nvGrpSpPr>
        <p:grpSpPr>
          <a:xfrm>
            <a:off x="1298539" y="3919747"/>
            <a:ext cx="2482854" cy="1307559"/>
            <a:chOff x="1167912" y="3642760"/>
            <a:chExt cx="2482854" cy="1307559"/>
          </a:xfrm>
        </p:grpSpPr>
        <p:sp>
          <p:nvSpPr>
            <p:cNvPr id="18" name="TextBox 17">
              <a:extLst>
                <a:ext uri="{FF2B5EF4-FFF2-40B4-BE49-F238E27FC236}">
                  <a16:creationId xmlns:a16="http://schemas.microsoft.com/office/drawing/2014/main" id="{B24324CB-8DEB-4D6D-BFE8-54929AEA937B}"/>
                </a:ext>
              </a:extLst>
            </p:cNvPr>
            <p:cNvSpPr txBox="1"/>
            <p:nvPr/>
          </p:nvSpPr>
          <p:spPr>
            <a:xfrm>
              <a:off x="1167912" y="4055202"/>
              <a:ext cx="2482854"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42E05B23-928A-486F-958E-C108B6521581}"/>
                </a:ext>
              </a:extLst>
            </p:cNvPr>
            <p:cNvSpPr txBox="1"/>
            <p:nvPr/>
          </p:nvSpPr>
          <p:spPr>
            <a:xfrm>
              <a:off x="1172356" y="3642760"/>
              <a:ext cx="24470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grpSp>
        <p:nvGrpSpPr>
          <p:cNvPr id="20" name="Group 19">
            <a:extLst>
              <a:ext uri="{FF2B5EF4-FFF2-40B4-BE49-F238E27FC236}">
                <a16:creationId xmlns:a16="http://schemas.microsoft.com/office/drawing/2014/main" id="{4DCD699A-412B-4FC3-BC9F-F7AC3B6654DC}"/>
              </a:ext>
            </a:extLst>
          </p:cNvPr>
          <p:cNvGrpSpPr/>
          <p:nvPr/>
        </p:nvGrpSpPr>
        <p:grpSpPr>
          <a:xfrm>
            <a:off x="5194749" y="5042947"/>
            <a:ext cx="778728" cy="778724"/>
            <a:chOff x="6223233" y="1181100"/>
            <a:chExt cx="1034819" cy="1034817"/>
          </a:xfrm>
        </p:grpSpPr>
        <p:sp>
          <p:nvSpPr>
            <p:cNvPr id="21" name="Oval 20">
              <a:extLst>
                <a:ext uri="{FF2B5EF4-FFF2-40B4-BE49-F238E27FC236}">
                  <a16:creationId xmlns:a16="http://schemas.microsoft.com/office/drawing/2014/main" id="{76C1652B-E51D-48FA-A37F-C9821E24E51B}"/>
                </a:ext>
              </a:extLst>
            </p:cNvPr>
            <p:cNvSpPr/>
            <p:nvPr/>
          </p:nvSpPr>
          <p:spPr>
            <a:xfrm>
              <a:off x="6223233" y="1181100"/>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22" name="Lightning Bolt 21">
              <a:extLst>
                <a:ext uri="{FF2B5EF4-FFF2-40B4-BE49-F238E27FC236}">
                  <a16:creationId xmlns:a16="http://schemas.microsoft.com/office/drawing/2014/main" id="{0660B23C-B4E3-4BFD-806E-B1175E65DB3C}"/>
                </a:ext>
              </a:extLst>
            </p:cNvPr>
            <p:cNvSpPr/>
            <p:nvPr/>
          </p:nvSpPr>
          <p:spPr>
            <a:xfrm>
              <a:off x="6594140" y="1552007"/>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grpSp>
        <p:nvGrpSpPr>
          <p:cNvPr id="24" name="Group 23">
            <a:extLst>
              <a:ext uri="{FF2B5EF4-FFF2-40B4-BE49-F238E27FC236}">
                <a16:creationId xmlns:a16="http://schemas.microsoft.com/office/drawing/2014/main" id="{9D5FC2E5-E935-456A-B1C0-DF5CDD6286E6}"/>
              </a:ext>
            </a:extLst>
          </p:cNvPr>
          <p:cNvGrpSpPr/>
          <p:nvPr/>
        </p:nvGrpSpPr>
        <p:grpSpPr>
          <a:xfrm>
            <a:off x="8987865" y="1856670"/>
            <a:ext cx="2386966" cy="1315705"/>
            <a:chOff x="8079491" y="1171781"/>
            <a:chExt cx="3713025" cy="1315705"/>
          </a:xfrm>
        </p:grpSpPr>
        <p:sp>
          <p:nvSpPr>
            <p:cNvPr id="25" name="TextBox 24">
              <a:extLst>
                <a:ext uri="{FF2B5EF4-FFF2-40B4-BE49-F238E27FC236}">
                  <a16:creationId xmlns:a16="http://schemas.microsoft.com/office/drawing/2014/main" id="{1708DDD7-A1C9-4836-B696-7C8C29D04AF2}"/>
                </a:ext>
              </a:extLst>
            </p:cNvPr>
            <p:cNvSpPr txBox="1"/>
            <p:nvPr/>
          </p:nvSpPr>
          <p:spPr>
            <a:xfrm>
              <a:off x="8085841" y="1592369"/>
              <a:ext cx="3706675"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2D25F080-89BD-428C-B2B6-E5A1A7F164B6}"/>
                </a:ext>
              </a:extLst>
            </p:cNvPr>
            <p:cNvSpPr txBox="1"/>
            <p:nvPr/>
          </p:nvSpPr>
          <p:spPr>
            <a:xfrm>
              <a:off x="8079491" y="1171781"/>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FFFFFF"/>
                  </a:solidFill>
                  <a:effectLst/>
                  <a:uLnTx/>
                  <a:uFillTx/>
                  <a:latin typeface="+mj-lt"/>
                  <a:ea typeface="+mn-ea"/>
                  <a:cs typeface="+mn-cs"/>
                </a:rPr>
                <a:t>Подзаголовок</a:t>
              </a:r>
              <a:endParaRPr kumimoji="0" lang="id-ID" sz="1400" b="1" i="0" u="none" strike="noStrike" kern="1200" cap="none" spc="0" normalizeH="0" baseline="0" noProof="0" dirty="0">
                <a:ln w="19050">
                  <a:noFill/>
                </a:ln>
                <a:solidFill>
                  <a:srgbClr val="FFFFFF"/>
                </a:solidFill>
                <a:effectLst/>
                <a:uLnTx/>
                <a:uFillTx/>
                <a:latin typeface="+mj-lt"/>
                <a:ea typeface="+mn-ea"/>
                <a:cs typeface="+mn-cs"/>
              </a:endParaRPr>
            </a:p>
          </p:txBody>
        </p:sp>
      </p:grpSp>
      <p:grpSp>
        <p:nvGrpSpPr>
          <p:cNvPr id="27" name="Group 26">
            <a:extLst>
              <a:ext uri="{FF2B5EF4-FFF2-40B4-BE49-F238E27FC236}">
                <a16:creationId xmlns:a16="http://schemas.microsoft.com/office/drawing/2014/main" id="{94C12AB1-EF50-41CD-83FF-5D0613ABF764}"/>
              </a:ext>
            </a:extLst>
          </p:cNvPr>
          <p:cNvGrpSpPr/>
          <p:nvPr/>
        </p:nvGrpSpPr>
        <p:grpSpPr>
          <a:xfrm>
            <a:off x="8987865" y="4534848"/>
            <a:ext cx="2386966" cy="1315705"/>
            <a:chOff x="8079491" y="1171781"/>
            <a:chExt cx="3713025" cy="1315705"/>
          </a:xfrm>
        </p:grpSpPr>
        <p:sp>
          <p:nvSpPr>
            <p:cNvPr id="28" name="TextBox 27">
              <a:extLst>
                <a:ext uri="{FF2B5EF4-FFF2-40B4-BE49-F238E27FC236}">
                  <a16:creationId xmlns:a16="http://schemas.microsoft.com/office/drawing/2014/main" id="{88190BA6-3E09-48D4-B083-62D2B7E1CE83}"/>
                </a:ext>
              </a:extLst>
            </p:cNvPr>
            <p:cNvSpPr txBox="1"/>
            <p:nvPr/>
          </p:nvSpPr>
          <p:spPr>
            <a:xfrm>
              <a:off x="8085841" y="1592369"/>
              <a:ext cx="3706675"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endParaRPr>
            </a:p>
          </p:txBody>
        </p:sp>
        <p:sp>
          <p:nvSpPr>
            <p:cNvPr id="29" name="TextBox 28">
              <a:extLst>
                <a:ext uri="{FF2B5EF4-FFF2-40B4-BE49-F238E27FC236}">
                  <a16:creationId xmlns:a16="http://schemas.microsoft.com/office/drawing/2014/main" id="{DDE1DEFC-E528-4536-8A8B-C9ED56FED385}"/>
                </a:ext>
              </a:extLst>
            </p:cNvPr>
            <p:cNvSpPr txBox="1"/>
            <p:nvPr/>
          </p:nvSpPr>
          <p:spPr>
            <a:xfrm>
              <a:off x="8079491" y="1171781"/>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FFFFFF"/>
                  </a:solidFill>
                  <a:effectLst/>
                  <a:uLnTx/>
                  <a:uFillTx/>
                  <a:latin typeface="+mj-lt"/>
                  <a:ea typeface="+mn-ea"/>
                  <a:cs typeface="+mn-cs"/>
                </a:rPr>
                <a:t>Подзаголовок</a:t>
              </a:r>
              <a:endParaRPr kumimoji="0" lang="id-ID" sz="1400" b="1" i="0" u="none" strike="noStrike" kern="1200" cap="none" spc="0" normalizeH="0" baseline="0" noProof="0" dirty="0">
                <a:ln w="19050">
                  <a:noFill/>
                </a:ln>
                <a:solidFill>
                  <a:srgbClr val="FFFFFF"/>
                </a:solidFill>
                <a:effectLst/>
                <a:uLnTx/>
                <a:uFillTx/>
                <a:latin typeface="+mj-lt"/>
                <a:ea typeface="+mn-ea"/>
                <a:cs typeface="+mn-cs"/>
              </a:endParaRPr>
            </a:p>
          </p:txBody>
        </p:sp>
      </p:grpSp>
      <p:sp>
        <p:nvSpPr>
          <p:cNvPr id="3" name="Picture Placeholder 2">
            <a:extLst>
              <a:ext uri="{FF2B5EF4-FFF2-40B4-BE49-F238E27FC236}">
                <a16:creationId xmlns:a16="http://schemas.microsoft.com/office/drawing/2014/main" id="{12C403CC-8DB3-404A-BBC4-B8D3F0491216}"/>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A01902DF-4F61-4272-9FA2-F4F373BC8F49}"/>
              </a:ext>
            </a:extLst>
          </p:cNvPr>
          <p:cNvSpPr>
            <a:spLocks noGrp="1"/>
          </p:cNvSpPr>
          <p:nvPr>
            <p:ph type="pic" sz="quarter" idx="12"/>
          </p:nvPr>
        </p:nvSpPr>
        <p:spPr/>
      </p:sp>
    </p:spTree>
    <p:extLst>
      <p:ext uri="{BB962C8B-B14F-4D97-AF65-F5344CB8AC3E}">
        <p14:creationId xmlns:p14="http://schemas.microsoft.com/office/powerpoint/2010/main" val="4008522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53D49C43-8EB8-40D8-9FCE-B03582AFE69F}"/>
              </a:ext>
            </a:extLst>
          </p:cNvPr>
          <p:cNvGrpSpPr/>
          <p:nvPr/>
        </p:nvGrpSpPr>
        <p:grpSpPr>
          <a:xfrm>
            <a:off x="0" y="415471"/>
            <a:ext cx="12192000" cy="6024563"/>
            <a:chOff x="0" y="415471"/>
            <a:chExt cx="12192000" cy="6024563"/>
          </a:xfrm>
        </p:grpSpPr>
        <p:grpSp>
          <p:nvGrpSpPr>
            <p:cNvPr id="16" name="Group 15">
              <a:extLst>
                <a:ext uri="{FF2B5EF4-FFF2-40B4-BE49-F238E27FC236}">
                  <a16:creationId xmlns:a16="http://schemas.microsoft.com/office/drawing/2014/main" id="{78766104-6155-4C32-8D4A-EFA9143BADDE}"/>
                </a:ext>
              </a:extLst>
            </p:cNvPr>
            <p:cNvGrpSpPr/>
            <p:nvPr/>
          </p:nvGrpSpPr>
          <p:grpSpPr>
            <a:xfrm>
              <a:off x="0" y="415471"/>
              <a:ext cx="1524000" cy="266700"/>
              <a:chOff x="0" y="415471"/>
              <a:chExt cx="1524000" cy="266700"/>
            </a:xfrm>
          </p:grpSpPr>
          <p:cxnSp>
            <p:nvCxnSpPr>
              <p:cNvPr id="20" name="Straight Connector 19">
                <a:extLst>
                  <a:ext uri="{FF2B5EF4-FFF2-40B4-BE49-F238E27FC236}">
                    <a16:creationId xmlns:a16="http://schemas.microsoft.com/office/drawing/2014/main" id="{719403EC-7DC7-470E-9F9F-D94D392E4AD0}"/>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BEF9AB5-CD42-4A65-A4C8-235F1DFE6F7E}"/>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C4F382FA-F12C-4D1C-AD57-84EC9192BFF1}"/>
                </a:ext>
              </a:extLst>
            </p:cNvPr>
            <p:cNvGrpSpPr/>
            <p:nvPr/>
          </p:nvGrpSpPr>
          <p:grpSpPr>
            <a:xfrm flipH="1" flipV="1">
              <a:off x="10668000" y="6173334"/>
              <a:ext cx="1524000" cy="266700"/>
              <a:chOff x="0" y="415471"/>
              <a:chExt cx="1524000" cy="266700"/>
            </a:xfrm>
          </p:grpSpPr>
          <p:cxnSp>
            <p:nvCxnSpPr>
              <p:cNvPr id="18" name="Straight Connector 17">
                <a:extLst>
                  <a:ext uri="{FF2B5EF4-FFF2-40B4-BE49-F238E27FC236}">
                    <a16:creationId xmlns:a16="http://schemas.microsoft.com/office/drawing/2014/main" id="{D279BE13-FE34-4E8E-B44F-A8A6BC38CE22}"/>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B55E53E-B6EB-4267-878C-733C4A4950C7}"/>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sp>
        <p:nvSpPr>
          <p:cNvPr id="23" name="TextBox 22">
            <a:extLst>
              <a:ext uri="{FF2B5EF4-FFF2-40B4-BE49-F238E27FC236}">
                <a16:creationId xmlns:a16="http://schemas.microsoft.com/office/drawing/2014/main" id="{AA603B02-7FA5-4A60-84DD-2D2F3DB48CD7}"/>
              </a:ext>
            </a:extLst>
          </p:cNvPr>
          <p:cNvSpPr txBox="1"/>
          <p:nvPr/>
        </p:nvSpPr>
        <p:spPr>
          <a:xfrm>
            <a:off x="3249612" y="1129094"/>
            <a:ext cx="569277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latin typeface="+mj-lt"/>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latin typeface="+mj-lt"/>
              <a:ea typeface="+mn-ea"/>
              <a:cs typeface="+mn-cs"/>
            </a:endParaRPr>
          </a:p>
        </p:txBody>
      </p:sp>
      <p:grpSp>
        <p:nvGrpSpPr>
          <p:cNvPr id="25" name="Group 24">
            <a:extLst>
              <a:ext uri="{FF2B5EF4-FFF2-40B4-BE49-F238E27FC236}">
                <a16:creationId xmlns:a16="http://schemas.microsoft.com/office/drawing/2014/main" id="{D5814CC3-0C44-4F00-9093-5C7C62414BBC}"/>
              </a:ext>
            </a:extLst>
          </p:cNvPr>
          <p:cNvGrpSpPr/>
          <p:nvPr/>
        </p:nvGrpSpPr>
        <p:grpSpPr>
          <a:xfrm>
            <a:off x="3718826" y="2664544"/>
            <a:ext cx="1771517" cy="3049971"/>
            <a:chOff x="3718826" y="2621002"/>
            <a:chExt cx="1771517" cy="3049971"/>
          </a:xfrm>
        </p:grpSpPr>
        <p:grpSp>
          <p:nvGrpSpPr>
            <p:cNvPr id="26" name="Group 25">
              <a:extLst>
                <a:ext uri="{FF2B5EF4-FFF2-40B4-BE49-F238E27FC236}">
                  <a16:creationId xmlns:a16="http://schemas.microsoft.com/office/drawing/2014/main" id="{181DB1BC-F60E-4F1A-9E33-0EBCA430845D}"/>
                </a:ext>
              </a:extLst>
            </p:cNvPr>
            <p:cNvGrpSpPr/>
            <p:nvPr/>
          </p:nvGrpSpPr>
          <p:grpSpPr>
            <a:xfrm>
              <a:off x="3718826" y="2621002"/>
              <a:ext cx="1771517" cy="1107956"/>
              <a:chOff x="8079491" y="1171781"/>
              <a:chExt cx="3713025" cy="1107956"/>
            </a:xfrm>
          </p:grpSpPr>
          <p:sp>
            <p:nvSpPr>
              <p:cNvPr id="30" name="TextBox 29">
                <a:extLst>
                  <a:ext uri="{FF2B5EF4-FFF2-40B4-BE49-F238E27FC236}">
                    <a16:creationId xmlns:a16="http://schemas.microsoft.com/office/drawing/2014/main" id="{23C2185A-C75E-481D-802E-8DF774DAFCDF}"/>
                  </a:ext>
                </a:extLst>
              </p:cNvPr>
              <p:cNvSpPr txBox="1"/>
              <p:nvPr/>
            </p:nvSpPr>
            <p:spPr>
              <a:xfrm>
                <a:off x="8085842" y="1592369"/>
                <a:ext cx="3706674"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31" name="TextBox 30">
                <a:extLst>
                  <a:ext uri="{FF2B5EF4-FFF2-40B4-BE49-F238E27FC236}">
                    <a16:creationId xmlns:a16="http://schemas.microsoft.com/office/drawing/2014/main" id="{C62C41C3-2670-4566-BB4A-46F3B8B3B2A0}"/>
                  </a:ext>
                </a:extLst>
              </p:cNvPr>
              <p:cNvSpPr txBox="1"/>
              <p:nvPr/>
            </p:nvSpPr>
            <p:spPr>
              <a:xfrm>
                <a:off x="8079491" y="1171781"/>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latin typeface="+mj-lt"/>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latin typeface="+mj-lt"/>
                  <a:ea typeface="+mn-ea"/>
                  <a:cs typeface="+mn-cs"/>
                </a:endParaRPr>
              </a:p>
            </p:txBody>
          </p:sp>
        </p:grpSp>
        <p:grpSp>
          <p:nvGrpSpPr>
            <p:cNvPr id="27" name="Group 26">
              <a:extLst>
                <a:ext uri="{FF2B5EF4-FFF2-40B4-BE49-F238E27FC236}">
                  <a16:creationId xmlns:a16="http://schemas.microsoft.com/office/drawing/2014/main" id="{C99E97DD-43EF-4303-AA74-3C1923743B57}"/>
                </a:ext>
              </a:extLst>
            </p:cNvPr>
            <p:cNvGrpSpPr/>
            <p:nvPr/>
          </p:nvGrpSpPr>
          <p:grpSpPr>
            <a:xfrm>
              <a:off x="3718826" y="4563017"/>
              <a:ext cx="1771517" cy="1107956"/>
              <a:chOff x="8079491" y="1171781"/>
              <a:chExt cx="3713025" cy="1107956"/>
            </a:xfrm>
          </p:grpSpPr>
          <p:sp>
            <p:nvSpPr>
              <p:cNvPr id="28" name="TextBox 27">
                <a:extLst>
                  <a:ext uri="{FF2B5EF4-FFF2-40B4-BE49-F238E27FC236}">
                    <a16:creationId xmlns:a16="http://schemas.microsoft.com/office/drawing/2014/main" id="{D1DE77EE-0E78-44B8-B0AA-41D6DA91DB49}"/>
                  </a:ext>
                </a:extLst>
              </p:cNvPr>
              <p:cNvSpPr txBox="1"/>
              <p:nvPr/>
            </p:nvSpPr>
            <p:spPr>
              <a:xfrm>
                <a:off x="8085842" y="1592369"/>
                <a:ext cx="3706674"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29" name="TextBox 28">
                <a:extLst>
                  <a:ext uri="{FF2B5EF4-FFF2-40B4-BE49-F238E27FC236}">
                    <a16:creationId xmlns:a16="http://schemas.microsoft.com/office/drawing/2014/main" id="{770A6CD8-D53C-4461-8372-D09401630D52}"/>
                  </a:ext>
                </a:extLst>
              </p:cNvPr>
              <p:cNvSpPr txBox="1"/>
              <p:nvPr/>
            </p:nvSpPr>
            <p:spPr>
              <a:xfrm>
                <a:off x="8079491" y="1171781"/>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latin typeface="Tahoma"/>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latin typeface="Tahoma"/>
                  <a:ea typeface="+mn-ea"/>
                  <a:cs typeface="+mn-cs"/>
                </a:endParaRPr>
              </a:p>
            </p:txBody>
          </p:sp>
        </p:grpSp>
      </p:grpSp>
      <p:grpSp>
        <p:nvGrpSpPr>
          <p:cNvPr id="32" name="Group 31">
            <a:extLst>
              <a:ext uri="{FF2B5EF4-FFF2-40B4-BE49-F238E27FC236}">
                <a16:creationId xmlns:a16="http://schemas.microsoft.com/office/drawing/2014/main" id="{582A945B-AB33-4DE9-AEFB-BB9911180034}"/>
              </a:ext>
            </a:extLst>
          </p:cNvPr>
          <p:cNvGrpSpPr/>
          <p:nvPr/>
        </p:nvGrpSpPr>
        <p:grpSpPr>
          <a:xfrm>
            <a:off x="9425334" y="2664544"/>
            <a:ext cx="1771517" cy="3049971"/>
            <a:chOff x="3718826" y="2621002"/>
            <a:chExt cx="1771517" cy="3049971"/>
          </a:xfrm>
        </p:grpSpPr>
        <p:grpSp>
          <p:nvGrpSpPr>
            <p:cNvPr id="33" name="Group 32">
              <a:extLst>
                <a:ext uri="{FF2B5EF4-FFF2-40B4-BE49-F238E27FC236}">
                  <a16:creationId xmlns:a16="http://schemas.microsoft.com/office/drawing/2014/main" id="{C58BFA1C-D392-4560-BF75-AA4E56FE5687}"/>
                </a:ext>
              </a:extLst>
            </p:cNvPr>
            <p:cNvGrpSpPr/>
            <p:nvPr/>
          </p:nvGrpSpPr>
          <p:grpSpPr>
            <a:xfrm>
              <a:off x="3718826" y="2621002"/>
              <a:ext cx="1771517" cy="1107956"/>
              <a:chOff x="8079491" y="1171781"/>
              <a:chExt cx="3713025" cy="1107956"/>
            </a:xfrm>
          </p:grpSpPr>
          <p:sp>
            <p:nvSpPr>
              <p:cNvPr id="37" name="TextBox 36">
                <a:extLst>
                  <a:ext uri="{FF2B5EF4-FFF2-40B4-BE49-F238E27FC236}">
                    <a16:creationId xmlns:a16="http://schemas.microsoft.com/office/drawing/2014/main" id="{0C6302F5-8DD1-4B28-8D70-15E69D24FA37}"/>
                  </a:ext>
                </a:extLst>
              </p:cNvPr>
              <p:cNvSpPr txBox="1"/>
              <p:nvPr/>
            </p:nvSpPr>
            <p:spPr>
              <a:xfrm>
                <a:off x="8085842" y="1592369"/>
                <a:ext cx="3706674"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38" name="TextBox 37">
                <a:extLst>
                  <a:ext uri="{FF2B5EF4-FFF2-40B4-BE49-F238E27FC236}">
                    <a16:creationId xmlns:a16="http://schemas.microsoft.com/office/drawing/2014/main" id="{52172666-4A39-426B-9947-8CD1EBD28F3C}"/>
                  </a:ext>
                </a:extLst>
              </p:cNvPr>
              <p:cNvSpPr txBox="1"/>
              <p:nvPr/>
            </p:nvSpPr>
            <p:spPr>
              <a:xfrm>
                <a:off x="8079491" y="1171781"/>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latin typeface="Tahoma"/>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latin typeface="Tahoma"/>
                  <a:ea typeface="+mn-ea"/>
                  <a:cs typeface="+mn-cs"/>
                </a:endParaRPr>
              </a:p>
            </p:txBody>
          </p:sp>
        </p:grpSp>
        <p:grpSp>
          <p:nvGrpSpPr>
            <p:cNvPr id="34" name="Group 33">
              <a:extLst>
                <a:ext uri="{FF2B5EF4-FFF2-40B4-BE49-F238E27FC236}">
                  <a16:creationId xmlns:a16="http://schemas.microsoft.com/office/drawing/2014/main" id="{A70AE441-CCCF-4DAC-B3AE-070F4A495916}"/>
                </a:ext>
              </a:extLst>
            </p:cNvPr>
            <p:cNvGrpSpPr/>
            <p:nvPr/>
          </p:nvGrpSpPr>
          <p:grpSpPr>
            <a:xfrm>
              <a:off x="3718826" y="4563017"/>
              <a:ext cx="1771517" cy="1107956"/>
              <a:chOff x="8079491" y="1171781"/>
              <a:chExt cx="3713025" cy="1107956"/>
            </a:xfrm>
          </p:grpSpPr>
          <p:sp>
            <p:nvSpPr>
              <p:cNvPr id="35" name="TextBox 34">
                <a:extLst>
                  <a:ext uri="{FF2B5EF4-FFF2-40B4-BE49-F238E27FC236}">
                    <a16:creationId xmlns:a16="http://schemas.microsoft.com/office/drawing/2014/main" id="{F390F978-0FC7-432B-9E98-2A22A569472B}"/>
                  </a:ext>
                </a:extLst>
              </p:cNvPr>
              <p:cNvSpPr txBox="1"/>
              <p:nvPr/>
            </p:nvSpPr>
            <p:spPr>
              <a:xfrm>
                <a:off x="8085842" y="1592369"/>
                <a:ext cx="3706674"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E71B4DA1-0373-492A-B04C-6F94837D108E}"/>
                  </a:ext>
                </a:extLst>
              </p:cNvPr>
              <p:cNvSpPr txBox="1"/>
              <p:nvPr/>
            </p:nvSpPr>
            <p:spPr>
              <a:xfrm>
                <a:off x="8079491" y="1171781"/>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latin typeface="Tahoma"/>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latin typeface="Tahoma"/>
                  <a:ea typeface="+mn-ea"/>
                  <a:cs typeface="+mn-cs"/>
                </a:endParaRPr>
              </a:p>
            </p:txBody>
          </p:sp>
        </p:grpSp>
      </p:grpSp>
      <p:sp>
        <p:nvSpPr>
          <p:cNvPr id="3" name="Picture Placeholder 2">
            <a:extLst>
              <a:ext uri="{FF2B5EF4-FFF2-40B4-BE49-F238E27FC236}">
                <a16:creationId xmlns:a16="http://schemas.microsoft.com/office/drawing/2014/main" id="{46212331-2858-4B7B-B8E8-2DD805DC105F}"/>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EFD2902-4DF1-474F-91CD-87597687AB74}"/>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23511FC9-29D6-4F72-99B0-33E80AD1B254}"/>
              </a:ext>
            </a:extLst>
          </p:cNvPr>
          <p:cNvSpPr>
            <a:spLocks noGrp="1"/>
          </p:cNvSpPr>
          <p:nvPr>
            <p:ph type="pic" sz="quarter" idx="14"/>
          </p:nvPr>
        </p:nvSpPr>
        <p:spPr/>
      </p:sp>
      <p:sp>
        <p:nvSpPr>
          <p:cNvPr id="12" name="Picture Placeholder 11">
            <a:extLst>
              <a:ext uri="{FF2B5EF4-FFF2-40B4-BE49-F238E27FC236}">
                <a16:creationId xmlns:a16="http://schemas.microsoft.com/office/drawing/2014/main" id="{31868B82-4858-4878-906A-7340AB22F772}"/>
              </a:ext>
            </a:extLst>
          </p:cNvPr>
          <p:cNvSpPr>
            <a:spLocks noGrp="1"/>
          </p:cNvSpPr>
          <p:nvPr>
            <p:ph type="pic" sz="quarter" idx="13"/>
          </p:nvPr>
        </p:nvSpPr>
        <p:spPr/>
      </p:sp>
    </p:spTree>
    <p:extLst>
      <p:ext uri="{BB962C8B-B14F-4D97-AF65-F5344CB8AC3E}">
        <p14:creationId xmlns:p14="http://schemas.microsoft.com/office/powerpoint/2010/main" val="340847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E8CC6EF0-2864-458E-B9EB-0CD31A7CC365}"/>
              </a:ext>
            </a:extLst>
          </p:cNvPr>
          <p:cNvGrpSpPr/>
          <p:nvPr/>
        </p:nvGrpSpPr>
        <p:grpSpPr>
          <a:xfrm flipH="1" flipV="1">
            <a:off x="10668000" y="6173334"/>
            <a:ext cx="1524000" cy="266700"/>
            <a:chOff x="0" y="415471"/>
            <a:chExt cx="1524000" cy="266700"/>
          </a:xfrm>
        </p:grpSpPr>
        <p:cxnSp>
          <p:nvCxnSpPr>
            <p:cNvPr id="13" name="Straight Connector 12">
              <a:extLst>
                <a:ext uri="{FF2B5EF4-FFF2-40B4-BE49-F238E27FC236}">
                  <a16:creationId xmlns:a16="http://schemas.microsoft.com/office/drawing/2014/main" id="{1F15A921-23DA-4AE4-B782-5035CA2A455C}"/>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DD1AAB0-0E98-4A92-8E9D-67BC113BCEDB}"/>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7685D4D3-80DA-4C69-8D12-2E2F54EFB045}"/>
              </a:ext>
            </a:extLst>
          </p:cNvPr>
          <p:cNvSpPr txBox="1"/>
          <p:nvPr/>
        </p:nvSpPr>
        <p:spPr>
          <a:xfrm>
            <a:off x="8264095" y="1716062"/>
            <a:ext cx="2592774"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latin typeface="+mj-lt"/>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latin typeface="+mj-lt"/>
              <a:ea typeface="+mn-ea"/>
              <a:cs typeface="+mn-cs"/>
            </a:endParaRPr>
          </a:p>
        </p:txBody>
      </p:sp>
      <p:grpSp>
        <p:nvGrpSpPr>
          <p:cNvPr id="18" name="Group 17">
            <a:extLst>
              <a:ext uri="{FF2B5EF4-FFF2-40B4-BE49-F238E27FC236}">
                <a16:creationId xmlns:a16="http://schemas.microsoft.com/office/drawing/2014/main" id="{81A3EC25-92F3-43A1-932E-8A0A1262265E}"/>
              </a:ext>
            </a:extLst>
          </p:cNvPr>
          <p:cNvGrpSpPr/>
          <p:nvPr/>
        </p:nvGrpSpPr>
        <p:grpSpPr>
          <a:xfrm>
            <a:off x="8293123" y="3919843"/>
            <a:ext cx="2482854" cy="1587878"/>
            <a:chOff x="1167912" y="3570190"/>
            <a:chExt cx="2482854" cy="1587878"/>
          </a:xfrm>
        </p:grpSpPr>
        <p:sp>
          <p:nvSpPr>
            <p:cNvPr id="19" name="TextBox 18">
              <a:extLst>
                <a:ext uri="{FF2B5EF4-FFF2-40B4-BE49-F238E27FC236}">
                  <a16:creationId xmlns:a16="http://schemas.microsoft.com/office/drawing/2014/main" id="{380D8CF8-1639-43DD-BB2E-576779913F04}"/>
                </a:ext>
              </a:extLst>
            </p:cNvPr>
            <p:cNvSpPr txBox="1"/>
            <p:nvPr/>
          </p:nvSpPr>
          <p:spPr>
            <a:xfrm>
              <a:off x="1167912" y="4055202"/>
              <a:ext cx="2482854" cy="110286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99BB9DAF-0006-4B2D-B3E0-400F13882ADD}"/>
                </a:ext>
              </a:extLst>
            </p:cNvPr>
            <p:cNvSpPr txBox="1"/>
            <p:nvPr/>
          </p:nvSpPr>
          <p:spPr>
            <a:xfrm>
              <a:off x="1172356" y="3570190"/>
              <a:ext cx="24470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latin typeface="Tahoma"/>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latin typeface="Tahoma"/>
                <a:ea typeface="+mn-ea"/>
                <a:cs typeface="+mn-cs"/>
              </a:endParaRPr>
            </a:p>
          </p:txBody>
        </p:sp>
      </p:grpSp>
      <p:grpSp>
        <p:nvGrpSpPr>
          <p:cNvPr id="22" name="Group 21">
            <a:extLst>
              <a:ext uri="{FF2B5EF4-FFF2-40B4-BE49-F238E27FC236}">
                <a16:creationId xmlns:a16="http://schemas.microsoft.com/office/drawing/2014/main" id="{3E4759C4-4BA4-45B4-BC63-181E9EDACFF4}"/>
              </a:ext>
            </a:extLst>
          </p:cNvPr>
          <p:cNvGrpSpPr/>
          <p:nvPr/>
        </p:nvGrpSpPr>
        <p:grpSpPr>
          <a:xfrm>
            <a:off x="6020153" y="5216289"/>
            <a:ext cx="870218" cy="870214"/>
            <a:chOff x="6223233" y="1181100"/>
            <a:chExt cx="1034819" cy="1034817"/>
          </a:xfrm>
        </p:grpSpPr>
        <p:sp>
          <p:nvSpPr>
            <p:cNvPr id="23" name="Oval 22">
              <a:extLst>
                <a:ext uri="{FF2B5EF4-FFF2-40B4-BE49-F238E27FC236}">
                  <a16:creationId xmlns:a16="http://schemas.microsoft.com/office/drawing/2014/main" id="{1BAEEB8A-FC0E-42D1-AABC-F705AAE44A60}"/>
                </a:ext>
              </a:extLst>
            </p:cNvPr>
            <p:cNvSpPr/>
            <p:nvPr/>
          </p:nvSpPr>
          <p:spPr>
            <a:xfrm>
              <a:off x="6223233" y="1181100"/>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24" name="Lightning Bolt 23">
              <a:extLst>
                <a:ext uri="{FF2B5EF4-FFF2-40B4-BE49-F238E27FC236}">
                  <a16:creationId xmlns:a16="http://schemas.microsoft.com/office/drawing/2014/main" id="{44135E0B-A845-4C7B-A0DE-4FF626CB96ED}"/>
                </a:ext>
              </a:extLst>
            </p:cNvPr>
            <p:cNvSpPr/>
            <p:nvPr/>
          </p:nvSpPr>
          <p:spPr>
            <a:xfrm>
              <a:off x="6594140" y="1552007"/>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grpSp>
        <p:nvGrpSpPr>
          <p:cNvPr id="25" name="Group 24">
            <a:extLst>
              <a:ext uri="{FF2B5EF4-FFF2-40B4-BE49-F238E27FC236}">
                <a16:creationId xmlns:a16="http://schemas.microsoft.com/office/drawing/2014/main" id="{D6D59011-4D1B-4F78-BDF2-88BCD4290F9A}"/>
              </a:ext>
            </a:extLst>
          </p:cNvPr>
          <p:cNvGrpSpPr/>
          <p:nvPr/>
        </p:nvGrpSpPr>
        <p:grpSpPr>
          <a:xfrm>
            <a:off x="3718110" y="1258998"/>
            <a:ext cx="1927860" cy="1116548"/>
            <a:chOff x="8079492" y="1171781"/>
            <a:chExt cx="2212945" cy="1116548"/>
          </a:xfrm>
        </p:grpSpPr>
        <p:sp>
          <p:nvSpPr>
            <p:cNvPr id="26" name="TextBox 25">
              <a:extLst>
                <a:ext uri="{FF2B5EF4-FFF2-40B4-BE49-F238E27FC236}">
                  <a16:creationId xmlns:a16="http://schemas.microsoft.com/office/drawing/2014/main" id="{74487AA3-9C43-4404-A293-8B27C10F5A46}"/>
                </a:ext>
              </a:extLst>
            </p:cNvPr>
            <p:cNvSpPr txBox="1"/>
            <p:nvPr/>
          </p:nvSpPr>
          <p:spPr>
            <a:xfrm>
              <a:off x="8085842" y="1592369"/>
              <a:ext cx="2206595" cy="6959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C2AD6246-012F-48F9-ADD8-16C7F5448A5C}"/>
                </a:ext>
              </a:extLst>
            </p:cNvPr>
            <p:cNvSpPr txBox="1"/>
            <p:nvPr/>
          </p:nvSpPr>
          <p:spPr>
            <a:xfrm>
              <a:off x="8079492" y="1171781"/>
              <a:ext cx="220659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FFFFFF"/>
                  </a:solidFill>
                  <a:effectLst/>
                  <a:uLnTx/>
                  <a:uFillTx/>
                  <a:latin typeface="+mj-lt"/>
                  <a:ea typeface="+mn-ea"/>
                  <a:cs typeface="+mn-cs"/>
                </a:rPr>
                <a:t>Подзаголовок</a:t>
              </a:r>
              <a:endParaRPr kumimoji="0" lang="id-ID" sz="1400" b="1" i="0" u="none" strike="noStrike" kern="1200" cap="none" spc="0" normalizeH="0" baseline="0" noProof="0" dirty="0">
                <a:ln w="19050">
                  <a:noFill/>
                </a:ln>
                <a:solidFill>
                  <a:srgbClr val="FFFFFF"/>
                </a:solidFill>
                <a:effectLst/>
                <a:uLnTx/>
                <a:uFillTx/>
                <a:latin typeface="+mj-lt"/>
                <a:ea typeface="+mn-ea"/>
                <a:cs typeface="+mn-cs"/>
              </a:endParaRPr>
            </a:p>
          </p:txBody>
        </p:sp>
      </p:grpSp>
      <p:grpSp>
        <p:nvGrpSpPr>
          <p:cNvPr id="28" name="Group 27">
            <a:extLst>
              <a:ext uri="{FF2B5EF4-FFF2-40B4-BE49-F238E27FC236}">
                <a16:creationId xmlns:a16="http://schemas.microsoft.com/office/drawing/2014/main" id="{F6CD6BFA-9A11-43B2-8638-A6CC8D471CB0}"/>
              </a:ext>
            </a:extLst>
          </p:cNvPr>
          <p:cNvGrpSpPr/>
          <p:nvPr/>
        </p:nvGrpSpPr>
        <p:grpSpPr>
          <a:xfrm>
            <a:off x="3712578" y="2927581"/>
            <a:ext cx="1927860" cy="1116548"/>
            <a:chOff x="8079492" y="1171781"/>
            <a:chExt cx="2212945" cy="1116548"/>
          </a:xfrm>
        </p:grpSpPr>
        <p:sp>
          <p:nvSpPr>
            <p:cNvPr id="29" name="TextBox 28">
              <a:extLst>
                <a:ext uri="{FF2B5EF4-FFF2-40B4-BE49-F238E27FC236}">
                  <a16:creationId xmlns:a16="http://schemas.microsoft.com/office/drawing/2014/main" id="{C1968239-5C52-408C-97D3-DBA4122CD908}"/>
                </a:ext>
              </a:extLst>
            </p:cNvPr>
            <p:cNvSpPr txBox="1"/>
            <p:nvPr/>
          </p:nvSpPr>
          <p:spPr>
            <a:xfrm>
              <a:off x="8085842" y="1592369"/>
              <a:ext cx="2206595" cy="6959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FFFFFF"/>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rgbClr val="FFFFFF"/>
                </a:solidFill>
                <a:effectLst/>
                <a:uLnTx/>
                <a:uFillTx/>
                <a:latin typeface="Tahoma"/>
                <a:ea typeface="Open Sans" panose="020B0606030504020204" pitchFamily="34" charset="0"/>
                <a:cs typeface="Open Sans" panose="020B0606030504020204" pitchFamily="34" charset="0"/>
              </a:endParaRPr>
            </a:p>
          </p:txBody>
        </p:sp>
        <p:sp>
          <p:nvSpPr>
            <p:cNvPr id="30" name="TextBox 29">
              <a:extLst>
                <a:ext uri="{FF2B5EF4-FFF2-40B4-BE49-F238E27FC236}">
                  <a16:creationId xmlns:a16="http://schemas.microsoft.com/office/drawing/2014/main" id="{FB79AE9C-E568-4309-92F3-483550C203AD}"/>
                </a:ext>
              </a:extLst>
            </p:cNvPr>
            <p:cNvSpPr txBox="1"/>
            <p:nvPr/>
          </p:nvSpPr>
          <p:spPr>
            <a:xfrm>
              <a:off x="8079492" y="1171781"/>
              <a:ext cx="220659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FFFFFF"/>
                  </a:solidFill>
                  <a:effectLst/>
                  <a:uLnTx/>
                  <a:uFillTx/>
                  <a:latin typeface="Tahoma"/>
                  <a:ea typeface="+mn-ea"/>
                  <a:cs typeface="+mn-cs"/>
                </a:rPr>
                <a:t>Подзаголовок</a:t>
              </a:r>
              <a:endParaRPr kumimoji="0" lang="id-ID" sz="1400" b="1" i="0" u="none" strike="noStrike" kern="1200" cap="none" spc="0" normalizeH="0" baseline="0" noProof="0" dirty="0">
                <a:ln w="19050">
                  <a:noFill/>
                </a:ln>
                <a:solidFill>
                  <a:srgbClr val="FFFFFF"/>
                </a:solidFill>
                <a:effectLst/>
                <a:uLnTx/>
                <a:uFillTx/>
                <a:latin typeface="Tahoma"/>
                <a:ea typeface="+mn-ea"/>
                <a:cs typeface="+mn-cs"/>
              </a:endParaRPr>
            </a:p>
          </p:txBody>
        </p:sp>
      </p:grpSp>
      <p:grpSp>
        <p:nvGrpSpPr>
          <p:cNvPr id="31" name="Group 30">
            <a:extLst>
              <a:ext uri="{FF2B5EF4-FFF2-40B4-BE49-F238E27FC236}">
                <a16:creationId xmlns:a16="http://schemas.microsoft.com/office/drawing/2014/main" id="{9463BEF7-7F7A-47BB-937A-DDBC03750DE0}"/>
              </a:ext>
            </a:extLst>
          </p:cNvPr>
          <p:cNvGrpSpPr/>
          <p:nvPr/>
        </p:nvGrpSpPr>
        <p:grpSpPr>
          <a:xfrm>
            <a:off x="3707046" y="4596164"/>
            <a:ext cx="1927860" cy="1116548"/>
            <a:chOff x="8079492" y="1171781"/>
            <a:chExt cx="2212945" cy="1116548"/>
          </a:xfrm>
        </p:grpSpPr>
        <p:sp>
          <p:nvSpPr>
            <p:cNvPr id="32" name="TextBox 31">
              <a:extLst>
                <a:ext uri="{FF2B5EF4-FFF2-40B4-BE49-F238E27FC236}">
                  <a16:creationId xmlns:a16="http://schemas.microsoft.com/office/drawing/2014/main" id="{48FE6AA8-B4BF-47C9-8DFE-066165DFB255}"/>
                </a:ext>
              </a:extLst>
            </p:cNvPr>
            <p:cNvSpPr txBox="1"/>
            <p:nvPr/>
          </p:nvSpPr>
          <p:spPr>
            <a:xfrm>
              <a:off x="8085842" y="1592369"/>
              <a:ext cx="2206595" cy="6959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FFFFFF"/>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rgbClr val="FFFFFF"/>
                </a:solidFill>
                <a:effectLst/>
                <a:uLnTx/>
                <a:uFillTx/>
                <a:latin typeface="Tahoma"/>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DAF1AA7E-FD1D-4A47-9C08-727BFEF34CCE}"/>
                </a:ext>
              </a:extLst>
            </p:cNvPr>
            <p:cNvSpPr txBox="1"/>
            <p:nvPr/>
          </p:nvSpPr>
          <p:spPr>
            <a:xfrm>
              <a:off x="8079492" y="1171781"/>
              <a:ext cx="220659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FFFFFF"/>
                  </a:solidFill>
                  <a:effectLst/>
                  <a:uLnTx/>
                  <a:uFillTx/>
                  <a:latin typeface="Tahoma"/>
                  <a:ea typeface="+mn-ea"/>
                  <a:cs typeface="+mn-cs"/>
                </a:rPr>
                <a:t>Подзаголовок</a:t>
              </a:r>
              <a:endParaRPr kumimoji="0" lang="id-ID" sz="1400" b="1" i="0" u="none" strike="noStrike" kern="1200" cap="none" spc="0" normalizeH="0" baseline="0" noProof="0" dirty="0">
                <a:ln w="19050">
                  <a:noFill/>
                </a:ln>
                <a:solidFill>
                  <a:srgbClr val="FFFFFF"/>
                </a:solidFill>
                <a:effectLst/>
                <a:uLnTx/>
                <a:uFillTx/>
                <a:latin typeface="Tahoma"/>
                <a:ea typeface="+mn-ea"/>
                <a:cs typeface="+mn-cs"/>
              </a:endParaRPr>
            </a:p>
          </p:txBody>
        </p:sp>
      </p:grpSp>
      <p:sp>
        <p:nvSpPr>
          <p:cNvPr id="35" name="Picture Placeholder 34">
            <a:extLst>
              <a:ext uri="{FF2B5EF4-FFF2-40B4-BE49-F238E27FC236}">
                <a16:creationId xmlns:a16="http://schemas.microsoft.com/office/drawing/2014/main" id="{8AFAFEB1-D94F-4611-B668-26CB3561141B}"/>
              </a:ext>
            </a:extLst>
          </p:cNvPr>
          <p:cNvSpPr>
            <a:spLocks noGrp="1"/>
          </p:cNvSpPr>
          <p:nvPr>
            <p:ph type="pic" sz="quarter" idx="11"/>
          </p:nvPr>
        </p:nvSpPr>
        <p:spPr/>
      </p:sp>
      <p:sp>
        <p:nvSpPr>
          <p:cNvPr id="37" name="Picture Placeholder 36">
            <a:extLst>
              <a:ext uri="{FF2B5EF4-FFF2-40B4-BE49-F238E27FC236}">
                <a16:creationId xmlns:a16="http://schemas.microsoft.com/office/drawing/2014/main" id="{F5BCC9B5-D034-40F2-9685-AD40DD9DA845}"/>
              </a:ext>
            </a:extLst>
          </p:cNvPr>
          <p:cNvSpPr>
            <a:spLocks noGrp="1"/>
          </p:cNvSpPr>
          <p:nvPr>
            <p:ph type="pic" sz="quarter" idx="12"/>
          </p:nvPr>
        </p:nvSpPr>
        <p:spPr/>
      </p:sp>
      <p:sp>
        <p:nvSpPr>
          <p:cNvPr id="39" name="Picture Placeholder 38">
            <a:extLst>
              <a:ext uri="{FF2B5EF4-FFF2-40B4-BE49-F238E27FC236}">
                <a16:creationId xmlns:a16="http://schemas.microsoft.com/office/drawing/2014/main" id="{AEC372AD-BAE1-4C8F-94C3-F6CAB42603B4}"/>
              </a:ext>
            </a:extLst>
          </p:cNvPr>
          <p:cNvSpPr>
            <a:spLocks noGrp="1"/>
          </p:cNvSpPr>
          <p:nvPr>
            <p:ph type="pic" sz="quarter" idx="13"/>
          </p:nvPr>
        </p:nvSpPr>
        <p:spPr/>
      </p:sp>
    </p:spTree>
    <p:extLst>
      <p:ext uri="{BB962C8B-B14F-4D97-AF65-F5344CB8AC3E}">
        <p14:creationId xmlns:p14="http://schemas.microsoft.com/office/powerpoint/2010/main" val="2707554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4B21B466-28F2-4312-BA49-5A262B5F6B02}"/>
              </a:ext>
            </a:extLst>
          </p:cNvPr>
          <p:cNvSpPr>
            <a:spLocks noGrp="1"/>
          </p:cNvSpPr>
          <p:nvPr>
            <p:ph type="pic" sz="quarter" idx="11"/>
          </p:nvPr>
        </p:nvSpPr>
        <p:spPr/>
      </p:sp>
      <p:grpSp>
        <p:nvGrpSpPr>
          <p:cNvPr id="6" name="Group 5">
            <a:extLst>
              <a:ext uri="{FF2B5EF4-FFF2-40B4-BE49-F238E27FC236}">
                <a16:creationId xmlns:a16="http://schemas.microsoft.com/office/drawing/2014/main" id="{2E531AE4-FE97-4A26-B5E0-638B74647081}"/>
              </a:ext>
            </a:extLst>
          </p:cNvPr>
          <p:cNvGrpSpPr/>
          <p:nvPr/>
        </p:nvGrpSpPr>
        <p:grpSpPr>
          <a:xfrm>
            <a:off x="7048732" y="1514019"/>
            <a:ext cx="1034819" cy="1034817"/>
            <a:chOff x="6223233" y="1181100"/>
            <a:chExt cx="1034819" cy="1034817"/>
          </a:xfrm>
        </p:grpSpPr>
        <p:sp>
          <p:nvSpPr>
            <p:cNvPr id="7" name="Oval 6">
              <a:extLst>
                <a:ext uri="{FF2B5EF4-FFF2-40B4-BE49-F238E27FC236}">
                  <a16:creationId xmlns:a16="http://schemas.microsoft.com/office/drawing/2014/main" id="{659DE60A-F3D6-44D0-B90F-EA81744B7A87}"/>
                </a:ext>
              </a:extLst>
            </p:cNvPr>
            <p:cNvSpPr/>
            <p:nvPr/>
          </p:nvSpPr>
          <p:spPr>
            <a:xfrm>
              <a:off x="6223233" y="1181100"/>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8" name="Lightning Bolt 7">
              <a:extLst>
                <a:ext uri="{FF2B5EF4-FFF2-40B4-BE49-F238E27FC236}">
                  <a16:creationId xmlns:a16="http://schemas.microsoft.com/office/drawing/2014/main" id="{BA6CDB2C-3577-4121-862F-7253B5F39F55}"/>
                </a:ext>
              </a:extLst>
            </p:cNvPr>
            <p:cNvSpPr/>
            <p:nvPr/>
          </p:nvSpPr>
          <p:spPr>
            <a:xfrm>
              <a:off x="6594140" y="1552007"/>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grpSp>
        <p:nvGrpSpPr>
          <p:cNvPr id="10" name="Group 9">
            <a:extLst>
              <a:ext uri="{FF2B5EF4-FFF2-40B4-BE49-F238E27FC236}">
                <a16:creationId xmlns:a16="http://schemas.microsoft.com/office/drawing/2014/main" id="{26CA24C5-55D8-4DF1-81D2-73523DEEFE87}"/>
              </a:ext>
            </a:extLst>
          </p:cNvPr>
          <p:cNvGrpSpPr/>
          <p:nvPr/>
        </p:nvGrpSpPr>
        <p:grpSpPr>
          <a:xfrm>
            <a:off x="0" y="415471"/>
            <a:ext cx="12192000" cy="6024563"/>
            <a:chOff x="0" y="415471"/>
            <a:chExt cx="12192000" cy="6024563"/>
          </a:xfrm>
        </p:grpSpPr>
        <p:grpSp>
          <p:nvGrpSpPr>
            <p:cNvPr id="11" name="Group 10">
              <a:extLst>
                <a:ext uri="{FF2B5EF4-FFF2-40B4-BE49-F238E27FC236}">
                  <a16:creationId xmlns:a16="http://schemas.microsoft.com/office/drawing/2014/main" id="{D221C72C-1790-489C-9E13-5107CED07606}"/>
                </a:ext>
              </a:extLst>
            </p:cNvPr>
            <p:cNvGrpSpPr/>
            <p:nvPr/>
          </p:nvGrpSpPr>
          <p:grpSpPr>
            <a:xfrm>
              <a:off x="0" y="415471"/>
              <a:ext cx="1524000" cy="266700"/>
              <a:chOff x="0" y="415471"/>
              <a:chExt cx="1524000" cy="266700"/>
            </a:xfrm>
          </p:grpSpPr>
          <p:cxnSp>
            <p:nvCxnSpPr>
              <p:cNvPr id="15" name="Straight Connector 14">
                <a:extLst>
                  <a:ext uri="{FF2B5EF4-FFF2-40B4-BE49-F238E27FC236}">
                    <a16:creationId xmlns:a16="http://schemas.microsoft.com/office/drawing/2014/main" id="{3FA6D4DF-222F-45C7-B139-64808C260425}"/>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839D1B7-9669-4173-8CD5-32F331F00D67}"/>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7DCCA4F5-41DD-4B18-8ADD-913A4EF5AE83}"/>
                </a:ext>
              </a:extLst>
            </p:cNvPr>
            <p:cNvGrpSpPr/>
            <p:nvPr/>
          </p:nvGrpSpPr>
          <p:grpSpPr>
            <a:xfrm flipH="1" flipV="1">
              <a:off x="10668000" y="6173334"/>
              <a:ext cx="1524000" cy="266700"/>
              <a:chOff x="0" y="415471"/>
              <a:chExt cx="1524000" cy="266700"/>
            </a:xfrm>
          </p:grpSpPr>
          <p:cxnSp>
            <p:nvCxnSpPr>
              <p:cNvPr id="13" name="Straight Connector 12">
                <a:extLst>
                  <a:ext uri="{FF2B5EF4-FFF2-40B4-BE49-F238E27FC236}">
                    <a16:creationId xmlns:a16="http://schemas.microsoft.com/office/drawing/2014/main" id="{A60F7763-DF4E-4F03-BACE-C7930207445A}"/>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FC5764C-83CD-453C-B93E-7A497D2B7464}"/>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7" name="Group 16">
            <a:extLst>
              <a:ext uri="{FF2B5EF4-FFF2-40B4-BE49-F238E27FC236}">
                <a16:creationId xmlns:a16="http://schemas.microsoft.com/office/drawing/2014/main" id="{4EE16AA4-5B50-4B4A-904A-B98D41196E0A}"/>
              </a:ext>
            </a:extLst>
          </p:cNvPr>
          <p:cNvGrpSpPr/>
          <p:nvPr/>
        </p:nvGrpSpPr>
        <p:grpSpPr>
          <a:xfrm>
            <a:off x="9088454" y="4184905"/>
            <a:ext cx="2156699" cy="218081"/>
            <a:chOff x="4483925" y="4136029"/>
            <a:chExt cx="3157847" cy="263114"/>
          </a:xfrm>
        </p:grpSpPr>
        <p:sp>
          <p:nvSpPr>
            <p:cNvPr id="18" name="Rounded Rectangle 55">
              <a:extLst>
                <a:ext uri="{FF2B5EF4-FFF2-40B4-BE49-F238E27FC236}">
                  <a16:creationId xmlns:a16="http://schemas.microsoft.com/office/drawing/2014/main" id="{899EC11D-1A38-4D15-929F-E96BBF279830}"/>
                </a:ext>
              </a:extLst>
            </p:cNvPr>
            <p:cNvSpPr/>
            <p:nvPr/>
          </p:nvSpPr>
          <p:spPr>
            <a:xfrm>
              <a:off x="4483925" y="4136029"/>
              <a:ext cx="3157847" cy="263114"/>
            </a:xfrm>
            <a:prstGeom prst="roundRect">
              <a:avLst>
                <a:gd name="adj" fmla="val 0"/>
              </a:avLst>
            </a:prstGeom>
            <a:solidFill>
              <a:schemeClr val="bg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Poppins"/>
                <a:ea typeface="Questrial" panose="020B0706030804020204" pitchFamily="34" charset="0"/>
                <a:cs typeface="Questrial" panose="020B0706030804020204" pitchFamily="34" charset="0"/>
              </a:endParaRPr>
            </a:p>
          </p:txBody>
        </p:sp>
        <p:sp>
          <p:nvSpPr>
            <p:cNvPr id="19" name="Rounded Rectangle 56">
              <a:extLst>
                <a:ext uri="{FF2B5EF4-FFF2-40B4-BE49-F238E27FC236}">
                  <a16:creationId xmlns:a16="http://schemas.microsoft.com/office/drawing/2014/main" id="{4F63E2F3-6C81-4B6A-A525-6BDBE0944607}"/>
                </a:ext>
              </a:extLst>
            </p:cNvPr>
            <p:cNvSpPr/>
            <p:nvPr/>
          </p:nvSpPr>
          <p:spPr>
            <a:xfrm>
              <a:off x="4483926" y="4136029"/>
              <a:ext cx="2725503" cy="263114"/>
            </a:xfrm>
            <a:prstGeom prst="roundRect">
              <a:avLst>
                <a:gd name="adj"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FFFF"/>
                  </a:solidFill>
                  <a:effectLst/>
                  <a:uLnTx/>
                  <a:uFillTx/>
                  <a:latin typeface="Poppins"/>
                  <a:ea typeface="Questrial" panose="020B0706030804020204" pitchFamily="34" charset="0"/>
                  <a:cs typeface="Montserrat" panose="02000000000000000000" pitchFamily="2" charset="0"/>
                </a:rPr>
                <a:t>82%</a:t>
              </a:r>
            </a:p>
          </p:txBody>
        </p:sp>
        <p:sp>
          <p:nvSpPr>
            <p:cNvPr id="20" name="Rectangle 19">
              <a:extLst>
                <a:ext uri="{FF2B5EF4-FFF2-40B4-BE49-F238E27FC236}">
                  <a16:creationId xmlns:a16="http://schemas.microsoft.com/office/drawing/2014/main" id="{084CB223-C0D0-4CBD-B8EE-8D3308924C1A}"/>
                </a:ext>
              </a:extLst>
            </p:cNvPr>
            <p:cNvSpPr/>
            <p:nvPr/>
          </p:nvSpPr>
          <p:spPr>
            <a:xfrm>
              <a:off x="4518552" y="4156191"/>
              <a:ext cx="1164644" cy="222799"/>
            </a:xfrm>
            <a:prstGeom prst="rect">
              <a:avLst/>
            </a:prstGeom>
          </p:spPr>
          <p:txBody>
            <a:bodyPr wrap="none" lIns="91440" tIns="45720" rIns="91440" bIns="4572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600" b="0" i="0" u="none" strike="noStrike" kern="1200" cap="none" spc="0" normalizeH="0" baseline="0" noProof="0" dirty="0">
                  <a:ln>
                    <a:noFill/>
                  </a:ln>
                  <a:solidFill>
                    <a:srgbClr val="FFFFFF"/>
                  </a:solidFill>
                  <a:effectLst/>
                  <a:uLnTx/>
                  <a:uFillTx/>
                  <a:latin typeface="+mj-lt"/>
                  <a:ea typeface="+mn-ea"/>
                  <a:cs typeface="+mn-cs"/>
                </a:rPr>
                <a:t>Место для текста</a:t>
              </a:r>
              <a:endParaRPr kumimoji="0" lang="en-US" sz="600" b="0" i="0" u="none" strike="noStrike" kern="1200" cap="none" spc="0" normalizeH="0" baseline="0" noProof="0" dirty="0">
                <a:ln>
                  <a:noFill/>
                </a:ln>
                <a:solidFill>
                  <a:srgbClr val="FFFFFF"/>
                </a:solidFill>
                <a:effectLst/>
                <a:uLnTx/>
                <a:uFillTx/>
                <a:latin typeface="+mj-lt"/>
                <a:ea typeface="Questrial" panose="020B0706030804020204" pitchFamily="34" charset="0"/>
                <a:cs typeface="Montserrat" panose="02000000000000000000" pitchFamily="2" charset="0"/>
              </a:endParaRPr>
            </a:p>
          </p:txBody>
        </p:sp>
      </p:grpSp>
      <p:grpSp>
        <p:nvGrpSpPr>
          <p:cNvPr id="21" name="Group 20">
            <a:extLst>
              <a:ext uri="{FF2B5EF4-FFF2-40B4-BE49-F238E27FC236}">
                <a16:creationId xmlns:a16="http://schemas.microsoft.com/office/drawing/2014/main" id="{57FDCE5B-4E2E-4580-B26B-82ED4B8F14D2}"/>
              </a:ext>
            </a:extLst>
          </p:cNvPr>
          <p:cNvGrpSpPr/>
          <p:nvPr/>
        </p:nvGrpSpPr>
        <p:grpSpPr>
          <a:xfrm>
            <a:off x="9088453" y="4770010"/>
            <a:ext cx="2156699" cy="218081"/>
            <a:chOff x="4483925" y="4136029"/>
            <a:chExt cx="3157847" cy="263114"/>
          </a:xfrm>
        </p:grpSpPr>
        <p:sp>
          <p:nvSpPr>
            <p:cNvPr id="22" name="Rounded Rectangle 55">
              <a:extLst>
                <a:ext uri="{FF2B5EF4-FFF2-40B4-BE49-F238E27FC236}">
                  <a16:creationId xmlns:a16="http://schemas.microsoft.com/office/drawing/2014/main" id="{1E555E56-225E-46DC-8647-04453ECB390E}"/>
                </a:ext>
              </a:extLst>
            </p:cNvPr>
            <p:cNvSpPr/>
            <p:nvPr/>
          </p:nvSpPr>
          <p:spPr>
            <a:xfrm>
              <a:off x="4483925" y="4136029"/>
              <a:ext cx="3157847" cy="263114"/>
            </a:xfrm>
            <a:prstGeom prst="roundRect">
              <a:avLst>
                <a:gd name="adj" fmla="val 0"/>
              </a:avLst>
            </a:prstGeom>
            <a:solidFill>
              <a:schemeClr val="bg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Poppins"/>
                <a:ea typeface="Questrial" panose="020B0706030804020204" pitchFamily="34" charset="0"/>
                <a:cs typeface="Questrial" panose="020B0706030804020204" pitchFamily="34" charset="0"/>
              </a:endParaRPr>
            </a:p>
          </p:txBody>
        </p:sp>
        <p:sp>
          <p:nvSpPr>
            <p:cNvPr id="23" name="Rounded Rectangle 56">
              <a:extLst>
                <a:ext uri="{FF2B5EF4-FFF2-40B4-BE49-F238E27FC236}">
                  <a16:creationId xmlns:a16="http://schemas.microsoft.com/office/drawing/2014/main" id="{E9F0BC80-A9C8-4E89-8DC2-DDC3EBB32F2E}"/>
                </a:ext>
              </a:extLst>
            </p:cNvPr>
            <p:cNvSpPr/>
            <p:nvPr/>
          </p:nvSpPr>
          <p:spPr>
            <a:xfrm>
              <a:off x="4483926" y="4136029"/>
              <a:ext cx="2725503" cy="263114"/>
            </a:xfrm>
            <a:prstGeom prst="roundRect">
              <a:avLst>
                <a:gd name="adj"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FFFF"/>
                  </a:solidFill>
                  <a:effectLst/>
                  <a:uLnTx/>
                  <a:uFillTx/>
                  <a:latin typeface="Poppins"/>
                  <a:ea typeface="Questrial" panose="020B0706030804020204" pitchFamily="34" charset="0"/>
                  <a:cs typeface="Montserrat" panose="02000000000000000000" pitchFamily="2" charset="0"/>
                </a:rPr>
                <a:t>82%</a:t>
              </a:r>
            </a:p>
          </p:txBody>
        </p:sp>
        <p:sp>
          <p:nvSpPr>
            <p:cNvPr id="24" name="Rectangle 23">
              <a:extLst>
                <a:ext uri="{FF2B5EF4-FFF2-40B4-BE49-F238E27FC236}">
                  <a16:creationId xmlns:a16="http://schemas.microsoft.com/office/drawing/2014/main" id="{8D65E689-337D-4336-9300-2766E2139979}"/>
                </a:ext>
              </a:extLst>
            </p:cNvPr>
            <p:cNvSpPr/>
            <p:nvPr/>
          </p:nvSpPr>
          <p:spPr>
            <a:xfrm>
              <a:off x="4518552" y="4156191"/>
              <a:ext cx="1164644" cy="222799"/>
            </a:xfrm>
            <a:prstGeom prst="rect">
              <a:avLst/>
            </a:prstGeom>
          </p:spPr>
          <p:txBody>
            <a:bodyPr wrap="none" lIns="91440" tIns="45720" rIns="91440" bIns="4572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600" b="0" i="0" u="none" strike="noStrike" kern="1200" cap="none" spc="0" normalizeH="0" baseline="0" noProof="0" dirty="0">
                  <a:ln>
                    <a:noFill/>
                  </a:ln>
                  <a:solidFill>
                    <a:srgbClr val="FFFFFF"/>
                  </a:solidFill>
                  <a:effectLst/>
                  <a:uLnTx/>
                  <a:uFillTx/>
                  <a:latin typeface="Tahoma"/>
                  <a:ea typeface="+mn-ea"/>
                  <a:cs typeface="+mn-cs"/>
                </a:rPr>
                <a:t>Место для текста</a:t>
              </a:r>
              <a:endParaRPr kumimoji="0" lang="en-US" sz="600" b="0" i="0" u="none" strike="noStrike" kern="1200" cap="none" spc="0" normalizeH="0" baseline="0" noProof="0" dirty="0">
                <a:ln>
                  <a:noFill/>
                </a:ln>
                <a:solidFill>
                  <a:srgbClr val="FFFFFF"/>
                </a:solidFill>
                <a:effectLst/>
                <a:uLnTx/>
                <a:uFillTx/>
                <a:latin typeface="Tahoma"/>
                <a:ea typeface="Questrial" panose="020B0706030804020204" pitchFamily="34" charset="0"/>
                <a:cs typeface="Montserrat" panose="02000000000000000000" pitchFamily="2" charset="0"/>
              </a:endParaRPr>
            </a:p>
          </p:txBody>
        </p:sp>
      </p:grpSp>
      <p:sp>
        <p:nvSpPr>
          <p:cNvPr id="26" name="TextBox 25">
            <a:extLst>
              <a:ext uri="{FF2B5EF4-FFF2-40B4-BE49-F238E27FC236}">
                <a16:creationId xmlns:a16="http://schemas.microsoft.com/office/drawing/2014/main" id="{E5F11D11-03D2-428F-BDEA-8FCF203A66E9}"/>
              </a:ext>
            </a:extLst>
          </p:cNvPr>
          <p:cNvSpPr txBox="1"/>
          <p:nvPr/>
        </p:nvSpPr>
        <p:spPr>
          <a:xfrm>
            <a:off x="906651" y="1830312"/>
            <a:ext cx="2589218"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latin typeface="+mj-lt"/>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latin typeface="+mj-lt"/>
              <a:ea typeface="+mn-ea"/>
              <a:cs typeface="+mn-cs"/>
            </a:endParaRPr>
          </a:p>
        </p:txBody>
      </p:sp>
      <p:grpSp>
        <p:nvGrpSpPr>
          <p:cNvPr id="28" name="Group 27">
            <a:extLst>
              <a:ext uri="{FF2B5EF4-FFF2-40B4-BE49-F238E27FC236}">
                <a16:creationId xmlns:a16="http://schemas.microsoft.com/office/drawing/2014/main" id="{9A0390F7-46EF-438A-B914-FBDF28033FB2}"/>
              </a:ext>
            </a:extLst>
          </p:cNvPr>
          <p:cNvGrpSpPr/>
          <p:nvPr/>
        </p:nvGrpSpPr>
        <p:grpSpPr>
          <a:xfrm>
            <a:off x="935679" y="4095209"/>
            <a:ext cx="2482854" cy="1307559"/>
            <a:chOff x="1167912" y="3642760"/>
            <a:chExt cx="2482854" cy="1307559"/>
          </a:xfrm>
        </p:grpSpPr>
        <p:sp>
          <p:nvSpPr>
            <p:cNvPr id="29" name="TextBox 28">
              <a:extLst>
                <a:ext uri="{FF2B5EF4-FFF2-40B4-BE49-F238E27FC236}">
                  <a16:creationId xmlns:a16="http://schemas.microsoft.com/office/drawing/2014/main" id="{F5CC6806-E4D0-435A-92F0-9EB1440F5570}"/>
                </a:ext>
              </a:extLst>
            </p:cNvPr>
            <p:cNvSpPr txBox="1"/>
            <p:nvPr/>
          </p:nvSpPr>
          <p:spPr>
            <a:xfrm>
              <a:off x="1167912" y="4055202"/>
              <a:ext cx="2482854"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30" name="TextBox 29">
              <a:extLst>
                <a:ext uri="{FF2B5EF4-FFF2-40B4-BE49-F238E27FC236}">
                  <a16:creationId xmlns:a16="http://schemas.microsoft.com/office/drawing/2014/main" id="{17F5666C-4B75-4D3E-A065-4B6D30F875C6}"/>
                </a:ext>
              </a:extLst>
            </p:cNvPr>
            <p:cNvSpPr txBox="1"/>
            <p:nvPr/>
          </p:nvSpPr>
          <p:spPr>
            <a:xfrm>
              <a:off x="1172356" y="3642760"/>
              <a:ext cx="24470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latin typeface="+mj-lt"/>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latin typeface="+mj-lt"/>
                <a:ea typeface="+mn-ea"/>
                <a:cs typeface="+mn-cs"/>
              </a:endParaRPr>
            </a:p>
          </p:txBody>
        </p:sp>
      </p:grpSp>
      <p:grpSp>
        <p:nvGrpSpPr>
          <p:cNvPr id="31" name="Group 30">
            <a:extLst>
              <a:ext uri="{FF2B5EF4-FFF2-40B4-BE49-F238E27FC236}">
                <a16:creationId xmlns:a16="http://schemas.microsoft.com/office/drawing/2014/main" id="{C8055861-87DA-4096-94A6-77AB0987491A}"/>
              </a:ext>
            </a:extLst>
          </p:cNvPr>
          <p:cNvGrpSpPr/>
          <p:nvPr/>
        </p:nvGrpSpPr>
        <p:grpSpPr>
          <a:xfrm>
            <a:off x="9000486" y="1490976"/>
            <a:ext cx="2284863" cy="1591508"/>
            <a:chOff x="1167912" y="3642760"/>
            <a:chExt cx="2482854" cy="1591508"/>
          </a:xfrm>
        </p:grpSpPr>
        <p:sp>
          <p:nvSpPr>
            <p:cNvPr id="32" name="TextBox 31">
              <a:extLst>
                <a:ext uri="{FF2B5EF4-FFF2-40B4-BE49-F238E27FC236}">
                  <a16:creationId xmlns:a16="http://schemas.microsoft.com/office/drawing/2014/main" id="{8044C4FF-CF91-40CA-9FC2-8737148FBB5D}"/>
                </a:ext>
              </a:extLst>
            </p:cNvPr>
            <p:cNvSpPr txBox="1"/>
            <p:nvPr/>
          </p:nvSpPr>
          <p:spPr>
            <a:xfrm>
              <a:off x="1167912" y="4131402"/>
              <a:ext cx="2482854" cy="110286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4AECEE0B-C9E4-4D41-9729-49717A70E683}"/>
                </a:ext>
              </a:extLst>
            </p:cNvPr>
            <p:cNvSpPr txBox="1"/>
            <p:nvPr/>
          </p:nvSpPr>
          <p:spPr>
            <a:xfrm>
              <a:off x="1172356" y="3642760"/>
              <a:ext cx="24470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latin typeface="+mj-lt"/>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latin typeface="+mj-lt"/>
                <a:ea typeface="+mn-ea"/>
                <a:cs typeface="+mn-cs"/>
              </a:endParaRPr>
            </a:p>
          </p:txBody>
        </p:sp>
      </p:grpSp>
      <p:grpSp>
        <p:nvGrpSpPr>
          <p:cNvPr id="34" name="Group 33">
            <a:extLst>
              <a:ext uri="{FF2B5EF4-FFF2-40B4-BE49-F238E27FC236}">
                <a16:creationId xmlns:a16="http://schemas.microsoft.com/office/drawing/2014/main" id="{1B05862B-6326-4A06-B710-0CE813CA9DEF}"/>
              </a:ext>
            </a:extLst>
          </p:cNvPr>
          <p:cNvGrpSpPr/>
          <p:nvPr/>
        </p:nvGrpSpPr>
        <p:grpSpPr>
          <a:xfrm>
            <a:off x="9088453" y="5386352"/>
            <a:ext cx="2156699" cy="218081"/>
            <a:chOff x="4483925" y="4136029"/>
            <a:chExt cx="3157847" cy="263114"/>
          </a:xfrm>
        </p:grpSpPr>
        <p:sp>
          <p:nvSpPr>
            <p:cNvPr id="35" name="Rounded Rectangle 55">
              <a:extLst>
                <a:ext uri="{FF2B5EF4-FFF2-40B4-BE49-F238E27FC236}">
                  <a16:creationId xmlns:a16="http://schemas.microsoft.com/office/drawing/2014/main" id="{EF761B9D-B752-4A6A-81FE-146CCA09CEED}"/>
                </a:ext>
              </a:extLst>
            </p:cNvPr>
            <p:cNvSpPr/>
            <p:nvPr/>
          </p:nvSpPr>
          <p:spPr>
            <a:xfrm>
              <a:off x="4483925" y="4136029"/>
              <a:ext cx="3157847" cy="263114"/>
            </a:xfrm>
            <a:prstGeom prst="roundRect">
              <a:avLst>
                <a:gd name="adj" fmla="val 0"/>
              </a:avLst>
            </a:prstGeom>
            <a:solidFill>
              <a:schemeClr val="bg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Poppins"/>
                <a:ea typeface="Questrial" panose="020B0706030804020204" pitchFamily="34" charset="0"/>
                <a:cs typeface="Questrial" panose="020B0706030804020204" pitchFamily="34" charset="0"/>
              </a:endParaRPr>
            </a:p>
          </p:txBody>
        </p:sp>
        <p:sp>
          <p:nvSpPr>
            <p:cNvPr id="36" name="Rounded Rectangle 56">
              <a:extLst>
                <a:ext uri="{FF2B5EF4-FFF2-40B4-BE49-F238E27FC236}">
                  <a16:creationId xmlns:a16="http://schemas.microsoft.com/office/drawing/2014/main" id="{FAC8035E-D6D1-4D92-8F6C-9D81D74662CC}"/>
                </a:ext>
              </a:extLst>
            </p:cNvPr>
            <p:cNvSpPr/>
            <p:nvPr/>
          </p:nvSpPr>
          <p:spPr>
            <a:xfrm>
              <a:off x="4483926" y="4136029"/>
              <a:ext cx="2725503" cy="263114"/>
            </a:xfrm>
            <a:prstGeom prst="roundRect">
              <a:avLst>
                <a:gd name="adj"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FFFF"/>
                  </a:solidFill>
                  <a:effectLst/>
                  <a:uLnTx/>
                  <a:uFillTx/>
                  <a:latin typeface="Poppins"/>
                  <a:ea typeface="Questrial" panose="020B0706030804020204" pitchFamily="34" charset="0"/>
                  <a:cs typeface="Montserrat" panose="02000000000000000000" pitchFamily="2" charset="0"/>
                </a:rPr>
                <a:t>82%</a:t>
              </a:r>
            </a:p>
          </p:txBody>
        </p:sp>
        <p:sp>
          <p:nvSpPr>
            <p:cNvPr id="37" name="Rectangle 36">
              <a:extLst>
                <a:ext uri="{FF2B5EF4-FFF2-40B4-BE49-F238E27FC236}">
                  <a16:creationId xmlns:a16="http://schemas.microsoft.com/office/drawing/2014/main" id="{64C5411E-F083-4E53-9610-44AD24DFA612}"/>
                </a:ext>
              </a:extLst>
            </p:cNvPr>
            <p:cNvSpPr/>
            <p:nvPr/>
          </p:nvSpPr>
          <p:spPr>
            <a:xfrm>
              <a:off x="4518552" y="4156191"/>
              <a:ext cx="1164644" cy="222799"/>
            </a:xfrm>
            <a:prstGeom prst="rect">
              <a:avLst/>
            </a:prstGeom>
          </p:spPr>
          <p:txBody>
            <a:bodyPr wrap="none" lIns="91440" tIns="45720" rIns="91440" bIns="4572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600" b="0" i="0" u="none" strike="noStrike" kern="1200" cap="none" spc="0" normalizeH="0" baseline="0" noProof="0" dirty="0">
                  <a:ln>
                    <a:noFill/>
                  </a:ln>
                  <a:solidFill>
                    <a:srgbClr val="FFFFFF"/>
                  </a:solidFill>
                  <a:effectLst/>
                  <a:uLnTx/>
                  <a:uFillTx/>
                  <a:latin typeface="Tahoma"/>
                  <a:ea typeface="+mn-ea"/>
                  <a:cs typeface="+mn-cs"/>
                </a:rPr>
                <a:t>Место для текста</a:t>
              </a:r>
              <a:endParaRPr kumimoji="0" lang="en-US" sz="600" b="0" i="0" u="none" strike="noStrike" kern="1200" cap="none" spc="0" normalizeH="0" baseline="0" noProof="0" dirty="0">
                <a:ln>
                  <a:noFill/>
                </a:ln>
                <a:solidFill>
                  <a:srgbClr val="FFFFFF"/>
                </a:solidFill>
                <a:effectLst/>
                <a:uLnTx/>
                <a:uFillTx/>
                <a:latin typeface="Tahoma"/>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3458535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93ACCB2-C378-4695-9102-4F215EC5A4D2}"/>
              </a:ext>
            </a:extLst>
          </p:cNvPr>
          <p:cNvSpPr>
            <a:spLocks noGrp="1"/>
          </p:cNvSpPr>
          <p:nvPr>
            <p:ph type="pic" sz="quarter" idx="10"/>
          </p:nvPr>
        </p:nvSpPr>
        <p:spPr/>
      </p:sp>
      <p:grpSp>
        <p:nvGrpSpPr>
          <p:cNvPr id="7" name="Group 6">
            <a:extLst>
              <a:ext uri="{FF2B5EF4-FFF2-40B4-BE49-F238E27FC236}">
                <a16:creationId xmlns:a16="http://schemas.microsoft.com/office/drawing/2014/main" id="{854F703D-EFCF-485E-9BC2-6441355635E9}"/>
              </a:ext>
            </a:extLst>
          </p:cNvPr>
          <p:cNvGrpSpPr/>
          <p:nvPr/>
        </p:nvGrpSpPr>
        <p:grpSpPr>
          <a:xfrm>
            <a:off x="0" y="415471"/>
            <a:ext cx="12192000" cy="5855607"/>
            <a:chOff x="0" y="415471"/>
            <a:chExt cx="12192000" cy="5855607"/>
          </a:xfrm>
        </p:grpSpPr>
        <p:grpSp>
          <p:nvGrpSpPr>
            <p:cNvPr id="8" name="Group 7">
              <a:extLst>
                <a:ext uri="{FF2B5EF4-FFF2-40B4-BE49-F238E27FC236}">
                  <a16:creationId xmlns:a16="http://schemas.microsoft.com/office/drawing/2014/main" id="{ABF856A9-BA10-4CCD-911E-6A9B03AE9163}"/>
                </a:ext>
              </a:extLst>
            </p:cNvPr>
            <p:cNvGrpSpPr/>
            <p:nvPr/>
          </p:nvGrpSpPr>
          <p:grpSpPr>
            <a:xfrm>
              <a:off x="0" y="415471"/>
              <a:ext cx="1524000" cy="266700"/>
              <a:chOff x="0" y="415471"/>
              <a:chExt cx="1524000" cy="266700"/>
            </a:xfrm>
          </p:grpSpPr>
          <p:cxnSp>
            <p:nvCxnSpPr>
              <p:cNvPr id="12" name="Straight Connector 11">
                <a:extLst>
                  <a:ext uri="{FF2B5EF4-FFF2-40B4-BE49-F238E27FC236}">
                    <a16:creationId xmlns:a16="http://schemas.microsoft.com/office/drawing/2014/main" id="{A430A8B0-C80C-4F9E-9F8B-7382A347D765}"/>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8BAAA8E-E52C-41EE-B5BA-1C1504013CCB}"/>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75B34082-855F-49FF-BD55-B3D28B867C5C}"/>
                </a:ext>
              </a:extLst>
            </p:cNvPr>
            <p:cNvGrpSpPr/>
            <p:nvPr/>
          </p:nvGrpSpPr>
          <p:grpSpPr>
            <a:xfrm rot="10800000">
              <a:off x="10668000" y="6004378"/>
              <a:ext cx="1524000" cy="266700"/>
              <a:chOff x="0" y="415471"/>
              <a:chExt cx="1524000" cy="266700"/>
            </a:xfrm>
          </p:grpSpPr>
          <p:cxnSp>
            <p:nvCxnSpPr>
              <p:cNvPr id="10" name="Straight Connector 9">
                <a:extLst>
                  <a:ext uri="{FF2B5EF4-FFF2-40B4-BE49-F238E27FC236}">
                    <a16:creationId xmlns:a16="http://schemas.microsoft.com/office/drawing/2014/main" id="{1A95432E-068C-4E0A-9F00-823EEBFC1DDA}"/>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A8A0EF0-EF75-435C-BBC0-5BB8493FCFA0}"/>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4" name="Group 13">
            <a:extLst>
              <a:ext uri="{FF2B5EF4-FFF2-40B4-BE49-F238E27FC236}">
                <a16:creationId xmlns:a16="http://schemas.microsoft.com/office/drawing/2014/main" id="{890C0242-DC4A-4BE5-80ED-42A66CCEE205}"/>
              </a:ext>
            </a:extLst>
          </p:cNvPr>
          <p:cNvGrpSpPr/>
          <p:nvPr/>
        </p:nvGrpSpPr>
        <p:grpSpPr>
          <a:xfrm>
            <a:off x="9137878" y="800100"/>
            <a:ext cx="1034819" cy="1034817"/>
            <a:chOff x="6223233" y="1181100"/>
            <a:chExt cx="1034819" cy="1034817"/>
          </a:xfrm>
        </p:grpSpPr>
        <p:sp>
          <p:nvSpPr>
            <p:cNvPr id="15" name="Oval 14">
              <a:extLst>
                <a:ext uri="{FF2B5EF4-FFF2-40B4-BE49-F238E27FC236}">
                  <a16:creationId xmlns:a16="http://schemas.microsoft.com/office/drawing/2014/main" id="{7DAA20A3-56B5-4FA5-83E4-9547EFC913DC}"/>
                </a:ext>
              </a:extLst>
            </p:cNvPr>
            <p:cNvSpPr/>
            <p:nvPr/>
          </p:nvSpPr>
          <p:spPr>
            <a:xfrm>
              <a:off x="6223233" y="1181100"/>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16" name="Lightning Bolt 15">
              <a:extLst>
                <a:ext uri="{FF2B5EF4-FFF2-40B4-BE49-F238E27FC236}">
                  <a16:creationId xmlns:a16="http://schemas.microsoft.com/office/drawing/2014/main" id="{96AED737-9EE4-4935-B533-57D2E696087E}"/>
                </a:ext>
              </a:extLst>
            </p:cNvPr>
            <p:cNvSpPr/>
            <p:nvPr/>
          </p:nvSpPr>
          <p:spPr>
            <a:xfrm>
              <a:off x="6594140" y="1552007"/>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sp>
        <p:nvSpPr>
          <p:cNvPr id="18" name="TextBox 17">
            <a:extLst>
              <a:ext uri="{FF2B5EF4-FFF2-40B4-BE49-F238E27FC236}">
                <a16:creationId xmlns:a16="http://schemas.microsoft.com/office/drawing/2014/main" id="{CB3BA2D0-FA47-4A3A-BEE1-912A2932450A}"/>
              </a:ext>
            </a:extLst>
          </p:cNvPr>
          <p:cNvSpPr txBox="1"/>
          <p:nvPr/>
        </p:nvSpPr>
        <p:spPr>
          <a:xfrm>
            <a:off x="637734" y="5749925"/>
            <a:ext cx="91484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0" u="none" strike="noStrike" kern="1200" cap="none" spc="0" normalizeH="0" baseline="0" noProof="0">
                <a:ln w="19050">
                  <a:noFill/>
                </a:ln>
                <a:solidFill>
                  <a:srgbClr val="2B2B2B">
                    <a:lumMod val="50000"/>
                    <a:lumOff val="50000"/>
                  </a:srgbClr>
                </a:solidFill>
                <a:effectLst/>
                <a:uLnTx/>
                <a:uFillTx/>
                <a:latin typeface="+mj-lt"/>
                <a:ea typeface="+mn-ea"/>
                <a:cs typeface="+mn-cs"/>
              </a:rPr>
              <a:t>Текст</a:t>
            </a:r>
            <a:endParaRPr kumimoji="0" lang="id-ID" sz="1400" b="0" i="0" u="none" strike="noStrike" kern="1200" cap="none" spc="0" normalizeH="0" baseline="0" noProof="0" dirty="0">
              <a:ln w="19050">
                <a:noFill/>
              </a:ln>
              <a:solidFill>
                <a:srgbClr val="2B2B2B">
                  <a:lumMod val="50000"/>
                  <a:lumOff val="50000"/>
                </a:srgbClr>
              </a:solidFill>
              <a:effectLst/>
              <a:uLnTx/>
              <a:uFillTx/>
              <a:latin typeface="+mj-lt"/>
              <a:ea typeface="+mn-ea"/>
              <a:cs typeface="+mn-cs"/>
            </a:endParaRPr>
          </a:p>
        </p:txBody>
      </p:sp>
      <p:grpSp>
        <p:nvGrpSpPr>
          <p:cNvPr id="19" name="Group 18">
            <a:extLst>
              <a:ext uri="{FF2B5EF4-FFF2-40B4-BE49-F238E27FC236}">
                <a16:creationId xmlns:a16="http://schemas.microsoft.com/office/drawing/2014/main" id="{42F55888-903E-40E5-AEED-F105E05DA50A}"/>
              </a:ext>
            </a:extLst>
          </p:cNvPr>
          <p:cNvGrpSpPr/>
          <p:nvPr/>
        </p:nvGrpSpPr>
        <p:grpSpPr>
          <a:xfrm>
            <a:off x="2390211" y="1502669"/>
            <a:ext cx="7411577" cy="2723466"/>
            <a:chOff x="7404220" y="3682058"/>
            <a:chExt cx="3751728" cy="2723466"/>
          </a:xfrm>
        </p:grpSpPr>
        <p:sp>
          <p:nvSpPr>
            <p:cNvPr id="20" name="TextBox 19">
              <a:extLst>
                <a:ext uri="{FF2B5EF4-FFF2-40B4-BE49-F238E27FC236}">
                  <a16:creationId xmlns:a16="http://schemas.microsoft.com/office/drawing/2014/main" id="{6F004E6C-1243-409B-9484-3E3EB9A97EAE}"/>
                </a:ext>
              </a:extLst>
            </p:cNvPr>
            <p:cNvSpPr txBox="1"/>
            <p:nvPr/>
          </p:nvSpPr>
          <p:spPr>
            <a:xfrm>
              <a:off x="7404220" y="3682058"/>
              <a:ext cx="3751728" cy="2554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8000" b="1" i="0" u="none" strike="noStrike" kern="1200" cap="none" spc="0" normalizeH="0" baseline="0" noProof="0" dirty="0">
                  <a:ln w="19050">
                    <a:noFill/>
                  </a:ln>
                  <a:effectLst/>
                  <a:uLnTx/>
                  <a:uFillTx/>
                  <a:latin typeface="+mj-lt"/>
                  <a:ea typeface="+mn-ea"/>
                  <a:cs typeface="+mn-cs"/>
                </a:rPr>
                <a:t>СПАСИБО ЗА ВНИМАНИЕ!</a:t>
              </a:r>
              <a:endParaRPr kumimoji="0" lang="id-ID" sz="8000" b="1" i="0" u="none" strike="noStrike" kern="1200" cap="none" spc="0" normalizeH="0" baseline="0" noProof="0" dirty="0">
                <a:ln w="19050">
                  <a:noFill/>
                </a:ln>
                <a:effectLst/>
                <a:uLnTx/>
                <a:uFillTx/>
                <a:latin typeface="+mj-lt"/>
                <a:ea typeface="+mn-ea"/>
                <a:cs typeface="+mn-cs"/>
              </a:endParaRPr>
            </a:p>
          </p:txBody>
        </p:sp>
        <p:sp>
          <p:nvSpPr>
            <p:cNvPr id="21" name="TextBox 20">
              <a:extLst>
                <a:ext uri="{FF2B5EF4-FFF2-40B4-BE49-F238E27FC236}">
                  <a16:creationId xmlns:a16="http://schemas.microsoft.com/office/drawing/2014/main" id="{6E400105-3379-42F4-918B-D6F02476C2FB}"/>
                </a:ext>
              </a:extLst>
            </p:cNvPr>
            <p:cNvSpPr txBox="1"/>
            <p:nvPr/>
          </p:nvSpPr>
          <p:spPr>
            <a:xfrm>
              <a:off x="7503015" y="6062353"/>
              <a:ext cx="3554138" cy="343171"/>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ru-RU" sz="1200" spc="300" dirty="0">
                  <a:latin typeface="+mj-lt"/>
                  <a:ea typeface="Open Sans" panose="020B0606030504020204" pitchFamily="34" charset="0"/>
                  <a:cs typeface="Open Sans" panose="020B0606030504020204" pitchFamily="34" charset="0"/>
                </a:rPr>
                <a:t>Место для вашего текста</a:t>
              </a:r>
              <a:endParaRPr kumimoji="0" lang="id-ID" sz="1200" b="0" i="0" u="none" strike="noStrike" kern="1200" cap="none" spc="300" normalizeH="0" baseline="0" noProof="0" dirty="0">
                <a:ln>
                  <a:noFill/>
                </a:ln>
                <a:effectLst/>
                <a:uLnTx/>
                <a:uFillTx/>
                <a:latin typeface="+mj-lt"/>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975268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4AF73F21-6B78-499B-B2F1-49244B268E89}"/>
              </a:ext>
            </a:extLst>
          </p:cNvPr>
          <p:cNvGrpSpPr/>
          <p:nvPr/>
        </p:nvGrpSpPr>
        <p:grpSpPr>
          <a:xfrm>
            <a:off x="5210407" y="5063025"/>
            <a:ext cx="1034819" cy="1034817"/>
            <a:chOff x="5235807" y="5164625"/>
            <a:chExt cx="1034819" cy="1034817"/>
          </a:xfrm>
        </p:grpSpPr>
        <p:sp>
          <p:nvSpPr>
            <p:cNvPr id="15" name="Oval 14">
              <a:extLst>
                <a:ext uri="{FF2B5EF4-FFF2-40B4-BE49-F238E27FC236}">
                  <a16:creationId xmlns:a16="http://schemas.microsoft.com/office/drawing/2014/main" id="{C24D8E04-0F61-4E93-9AA1-55B87EE50CAD}"/>
                </a:ext>
              </a:extLst>
            </p:cNvPr>
            <p:cNvSpPr/>
            <p:nvPr/>
          </p:nvSpPr>
          <p:spPr>
            <a:xfrm>
              <a:off x="5235807" y="5164625"/>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16" name="Lightning Bolt 15">
              <a:extLst>
                <a:ext uri="{FF2B5EF4-FFF2-40B4-BE49-F238E27FC236}">
                  <a16:creationId xmlns:a16="http://schemas.microsoft.com/office/drawing/2014/main" id="{5CE3FCF3-BE46-40FF-8417-C689E213558C}"/>
                </a:ext>
              </a:extLst>
            </p:cNvPr>
            <p:cNvSpPr/>
            <p:nvPr/>
          </p:nvSpPr>
          <p:spPr>
            <a:xfrm>
              <a:off x="5606714" y="5535532"/>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grpSp>
        <p:nvGrpSpPr>
          <p:cNvPr id="17" name="Group 16">
            <a:extLst>
              <a:ext uri="{FF2B5EF4-FFF2-40B4-BE49-F238E27FC236}">
                <a16:creationId xmlns:a16="http://schemas.microsoft.com/office/drawing/2014/main" id="{4603CB2E-0E7B-4BF9-A237-BC61808BF1A8}"/>
              </a:ext>
            </a:extLst>
          </p:cNvPr>
          <p:cNvGrpSpPr/>
          <p:nvPr/>
        </p:nvGrpSpPr>
        <p:grpSpPr>
          <a:xfrm>
            <a:off x="0" y="415471"/>
            <a:ext cx="1524000" cy="266700"/>
            <a:chOff x="0" y="415471"/>
            <a:chExt cx="1524000" cy="266700"/>
          </a:xfrm>
        </p:grpSpPr>
        <p:cxnSp>
          <p:nvCxnSpPr>
            <p:cNvPr id="18" name="Straight Connector 17">
              <a:extLst>
                <a:ext uri="{FF2B5EF4-FFF2-40B4-BE49-F238E27FC236}">
                  <a16:creationId xmlns:a16="http://schemas.microsoft.com/office/drawing/2014/main" id="{C49894C1-FAF1-4C5F-98A8-8503328941EA}"/>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9C22C50-BE9A-4D48-B706-47204022F36B}"/>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66E892A7-3C4A-4892-A069-9B85FBF866D8}"/>
              </a:ext>
            </a:extLst>
          </p:cNvPr>
          <p:cNvGrpSpPr/>
          <p:nvPr/>
        </p:nvGrpSpPr>
        <p:grpSpPr>
          <a:xfrm>
            <a:off x="977899" y="4566024"/>
            <a:ext cx="3220334" cy="1134059"/>
            <a:chOff x="8079491" y="1179699"/>
            <a:chExt cx="3220334" cy="1134059"/>
          </a:xfrm>
        </p:grpSpPr>
        <p:sp>
          <p:nvSpPr>
            <p:cNvPr id="25" name="TextBox 24">
              <a:extLst>
                <a:ext uri="{FF2B5EF4-FFF2-40B4-BE49-F238E27FC236}">
                  <a16:creationId xmlns:a16="http://schemas.microsoft.com/office/drawing/2014/main" id="{EE5E47AE-7870-42B0-92E7-2DEDE74D99B2}"/>
                </a:ext>
              </a:extLst>
            </p:cNvPr>
            <p:cNvSpPr txBox="1"/>
            <p:nvPr/>
          </p:nvSpPr>
          <p:spPr>
            <a:xfrm>
              <a:off x="8085842" y="1626390"/>
              <a:ext cx="3213983"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2991F931-32A4-4DC8-95EA-20EB6AE643B7}"/>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
        <p:nvSpPr>
          <p:cNvPr id="29" name="TextBox 28">
            <a:extLst>
              <a:ext uri="{FF2B5EF4-FFF2-40B4-BE49-F238E27FC236}">
                <a16:creationId xmlns:a16="http://schemas.microsoft.com/office/drawing/2014/main" id="{2D713E3C-5225-48A9-83A9-3D534B94EDC3}"/>
              </a:ext>
            </a:extLst>
          </p:cNvPr>
          <p:cNvSpPr txBox="1"/>
          <p:nvPr/>
        </p:nvSpPr>
        <p:spPr>
          <a:xfrm>
            <a:off x="962659" y="1890068"/>
            <a:ext cx="2688721"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latin typeface="+mj-lt"/>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latin typeface="+mj-lt"/>
              <a:ea typeface="+mn-ea"/>
              <a:cs typeface="+mn-cs"/>
            </a:endParaRPr>
          </a:p>
        </p:txBody>
      </p:sp>
      <p:sp>
        <p:nvSpPr>
          <p:cNvPr id="3" name="Picture Placeholder 2">
            <a:extLst>
              <a:ext uri="{FF2B5EF4-FFF2-40B4-BE49-F238E27FC236}">
                <a16:creationId xmlns:a16="http://schemas.microsoft.com/office/drawing/2014/main" id="{D268C700-F282-44ED-BD80-8F2B0225BE73}"/>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E130723-22FC-4FFA-BC32-3E0CDF4073B4}"/>
              </a:ext>
            </a:extLst>
          </p:cNvPr>
          <p:cNvSpPr>
            <a:spLocks noGrp="1"/>
          </p:cNvSpPr>
          <p:nvPr>
            <p:ph type="pic" sz="quarter" idx="11"/>
          </p:nvPr>
        </p:nvSpPr>
        <p:spPr/>
      </p:sp>
    </p:spTree>
    <p:extLst>
      <p:ext uri="{BB962C8B-B14F-4D97-AF65-F5344CB8AC3E}">
        <p14:creationId xmlns:p14="http://schemas.microsoft.com/office/powerpoint/2010/main" val="2657778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D23DB47-8CA0-4512-8944-19C42E9D7664}"/>
              </a:ext>
            </a:extLst>
          </p:cNvPr>
          <p:cNvSpPr>
            <a:spLocks noGrp="1"/>
          </p:cNvSpPr>
          <p:nvPr>
            <p:ph type="pic" sz="quarter" idx="10"/>
          </p:nvPr>
        </p:nvSpPr>
        <p:spPr/>
      </p:sp>
      <p:grpSp>
        <p:nvGrpSpPr>
          <p:cNvPr id="32" name="Group 31">
            <a:extLst>
              <a:ext uri="{FF2B5EF4-FFF2-40B4-BE49-F238E27FC236}">
                <a16:creationId xmlns:a16="http://schemas.microsoft.com/office/drawing/2014/main" id="{2AAD40B7-DC72-4046-BE27-18D731D63CCB}"/>
              </a:ext>
            </a:extLst>
          </p:cNvPr>
          <p:cNvGrpSpPr/>
          <p:nvPr/>
        </p:nvGrpSpPr>
        <p:grpSpPr>
          <a:xfrm>
            <a:off x="0" y="415471"/>
            <a:ext cx="12192000" cy="6024563"/>
            <a:chOff x="0" y="415471"/>
            <a:chExt cx="12192000" cy="6024563"/>
          </a:xfrm>
        </p:grpSpPr>
        <p:grpSp>
          <p:nvGrpSpPr>
            <p:cNvPr id="6" name="Group 5">
              <a:extLst>
                <a:ext uri="{FF2B5EF4-FFF2-40B4-BE49-F238E27FC236}">
                  <a16:creationId xmlns:a16="http://schemas.microsoft.com/office/drawing/2014/main" id="{BA78CBED-CEAD-409F-8862-598A47223898}"/>
                </a:ext>
              </a:extLst>
            </p:cNvPr>
            <p:cNvGrpSpPr/>
            <p:nvPr/>
          </p:nvGrpSpPr>
          <p:grpSpPr>
            <a:xfrm>
              <a:off x="0" y="415471"/>
              <a:ext cx="1524000" cy="266700"/>
              <a:chOff x="0" y="415471"/>
              <a:chExt cx="1524000" cy="266700"/>
            </a:xfrm>
          </p:grpSpPr>
          <p:cxnSp>
            <p:nvCxnSpPr>
              <p:cNvPr id="7" name="Straight Connector 6">
                <a:extLst>
                  <a:ext uri="{FF2B5EF4-FFF2-40B4-BE49-F238E27FC236}">
                    <a16:creationId xmlns:a16="http://schemas.microsoft.com/office/drawing/2014/main" id="{445C9D8C-6FEE-4A4E-A111-3D1E8104CDBB}"/>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107D1D5-E540-4BAE-8144-F95CF49A20F1}"/>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2AC55933-4626-40C3-97A5-90AC636B1B46}"/>
                </a:ext>
              </a:extLst>
            </p:cNvPr>
            <p:cNvGrpSpPr/>
            <p:nvPr/>
          </p:nvGrpSpPr>
          <p:grpSpPr>
            <a:xfrm flipH="1" flipV="1">
              <a:off x="10668000" y="6173334"/>
              <a:ext cx="1524000" cy="266700"/>
              <a:chOff x="0" y="415471"/>
              <a:chExt cx="1524000" cy="266700"/>
            </a:xfrm>
          </p:grpSpPr>
          <p:cxnSp>
            <p:nvCxnSpPr>
              <p:cNvPr id="10" name="Straight Connector 9">
                <a:extLst>
                  <a:ext uri="{FF2B5EF4-FFF2-40B4-BE49-F238E27FC236}">
                    <a16:creationId xmlns:a16="http://schemas.microsoft.com/office/drawing/2014/main" id="{A3F5B6C9-8359-4D16-BEEF-318B2C059720}"/>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057ADD7-452D-4CF3-938F-55BAF3CA5EB5}"/>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2" name="Group 11">
            <a:extLst>
              <a:ext uri="{FF2B5EF4-FFF2-40B4-BE49-F238E27FC236}">
                <a16:creationId xmlns:a16="http://schemas.microsoft.com/office/drawing/2014/main" id="{1CA5C8F6-B329-416D-ADA6-FCF91605D663}"/>
              </a:ext>
            </a:extLst>
          </p:cNvPr>
          <p:cNvGrpSpPr/>
          <p:nvPr/>
        </p:nvGrpSpPr>
        <p:grpSpPr>
          <a:xfrm>
            <a:off x="7647291" y="1320800"/>
            <a:ext cx="1034819" cy="1034817"/>
            <a:chOff x="6223233" y="1181100"/>
            <a:chExt cx="1034819" cy="1034817"/>
          </a:xfrm>
        </p:grpSpPr>
        <p:sp>
          <p:nvSpPr>
            <p:cNvPr id="13" name="Oval 12">
              <a:extLst>
                <a:ext uri="{FF2B5EF4-FFF2-40B4-BE49-F238E27FC236}">
                  <a16:creationId xmlns:a16="http://schemas.microsoft.com/office/drawing/2014/main" id="{69F57D70-E30C-4BE1-9FC8-5624F93E5FB0}"/>
                </a:ext>
              </a:extLst>
            </p:cNvPr>
            <p:cNvSpPr/>
            <p:nvPr/>
          </p:nvSpPr>
          <p:spPr>
            <a:xfrm>
              <a:off x="6223233" y="1181100"/>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14" name="Lightning Bolt 13">
              <a:extLst>
                <a:ext uri="{FF2B5EF4-FFF2-40B4-BE49-F238E27FC236}">
                  <a16:creationId xmlns:a16="http://schemas.microsoft.com/office/drawing/2014/main" id="{539593F0-E533-4DAB-9932-1E8CAAB2186C}"/>
                </a:ext>
              </a:extLst>
            </p:cNvPr>
            <p:cNvSpPr/>
            <p:nvPr/>
          </p:nvSpPr>
          <p:spPr>
            <a:xfrm>
              <a:off x="6594140" y="1552007"/>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grpSp>
        <p:nvGrpSpPr>
          <p:cNvPr id="15" name="Group 14">
            <a:extLst>
              <a:ext uri="{FF2B5EF4-FFF2-40B4-BE49-F238E27FC236}">
                <a16:creationId xmlns:a16="http://schemas.microsoft.com/office/drawing/2014/main" id="{9ADD11CA-933B-4BF1-B636-30A6482065B4}"/>
              </a:ext>
            </a:extLst>
          </p:cNvPr>
          <p:cNvGrpSpPr/>
          <p:nvPr/>
        </p:nvGrpSpPr>
        <p:grpSpPr>
          <a:xfrm>
            <a:off x="912739" y="1295282"/>
            <a:ext cx="2482854" cy="1672004"/>
            <a:chOff x="8082667" y="4196047"/>
            <a:chExt cx="2482854" cy="1672004"/>
          </a:xfrm>
        </p:grpSpPr>
        <p:sp>
          <p:nvSpPr>
            <p:cNvPr id="16" name="TextBox 15">
              <a:extLst>
                <a:ext uri="{FF2B5EF4-FFF2-40B4-BE49-F238E27FC236}">
                  <a16:creationId xmlns:a16="http://schemas.microsoft.com/office/drawing/2014/main" id="{741B5F2E-82A7-4AAE-B63E-9CD469BDC6D0}"/>
                </a:ext>
              </a:extLst>
            </p:cNvPr>
            <p:cNvSpPr txBox="1"/>
            <p:nvPr/>
          </p:nvSpPr>
          <p:spPr>
            <a:xfrm>
              <a:off x="8082667" y="4790833"/>
              <a:ext cx="2482854"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latin typeface="+mj-lt"/>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latin typeface="+mj-lt"/>
                <a:ea typeface="+mn-ea"/>
                <a:cs typeface="+mn-cs"/>
              </a:endParaRPr>
            </a:p>
          </p:txBody>
        </p:sp>
        <p:sp>
          <p:nvSpPr>
            <p:cNvPr id="17" name="TextBox 16">
              <a:extLst>
                <a:ext uri="{FF2B5EF4-FFF2-40B4-BE49-F238E27FC236}">
                  <a16:creationId xmlns:a16="http://schemas.microsoft.com/office/drawing/2014/main" id="{B21C173A-DC8A-4E14-B7F5-EA53A2DBEBE5}"/>
                </a:ext>
              </a:extLst>
            </p:cNvPr>
            <p:cNvSpPr txBox="1"/>
            <p:nvPr/>
          </p:nvSpPr>
          <p:spPr>
            <a:xfrm>
              <a:off x="8133467" y="4196047"/>
              <a:ext cx="2382133" cy="280461"/>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300" normalizeH="0" baseline="0" noProof="0" dirty="0">
                  <a:ln>
                    <a:noFill/>
                  </a:ln>
                  <a:solidFill>
                    <a:srgbClr val="2B2B2B">
                      <a:lumMod val="50000"/>
                      <a:lumOff val="50000"/>
                    </a:srgbClr>
                  </a:solidFill>
                  <a:effectLst/>
                  <a:uLnTx/>
                  <a:uFillTx/>
                  <a:ea typeface="Open Sans" panose="020B0606030504020204" pitchFamily="34" charset="0"/>
                  <a:cs typeface="Open Sans" panose="020B0606030504020204" pitchFamily="34" charset="0"/>
                </a:rPr>
                <a:t>Место для текста</a:t>
              </a:r>
              <a:endParaRPr kumimoji="0" lang="id-ID" sz="900" b="0" i="0" u="none" strike="noStrike" kern="1200" cap="none" spc="300" normalizeH="0" baseline="0" noProof="0" dirty="0">
                <a:ln>
                  <a:noFill/>
                </a:ln>
                <a:solidFill>
                  <a:srgbClr val="2B2B2B">
                    <a:lumMod val="50000"/>
                    <a:lumOff val="50000"/>
                  </a:srgbClr>
                </a:solidFill>
                <a:effectLst/>
                <a:uLnTx/>
                <a:uFillTx/>
                <a:ea typeface="Open Sans" panose="020B0606030504020204" pitchFamily="34" charset="0"/>
                <a:cs typeface="Open Sans" panose="020B0606030504020204" pitchFamily="34" charset="0"/>
              </a:endParaRPr>
            </a:p>
          </p:txBody>
        </p:sp>
      </p:grpSp>
      <p:grpSp>
        <p:nvGrpSpPr>
          <p:cNvPr id="18" name="Group 17">
            <a:extLst>
              <a:ext uri="{FF2B5EF4-FFF2-40B4-BE49-F238E27FC236}">
                <a16:creationId xmlns:a16="http://schemas.microsoft.com/office/drawing/2014/main" id="{948A157B-815E-4081-9A14-115BCC777F00}"/>
              </a:ext>
            </a:extLst>
          </p:cNvPr>
          <p:cNvGrpSpPr/>
          <p:nvPr/>
        </p:nvGrpSpPr>
        <p:grpSpPr>
          <a:xfrm rot="16200000">
            <a:off x="8556238" y="2960873"/>
            <a:ext cx="3458686" cy="1346104"/>
            <a:chOff x="8079491" y="1179699"/>
            <a:chExt cx="3458686" cy="1346104"/>
          </a:xfrm>
        </p:grpSpPr>
        <p:sp>
          <p:nvSpPr>
            <p:cNvPr id="19" name="TextBox 18">
              <a:extLst>
                <a:ext uri="{FF2B5EF4-FFF2-40B4-BE49-F238E27FC236}">
                  <a16:creationId xmlns:a16="http://schemas.microsoft.com/office/drawing/2014/main" id="{3622BBEA-FFBF-41C0-979D-124D8212640A}"/>
                </a:ext>
              </a:extLst>
            </p:cNvPr>
            <p:cNvSpPr txBox="1"/>
            <p:nvPr/>
          </p:nvSpPr>
          <p:spPr>
            <a:xfrm>
              <a:off x="8085842" y="1838435"/>
              <a:ext cx="3452335"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A134C777-F0FB-4B9B-B3C4-AF145F0CE12C}"/>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
        <p:nvSpPr>
          <p:cNvPr id="27" name="TextBox 26">
            <a:extLst>
              <a:ext uri="{FF2B5EF4-FFF2-40B4-BE49-F238E27FC236}">
                <a16:creationId xmlns:a16="http://schemas.microsoft.com/office/drawing/2014/main" id="{3BD85099-ED33-48FA-A2DF-4563862DE113}"/>
              </a:ext>
            </a:extLst>
          </p:cNvPr>
          <p:cNvSpPr txBox="1"/>
          <p:nvPr/>
        </p:nvSpPr>
        <p:spPr>
          <a:xfrm>
            <a:off x="912739" y="3971028"/>
            <a:ext cx="2482854"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297286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67AB19-8AF8-4BBA-B7A2-8B11C406BA3A}"/>
              </a:ext>
            </a:extLst>
          </p:cNvPr>
          <p:cNvSpPr>
            <a:spLocks noGrp="1"/>
          </p:cNvSpPr>
          <p:nvPr>
            <p:ph type="pic" sz="quarter" idx="11"/>
          </p:nvPr>
        </p:nvSpPr>
        <p:spPr/>
      </p:sp>
      <p:grpSp>
        <p:nvGrpSpPr>
          <p:cNvPr id="13" name="Group 12">
            <a:extLst>
              <a:ext uri="{FF2B5EF4-FFF2-40B4-BE49-F238E27FC236}">
                <a16:creationId xmlns:a16="http://schemas.microsoft.com/office/drawing/2014/main" id="{B636EBBE-6BD9-443B-AFE8-1CC12AC8F396}"/>
              </a:ext>
            </a:extLst>
          </p:cNvPr>
          <p:cNvGrpSpPr/>
          <p:nvPr/>
        </p:nvGrpSpPr>
        <p:grpSpPr>
          <a:xfrm>
            <a:off x="10109548" y="1133475"/>
            <a:ext cx="1034819" cy="1034817"/>
            <a:chOff x="6223233" y="1181100"/>
            <a:chExt cx="1034819" cy="1034817"/>
          </a:xfrm>
        </p:grpSpPr>
        <p:sp>
          <p:nvSpPr>
            <p:cNvPr id="14" name="Oval 13">
              <a:extLst>
                <a:ext uri="{FF2B5EF4-FFF2-40B4-BE49-F238E27FC236}">
                  <a16:creationId xmlns:a16="http://schemas.microsoft.com/office/drawing/2014/main" id="{775FF576-F88B-40FA-83CA-53C82A57409F}"/>
                </a:ext>
              </a:extLst>
            </p:cNvPr>
            <p:cNvSpPr/>
            <p:nvPr/>
          </p:nvSpPr>
          <p:spPr>
            <a:xfrm>
              <a:off x="6223233" y="1181100"/>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15" name="Lightning Bolt 14">
              <a:extLst>
                <a:ext uri="{FF2B5EF4-FFF2-40B4-BE49-F238E27FC236}">
                  <a16:creationId xmlns:a16="http://schemas.microsoft.com/office/drawing/2014/main" id="{63B00F84-BA83-43FC-8A48-277080F1F2AD}"/>
                </a:ext>
              </a:extLst>
            </p:cNvPr>
            <p:cNvSpPr/>
            <p:nvPr/>
          </p:nvSpPr>
          <p:spPr>
            <a:xfrm>
              <a:off x="6594140" y="1552007"/>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grpSp>
        <p:nvGrpSpPr>
          <p:cNvPr id="16" name="Group 15">
            <a:extLst>
              <a:ext uri="{FF2B5EF4-FFF2-40B4-BE49-F238E27FC236}">
                <a16:creationId xmlns:a16="http://schemas.microsoft.com/office/drawing/2014/main" id="{B1D92C6F-5188-4E55-B642-D06273E9C122}"/>
              </a:ext>
            </a:extLst>
          </p:cNvPr>
          <p:cNvGrpSpPr/>
          <p:nvPr/>
        </p:nvGrpSpPr>
        <p:grpSpPr>
          <a:xfrm>
            <a:off x="0" y="415471"/>
            <a:ext cx="12192000" cy="6024563"/>
            <a:chOff x="0" y="415471"/>
            <a:chExt cx="12192000" cy="6024563"/>
          </a:xfrm>
        </p:grpSpPr>
        <p:grpSp>
          <p:nvGrpSpPr>
            <p:cNvPr id="17" name="Group 16">
              <a:extLst>
                <a:ext uri="{FF2B5EF4-FFF2-40B4-BE49-F238E27FC236}">
                  <a16:creationId xmlns:a16="http://schemas.microsoft.com/office/drawing/2014/main" id="{BB0327E1-C015-40E4-A836-7FAE529C0618}"/>
                </a:ext>
              </a:extLst>
            </p:cNvPr>
            <p:cNvGrpSpPr/>
            <p:nvPr/>
          </p:nvGrpSpPr>
          <p:grpSpPr>
            <a:xfrm>
              <a:off x="0" y="415471"/>
              <a:ext cx="1524000" cy="266700"/>
              <a:chOff x="0" y="415471"/>
              <a:chExt cx="1524000" cy="266700"/>
            </a:xfrm>
          </p:grpSpPr>
          <p:cxnSp>
            <p:nvCxnSpPr>
              <p:cNvPr id="21" name="Straight Connector 20">
                <a:extLst>
                  <a:ext uri="{FF2B5EF4-FFF2-40B4-BE49-F238E27FC236}">
                    <a16:creationId xmlns:a16="http://schemas.microsoft.com/office/drawing/2014/main" id="{16E375A2-74F7-4D33-9F11-8C862905C4FC}"/>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261E44E-ACA6-4B2B-9078-BFC35524C0C1}"/>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E103123E-F01A-4B88-9AD6-8A6D28CB1FD2}"/>
                </a:ext>
              </a:extLst>
            </p:cNvPr>
            <p:cNvGrpSpPr/>
            <p:nvPr/>
          </p:nvGrpSpPr>
          <p:grpSpPr>
            <a:xfrm flipH="1" flipV="1">
              <a:off x="10668000" y="6173334"/>
              <a:ext cx="1524000" cy="266700"/>
              <a:chOff x="0" y="415471"/>
              <a:chExt cx="1524000" cy="266700"/>
            </a:xfrm>
          </p:grpSpPr>
          <p:cxnSp>
            <p:nvCxnSpPr>
              <p:cNvPr id="19" name="Straight Connector 18">
                <a:extLst>
                  <a:ext uri="{FF2B5EF4-FFF2-40B4-BE49-F238E27FC236}">
                    <a16:creationId xmlns:a16="http://schemas.microsoft.com/office/drawing/2014/main" id="{6F6D9C10-7B91-4AB4-A67A-6C20E595271A}"/>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5657E06-0BAE-4CFC-B02D-F569FDFA4023}"/>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grpSp>
        <p:nvGrpSpPr>
          <p:cNvPr id="23" name="Group 22">
            <a:extLst>
              <a:ext uri="{FF2B5EF4-FFF2-40B4-BE49-F238E27FC236}">
                <a16:creationId xmlns:a16="http://schemas.microsoft.com/office/drawing/2014/main" id="{F665E039-6BC1-4278-9D61-8A8419466E24}"/>
              </a:ext>
            </a:extLst>
          </p:cNvPr>
          <p:cNvGrpSpPr/>
          <p:nvPr/>
        </p:nvGrpSpPr>
        <p:grpSpPr>
          <a:xfrm>
            <a:off x="977899" y="4566024"/>
            <a:ext cx="3220334" cy="1134059"/>
            <a:chOff x="8079491" y="1179699"/>
            <a:chExt cx="3220334" cy="1134059"/>
          </a:xfrm>
        </p:grpSpPr>
        <p:sp>
          <p:nvSpPr>
            <p:cNvPr id="24" name="TextBox 23">
              <a:extLst>
                <a:ext uri="{FF2B5EF4-FFF2-40B4-BE49-F238E27FC236}">
                  <a16:creationId xmlns:a16="http://schemas.microsoft.com/office/drawing/2014/main" id="{8F500D23-975D-4406-936D-1B9E07BAA906}"/>
                </a:ext>
              </a:extLst>
            </p:cNvPr>
            <p:cNvSpPr txBox="1"/>
            <p:nvPr/>
          </p:nvSpPr>
          <p:spPr>
            <a:xfrm>
              <a:off x="8085842" y="1626390"/>
              <a:ext cx="3213983"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104F58BA-D0F8-4CC5-8EF6-9AE6F676CC2C}"/>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
        <p:nvSpPr>
          <p:cNvPr id="27" name="TextBox 26">
            <a:extLst>
              <a:ext uri="{FF2B5EF4-FFF2-40B4-BE49-F238E27FC236}">
                <a16:creationId xmlns:a16="http://schemas.microsoft.com/office/drawing/2014/main" id="{77D532A9-1E75-4664-B5E0-3AB96B5C04A3}"/>
              </a:ext>
            </a:extLst>
          </p:cNvPr>
          <p:cNvSpPr txBox="1"/>
          <p:nvPr/>
        </p:nvSpPr>
        <p:spPr>
          <a:xfrm>
            <a:off x="962659" y="1890068"/>
            <a:ext cx="2757145"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ea typeface="+mn-ea"/>
              <a:cs typeface="+mn-cs"/>
            </a:endParaRPr>
          </a:p>
        </p:txBody>
      </p:sp>
      <p:sp>
        <p:nvSpPr>
          <p:cNvPr id="3" name="Picture Placeholder 2">
            <a:extLst>
              <a:ext uri="{FF2B5EF4-FFF2-40B4-BE49-F238E27FC236}">
                <a16:creationId xmlns:a16="http://schemas.microsoft.com/office/drawing/2014/main" id="{08E4D386-8AB3-422C-9C97-C9696E7393FD}"/>
              </a:ext>
            </a:extLst>
          </p:cNvPr>
          <p:cNvSpPr>
            <a:spLocks noGrp="1"/>
          </p:cNvSpPr>
          <p:nvPr>
            <p:ph type="pic" sz="quarter" idx="10"/>
          </p:nvPr>
        </p:nvSpPr>
        <p:spPr/>
      </p:sp>
    </p:spTree>
    <p:extLst>
      <p:ext uri="{BB962C8B-B14F-4D97-AF65-F5344CB8AC3E}">
        <p14:creationId xmlns:p14="http://schemas.microsoft.com/office/powerpoint/2010/main" val="1096985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D9A9EA8-9DD7-41C6-8BBC-2B4B9862C519}"/>
              </a:ext>
            </a:extLst>
          </p:cNvPr>
          <p:cNvGrpSpPr/>
          <p:nvPr/>
        </p:nvGrpSpPr>
        <p:grpSpPr>
          <a:xfrm>
            <a:off x="0" y="1"/>
            <a:ext cx="12192000" cy="6857999"/>
            <a:chOff x="0" y="1"/>
            <a:chExt cx="12192000" cy="6857999"/>
          </a:xfrm>
        </p:grpSpPr>
        <p:sp>
          <p:nvSpPr>
            <p:cNvPr id="161" name="Rectangle 160">
              <a:extLst>
                <a:ext uri="{FF2B5EF4-FFF2-40B4-BE49-F238E27FC236}">
                  <a16:creationId xmlns:a16="http://schemas.microsoft.com/office/drawing/2014/main" id="{84BE8216-12C8-4C3C-B369-9493FA156673}"/>
                </a:ext>
              </a:extLst>
            </p:cNvPr>
            <p:cNvSpPr/>
            <p:nvPr/>
          </p:nvSpPr>
          <p:spPr>
            <a:xfrm>
              <a:off x="0" y="19698"/>
              <a:ext cx="12192000" cy="3435778"/>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sp>
          <p:nvSpPr>
            <p:cNvPr id="165" name="Freeform: Shape 164">
              <a:extLst>
                <a:ext uri="{FF2B5EF4-FFF2-40B4-BE49-F238E27FC236}">
                  <a16:creationId xmlns:a16="http://schemas.microsoft.com/office/drawing/2014/main" id="{9310C1F7-8DB0-4F02-9A19-DC48E7A92F79}"/>
                </a:ext>
              </a:extLst>
            </p:cNvPr>
            <p:cNvSpPr/>
            <p:nvPr/>
          </p:nvSpPr>
          <p:spPr>
            <a:xfrm>
              <a:off x="5471207" y="1"/>
              <a:ext cx="6720793" cy="6857999"/>
            </a:xfrm>
            <a:custGeom>
              <a:avLst/>
              <a:gdLst>
                <a:gd name="connsiteX0" fmla="*/ 2273498 w 6720793"/>
                <a:gd name="connsiteY0" fmla="*/ 0 h 6857999"/>
                <a:gd name="connsiteX1" fmla="*/ 5163247 w 6720793"/>
                <a:gd name="connsiteY1" fmla="*/ 0 h 6857999"/>
                <a:gd name="connsiteX2" fmla="*/ 5334351 w 6720793"/>
                <a:gd name="connsiteY2" fmla="*/ 74841 h 6857999"/>
                <a:gd name="connsiteX3" fmla="*/ 6634680 w 6720793"/>
                <a:gd name="connsiteY3" fmla="*/ 1114111 h 6857999"/>
                <a:gd name="connsiteX4" fmla="*/ 6720793 w 6720793"/>
                <a:gd name="connsiteY4" fmla="*/ 1232937 h 6857999"/>
                <a:gd name="connsiteX5" fmla="*/ 6720793 w 6720793"/>
                <a:gd name="connsiteY5" fmla="*/ 5625064 h 6857999"/>
                <a:gd name="connsiteX6" fmla="*/ 6634680 w 6720793"/>
                <a:gd name="connsiteY6" fmla="*/ 5743890 h 6857999"/>
                <a:gd name="connsiteX7" fmla="*/ 5334351 w 6720793"/>
                <a:gd name="connsiteY7" fmla="*/ 6783159 h 6857999"/>
                <a:gd name="connsiteX8" fmla="*/ 5163250 w 6720793"/>
                <a:gd name="connsiteY8" fmla="*/ 6857999 h 6857999"/>
                <a:gd name="connsiteX9" fmla="*/ 2273495 w 6720793"/>
                <a:gd name="connsiteY9" fmla="*/ 6857999 h 6857999"/>
                <a:gd name="connsiteX10" fmla="*/ 2272680 w 6720793"/>
                <a:gd name="connsiteY10" fmla="*/ 6857678 h 6857999"/>
                <a:gd name="connsiteX11" fmla="*/ 0 w 6720793"/>
                <a:gd name="connsiteY11" fmla="*/ 3429000 h 6857999"/>
                <a:gd name="connsiteX12" fmla="*/ 2272680 w 6720793"/>
                <a:gd name="connsiteY12" fmla="*/ 32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20793" h="6857999">
                  <a:moveTo>
                    <a:pt x="2273498" y="0"/>
                  </a:moveTo>
                  <a:lnTo>
                    <a:pt x="5163247" y="0"/>
                  </a:lnTo>
                  <a:lnTo>
                    <a:pt x="5334351" y="74841"/>
                  </a:lnTo>
                  <a:cubicBezTo>
                    <a:pt x="5842718" y="319797"/>
                    <a:pt x="6286864" y="676924"/>
                    <a:pt x="6634680" y="1114111"/>
                  </a:cubicBezTo>
                  <a:lnTo>
                    <a:pt x="6720793" y="1232937"/>
                  </a:lnTo>
                  <a:lnTo>
                    <a:pt x="6720793" y="5625064"/>
                  </a:lnTo>
                  <a:lnTo>
                    <a:pt x="6634680" y="5743890"/>
                  </a:lnTo>
                  <a:cubicBezTo>
                    <a:pt x="6286864" y="6181077"/>
                    <a:pt x="5842718" y="6538203"/>
                    <a:pt x="5334351" y="6783159"/>
                  </a:cubicBezTo>
                  <a:lnTo>
                    <a:pt x="5163250" y="6857999"/>
                  </a:lnTo>
                  <a:lnTo>
                    <a:pt x="2273495" y="6857999"/>
                  </a:lnTo>
                  <a:lnTo>
                    <a:pt x="2272680" y="6857678"/>
                  </a:lnTo>
                  <a:cubicBezTo>
                    <a:pt x="937121" y="6292784"/>
                    <a:pt x="0" y="4970330"/>
                    <a:pt x="0" y="3429000"/>
                  </a:cubicBezTo>
                  <a:cubicBezTo>
                    <a:pt x="0" y="1887670"/>
                    <a:pt x="937121" y="565216"/>
                    <a:pt x="2272680" y="323"/>
                  </a:cubicBezTo>
                  <a:close/>
                </a:path>
              </a:pathLst>
            </a:cu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lumMod val="85000"/>
                  </a:srgbClr>
                </a:solidFill>
                <a:effectLst/>
                <a:uLnTx/>
                <a:uFillTx/>
                <a:latin typeface="Poppins"/>
                <a:ea typeface="+mn-ea"/>
                <a:cs typeface="+mn-cs"/>
              </a:endParaRPr>
            </a:p>
          </p:txBody>
        </p:sp>
      </p:grpSp>
      <p:grpSp>
        <p:nvGrpSpPr>
          <p:cNvPr id="129" name="Group 128">
            <a:extLst>
              <a:ext uri="{FF2B5EF4-FFF2-40B4-BE49-F238E27FC236}">
                <a16:creationId xmlns:a16="http://schemas.microsoft.com/office/drawing/2014/main" id="{29D3735F-4C74-4ED7-9693-2806E0473338}"/>
              </a:ext>
            </a:extLst>
          </p:cNvPr>
          <p:cNvGrpSpPr/>
          <p:nvPr/>
        </p:nvGrpSpPr>
        <p:grpSpPr>
          <a:xfrm>
            <a:off x="0" y="415471"/>
            <a:ext cx="1524000" cy="266700"/>
            <a:chOff x="0" y="415471"/>
            <a:chExt cx="1524000" cy="266700"/>
          </a:xfrm>
        </p:grpSpPr>
        <p:cxnSp>
          <p:nvCxnSpPr>
            <p:cNvPr id="133" name="Straight Connector 132">
              <a:extLst>
                <a:ext uri="{FF2B5EF4-FFF2-40B4-BE49-F238E27FC236}">
                  <a16:creationId xmlns:a16="http://schemas.microsoft.com/office/drawing/2014/main" id="{EA9065C1-CFF4-4D32-8497-B77F245A5A5E}"/>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13BC539B-1E38-4146-92E7-5A4E7ACEF766}"/>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38" name="Group 137">
            <a:extLst>
              <a:ext uri="{FF2B5EF4-FFF2-40B4-BE49-F238E27FC236}">
                <a16:creationId xmlns:a16="http://schemas.microsoft.com/office/drawing/2014/main" id="{81F7A3A0-6768-4784-B979-4E3B490B25FE}"/>
              </a:ext>
            </a:extLst>
          </p:cNvPr>
          <p:cNvGrpSpPr/>
          <p:nvPr/>
        </p:nvGrpSpPr>
        <p:grpSpPr>
          <a:xfrm>
            <a:off x="7868286" y="1020050"/>
            <a:ext cx="2823856" cy="1100038"/>
            <a:chOff x="8079491" y="1179699"/>
            <a:chExt cx="4190456" cy="1100038"/>
          </a:xfrm>
        </p:grpSpPr>
        <p:sp>
          <p:nvSpPr>
            <p:cNvPr id="139" name="TextBox 138">
              <a:extLst>
                <a:ext uri="{FF2B5EF4-FFF2-40B4-BE49-F238E27FC236}">
                  <a16:creationId xmlns:a16="http://schemas.microsoft.com/office/drawing/2014/main" id="{283E68D9-545D-4B78-978E-3139BDD6071C}"/>
                </a:ext>
              </a:extLst>
            </p:cNvPr>
            <p:cNvSpPr txBox="1"/>
            <p:nvPr/>
          </p:nvSpPr>
          <p:spPr>
            <a:xfrm>
              <a:off x="8085841" y="1592369"/>
              <a:ext cx="4184106"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endParaRPr>
            </a:p>
          </p:txBody>
        </p:sp>
        <p:sp>
          <p:nvSpPr>
            <p:cNvPr id="140" name="TextBox 139">
              <a:extLst>
                <a:ext uri="{FF2B5EF4-FFF2-40B4-BE49-F238E27FC236}">
                  <a16:creationId xmlns:a16="http://schemas.microsoft.com/office/drawing/2014/main" id="{E9C96E3A-6C5E-4514-AE06-69B431477B8E}"/>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FFFFFF"/>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FFFFFF"/>
                </a:solidFill>
                <a:effectLst/>
                <a:uLnTx/>
                <a:uFillTx/>
                <a:ea typeface="+mn-ea"/>
                <a:cs typeface="+mn-cs"/>
              </a:endParaRPr>
            </a:p>
          </p:txBody>
        </p:sp>
      </p:grpSp>
      <p:grpSp>
        <p:nvGrpSpPr>
          <p:cNvPr id="141" name="Group 140">
            <a:extLst>
              <a:ext uri="{FF2B5EF4-FFF2-40B4-BE49-F238E27FC236}">
                <a16:creationId xmlns:a16="http://schemas.microsoft.com/office/drawing/2014/main" id="{25216C66-6096-43F3-ACAC-90C3706FA8CA}"/>
              </a:ext>
            </a:extLst>
          </p:cNvPr>
          <p:cNvGrpSpPr/>
          <p:nvPr/>
        </p:nvGrpSpPr>
        <p:grpSpPr>
          <a:xfrm>
            <a:off x="7868286" y="2860171"/>
            <a:ext cx="2823856" cy="1100038"/>
            <a:chOff x="8079491" y="1179699"/>
            <a:chExt cx="4190456" cy="1100038"/>
          </a:xfrm>
        </p:grpSpPr>
        <p:sp>
          <p:nvSpPr>
            <p:cNvPr id="142" name="TextBox 141">
              <a:extLst>
                <a:ext uri="{FF2B5EF4-FFF2-40B4-BE49-F238E27FC236}">
                  <a16:creationId xmlns:a16="http://schemas.microsoft.com/office/drawing/2014/main" id="{B0839394-9AF1-479B-B1C8-85AAB6FC7CD5}"/>
                </a:ext>
              </a:extLst>
            </p:cNvPr>
            <p:cNvSpPr txBox="1"/>
            <p:nvPr/>
          </p:nvSpPr>
          <p:spPr>
            <a:xfrm>
              <a:off x="8085842" y="1592369"/>
              <a:ext cx="4184105"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FFFFFF"/>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FFFFFF"/>
                </a:solidFill>
                <a:effectLst/>
                <a:uLnTx/>
                <a:uFillTx/>
                <a:latin typeface="Tahoma"/>
                <a:ea typeface="Open Sans" panose="020B0606030504020204" pitchFamily="34" charset="0"/>
                <a:cs typeface="Open Sans" panose="020B0606030504020204" pitchFamily="34" charset="0"/>
              </a:endParaRPr>
            </a:p>
          </p:txBody>
        </p:sp>
        <p:sp>
          <p:nvSpPr>
            <p:cNvPr id="143" name="TextBox 142">
              <a:extLst>
                <a:ext uri="{FF2B5EF4-FFF2-40B4-BE49-F238E27FC236}">
                  <a16:creationId xmlns:a16="http://schemas.microsoft.com/office/drawing/2014/main" id="{3F850F08-027B-4531-AE49-DCBE8783D804}"/>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FFFFFF"/>
                  </a:solidFill>
                  <a:effectLst/>
                  <a:uLnTx/>
                  <a:uFillTx/>
                  <a:latin typeface="Tahoma"/>
                  <a:ea typeface="+mn-ea"/>
                  <a:cs typeface="+mn-cs"/>
                </a:rPr>
                <a:t>Подзаголовок</a:t>
              </a:r>
              <a:endParaRPr kumimoji="0" lang="id-ID" sz="1400" b="1" i="0" u="none" strike="noStrike" kern="1200" cap="none" spc="0" normalizeH="0" baseline="0" noProof="0" dirty="0">
                <a:ln w="19050">
                  <a:noFill/>
                </a:ln>
                <a:solidFill>
                  <a:srgbClr val="FFFFFF"/>
                </a:solidFill>
                <a:effectLst/>
                <a:uLnTx/>
                <a:uFillTx/>
                <a:latin typeface="Tahoma"/>
                <a:ea typeface="+mn-ea"/>
                <a:cs typeface="+mn-cs"/>
              </a:endParaRPr>
            </a:p>
          </p:txBody>
        </p:sp>
      </p:grpSp>
      <p:grpSp>
        <p:nvGrpSpPr>
          <p:cNvPr id="144" name="Group 143">
            <a:extLst>
              <a:ext uri="{FF2B5EF4-FFF2-40B4-BE49-F238E27FC236}">
                <a16:creationId xmlns:a16="http://schemas.microsoft.com/office/drawing/2014/main" id="{355B9CB1-01BE-43E5-85B9-9F3B9A5C1131}"/>
              </a:ext>
            </a:extLst>
          </p:cNvPr>
          <p:cNvGrpSpPr/>
          <p:nvPr/>
        </p:nvGrpSpPr>
        <p:grpSpPr>
          <a:xfrm>
            <a:off x="7868286" y="4851828"/>
            <a:ext cx="2823856" cy="1100038"/>
            <a:chOff x="8079491" y="1179699"/>
            <a:chExt cx="4190456" cy="1100038"/>
          </a:xfrm>
        </p:grpSpPr>
        <p:sp>
          <p:nvSpPr>
            <p:cNvPr id="145" name="TextBox 144">
              <a:extLst>
                <a:ext uri="{FF2B5EF4-FFF2-40B4-BE49-F238E27FC236}">
                  <a16:creationId xmlns:a16="http://schemas.microsoft.com/office/drawing/2014/main" id="{C5A14C46-4A38-49E7-9165-92C888958B41}"/>
                </a:ext>
              </a:extLst>
            </p:cNvPr>
            <p:cNvSpPr txBox="1"/>
            <p:nvPr/>
          </p:nvSpPr>
          <p:spPr>
            <a:xfrm>
              <a:off x="8085842" y="1592369"/>
              <a:ext cx="4184105"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FFFFFF"/>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FFFFFF"/>
                </a:solidFill>
                <a:effectLst/>
                <a:uLnTx/>
                <a:uFillTx/>
                <a:latin typeface="Tahoma"/>
                <a:ea typeface="Open Sans" panose="020B0606030504020204" pitchFamily="34" charset="0"/>
                <a:cs typeface="Open Sans" panose="020B0606030504020204" pitchFamily="34" charset="0"/>
              </a:endParaRPr>
            </a:p>
          </p:txBody>
        </p:sp>
        <p:sp>
          <p:nvSpPr>
            <p:cNvPr id="146" name="TextBox 145">
              <a:extLst>
                <a:ext uri="{FF2B5EF4-FFF2-40B4-BE49-F238E27FC236}">
                  <a16:creationId xmlns:a16="http://schemas.microsoft.com/office/drawing/2014/main" id="{B82ED8C8-1817-419C-98AC-0C75C0B59BEA}"/>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FFFFFF"/>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FFFFFF"/>
                </a:solidFill>
                <a:effectLst/>
                <a:uLnTx/>
                <a:uFillTx/>
                <a:ea typeface="+mn-ea"/>
                <a:cs typeface="+mn-cs"/>
              </a:endParaRPr>
            </a:p>
          </p:txBody>
        </p:sp>
      </p:grpSp>
      <p:grpSp>
        <p:nvGrpSpPr>
          <p:cNvPr id="150" name="Group 149">
            <a:extLst>
              <a:ext uri="{FF2B5EF4-FFF2-40B4-BE49-F238E27FC236}">
                <a16:creationId xmlns:a16="http://schemas.microsoft.com/office/drawing/2014/main" id="{249C4C5C-A36E-4A2A-BC28-EF03E771709B}"/>
              </a:ext>
            </a:extLst>
          </p:cNvPr>
          <p:cNvGrpSpPr/>
          <p:nvPr/>
        </p:nvGrpSpPr>
        <p:grpSpPr>
          <a:xfrm>
            <a:off x="5060928" y="3028573"/>
            <a:ext cx="820556" cy="820552"/>
            <a:chOff x="9523660" y="2285999"/>
            <a:chExt cx="820556" cy="820552"/>
          </a:xfrm>
        </p:grpSpPr>
        <p:sp>
          <p:nvSpPr>
            <p:cNvPr id="151" name="Oval 150">
              <a:extLst>
                <a:ext uri="{FF2B5EF4-FFF2-40B4-BE49-F238E27FC236}">
                  <a16:creationId xmlns:a16="http://schemas.microsoft.com/office/drawing/2014/main" id="{EB75B82B-CC0F-4DE9-A300-5148AFA50B73}"/>
                </a:ext>
              </a:extLst>
            </p:cNvPr>
            <p:cNvSpPr/>
            <p:nvPr/>
          </p:nvSpPr>
          <p:spPr>
            <a:xfrm>
              <a:off x="9523660" y="2285999"/>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152" name="TextBox 151">
              <a:extLst>
                <a:ext uri="{FF2B5EF4-FFF2-40B4-BE49-F238E27FC236}">
                  <a16:creationId xmlns:a16="http://schemas.microsoft.com/office/drawing/2014/main" id="{5A4316EF-40CB-4101-9EBB-5ADB3A8554F1}"/>
                </a:ext>
              </a:extLst>
            </p:cNvPr>
            <p:cNvSpPr txBox="1"/>
            <p:nvPr/>
          </p:nvSpPr>
          <p:spPr>
            <a:xfrm>
              <a:off x="9663526" y="2542384"/>
              <a:ext cx="54765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02.</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grpSp>
        <p:nvGrpSpPr>
          <p:cNvPr id="160" name="Group 159">
            <a:extLst>
              <a:ext uri="{FF2B5EF4-FFF2-40B4-BE49-F238E27FC236}">
                <a16:creationId xmlns:a16="http://schemas.microsoft.com/office/drawing/2014/main" id="{CBD2794B-F801-40D9-A763-430EA14D5ED8}"/>
              </a:ext>
            </a:extLst>
          </p:cNvPr>
          <p:cNvGrpSpPr/>
          <p:nvPr/>
        </p:nvGrpSpPr>
        <p:grpSpPr>
          <a:xfrm>
            <a:off x="5677673" y="1112252"/>
            <a:ext cx="820556" cy="4669676"/>
            <a:chOff x="5294405" y="1188452"/>
            <a:chExt cx="820556" cy="4669676"/>
          </a:xfrm>
        </p:grpSpPr>
        <p:grpSp>
          <p:nvGrpSpPr>
            <p:cNvPr id="147" name="Group 146">
              <a:extLst>
                <a:ext uri="{FF2B5EF4-FFF2-40B4-BE49-F238E27FC236}">
                  <a16:creationId xmlns:a16="http://schemas.microsoft.com/office/drawing/2014/main" id="{E108900C-D5C3-487B-9BA1-140FBDF888EE}"/>
                </a:ext>
              </a:extLst>
            </p:cNvPr>
            <p:cNvGrpSpPr/>
            <p:nvPr/>
          </p:nvGrpSpPr>
          <p:grpSpPr>
            <a:xfrm>
              <a:off x="5294405" y="1188452"/>
              <a:ext cx="820556" cy="820552"/>
              <a:chOff x="9523660" y="2285999"/>
              <a:chExt cx="820556" cy="820552"/>
            </a:xfrm>
          </p:grpSpPr>
          <p:sp>
            <p:nvSpPr>
              <p:cNvPr id="148" name="Oval 147">
                <a:extLst>
                  <a:ext uri="{FF2B5EF4-FFF2-40B4-BE49-F238E27FC236}">
                    <a16:creationId xmlns:a16="http://schemas.microsoft.com/office/drawing/2014/main" id="{84562CB5-B0EC-4CEB-9F43-84EE77064A98}"/>
                  </a:ext>
                </a:extLst>
              </p:cNvPr>
              <p:cNvSpPr/>
              <p:nvPr/>
            </p:nvSpPr>
            <p:spPr>
              <a:xfrm>
                <a:off x="9523660" y="2285999"/>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149" name="TextBox 148">
                <a:extLst>
                  <a:ext uri="{FF2B5EF4-FFF2-40B4-BE49-F238E27FC236}">
                    <a16:creationId xmlns:a16="http://schemas.microsoft.com/office/drawing/2014/main" id="{CBC2C4B3-191B-4760-BB49-BE66640699D1}"/>
                  </a:ext>
                </a:extLst>
              </p:cNvPr>
              <p:cNvSpPr txBox="1"/>
              <p:nvPr/>
            </p:nvSpPr>
            <p:spPr>
              <a:xfrm>
                <a:off x="9663526" y="2542384"/>
                <a:ext cx="54765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01.</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grpSp>
          <p:nvGrpSpPr>
            <p:cNvPr id="153" name="Group 152">
              <a:extLst>
                <a:ext uri="{FF2B5EF4-FFF2-40B4-BE49-F238E27FC236}">
                  <a16:creationId xmlns:a16="http://schemas.microsoft.com/office/drawing/2014/main" id="{D453511C-9F57-4B6E-A0B6-395995D75B7C}"/>
                </a:ext>
              </a:extLst>
            </p:cNvPr>
            <p:cNvGrpSpPr/>
            <p:nvPr/>
          </p:nvGrpSpPr>
          <p:grpSpPr>
            <a:xfrm>
              <a:off x="5294405" y="5037576"/>
              <a:ext cx="820556" cy="820552"/>
              <a:chOff x="9523660" y="2285999"/>
              <a:chExt cx="820556" cy="820552"/>
            </a:xfrm>
          </p:grpSpPr>
          <p:sp>
            <p:nvSpPr>
              <p:cNvPr id="154" name="Oval 153">
                <a:extLst>
                  <a:ext uri="{FF2B5EF4-FFF2-40B4-BE49-F238E27FC236}">
                    <a16:creationId xmlns:a16="http://schemas.microsoft.com/office/drawing/2014/main" id="{28152AD2-1DB8-45BE-8380-F715E8F84F20}"/>
                  </a:ext>
                </a:extLst>
              </p:cNvPr>
              <p:cNvSpPr/>
              <p:nvPr/>
            </p:nvSpPr>
            <p:spPr>
              <a:xfrm>
                <a:off x="9523660" y="2285999"/>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155" name="TextBox 154">
                <a:extLst>
                  <a:ext uri="{FF2B5EF4-FFF2-40B4-BE49-F238E27FC236}">
                    <a16:creationId xmlns:a16="http://schemas.microsoft.com/office/drawing/2014/main" id="{7FAB15DA-50A3-4781-A91B-0160CF88EE07}"/>
                  </a:ext>
                </a:extLst>
              </p:cNvPr>
              <p:cNvSpPr txBox="1"/>
              <p:nvPr/>
            </p:nvSpPr>
            <p:spPr>
              <a:xfrm>
                <a:off x="9663526" y="2542384"/>
                <a:ext cx="54765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03.</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grpSp>
      <p:sp>
        <p:nvSpPr>
          <p:cNvPr id="157" name="TextBox 156">
            <a:extLst>
              <a:ext uri="{FF2B5EF4-FFF2-40B4-BE49-F238E27FC236}">
                <a16:creationId xmlns:a16="http://schemas.microsoft.com/office/drawing/2014/main" id="{460AFC11-79BD-496C-AFE4-A519BE0BC045}"/>
              </a:ext>
            </a:extLst>
          </p:cNvPr>
          <p:cNvSpPr txBox="1"/>
          <p:nvPr/>
        </p:nvSpPr>
        <p:spPr>
          <a:xfrm>
            <a:off x="1269511" y="1611307"/>
            <a:ext cx="2587142"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ea typeface="+mn-ea"/>
              <a:cs typeface="+mn-cs"/>
            </a:endParaRPr>
          </a:p>
        </p:txBody>
      </p:sp>
      <p:grpSp>
        <p:nvGrpSpPr>
          <p:cNvPr id="163" name="Group 162">
            <a:extLst>
              <a:ext uri="{FF2B5EF4-FFF2-40B4-BE49-F238E27FC236}">
                <a16:creationId xmlns:a16="http://schemas.microsoft.com/office/drawing/2014/main" id="{9E0E2187-DEC8-4C22-BEF1-501B914FB361}"/>
              </a:ext>
            </a:extLst>
          </p:cNvPr>
          <p:cNvGrpSpPr/>
          <p:nvPr/>
        </p:nvGrpSpPr>
        <p:grpSpPr>
          <a:xfrm>
            <a:off x="1298539" y="3919747"/>
            <a:ext cx="2482854" cy="1307559"/>
            <a:chOff x="1167912" y="3642760"/>
            <a:chExt cx="2482854" cy="1307559"/>
          </a:xfrm>
        </p:grpSpPr>
        <p:sp>
          <p:nvSpPr>
            <p:cNvPr id="159" name="TextBox 158">
              <a:extLst>
                <a:ext uri="{FF2B5EF4-FFF2-40B4-BE49-F238E27FC236}">
                  <a16:creationId xmlns:a16="http://schemas.microsoft.com/office/drawing/2014/main" id="{8AC2CEDD-E409-4245-98E1-4F835CFAAA41}"/>
                </a:ext>
              </a:extLst>
            </p:cNvPr>
            <p:cNvSpPr txBox="1"/>
            <p:nvPr/>
          </p:nvSpPr>
          <p:spPr>
            <a:xfrm>
              <a:off x="1167912" y="4055202"/>
              <a:ext cx="2482854"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162" name="TextBox 161">
              <a:extLst>
                <a:ext uri="{FF2B5EF4-FFF2-40B4-BE49-F238E27FC236}">
                  <a16:creationId xmlns:a16="http://schemas.microsoft.com/office/drawing/2014/main" id="{BAE61688-4C81-4453-8DC2-2536A4286173}"/>
                </a:ext>
              </a:extLst>
            </p:cNvPr>
            <p:cNvSpPr txBox="1"/>
            <p:nvPr/>
          </p:nvSpPr>
          <p:spPr>
            <a:xfrm>
              <a:off x="1172356" y="3642760"/>
              <a:ext cx="24470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Tree>
    <p:extLst>
      <p:ext uri="{BB962C8B-B14F-4D97-AF65-F5344CB8AC3E}">
        <p14:creationId xmlns:p14="http://schemas.microsoft.com/office/powerpoint/2010/main" val="383733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FD33DBB-34C9-4B9C-9538-337F5698126F}"/>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B2091D81-980F-4DCA-9538-796AF734A9DC}"/>
              </a:ext>
            </a:extLst>
          </p:cNvPr>
          <p:cNvSpPr>
            <a:spLocks noGrp="1"/>
          </p:cNvSpPr>
          <p:nvPr>
            <p:ph type="pic" sz="quarter" idx="11"/>
          </p:nvPr>
        </p:nvSpPr>
        <p:spPr/>
      </p:sp>
      <p:grpSp>
        <p:nvGrpSpPr>
          <p:cNvPr id="9" name="Group 8">
            <a:extLst>
              <a:ext uri="{FF2B5EF4-FFF2-40B4-BE49-F238E27FC236}">
                <a16:creationId xmlns:a16="http://schemas.microsoft.com/office/drawing/2014/main" id="{98DE5A9B-B772-4808-B941-9D8556E74E6F}"/>
              </a:ext>
            </a:extLst>
          </p:cNvPr>
          <p:cNvGrpSpPr/>
          <p:nvPr/>
        </p:nvGrpSpPr>
        <p:grpSpPr>
          <a:xfrm>
            <a:off x="0" y="415471"/>
            <a:ext cx="12192000" cy="6024563"/>
            <a:chOff x="0" y="415471"/>
            <a:chExt cx="12192000" cy="6024563"/>
          </a:xfrm>
        </p:grpSpPr>
        <p:grpSp>
          <p:nvGrpSpPr>
            <p:cNvPr id="10" name="Group 9">
              <a:extLst>
                <a:ext uri="{FF2B5EF4-FFF2-40B4-BE49-F238E27FC236}">
                  <a16:creationId xmlns:a16="http://schemas.microsoft.com/office/drawing/2014/main" id="{07A2A548-A2C2-428C-8766-C9C70DA51781}"/>
                </a:ext>
              </a:extLst>
            </p:cNvPr>
            <p:cNvGrpSpPr/>
            <p:nvPr/>
          </p:nvGrpSpPr>
          <p:grpSpPr>
            <a:xfrm>
              <a:off x="0" y="415471"/>
              <a:ext cx="1524000" cy="266700"/>
              <a:chOff x="0" y="415471"/>
              <a:chExt cx="1524000" cy="266700"/>
            </a:xfrm>
          </p:grpSpPr>
          <p:cxnSp>
            <p:nvCxnSpPr>
              <p:cNvPr id="14" name="Straight Connector 13">
                <a:extLst>
                  <a:ext uri="{FF2B5EF4-FFF2-40B4-BE49-F238E27FC236}">
                    <a16:creationId xmlns:a16="http://schemas.microsoft.com/office/drawing/2014/main" id="{5FBADB35-9C50-46EF-AA53-CE4ABDB3D651}"/>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F6DA756-D63F-4BD3-A60E-5408288820EA}"/>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D5D3CDF1-5CFD-439C-B38E-AA1E2202ED25}"/>
                </a:ext>
              </a:extLst>
            </p:cNvPr>
            <p:cNvGrpSpPr/>
            <p:nvPr/>
          </p:nvGrpSpPr>
          <p:grpSpPr>
            <a:xfrm flipH="1" flipV="1">
              <a:off x="10668000" y="6173334"/>
              <a:ext cx="1524000" cy="266700"/>
              <a:chOff x="0" y="415471"/>
              <a:chExt cx="1524000" cy="266700"/>
            </a:xfrm>
          </p:grpSpPr>
          <p:cxnSp>
            <p:nvCxnSpPr>
              <p:cNvPr id="12" name="Straight Connector 11">
                <a:extLst>
                  <a:ext uri="{FF2B5EF4-FFF2-40B4-BE49-F238E27FC236}">
                    <a16:creationId xmlns:a16="http://schemas.microsoft.com/office/drawing/2014/main" id="{70683548-2878-46BA-B662-3C9AB9B13CC8}"/>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096F362-0A56-49AD-894A-EDCD59BB9492}"/>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6" name="Group 15">
            <a:extLst>
              <a:ext uri="{FF2B5EF4-FFF2-40B4-BE49-F238E27FC236}">
                <a16:creationId xmlns:a16="http://schemas.microsoft.com/office/drawing/2014/main" id="{AFF1EEA9-9F69-4486-A096-0797D4222E58}"/>
              </a:ext>
            </a:extLst>
          </p:cNvPr>
          <p:cNvGrpSpPr/>
          <p:nvPr/>
        </p:nvGrpSpPr>
        <p:grpSpPr>
          <a:xfrm>
            <a:off x="6456044" y="1030402"/>
            <a:ext cx="820556" cy="3447638"/>
            <a:chOff x="6456044" y="1085851"/>
            <a:chExt cx="820556" cy="3447638"/>
          </a:xfrm>
        </p:grpSpPr>
        <p:sp>
          <p:nvSpPr>
            <p:cNvPr id="17" name="Oval 16">
              <a:extLst>
                <a:ext uri="{FF2B5EF4-FFF2-40B4-BE49-F238E27FC236}">
                  <a16:creationId xmlns:a16="http://schemas.microsoft.com/office/drawing/2014/main" id="{66A579EB-9F43-4C2D-8EC1-01385D41FC19}"/>
                </a:ext>
              </a:extLst>
            </p:cNvPr>
            <p:cNvSpPr/>
            <p:nvPr/>
          </p:nvSpPr>
          <p:spPr>
            <a:xfrm>
              <a:off x="6456044" y="1085851"/>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18" name="TextBox 17">
              <a:extLst>
                <a:ext uri="{FF2B5EF4-FFF2-40B4-BE49-F238E27FC236}">
                  <a16:creationId xmlns:a16="http://schemas.microsoft.com/office/drawing/2014/main" id="{3CC3F4A0-A521-4F5A-AFC1-90CE6E3ADC34}"/>
                </a:ext>
              </a:extLst>
            </p:cNvPr>
            <p:cNvSpPr txBox="1"/>
            <p:nvPr/>
          </p:nvSpPr>
          <p:spPr>
            <a:xfrm>
              <a:off x="6640297" y="1342238"/>
              <a:ext cx="4452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01.</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nvGrpSpPr>
            <p:cNvPr id="19" name="Group 18">
              <a:extLst>
                <a:ext uri="{FF2B5EF4-FFF2-40B4-BE49-F238E27FC236}">
                  <a16:creationId xmlns:a16="http://schemas.microsoft.com/office/drawing/2014/main" id="{A560C75A-6F59-4129-B532-52F47F686AA6}"/>
                </a:ext>
              </a:extLst>
            </p:cNvPr>
            <p:cNvGrpSpPr/>
            <p:nvPr/>
          </p:nvGrpSpPr>
          <p:grpSpPr>
            <a:xfrm>
              <a:off x="6456044" y="3712937"/>
              <a:ext cx="820556" cy="820552"/>
              <a:chOff x="6456044" y="2285999"/>
              <a:chExt cx="820556" cy="820552"/>
            </a:xfrm>
          </p:grpSpPr>
          <p:sp>
            <p:nvSpPr>
              <p:cNvPr id="20" name="Oval 19">
                <a:extLst>
                  <a:ext uri="{FF2B5EF4-FFF2-40B4-BE49-F238E27FC236}">
                    <a16:creationId xmlns:a16="http://schemas.microsoft.com/office/drawing/2014/main" id="{E4DA4614-4820-4AB2-B89E-288852591D6F}"/>
                  </a:ext>
                </a:extLst>
              </p:cNvPr>
              <p:cNvSpPr/>
              <p:nvPr/>
            </p:nvSpPr>
            <p:spPr>
              <a:xfrm>
                <a:off x="6456044" y="2285999"/>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21" name="TextBox 20">
                <a:extLst>
                  <a:ext uri="{FF2B5EF4-FFF2-40B4-BE49-F238E27FC236}">
                    <a16:creationId xmlns:a16="http://schemas.microsoft.com/office/drawing/2014/main" id="{7289EA42-0EAC-4A00-B7B2-9C10B95B546C}"/>
                  </a:ext>
                </a:extLst>
              </p:cNvPr>
              <p:cNvSpPr txBox="1"/>
              <p:nvPr/>
            </p:nvSpPr>
            <p:spPr>
              <a:xfrm>
                <a:off x="6643714" y="2542385"/>
                <a:ext cx="4452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02.</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grpSp>
      <p:grpSp>
        <p:nvGrpSpPr>
          <p:cNvPr id="22" name="Group 21">
            <a:extLst>
              <a:ext uri="{FF2B5EF4-FFF2-40B4-BE49-F238E27FC236}">
                <a16:creationId xmlns:a16="http://schemas.microsoft.com/office/drawing/2014/main" id="{C8D271B7-0E20-47E4-BBAD-97C4BE300883}"/>
              </a:ext>
            </a:extLst>
          </p:cNvPr>
          <p:cNvGrpSpPr/>
          <p:nvPr/>
        </p:nvGrpSpPr>
        <p:grpSpPr>
          <a:xfrm>
            <a:off x="8123958" y="1316528"/>
            <a:ext cx="3220684" cy="1187515"/>
            <a:chOff x="8079491" y="1179699"/>
            <a:chExt cx="4779329" cy="1187515"/>
          </a:xfrm>
        </p:grpSpPr>
        <p:sp>
          <p:nvSpPr>
            <p:cNvPr id="23" name="TextBox 22">
              <a:extLst>
                <a:ext uri="{FF2B5EF4-FFF2-40B4-BE49-F238E27FC236}">
                  <a16:creationId xmlns:a16="http://schemas.microsoft.com/office/drawing/2014/main" id="{49A5DE68-91E9-4D84-8918-F325ADDC1F0A}"/>
                </a:ext>
              </a:extLst>
            </p:cNvPr>
            <p:cNvSpPr txBox="1"/>
            <p:nvPr/>
          </p:nvSpPr>
          <p:spPr>
            <a:xfrm>
              <a:off x="8085841" y="1679846"/>
              <a:ext cx="4772979"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920AAFBB-92B7-494C-B0DA-EB66A10B07E5}"/>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grpSp>
        <p:nvGrpSpPr>
          <p:cNvPr id="25" name="Group 24">
            <a:extLst>
              <a:ext uri="{FF2B5EF4-FFF2-40B4-BE49-F238E27FC236}">
                <a16:creationId xmlns:a16="http://schemas.microsoft.com/office/drawing/2014/main" id="{64C24E78-4DB8-470D-8E81-1E79FF810E80}"/>
              </a:ext>
            </a:extLst>
          </p:cNvPr>
          <p:cNvGrpSpPr/>
          <p:nvPr/>
        </p:nvGrpSpPr>
        <p:grpSpPr>
          <a:xfrm>
            <a:off x="8123958" y="3913874"/>
            <a:ext cx="3220684" cy="1187515"/>
            <a:chOff x="8079491" y="1179699"/>
            <a:chExt cx="4779329" cy="1187515"/>
          </a:xfrm>
        </p:grpSpPr>
        <p:sp>
          <p:nvSpPr>
            <p:cNvPr id="26" name="TextBox 25">
              <a:extLst>
                <a:ext uri="{FF2B5EF4-FFF2-40B4-BE49-F238E27FC236}">
                  <a16:creationId xmlns:a16="http://schemas.microsoft.com/office/drawing/2014/main" id="{04C8669C-EFC0-4B04-8A5A-5DA200B0110C}"/>
                </a:ext>
              </a:extLst>
            </p:cNvPr>
            <p:cNvSpPr txBox="1"/>
            <p:nvPr/>
          </p:nvSpPr>
          <p:spPr>
            <a:xfrm>
              <a:off x="8085841" y="1679846"/>
              <a:ext cx="4772979"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0562AA8C-4B43-416B-9C25-D227EB54CE9B}"/>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
        <p:nvSpPr>
          <p:cNvPr id="29" name="TextBox 28">
            <a:extLst>
              <a:ext uri="{FF2B5EF4-FFF2-40B4-BE49-F238E27FC236}">
                <a16:creationId xmlns:a16="http://schemas.microsoft.com/office/drawing/2014/main" id="{63C6DFEB-2518-4CEC-B034-AE26512DBCEA}"/>
              </a:ext>
            </a:extLst>
          </p:cNvPr>
          <p:cNvSpPr txBox="1"/>
          <p:nvPr/>
        </p:nvSpPr>
        <p:spPr>
          <a:xfrm>
            <a:off x="1193311" y="1560507"/>
            <a:ext cx="2679364"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latin typeface="+mj-lt"/>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latin typeface="+mj-lt"/>
              <a:ea typeface="+mn-ea"/>
              <a:cs typeface="+mn-cs"/>
            </a:endParaRPr>
          </a:p>
        </p:txBody>
      </p:sp>
      <p:grpSp>
        <p:nvGrpSpPr>
          <p:cNvPr id="31" name="Group 30">
            <a:extLst>
              <a:ext uri="{FF2B5EF4-FFF2-40B4-BE49-F238E27FC236}">
                <a16:creationId xmlns:a16="http://schemas.microsoft.com/office/drawing/2014/main" id="{637AF9BF-3D58-4ACB-B906-59BCEA21AE71}"/>
              </a:ext>
            </a:extLst>
          </p:cNvPr>
          <p:cNvGrpSpPr/>
          <p:nvPr/>
        </p:nvGrpSpPr>
        <p:grpSpPr>
          <a:xfrm>
            <a:off x="1222339" y="3919747"/>
            <a:ext cx="2482854" cy="1307559"/>
            <a:chOff x="1167912" y="3642760"/>
            <a:chExt cx="2482854" cy="1307559"/>
          </a:xfrm>
        </p:grpSpPr>
        <p:sp>
          <p:nvSpPr>
            <p:cNvPr id="32" name="TextBox 31">
              <a:extLst>
                <a:ext uri="{FF2B5EF4-FFF2-40B4-BE49-F238E27FC236}">
                  <a16:creationId xmlns:a16="http://schemas.microsoft.com/office/drawing/2014/main" id="{11BC1725-CC0C-4530-9D35-C1D3C629B57C}"/>
                </a:ext>
              </a:extLst>
            </p:cNvPr>
            <p:cNvSpPr txBox="1"/>
            <p:nvPr/>
          </p:nvSpPr>
          <p:spPr>
            <a:xfrm>
              <a:off x="1167912" y="4055202"/>
              <a:ext cx="2482854"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521AED57-60EE-41E1-B4C2-FE5F068A1C14}"/>
                </a:ext>
              </a:extLst>
            </p:cNvPr>
            <p:cNvSpPr txBox="1"/>
            <p:nvPr/>
          </p:nvSpPr>
          <p:spPr>
            <a:xfrm>
              <a:off x="1172356" y="3642760"/>
              <a:ext cx="24470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Tree>
    <p:extLst>
      <p:ext uri="{BB962C8B-B14F-4D97-AF65-F5344CB8AC3E}">
        <p14:creationId xmlns:p14="http://schemas.microsoft.com/office/powerpoint/2010/main" val="928389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17A06D6-6453-44DD-86C5-7B219E972A71}"/>
              </a:ext>
            </a:extLst>
          </p:cNvPr>
          <p:cNvGrpSpPr/>
          <p:nvPr/>
        </p:nvGrpSpPr>
        <p:grpSpPr>
          <a:xfrm>
            <a:off x="0" y="1"/>
            <a:ext cx="12192000" cy="6864777"/>
            <a:chOff x="0" y="1"/>
            <a:chExt cx="12192000" cy="6864777"/>
          </a:xfrm>
        </p:grpSpPr>
        <p:sp>
          <p:nvSpPr>
            <p:cNvPr id="53" name="Rectangle 52">
              <a:extLst>
                <a:ext uri="{FF2B5EF4-FFF2-40B4-BE49-F238E27FC236}">
                  <a16:creationId xmlns:a16="http://schemas.microsoft.com/office/drawing/2014/main" id="{ED2EE158-312E-4F62-AF45-DCF6756FCD2E}"/>
                </a:ext>
              </a:extLst>
            </p:cNvPr>
            <p:cNvSpPr/>
            <p:nvPr/>
          </p:nvSpPr>
          <p:spPr>
            <a:xfrm>
              <a:off x="0" y="3429000"/>
              <a:ext cx="12192000" cy="3435778"/>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sp>
          <p:nvSpPr>
            <p:cNvPr id="52" name="Freeform: Shape 51">
              <a:extLst>
                <a:ext uri="{FF2B5EF4-FFF2-40B4-BE49-F238E27FC236}">
                  <a16:creationId xmlns:a16="http://schemas.microsoft.com/office/drawing/2014/main" id="{02D9B298-B378-43DF-B5C3-BE4311C24B06}"/>
                </a:ext>
              </a:extLst>
            </p:cNvPr>
            <p:cNvSpPr/>
            <p:nvPr/>
          </p:nvSpPr>
          <p:spPr>
            <a:xfrm rot="10800000">
              <a:off x="0" y="1"/>
              <a:ext cx="6720793" cy="6857999"/>
            </a:xfrm>
            <a:custGeom>
              <a:avLst/>
              <a:gdLst>
                <a:gd name="connsiteX0" fmla="*/ 2273498 w 6720793"/>
                <a:gd name="connsiteY0" fmla="*/ 0 h 6857999"/>
                <a:gd name="connsiteX1" fmla="*/ 5163247 w 6720793"/>
                <a:gd name="connsiteY1" fmla="*/ 0 h 6857999"/>
                <a:gd name="connsiteX2" fmla="*/ 5334351 w 6720793"/>
                <a:gd name="connsiteY2" fmla="*/ 74841 h 6857999"/>
                <a:gd name="connsiteX3" fmla="*/ 6634680 w 6720793"/>
                <a:gd name="connsiteY3" fmla="*/ 1114111 h 6857999"/>
                <a:gd name="connsiteX4" fmla="*/ 6720793 w 6720793"/>
                <a:gd name="connsiteY4" fmla="*/ 1232937 h 6857999"/>
                <a:gd name="connsiteX5" fmla="*/ 6720793 w 6720793"/>
                <a:gd name="connsiteY5" fmla="*/ 5625064 h 6857999"/>
                <a:gd name="connsiteX6" fmla="*/ 6634680 w 6720793"/>
                <a:gd name="connsiteY6" fmla="*/ 5743890 h 6857999"/>
                <a:gd name="connsiteX7" fmla="*/ 5334351 w 6720793"/>
                <a:gd name="connsiteY7" fmla="*/ 6783159 h 6857999"/>
                <a:gd name="connsiteX8" fmla="*/ 5163250 w 6720793"/>
                <a:gd name="connsiteY8" fmla="*/ 6857999 h 6857999"/>
                <a:gd name="connsiteX9" fmla="*/ 2273495 w 6720793"/>
                <a:gd name="connsiteY9" fmla="*/ 6857999 h 6857999"/>
                <a:gd name="connsiteX10" fmla="*/ 2272680 w 6720793"/>
                <a:gd name="connsiteY10" fmla="*/ 6857678 h 6857999"/>
                <a:gd name="connsiteX11" fmla="*/ 0 w 6720793"/>
                <a:gd name="connsiteY11" fmla="*/ 3429000 h 6857999"/>
                <a:gd name="connsiteX12" fmla="*/ 2272680 w 6720793"/>
                <a:gd name="connsiteY12" fmla="*/ 323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20793" h="6857999">
                  <a:moveTo>
                    <a:pt x="2273498" y="0"/>
                  </a:moveTo>
                  <a:lnTo>
                    <a:pt x="5163247" y="0"/>
                  </a:lnTo>
                  <a:lnTo>
                    <a:pt x="5334351" y="74841"/>
                  </a:lnTo>
                  <a:cubicBezTo>
                    <a:pt x="5842718" y="319797"/>
                    <a:pt x="6286864" y="676924"/>
                    <a:pt x="6634680" y="1114111"/>
                  </a:cubicBezTo>
                  <a:lnTo>
                    <a:pt x="6720793" y="1232937"/>
                  </a:lnTo>
                  <a:lnTo>
                    <a:pt x="6720793" y="5625064"/>
                  </a:lnTo>
                  <a:lnTo>
                    <a:pt x="6634680" y="5743890"/>
                  </a:lnTo>
                  <a:cubicBezTo>
                    <a:pt x="6286864" y="6181077"/>
                    <a:pt x="5842718" y="6538203"/>
                    <a:pt x="5334351" y="6783159"/>
                  </a:cubicBezTo>
                  <a:lnTo>
                    <a:pt x="5163250" y="6857999"/>
                  </a:lnTo>
                  <a:lnTo>
                    <a:pt x="2273495" y="6857999"/>
                  </a:lnTo>
                  <a:lnTo>
                    <a:pt x="2272680" y="6857678"/>
                  </a:lnTo>
                  <a:cubicBezTo>
                    <a:pt x="937121" y="6292784"/>
                    <a:pt x="0" y="4970330"/>
                    <a:pt x="0" y="3429000"/>
                  </a:cubicBezTo>
                  <a:cubicBezTo>
                    <a:pt x="0" y="1887670"/>
                    <a:pt x="937121" y="565216"/>
                    <a:pt x="2272680" y="323"/>
                  </a:cubicBezTo>
                  <a:close/>
                </a:path>
              </a:pathLst>
            </a:cu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lumMod val="85000"/>
                  </a:srgbClr>
                </a:solidFill>
                <a:effectLst/>
                <a:uLnTx/>
                <a:uFillTx/>
                <a:latin typeface="Poppins"/>
                <a:ea typeface="+mn-ea"/>
                <a:cs typeface="+mn-cs"/>
              </a:endParaRPr>
            </a:p>
          </p:txBody>
        </p:sp>
      </p:grpSp>
      <p:grpSp>
        <p:nvGrpSpPr>
          <p:cNvPr id="47" name="Group 46">
            <a:extLst>
              <a:ext uri="{FF2B5EF4-FFF2-40B4-BE49-F238E27FC236}">
                <a16:creationId xmlns:a16="http://schemas.microsoft.com/office/drawing/2014/main" id="{E9191AD1-2DF4-4F7B-9E22-6AC7C4112D5E}"/>
              </a:ext>
            </a:extLst>
          </p:cNvPr>
          <p:cNvGrpSpPr/>
          <p:nvPr/>
        </p:nvGrpSpPr>
        <p:grpSpPr>
          <a:xfrm flipH="1" flipV="1">
            <a:off x="10668000" y="6173334"/>
            <a:ext cx="1524000" cy="266700"/>
            <a:chOff x="0" y="415471"/>
            <a:chExt cx="1524000" cy="266700"/>
          </a:xfrm>
        </p:grpSpPr>
        <p:cxnSp>
          <p:nvCxnSpPr>
            <p:cNvPr id="48" name="Straight Connector 47">
              <a:extLst>
                <a:ext uri="{FF2B5EF4-FFF2-40B4-BE49-F238E27FC236}">
                  <a16:creationId xmlns:a16="http://schemas.microsoft.com/office/drawing/2014/main" id="{072E15BE-9258-4BDD-BD97-869C5E366976}"/>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646A71E-BE78-4EB7-9355-5421C032CB78}"/>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a:extLst>
              <a:ext uri="{FF2B5EF4-FFF2-40B4-BE49-F238E27FC236}">
                <a16:creationId xmlns:a16="http://schemas.microsoft.com/office/drawing/2014/main" id="{9E311BE0-8393-4DA3-8058-5FC618CEC73B}"/>
              </a:ext>
            </a:extLst>
          </p:cNvPr>
          <p:cNvSpPr txBox="1"/>
          <p:nvPr/>
        </p:nvSpPr>
        <p:spPr>
          <a:xfrm>
            <a:off x="1316393" y="1611307"/>
            <a:ext cx="2776636"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FFFFFF"/>
                </a:solidFill>
                <a:effectLst/>
                <a:uLnTx/>
                <a:uFillTx/>
                <a:ea typeface="+mn-ea"/>
                <a:cs typeface="+mn-cs"/>
              </a:rPr>
              <a:t>Заголовок слайда</a:t>
            </a:r>
            <a:endParaRPr kumimoji="0" lang="id-ID" sz="3200" b="1" i="0" u="none" strike="noStrike" kern="1200" cap="none" spc="0" normalizeH="0" baseline="0" noProof="0" dirty="0">
              <a:ln w="19050">
                <a:noFill/>
              </a:ln>
              <a:solidFill>
                <a:srgbClr val="FFFFFF"/>
              </a:solidFill>
              <a:effectLst/>
              <a:uLnTx/>
              <a:uFillTx/>
              <a:ea typeface="+mn-ea"/>
              <a:cs typeface="+mn-cs"/>
            </a:endParaRPr>
          </a:p>
        </p:txBody>
      </p:sp>
      <p:grpSp>
        <p:nvGrpSpPr>
          <p:cNvPr id="57" name="Group 56">
            <a:extLst>
              <a:ext uri="{FF2B5EF4-FFF2-40B4-BE49-F238E27FC236}">
                <a16:creationId xmlns:a16="http://schemas.microsoft.com/office/drawing/2014/main" id="{F2D4F6A2-3126-494A-B2C1-FEDAEA285600}"/>
              </a:ext>
            </a:extLst>
          </p:cNvPr>
          <p:cNvGrpSpPr/>
          <p:nvPr/>
        </p:nvGrpSpPr>
        <p:grpSpPr>
          <a:xfrm>
            <a:off x="1345420" y="3675354"/>
            <a:ext cx="2917783" cy="1277610"/>
            <a:chOff x="1167911" y="3464960"/>
            <a:chExt cx="2917783" cy="1277610"/>
          </a:xfrm>
        </p:grpSpPr>
        <p:sp>
          <p:nvSpPr>
            <p:cNvPr id="58" name="TextBox 57">
              <a:extLst>
                <a:ext uri="{FF2B5EF4-FFF2-40B4-BE49-F238E27FC236}">
                  <a16:creationId xmlns:a16="http://schemas.microsoft.com/office/drawing/2014/main" id="{906C33A2-E62D-4030-BBB9-8B8D84D44E85}"/>
                </a:ext>
              </a:extLst>
            </p:cNvPr>
            <p:cNvSpPr txBox="1"/>
            <p:nvPr/>
          </p:nvSpPr>
          <p:spPr>
            <a:xfrm>
              <a:off x="1167911" y="4055202"/>
              <a:ext cx="2917783"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chemeClr val="bg1"/>
                </a:solidFill>
                <a:effectLst/>
                <a:uLnTx/>
                <a:uFillTx/>
                <a:latin typeface="Tahoma"/>
                <a:ea typeface="Open Sans" panose="020B0606030504020204" pitchFamily="34" charset="0"/>
                <a:cs typeface="Open Sans" panose="020B0606030504020204" pitchFamily="34" charset="0"/>
              </a:endParaRPr>
            </a:p>
          </p:txBody>
        </p:sp>
        <p:sp>
          <p:nvSpPr>
            <p:cNvPr id="59" name="TextBox 58">
              <a:extLst>
                <a:ext uri="{FF2B5EF4-FFF2-40B4-BE49-F238E27FC236}">
                  <a16:creationId xmlns:a16="http://schemas.microsoft.com/office/drawing/2014/main" id="{E8879B46-0A56-4BDD-8B32-1A40D8C72FAF}"/>
                </a:ext>
              </a:extLst>
            </p:cNvPr>
            <p:cNvSpPr txBox="1"/>
            <p:nvPr/>
          </p:nvSpPr>
          <p:spPr>
            <a:xfrm>
              <a:off x="1172356" y="3464960"/>
              <a:ext cx="24470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FFFFFF"/>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FFFFFF"/>
                </a:solidFill>
                <a:effectLst/>
                <a:uLnTx/>
                <a:uFillTx/>
                <a:ea typeface="+mn-ea"/>
                <a:cs typeface="+mn-cs"/>
              </a:endParaRPr>
            </a:p>
          </p:txBody>
        </p:sp>
      </p:grpSp>
      <p:grpSp>
        <p:nvGrpSpPr>
          <p:cNvPr id="60" name="Group 59">
            <a:extLst>
              <a:ext uri="{FF2B5EF4-FFF2-40B4-BE49-F238E27FC236}">
                <a16:creationId xmlns:a16="http://schemas.microsoft.com/office/drawing/2014/main" id="{63E56CD4-1891-499E-B6B4-94A044F0B968}"/>
              </a:ext>
            </a:extLst>
          </p:cNvPr>
          <p:cNvGrpSpPr/>
          <p:nvPr/>
        </p:nvGrpSpPr>
        <p:grpSpPr>
          <a:xfrm>
            <a:off x="6310515" y="3028573"/>
            <a:ext cx="820556" cy="820552"/>
            <a:chOff x="9523660" y="2285999"/>
            <a:chExt cx="820556" cy="820552"/>
          </a:xfrm>
        </p:grpSpPr>
        <p:sp>
          <p:nvSpPr>
            <p:cNvPr id="61" name="Oval 60">
              <a:extLst>
                <a:ext uri="{FF2B5EF4-FFF2-40B4-BE49-F238E27FC236}">
                  <a16:creationId xmlns:a16="http://schemas.microsoft.com/office/drawing/2014/main" id="{B9B6D206-E13D-45A1-94BB-9AE26DF6FFBB}"/>
                </a:ext>
              </a:extLst>
            </p:cNvPr>
            <p:cNvSpPr/>
            <p:nvPr/>
          </p:nvSpPr>
          <p:spPr>
            <a:xfrm>
              <a:off x="9523660" y="2285999"/>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62" name="TextBox 61">
              <a:extLst>
                <a:ext uri="{FF2B5EF4-FFF2-40B4-BE49-F238E27FC236}">
                  <a16:creationId xmlns:a16="http://schemas.microsoft.com/office/drawing/2014/main" id="{A0B7A466-FAE9-47A8-AC1B-E5464E6E24DA}"/>
                </a:ext>
              </a:extLst>
            </p:cNvPr>
            <p:cNvSpPr txBox="1"/>
            <p:nvPr/>
          </p:nvSpPr>
          <p:spPr>
            <a:xfrm>
              <a:off x="9663526" y="2542384"/>
              <a:ext cx="54765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02.</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grpSp>
        <p:nvGrpSpPr>
          <p:cNvPr id="63" name="Group 62">
            <a:extLst>
              <a:ext uri="{FF2B5EF4-FFF2-40B4-BE49-F238E27FC236}">
                <a16:creationId xmlns:a16="http://schemas.microsoft.com/office/drawing/2014/main" id="{8328B54C-AD76-4932-9C18-0A6C3E5F87B2}"/>
              </a:ext>
            </a:extLst>
          </p:cNvPr>
          <p:cNvGrpSpPr/>
          <p:nvPr/>
        </p:nvGrpSpPr>
        <p:grpSpPr>
          <a:xfrm>
            <a:off x="5677673" y="1112252"/>
            <a:ext cx="820556" cy="4669676"/>
            <a:chOff x="5294405" y="1188452"/>
            <a:chExt cx="820556" cy="4669676"/>
          </a:xfrm>
        </p:grpSpPr>
        <p:grpSp>
          <p:nvGrpSpPr>
            <p:cNvPr id="64" name="Group 63">
              <a:extLst>
                <a:ext uri="{FF2B5EF4-FFF2-40B4-BE49-F238E27FC236}">
                  <a16:creationId xmlns:a16="http://schemas.microsoft.com/office/drawing/2014/main" id="{15FE3387-9DFE-42DF-8E5C-4E95C288362C}"/>
                </a:ext>
              </a:extLst>
            </p:cNvPr>
            <p:cNvGrpSpPr/>
            <p:nvPr/>
          </p:nvGrpSpPr>
          <p:grpSpPr>
            <a:xfrm>
              <a:off x="5294405" y="1188452"/>
              <a:ext cx="820556" cy="820552"/>
              <a:chOff x="9523660" y="2285999"/>
              <a:chExt cx="820556" cy="820552"/>
            </a:xfrm>
          </p:grpSpPr>
          <p:sp>
            <p:nvSpPr>
              <p:cNvPr id="68" name="Oval 67">
                <a:extLst>
                  <a:ext uri="{FF2B5EF4-FFF2-40B4-BE49-F238E27FC236}">
                    <a16:creationId xmlns:a16="http://schemas.microsoft.com/office/drawing/2014/main" id="{8F38D57F-C0B6-432D-B4B0-90999285C85B}"/>
                  </a:ext>
                </a:extLst>
              </p:cNvPr>
              <p:cNvSpPr/>
              <p:nvPr/>
            </p:nvSpPr>
            <p:spPr>
              <a:xfrm>
                <a:off x="9523660" y="2285999"/>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69" name="TextBox 68">
                <a:extLst>
                  <a:ext uri="{FF2B5EF4-FFF2-40B4-BE49-F238E27FC236}">
                    <a16:creationId xmlns:a16="http://schemas.microsoft.com/office/drawing/2014/main" id="{0524386F-6540-478C-BC70-9A47CE980E03}"/>
                  </a:ext>
                </a:extLst>
              </p:cNvPr>
              <p:cNvSpPr txBox="1"/>
              <p:nvPr/>
            </p:nvSpPr>
            <p:spPr>
              <a:xfrm>
                <a:off x="9663526" y="2542384"/>
                <a:ext cx="54765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01.</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grpSp>
          <p:nvGrpSpPr>
            <p:cNvPr id="65" name="Group 64">
              <a:extLst>
                <a:ext uri="{FF2B5EF4-FFF2-40B4-BE49-F238E27FC236}">
                  <a16:creationId xmlns:a16="http://schemas.microsoft.com/office/drawing/2014/main" id="{F5C8F990-E401-4796-97BF-38172BA1BB4D}"/>
                </a:ext>
              </a:extLst>
            </p:cNvPr>
            <p:cNvGrpSpPr/>
            <p:nvPr/>
          </p:nvGrpSpPr>
          <p:grpSpPr>
            <a:xfrm>
              <a:off x="5294405" y="5037576"/>
              <a:ext cx="820556" cy="820552"/>
              <a:chOff x="9523660" y="2285999"/>
              <a:chExt cx="820556" cy="820552"/>
            </a:xfrm>
          </p:grpSpPr>
          <p:sp>
            <p:nvSpPr>
              <p:cNvPr id="66" name="Oval 65">
                <a:extLst>
                  <a:ext uri="{FF2B5EF4-FFF2-40B4-BE49-F238E27FC236}">
                    <a16:creationId xmlns:a16="http://schemas.microsoft.com/office/drawing/2014/main" id="{A68B6A19-5949-43CB-8F65-3E810317E1C1}"/>
                  </a:ext>
                </a:extLst>
              </p:cNvPr>
              <p:cNvSpPr/>
              <p:nvPr/>
            </p:nvSpPr>
            <p:spPr>
              <a:xfrm>
                <a:off x="9523660" y="2285999"/>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67" name="TextBox 66">
                <a:extLst>
                  <a:ext uri="{FF2B5EF4-FFF2-40B4-BE49-F238E27FC236}">
                    <a16:creationId xmlns:a16="http://schemas.microsoft.com/office/drawing/2014/main" id="{E8589DE0-7009-473F-8842-C2F844CA5B2B}"/>
                  </a:ext>
                </a:extLst>
              </p:cNvPr>
              <p:cNvSpPr txBox="1"/>
              <p:nvPr/>
            </p:nvSpPr>
            <p:spPr>
              <a:xfrm>
                <a:off x="9663526" y="2542384"/>
                <a:ext cx="54765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03.</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grpSp>
      <p:grpSp>
        <p:nvGrpSpPr>
          <p:cNvPr id="70" name="Group 69">
            <a:extLst>
              <a:ext uri="{FF2B5EF4-FFF2-40B4-BE49-F238E27FC236}">
                <a16:creationId xmlns:a16="http://schemas.microsoft.com/office/drawing/2014/main" id="{8B07AB3F-C39D-4DF5-A191-7D27CEEEC07A}"/>
              </a:ext>
            </a:extLst>
          </p:cNvPr>
          <p:cNvGrpSpPr/>
          <p:nvPr/>
        </p:nvGrpSpPr>
        <p:grpSpPr>
          <a:xfrm>
            <a:off x="7953675" y="1020050"/>
            <a:ext cx="2823856" cy="1100038"/>
            <a:chOff x="8079491" y="1179699"/>
            <a:chExt cx="4190456" cy="1100038"/>
          </a:xfrm>
        </p:grpSpPr>
        <p:sp>
          <p:nvSpPr>
            <p:cNvPr id="71" name="TextBox 70">
              <a:extLst>
                <a:ext uri="{FF2B5EF4-FFF2-40B4-BE49-F238E27FC236}">
                  <a16:creationId xmlns:a16="http://schemas.microsoft.com/office/drawing/2014/main" id="{195E0329-48A6-434B-80ED-A25555A7DB33}"/>
                </a:ext>
              </a:extLst>
            </p:cNvPr>
            <p:cNvSpPr txBox="1"/>
            <p:nvPr/>
          </p:nvSpPr>
          <p:spPr>
            <a:xfrm>
              <a:off x="8085841" y="1592369"/>
              <a:ext cx="4184106"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72" name="TextBox 71">
              <a:extLst>
                <a:ext uri="{FF2B5EF4-FFF2-40B4-BE49-F238E27FC236}">
                  <a16:creationId xmlns:a16="http://schemas.microsoft.com/office/drawing/2014/main" id="{60884B85-7262-4764-9CE5-B13143B4FAC1}"/>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grpSp>
        <p:nvGrpSpPr>
          <p:cNvPr id="73" name="Group 72">
            <a:extLst>
              <a:ext uri="{FF2B5EF4-FFF2-40B4-BE49-F238E27FC236}">
                <a16:creationId xmlns:a16="http://schemas.microsoft.com/office/drawing/2014/main" id="{9839311F-2CFA-4697-822E-9FE13B07B663}"/>
              </a:ext>
            </a:extLst>
          </p:cNvPr>
          <p:cNvGrpSpPr/>
          <p:nvPr/>
        </p:nvGrpSpPr>
        <p:grpSpPr>
          <a:xfrm>
            <a:off x="7953675" y="2860171"/>
            <a:ext cx="2823856" cy="1100038"/>
            <a:chOff x="8079491" y="1179699"/>
            <a:chExt cx="4190456" cy="1100038"/>
          </a:xfrm>
        </p:grpSpPr>
        <p:sp>
          <p:nvSpPr>
            <p:cNvPr id="74" name="TextBox 73">
              <a:extLst>
                <a:ext uri="{FF2B5EF4-FFF2-40B4-BE49-F238E27FC236}">
                  <a16:creationId xmlns:a16="http://schemas.microsoft.com/office/drawing/2014/main" id="{9BC591B5-727E-4C82-97DA-529CFEB228D6}"/>
                </a:ext>
              </a:extLst>
            </p:cNvPr>
            <p:cNvSpPr txBox="1"/>
            <p:nvPr/>
          </p:nvSpPr>
          <p:spPr>
            <a:xfrm>
              <a:off x="8085842" y="1592369"/>
              <a:ext cx="4184105"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75" name="TextBox 74">
              <a:extLst>
                <a:ext uri="{FF2B5EF4-FFF2-40B4-BE49-F238E27FC236}">
                  <a16:creationId xmlns:a16="http://schemas.microsoft.com/office/drawing/2014/main" id="{957C6E74-1A9C-4673-9497-F886667C2DBC}"/>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grpSp>
        <p:nvGrpSpPr>
          <p:cNvPr id="76" name="Group 75">
            <a:extLst>
              <a:ext uri="{FF2B5EF4-FFF2-40B4-BE49-F238E27FC236}">
                <a16:creationId xmlns:a16="http://schemas.microsoft.com/office/drawing/2014/main" id="{7CF3F320-4D33-4619-BC3F-772807004C02}"/>
              </a:ext>
            </a:extLst>
          </p:cNvPr>
          <p:cNvGrpSpPr/>
          <p:nvPr/>
        </p:nvGrpSpPr>
        <p:grpSpPr>
          <a:xfrm>
            <a:off x="7953675" y="4851828"/>
            <a:ext cx="2823856" cy="1100038"/>
            <a:chOff x="8079491" y="1179699"/>
            <a:chExt cx="4190456" cy="1100038"/>
          </a:xfrm>
        </p:grpSpPr>
        <p:sp>
          <p:nvSpPr>
            <p:cNvPr id="77" name="TextBox 76">
              <a:extLst>
                <a:ext uri="{FF2B5EF4-FFF2-40B4-BE49-F238E27FC236}">
                  <a16:creationId xmlns:a16="http://schemas.microsoft.com/office/drawing/2014/main" id="{203E2916-4DDD-4A43-8ABC-0EB553CEC2F0}"/>
                </a:ext>
              </a:extLst>
            </p:cNvPr>
            <p:cNvSpPr txBox="1"/>
            <p:nvPr/>
          </p:nvSpPr>
          <p:spPr>
            <a:xfrm>
              <a:off x="8085842" y="1592369"/>
              <a:ext cx="4184105"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78" name="TextBox 77">
              <a:extLst>
                <a:ext uri="{FF2B5EF4-FFF2-40B4-BE49-F238E27FC236}">
                  <a16:creationId xmlns:a16="http://schemas.microsoft.com/office/drawing/2014/main" id="{2596D1B0-0D29-4639-8E45-6EBE74419592}"/>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Tree>
    <p:extLst>
      <p:ext uri="{BB962C8B-B14F-4D97-AF65-F5344CB8AC3E}">
        <p14:creationId xmlns:p14="http://schemas.microsoft.com/office/powerpoint/2010/main" val="2564177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492EB66-E880-4039-9A36-123361D2EF38}"/>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E7A2A108-88D1-4157-8C93-77293A898969}"/>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A52EA93F-D935-4F14-A53F-A4389F49B431}"/>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0EEAEF23-3537-4C4C-925F-737EA4A7A371}"/>
              </a:ext>
            </a:extLst>
          </p:cNvPr>
          <p:cNvSpPr>
            <a:spLocks noGrp="1"/>
          </p:cNvSpPr>
          <p:nvPr>
            <p:ph type="pic" sz="quarter" idx="13"/>
          </p:nvPr>
        </p:nvSpPr>
        <p:spPr/>
      </p:sp>
      <p:grpSp>
        <p:nvGrpSpPr>
          <p:cNvPr id="28" name="Group 27">
            <a:extLst>
              <a:ext uri="{FF2B5EF4-FFF2-40B4-BE49-F238E27FC236}">
                <a16:creationId xmlns:a16="http://schemas.microsoft.com/office/drawing/2014/main" id="{7FBE67CE-B334-465B-B004-CC07619A743A}"/>
              </a:ext>
            </a:extLst>
          </p:cNvPr>
          <p:cNvGrpSpPr/>
          <p:nvPr/>
        </p:nvGrpSpPr>
        <p:grpSpPr>
          <a:xfrm>
            <a:off x="0" y="415471"/>
            <a:ext cx="12192000" cy="6024563"/>
            <a:chOff x="0" y="415471"/>
            <a:chExt cx="12192000" cy="6024563"/>
          </a:xfrm>
        </p:grpSpPr>
        <p:grpSp>
          <p:nvGrpSpPr>
            <p:cNvPr id="29" name="Group 28">
              <a:extLst>
                <a:ext uri="{FF2B5EF4-FFF2-40B4-BE49-F238E27FC236}">
                  <a16:creationId xmlns:a16="http://schemas.microsoft.com/office/drawing/2014/main" id="{E9EDBE8C-BA8E-4B6D-88D7-299C770A6AE0}"/>
                </a:ext>
              </a:extLst>
            </p:cNvPr>
            <p:cNvGrpSpPr/>
            <p:nvPr/>
          </p:nvGrpSpPr>
          <p:grpSpPr>
            <a:xfrm>
              <a:off x="0" y="415471"/>
              <a:ext cx="1524000" cy="266700"/>
              <a:chOff x="0" y="415471"/>
              <a:chExt cx="1524000" cy="266700"/>
            </a:xfrm>
          </p:grpSpPr>
          <p:cxnSp>
            <p:nvCxnSpPr>
              <p:cNvPr id="33" name="Straight Connector 32">
                <a:extLst>
                  <a:ext uri="{FF2B5EF4-FFF2-40B4-BE49-F238E27FC236}">
                    <a16:creationId xmlns:a16="http://schemas.microsoft.com/office/drawing/2014/main" id="{14B4451C-A4AC-4097-989E-2A24FE4FA315}"/>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79B81E3-C9E4-43B7-B917-A1618AC00AE2}"/>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486EFF7C-2578-430A-B32B-ACD46F95B2F1}"/>
                </a:ext>
              </a:extLst>
            </p:cNvPr>
            <p:cNvGrpSpPr/>
            <p:nvPr/>
          </p:nvGrpSpPr>
          <p:grpSpPr>
            <a:xfrm flipH="1" flipV="1">
              <a:off x="10668000" y="6173334"/>
              <a:ext cx="1524000" cy="266700"/>
              <a:chOff x="0" y="415471"/>
              <a:chExt cx="1524000" cy="266700"/>
            </a:xfrm>
          </p:grpSpPr>
          <p:cxnSp>
            <p:nvCxnSpPr>
              <p:cNvPr id="31" name="Straight Connector 30">
                <a:extLst>
                  <a:ext uri="{FF2B5EF4-FFF2-40B4-BE49-F238E27FC236}">
                    <a16:creationId xmlns:a16="http://schemas.microsoft.com/office/drawing/2014/main" id="{A55A1F37-6DA6-4147-B7B3-7EF4AA165092}"/>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AC5D8357-C3F4-40AC-B950-439604227EE6}"/>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sp>
        <p:nvSpPr>
          <p:cNvPr id="35" name="Oval 34">
            <a:extLst>
              <a:ext uri="{FF2B5EF4-FFF2-40B4-BE49-F238E27FC236}">
                <a16:creationId xmlns:a16="http://schemas.microsoft.com/office/drawing/2014/main" id="{30B95AB6-529A-43AF-96CE-AD0993CCF447}"/>
              </a:ext>
            </a:extLst>
          </p:cNvPr>
          <p:cNvSpPr/>
          <p:nvPr/>
        </p:nvSpPr>
        <p:spPr>
          <a:xfrm>
            <a:off x="2567243" y="1137444"/>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36" name="TextBox 35">
            <a:extLst>
              <a:ext uri="{FF2B5EF4-FFF2-40B4-BE49-F238E27FC236}">
                <a16:creationId xmlns:a16="http://schemas.microsoft.com/office/drawing/2014/main" id="{865343C4-EE03-4DA0-85A5-D01D5F6504A3}"/>
              </a:ext>
            </a:extLst>
          </p:cNvPr>
          <p:cNvSpPr txBox="1"/>
          <p:nvPr/>
        </p:nvSpPr>
        <p:spPr>
          <a:xfrm>
            <a:off x="2751496" y="1393831"/>
            <a:ext cx="4452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01.</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nvGrpSpPr>
          <p:cNvPr id="37" name="Group 36">
            <a:extLst>
              <a:ext uri="{FF2B5EF4-FFF2-40B4-BE49-F238E27FC236}">
                <a16:creationId xmlns:a16="http://schemas.microsoft.com/office/drawing/2014/main" id="{A2403E76-4D74-4E57-A6C5-47FA338F8E9A}"/>
              </a:ext>
            </a:extLst>
          </p:cNvPr>
          <p:cNvGrpSpPr/>
          <p:nvPr/>
        </p:nvGrpSpPr>
        <p:grpSpPr>
          <a:xfrm>
            <a:off x="2567243" y="3880642"/>
            <a:ext cx="820556" cy="820552"/>
            <a:chOff x="6456044" y="2285999"/>
            <a:chExt cx="820556" cy="820552"/>
          </a:xfrm>
        </p:grpSpPr>
        <p:sp>
          <p:nvSpPr>
            <p:cNvPr id="38" name="Oval 37">
              <a:extLst>
                <a:ext uri="{FF2B5EF4-FFF2-40B4-BE49-F238E27FC236}">
                  <a16:creationId xmlns:a16="http://schemas.microsoft.com/office/drawing/2014/main" id="{6F22487F-4905-4CAC-A871-892499ECB890}"/>
                </a:ext>
              </a:extLst>
            </p:cNvPr>
            <p:cNvSpPr/>
            <p:nvPr/>
          </p:nvSpPr>
          <p:spPr>
            <a:xfrm>
              <a:off x="6456044" y="2285999"/>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39" name="TextBox 38">
              <a:extLst>
                <a:ext uri="{FF2B5EF4-FFF2-40B4-BE49-F238E27FC236}">
                  <a16:creationId xmlns:a16="http://schemas.microsoft.com/office/drawing/2014/main" id="{4728A393-EC5F-4729-B202-73861AB14344}"/>
                </a:ext>
              </a:extLst>
            </p:cNvPr>
            <p:cNvSpPr txBox="1"/>
            <p:nvPr/>
          </p:nvSpPr>
          <p:spPr>
            <a:xfrm>
              <a:off x="6643714" y="2542385"/>
              <a:ext cx="4452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02.</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grpSp>
        <p:nvGrpSpPr>
          <p:cNvPr id="40" name="Group 39">
            <a:extLst>
              <a:ext uri="{FF2B5EF4-FFF2-40B4-BE49-F238E27FC236}">
                <a16:creationId xmlns:a16="http://schemas.microsoft.com/office/drawing/2014/main" id="{769917AA-242A-4E5E-A0B2-5182F9057273}"/>
              </a:ext>
            </a:extLst>
          </p:cNvPr>
          <p:cNvGrpSpPr/>
          <p:nvPr/>
        </p:nvGrpSpPr>
        <p:grpSpPr>
          <a:xfrm>
            <a:off x="3874529" y="1423570"/>
            <a:ext cx="2170112" cy="1395264"/>
            <a:chOff x="7544336" y="1179699"/>
            <a:chExt cx="3220334" cy="1395264"/>
          </a:xfrm>
        </p:grpSpPr>
        <p:sp>
          <p:nvSpPr>
            <p:cNvPr id="41" name="TextBox 40">
              <a:extLst>
                <a:ext uri="{FF2B5EF4-FFF2-40B4-BE49-F238E27FC236}">
                  <a16:creationId xmlns:a16="http://schemas.microsoft.com/office/drawing/2014/main" id="{951AB65C-2AAB-43CC-818D-5BD791CEF381}"/>
                </a:ext>
              </a:extLst>
            </p:cNvPr>
            <p:cNvSpPr txBox="1"/>
            <p:nvPr/>
          </p:nvSpPr>
          <p:spPr>
            <a:xfrm>
              <a:off x="7550684" y="1679846"/>
              <a:ext cx="3068542"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42" name="TextBox 41">
              <a:extLst>
                <a:ext uri="{FF2B5EF4-FFF2-40B4-BE49-F238E27FC236}">
                  <a16:creationId xmlns:a16="http://schemas.microsoft.com/office/drawing/2014/main" id="{9B05EAA3-4DAA-42C6-8607-B4EB19958ED1}"/>
                </a:ext>
              </a:extLst>
            </p:cNvPr>
            <p:cNvSpPr txBox="1"/>
            <p:nvPr/>
          </p:nvSpPr>
          <p:spPr>
            <a:xfrm>
              <a:off x="7544336"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grpSp>
        <p:nvGrpSpPr>
          <p:cNvPr id="43" name="Group 42">
            <a:extLst>
              <a:ext uri="{FF2B5EF4-FFF2-40B4-BE49-F238E27FC236}">
                <a16:creationId xmlns:a16="http://schemas.microsoft.com/office/drawing/2014/main" id="{9D39C535-484B-4102-B3BC-D59A3196D7D6}"/>
              </a:ext>
            </a:extLst>
          </p:cNvPr>
          <p:cNvGrpSpPr/>
          <p:nvPr/>
        </p:nvGrpSpPr>
        <p:grpSpPr>
          <a:xfrm>
            <a:off x="3874527" y="4137028"/>
            <a:ext cx="2170112" cy="1395264"/>
            <a:chOff x="7544334" y="1179699"/>
            <a:chExt cx="3220334" cy="1395264"/>
          </a:xfrm>
        </p:grpSpPr>
        <p:sp>
          <p:nvSpPr>
            <p:cNvPr id="44" name="TextBox 43">
              <a:extLst>
                <a:ext uri="{FF2B5EF4-FFF2-40B4-BE49-F238E27FC236}">
                  <a16:creationId xmlns:a16="http://schemas.microsoft.com/office/drawing/2014/main" id="{8164B0DB-DF20-4624-BB2F-7FB338F3D272}"/>
                </a:ext>
              </a:extLst>
            </p:cNvPr>
            <p:cNvSpPr txBox="1"/>
            <p:nvPr/>
          </p:nvSpPr>
          <p:spPr>
            <a:xfrm>
              <a:off x="7550687" y="1679846"/>
              <a:ext cx="3068544"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45" name="TextBox 44">
              <a:extLst>
                <a:ext uri="{FF2B5EF4-FFF2-40B4-BE49-F238E27FC236}">
                  <a16:creationId xmlns:a16="http://schemas.microsoft.com/office/drawing/2014/main" id="{56AF1F86-DDE3-4A5E-84CE-161D6EFD62AF}"/>
                </a:ext>
              </a:extLst>
            </p:cNvPr>
            <p:cNvSpPr txBox="1"/>
            <p:nvPr/>
          </p:nvSpPr>
          <p:spPr>
            <a:xfrm>
              <a:off x="7544334"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
        <p:nvSpPr>
          <p:cNvPr id="46" name="Oval 45">
            <a:extLst>
              <a:ext uri="{FF2B5EF4-FFF2-40B4-BE49-F238E27FC236}">
                <a16:creationId xmlns:a16="http://schemas.microsoft.com/office/drawing/2014/main" id="{33F4B925-A0B6-41A5-AFE5-60E30EAB49A4}"/>
              </a:ext>
            </a:extLst>
          </p:cNvPr>
          <p:cNvSpPr/>
          <p:nvPr/>
        </p:nvSpPr>
        <p:spPr>
          <a:xfrm>
            <a:off x="7978282" y="1137444"/>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47" name="TextBox 46">
            <a:extLst>
              <a:ext uri="{FF2B5EF4-FFF2-40B4-BE49-F238E27FC236}">
                <a16:creationId xmlns:a16="http://schemas.microsoft.com/office/drawing/2014/main" id="{4A1D6A46-C0EE-4251-AFA5-3932EC6D3354}"/>
              </a:ext>
            </a:extLst>
          </p:cNvPr>
          <p:cNvSpPr txBox="1"/>
          <p:nvPr/>
        </p:nvSpPr>
        <p:spPr>
          <a:xfrm>
            <a:off x="8162535" y="1393831"/>
            <a:ext cx="4452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01.</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nvGrpSpPr>
          <p:cNvPr id="48" name="Group 47">
            <a:extLst>
              <a:ext uri="{FF2B5EF4-FFF2-40B4-BE49-F238E27FC236}">
                <a16:creationId xmlns:a16="http://schemas.microsoft.com/office/drawing/2014/main" id="{91B9EB1E-C5AB-4198-A1D2-48CE0A3EB9BE}"/>
              </a:ext>
            </a:extLst>
          </p:cNvPr>
          <p:cNvGrpSpPr/>
          <p:nvPr/>
        </p:nvGrpSpPr>
        <p:grpSpPr>
          <a:xfrm>
            <a:off x="7978282" y="3880642"/>
            <a:ext cx="820556" cy="820552"/>
            <a:chOff x="6456044" y="2285999"/>
            <a:chExt cx="820556" cy="820552"/>
          </a:xfrm>
        </p:grpSpPr>
        <p:sp>
          <p:nvSpPr>
            <p:cNvPr id="49" name="Oval 48">
              <a:extLst>
                <a:ext uri="{FF2B5EF4-FFF2-40B4-BE49-F238E27FC236}">
                  <a16:creationId xmlns:a16="http://schemas.microsoft.com/office/drawing/2014/main" id="{CB491703-C960-432A-8A29-D0D132BECE2C}"/>
                </a:ext>
              </a:extLst>
            </p:cNvPr>
            <p:cNvSpPr/>
            <p:nvPr/>
          </p:nvSpPr>
          <p:spPr>
            <a:xfrm>
              <a:off x="6456044" y="2285999"/>
              <a:ext cx="820556" cy="820552"/>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50" name="TextBox 49">
              <a:extLst>
                <a:ext uri="{FF2B5EF4-FFF2-40B4-BE49-F238E27FC236}">
                  <a16:creationId xmlns:a16="http://schemas.microsoft.com/office/drawing/2014/main" id="{F4184404-59C6-43C0-951F-73C11AB48A46}"/>
                </a:ext>
              </a:extLst>
            </p:cNvPr>
            <p:cNvSpPr txBox="1"/>
            <p:nvPr/>
          </p:nvSpPr>
          <p:spPr>
            <a:xfrm>
              <a:off x="6643714" y="2542385"/>
              <a:ext cx="4452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w="19050">
                    <a:noFill/>
                  </a:ln>
                  <a:solidFill>
                    <a:srgbClr val="FFFFFF"/>
                  </a:solidFill>
                  <a:effectLst/>
                  <a:uLnTx/>
                  <a:uFillTx/>
                  <a:latin typeface="Poppins"/>
                  <a:ea typeface="+mn-ea"/>
                  <a:cs typeface="+mn-cs"/>
                </a:rPr>
                <a:t>02.</a:t>
              </a:r>
              <a:endParaRPr kumimoji="0" lang="id-ID" sz="1400" b="1" i="0" u="none" strike="noStrike" kern="1200" cap="none" spc="0" normalizeH="0" baseline="0" noProof="0">
                <a:ln w="19050">
                  <a:noFill/>
                </a:ln>
                <a:solidFill>
                  <a:srgbClr val="FFFFFF"/>
                </a:solidFill>
                <a:effectLst/>
                <a:uLnTx/>
                <a:uFillTx/>
                <a:latin typeface="Poppins"/>
                <a:ea typeface="+mn-ea"/>
                <a:cs typeface="+mn-cs"/>
              </a:endParaRPr>
            </a:p>
          </p:txBody>
        </p:sp>
      </p:grpSp>
      <p:grpSp>
        <p:nvGrpSpPr>
          <p:cNvPr id="51" name="Group 50">
            <a:extLst>
              <a:ext uri="{FF2B5EF4-FFF2-40B4-BE49-F238E27FC236}">
                <a16:creationId xmlns:a16="http://schemas.microsoft.com/office/drawing/2014/main" id="{E871AF74-7368-4CFA-93F6-06E32184FFFD}"/>
              </a:ext>
            </a:extLst>
          </p:cNvPr>
          <p:cNvGrpSpPr/>
          <p:nvPr/>
        </p:nvGrpSpPr>
        <p:grpSpPr>
          <a:xfrm>
            <a:off x="9285568" y="1423570"/>
            <a:ext cx="2170112" cy="1395264"/>
            <a:chOff x="7544336" y="1179699"/>
            <a:chExt cx="3220334" cy="1395264"/>
          </a:xfrm>
        </p:grpSpPr>
        <p:sp>
          <p:nvSpPr>
            <p:cNvPr id="52" name="TextBox 51">
              <a:extLst>
                <a:ext uri="{FF2B5EF4-FFF2-40B4-BE49-F238E27FC236}">
                  <a16:creationId xmlns:a16="http://schemas.microsoft.com/office/drawing/2014/main" id="{E3BC6CE2-7425-4200-A4EB-F08F5E9AD22A}"/>
                </a:ext>
              </a:extLst>
            </p:cNvPr>
            <p:cNvSpPr txBox="1"/>
            <p:nvPr/>
          </p:nvSpPr>
          <p:spPr>
            <a:xfrm>
              <a:off x="7550684" y="1679846"/>
              <a:ext cx="3068542"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53" name="TextBox 52">
              <a:extLst>
                <a:ext uri="{FF2B5EF4-FFF2-40B4-BE49-F238E27FC236}">
                  <a16:creationId xmlns:a16="http://schemas.microsoft.com/office/drawing/2014/main" id="{6E9355F1-836A-43BA-8970-688AC3377928}"/>
                </a:ext>
              </a:extLst>
            </p:cNvPr>
            <p:cNvSpPr txBox="1"/>
            <p:nvPr/>
          </p:nvSpPr>
          <p:spPr>
            <a:xfrm>
              <a:off x="7544336"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grpSp>
        <p:nvGrpSpPr>
          <p:cNvPr id="54" name="Group 53">
            <a:extLst>
              <a:ext uri="{FF2B5EF4-FFF2-40B4-BE49-F238E27FC236}">
                <a16:creationId xmlns:a16="http://schemas.microsoft.com/office/drawing/2014/main" id="{CB139C69-FA23-407B-8B27-5EE5A0D303B0}"/>
              </a:ext>
            </a:extLst>
          </p:cNvPr>
          <p:cNvGrpSpPr/>
          <p:nvPr/>
        </p:nvGrpSpPr>
        <p:grpSpPr>
          <a:xfrm>
            <a:off x="9285566" y="4137028"/>
            <a:ext cx="2170112" cy="1395264"/>
            <a:chOff x="7544333" y="1179699"/>
            <a:chExt cx="3220334" cy="1395264"/>
          </a:xfrm>
        </p:grpSpPr>
        <p:sp>
          <p:nvSpPr>
            <p:cNvPr id="55" name="TextBox 54">
              <a:extLst>
                <a:ext uri="{FF2B5EF4-FFF2-40B4-BE49-F238E27FC236}">
                  <a16:creationId xmlns:a16="http://schemas.microsoft.com/office/drawing/2014/main" id="{7905AA9F-963C-4D7D-9B38-C788079C0ABE}"/>
                </a:ext>
              </a:extLst>
            </p:cNvPr>
            <p:cNvSpPr txBox="1"/>
            <p:nvPr/>
          </p:nvSpPr>
          <p:spPr>
            <a:xfrm>
              <a:off x="7550686" y="1679846"/>
              <a:ext cx="3068544" cy="89511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56" name="TextBox 55">
              <a:extLst>
                <a:ext uri="{FF2B5EF4-FFF2-40B4-BE49-F238E27FC236}">
                  <a16:creationId xmlns:a16="http://schemas.microsoft.com/office/drawing/2014/main" id="{B1CFE5C5-3CEF-4488-AAC1-7F7BFB031E86}"/>
                </a:ext>
              </a:extLst>
            </p:cNvPr>
            <p:cNvSpPr txBox="1"/>
            <p:nvPr/>
          </p:nvSpPr>
          <p:spPr>
            <a:xfrm>
              <a:off x="7544333"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Tree>
    <p:extLst>
      <p:ext uri="{BB962C8B-B14F-4D97-AF65-F5344CB8AC3E}">
        <p14:creationId xmlns:p14="http://schemas.microsoft.com/office/powerpoint/2010/main" val="3075067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1F31BC4-AAD0-4F91-BA00-6CD3043B19D4}"/>
              </a:ext>
            </a:extLst>
          </p:cNvPr>
          <p:cNvSpPr>
            <a:spLocks noGrp="1"/>
          </p:cNvSpPr>
          <p:nvPr>
            <p:ph type="pic" sz="quarter" idx="12"/>
          </p:nvPr>
        </p:nvSpPr>
        <p:spPr/>
      </p:sp>
      <p:grpSp>
        <p:nvGrpSpPr>
          <p:cNvPr id="12" name="Group 11">
            <a:extLst>
              <a:ext uri="{FF2B5EF4-FFF2-40B4-BE49-F238E27FC236}">
                <a16:creationId xmlns:a16="http://schemas.microsoft.com/office/drawing/2014/main" id="{DD788BCC-34B2-4F51-AB2C-162E7B1B9966}"/>
              </a:ext>
            </a:extLst>
          </p:cNvPr>
          <p:cNvGrpSpPr/>
          <p:nvPr/>
        </p:nvGrpSpPr>
        <p:grpSpPr>
          <a:xfrm>
            <a:off x="0" y="415471"/>
            <a:ext cx="12192000" cy="6024563"/>
            <a:chOff x="0" y="415471"/>
            <a:chExt cx="12192000" cy="6024563"/>
          </a:xfrm>
        </p:grpSpPr>
        <p:grpSp>
          <p:nvGrpSpPr>
            <p:cNvPr id="13" name="Group 12">
              <a:extLst>
                <a:ext uri="{FF2B5EF4-FFF2-40B4-BE49-F238E27FC236}">
                  <a16:creationId xmlns:a16="http://schemas.microsoft.com/office/drawing/2014/main" id="{68EEB6AF-C61E-4D40-BA04-3935A5ECE939}"/>
                </a:ext>
              </a:extLst>
            </p:cNvPr>
            <p:cNvGrpSpPr/>
            <p:nvPr/>
          </p:nvGrpSpPr>
          <p:grpSpPr>
            <a:xfrm>
              <a:off x="0" y="415471"/>
              <a:ext cx="1524000" cy="266700"/>
              <a:chOff x="0" y="415471"/>
              <a:chExt cx="1524000" cy="266700"/>
            </a:xfrm>
          </p:grpSpPr>
          <p:cxnSp>
            <p:nvCxnSpPr>
              <p:cNvPr id="17" name="Straight Connector 16">
                <a:extLst>
                  <a:ext uri="{FF2B5EF4-FFF2-40B4-BE49-F238E27FC236}">
                    <a16:creationId xmlns:a16="http://schemas.microsoft.com/office/drawing/2014/main" id="{6D6E235E-2860-4C63-AC25-D32A0C53D400}"/>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4921AAA-9531-46A2-AABF-17CEBF4227DD}"/>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3CEF247C-0308-47ED-B2BA-355EC95658E3}"/>
                </a:ext>
              </a:extLst>
            </p:cNvPr>
            <p:cNvGrpSpPr/>
            <p:nvPr/>
          </p:nvGrpSpPr>
          <p:grpSpPr>
            <a:xfrm flipH="1" flipV="1">
              <a:off x="10668000" y="6173334"/>
              <a:ext cx="1524000" cy="266700"/>
              <a:chOff x="0" y="415471"/>
              <a:chExt cx="1524000" cy="266700"/>
            </a:xfrm>
          </p:grpSpPr>
          <p:cxnSp>
            <p:nvCxnSpPr>
              <p:cNvPr id="15" name="Straight Connector 14">
                <a:extLst>
                  <a:ext uri="{FF2B5EF4-FFF2-40B4-BE49-F238E27FC236}">
                    <a16:creationId xmlns:a16="http://schemas.microsoft.com/office/drawing/2014/main" id="{8E174B69-8F04-410B-8479-8E63496C202E}"/>
                  </a:ext>
                </a:extLst>
              </p:cNvPr>
              <p:cNvCxnSpPr/>
              <p:nvPr/>
            </p:nvCxnSpPr>
            <p:spPr>
              <a:xfrm>
                <a:off x="0" y="682171"/>
                <a:ext cx="1524000"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5B0751-82DA-4706-8F5C-6E2EC4C809BA}"/>
                  </a:ext>
                </a:extLst>
              </p:cNvPr>
              <p:cNvCxnSpPr>
                <a:cxnSpLocks/>
              </p:cNvCxnSpPr>
              <p:nvPr/>
            </p:nvCxnSpPr>
            <p:spPr>
              <a:xfrm>
                <a:off x="0" y="415471"/>
                <a:ext cx="638175" cy="0"/>
              </a:xfrm>
              <a:prstGeom prst="line">
                <a:avLst/>
              </a:prstGeom>
              <a:ln w="190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9" name="Group 18">
            <a:extLst>
              <a:ext uri="{FF2B5EF4-FFF2-40B4-BE49-F238E27FC236}">
                <a16:creationId xmlns:a16="http://schemas.microsoft.com/office/drawing/2014/main" id="{579CD051-A4D4-4182-88CC-5EAB92D5A713}"/>
              </a:ext>
            </a:extLst>
          </p:cNvPr>
          <p:cNvGrpSpPr/>
          <p:nvPr/>
        </p:nvGrpSpPr>
        <p:grpSpPr>
          <a:xfrm>
            <a:off x="4157162" y="4969510"/>
            <a:ext cx="919664" cy="919662"/>
            <a:chOff x="6223233" y="1181100"/>
            <a:chExt cx="1034819" cy="1034817"/>
          </a:xfrm>
        </p:grpSpPr>
        <p:sp>
          <p:nvSpPr>
            <p:cNvPr id="20" name="Oval 19">
              <a:extLst>
                <a:ext uri="{FF2B5EF4-FFF2-40B4-BE49-F238E27FC236}">
                  <a16:creationId xmlns:a16="http://schemas.microsoft.com/office/drawing/2014/main" id="{6910FBE6-AA24-4572-899A-080428431384}"/>
                </a:ext>
              </a:extLst>
            </p:cNvPr>
            <p:cNvSpPr/>
            <p:nvPr/>
          </p:nvSpPr>
          <p:spPr>
            <a:xfrm>
              <a:off x="6223233" y="1181100"/>
              <a:ext cx="1034819" cy="1034817"/>
            </a:xfrm>
            <a:prstGeom prst="ellipse">
              <a:avLst/>
            </a:prstGeom>
            <a:solidFill>
              <a:schemeClr val="tx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w="76200">
                  <a:solidFill>
                    <a:srgbClr val="FFFFFF"/>
                  </a:solidFill>
                </a:ln>
                <a:solidFill>
                  <a:srgbClr val="FFFFFF"/>
                </a:solidFill>
                <a:effectLst/>
                <a:uLnTx/>
                <a:uFillTx/>
                <a:latin typeface="Poppins"/>
                <a:ea typeface="+mn-ea"/>
                <a:cs typeface="+mn-cs"/>
              </a:endParaRPr>
            </a:p>
          </p:txBody>
        </p:sp>
        <p:sp>
          <p:nvSpPr>
            <p:cNvPr id="21" name="Lightning Bolt 20">
              <a:extLst>
                <a:ext uri="{FF2B5EF4-FFF2-40B4-BE49-F238E27FC236}">
                  <a16:creationId xmlns:a16="http://schemas.microsoft.com/office/drawing/2014/main" id="{8A907885-0926-4B13-9DAE-E8085C4EC92D}"/>
                </a:ext>
              </a:extLst>
            </p:cNvPr>
            <p:cNvSpPr/>
            <p:nvPr/>
          </p:nvSpPr>
          <p:spPr>
            <a:xfrm>
              <a:off x="6594140" y="1552007"/>
              <a:ext cx="293004" cy="293002"/>
            </a:xfrm>
            <a:prstGeom prst="lightningBol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FFFFF"/>
                </a:solidFill>
                <a:effectLst/>
                <a:uLnTx/>
                <a:uFillTx/>
                <a:latin typeface="Poppins"/>
                <a:ea typeface="+mn-ea"/>
                <a:cs typeface="+mn-cs"/>
              </a:endParaRPr>
            </a:p>
          </p:txBody>
        </p:sp>
      </p:grpSp>
      <p:sp>
        <p:nvSpPr>
          <p:cNvPr id="24" name="TextBox 23">
            <a:extLst>
              <a:ext uri="{FF2B5EF4-FFF2-40B4-BE49-F238E27FC236}">
                <a16:creationId xmlns:a16="http://schemas.microsoft.com/office/drawing/2014/main" id="{D03E6D7A-7B59-4F38-8A23-31799B9BBFF4}"/>
              </a:ext>
            </a:extLst>
          </p:cNvPr>
          <p:cNvSpPr txBox="1"/>
          <p:nvPr/>
        </p:nvSpPr>
        <p:spPr>
          <a:xfrm>
            <a:off x="7561943" y="1150655"/>
            <a:ext cx="3910367" cy="107721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a:ln w="19050">
                  <a:noFill/>
                </a:ln>
                <a:solidFill>
                  <a:srgbClr val="2B2B2B"/>
                </a:solidFill>
                <a:effectLst/>
                <a:uLnTx/>
                <a:uFillTx/>
                <a:latin typeface="+mj-lt"/>
                <a:ea typeface="+mn-ea"/>
                <a:cs typeface="+mn-cs"/>
              </a:rPr>
              <a:t>Заголовок слайда</a:t>
            </a:r>
            <a:endParaRPr kumimoji="0" lang="id-ID" sz="3200" b="1" i="0" u="none" strike="noStrike" kern="1200" cap="none" spc="0" normalizeH="0" baseline="0" noProof="0" dirty="0">
              <a:ln w="19050">
                <a:noFill/>
              </a:ln>
              <a:solidFill>
                <a:srgbClr val="2B2B2B"/>
              </a:solidFill>
              <a:effectLst/>
              <a:uLnTx/>
              <a:uFillTx/>
              <a:latin typeface="+mj-lt"/>
              <a:ea typeface="+mn-ea"/>
              <a:cs typeface="+mn-cs"/>
            </a:endParaRPr>
          </a:p>
        </p:txBody>
      </p:sp>
      <p:sp>
        <p:nvSpPr>
          <p:cNvPr id="26" name="TextBox 25">
            <a:extLst>
              <a:ext uri="{FF2B5EF4-FFF2-40B4-BE49-F238E27FC236}">
                <a16:creationId xmlns:a16="http://schemas.microsoft.com/office/drawing/2014/main" id="{87FF9FF2-70C7-4A22-9D38-061D135FC3ED}"/>
              </a:ext>
            </a:extLst>
          </p:cNvPr>
          <p:cNvSpPr txBox="1"/>
          <p:nvPr/>
        </p:nvSpPr>
        <p:spPr>
          <a:xfrm>
            <a:off x="7017384" y="2679700"/>
            <a:ext cx="4370890" cy="110286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grpSp>
        <p:nvGrpSpPr>
          <p:cNvPr id="27" name="Group 26">
            <a:extLst>
              <a:ext uri="{FF2B5EF4-FFF2-40B4-BE49-F238E27FC236}">
                <a16:creationId xmlns:a16="http://schemas.microsoft.com/office/drawing/2014/main" id="{F5199616-E16D-4991-A2BF-92998369A1D4}"/>
              </a:ext>
            </a:extLst>
          </p:cNvPr>
          <p:cNvGrpSpPr/>
          <p:nvPr/>
        </p:nvGrpSpPr>
        <p:grpSpPr>
          <a:xfrm>
            <a:off x="7017384" y="4599952"/>
            <a:ext cx="3650616" cy="1100038"/>
            <a:chOff x="8079491" y="1179699"/>
            <a:chExt cx="4190456" cy="1100038"/>
          </a:xfrm>
        </p:grpSpPr>
        <p:sp>
          <p:nvSpPr>
            <p:cNvPr id="28" name="TextBox 27">
              <a:extLst>
                <a:ext uri="{FF2B5EF4-FFF2-40B4-BE49-F238E27FC236}">
                  <a16:creationId xmlns:a16="http://schemas.microsoft.com/office/drawing/2014/main" id="{8282F122-78E7-4C2D-AFD6-40FBB66472EB}"/>
                </a:ext>
              </a:extLst>
            </p:cNvPr>
            <p:cNvSpPr txBox="1"/>
            <p:nvPr/>
          </p:nvSpPr>
          <p:spPr>
            <a:xfrm>
              <a:off x="8085841" y="1592369"/>
              <a:ext cx="4184106" cy="68736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rPr>
                <a:t>Место для вашего текста. Место для вашего текста. Место для вашего текста. Место для вашего текста. Место для вашего текста.</a:t>
              </a:r>
              <a:endParaRPr kumimoji="0" lang="id-ID" sz="900" b="0" i="0" u="none" strike="noStrike" kern="1200" cap="none" spc="0" normalizeH="0" baseline="0" noProof="0" dirty="0">
                <a:ln>
                  <a:noFill/>
                </a:ln>
                <a:solidFill>
                  <a:srgbClr val="2B2B2B">
                    <a:lumMod val="50000"/>
                    <a:lumOff val="50000"/>
                  </a:srgbClr>
                </a:solidFill>
                <a:effectLst/>
                <a:uLnTx/>
                <a:uFillTx/>
                <a:latin typeface="Tahoma"/>
                <a:ea typeface="Open Sans" panose="020B0606030504020204" pitchFamily="34" charset="0"/>
                <a:cs typeface="Open Sans" panose="020B0606030504020204" pitchFamily="34" charset="0"/>
              </a:endParaRPr>
            </a:p>
          </p:txBody>
        </p:sp>
        <p:sp>
          <p:nvSpPr>
            <p:cNvPr id="29" name="TextBox 28">
              <a:extLst>
                <a:ext uri="{FF2B5EF4-FFF2-40B4-BE49-F238E27FC236}">
                  <a16:creationId xmlns:a16="http://schemas.microsoft.com/office/drawing/2014/main" id="{1D778753-79C5-4984-A250-3C6604F902B3}"/>
                </a:ext>
              </a:extLst>
            </p:cNvPr>
            <p:cNvSpPr txBox="1"/>
            <p:nvPr/>
          </p:nvSpPr>
          <p:spPr>
            <a:xfrm>
              <a:off x="8079491" y="1179699"/>
              <a:ext cx="322033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w="19050">
                    <a:noFill/>
                  </a:ln>
                  <a:solidFill>
                    <a:srgbClr val="2B2B2B"/>
                  </a:solidFill>
                  <a:effectLst/>
                  <a:uLnTx/>
                  <a:uFillTx/>
                  <a:ea typeface="+mn-ea"/>
                  <a:cs typeface="+mn-cs"/>
                </a:rPr>
                <a:t>Подзаголовок</a:t>
              </a:r>
              <a:endParaRPr kumimoji="0" lang="id-ID" sz="1400" b="1" i="0" u="none" strike="noStrike" kern="1200" cap="none" spc="0" normalizeH="0" baseline="0" noProof="0" dirty="0">
                <a:ln w="19050">
                  <a:noFill/>
                </a:ln>
                <a:solidFill>
                  <a:srgbClr val="2B2B2B"/>
                </a:solidFill>
                <a:effectLst/>
                <a:uLnTx/>
                <a:uFillTx/>
                <a:ea typeface="+mn-ea"/>
                <a:cs typeface="+mn-cs"/>
              </a:endParaRPr>
            </a:p>
          </p:txBody>
        </p:sp>
      </p:grpSp>
      <p:sp>
        <p:nvSpPr>
          <p:cNvPr id="5" name="Picture Placeholder 4">
            <a:extLst>
              <a:ext uri="{FF2B5EF4-FFF2-40B4-BE49-F238E27FC236}">
                <a16:creationId xmlns:a16="http://schemas.microsoft.com/office/drawing/2014/main" id="{2DA6DD66-3C14-40A1-BD3C-55933904DCF9}"/>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F09E8C3-62C0-4E6F-A188-D7FE7990502C}"/>
              </a:ext>
            </a:extLst>
          </p:cNvPr>
          <p:cNvSpPr>
            <a:spLocks noGrp="1"/>
          </p:cNvSpPr>
          <p:nvPr>
            <p:ph type="pic" sz="quarter" idx="10"/>
          </p:nvPr>
        </p:nvSpPr>
        <p:spPr/>
      </p:sp>
    </p:spTree>
    <p:extLst>
      <p:ext uri="{BB962C8B-B14F-4D97-AF65-F5344CB8AC3E}">
        <p14:creationId xmlns:p14="http://schemas.microsoft.com/office/powerpoint/2010/main" val="374343268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623">
      <a:dk1>
        <a:srgbClr val="2B2B2B"/>
      </a:dk1>
      <a:lt1>
        <a:srgbClr val="FFFFFF"/>
      </a:lt1>
      <a:dk2>
        <a:srgbClr val="2B2B2B"/>
      </a:dk2>
      <a:lt2>
        <a:srgbClr val="FFFFFF"/>
      </a:lt2>
      <a:accent1>
        <a:srgbClr val="41B7D0"/>
      </a:accent1>
      <a:accent2>
        <a:srgbClr val="3FACD0"/>
      </a:accent2>
      <a:accent3>
        <a:srgbClr val="3DA1D2"/>
      </a:accent3>
      <a:accent4>
        <a:srgbClr val="3B96D3"/>
      </a:accent4>
      <a:accent5>
        <a:srgbClr val="398BD5"/>
      </a:accent5>
      <a:accent6>
        <a:srgbClr val="3780D7"/>
      </a:accent6>
      <a:hlink>
        <a:srgbClr val="5B9BD5"/>
      </a:hlink>
      <a:folHlink>
        <a:srgbClr val="70AD47"/>
      </a:folHlink>
    </a:clrScheme>
    <a:fontScheme name="Другая 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989</Words>
  <Application>Microsoft Office PowerPoint</Application>
  <PresentationFormat>Широкоэкранный</PresentationFormat>
  <Paragraphs>108</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15</vt:i4>
      </vt:variant>
    </vt:vector>
  </HeadingPairs>
  <TitlesOfParts>
    <vt:vector size="22" baseType="lpstr">
      <vt:lpstr>Arial</vt:lpstr>
      <vt:lpstr>Calibri</vt:lpstr>
      <vt:lpstr>Calibri Light</vt:lpstr>
      <vt:lpstr>Poppins</vt:lpstr>
      <vt:lpstr>Tahoma</vt:lpstr>
      <vt:lpstr>Тема Office</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Марусина Дарья</dc:creator>
  <cp:lastModifiedBy>Жмупсень</cp:lastModifiedBy>
  <cp:revision>12</cp:revision>
  <dcterms:created xsi:type="dcterms:W3CDTF">2021-09-28T06:10:28Z</dcterms:created>
  <dcterms:modified xsi:type="dcterms:W3CDTF">2021-10-19T15:49:15Z</dcterms:modified>
</cp:coreProperties>
</file>