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6" r:id="rId3"/>
    <p:sldId id="268" r:id="rId4"/>
    <p:sldId id="269" r:id="rId5"/>
    <p:sldId id="270" r:id="rId6"/>
    <p:sldId id="273" r:id="rId7"/>
    <p:sldId id="274" r:id="rId8"/>
    <p:sldId id="276" r:id="rId9"/>
    <p:sldId id="289" r:id="rId10"/>
    <p:sldId id="290" r:id="rId11"/>
    <p:sldId id="280" r:id="rId12"/>
    <p:sldId id="277" r:id="rId13"/>
    <p:sldId id="278" r:id="rId14"/>
    <p:sldId id="279" r:id="rId15"/>
    <p:sldId id="293" r:id="rId16"/>
    <p:sldId id="29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53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68479D-7498-4945-AA08-CED690D6B4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164226-CFC5-4F72-88B6-19435DDB81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D57565-F279-465D-9F85-609D7E7DA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97815-3086-42C4-8935-E933D1A6D3E2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8E2D0D-E602-407D-BAB0-5C433B45B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832C00-C55A-4D3D-8A7F-AC66412A6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97A37-A313-4C17-B3E0-4C14A2BD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952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DEFEBB-FAA2-4EEE-9C0E-0DED47523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59B092D-F7F0-4C82-81A8-DFAE799258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166B01-CB5C-4079-B93B-C4898447F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97815-3086-42C4-8935-E933D1A6D3E2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DBC653-55BE-4686-9D88-DB0375970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51A85D-0DAC-4486-A12D-4E57775D7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97A37-A313-4C17-B3E0-4C14A2BD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225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C66168B-F964-46DD-9349-DB7689A5A7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2D54902-18AC-4D30-83F5-2BC278AD27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ED25A22-9463-4D62-AF5B-6AD8D0984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97815-3086-42C4-8935-E933D1A6D3E2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A01B21-EE70-46EE-BA70-83D177EA4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4E8BA1-A87E-494F-9D11-21716EEA6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97A37-A313-4C17-B3E0-4C14A2BD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06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8674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CDCA9E5-A60F-40A6-8C87-AD7E099E33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58052" y="966538"/>
            <a:ext cx="5133848" cy="137160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4274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4E0E8EE0-E14F-4761-8F29-34F64090A4D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3601" y="898525"/>
            <a:ext cx="10464800" cy="2616200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174920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E9E4543B-F111-413F-9E42-C36638C92B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17814" y="2085473"/>
            <a:ext cx="1840832" cy="1840832"/>
          </a:xfrm>
          <a:custGeom>
            <a:avLst/>
            <a:gdLst>
              <a:gd name="connsiteX0" fmla="*/ 0 w 1840832"/>
              <a:gd name="connsiteY0" fmla="*/ 0 h 1840832"/>
              <a:gd name="connsiteX1" fmla="*/ 1840832 w 1840832"/>
              <a:gd name="connsiteY1" fmla="*/ 0 h 1840832"/>
              <a:gd name="connsiteX2" fmla="*/ 1840832 w 1840832"/>
              <a:gd name="connsiteY2" fmla="*/ 1840832 h 1840832"/>
              <a:gd name="connsiteX3" fmla="*/ 0 w 1840832"/>
              <a:gd name="connsiteY3" fmla="*/ 1840832 h 184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0832" h="1840832">
                <a:moveTo>
                  <a:pt x="0" y="0"/>
                </a:moveTo>
                <a:lnTo>
                  <a:pt x="1840832" y="0"/>
                </a:lnTo>
                <a:lnTo>
                  <a:pt x="1840832" y="1840832"/>
                </a:lnTo>
                <a:lnTo>
                  <a:pt x="0" y="1840832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15">
            <a:extLst>
              <a:ext uri="{FF2B5EF4-FFF2-40B4-BE49-F238E27FC236}">
                <a16:creationId xmlns:a16="http://schemas.microsoft.com/office/drawing/2014/main" id="{43540EF6-6AF4-4063-A215-8C7EBD393A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889661" y="2085473"/>
            <a:ext cx="1840832" cy="1840832"/>
          </a:xfrm>
          <a:custGeom>
            <a:avLst/>
            <a:gdLst>
              <a:gd name="connsiteX0" fmla="*/ 0 w 1840832"/>
              <a:gd name="connsiteY0" fmla="*/ 0 h 1840832"/>
              <a:gd name="connsiteX1" fmla="*/ 1840832 w 1840832"/>
              <a:gd name="connsiteY1" fmla="*/ 0 h 1840832"/>
              <a:gd name="connsiteX2" fmla="*/ 1840832 w 1840832"/>
              <a:gd name="connsiteY2" fmla="*/ 1840832 h 1840832"/>
              <a:gd name="connsiteX3" fmla="*/ 0 w 1840832"/>
              <a:gd name="connsiteY3" fmla="*/ 1840832 h 184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0832" h="1840832">
                <a:moveTo>
                  <a:pt x="0" y="0"/>
                </a:moveTo>
                <a:lnTo>
                  <a:pt x="1840832" y="0"/>
                </a:lnTo>
                <a:lnTo>
                  <a:pt x="1840832" y="1840832"/>
                </a:lnTo>
                <a:lnTo>
                  <a:pt x="0" y="1840832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6">
            <a:extLst>
              <a:ext uri="{FF2B5EF4-FFF2-40B4-BE49-F238E27FC236}">
                <a16:creationId xmlns:a16="http://schemas.microsoft.com/office/drawing/2014/main" id="{45930280-7A82-4797-96BE-6560B3FB42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61508" y="2085473"/>
            <a:ext cx="1840832" cy="1840832"/>
          </a:xfrm>
          <a:custGeom>
            <a:avLst/>
            <a:gdLst>
              <a:gd name="connsiteX0" fmla="*/ 0 w 1840832"/>
              <a:gd name="connsiteY0" fmla="*/ 0 h 1840832"/>
              <a:gd name="connsiteX1" fmla="*/ 1840832 w 1840832"/>
              <a:gd name="connsiteY1" fmla="*/ 0 h 1840832"/>
              <a:gd name="connsiteX2" fmla="*/ 1840832 w 1840832"/>
              <a:gd name="connsiteY2" fmla="*/ 1840832 h 1840832"/>
              <a:gd name="connsiteX3" fmla="*/ 0 w 1840832"/>
              <a:gd name="connsiteY3" fmla="*/ 1840832 h 184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0832" h="1840832">
                <a:moveTo>
                  <a:pt x="0" y="0"/>
                </a:moveTo>
                <a:lnTo>
                  <a:pt x="1840832" y="0"/>
                </a:lnTo>
                <a:lnTo>
                  <a:pt x="1840832" y="1840832"/>
                </a:lnTo>
                <a:lnTo>
                  <a:pt x="0" y="1840832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7">
            <a:extLst>
              <a:ext uri="{FF2B5EF4-FFF2-40B4-BE49-F238E27FC236}">
                <a16:creationId xmlns:a16="http://schemas.microsoft.com/office/drawing/2014/main" id="{39F11E5F-8BC4-42A8-8F41-C4EEB4EA23E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33354" y="2085473"/>
            <a:ext cx="1840832" cy="1840832"/>
          </a:xfrm>
          <a:custGeom>
            <a:avLst/>
            <a:gdLst>
              <a:gd name="connsiteX0" fmla="*/ 0 w 1840832"/>
              <a:gd name="connsiteY0" fmla="*/ 0 h 1840832"/>
              <a:gd name="connsiteX1" fmla="*/ 1840832 w 1840832"/>
              <a:gd name="connsiteY1" fmla="*/ 0 h 1840832"/>
              <a:gd name="connsiteX2" fmla="*/ 1840832 w 1840832"/>
              <a:gd name="connsiteY2" fmla="*/ 1840832 h 1840832"/>
              <a:gd name="connsiteX3" fmla="*/ 0 w 1840832"/>
              <a:gd name="connsiteY3" fmla="*/ 1840832 h 184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0832" h="1840832">
                <a:moveTo>
                  <a:pt x="0" y="0"/>
                </a:moveTo>
                <a:lnTo>
                  <a:pt x="1840832" y="0"/>
                </a:lnTo>
                <a:lnTo>
                  <a:pt x="1840832" y="1840832"/>
                </a:lnTo>
                <a:lnTo>
                  <a:pt x="0" y="1840832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82778B0-AAF2-4122-B310-951B79E1B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3601" y="441325"/>
            <a:ext cx="10464800" cy="841375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746186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30">
            <a:extLst>
              <a:ext uri="{FF2B5EF4-FFF2-40B4-BE49-F238E27FC236}">
                <a16:creationId xmlns:a16="http://schemas.microsoft.com/office/drawing/2014/main" id="{B32CCD3C-8D79-4DF3-A559-84470AC0B573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1176338" y="1720158"/>
            <a:ext cx="1965398" cy="3485585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txBody>
          <a:bodyPr wrap="square" lIns="91425" tIns="91425" rIns="91425" bIns="91425" anchor="t" anchorCtr="0">
            <a:normAutofit/>
          </a:bodyPr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230">
            <a:extLst>
              <a:ext uri="{FF2B5EF4-FFF2-40B4-BE49-F238E27FC236}">
                <a16:creationId xmlns:a16="http://schemas.microsoft.com/office/drawing/2014/main" id="{7B874596-24C8-4167-94DD-5C51D8B78900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859021" y="1720158"/>
            <a:ext cx="1965398" cy="3485585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txBody>
          <a:bodyPr wrap="square" lIns="91425" tIns="91425" rIns="91425" bIns="91425" anchor="t" anchorCtr="0">
            <a:normAutofit/>
          </a:bodyPr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6CDA113-BCFA-4BFA-9AF8-58F98E2EA63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58152" y="1355725"/>
            <a:ext cx="4295775" cy="137160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589705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AB8C0B18-E36F-4434-8D30-3F4396D82D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7691" y="2930239"/>
            <a:ext cx="3877516" cy="2750954"/>
          </a:xfrm>
          <a:custGeom>
            <a:avLst/>
            <a:gdLst>
              <a:gd name="connsiteX0" fmla="*/ 0 w 3930555"/>
              <a:gd name="connsiteY0" fmla="*/ 0 h 3930555"/>
              <a:gd name="connsiteX1" fmla="*/ 3930555 w 3930555"/>
              <a:gd name="connsiteY1" fmla="*/ 0 h 3930555"/>
              <a:gd name="connsiteX2" fmla="*/ 3930555 w 3930555"/>
              <a:gd name="connsiteY2" fmla="*/ 3930555 h 3930555"/>
              <a:gd name="connsiteX3" fmla="*/ 0 w 3930555"/>
              <a:gd name="connsiteY3" fmla="*/ 3930555 h 3930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0555" h="3930555">
                <a:moveTo>
                  <a:pt x="0" y="0"/>
                </a:moveTo>
                <a:lnTo>
                  <a:pt x="3930555" y="0"/>
                </a:lnTo>
                <a:lnTo>
                  <a:pt x="3930555" y="3930555"/>
                </a:lnTo>
                <a:lnTo>
                  <a:pt x="0" y="3930555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5252C429-E706-4D91-ACBE-7DAF86FB76E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02006" y="1982651"/>
            <a:ext cx="7656394" cy="3016155"/>
          </a:xfrm>
          <a:custGeom>
            <a:avLst/>
            <a:gdLst>
              <a:gd name="connsiteX0" fmla="*/ 0 w 7656394"/>
              <a:gd name="connsiteY0" fmla="*/ 0 h 3016155"/>
              <a:gd name="connsiteX1" fmla="*/ 7656394 w 7656394"/>
              <a:gd name="connsiteY1" fmla="*/ 0 h 3016155"/>
              <a:gd name="connsiteX2" fmla="*/ 7656394 w 7656394"/>
              <a:gd name="connsiteY2" fmla="*/ 3016155 h 3016155"/>
              <a:gd name="connsiteX3" fmla="*/ 0 w 7656394"/>
              <a:gd name="connsiteY3" fmla="*/ 3016155 h 3016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56394" h="3016155">
                <a:moveTo>
                  <a:pt x="0" y="0"/>
                </a:moveTo>
                <a:lnTo>
                  <a:pt x="7656394" y="0"/>
                </a:lnTo>
                <a:lnTo>
                  <a:pt x="7656394" y="3016155"/>
                </a:lnTo>
                <a:lnTo>
                  <a:pt x="0" y="3016155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EF1ECA9C-411C-4A69-B959-625D7F6AEF6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02006" y="331107"/>
            <a:ext cx="4964379" cy="137160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076922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A99985B8-7ADB-47E5-90E6-B149E790CA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47735" y="0"/>
            <a:ext cx="9696530" cy="2171700"/>
          </a:xfrm>
          <a:solidFill>
            <a:schemeClr val="bg2">
              <a:lumMod val="95000"/>
            </a:schemeClr>
          </a:solid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9EEE783-36B8-4DB7-8B76-79C745615B8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7735" y="2531382"/>
            <a:ext cx="4964379" cy="137160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9761424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6">
            <a:extLst>
              <a:ext uri="{FF2B5EF4-FFF2-40B4-BE49-F238E27FC236}">
                <a16:creationId xmlns:a16="http://schemas.microsoft.com/office/drawing/2014/main" id="{34C25C51-FF98-4CE8-9CCF-2AC29CD48E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832208" cy="5359791"/>
          </a:xfrm>
          <a:custGeom>
            <a:avLst/>
            <a:gdLst>
              <a:gd name="connsiteX0" fmla="*/ 0 w 6832208"/>
              <a:gd name="connsiteY0" fmla="*/ 0 h 5359791"/>
              <a:gd name="connsiteX1" fmla="*/ 6832208 w 6832208"/>
              <a:gd name="connsiteY1" fmla="*/ 0 h 5359791"/>
              <a:gd name="connsiteX2" fmla="*/ 6832208 w 6832208"/>
              <a:gd name="connsiteY2" fmla="*/ 5359791 h 5359791"/>
              <a:gd name="connsiteX3" fmla="*/ 0 w 6832208"/>
              <a:gd name="connsiteY3" fmla="*/ 5359791 h 5359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32208" h="5359791">
                <a:moveTo>
                  <a:pt x="0" y="0"/>
                </a:moveTo>
                <a:lnTo>
                  <a:pt x="6832208" y="0"/>
                </a:lnTo>
                <a:lnTo>
                  <a:pt x="6832208" y="5359791"/>
                </a:lnTo>
                <a:lnTo>
                  <a:pt x="0" y="5359791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730A1F5A-58EA-4386-811A-23A7512BEB9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42200" y="1355725"/>
            <a:ext cx="4295775" cy="137160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56438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1984EA-4458-4D25-855F-A1A20FBB0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BAA293-34A2-4A6C-8C99-F83F7E94BE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AA7C54-B3A8-43C2-B1E8-8398D9A75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97815-3086-42C4-8935-E933D1A6D3E2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3D5CA1-A149-44C2-ADB2-1D483D012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6A72ACB-7757-4CCC-80E6-00967029C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97A37-A313-4C17-B3E0-4C14A2BD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4221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95DB228F-6E64-4E1C-88A2-8305E51FD93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3601" y="441325"/>
            <a:ext cx="10464800" cy="841375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77309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95DB228F-6E64-4E1C-88A2-8305E51FD93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3601" y="441325"/>
            <a:ext cx="10464800" cy="841375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3">
            <a:extLst>
              <a:ext uri="{FF2B5EF4-FFF2-40B4-BE49-F238E27FC236}">
                <a16:creationId xmlns:a16="http://schemas.microsoft.com/office/drawing/2014/main" id="{97A0263B-15ED-4BC6-8301-EEFB47D621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88168" y="1874418"/>
            <a:ext cx="2791326" cy="1423737"/>
          </a:xfrm>
          <a:solidFill>
            <a:schemeClr val="bg2">
              <a:lumMod val="95000"/>
            </a:schemeClr>
          </a:solid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3">
            <a:extLst>
              <a:ext uri="{FF2B5EF4-FFF2-40B4-BE49-F238E27FC236}">
                <a16:creationId xmlns:a16="http://schemas.microsoft.com/office/drawing/2014/main" id="{1A468865-B42B-4389-BD61-E318C17337F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12504" y="1874418"/>
            <a:ext cx="2791326" cy="1423737"/>
          </a:xfrm>
          <a:solidFill>
            <a:schemeClr val="bg2">
              <a:lumMod val="95000"/>
            </a:schemeClr>
          </a:solid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E591E370-B49B-4D13-B28D-E9D6922FF02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00337" y="1549564"/>
            <a:ext cx="2791326" cy="1748591"/>
          </a:xfrm>
          <a:solidFill>
            <a:schemeClr val="bg2">
              <a:lumMod val="95000"/>
            </a:schemeClr>
          </a:solid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9340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95DB228F-6E64-4E1C-88A2-8305E51FD93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3601" y="441325"/>
            <a:ext cx="10464800" cy="841375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BCCB3E7-0377-45BE-8264-265FB14CF7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57235" y="1640168"/>
            <a:ext cx="752476" cy="752476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A0D3F23-7246-4329-AD3D-B5B1690C1CA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49894" y="1640168"/>
            <a:ext cx="752476" cy="752476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D3ADD2D-5725-4618-B21F-7D68501A3BC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348583" y="1640168"/>
            <a:ext cx="752476" cy="752476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4CC812D6-FDFD-44FA-8764-D9C129C56C4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57235" y="4055978"/>
            <a:ext cx="752476" cy="752476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EC939472-5027-4B94-AD21-AC00FF8A20F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49894" y="4055978"/>
            <a:ext cx="752476" cy="752476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A040E18-D968-442B-B863-C8F71DF2D32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348583" y="4055978"/>
            <a:ext cx="752476" cy="752476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4234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95DB228F-6E64-4E1C-88A2-8305E51FD93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3601" y="441325"/>
            <a:ext cx="10464800" cy="841375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41842E1B-33EF-40BD-B09D-7E606C1DB5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281083"/>
            <a:ext cx="12192000" cy="3564989"/>
          </a:xfrm>
          <a:solidFill>
            <a:schemeClr val="bg2">
              <a:lumMod val="95000"/>
            </a:schemeClr>
          </a:solid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4430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95DB228F-6E64-4E1C-88A2-8305E51FD93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3601" y="441325"/>
            <a:ext cx="10464800" cy="841375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27">
            <a:extLst>
              <a:ext uri="{FF2B5EF4-FFF2-40B4-BE49-F238E27FC236}">
                <a16:creationId xmlns:a16="http://schemas.microsoft.com/office/drawing/2014/main" id="{58D30897-CEA0-4DE1-A0BB-B3E8703D95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05200" y="2238952"/>
            <a:ext cx="931134" cy="931134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4" name="Picture Placeholder 28">
            <a:extLst>
              <a:ext uri="{FF2B5EF4-FFF2-40B4-BE49-F238E27FC236}">
                <a16:creationId xmlns:a16="http://schemas.microsoft.com/office/drawing/2014/main" id="{16235232-E64F-446D-B54D-330C3DA967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05200" y="4262080"/>
            <a:ext cx="931134" cy="931134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5" name="Picture Placeholder 25">
            <a:extLst>
              <a:ext uri="{FF2B5EF4-FFF2-40B4-BE49-F238E27FC236}">
                <a16:creationId xmlns:a16="http://schemas.microsoft.com/office/drawing/2014/main" id="{43CE0995-DD80-4C7A-B62D-922770418B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08606" y="2238952"/>
            <a:ext cx="931134" cy="931134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6" name="Picture Placeholder 26">
            <a:extLst>
              <a:ext uri="{FF2B5EF4-FFF2-40B4-BE49-F238E27FC236}">
                <a16:creationId xmlns:a16="http://schemas.microsoft.com/office/drawing/2014/main" id="{C99489A1-F5CF-4E08-84D3-8B39A23DA3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08606" y="4262080"/>
            <a:ext cx="931134" cy="931134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7" name="Picture Placeholder 24">
            <a:extLst>
              <a:ext uri="{FF2B5EF4-FFF2-40B4-BE49-F238E27FC236}">
                <a16:creationId xmlns:a16="http://schemas.microsoft.com/office/drawing/2014/main" id="{F3E87D3C-BFF1-4AEF-B4EA-F8545B6D2EA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712011" y="2238952"/>
            <a:ext cx="931134" cy="931134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" name="Picture Placeholder 23">
            <a:extLst>
              <a:ext uri="{FF2B5EF4-FFF2-40B4-BE49-F238E27FC236}">
                <a16:creationId xmlns:a16="http://schemas.microsoft.com/office/drawing/2014/main" id="{D86818BE-AF55-437E-88FA-EDDAB846583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712011" y="4262080"/>
            <a:ext cx="931134" cy="931134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4028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95DB228F-6E64-4E1C-88A2-8305E51FD93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3601" y="441325"/>
            <a:ext cx="10464800" cy="841375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A655FC5-EE09-4096-87E0-6F7D69BC0A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608725"/>
            <a:ext cx="12192000" cy="2855573"/>
          </a:xfrm>
          <a:custGeom>
            <a:avLst/>
            <a:gdLst>
              <a:gd name="connsiteX0" fmla="*/ 0 w 12192000"/>
              <a:gd name="connsiteY0" fmla="*/ 0 h 2855573"/>
              <a:gd name="connsiteX1" fmla="*/ 12192000 w 12192000"/>
              <a:gd name="connsiteY1" fmla="*/ 0 h 2855573"/>
              <a:gd name="connsiteX2" fmla="*/ 12192000 w 12192000"/>
              <a:gd name="connsiteY2" fmla="*/ 2855573 h 2855573"/>
              <a:gd name="connsiteX3" fmla="*/ 0 w 12192000"/>
              <a:gd name="connsiteY3" fmla="*/ 2855573 h 2855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55573">
                <a:moveTo>
                  <a:pt x="0" y="0"/>
                </a:moveTo>
                <a:lnTo>
                  <a:pt x="12192000" y="0"/>
                </a:lnTo>
                <a:lnTo>
                  <a:pt x="12192000" y="2855573"/>
                </a:lnTo>
                <a:lnTo>
                  <a:pt x="0" y="2855573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3074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95DB228F-6E64-4E1C-88A2-8305E51FD93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3601" y="441325"/>
            <a:ext cx="10464800" cy="841375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245785FA-99FC-4F6D-8553-01B7C29291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0192" y="2055896"/>
            <a:ext cx="4266727" cy="1395663"/>
          </a:xfrm>
          <a:custGeom>
            <a:avLst/>
            <a:gdLst>
              <a:gd name="connsiteX0" fmla="*/ 0 w 4266727"/>
              <a:gd name="connsiteY0" fmla="*/ 0 h 1395663"/>
              <a:gd name="connsiteX1" fmla="*/ 4266727 w 4266727"/>
              <a:gd name="connsiteY1" fmla="*/ 0 h 1395663"/>
              <a:gd name="connsiteX2" fmla="*/ 4266727 w 4266727"/>
              <a:gd name="connsiteY2" fmla="*/ 1395663 h 1395663"/>
              <a:gd name="connsiteX3" fmla="*/ 0 w 4266727"/>
              <a:gd name="connsiteY3" fmla="*/ 1395663 h 139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6727" h="1395663">
                <a:moveTo>
                  <a:pt x="0" y="0"/>
                </a:moveTo>
                <a:lnTo>
                  <a:pt x="4266727" y="0"/>
                </a:lnTo>
                <a:lnTo>
                  <a:pt x="4266727" y="1395663"/>
                </a:lnTo>
                <a:lnTo>
                  <a:pt x="0" y="1395663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5">
            <a:extLst>
              <a:ext uri="{FF2B5EF4-FFF2-40B4-BE49-F238E27FC236}">
                <a16:creationId xmlns:a16="http://schemas.microsoft.com/office/drawing/2014/main" id="{C30532A8-B83F-4111-B409-29364CE74F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835081" y="2055896"/>
            <a:ext cx="4266727" cy="1395663"/>
          </a:xfrm>
          <a:custGeom>
            <a:avLst/>
            <a:gdLst>
              <a:gd name="connsiteX0" fmla="*/ 0 w 4266727"/>
              <a:gd name="connsiteY0" fmla="*/ 0 h 1395663"/>
              <a:gd name="connsiteX1" fmla="*/ 4266727 w 4266727"/>
              <a:gd name="connsiteY1" fmla="*/ 0 h 1395663"/>
              <a:gd name="connsiteX2" fmla="*/ 4266727 w 4266727"/>
              <a:gd name="connsiteY2" fmla="*/ 1395663 h 1395663"/>
              <a:gd name="connsiteX3" fmla="*/ 0 w 4266727"/>
              <a:gd name="connsiteY3" fmla="*/ 1395663 h 139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6727" h="1395663">
                <a:moveTo>
                  <a:pt x="0" y="0"/>
                </a:moveTo>
                <a:lnTo>
                  <a:pt x="4266727" y="0"/>
                </a:lnTo>
                <a:lnTo>
                  <a:pt x="4266727" y="1395663"/>
                </a:lnTo>
                <a:lnTo>
                  <a:pt x="0" y="1395663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6">
            <a:extLst>
              <a:ext uri="{FF2B5EF4-FFF2-40B4-BE49-F238E27FC236}">
                <a16:creationId xmlns:a16="http://schemas.microsoft.com/office/drawing/2014/main" id="{67A73C9E-C5A8-49DB-AE89-2B947D0533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0192" y="4131343"/>
            <a:ext cx="4266727" cy="1395663"/>
          </a:xfrm>
          <a:custGeom>
            <a:avLst/>
            <a:gdLst>
              <a:gd name="connsiteX0" fmla="*/ 0 w 4266727"/>
              <a:gd name="connsiteY0" fmla="*/ 0 h 1395663"/>
              <a:gd name="connsiteX1" fmla="*/ 4266727 w 4266727"/>
              <a:gd name="connsiteY1" fmla="*/ 0 h 1395663"/>
              <a:gd name="connsiteX2" fmla="*/ 4266727 w 4266727"/>
              <a:gd name="connsiteY2" fmla="*/ 1395663 h 1395663"/>
              <a:gd name="connsiteX3" fmla="*/ 0 w 4266727"/>
              <a:gd name="connsiteY3" fmla="*/ 1395663 h 139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6727" h="1395663">
                <a:moveTo>
                  <a:pt x="0" y="0"/>
                </a:moveTo>
                <a:lnTo>
                  <a:pt x="4266727" y="0"/>
                </a:lnTo>
                <a:lnTo>
                  <a:pt x="4266727" y="1395663"/>
                </a:lnTo>
                <a:lnTo>
                  <a:pt x="0" y="1395663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7">
            <a:extLst>
              <a:ext uri="{FF2B5EF4-FFF2-40B4-BE49-F238E27FC236}">
                <a16:creationId xmlns:a16="http://schemas.microsoft.com/office/drawing/2014/main" id="{944CF091-9E38-4AAA-89D6-FB9D9DDF48F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35081" y="4131343"/>
            <a:ext cx="4266727" cy="1395663"/>
          </a:xfrm>
          <a:custGeom>
            <a:avLst/>
            <a:gdLst>
              <a:gd name="connsiteX0" fmla="*/ 0 w 4266727"/>
              <a:gd name="connsiteY0" fmla="*/ 0 h 1395663"/>
              <a:gd name="connsiteX1" fmla="*/ 4266727 w 4266727"/>
              <a:gd name="connsiteY1" fmla="*/ 0 h 1395663"/>
              <a:gd name="connsiteX2" fmla="*/ 4266727 w 4266727"/>
              <a:gd name="connsiteY2" fmla="*/ 1395663 h 1395663"/>
              <a:gd name="connsiteX3" fmla="*/ 0 w 4266727"/>
              <a:gd name="connsiteY3" fmla="*/ 1395663 h 139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6727" h="1395663">
                <a:moveTo>
                  <a:pt x="0" y="0"/>
                </a:moveTo>
                <a:lnTo>
                  <a:pt x="4266727" y="0"/>
                </a:lnTo>
                <a:lnTo>
                  <a:pt x="4266727" y="1395663"/>
                </a:lnTo>
                <a:lnTo>
                  <a:pt x="0" y="1395663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0932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0D2DE239-39AA-40CF-882E-1156378EE4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90600" y="1355725"/>
            <a:ext cx="4295775" cy="137160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062858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0D2DE239-39AA-40CF-882E-1156378EE4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90600" y="1355725"/>
            <a:ext cx="4295775" cy="137160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8B4BA4-9F67-48E2-98F4-C30B19BE88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596063" y="1790700"/>
            <a:ext cx="4295775" cy="2433638"/>
          </a:xfrm>
          <a:solidFill>
            <a:schemeClr val="bg2">
              <a:lumMod val="95000"/>
            </a:schemeClr>
          </a:solid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068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0D2DE239-39AA-40CF-882E-1156378EE4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90600" y="1355725"/>
            <a:ext cx="4295775" cy="137160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09379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F4B38D-B9C5-4BC2-8872-1C494E2F1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DCEE254-25C5-44FB-B44B-E8116CE0B0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B0A1D4-180B-47C6-849B-77DDB2334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97815-3086-42C4-8935-E933D1A6D3E2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1E6505-D838-4A15-8CB5-23B70B8D8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409703-454A-4D9B-98EF-E867ACDB1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97A37-A313-4C17-B3E0-4C14A2BD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4042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23015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9F9F0338-BDF1-43D8-9AF7-1B2EF5E8F55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39000" y="1355725"/>
            <a:ext cx="4295775" cy="137160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2001086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5E715817-D69E-47EC-AE65-492317D721B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90600" y="1355725"/>
            <a:ext cx="4295775" cy="137160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57C6DAE-045B-4A70-88A2-28A92483C9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46302" y="4333876"/>
            <a:ext cx="930162" cy="930160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6564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C9E11A-6524-4249-8CD0-DD062D347F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5562600" cy="6858000"/>
          </a:xfrm>
          <a:custGeom>
            <a:avLst/>
            <a:gdLst>
              <a:gd name="connsiteX0" fmla="*/ 0 w 5562600"/>
              <a:gd name="connsiteY0" fmla="*/ 0 h 6858000"/>
              <a:gd name="connsiteX1" fmla="*/ 5562600 w 5562600"/>
              <a:gd name="connsiteY1" fmla="*/ 0 h 6858000"/>
              <a:gd name="connsiteX2" fmla="*/ 5562600 w 5562600"/>
              <a:gd name="connsiteY2" fmla="*/ 6858000 h 6858000"/>
              <a:gd name="connsiteX3" fmla="*/ 0 w 55626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2600" h="6858000">
                <a:moveTo>
                  <a:pt x="0" y="0"/>
                </a:moveTo>
                <a:lnTo>
                  <a:pt x="5562600" y="0"/>
                </a:lnTo>
                <a:lnTo>
                  <a:pt x="55626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AF709FE-C0FF-44BD-AD8A-6C7078FCC83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90600" y="2447925"/>
            <a:ext cx="4295775" cy="137160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724587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FC9357C-4EB7-4186-A847-3E9F3DC511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86672" y="1617544"/>
            <a:ext cx="3622912" cy="3622912"/>
          </a:xfrm>
          <a:prstGeom prst="ellipse">
            <a:avLst/>
          </a:prstGeom>
          <a:solidFill>
            <a:schemeClr val="bg2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1BE56366-E91A-46C5-BA2C-85DEA1EB8F4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19213" y="2219326"/>
            <a:ext cx="4538662" cy="81915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buNone/>
              <a:defRPr sz="4000" b="0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15634888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7999"/>
          </a:xfrm>
          <a:solidFill>
            <a:schemeClr val="bg2">
              <a:lumMod val="95000"/>
            </a:schemeClr>
          </a:solid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21312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C67EAE-5670-44EA-BABD-BAD112622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E94177-77DB-4049-A372-EF26C20482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C4B6398-CBD1-454F-AD13-AFB37B00CC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EA9BF31-A17B-4A3B-87C0-761E4F134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97815-3086-42C4-8935-E933D1A6D3E2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8FC8F1-D306-4773-BAF3-73E5EC998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B0D599-DED6-433C-898C-7E96C99A6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97A37-A313-4C17-B3E0-4C14A2BD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383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6FAF0B-D7DE-40AB-B9CD-CF99BC4E6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B5E74AA-A0D0-4A0D-91FB-627887F6E4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70B7F3A-06A6-43F5-B58D-28EE625EBF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4B148AC-BED0-4446-92FB-D33D253D4B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7ECC802-D142-4D52-9D61-F0A80E16E6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3FCB063-CBEB-45B7-B8D5-A2415C5D7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97815-3086-42C4-8935-E933D1A6D3E2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DF8CFAF-0E93-4E30-877E-6A43B100D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4C86BAF-6509-486A-A24C-644D3F71B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97A37-A313-4C17-B3E0-4C14A2BD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859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1DEC8D-AE31-421A-9A12-E5E583B63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C12D0FA-663B-4406-9C6E-372A61B0E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97815-3086-42C4-8935-E933D1A6D3E2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80FE58C-C874-47CC-93F6-5339F9F13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E00514A-D053-4909-BAAA-9A6295BDE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97A37-A313-4C17-B3E0-4C14A2BD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436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7E6B1BD-1FED-4960-8557-07594C951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97815-3086-42C4-8935-E933D1A6D3E2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F605B7C-9F1D-4576-9A00-93698FEDB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0A55F72-116B-4251-9573-AE1360385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97A37-A313-4C17-B3E0-4C14A2BD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716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E1372F-F95E-4833-8AA2-01D93AA2B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CD84FA-FA27-442E-A34E-6DC2BB840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95D92BA-3429-4CEB-944F-0A0B64CEBF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B2BB226-1C74-4D45-98B9-5EE15D9B2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97815-3086-42C4-8935-E933D1A6D3E2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DFAB5B3-75F6-4B5C-BEB9-E3ECBCA8F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E658A4C-4C2F-4A36-BF82-0E0A865AD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97A37-A313-4C17-B3E0-4C14A2BD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108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10A2-0750-4E49-92F2-A4DCBD46F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25574AA-DA06-4693-951C-CABD722807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F1EBC19-2E3A-43D3-8E3D-E65D404C99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4F49D9B-39B8-4F7A-8A04-237E04738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97815-3086-42C4-8935-E933D1A6D3E2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11261F1-A82C-4421-8EEF-3E3A90640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D636615-F889-4D38-81FF-616A1A567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97A37-A313-4C17-B3E0-4C14A2BD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735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C9560D-8916-46D3-BD9F-5D001F8DB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C375001-9A6B-46C8-A6A0-C16B9F7BF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B13845-2994-4E1F-8B3D-A9E1BDCC87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97815-3086-42C4-8935-E933D1A6D3E2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53D0077-2644-42B1-869C-9C296C525C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CCF3AD-0877-4183-A11B-4E2383F16B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97A37-A313-4C17-B3E0-4C14A2BD6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55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EE8D1C62-E473-4CB2-8376-2D500E1AE5C2}"/>
              </a:ext>
            </a:extLst>
          </p:cNvPr>
          <p:cNvSpPr>
            <a:spLocks/>
          </p:cNvSpPr>
          <p:nvPr userDrawn="1"/>
        </p:nvSpPr>
        <p:spPr bwMode="auto">
          <a:xfrm rot="21439442">
            <a:off x="8751768" y="847565"/>
            <a:ext cx="607718" cy="761571"/>
          </a:xfrm>
          <a:custGeom>
            <a:avLst/>
            <a:gdLst>
              <a:gd name="T0" fmla="*/ 148 w 199"/>
              <a:gd name="T1" fmla="*/ 183 h 247"/>
              <a:gd name="T2" fmla="*/ 184 w 199"/>
              <a:gd name="T3" fmla="*/ 111 h 247"/>
              <a:gd name="T4" fmla="*/ 147 w 199"/>
              <a:gd name="T5" fmla="*/ 182 h 247"/>
              <a:gd name="T6" fmla="*/ 127 w 199"/>
              <a:gd name="T7" fmla="*/ 142 h 247"/>
              <a:gd name="T8" fmla="*/ 159 w 199"/>
              <a:gd name="T9" fmla="*/ 77 h 247"/>
              <a:gd name="T10" fmla="*/ 127 w 199"/>
              <a:gd name="T11" fmla="*/ 141 h 247"/>
              <a:gd name="T12" fmla="*/ 103 w 199"/>
              <a:gd name="T13" fmla="*/ 105 h 247"/>
              <a:gd name="T14" fmla="*/ 136 w 199"/>
              <a:gd name="T15" fmla="*/ 0 h 247"/>
              <a:gd name="T16" fmla="*/ 102 w 199"/>
              <a:gd name="T17" fmla="*/ 104 h 247"/>
              <a:gd name="T18" fmla="*/ 82 w 199"/>
              <a:gd name="T19" fmla="*/ 81 h 247"/>
              <a:gd name="T20" fmla="*/ 0 w 199"/>
              <a:gd name="T21" fmla="*/ 2 h 247"/>
              <a:gd name="T22" fmla="*/ 80 w 199"/>
              <a:gd name="T23" fmla="*/ 83 h 247"/>
              <a:gd name="T24" fmla="*/ 89 w 199"/>
              <a:gd name="T25" fmla="*/ 92 h 247"/>
              <a:gd name="T26" fmla="*/ 20 w 199"/>
              <a:gd name="T27" fmla="*/ 125 h 247"/>
              <a:gd name="T28" fmla="*/ 90 w 199"/>
              <a:gd name="T29" fmla="*/ 94 h 247"/>
              <a:gd name="T30" fmla="*/ 118 w 199"/>
              <a:gd name="T31" fmla="*/ 131 h 247"/>
              <a:gd name="T32" fmla="*/ 48 w 199"/>
              <a:gd name="T33" fmla="*/ 149 h 247"/>
              <a:gd name="T34" fmla="*/ 119 w 199"/>
              <a:gd name="T35" fmla="*/ 134 h 247"/>
              <a:gd name="T36" fmla="*/ 141 w 199"/>
              <a:gd name="T37" fmla="*/ 175 h 247"/>
              <a:gd name="T38" fmla="*/ 77 w 199"/>
              <a:gd name="T39" fmla="*/ 174 h 247"/>
              <a:gd name="T40" fmla="*/ 143 w 199"/>
              <a:gd name="T41" fmla="*/ 178 h 247"/>
              <a:gd name="T42" fmla="*/ 166 w 199"/>
              <a:gd name="T43" fmla="*/ 247 h 247"/>
              <a:gd name="T44" fmla="*/ 169 w 199"/>
              <a:gd name="T45" fmla="*/ 246 h 247"/>
              <a:gd name="T46" fmla="*/ 148 w 199"/>
              <a:gd name="T47" fmla="*/ 18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9" h="247">
                <a:moveTo>
                  <a:pt x="148" y="183"/>
                </a:moveTo>
                <a:cubicBezTo>
                  <a:pt x="199" y="136"/>
                  <a:pt x="184" y="111"/>
                  <a:pt x="184" y="111"/>
                </a:cubicBezTo>
                <a:cubicBezTo>
                  <a:pt x="155" y="127"/>
                  <a:pt x="148" y="172"/>
                  <a:pt x="147" y="182"/>
                </a:cubicBezTo>
                <a:cubicBezTo>
                  <a:pt x="142" y="170"/>
                  <a:pt x="135" y="156"/>
                  <a:pt x="127" y="142"/>
                </a:cubicBezTo>
                <a:cubicBezTo>
                  <a:pt x="167" y="114"/>
                  <a:pt x="159" y="77"/>
                  <a:pt x="159" y="77"/>
                </a:cubicBezTo>
                <a:cubicBezTo>
                  <a:pt x="132" y="101"/>
                  <a:pt x="127" y="134"/>
                  <a:pt x="127" y="141"/>
                </a:cubicBezTo>
                <a:cubicBezTo>
                  <a:pt x="120" y="129"/>
                  <a:pt x="112" y="117"/>
                  <a:pt x="103" y="105"/>
                </a:cubicBezTo>
                <a:cubicBezTo>
                  <a:pt x="138" y="58"/>
                  <a:pt x="136" y="0"/>
                  <a:pt x="136" y="0"/>
                </a:cubicBezTo>
                <a:cubicBezTo>
                  <a:pt x="99" y="20"/>
                  <a:pt x="101" y="92"/>
                  <a:pt x="102" y="104"/>
                </a:cubicBezTo>
                <a:cubicBezTo>
                  <a:pt x="96" y="96"/>
                  <a:pt x="89" y="89"/>
                  <a:pt x="82" y="81"/>
                </a:cubicBezTo>
                <a:cubicBezTo>
                  <a:pt x="79" y="24"/>
                  <a:pt x="0" y="2"/>
                  <a:pt x="0" y="2"/>
                </a:cubicBezTo>
                <a:cubicBezTo>
                  <a:pt x="4" y="60"/>
                  <a:pt x="68" y="80"/>
                  <a:pt x="80" y="83"/>
                </a:cubicBezTo>
                <a:cubicBezTo>
                  <a:pt x="83" y="86"/>
                  <a:pt x="86" y="89"/>
                  <a:pt x="89" y="92"/>
                </a:cubicBezTo>
                <a:cubicBezTo>
                  <a:pt x="50" y="86"/>
                  <a:pt x="20" y="125"/>
                  <a:pt x="20" y="125"/>
                </a:cubicBezTo>
                <a:cubicBezTo>
                  <a:pt x="51" y="128"/>
                  <a:pt x="84" y="99"/>
                  <a:pt x="90" y="94"/>
                </a:cubicBezTo>
                <a:cubicBezTo>
                  <a:pt x="101" y="106"/>
                  <a:pt x="110" y="119"/>
                  <a:pt x="118" y="131"/>
                </a:cubicBezTo>
                <a:cubicBezTo>
                  <a:pt x="84" y="114"/>
                  <a:pt x="48" y="149"/>
                  <a:pt x="48" y="149"/>
                </a:cubicBezTo>
                <a:cubicBezTo>
                  <a:pt x="90" y="158"/>
                  <a:pt x="114" y="138"/>
                  <a:pt x="119" y="134"/>
                </a:cubicBezTo>
                <a:cubicBezTo>
                  <a:pt x="128" y="148"/>
                  <a:pt x="135" y="162"/>
                  <a:pt x="141" y="175"/>
                </a:cubicBezTo>
                <a:cubicBezTo>
                  <a:pt x="115" y="152"/>
                  <a:pt x="77" y="174"/>
                  <a:pt x="77" y="174"/>
                </a:cubicBezTo>
                <a:cubicBezTo>
                  <a:pt x="106" y="188"/>
                  <a:pt x="136" y="180"/>
                  <a:pt x="143" y="178"/>
                </a:cubicBezTo>
                <a:cubicBezTo>
                  <a:pt x="160" y="216"/>
                  <a:pt x="166" y="246"/>
                  <a:pt x="166" y="247"/>
                </a:cubicBezTo>
                <a:cubicBezTo>
                  <a:pt x="169" y="246"/>
                  <a:pt x="169" y="246"/>
                  <a:pt x="169" y="246"/>
                </a:cubicBezTo>
                <a:cubicBezTo>
                  <a:pt x="168" y="246"/>
                  <a:pt x="163" y="219"/>
                  <a:pt x="148" y="183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BEC9539F-3D42-4EE5-B900-C6E950F742B5}"/>
              </a:ext>
            </a:extLst>
          </p:cNvPr>
          <p:cNvSpPr>
            <a:spLocks/>
          </p:cNvSpPr>
          <p:nvPr userDrawn="1"/>
        </p:nvSpPr>
        <p:spPr bwMode="auto">
          <a:xfrm rot="15615453">
            <a:off x="7829729" y="5265628"/>
            <a:ext cx="752475" cy="942975"/>
          </a:xfrm>
          <a:custGeom>
            <a:avLst/>
            <a:gdLst>
              <a:gd name="T0" fmla="*/ 148 w 199"/>
              <a:gd name="T1" fmla="*/ 183 h 247"/>
              <a:gd name="T2" fmla="*/ 184 w 199"/>
              <a:gd name="T3" fmla="*/ 111 h 247"/>
              <a:gd name="T4" fmla="*/ 147 w 199"/>
              <a:gd name="T5" fmla="*/ 182 h 247"/>
              <a:gd name="T6" fmla="*/ 127 w 199"/>
              <a:gd name="T7" fmla="*/ 142 h 247"/>
              <a:gd name="T8" fmla="*/ 159 w 199"/>
              <a:gd name="T9" fmla="*/ 77 h 247"/>
              <a:gd name="T10" fmla="*/ 127 w 199"/>
              <a:gd name="T11" fmla="*/ 141 h 247"/>
              <a:gd name="T12" fmla="*/ 103 w 199"/>
              <a:gd name="T13" fmla="*/ 105 h 247"/>
              <a:gd name="T14" fmla="*/ 136 w 199"/>
              <a:gd name="T15" fmla="*/ 0 h 247"/>
              <a:gd name="T16" fmla="*/ 102 w 199"/>
              <a:gd name="T17" fmla="*/ 104 h 247"/>
              <a:gd name="T18" fmla="*/ 82 w 199"/>
              <a:gd name="T19" fmla="*/ 81 h 247"/>
              <a:gd name="T20" fmla="*/ 0 w 199"/>
              <a:gd name="T21" fmla="*/ 2 h 247"/>
              <a:gd name="T22" fmla="*/ 80 w 199"/>
              <a:gd name="T23" fmla="*/ 83 h 247"/>
              <a:gd name="T24" fmla="*/ 89 w 199"/>
              <a:gd name="T25" fmla="*/ 92 h 247"/>
              <a:gd name="T26" fmla="*/ 20 w 199"/>
              <a:gd name="T27" fmla="*/ 125 h 247"/>
              <a:gd name="T28" fmla="*/ 90 w 199"/>
              <a:gd name="T29" fmla="*/ 94 h 247"/>
              <a:gd name="T30" fmla="*/ 118 w 199"/>
              <a:gd name="T31" fmla="*/ 131 h 247"/>
              <a:gd name="T32" fmla="*/ 48 w 199"/>
              <a:gd name="T33" fmla="*/ 149 h 247"/>
              <a:gd name="T34" fmla="*/ 119 w 199"/>
              <a:gd name="T35" fmla="*/ 134 h 247"/>
              <a:gd name="T36" fmla="*/ 141 w 199"/>
              <a:gd name="T37" fmla="*/ 175 h 247"/>
              <a:gd name="T38" fmla="*/ 77 w 199"/>
              <a:gd name="T39" fmla="*/ 174 h 247"/>
              <a:gd name="T40" fmla="*/ 143 w 199"/>
              <a:gd name="T41" fmla="*/ 178 h 247"/>
              <a:gd name="T42" fmla="*/ 166 w 199"/>
              <a:gd name="T43" fmla="*/ 247 h 247"/>
              <a:gd name="T44" fmla="*/ 169 w 199"/>
              <a:gd name="T45" fmla="*/ 246 h 247"/>
              <a:gd name="T46" fmla="*/ 148 w 199"/>
              <a:gd name="T47" fmla="*/ 18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9" h="247">
                <a:moveTo>
                  <a:pt x="148" y="183"/>
                </a:moveTo>
                <a:cubicBezTo>
                  <a:pt x="199" y="136"/>
                  <a:pt x="184" y="111"/>
                  <a:pt x="184" y="111"/>
                </a:cubicBezTo>
                <a:cubicBezTo>
                  <a:pt x="155" y="127"/>
                  <a:pt x="148" y="172"/>
                  <a:pt x="147" y="182"/>
                </a:cubicBezTo>
                <a:cubicBezTo>
                  <a:pt x="142" y="170"/>
                  <a:pt x="135" y="156"/>
                  <a:pt x="127" y="142"/>
                </a:cubicBezTo>
                <a:cubicBezTo>
                  <a:pt x="167" y="114"/>
                  <a:pt x="159" y="77"/>
                  <a:pt x="159" y="77"/>
                </a:cubicBezTo>
                <a:cubicBezTo>
                  <a:pt x="132" y="101"/>
                  <a:pt x="127" y="134"/>
                  <a:pt x="127" y="141"/>
                </a:cubicBezTo>
                <a:cubicBezTo>
                  <a:pt x="120" y="129"/>
                  <a:pt x="112" y="117"/>
                  <a:pt x="103" y="105"/>
                </a:cubicBezTo>
                <a:cubicBezTo>
                  <a:pt x="138" y="58"/>
                  <a:pt x="136" y="0"/>
                  <a:pt x="136" y="0"/>
                </a:cubicBezTo>
                <a:cubicBezTo>
                  <a:pt x="99" y="20"/>
                  <a:pt x="101" y="92"/>
                  <a:pt x="102" y="104"/>
                </a:cubicBezTo>
                <a:cubicBezTo>
                  <a:pt x="96" y="96"/>
                  <a:pt x="89" y="89"/>
                  <a:pt x="82" y="81"/>
                </a:cubicBezTo>
                <a:cubicBezTo>
                  <a:pt x="79" y="24"/>
                  <a:pt x="0" y="2"/>
                  <a:pt x="0" y="2"/>
                </a:cubicBezTo>
                <a:cubicBezTo>
                  <a:pt x="4" y="60"/>
                  <a:pt x="68" y="80"/>
                  <a:pt x="80" y="83"/>
                </a:cubicBezTo>
                <a:cubicBezTo>
                  <a:pt x="83" y="86"/>
                  <a:pt x="86" y="89"/>
                  <a:pt x="89" y="92"/>
                </a:cubicBezTo>
                <a:cubicBezTo>
                  <a:pt x="50" y="86"/>
                  <a:pt x="20" y="125"/>
                  <a:pt x="20" y="125"/>
                </a:cubicBezTo>
                <a:cubicBezTo>
                  <a:pt x="51" y="128"/>
                  <a:pt x="84" y="99"/>
                  <a:pt x="90" y="94"/>
                </a:cubicBezTo>
                <a:cubicBezTo>
                  <a:pt x="101" y="106"/>
                  <a:pt x="110" y="119"/>
                  <a:pt x="118" y="131"/>
                </a:cubicBezTo>
                <a:cubicBezTo>
                  <a:pt x="84" y="114"/>
                  <a:pt x="48" y="149"/>
                  <a:pt x="48" y="149"/>
                </a:cubicBezTo>
                <a:cubicBezTo>
                  <a:pt x="90" y="158"/>
                  <a:pt x="114" y="138"/>
                  <a:pt x="119" y="134"/>
                </a:cubicBezTo>
                <a:cubicBezTo>
                  <a:pt x="128" y="148"/>
                  <a:pt x="135" y="162"/>
                  <a:pt x="141" y="175"/>
                </a:cubicBezTo>
                <a:cubicBezTo>
                  <a:pt x="115" y="152"/>
                  <a:pt x="77" y="174"/>
                  <a:pt x="77" y="174"/>
                </a:cubicBezTo>
                <a:cubicBezTo>
                  <a:pt x="106" y="188"/>
                  <a:pt x="136" y="180"/>
                  <a:pt x="143" y="178"/>
                </a:cubicBezTo>
                <a:cubicBezTo>
                  <a:pt x="160" y="216"/>
                  <a:pt x="166" y="246"/>
                  <a:pt x="166" y="247"/>
                </a:cubicBezTo>
                <a:cubicBezTo>
                  <a:pt x="169" y="246"/>
                  <a:pt x="169" y="246"/>
                  <a:pt x="169" y="246"/>
                </a:cubicBezTo>
                <a:cubicBezTo>
                  <a:pt x="168" y="246"/>
                  <a:pt x="163" y="219"/>
                  <a:pt x="148" y="183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E99D049D-3371-4E55-9982-750EDB08196E}"/>
              </a:ext>
            </a:extLst>
          </p:cNvPr>
          <p:cNvSpPr>
            <a:spLocks/>
          </p:cNvSpPr>
          <p:nvPr userDrawn="1"/>
        </p:nvSpPr>
        <p:spPr bwMode="auto">
          <a:xfrm>
            <a:off x="370631" y="1210483"/>
            <a:ext cx="752475" cy="942975"/>
          </a:xfrm>
          <a:custGeom>
            <a:avLst/>
            <a:gdLst>
              <a:gd name="T0" fmla="*/ 148 w 199"/>
              <a:gd name="T1" fmla="*/ 183 h 247"/>
              <a:gd name="T2" fmla="*/ 184 w 199"/>
              <a:gd name="T3" fmla="*/ 111 h 247"/>
              <a:gd name="T4" fmla="*/ 147 w 199"/>
              <a:gd name="T5" fmla="*/ 182 h 247"/>
              <a:gd name="T6" fmla="*/ 127 w 199"/>
              <a:gd name="T7" fmla="*/ 142 h 247"/>
              <a:gd name="T8" fmla="*/ 159 w 199"/>
              <a:gd name="T9" fmla="*/ 77 h 247"/>
              <a:gd name="T10" fmla="*/ 127 w 199"/>
              <a:gd name="T11" fmla="*/ 141 h 247"/>
              <a:gd name="T12" fmla="*/ 103 w 199"/>
              <a:gd name="T13" fmla="*/ 105 h 247"/>
              <a:gd name="T14" fmla="*/ 136 w 199"/>
              <a:gd name="T15" fmla="*/ 0 h 247"/>
              <a:gd name="T16" fmla="*/ 102 w 199"/>
              <a:gd name="T17" fmla="*/ 104 h 247"/>
              <a:gd name="T18" fmla="*/ 82 w 199"/>
              <a:gd name="T19" fmla="*/ 81 h 247"/>
              <a:gd name="T20" fmla="*/ 0 w 199"/>
              <a:gd name="T21" fmla="*/ 2 h 247"/>
              <a:gd name="T22" fmla="*/ 80 w 199"/>
              <a:gd name="T23" fmla="*/ 83 h 247"/>
              <a:gd name="T24" fmla="*/ 89 w 199"/>
              <a:gd name="T25" fmla="*/ 92 h 247"/>
              <a:gd name="T26" fmla="*/ 20 w 199"/>
              <a:gd name="T27" fmla="*/ 125 h 247"/>
              <a:gd name="T28" fmla="*/ 90 w 199"/>
              <a:gd name="T29" fmla="*/ 94 h 247"/>
              <a:gd name="T30" fmla="*/ 118 w 199"/>
              <a:gd name="T31" fmla="*/ 131 h 247"/>
              <a:gd name="T32" fmla="*/ 48 w 199"/>
              <a:gd name="T33" fmla="*/ 149 h 247"/>
              <a:gd name="T34" fmla="*/ 119 w 199"/>
              <a:gd name="T35" fmla="*/ 134 h 247"/>
              <a:gd name="T36" fmla="*/ 141 w 199"/>
              <a:gd name="T37" fmla="*/ 175 h 247"/>
              <a:gd name="T38" fmla="*/ 77 w 199"/>
              <a:gd name="T39" fmla="*/ 174 h 247"/>
              <a:gd name="T40" fmla="*/ 143 w 199"/>
              <a:gd name="T41" fmla="*/ 178 h 247"/>
              <a:gd name="T42" fmla="*/ 166 w 199"/>
              <a:gd name="T43" fmla="*/ 247 h 247"/>
              <a:gd name="T44" fmla="*/ 169 w 199"/>
              <a:gd name="T45" fmla="*/ 246 h 247"/>
              <a:gd name="T46" fmla="*/ 148 w 199"/>
              <a:gd name="T47" fmla="*/ 18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9" h="247">
                <a:moveTo>
                  <a:pt x="148" y="183"/>
                </a:moveTo>
                <a:cubicBezTo>
                  <a:pt x="199" y="136"/>
                  <a:pt x="184" y="111"/>
                  <a:pt x="184" y="111"/>
                </a:cubicBezTo>
                <a:cubicBezTo>
                  <a:pt x="155" y="127"/>
                  <a:pt x="148" y="172"/>
                  <a:pt x="147" y="182"/>
                </a:cubicBezTo>
                <a:cubicBezTo>
                  <a:pt x="142" y="170"/>
                  <a:pt x="135" y="156"/>
                  <a:pt x="127" y="142"/>
                </a:cubicBezTo>
                <a:cubicBezTo>
                  <a:pt x="167" y="114"/>
                  <a:pt x="159" y="77"/>
                  <a:pt x="159" y="77"/>
                </a:cubicBezTo>
                <a:cubicBezTo>
                  <a:pt x="132" y="101"/>
                  <a:pt x="127" y="134"/>
                  <a:pt x="127" y="141"/>
                </a:cubicBezTo>
                <a:cubicBezTo>
                  <a:pt x="120" y="129"/>
                  <a:pt x="112" y="117"/>
                  <a:pt x="103" y="105"/>
                </a:cubicBezTo>
                <a:cubicBezTo>
                  <a:pt x="138" y="58"/>
                  <a:pt x="136" y="0"/>
                  <a:pt x="136" y="0"/>
                </a:cubicBezTo>
                <a:cubicBezTo>
                  <a:pt x="99" y="20"/>
                  <a:pt x="101" y="92"/>
                  <a:pt x="102" y="104"/>
                </a:cubicBezTo>
                <a:cubicBezTo>
                  <a:pt x="96" y="96"/>
                  <a:pt x="89" y="89"/>
                  <a:pt x="82" y="81"/>
                </a:cubicBezTo>
                <a:cubicBezTo>
                  <a:pt x="79" y="24"/>
                  <a:pt x="0" y="2"/>
                  <a:pt x="0" y="2"/>
                </a:cubicBezTo>
                <a:cubicBezTo>
                  <a:pt x="4" y="60"/>
                  <a:pt x="68" y="80"/>
                  <a:pt x="80" y="83"/>
                </a:cubicBezTo>
                <a:cubicBezTo>
                  <a:pt x="83" y="86"/>
                  <a:pt x="86" y="89"/>
                  <a:pt x="89" y="92"/>
                </a:cubicBezTo>
                <a:cubicBezTo>
                  <a:pt x="50" y="86"/>
                  <a:pt x="20" y="125"/>
                  <a:pt x="20" y="125"/>
                </a:cubicBezTo>
                <a:cubicBezTo>
                  <a:pt x="51" y="128"/>
                  <a:pt x="84" y="99"/>
                  <a:pt x="90" y="94"/>
                </a:cubicBezTo>
                <a:cubicBezTo>
                  <a:pt x="101" y="106"/>
                  <a:pt x="110" y="119"/>
                  <a:pt x="118" y="131"/>
                </a:cubicBezTo>
                <a:cubicBezTo>
                  <a:pt x="84" y="114"/>
                  <a:pt x="48" y="149"/>
                  <a:pt x="48" y="149"/>
                </a:cubicBezTo>
                <a:cubicBezTo>
                  <a:pt x="90" y="158"/>
                  <a:pt x="114" y="138"/>
                  <a:pt x="119" y="134"/>
                </a:cubicBezTo>
                <a:cubicBezTo>
                  <a:pt x="128" y="148"/>
                  <a:pt x="135" y="162"/>
                  <a:pt x="141" y="175"/>
                </a:cubicBezTo>
                <a:cubicBezTo>
                  <a:pt x="115" y="152"/>
                  <a:pt x="77" y="174"/>
                  <a:pt x="77" y="174"/>
                </a:cubicBezTo>
                <a:cubicBezTo>
                  <a:pt x="106" y="188"/>
                  <a:pt x="136" y="180"/>
                  <a:pt x="143" y="178"/>
                </a:cubicBezTo>
                <a:cubicBezTo>
                  <a:pt x="160" y="216"/>
                  <a:pt x="166" y="246"/>
                  <a:pt x="166" y="247"/>
                </a:cubicBezTo>
                <a:cubicBezTo>
                  <a:pt x="169" y="246"/>
                  <a:pt x="169" y="246"/>
                  <a:pt x="169" y="246"/>
                </a:cubicBezTo>
                <a:cubicBezTo>
                  <a:pt x="168" y="246"/>
                  <a:pt x="163" y="219"/>
                  <a:pt x="148" y="183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991EB402-7B6F-4203-BAC6-5D2D1DBC7FAA}"/>
              </a:ext>
            </a:extLst>
          </p:cNvPr>
          <p:cNvSpPr>
            <a:spLocks/>
          </p:cNvSpPr>
          <p:nvPr userDrawn="1"/>
        </p:nvSpPr>
        <p:spPr bwMode="auto">
          <a:xfrm>
            <a:off x="5041786" y="4567931"/>
            <a:ext cx="731838" cy="747713"/>
          </a:xfrm>
          <a:custGeom>
            <a:avLst/>
            <a:gdLst>
              <a:gd name="T0" fmla="*/ 157 w 193"/>
              <a:gd name="T1" fmla="*/ 170 h 196"/>
              <a:gd name="T2" fmla="*/ 49 w 193"/>
              <a:gd name="T3" fmla="*/ 127 h 196"/>
              <a:gd name="T4" fmla="*/ 100 w 193"/>
              <a:gd name="T5" fmla="*/ 94 h 196"/>
              <a:gd name="T6" fmla="*/ 193 w 193"/>
              <a:gd name="T7" fmla="*/ 48 h 196"/>
              <a:gd name="T8" fmla="*/ 98 w 193"/>
              <a:gd name="T9" fmla="*/ 92 h 196"/>
              <a:gd name="T10" fmla="*/ 80 w 193"/>
              <a:gd name="T11" fmla="*/ 102 h 196"/>
              <a:gd name="T12" fmla="*/ 65 w 193"/>
              <a:gd name="T13" fmla="*/ 0 h 196"/>
              <a:gd name="T14" fmla="*/ 78 w 193"/>
              <a:gd name="T15" fmla="*/ 103 h 196"/>
              <a:gd name="T16" fmla="*/ 31 w 193"/>
              <a:gd name="T17" fmla="*/ 140 h 196"/>
              <a:gd name="T18" fmla="*/ 15 w 193"/>
              <a:gd name="T19" fmla="*/ 41 h 196"/>
              <a:gd name="T20" fmla="*/ 29 w 193"/>
              <a:gd name="T21" fmla="*/ 141 h 196"/>
              <a:gd name="T22" fmla="*/ 0 w 193"/>
              <a:gd name="T23" fmla="*/ 170 h 196"/>
              <a:gd name="T24" fmla="*/ 2 w 193"/>
              <a:gd name="T25" fmla="*/ 171 h 196"/>
              <a:gd name="T26" fmla="*/ 13 w 193"/>
              <a:gd name="T27" fmla="*/ 160 h 196"/>
              <a:gd name="T28" fmla="*/ 93 w 193"/>
              <a:gd name="T29" fmla="*/ 193 h 196"/>
              <a:gd name="T30" fmla="*/ 14 w 193"/>
              <a:gd name="T31" fmla="*/ 159 h 196"/>
              <a:gd name="T32" fmla="*/ 48 w 193"/>
              <a:gd name="T33" fmla="*/ 128 h 196"/>
              <a:gd name="T34" fmla="*/ 157 w 193"/>
              <a:gd name="T35" fmla="*/ 17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3" h="196">
                <a:moveTo>
                  <a:pt x="157" y="170"/>
                </a:moveTo>
                <a:cubicBezTo>
                  <a:pt x="135" y="132"/>
                  <a:pt x="61" y="128"/>
                  <a:pt x="49" y="127"/>
                </a:cubicBezTo>
                <a:cubicBezTo>
                  <a:pt x="64" y="115"/>
                  <a:pt x="81" y="103"/>
                  <a:pt x="100" y="94"/>
                </a:cubicBezTo>
                <a:cubicBezTo>
                  <a:pt x="155" y="108"/>
                  <a:pt x="193" y="48"/>
                  <a:pt x="193" y="48"/>
                </a:cubicBezTo>
                <a:cubicBezTo>
                  <a:pt x="145" y="31"/>
                  <a:pt x="102" y="86"/>
                  <a:pt x="98" y="92"/>
                </a:cubicBezTo>
                <a:cubicBezTo>
                  <a:pt x="92" y="95"/>
                  <a:pt x="86" y="99"/>
                  <a:pt x="80" y="102"/>
                </a:cubicBezTo>
                <a:cubicBezTo>
                  <a:pt x="96" y="71"/>
                  <a:pt x="65" y="0"/>
                  <a:pt x="65" y="0"/>
                </a:cubicBezTo>
                <a:cubicBezTo>
                  <a:pt x="48" y="60"/>
                  <a:pt x="74" y="98"/>
                  <a:pt x="78" y="103"/>
                </a:cubicBezTo>
                <a:cubicBezTo>
                  <a:pt x="60" y="115"/>
                  <a:pt x="44" y="128"/>
                  <a:pt x="31" y="140"/>
                </a:cubicBezTo>
                <a:cubicBezTo>
                  <a:pt x="52" y="94"/>
                  <a:pt x="15" y="41"/>
                  <a:pt x="15" y="41"/>
                </a:cubicBezTo>
                <a:cubicBezTo>
                  <a:pt x="2" y="91"/>
                  <a:pt x="25" y="135"/>
                  <a:pt x="29" y="141"/>
                </a:cubicBezTo>
                <a:cubicBezTo>
                  <a:pt x="12" y="157"/>
                  <a:pt x="1" y="170"/>
                  <a:pt x="0" y="170"/>
                </a:cubicBezTo>
                <a:cubicBezTo>
                  <a:pt x="2" y="171"/>
                  <a:pt x="2" y="171"/>
                  <a:pt x="2" y="171"/>
                </a:cubicBezTo>
                <a:cubicBezTo>
                  <a:pt x="2" y="171"/>
                  <a:pt x="6" y="167"/>
                  <a:pt x="13" y="160"/>
                </a:cubicBezTo>
                <a:cubicBezTo>
                  <a:pt x="36" y="196"/>
                  <a:pt x="93" y="193"/>
                  <a:pt x="93" y="193"/>
                </a:cubicBezTo>
                <a:cubicBezTo>
                  <a:pt x="74" y="166"/>
                  <a:pt x="23" y="160"/>
                  <a:pt x="14" y="159"/>
                </a:cubicBezTo>
                <a:cubicBezTo>
                  <a:pt x="22" y="151"/>
                  <a:pt x="34" y="139"/>
                  <a:pt x="48" y="128"/>
                </a:cubicBezTo>
                <a:cubicBezTo>
                  <a:pt x="87" y="181"/>
                  <a:pt x="157" y="170"/>
                  <a:pt x="157" y="17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8C8ECC5A-FF20-4F50-800E-E7D226CE307C}"/>
              </a:ext>
            </a:extLst>
          </p:cNvPr>
          <p:cNvSpPr>
            <a:spLocks/>
          </p:cNvSpPr>
          <p:nvPr userDrawn="1"/>
        </p:nvSpPr>
        <p:spPr bwMode="auto">
          <a:xfrm rot="15629614">
            <a:off x="5792141" y="-209023"/>
            <a:ext cx="607718" cy="761571"/>
          </a:xfrm>
          <a:custGeom>
            <a:avLst/>
            <a:gdLst>
              <a:gd name="T0" fmla="*/ 148 w 199"/>
              <a:gd name="T1" fmla="*/ 183 h 247"/>
              <a:gd name="T2" fmla="*/ 184 w 199"/>
              <a:gd name="T3" fmla="*/ 111 h 247"/>
              <a:gd name="T4" fmla="*/ 147 w 199"/>
              <a:gd name="T5" fmla="*/ 182 h 247"/>
              <a:gd name="T6" fmla="*/ 127 w 199"/>
              <a:gd name="T7" fmla="*/ 142 h 247"/>
              <a:gd name="T8" fmla="*/ 159 w 199"/>
              <a:gd name="T9" fmla="*/ 77 h 247"/>
              <a:gd name="T10" fmla="*/ 127 w 199"/>
              <a:gd name="T11" fmla="*/ 141 h 247"/>
              <a:gd name="T12" fmla="*/ 103 w 199"/>
              <a:gd name="T13" fmla="*/ 105 h 247"/>
              <a:gd name="T14" fmla="*/ 136 w 199"/>
              <a:gd name="T15" fmla="*/ 0 h 247"/>
              <a:gd name="T16" fmla="*/ 102 w 199"/>
              <a:gd name="T17" fmla="*/ 104 h 247"/>
              <a:gd name="T18" fmla="*/ 82 w 199"/>
              <a:gd name="T19" fmla="*/ 81 h 247"/>
              <a:gd name="T20" fmla="*/ 0 w 199"/>
              <a:gd name="T21" fmla="*/ 2 h 247"/>
              <a:gd name="T22" fmla="*/ 80 w 199"/>
              <a:gd name="T23" fmla="*/ 83 h 247"/>
              <a:gd name="T24" fmla="*/ 89 w 199"/>
              <a:gd name="T25" fmla="*/ 92 h 247"/>
              <a:gd name="T26" fmla="*/ 20 w 199"/>
              <a:gd name="T27" fmla="*/ 125 h 247"/>
              <a:gd name="T28" fmla="*/ 90 w 199"/>
              <a:gd name="T29" fmla="*/ 94 h 247"/>
              <a:gd name="T30" fmla="*/ 118 w 199"/>
              <a:gd name="T31" fmla="*/ 131 h 247"/>
              <a:gd name="T32" fmla="*/ 48 w 199"/>
              <a:gd name="T33" fmla="*/ 149 h 247"/>
              <a:gd name="T34" fmla="*/ 119 w 199"/>
              <a:gd name="T35" fmla="*/ 134 h 247"/>
              <a:gd name="T36" fmla="*/ 141 w 199"/>
              <a:gd name="T37" fmla="*/ 175 h 247"/>
              <a:gd name="T38" fmla="*/ 77 w 199"/>
              <a:gd name="T39" fmla="*/ 174 h 247"/>
              <a:gd name="T40" fmla="*/ 143 w 199"/>
              <a:gd name="T41" fmla="*/ 178 h 247"/>
              <a:gd name="T42" fmla="*/ 166 w 199"/>
              <a:gd name="T43" fmla="*/ 247 h 247"/>
              <a:gd name="T44" fmla="*/ 169 w 199"/>
              <a:gd name="T45" fmla="*/ 246 h 247"/>
              <a:gd name="T46" fmla="*/ 148 w 199"/>
              <a:gd name="T47" fmla="*/ 18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9" h="247">
                <a:moveTo>
                  <a:pt x="148" y="183"/>
                </a:moveTo>
                <a:cubicBezTo>
                  <a:pt x="199" y="136"/>
                  <a:pt x="184" y="111"/>
                  <a:pt x="184" y="111"/>
                </a:cubicBezTo>
                <a:cubicBezTo>
                  <a:pt x="155" y="127"/>
                  <a:pt x="148" y="172"/>
                  <a:pt x="147" y="182"/>
                </a:cubicBezTo>
                <a:cubicBezTo>
                  <a:pt x="142" y="170"/>
                  <a:pt x="135" y="156"/>
                  <a:pt x="127" y="142"/>
                </a:cubicBezTo>
                <a:cubicBezTo>
                  <a:pt x="167" y="114"/>
                  <a:pt x="159" y="77"/>
                  <a:pt x="159" y="77"/>
                </a:cubicBezTo>
                <a:cubicBezTo>
                  <a:pt x="132" y="101"/>
                  <a:pt x="127" y="134"/>
                  <a:pt x="127" y="141"/>
                </a:cubicBezTo>
                <a:cubicBezTo>
                  <a:pt x="120" y="129"/>
                  <a:pt x="112" y="117"/>
                  <a:pt x="103" y="105"/>
                </a:cubicBezTo>
                <a:cubicBezTo>
                  <a:pt x="138" y="58"/>
                  <a:pt x="136" y="0"/>
                  <a:pt x="136" y="0"/>
                </a:cubicBezTo>
                <a:cubicBezTo>
                  <a:pt x="99" y="20"/>
                  <a:pt x="101" y="92"/>
                  <a:pt x="102" y="104"/>
                </a:cubicBezTo>
                <a:cubicBezTo>
                  <a:pt x="96" y="96"/>
                  <a:pt x="89" y="89"/>
                  <a:pt x="82" y="81"/>
                </a:cubicBezTo>
                <a:cubicBezTo>
                  <a:pt x="79" y="24"/>
                  <a:pt x="0" y="2"/>
                  <a:pt x="0" y="2"/>
                </a:cubicBezTo>
                <a:cubicBezTo>
                  <a:pt x="4" y="60"/>
                  <a:pt x="68" y="80"/>
                  <a:pt x="80" y="83"/>
                </a:cubicBezTo>
                <a:cubicBezTo>
                  <a:pt x="83" y="86"/>
                  <a:pt x="86" y="89"/>
                  <a:pt x="89" y="92"/>
                </a:cubicBezTo>
                <a:cubicBezTo>
                  <a:pt x="50" y="86"/>
                  <a:pt x="20" y="125"/>
                  <a:pt x="20" y="125"/>
                </a:cubicBezTo>
                <a:cubicBezTo>
                  <a:pt x="51" y="128"/>
                  <a:pt x="84" y="99"/>
                  <a:pt x="90" y="94"/>
                </a:cubicBezTo>
                <a:cubicBezTo>
                  <a:pt x="101" y="106"/>
                  <a:pt x="110" y="119"/>
                  <a:pt x="118" y="131"/>
                </a:cubicBezTo>
                <a:cubicBezTo>
                  <a:pt x="84" y="114"/>
                  <a:pt x="48" y="149"/>
                  <a:pt x="48" y="149"/>
                </a:cubicBezTo>
                <a:cubicBezTo>
                  <a:pt x="90" y="158"/>
                  <a:pt x="114" y="138"/>
                  <a:pt x="119" y="134"/>
                </a:cubicBezTo>
                <a:cubicBezTo>
                  <a:pt x="128" y="148"/>
                  <a:pt x="135" y="162"/>
                  <a:pt x="141" y="175"/>
                </a:cubicBezTo>
                <a:cubicBezTo>
                  <a:pt x="115" y="152"/>
                  <a:pt x="77" y="174"/>
                  <a:pt x="77" y="174"/>
                </a:cubicBezTo>
                <a:cubicBezTo>
                  <a:pt x="106" y="188"/>
                  <a:pt x="136" y="180"/>
                  <a:pt x="143" y="178"/>
                </a:cubicBezTo>
                <a:cubicBezTo>
                  <a:pt x="160" y="216"/>
                  <a:pt x="166" y="246"/>
                  <a:pt x="166" y="247"/>
                </a:cubicBezTo>
                <a:cubicBezTo>
                  <a:pt x="169" y="246"/>
                  <a:pt x="169" y="246"/>
                  <a:pt x="169" y="246"/>
                </a:cubicBezTo>
                <a:cubicBezTo>
                  <a:pt x="168" y="246"/>
                  <a:pt x="163" y="219"/>
                  <a:pt x="148" y="183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7">
            <a:extLst>
              <a:ext uri="{FF2B5EF4-FFF2-40B4-BE49-F238E27FC236}">
                <a16:creationId xmlns:a16="http://schemas.microsoft.com/office/drawing/2014/main" id="{999C4D02-9DCB-481A-BD0F-02CD5D928F8A}"/>
              </a:ext>
            </a:extLst>
          </p:cNvPr>
          <p:cNvSpPr>
            <a:spLocks/>
          </p:cNvSpPr>
          <p:nvPr userDrawn="1"/>
        </p:nvSpPr>
        <p:spPr bwMode="auto">
          <a:xfrm flipV="1">
            <a:off x="3404257" y="1066495"/>
            <a:ext cx="422306" cy="431467"/>
          </a:xfrm>
          <a:custGeom>
            <a:avLst/>
            <a:gdLst>
              <a:gd name="T0" fmla="*/ 157 w 193"/>
              <a:gd name="T1" fmla="*/ 170 h 196"/>
              <a:gd name="T2" fmla="*/ 49 w 193"/>
              <a:gd name="T3" fmla="*/ 127 h 196"/>
              <a:gd name="T4" fmla="*/ 100 w 193"/>
              <a:gd name="T5" fmla="*/ 94 h 196"/>
              <a:gd name="T6" fmla="*/ 193 w 193"/>
              <a:gd name="T7" fmla="*/ 48 h 196"/>
              <a:gd name="T8" fmla="*/ 98 w 193"/>
              <a:gd name="T9" fmla="*/ 92 h 196"/>
              <a:gd name="T10" fmla="*/ 80 w 193"/>
              <a:gd name="T11" fmla="*/ 102 h 196"/>
              <a:gd name="T12" fmla="*/ 65 w 193"/>
              <a:gd name="T13" fmla="*/ 0 h 196"/>
              <a:gd name="T14" fmla="*/ 78 w 193"/>
              <a:gd name="T15" fmla="*/ 103 h 196"/>
              <a:gd name="T16" fmla="*/ 31 w 193"/>
              <a:gd name="T17" fmla="*/ 140 h 196"/>
              <a:gd name="T18" fmla="*/ 15 w 193"/>
              <a:gd name="T19" fmla="*/ 41 h 196"/>
              <a:gd name="T20" fmla="*/ 29 w 193"/>
              <a:gd name="T21" fmla="*/ 141 h 196"/>
              <a:gd name="T22" fmla="*/ 0 w 193"/>
              <a:gd name="T23" fmla="*/ 170 h 196"/>
              <a:gd name="T24" fmla="*/ 2 w 193"/>
              <a:gd name="T25" fmla="*/ 171 h 196"/>
              <a:gd name="T26" fmla="*/ 13 w 193"/>
              <a:gd name="T27" fmla="*/ 160 h 196"/>
              <a:gd name="T28" fmla="*/ 93 w 193"/>
              <a:gd name="T29" fmla="*/ 193 h 196"/>
              <a:gd name="T30" fmla="*/ 14 w 193"/>
              <a:gd name="T31" fmla="*/ 159 h 196"/>
              <a:gd name="T32" fmla="*/ 48 w 193"/>
              <a:gd name="T33" fmla="*/ 128 h 196"/>
              <a:gd name="T34" fmla="*/ 157 w 193"/>
              <a:gd name="T35" fmla="*/ 17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3" h="196">
                <a:moveTo>
                  <a:pt x="157" y="170"/>
                </a:moveTo>
                <a:cubicBezTo>
                  <a:pt x="135" y="132"/>
                  <a:pt x="61" y="128"/>
                  <a:pt x="49" y="127"/>
                </a:cubicBezTo>
                <a:cubicBezTo>
                  <a:pt x="64" y="115"/>
                  <a:pt x="81" y="103"/>
                  <a:pt x="100" y="94"/>
                </a:cubicBezTo>
                <a:cubicBezTo>
                  <a:pt x="155" y="108"/>
                  <a:pt x="193" y="48"/>
                  <a:pt x="193" y="48"/>
                </a:cubicBezTo>
                <a:cubicBezTo>
                  <a:pt x="145" y="31"/>
                  <a:pt x="102" y="86"/>
                  <a:pt x="98" y="92"/>
                </a:cubicBezTo>
                <a:cubicBezTo>
                  <a:pt x="92" y="95"/>
                  <a:pt x="86" y="99"/>
                  <a:pt x="80" y="102"/>
                </a:cubicBezTo>
                <a:cubicBezTo>
                  <a:pt x="96" y="71"/>
                  <a:pt x="65" y="0"/>
                  <a:pt x="65" y="0"/>
                </a:cubicBezTo>
                <a:cubicBezTo>
                  <a:pt x="48" y="60"/>
                  <a:pt x="74" y="98"/>
                  <a:pt x="78" y="103"/>
                </a:cubicBezTo>
                <a:cubicBezTo>
                  <a:pt x="60" y="115"/>
                  <a:pt x="44" y="128"/>
                  <a:pt x="31" y="140"/>
                </a:cubicBezTo>
                <a:cubicBezTo>
                  <a:pt x="52" y="94"/>
                  <a:pt x="15" y="41"/>
                  <a:pt x="15" y="41"/>
                </a:cubicBezTo>
                <a:cubicBezTo>
                  <a:pt x="2" y="91"/>
                  <a:pt x="25" y="135"/>
                  <a:pt x="29" y="141"/>
                </a:cubicBezTo>
                <a:cubicBezTo>
                  <a:pt x="12" y="157"/>
                  <a:pt x="1" y="170"/>
                  <a:pt x="0" y="170"/>
                </a:cubicBezTo>
                <a:cubicBezTo>
                  <a:pt x="2" y="171"/>
                  <a:pt x="2" y="171"/>
                  <a:pt x="2" y="171"/>
                </a:cubicBezTo>
                <a:cubicBezTo>
                  <a:pt x="2" y="171"/>
                  <a:pt x="6" y="167"/>
                  <a:pt x="13" y="160"/>
                </a:cubicBezTo>
                <a:cubicBezTo>
                  <a:pt x="36" y="196"/>
                  <a:pt x="93" y="193"/>
                  <a:pt x="93" y="193"/>
                </a:cubicBezTo>
                <a:cubicBezTo>
                  <a:pt x="74" y="166"/>
                  <a:pt x="23" y="160"/>
                  <a:pt x="14" y="159"/>
                </a:cubicBezTo>
                <a:cubicBezTo>
                  <a:pt x="22" y="151"/>
                  <a:pt x="34" y="139"/>
                  <a:pt x="48" y="128"/>
                </a:cubicBezTo>
                <a:cubicBezTo>
                  <a:pt x="87" y="181"/>
                  <a:pt x="157" y="170"/>
                  <a:pt x="157" y="17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7">
            <a:extLst>
              <a:ext uri="{FF2B5EF4-FFF2-40B4-BE49-F238E27FC236}">
                <a16:creationId xmlns:a16="http://schemas.microsoft.com/office/drawing/2014/main" id="{58783EAA-AEED-4CCA-8C68-E2B8D50C1C00}"/>
              </a:ext>
            </a:extLst>
          </p:cNvPr>
          <p:cNvSpPr>
            <a:spLocks/>
          </p:cNvSpPr>
          <p:nvPr userDrawn="1"/>
        </p:nvSpPr>
        <p:spPr bwMode="auto">
          <a:xfrm>
            <a:off x="11158717" y="4930508"/>
            <a:ext cx="731838" cy="747713"/>
          </a:xfrm>
          <a:custGeom>
            <a:avLst/>
            <a:gdLst>
              <a:gd name="T0" fmla="*/ 157 w 193"/>
              <a:gd name="T1" fmla="*/ 170 h 196"/>
              <a:gd name="T2" fmla="*/ 49 w 193"/>
              <a:gd name="T3" fmla="*/ 127 h 196"/>
              <a:gd name="T4" fmla="*/ 100 w 193"/>
              <a:gd name="T5" fmla="*/ 94 h 196"/>
              <a:gd name="T6" fmla="*/ 193 w 193"/>
              <a:gd name="T7" fmla="*/ 48 h 196"/>
              <a:gd name="T8" fmla="*/ 98 w 193"/>
              <a:gd name="T9" fmla="*/ 92 h 196"/>
              <a:gd name="T10" fmla="*/ 80 w 193"/>
              <a:gd name="T11" fmla="*/ 102 h 196"/>
              <a:gd name="T12" fmla="*/ 65 w 193"/>
              <a:gd name="T13" fmla="*/ 0 h 196"/>
              <a:gd name="T14" fmla="*/ 78 w 193"/>
              <a:gd name="T15" fmla="*/ 103 h 196"/>
              <a:gd name="T16" fmla="*/ 31 w 193"/>
              <a:gd name="T17" fmla="*/ 140 h 196"/>
              <a:gd name="T18" fmla="*/ 15 w 193"/>
              <a:gd name="T19" fmla="*/ 41 h 196"/>
              <a:gd name="T20" fmla="*/ 29 w 193"/>
              <a:gd name="T21" fmla="*/ 141 h 196"/>
              <a:gd name="T22" fmla="*/ 0 w 193"/>
              <a:gd name="T23" fmla="*/ 170 h 196"/>
              <a:gd name="T24" fmla="*/ 2 w 193"/>
              <a:gd name="T25" fmla="*/ 171 h 196"/>
              <a:gd name="T26" fmla="*/ 13 w 193"/>
              <a:gd name="T27" fmla="*/ 160 h 196"/>
              <a:gd name="T28" fmla="*/ 93 w 193"/>
              <a:gd name="T29" fmla="*/ 193 h 196"/>
              <a:gd name="T30" fmla="*/ 14 w 193"/>
              <a:gd name="T31" fmla="*/ 159 h 196"/>
              <a:gd name="T32" fmla="*/ 48 w 193"/>
              <a:gd name="T33" fmla="*/ 128 h 196"/>
              <a:gd name="T34" fmla="*/ 157 w 193"/>
              <a:gd name="T35" fmla="*/ 17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3" h="196">
                <a:moveTo>
                  <a:pt x="157" y="170"/>
                </a:moveTo>
                <a:cubicBezTo>
                  <a:pt x="135" y="132"/>
                  <a:pt x="61" y="128"/>
                  <a:pt x="49" y="127"/>
                </a:cubicBezTo>
                <a:cubicBezTo>
                  <a:pt x="64" y="115"/>
                  <a:pt x="81" y="103"/>
                  <a:pt x="100" y="94"/>
                </a:cubicBezTo>
                <a:cubicBezTo>
                  <a:pt x="155" y="108"/>
                  <a:pt x="193" y="48"/>
                  <a:pt x="193" y="48"/>
                </a:cubicBezTo>
                <a:cubicBezTo>
                  <a:pt x="145" y="31"/>
                  <a:pt x="102" y="86"/>
                  <a:pt x="98" y="92"/>
                </a:cubicBezTo>
                <a:cubicBezTo>
                  <a:pt x="92" y="95"/>
                  <a:pt x="86" y="99"/>
                  <a:pt x="80" y="102"/>
                </a:cubicBezTo>
                <a:cubicBezTo>
                  <a:pt x="96" y="71"/>
                  <a:pt x="65" y="0"/>
                  <a:pt x="65" y="0"/>
                </a:cubicBezTo>
                <a:cubicBezTo>
                  <a:pt x="48" y="60"/>
                  <a:pt x="74" y="98"/>
                  <a:pt x="78" y="103"/>
                </a:cubicBezTo>
                <a:cubicBezTo>
                  <a:pt x="60" y="115"/>
                  <a:pt x="44" y="128"/>
                  <a:pt x="31" y="140"/>
                </a:cubicBezTo>
                <a:cubicBezTo>
                  <a:pt x="52" y="94"/>
                  <a:pt x="15" y="41"/>
                  <a:pt x="15" y="41"/>
                </a:cubicBezTo>
                <a:cubicBezTo>
                  <a:pt x="2" y="91"/>
                  <a:pt x="25" y="135"/>
                  <a:pt x="29" y="141"/>
                </a:cubicBezTo>
                <a:cubicBezTo>
                  <a:pt x="12" y="157"/>
                  <a:pt x="1" y="170"/>
                  <a:pt x="0" y="170"/>
                </a:cubicBezTo>
                <a:cubicBezTo>
                  <a:pt x="2" y="171"/>
                  <a:pt x="2" y="171"/>
                  <a:pt x="2" y="171"/>
                </a:cubicBezTo>
                <a:cubicBezTo>
                  <a:pt x="2" y="171"/>
                  <a:pt x="6" y="167"/>
                  <a:pt x="13" y="160"/>
                </a:cubicBezTo>
                <a:cubicBezTo>
                  <a:pt x="36" y="196"/>
                  <a:pt x="93" y="193"/>
                  <a:pt x="93" y="193"/>
                </a:cubicBezTo>
                <a:cubicBezTo>
                  <a:pt x="74" y="166"/>
                  <a:pt x="23" y="160"/>
                  <a:pt x="14" y="159"/>
                </a:cubicBezTo>
                <a:cubicBezTo>
                  <a:pt x="22" y="151"/>
                  <a:pt x="34" y="139"/>
                  <a:pt x="48" y="128"/>
                </a:cubicBezTo>
                <a:cubicBezTo>
                  <a:pt x="87" y="181"/>
                  <a:pt x="157" y="170"/>
                  <a:pt x="157" y="17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6">
            <a:extLst>
              <a:ext uri="{FF2B5EF4-FFF2-40B4-BE49-F238E27FC236}">
                <a16:creationId xmlns:a16="http://schemas.microsoft.com/office/drawing/2014/main" id="{E84BAD7B-25E0-45CA-BA4F-8607E250660B}"/>
              </a:ext>
            </a:extLst>
          </p:cNvPr>
          <p:cNvSpPr>
            <a:spLocks/>
          </p:cNvSpPr>
          <p:nvPr userDrawn="1"/>
        </p:nvSpPr>
        <p:spPr bwMode="auto">
          <a:xfrm>
            <a:off x="2429826" y="6187711"/>
            <a:ext cx="752475" cy="942975"/>
          </a:xfrm>
          <a:custGeom>
            <a:avLst/>
            <a:gdLst>
              <a:gd name="T0" fmla="*/ 148 w 199"/>
              <a:gd name="T1" fmla="*/ 183 h 247"/>
              <a:gd name="T2" fmla="*/ 184 w 199"/>
              <a:gd name="T3" fmla="*/ 111 h 247"/>
              <a:gd name="T4" fmla="*/ 147 w 199"/>
              <a:gd name="T5" fmla="*/ 182 h 247"/>
              <a:gd name="T6" fmla="*/ 127 w 199"/>
              <a:gd name="T7" fmla="*/ 142 h 247"/>
              <a:gd name="T8" fmla="*/ 159 w 199"/>
              <a:gd name="T9" fmla="*/ 77 h 247"/>
              <a:gd name="T10" fmla="*/ 127 w 199"/>
              <a:gd name="T11" fmla="*/ 141 h 247"/>
              <a:gd name="T12" fmla="*/ 103 w 199"/>
              <a:gd name="T13" fmla="*/ 105 h 247"/>
              <a:gd name="T14" fmla="*/ 136 w 199"/>
              <a:gd name="T15" fmla="*/ 0 h 247"/>
              <a:gd name="T16" fmla="*/ 102 w 199"/>
              <a:gd name="T17" fmla="*/ 104 h 247"/>
              <a:gd name="T18" fmla="*/ 82 w 199"/>
              <a:gd name="T19" fmla="*/ 81 h 247"/>
              <a:gd name="T20" fmla="*/ 0 w 199"/>
              <a:gd name="T21" fmla="*/ 2 h 247"/>
              <a:gd name="T22" fmla="*/ 80 w 199"/>
              <a:gd name="T23" fmla="*/ 83 h 247"/>
              <a:gd name="T24" fmla="*/ 89 w 199"/>
              <a:gd name="T25" fmla="*/ 92 h 247"/>
              <a:gd name="T26" fmla="*/ 20 w 199"/>
              <a:gd name="T27" fmla="*/ 125 h 247"/>
              <a:gd name="T28" fmla="*/ 90 w 199"/>
              <a:gd name="T29" fmla="*/ 94 h 247"/>
              <a:gd name="T30" fmla="*/ 118 w 199"/>
              <a:gd name="T31" fmla="*/ 131 h 247"/>
              <a:gd name="T32" fmla="*/ 48 w 199"/>
              <a:gd name="T33" fmla="*/ 149 h 247"/>
              <a:gd name="T34" fmla="*/ 119 w 199"/>
              <a:gd name="T35" fmla="*/ 134 h 247"/>
              <a:gd name="T36" fmla="*/ 141 w 199"/>
              <a:gd name="T37" fmla="*/ 175 h 247"/>
              <a:gd name="T38" fmla="*/ 77 w 199"/>
              <a:gd name="T39" fmla="*/ 174 h 247"/>
              <a:gd name="T40" fmla="*/ 143 w 199"/>
              <a:gd name="T41" fmla="*/ 178 h 247"/>
              <a:gd name="T42" fmla="*/ 166 w 199"/>
              <a:gd name="T43" fmla="*/ 247 h 247"/>
              <a:gd name="T44" fmla="*/ 169 w 199"/>
              <a:gd name="T45" fmla="*/ 246 h 247"/>
              <a:gd name="T46" fmla="*/ 148 w 199"/>
              <a:gd name="T47" fmla="*/ 18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9" h="247">
                <a:moveTo>
                  <a:pt x="148" y="183"/>
                </a:moveTo>
                <a:cubicBezTo>
                  <a:pt x="199" y="136"/>
                  <a:pt x="184" y="111"/>
                  <a:pt x="184" y="111"/>
                </a:cubicBezTo>
                <a:cubicBezTo>
                  <a:pt x="155" y="127"/>
                  <a:pt x="148" y="172"/>
                  <a:pt x="147" y="182"/>
                </a:cubicBezTo>
                <a:cubicBezTo>
                  <a:pt x="142" y="170"/>
                  <a:pt x="135" y="156"/>
                  <a:pt x="127" y="142"/>
                </a:cubicBezTo>
                <a:cubicBezTo>
                  <a:pt x="167" y="114"/>
                  <a:pt x="159" y="77"/>
                  <a:pt x="159" y="77"/>
                </a:cubicBezTo>
                <a:cubicBezTo>
                  <a:pt x="132" y="101"/>
                  <a:pt x="127" y="134"/>
                  <a:pt x="127" y="141"/>
                </a:cubicBezTo>
                <a:cubicBezTo>
                  <a:pt x="120" y="129"/>
                  <a:pt x="112" y="117"/>
                  <a:pt x="103" y="105"/>
                </a:cubicBezTo>
                <a:cubicBezTo>
                  <a:pt x="138" y="58"/>
                  <a:pt x="136" y="0"/>
                  <a:pt x="136" y="0"/>
                </a:cubicBezTo>
                <a:cubicBezTo>
                  <a:pt x="99" y="20"/>
                  <a:pt x="101" y="92"/>
                  <a:pt x="102" y="104"/>
                </a:cubicBezTo>
                <a:cubicBezTo>
                  <a:pt x="96" y="96"/>
                  <a:pt x="89" y="89"/>
                  <a:pt x="82" y="81"/>
                </a:cubicBezTo>
                <a:cubicBezTo>
                  <a:pt x="79" y="24"/>
                  <a:pt x="0" y="2"/>
                  <a:pt x="0" y="2"/>
                </a:cubicBezTo>
                <a:cubicBezTo>
                  <a:pt x="4" y="60"/>
                  <a:pt x="68" y="80"/>
                  <a:pt x="80" y="83"/>
                </a:cubicBezTo>
                <a:cubicBezTo>
                  <a:pt x="83" y="86"/>
                  <a:pt x="86" y="89"/>
                  <a:pt x="89" y="92"/>
                </a:cubicBezTo>
                <a:cubicBezTo>
                  <a:pt x="50" y="86"/>
                  <a:pt x="20" y="125"/>
                  <a:pt x="20" y="125"/>
                </a:cubicBezTo>
                <a:cubicBezTo>
                  <a:pt x="51" y="128"/>
                  <a:pt x="84" y="99"/>
                  <a:pt x="90" y="94"/>
                </a:cubicBezTo>
                <a:cubicBezTo>
                  <a:pt x="101" y="106"/>
                  <a:pt x="110" y="119"/>
                  <a:pt x="118" y="131"/>
                </a:cubicBezTo>
                <a:cubicBezTo>
                  <a:pt x="84" y="114"/>
                  <a:pt x="48" y="149"/>
                  <a:pt x="48" y="149"/>
                </a:cubicBezTo>
                <a:cubicBezTo>
                  <a:pt x="90" y="158"/>
                  <a:pt x="114" y="138"/>
                  <a:pt x="119" y="134"/>
                </a:cubicBezTo>
                <a:cubicBezTo>
                  <a:pt x="128" y="148"/>
                  <a:pt x="135" y="162"/>
                  <a:pt x="141" y="175"/>
                </a:cubicBezTo>
                <a:cubicBezTo>
                  <a:pt x="115" y="152"/>
                  <a:pt x="77" y="174"/>
                  <a:pt x="77" y="174"/>
                </a:cubicBezTo>
                <a:cubicBezTo>
                  <a:pt x="106" y="188"/>
                  <a:pt x="136" y="180"/>
                  <a:pt x="143" y="178"/>
                </a:cubicBezTo>
                <a:cubicBezTo>
                  <a:pt x="160" y="216"/>
                  <a:pt x="166" y="246"/>
                  <a:pt x="166" y="247"/>
                </a:cubicBezTo>
                <a:cubicBezTo>
                  <a:pt x="169" y="246"/>
                  <a:pt x="169" y="246"/>
                  <a:pt x="169" y="246"/>
                </a:cubicBezTo>
                <a:cubicBezTo>
                  <a:pt x="168" y="246"/>
                  <a:pt x="163" y="219"/>
                  <a:pt x="148" y="183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6">
            <a:extLst>
              <a:ext uri="{FF2B5EF4-FFF2-40B4-BE49-F238E27FC236}">
                <a16:creationId xmlns:a16="http://schemas.microsoft.com/office/drawing/2014/main" id="{AF7C80D6-EBB3-46A6-B130-3E036D616851}"/>
              </a:ext>
            </a:extLst>
          </p:cNvPr>
          <p:cNvSpPr>
            <a:spLocks/>
          </p:cNvSpPr>
          <p:nvPr userDrawn="1"/>
        </p:nvSpPr>
        <p:spPr bwMode="auto">
          <a:xfrm rot="15629614">
            <a:off x="-105599" y="4561003"/>
            <a:ext cx="607718" cy="761571"/>
          </a:xfrm>
          <a:custGeom>
            <a:avLst/>
            <a:gdLst>
              <a:gd name="T0" fmla="*/ 148 w 199"/>
              <a:gd name="T1" fmla="*/ 183 h 247"/>
              <a:gd name="T2" fmla="*/ 184 w 199"/>
              <a:gd name="T3" fmla="*/ 111 h 247"/>
              <a:gd name="T4" fmla="*/ 147 w 199"/>
              <a:gd name="T5" fmla="*/ 182 h 247"/>
              <a:gd name="T6" fmla="*/ 127 w 199"/>
              <a:gd name="T7" fmla="*/ 142 h 247"/>
              <a:gd name="T8" fmla="*/ 159 w 199"/>
              <a:gd name="T9" fmla="*/ 77 h 247"/>
              <a:gd name="T10" fmla="*/ 127 w 199"/>
              <a:gd name="T11" fmla="*/ 141 h 247"/>
              <a:gd name="T12" fmla="*/ 103 w 199"/>
              <a:gd name="T13" fmla="*/ 105 h 247"/>
              <a:gd name="T14" fmla="*/ 136 w 199"/>
              <a:gd name="T15" fmla="*/ 0 h 247"/>
              <a:gd name="T16" fmla="*/ 102 w 199"/>
              <a:gd name="T17" fmla="*/ 104 h 247"/>
              <a:gd name="T18" fmla="*/ 82 w 199"/>
              <a:gd name="T19" fmla="*/ 81 h 247"/>
              <a:gd name="T20" fmla="*/ 0 w 199"/>
              <a:gd name="T21" fmla="*/ 2 h 247"/>
              <a:gd name="T22" fmla="*/ 80 w 199"/>
              <a:gd name="T23" fmla="*/ 83 h 247"/>
              <a:gd name="T24" fmla="*/ 89 w 199"/>
              <a:gd name="T25" fmla="*/ 92 h 247"/>
              <a:gd name="T26" fmla="*/ 20 w 199"/>
              <a:gd name="T27" fmla="*/ 125 h 247"/>
              <a:gd name="T28" fmla="*/ 90 w 199"/>
              <a:gd name="T29" fmla="*/ 94 h 247"/>
              <a:gd name="T30" fmla="*/ 118 w 199"/>
              <a:gd name="T31" fmla="*/ 131 h 247"/>
              <a:gd name="T32" fmla="*/ 48 w 199"/>
              <a:gd name="T33" fmla="*/ 149 h 247"/>
              <a:gd name="T34" fmla="*/ 119 w 199"/>
              <a:gd name="T35" fmla="*/ 134 h 247"/>
              <a:gd name="T36" fmla="*/ 141 w 199"/>
              <a:gd name="T37" fmla="*/ 175 h 247"/>
              <a:gd name="T38" fmla="*/ 77 w 199"/>
              <a:gd name="T39" fmla="*/ 174 h 247"/>
              <a:gd name="T40" fmla="*/ 143 w 199"/>
              <a:gd name="T41" fmla="*/ 178 h 247"/>
              <a:gd name="T42" fmla="*/ 166 w 199"/>
              <a:gd name="T43" fmla="*/ 247 h 247"/>
              <a:gd name="T44" fmla="*/ 169 w 199"/>
              <a:gd name="T45" fmla="*/ 246 h 247"/>
              <a:gd name="T46" fmla="*/ 148 w 199"/>
              <a:gd name="T47" fmla="*/ 18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9" h="247">
                <a:moveTo>
                  <a:pt x="148" y="183"/>
                </a:moveTo>
                <a:cubicBezTo>
                  <a:pt x="199" y="136"/>
                  <a:pt x="184" y="111"/>
                  <a:pt x="184" y="111"/>
                </a:cubicBezTo>
                <a:cubicBezTo>
                  <a:pt x="155" y="127"/>
                  <a:pt x="148" y="172"/>
                  <a:pt x="147" y="182"/>
                </a:cubicBezTo>
                <a:cubicBezTo>
                  <a:pt x="142" y="170"/>
                  <a:pt x="135" y="156"/>
                  <a:pt x="127" y="142"/>
                </a:cubicBezTo>
                <a:cubicBezTo>
                  <a:pt x="167" y="114"/>
                  <a:pt x="159" y="77"/>
                  <a:pt x="159" y="77"/>
                </a:cubicBezTo>
                <a:cubicBezTo>
                  <a:pt x="132" y="101"/>
                  <a:pt x="127" y="134"/>
                  <a:pt x="127" y="141"/>
                </a:cubicBezTo>
                <a:cubicBezTo>
                  <a:pt x="120" y="129"/>
                  <a:pt x="112" y="117"/>
                  <a:pt x="103" y="105"/>
                </a:cubicBezTo>
                <a:cubicBezTo>
                  <a:pt x="138" y="58"/>
                  <a:pt x="136" y="0"/>
                  <a:pt x="136" y="0"/>
                </a:cubicBezTo>
                <a:cubicBezTo>
                  <a:pt x="99" y="20"/>
                  <a:pt x="101" y="92"/>
                  <a:pt x="102" y="104"/>
                </a:cubicBezTo>
                <a:cubicBezTo>
                  <a:pt x="96" y="96"/>
                  <a:pt x="89" y="89"/>
                  <a:pt x="82" y="81"/>
                </a:cubicBezTo>
                <a:cubicBezTo>
                  <a:pt x="79" y="24"/>
                  <a:pt x="0" y="2"/>
                  <a:pt x="0" y="2"/>
                </a:cubicBezTo>
                <a:cubicBezTo>
                  <a:pt x="4" y="60"/>
                  <a:pt x="68" y="80"/>
                  <a:pt x="80" y="83"/>
                </a:cubicBezTo>
                <a:cubicBezTo>
                  <a:pt x="83" y="86"/>
                  <a:pt x="86" y="89"/>
                  <a:pt x="89" y="92"/>
                </a:cubicBezTo>
                <a:cubicBezTo>
                  <a:pt x="50" y="86"/>
                  <a:pt x="20" y="125"/>
                  <a:pt x="20" y="125"/>
                </a:cubicBezTo>
                <a:cubicBezTo>
                  <a:pt x="51" y="128"/>
                  <a:pt x="84" y="99"/>
                  <a:pt x="90" y="94"/>
                </a:cubicBezTo>
                <a:cubicBezTo>
                  <a:pt x="101" y="106"/>
                  <a:pt x="110" y="119"/>
                  <a:pt x="118" y="131"/>
                </a:cubicBezTo>
                <a:cubicBezTo>
                  <a:pt x="84" y="114"/>
                  <a:pt x="48" y="149"/>
                  <a:pt x="48" y="149"/>
                </a:cubicBezTo>
                <a:cubicBezTo>
                  <a:pt x="90" y="158"/>
                  <a:pt x="114" y="138"/>
                  <a:pt x="119" y="134"/>
                </a:cubicBezTo>
                <a:cubicBezTo>
                  <a:pt x="128" y="148"/>
                  <a:pt x="135" y="162"/>
                  <a:pt x="141" y="175"/>
                </a:cubicBezTo>
                <a:cubicBezTo>
                  <a:pt x="115" y="152"/>
                  <a:pt x="77" y="174"/>
                  <a:pt x="77" y="174"/>
                </a:cubicBezTo>
                <a:cubicBezTo>
                  <a:pt x="106" y="188"/>
                  <a:pt x="136" y="180"/>
                  <a:pt x="143" y="178"/>
                </a:cubicBezTo>
                <a:cubicBezTo>
                  <a:pt x="160" y="216"/>
                  <a:pt x="166" y="246"/>
                  <a:pt x="166" y="247"/>
                </a:cubicBezTo>
                <a:cubicBezTo>
                  <a:pt x="169" y="246"/>
                  <a:pt x="169" y="246"/>
                  <a:pt x="169" y="246"/>
                </a:cubicBezTo>
                <a:cubicBezTo>
                  <a:pt x="168" y="246"/>
                  <a:pt x="163" y="219"/>
                  <a:pt x="148" y="183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7">
            <a:extLst>
              <a:ext uri="{FF2B5EF4-FFF2-40B4-BE49-F238E27FC236}">
                <a16:creationId xmlns:a16="http://schemas.microsoft.com/office/drawing/2014/main" id="{C8CD7E2E-52C4-4A57-ACC2-47A4D5A6C5F7}"/>
              </a:ext>
            </a:extLst>
          </p:cNvPr>
          <p:cNvSpPr>
            <a:spLocks/>
          </p:cNvSpPr>
          <p:nvPr userDrawn="1"/>
        </p:nvSpPr>
        <p:spPr bwMode="auto">
          <a:xfrm flipV="1">
            <a:off x="11070802" y="-131456"/>
            <a:ext cx="752475" cy="768798"/>
          </a:xfrm>
          <a:custGeom>
            <a:avLst/>
            <a:gdLst>
              <a:gd name="T0" fmla="*/ 157 w 193"/>
              <a:gd name="T1" fmla="*/ 170 h 196"/>
              <a:gd name="T2" fmla="*/ 49 w 193"/>
              <a:gd name="T3" fmla="*/ 127 h 196"/>
              <a:gd name="T4" fmla="*/ 100 w 193"/>
              <a:gd name="T5" fmla="*/ 94 h 196"/>
              <a:gd name="T6" fmla="*/ 193 w 193"/>
              <a:gd name="T7" fmla="*/ 48 h 196"/>
              <a:gd name="T8" fmla="*/ 98 w 193"/>
              <a:gd name="T9" fmla="*/ 92 h 196"/>
              <a:gd name="T10" fmla="*/ 80 w 193"/>
              <a:gd name="T11" fmla="*/ 102 h 196"/>
              <a:gd name="T12" fmla="*/ 65 w 193"/>
              <a:gd name="T13" fmla="*/ 0 h 196"/>
              <a:gd name="T14" fmla="*/ 78 w 193"/>
              <a:gd name="T15" fmla="*/ 103 h 196"/>
              <a:gd name="T16" fmla="*/ 31 w 193"/>
              <a:gd name="T17" fmla="*/ 140 h 196"/>
              <a:gd name="T18" fmla="*/ 15 w 193"/>
              <a:gd name="T19" fmla="*/ 41 h 196"/>
              <a:gd name="T20" fmla="*/ 29 w 193"/>
              <a:gd name="T21" fmla="*/ 141 h 196"/>
              <a:gd name="T22" fmla="*/ 0 w 193"/>
              <a:gd name="T23" fmla="*/ 170 h 196"/>
              <a:gd name="T24" fmla="*/ 2 w 193"/>
              <a:gd name="T25" fmla="*/ 171 h 196"/>
              <a:gd name="T26" fmla="*/ 13 w 193"/>
              <a:gd name="T27" fmla="*/ 160 h 196"/>
              <a:gd name="T28" fmla="*/ 93 w 193"/>
              <a:gd name="T29" fmla="*/ 193 h 196"/>
              <a:gd name="T30" fmla="*/ 14 w 193"/>
              <a:gd name="T31" fmla="*/ 159 h 196"/>
              <a:gd name="T32" fmla="*/ 48 w 193"/>
              <a:gd name="T33" fmla="*/ 128 h 196"/>
              <a:gd name="T34" fmla="*/ 157 w 193"/>
              <a:gd name="T35" fmla="*/ 17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3" h="196">
                <a:moveTo>
                  <a:pt x="157" y="170"/>
                </a:moveTo>
                <a:cubicBezTo>
                  <a:pt x="135" y="132"/>
                  <a:pt x="61" y="128"/>
                  <a:pt x="49" y="127"/>
                </a:cubicBezTo>
                <a:cubicBezTo>
                  <a:pt x="64" y="115"/>
                  <a:pt x="81" y="103"/>
                  <a:pt x="100" y="94"/>
                </a:cubicBezTo>
                <a:cubicBezTo>
                  <a:pt x="155" y="108"/>
                  <a:pt x="193" y="48"/>
                  <a:pt x="193" y="48"/>
                </a:cubicBezTo>
                <a:cubicBezTo>
                  <a:pt x="145" y="31"/>
                  <a:pt x="102" y="86"/>
                  <a:pt x="98" y="92"/>
                </a:cubicBezTo>
                <a:cubicBezTo>
                  <a:pt x="92" y="95"/>
                  <a:pt x="86" y="99"/>
                  <a:pt x="80" y="102"/>
                </a:cubicBezTo>
                <a:cubicBezTo>
                  <a:pt x="96" y="71"/>
                  <a:pt x="65" y="0"/>
                  <a:pt x="65" y="0"/>
                </a:cubicBezTo>
                <a:cubicBezTo>
                  <a:pt x="48" y="60"/>
                  <a:pt x="74" y="98"/>
                  <a:pt x="78" y="103"/>
                </a:cubicBezTo>
                <a:cubicBezTo>
                  <a:pt x="60" y="115"/>
                  <a:pt x="44" y="128"/>
                  <a:pt x="31" y="140"/>
                </a:cubicBezTo>
                <a:cubicBezTo>
                  <a:pt x="52" y="94"/>
                  <a:pt x="15" y="41"/>
                  <a:pt x="15" y="41"/>
                </a:cubicBezTo>
                <a:cubicBezTo>
                  <a:pt x="2" y="91"/>
                  <a:pt x="25" y="135"/>
                  <a:pt x="29" y="141"/>
                </a:cubicBezTo>
                <a:cubicBezTo>
                  <a:pt x="12" y="157"/>
                  <a:pt x="1" y="170"/>
                  <a:pt x="0" y="170"/>
                </a:cubicBezTo>
                <a:cubicBezTo>
                  <a:pt x="2" y="171"/>
                  <a:pt x="2" y="171"/>
                  <a:pt x="2" y="171"/>
                </a:cubicBezTo>
                <a:cubicBezTo>
                  <a:pt x="2" y="171"/>
                  <a:pt x="6" y="167"/>
                  <a:pt x="13" y="160"/>
                </a:cubicBezTo>
                <a:cubicBezTo>
                  <a:pt x="36" y="196"/>
                  <a:pt x="93" y="193"/>
                  <a:pt x="93" y="193"/>
                </a:cubicBezTo>
                <a:cubicBezTo>
                  <a:pt x="74" y="166"/>
                  <a:pt x="23" y="160"/>
                  <a:pt x="14" y="159"/>
                </a:cubicBezTo>
                <a:cubicBezTo>
                  <a:pt x="22" y="151"/>
                  <a:pt x="34" y="139"/>
                  <a:pt x="48" y="128"/>
                </a:cubicBezTo>
                <a:cubicBezTo>
                  <a:pt x="87" y="181"/>
                  <a:pt x="157" y="170"/>
                  <a:pt x="157" y="17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76184DC-850E-40ED-B06A-97BA080D963E}"/>
              </a:ext>
            </a:extLst>
          </p:cNvPr>
          <p:cNvGrpSpPr/>
          <p:nvPr userDrawn="1"/>
        </p:nvGrpSpPr>
        <p:grpSpPr>
          <a:xfrm>
            <a:off x="668137" y="26337"/>
            <a:ext cx="910979" cy="860208"/>
            <a:chOff x="10747060" y="26338"/>
            <a:chExt cx="814915" cy="769498"/>
          </a:xfrm>
        </p:grpSpPr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168F8FAA-5B17-442B-B17C-354D3BB1F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7060" y="166664"/>
              <a:ext cx="502067" cy="629172"/>
            </a:xfrm>
            <a:custGeom>
              <a:avLst/>
              <a:gdLst>
                <a:gd name="T0" fmla="*/ 148 w 199"/>
                <a:gd name="T1" fmla="*/ 183 h 247"/>
                <a:gd name="T2" fmla="*/ 184 w 199"/>
                <a:gd name="T3" fmla="*/ 111 h 247"/>
                <a:gd name="T4" fmla="*/ 147 w 199"/>
                <a:gd name="T5" fmla="*/ 182 h 247"/>
                <a:gd name="T6" fmla="*/ 127 w 199"/>
                <a:gd name="T7" fmla="*/ 142 h 247"/>
                <a:gd name="T8" fmla="*/ 159 w 199"/>
                <a:gd name="T9" fmla="*/ 77 h 247"/>
                <a:gd name="T10" fmla="*/ 127 w 199"/>
                <a:gd name="T11" fmla="*/ 141 h 247"/>
                <a:gd name="T12" fmla="*/ 103 w 199"/>
                <a:gd name="T13" fmla="*/ 105 h 247"/>
                <a:gd name="T14" fmla="*/ 136 w 199"/>
                <a:gd name="T15" fmla="*/ 0 h 247"/>
                <a:gd name="T16" fmla="*/ 102 w 199"/>
                <a:gd name="T17" fmla="*/ 104 h 247"/>
                <a:gd name="T18" fmla="*/ 82 w 199"/>
                <a:gd name="T19" fmla="*/ 81 h 247"/>
                <a:gd name="T20" fmla="*/ 0 w 199"/>
                <a:gd name="T21" fmla="*/ 2 h 247"/>
                <a:gd name="T22" fmla="*/ 80 w 199"/>
                <a:gd name="T23" fmla="*/ 83 h 247"/>
                <a:gd name="T24" fmla="*/ 89 w 199"/>
                <a:gd name="T25" fmla="*/ 92 h 247"/>
                <a:gd name="T26" fmla="*/ 20 w 199"/>
                <a:gd name="T27" fmla="*/ 125 h 247"/>
                <a:gd name="T28" fmla="*/ 90 w 199"/>
                <a:gd name="T29" fmla="*/ 94 h 247"/>
                <a:gd name="T30" fmla="*/ 118 w 199"/>
                <a:gd name="T31" fmla="*/ 131 h 247"/>
                <a:gd name="T32" fmla="*/ 48 w 199"/>
                <a:gd name="T33" fmla="*/ 149 h 247"/>
                <a:gd name="T34" fmla="*/ 119 w 199"/>
                <a:gd name="T35" fmla="*/ 134 h 247"/>
                <a:gd name="T36" fmla="*/ 141 w 199"/>
                <a:gd name="T37" fmla="*/ 175 h 247"/>
                <a:gd name="T38" fmla="*/ 77 w 199"/>
                <a:gd name="T39" fmla="*/ 174 h 247"/>
                <a:gd name="T40" fmla="*/ 143 w 199"/>
                <a:gd name="T41" fmla="*/ 178 h 247"/>
                <a:gd name="T42" fmla="*/ 166 w 199"/>
                <a:gd name="T43" fmla="*/ 247 h 247"/>
                <a:gd name="T44" fmla="*/ 169 w 199"/>
                <a:gd name="T45" fmla="*/ 246 h 247"/>
                <a:gd name="T46" fmla="*/ 148 w 199"/>
                <a:gd name="T47" fmla="*/ 18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9" h="247">
                  <a:moveTo>
                    <a:pt x="148" y="183"/>
                  </a:moveTo>
                  <a:cubicBezTo>
                    <a:pt x="199" y="136"/>
                    <a:pt x="184" y="111"/>
                    <a:pt x="184" y="111"/>
                  </a:cubicBezTo>
                  <a:cubicBezTo>
                    <a:pt x="155" y="127"/>
                    <a:pt x="148" y="172"/>
                    <a:pt x="147" y="182"/>
                  </a:cubicBezTo>
                  <a:cubicBezTo>
                    <a:pt x="142" y="170"/>
                    <a:pt x="135" y="156"/>
                    <a:pt x="127" y="142"/>
                  </a:cubicBezTo>
                  <a:cubicBezTo>
                    <a:pt x="167" y="114"/>
                    <a:pt x="159" y="77"/>
                    <a:pt x="159" y="77"/>
                  </a:cubicBezTo>
                  <a:cubicBezTo>
                    <a:pt x="132" y="101"/>
                    <a:pt x="127" y="134"/>
                    <a:pt x="127" y="141"/>
                  </a:cubicBezTo>
                  <a:cubicBezTo>
                    <a:pt x="120" y="129"/>
                    <a:pt x="112" y="117"/>
                    <a:pt x="103" y="105"/>
                  </a:cubicBezTo>
                  <a:cubicBezTo>
                    <a:pt x="138" y="58"/>
                    <a:pt x="136" y="0"/>
                    <a:pt x="136" y="0"/>
                  </a:cubicBezTo>
                  <a:cubicBezTo>
                    <a:pt x="99" y="20"/>
                    <a:pt x="101" y="92"/>
                    <a:pt x="102" y="104"/>
                  </a:cubicBezTo>
                  <a:cubicBezTo>
                    <a:pt x="96" y="96"/>
                    <a:pt x="89" y="89"/>
                    <a:pt x="82" y="81"/>
                  </a:cubicBezTo>
                  <a:cubicBezTo>
                    <a:pt x="79" y="24"/>
                    <a:pt x="0" y="2"/>
                    <a:pt x="0" y="2"/>
                  </a:cubicBezTo>
                  <a:cubicBezTo>
                    <a:pt x="4" y="60"/>
                    <a:pt x="68" y="80"/>
                    <a:pt x="80" y="83"/>
                  </a:cubicBezTo>
                  <a:cubicBezTo>
                    <a:pt x="83" y="86"/>
                    <a:pt x="86" y="89"/>
                    <a:pt x="89" y="92"/>
                  </a:cubicBezTo>
                  <a:cubicBezTo>
                    <a:pt x="50" y="86"/>
                    <a:pt x="20" y="125"/>
                    <a:pt x="20" y="125"/>
                  </a:cubicBezTo>
                  <a:cubicBezTo>
                    <a:pt x="51" y="128"/>
                    <a:pt x="84" y="99"/>
                    <a:pt x="90" y="94"/>
                  </a:cubicBezTo>
                  <a:cubicBezTo>
                    <a:pt x="101" y="106"/>
                    <a:pt x="110" y="119"/>
                    <a:pt x="118" y="131"/>
                  </a:cubicBezTo>
                  <a:cubicBezTo>
                    <a:pt x="84" y="114"/>
                    <a:pt x="48" y="149"/>
                    <a:pt x="48" y="149"/>
                  </a:cubicBezTo>
                  <a:cubicBezTo>
                    <a:pt x="90" y="158"/>
                    <a:pt x="114" y="138"/>
                    <a:pt x="119" y="134"/>
                  </a:cubicBezTo>
                  <a:cubicBezTo>
                    <a:pt x="128" y="148"/>
                    <a:pt x="135" y="162"/>
                    <a:pt x="141" y="175"/>
                  </a:cubicBezTo>
                  <a:cubicBezTo>
                    <a:pt x="115" y="152"/>
                    <a:pt x="77" y="174"/>
                    <a:pt x="77" y="174"/>
                  </a:cubicBezTo>
                  <a:cubicBezTo>
                    <a:pt x="106" y="188"/>
                    <a:pt x="136" y="180"/>
                    <a:pt x="143" y="178"/>
                  </a:cubicBezTo>
                  <a:cubicBezTo>
                    <a:pt x="160" y="216"/>
                    <a:pt x="166" y="246"/>
                    <a:pt x="166" y="247"/>
                  </a:cubicBezTo>
                  <a:cubicBezTo>
                    <a:pt x="169" y="246"/>
                    <a:pt x="169" y="246"/>
                    <a:pt x="169" y="246"/>
                  </a:cubicBezTo>
                  <a:cubicBezTo>
                    <a:pt x="168" y="246"/>
                    <a:pt x="163" y="219"/>
                    <a:pt x="148" y="183"/>
                  </a:cubicBezTo>
                  <a:close/>
                </a:path>
              </a:pathLst>
            </a:custGeom>
            <a:solidFill>
              <a:schemeClr val="accent1">
                <a:lumMod val="50000"/>
                <a:alpha val="2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D7BB6161-B9D2-42DF-8530-BD92D73EE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7280" y="26338"/>
              <a:ext cx="274695" cy="280653"/>
            </a:xfrm>
            <a:custGeom>
              <a:avLst/>
              <a:gdLst>
                <a:gd name="T0" fmla="*/ 157 w 193"/>
                <a:gd name="T1" fmla="*/ 170 h 196"/>
                <a:gd name="T2" fmla="*/ 49 w 193"/>
                <a:gd name="T3" fmla="*/ 127 h 196"/>
                <a:gd name="T4" fmla="*/ 100 w 193"/>
                <a:gd name="T5" fmla="*/ 94 h 196"/>
                <a:gd name="T6" fmla="*/ 193 w 193"/>
                <a:gd name="T7" fmla="*/ 48 h 196"/>
                <a:gd name="T8" fmla="*/ 98 w 193"/>
                <a:gd name="T9" fmla="*/ 92 h 196"/>
                <a:gd name="T10" fmla="*/ 80 w 193"/>
                <a:gd name="T11" fmla="*/ 102 h 196"/>
                <a:gd name="T12" fmla="*/ 65 w 193"/>
                <a:gd name="T13" fmla="*/ 0 h 196"/>
                <a:gd name="T14" fmla="*/ 78 w 193"/>
                <a:gd name="T15" fmla="*/ 103 h 196"/>
                <a:gd name="T16" fmla="*/ 31 w 193"/>
                <a:gd name="T17" fmla="*/ 140 h 196"/>
                <a:gd name="T18" fmla="*/ 15 w 193"/>
                <a:gd name="T19" fmla="*/ 41 h 196"/>
                <a:gd name="T20" fmla="*/ 29 w 193"/>
                <a:gd name="T21" fmla="*/ 141 h 196"/>
                <a:gd name="T22" fmla="*/ 0 w 193"/>
                <a:gd name="T23" fmla="*/ 170 h 196"/>
                <a:gd name="T24" fmla="*/ 2 w 193"/>
                <a:gd name="T25" fmla="*/ 171 h 196"/>
                <a:gd name="T26" fmla="*/ 13 w 193"/>
                <a:gd name="T27" fmla="*/ 160 h 196"/>
                <a:gd name="T28" fmla="*/ 93 w 193"/>
                <a:gd name="T29" fmla="*/ 193 h 196"/>
                <a:gd name="T30" fmla="*/ 14 w 193"/>
                <a:gd name="T31" fmla="*/ 159 h 196"/>
                <a:gd name="T32" fmla="*/ 48 w 193"/>
                <a:gd name="T33" fmla="*/ 128 h 196"/>
                <a:gd name="T34" fmla="*/ 157 w 193"/>
                <a:gd name="T35" fmla="*/ 17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3" h="196">
                  <a:moveTo>
                    <a:pt x="157" y="170"/>
                  </a:moveTo>
                  <a:cubicBezTo>
                    <a:pt x="135" y="132"/>
                    <a:pt x="61" y="128"/>
                    <a:pt x="49" y="127"/>
                  </a:cubicBezTo>
                  <a:cubicBezTo>
                    <a:pt x="64" y="115"/>
                    <a:pt x="81" y="103"/>
                    <a:pt x="100" y="94"/>
                  </a:cubicBezTo>
                  <a:cubicBezTo>
                    <a:pt x="155" y="108"/>
                    <a:pt x="193" y="48"/>
                    <a:pt x="193" y="48"/>
                  </a:cubicBezTo>
                  <a:cubicBezTo>
                    <a:pt x="145" y="31"/>
                    <a:pt x="102" y="86"/>
                    <a:pt x="98" y="92"/>
                  </a:cubicBezTo>
                  <a:cubicBezTo>
                    <a:pt x="92" y="95"/>
                    <a:pt x="86" y="99"/>
                    <a:pt x="80" y="102"/>
                  </a:cubicBezTo>
                  <a:cubicBezTo>
                    <a:pt x="96" y="71"/>
                    <a:pt x="65" y="0"/>
                    <a:pt x="65" y="0"/>
                  </a:cubicBezTo>
                  <a:cubicBezTo>
                    <a:pt x="48" y="60"/>
                    <a:pt x="74" y="98"/>
                    <a:pt x="78" y="103"/>
                  </a:cubicBezTo>
                  <a:cubicBezTo>
                    <a:pt x="60" y="115"/>
                    <a:pt x="44" y="128"/>
                    <a:pt x="31" y="140"/>
                  </a:cubicBezTo>
                  <a:cubicBezTo>
                    <a:pt x="52" y="94"/>
                    <a:pt x="15" y="41"/>
                    <a:pt x="15" y="41"/>
                  </a:cubicBezTo>
                  <a:cubicBezTo>
                    <a:pt x="2" y="91"/>
                    <a:pt x="25" y="135"/>
                    <a:pt x="29" y="141"/>
                  </a:cubicBezTo>
                  <a:cubicBezTo>
                    <a:pt x="12" y="157"/>
                    <a:pt x="1" y="170"/>
                    <a:pt x="0" y="170"/>
                  </a:cubicBezTo>
                  <a:cubicBezTo>
                    <a:pt x="2" y="171"/>
                    <a:pt x="2" y="171"/>
                    <a:pt x="2" y="171"/>
                  </a:cubicBezTo>
                  <a:cubicBezTo>
                    <a:pt x="2" y="171"/>
                    <a:pt x="6" y="167"/>
                    <a:pt x="13" y="160"/>
                  </a:cubicBezTo>
                  <a:cubicBezTo>
                    <a:pt x="36" y="196"/>
                    <a:pt x="93" y="193"/>
                    <a:pt x="93" y="193"/>
                  </a:cubicBezTo>
                  <a:cubicBezTo>
                    <a:pt x="74" y="166"/>
                    <a:pt x="23" y="160"/>
                    <a:pt x="14" y="159"/>
                  </a:cubicBezTo>
                  <a:cubicBezTo>
                    <a:pt x="22" y="151"/>
                    <a:pt x="34" y="139"/>
                    <a:pt x="48" y="128"/>
                  </a:cubicBezTo>
                  <a:cubicBezTo>
                    <a:pt x="87" y="181"/>
                    <a:pt x="157" y="170"/>
                    <a:pt x="157" y="170"/>
                  </a:cubicBezTo>
                  <a:close/>
                </a:path>
              </a:pathLst>
            </a:custGeom>
            <a:solidFill>
              <a:schemeClr val="accent1">
                <a:lumMod val="50000"/>
                <a:alpha val="2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A449645-FADC-4737-9AB0-3E6EA4084060}"/>
              </a:ext>
            </a:extLst>
          </p:cNvPr>
          <p:cNvGrpSpPr/>
          <p:nvPr userDrawn="1"/>
        </p:nvGrpSpPr>
        <p:grpSpPr>
          <a:xfrm>
            <a:off x="593071" y="6187711"/>
            <a:ext cx="317917" cy="242027"/>
            <a:chOff x="746420" y="6270990"/>
            <a:chExt cx="492125" cy="374650"/>
          </a:xfrm>
          <a:solidFill>
            <a:schemeClr val="accent1"/>
          </a:solidFill>
        </p:grpSpPr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A45DB71D-308F-4D06-BA2A-14D990DDF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470" y="6426565"/>
              <a:ext cx="219075" cy="219075"/>
            </a:xfrm>
            <a:custGeom>
              <a:avLst/>
              <a:gdLst>
                <a:gd name="T0" fmla="*/ 15 w 57"/>
                <a:gd name="T1" fmla="*/ 0 h 57"/>
                <a:gd name="T2" fmla="*/ 0 w 57"/>
                <a:gd name="T3" fmla="*/ 15 h 57"/>
                <a:gd name="T4" fmla="*/ 0 w 57"/>
                <a:gd name="T5" fmla="*/ 57 h 57"/>
                <a:gd name="T6" fmla="*/ 37 w 57"/>
                <a:gd name="T7" fmla="*/ 57 h 57"/>
                <a:gd name="T8" fmla="*/ 57 w 57"/>
                <a:gd name="T9" fmla="*/ 37 h 57"/>
                <a:gd name="T10" fmla="*/ 57 w 57"/>
                <a:gd name="T11" fmla="*/ 0 h 57"/>
                <a:gd name="T12" fmla="*/ 15 w 57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57">
                  <a:moveTo>
                    <a:pt x="15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48" y="57"/>
                    <a:pt x="57" y="48"/>
                    <a:pt x="57" y="37"/>
                  </a:cubicBezTo>
                  <a:cubicBezTo>
                    <a:pt x="57" y="0"/>
                    <a:pt x="57" y="0"/>
                    <a:pt x="57" y="0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D966959B-29A2-40F7-ABA0-0434D6724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420" y="6270990"/>
              <a:ext cx="146050" cy="144463"/>
            </a:xfrm>
            <a:custGeom>
              <a:avLst/>
              <a:gdLst>
                <a:gd name="T0" fmla="*/ 38 w 38"/>
                <a:gd name="T1" fmla="*/ 26 h 38"/>
                <a:gd name="T2" fmla="*/ 38 w 38"/>
                <a:gd name="T3" fmla="*/ 0 h 38"/>
                <a:gd name="T4" fmla="*/ 14 w 38"/>
                <a:gd name="T5" fmla="*/ 0 h 38"/>
                <a:gd name="T6" fmla="*/ 0 w 38"/>
                <a:gd name="T7" fmla="*/ 14 h 38"/>
                <a:gd name="T8" fmla="*/ 0 w 38"/>
                <a:gd name="T9" fmla="*/ 38 h 38"/>
                <a:gd name="T10" fmla="*/ 25 w 38"/>
                <a:gd name="T11" fmla="*/ 38 h 38"/>
                <a:gd name="T12" fmla="*/ 38 w 38"/>
                <a:gd name="T13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8">
                  <a:moveTo>
                    <a:pt x="38" y="26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32" y="38"/>
                    <a:pt x="38" y="33"/>
                    <a:pt x="38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4060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3E8A868-BDCE-415B-B98B-85010ACAEA09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7" name="Freeform 34">
            <a:extLst>
              <a:ext uri="{FF2B5EF4-FFF2-40B4-BE49-F238E27FC236}">
                <a16:creationId xmlns:a16="http://schemas.microsoft.com/office/drawing/2014/main" id="{ED3BDFDE-0421-4526-8066-1CB29FFD7139}"/>
              </a:ext>
            </a:extLst>
          </p:cNvPr>
          <p:cNvSpPr>
            <a:spLocks/>
          </p:cNvSpPr>
          <p:nvPr/>
        </p:nvSpPr>
        <p:spPr bwMode="auto">
          <a:xfrm rot="1800000" flipH="1">
            <a:off x="-1126430" y="3776532"/>
            <a:ext cx="4880289" cy="3077869"/>
          </a:xfrm>
          <a:custGeom>
            <a:avLst/>
            <a:gdLst>
              <a:gd name="T0" fmla="*/ 348 w 426"/>
              <a:gd name="T1" fmla="*/ 74 h 267"/>
              <a:gd name="T2" fmla="*/ 400 w 426"/>
              <a:gd name="T3" fmla="*/ 75 h 267"/>
              <a:gd name="T4" fmla="*/ 426 w 426"/>
              <a:gd name="T5" fmla="*/ 7 h 267"/>
              <a:gd name="T6" fmla="*/ 367 w 426"/>
              <a:gd name="T7" fmla="*/ 2 h 267"/>
              <a:gd name="T8" fmla="*/ 365 w 426"/>
              <a:gd name="T9" fmla="*/ 26 h 267"/>
              <a:gd name="T10" fmla="*/ 359 w 426"/>
              <a:gd name="T11" fmla="*/ 2 h 267"/>
              <a:gd name="T12" fmla="*/ 295 w 426"/>
              <a:gd name="T13" fmla="*/ 1 h 267"/>
              <a:gd name="T14" fmla="*/ 286 w 426"/>
              <a:gd name="T15" fmla="*/ 44 h 267"/>
              <a:gd name="T16" fmla="*/ 280 w 426"/>
              <a:gd name="T17" fmla="*/ 2 h 267"/>
              <a:gd name="T18" fmla="*/ 226 w 426"/>
              <a:gd name="T19" fmla="*/ 7 h 267"/>
              <a:gd name="T20" fmla="*/ 220 w 426"/>
              <a:gd name="T21" fmla="*/ 80 h 267"/>
              <a:gd name="T22" fmla="*/ 208 w 426"/>
              <a:gd name="T23" fmla="*/ 10 h 267"/>
              <a:gd name="T24" fmla="*/ 142 w 426"/>
              <a:gd name="T25" fmla="*/ 28 h 267"/>
              <a:gd name="T26" fmla="*/ 134 w 426"/>
              <a:gd name="T27" fmla="*/ 119 h 267"/>
              <a:gd name="T28" fmla="*/ 127 w 426"/>
              <a:gd name="T29" fmla="*/ 34 h 267"/>
              <a:gd name="T30" fmla="*/ 73 w 426"/>
              <a:gd name="T31" fmla="*/ 67 h 267"/>
              <a:gd name="T32" fmla="*/ 86 w 426"/>
              <a:gd name="T33" fmla="*/ 134 h 267"/>
              <a:gd name="T34" fmla="*/ 58 w 426"/>
              <a:gd name="T35" fmla="*/ 81 h 267"/>
              <a:gd name="T36" fmla="*/ 12 w 426"/>
              <a:gd name="T37" fmla="*/ 213 h 267"/>
              <a:gd name="T38" fmla="*/ 87 w 426"/>
              <a:gd name="T39" fmla="*/ 252 h 267"/>
              <a:gd name="T40" fmla="*/ 82 w 426"/>
              <a:gd name="T41" fmla="*/ 186 h 267"/>
              <a:gd name="T42" fmla="*/ 108 w 426"/>
              <a:gd name="T43" fmla="*/ 259 h 267"/>
              <a:gd name="T44" fmla="*/ 167 w 426"/>
              <a:gd name="T45" fmla="*/ 267 h 267"/>
              <a:gd name="T46" fmla="*/ 142 w 426"/>
              <a:gd name="T47" fmla="*/ 197 h 267"/>
              <a:gd name="T48" fmla="*/ 195 w 426"/>
              <a:gd name="T49" fmla="*/ 265 h 267"/>
              <a:gd name="T50" fmla="*/ 256 w 426"/>
              <a:gd name="T51" fmla="*/ 246 h 267"/>
              <a:gd name="T52" fmla="*/ 187 w 426"/>
              <a:gd name="T53" fmla="*/ 177 h 267"/>
              <a:gd name="T54" fmla="*/ 275 w 426"/>
              <a:gd name="T55" fmla="*/ 235 h 267"/>
              <a:gd name="T56" fmla="*/ 325 w 426"/>
              <a:gd name="T57" fmla="*/ 192 h 267"/>
              <a:gd name="T58" fmla="*/ 249 w 426"/>
              <a:gd name="T59" fmla="*/ 147 h 267"/>
              <a:gd name="T60" fmla="*/ 341 w 426"/>
              <a:gd name="T61" fmla="*/ 173 h 267"/>
              <a:gd name="T62" fmla="*/ 367 w 426"/>
              <a:gd name="T63" fmla="*/ 136 h 267"/>
              <a:gd name="T64" fmla="*/ 287 w 426"/>
              <a:gd name="T65" fmla="*/ 97 h 267"/>
              <a:gd name="T66" fmla="*/ 375 w 426"/>
              <a:gd name="T67" fmla="*/ 124 h 267"/>
              <a:gd name="T68" fmla="*/ 393 w 426"/>
              <a:gd name="T69" fmla="*/ 89 h 267"/>
              <a:gd name="T70" fmla="*/ 348 w 426"/>
              <a:gd name="T71" fmla="*/ 7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26" h="267">
                <a:moveTo>
                  <a:pt x="348" y="74"/>
                </a:moveTo>
                <a:cubicBezTo>
                  <a:pt x="400" y="75"/>
                  <a:pt x="400" y="75"/>
                  <a:pt x="400" y="75"/>
                </a:cubicBezTo>
                <a:cubicBezTo>
                  <a:pt x="418" y="36"/>
                  <a:pt x="426" y="7"/>
                  <a:pt x="426" y="7"/>
                </a:cubicBezTo>
                <a:cubicBezTo>
                  <a:pt x="405" y="5"/>
                  <a:pt x="385" y="3"/>
                  <a:pt x="367" y="2"/>
                </a:cubicBezTo>
                <a:cubicBezTo>
                  <a:pt x="365" y="26"/>
                  <a:pt x="365" y="26"/>
                  <a:pt x="365" y="26"/>
                </a:cubicBezTo>
                <a:cubicBezTo>
                  <a:pt x="359" y="2"/>
                  <a:pt x="359" y="2"/>
                  <a:pt x="359" y="2"/>
                </a:cubicBezTo>
                <a:cubicBezTo>
                  <a:pt x="336" y="1"/>
                  <a:pt x="315" y="0"/>
                  <a:pt x="295" y="1"/>
                </a:cubicBezTo>
                <a:cubicBezTo>
                  <a:pt x="286" y="44"/>
                  <a:pt x="286" y="44"/>
                  <a:pt x="286" y="44"/>
                </a:cubicBezTo>
                <a:cubicBezTo>
                  <a:pt x="280" y="2"/>
                  <a:pt x="280" y="2"/>
                  <a:pt x="280" y="2"/>
                </a:cubicBezTo>
                <a:cubicBezTo>
                  <a:pt x="261" y="3"/>
                  <a:pt x="243" y="4"/>
                  <a:pt x="226" y="7"/>
                </a:cubicBezTo>
                <a:cubicBezTo>
                  <a:pt x="220" y="80"/>
                  <a:pt x="220" y="80"/>
                  <a:pt x="220" y="80"/>
                </a:cubicBezTo>
                <a:cubicBezTo>
                  <a:pt x="208" y="10"/>
                  <a:pt x="208" y="10"/>
                  <a:pt x="208" y="10"/>
                </a:cubicBezTo>
                <a:cubicBezTo>
                  <a:pt x="183" y="14"/>
                  <a:pt x="161" y="20"/>
                  <a:pt x="142" y="28"/>
                </a:cubicBezTo>
                <a:cubicBezTo>
                  <a:pt x="134" y="119"/>
                  <a:pt x="134" y="119"/>
                  <a:pt x="134" y="119"/>
                </a:cubicBezTo>
                <a:cubicBezTo>
                  <a:pt x="127" y="34"/>
                  <a:pt x="127" y="34"/>
                  <a:pt x="127" y="34"/>
                </a:cubicBezTo>
                <a:cubicBezTo>
                  <a:pt x="105" y="43"/>
                  <a:pt x="87" y="55"/>
                  <a:pt x="73" y="67"/>
                </a:cubicBezTo>
                <a:cubicBezTo>
                  <a:pt x="79" y="98"/>
                  <a:pt x="86" y="134"/>
                  <a:pt x="86" y="134"/>
                </a:cubicBezTo>
                <a:cubicBezTo>
                  <a:pt x="58" y="81"/>
                  <a:pt x="58" y="81"/>
                  <a:pt x="58" y="81"/>
                </a:cubicBezTo>
                <a:cubicBezTo>
                  <a:pt x="0" y="141"/>
                  <a:pt x="12" y="213"/>
                  <a:pt x="12" y="213"/>
                </a:cubicBezTo>
                <a:cubicBezTo>
                  <a:pt x="39" y="231"/>
                  <a:pt x="64" y="243"/>
                  <a:pt x="87" y="252"/>
                </a:cubicBezTo>
                <a:cubicBezTo>
                  <a:pt x="82" y="186"/>
                  <a:pt x="82" y="186"/>
                  <a:pt x="82" y="186"/>
                </a:cubicBezTo>
                <a:cubicBezTo>
                  <a:pt x="108" y="259"/>
                  <a:pt x="108" y="259"/>
                  <a:pt x="108" y="259"/>
                </a:cubicBezTo>
                <a:cubicBezTo>
                  <a:pt x="129" y="264"/>
                  <a:pt x="148" y="267"/>
                  <a:pt x="167" y="267"/>
                </a:cubicBezTo>
                <a:cubicBezTo>
                  <a:pt x="142" y="197"/>
                  <a:pt x="142" y="197"/>
                  <a:pt x="142" y="197"/>
                </a:cubicBezTo>
                <a:cubicBezTo>
                  <a:pt x="195" y="265"/>
                  <a:pt x="195" y="265"/>
                  <a:pt x="195" y="265"/>
                </a:cubicBezTo>
                <a:cubicBezTo>
                  <a:pt x="217" y="262"/>
                  <a:pt x="237" y="255"/>
                  <a:pt x="256" y="246"/>
                </a:cubicBezTo>
                <a:cubicBezTo>
                  <a:pt x="187" y="177"/>
                  <a:pt x="187" y="177"/>
                  <a:pt x="187" y="177"/>
                </a:cubicBezTo>
                <a:cubicBezTo>
                  <a:pt x="275" y="235"/>
                  <a:pt x="275" y="235"/>
                  <a:pt x="275" y="235"/>
                </a:cubicBezTo>
                <a:cubicBezTo>
                  <a:pt x="293" y="223"/>
                  <a:pt x="310" y="208"/>
                  <a:pt x="325" y="192"/>
                </a:cubicBezTo>
                <a:cubicBezTo>
                  <a:pt x="249" y="147"/>
                  <a:pt x="249" y="147"/>
                  <a:pt x="249" y="147"/>
                </a:cubicBezTo>
                <a:cubicBezTo>
                  <a:pt x="341" y="173"/>
                  <a:pt x="341" y="173"/>
                  <a:pt x="341" y="173"/>
                </a:cubicBezTo>
                <a:cubicBezTo>
                  <a:pt x="351" y="161"/>
                  <a:pt x="359" y="149"/>
                  <a:pt x="367" y="136"/>
                </a:cubicBezTo>
                <a:cubicBezTo>
                  <a:pt x="287" y="97"/>
                  <a:pt x="287" y="97"/>
                  <a:pt x="287" y="97"/>
                </a:cubicBezTo>
                <a:cubicBezTo>
                  <a:pt x="375" y="124"/>
                  <a:pt x="375" y="124"/>
                  <a:pt x="375" y="124"/>
                </a:cubicBezTo>
                <a:cubicBezTo>
                  <a:pt x="382" y="112"/>
                  <a:pt x="388" y="100"/>
                  <a:pt x="393" y="89"/>
                </a:cubicBezTo>
                <a:lnTo>
                  <a:pt x="348" y="74"/>
                </a:lnTo>
                <a:close/>
              </a:path>
            </a:pathLst>
          </a:custGeom>
          <a:solidFill>
            <a:schemeClr val="tx2">
              <a:alpha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9AC8156-CDA7-45A0-9445-20A020C477DB}"/>
              </a:ext>
            </a:extLst>
          </p:cNvPr>
          <p:cNvSpPr/>
          <p:nvPr/>
        </p:nvSpPr>
        <p:spPr>
          <a:xfrm>
            <a:off x="4942696" y="4396836"/>
            <a:ext cx="6779404" cy="2461164"/>
          </a:xfrm>
          <a:custGeom>
            <a:avLst/>
            <a:gdLst>
              <a:gd name="connsiteX0" fmla="*/ 3389702 w 6779404"/>
              <a:gd name="connsiteY0" fmla="*/ 0 h 2461164"/>
              <a:gd name="connsiteX1" fmla="*/ 6779404 w 6779404"/>
              <a:gd name="connsiteY1" fmla="*/ 2461164 h 2461164"/>
              <a:gd name="connsiteX2" fmla="*/ 0 w 6779404"/>
              <a:gd name="connsiteY2" fmla="*/ 2461164 h 2461164"/>
              <a:gd name="connsiteX3" fmla="*/ 3389702 w 6779404"/>
              <a:gd name="connsiteY3" fmla="*/ 0 h 2461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9404" h="2461164">
                <a:moveTo>
                  <a:pt x="3389702" y="0"/>
                </a:moveTo>
                <a:cubicBezTo>
                  <a:pt x="5261783" y="0"/>
                  <a:pt x="6779404" y="1101901"/>
                  <a:pt x="6779404" y="2461164"/>
                </a:cubicBezTo>
                <a:lnTo>
                  <a:pt x="0" y="2461164"/>
                </a:lnTo>
                <a:cubicBezTo>
                  <a:pt x="0" y="1101901"/>
                  <a:pt x="1517621" y="0"/>
                  <a:pt x="3389702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A9C024C-9CAB-4947-AB06-FBF2601DA420}"/>
              </a:ext>
            </a:extLst>
          </p:cNvPr>
          <p:cNvSpPr/>
          <p:nvPr/>
        </p:nvSpPr>
        <p:spPr>
          <a:xfrm>
            <a:off x="4903786" y="1"/>
            <a:ext cx="7288214" cy="4275481"/>
          </a:xfrm>
          <a:custGeom>
            <a:avLst/>
            <a:gdLst>
              <a:gd name="connsiteX0" fmla="*/ 0 w 7288214"/>
              <a:gd name="connsiteY0" fmla="*/ 0 h 4275481"/>
              <a:gd name="connsiteX1" fmla="*/ 7288214 w 7288214"/>
              <a:gd name="connsiteY1" fmla="*/ 0 h 4275481"/>
              <a:gd name="connsiteX2" fmla="*/ 7288214 w 7288214"/>
              <a:gd name="connsiteY2" fmla="*/ 4059293 h 4275481"/>
              <a:gd name="connsiteX3" fmla="*/ 7200628 w 7288214"/>
              <a:gd name="connsiteY3" fmla="*/ 4084593 h 4275481"/>
              <a:gd name="connsiteX4" fmla="*/ 4087378 w 7288214"/>
              <a:gd name="connsiteY4" fmla="*/ 4059242 h 4275481"/>
              <a:gd name="connsiteX5" fmla="*/ 13112 w 7288214"/>
              <a:gd name="connsiteY5" fmla="*/ 74984 h 4275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88214" h="4275481">
                <a:moveTo>
                  <a:pt x="0" y="0"/>
                </a:moveTo>
                <a:lnTo>
                  <a:pt x="7288214" y="0"/>
                </a:lnTo>
                <a:lnTo>
                  <a:pt x="7288214" y="4059293"/>
                </a:lnTo>
                <a:lnTo>
                  <a:pt x="7200628" y="4084593"/>
                </a:lnTo>
                <a:cubicBezTo>
                  <a:pt x="6241990" y="4338387"/>
                  <a:pt x="5165693" y="4348175"/>
                  <a:pt x="4087378" y="4059242"/>
                </a:cubicBezTo>
                <a:cubicBezTo>
                  <a:pt x="1930749" y="3481374"/>
                  <a:pt x="378552" y="1872740"/>
                  <a:pt x="13112" y="749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5" name="Freeform 16">
            <a:extLst>
              <a:ext uri="{FF2B5EF4-FFF2-40B4-BE49-F238E27FC236}">
                <a16:creationId xmlns:a16="http://schemas.microsoft.com/office/drawing/2014/main" id="{D99B7D6C-21BB-480F-8CBB-D785198E83DE}"/>
              </a:ext>
            </a:extLst>
          </p:cNvPr>
          <p:cNvSpPr>
            <a:spLocks/>
          </p:cNvSpPr>
          <p:nvPr/>
        </p:nvSpPr>
        <p:spPr bwMode="auto">
          <a:xfrm>
            <a:off x="996157" y="1993105"/>
            <a:ext cx="752475" cy="942975"/>
          </a:xfrm>
          <a:custGeom>
            <a:avLst/>
            <a:gdLst>
              <a:gd name="T0" fmla="*/ 148 w 199"/>
              <a:gd name="T1" fmla="*/ 183 h 247"/>
              <a:gd name="T2" fmla="*/ 184 w 199"/>
              <a:gd name="T3" fmla="*/ 111 h 247"/>
              <a:gd name="T4" fmla="*/ 147 w 199"/>
              <a:gd name="T5" fmla="*/ 182 h 247"/>
              <a:gd name="T6" fmla="*/ 127 w 199"/>
              <a:gd name="T7" fmla="*/ 142 h 247"/>
              <a:gd name="T8" fmla="*/ 159 w 199"/>
              <a:gd name="T9" fmla="*/ 77 h 247"/>
              <a:gd name="T10" fmla="*/ 127 w 199"/>
              <a:gd name="T11" fmla="*/ 141 h 247"/>
              <a:gd name="T12" fmla="*/ 103 w 199"/>
              <a:gd name="T13" fmla="*/ 105 h 247"/>
              <a:gd name="T14" fmla="*/ 136 w 199"/>
              <a:gd name="T15" fmla="*/ 0 h 247"/>
              <a:gd name="T16" fmla="*/ 102 w 199"/>
              <a:gd name="T17" fmla="*/ 104 h 247"/>
              <a:gd name="T18" fmla="*/ 82 w 199"/>
              <a:gd name="T19" fmla="*/ 81 h 247"/>
              <a:gd name="T20" fmla="*/ 0 w 199"/>
              <a:gd name="T21" fmla="*/ 2 h 247"/>
              <a:gd name="T22" fmla="*/ 80 w 199"/>
              <a:gd name="T23" fmla="*/ 83 h 247"/>
              <a:gd name="T24" fmla="*/ 89 w 199"/>
              <a:gd name="T25" fmla="*/ 92 h 247"/>
              <a:gd name="T26" fmla="*/ 20 w 199"/>
              <a:gd name="T27" fmla="*/ 125 h 247"/>
              <a:gd name="T28" fmla="*/ 90 w 199"/>
              <a:gd name="T29" fmla="*/ 94 h 247"/>
              <a:gd name="T30" fmla="*/ 118 w 199"/>
              <a:gd name="T31" fmla="*/ 131 h 247"/>
              <a:gd name="T32" fmla="*/ 48 w 199"/>
              <a:gd name="T33" fmla="*/ 149 h 247"/>
              <a:gd name="T34" fmla="*/ 119 w 199"/>
              <a:gd name="T35" fmla="*/ 134 h 247"/>
              <a:gd name="T36" fmla="*/ 141 w 199"/>
              <a:gd name="T37" fmla="*/ 175 h 247"/>
              <a:gd name="T38" fmla="*/ 77 w 199"/>
              <a:gd name="T39" fmla="*/ 174 h 247"/>
              <a:gd name="T40" fmla="*/ 143 w 199"/>
              <a:gd name="T41" fmla="*/ 178 h 247"/>
              <a:gd name="T42" fmla="*/ 166 w 199"/>
              <a:gd name="T43" fmla="*/ 247 h 247"/>
              <a:gd name="T44" fmla="*/ 169 w 199"/>
              <a:gd name="T45" fmla="*/ 246 h 247"/>
              <a:gd name="T46" fmla="*/ 148 w 199"/>
              <a:gd name="T47" fmla="*/ 18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9" h="247">
                <a:moveTo>
                  <a:pt x="148" y="183"/>
                </a:moveTo>
                <a:cubicBezTo>
                  <a:pt x="199" y="136"/>
                  <a:pt x="184" y="111"/>
                  <a:pt x="184" y="111"/>
                </a:cubicBezTo>
                <a:cubicBezTo>
                  <a:pt x="155" y="127"/>
                  <a:pt x="148" y="172"/>
                  <a:pt x="147" y="182"/>
                </a:cubicBezTo>
                <a:cubicBezTo>
                  <a:pt x="142" y="170"/>
                  <a:pt x="135" y="156"/>
                  <a:pt x="127" y="142"/>
                </a:cubicBezTo>
                <a:cubicBezTo>
                  <a:pt x="167" y="114"/>
                  <a:pt x="159" y="77"/>
                  <a:pt x="159" y="77"/>
                </a:cubicBezTo>
                <a:cubicBezTo>
                  <a:pt x="132" y="101"/>
                  <a:pt x="127" y="134"/>
                  <a:pt x="127" y="141"/>
                </a:cubicBezTo>
                <a:cubicBezTo>
                  <a:pt x="120" y="129"/>
                  <a:pt x="112" y="117"/>
                  <a:pt x="103" y="105"/>
                </a:cubicBezTo>
                <a:cubicBezTo>
                  <a:pt x="138" y="58"/>
                  <a:pt x="136" y="0"/>
                  <a:pt x="136" y="0"/>
                </a:cubicBezTo>
                <a:cubicBezTo>
                  <a:pt x="99" y="20"/>
                  <a:pt x="101" y="92"/>
                  <a:pt x="102" y="104"/>
                </a:cubicBezTo>
                <a:cubicBezTo>
                  <a:pt x="96" y="96"/>
                  <a:pt x="89" y="89"/>
                  <a:pt x="82" y="81"/>
                </a:cubicBezTo>
                <a:cubicBezTo>
                  <a:pt x="79" y="24"/>
                  <a:pt x="0" y="2"/>
                  <a:pt x="0" y="2"/>
                </a:cubicBezTo>
                <a:cubicBezTo>
                  <a:pt x="4" y="60"/>
                  <a:pt x="68" y="80"/>
                  <a:pt x="80" y="83"/>
                </a:cubicBezTo>
                <a:cubicBezTo>
                  <a:pt x="83" y="86"/>
                  <a:pt x="86" y="89"/>
                  <a:pt x="89" y="92"/>
                </a:cubicBezTo>
                <a:cubicBezTo>
                  <a:pt x="50" y="86"/>
                  <a:pt x="20" y="125"/>
                  <a:pt x="20" y="125"/>
                </a:cubicBezTo>
                <a:cubicBezTo>
                  <a:pt x="51" y="128"/>
                  <a:pt x="84" y="99"/>
                  <a:pt x="90" y="94"/>
                </a:cubicBezTo>
                <a:cubicBezTo>
                  <a:pt x="101" y="106"/>
                  <a:pt x="110" y="119"/>
                  <a:pt x="118" y="131"/>
                </a:cubicBezTo>
                <a:cubicBezTo>
                  <a:pt x="84" y="114"/>
                  <a:pt x="48" y="149"/>
                  <a:pt x="48" y="149"/>
                </a:cubicBezTo>
                <a:cubicBezTo>
                  <a:pt x="90" y="158"/>
                  <a:pt x="114" y="138"/>
                  <a:pt x="119" y="134"/>
                </a:cubicBezTo>
                <a:cubicBezTo>
                  <a:pt x="128" y="148"/>
                  <a:pt x="135" y="162"/>
                  <a:pt x="141" y="175"/>
                </a:cubicBezTo>
                <a:cubicBezTo>
                  <a:pt x="115" y="152"/>
                  <a:pt x="77" y="174"/>
                  <a:pt x="77" y="174"/>
                </a:cubicBezTo>
                <a:cubicBezTo>
                  <a:pt x="106" y="188"/>
                  <a:pt x="136" y="180"/>
                  <a:pt x="143" y="178"/>
                </a:cubicBezTo>
                <a:cubicBezTo>
                  <a:pt x="160" y="216"/>
                  <a:pt x="166" y="246"/>
                  <a:pt x="166" y="247"/>
                </a:cubicBezTo>
                <a:cubicBezTo>
                  <a:pt x="169" y="246"/>
                  <a:pt x="169" y="246"/>
                  <a:pt x="169" y="246"/>
                </a:cubicBezTo>
                <a:cubicBezTo>
                  <a:pt x="168" y="246"/>
                  <a:pt x="163" y="219"/>
                  <a:pt x="148" y="18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6" name="Freeform 17">
            <a:extLst>
              <a:ext uri="{FF2B5EF4-FFF2-40B4-BE49-F238E27FC236}">
                <a16:creationId xmlns:a16="http://schemas.microsoft.com/office/drawing/2014/main" id="{F88D0059-4FB0-4A5B-A677-C5F2F4E06629}"/>
              </a:ext>
            </a:extLst>
          </p:cNvPr>
          <p:cNvSpPr>
            <a:spLocks/>
          </p:cNvSpPr>
          <p:nvPr/>
        </p:nvSpPr>
        <p:spPr bwMode="auto">
          <a:xfrm>
            <a:off x="5030787" y="4103417"/>
            <a:ext cx="731838" cy="747713"/>
          </a:xfrm>
          <a:custGeom>
            <a:avLst/>
            <a:gdLst>
              <a:gd name="T0" fmla="*/ 157 w 193"/>
              <a:gd name="T1" fmla="*/ 170 h 196"/>
              <a:gd name="T2" fmla="*/ 49 w 193"/>
              <a:gd name="T3" fmla="*/ 127 h 196"/>
              <a:gd name="T4" fmla="*/ 100 w 193"/>
              <a:gd name="T5" fmla="*/ 94 h 196"/>
              <a:gd name="T6" fmla="*/ 193 w 193"/>
              <a:gd name="T7" fmla="*/ 48 h 196"/>
              <a:gd name="T8" fmla="*/ 98 w 193"/>
              <a:gd name="T9" fmla="*/ 92 h 196"/>
              <a:gd name="T10" fmla="*/ 80 w 193"/>
              <a:gd name="T11" fmla="*/ 102 h 196"/>
              <a:gd name="T12" fmla="*/ 65 w 193"/>
              <a:gd name="T13" fmla="*/ 0 h 196"/>
              <a:gd name="T14" fmla="*/ 78 w 193"/>
              <a:gd name="T15" fmla="*/ 103 h 196"/>
              <a:gd name="T16" fmla="*/ 31 w 193"/>
              <a:gd name="T17" fmla="*/ 140 h 196"/>
              <a:gd name="T18" fmla="*/ 15 w 193"/>
              <a:gd name="T19" fmla="*/ 41 h 196"/>
              <a:gd name="T20" fmla="*/ 29 w 193"/>
              <a:gd name="T21" fmla="*/ 141 h 196"/>
              <a:gd name="T22" fmla="*/ 0 w 193"/>
              <a:gd name="T23" fmla="*/ 170 h 196"/>
              <a:gd name="T24" fmla="*/ 2 w 193"/>
              <a:gd name="T25" fmla="*/ 171 h 196"/>
              <a:gd name="T26" fmla="*/ 13 w 193"/>
              <a:gd name="T27" fmla="*/ 160 h 196"/>
              <a:gd name="T28" fmla="*/ 93 w 193"/>
              <a:gd name="T29" fmla="*/ 193 h 196"/>
              <a:gd name="T30" fmla="*/ 14 w 193"/>
              <a:gd name="T31" fmla="*/ 159 h 196"/>
              <a:gd name="T32" fmla="*/ 48 w 193"/>
              <a:gd name="T33" fmla="*/ 128 h 196"/>
              <a:gd name="T34" fmla="*/ 157 w 193"/>
              <a:gd name="T35" fmla="*/ 17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3" h="196">
                <a:moveTo>
                  <a:pt x="157" y="170"/>
                </a:moveTo>
                <a:cubicBezTo>
                  <a:pt x="135" y="132"/>
                  <a:pt x="61" y="128"/>
                  <a:pt x="49" y="127"/>
                </a:cubicBezTo>
                <a:cubicBezTo>
                  <a:pt x="64" y="115"/>
                  <a:pt x="81" y="103"/>
                  <a:pt x="100" y="94"/>
                </a:cubicBezTo>
                <a:cubicBezTo>
                  <a:pt x="155" y="108"/>
                  <a:pt x="193" y="48"/>
                  <a:pt x="193" y="48"/>
                </a:cubicBezTo>
                <a:cubicBezTo>
                  <a:pt x="145" y="31"/>
                  <a:pt x="102" y="86"/>
                  <a:pt x="98" y="92"/>
                </a:cubicBezTo>
                <a:cubicBezTo>
                  <a:pt x="92" y="95"/>
                  <a:pt x="86" y="99"/>
                  <a:pt x="80" y="102"/>
                </a:cubicBezTo>
                <a:cubicBezTo>
                  <a:pt x="96" y="71"/>
                  <a:pt x="65" y="0"/>
                  <a:pt x="65" y="0"/>
                </a:cubicBezTo>
                <a:cubicBezTo>
                  <a:pt x="48" y="60"/>
                  <a:pt x="74" y="98"/>
                  <a:pt x="78" y="103"/>
                </a:cubicBezTo>
                <a:cubicBezTo>
                  <a:pt x="60" y="115"/>
                  <a:pt x="44" y="128"/>
                  <a:pt x="31" y="140"/>
                </a:cubicBezTo>
                <a:cubicBezTo>
                  <a:pt x="52" y="94"/>
                  <a:pt x="15" y="41"/>
                  <a:pt x="15" y="41"/>
                </a:cubicBezTo>
                <a:cubicBezTo>
                  <a:pt x="2" y="91"/>
                  <a:pt x="25" y="135"/>
                  <a:pt x="29" y="141"/>
                </a:cubicBezTo>
                <a:cubicBezTo>
                  <a:pt x="12" y="157"/>
                  <a:pt x="1" y="170"/>
                  <a:pt x="0" y="170"/>
                </a:cubicBezTo>
                <a:cubicBezTo>
                  <a:pt x="2" y="171"/>
                  <a:pt x="2" y="171"/>
                  <a:pt x="2" y="171"/>
                </a:cubicBezTo>
                <a:cubicBezTo>
                  <a:pt x="2" y="171"/>
                  <a:pt x="6" y="167"/>
                  <a:pt x="13" y="160"/>
                </a:cubicBezTo>
                <a:cubicBezTo>
                  <a:pt x="36" y="196"/>
                  <a:pt x="93" y="193"/>
                  <a:pt x="93" y="193"/>
                </a:cubicBezTo>
                <a:cubicBezTo>
                  <a:pt x="74" y="166"/>
                  <a:pt x="23" y="160"/>
                  <a:pt x="14" y="159"/>
                </a:cubicBezTo>
                <a:cubicBezTo>
                  <a:pt x="22" y="151"/>
                  <a:pt x="34" y="139"/>
                  <a:pt x="48" y="128"/>
                </a:cubicBezTo>
                <a:cubicBezTo>
                  <a:pt x="87" y="181"/>
                  <a:pt x="157" y="170"/>
                  <a:pt x="157" y="1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8" name="Freeform 35">
            <a:extLst>
              <a:ext uri="{FF2B5EF4-FFF2-40B4-BE49-F238E27FC236}">
                <a16:creationId xmlns:a16="http://schemas.microsoft.com/office/drawing/2014/main" id="{FAB518FD-3723-421D-9D2C-04A677FC110D}"/>
              </a:ext>
            </a:extLst>
          </p:cNvPr>
          <p:cNvSpPr>
            <a:spLocks/>
          </p:cNvSpPr>
          <p:nvPr/>
        </p:nvSpPr>
        <p:spPr bwMode="auto">
          <a:xfrm flipH="1">
            <a:off x="2399506" y="5123999"/>
            <a:ext cx="2697163" cy="2822575"/>
          </a:xfrm>
          <a:custGeom>
            <a:avLst/>
            <a:gdLst>
              <a:gd name="T0" fmla="*/ 39 w 150"/>
              <a:gd name="T1" fmla="*/ 23 h 156"/>
              <a:gd name="T2" fmla="*/ 31 w 150"/>
              <a:gd name="T3" fmla="*/ 1 h 156"/>
              <a:gd name="T4" fmla="*/ 0 w 150"/>
              <a:gd name="T5" fmla="*/ 1 h 156"/>
              <a:gd name="T6" fmla="*/ 6 w 150"/>
              <a:gd name="T7" fmla="*/ 26 h 156"/>
              <a:gd name="T8" fmla="*/ 17 w 150"/>
              <a:gd name="T9" fmla="*/ 23 h 156"/>
              <a:gd name="T10" fmla="*/ 7 w 150"/>
              <a:gd name="T11" fmla="*/ 29 h 156"/>
              <a:gd name="T12" fmla="*/ 16 w 150"/>
              <a:gd name="T13" fmla="*/ 55 h 156"/>
              <a:gd name="T14" fmla="*/ 35 w 150"/>
              <a:gd name="T15" fmla="*/ 53 h 156"/>
              <a:gd name="T16" fmla="*/ 19 w 150"/>
              <a:gd name="T17" fmla="*/ 61 h 156"/>
              <a:gd name="T18" fmla="*/ 29 w 150"/>
              <a:gd name="T19" fmla="*/ 83 h 156"/>
              <a:gd name="T20" fmla="*/ 60 w 150"/>
              <a:gd name="T21" fmla="*/ 75 h 156"/>
              <a:gd name="T22" fmla="*/ 33 w 150"/>
              <a:gd name="T23" fmla="*/ 90 h 156"/>
              <a:gd name="T24" fmla="*/ 50 w 150"/>
              <a:gd name="T25" fmla="*/ 114 h 156"/>
              <a:gd name="T26" fmla="*/ 88 w 150"/>
              <a:gd name="T27" fmla="*/ 104 h 156"/>
              <a:gd name="T28" fmla="*/ 54 w 150"/>
              <a:gd name="T29" fmla="*/ 119 h 156"/>
              <a:gd name="T30" fmla="*/ 76 w 150"/>
              <a:gd name="T31" fmla="*/ 137 h 156"/>
              <a:gd name="T32" fmla="*/ 101 w 150"/>
              <a:gd name="T33" fmla="*/ 122 h 156"/>
              <a:gd name="T34" fmla="*/ 84 w 150"/>
              <a:gd name="T35" fmla="*/ 141 h 156"/>
              <a:gd name="T36" fmla="*/ 145 w 150"/>
              <a:gd name="T37" fmla="*/ 141 h 156"/>
              <a:gd name="T38" fmla="*/ 150 w 150"/>
              <a:gd name="T39" fmla="*/ 104 h 156"/>
              <a:gd name="T40" fmla="*/ 123 w 150"/>
              <a:gd name="T41" fmla="*/ 116 h 156"/>
              <a:gd name="T42" fmla="*/ 149 w 150"/>
              <a:gd name="T43" fmla="*/ 95 h 156"/>
              <a:gd name="T44" fmla="*/ 144 w 150"/>
              <a:gd name="T45" fmla="*/ 69 h 156"/>
              <a:gd name="T46" fmla="*/ 119 w 150"/>
              <a:gd name="T47" fmla="*/ 89 h 156"/>
              <a:gd name="T48" fmla="*/ 139 w 150"/>
              <a:gd name="T49" fmla="*/ 58 h 156"/>
              <a:gd name="T50" fmla="*/ 122 w 150"/>
              <a:gd name="T51" fmla="*/ 36 h 156"/>
              <a:gd name="T52" fmla="*/ 104 w 150"/>
              <a:gd name="T53" fmla="*/ 74 h 156"/>
              <a:gd name="T54" fmla="*/ 115 w 150"/>
              <a:gd name="T55" fmla="*/ 30 h 156"/>
              <a:gd name="T56" fmla="*/ 91 w 150"/>
              <a:gd name="T57" fmla="*/ 15 h 156"/>
              <a:gd name="T58" fmla="*/ 83 w 150"/>
              <a:gd name="T59" fmla="*/ 53 h 156"/>
              <a:gd name="T60" fmla="*/ 80 w 150"/>
              <a:gd name="T61" fmla="*/ 11 h 156"/>
              <a:gd name="T62" fmla="*/ 61 w 150"/>
              <a:gd name="T63" fmla="*/ 6 h 156"/>
              <a:gd name="T64" fmla="*/ 57 w 150"/>
              <a:gd name="T65" fmla="*/ 45 h 156"/>
              <a:gd name="T66" fmla="*/ 55 w 150"/>
              <a:gd name="T67" fmla="*/ 5 h 156"/>
              <a:gd name="T68" fmla="*/ 38 w 150"/>
              <a:gd name="T69" fmla="*/ 2 h 156"/>
              <a:gd name="T70" fmla="*/ 39 w 150"/>
              <a:gd name="T71" fmla="*/ 23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0" h="156">
                <a:moveTo>
                  <a:pt x="39" y="23"/>
                </a:moveTo>
                <a:cubicBezTo>
                  <a:pt x="31" y="1"/>
                  <a:pt x="31" y="1"/>
                  <a:pt x="31" y="1"/>
                </a:cubicBezTo>
                <a:cubicBezTo>
                  <a:pt x="13" y="0"/>
                  <a:pt x="0" y="1"/>
                  <a:pt x="0" y="1"/>
                </a:cubicBezTo>
                <a:cubicBezTo>
                  <a:pt x="2" y="10"/>
                  <a:pt x="4" y="18"/>
                  <a:pt x="6" y="26"/>
                </a:cubicBezTo>
                <a:cubicBezTo>
                  <a:pt x="17" y="23"/>
                  <a:pt x="17" y="23"/>
                  <a:pt x="17" y="23"/>
                </a:cubicBezTo>
                <a:cubicBezTo>
                  <a:pt x="7" y="29"/>
                  <a:pt x="7" y="29"/>
                  <a:pt x="7" y="29"/>
                </a:cubicBezTo>
                <a:cubicBezTo>
                  <a:pt x="10" y="38"/>
                  <a:pt x="13" y="47"/>
                  <a:pt x="16" y="55"/>
                </a:cubicBezTo>
                <a:cubicBezTo>
                  <a:pt x="35" y="53"/>
                  <a:pt x="35" y="53"/>
                  <a:pt x="35" y="53"/>
                </a:cubicBezTo>
                <a:cubicBezTo>
                  <a:pt x="19" y="61"/>
                  <a:pt x="19" y="61"/>
                  <a:pt x="19" y="61"/>
                </a:cubicBezTo>
                <a:cubicBezTo>
                  <a:pt x="22" y="69"/>
                  <a:pt x="25" y="76"/>
                  <a:pt x="29" y="83"/>
                </a:cubicBezTo>
                <a:cubicBezTo>
                  <a:pt x="60" y="75"/>
                  <a:pt x="60" y="75"/>
                  <a:pt x="60" y="75"/>
                </a:cubicBezTo>
                <a:cubicBezTo>
                  <a:pt x="33" y="90"/>
                  <a:pt x="33" y="90"/>
                  <a:pt x="33" y="90"/>
                </a:cubicBezTo>
                <a:cubicBezTo>
                  <a:pt x="38" y="99"/>
                  <a:pt x="44" y="107"/>
                  <a:pt x="50" y="114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54" y="119"/>
                  <a:pt x="54" y="119"/>
                  <a:pt x="54" y="119"/>
                </a:cubicBezTo>
                <a:cubicBezTo>
                  <a:pt x="61" y="127"/>
                  <a:pt x="69" y="133"/>
                  <a:pt x="76" y="137"/>
                </a:cubicBezTo>
                <a:cubicBezTo>
                  <a:pt x="87" y="130"/>
                  <a:pt x="101" y="122"/>
                  <a:pt x="101" y="122"/>
                </a:cubicBezTo>
                <a:cubicBezTo>
                  <a:pt x="84" y="141"/>
                  <a:pt x="84" y="141"/>
                  <a:pt x="84" y="141"/>
                </a:cubicBezTo>
                <a:cubicBezTo>
                  <a:pt x="117" y="156"/>
                  <a:pt x="145" y="141"/>
                  <a:pt x="145" y="141"/>
                </a:cubicBezTo>
                <a:cubicBezTo>
                  <a:pt x="148" y="127"/>
                  <a:pt x="149" y="115"/>
                  <a:pt x="150" y="104"/>
                </a:cubicBezTo>
                <a:cubicBezTo>
                  <a:pt x="123" y="116"/>
                  <a:pt x="123" y="116"/>
                  <a:pt x="123" y="116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149" y="85"/>
                  <a:pt x="147" y="77"/>
                  <a:pt x="144" y="6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39" y="58"/>
                  <a:pt x="139" y="58"/>
                  <a:pt x="139" y="58"/>
                </a:cubicBezTo>
                <a:cubicBezTo>
                  <a:pt x="135" y="49"/>
                  <a:pt x="129" y="42"/>
                  <a:pt x="122" y="36"/>
                </a:cubicBezTo>
                <a:cubicBezTo>
                  <a:pt x="104" y="74"/>
                  <a:pt x="104" y="74"/>
                  <a:pt x="104" y="74"/>
                </a:cubicBezTo>
                <a:cubicBezTo>
                  <a:pt x="115" y="30"/>
                  <a:pt x="115" y="30"/>
                  <a:pt x="115" y="30"/>
                </a:cubicBezTo>
                <a:cubicBezTo>
                  <a:pt x="108" y="24"/>
                  <a:pt x="99" y="19"/>
                  <a:pt x="91" y="15"/>
                </a:cubicBezTo>
                <a:cubicBezTo>
                  <a:pt x="83" y="53"/>
                  <a:pt x="83" y="53"/>
                  <a:pt x="83" y="53"/>
                </a:cubicBezTo>
                <a:cubicBezTo>
                  <a:pt x="80" y="11"/>
                  <a:pt x="80" y="11"/>
                  <a:pt x="80" y="11"/>
                </a:cubicBezTo>
                <a:cubicBezTo>
                  <a:pt x="74" y="9"/>
                  <a:pt x="68" y="7"/>
                  <a:pt x="61" y="6"/>
                </a:cubicBezTo>
                <a:cubicBezTo>
                  <a:pt x="57" y="45"/>
                  <a:pt x="57" y="45"/>
                  <a:pt x="57" y="45"/>
                </a:cubicBezTo>
                <a:cubicBezTo>
                  <a:pt x="55" y="5"/>
                  <a:pt x="55" y="5"/>
                  <a:pt x="55" y="5"/>
                </a:cubicBezTo>
                <a:cubicBezTo>
                  <a:pt x="49" y="4"/>
                  <a:pt x="44" y="3"/>
                  <a:pt x="38" y="2"/>
                </a:cubicBezTo>
                <a:lnTo>
                  <a:pt x="39" y="23"/>
                </a:lnTo>
                <a:close/>
              </a:path>
            </a:pathLst>
          </a:custGeom>
          <a:solidFill>
            <a:schemeClr val="tx2">
              <a:alpha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699528A-78B2-4225-9B3D-2045E8C66A54}"/>
              </a:ext>
            </a:extLst>
          </p:cNvPr>
          <p:cNvSpPr txBox="1"/>
          <p:nvPr/>
        </p:nvSpPr>
        <p:spPr>
          <a:xfrm>
            <a:off x="1372394" y="1835727"/>
            <a:ext cx="46266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/>
              <a:t>ДЕНЬ ЗЕМЛИ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" grpId="0" animBg="1"/>
      <p:bldP spid="8" grpId="0" animBg="1"/>
      <p:bldP spid="25" grpId="0" animBg="1"/>
      <p:bldP spid="26" grpId="0" animBg="1"/>
      <p:bldP spid="4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21AA985F-60C1-4CBF-9C5D-7CA17635D3C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48B8293-0157-4A1A-888C-4422E30E7689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chemeClr val="accent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5265DE6-1699-4EC0-8898-C25846AEDC86}"/>
              </a:ext>
            </a:extLst>
          </p:cNvPr>
          <p:cNvGrpSpPr/>
          <p:nvPr/>
        </p:nvGrpSpPr>
        <p:grpSpPr>
          <a:xfrm>
            <a:off x="5645728" y="1209955"/>
            <a:ext cx="900545" cy="900545"/>
            <a:chOff x="5645728" y="1209955"/>
            <a:chExt cx="900545" cy="900545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2C9AE4C-945B-432A-84D7-B66A85E1B011}"/>
                </a:ext>
              </a:extLst>
            </p:cNvPr>
            <p:cNvSpPr/>
            <p:nvPr/>
          </p:nvSpPr>
          <p:spPr>
            <a:xfrm>
              <a:off x="5645728" y="1209955"/>
              <a:ext cx="900545" cy="900545"/>
            </a:xfrm>
            <a:prstGeom prst="ellipse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5767878E-B177-4B49-BD92-25FB3E7848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9943" y="1513383"/>
              <a:ext cx="392112" cy="293688"/>
            </a:xfrm>
            <a:custGeom>
              <a:avLst/>
              <a:gdLst>
                <a:gd name="T0" fmla="*/ 22 w 101"/>
                <a:gd name="T1" fmla="*/ 75 h 75"/>
                <a:gd name="T2" fmla="*/ 6 w 101"/>
                <a:gd name="T3" fmla="*/ 69 h 75"/>
                <a:gd name="T4" fmla="*/ 0 w 101"/>
                <a:gd name="T5" fmla="*/ 50 h 75"/>
                <a:gd name="T6" fmla="*/ 8 w 101"/>
                <a:gd name="T7" fmla="*/ 21 h 75"/>
                <a:gd name="T8" fmla="*/ 28 w 101"/>
                <a:gd name="T9" fmla="*/ 0 h 75"/>
                <a:gd name="T10" fmla="*/ 37 w 101"/>
                <a:gd name="T11" fmla="*/ 4 h 75"/>
                <a:gd name="T12" fmla="*/ 26 w 101"/>
                <a:gd name="T13" fmla="*/ 17 h 75"/>
                <a:gd name="T14" fmla="*/ 21 w 101"/>
                <a:gd name="T15" fmla="*/ 36 h 75"/>
                <a:gd name="T16" fmla="*/ 35 w 101"/>
                <a:gd name="T17" fmla="*/ 42 h 75"/>
                <a:gd name="T18" fmla="*/ 41 w 101"/>
                <a:gd name="T19" fmla="*/ 55 h 75"/>
                <a:gd name="T20" fmla="*/ 35 w 101"/>
                <a:gd name="T21" fmla="*/ 70 h 75"/>
                <a:gd name="T22" fmla="*/ 22 w 101"/>
                <a:gd name="T23" fmla="*/ 75 h 75"/>
                <a:gd name="T24" fmla="*/ 82 w 101"/>
                <a:gd name="T25" fmla="*/ 75 h 75"/>
                <a:gd name="T26" fmla="*/ 66 w 101"/>
                <a:gd name="T27" fmla="*/ 69 h 75"/>
                <a:gd name="T28" fmla="*/ 60 w 101"/>
                <a:gd name="T29" fmla="*/ 50 h 75"/>
                <a:gd name="T30" fmla="*/ 68 w 101"/>
                <a:gd name="T31" fmla="*/ 21 h 75"/>
                <a:gd name="T32" fmla="*/ 89 w 101"/>
                <a:gd name="T33" fmla="*/ 0 h 75"/>
                <a:gd name="T34" fmla="*/ 97 w 101"/>
                <a:gd name="T35" fmla="*/ 4 h 75"/>
                <a:gd name="T36" fmla="*/ 81 w 101"/>
                <a:gd name="T37" fmla="*/ 36 h 75"/>
                <a:gd name="T38" fmla="*/ 95 w 101"/>
                <a:gd name="T39" fmla="*/ 42 h 75"/>
                <a:gd name="T40" fmla="*/ 101 w 101"/>
                <a:gd name="T41" fmla="*/ 55 h 75"/>
                <a:gd name="T42" fmla="*/ 96 w 101"/>
                <a:gd name="T43" fmla="*/ 70 h 75"/>
                <a:gd name="T44" fmla="*/ 82 w 101"/>
                <a:gd name="T4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75">
                  <a:moveTo>
                    <a:pt x="22" y="75"/>
                  </a:moveTo>
                  <a:cubicBezTo>
                    <a:pt x="15" y="75"/>
                    <a:pt x="10" y="73"/>
                    <a:pt x="6" y="69"/>
                  </a:cubicBezTo>
                  <a:cubicBezTo>
                    <a:pt x="2" y="64"/>
                    <a:pt x="0" y="58"/>
                    <a:pt x="0" y="50"/>
                  </a:cubicBezTo>
                  <a:cubicBezTo>
                    <a:pt x="0" y="40"/>
                    <a:pt x="2" y="30"/>
                    <a:pt x="8" y="21"/>
                  </a:cubicBezTo>
                  <a:cubicBezTo>
                    <a:pt x="13" y="12"/>
                    <a:pt x="20" y="5"/>
                    <a:pt x="28" y="0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3" y="7"/>
                    <a:pt x="30" y="12"/>
                    <a:pt x="26" y="17"/>
                  </a:cubicBezTo>
                  <a:cubicBezTo>
                    <a:pt x="23" y="23"/>
                    <a:pt x="21" y="29"/>
                    <a:pt x="21" y="36"/>
                  </a:cubicBezTo>
                  <a:cubicBezTo>
                    <a:pt x="26" y="36"/>
                    <a:pt x="31" y="38"/>
                    <a:pt x="35" y="42"/>
                  </a:cubicBezTo>
                  <a:cubicBezTo>
                    <a:pt x="39" y="45"/>
                    <a:pt x="41" y="49"/>
                    <a:pt x="41" y="55"/>
                  </a:cubicBezTo>
                  <a:cubicBezTo>
                    <a:pt x="41" y="61"/>
                    <a:pt x="39" y="66"/>
                    <a:pt x="35" y="70"/>
                  </a:cubicBezTo>
                  <a:cubicBezTo>
                    <a:pt x="31" y="73"/>
                    <a:pt x="27" y="75"/>
                    <a:pt x="22" y="75"/>
                  </a:cubicBezTo>
                  <a:close/>
                  <a:moveTo>
                    <a:pt x="82" y="75"/>
                  </a:moveTo>
                  <a:cubicBezTo>
                    <a:pt x="76" y="75"/>
                    <a:pt x="71" y="73"/>
                    <a:pt x="66" y="69"/>
                  </a:cubicBezTo>
                  <a:cubicBezTo>
                    <a:pt x="62" y="64"/>
                    <a:pt x="60" y="58"/>
                    <a:pt x="60" y="50"/>
                  </a:cubicBezTo>
                  <a:cubicBezTo>
                    <a:pt x="60" y="40"/>
                    <a:pt x="63" y="30"/>
                    <a:pt x="68" y="21"/>
                  </a:cubicBezTo>
                  <a:cubicBezTo>
                    <a:pt x="73" y="12"/>
                    <a:pt x="80" y="5"/>
                    <a:pt x="89" y="0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87" y="13"/>
                    <a:pt x="82" y="23"/>
                    <a:pt x="81" y="36"/>
                  </a:cubicBezTo>
                  <a:cubicBezTo>
                    <a:pt x="87" y="36"/>
                    <a:pt x="91" y="38"/>
                    <a:pt x="95" y="42"/>
                  </a:cubicBezTo>
                  <a:cubicBezTo>
                    <a:pt x="99" y="45"/>
                    <a:pt x="101" y="49"/>
                    <a:pt x="101" y="55"/>
                  </a:cubicBezTo>
                  <a:cubicBezTo>
                    <a:pt x="101" y="61"/>
                    <a:pt x="99" y="66"/>
                    <a:pt x="96" y="70"/>
                  </a:cubicBezTo>
                  <a:cubicBezTo>
                    <a:pt x="92" y="73"/>
                    <a:pt x="87" y="75"/>
                    <a:pt x="82" y="7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</p:grpSp>
      <p:sp>
        <p:nvSpPr>
          <p:cNvPr id="16" name="Freeform 16">
            <a:extLst>
              <a:ext uri="{FF2B5EF4-FFF2-40B4-BE49-F238E27FC236}">
                <a16:creationId xmlns:a16="http://schemas.microsoft.com/office/drawing/2014/main" id="{834E29AC-95C1-4CC4-8150-52E54EB3D74E}"/>
              </a:ext>
            </a:extLst>
          </p:cNvPr>
          <p:cNvSpPr>
            <a:spLocks/>
          </p:cNvSpPr>
          <p:nvPr/>
        </p:nvSpPr>
        <p:spPr bwMode="auto">
          <a:xfrm rot="21439442">
            <a:off x="8751768" y="847565"/>
            <a:ext cx="607718" cy="761571"/>
          </a:xfrm>
          <a:custGeom>
            <a:avLst/>
            <a:gdLst>
              <a:gd name="T0" fmla="*/ 148 w 199"/>
              <a:gd name="T1" fmla="*/ 183 h 247"/>
              <a:gd name="T2" fmla="*/ 184 w 199"/>
              <a:gd name="T3" fmla="*/ 111 h 247"/>
              <a:gd name="T4" fmla="*/ 147 w 199"/>
              <a:gd name="T5" fmla="*/ 182 h 247"/>
              <a:gd name="T6" fmla="*/ 127 w 199"/>
              <a:gd name="T7" fmla="*/ 142 h 247"/>
              <a:gd name="T8" fmla="*/ 159 w 199"/>
              <a:gd name="T9" fmla="*/ 77 h 247"/>
              <a:gd name="T10" fmla="*/ 127 w 199"/>
              <a:gd name="T11" fmla="*/ 141 h 247"/>
              <a:gd name="T12" fmla="*/ 103 w 199"/>
              <a:gd name="T13" fmla="*/ 105 h 247"/>
              <a:gd name="T14" fmla="*/ 136 w 199"/>
              <a:gd name="T15" fmla="*/ 0 h 247"/>
              <a:gd name="T16" fmla="*/ 102 w 199"/>
              <a:gd name="T17" fmla="*/ 104 h 247"/>
              <a:gd name="T18" fmla="*/ 82 w 199"/>
              <a:gd name="T19" fmla="*/ 81 h 247"/>
              <a:gd name="T20" fmla="*/ 0 w 199"/>
              <a:gd name="T21" fmla="*/ 2 h 247"/>
              <a:gd name="T22" fmla="*/ 80 w 199"/>
              <a:gd name="T23" fmla="*/ 83 h 247"/>
              <a:gd name="T24" fmla="*/ 89 w 199"/>
              <a:gd name="T25" fmla="*/ 92 h 247"/>
              <a:gd name="T26" fmla="*/ 20 w 199"/>
              <a:gd name="T27" fmla="*/ 125 h 247"/>
              <a:gd name="T28" fmla="*/ 90 w 199"/>
              <a:gd name="T29" fmla="*/ 94 h 247"/>
              <a:gd name="T30" fmla="*/ 118 w 199"/>
              <a:gd name="T31" fmla="*/ 131 h 247"/>
              <a:gd name="T32" fmla="*/ 48 w 199"/>
              <a:gd name="T33" fmla="*/ 149 h 247"/>
              <a:gd name="T34" fmla="*/ 119 w 199"/>
              <a:gd name="T35" fmla="*/ 134 h 247"/>
              <a:gd name="T36" fmla="*/ 141 w 199"/>
              <a:gd name="T37" fmla="*/ 175 h 247"/>
              <a:gd name="T38" fmla="*/ 77 w 199"/>
              <a:gd name="T39" fmla="*/ 174 h 247"/>
              <a:gd name="T40" fmla="*/ 143 w 199"/>
              <a:gd name="T41" fmla="*/ 178 h 247"/>
              <a:gd name="T42" fmla="*/ 166 w 199"/>
              <a:gd name="T43" fmla="*/ 247 h 247"/>
              <a:gd name="T44" fmla="*/ 169 w 199"/>
              <a:gd name="T45" fmla="*/ 246 h 247"/>
              <a:gd name="T46" fmla="*/ 148 w 199"/>
              <a:gd name="T47" fmla="*/ 18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9" h="247">
                <a:moveTo>
                  <a:pt x="148" y="183"/>
                </a:moveTo>
                <a:cubicBezTo>
                  <a:pt x="199" y="136"/>
                  <a:pt x="184" y="111"/>
                  <a:pt x="184" y="111"/>
                </a:cubicBezTo>
                <a:cubicBezTo>
                  <a:pt x="155" y="127"/>
                  <a:pt x="148" y="172"/>
                  <a:pt x="147" y="182"/>
                </a:cubicBezTo>
                <a:cubicBezTo>
                  <a:pt x="142" y="170"/>
                  <a:pt x="135" y="156"/>
                  <a:pt x="127" y="142"/>
                </a:cubicBezTo>
                <a:cubicBezTo>
                  <a:pt x="167" y="114"/>
                  <a:pt x="159" y="77"/>
                  <a:pt x="159" y="77"/>
                </a:cubicBezTo>
                <a:cubicBezTo>
                  <a:pt x="132" y="101"/>
                  <a:pt x="127" y="134"/>
                  <a:pt x="127" y="141"/>
                </a:cubicBezTo>
                <a:cubicBezTo>
                  <a:pt x="120" y="129"/>
                  <a:pt x="112" y="117"/>
                  <a:pt x="103" y="105"/>
                </a:cubicBezTo>
                <a:cubicBezTo>
                  <a:pt x="138" y="58"/>
                  <a:pt x="136" y="0"/>
                  <a:pt x="136" y="0"/>
                </a:cubicBezTo>
                <a:cubicBezTo>
                  <a:pt x="99" y="20"/>
                  <a:pt x="101" y="92"/>
                  <a:pt x="102" y="104"/>
                </a:cubicBezTo>
                <a:cubicBezTo>
                  <a:pt x="96" y="96"/>
                  <a:pt x="89" y="89"/>
                  <a:pt x="82" y="81"/>
                </a:cubicBezTo>
                <a:cubicBezTo>
                  <a:pt x="79" y="24"/>
                  <a:pt x="0" y="2"/>
                  <a:pt x="0" y="2"/>
                </a:cubicBezTo>
                <a:cubicBezTo>
                  <a:pt x="4" y="60"/>
                  <a:pt x="68" y="80"/>
                  <a:pt x="80" y="83"/>
                </a:cubicBezTo>
                <a:cubicBezTo>
                  <a:pt x="83" y="86"/>
                  <a:pt x="86" y="89"/>
                  <a:pt x="89" y="92"/>
                </a:cubicBezTo>
                <a:cubicBezTo>
                  <a:pt x="50" y="86"/>
                  <a:pt x="20" y="125"/>
                  <a:pt x="20" y="125"/>
                </a:cubicBezTo>
                <a:cubicBezTo>
                  <a:pt x="51" y="128"/>
                  <a:pt x="84" y="99"/>
                  <a:pt x="90" y="94"/>
                </a:cubicBezTo>
                <a:cubicBezTo>
                  <a:pt x="101" y="106"/>
                  <a:pt x="110" y="119"/>
                  <a:pt x="118" y="131"/>
                </a:cubicBezTo>
                <a:cubicBezTo>
                  <a:pt x="84" y="114"/>
                  <a:pt x="48" y="149"/>
                  <a:pt x="48" y="149"/>
                </a:cubicBezTo>
                <a:cubicBezTo>
                  <a:pt x="90" y="158"/>
                  <a:pt x="114" y="138"/>
                  <a:pt x="119" y="134"/>
                </a:cubicBezTo>
                <a:cubicBezTo>
                  <a:pt x="128" y="148"/>
                  <a:pt x="135" y="162"/>
                  <a:pt x="141" y="175"/>
                </a:cubicBezTo>
                <a:cubicBezTo>
                  <a:pt x="115" y="152"/>
                  <a:pt x="77" y="174"/>
                  <a:pt x="77" y="174"/>
                </a:cubicBezTo>
                <a:cubicBezTo>
                  <a:pt x="106" y="188"/>
                  <a:pt x="136" y="180"/>
                  <a:pt x="143" y="178"/>
                </a:cubicBezTo>
                <a:cubicBezTo>
                  <a:pt x="160" y="216"/>
                  <a:pt x="166" y="246"/>
                  <a:pt x="166" y="247"/>
                </a:cubicBezTo>
                <a:cubicBezTo>
                  <a:pt x="169" y="246"/>
                  <a:pt x="169" y="246"/>
                  <a:pt x="169" y="246"/>
                </a:cubicBezTo>
                <a:cubicBezTo>
                  <a:pt x="168" y="246"/>
                  <a:pt x="163" y="219"/>
                  <a:pt x="148" y="183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28002466-63E0-4521-8319-3133618BFE41}"/>
              </a:ext>
            </a:extLst>
          </p:cNvPr>
          <p:cNvSpPr>
            <a:spLocks/>
          </p:cNvSpPr>
          <p:nvPr/>
        </p:nvSpPr>
        <p:spPr bwMode="auto">
          <a:xfrm rot="15615453">
            <a:off x="7829729" y="5265628"/>
            <a:ext cx="752475" cy="942975"/>
          </a:xfrm>
          <a:custGeom>
            <a:avLst/>
            <a:gdLst>
              <a:gd name="T0" fmla="*/ 148 w 199"/>
              <a:gd name="T1" fmla="*/ 183 h 247"/>
              <a:gd name="T2" fmla="*/ 184 w 199"/>
              <a:gd name="T3" fmla="*/ 111 h 247"/>
              <a:gd name="T4" fmla="*/ 147 w 199"/>
              <a:gd name="T5" fmla="*/ 182 h 247"/>
              <a:gd name="T6" fmla="*/ 127 w 199"/>
              <a:gd name="T7" fmla="*/ 142 h 247"/>
              <a:gd name="T8" fmla="*/ 159 w 199"/>
              <a:gd name="T9" fmla="*/ 77 h 247"/>
              <a:gd name="T10" fmla="*/ 127 w 199"/>
              <a:gd name="T11" fmla="*/ 141 h 247"/>
              <a:gd name="T12" fmla="*/ 103 w 199"/>
              <a:gd name="T13" fmla="*/ 105 h 247"/>
              <a:gd name="T14" fmla="*/ 136 w 199"/>
              <a:gd name="T15" fmla="*/ 0 h 247"/>
              <a:gd name="T16" fmla="*/ 102 w 199"/>
              <a:gd name="T17" fmla="*/ 104 h 247"/>
              <a:gd name="T18" fmla="*/ 82 w 199"/>
              <a:gd name="T19" fmla="*/ 81 h 247"/>
              <a:gd name="T20" fmla="*/ 0 w 199"/>
              <a:gd name="T21" fmla="*/ 2 h 247"/>
              <a:gd name="T22" fmla="*/ 80 w 199"/>
              <a:gd name="T23" fmla="*/ 83 h 247"/>
              <a:gd name="T24" fmla="*/ 89 w 199"/>
              <a:gd name="T25" fmla="*/ 92 h 247"/>
              <a:gd name="T26" fmla="*/ 20 w 199"/>
              <a:gd name="T27" fmla="*/ 125 h 247"/>
              <a:gd name="T28" fmla="*/ 90 w 199"/>
              <a:gd name="T29" fmla="*/ 94 h 247"/>
              <a:gd name="T30" fmla="*/ 118 w 199"/>
              <a:gd name="T31" fmla="*/ 131 h 247"/>
              <a:gd name="T32" fmla="*/ 48 w 199"/>
              <a:gd name="T33" fmla="*/ 149 h 247"/>
              <a:gd name="T34" fmla="*/ 119 w 199"/>
              <a:gd name="T35" fmla="*/ 134 h 247"/>
              <a:gd name="T36" fmla="*/ 141 w 199"/>
              <a:gd name="T37" fmla="*/ 175 h 247"/>
              <a:gd name="T38" fmla="*/ 77 w 199"/>
              <a:gd name="T39" fmla="*/ 174 h 247"/>
              <a:gd name="T40" fmla="*/ 143 w 199"/>
              <a:gd name="T41" fmla="*/ 178 h 247"/>
              <a:gd name="T42" fmla="*/ 166 w 199"/>
              <a:gd name="T43" fmla="*/ 247 h 247"/>
              <a:gd name="T44" fmla="*/ 169 w 199"/>
              <a:gd name="T45" fmla="*/ 246 h 247"/>
              <a:gd name="T46" fmla="*/ 148 w 199"/>
              <a:gd name="T47" fmla="*/ 18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9" h="247">
                <a:moveTo>
                  <a:pt x="148" y="183"/>
                </a:moveTo>
                <a:cubicBezTo>
                  <a:pt x="199" y="136"/>
                  <a:pt x="184" y="111"/>
                  <a:pt x="184" y="111"/>
                </a:cubicBezTo>
                <a:cubicBezTo>
                  <a:pt x="155" y="127"/>
                  <a:pt x="148" y="172"/>
                  <a:pt x="147" y="182"/>
                </a:cubicBezTo>
                <a:cubicBezTo>
                  <a:pt x="142" y="170"/>
                  <a:pt x="135" y="156"/>
                  <a:pt x="127" y="142"/>
                </a:cubicBezTo>
                <a:cubicBezTo>
                  <a:pt x="167" y="114"/>
                  <a:pt x="159" y="77"/>
                  <a:pt x="159" y="77"/>
                </a:cubicBezTo>
                <a:cubicBezTo>
                  <a:pt x="132" y="101"/>
                  <a:pt x="127" y="134"/>
                  <a:pt x="127" y="141"/>
                </a:cubicBezTo>
                <a:cubicBezTo>
                  <a:pt x="120" y="129"/>
                  <a:pt x="112" y="117"/>
                  <a:pt x="103" y="105"/>
                </a:cubicBezTo>
                <a:cubicBezTo>
                  <a:pt x="138" y="58"/>
                  <a:pt x="136" y="0"/>
                  <a:pt x="136" y="0"/>
                </a:cubicBezTo>
                <a:cubicBezTo>
                  <a:pt x="99" y="20"/>
                  <a:pt x="101" y="92"/>
                  <a:pt x="102" y="104"/>
                </a:cubicBezTo>
                <a:cubicBezTo>
                  <a:pt x="96" y="96"/>
                  <a:pt x="89" y="89"/>
                  <a:pt x="82" y="81"/>
                </a:cubicBezTo>
                <a:cubicBezTo>
                  <a:pt x="79" y="24"/>
                  <a:pt x="0" y="2"/>
                  <a:pt x="0" y="2"/>
                </a:cubicBezTo>
                <a:cubicBezTo>
                  <a:pt x="4" y="60"/>
                  <a:pt x="68" y="80"/>
                  <a:pt x="80" y="83"/>
                </a:cubicBezTo>
                <a:cubicBezTo>
                  <a:pt x="83" y="86"/>
                  <a:pt x="86" y="89"/>
                  <a:pt x="89" y="92"/>
                </a:cubicBezTo>
                <a:cubicBezTo>
                  <a:pt x="50" y="86"/>
                  <a:pt x="20" y="125"/>
                  <a:pt x="20" y="125"/>
                </a:cubicBezTo>
                <a:cubicBezTo>
                  <a:pt x="51" y="128"/>
                  <a:pt x="84" y="99"/>
                  <a:pt x="90" y="94"/>
                </a:cubicBezTo>
                <a:cubicBezTo>
                  <a:pt x="101" y="106"/>
                  <a:pt x="110" y="119"/>
                  <a:pt x="118" y="131"/>
                </a:cubicBezTo>
                <a:cubicBezTo>
                  <a:pt x="84" y="114"/>
                  <a:pt x="48" y="149"/>
                  <a:pt x="48" y="149"/>
                </a:cubicBezTo>
                <a:cubicBezTo>
                  <a:pt x="90" y="158"/>
                  <a:pt x="114" y="138"/>
                  <a:pt x="119" y="134"/>
                </a:cubicBezTo>
                <a:cubicBezTo>
                  <a:pt x="128" y="148"/>
                  <a:pt x="135" y="162"/>
                  <a:pt x="141" y="175"/>
                </a:cubicBezTo>
                <a:cubicBezTo>
                  <a:pt x="115" y="152"/>
                  <a:pt x="77" y="174"/>
                  <a:pt x="77" y="174"/>
                </a:cubicBezTo>
                <a:cubicBezTo>
                  <a:pt x="106" y="188"/>
                  <a:pt x="136" y="180"/>
                  <a:pt x="143" y="178"/>
                </a:cubicBezTo>
                <a:cubicBezTo>
                  <a:pt x="160" y="216"/>
                  <a:pt x="166" y="246"/>
                  <a:pt x="166" y="247"/>
                </a:cubicBezTo>
                <a:cubicBezTo>
                  <a:pt x="169" y="246"/>
                  <a:pt x="169" y="246"/>
                  <a:pt x="169" y="246"/>
                </a:cubicBezTo>
                <a:cubicBezTo>
                  <a:pt x="168" y="246"/>
                  <a:pt x="163" y="219"/>
                  <a:pt x="148" y="183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8" name="Freeform 16">
            <a:extLst>
              <a:ext uri="{FF2B5EF4-FFF2-40B4-BE49-F238E27FC236}">
                <a16:creationId xmlns:a16="http://schemas.microsoft.com/office/drawing/2014/main" id="{95DA9789-8847-4B5A-9D4F-2AA745173668}"/>
              </a:ext>
            </a:extLst>
          </p:cNvPr>
          <p:cNvSpPr>
            <a:spLocks/>
          </p:cNvSpPr>
          <p:nvPr/>
        </p:nvSpPr>
        <p:spPr bwMode="auto">
          <a:xfrm>
            <a:off x="370631" y="1210483"/>
            <a:ext cx="752475" cy="942975"/>
          </a:xfrm>
          <a:custGeom>
            <a:avLst/>
            <a:gdLst>
              <a:gd name="T0" fmla="*/ 148 w 199"/>
              <a:gd name="T1" fmla="*/ 183 h 247"/>
              <a:gd name="T2" fmla="*/ 184 w 199"/>
              <a:gd name="T3" fmla="*/ 111 h 247"/>
              <a:gd name="T4" fmla="*/ 147 w 199"/>
              <a:gd name="T5" fmla="*/ 182 h 247"/>
              <a:gd name="T6" fmla="*/ 127 w 199"/>
              <a:gd name="T7" fmla="*/ 142 h 247"/>
              <a:gd name="T8" fmla="*/ 159 w 199"/>
              <a:gd name="T9" fmla="*/ 77 h 247"/>
              <a:gd name="T10" fmla="*/ 127 w 199"/>
              <a:gd name="T11" fmla="*/ 141 h 247"/>
              <a:gd name="T12" fmla="*/ 103 w 199"/>
              <a:gd name="T13" fmla="*/ 105 h 247"/>
              <a:gd name="T14" fmla="*/ 136 w 199"/>
              <a:gd name="T15" fmla="*/ 0 h 247"/>
              <a:gd name="T16" fmla="*/ 102 w 199"/>
              <a:gd name="T17" fmla="*/ 104 h 247"/>
              <a:gd name="T18" fmla="*/ 82 w 199"/>
              <a:gd name="T19" fmla="*/ 81 h 247"/>
              <a:gd name="T20" fmla="*/ 0 w 199"/>
              <a:gd name="T21" fmla="*/ 2 h 247"/>
              <a:gd name="T22" fmla="*/ 80 w 199"/>
              <a:gd name="T23" fmla="*/ 83 h 247"/>
              <a:gd name="T24" fmla="*/ 89 w 199"/>
              <a:gd name="T25" fmla="*/ 92 h 247"/>
              <a:gd name="T26" fmla="*/ 20 w 199"/>
              <a:gd name="T27" fmla="*/ 125 h 247"/>
              <a:gd name="T28" fmla="*/ 90 w 199"/>
              <a:gd name="T29" fmla="*/ 94 h 247"/>
              <a:gd name="T30" fmla="*/ 118 w 199"/>
              <a:gd name="T31" fmla="*/ 131 h 247"/>
              <a:gd name="T32" fmla="*/ 48 w 199"/>
              <a:gd name="T33" fmla="*/ 149 h 247"/>
              <a:gd name="T34" fmla="*/ 119 w 199"/>
              <a:gd name="T35" fmla="*/ 134 h 247"/>
              <a:gd name="T36" fmla="*/ 141 w 199"/>
              <a:gd name="T37" fmla="*/ 175 h 247"/>
              <a:gd name="T38" fmla="*/ 77 w 199"/>
              <a:gd name="T39" fmla="*/ 174 h 247"/>
              <a:gd name="T40" fmla="*/ 143 w 199"/>
              <a:gd name="T41" fmla="*/ 178 h 247"/>
              <a:gd name="T42" fmla="*/ 166 w 199"/>
              <a:gd name="T43" fmla="*/ 247 h 247"/>
              <a:gd name="T44" fmla="*/ 169 w 199"/>
              <a:gd name="T45" fmla="*/ 246 h 247"/>
              <a:gd name="T46" fmla="*/ 148 w 199"/>
              <a:gd name="T47" fmla="*/ 18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9" h="247">
                <a:moveTo>
                  <a:pt x="148" y="183"/>
                </a:moveTo>
                <a:cubicBezTo>
                  <a:pt x="199" y="136"/>
                  <a:pt x="184" y="111"/>
                  <a:pt x="184" y="111"/>
                </a:cubicBezTo>
                <a:cubicBezTo>
                  <a:pt x="155" y="127"/>
                  <a:pt x="148" y="172"/>
                  <a:pt x="147" y="182"/>
                </a:cubicBezTo>
                <a:cubicBezTo>
                  <a:pt x="142" y="170"/>
                  <a:pt x="135" y="156"/>
                  <a:pt x="127" y="142"/>
                </a:cubicBezTo>
                <a:cubicBezTo>
                  <a:pt x="167" y="114"/>
                  <a:pt x="159" y="77"/>
                  <a:pt x="159" y="77"/>
                </a:cubicBezTo>
                <a:cubicBezTo>
                  <a:pt x="132" y="101"/>
                  <a:pt x="127" y="134"/>
                  <a:pt x="127" y="141"/>
                </a:cubicBezTo>
                <a:cubicBezTo>
                  <a:pt x="120" y="129"/>
                  <a:pt x="112" y="117"/>
                  <a:pt x="103" y="105"/>
                </a:cubicBezTo>
                <a:cubicBezTo>
                  <a:pt x="138" y="58"/>
                  <a:pt x="136" y="0"/>
                  <a:pt x="136" y="0"/>
                </a:cubicBezTo>
                <a:cubicBezTo>
                  <a:pt x="99" y="20"/>
                  <a:pt x="101" y="92"/>
                  <a:pt x="102" y="104"/>
                </a:cubicBezTo>
                <a:cubicBezTo>
                  <a:pt x="96" y="96"/>
                  <a:pt x="89" y="89"/>
                  <a:pt x="82" y="81"/>
                </a:cubicBezTo>
                <a:cubicBezTo>
                  <a:pt x="79" y="24"/>
                  <a:pt x="0" y="2"/>
                  <a:pt x="0" y="2"/>
                </a:cubicBezTo>
                <a:cubicBezTo>
                  <a:pt x="4" y="60"/>
                  <a:pt x="68" y="80"/>
                  <a:pt x="80" y="83"/>
                </a:cubicBezTo>
                <a:cubicBezTo>
                  <a:pt x="83" y="86"/>
                  <a:pt x="86" y="89"/>
                  <a:pt x="89" y="92"/>
                </a:cubicBezTo>
                <a:cubicBezTo>
                  <a:pt x="50" y="86"/>
                  <a:pt x="20" y="125"/>
                  <a:pt x="20" y="125"/>
                </a:cubicBezTo>
                <a:cubicBezTo>
                  <a:pt x="51" y="128"/>
                  <a:pt x="84" y="99"/>
                  <a:pt x="90" y="94"/>
                </a:cubicBezTo>
                <a:cubicBezTo>
                  <a:pt x="101" y="106"/>
                  <a:pt x="110" y="119"/>
                  <a:pt x="118" y="131"/>
                </a:cubicBezTo>
                <a:cubicBezTo>
                  <a:pt x="84" y="114"/>
                  <a:pt x="48" y="149"/>
                  <a:pt x="48" y="149"/>
                </a:cubicBezTo>
                <a:cubicBezTo>
                  <a:pt x="90" y="158"/>
                  <a:pt x="114" y="138"/>
                  <a:pt x="119" y="134"/>
                </a:cubicBezTo>
                <a:cubicBezTo>
                  <a:pt x="128" y="148"/>
                  <a:pt x="135" y="162"/>
                  <a:pt x="141" y="175"/>
                </a:cubicBezTo>
                <a:cubicBezTo>
                  <a:pt x="115" y="152"/>
                  <a:pt x="77" y="174"/>
                  <a:pt x="77" y="174"/>
                </a:cubicBezTo>
                <a:cubicBezTo>
                  <a:pt x="106" y="188"/>
                  <a:pt x="136" y="180"/>
                  <a:pt x="143" y="178"/>
                </a:cubicBezTo>
                <a:cubicBezTo>
                  <a:pt x="160" y="216"/>
                  <a:pt x="166" y="246"/>
                  <a:pt x="166" y="247"/>
                </a:cubicBezTo>
                <a:cubicBezTo>
                  <a:pt x="169" y="246"/>
                  <a:pt x="169" y="246"/>
                  <a:pt x="169" y="246"/>
                </a:cubicBezTo>
                <a:cubicBezTo>
                  <a:pt x="168" y="246"/>
                  <a:pt x="163" y="219"/>
                  <a:pt x="148" y="183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9" name="Freeform 17">
            <a:extLst>
              <a:ext uri="{FF2B5EF4-FFF2-40B4-BE49-F238E27FC236}">
                <a16:creationId xmlns:a16="http://schemas.microsoft.com/office/drawing/2014/main" id="{30E6E93B-6EE6-4D87-BCDD-1013DD843C51}"/>
              </a:ext>
            </a:extLst>
          </p:cNvPr>
          <p:cNvSpPr>
            <a:spLocks/>
          </p:cNvSpPr>
          <p:nvPr/>
        </p:nvSpPr>
        <p:spPr bwMode="auto">
          <a:xfrm>
            <a:off x="5517867" y="3849332"/>
            <a:ext cx="731838" cy="747713"/>
          </a:xfrm>
          <a:custGeom>
            <a:avLst/>
            <a:gdLst>
              <a:gd name="T0" fmla="*/ 157 w 193"/>
              <a:gd name="T1" fmla="*/ 170 h 196"/>
              <a:gd name="T2" fmla="*/ 49 w 193"/>
              <a:gd name="T3" fmla="*/ 127 h 196"/>
              <a:gd name="T4" fmla="*/ 100 w 193"/>
              <a:gd name="T5" fmla="*/ 94 h 196"/>
              <a:gd name="T6" fmla="*/ 193 w 193"/>
              <a:gd name="T7" fmla="*/ 48 h 196"/>
              <a:gd name="T8" fmla="*/ 98 w 193"/>
              <a:gd name="T9" fmla="*/ 92 h 196"/>
              <a:gd name="T10" fmla="*/ 80 w 193"/>
              <a:gd name="T11" fmla="*/ 102 h 196"/>
              <a:gd name="T12" fmla="*/ 65 w 193"/>
              <a:gd name="T13" fmla="*/ 0 h 196"/>
              <a:gd name="T14" fmla="*/ 78 w 193"/>
              <a:gd name="T15" fmla="*/ 103 h 196"/>
              <a:gd name="T16" fmla="*/ 31 w 193"/>
              <a:gd name="T17" fmla="*/ 140 h 196"/>
              <a:gd name="T18" fmla="*/ 15 w 193"/>
              <a:gd name="T19" fmla="*/ 41 h 196"/>
              <a:gd name="T20" fmla="*/ 29 w 193"/>
              <a:gd name="T21" fmla="*/ 141 h 196"/>
              <a:gd name="T22" fmla="*/ 0 w 193"/>
              <a:gd name="T23" fmla="*/ 170 h 196"/>
              <a:gd name="T24" fmla="*/ 2 w 193"/>
              <a:gd name="T25" fmla="*/ 171 h 196"/>
              <a:gd name="T26" fmla="*/ 13 w 193"/>
              <a:gd name="T27" fmla="*/ 160 h 196"/>
              <a:gd name="T28" fmla="*/ 93 w 193"/>
              <a:gd name="T29" fmla="*/ 193 h 196"/>
              <a:gd name="T30" fmla="*/ 14 w 193"/>
              <a:gd name="T31" fmla="*/ 159 h 196"/>
              <a:gd name="T32" fmla="*/ 48 w 193"/>
              <a:gd name="T33" fmla="*/ 128 h 196"/>
              <a:gd name="T34" fmla="*/ 157 w 193"/>
              <a:gd name="T35" fmla="*/ 17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3" h="196">
                <a:moveTo>
                  <a:pt x="157" y="170"/>
                </a:moveTo>
                <a:cubicBezTo>
                  <a:pt x="135" y="132"/>
                  <a:pt x="61" y="128"/>
                  <a:pt x="49" y="127"/>
                </a:cubicBezTo>
                <a:cubicBezTo>
                  <a:pt x="64" y="115"/>
                  <a:pt x="81" y="103"/>
                  <a:pt x="100" y="94"/>
                </a:cubicBezTo>
                <a:cubicBezTo>
                  <a:pt x="155" y="108"/>
                  <a:pt x="193" y="48"/>
                  <a:pt x="193" y="48"/>
                </a:cubicBezTo>
                <a:cubicBezTo>
                  <a:pt x="145" y="31"/>
                  <a:pt x="102" y="86"/>
                  <a:pt x="98" y="92"/>
                </a:cubicBezTo>
                <a:cubicBezTo>
                  <a:pt x="92" y="95"/>
                  <a:pt x="86" y="99"/>
                  <a:pt x="80" y="102"/>
                </a:cubicBezTo>
                <a:cubicBezTo>
                  <a:pt x="96" y="71"/>
                  <a:pt x="65" y="0"/>
                  <a:pt x="65" y="0"/>
                </a:cubicBezTo>
                <a:cubicBezTo>
                  <a:pt x="48" y="60"/>
                  <a:pt x="74" y="98"/>
                  <a:pt x="78" y="103"/>
                </a:cubicBezTo>
                <a:cubicBezTo>
                  <a:pt x="60" y="115"/>
                  <a:pt x="44" y="128"/>
                  <a:pt x="31" y="140"/>
                </a:cubicBezTo>
                <a:cubicBezTo>
                  <a:pt x="52" y="94"/>
                  <a:pt x="15" y="41"/>
                  <a:pt x="15" y="41"/>
                </a:cubicBezTo>
                <a:cubicBezTo>
                  <a:pt x="2" y="91"/>
                  <a:pt x="25" y="135"/>
                  <a:pt x="29" y="141"/>
                </a:cubicBezTo>
                <a:cubicBezTo>
                  <a:pt x="12" y="157"/>
                  <a:pt x="1" y="170"/>
                  <a:pt x="0" y="170"/>
                </a:cubicBezTo>
                <a:cubicBezTo>
                  <a:pt x="2" y="171"/>
                  <a:pt x="2" y="171"/>
                  <a:pt x="2" y="171"/>
                </a:cubicBezTo>
                <a:cubicBezTo>
                  <a:pt x="2" y="171"/>
                  <a:pt x="6" y="167"/>
                  <a:pt x="13" y="160"/>
                </a:cubicBezTo>
                <a:cubicBezTo>
                  <a:pt x="36" y="196"/>
                  <a:pt x="93" y="193"/>
                  <a:pt x="93" y="193"/>
                </a:cubicBezTo>
                <a:cubicBezTo>
                  <a:pt x="74" y="166"/>
                  <a:pt x="23" y="160"/>
                  <a:pt x="14" y="159"/>
                </a:cubicBezTo>
                <a:cubicBezTo>
                  <a:pt x="22" y="151"/>
                  <a:pt x="34" y="139"/>
                  <a:pt x="48" y="128"/>
                </a:cubicBezTo>
                <a:cubicBezTo>
                  <a:pt x="87" y="181"/>
                  <a:pt x="157" y="170"/>
                  <a:pt x="157" y="17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0" name="Freeform 16">
            <a:extLst>
              <a:ext uri="{FF2B5EF4-FFF2-40B4-BE49-F238E27FC236}">
                <a16:creationId xmlns:a16="http://schemas.microsoft.com/office/drawing/2014/main" id="{B1B9A2B8-8F39-48E0-B651-D386FAFDDCA0}"/>
              </a:ext>
            </a:extLst>
          </p:cNvPr>
          <p:cNvSpPr>
            <a:spLocks/>
          </p:cNvSpPr>
          <p:nvPr/>
        </p:nvSpPr>
        <p:spPr bwMode="auto">
          <a:xfrm rot="15629614">
            <a:off x="5792141" y="-209023"/>
            <a:ext cx="607718" cy="761571"/>
          </a:xfrm>
          <a:custGeom>
            <a:avLst/>
            <a:gdLst>
              <a:gd name="T0" fmla="*/ 148 w 199"/>
              <a:gd name="T1" fmla="*/ 183 h 247"/>
              <a:gd name="T2" fmla="*/ 184 w 199"/>
              <a:gd name="T3" fmla="*/ 111 h 247"/>
              <a:gd name="T4" fmla="*/ 147 w 199"/>
              <a:gd name="T5" fmla="*/ 182 h 247"/>
              <a:gd name="T6" fmla="*/ 127 w 199"/>
              <a:gd name="T7" fmla="*/ 142 h 247"/>
              <a:gd name="T8" fmla="*/ 159 w 199"/>
              <a:gd name="T9" fmla="*/ 77 h 247"/>
              <a:gd name="T10" fmla="*/ 127 w 199"/>
              <a:gd name="T11" fmla="*/ 141 h 247"/>
              <a:gd name="T12" fmla="*/ 103 w 199"/>
              <a:gd name="T13" fmla="*/ 105 h 247"/>
              <a:gd name="T14" fmla="*/ 136 w 199"/>
              <a:gd name="T15" fmla="*/ 0 h 247"/>
              <a:gd name="T16" fmla="*/ 102 w 199"/>
              <a:gd name="T17" fmla="*/ 104 h 247"/>
              <a:gd name="T18" fmla="*/ 82 w 199"/>
              <a:gd name="T19" fmla="*/ 81 h 247"/>
              <a:gd name="T20" fmla="*/ 0 w 199"/>
              <a:gd name="T21" fmla="*/ 2 h 247"/>
              <a:gd name="T22" fmla="*/ 80 w 199"/>
              <a:gd name="T23" fmla="*/ 83 h 247"/>
              <a:gd name="T24" fmla="*/ 89 w 199"/>
              <a:gd name="T25" fmla="*/ 92 h 247"/>
              <a:gd name="T26" fmla="*/ 20 w 199"/>
              <a:gd name="T27" fmla="*/ 125 h 247"/>
              <a:gd name="T28" fmla="*/ 90 w 199"/>
              <a:gd name="T29" fmla="*/ 94 h 247"/>
              <a:gd name="T30" fmla="*/ 118 w 199"/>
              <a:gd name="T31" fmla="*/ 131 h 247"/>
              <a:gd name="T32" fmla="*/ 48 w 199"/>
              <a:gd name="T33" fmla="*/ 149 h 247"/>
              <a:gd name="T34" fmla="*/ 119 w 199"/>
              <a:gd name="T35" fmla="*/ 134 h 247"/>
              <a:gd name="T36" fmla="*/ 141 w 199"/>
              <a:gd name="T37" fmla="*/ 175 h 247"/>
              <a:gd name="T38" fmla="*/ 77 w 199"/>
              <a:gd name="T39" fmla="*/ 174 h 247"/>
              <a:gd name="T40" fmla="*/ 143 w 199"/>
              <a:gd name="T41" fmla="*/ 178 h 247"/>
              <a:gd name="T42" fmla="*/ 166 w 199"/>
              <a:gd name="T43" fmla="*/ 247 h 247"/>
              <a:gd name="T44" fmla="*/ 169 w 199"/>
              <a:gd name="T45" fmla="*/ 246 h 247"/>
              <a:gd name="T46" fmla="*/ 148 w 199"/>
              <a:gd name="T47" fmla="*/ 18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9" h="247">
                <a:moveTo>
                  <a:pt x="148" y="183"/>
                </a:moveTo>
                <a:cubicBezTo>
                  <a:pt x="199" y="136"/>
                  <a:pt x="184" y="111"/>
                  <a:pt x="184" y="111"/>
                </a:cubicBezTo>
                <a:cubicBezTo>
                  <a:pt x="155" y="127"/>
                  <a:pt x="148" y="172"/>
                  <a:pt x="147" y="182"/>
                </a:cubicBezTo>
                <a:cubicBezTo>
                  <a:pt x="142" y="170"/>
                  <a:pt x="135" y="156"/>
                  <a:pt x="127" y="142"/>
                </a:cubicBezTo>
                <a:cubicBezTo>
                  <a:pt x="167" y="114"/>
                  <a:pt x="159" y="77"/>
                  <a:pt x="159" y="77"/>
                </a:cubicBezTo>
                <a:cubicBezTo>
                  <a:pt x="132" y="101"/>
                  <a:pt x="127" y="134"/>
                  <a:pt x="127" y="141"/>
                </a:cubicBezTo>
                <a:cubicBezTo>
                  <a:pt x="120" y="129"/>
                  <a:pt x="112" y="117"/>
                  <a:pt x="103" y="105"/>
                </a:cubicBezTo>
                <a:cubicBezTo>
                  <a:pt x="138" y="58"/>
                  <a:pt x="136" y="0"/>
                  <a:pt x="136" y="0"/>
                </a:cubicBezTo>
                <a:cubicBezTo>
                  <a:pt x="99" y="20"/>
                  <a:pt x="101" y="92"/>
                  <a:pt x="102" y="104"/>
                </a:cubicBezTo>
                <a:cubicBezTo>
                  <a:pt x="96" y="96"/>
                  <a:pt x="89" y="89"/>
                  <a:pt x="82" y="81"/>
                </a:cubicBezTo>
                <a:cubicBezTo>
                  <a:pt x="79" y="24"/>
                  <a:pt x="0" y="2"/>
                  <a:pt x="0" y="2"/>
                </a:cubicBezTo>
                <a:cubicBezTo>
                  <a:pt x="4" y="60"/>
                  <a:pt x="68" y="80"/>
                  <a:pt x="80" y="83"/>
                </a:cubicBezTo>
                <a:cubicBezTo>
                  <a:pt x="83" y="86"/>
                  <a:pt x="86" y="89"/>
                  <a:pt x="89" y="92"/>
                </a:cubicBezTo>
                <a:cubicBezTo>
                  <a:pt x="50" y="86"/>
                  <a:pt x="20" y="125"/>
                  <a:pt x="20" y="125"/>
                </a:cubicBezTo>
                <a:cubicBezTo>
                  <a:pt x="51" y="128"/>
                  <a:pt x="84" y="99"/>
                  <a:pt x="90" y="94"/>
                </a:cubicBezTo>
                <a:cubicBezTo>
                  <a:pt x="101" y="106"/>
                  <a:pt x="110" y="119"/>
                  <a:pt x="118" y="131"/>
                </a:cubicBezTo>
                <a:cubicBezTo>
                  <a:pt x="84" y="114"/>
                  <a:pt x="48" y="149"/>
                  <a:pt x="48" y="149"/>
                </a:cubicBezTo>
                <a:cubicBezTo>
                  <a:pt x="90" y="158"/>
                  <a:pt x="114" y="138"/>
                  <a:pt x="119" y="134"/>
                </a:cubicBezTo>
                <a:cubicBezTo>
                  <a:pt x="128" y="148"/>
                  <a:pt x="135" y="162"/>
                  <a:pt x="141" y="175"/>
                </a:cubicBezTo>
                <a:cubicBezTo>
                  <a:pt x="115" y="152"/>
                  <a:pt x="77" y="174"/>
                  <a:pt x="77" y="174"/>
                </a:cubicBezTo>
                <a:cubicBezTo>
                  <a:pt x="106" y="188"/>
                  <a:pt x="136" y="180"/>
                  <a:pt x="143" y="178"/>
                </a:cubicBezTo>
                <a:cubicBezTo>
                  <a:pt x="160" y="216"/>
                  <a:pt x="166" y="246"/>
                  <a:pt x="166" y="247"/>
                </a:cubicBezTo>
                <a:cubicBezTo>
                  <a:pt x="169" y="246"/>
                  <a:pt x="169" y="246"/>
                  <a:pt x="169" y="246"/>
                </a:cubicBezTo>
                <a:cubicBezTo>
                  <a:pt x="168" y="246"/>
                  <a:pt x="163" y="219"/>
                  <a:pt x="148" y="183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1" name="Freeform 17">
            <a:extLst>
              <a:ext uri="{FF2B5EF4-FFF2-40B4-BE49-F238E27FC236}">
                <a16:creationId xmlns:a16="http://schemas.microsoft.com/office/drawing/2014/main" id="{7FD3FC10-B2C9-4FA2-8A16-5D09D4FA7382}"/>
              </a:ext>
            </a:extLst>
          </p:cNvPr>
          <p:cNvSpPr>
            <a:spLocks/>
          </p:cNvSpPr>
          <p:nvPr/>
        </p:nvSpPr>
        <p:spPr bwMode="auto">
          <a:xfrm flipV="1">
            <a:off x="3404257" y="1066495"/>
            <a:ext cx="422306" cy="431467"/>
          </a:xfrm>
          <a:custGeom>
            <a:avLst/>
            <a:gdLst>
              <a:gd name="T0" fmla="*/ 157 w 193"/>
              <a:gd name="T1" fmla="*/ 170 h 196"/>
              <a:gd name="T2" fmla="*/ 49 w 193"/>
              <a:gd name="T3" fmla="*/ 127 h 196"/>
              <a:gd name="T4" fmla="*/ 100 w 193"/>
              <a:gd name="T5" fmla="*/ 94 h 196"/>
              <a:gd name="T6" fmla="*/ 193 w 193"/>
              <a:gd name="T7" fmla="*/ 48 h 196"/>
              <a:gd name="T8" fmla="*/ 98 w 193"/>
              <a:gd name="T9" fmla="*/ 92 h 196"/>
              <a:gd name="T10" fmla="*/ 80 w 193"/>
              <a:gd name="T11" fmla="*/ 102 h 196"/>
              <a:gd name="T12" fmla="*/ 65 w 193"/>
              <a:gd name="T13" fmla="*/ 0 h 196"/>
              <a:gd name="T14" fmla="*/ 78 w 193"/>
              <a:gd name="T15" fmla="*/ 103 h 196"/>
              <a:gd name="T16" fmla="*/ 31 w 193"/>
              <a:gd name="T17" fmla="*/ 140 h 196"/>
              <a:gd name="T18" fmla="*/ 15 w 193"/>
              <a:gd name="T19" fmla="*/ 41 h 196"/>
              <a:gd name="T20" fmla="*/ 29 w 193"/>
              <a:gd name="T21" fmla="*/ 141 h 196"/>
              <a:gd name="T22" fmla="*/ 0 w 193"/>
              <a:gd name="T23" fmla="*/ 170 h 196"/>
              <a:gd name="T24" fmla="*/ 2 w 193"/>
              <a:gd name="T25" fmla="*/ 171 h 196"/>
              <a:gd name="T26" fmla="*/ 13 w 193"/>
              <a:gd name="T27" fmla="*/ 160 h 196"/>
              <a:gd name="T28" fmla="*/ 93 w 193"/>
              <a:gd name="T29" fmla="*/ 193 h 196"/>
              <a:gd name="T30" fmla="*/ 14 w 193"/>
              <a:gd name="T31" fmla="*/ 159 h 196"/>
              <a:gd name="T32" fmla="*/ 48 w 193"/>
              <a:gd name="T33" fmla="*/ 128 h 196"/>
              <a:gd name="T34" fmla="*/ 157 w 193"/>
              <a:gd name="T35" fmla="*/ 17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3" h="196">
                <a:moveTo>
                  <a:pt x="157" y="170"/>
                </a:moveTo>
                <a:cubicBezTo>
                  <a:pt x="135" y="132"/>
                  <a:pt x="61" y="128"/>
                  <a:pt x="49" y="127"/>
                </a:cubicBezTo>
                <a:cubicBezTo>
                  <a:pt x="64" y="115"/>
                  <a:pt x="81" y="103"/>
                  <a:pt x="100" y="94"/>
                </a:cubicBezTo>
                <a:cubicBezTo>
                  <a:pt x="155" y="108"/>
                  <a:pt x="193" y="48"/>
                  <a:pt x="193" y="48"/>
                </a:cubicBezTo>
                <a:cubicBezTo>
                  <a:pt x="145" y="31"/>
                  <a:pt x="102" y="86"/>
                  <a:pt x="98" y="92"/>
                </a:cubicBezTo>
                <a:cubicBezTo>
                  <a:pt x="92" y="95"/>
                  <a:pt x="86" y="99"/>
                  <a:pt x="80" y="102"/>
                </a:cubicBezTo>
                <a:cubicBezTo>
                  <a:pt x="96" y="71"/>
                  <a:pt x="65" y="0"/>
                  <a:pt x="65" y="0"/>
                </a:cubicBezTo>
                <a:cubicBezTo>
                  <a:pt x="48" y="60"/>
                  <a:pt x="74" y="98"/>
                  <a:pt x="78" y="103"/>
                </a:cubicBezTo>
                <a:cubicBezTo>
                  <a:pt x="60" y="115"/>
                  <a:pt x="44" y="128"/>
                  <a:pt x="31" y="140"/>
                </a:cubicBezTo>
                <a:cubicBezTo>
                  <a:pt x="52" y="94"/>
                  <a:pt x="15" y="41"/>
                  <a:pt x="15" y="41"/>
                </a:cubicBezTo>
                <a:cubicBezTo>
                  <a:pt x="2" y="91"/>
                  <a:pt x="25" y="135"/>
                  <a:pt x="29" y="141"/>
                </a:cubicBezTo>
                <a:cubicBezTo>
                  <a:pt x="12" y="157"/>
                  <a:pt x="1" y="170"/>
                  <a:pt x="0" y="170"/>
                </a:cubicBezTo>
                <a:cubicBezTo>
                  <a:pt x="2" y="171"/>
                  <a:pt x="2" y="171"/>
                  <a:pt x="2" y="171"/>
                </a:cubicBezTo>
                <a:cubicBezTo>
                  <a:pt x="2" y="171"/>
                  <a:pt x="6" y="167"/>
                  <a:pt x="13" y="160"/>
                </a:cubicBezTo>
                <a:cubicBezTo>
                  <a:pt x="36" y="196"/>
                  <a:pt x="93" y="193"/>
                  <a:pt x="93" y="193"/>
                </a:cubicBezTo>
                <a:cubicBezTo>
                  <a:pt x="74" y="166"/>
                  <a:pt x="23" y="160"/>
                  <a:pt x="14" y="159"/>
                </a:cubicBezTo>
                <a:cubicBezTo>
                  <a:pt x="22" y="151"/>
                  <a:pt x="34" y="139"/>
                  <a:pt x="48" y="128"/>
                </a:cubicBezTo>
                <a:cubicBezTo>
                  <a:pt x="87" y="181"/>
                  <a:pt x="157" y="170"/>
                  <a:pt x="157" y="17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2" name="Freeform 17">
            <a:extLst>
              <a:ext uri="{FF2B5EF4-FFF2-40B4-BE49-F238E27FC236}">
                <a16:creationId xmlns:a16="http://schemas.microsoft.com/office/drawing/2014/main" id="{311FE578-49AE-45C1-A690-24128973B011}"/>
              </a:ext>
            </a:extLst>
          </p:cNvPr>
          <p:cNvSpPr>
            <a:spLocks/>
          </p:cNvSpPr>
          <p:nvPr/>
        </p:nvSpPr>
        <p:spPr bwMode="auto">
          <a:xfrm>
            <a:off x="11158717" y="4930508"/>
            <a:ext cx="731838" cy="747713"/>
          </a:xfrm>
          <a:custGeom>
            <a:avLst/>
            <a:gdLst>
              <a:gd name="T0" fmla="*/ 157 w 193"/>
              <a:gd name="T1" fmla="*/ 170 h 196"/>
              <a:gd name="T2" fmla="*/ 49 w 193"/>
              <a:gd name="T3" fmla="*/ 127 h 196"/>
              <a:gd name="T4" fmla="*/ 100 w 193"/>
              <a:gd name="T5" fmla="*/ 94 h 196"/>
              <a:gd name="T6" fmla="*/ 193 w 193"/>
              <a:gd name="T7" fmla="*/ 48 h 196"/>
              <a:gd name="T8" fmla="*/ 98 w 193"/>
              <a:gd name="T9" fmla="*/ 92 h 196"/>
              <a:gd name="T10" fmla="*/ 80 w 193"/>
              <a:gd name="T11" fmla="*/ 102 h 196"/>
              <a:gd name="T12" fmla="*/ 65 w 193"/>
              <a:gd name="T13" fmla="*/ 0 h 196"/>
              <a:gd name="T14" fmla="*/ 78 w 193"/>
              <a:gd name="T15" fmla="*/ 103 h 196"/>
              <a:gd name="T16" fmla="*/ 31 w 193"/>
              <a:gd name="T17" fmla="*/ 140 h 196"/>
              <a:gd name="T18" fmla="*/ 15 w 193"/>
              <a:gd name="T19" fmla="*/ 41 h 196"/>
              <a:gd name="T20" fmla="*/ 29 w 193"/>
              <a:gd name="T21" fmla="*/ 141 h 196"/>
              <a:gd name="T22" fmla="*/ 0 w 193"/>
              <a:gd name="T23" fmla="*/ 170 h 196"/>
              <a:gd name="T24" fmla="*/ 2 w 193"/>
              <a:gd name="T25" fmla="*/ 171 h 196"/>
              <a:gd name="T26" fmla="*/ 13 w 193"/>
              <a:gd name="T27" fmla="*/ 160 h 196"/>
              <a:gd name="T28" fmla="*/ 93 w 193"/>
              <a:gd name="T29" fmla="*/ 193 h 196"/>
              <a:gd name="T30" fmla="*/ 14 w 193"/>
              <a:gd name="T31" fmla="*/ 159 h 196"/>
              <a:gd name="T32" fmla="*/ 48 w 193"/>
              <a:gd name="T33" fmla="*/ 128 h 196"/>
              <a:gd name="T34" fmla="*/ 157 w 193"/>
              <a:gd name="T35" fmla="*/ 17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3" h="196">
                <a:moveTo>
                  <a:pt x="157" y="170"/>
                </a:moveTo>
                <a:cubicBezTo>
                  <a:pt x="135" y="132"/>
                  <a:pt x="61" y="128"/>
                  <a:pt x="49" y="127"/>
                </a:cubicBezTo>
                <a:cubicBezTo>
                  <a:pt x="64" y="115"/>
                  <a:pt x="81" y="103"/>
                  <a:pt x="100" y="94"/>
                </a:cubicBezTo>
                <a:cubicBezTo>
                  <a:pt x="155" y="108"/>
                  <a:pt x="193" y="48"/>
                  <a:pt x="193" y="48"/>
                </a:cubicBezTo>
                <a:cubicBezTo>
                  <a:pt x="145" y="31"/>
                  <a:pt x="102" y="86"/>
                  <a:pt x="98" y="92"/>
                </a:cubicBezTo>
                <a:cubicBezTo>
                  <a:pt x="92" y="95"/>
                  <a:pt x="86" y="99"/>
                  <a:pt x="80" y="102"/>
                </a:cubicBezTo>
                <a:cubicBezTo>
                  <a:pt x="96" y="71"/>
                  <a:pt x="65" y="0"/>
                  <a:pt x="65" y="0"/>
                </a:cubicBezTo>
                <a:cubicBezTo>
                  <a:pt x="48" y="60"/>
                  <a:pt x="74" y="98"/>
                  <a:pt x="78" y="103"/>
                </a:cubicBezTo>
                <a:cubicBezTo>
                  <a:pt x="60" y="115"/>
                  <a:pt x="44" y="128"/>
                  <a:pt x="31" y="140"/>
                </a:cubicBezTo>
                <a:cubicBezTo>
                  <a:pt x="52" y="94"/>
                  <a:pt x="15" y="41"/>
                  <a:pt x="15" y="41"/>
                </a:cubicBezTo>
                <a:cubicBezTo>
                  <a:pt x="2" y="91"/>
                  <a:pt x="25" y="135"/>
                  <a:pt x="29" y="141"/>
                </a:cubicBezTo>
                <a:cubicBezTo>
                  <a:pt x="12" y="157"/>
                  <a:pt x="1" y="170"/>
                  <a:pt x="0" y="170"/>
                </a:cubicBezTo>
                <a:cubicBezTo>
                  <a:pt x="2" y="171"/>
                  <a:pt x="2" y="171"/>
                  <a:pt x="2" y="171"/>
                </a:cubicBezTo>
                <a:cubicBezTo>
                  <a:pt x="2" y="171"/>
                  <a:pt x="6" y="167"/>
                  <a:pt x="13" y="160"/>
                </a:cubicBezTo>
                <a:cubicBezTo>
                  <a:pt x="36" y="196"/>
                  <a:pt x="93" y="193"/>
                  <a:pt x="93" y="193"/>
                </a:cubicBezTo>
                <a:cubicBezTo>
                  <a:pt x="74" y="166"/>
                  <a:pt x="23" y="160"/>
                  <a:pt x="14" y="159"/>
                </a:cubicBezTo>
                <a:cubicBezTo>
                  <a:pt x="22" y="151"/>
                  <a:pt x="34" y="139"/>
                  <a:pt x="48" y="128"/>
                </a:cubicBezTo>
                <a:cubicBezTo>
                  <a:pt x="87" y="181"/>
                  <a:pt x="157" y="170"/>
                  <a:pt x="157" y="17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3" name="Freeform 16">
            <a:extLst>
              <a:ext uri="{FF2B5EF4-FFF2-40B4-BE49-F238E27FC236}">
                <a16:creationId xmlns:a16="http://schemas.microsoft.com/office/drawing/2014/main" id="{55448D5D-A272-4BE5-933C-2D1C4909C34E}"/>
              </a:ext>
            </a:extLst>
          </p:cNvPr>
          <p:cNvSpPr>
            <a:spLocks/>
          </p:cNvSpPr>
          <p:nvPr/>
        </p:nvSpPr>
        <p:spPr bwMode="auto">
          <a:xfrm>
            <a:off x="2429826" y="6187711"/>
            <a:ext cx="752475" cy="942975"/>
          </a:xfrm>
          <a:custGeom>
            <a:avLst/>
            <a:gdLst>
              <a:gd name="T0" fmla="*/ 148 w 199"/>
              <a:gd name="T1" fmla="*/ 183 h 247"/>
              <a:gd name="T2" fmla="*/ 184 w 199"/>
              <a:gd name="T3" fmla="*/ 111 h 247"/>
              <a:gd name="T4" fmla="*/ 147 w 199"/>
              <a:gd name="T5" fmla="*/ 182 h 247"/>
              <a:gd name="T6" fmla="*/ 127 w 199"/>
              <a:gd name="T7" fmla="*/ 142 h 247"/>
              <a:gd name="T8" fmla="*/ 159 w 199"/>
              <a:gd name="T9" fmla="*/ 77 h 247"/>
              <a:gd name="T10" fmla="*/ 127 w 199"/>
              <a:gd name="T11" fmla="*/ 141 h 247"/>
              <a:gd name="T12" fmla="*/ 103 w 199"/>
              <a:gd name="T13" fmla="*/ 105 h 247"/>
              <a:gd name="T14" fmla="*/ 136 w 199"/>
              <a:gd name="T15" fmla="*/ 0 h 247"/>
              <a:gd name="T16" fmla="*/ 102 w 199"/>
              <a:gd name="T17" fmla="*/ 104 h 247"/>
              <a:gd name="T18" fmla="*/ 82 w 199"/>
              <a:gd name="T19" fmla="*/ 81 h 247"/>
              <a:gd name="T20" fmla="*/ 0 w 199"/>
              <a:gd name="T21" fmla="*/ 2 h 247"/>
              <a:gd name="T22" fmla="*/ 80 w 199"/>
              <a:gd name="T23" fmla="*/ 83 h 247"/>
              <a:gd name="T24" fmla="*/ 89 w 199"/>
              <a:gd name="T25" fmla="*/ 92 h 247"/>
              <a:gd name="T26" fmla="*/ 20 w 199"/>
              <a:gd name="T27" fmla="*/ 125 h 247"/>
              <a:gd name="T28" fmla="*/ 90 w 199"/>
              <a:gd name="T29" fmla="*/ 94 h 247"/>
              <a:gd name="T30" fmla="*/ 118 w 199"/>
              <a:gd name="T31" fmla="*/ 131 h 247"/>
              <a:gd name="T32" fmla="*/ 48 w 199"/>
              <a:gd name="T33" fmla="*/ 149 h 247"/>
              <a:gd name="T34" fmla="*/ 119 w 199"/>
              <a:gd name="T35" fmla="*/ 134 h 247"/>
              <a:gd name="T36" fmla="*/ 141 w 199"/>
              <a:gd name="T37" fmla="*/ 175 h 247"/>
              <a:gd name="T38" fmla="*/ 77 w 199"/>
              <a:gd name="T39" fmla="*/ 174 h 247"/>
              <a:gd name="T40" fmla="*/ 143 w 199"/>
              <a:gd name="T41" fmla="*/ 178 h 247"/>
              <a:gd name="T42" fmla="*/ 166 w 199"/>
              <a:gd name="T43" fmla="*/ 247 h 247"/>
              <a:gd name="T44" fmla="*/ 169 w 199"/>
              <a:gd name="T45" fmla="*/ 246 h 247"/>
              <a:gd name="T46" fmla="*/ 148 w 199"/>
              <a:gd name="T47" fmla="*/ 18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9" h="247">
                <a:moveTo>
                  <a:pt x="148" y="183"/>
                </a:moveTo>
                <a:cubicBezTo>
                  <a:pt x="199" y="136"/>
                  <a:pt x="184" y="111"/>
                  <a:pt x="184" y="111"/>
                </a:cubicBezTo>
                <a:cubicBezTo>
                  <a:pt x="155" y="127"/>
                  <a:pt x="148" y="172"/>
                  <a:pt x="147" y="182"/>
                </a:cubicBezTo>
                <a:cubicBezTo>
                  <a:pt x="142" y="170"/>
                  <a:pt x="135" y="156"/>
                  <a:pt x="127" y="142"/>
                </a:cubicBezTo>
                <a:cubicBezTo>
                  <a:pt x="167" y="114"/>
                  <a:pt x="159" y="77"/>
                  <a:pt x="159" y="77"/>
                </a:cubicBezTo>
                <a:cubicBezTo>
                  <a:pt x="132" y="101"/>
                  <a:pt x="127" y="134"/>
                  <a:pt x="127" y="141"/>
                </a:cubicBezTo>
                <a:cubicBezTo>
                  <a:pt x="120" y="129"/>
                  <a:pt x="112" y="117"/>
                  <a:pt x="103" y="105"/>
                </a:cubicBezTo>
                <a:cubicBezTo>
                  <a:pt x="138" y="58"/>
                  <a:pt x="136" y="0"/>
                  <a:pt x="136" y="0"/>
                </a:cubicBezTo>
                <a:cubicBezTo>
                  <a:pt x="99" y="20"/>
                  <a:pt x="101" y="92"/>
                  <a:pt x="102" y="104"/>
                </a:cubicBezTo>
                <a:cubicBezTo>
                  <a:pt x="96" y="96"/>
                  <a:pt x="89" y="89"/>
                  <a:pt x="82" y="81"/>
                </a:cubicBezTo>
                <a:cubicBezTo>
                  <a:pt x="79" y="24"/>
                  <a:pt x="0" y="2"/>
                  <a:pt x="0" y="2"/>
                </a:cubicBezTo>
                <a:cubicBezTo>
                  <a:pt x="4" y="60"/>
                  <a:pt x="68" y="80"/>
                  <a:pt x="80" y="83"/>
                </a:cubicBezTo>
                <a:cubicBezTo>
                  <a:pt x="83" y="86"/>
                  <a:pt x="86" y="89"/>
                  <a:pt x="89" y="92"/>
                </a:cubicBezTo>
                <a:cubicBezTo>
                  <a:pt x="50" y="86"/>
                  <a:pt x="20" y="125"/>
                  <a:pt x="20" y="125"/>
                </a:cubicBezTo>
                <a:cubicBezTo>
                  <a:pt x="51" y="128"/>
                  <a:pt x="84" y="99"/>
                  <a:pt x="90" y="94"/>
                </a:cubicBezTo>
                <a:cubicBezTo>
                  <a:pt x="101" y="106"/>
                  <a:pt x="110" y="119"/>
                  <a:pt x="118" y="131"/>
                </a:cubicBezTo>
                <a:cubicBezTo>
                  <a:pt x="84" y="114"/>
                  <a:pt x="48" y="149"/>
                  <a:pt x="48" y="149"/>
                </a:cubicBezTo>
                <a:cubicBezTo>
                  <a:pt x="90" y="158"/>
                  <a:pt x="114" y="138"/>
                  <a:pt x="119" y="134"/>
                </a:cubicBezTo>
                <a:cubicBezTo>
                  <a:pt x="128" y="148"/>
                  <a:pt x="135" y="162"/>
                  <a:pt x="141" y="175"/>
                </a:cubicBezTo>
                <a:cubicBezTo>
                  <a:pt x="115" y="152"/>
                  <a:pt x="77" y="174"/>
                  <a:pt x="77" y="174"/>
                </a:cubicBezTo>
                <a:cubicBezTo>
                  <a:pt x="106" y="188"/>
                  <a:pt x="136" y="180"/>
                  <a:pt x="143" y="178"/>
                </a:cubicBezTo>
                <a:cubicBezTo>
                  <a:pt x="160" y="216"/>
                  <a:pt x="166" y="246"/>
                  <a:pt x="166" y="247"/>
                </a:cubicBezTo>
                <a:cubicBezTo>
                  <a:pt x="169" y="246"/>
                  <a:pt x="169" y="246"/>
                  <a:pt x="169" y="246"/>
                </a:cubicBezTo>
                <a:cubicBezTo>
                  <a:pt x="168" y="246"/>
                  <a:pt x="163" y="219"/>
                  <a:pt x="148" y="183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4" name="Freeform 16">
            <a:extLst>
              <a:ext uri="{FF2B5EF4-FFF2-40B4-BE49-F238E27FC236}">
                <a16:creationId xmlns:a16="http://schemas.microsoft.com/office/drawing/2014/main" id="{151672F6-2389-43C4-BEFF-B10A1E213A69}"/>
              </a:ext>
            </a:extLst>
          </p:cNvPr>
          <p:cNvSpPr>
            <a:spLocks/>
          </p:cNvSpPr>
          <p:nvPr/>
        </p:nvSpPr>
        <p:spPr bwMode="auto">
          <a:xfrm rot="15629614">
            <a:off x="-105599" y="4561003"/>
            <a:ext cx="607718" cy="761571"/>
          </a:xfrm>
          <a:custGeom>
            <a:avLst/>
            <a:gdLst>
              <a:gd name="T0" fmla="*/ 148 w 199"/>
              <a:gd name="T1" fmla="*/ 183 h 247"/>
              <a:gd name="T2" fmla="*/ 184 w 199"/>
              <a:gd name="T3" fmla="*/ 111 h 247"/>
              <a:gd name="T4" fmla="*/ 147 w 199"/>
              <a:gd name="T5" fmla="*/ 182 h 247"/>
              <a:gd name="T6" fmla="*/ 127 w 199"/>
              <a:gd name="T7" fmla="*/ 142 h 247"/>
              <a:gd name="T8" fmla="*/ 159 w 199"/>
              <a:gd name="T9" fmla="*/ 77 h 247"/>
              <a:gd name="T10" fmla="*/ 127 w 199"/>
              <a:gd name="T11" fmla="*/ 141 h 247"/>
              <a:gd name="T12" fmla="*/ 103 w 199"/>
              <a:gd name="T13" fmla="*/ 105 h 247"/>
              <a:gd name="T14" fmla="*/ 136 w 199"/>
              <a:gd name="T15" fmla="*/ 0 h 247"/>
              <a:gd name="T16" fmla="*/ 102 w 199"/>
              <a:gd name="T17" fmla="*/ 104 h 247"/>
              <a:gd name="T18" fmla="*/ 82 w 199"/>
              <a:gd name="T19" fmla="*/ 81 h 247"/>
              <a:gd name="T20" fmla="*/ 0 w 199"/>
              <a:gd name="T21" fmla="*/ 2 h 247"/>
              <a:gd name="T22" fmla="*/ 80 w 199"/>
              <a:gd name="T23" fmla="*/ 83 h 247"/>
              <a:gd name="T24" fmla="*/ 89 w 199"/>
              <a:gd name="T25" fmla="*/ 92 h 247"/>
              <a:gd name="T26" fmla="*/ 20 w 199"/>
              <a:gd name="T27" fmla="*/ 125 h 247"/>
              <a:gd name="T28" fmla="*/ 90 w 199"/>
              <a:gd name="T29" fmla="*/ 94 h 247"/>
              <a:gd name="T30" fmla="*/ 118 w 199"/>
              <a:gd name="T31" fmla="*/ 131 h 247"/>
              <a:gd name="T32" fmla="*/ 48 w 199"/>
              <a:gd name="T33" fmla="*/ 149 h 247"/>
              <a:gd name="T34" fmla="*/ 119 w 199"/>
              <a:gd name="T35" fmla="*/ 134 h 247"/>
              <a:gd name="T36" fmla="*/ 141 w 199"/>
              <a:gd name="T37" fmla="*/ 175 h 247"/>
              <a:gd name="T38" fmla="*/ 77 w 199"/>
              <a:gd name="T39" fmla="*/ 174 h 247"/>
              <a:gd name="T40" fmla="*/ 143 w 199"/>
              <a:gd name="T41" fmla="*/ 178 h 247"/>
              <a:gd name="T42" fmla="*/ 166 w 199"/>
              <a:gd name="T43" fmla="*/ 247 h 247"/>
              <a:gd name="T44" fmla="*/ 169 w 199"/>
              <a:gd name="T45" fmla="*/ 246 h 247"/>
              <a:gd name="T46" fmla="*/ 148 w 199"/>
              <a:gd name="T47" fmla="*/ 18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9" h="247">
                <a:moveTo>
                  <a:pt x="148" y="183"/>
                </a:moveTo>
                <a:cubicBezTo>
                  <a:pt x="199" y="136"/>
                  <a:pt x="184" y="111"/>
                  <a:pt x="184" y="111"/>
                </a:cubicBezTo>
                <a:cubicBezTo>
                  <a:pt x="155" y="127"/>
                  <a:pt x="148" y="172"/>
                  <a:pt x="147" y="182"/>
                </a:cubicBezTo>
                <a:cubicBezTo>
                  <a:pt x="142" y="170"/>
                  <a:pt x="135" y="156"/>
                  <a:pt x="127" y="142"/>
                </a:cubicBezTo>
                <a:cubicBezTo>
                  <a:pt x="167" y="114"/>
                  <a:pt x="159" y="77"/>
                  <a:pt x="159" y="77"/>
                </a:cubicBezTo>
                <a:cubicBezTo>
                  <a:pt x="132" y="101"/>
                  <a:pt x="127" y="134"/>
                  <a:pt x="127" y="141"/>
                </a:cubicBezTo>
                <a:cubicBezTo>
                  <a:pt x="120" y="129"/>
                  <a:pt x="112" y="117"/>
                  <a:pt x="103" y="105"/>
                </a:cubicBezTo>
                <a:cubicBezTo>
                  <a:pt x="138" y="58"/>
                  <a:pt x="136" y="0"/>
                  <a:pt x="136" y="0"/>
                </a:cubicBezTo>
                <a:cubicBezTo>
                  <a:pt x="99" y="20"/>
                  <a:pt x="101" y="92"/>
                  <a:pt x="102" y="104"/>
                </a:cubicBezTo>
                <a:cubicBezTo>
                  <a:pt x="96" y="96"/>
                  <a:pt x="89" y="89"/>
                  <a:pt x="82" y="81"/>
                </a:cubicBezTo>
                <a:cubicBezTo>
                  <a:pt x="79" y="24"/>
                  <a:pt x="0" y="2"/>
                  <a:pt x="0" y="2"/>
                </a:cubicBezTo>
                <a:cubicBezTo>
                  <a:pt x="4" y="60"/>
                  <a:pt x="68" y="80"/>
                  <a:pt x="80" y="83"/>
                </a:cubicBezTo>
                <a:cubicBezTo>
                  <a:pt x="83" y="86"/>
                  <a:pt x="86" y="89"/>
                  <a:pt x="89" y="92"/>
                </a:cubicBezTo>
                <a:cubicBezTo>
                  <a:pt x="50" y="86"/>
                  <a:pt x="20" y="125"/>
                  <a:pt x="20" y="125"/>
                </a:cubicBezTo>
                <a:cubicBezTo>
                  <a:pt x="51" y="128"/>
                  <a:pt x="84" y="99"/>
                  <a:pt x="90" y="94"/>
                </a:cubicBezTo>
                <a:cubicBezTo>
                  <a:pt x="101" y="106"/>
                  <a:pt x="110" y="119"/>
                  <a:pt x="118" y="131"/>
                </a:cubicBezTo>
                <a:cubicBezTo>
                  <a:pt x="84" y="114"/>
                  <a:pt x="48" y="149"/>
                  <a:pt x="48" y="149"/>
                </a:cubicBezTo>
                <a:cubicBezTo>
                  <a:pt x="90" y="158"/>
                  <a:pt x="114" y="138"/>
                  <a:pt x="119" y="134"/>
                </a:cubicBezTo>
                <a:cubicBezTo>
                  <a:pt x="128" y="148"/>
                  <a:pt x="135" y="162"/>
                  <a:pt x="141" y="175"/>
                </a:cubicBezTo>
                <a:cubicBezTo>
                  <a:pt x="115" y="152"/>
                  <a:pt x="77" y="174"/>
                  <a:pt x="77" y="174"/>
                </a:cubicBezTo>
                <a:cubicBezTo>
                  <a:pt x="106" y="188"/>
                  <a:pt x="136" y="180"/>
                  <a:pt x="143" y="178"/>
                </a:cubicBezTo>
                <a:cubicBezTo>
                  <a:pt x="160" y="216"/>
                  <a:pt x="166" y="246"/>
                  <a:pt x="166" y="247"/>
                </a:cubicBezTo>
                <a:cubicBezTo>
                  <a:pt x="169" y="246"/>
                  <a:pt x="169" y="246"/>
                  <a:pt x="169" y="246"/>
                </a:cubicBezTo>
                <a:cubicBezTo>
                  <a:pt x="168" y="246"/>
                  <a:pt x="163" y="219"/>
                  <a:pt x="148" y="183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5" name="Freeform 17">
            <a:extLst>
              <a:ext uri="{FF2B5EF4-FFF2-40B4-BE49-F238E27FC236}">
                <a16:creationId xmlns:a16="http://schemas.microsoft.com/office/drawing/2014/main" id="{7A0398A1-0F74-416D-9688-661C30FF3F63}"/>
              </a:ext>
            </a:extLst>
          </p:cNvPr>
          <p:cNvSpPr>
            <a:spLocks/>
          </p:cNvSpPr>
          <p:nvPr/>
        </p:nvSpPr>
        <p:spPr bwMode="auto">
          <a:xfrm flipV="1">
            <a:off x="11070802" y="-131456"/>
            <a:ext cx="752475" cy="768798"/>
          </a:xfrm>
          <a:custGeom>
            <a:avLst/>
            <a:gdLst>
              <a:gd name="T0" fmla="*/ 157 w 193"/>
              <a:gd name="T1" fmla="*/ 170 h 196"/>
              <a:gd name="T2" fmla="*/ 49 w 193"/>
              <a:gd name="T3" fmla="*/ 127 h 196"/>
              <a:gd name="T4" fmla="*/ 100 w 193"/>
              <a:gd name="T5" fmla="*/ 94 h 196"/>
              <a:gd name="T6" fmla="*/ 193 w 193"/>
              <a:gd name="T7" fmla="*/ 48 h 196"/>
              <a:gd name="T8" fmla="*/ 98 w 193"/>
              <a:gd name="T9" fmla="*/ 92 h 196"/>
              <a:gd name="T10" fmla="*/ 80 w 193"/>
              <a:gd name="T11" fmla="*/ 102 h 196"/>
              <a:gd name="T12" fmla="*/ 65 w 193"/>
              <a:gd name="T13" fmla="*/ 0 h 196"/>
              <a:gd name="T14" fmla="*/ 78 w 193"/>
              <a:gd name="T15" fmla="*/ 103 h 196"/>
              <a:gd name="T16" fmla="*/ 31 w 193"/>
              <a:gd name="T17" fmla="*/ 140 h 196"/>
              <a:gd name="T18" fmla="*/ 15 w 193"/>
              <a:gd name="T19" fmla="*/ 41 h 196"/>
              <a:gd name="T20" fmla="*/ 29 w 193"/>
              <a:gd name="T21" fmla="*/ 141 h 196"/>
              <a:gd name="T22" fmla="*/ 0 w 193"/>
              <a:gd name="T23" fmla="*/ 170 h 196"/>
              <a:gd name="T24" fmla="*/ 2 w 193"/>
              <a:gd name="T25" fmla="*/ 171 h 196"/>
              <a:gd name="T26" fmla="*/ 13 w 193"/>
              <a:gd name="T27" fmla="*/ 160 h 196"/>
              <a:gd name="T28" fmla="*/ 93 w 193"/>
              <a:gd name="T29" fmla="*/ 193 h 196"/>
              <a:gd name="T30" fmla="*/ 14 w 193"/>
              <a:gd name="T31" fmla="*/ 159 h 196"/>
              <a:gd name="T32" fmla="*/ 48 w 193"/>
              <a:gd name="T33" fmla="*/ 128 h 196"/>
              <a:gd name="T34" fmla="*/ 157 w 193"/>
              <a:gd name="T35" fmla="*/ 17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3" h="196">
                <a:moveTo>
                  <a:pt x="157" y="170"/>
                </a:moveTo>
                <a:cubicBezTo>
                  <a:pt x="135" y="132"/>
                  <a:pt x="61" y="128"/>
                  <a:pt x="49" y="127"/>
                </a:cubicBezTo>
                <a:cubicBezTo>
                  <a:pt x="64" y="115"/>
                  <a:pt x="81" y="103"/>
                  <a:pt x="100" y="94"/>
                </a:cubicBezTo>
                <a:cubicBezTo>
                  <a:pt x="155" y="108"/>
                  <a:pt x="193" y="48"/>
                  <a:pt x="193" y="48"/>
                </a:cubicBezTo>
                <a:cubicBezTo>
                  <a:pt x="145" y="31"/>
                  <a:pt x="102" y="86"/>
                  <a:pt x="98" y="92"/>
                </a:cubicBezTo>
                <a:cubicBezTo>
                  <a:pt x="92" y="95"/>
                  <a:pt x="86" y="99"/>
                  <a:pt x="80" y="102"/>
                </a:cubicBezTo>
                <a:cubicBezTo>
                  <a:pt x="96" y="71"/>
                  <a:pt x="65" y="0"/>
                  <a:pt x="65" y="0"/>
                </a:cubicBezTo>
                <a:cubicBezTo>
                  <a:pt x="48" y="60"/>
                  <a:pt x="74" y="98"/>
                  <a:pt x="78" y="103"/>
                </a:cubicBezTo>
                <a:cubicBezTo>
                  <a:pt x="60" y="115"/>
                  <a:pt x="44" y="128"/>
                  <a:pt x="31" y="140"/>
                </a:cubicBezTo>
                <a:cubicBezTo>
                  <a:pt x="52" y="94"/>
                  <a:pt x="15" y="41"/>
                  <a:pt x="15" y="41"/>
                </a:cubicBezTo>
                <a:cubicBezTo>
                  <a:pt x="2" y="91"/>
                  <a:pt x="25" y="135"/>
                  <a:pt x="29" y="141"/>
                </a:cubicBezTo>
                <a:cubicBezTo>
                  <a:pt x="12" y="157"/>
                  <a:pt x="1" y="170"/>
                  <a:pt x="0" y="170"/>
                </a:cubicBezTo>
                <a:cubicBezTo>
                  <a:pt x="2" y="171"/>
                  <a:pt x="2" y="171"/>
                  <a:pt x="2" y="171"/>
                </a:cubicBezTo>
                <a:cubicBezTo>
                  <a:pt x="2" y="171"/>
                  <a:pt x="6" y="167"/>
                  <a:pt x="13" y="160"/>
                </a:cubicBezTo>
                <a:cubicBezTo>
                  <a:pt x="36" y="196"/>
                  <a:pt x="93" y="193"/>
                  <a:pt x="93" y="193"/>
                </a:cubicBezTo>
                <a:cubicBezTo>
                  <a:pt x="74" y="166"/>
                  <a:pt x="23" y="160"/>
                  <a:pt x="14" y="159"/>
                </a:cubicBezTo>
                <a:cubicBezTo>
                  <a:pt x="22" y="151"/>
                  <a:pt x="34" y="139"/>
                  <a:pt x="48" y="128"/>
                </a:cubicBezTo>
                <a:cubicBezTo>
                  <a:pt x="87" y="181"/>
                  <a:pt x="157" y="170"/>
                  <a:pt x="157" y="17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38764-AF32-4034-BDB3-1BB7CDA44184}"/>
              </a:ext>
            </a:extLst>
          </p:cNvPr>
          <p:cNvSpPr/>
          <p:nvPr/>
        </p:nvSpPr>
        <p:spPr>
          <a:xfrm>
            <a:off x="5235509" y="4694595"/>
            <a:ext cx="1720982" cy="43337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626E81D-C671-437D-87D7-9FF6E96BBFA1}"/>
              </a:ext>
            </a:extLst>
          </p:cNvPr>
          <p:cNvSpPr txBox="1"/>
          <p:nvPr/>
        </p:nvSpPr>
        <p:spPr>
          <a:xfrm>
            <a:off x="5440694" y="4772285"/>
            <a:ext cx="13106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Автор цитаты</a:t>
            </a:r>
            <a:endParaRPr kumimoji="0" lang="en-ID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700DA8-93CB-4839-855C-7DAB675AFBFE}"/>
              </a:ext>
            </a:extLst>
          </p:cNvPr>
          <p:cNvSpPr txBox="1"/>
          <p:nvPr/>
        </p:nvSpPr>
        <p:spPr>
          <a:xfrm>
            <a:off x="2216150" y="2437084"/>
            <a:ext cx="77597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Место для цитаты. Место для цитаты. Место для цитаты.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750346E-08B6-4881-9B54-D8BC6FDFE46D}"/>
              </a:ext>
            </a:extLst>
          </p:cNvPr>
          <p:cNvGrpSpPr/>
          <p:nvPr/>
        </p:nvGrpSpPr>
        <p:grpSpPr>
          <a:xfrm>
            <a:off x="593071" y="6187711"/>
            <a:ext cx="317917" cy="242027"/>
            <a:chOff x="746420" y="6270990"/>
            <a:chExt cx="492125" cy="374650"/>
          </a:xfrm>
          <a:solidFill>
            <a:schemeClr val="bg2"/>
          </a:solidFill>
        </p:grpSpPr>
        <p:sp>
          <p:nvSpPr>
            <p:cNvPr id="45" name="Freeform 6">
              <a:extLst>
                <a:ext uri="{FF2B5EF4-FFF2-40B4-BE49-F238E27FC236}">
                  <a16:creationId xmlns:a16="http://schemas.microsoft.com/office/drawing/2014/main" id="{54B978E3-8172-4111-8F3C-FB89348132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470" y="6426565"/>
              <a:ext cx="219075" cy="219075"/>
            </a:xfrm>
            <a:custGeom>
              <a:avLst/>
              <a:gdLst>
                <a:gd name="T0" fmla="*/ 15 w 57"/>
                <a:gd name="T1" fmla="*/ 0 h 57"/>
                <a:gd name="T2" fmla="*/ 0 w 57"/>
                <a:gd name="T3" fmla="*/ 15 h 57"/>
                <a:gd name="T4" fmla="*/ 0 w 57"/>
                <a:gd name="T5" fmla="*/ 57 h 57"/>
                <a:gd name="T6" fmla="*/ 37 w 57"/>
                <a:gd name="T7" fmla="*/ 57 h 57"/>
                <a:gd name="T8" fmla="*/ 57 w 57"/>
                <a:gd name="T9" fmla="*/ 37 h 57"/>
                <a:gd name="T10" fmla="*/ 57 w 57"/>
                <a:gd name="T11" fmla="*/ 0 h 57"/>
                <a:gd name="T12" fmla="*/ 15 w 57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57">
                  <a:moveTo>
                    <a:pt x="15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48" y="57"/>
                    <a:pt x="57" y="48"/>
                    <a:pt x="57" y="37"/>
                  </a:cubicBezTo>
                  <a:cubicBezTo>
                    <a:pt x="57" y="0"/>
                    <a:pt x="57" y="0"/>
                    <a:pt x="57" y="0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46" name="Freeform 7">
              <a:extLst>
                <a:ext uri="{FF2B5EF4-FFF2-40B4-BE49-F238E27FC236}">
                  <a16:creationId xmlns:a16="http://schemas.microsoft.com/office/drawing/2014/main" id="{DA942942-AF7B-409C-9BA7-0A96B2C22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420" y="6270990"/>
              <a:ext cx="146050" cy="144463"/>
            </a:xfrm>
            <a:custGeom>
              <a:avLst/>
              <a:gdLst>
                <a:gd name="T0" fmla="*/ 38 w 38"/>
                <a:gd name="T1" fmla="*/ 26 h 38"/>
                <a:gd name="T2" fmla="*/ 38 w 38"/>
                <a:gd name="T3" fmla="*/ 0 h 38"/>
                <a:gd name="T4" fmla="*/ 14 w 38"/>
                <a:gd name="T5" fmla="*/ 0 h 38"/>
                <a:gd name="T6" fmla="*/ 0 w 38"/>
                <a:gd name="T7" fmla="*/ 14 h 38"/>
                <a:gd name="T8" fmla="*/ 0 w 38"/>
                <a:gd name="T9" fmla="*/ 38 h 38"/>
                <a:gd name="T10" fmla="*/ 25 w 38"/>
                <a:gd name="T11" fmla="*/ 38 h 38"/>
                <a:gd name="T12" fmla="*/ 38 w 38"/>
                <a:gd name="T13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8">
                  <a:moveTo>
                    <a:pt x="38" y="26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32" y="38"/>
                    <a:pt x="38" y="33"/>
                    <a:pt x="38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3018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9A5412F5-7647-4033-96CA-1C528A45705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81" b="10781"/>
          <a:stretch>
            <a:fillRect/>
          </a:stretch>
        </p:blipFill>
        <p:spPr/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F5B019EE-AAC8-42F7-9203-DD3C699C9C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Заголовок слайда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3A7DC61-4237-4DD3-B727-F57EA56630D9}"/>
              </a:ext>
            </a:extLst>
          </p:cNvPr>
          <p:cNvGrpSpPr/>
          <p:nvPr/>
        </p:nvGrpSpPr>
        <p:grpSpPr>
          <a:xfrm>
            <a:off x="668137" y="26337"/>
            <a:ext cx="910979" cy="860208"/>
            <a:chOff x="10747060" y="26338"/>
            <a:chExt cx="814915" cy="769498"/>
          </a:xfrm>
        </p:grpSpPr>
        <p:sp>
          <p:nvSpPr>
            <p:cNvPr id="9" name="Freeform 16">
              <a:extLst>
                <a:ext uri="{FF2B5EF4-FFF2-40B4-BE49-F238E27FC236}">
                  <a16:creationId xmlns:a16="http://schemas.microsoft.com/office/drawing/2014/main" id="{998F419E-4407-4FCE-9AA6-5A27A25FC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7060" y="166664"/>
              <a:ext cx="502067" cy="629172"/>
            </a:xfrm>
            <a:custGeom>
              <a:avLst/>
              <a:gdLst>
                <a:gd name="T0" fmla="*/ 148 w 199"/>
                <a:gd name="T1" fmla="*/ 183 h 247"/>
                <a:gd name="T2" fmla="*/ 184 w 199"/>
                <a:gd name="T3" fmla="*/ 111 h 247"/>
                <a:gd name="T4" fmla="*/ 147 w 199"/>
                <a:gd name="T5" fmla="*/ 182 h 247"/>
                <a:gd name="T6" fmla="*/ 127 w 199"/>
                <a:gd name="T7" fmla="*/ 142 h 247"/>
                <a:gd name="T8" fmla="*/ 159 w 199"/>
                <a:gd name="T9" fmla="*/ 77 h 247"/>
                <a:gd name="T10" fmla="*/ 127 w 199"/>
                <a:gd name="T11" fmla="*/ 141 h 247"/>
                <a:gd name="T12" fmla="*/ 103 w 199"/>
                <a:gd name="T13" fmla="*/ 105 h 247"/>
                <a:gd name="T14" fmla="*/ 136 w 199"/>
                <a:gd name="T15" fmla="*/ 0 h 247"/>
                <a:gd name="T16" fmla="*/ 102 w 199"/>
                <a:gd name="T17" fmla="*/ 104 h 247"/>
                <a:gd name="T18" fmla="*/ 82 w 199"/>
                <a:gd name="T19" fmla="*/ 81 h 247"/>
                <a:gd name="T20" fmla="*/ 0 w 199"/>
                <a:gd name="T21" fmla="*/ 2 h 247"/>
                <a:gd name="T22" fmla="*/ 80 w 199"/>
                <a:gd name="T23" fmla="*/ 83 h 247"/>
                <a:gd name="T24" fmla="*/ 89 w 199"/>
                <a:gd name="T25" fmla="*/ 92 h 247"/>
                <a:gd name="T26" fmla="*/ 20 w 199"/>
                <a:gd name="T27" fmla="*/ 125 h 247"/>
                <a:gd name="T28" fmla="*/ 90 w 199"/>
                <a:gd name="T29" fmla="*/ 94 h 247"/>
                <a:gd name="T30" fmla="*/ 118 w 199"/>
                <a:gd name="T31" fmla="*/ 131 h 247"/>
                <a:gd name="T32" fmla="*/ 48 w 199"/>
                <a:gd name="T33" fmla="*/ 149 h 247"/>
                <a:gd name="T34" fmla="*/ 119 w 199"/>
                <a:gd name="T35" fmla="*/ 134 h 247"/>
                <a:gd name="T36" fmla="*/ 141 w 199"/>
                <a:gd name="T37" fmla="*/ 175 h 247"/>
                <a:gd name="T38" fmla="*/ 77 w 199"/>
                <a:gd name="T39" fmla="*/ 174 h 247"/>
                <a:gd name="T40" fmla="*/ 143 w 199"/>
                <a:gd name="T41" fmla="*/ 178 h 247"/>
                <a:gd name="T42" fmla="*/ 166 w 199"/>
                <a:gd name="T43" fmla="*/ 247 h 247"/>
                <a:gd name="T44" fmla="*/ 169 w 199"/>
                <a:gd name="T45" fmla="*/ 246 h 247"/>
                <a:gd name="T46" fmla="*/ 148 w 199"/>
                <a:gd name="T47" fmla="*/ 18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9" h="247">
                  <a:moveTo>
                    <a:pt x="148" y="183"/>
                  </a:moveTo>
                  <a:cubicBezTo>
                    <a:pt x="199" y="136"/>
                    <a:pt x="184" y="111"/>
                    <a:pt x="184" y="111"/>
                  </a:cubicBezTo>
                  <a:cubicBezTo>
                    <a:pt x="155" y="127"/>
                    <a:pt x="148" y="172"/>
                    <a:pt x="147" y="182"/>
                  </a:cubicBezTo>
                  <a:cubicBezTo>
                    <a:pt x="142" y="170"/>
                    <a:pt x="135" y="156"/>
                    <a:pt x="127" y="142"/>
                  </a:cubicBezTo>
                  <a:cubicBezTo>
                    <a:pt x="167" y="114"/>
                    <a:pt x="159" y="77"/>
                    <a:pt x="159" y="77"/>
                  </a:cubicBezTo>
                  <a:cubicBezTo>
                    <a:pt x="132" y="101"/>
                    <a:pt x="127" y="134"/>
                    <a:pt x="127" y="141"/>
                  </a:cubicBezTo>
                  <a:cubicBezTo>
                    <a:pt x="120" y="129"/>
                    <a:pt x="112" y="117"/>
                    <a:pt x="103" y="105"/>
                  </a:cubicBezTo>
                  <a:cubicBezTo>
                    <a:pt x="138" y="58"/>
                    <a:pt x="136" y="0"/>
                    <a:pt x="136" y="0"/>
                  </a:cubicBezTo>
                  <a:cubicBezTo>
                    <a:pt x="99" y="20"/>
                    <a:pt x="101" y="92"/>
                    <a:pt x="102" y="104"/>
                  </a:cubicBezTo>
                  <a:cubicBezTo>
                    <a:pt x="96" y="96"/>
                    <a:pt x="89" y="89"/>
                    <a:pt x="82" y="81"/>
                  </a:cubicBezTo>
                  <a:cubicBezTo>
                    <a:pt x="79" y="24"/>
                    <a:pt x="0" y="2"/>
                    <a:pt x="0" y="2"/>
                  </a:cubicBezTo>
                  <a:cubicBezTo>
                    <a:pt x="4" y="60"/>
                    <a:pt x="68" y="80"/>
                    <a:pt x="80" y="83"/>
                  </a:cubicBezTo>
                  <a:cubicBezTo>
                    <a:pt x="83" y="86"/>
                    <a:pt x="86" y="89"/>
                    <a:pt x="89" y="92"/>
                  </a:cubicBezTo>
                  <a:cubicBezTo>
                    <a:pt x="50" y="86"/>
                    <a:pt x="20" y="125"/>
                    <a:pt x="20" y="125"/>
                  </a:cubicBezTo>
                  <a:cubicBezTo>
                    <a:pt x="51" y="128"/>
                    <a:pt x="84" y="99"/>
                    <a:pt x="90" y="94"/>
                  </a:cubicBezTo>
                  <a:cubicBezTo>
                    <a:pt x="101" y="106"/>
                    <a:pt x="110" y="119"/>
                    <a:pt x="118" y="131"/>
                  </a:cubicBezTo>
                  <a:cubicBezTo>
                    <a:pt x="84" y="114"/>
                    <a:pt x="48" y="149"/>
                    <a:pt x="48" y="149"/>
                  </a:cubicBezTo>
                  <a:cubicBezTo>
                    <a:pt x="90" y="158"/>
                    <a:pt x="114" y="138"/>
                    <a:pt x="119" y="134"/>
                  </a:cubicBezTo>
                  <a:cubicBezTo>
                    <a:pt x="128" y="148"/>
                    <a:pt x="135" y="162"/>
                    <a:pt x="141" y="175"/>
                  </a:cubicBezTo>
                  <a:cubicBezTo>
                    <a:pt x="115" y="152"/>
                    <a:pt x="77" y="174"/>
                    <a:pt x="77" y="174"/>
                  </a:cubicBezTo>
                  <a:cubicBezTo>
                    <a:pt x="106" y="188"/>
                    <a:pt x="136" y="180"/>
                    <a:pt x="143" y="178"/>
                  </a:cubicBezTo>
                  <a:cubicBezTo>
                    <a:pt x="160" y="216"/>
                    <a:pt x="166" y="246"/>
                    <a:pt x="166" y="247"/>
                  </a:cubicBezTo>
                  <a:cubicBezTo>
                    <a:pt x="169" y="246"/>
                    <a:pt x="169" y="246"/>
                    <a:pt x="169" y="246"/>
                  </a:cubicBezTo>
                  <a:cubicBezTo>
                    <a:pt x="168" y="246"/>
                    <a:pt x="163" y="219"/>
                    <a:pt x="148" y="183"/>
                  </a:cubicBezTo>
                  <a:close/>
                </a:path>
              </a:pathLst>
            </a:custGeom>
            <a:solidFill>
              <a:schemeClr val="accent1">
                <a:lumMod val="50000"/>
                <a:alpha val="2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10" name="Freeform 17">
              <a:extLst>
                <a:ext uri="{FF2B5EF4-FFF2-40B4-BE49-F238E27FC236}">
                  <a16:creationId xmlns:a16="http://schemas.microsoft.com/office/drawing/2014/main" id="{B9890DC0-AAFA-43BC-ABFF-858690472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7280" y="26338"/>
              <a:ext cx="274695" cy="280653"/>
            </a:xfrm>
            <a:custGeom>
              <a:avLst/>
              <a:gdLst>
                <a:gd name="T0" fmla="*/ 157 w 193"/>
                <a:gd name="T1" fmla="*/ 170 h 196"/>
                <a:gd name="T2" fmla="*/ 49 w 193"/>
                <a:gd name="T3" fmla="*/ 127 h 196"/>
                <a:gd name="T4" fmla="*/ 100 w 193"/>
                <a:gd name="T5" fmla="*/ 94 h 196"/>
                <a:gd name="T6" fmla="*/ 193 w 193"/>
                <a:gd name="T7" fmla="*/ 48 h 196"/>
                <a:gd name="T8" fmla="*/ 98 w 193"/>
                <a:gd name="T9" fmla="*/ 92 h 196"/>
                <a:gd name="T10" fmla="*/ 80 w 193"/>
                <a:gd name="T11" fmla="*/ 102 h 196"/>
                <a:gd name="T12" fmla="*/ 65 w 193"/>
                <a:gd name="T13" fmla="*/ 0 h 196"/>
                <a:gd name="T14" fmla="*/ 78 w 193"/>
                <a:gd name="T15" fmla="*/ 103 h 196"/>
                <a:gd name="T16" fmla="*/ 31 w 193"/>
                <a:gd name="T17" fmla="*/ 140 h 196"/>
                <a:gd name="T18" fmla="*/ 15 w 193"/>
                <a:gd name="T19" fmla="*/ 41 h 196"/>
                <a:gd name="T20" fmla="*/ 29 w 193"/>
                <a:gd name="T21" fmla="*/ 141 h 196"/>
                <a:gd name="T22" fmla="*/ 0 w 193"/>
                <a:gd name="T23" fmla="*/ 170 h 196"/>
                <a:gd name="T24" fmla="*/ 2 w 193"/>
                <a:gd name="T25" fmla="*/ 171 h 196"/>
                <a:gd name="T26" fmla="*/ 13 w 193"/>
                <a:gd name="T27" fmla="*/ 160 h 196"/>
                <a:gd name="T28" fmla="*/ 93 w 193"/>
                <a:gd name="T29" fmla="*/ 193 h 196"/>
                <a:gd name="T30" fmla="*/ 14 w 193"/>
                <a:gd name="T31" fmla="*/ 159 h 196"/>
                <a:gd name="T32" fmla="*/ 48 w 193"/>
                <a:gd name="T33" fmla="*/ 128 h 196"/>
                <a:gd name="T34" fmla="*/ 157 w 193"/>
                <a:gd name="T35" fmla="*/ 17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3" h="196">
                  <a:moveTo>
                    <a:pt x="157" y="170"/>
                  </a:moveTo>
                  <a:cubicBezTo>
                    <a:pt x="135" y="132"/>
                    <a:pt x="61" y="128"/>
                    <a:pt x="49" y="127"/>
                  </a:cubicBezTo>
                  <a:cubicBezTo>
                    <a:pt x="64" y="115"/>
                    <a:pt x="81" y="103"/>
                    <a:pt x="100" y="94"/>
                  </a:cubicBezTo>
                  <a:cubicBezTo>
                    <a:pt x="155" y="108"/>
                    <a:pt x="193" y="48"/>
                    <a:pt x="193" y="48"/>
                  </a:cubicBezTo>
                  <a:cubicBezTo>
                    <a:pt x="145" y="31"/>
                    <a:pt x="102" y="86"/>
                    <a:pt x="98" y="92"/>
                  </a:cubicBezTo>
                  <a:cubicBezTo>
                    <a:pt x="92" y="95"/>
                    <a:pt x="86" y="99"/>
                    <a:pt x="80" y="102"/>
                  </a:cubicBezTo>
                  <a:cubicBezTo>
                    <a:pt x="96" y="71"/>
                    <a:pt x="65" y="0"/>
                    <a:pt x="65" y="0"/>
                  </a:cubicBezTo>
                  <a:cubicBezTo>
                    <a:pt x="48" y="60"/>
                    <a:pt x="74" y="98"/>
                    <a:pt x="78" y="103"/>
                  </a:cubicBezTo>
                  <a:cubicBezTo>
                    <a:pt x="60" y="115"/>
                    <a:pt x="44" y="128"/>
                    <a:pt x="31" y="140"/>
                  </a:cubicBezTo>
                  <a:cubicBezTo>
                    <a:pt x="52" y="94"/>
                    <a:pt x="15" y="41"/>
                    <a:pt x="15" y="41"/>
                  </a:cubicBezTo>
                  <a:cubicBezTo>
                    <a:pt x="2" y="91"/>
                    <a:pt x="25" y="135"/>
                    <a:pt x="29" y="141"/>
                  </a:cubicBezTo>
                  <a:cubicBezTo>
                    <a:pt x="12" y="157"/>
                    <a:pt x="1" y="170"/>
                    <a:pt x="0" y="170"/>
                  </a:cubicBezTo>
                  <a:cubicBezTo>
                    <a:pt x="2" y="171"/>
                    <a:pt x="2" y="171"/>
                    <a:pt x="2" y="171"/>
                  </a:cubicBezTo>
                  <a:cubicBezTo>
                    <a:pt x="2" y="171"/>
                    <a:pt x="6" y="167"/>
                    <a:pt x="13" y="160"/>
                  </a:cubicBezTo>
                  <a:cubicBezTo>
                    <a:pt x="36" y="196"/>
                    <a:pt x="93" y="193"/>
                    <a:pt x="93" y="193"/>
                  </a:cubicBezTo>
                  <a:cubicBezTo>
                    <a:pt x="74" y="166"/>
                    <a:pt x="23" y="160"/>
                    <a:pt x="14" y="159"/>
                  </a:cubicBezTo>
                  <a:cubicBezTo>
                    <a:pt x="22" y="151"/>
                    <a:pt x="34" y="139"/>
                    <a:pt x="48" y="128"/>
                  </a:cubicBezTo>
                  <a:cubicBezTo>
                    <a:pt x="87" y="181"/>
                    <a:pt x="157" y="170"/>
                    <a:pt x="157" y="170"/>
                  </a:cubicBezTo>
                  <a:close/>
                </a:path>
              </a:pathLst>
            </a:custGeom>
            <a:solidFill>
              <a:schemeClr val="accent1">
                <a:lumMod val="50000"/>
                <a:alpha val="2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</p:grpSp>
      <p:sp>
        <p:nvSpPr>
          <p:cNvPr id="31" name="Freeform 5">
            <a:extLst>
              <a:ext uri="{FF2B5EF4-FFF2-40B4-BE49-F238E27FC236}">
                <a16:creationId xmlns:a16="http://schemas.microsoft.com/office/drawing/2014/main" id="{3FCF9296-23F0-4E3F-8593-636558CDA7DA}"/>
              </a:ext>
            </a:extLst>
          </p:cNvPr>
          <p:cNvSpPr>
            <a:spLocks/>
          </p:cNvSpPr>
          <p:nvPr/>
        </p:nvSpPr>
        <p:spPr bwMode="auto">
          <a:xfrm rot="20539251">
            <a:off x="4491146" y="3510991"/>
            <a:ext cx="3039989" cy="2516571"/>
          </a:xfrm>
          <a:custGeom>
            <a:avLst/>
            <a:gdLst>
              <a:gd name="T0" fmla="*/ 205 w 369"/>
              <a:gd name="T1" fmla="*/ 74 h 305"/>
              <a:gd name="T2" fmla="*/ 310 w 369"/>
              <a:gd name="T3" fmla="*/ 143 h 305"/>
              <a:gd name="T4" fmla="*/ 282 w 369"/>
              <a:gd name="T5" fmla="*/ 266 h 305"/>
              <a:gd name="T6" fmla="*/ 85 w 369"/>
              <a:gd name="T7" fmla="*/ 233 h 305"/>
              <a:gd name="T8" fmla="*/ 85 w 369"/>
              <a:gd name="T9" fmla="*/ 41 h 305"/>
              <a:gd name="T10" fmla="*/ 205 w 369"/>
              <a:gd name="T11" fmla="*/ 74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9" h="305">
                <a:moveTo>
                  <a:pt x="205" y="74"/>
                </a:moveTo>
                <a:cubicBezTo>
                  <a:pt x="205" y="74"/>
                  <a:pt x="251" y="131"/>
                  <a:pt x="310" y="143"/>
                </a:cubicBezTo>
                <a:cubicBezTo>
                  <a:pt x="369" y="156"/>
                  <a:pt x="359" y="228"/>
                  <a:pt x="282" y="266"/>
                </a:cubicBezTo>
                <a:cubicBezTo>
                  <a:pt x="205" y="305"/>
                  <a:pt x="169" y="251"/>
                  <a:pt x="85" y="233"/>
                </a:cubicBezTo>
                <a:cubicBezTo>
                  <a:pt x="0" y="215"/>
                  <a:pt x="16" y="82"/>
                  <a:pt x="85" y="41"/>
                </a:cubicBezTo>
                <a:cubicBezTo>
                  <a:pt x="154" y="0"/>
                  <a:pt x="182" y="23"/>
                  <a:pt x="205" y="7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32" name="Oval 9">
            <a:extLst>
              <a:ext uri="{FF2B5EF4-FFF2-40B4-BE49-F238E27FC236}">
                <a16:creationId xmlns:a16="http://schemas.microsoft.com/office/drawing/2014/main" id="{7CE24C13-97E2-4268-8010-0EE98FA186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8472" y="3254693"/>
            <a:ext cx="559448" cy="5621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33" name="Oval 9">
            <a:extLst>
              <a:ext uri="{FF2B5EF4-FFF2-40B4-BE49-F238E27FC236}">
                <a16:creationId xmlns:a16="http://schemas.microsoft.com/office/drawing/2014/main" id="{20274F01-9873-4F6A-82B9-E395847FF5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3370" y="2861634"/>
            <a:ext cx="289550" cy="2909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C551F9A-CA92-431E-AA07-2FE49783C034}"/>
              </a:ext>
            </a:extLst>
          </p:cNvPr>
          <p:cNvSpPr txBox="1"/>
          <p:nvPr/>
        </p:nvSpPr>
        <p:spPr>
          <a:xfrm>
            <a:off x="7442200" y="2721897"/>
            <a:ext cx="3657600" cy="1166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Место для вашего текста. Место для вашего текста. Место для вашего текста. Место для вашего текста.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6" name="Graphic 27" descr="Plant">
            <a:extLst>
              <a:ext uri="{FF2B5EF4-FFF2-40B4-BE49-F238E27FC236}">
                <a16:creationId xmlns:a16="http://schemas.microsoft.com/office/drawing/2014/main" id="{BAFD61DD-E659-4B78-901C-F077F467F13A}"/>
              </a:ext>
            </a:extLst>
          </p:cNvPr>
          <p:cNvSpPr/>
          <p:nvPr/>
        </p:nvSpPr>
        <p:spPr>
          <a:xfrm>
            <a:off x="5167756" y="4584610"/>
            <a:ext cx="241068" cy="332508"/>
          </a:xfrm>
          <a:custGeom>
            <a:avLst/>
            <a:gdLst>
              <a:gd name="connsiteX0" fmla="*/ 157014 w 198405"/>
              <a:gd name="connsiteY0" fmla="*/ 250059 h 273662"/>
              <a:gd name="connsiteX1" fmla="*/ 122122 w 198405"/>
              <a:gd name="connsiteY1" fmla="*/ 236034 h 273662"/>
              <a:gd name="connsiteX2" fmla="*/ 116991 w 198405"/>
              <a:gd name="connsiteY2" fmla="*/ 236376 h 273662"/>
              <a:gd name="connsiteX3" fmla="*/ 111860 w 198405"/>
              <a:gd name="connsiteY3" fmla="*/ 183696 h 273662"/>
              <a:gd name="connsiteX4" fmla="*/ 118359 w 198405"/>
              <a:gd name="connsiteY4" fmla="*/ 177196 h 273662"/>
              <a:gd name="connsiteX5" fmla="*/ 151199 w 198405"/>
              <a:gd name="connsiteY5" fmla="*/ 198405 h 273662"/>
              <a:gd name="connsiteX6" fmla="*/ 168987 w 198405"/>
              <a:gd name="connsiteY6" fmla="*/ 193616 h 273662"/>
              <a:gd name="connsiteX7" fmla="*/ 168987 w 198405"/>
              <a:gd name="connsiteY7" fmla="*/ 193616 h 273662"/>
              <a:gd name="connsiteX8" fmla="*/ 200116 w 198405"/>
              <a:gd name="connsiteY8" fmla="*/ 118701 h 273662"/>
              <a:gd name="connsiteX9" fmla="*/ 151541 w 198405"/>
              <a:gd name="connsiteY9" fmla="*/ 126227 h 273662"/>
              <a:gd name="connsiteX10" fmla="*/ 115622 w 198405"/>
              <a:gd name="connsiteY10" fmla="*/ 162145 h 273662"/>
              <a:gd name="connsiteX11" fmla="*/ 115622 w 198405"/>
              <a:gd name="connsiteY11" fmla="*/ 162829 h 273662"/>
              <a:gd name="connsiteX12" fmla="*/ 109465 w 198405"/>
              <a:gd name="connsiteY12" fmla="*/ 166934 h 273662"/>
              <a:gd name="connsiteX13" fmla="*/ 111175 w 198405"/>
              <a:gd name="connsiteY13" fmla="*/ 87230 h 273662"/>
              <a:gd name="connsiteX14" fmla="*/ 122464 w 198405"/>
              <a:gd name="connsiteY14" fmla="*/ 84493 h 273662"/>
              <a:gd name="connsiteX15" fmla="*/ 129306 w 198405"/>
              <a:gd name="connsiteY15" fmla="*/ 96808 h 273662"/>
              <a:gd name="connsiteX16" fmla="*/ 137857 w 198405"/>
              <a:gd name="connsiteY16" fmla="*/ 100229 h 273662"/>
              <a:gd name="connsiteX17" fmla="*/ 137857 w 198405"/>
              <a:gd name="connsiteY17" fmla="*/ 100229 h 273662"/>
              <a:gd name="connsiteX18" fmla="*/ 172749 w 198405"/>
              <a:gd name="connsiteY18" fmla="*/ 79704 h 273662"/>
              <a:gd name="connsiteX19" fmla="*/ 150856 w 198405"/>
              <a:gd name="connsiteY19" fmla="*/ 68074 h 273662"/>
              <a:gd name="connsiteX20" fmla="*/ 126911 w 198405"/>
              <a:gd name="connsiteY20" fmla="*/ 70126 h 273662"/>
              <a:gd name="connsiteX21" fmla="*/ 116307 w 198405"/>
              <a:gd name="connsiteY21" fmla="*/ 71152 h 273662"/>
              <a:gd name="connsiteX22" fmla="*/ 132726 w 198405"/>
              <a:gd name="connsiteY22" fmla="*/ 41391 h 273662"/>
              <a:gd name="connsiteX23" fmla="*/ 136489 w 198405"/>
              <a:gd name="connsiteY23" fmla="*/ 41734 h 273662"/>
              <a:gd name="connsiteX24" fmla="*/ 154277 w 198405"/>
              <a:gd name="connsiteY24" fmla="*/ 23945 h 273662"/>
              <a:gd name="connsiteX25" fmla="*/ 158382 w 198405"/>
              <a:gd name="connsiteY25" fmla="*/ 0 h 273662"/>
              <a:gd name="connsiteX26" fmla="*/ 121096 w 198405"/>
              <a:gd name="connsiteY26" fmla="*/ 15394 h 273662"/>
              <a:gd name="connsiteX27" fmla="*/ 121096 w 198405"/>
              <a:gd name="connsiteY27" fmla="*/ 15394 h 273662"/>
              <a:gd name="connsiteX28" fmla="*/ 118701 w 198405"/>
              <a:gd name="connsiteY28" fmla="*/ 24288 h 273662"/>
              <a:gd name="connsiteX29" fmla="*/ 121780 w 198405"/>
              <a:gd name="connsiteY29" fmla="*/ 34208 h 273662"/>
              <a:gd name="connsiteX30" fmla="*/ 110491 w 198405"/>
              <a:gd name="connsiteY30" fmla="*/ 52680 h 273662"/>
              <a:gd name="connsiteX31" fmla="*/ 106044 w 198405"/>
              <a:gd name="connsiteY31" fmla="*/ 47891 h 273662"/>
              <a:gd name="connsiteX32" fmla="*/ 106386 w 198405"/>
              <a:gd name="connsiteY32" fmla="*/ 45838 h 273662"/>
              <a:gd name="connsiteX33" fmla="*/ 88598 w 198405"/>
              <a:gd name="connsiteY33" fmla="*/ 28050 h 273662"/>
              <a:gd name="connsiteX34" fmla="*/ 64311 w 198405"/>
              <a:gd name="connsiteY34" fmla="*/ 24288 h 273662"/>
              <a:gd name="connsiteX35" fmla="*/ 79704 w 198405"/>
              <a:gd name="connsiteY35" fmla="*/ 61574 h 273662"/>
              <a:gd name="connsiteX36" fmla="*/ 79704 w 198405"/>
              <a:gd name="connsiteY36" fmla="*/ 61574 h 273662"/>
              <a:gd name="connsiteX37" fmla="*/ 88598 w 198405"/>
              <a:gd name="connsiteY37" fmla="*/ 63969 h 273662"/>
              <a:gd name="connsiteX38" fmla="*/ 99203 w 198405"/>
              <a:gd name="connsiteY38" fmla="*/ 60548 h 273662"/>
              <a:gd name="connsiteX39" fmla="*/ 103992 w 198405"/>
              <a:gd name="connsiteY39" fmla="*/ 67047 h 273662"/>
              <a:gd name="connsiteX40" fmla="*/ 92019 w 198405"/>
              <a:gd name="connsiteY40" fmla="*/ 138884 h 273662"/>
              <a:gd name="connsiteX41" fmla="*/ 90651 w 198405"/>
              <a:gd name="connsiteY41" fmla="*/ 138200 h 273662"/>
              <a:gd name="connsiteX42" fmla="*/ 83809 w 198405"/>
              <a:gd name="connsiteY42" fmla="*/ 134779 h 273662"/>
              <a:gd name="connsiteX43" fmla="*/ 84151 w 198405"/>
              <a:gd name="connsiteY43" fmla="*/ 128963 h 273662"/>
              <a:gd name="connsiteX44" fmla="*/ 48233 w 198405"/>
              <a:gd name="connsiteY44" fmla="*/ 93045 h 273662"/>
              <a:gd name="connsiteX45" fmla="*/ 0 w 198405"/>
              <a:gd name="connsiteY45" fmla="*/ 85520 h 273662"/>
              <a:gd name="connsiteX46" fmla="*/ 31129 w 198405"/>
              <a:gd name="connsiteY46" fmla="*/ 160435 h 273662"/>
              <a:gd name="connsiteX47" fmla="*/ 31129 w 198405"/>
              <a:gd name="connsiteY47" fmla="*/ 160435 h 273662"/>
              <a:gd name="connsiteX48" fmla="*/ 48917 w 198405"/>
              <a:gd name="connsiteY48" fmla="*/ 165224 h 273662"/>
              <a:gd name="connsiteX49" fmla="*/ 79704 w 198405"/>
              <a:gd name="connsiteY49" fmla="*/ 148120 h 273662"/>
              <a:gd name="connsiteX50" fmla="*/ 85177 w 198405"/>
              <a:gd name="connsiteY50" fmla="*/ 150856 h 273662"/>
              <a:gd name="connsiteX51" fmla="*/ 94071 w 198405"/>
              <a:gd name="connsiteY51" fmla="*/ 154961 h 273662"/>
              <a:gd name="connsiteX52" fmla="*/ 98519 w 198405"/>
              <a:gd name="connsiteY52" fmla="*/ 184038 h 273662"/>
              <a:gd name="connsiteX53" fmla="*/ 103308 w 198405"/>
              <a:gd name="connsiteY53" fmla="*/ 239797 h 273662"/>
              <a:gd name="connsiteX54" fmla="*/ 85862 w 198405"/>
              <a:gd name="connsiteY54" fmla="*/ 251085 h 273662"/>
              <a:gd name="connsiteX55" fmla="*/ 63969 w 198405"/>
              <a:gd name="connsiteY55" fmla="*/ 246296 h 273662"/>
              <a:gd name="connsiteX56" fmla="*/ 18472 w 198405"/>
              <a:gd name="connsiteY56" fmla="*/ 273663 h 273662"/>
              <a:gd name="connsiteX57" fmla="*/ 196011 w 198405"/>
              <a:gd name="connsiteY57" fmla="*/ 273663 h 273662"/>
              <a:gd name="connsiteX58" fmla="*/ 157014 w 198405"/>
              <a:gd name="connsiteY58" fmla="*/ 250059 h 273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98405" h="273662">
                <a:moveTo>
                  <a:pt x="157014" y="250059"/>
                </a:moveTo>
                <a:cubicBezTo>
                  <a:pt x="147778" y="241507"/>
                  <a:pt x="135463" y="236034"/>
                  <a:pt x="122122" y="236034"/>
                </a:cubicBezTo>
                <a:cubicBezTo>
                  <a:pt x="120412" y="236034"/>
                  <a:pt x="118701" y="236034"/>
                  <a:pt x="116991" y="236376"/>
                </a:cubicBezTo>
                <a:cubicBezTo>
                  <a:pt x="118017" y="219272"/>
                  <a:pt x="115280" y="201826"/>
                  <a:pt x="111860" y="183696"/>
                </a:cubicBezTo>
                <a:cubicBezTo>
                  <a:pt x="112886" y="181643"/>
                  <a:pt x="115280" y="179249"/>
                  <a:pt x="118359" y="177196"/>
                </a:cubicBezTo>
                <a:cubicBezTo>
                  <a:pt x="124174" y="189511"/>
                  <a:pt x="136489" y="198405"/>
                  <a:pt x="151199" y="198405"/>
                </a:cubicBezTo>
                <a:cubicBezTo>
                  <a:pt x="157698" y="198405"/>
                  <a:pt x="163855" y="196695"/>
                  <a:pt x="168987" y="193616"/>
                </a:cubicBezTo>
                <a:lnTo>
                  <a:pt x="168987" y="193616"/>
                </a:lnTo>
                <a:cubicBezTo>
                  <a:pt x="196695" y="178565"/>
                  <a:pt x="200116" y="150172"/>
                  <a:pt x="200116" y="118701"/>
                </a:cubicBezTo>
                <a:cubicBezTo>
                  <a:pt x="200116" y="118701"/>
                  <a:pt x="170355" y="126911"/>
                  <a:pt x="151541" y="126227"/>
                </a:cubicBezTo>
                <a:cubicBezTo>
                  <a:pt x="131700" y="126227"/>
                  <a:pt x="115622" y="142305"/>
                  <a:pt x="115622" y="162145"/>
                </a:cubicBezTo>
                <a:cubicBezTo>
                  <a:pt x="115622" y="162487"/>
                  <a:pt x="115622" y="162487"/>
                  <a:pt x="115622" y="162829"/>
                </a:cubicBezTo>
                <a:cubicBezTo>
                  <a:pt x="113570" y="163855"/>
                  <a:pt x="111517" y="165224"/>
                  <a:pt x="109465" y="166934"/>
                </a:cubicBezTo>
                <a:cubicBezTo>
                  <a:pt x="105360" y="141620"/>
                  <a:pt x="102966" y="115622"/>
                  <a:pt x="111175" y="87230"/>
                </a:cubicBezTo>
                <a:cubicBezTo>
                  <a:pt x="114596" y="85862"/>
                  <a:pt x="118701" y="84835"/>
                  <a:pt x="122464" y="84493"/>
                </a:cubicBezTo>
                <a:cubicBezTo>
                  <a:pt x="122806" y="89282"/>
                  <a:pt x="125201" y="93729"/>
                  <a:pt x="129306" y="96808"/>
                </a:cubicBezTo>
                <a:cubicBezTo>
                  <a:pt x="132042" y="98861"/>
                  <a:pt x="134779" y="99887"/>
                  <a:pt x="137857" y="100229"/>
                </a:cubicBezTo>
                <a:lnTo>
                  <a:pt x="137857" y="100229"/>
                </a:lnTo>
                <a:cubicBezTo>
                  <a:pt x="153251" y="102623"/>
                  <a:pt x="163171" y="92361"/>
                  <a:pt x="172749" y="79704"/>
                </a:cubicBezTo>
                <a:cubicBezTo>
                  <a:pt x="172749" y="79704"/>
                  <a:pt x="158382" y="73889"/>
                  <a:pt x="150856" y="68074"/>
                </a:cubicBezTo>
                <a:cubicBezTo>
                  <a:pt x="143331" y="62258"/>
                  <a:pt x="133068" y="63627"/>
                  <a:pt x="126911" y="70126"/>
                </a:cubicBezTo>
                <a:cubicBezTo>
                  <a:pt x="123490" y="70126"/>
                  <a:pt x="119727" y="70468"/>
                  <a:pt x="116307" y="71152"/>
                </a:cubicBezTo>
                <a:cubicBezTo>
                  <a:pt x="120412" y="61574"/>
                  <a:pt x="125885" y="51654"/>
                  <a:pt x="132726" y="41391"/>
                </a:cubicBezTo>
                <a:cubicBezTo>
                  <a:pt x="134095" y="41734"/>
                  <a:pt x="135121" y="41734"/>
                  <a:pt x="136489" y="41734"/>
                </a:cubicBezTo>
                <a:cubicBezTo>
                  <a:pt x="146409" y="41734"/>
                  <a:pt x="154277" y="33524"/>
                  <a:pt x="154277" y="23945"/>
                </a:cubicBezTo>
                <a:cubicBezTo>
                  <a:pt x="154277" y="15051"/>
                  <a:pt x="158382" y="0"/>
                  <a:pt x="158382" y="0"/>
                </a:cubicBezTo>
                <a:cubicBezTo>
                  <a:pt x="142647" y="0"/>
                  <a:pt x="128621" y="1710"/>
                  <a:pt x="121096" y="15394"/>
                </a:cubicBezTo>
                <a:lnTo>
                  <a:pt x="121096" y="15394"/>
                </a:lnTo>
                <a:cubicBezTo>
                  <a:pt x="119727" y="18130"/>
                  <a:pt x="118701" y="21209"/>
                  <a:pt x="118701" y="24288"/>
                </a:cubicBezTo>
                <a:cubicBezTo>
                  <a:pt x="118701" y="28050"/>
                  <a:pt x="119727" y="31129"/>
                  <a:pt x="121780" y="34208"/>
                </a:cubicBezTo>
                <a:cubicBezTo>
                  <a:pt x="117675" y="40365"/>
                  <a:pt x="113912" y="46523"/>
                  <a:pt x="110491" y="52680"/>
                </a:cubicBezTo>
                <a:cubicBezTo>
                  <a:pt x="109123" y="50970"/>
                  <a:pt x="107755" y="49601"/>
                  <a:pt x="106044" y="47891"/>
                </a:cubicBezTo>
                <a:cubicBezTo>
                  <a:pt x="106044" y="47207"/>
                  <a:pt x="106386" y="46523"/>
                  <a:pt x="106386" y="45838"/>
                </a:cubicBezTo>
                <a:cubicBezTo>
                  <a:pt x="106386" y="35918"/>
                  <a:pt x="98176" y="28050"/>
                  <a:pt x="88598" y="28050"/>
                </a:cubicBezTo>
                <a:cubicBezTo>
                  <a:pt x="79020" y="28392"/>
                  <a:pt x="64311" y="24288"/>
                  <a:pt x="64311" y="24288"/>
                </a:cubicBezTo>
                <a:cubicBezTo>
                  <a:pt x="64311" y="40023"/>
                  <a:pt x="66021" y="54048"/>
                  <a:pt x="79704" y="61574"/>
                </a:cubicBezTo>
                <a:lnTo>
                  <a:pt x="79704" y="61574"/>
                </a:lnTo>
                <a:cubicBezTo>
                  <a:pt x="82441" y="62942"/>
                  <a:pt x="85520" y="63969"/>
                  <a:pt x="88598" y="63969"/>
                </a:cubicBezTo>
                <a:cubicBezTo>
                  <a:pt x="92703" y="63969"/>
                  <a:pt x="96124" y="62600"/>
                  <a:pt x="99203" y="60548"/>
                </a:cubicBezTo>
                <a:cubicBezTo>
                  <a:pt x="101255" y="62600"/>
                  <a:pt x="102623" y="64653"/>
                  <a:pt x="103992" y="67047"/>
                </a:cubicBezTo>
                <a:cubicBezTo>
                  <a:pt x="93045" y="92361"/>
                  <a:pt x="90651" y="116307"/>
                  <a:pt x="92019" y="138884"/>
                </a:cubicBezTo>
                <a:cubicBezTo>
                  <a:pt x="91677" y="138542"/>
                  <a:pt x="91335" y="138542"/>
                  <a:pt x="90651" y="138200"/>
                </a:cubicBezTo>
                <a:cubicBezTo>
                  <a:pt x="88256" y="137173"/>
                  <a:pt x="86204" y="135805"/>
                  <a:pt x="83809" y="134779"/>
                </a:cubicBezTo>
                <a:cubicBezTo>
                  <a:pt x="84151" y="132726"/>
                  <a:pt x="84151" y="131016"/>
                  <a:pt x="84151" y="128963"/>
                </a:cubicBezTo>
                <a:cubicBezTo>
                  <a:pt x="84151" y="109123"/>
                  <a:pt x="68074" y="93045"/>
                  <a:pt x="48233" y="93045"/>
                </a:cubicBezTo>
                <a:cubicBezTo>
                  <a:pt x="29761" y="93729"/>
                  <a:pt x="0" y="85520"/>
                  <a:pt x="0" y="85520"/>
                </a:cubicBezTo>
                <a:cubicBezTo>
                  <a:pt x="0" y="116991"/>
                  <a:pt x="3421" y="145041"/>
                  <a:pt x="31129" y="160435"/>
                </a:cubicBezTo>
                <a:lnTo>
                  <a:pt x="31129" y="160435"/>
                </a:lnTo>
                <a:cubicBezTo>
                  <a:pt x="36260" y="163513"/>
                  <a:pt x="42418" y="165224"/>
                  <a:pt x="48917" y="165224"/>
                </a:cubicBezTo>
                <a:cubicBezTo>
                  <a:pt x="61916" y="165224"/>
                  <a:pt x="73205" y="158382"/>
                  <a:pt x="79704" y="148120"/>
                </a:cubicBezTo>
                <a:cubicBezTo>
                  <a:pt x="81415" y="149146"/>
                  <a:pt x="83467" y="149830"/>
                  <a:pt x="85177" y="150856"/>
                </a:cubicBezTo>
                <a:cubicBezTo>
                  <a:pt x="87914" y="152225"/>
                  <a:pt x="90993" y="153593"/>
                  <a:pt x="94071" y="154961"/>
                </a:cubicBezTo>
                <a:cubicBezTo>
                  <a:pt x="95440" y="164882"/>
                  <a:pt x="97150" y="174802"/>
                  <a:pt x="98519" y="184038"/>
                </a:cubicBezTo>
                <a:cubicBezTo>
                  <a:pt x="101939" y="203536"/>
                  <a:pt x="105360" y="222351"/>
                  <a:pt x="103308" y="239797"/>
                </a:cubicBezTo>
                <a:cubicBezTo>
                  <a:pt x="96808" y="242533"/>
                  <a:pt x="90993" y="246296"/>
                  <a:pt x="85862" y="251085"/>
                </a:cubicBezTo>
                <a:cubicBezTo>
                  <a:pt x="79362" y="248007"/>
                  <a:pt x="71836" y="246296"/>
                  <a:pt x="63969" y="246296"/>
                </a:cubicBezTo>
                <a:cubicBezTo>
                  <a:pt x="44128" y="246296"/>
                  <a:pt x="27366" y="257243"/>
                  <a:pt x="18472" y="273663"/>
                </a:cubicBezTo>
                <a:lnTo>
                  <a:pt x="196011" y="273663"/>
                </a:lnTo>
                <a:cubicBezTo>
                  <a:pt x="187801" y="260321"/>
                  <a:pt x="173776" y="251427"/>
                  <a:pt x="157014" y="250059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1E7A260-8F5F-48AE-9DC6-0A9F1B1D2351}"/>
              </a:ext>
            </a:extLst>
          </p:cNvPr>
          <p:cNvSpPr txBox="1"/>
          <p:nvPr/>
        </p:nvSpPr>
        <p:spPr>
          <a:xfrm>
            <a:off x="5485338" y="458461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Подзаголовок</a:t>
            </a:r>
            <a:endParaRPr kumimoji="0" lang="en-ID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86EC542-E498-425C-AE98-73D2DDA815BA}"/>
              </a:ext>
            </a:extLst>
          </p:cNvPr>
          <p:cNvSpPr txBox="1"/>
          <p:nvPr/>
        </p:nvSpPr>
        <p:spPr>
          <a:xfrm>
            <a:off x="5483274" y="4886790"/>
            <a:ext cx="190719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Место для текста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5166DF78-A67B-47AB-8571-79DCED77B3CA}"/>
              </a:ext>
            </a:extLst>
          </p:cNvPr>
          <p:cNvGrpSpPr/>
          <p:nvPr/>
        </p:nvGrpSpPr>
        <p:grpSpPr>
          <a:xfrm>
            <a:off x="9006362" y="4673441"/>
            <a:ext cx="3185638" cy="2184559"/>
            <a:chOff x="9006362" y="4673441"/>
            <a:chExt cx="3185638" cy="2184559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4BFE531-0096-4CBD-BF21-433E23678DEB}"/>
                </a:ext>
              </a:extLst>
            </p:cNvPr>
            <p:cNvSpPr/>
            <p:nvPr/>
          </p:nvSpPr>
          <p:spPr>
            <a:xfrm>
              <a:off x="9006362" y="4673441"/>
              <a:ext cx="3185638" cy="2184559"/>
            </a:xfrm>
            <a:custGeom>
              <a:avLst/>
              <a:gdLst>
                <a:gd name="connsiteX0" fmla="*/ 4657606 w 5000344"/>
                <a:gd name="connsiteY0" fmla="*/ 0 h 3428999"/>
                <a:gd name="connsiteX1" fmla="*/ 4897286 w 5000344"/>
                <a:gd name="connsiteY1" fmla="*/ 4462 h 3428999"/>
                <a:gd name="connsiteX2" fmla="*/ 5000344 w 5000344"/>
                <a:gd name="connsiteY2" fmla="*/ 10231 h 3428999"/>
                <a:gd name="connsiteX3" fmla="*/ 5000344 w 5000344"/>
                <a:gd name="connsiteY3" fmla="*/ 3428999 h 3428999"/>
                <a:gd name="connsiteX4" fmla="*/ 0 w 5000344"/>
                <a:gd name="connsiteY4" fmla="*/ 3428999 h 3428999"/>
                <a:gd name="connsiteX5" fmla="*/ 24047 w 5000344"/>
                <a:gd name="connsiteY5" fmla="*/ 3078405 h 3428999"/>
                <a:gd name="connsiteX6" fmla="*/ 4657606 w 5000344"/>
                <a:gd name="connsiteY6" fmla="*/ 0 h 3428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00344" h="3428999">
                  <a:moveTo>
                    <a:pt x="4657606" y="0"/>
                  </a:moveTo>
                  <a:cubicBezTo>
                    <a:pt x="4737991" y="0"/>
                    <a:pt x="4817901" y="1499"/>
                    <a:pt x="4897286" y="4462"/>
                  </a:cubicBezTo>
                  <a:lnTo>
                    <a:pt x="5000344" y="10231"/>
                  </a:lnTo>
                  <a:lnTo>
                    <a:pt x="5000344" y="3428999"/>
                  </a:lnTo>
                  <a:lnTo>
                    <a:pt x="0" y="3428999"/>
                  </a:lnTo>
                  <a:lnTo>
                    <a:pt x="24047" y="3078405"/>
                  </a:lnTo>
                  <a:cubicBezTo>
                    <a:pt x="262563" y="1349311"/>
                    <a:pt x="2246051" y="0"/>
                    <a:pt x="4657606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756575ED-C447-4C44-97C0-8A7FD18D9937}"/>
                </a:ext>
              </a:extLst>
            </p:cNvPr>
            <p:cNvSpPr/>
            <p:nvPr/>
          </p:nvSpPr>
          <p:spPr>
            <a:xfrm>
              <a:off x="10378578" y="4879845"/>
              <a:ext cx="1813422" cy="1978155"/>
            </a:xfrm>
            <a:custGeom>
              <a:avLst/>
              <a:gdLst>
                <a:gd name="connsiteX0" fmla="*/ 2140578 w 2140578"/>
                <a:gd name="connsiteY0" fmla="*/ 0 h 2335030"/>
                <a:gd name="connsiteX1" fmla="*/ 2140578 w 2140578"/>
                <a:gd name="connsiteY1" fmla="*/ 1023163 h 2335030"/>
                <a:gd name="connsiteX2" fmla="*/ 2115604 w 2140578"/>
                <a:gd name="connsiteY2" fmla="*/ 1024423 h 2335030"/>
                <a:gd name="connsiteX3" fmla="*/ 1020648 w 2140578"/>
                <a:gd name="connsiteY3" fmla="*/ 2237784 h 2335030"/>
                <a:gd name="connsiteX4" fmla="*/ 1025252 w 2140578"/>
                <a:gd name="connsiteY4" fmla="*/ 2335030 h 2335030"/>
                <a:gd name="connsiteX5" fmla="*/ 2976 w 2140578"/>
                <a:gd name="connsiteY5" fmla="*/ 2335030 h 2335030"/>
                <a:gd name="connsiteX6" fmla="*/ 0 w 2140578"/>
                <a:gd name="connsiteY6" fmla="*/ 2237784 h 2335030"/>
                <a:gd name="connsiteX7" fmla="*/ 2125021 w 2140578"/>
                <a:gd name="connsiteY7" fmla="*/ 393 h 2335030"/>
                <a:gd name="connsiteX8" fmla="*/ 2140578 w 2140578"/>
                <a:gd name="connsiteY8" fmla="*/ 0 h 2335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0578" h="2335030">
                  <a:moveTo>
                    <a:pt x="2140578" y="0"/>
                  </a:moveTo>
                  <a:lnTo>
                    <a:pt x="2140578" y="1023163"/>
                  </a:lnTo>
                  <a:lnTo>
                    <a:pt x="2115604" y="1024423"/>
                  </a:lnTo>
                  <a:cubicBezTo>
                    <a:pt x="1500584" y="1086882"/>
                    <a:pt x="1020648" y="1606286"/>
                    <a:pt x="1020648" y="2237784"/>
                  </a:cubicBezTo>
                  <a:lnTo>
                    <a:pt x="1025252" y="2335030"/>
                  </a:lnTo>
                  <a:lnTo>
                    <a:pt x="2976" y="2335030"/>
                  </a:lnTo>
                  <a:lnTo>
                    <a:pt x="0" y="2237784"/>
                  </a:lnTo>
                  <a:cubicBezTo>
                    <a:pt x="0" y="1039163"/>
                    <a:pt x="941310" y="60395"/>
                    <a:pt x="2125021" y="393"/>
                  </a:cubicBezTo>
                  <a:lnTo>
                    <a:pt x="2140578" y="0"/>
                  </a:lnTo>
                  <a:close/>
                </a:path>
              </a:pathLst>
            </a:custGeom>
            <a:solidFill>
              <a:schemeClr val="bg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</p:grpSp>
      <p:sp>
        <p:nvSpPr>
          <p:cNvPr id="49" name="Freeform 16">
            <a:extLst>
              <a:ext uri="{FF2B5EF4-FFF2-40B4-BE49-F238E27FC236}">
                <a16:creationId xmlns:a16="http://schemas.microsoft.com/office/drawing/2014/main" id="{5D6469BF-B178-4079-AE95-3CA7DC76B134}"/>
              </a:ext>
            </a:extLst>
          </p:cNvPr>
          <p:cNvSpPr>
            <a:spLocks/>
          </p:cNvSpPr>
          <p:nvPr/>
        </p:nvSpPr>
        <p:spPr bwMode="auto">
          <a:xfrm rot="21220241">
            <a:off x="9721858" y="6424000"/>
            <a:ext cx="530753" cy="665121"/>
          </a:xfrm>
          <a:custGeom>
            <a:avLst/>
            <a:gdLst>
              <a:gd name="T0" fmla="*/ 148 w 199"/>
              <a:gd name="T1" fmla="*/ 183 h 247"/>
              <a:gd name="T2" fmla="*/ 184 w 199"/>
              <a:gd name="T3" fmla="*/ 111 h 247"/>
              <a:gd name="T4" fmla="*/ 147 w 199"/>
              <a:gd name="T5" fmla="*/ 182 h 247"/>
              <a:gd name="T6" fmla="*/ 127 w 199"/>
              <a:gd name="T7" fmla="*/ 142 h 247"/>
              <a:gd name="T8" fmla="*/ 159 w 199"/>
              <a:gd name="T9" fmla="*/ 77 h 247"/>
              <a:gd name="T10" fmla="*/ 127 w 199"/>
              <a:gd name="T11" fmla="*/ 141 h 247"/>
              <a:gd name="T12" fmla="*/ 103 w 199"/>
              <a:gd name="T13" fmla="*/ 105 h 247"/>
              <a:gd name="T14" fmla="*/ 136 w 199"/>
              <a:gd name="T15" fmla="*/ 0 h 247"/>
              <a:gd name="T16" fmla="*/ 102 w 199"/>
              <a:gd name="T17" fmla="*/ 104 h 247"/>
              <a:gd name="T18" fmla="*/ 82 w 199"/>
              <a:gd name="T19" fmla="*/ 81 h 247"/>
              <a:gd name="T20" fmla="*/ 0 w 199"/>
              <a:gd name="T21" fmla="*/ 2 h 247"/>
              <a:gd name="T22" fmla="*/ 80 w 199"/>
              <a:gd name="T23" fmla="*/ 83 h 247"/>
              <a:gd name="T24" fmla="*/ 89 w 199"/>
              <a:gd name="T25" fmla="*/ 92 h 247"/>
              <a:gd name="T26" fmla="*/ 20 w 199"/>
              <a:gd name="T27" fmla="*/ 125 h 247"/>
              <a:gd name="T28" fmla="*/ 90 w 199"/>
              <a:gd name="T29" fmla="*/ 94 h 247"/>
              <a:gd name="T30" fmla="*/ 118 w 199"/>
              <a:gd name="T31" fmla="*/ 131 h 247"/>
              <a:gd name="T32" fmla="*/ 48 w 199"/>
              <a:gd name="T33" fmla="*/ 149 h 247"/>
              <a:gd name="T34" fmla="*/ 119 w 199"/>
              <a:gd name="T35" fmla="*/ 134 h 247"/>
              <a:gd name="T36" fmla="*/ 141 w 199"/>
              <a:gd name="T37" fmla="*/ 175 h 247"/>
              <a:gd name="T38" fmla="*/ 77 w 199"/>
              <a:gd name="T39" fmla="*/ 174 h 247"/>
              <a:gd name="T40" fmla="*/ 143 w 199"/>
              <a:gd name="T41" fmla="*/ 178 h 247"/>
              <a:gd name="T42" fmla="*/ 166 w 199"/>
              <a:gd name="T43" fmla="*/ 247 h 247"/>
              <a:gd name="T44" fmla="*/ 169 w 199"/>
              <a:gd name="T45" fmla="*/ 246 h 247"/>
              <a:gd name="T46" fmla="*/ 148 w 199"/>
              <a:gd name="T47" fmla="*/ 18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9" h="247">
                <a:moveTo>
                  <a:pt x="148" y="183"/>
                </a:moveTo>
                <a:cubicBezTo>
                  <a:pt x="199" y="136"/>
                  <a:pt x="184" y="111"/>
                  <a:pt x="184" y="111"/>
                </a:cubicBezTo>
                <a:cubicBezTo>
                  <a:pt x="155" y="127"/>
                  <a:pt x="148" y="172"/>
                  <a:pt x="147" y="182"/>
                </a:cubicBezTo>
                <a:cubicBezTo>
                  <a:pt x="142" y="170"/>
                  <a:pt x="135" y="156"/>
                  <a:pt x="127" y="142"/>
                </a:cubicBezTo>
                <a:cubicBezTo>
                  <a:pt x="167" y="114"/>
                  <a:pt x="159" y="77"/>
                  <a:pt x="159" y="77"/>
                </a:cubicBezTo>
                <a:cubicBezTo>
                  <a:pt x="132" y="101"/>
                  <a:pt x="127" y="134"/>
                  <a:pt x="127" y="141"/>
                </a:cubicBezTo>
                <a:cubicBezTo>
                  <a:pt x="120" y="129"/>
                  <a:pt x="112" y="117"/>
                  <a:pt x="103" y="105"/>
                </a:cubicBezTo>
                <a:cubicBezTo>
                  <a:pt x="138" y="58"/>
                  <a:pt x="136" y="0"/>
                  <a:pt x="136" y="0"/>
                </a:cubicBezTo>
                <a:cubicBezTo>
                  <a:pt x="99" y="20"/>
                  <a:pt x="101" y="92"/>
                  <a:pt x="102" y="104"/>
                </a:cubicBezTo>
                <a:cubicBezTo>
                  <a:pt x="96" y="96"/>
                  <a:pt x="89" y="89"/>
                  <a:pt x="82" y="81"/>
                </a:cubicBezTo>
                <a:cubicBezTo>
                  <a:pt x="79" y="24"/>
                  <a:pt x="0" y="2"/>
                  <a:pt x="0" y="2"/>
                </a:cubicBezTo>
                <a:cubicBezTo>
                  <a:pt x="4" y="60"/>
                  <a:pt x="68" y="80"/>
                  <a:pt x="80" y="83"/>
                </a:cubicBezTo>
                <a:cubicBezTo>
                  <a:pt x="83" y="86"/>
                  <a:pt x="86" y="89"/>
                  <a:pt x="89" y="92"/>
                </a:cubicBezTo>
                <a:cubicBezTo>
                  <a:pt x="50" y="86"/>
                  <a:pt x="20" y="125"/>
                  <a:pt x="20" y="125"/>
                </a:cubicBezTo>
                <a:cubicBezTo>
                  <a:pt x="51" y="128"/>
                  <a:pt x="84" y="99"/>
                  <a:pt x="90" y="94"/>
                </a:cubicBezTo>
                <a:cubicBezTo>
                  <a:pt x="101" y="106"/>
                  <a:pt x="110" y="119"/>
                  <a:pt x="118" y="131"/>
                </a:cubicBezTo>
                <a:cubicBezTo>
                  <a:pt x="84" y="114"/>
                  <a:pt x="48" y="149"/>
                  <a:pt x="48" y="149"/>
                </a:cubicBezTo>
                <a:cubicBezTo>
                  <a:pt x="90" y="158"/>
                  <a:pt x="114" y="138"/>
                  <a:pt x="119" y="134"/>
                </a:cubicBezTo>
                <a:cubicBezTo>
                  <a:pt x="128" y="148"/>
                  <a:pt x="135" y="162"/>
                  <a:pt x="141" y="175"/>
                </a:cubicBezTo>
                <a:cubicBezTo>
                  <a:pt x="115" y="152"/>
                  <a:pt x="77" y="174"/>
                  <a:pt x="77" y="174"/>
                </a:cubicBezTo>
                <a:cubicBezTo>
                  <a:pt x="106" y="188"/>
                  <a:pt x="136" y="180"/>
                  <a:pt x="143" y="178"/>
                </a:cubicBezTo>
                <a:cubicBezTo>
                  <a:pt x="160" y="216"/>
                  <a:pt x="166" y="246"/>
                  <a:pt x="166" y="247"/>
                </a:cubicBezTo>
                <a:cubicBezTo>
                  <a:pt x="169" y="246"/>
                  <a:pt x="169" y="246"/>
                  <a:pt x="169" y="246"/>
                </a:cubicBezTo>
                <a:cubicBezTo>
                  <a:pt x="168" y="246"/>
                  <a:pt x="163" y="219"/>
                  <a:pt x="148" y="183"/>
                </a:cubicBezTo>
                <a:close/>
              </a:path>
            </a:pathLst>
          </a:custGeom>
          <a:solidFill>
            <a:schemeClr val="tx2">
              <a:lumMod val="50000"/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50" name="Freeform 17">
            <a:extLst>
              <a:ext uri="{FF2B5EF4-FFF2-40B4-BE49-F238E27FC236}">
                <a16:creationId xmlns:a16="http://schemas.microsoft.com/office/drawing/2014/main" id="{E9113ED2-02AF-4D83-9714-EC3CB12CA669}"/>
              </a:ext>
            </a:extLst>
          </p:cNvPr>
          <p:cNvSpPr>
            <a:spLocks/>
          </p:cNvSpPr>
          <p:nvPr/>
        </p:nvSpPr>
        <p:spPr bwMode="auto">
          <a:xfrm>
            <a:off x="11158717" y="4930508"/>
            <a:ext cx="731838" cy="747713"/>
          </a:xfrm>
          <a:custGeom>
            <a:avLst/>
            <a:gdLst>
              <a:gd name="T0" fmla="*/ 157 w 193"/>
              <a:gd name="T1" fmla="*/ 170 h 196"/>
              <a:gd name="T2" fmla="*/ 49 w 193"/>
              <a:gd name="T3" fmla="*/ 127 h 196"/>
              <a:gd name="T4" fmla="*/ 100 w 193"/>
              <a:gd name="T5" fmla="*/ 94 h 196"/>
              <a:gd name="T6" fmla="*/ 193 w 193"/>
              <a:gd name="T7" fmla="*/ 48 h 196"/>
              <a:gd name="T8" fmla="*/ 98 w 193"/>
              <a:gd name="T9" fmla="*/ 92 h 196"/>
              <a:gd name="T10" fmla="*/ 80 w 193"/>
              <a:gd name="T11" fmla="*/ 102 h 196"/>
              <a:gd name="T12" fmla="*/ 65 w 193"/>
              <a:gd name="T13" fmla="*/ 0 h 196"/>
              <a:gd name="T14" fmla="*/ 78 w 193"/>
              <a:gd name="T15" fmla="*/ 103 h 196"/>
              <a:gd name="T16" fmla="*/ 31 w 193"/>
              <a:gd name="T17" fmla="*/ 140 h 196"/>
              <a:gd name="T18" fmla="*/ 15 w 193"/>
              <a:gd name="T19" fmla="*/ 41 h 196"/>
              <a:gd name="T20" fmla="*/ 29 w 193"/>
              <a:gd name="T21" fmla="*/ 141 h 196"/>
              <a:gd name="T22" fmla="*/ 0 w 193"/>
              <a:gd name="T23" fmla="*/ 170 h 196"/>
              <a:gd name="T24" fmla="*/ 2 w 193"/>
              <a:gd name="T25" fmla="*/ 171 h 196"/>
              <a:gd name="T26" fmla="*/ 13 w 193"/>
              <a:gd name="T27" fmla="*/ 160 h 196"/>
              <a:gd name="T28" fmla="*/ 93 w 193"/>
              <a:gd name="T29" fmla="*/ 193 h 196"/>
              <a:gd name="T30" fmla="*/ 14 w 193"/>
              <a:gd name="T31" fmla="*/ 159 h 196"/>
              <a:gd name="T32" fmla="*/ 48 w 193"/>
              <a:gd name="T33" fmla="*/ 128 h 196"/>
              <a:gd name="T34" fmla="*/ 157 w 193"/>
              <a:gd name="T35" fmla="*/ 17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3" h="196">
                <a:moveTo>
                  <a:pt x="157" y="170"/>
                </a:moveTo>
                <a:cubicBezTo>
                  <a:pt x="135" y="132"/>
                  <a:pt x="61" y="128"/>
                  <a:pt x="49" y="127"/>
                </a:cubicBezTo>
                <a:cubicBezTo>
                  <a:pt x="64" y="115"/>
                  <a:pt x="81" y="103"/>
                  <a:pt x="100" y="94"/>
                </a:cubicBezTo>
                <a:cubicBezTo>
                  <a:pt x="155" y="108"/>
                  <a:pt x="193" y="48"/>
                  <a:pt x="193" y="48"/>
                </a:cubicBezTo>
                <a:cubicBezTo>
                  <a:pt x="145" y="31"/>
                  <a:pt x="102" y="86"/>
                  <a:pt x="98" y="92"/>
                </a:cubicBezTo>
                <a:cubicBezTo>
                  <a:pt x="92" y="95"/>
                  <a:pt x="86" y="99"/>
                  <a:pt x="80" y="102"/>
                </a:cubicBezTo>
                <a:cubicBezTo>
                  <a:pt x="96" y="71"/>
                  <a:pt x="65" y="0"/>
                  <a:pt x="65" y="0"/>
                </a:cubicBezTo>
                <a:cubicBezTo>
                  <a:pt x="48" y="60"/>
                  <a:pt x="74" y="98"/>
                  <a:pt x="78" y="103"/>
                </a:cubicBezTo>
                <a:cubicBezTo>
                  <a:pt x="60" y="115"/>
                  <a:pt x="44" y="128"/>
                  <a:pt x="31" y="140"/>
                </a:cubicBezTo>
                <a:cubicBezTo>
                  <a:pt x="52" y="94"/>
                  <a:pt x="15" y="41"/>
                  <a:pt x="15" y="41"/>
                </a:cubicBezTo>
                <a:cubicBezTo>
                  <a:pt x="2" y="91"/>
                  <a:pt x="25" y="135"/>
                  <a:pt x="29" y="141"/>
                </a:cubicBezTo>
                <a:cubicBezTo>
                  <a:pt x="12" y="157"/>
                  <a:pt x="1" y="170"/>
                  <a:pt x="0" y="170"/>
                </a:cubicBezTo>
                <a:cubicBezTo>
                  <a:pt x="2" y="171"/>
                  <a:pt x="2" y="171"/>
                  <a:pt x="2" y="171"/>
                </a:cubicBezTo>
                <a:cubicBezTo>
                  <a:pt x="2" y="171"/>
                  <a:pt x="6" y="167"/>
                  <a:pt x="13" y="160"/>
                </a:cubicBezTo>
                <a:cubicBezTo>
                  <a:pt x="36" y="196"/>
                  <a:pt x="93" y="193"/>
                  <a:pt x="93" y="193"/>
                </a:cubicBezTo>
                <a:cubicBezTo>
                  <a:pt x="74" y="166"/>
                  <a:pt x="23" y="160"/>
                  <a:pt x="14" y="159"/>
                </a:cubicBezTo>
                <a:cubicBezTo>
                  <a:pt x="22" y="151"/>
                  <a:pt x="34" y="139"/>
                  <a:pt x="48" y="128"/>
                </a:cubicBezTo>
                <a:cubicBezTo>
                  <a:pt x="87" y="181"/>
                  <a:pt x="157" y="170"/>
                  <a:pt x="157" y="170"/>
                </a:cubicBezTo>
                <a:close/>
              </a:path>
            </a:pathLst>
          </a:custGeom>
          <a:solidFill>
            <a:schemeClr val="tx2">
              <a:lumMod val="50000"/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175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6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6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6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31" grpId="0" animBg="1"/>
      <p:bldP spid="32" grpId="0" animBg="1"/>
      <p:bldP spid="33" grpId="0" animBg="1"/>
      <p:bldP spid="35" grpId="0"/>
      <p:bldP spid="36" grpId="0" animBg="1"/>
      <p:bldP spid="37" grpId="0"/>
      <p:bldP spid="38" grpId="0"/>
      <p:bldP spid="49" grpId="0" animBg="1"/>
      <p:bldP spid="5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1B13494B-8C1C-4137-BB34-6A90D72DABF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02" b="38802"/>
          <a:stretch>
            <a:fillRect/>
          </a:stretch>
        </p:blipFill>
        <p:spPr/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58F0762-9978-48F1-801C-ACBB36615B94}"/>
              </a:ext>
            </a:extLst>
          </p:cNvPr>
          <p:cNvSpPr/>
          <p:nvPr/>
        </p:nvSpPr>
        <p:spPr>
          <a:xfrm>
            <a:off x="7639050" y="1381125"/>
            <a:ext cx="3962400" cy="4591050"/>
          </a:xfrm>
          <a:prstGeom prst="roundRect">
            <a:avLst>
              <a:gd name="adj" fmla="val 4579"/>
            </a:avLst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856766A-A448-4ADD-B3FD-130C6B3306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ru-RU" dirty="0"/>
              <a:t>Заголовок слайда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7B6C69A-C151-4192-9D24-0F9D2DD70B18}"/>
              </a:ext>
            </a:extLst>
          </p:cNvPr>
          <p:cNvSpPr txBox="1"/>
          <p:nvPr/>
        </p:nvSpPr>
        <p:spPr>
          <a:xfrm>
            <a:off x="1233111" y="3773972"/>
            <a:ext cx="6086516" cy="889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Место для вашего текста. Место для вашего текста. Место для вашего текста. Место для вашего текста.</a:t>
            </a:r>
          </a:p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Место для вашего текста. </a:t>
            </a:r>
            <a:endParaRPr lang="en-US" sz="1200" dirty="0">
              <a:solidFill>
                <a:srgbClr val="FFFFFF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42D0A47-627A-497D-AE50-87D1AA408374}"/>
              </a:ext>
            </a:extLst>
          </p:cNvPr>
          <p:cNvGrpSpPr/>
          <p:nvPr/>
        </p:nvGrpSpPr>
        <p:grpSpPr>
          <a:xfrm>
            <a:off x="7636252" y="1534692"/>
            <a:ext cx="3612072" cy="4437483"/>
            <a:chOff x="789740" y="1888849"/>
            <a:chExt cx="2852933" cy="3504869"/>
          </a:xfrm>
        </p:grpSpPr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2D4B9C8C-DE2B-48E4-8D46-B9A513A378D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724471" y="3242294"/>
              <a:ext cx="561252" cy="703340"/>
            </a:xfrm>
            <a:custGeom>
              <a:avLst/>
              <a:gdLst>
                <a:gd name="T0" fmla="*/ 148 w 199"/>
                <a:gd name="T1" fmla="*/ 183 h 247"/>
                <a:gd name="T2" fmla="*/ 184 w 199"/>
                <a:gd name="T3" fmla="*/ 111 h 247"/>
                <a:gd name="T4" fmla="*/ 147 w 199"/>
                <a:gd name="T5" fmla="*/ 182 h 247"/>
                <a:gd name="T6" fmla="*/ 127 w 199"/>
                <a:gd name="T7" fmla="*/ 142 h 247"/>
                <a:gd name="T8" fmla="*/ 159 w 199"/>
                <a:gd name="T9" fmla="*/ 77 h 247"/>
                <a:gd name="T10" fmla="*/ 127 w 199"/>
                <a:gd name="T11" fmla="*/ 141 h 247"/>
                <a:gd name="T12" fmla="*/ 103 w 199"/>
                <a:gd name="T13" fmla="*/ 105 h 247"/>
                <a:gd name="T14" fmla="*/ 136 w 199"/>
                <a:gd name="T15" fmla="*/ 0 h 247"/>
                <a:gd name="T16" fmla="*/ 102 w 199"/>
                <a:gd name="T17" fmla="*/ 104 h 247"/>
                <a:gd name="T18" fmla="*/ 82 w 199"/>
                <a:gd name="T19" fmla="*/ 81 h 247"/>
                <a:gd name="T20" fmla="*/ 0 w 199"/>
                <a:gd name="T21" fmla="*/ 2 h 247"/>
                <a:gd name="T22" fmla="*/ 80 w 199"/>
                <a:gd name="T23" fmla="*/ 83 h 247"/>
                <a:gd name="T24" fmla="*/ 89 w 199"/>
                <a:gd name="T25" fmla="*/ 92 h 247"/>
                <a:gd name="T26" fmla="*/ 20 w 199"/>
                <a:gd name="T27" fmla="*/ 125 h 247"/>
                <a:gd name="T28" fmla="*/ 90 w 199"/>
                <a:gd name="T29" fmla="*/ 94 h 247"/>
                <a:gd name="T30" fmla="*/ 118 w 199"/>
                <a:gd name="T31" fmla="*/ 131 h 247"/>
                <a:gd name="T32" fmla="*/ 48 w 199"/>
                <a:gd name="T33" fmla="*/ 149 h 247"/>
                <a:gd name="T34" fmla="*/ 119 w 199"/>
                <a:gd name="T35" fmla="*/ 134 h 247"/>
                <a:gd name="T36" fmla="*/ 141 w 199"/>
                <a:gd name="T37" fmla="*/ 175 h 247"/>
                <a:gd name="T38" fmla="*/ 77 w 199"/>
                <a:gd name="T39" fmla="*/ 174 h 247"/>
                <a:gd name="T40" fmla="*/ 143 w 199"/>
                <a:gd name="T41" fmla="*/ 178 h 247"/>
                <a:gd name="T42" fmla="*/ 166 w 199"/>
                <a:gd name="T43" fmla="*/ 247 h 247"/>
                <a:gd name="T44" fmla="*/ 169 w 199"/>
                <a:gd name="T45" fmla="*/ 246 h 247"/>
                <a:gd name="T46" fmla="*/ 148 w 199"/>
                <a:gd name="T47" fmla="*/ 18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9" h="247">
                  <a:moveTo>
                    <a:pt x="148" y="183"/>
                  </a:moveTo>
                  <a:cubicBezTo>
                    <a:pt x="199" y="136"/>
                    <a:pt x="184" y="111"/>
                    <a:pt x="184" y="111"/>
                  </a:cubicBezTo>
                  <a:cubicBezTo>
                    <a:pt x="155" y="127"/>
                    <a:pt x="148" y="172"/>
                    <a:pt x="147" y="182"/>
                  </a:cubicBezTo>
                  <a:cubicBezTo>
                    <a:pt x="142" y="170"/>
                    <a:pt x="135" y="156"/>
                    <a:pt x="127" y="142"/>
                  </a:cubicBezTo>
                  <a:cubicBezTo>
                    <a:pt x="167" y="114"/>
                    <a:pt x="159" y="77"/>
                    <a:pt x="159" y="77"/>
                  </a:cubicBezTo>
                  <a:cubicBezTo>
                    <a:pt x="132" y="101"/>
                    <a:pt x="127" y="134"/>
                    <a:pt x="127" y="141"/>
                  </a:cubicBezTo>
                  <a:cubicBezTo>
                    <a:pt x="120" y="129"/>
                    <a:pt x="112" y="117"/>
                    <a:pt x="103" y="105"/>
                  </a:cubicBezTo>
                  <a:cubicBezTo>
                    <a:pt x="138" y="58"/>
                    <a:pt x="136" y="0"/>
                    <a:pt x="136" y="0"/>
                  </a:cubicBezTo>
                  <a:cubicBezTo>
                    <a:pt x="99" y="20"/>
                    <a:pt x="101" y="92"/>
                    <a:pt x="102" y="104"/>
                  </a:cubicBezTo>
                  <a:cubicBezTo>
                    <a:pt x="96" y="96"/>
                    <a:pt x="89" y="89"/>
                    <a:pt x="82" y="81"/>
                  </a:cubicBezTo>
                  <a:cubicBezTo>
                    <a:pt x="79" y="24"/>
                    <a:pt x="0" y="2"/>
                    <a:pt x="0" y="2"/>
                  </a:cubicBezTo>
                  <a:cubicBezTo>
                    <a:pt x="4" y="60"/>
                    <a:pt x="68" y="80"/>
                    <a:pt x="80" y="83"/>
                  </a:cubicBezTo>
                  <a:cubicBezTo>
                    <a:pt x="83" y="86"/>
                    <a:pt x="86" y="89"/>
                    <a:pt x="89" y="92"/>
                  </a:cubicBezTo>
                  <a:cubicBezTo>
                    <a:pt x="50" y="86"/>
                    <a:pt x="20" y="125"/>
                    <a:pt x="20" y="125"/>
                  </a:cubicBezTo>
                  <a:cubicBezTo>
                    <a:pt x="51" y="128"/>
                    <a:pt x="84" y="99"/>
                    <a:pt x="90" y="94"/>
                  </a:cubicBezTo>
                  <a:cubicBezTo>
                    <a:pt x="101" y="106"/>
                    <a:pt x="110" y="119"/>
                    <a:pt x="118" y="131"/>
                  </a:cubicBezTo>
                  <a:cubicBezTo>
                    <a:pt x="84" y="114"/>
                    <a:pt x="48" y="149"/>
                    <a:pt x="48" y="149"/>
                  </a:cubicBezTo>
                  <a:cubicBezTo>
                    <a:pt x="90" y="158"/>
                    <a:pt x="114" y="138"/>
                    <a:pt x="119" y="134"/>
                  </a:cubicBezTo>
                  <a:cubicBezTo>
                    <a:pt x="128" y="148"/>
                    <a:pt x="135" y="162"/>
                    <a:pt x="141" y="175"/>
                  </a:cubicBezTo>
                  <a:cubicBezTo>
                    <a:pt x="115" y="152"/>
                    <a:pt x="77" y="174"/>
                    <a:pt x="77" y="174"/>
                  </a:cubicBezTo>
                  <a:cubicBezTo>
                    <a:pt x="106" y="188"/>
                    <a:pt x="136" y="180"/>
                    <a:pt x="143" y="178"/>
                  </a:cubicBezTo>
                  <a:cubicBezTo>
                    <a:pt x="160" y="216"/>
                    <a:pt x="166" y="246"/>
                    <a:pt x="166" y="247"/>
                  </a:cubicBezTo>
                  <a:cubicBezTo>
                    <a:pt x="169" y="246"/>
                    <a:pt x="169" y="246"/>
                    <a:pt x="169" y="246"/>
                  </a:cubicBezTo>
                  <a:cubicBezTo>
                    <a:pt x="168" y="246"/>
                    <a:pt x="163" y="219"/>
                    <a:pt x="148" y="183"/>
                  </a:cubicBezTo>
                  <a:close/>
                </a:path>
              </a:pathLst>
            </a:custGeom>
            <a:solidFill>
              <a:schemeClr val="accent1">
                <a:lumMod val="50000"/>
                <a:alpha val="2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0C65591D-D53D-4A48-9254-F7DC4FFA2960}"/>
                </a:ext>
              </a:extLst>
            </p:cNvPr>
            <p:cNvSpPr>
              <a:spLocks/>
            </p:cNvSpPr>
            <p:nvPr/>
          </p:nvSpPr>
          <p:spPr bwMode="auto">
            <a:xfrm rot="20405481">
              <a:off x="789740" y="1888849"/>
              <a:ext cx="372454" cy="380532"/>
            </a:xfrm>
            <a:custGeom>
              <a:avLst/>
              <a:gdLst>
                <a:gd name="T0" fmla="*/ 157 w 193"/>
                <a:gd name="T1" fmla="*/ 170 h 196"/>
                <a:gd name="T2" fmla="*/ 49 w 193"/>
                <a:gd name="T3" fmla="*/ 127 h 196"/>
                <a:gd name="T4" fmla="*/ 100 w 193"/>
                <a:gd name="T5" fmla="*/ 94 h 196"/>
                <a:gd name="T6" fmla="*/ 193 w 193"/>
                <a:gd name="T7" fmla="*/ 48 h 196"/>
                <a:gd name="T8" fmla="*/ 98 w 193"/>
                <a:gd name="T9" fmla="*/ 92 h 196"/>
                <a:gd name="T10" fmla="*/ 80 w 193"/>
                <a:gd name="T11" fmla="*/ 102 h 196"/>
                <a:gd name="T12" fmla="*/ 65 w 193"/>
                <a:gd name="T13" fmla="*/ 0 h 196"/>
                <a:gd name="T14" fmla="*/ 78 w 193"/>
                <a:gd name="T15" fmla="*/ 103 h 196"/>
                <a:gd name="T16" fmla="*/ 31 w 193"/>
                <a:gd name="T17" fmla="*/ 140 h 196"/>
                <a:gd name="T18" fmla="*/ 15 w 193"/>
                <a:gd name="T19" fmla="*/ 41 h 196"/>
                <a:gd name="T20" fmla="*/ 29 w 193"/>
                <a:gd name="T21" fmla="*/ 141 h 196"/>
                <a:gd name="T22" fmla="*/ 0 w 193"/>
                <a:gd name="T23" fmla="*/ 170 h 196"/>
                <a:gd name="T24" fmla="*/ 2 w 193"/>
                <a:gd name="T25" fmla="*/ 171 h 196"/>
                <a:gd name="T26" fmla="*/ 13 w 193"/>
                <a:gd name="T27" fmla="*/ 160 h 196"/>
                <a:gd name="T28" fmla="*/ 93 w 193"/>
                <a:gd name="T29" fmla="*/ 193 h 196"/>
                <a:gd name="T30" fmla="*/ 14 w 193"/>
                <a:gd name="T31" fmla="*/ 159 h 196"/>
                <a:gd name="T32" fmla="*/ 48 w 193"/>
                <a:gd name="T33" fmla="*/ 128 h 196"/>
                <a:gd name="T34" fmla="*/ 157 w 193"/>
                <a:gd name="T35" fmla="*/ 17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3" h="196">
                  <a:moveTo>
                    <a:pt x="157" y="170"/>
                  </a:moveTo>
                  <a:cubicBezTo>
                    <a:pt x="135" y="132"/>
                    <a:pt x="61" y="128"/>
                    <a:pt x="49" y="127"/>
                  </a:cubicBezTo>
                  <a:cubicBezTo>
                    <a:pt x="64" y="115"/>
                    <a:pt x="81" y="103"/>
                    <a:pt x="100" y="94"/>
                  </a:cubicBezTo>
                  <a:cubicBezTo>
                    <a:pt x="155" y="108"/>
                    <a:pt x="193" y="48"/>
                    <a:pt x="193" y="48"/>
                  </a:cubicBezTo>
                  <a:cubicBezTo>
                    <a:pt x="145" y="31"/>
                    <a:pt x="102" y="86"/>
                    <a:pt x="98" y="92"/>
                  </a:cubicBezTo>
                  <a:cubicBezTo>
                    <a:pt x="92" y="95"/>
                    <a:pt x="86" y="99"/>
                    <a:pt x="80" y="102"/>
                  </a:cubicBezTo>
                  <a:cubicBezTo>
                    <a:pt x="96" y="71"/>
                    <a:pt x="65" y="0"/>
                    <a:pt x="65" y="0"/>
                  </a:cubicBezTo>
                  <a:cubicBezTo>
                    <a:pt x="48" y="60"/>
                    <a:pt x="74" y="98"/>
                    <a:pt x="78" y="103"/>
                  </a:cubicBezTo>
                  <a:cubicBezTo>
                    <a:pt x="60" y="115"/>
                    <a:pt x="44" y="128"/>
                    <a:pt x="31" y="140"/>
                  </a:cubicBezTo>
                  <a:cubicBezTo>
                    <a:pt x="52" y="94"/>
                    <a:pt x="15" y="41"/>
                    <a:pt x="15" y="41"/>
                  </a:cubicBezTo>
                  <a:cubicBezTo>
                    <a:pt x="2" y="91"/>
                    <a:pt x="25" y="135"/>
                    <a:pt x="29" y="141"/>
                  </a:cubicBezTo>
                  <a:cubicBezTo>
                    <a:pt x="12" y="157"/>
                    <a:pt x="1" y="170"/>
                    <a:pt x="0" y="170"/>
                  </a:cubicBezTo>
                  <a:cubicBezTo>
                    <a:pt x="2" y="171"/>
                    <a:pt x="2" y="171"/>
                    <a:pt x="2" y="171"/>
                  </a:cubicBezTo>
                  <a:cubicBezTo>
                    <a:pt x="2" y="171"/>
                    <a:pt x="6" y="167"/>
                    <a:pt x="13" y="160"/>
                  </a:cubicBezTo>
                  <a:cubicBezTo>
                    <a:pt x="36" y="196"/>
                    <a:pt x="93" y="193"/>
                    <a:pt x="93" y="193"/>
                  </a:cubicBezTo>
                  <a:cubicBezTo>
                    <a:pt x="74" y="166"/>
                    <a:pt x="23" y="160"/>
                    <a:pt x="14" y="159"/>
                  </a:cubicBezTo>
                  <a:cubicBezTo>
                    <a:pt x="22" y="151"/>
                    <a:pt x="34" y="139"/>
                    <a:pt x="48" y="128"/>
                  </a:cubicBezTo>
                  <a:cubicBezTo>
                    <a:pt x="87" y="181"/>
                    <a:pt x="157" y="170"/>
                    <a:pt x="157" y="170"/>
                  </a:cubicBezTo>
                  <a:close/>
                </a:path>
              </a:pathLst>
            </a:custGeom>
            <a:solidFill>
              <a:schemeClr val="accent1">
                <a:lumMod val="50000"/>
                <a:alpha val="2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B5C60A31-5268-4B9B-A8F8-52FDE7281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8024" y="4690378"/>
              <a:ext cx="561252" cy="703340"/>
            </a:xfrm>
            <a:custGeom>
              <a:avLst/>
              <a:gdLst>
                <a:gd name="T0" fmla="*/ 148 w 199"/>
                <a:gd name="T1" fmla="*/ 183 h 247"/>
                <a:gd name="T2" fmla="*/ 184 w 199"/>
                <a:gd name="T3" fmla="*/ 111 h 247"/>
                <a:gd name="T4" fmla="*/ 147 w 199"/>
                <a:gd name="T5" fmla="*/ 182 h 247"/>
                <a:gd name="T6" fmla="*/ 127 w 199"/>
                <a:gd name="T7" fmla="*/ 142 h 247"/>
                <a:gd name="T8" fmla="*/ 159 w 199"/>
                <a:gd name="T9" fmla="*/ 77 h 247"/>
                <a:gd name="T10" fmla="*/ 127 w 199"/>
                <a:gd name="T11" fmla="*/ 141 h 247"/>
                <a:gd name="T12" fmla="*/ 103 w 199"/>
                <a:gd name="T13" fmla="*/ 105 h 247"/>
                <a:gd name="T14" fmla="*/ 136 w 199"/>
                <a:gd name="T15" fmla="*/ 0 h 247"/>
                <a:gd name="T16" fmla="*/ 102 w 199"/>
                <a:gd name="T17" fmla="*/ 104 h 247"/>
                <a:gd name="T18" fmla="*/ 82 w 199"/>
                <a:gd name="T19" fmla="*/ 81 h 247"/>
                <a:gd name="T20" fmla="*/ 0 w 199"/>
                <a:gd name="T21" fmla="*/ 2 h 247"/>
                <a:gd name="T22" fmla="*/ 80 w 199"/>
                <a:gd name="T23" fmla="*/ 83 h 247"/>
                <a:gd name="T24" fmla="*/ 89 w 199"/>
                <a:gd name="T25" fmla="*/ 92 h 247"/>
                <a:gd name="T26" fmla="*/ 20 w 199"/>
                <a:gd name="T27" fmla="*/ 125 h 247"/>
                <a:gd name="T28" fmla="*/ 90 w 199"/>
                <a:gd name="T29" fmla="*/ 94 h 247"/>
                <a:gd name="T30" fmla="*/ 118 w 199"/>
                <a:gd name="T31" fmla="*/ 131 h 247"/>
                <a:gd name="T32" fmla="*/ 48 w 199"/>
                <a:gd name="T33" fmla="*/ 149 h 247"/>
                <a:gd name="T34" fmla="*/ 119 w 199"/>
                <a:gd name="T35" fmla="*/ 134 h 247"/>
                <a:gd name="T36" fmla="*/ 141 w 199"/>
                <a:gd name="T37" fmla="*/ 175 h 247"/>
                <a:gd name="T38" fmla="*/ 77 w 199"/>
                <a:gd name="T39" fmla="*/ 174 h 247"/>
                <a:gd name="T40" fmla="*/ 143 w 199"/>
                <a:gd name="T41" fmla="*/ 178 h 247"/>
                <a:gd name="T42" fmla="*/ 166 w 199"/>
                <a:gd name="T43" fmla="*/ 247 h 247"/>
                <a:gd name="T44" fmla="*/ 169 w 199"/>
                <a:gd name="T45" fmla="*/ 246 h 247"/>
                <a:gd name="T46" fmla="*/ 148 w 199"/>
                <a:gd name="T47" fmla="*/ 18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9" h="247">
                  <a:moveTo>
                    <a:pt x="148" y="183"/>
                  </a:moveTo>
                  <a:cubicBezTo>
                    <a:pt x="199" y="136"/>
                    <a:pt x="184" y="111"/>
                    <a:pt x="184" y="111"/>
                  </a:cubicBezTo>
                  <a:cubicBezTo>
                    <a:pt x="155" y="127"/>
                    <a:pt x="148" y="172"/>
                    <a:pt x="147" y="182"/>
                  </a:cubicBezTo>
                  <a:cubicBezTo>
                    <a:pt x="142" y="170"/>
                    <a:pt x="135" y="156"/>
                    <a:pt x="127" y="142"/>
                  </a:cubicBezTo>
                  <a:cubicBezTo>
                    <a:pt x="167" y="114"/>
                    <a:pt x="159" y="77"/>
                    <a:pt x="159" y="77"/>
                  </a:cubicBezTo>
                  <a:cubicBezTo>
                    <a:pt x="132" y="101"/>
                    <a:pt x="127" y="134"/>
                    <a:pt x="127" y="141"/>
                  </a:cubicBezTo>
                  <a:cubicBezTo>
                    <a:pt x="120" y="129"/>
                    <a:pt x="112" y="117"/>
                    <a:pt x="103" y="105"/>
                  </a:cubicBezTo>
                  <a:cubicBezTo>
                    <a:pt x="138" y="58"/>
                    <a:pt x="136" y="0"/>
                    <a:pt x="136" y="0"/>
                  </a:cubicBezTo>
                  <a:cubicBezTo>
                    <a:pt x="99" y="20"/>
                    <a:pt x="101" y="92"/>
                    <a:pt x="102" y="104"/>
                  </a:cubicBezTo>
                  <a:cubicBezTo>
                    <a:pt x="96" y="96"/>
                    <a:pt x="89" y="89"/>
                    <a:pt x="82" y="81"/>
                  </a:cubicBezTo>
                  <a:cubicBezTo>
                    <a:pt x="79" y="24"/>
                    <a:pt x="0" y="2"/>
                    <a:pt x="0" y="2"/>
                  </a:cubicBezTo>
                  <a:cubicBezTo>
                    <a:pt x="4" y="60"/>
                    <a:pt x="68" y="80"/>
                    <a:pt x="80" y="83"/>
                  </a:cubicBezTo>
                  <a:cubicBezTo>
                    <a:pt x="83" y="86"/>
                    <a:pt x="86" y="89"/>
                    <a:pt x="89" y="92"/>
                  </a:cubicBezTo>
                  <a:cubicBezTo>
                    <a:pt x="50" y="86"/>
                    <a:pt x="20" y="125"/>
                    <a:pt x="20" y="125"/>
                  </a:cubicBezTo>
                  <a:cubicBezTo>
                    <a:pt x="51" y="128"/>
                    <a:pt x="84" y="99"/>
                    <a:pt x="90" y="94"/>
                  </a:cubicBezTo>
                  <a:cubicBezTo>
                    <a:pt x="101" y="106"/>
                    <a:pt x="110" y="119"/>
                    <a:pt x="118" y="131"/>
                  </a:cubicBezTo>
                  <a:cubicBezTo>
                    <a:pt x="84" y="114"/>
                    <a:pt x="48" y="149"/>
                    <a:pt x="48" y="149"/>
                  </a:cubicBezTo>
                  <a:cubicBezTo>
                    <a:pt x="90" y="158"/>
                    <a:pt x="114" y="138"/>
                    <a:pt x="119" y="134"/>
                  </a:cubicBezTo>
                  <a:cubicBezTo>
                    <a:pt x="128" y="148"/>
                    <a:pt x="135" y="162"/>
                    <a:pt x="141" y="175"/>
                  </a:cubicBezTo>
                  <a:cubicBezTo>
                    <a:pt x="115" y="152"/>
                    <a:pt x="77" y="174"/>
                    <a:pt x="77" y="174"/>
                  </a:cubicBezTo>
                  <a:cubicBezTo>
                    <a:pt x="106" y="188"/>
                    <a:pt x="136" y="180"/>
                    <a:pt x="143" y="178"/>
                  </a:cubicBezTo>
                  <a:cubicBezTo>
                    <a:pt x="160" y="216"/>
                    <a:pt x="166" y="246"/>
                    <a:pt x="166" y="247"/>
                  </a:cubicBezTo>
                  <a:cubicBezTo>
                    <a:pt x="169" y="246"/>
                    <a:pt x="169" y="246"/>
                    <a:pt x="169" y="246"/>
                  </a:cubicBezTo>
                  <a:cubicBezTo>
                    <a:pt x="168" y="246"/>
                    <a:pt x="163" y="219"/>
                    <a:pt x="148" y="183"/>
                  </a:cubicBezTo>
                  <a:close/>
                </a:path>
              </a:pathLst>
            </a:custGeom>
            <a:solidFill>
              <a:schemeClr val="accent1">
                <a:lumMod val="50000"/>
                <a:alpha val="2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32" name="Freeform 16">
              <a:extLst>
                <a:ext uri="{FF2B5EF4-FFF2-40B4-BE49-F238E27FC236}">
                  <a16:creationId xmlns:a16="http://schemas.microsoft.com/office/drawing/2014/main" id="{C6A09E6D-D0C0-477B-A4EC-E8D9AFC43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943" y="1987330"/>
              <a:ext cx="561252" cy="703340"/>
            </a:xfrm>
            <a:custGeom>
              <a:avLst/>
              <a:gdLst>
                <a:gd name="T0" fmla="*/ 148 w 199"/>
                <a:gd name="T1" fmla="*/ 183 h 247"/>
                <a:gd name="T2" fmla="*/ 184 w 199"/>
                <a:gd name="T3" fmla="*/ 111 h 247"/>
                <a:gd name="T4" fmla="*/ 147 w 199"/>
                <a:gd name="T5" fmla="*/ 182 h 247"/>
                <a:gd name="T6" fmla="*/ 127 w 199"/>
                <a:gd name="T7" fmla="*/ 142 h 247"/>
                <a:gd name="T8" fmla="*/ 159 w 199"/>
                <a:gd name="T9" fmla="*/ 77 h 247"/>
                <a:gd name="T10" fmla="*/ 127 w 199"/>
                <a:gd name="T11" fmla="*/ 141 h 247"/>
                <a:gd name="T12" fmla="*/ 103 w 199"/>
                <a:gd name="T13" fmla="*/ 105 h 247"/>
                <a:gd name="T14" fmla="*/ 136 w 199"/>
                <a:gd name="T15" fmla="*/ 0 h 247"/>
                <a:gd name="T16" fmla="*/ 102 w 199"/>
                <a:gd name="T17" fmla="*/ 104 h 247"/>
                <a:gd name="T18" fmla="*/ 82 w 199"/>
                <a:gd name="T19" fmla="*/ 81 h 247"/>
                <a:gd name="T20" fmla="*/ 0 w 199"/>
                <a:gd name="T21" fmla="*/ 2 h 247"/>
                <a:gd name="T22" fmla="*/ 80 w 199"/>
                <a:gd name="T23" fmla="*/ 83 h 247"/>
                <a:gd name="T24" fmla="*/ 89 w 199"/>
                <a:gd name="T25" fmla="*/ 92 h 247"/>
                <a:gd name="T26" fmla="*/ 20 w 199"/>
                <a:gd name="T27" fmla="*/ 125 h 247"/>
                <a:gd name="T28" fmla="*/ 90 w 199"/>
                <a:gd name="T29" fmla="*/ 94 h 247"/>
                <a:gd name="T30" fmla="*/ 118 w 199"/>
                <a:gd name="T31" fmla="*/ 131 h 247"/>
                <a:gd name="T32" fmla="*/ 48 w 199"/>
                <a:gd name="T33" fmla="*/ 149 h 247"/>
                <a:gd name="T34" fmla="*/ 119 w 199"/>
                <a:gd name="T35" fmla="*/ 134 h 247"/>
                <a:gd name="T36" fmla="*/ 141 w 199"/>
                <a:gd name="T37" fmla="*/ 175 h 247"/>
                <a:gd name="T38" fmla="*/ 77 w 199"/>
                <a:gd name="T39" fmla="*/ 174 h 247"/>
                <a:gd name="T40" fmla="*/ 143 w 199"/>
                <a:gd name="T41" fmla="*/ 178 h 247"/>
                <a:gd name="T42" fmla="*/ 166 w 199"/>
                <a:gd name="T43" fmla="*/ 247 h 247"/>
                <a:gd name="T44" fmla="*/ 169 w 199"/>
                <a:gd name="T45" fmla="*/ 246 h 247"/>
                <a:gd name="T46" fmla="*/ 148 w 199"/>
                <a:gd name="T47" fmla="*/ 18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9" h="247">
                  <a:moveTo>
                    <a:pt x="148" y="183"/>
                  </a:moveTo>
                  <a:cubicBezTo>
                    <a:pt x="199" y="136"/>
                    <a:pt x="184" y="111"/>
                    <a:pt x="184" y="111"/>
                  </a:cubicBezTo>
                  <a:cubicBezTo>
                    <a:pt x="155" y="127"/>
                    <a:pt x="148" y="172"/>
                    <a:pt x="147" y="182"/>
                  </a:cubicBezTo>
                  <a:cubicBezTo>
                    <a:pt x="142" y="170"/>
                    <a:pt x="135" y="156"/>
                    <a:pt x="127" y="142"/>
                  </a:cubicBezTo>
                  <a:cubicBezTo>
                    <a:pt x="167" y="114"/>
                    <a:pt x="159" y="77"/>
                    <a:pt x="159" y="77"/>
                  </a:cubicBezTo>
                  <a:cubicBezTo>
                    <a:pt x="132" y="101"/>
                    <a:pt x="127" y="134"/>
                    <a:pt x="127" y="141"/>
                  </a:cubicBezTo>
                  <a:cubicBezTo>
                    <a:pt x="120" y="129"/>
                    <a:pt x="112" y="117"/>
                    <a:pt x="103" y="105"/>
                  </a:cubicBezTo>
                  <a:cubicBezTo>
                    <a:pt x="138" y="58"/>
                    <a:pt x="136" y="0"/>
                    <a:pt x="136" y="0"/>
                  </a:cubicBezTo>
                  <a:cubicBezTo>
                    <a:pt x="99" y="20"/>
                    <a:pt x="101" y="92"/>
                    <a:pt x="102" y="104"/>
                  </a:cubicBezTo>
                  <a:cubicBezTo>
                    <a:pt x="96" y="96"/>
                    <a:pt x="89" y="89"/>
                    <a:pt x="82" y="81"/>
                  </a:cubicBezTo>
                  <a:cubicBezTo>
                    <a:pt x="79" y="24"/>
                    <a:pt x="0" y="2"/>
                    <a:pt x="0" y="2"/>
                  </a:cubicBezTo>
                  <a:cubicBezTo>
                    <a:pt x="4" y="60"/>
                    <a:pt x="68" y="80"/>
                    <a:pt x="80" y="83"/>
                  </a:cubicBezTo>
                  <a:cubicBezTo>
                    <a:pt x="83" y="86"/>
                    <a:pt x="86" y="89"/>
                    <a:pt x="89" y="92"/>
                  </a:cubicBezTo>
                  <a:cubicBezTo>
                    <a:pt x="50" y="86"/>
                    <a:pt x="20" y="125"/>
                    <a:pt x="20" y="125"/>
                  </a:cubicBezTo>
                  <a:cubicBezTo>
                    <a:pt x="51" y="128"/>
                    <a:pt x="84" y="99"/>
                    <a:pt x="90" y="94"/>
                  </a:cubicBezTo>
                  <a:cubicBezTo>
                    <a:pt x="101" y="106"/>
                    <a:pt x="110" y="119"/>
                    <a:pt x="118" y="131"/>
                  </a:cubicBezTo>
                  <a:cubicBezTo>
                    <a:pt x="84" y="114"/>
                    <a:pt x="48" y="149"/>
                    <a:pt x="48" y="149"/>
                  </a:cubicBezTo>
                  <a:cubicBezTo>
                    <a:pt x="90" y="158"/>
                    <a:pt x="114" y="138"/>
                    <a:pt x="119" y="134"/>
                  </a:cubicBezTo>
                  <a:cubicBezTo>
                    <a:pt x="128" y="148"/>
                    <a:pt x="135" y="162"/>
                    <a:pt x="141" y="175"/>
                  </a:cubicBezTo>
                  <a:cubicBezTo>
                    <a:pt x="115" y="152"/>
                    <a:pt x="77" y="174"/>
                    <a:pt x="77" y="174"/>
                  </a:cubicBezTo>
                  <a:cubicBezTo>
                    <a:pt x="106" y="188"/>
                    <a:pt x="136" y="180"/>
                    <a:pt x="143" y="178"/>
                  </a:cubicBezTo>
                  <a:cubicBezTo>
                    <a:pt x="160" y="216"/>
                    <a:pt x="166" y="246"/>
                    <a:pt x="166" y="247"/>
                  </a:cubicBezTo>
                  <a:cubicBezTo>
                    <a:pt x="169" y="246"/>
                    <a:pt x="169" y="246"/>
                    <a:pt x="169" y="246"/>
                  </a:cubicBezTo>
                  <a:cubicBezTo>
                    <a:pt x="168" y="246"/>
                    <a:pt x="163" y="219"/>
                    <a:pt x="148" y="183"/>
                  </a:cubicBezTo>
                  <a:close/>
                </a:path>
              </a:pathLst>
            </a:custGeom>
            <a:solidFill>
              <a:schemeClr val="accent1">
                <a:lumMod val="50000"/>
                <a:alpha val="2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33" name="Freeform 17">
              <a:extLst>
                <a:ext uri="{FF2B5EF4-FFF2-40B4-BE49-F238E27FC236}">
                  <a16:creationId xmlns:a16="http://schemas.microsoft.com/office/drawing/2014/main" id="{8F51EA27-E71C-4FD6-935E-B90E4B417DFA}"/>
                </a:ext>
              </a:extLst>
            </p:cNvPr>
            <p:cNvSpPr>
              <a:spLocks/>
            </p:cNvSpPr>
            <p:nvPr/>
          </p:nvSpPr>
          <p:spPr bwMode="auto">
            <a:xfrm rot="4610551">
              <a:off x="2255459" y="2769870"/>
              <a:ext cx="372454" cy="380532"/>
            </a:xfrm>
            <a:custGeom>
              <a:avLst/>
              <a:gdLst>
                <a:gd name="T0" fmla="*/ 157 w 193"/>
                <a:gd name="T1" fmla="*/ 170 h 196"/>
                <a:gd name="T2" fmla="*/ 49 w 193"/>
                <a:gd name="T3" fmla="*/ 127 h 196"/>
                <a:gd name="T4" fmla="*/ 100 w 193"/>
                <a:gd name="T5" fmla="*/ 94 h 196"/>
                <a:gd name="T6" fmla="*/ 193 w 193"/>
                <a:gd name="T7" fmla="*/ 48 h 196"/>
                <a:gd name="T8" fmla="*/ 98 w 193"/>
                <a:gd name="T9" fmla="*/ 92 h 196"/>
                <a:gd name="T10" fmla="*/ 80 w 193"/>
                <a:gd name="T11" fmla="*/ 102 h 196"/>
                <a:gd name="T12" fmla="*/ 65 w 193"/>
                <a:gd name="T13" fmla="*/ 0 h 196"/>
                <a:gd name="T14" fmla="*/ 78 w 193"/>
                <a:gd name="T15" fmla="*/ 103 h 196"/>
                <a:gd name="T16" fmla="*/ 31 w 193"/>
                <a:gd name="T17" fmla="*/ 140 h 196"/>
                <a:gd name="T18" fmla="*/ 15 w 193"/>
                <a:gd name="T19" fmla="*/ 41 h 196"/>
                <a:gd name="T20" fmla="*/ 29 w 193"/>
                <a:gd name="T21" fmla="*/ 141 h 196"/>
                <a:gd name="T22" fmla="*/ 0 w 193"/>
                <a:gd name="T23" fmla="*/ 170 h 196"/>
                <a:gd name="T24" fmla="*/ 2 w 193"/>
                <a:gd name="T25" fmla="*/ 171 h 196"/>
                <a:gd name="T26" fmla="*/ 13 w 193"/>
                <a:gd name="T27" fmla="*/ 160 h 196"/>
                <a:gd name="T28" fmla="*/ 93 w 193"/>
                <a:gd name="T29" fmla="*/ 193 h 196"/>
                <a:gd name="T30" fmla="*/ 14 w 193"/>
                <a:gd name="T31" fmla="*/ 159 h 196"/>
                <a:gd name="T32" fmla="*/ 48 w 193"/>
                <a:gd name="T33" fmla="*/ 128 h 196"/>
                <a:gd name="T34" fmla="*/ 157 w 193"/>
                <a:gd name="T35" fmla="*/ 17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3" h="196">
                  <a:moveTo>
                    <a:pt x="157" y="170"/>
                  </a:moveTo>
                  <a:cubicBezTo>
                    <a:pt x="135" y="132"/>
                    <a:pt x="61" y="128"/>
                    <a:pt x="49" y="127"/>
                  </a:cubicBezTo>
                  <a:cubicBezTo>
                    <a:pt x="64" y="115"/>
                    <a:pt x="81" y="103"/>
                    <a:pt x="100" y="94"/>
                  </a:cubicBezTo>
                  <a:cubicBezTo>
                    <a:pt x="155" y="108"/>
                    <a:pt x="193" y="48"/>
                    <a:pt x="193" y="48"/>
                  </a:cubicBezTo>
                  <a:cubicBezTo>
                    <a:pt x="145" y="31"/>
                    <a:pt x="102" y="86"/>
                    <a:pt x="98" y="92"/>
                  </a:cubicBezTo>
                  <a:cubicBezTo>
                    <a:pt x="92" y="95"/>
                    <a:pt x="86" y="99"/>
                    <a:pt x="80" y="102"/>
                  </a:cubicBezTo>
                  <a:cubicBezTo>
                    <a:pt x="96" y="71"/>
                    <a:pt x="65" y="0"/>
                    <a:pt x="65" y="0"/>
                  </a:cubicBezTo>
                  <a:cubicBezTo>
                    <a:pt x="48" y="60"/>
                    <a:pt x="74" y="98"/>
                    <a:pt x="78" y="103"/>
                  </a:cubicBezTo>
                  <a:cubicBezTo>
                    <a:pt x="60" y="115"/>
                    <a:pt x="44" y="128"/>
                    <a:pt x="31" y="140"/>
                  </a:cubicBezTo>
                  <a:cubicBezTo>
                    <a:pt x="52" y="94"/>
                    <a:pt x="15" y="41"/>
                    <a:pt x="15" y="41"/>
                  </a:cubicBezTo>
                  <a:cubicBezTo>
                    <a:pt x="2" y="91"/>
                    <a:pt x="25" y="135"/>
                    <a:pt x="29" y="141"/>
                  </a:cubicBezTo>
                  <a:cubicBezTo>
                    <a:pt x="12" y="157"/>
                    <a:pt x="1" y="170"/>
                    <a:pt x="0" y="170"/>
                  </a:cubicBezTo>
                  <a:cubicBezTo>
                    <a:pt x="2" y="171"/>
                    <a:pt x="2" y="171"/>
                    <a:pt x="2" y="171"/>
                  </a:cubicBezTo>
                  <a:cubicBezTo>
                    <a:pt x="2" y="171"/>
                    <a:pt x="6" y="167"/>
                    <a:pt x="13" y="160"/>
                  </a:cubicBezTo>
                  <a:cubicBezTo>
                    <a:pt x="36" y="196"/>
                    <a:pt x="93" y="193"/>
                    <a:pt x="93" y="193"/>
                  </a:cubicBezTo>
                  <a:cubicBezTo>
                    <a:pt x="74" y="166"/>
                    <a:pt x="23" y="160"/>
                    <a:pt x="14" y="159"/>
                  </a:cubicBezTo>
                  <a:cubicBezTo>
                    <a:pt x="22" y="151"/>
                    <a:pt x="34" y="139"/>
                    <a:pt x="48" y="128"/>
                  </a:cubicBezTo>
                  <a:cubicBezTo>
                    <a:pt x="87" y="181"/>
                    <a:pt x="157" y="170"/>
                    <a:pt x="157" y="170"/>
                  </a:cubicBezTo>
                  <a:close/>
                </a:path>
              </a:pathLst>
            </a:custGeom>
            <a:solidFill>
              <a:schemeClr val="accent1">
                <a:lumMod val="50000"/>
                <a:alpha val="2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34" name="Freeform 17">
              <a:extLst>
                <a:ext uri="{FF2B5EF4-FFF2-40B4-BE49-F238E27FC236}">
                  <a16:creationId xmlns:a16="http://schemas.microsoft.com/office/drawing/2014/main" id="{6F217B70-CEA0-48AB-8F9A-6B2BBE09F878}"/>
                </a:ext>
              </a:extLst>
            </p:cNvPr>
            <p:cNvSpPr>
              <a:spLocks/>
            </p:cNvSpPr>
            <p:nvPr/>
          </p:nvSpPr>
          <p:spPr bwMode="auto">
            <a:xfrm rot="5579741">
              <a:off x="3266180" y="4122719"/>
              <a:ext cx="372454" cy="380532"/>
            </a:xfrm>
            <a:custGeom>
              <a:avLst/>
              <a:gdLst>
                <a:gd name="T0" fmla="*/ 157 w 193"/>
                <a:gd name="T1" fmla="*/ 170 h 196"/>
                <a:gd name="T2" fmla="*/ 49 w 193"/>
                <a:gd name="T3" fmla="*/ 127 h 196"/>
                <a:gd name="T4" fmla="*/ 100 w 193"/>
                <a:gd name="T5" fmla="*/ 94 h 196"/>
                <a:gd name="T6" fmla="*/ 193 w 193"/>
                <a:gd name="T7" fmla="*/ 48 h 196"/>
                <a:gd name="T8" fmla="*/ 98 w 193"/>
                <a:gd name="T9" fmla="*/ 92 h 196"/>
                <a:gd name="T10" fmla="*/ 80 w 193"/>
                <a:gd name="T11" fmla="*/ 102 h 196"/>
                <a:gd name="T12" fmla="*/ 65 w 193"/>
                <a:gd name="T13" fmla="*/ 0 h 196"/>
                <a:gd name="T14" fmla="*/ 78 w 193"/>
                <a:gd name="T15" fmla="*/ 103 h 196"/>
                <a:gd name="T16" fmla="*/ 31 w 193"/>
                <a:gd name="T17" fmla="*/ 140 h 196"/>
                <a:gd name="T18" fmla="*/ 15 w 193"/>
                <a:gd name="T19" fmla="*/ 41 h 196"/>
                <a:gd name="T20" fmla="*/ 29 w 193"/>
                <a:gd name="T21" fmla="*/ 141 h 196"/>
                <a:gd name="T22" fmla="*/ 0 w 193"/>
                <a:gd name="T23" fmla="*/ 170 h 196"/>
                <a:gd name="T24" fmla="*/ 2 w 193"/>
                <a:gd name="T25" fmla="*/ 171 h 196"/>
                <a:gd name="T26" fmla="*/ 13 w 193"/>
                <a:gd name="T27" fmla="*/ 160 h 196"/>
                <a:gd name="T28" fmla="*/ 93 w 193"/>
                <a:gd name="T29" fmla="*/ 193 h 196"/>
                <a:gd name="T30" fmla="*/ 14 w 193"/>
                <a:gd name="T31" fmla="*/ 159 h 196"/>
                <a:gd name="T32" fmla="*/ 48 w 193"/>
                <a:gd name="T33" fmla="*/ 128 h 196"/>
                <a:gd name="T34" fmla="*/ 157 w 193"/>
                <a:gd name="T35" fmla="*/ 17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3" h="196">
                  <a:moveTo>
                    <a:pt x="157" y="170"/>
                  </a:moveTo>
                  <a:cubicBezTo>
                    <a:pt x="135" y="132"/>
                    <a:pt x="61" y="128"/>
                    <a:pt x="49" y="127"/>
                  </a:cubicBezTo>
                  <a:cubicBezTo>
                    <a:pt x="64" y="115"/>
                    <a:pt x="81" y="103"/>
                    <a:pt x="100" y="94"/>
                  </a:cubicBezTo>
                  <a:cubicBezTo>
                    <a:pt x="155" y="108"/>
                    <a:pt x="193" y="48"/>
                    <a:pt x="193" y="48"/>
                  </a:cubicBezTo>
                  <a:cubicBezTo>
                    <a:pt x="145" y="31"/>
                    <a:pt x="102" y="86"/>
                    <a:pt x="98" y="92"/>
                  </a:cubicBezTo>
                  <a:cubicBezTo>
                    <a:pt x="92" y="95"/>
                    <a:pt x="86" y="99"/>
                    <a:pt x="80" y="102"/>
                  </a:cubicBezTo>
                  <a:cubicBezTo>
                    <a:pt x="96" y="71"/>
                    <a:pt x="65" y="0"/>
                    <a:pt x="65" y="0"/>
                  </a:cubicBezTo>
                  <a:cubicBezTo>
                    <a:pt x="48" y="60"/>
                    <a:pt x="74" y="98"/>
                    <a:pt x="78" y="103"/>
                  </a:cubicBezTo>
                  <a:cubicBezTo>
                    <a:pt x="60" y="115"/>
                    <a:pt x="44" y="128"/>
                    <a:pt x="31" y="140"/>
                  </a:cubicBezTo>
                  <a:cubicBezTo>
                    <a:pt x="52" y="94"/>
                    <a:pt x="15" y="41"/>
                    <a:pt x="15" y="41"/>
                  </a:cubicBezTo>
                  <a:cubicBezTo>
                    <a:pt x="2" y="91"/>
                    <a:pt x="25" y="135"/>
                    <a:pt x="29" y="141"/>
                  </a:cubicBezTo>
                  <a:cubicBezTo>
                    <a:pt x="12" y="157"/>
                    <a:pt x="1" y="170"/>
                    <a:pt x="0" y="170"/>
                  </a:cubicBezTo>
                  <a:cubicBezTo>
                    <a:pt x="2" y="171"/>
                    <a:pt x="2" y="171"/>
                    <a:pt x="2" y="171"/>
                  </a:cubicBezTo>
                  <a:cubicBezTo>
                    <a:pt x="2" y="171"/>
                    <a:pt x="6" y="167"/>
                    <a:pt x="13" y="160"/>
                  </a:cubicBezTo>
                  <a:cubicBezTo>
                    <a:pt x="36" y="196"/>
                    <a:pt x="93" y="193"/>
                    <a:pt x="93" y="193"/>
                  </a:cubicBezTo>
                  <a:cubicBezTo>
                    <a:pt x="74" y="166"/>
                    <a:pt x="23" y="160"/>
                    <a:pt x="14" y="159"/>
                  </a:cubicBezTo>
                  <a:cubicBezTo>
                    <a:pt x="22" y="151"/>
                    <a:pt x="34" y="139"/>
                    <a:pt x="48" y="128"/>
                  </a:cubicBezTo>
                  <a:cubicBezTo>
                    <a:pt x="87" y="181"/>
                    <a:pt x="157" y="170"/>
                    <a:pt x="157" y="170"/>
                  </a:cubicBezTo>
                  <a:close/>
                </a:path>
              </a:pathLst>
            </a:custGeom>
            <a:solidFill>
              <a:schemeClr val="accent1">
                <a:lumMod val="50000"/>
                <a:alpha val="2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</p:grpSp>
      <p:sp>
        <p:nvSpPr>
          <p:cNvPr id="25" name="Graphic 27" descr="Plant">
            <a:extLst>
              <a:ext uri="{FF2B5EF4-FFF2-40B4-BE49-F238E27FC236}">
                <a16:creationId xmlns:a16="http://schemas.microsoft.com/office/drawing/2014/main" id="{C2BE29C5-8D65-461C-AA0C-A09640EDC7FF}"/>
              </a:ext>
            </a:extLst>
          </p:cNvPr>
          <p:cNvSpPr/>
          <p:nvPr/>
        </p:nvSpPr>
        <p:spPr>
          <a:xfrm>
            <a:off x="8149081" y="3801382"/>
            <a:ext cx="241068" cy="332508"/>
          </a:xfrm>
          <a:custGeom>
            <a:avLst/>
            <a:gdLst>
              <a:gd name="connsiteX0" fmla="*/ 157014 w 198405"/>
              <a:gd name="connsiteY0" fmla="*/ 250059 h 273662"/>
              <a:gd name="connsiteX1" fmla="*/ 122122 w 198405"/>
              <a:gd name="connsiteY1" fmla="*/ 236034 h 273662"/>
              <a:gd name="connsiteX2" fmla="*/ 116991 w 198405"/>
              <a:gd name="connsiteY2" fmla="*/ 236376 h 273662"/>
              <a:gd name="connsiteX3" fmla="*/ 111860 w 198405"/>
              <a:gd name="connsiteY3" fmla="*/ 183696 h 273662"/>
              <a:gd name="connsiteX4" fmla="*/ 118359 w 198405"/>
              <a:gd name="connsiteY4" fmla="*/ 177196 h 273662"/>
              <a:gd name="connsiteX5" fmla="*/ 151199 w 198405"/>
              <a:gd name="connsiteY5" fmla="*/ 198405 h 273662"/>
              <a:gd name="connsiteX6" fmla="*/ 168987 w 198405"/>
              <a:gd name="connsiteY6" fmla="*/ 193616 h 273662"/>
              <a:gd name="connsiteX7" fmla="*/ 168987 w 198405"/>
              <a:gd name="connsiteY7" fmla="*/ 193616 h 273662"/>
              <a:gd name="connsiteX8" fmla="*/ 200116 w 198405"/>
              <a:gd name="connsiteY8" fmla="*/ 118701 h 273662"/>
              <a:gd name="connsiteX9" fmla="*/ 151541 w 198405"/>
              <a:gd name="connsiteY9" fmla="*/ 126227 h 273662"/>
              <a:gd name="connsiteX10" fmla="*/ 115622 w 198405"/>
              <a:gd name="connsiteY10" fmla="*/ 162145 h 273662"/>
              <a:gd name="connsiteX11" fmla="*/ 115622 w 198405"/>
              <a:gd name="connsiteY11" fmla="*/ 162829 h 273662"/>
              <a:gd name="connsiteX12" fmla="*/ 109465 w 198405"/>
              <a:gd name="connsiteY12" fmla="*/ 166934 h 273662"/>
              <a:gd name="connsiteX13" fmla="*/ 111175 w 198405"/>
              <a:gd name="connsiteY13" fmla="*/ 87230 h 273662"/>
              <a:gd name="connsiteX14" fmla="*/ 122464 w 198405"/>
              <a:gd name="connsiteY14" fmla="*/ 84493 h 273662"/>
              <a:gd name="connsiteX15" fmla="*/ 129306 w 198405"/>
              <a:gd name="connsiteY15" fmla="*/ 96808 h 273662"/>
              <a:gd name="connsiteX16" fmla="*/ 137857 w 198405"/>
              <a:gd name="connsiteY16" fmla="*/ 100229 h 273662"/>
              <a:gd name="connsiteX17" fmla="*/ 137857 w 198405"/>
              <a:gd name="connsiteY17" fmla="*/ 100229 h 273662"/>
              <a:gd name="connsiteX18" fmla="*/ 172749 w 198405"/>
              <a:gd name="connsiteY18" fmla="*/ 79704 h 273662"/>
              <a:gd name="connsiteX19" fmla="*/ 150856 w 198405"/>
              <a:gd name="connsiteY19" fmla="*/ 68074 h 273662"/>
              <a:gd name="connsiteX20" fmla="*/ 126911 w 198405"/>
              <a:gd name="connsiteY20" fmla="*/ 70126 h 273662"/>
              <a:gd name="connsiteX21" fmla="*/ 116307 w 198405"/>
              <a:gd name="connsiteY21" fmla="*/ 71152 h 273662"/>
              <a:gd name="connsiteX22" fmla="*/ 132726 w 198405"/>
              <a:gd name="connsiteY22" fmla="*/ 41391 h 273662"/>
              <a:gd name="connsiteX23" fmla="*/ 136489 w 198405"/>
              <a:gd name="connsiteY23" fmla="*/ 41734 h 273662"/>
              <a:gd name="connsiteX24" fmla="*/ 154277 w 198405"/>
              <a:gd name="connsiteY24" fmla="*/ 23945 h 273662"/>
              <a:gd name="connsiteX25" fmla="*/ 158382 w 198405"/>
              <a:gd name="connsiteY25" fmla="*/ 0 h 273662"/>
              <a:gd name="connsiteX26" fmla="*/ 121096 w 198405"/>
              <a:gd name="connsiteY26" fmla="*/ 15394 h 273662"/>
              <a:gd name="connsiteX27" fmla="*/ 121096 w 198405"/>
              <a:gd name="connsiteY27" fmla="*/ 15394 h 273662"/>
              <a:gd name="connsiteX28" fmla="*/ 118701 w 198405"/>
              <a:gd name="connsiteY28" fmla="*/ 24288 h 273662"/>
              <a:gd name="connsiteX29" fmla="*/ 121780 w 198405"/>
              <a:gd name="connsiteY29" fmla="*/ 34208 h 273662"/>
              <a:gd name="connsiteX30" fmla="*/ 110491 w 198405"/>
              <a:gd name="connsiteY30" fmla="*/ 52680 h 273662"/>
              <a:gd name="connsiteX31" fmla="*/ 106044 w 198405"/>
              <a:gd name="connsiteY31" fmla="*/ 47891 h 273662"/>
              <a:gd name="connsiteX32" fmla="*/ 106386 w 198405"/>
              <a:gd name="connsiteY32" fmla="*/ 45838 h 273662"/>
              <a:gd name="connsiteX33" fmla="*/ 88598 w 198405"/>
              <a:gd name="connsiteY33" fmla="*/ 28050 h 273662"/>
              <a:gd name="connsiteX34" fmla="*/ 64311 w 198405"/>
              <a:gd name="connsiteY34" fmla="*/ 24288 h 273662"/>
              <a:gd name="connsiteX35" fmla="*/ 79704 w 198405"/>
              <a:gd name="connsiteY35" fmla="*/ 61574 h 273662"/>
              <a:gd name="connsiteX36" fmla="*/ 79704 w 198405"/>
              <a:gd name="connsiteY36" fmla="*/ 61574 h 273662"/>
              <a:gd name="connsiteX37" fmla="*/ 88598 w 198405"/>
              <a:gd name="connsiteY37" fmla="*/ 63969 h 273662"/>
              <a:gd name="connsiteX38" fmla="*/ 99203 w 198405"/>
              <a:gd name="connsiteY38" fmla="*/ 60548 h 273662"/>
              <a:gd name="connsiteX39" fmla="*/ 103992 w 198405"/>
              <a:gd name="connsiteY39" fmla="*/ 67047 h 273662"/>
              <a:gd name="connsiteX40" fmla="*/ 92019 w 198405"/>
              <a:gd name="connsiteY40" fmla="*/ 138884 h 273662"/>
              <a:gd name="connsiteX41" fmla="*/ 90651 w 198405"/>
              <a:gd name="connsiteY41" fmla="*/ 138200 h 273662"/>
              <a:gd name="connsiteX42" fmla="*/ 83809 w 198405"/>
              <a:gd name="connsiteY42" fmla="*/ 134779 h 273662"/>
              <a:gd name="connsiteX43" fmla="*/ 84151 w 198405"/>
              <a:gd name="connsiteY43" fmla="*/ 128963 h 273662"/>
              <a:gd name="connsiteX44" fmla="*/ 48233 w 198405"/>
              <a:gd name="connsiteY44" fmla="*/ 93045 h 273662"/>
              <a:gd name="connsiteX45" fmla="*/ 0 w 198405"/>
              <a:gd name="connsiteY45" fmla="*/ 85520 h 273662"/>
              <a:gd name="connsiteX46" fmla="*/ 31129 w 198405"/>
              <a:gd name="connsiteY46" fmla="*/ 160435 h 273662"/>
              <a:gd name="connsiteX47" fmla="*/ 31129 w 198405"/>
              <a:gd name="connsiteY47" fmla="*/ 160435 h 273662"/>
              <a:gd name="connsiteX48" fmla="*/ 48917 w 198405"/>
              <a:gd name="connsiteY48" fmla="*/ 165224 h 273662"/>
              <a:gd name="connsiteX49" fmla="*/ 79704 w 198405"/>
              <a:gd name="connsiteY49" fmla="*/ 148120 h 273662"/>
              <a:gd name="connsiteX50" fmla="*/ 85177 w 198405"/>
              <a:gd name="connsiteY50" fmla="*/ 150856 h 273662"/>
              <a:gd name="connsiteX51" fmla="*/ 94071 w 198405"/>
              <a:gd name="connsiteY51" fmla="*/ 154961 h 273662"/>
              <a:gd name="connsiteX52" fmla="*/ 98519 w 198405"/>
              <a:gd name="connsiteY52" fmla="*/ 184038 h 273662"/>
              <a:gd name="connsiteX53" fmla="*/ 103308 w 198405"/>
              <a:gd name="connsiteY53" fmla="*/ 239797 h 273662"/>
              <a:gd name="connsiteX54" fmla="*/ 85862 w 198405"/>
              <a:gd name="connsiteY54" fmla="*/ 251085 h 273662"/>
              <a:gd name="connsiteX55" fmla="*/ 63969 w 198405"/>
              <a:gd name="connsiteY55" fmla="*/ 246296 h 273662"/>
              <a:gd name="connsiteX56" fmla="*/ 18472 w 198405"/>
              <a:gd name="connsiteY56" fmla="*/ 273663 h 273662"/>
              <a:gd name="connsiteX57" fmla="*/ 196011 w 198405"/>
              <a:gd name="connsiteY57" fmla="*/ 273663 h 273662"/>
              <a:gd name="connsiteX58" fmla="*/ 157014 w 198405"/>
              <a:gd name="connsiteY58" fmla="*/ 250059 h 273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98405" h="273662">
                <a:moveTo>
                  <a:pt x="157014" y="250059"/>
                </a:moveTo>
                <a:cubicBezTo>
                  <a:pt x="147778" y="241507"/>
                  <a:pt x="135463" y="236034"/>
                  <a:pt x="122122" y="236034"/>
                </a:cubicBezTo>
                <a:cubicBezTo>
                  <a:pt x="120412" y="236034"/>
                  <a:pt x="118701" y="236034"/>
                  <a:pt x="116991" y="236376"/>
                </a:cubicBezTo>
                <a:cubicBezTo>
                  <a:pt x="118017" y="219272"/>
                  <a:pt x="115280" y="201826"/>
                  <a:pt x="111860" y="183696"/>
                </a:cubicBezTo>
                <a:cubicBezTo>
                  <a:pt x="112886" y="181643"/>
                  <a:pt x="115280" y="179249"/>
                  <a:pt x="118359" y="177196"/>
                </a:cubicBezTo>
                <a:cubicBezTo>
                  <a:pt x="124174" y="189511"/>
                  <a:pt x="136489" y="198405"/>
                  <a:pt x="151199" y="198405"/>
                </a:cubicBezTo>
                <a:cubicBezTo>
                  <a:pt x="157698" y="198405"/>
                  <a:pt x="163855" y="196695"/>
                  <a:pt x="168987" y="193616"/>
                </a:cubicBezTo>
                <a:lnTo>
                  <a:pt x="168987" y="193616"/>
                </a:lnTo>
                <a:cubicBezTo>
                  <a:pt x="196695" y="178565"/>
                  <a:pt x="200116" y="150172"/>
                  <a:pt x="200116" y="118701"/>
                </a:cubicBezTo>
                <a:cubicBezTo>
                  <a:pt x="200116" y="118701"/>
                  <a:pt x="170355" y="126911"/>
                  <a:pt x="151541" y="126227"/>
                </a:cubicBezTo>
                <a:cubicBezTo>
                  <a:pt x="131700" y="126227"/>
                  <a:pt x="115622" y="142305"/>
                  <a:pt x="115622" y="162145"/>
                </a:cubicBezTo>
                <a:cubicBezTo>
                  <a:pt x="115622" y="162487"/>
                  <a:pt x="115622" y="162487"/>
                  <a:pt x="115622" y="162829"/>
                </a:cubicBezTo>
                <a:cubicBezTo>
                  <a:pt x="113570" y="163855"/>
                  <a:pt x="111517" y="165224"/>
                  <a:pt x="109465" y="166934"/>
                </a:cubicBezTo>
                <a:cubicBezTo>
                  <a:pt x="105360" y="141620"/>
                  <a:pt x="102966" y="115622"/>
                  <a:pt x="111175" y="87230"/>
                </a:cubicBezTo>
                <a:cubicBezTo>
                  <a:pt x="114596" y="85862"/>
                  <a:pt x="118701" y="84835"/>
                  <a:pt x="122464" y="84493"/>
                </a:cubicBezTo>
                <a:cubicBezTo>
                  <a:pt x="122806" y="89282"/>
                  <a:pt x="125201" y="93729"/>
                  <a:pt x="129306" y="96808"/>
                </a:cubicBezTo>
                <a:cubicBezTo>
                  <a:pt x="132042" y="98861"/>
                  <a:pt x="134779" y="99887"/>
                  <a:pt x="137857" y="100229"/>
                </a:cubicBezTo>
                <a:lnTo>
                  <a:pt x="137857" y="100229"/>
                </a:lnTo>
                <a:cubicBezTo>
                  <a:pt x="153251" y="102623"/>
                  <a:pt x="163171" y="92361"/>
                  <a:pt x="172749" y="79704"/>
                </a:cubicBezTo>
                <a:cubicBezTo>
                  <a:pt x="172749" y="79704"/>
                  <a:pt x="158382" y="73889"/>
                  <a:pt x="150856" y="68074"/>
                </a:cubicBezTo>
                <a:cubicBezTo>
                  <a:pt x="143331" y="62258"/>
                  <a:pt x="133068" y="63627"/>
                  <a:pt x="126911" y="70126"/>
                </a:cubicBezTo>
                <a:cubicBezTo>
                  <a:pt x="123490" y="70126"/>
                  <a:pt x="119727" y="70468"/>
                  <a:pt x="116307" y="71152"/>
                </a:cubicBezTo>
                <a:cubicBezTo>
                  <a:pt x="120412" y="61574"/>
                  <a:pt x="125885" y="51654"/>
                  <a:pt x="132726" y="41391"/>
                </a:cubicBezTo>
                <a:cubicBezTo>
                  <a:pt x="134095" y="41734"/>
                  <a:pt x="135121" y="41734"/>
                  <a:pt x="136489" y="41734"/>
                </a:cubicBezTo>
                <a:cubicBezTo>
                  <a:pt x="146409" y="41734"/>
                  <a:pt x="154277" y="33524"/>
                  <a:pt x="154277" y="23945"/>
                </a:cubicBezTo>
                <a:cubicBezTo>
                  <a:pt x="154277" y="15051"/>
                  <a:pt x="158382" y="0"/>
                  <a:pt x="158382" y="0"/>
                </a:cubicBezTo>
                <a:cubicBezTo>
                  <a:pt x="142647" y="0"/>
                  <a:pt x="128621" y="1710"/>
                  <a:pt x="121096" y="15394"/>
                </a:cubicBezTo>
                <a:lnTo>
                  <a:pt x="121096" y="15394"/>
                </a:lnTo>
                <a:cubicBezTo>
                  <a:pt x="119727" y="18130"/>
                  <a:pt x="118701" y="21209"/>
                  <a:pt x="118701" y="24288"/>
                </a:cubicBezTo>
                <a:cubicBezTo>
                  <a:pt x="118701" y="28050"/>
                  <a:pt x="119727" y="31129"/>
                  <a:pt x="121780" y="34208"/>
                </a:cubicBezTo>
                <a:cubicBezTo>
                  <a:pt x="117675" y="40365"/>
                  <a:pt x="113912" y="46523"/>
                  <a:pt x="110491" y="52680"/>
                </a:cubicBezTo>
                <a:cubicBezTo>
                  <a:pt x="109123" y="50970"/>
                  <a:pt x="107755" y="49601"/>
                  <a:pt x="106044" y="47891"/>
                </a:cubicBezTo>
                <a:cubicBezTo>
                  <a:pt x="106044" y="47207"/>
                  <a:pt x="106386" y="46523"/>
                  <a:pt x="106386" y="45838"/>
                </a:cubicBezTo>
                <a:cubicBezTo>
                  <a:pt x="106386" y="35918"/>
                  <a:pt x="98176" y="28050"/>
                  <a:pt x="88598" y="28050"/>
                </a:cubicBezTo>
                <a:cubicBezTo>
                  <a:pt x="79020" y="28392"/>
                  <a:pt x="64311" y="24288"/>
                  <a:pt x="64311" y="24288"/>
                </a:cubicBezTo>
                <a:cubicBezTo>
                  <a:pt x="64311" y="40023"/>
                  <a:pt x="66021" y="54048"/>
                  <a:pt x="79704" y="61574"/>
                </a:cubicBezTo>
                <a:lnTo>
                  <a:pt x="79704" y="61574"/>
                </a:lnTo>
                <a:cubicBezTo>
                  <a:pt x="82441" y="62942"/>
                  <a:pt x="85520" y="63969"/>
                  <a:pt x="88598" y="63969"/>
                </a:cubicBezTo>
                <a:cubicBezTo>
                  <a:pt x="92703" y="63969"/>
                  <a:pt x="96124" y="62600"/>
                  <a:pt x="99203" y="60548"/>
                </a:cubicBezTo>
                <a:cubicBezTo>
                  <a:pt x="101255" y="62600"/>
                  <a:pt x="102623" y="64653"/>
                  <a:pt x="103992" y="67047"/>
                </a:cubicBezTo>
                <a:cubicBezTo>
                  <a:pt x="93045" y="92361"/>
                  <a:pt x="90651" y="116307"/>
                  <a:pt x="92019" y="138884"/>
                </a:cubicBezTo>
                <a:cubicBezTo>
                  <a:pt x="91677" y="138542"/>
                  <a:pt x="91335" y="138542"/>
                  <a:pt x="90651" y="138200"/>
                </a:cubicBezTo>
                <a:cubicBezTo>
                  <a:pt x="88256" y="137173"/>
                  <a:pt x="86204" y="135805"/>
                  <a:pt x="83809" y="134779"/>
                </a:cubicBezTo>
                <a:cubicBezTo>
                  <a:pt x="84151" y="132726"/>
                  <a:pt x="84151" y="131016"/>
                  <a:pt x="84151" y="128963"/>
                </a:cubicBezTo>
                <a:cubicBezTo>
                  <a:pt x="84151" y="109123"/>
                  <a:pt x="68074" y="93045"/>
                  <a:pt x="48233" y="93045"/>
                </a:cubicBezTo>
                <a:cubicBezTo>
                  <a:pt x="29761" y="93729"/>
                  <a:pt x="0" y="85520"/>
                  <a:pt x="0" y="85520"/>
                </a:cubicBezTo>
                <a:cubicBezTo>
                  <a:pt x="0" y="116991"/>
                  <a:pt x="3421" y="145041"/>
                  <a:pt x="31129" y="160435"/>
                </a:cubicBezTo>
                <a:lnTo>
                  <a:pt x="31129" y="160435"/>
                </a:lnTo>
                <a:cubicBezTo>
                  <a:pt x="36260" y="163513"/>
                  <a:pt x="42418" y="165224"/>
                  <a:pt x="48917" y="165224"/>
                </a:cubicBezTo>
                <a:cubicBezTo>
                  <a:pt x="61916" y="165224"/>
                  <a:pt x="73205" y="158382"/>
                  <a:pt x="79704" y="148120"/>
                </a:cubicBezTo>
                <a:cubicBezTo>
                  <a:pt x="81415" y="149146"/>
                  <a:pt x="83467" y="149830"/>
                  <a:pt x="85177" y="150856"/>
                </a:cubicBezTo>
                <a:cubicBezTo>
                  <a:pt x="87914" y="152225"/>
                  <a:pt x="90993" y="153593"/>
                  <a:pt x="94071" y="154961"/>
                </a:cubicBezTo>
                <a:cubicBezTo>
                  <a:pt x="95440" y="164882"/>
                  <a:pt x="97150" y="174802"/>
                  <a:pt x="98519" y="184038"/>
                </a:cubicBezTo>
                <a:cubicBezTo>
                  <a:pt x="101939" y="203536"/>
                  <a:pt x="105360" y="222351"/>
                  <a:pt x="103308" y="239797"/>
                </a:cubicBezTo>
                <a:cubicBezTo>
                  <a:pt x="96808" y="242533"/>
                  <a:pt x="90993" y="246296"/>
                  <a:pt x="85862" y="251085"/>
                </a:cubicBezTo>
                <a:cubicBezTo>
                  <a:pt x="79362" y="248007"/>
                  <a:pt x="71836" y="246296"/>
                  <a:pt x="63969" y="246296"/>
                </a:cubicBezTo>
                <a:cubicBezTo>
                  <a:pt x="44128" y="246296"/>
                  <a:pt x="27366" y="257243"/>
                  <a:pt x="18472" y="273663"/>
                </a:cubicBezTo>
                <a:lnTo>
                  <a:pt x="196011" y="273663"/>
                </a:lnTo>
                <a:cubicBezTo>
                  <a:pt x="187801" y="260321"/>
                  <a:pt x="173776" y="251427"/>
                  <a:pt x="157014" y="250059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CAAC904-A03E-4CA7-98A1-8CAC7F99C3CA}"/>
              </a:ext>
            </a:extLst>
          </p:cNvPr>
          <p:cNvSpPr txBox="1"/>
          <p:nvPr/>
        </p:nvSpPr>
        <p:spPr>
          <a:xfrm>
            <a:off x="8466663" y="3801382"/>
            <a:ext cx="2345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Подзаголовок</a:t>
            </a:r>
            <a:endParaRPr kumimoji="0" lang="en-ID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EFF21D4-5B09-42BF-9895-46AA48C250EA}"/>
              </a:ext>
            </a:extLst>
          </p:cNvPr>
          <p:cNvSpPr txBox="1"/>
          <p:nvPr/>
        </p:nvSpPr>
        <p:spPr>
          <a:xfrm>
            <a:off x="8464599" y="4103562"/>
            <a:ext cx="2679651" cy="1166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Место для вашего текста. Место для вашего текста. Место для вашего текста. </a:t>
            </a:r>
            <a:endParaRPr lang="en-US" sz="1200" dirty="0">
              <a:solidFill>
                <a:srgbClr val="FFFFFF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1E599DF-809C-4362-9D19-53CBDF20E4C5}"/>
              </a:ext>
            </a:extLst>
          </p:cNvPr>
          <p:cNvGrpSpPr/>
          <p:nvPr/>
        </p:nvGrpSpPr>
        <p:grpSpPr>
          <a:xfrm>
            <a:off x="668137" y="26337"/>
            <a:ext cx="910979" cy="860208"/>
            <a:chOff x="10747060" y="26338"/>
            <a:chExt cx="814915" cy="769498"/>
          </a:xfrm>
        </p:grpSpPr>
        <p:sp>
          <p:nvSpPr>
            <p:cNvPr id="38" name="Freeform 16">
              <a:extLst>
                <a:ext uri="{FF2B5EF4-FFF2-40B4-BE49-F238E27FC236}">
                  <a16:creationId xmlns:a16="http://schemas.microsoft.com/office/drawing/2014/main" id="{AF411A06-DAD7-48C4-BF26-81FDF4DB3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7060" y="166664"/>
              <a:ext cx="502067" cy="629172"/>
            </a:xfrm>
            <a:custGeom>
              <a:avLst/>
              <a:gdLst>
                <a:gd name="T0" fmla="*/ 148 w 199"/>
                <a:gd name="T1" fmla="*/ 183 h 247"/>
                <a:gd name="T2" fmla="*/ 184 w 199"/>
                <a:gd name="T3" fmla="*/ 111 h 247"/>
                <a:gd name="T4" fmla="*/ 147 w 199"/>
                <a:gd name="T5" fmla="*/ 182 h 247"/>
                <a:gd name="T6" fmla="*/ 127 w 199"/>
                <a:gd name="T7" fmla="*/ 142 h 247"/>
                <a:gd name="T8" fmla="*/ 159 w 199"/>
                <a:gd name="T9" fmla="*/ 77 h 247"/>
                <a:gd name="T10" fmla="*/ 127 w 199"/>
                <a:gd name="T11" fmla="*/ 141 h 247"/>
                <a:gd name="T12" fmla="*/ 103 w 199"/>
                <a:gd name="T13" fmla="*/ 105 h 247"/>
                <a:gd name="T14" fmla="*/ 136 w 199"/>
                <a:gd name="T15" fmla="*/ 0 h 247"/>
                <a:gd name="T16" fmla="*/ 102 w 199"/>
                <a:gd name="T17" fmla="*/ 104 h 247"/>
                <a:gd name="T18" fmla="*/ 82 w 199"/>
                <a:gd name="T19" fmla="*/ 81 h 247"/>
                <a:gd name="T20" fmla="*/ 0 w 199"/>
                <a:gd name="T21" fmla="*/ 2 h 247"/>
                <a:gd name="T22" fmla="*/ 80 w 199"/>
                <a:gd name="T23" fmla="*/ 83 h 247"/>
                <a:gd name="T24" fmla="*/ 89 w 199"/>
                <a:gd name="T25" fmla="*/ 92 h 247"/>
                <a:gd name="T26" fmla="*/ 20 w 199"/>
                <a:gd name="T27" fmla="*/ 125 h 247"/>
                <a:gd name="T28" fmla="*/ 90 w 199"/>
                <a:gd name="T29" fmla="*/ 94 h 247"/>
                <a:gd name="T30" fmla="*/ 118 w 199"/>
                <a:gd name="T31" fmla="*/ 131 h 247"/>
                <a:gd name="T32" fmla="*/ 48 w 199"/>
                <a:gd name="T33" fmla="*/ 149 h 247"/>
                <a:gd name="T34" fmla="*/ 119 w 199"/>
                <a:gd name="T35" fmla="*/ 134 h 247"/>
                <a:gd name="T36" fmla="*/ 141 w 199"/>
                <a:gd name="T37" fmla="*/ 175 h 247"/>
                <a:gd name="T38" fmla="*/ 77 w 199"/>
                <a:gd name="T39" fmla="*/ 174 h 247"/>
                <a:gd name="T40" fmla="*/ 143 w 199"/>
                <a:gd name="T41" fmla="*/ 178 h 247"/>
                <a:gd name="T42" fmla="*/ 166 w 199"/>
                <a:gd name="T43" fmla="*/ 247 h 247"/>
                <a:gd name="T44" fmla="*/ 169 w 199"/>
                <a:gd name="T45" fmla="*/ 246 h 247"/>
                <a:gd name="T46" fmla="*/ 148 w 199"/>
                <a:gd name="T47" fmla="*/ 18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9" h="247">
                  <a:moveTo>
                    <a:pt x="148" y="183"/>
                  </a:moveTo>
                  <a:cubicBezTo>
                    <a:pt x="199" y="136"/>
                    <a:pt x="184" y="111"/>
                    <a:pt x="184" y="111"/>
                  </a:cubicBezTo>
                  <a:cubicBezTo>
                    <a:pt x="155" y="127"/>
                    <a:pt x="148" y="172"/>
                    <a:pt x="147" y="182"/>
                  </a:cubicBezTo>
                  <a:cubicBezTo>
                    <a:pt x="142" y="170"/>
                    <a:pt x="135" y="156"/>
                    <a:pt x="127" y="142"/>
                  </a:cubicBezTo>
                  <a:cubicBezTo>
                    <a:pt x="167" y="114"/>
                    <a:pt x="159" y="77"/>
                    <a:pt x="159" y="77"/>
                  </a:cubicBezTo>
                  <a:cubicBezTo>
                    <a:pt x="132" y="101"/>
                    <a:pt x="127" y="134"/>
                    <a:pt x="127" y="141"/>
                  </a:cubicBezTo>
                  <a:cubicBezTo>
                    <a:pt x="120" y="129"/>
                    <a:pt x="112" y="117"/>
                    <a:pt x="103" y="105"/>
                  </a:cubicBezTo>
                  <a:cubicBezTo>
                    <a:pt x="138" y="58"/>
                    <a:pt x="136" y="0"/>
                    <a:pt x="136" y="0"/>
                  </a:cubicBezTo>
                  <a:cubicBezTo>
                    <a:pt x="99" y="20"/>
                    <a:pt x="101" y="92"/>
                    <a:pt x="102" y="104"/>
                  </a:cubicBezTo>
                  <a:cubicBezTo>
                    <a:pt x="96" y="96"/>
                    <a:pt x="89" y="89"/>
                    <a:pt x="82" y="81"/>
                  </a:cubicBezTo>
                  <a:cubicBezTo>
                    <a:pt x="79" y="24"/>
                    <a:pt x="0" y="2"/>
                    <a:pt x="0" y="2"/>
                  </a:cubicBezTo>
                  <a:cubicBezTo>
                    <a:pt x="4" y="60"/>
                    <a:pt x="68" y="80"/>
                    <a:pt x="80" y="83"/>
                  </a:cubicBezTo>
                  <a:cubicBezTo>
                    <a:pt x="83" y="86"/>
                    <a:pt x="86" y="89"/>
                    <a:pt x="89" y="92"/>
                  </a:cubicBezTo>
                  <a:cubicBezTo>
                    <a:pt x="50" y="86"/>
                    <a:pt x="20" y="125"/>
                    <a:pt x="20" y="125"/>
                  </a:cubicBezTo>
                  <a:cubicBezTo>
                    <a:pt x="51" y="128"/>
                    <a:pt x="84" y="99"/>
                    <a:pt x="90" y="94"/>
                  </a:cubicBezTo>
                  <a:cubicBezTo>
                    <a:pt x="101" y="106"/>
                    <a:pt x="110" y="119"/>
                    <a:pt x="118" y="131"/>
                  </a:cubicBezTo>
                  <a:cubicBezTo>
                    <a:pt x="84" y="114"/>
                    <a:pt x="48" y="149"/>
                    <a:pt x="48" y="149"/>
                  </a:cubicBezTo>
                  <a:cubicBezTo>
                    <a:pt x="90" y="158"/>
                    <a:pt x="114" y="138"/>
                    <a:pt x="119" y="134"/>
                  </a:cubicBezTo>
                  <a:cubicBezTo>
                    <a:pt x="128" y="148"/>
                    <a:pt x="135" y="162"/>
                    <a:pt x="141" y="175"/>
                  </a:cubicBezTo>
                  <a:cubicBezTo>
                    <a:pt x="115" y="152"/>
                    <a:pt x="77" y="174"/>
                    <a:pt x="77" y="174"/>
                  </a:cubicBezTo>
                  <a:cubicBezTo>
                    <a:pt x="106" y="188"/>
                    <a:pt x="136" y="180"/>
                    <a:pt x="143" y="178"/>
                  </a:cubicBezTo>
                  <a:cubicBezTo>
                    <a:pt x="160" y="216"/>
                    <a:pt x="166" y="246"/>
                    <a:pt x="166" y="247"/>
                  </a:cubicBezTo>
                  <a:cubicBezTo>
                    <a:pt x="169" y="246"/>
                    <a:pt x="169" y="246"/>
                    <a:pt x="169" y="246"/>
                  </a:cubicBezTo>
                  <a:cubicBezTo>
                    <a:pt x="168" y="246"/>
                    <a:pt x="163" y="219"/>
                    <a:pt x="148" y="183"/>
                  </a:cubicBezTo>
                  <a:close/>
                </a:path>
              </a:pathLst>
            </a:custGeom>
            <a:solidFill>
              <a:schemeClr val="accent1">
                <a:lumMod val="50000"/>
                <a:alpha val="2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39" name="Freeform 17">
              <a:extLst>
                <a:ext uri="{FF2B5EF4-FFF2-40B4-BE49-F238E27FC236}">
                  <a16:creationId xmlns:a16="http://schemas.microsoft.com/office/drawing/2014/main" id="{EDB2E552-CC72-49AB-8ECE-2651187A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7280" y="26338"/>
              <a:ext cx="274695" cy="280653"/>
            </a:xfrm>
            <a:custGeom>
              <a:avLst/>
              <a:gdLst>
                <a:gd name="T0" fmla="*/ 157 w 193"/>
                <a:gd name="T1" fmla="*/ 170 h 196"/>
                <a:gd name="T2" fmla="*/ 49 w 193"/>
                <a:gd name="T3" fmla="*/ 127 h 196"/>
                <a:gd name="T4" fmla="*/ 100 w 193"/>
                <a:gd name="T5" fmla="*/ 94 h 196"/>
                <a:gd name="T6" fmla="*/ 193 w 193"/>
                <a:gd name="T7" fmla="*/ 48 h 196"/>
                <a:gd name="T8" fmla="*/ 98 w 193"/>
                <a:gd name="T9" fmla="*/ 92 h 196"/>
                <a:gd name="T10" fmla="*/ 80 w 193"/>
                <a:gd name="T11" fmla="*/ 102 h 196"/>
                <a:gd name="T12" fmla="*/ 65 w 193"/>
                <a:gd name="T13" fmla="*/ 0 h 196"/>
                <a:gd name="T14" fmla="*/ 78 w 193"/>
                <a:gd name="T15" fmla="*/ 103 h 196"/>
                <a:gd name="T16" fmla="*/ 31 w 193"/>
                <a:gd name="T17" fmla="*/ 140 h 196"/>
                <a:gd name="T18" fmla="*/ 15 w 193"/>
                <a:gd name="T19" fmla="*/ 41 h 196"/>
                <a:gd name="T20" fmla="*/ 29 w 193"/>
                <a:gd name="T21" fmla="*/ 141 h 196"/>
                <a:gd name="T22" fmla="*/ 0 w 193"/>
                <a:gd name="T23" fmla="*/ 170 h 196"/>
                <a:gd name="T24" fmla="*/ 2 w 193"/>
                <a:gd name="T25" fmla="*/ 171 h 196"/>
                <a:gd name="T26" fmla="*/ 13 w 193"/>
                <a:gd name="T27" fmla="*/ 160 h 196"/>
                <a:gd name="T28" fmla="*/ 93 w 193"/>
                <a:gd name="T29" fmla="*/ 193 h 196"/>
                <a:gd name="T30" fmla="*/ 14 w 193"/>
                <a:gd name="T31" fmla="*/ 159 h 196"/>
                <a:gd name="T32" fmla="*/ 48 w 193"/>
                <a:gd name="T33" fmla="*/ 128 h 196"/>
                <a:gd name="T34" fmla="*/ 157 w 193"/>
                <a:gd name="T35" fmla="*/ 17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3" h="196">
                  <a:moveTo>
                    <a:pt x="157" y="170"/>
                  </a:moveTo>
                  <a:cubicBezTo>
                    <a:pt x="135" y="132"/>
                    <a:pt x="61" y="128"/>
                    <a:pt x="49" y="127"/>
                  </a:cubicBezTo>
                  <a:cubicBezTo>
                    <a:pt x="64" y="115"/>
                    <a:pt x="81" y="103"/>
                    <a:pt x="100" y="94"/>
                  </a:cubicBezTo>
                  <a:cubicBezTo>
                    <a:pt x="155" y="108"/>
                    <a:pt x="193" y="48"/>
                    <a:pt x="193" y="48"/>
                  </a:cubicBezTo>
                  <a:cubicBezTo>
                    <a:pt x="145" y="31"/>
                    <a:pt x="102" y="86"/>
                    <a:pt x="98" y="92"/>
                  </a:cubicBezTo>
                  <a:cubicBezTo>
                    <a:pt x="92" y="95"/>
                    <a:pt x="86" y="99"/>
                    <a:pt x="80" y="102"/>
                  </a:cubicBezTo>
                  <a:cubicBezTo>
                    <a:pt x="96" y="71"/>
                    <a:pt x="65" y="0"/>
                    <a:pt x="65" y="0"/>
                  </a:cubicBezTo>
                  <a:cubicBezTo>
                    <a:pt x="48" y="60"/>
                    <a:pt x="74" y="98"/>
                    <a:pt x="78" y="103"/>
                  </a:cubicBezTo>
                  <a:cubicBezTo>
                    <a:pt x="60" y="115"/>
                    <a:pt x="44" y="128"/>
                    <a:pt x="31" y="140"/>
                  </a:cubicBezTo>
                  <a:cubicBezTo>
                    <a:pt x="52" y="94"/>
                    <a:pt x="15" y="41"/>
                    <a:pt x="15" y="41"/>
                  </a:cubicBezTo>
                  <a:cubicBezTo>
                    <a:pt x="2" y="91"/>
                    <a:pt x="25" y="135"/>
                    <a:pt x="29" y="141"/>
                  </a:cubicBezTo>
                  <a:cubicBezTo>
                    <a:pt x="12" y="157"/>
                    <a:pt x="1" y="170"/>
                    <a:pt x="0" y="170"/>
                  </a:cubicBezTo>
                  <a:cubicBezTo>
                    <a:pt x="2" y="171"/>
                    <a:pt x="2" y="171"/>
                    <a:pt x="2" y="171"/>
                  </a:cubicBezTo>
                  <a:cubicBezTo>
                    <a:pt x="2" y="171"/>
                    <a:pt x="6" y="167"/>
                    <a:pt x="13" y="160"/>
                  </a:cubicBezTo>
                  <a:cubicBezTo>
                    <a:pt x="36" y="196"/>
                    <a:pt x="93" y="193"/>
                    <a:pt x="93" y="193"/>
                  </a:cubicBezTo>
                  <a:cubicBezTo>
                    <a:pt x="74" y="166"/>
                    <a:pt x="23" y="160"/>
                    <a:pt x="14" y="159"/>
                  </a:cubicBezTo>
                  <a:cubicBezTo>
                    <a:pt x="22" y="151"/>
                    <a:pt x="34" y="139"/>
                    <a:pt x="48" y="128"/>
                  </a:cubicBezTo>
                  <a:cubicBezTo>
                    <a:pt x="87" y="181"/>
                    <a:pt x="157" y="170"/>
                    <a:pt x="157" y="170"/>
                  </a:cubicBezTo>
                  <a:close/>
                </a:path>
              </a:pathLst>
            </a:custGeom>
            <a:solidFill>
              <a:schemeClr val="accent1">
                <a:lumMod val="50000"/>
                <a:alpha val="2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8588BC49-CD2A-432B-B354-33AF1DA10D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1" t="26924" r="7371" b="26924"/>
          <a:stretch>
            <a:fillRect/>
          </a:stretch>
        </p:blipFill>
        <p:spPr>
          <a:xfrm>
            <a:off x="8024433" y="1857829"/>
            <a:ext cx="3191634" cy="1727676"/>
          </a:xfrm>
          <a:custGeom>
            <a:avLst/>
            <a:gdLst>
              <a:gd name="connsiteX0" fmla="*/ 99324 w 3191634"/>
              <a:gd name="connsiteY0" fmla="*/ 0 h 1727676"/>
              <a:gd name="connsiteX1" fmla="*/ 3092310 w 3191634"/>
              <a:gd name="connsiteY1" fmla="*/ 0 h 1727676"/>
              <a:gd name="connsiteX2" fmla="*/ 3191634 w 3191634"/>
              <a:gd name="connsiteY2" fmla="*/ 99324 h 1727676"/>
              <a:gd name="connsiteX3" fmla="*/ 3191634 w 3191634"/>
              <a:gd name="connsiteY3" fmla="*/ 1628352 h 1727676"/>
              <a:gd name="connsiteX4" fmla="*/ 3092310 w 3191634"/>
              <a:gd name="connsiteY4" fmla="*/ 1727676 h 1727676"/>
              <a:gd name="connsiteX5" fmla="*/ 99324 w 3191634"/>
              <a:gd name="connsiteY5" fmla="*/ 1727676 h 1727676"/>
              <a:gd name="connsiteX6" fmla="*/ 0 w 3191634"/>
              <a:gd name="connsiteY6" fmla="*/ 1628352 h 1727676"/>
              <a:gd name="connsiteX7" fmla="*/ 0 w 3191634"/>
              <a:gd name="connsiteY7" fmla="*/ 99324 h 1727676"/>
              <a:gd name="connsiteX8" fmla="*/ 99324 w 3191634"/>
              <a:gd name="connsiteY8" fmla="*/ 0 h 1727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1634" h="1727676">
                <a:moveTo>
                  <a:pt x="99324" y="0"/>
                </a:moveTo>
                <a:lnTo>
                  <a:pt x="3092310" y="0"/>
                </a:lnTo>
                <a:cubicBezTo>
                  <a:pt x="3147165" y="0"/>
                  <a:pt x="3191634" y="44469"/>
                  <a:pt x="3191634" y="99324"/>
                </a:cubicBezTo>
                <a:lnTo>
                  <a:pt x="3191634" y="1628352"/>
                </a:lnTo>
                <a:cubicBezTo>
                  <a:pt x="3191634" y="1683207"/>
                  <a:pt x="3147165" y="1727676"/>
                  <a:pt x="3092310" y="1727676"/>
                </a:cubicBezTo>
                <a:lnTo>
                  <a:pt x="99324" y="1727676"/>
                </a:lnTo>
                <a:cubicBezTo>
                  <a:pt x="44469" y="1727676"/>
                  <a:pt x="0" y="1683207"/>
                  <a:pt x="0" y="1628352"/>
                </a:cubicBezTo>
                <a:lnTo>
                  <a:pt x="0" y="99324"/>
                </a:lnTo>
                <a:cubicBezTo>
                  <a:pt x="0" y="44469"/>
                  <a:pt x="44469" y="0"/>
                  <a:pt x="9932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9480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build="p"/>
      <p:bldP spid="20" grpId="0"/>
      <p:bldP spid="25" grpId="0" animBg="1"/>
      <p:bldP spid="26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516B6E5E-CB79-42A3-9330-558BB48970D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03" b="30303"/>
          <a:stretch>
            <a:fillRect/>
          </a:stretch>
        </p:blipFill>
        <p:spPr/>
      </p:pic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2019B7C7-48BD-4E46-A633-AAD88A57BAD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17" b="14517"/>
          <a:stretch>
            <a:fillRect/>
          </a:stretch>
        </p:blipFill>
        <p:spPr/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0BEFD883-960C-457B-AE81-BB941E8D7282}"/>
              </a:ext>
            </a:extLst>
          </p:cNvPr>
          <p:cNvSpPr/>
          <p:nvPr/>
        </p:nvSpPr>
        <p:spPr>
          <a:xfrm>
            <a:off x="1272040" y="2930240"/>
            <a:ext cx="3873168" cy="2750954"/>
          </a:xfrm>
          <a:prstGeom prst="rect">
            <a:avLst/>
          </a:prstGeom>
          <a:solidFill>
            <a:schemeClr val="tx2">
              <a:lumMod val="5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20B8756-F4D9-4EA8-AC53-B4A4046ADC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80031" y="320675"/>
            <a:ext cx="4964379" cy="1371600"/>
          </a:xfrm>
        </p:spPr>
        <p:txBody>
          <a:bodyPr/>
          <a:lstStyle/>
          <a:p>
            <a:r>
              <a:rPr lang="ru-RU" dirty="0"/>
              <a:t>Заголовок слайда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56B13CF-ABCD-47ED-8A0A-7598A678D5D2}"/>
              </a:ext>
            </a:extLst>
          </p:cNvPr>
          <p:cNvSpPr txBox="1"/>
          <p:nvPr/>
        </p:nvSpPr>
        <p:spPr>
          <a:xfrm>
            <a:off x="1233282" y="2084098"/>
            <a:ext cx="997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latin typeface="Paytone One"/>
                <a:ea typeface="+mn-ea"/>
                <a:cs typeface="+mn-cs"/>
              </a:rPr>
              <a:t>2020</a:t>
            </a:r>
            <a:endParaRPr kumimoji="0" lang="en-ID" sz="1800" b="0" i="0" u="none" strike="noStrike" kern="1200" cap="none" spc="0" normalizeH="0" baseline="0" noProof="0" dirty="0">
              <a:ln>
                <a:noFill/>
              </a:ln>
              <a:solidFill>
                <a:srgbClr val="A3C951"/>
              </a:solidFill>
              <a:effectLst/>
              <a:uLnTx/>
              <a:uFillTx/>
              <a:latin typeface="Paytone One"/>
              <a:ea typeface="+mn-ea"/>
              <a:cs typeface="+mn-cs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443426D-D344-49B2-BF45-925F4FD23AE2}"/>
              </a:ext>
            </a:extLst>
          </p:cNvPr>
          <p:cNvSpPr txBox="1"/>
          <p:nvPr/>
        </p:nvSpPr>
        <p:spPr>
          <a:xfrm>
            <a:off x="1233282" y="2378075"/>
            <a:ext cx="997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Текст</a:t>
            </a:r>
            <a:endParaRPr kumimoji="0" lang="en-ID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30F9DD5-1E7B-4796-B66C-8F0E4E149EEB}"/>
              </a:ext>
            </a:extLst>
          </p:cNvPr>
          <p:cNvSpPr txBox="1"/>
          <p:nvPr/>
        </p:nvSpPr>
        <p:spPr>
          <a:xfrm>
            <a:off x="5537585" y="5236344"/>
            <a:ext cx="467626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Место для вашего текста. Место для вашего текста. Место для вашего текста. Место для вашего текста.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A33AB7FF-E8C0-4DB7-8A03-E6FD90232EFD}"/>
              </a:ext>
            </a:extLst>
          </p:cNvPr>
          <p:cNvSpPr>
            <a:spLocks/>
          </p:cNvSpPr>
          <p:nvPr/>
        </p:nvSpPr>
        <p:spPr bwMode="auto">
          <a:xfrm>
            <a:off x="5974148" y="668951"/>
            <a:ext cx="1392237" cy="1152525"/>
          </a:xfrm>
          <a:custGeom>
            <a:avLst/>
            <a:gdLst>
              <a:gd name="T0" fmla="*/ 205 w 369"/>
              <a:gd name="T1" fmla="*/ 74 h 305"/>
              <a:gd name="T2" fmla="*/ 310 w 369"/>
              <a:gd name="T3" fmla="*/ 143 h 305"/>
              <a:gd name="T4" fmla="*/ 282 w 369"/>
              <a:gd name="T5" fmla="*/ 266 h 305"/>
              <a:gd name="T6" fmla="*/ 85 w 369"/>
              <a:gd name="T7" fmla="*/ 233 h 305"/>
              <a:gd name="T8" fmla="*/ 85 w 369"/>
              <a:gd name="T9" fmla="*/ 41 h 305"/>
              <a:gd name="T10" fmla="*/ 205 w 369"/>
              <a:gd name="T11" fmla="*/ 74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9" h="305">
                <a:moveTo>
                  <a:pt x="205" y="74"/>
                </a:moveTo>
                <a:cubicBezTo>
                  <a:pt x="205" y="74"/>
                  <a:pt x="251" y="131"/>
                  <a:pt x="310" y="143"/>
                </a:cubicBezTo>
                <a:cubicBezTo>
                  <a:pt x="369" y="156"/>
                  <a:pt x="359" y="228"/>
                  <a:pt x="282" y="266"/>
                </a:cubicBezTo>
                <a:cubicBezTo>
                  <a:pt x="205" y="305"/>
                  <a:pt x="169" y="251"/>
                  <a:pt x="85" y="233"/>
                </a:cubicBezTo>
                <a:cubicBezTo>
                  <a:pt x="0" y="215"/>
                  <a:pt x="16" y="82"/>
                  <a:pt x="85" y="41"/>
                </a:cubicBezTo>
                <a:cubicBezTo>
                  <a:pt x="154" y="0"/>
                  <a:pt x="182" y="23"/>
                  <a:pt x="205" y="7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8" name="Oval 9">
            <a:extLst>
              <a:ext uri="{FF2B5EF4-FFF2-40B4-BE49-F238E27FC236}">
                <a16:creationId xmlns:a16="http://schemas.microsoft.com/office/drawing/2014/main" id="{E0D0FCFE-DD40-45D5-A8D9-2740A913D7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3935" y="2243040"/>
            <a:ext cx="328613" cy="330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7F5375A-9747-48F4-B8FA-993E08CD7325}"/>
              </a:ext>
            </a:extLst>
          </p:cNvPr>
          <p:cNvSpPr txBox="1"/>
          <p:nvPr/>
        </p:nvSpPr>
        <p:spPr>
          <a:xfrm>
            <a:off x="1894462" y="4516813"/>
            <a:ext cx="2628324" cy="8897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Место для вашего текста.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F10B929-FD69-4159-8B7B-FA4E916B9E3F}"/>
              </a:ext>
            </a:extLst>
          </p:cNvPr>
          <p:cNvSpPr txBox="1"/>
          <p:nvPr/>
        </p:nvSpPr>
        <p:spPr>
          <a:xfrm>
            <a:off x="2255028" y="417562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Подзаголовок</a:t>
            </a:r>
            <a:endParaRPr kumimoji="0" lang="en-ID" sz="1800" b="0" i="0" u="none" strike="noStrike" kern="1200" cap="none" spc="0" normalizeH="0" baseline="0" noProof="0" dirty="0">
              <a:ln>
                <a:noFill/>
              </a:ln>
              <a:solidFill>
                <a:srgbClr val="A3C95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6485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31" grpId="0" build="p"/>
      <p:bldP spid="36" grpId="0"/>
      <p:bldP spid="37" grpId="0"/>
      <p:bldP spid="38" grpId="0"/>
      <p:bldP spid="47" grpId="0" animBg="1"/>
      <p:bldP spid="48" grpId="0" animBg="1"/>
      <p:bldP spid="51" grpId="0"/>
      <p:bldP spid="5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: Rounded Corners 26">
            <a:extLst>
              <a:ext uri="{FF2B5EF4-FFF2-40B4-BE49-F238E27FC236}">
                <a16:creationId xmlns:a16="http://schemas.microsoft.com/office/drawing/2014/main" id="{AAE6881A-795A-47CD-BB4E-ECC539F5EE6B}"/>
              </a:ext>
            </a:extLst>
          </p:cNvPr>
          <p:cNvSpPr/>
          <p:nvPr/>
        </p:nvSpPr>
        <p:spPr>
          <a:xfrm>
            <a:off x="983350" y="1483510"/>
            <a:ext cx="3158415" cy="2047875"/>
          </a:xfrm>
          <a:prstGeom prst="roundRect">
            <a:avLst>
              <a:gd name="adj" fmla="val 5504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225C89E-267D-491B-8A0A-656F5BE843A7}"/>
              </a:ext>
            </a:extLst>
          </p:cNvPr>
          <p:cNvSpPr/>
          <p:nvPr/>
        </p:nvSpPr>
        <p:spPr>
          <a:xfrm>
            <a:off x="4516793" y="1458548"/>
            <a:ext cx="3158415" cy="2047875"/>
          </a:xfrm>
          <a:prstGeom prst="roundRect">
            <a:avLst>
              <a:gd name="adj" fmla="val 5504"/>
            </a:avLst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6600000" scaled="0"/>
          </a:gra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3D75307-3917-43C4-8B48-E4F8DF66A25E}"/>
              </a:ext>
            </a:extLst>
          </p:cNvPr>
          <p:cNvSpPr/>
          <p:nvPr/>
        </p:nvSpPr>
        <p:spPr>
          <a:xfrm>
            <a:off x="8012468" y="1458547"/>
            <a:ext cx="3158415" cy="2047875"/>
          </a:xfrm>
          <a:prstGeom prst="roundRect">
            <a:avLst>
              <a:gd name="adj" fmla="val 5504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E5991A81-E816-40C9-B13A-5A21C1BA0A0D}"/>
              </a:ext>
            </a:extLst>
          </p:cNvPr>
          <p:cNvSpPr/>
          <p:nvPr/>
        </p:nvSpPr>
        <p:spPr>
          <a:xfrm>
            <a:off x="1021118" y="3874360"/>
            <a:ext cx="3158415" cy="2047875"/>
          </a:xfrm>
          <a:prstGeom prst="roundRect">
            <a:avLst>
              <a:gd name="adj" fmla="val 5504"/>
            </a:avLst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6600000" scaled="0"/>
          </a:gra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31612E25-D3EF-4384-91EB-95E1AC147EEC}"/>
              </a:ext>
            </a:extLst>
          </p:cNvPr>
          <p:cNvSpPr/>
          <p:nvPr/>
        </p:nvSpPr>
        <p:spPr>
          <a:xfrm>
            <a:off x="4515648" y="3874358"/>
            <a:ext cx="3158415" cy="2047875"/>
          </a:xfrm>
          <a:prstGeom prst="roundRect">
            <a:avLst>
              <a:gd name="adj" fmla="val 5504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6F89665-D63D-4BBD-B65D-FE06547C685A}"/>
              </a:ext>
            </a:extLst>
          </p:cNvPr>
          <p:cNvSpPr/>
          <p:nvPr/>
        </p:nvSpPr>
        <p:spPr>
          <a:xfrm>
            <a:off x="8012468" y="3874358"/>
            <a:ext cx="3158415" cy="2047875"/>
          </a:xfrm>
          <a:prstGeom prst="roundRect">
            <a:avLst>
              <a:gd name="adj" fmla="val 5504"/>
            </a:avLst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6600000" scaled="0"/>
          </a:gra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298628F-3F21-4D89-A905-C0945213E8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Заголовок слайда</a:t>
            </a:r>
            <a:endParaRPr lang="en-US" dirty="0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694A760D-BEAC-4AA2-8A2B-F4143D586CF5}"/>
              </a:ext>
            </a:extLst>
          </p:cNvPr>
          <p:cNvSpPr txBox="1">
            <a:spLocks/>
          </p:cNvSpPr>
          <p:nvPr/>
        </p:nvSpPr>
        <p:spPr>
          <a:xfrm>
            <a:off x="2280840" y="1738540"/>
            <a:ext cx="1936461" cy="332516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ea typeface="Open Sans" panose="020B0606030504020204" pitchFamily="34" charset="0"/>
                <a:cs typeface="Open Sans" panose="020B0606030504020204" pitchFamily="34" charset="0"/>
              </a:rPr>
              <a:t>Подзаголовок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A3C951"/>
              </a:solidFill>
              <a:effectLst/>
              <a:uLnTx/>
              <a:uFillTx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C929E48E-B788-4BC0-A1FD-1A3343F573DA}"/>
              </a:ext>
            </a:extLst>
          </p:cNvPr>
          <p:cNvSpPr txBox="1">
            <a:spLocks/>
          </p:cNvSpPr>
          <p:nvPr/>
        </p:nvSpPr>
        <p:spPr>
          <a:xfrm>
            <a:off x="2280840" y="2027222"/>
            <a:ext cx="2195169" cy="23995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0000"/>
                    <a:lumOff val="10000"/>
                  </a:srgbClr>
                </a:solidFill>
                <a:effectLst/>
                <a:uLnTx/>
                <a:uFillTx/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Место для текста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0000"/>
                  <a:lumOff val="10000"/>
                </a:srgbClr>
              </a:solidFill>
              <a:effectLst/>
              <a:uLnTx/>
              <a:uFillTx/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12A83B6-F648-4B08-BF0C-557A78CF880C}"/>
              </a:ext>
            </a:extLst>
          </p:cNvPr>
          <p:cNvSpPr/>
          <p:nvPr/>
        </p:nvSpPr>
        <p:spPr>
          <a:xfrm>
            <a:off x="1349184" y="2484345"/>
            <a:ext cx="2529334" cy="612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6" name="Title 1">
            <a:extLst>
              <a:ext uri="{FF2B5EF4-FFF2-40B4-BE49-F238E27FC236}">
                <a16:creationId xmlns:a16="http://schemas.microsoft.com/office/drawing/2014/main" id="{AE8B5B1A-F478-4321-86C5-4367BB1E8358}"/>
              </a:ext>
            </a:extLst>
          </p:cNvPr>
          <p:cNvSpPr txBox="1">
            <a:spLocks/>
          </p:cNvSpPr>
          <p:nvPr/>
        </p:nvSpPr>
        <p:spPr>
          <a:xfrm>
            <a:off x="5779531" y="1738540"/>
            <a:ext cx="1936461" cy="332516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Open Sans" panose="020B0606030504020204" pitchFamily="34" charset="0"/>
                <a:cs typeface="Open Sans" panose="020B0606030504020204" pitchFamily="34" charset="0"/>
              </a:rPr>
              <a:t>Подзаголовок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Title 1">
            <a:extLst>
              <a:ext uri="{FF2B5EF4-FFF2-40B4-BE49-F238E27FC236}">
                <a16:creationId xmlns:a16="http://schemas.microsoft.com/office/drawing/2014/main" id="{611568B3-B2C7-4C6D-A0FB-F5AB483C5BB9}"/>
              </a:ext>
            </a:extLst>
          </p:cNvPr>
          <p:cNvSpPr txBox="1">
            <a:spLocks/>
          </p:cNvSpPr>
          <p:nvPr/>
        </p:nvSpPr>
        <p:spPr>
          <a:xfrm>
            <a:off x="5779531" y="2027222"/>
            <a:ext cx="2195169" cy="23995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ru-RU" sz="1000" dirty="0">
                <a:solidFill>
                  <a:srgbClr val="FFFFFF">
                    <a:lumMod val="90000"/>
                    <a:lumOff val="10000"/>
                  </a:srgb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Место для текста</a:t>
            </a:r>
            <a:endParaRPr lang="en-US" sz="1000" dirty="0">
              <a:solidFill>
                <a:srgbClr val="FFFFFF">
                  <a:lumMod val="90000"/>
                  <a:lumOff val="10000"/>
                </a:srgb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F0D720D-2CAF-4B8C-94EB-684E0760F8D4}"/>
              </a:ext>
            </a:extLst>
          </p:cNvPr>
          <p:cNvSpPr/>
          <p:nvPr/>
        </p:nvSpPr>
        <p:spPr>
          <a:xfrm>
            <a:off x="4847875" y="2484345"/>
            <a:ext cx="2529334" cy="612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58" name="Title 1">
            <a:extLst>
              <a:ext uri="{FF2B5EF4-FFF2-40B4-BE49-F238E27FC236}">
                <a16:creationId xmlns:a16="http://schemas.microsoft.com/office/drawing/2014/main" id="{B17A3086-D326-4A88-9D5F-678C368D77BB}"/>
              </a:ext>
            </a:extLst>
          </p:cNvPr>
          <p:cNvSpPr txBox="1">
            <a:spLocks/>
          </p:cNvSpPr>
          <p:nvPr/>
        </p:nvSpPr>
        <p:spPr>
          <a:xfrm>
            <a:off x="9272189" y="1738540"/>
            <a:ext cx="1936461" cy="332516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ru-RU" sz="1600" dirty="0">
                <a:solidFill>
                  <a:srgbClr val="A3C95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Подзаголовок</a:t>
            </a:r>
            <a:endParaRPr lang="en-US" sz="1600" dirty="0">
              <a:solidFill>
                <a:srgbClr val="A3C95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9" name="Title 1">
            <a:extLst>
              <a:ext uri="{FF2B5EF4-FFF2-40B4-BE49-F238E27FC236}">
                <a16:creationId xmlns:a16="http://schemas.microsoft.com/office/drawing/2014/main" id="{785782C6-528C-45EE-808F-4F9610C4AB5C}"/>
              </a:ext>
            </a:extLst>
          </p:cNvPr>
          <p:cNvSpPr txBox="1">
            <a:spLocks/>
          </p:cNvSpPr>
          <p:nvPr/>
        </p:nvSpPr>
        <p:spPr>
          <a:xfrm>
            <a:off x="9272189" y="2027222"/>
            <a:ext cx="2195169" cy="23995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ru-RU" sz="1000" dirty="0">
                <a:solidFill>
                  <a:srgbClr val="FFFFFF">
                    <a:lumMod val="90000"/>
                    <a:lumOff val="10000"/>
                  </a:srgb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Место для текста</a:t>
            </a:r>
            <a:endParaRPr lang="en-US" sz="1000" dirty="0">
              <a:solidFill>
                <a:srgbClr val="FFFFFF">
                  <a:lumMod val="90000"/>
                  <a:lumOff val="10000"/>
                </a:srgb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C1B9B4C-8D70-4359-90EE-1293F6E3382C}"/>
              </a:ext>
            </a:extLst>
          </p:cNvPr>
          <p:cNvSpPr/>
          <p:nvPr/>
        </p:nvSpPr>
        <p:spPr>
          <a:xfrm>
            <a:off x="8340533" y="2484345"/>
            <a:ext cx="2529334" cy="612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67" name="Graphic 536" descr="Line arrow: Straight">
            <a:extLst>
              <a:ext uri="{FF2B5EF4-FFF2-40B4-BE49-F238E27FC236}">
                <a16:creationId xmlns:a16="http://schemas.microsoft.com/office/drawing/2014/main" id="{F9B49CD4-8D58-41C4-AF79-84A6817DCEB1}"/>
              </a:ext>
            </a:extLst>
          </p:cNvPr>
          <p:cNvSpPr/>
          <p:nvPr/>
        </p:nvSpPr>
        <p:spPr>
          <a:xfrm rot="10800000">
            <a:off x="9785066" y="3169507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6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72" name="Title 1">
            <a:extLst>
              <a:ext uri="{FF2B5EF4-FFF2-40B4-BE49-F238E27FC236}">
                <a16:creationId xmlns:a16="http://schemas.microsoft.com/office/drawing/2014/main" id="{4F7FD1E9-39FE-47D0-955B-7D99893CFECA}"/>
              </a:ext>
            </a:extLst>
          </p:cNvPr>
          <p:cNvSpPr txBox="1">
            <a:spLocks/>
          </p:cNvSpPr>
          <p:nvPr/>
        </p:nvSpPr>
        <p:spPr>
          <a:xfrm>
            <a:off x="2280840" y="4154351"/>
            <a:ext cx="1936461" cy="332516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ru-RU" sz="1600" dirty="0">
                <a:solidFill>
                  <a:srgbClr val="FFFFFF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Подзаголовок</a:t>
            </a:r>
            <a:endParaRPr lang="en-US" sz="1600" dirty="0">
              <a:solidFill>
                <a:srgbClr val="FFFFFF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Title 1">
            <a:extLst>
              <a:ext uri="{FF2B5EF4-FFF2-40B4-BE49-F238E27FC236}">
                <a16:creationId xmlns:a16="http://schemas.microsoft.com/office/drawing/2014/main" id="{74E981BE-64B3-41B6-A489-29510BA9C609}"/>
              </a:ext>
            </a:extLst>
          </p:cNvPr>
          <p:cNvSpPr txBox="1">
            <a:spLocks/>
          </p:cNvSpPr>
          <p:nvPr/>
        </p:nvSpPr>
        <p:spPr>
          <a:xfrm>
            <a:off x="2280840" y="4443033"/>
            <a:ext cx="2195169" cy="23995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ru-RU" sz="1000" dirty="0">
                <a:solidFill>
                  <a:srgbClr val="FFFFFF">
                    <a:lumMod val="90000"/>
                    <a:lumOff val="10000"/>
                  </a:srgb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Место для текста</a:t>
            </a:r>
            <a:endParaRPr lang="en-US" sz="1000" dirty="0">
              <a:solidFill>
                <a:srgbClr val="FFFFFF">
                  <a:lumMod val="90000"/>
                  <a:lumOff val="10000"/>
                </a:srgb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C3E0E2F-9044-4027-8EBB-864490D9F7F8}"/>
              </a:ext>
            </a:extLst>
          </p:cNvPr>
          <p:cNvSpPr/>
          <p:nvPr/>
        </p:nvSpPr>
        <p:spPr>
          <a:xfrm>
            <a:off x="1349184" y="4900156"/>
            <a:ext cx="2529334" cy="612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83" name="Title 1">
            <a:extLst>
              <a:ext uri="{FF2B5EF4-FFF2-40B4-BE49-F238E27FC236}">
                <a16:creationId xmlns:a16="http://schemas.microsoft.com/office/drawing/2014/main" id="{C27C4F51-1D52-48ED-B6EC-C11861B2B756}"/>
              </a:ext>
            </a:extLst>
          </p:cNvPr>
          <p:cNvSpPr txBox="1">
            <a:spLocks/>
          </p:cNvSpPr>
          <p:nvPr/>
        </p:nvSpPr>
        <p:spPr>
          <a:xfrm>
            <a:off x="5779531" y="4154351"/>
            <a:ext cx="1936461" cy="332516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ru-RU" sz="1600" dirty="0">
                <a:solidFill>
                  <a:srgbClr val="A3C95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Подзаголовок</a:t>
            </a:r>
            <a:endParaRPr lang="en-US" sz="1600" dirty="0">
              <a:solidFill>
                <a:srgbClr val="A3C95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4" name="Title 1">
            <a:extLst>
              <a:ext uri="{FF2B5EF4-FFF2-40B4-BE49-F238E27FC236}">
                <a16:creationId xmlns:a16="http://schemas.microsoft.com/office/drawing/2014/main" id="{11D36647-9E68-4670-8B25-2C797160A268}"/>
              </a:ext>
            </a:extLst>
          </p:cNvPr>
          <p:cNvSpPr txBox="1">
            <a:spLocks/>
          </p:cNvSpPr>
          <p:nvPr/>
        </p:nvSpPr>
        <p:spPr>
          <a:xfrm>
            <a:off x="5779531" y="4443033"/>
            <a:ext cx="2195169" cy="23995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ru-RU" sz="1000" dirty="0">
                <a:solidFill>
                  <a:srgbClr val="FFFFFF">
                    <a:lumMod val="90000"/>
                    <a:lumOff val="10000"/>
                  </a:srgb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Место для текста</a:t>
            </a:r>
            <a:endParaRPr lang="en-US" sz="1000" dirty="0">
              <a:solidFill>
                <a:srgbClr val="FFFFFF">
                  <a:lumMod val="90000"/>
                  <a:lumOff val="10000"/>
                </a:srgb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EC280376-67C8-43F1-8A49-EC771B999030}"/>
              </a:ext>
            </a:extLst>
          </p:cNvPr>
          <p:cNvSpPr/>
          <p:nvPr/>
        </p:nvSpPr>
        <p:spPr>
          <a:xfrm>
            <a:off x="4847875" y="4900156"/>
            <a:ext cx="2529334" cy="612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94" name="Title 1">
            <a:extLst>
              <a:ext uri="{FF2B5EF4-FFF2-40B4-BE49-F238E27FC236}">
                <a16:creationId xmlns:a16="http://schemas.microsoft.com/office/drawing/2014/main" id="{ED90C4DF-188B-485D-9EBD-51453586B5BA}"/>
              </a:ext>
            </a:extLst>
          </p:cNvPr>
          <p:cNvSpPr txBox="1">
            <a:spLocks/>
          </p:cNvSpPr>
          <p:nvPr/>
        </p:nvSpPr>
        <p:spPr>
          <a:xfrm>
            <a:off x="9272189" y="4154351"/>
            <a:ext cx="1936461" cy="332516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ru-RU" sz="1600" dirty="0">
                <a:solidFill>
                  <a:srgbClr val="FFFFFF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Подзаголовок</a:t>
            </a:r>
            <a:endParaRPr lang="en-US" sz="1600" dirty="0">
              <a:solidFill>
                <a:srgbClr val="FFFFFF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5" name="Title 1">
            <a:extLst>
              <a:ext uri="{FF2B5EF4-FFF2-40B4-BE49-F238E27FC236}">
                <a16:creationId xmlns:a16="http://schemas.microsoft.com/office/drawing/2014/main" id="{0020FD47-5675-4E80-B153-84E418782EC2}"/>
              </a:ext>
            </a:extLst>
          </p:cNvPr>
          <p:cNvSpPr txBox="1">
            <a:spLocks/>
          </p:cNvSpPr>
          <p:nvPr/>
        </p:nvSpPr>
        <p:spPr>
          <a:xfrm>
            <a:off x="9272189" y="4443033"/>
            <a:ext cx="2195169" cy="23995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ru-RU" sz="1000" dirty="0">
                <a:solidFill>
                  <a:srgbClr val="FFFFFF">
                    <a:lumMod val="90000"/>
                    <a:lumOff val="10000"/>
                  </a:srgb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Место для текста</a:t>
            </a:r>
            <a:endParaRPr lang="en-US" sz="1000" dirty="0">
              <a:solidFill>
                <a:srgbClr val="FFFFFF">
                  <a:lumMod val="90000"/>
                  <a:lumOff val="10000"/>
                </a:srgb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0A46BB1-F61C-42B8-99A1-E01B0FB1B3D1}"/>
              </a:ext>
            </a:extLst>
          </p:cNvPr>
          <p:cNvSpPr/>
          <p:nvPr/>
        </p:nvSpPr>
        <p:spPr>
          <a:xfrm>
            <a:off x="8340533" y="4900156"/>
            <a:ext cx="2529334" cy="612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</a:t>
            </a:r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128D3B95-66B8-424A-B963-E503B18F881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57A52087-AF5C-4DB5-B864-179A724330F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F9C15259-D45F-45F5-826A-2D62B2F5363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578E4C17-AE5E-479A-BE17-197FB3FB073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B005862C-1695-4E3F-A217-FA03B76BE8B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10C3F069-1EFA-46F8-A45C-1D6B452AEEC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9078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26" grpId="0" animBg="1"/>
      <p:bldP spid="27" grpId="0" animBg="1"/>
      <p:bldP spid="30" grpId="0" animBg="1"/>
      <p:bldP spid="31" grpId="0" animBg="1"/>
      <p:bldP spid="32" grpId="0" animBg="1"/>
      <p:bldP spid="2" grpId="0" build="p"/>
      <p:bldP spid="34" grpId="0"/>
      <p:bldP spid="35" grpId="0"/>
      <p:bldP spid="36" grpId="0"/>
      <p:bldP spid="46" grpId="0"/>
      <p:bldP spid="47" grpId="0"/>
      <p:bldP spid="48" grpId="0"/>
      <p:bldP spid="58" grpId="0"/>
      <p:bldP spid="59" grpId="0"/>
      <p:bldP spid="60" grpId="0"/>
      <p:bldP spid="67" grpId="0" animBg="1"/>
      <p:bldP spid="72" grpId="0"/>
      <p:bldP spid="73" grpId="0"/>
      <p:bldP spid="74" grpId="0"/>
      <p:bldP spid="83" grpId="0"/>
      <p:bldP spid="84" grpId="0"/>
      <p:bldP spid="85" grpId="0"/>
      <p:bldP spid="94" grpId="0"/>
      <p:bldP spid="95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47C87BF8-1AF5-4108-B6A6-19D04A9FF40D}"/>
              </a:ext>
            </a:extLst>
          </p:cNvPr>
          <p:cNvSpPr>
            <a:spLocks/>
          </p:cNvSpPr>
          <p:nvPr/>
        </p:nvSpPr>
        <p:spPr bwMode="auto">
          <a:xfrm>
            <a:off x="2365829" y="6088558"/>
            <a:ext cx="7460342" cy="769442"/>
          </a:xfrm>
          <a:custGeom>
            <a:avLst/>
            <a:gdLst>
              <a:gd name="T0" fmla="*/ 784 w 1569"/>
              <a:gd name="T1" fmla="*/ 0 h 254"/>
              <a:gd name="T2" fmla="*/ 0 w 1569"/>
              <a:gd name="T3" fmla="*/ 254 h 254"/>
              <a:gd name="T4" fmla="*/ 1569 w 1569"/>
              <a:gd name="T5" fmla="*/ 254 h 254"/>
              <a:gd name="T6" fmla="*/ 784 w 1569"/>
              <a:gd name="T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69" h="254">
                <a:moveTo>
                  <a:pt x="784" y="0"/>
                </a:moveTo>
                <a:cubicBezTo>
                  <a:pt x="417" y="0"/>
                  <a:pt x="105" y="107"/>
                  <a:pt x="0" y="254"/>
                </a:cubicBezTo>
                <a:cubicBezTo>
                  <a:pt x="1569" y="254"/>
                  <a:pt x="1569" y="254"/>
                  <a:pt x="1569" y="254"/>
                </a:cubicBezTo>
                <a:cubicBezTo>
                  <a:pt x="1464" y="107"/>
                  <a:pt x="1152" y="0"/>
                  <a:pt x="78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6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53B27B58-1852-42E2-95C2-6CC3498EBD9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b="1" dirty="0"/>
              <a:t>СПАСИБО ЗА ВНИМАНИЕ!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00858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D9EAC69B-3B2E-4B7A-A58B-1805B7E38AC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4" r="9444"/>
          <a:stretch>
            <a:fillRect/>
          </a:stretch>
        </p:blipFill>
        <p:spPr/>
      </p:pic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F51CE37E-8193-482F-B7CC-3F2F089C62C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98577" y="1436827"/>
            <a:ext cx="4295775" cy="1371600"/>
          </a:xfrm>
        </p:spPr>
        <p:txBody>
          <a:bodyPr/>
          <a:lstStyle/>
          <a:p>
            <a:r>
              <a:rPr lang="ru-RU" dirty="0"/>
              <a:t>Заголовок слайда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7C0E705-1B4B-42C8-B7D9-98E966253882}"/>
              </a:ext>
            </a:extLst>
          </p:cNvPr>
          <p:cNvGrpSpPr/>
          <p:nvPr/>
        </p:nvGrpSpPr>
        <p:grpSpPr>
          <a:xfrm>
            <a:off x="593071" y="6187711"/>
            <a:ext cx="317917" cy="242027"/>
            <a:chOff x="746420" y="6270990"/>
            <a:chExt cx="492125" cy="374650"/>
          </a:xfrm>
          <a:solidFill>
            <a:schemeClr val="accent1"/>
          </a:solidFill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FEE4F2ED-6A06-41C0-BCF2-19EAF601B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470" y="6426565"/>
              <a:ext cx="219075" cy="219075"/>
            </a:xfrm>
            <a:custGeom>
              <a:avLst/>
              <a:gdLst>
                <a:gd name="T0" fmla="*/ 15 w 57"/>
                <a:gd name="T1" fmla="*/ 0 h 57"/>
                <a:gd name="T2" fmla="*/ 0 w 57"/>
                <a:gd name="T3" fmla="*/ 15 h 57"/>
                <a:gd name="T4" fmla="*/ 0 w 57"/>
                <a:gd name="T5" fmla="*/ 57 h 57"/>
                <a:gd name="T6" fmla="*/ 37 w 57"/>
                <a:gd name="T7" fmla="*/ 57 h 57"/>
                <a:gd name="T8" fmla="*/ 57 w 57"/>
                <a:gd name="T9" fmla="*/ 37 h 57"/>
                <a:gd name="T10" fmla="*/ 57 w 57"/>
                <a:gd name="T11" fmla="*/ 0 h 57"/>
                <a:gd name="T12" fmla="*/ 15 w 57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57">
                  <a:moveTo>
                    <a:pt x="15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48" y="57"/>
                    <a:pt x="57" y="48"/>
                    <a:pt x="57" y="37"/>
                  </a:cubicBezTo>
                  <a:cubicBezTo>
                    <a:pt x="57" y="0"/>
                    <a:pt x="57" y="0"/>
                    <a:pt x="57" y="0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629D6B93-6447-4BAB-89A3-4480327DE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420" y="6270990"/>
              <a:ext cx="146050" cy="144463"/>
            </a:xfrm>
            <a:custGeom>
              <a:avLst/>
              <a:gdLst>
                <a:gd name="T0" fmla="*/ 38 w 38"/>
                <a:gd name="T1" fmla="*/ 26 h 38"/>
                <a:gd name="T2" fmla="*/ 38 w 38"/>
                <a:gd name="T3" fmla="*/ 0 h 38"/>
                <a:gd name="T4" fmla="*/ 14 w 38"/>
                <a:gd name="T5" fmla="*/ 0 h 38"/>
                <a:gd name="T6" fmla="*/ 0 w 38"/>
                <a:gd name="T7" fmla="*/ 14 h 38"/>
                <a:gd name="T8" fmla="*/ 0 w 38"/>
                <a:gd name="T9" fmla="*/ 38 h 38"/>
                <a:gd name="T10" fmla="*/ 25 w 38"/>
                <a:gd name="T11" fmla="*/ 38 h 38"/>
                <a:gd name="T12" fmla="*/ 38 w 38"/>
                <a:gd name="T13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8">
                  <a:moveTo>
                    <a:pt x="38" y="26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32" y="38"/>
                    <a:pt x="38" y="33"/>
                    <a:pt x="38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</p:grpSp>
      <p:sp>
        <p:nvSpPr>
          <p:cNvPr id="33" name="Freeform 5">
            <a:extLst>
              <a:ext uri="{FF2B5EF4-FFF2-40B4-BE49-F238E27FC236}">
                <a16:creationId xmlns:a16="http://schemas.microsoft.com/office/drawing/2014/main" id="{A1CB9CC5-02F0-4D57-8BEF-BAF6F5BA6BAD}"/>
              </a:ext>
            </a:extLst>
          </p:cNvPr>
          <p:cNvSpPr>
            <a:spLocks/>
          </p:cNvSpPr>
          <p:nvPr/>
        </p:nvSpPr>
        <p:spPr bwMode="auto">
          <a:xfrm>
            <a:off x="6136640" y="1274089"/>
            <a:ext cx="331217" cy="254001"/>
          </a:xfrm>
          <a:custGeom>
            <a:avLst/>
            <a:gdLst>
              <a:gd name="T0" fmla="*/ 45 w 66"/>
              <a:gd name="T1" fmla="*/ 50 h 50"/>
              <a:gd name="T2" fmla="*/ 10 w 66"/>
              <a:gd name="T3" fmla="*/ 50 h 50"/>
              <a:gd name="T4" fmla="*/ 0 w 66"/>
              <a:gd name="T5" fmla="*/ 40 h 50"/>
              <a:gd name="T6" fmla="*/ 0 w 66"/>
              <a:gd name="T7" fmla="*/ 11 h 50"/>
              <a:gd name="T8" fmla="*/ 10 w 66"/>
              <a:gd name="T9" fmla="*/ 0 h 50"/>
              <a:gd name="T10" fmla="*/ 45 w 66"/>
              <a:gd name="T11" fmla="*/ 0 h 50"/>
              <a:gd name="T12" fmla="*/ 53 w 66"/>
              <a:gd name="T13" fmla="*/ 4 h 50"/>
              <a:gd name="T14" fmla="*/ 64 w 66"/>
              <a:gd name="T15" fmla="*/ 19 h 50"/>
              <a:gd name="T16" fmla="*/ 64 w 66"/>
              <a:gd name="T17" fmla="*/ 31 h 50"/>
              <a:gd name="T18" fmla="*/ 53 w 66"/>
              <a:gd name="T19" fmla="*/ 46 h 50"/>
              <a:gd name="T20" fmla="*/ 45 w 66"/>
              <a:gd name="T21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50">
                <a:moveTo>
                  <a:pt x="45" y="50"/>
                </a:moveTo>
                <a:cubicBezTo>
                  <a:pt x="10" y="50"/>
                  <a:pt x="10" y="50"/>
                  <a:pt x="10" y="50"/>
                </a:cubicBezTo>
                <a:cubicBezTo>
                  <a:pt x="4" y="50"/>
                  <a:pt x="0" y="45"/>
                  <a:pt x="0" y="4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0"/>
                  <a:pt x="1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8" y="0"/>
                  <a:pt x="51" y="2"/>
                  <a:pt x="53" y="4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23"/>
                  <a:pt x="66" y="28"/>
                  <a:pt x="64" y="31"/>
                </a:cubicBezTo>
                <a:cubicBezTo>
                  <a:pt x="53" y="46"/>
                  <a:pt x="53" y="46"/>
                  <a:pt x="53" y="46"/>
                </a:cubicBezTo>
                <a:cubicBezTo>
                  <a:pt x="51" y="49"/>
                  <a:pt x="48" y="50"/>
                  <a:pt x="45" y="5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4BFEB9-28A3-4F4D-95EA-9D53E6F74821}"/>
              </a:ext>
            </a:extLst>
          </p:cNvPr>
          <p:cNvSpPr txBox="1"/>
          <p:nvPr/>
        </p:nvSpPr>
        <p:spPr>
          <a:xfrm>
            <a:off x="8602816" y="1215258"/>
            <a:ext cx="3141509" cy="6127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Место для вашего текста. Место для вашего текста.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A550D7-E24A-4087-8446-5FD1456D4948}"/>
              </a:ext>
            </a:extLst>
          </p:cNvPr>
          <p:cNvSpPr txBox="1"/>
          <p:nvPr/>
        </p:nvSpPr>
        <p:spPr>
          <a:xfrm>
            <a:off x="6695623" y="121525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Подзаголовок</a:t>
            </a:r>
            <a:endParaRPr kumimoji="0" lang="en-ID" sz="1800" b="0" i="0" u="none" strike="noStrike" kern="1200" cap="none" spc="0" normalizeH="0" baseline="0" noProof="0" dirty="0">
              <a:ln>
                <a:noFill/>
              </a:ln>
              <a:solidFill>
                <a:srgbClr val="A3C95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BFEE4C26-C460-4EBF-BAD3-52C78E9980E0}"/>
              </a:ext>
            </a:extLst>
          </p:cNvPr>
          <p:cNvSpPr>
            <a:spLocks/>
          </p:cNvSpPr>
          <p:nvPr/>
        </p:nvSpPr>
        <p:spPr bwMode="auto">
          <a:xfrm>
            <a:off x="6136640" y="2227072"/>
            <a:ext cx="331217" cy="254001"/>
          </a:xfrm>
          <a:custGeom>
            <a:avLst/>
            <a:gdLst>
              <a:gd name="T0" fmla="*/ 45 w 66"/>
              <a:gd name="T1" fmla="*/ 50 h 50"/>
              <a:gd name="T2" fmla="*/ 10 w 66"/>
              <a:gd name="T3" fmla="*/ 50 h 50"/>
              <a:gd name="T4" fmla="*/ 0 w 66"/>
              <a:gd name="T5" fmla="*/ 40 h 50"/>
              <a:gd name="T6" fmla="*/ 0 w 66"/>
              <a:gd name="T7" fmla="*/ 11 h 50"/>
              <a:gd name="T8" fmla="*/ 10 w 66"/>
              <a:gd name="T9" fmla="*/ 0 h 50"/>
              <a:gd name="T10" fmla="*/ 45 w 66"/>
              <a:gd name="T11" fmla="*/ 0 h 50"/>
              <a:gd name="T12" fmla="*/ 53 w 66"/>
              <a:gd name="T13" fmla="*/ 4 h 50"/>
              <a:gd name="T14" fmla="*/ 64 w 66"/>
              <a:gd name="T15" fmla="*/ 19 h 50"/>
              <a:gd name="T16" fmla="*/ 64 w 66"/>
              <a:gd name="T17" fmla="*/ 31 h 50"/>
              <a:gd name="T18" fmla="*/ 53 w 66"/>
              <a:gd name="T19" fmla="*/ 46 h 50"/>
              <a:gd name="T20" fmla="*/ 45 w 66"/>
              <a:gd name="T21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50">
                <a:moveTo>
                  <a:pt x="45" y="50"/>
                </a:moveTo>
                <a:cubicBezTo>
                  <a:pt x="10" y="50"/>
                  <a:pt x="10" y="50"/>
                  <a:pt x="10" y="50"/>
                </a:cubicBezTo>
                <a:cubicBezTo>
                  <a:pt x="4" y="50"/>
                  <a:pt x="0" y="45"/>
                  <a:pt x="0" y="4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0"/>
                  <a:pt x="1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8" y="0"/>
                  <a:pt x="51" y="2"/>
                  <a:pt x="53" y="4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23"/>
                  <a:pt x="66" y="28"/>
                  <a:pt x="64" y="31"/>
                </a:cubicBezTo>
                <a:cubicBezTo>
                  <a:pt x="53" y="46"/>
                  <a:pt x="53" y="46"/>
                  <a:pt x="53" y="46"/>
                </a:cubicBezTo>
                <a:cubicBezTo>
                  <a:pt x="51" y="49"/>
                  <a:pt x="48" y="50"/>
                  <a:pt x="45" y="5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1F65980-86E6-43EA-9BB8-2291FA7F30EE}"/>
              </a:ext>
            </a:extLst>
          </p:cNvPr>
          <p:cNvSpPr txBox="1"/>
          <p:nvPr/>
        </p:nvSpPr>
        <p:spPr>
          <a:xfrm>
            <a:off x="8602816" y="2168241"/>
            <a:ext cx="314150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B13EC06-B29B-49A4-988E-54FFFFFE20EF}"/>
              </a:ext>
            </a:extLst>
          </p:cNvPr>
          <p:cNvSpPr txBox="1"/>
          <p:nvPr/>
        </p:nvSpPr>
        <p:spPr>
          <a:xfrm>
            <a:off x="6695623" y="216824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srgbClr val="A3C951"/>
                </a:solidFill>
              </a:rPr>
              <a:t>Подзаголовок</a:t>
            </a:r>
            <a:endParaRPr lang="en-ID" dirty="0">
              <a:solidFill>
                <a:srgbClr val="A3C951"/>
              </a:solidFill>
            </a:endParaRPr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058AF982-D3B5-43B8-B4FB-BD359748EFB0}"/>
              </a:ext>
            </a:extLst>
          </p:cNvPr>
          <p:cNvSpPr>
            <a:spLocks/>
          </p:cNvSpPr>
          <p:nvPr/>
        </p:nvSpPr>
        <p:spPr bwMode="auto">
          <a:xfrm>
            <a:off x="6136640" y="3180055"/>
            <a:ext cx="331217" cy="254001"/>
          </a:xfrm>
          <a:custGeom>
            <a:avLst/>
            <a:gdLst>
              <a:gd name="T0" fmla="*/ 45 w 66"/>
              <a:gd name="T1" fmla="*/ 50 h 50"/>
              <a:gd name="T2" fmla="*/ 10 w 66"/>
              <a:gd name="T3" fmla="*/ 50 h 50"/>
              <a:gd name="T4" fmla="*/ 0 w 66"/>
              <a:gd name="T5" fmla="*/ 40 h 50"/>
              <a:gd name="T6" fmla="*/ 0 w 66"/>
              <a:gd name="T7" fmla="*/ 11 h 50"/>
              <a:gd name="T8" fmla="*/ 10 w 66"/>
              <a:gd name="T9" fmla="*/ 0 h 50"/>
              <a:gd name="T10" fmla="*/ 45 w 66"/>
              <a:gd name="T11" fmla="*/ 0 h 50"/>
              <a:gd name="T12" fmla="*/ 53 w 66"/>
              <a:gd name="T13" fmla="*/ 4 h 50"/>
              <a:gd name="T14" fmla="*/ 64 w 66"/>
              <a:gd name="T15" fmla="*/ 19 h 50"/>
              <a:gd name="T16" fmla="*/ 64 w 66"/>
              <a:gd name="T17" fmla="*/ 31 h 50"/>
              <a:gd name="T18" fmla="*/ 53 w 66"/>
              <a:gd name="T19" fmla="*/ 46 h 50"/>
              <a:gd name="T20" fmla="*/ 45 w 66"/>
              <a:gd name="T21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50">
                <a:moveTo>
                  <a:pt x="45" y="50"/>
                </a:moveTo>
                <a:cubicBezTo>
                  <a:pt x="10" y="50"/>
                  <a:pt x="10" y="50"/>
                  <a:pt x="10" y="50"/>
                </a:cubicBezTo>
                <a:cubicBezTo>
                  <a:pt x="4" y="50"/>
                  <a:pt x="0" y="45"/>
                  <a:pt x="0" y="4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0"/>
                  <a:pt x="1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8" y="0"/>
                  <a:pt x="51" y="2"/>
                  <a:pt x="53" y="4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23"/>
                  <a:pt x="66" y="28"/>
                  <a:pt x="64" y="31"/>
                </a:cubicBezTo>
                <a:cubicBezTo>
                  <a:pt x="53" y="46"/>
                  <a:pt x="53" y="46"/>
                  <a:pt x="53" y="46"/>
                </a:cubicBezTo>
                <a:cubicBezTo>
                  <a:pt x="51" y="49"/>
                  <a:pt x="48" y="50"/>
                  <a:pt x="45" y="5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8AB811A-DB2D-472F-BC68-DB3B5A4AFF3D}"/>
              </a:ext>
            </a:extLst>
          </p:cNvPr>
          <p:cNvSpPr txBox="1"/>
          <p:nvPr/>
        </p:nvSpPr>
        <p:spPr>
          <a:xfrm>
            <a:off x="8602816" y="3121224"/>
            <a:ext cx="314150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6EBC631-F03E-46BE-A906-AEDB92FCD903}"/>
              </a:ext>
            </a:extLst>
          </p:cNvPr>
          <p:cNvSpPr txBox="1"/>
          <p:nvPr/>
        </p:nvSpPr>
        <p:spPr>
          <a:xfrm>
            <a:off x="6695623" y="312122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srgbClr val="A3C951"/>
                </a:solidFill>
              </a:rPr>
              <a:t>Подзаголовок</a:t>
            </a:r>
            <a:endParaRPr lang="en-ID" dirty="0">
              <a:solidFill>
                <a:srgbClr val="A3C951"/>
              </a:solidFill>
            </a:endParaRPr>
          </a:p>
        </p:txBody>
      </p:sp>
      <p:sp>
        <p:nvSpPr>
          <p:cNvPr id="53" name="Freeform 5">
            <a:extLst>
              <a:ext uri="{FF2B5EF4-FFF2-40B4-BE49-F238E27FC236}">
                <a16:creationId xmlns:a16="http://schemas.microsoft.com/office/drawing/2014/main" id="{0DE9BAF4-5644-43D8-8BAB-B63846B5F489}"/>
              </a:ext>
            </a:extLst>
          </p:cNvPr>
          <p:cNvSpPr>
            <a:spLocks/>
          </p:cNvSpPr>
          <p:nvPr/>
        </p:nvSpPr>
        <p:spPr bwMode="auto">
          <a:xfrm>
            <a:off x="6136640" y="4133038"/>
            <a:ext cx="331217" cy="254001"/>
          </a:xfrm>
          <a:custGeom>
            <a:avLst/>
            <a:gdLst>
              <a:gd name="T0" fmla="*/ 45 w 66"/>
              <a:gd name="T1" fmla="*/ 50 h 50"/>
              <a:gd name="T2" fmla="*/ 10 w 66"/>
              <a:gd name="T3" fmla="*/ 50 h 50"/>
              <a:gd name="T4" fmla="*/ 0 w 66"/>
              <a:gd name="T5" fmla="*/ 40 h 50"/>
              <a:gd name="T6" fmla="*/ 0 w 66"/>
              <a:gd name="T7" fmla="*/ 11 h 50"/>
              <a:gd name="T8" fmla="*/ 10 w 66"/>
              <a:gd name="T9" fmla="*/ 0 h 50"/>
              <a:gd name="T10" fmla="*/ 45 w 66"/>
              <a:gd name="T11" fmla="*/ 0 h 50"/>
              <a:gd name="T12" fmla="*/ 53 w 66"/>
              <a:gd name="T13" fmla="*/ 4 h 50"/>
              <a:gd name="T14" fmla="*/ 64 w 66"/>
              <a:gd name="T15" fmla="*/ 19 h 50"/>
              <a:gd name="T16" fmla="*/ 64 w 66"/>
              <a:gd name="T17" fmla="*/ 31 h 50"/>
              <a:gd name="T18" fmla="*/ 53 w 66"/>
              <a:gd name="T19" fmla="*/ 46 h 50"/>
              <a:gd name="T20" fmla="*/ 45 w 66"/>
              <a:gd name="T21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50">
                <a:moveTo>
                  <a:pt x="45" y="50"/>
                </a:moveTo>
                <a:cubicBezTo>
                  <a:pt x="10" y="50"/>
                  <a:pt x="10" y="50"/>
                  <a:pt x="10" y="50"/>
                </a:cubicBezTo>
                <a:cubicBezTo>
                  <a:pt x="4" y="50"/>
                  <a:pt x="0" y="45"/>
                  <a:pt x="0" y="4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0"/>
                  <a:pt x="1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8" y="0"/>
                  <a:pt x="51" y="2"/>
                  <a:pt x="53" y="4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23"/>
                  <a:pt x="66" y="28"/>
                  <a:pt x="64" y="31"/>
                </a:cubicBezTo>
                <a:cubicBezTo>
                  <a:pt x="53" y="46"/>
                  <a:pt x="53" y="46"/>
                  <a:pt x="53" y="46"/>
                </a:cubicBezTo>
                <a:cubicBezTo>
                  <a:pt x="51" y="49"/>
                  <a:pt x="48" y="50"/>
                  <a:pt x="45" y="5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EE9B24C-5B70-44D7-B32E-E7B66B75C9F6}"/>
              </a:ext>
            </a:extLst>
          </p:cNvPr>
          <p:cNvSpPr txBox="1"/>
          <p:nvPr/>
        </p:nvSpPr>
        <p:spPr>
          <a:xfrm>
            <a:off x="8602816" y="4074207"/>
            <a:ext cx="314150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C83DBA9-4C64-4BC0-99BF-1F1E27FCFA18}"/>
              </a:ext>
            </a:extLst>
          </p:cNvPr>
          <p:cNvSpPr txBox="1"/>
          <p:nvPr/>
        </p:nvSpPr>
        <p:spPr>
          <a:xfrm>
            <a:off x="6695623" y="407420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srgbClr val="A3C951"/>
                </a:solidFill>
              </a:rPr>
              <a:t>Подзаголовок</a:t>
            </a:r>
            <a:endParaRPr lang="en-ID" dirty="0">
              <a:solidFill>
                <a:srgbClr val="A3C951"/>
              </a:solidFill>
            </a:endParaRPr>
          </a:p>
        </p:txBody>
      </p:sp>
      <p:sp>
        <p:nvSpPr>
          <p:cNvPr id="58" name="Freeform 5">
            <a:extLst>
              <a:ext uri="{FF2B5EF4-FFF2-40B4-BE49-F238E27FC236}">
                <a16:creationId xmlns:a16="http://schemas.microsoft.com/office/drawing/2014/main" id="{C9B52013-36E3-464D-B702-B8404C7F5240}"/>
              </a:ext>
            </a:extLst>
          </p:cNvPr>
          <p:cNvSpPr>
            <a:spLocks/>
          </p:cNvSpPr>
          <p:nvPr/>
        </p:nvSpPr>
        <p:spPr bwMode="auto">
          <a:xfrm>
            <a:off x="6136640" y="5086021"/>
            <a:ext cx="331217" cy="254001"/>
          </a:xfrm>
          <a:custGeom>
            <a:avLst/>
            <a:gdLst>
              <a:gd name="T0" fmla="*/ 45 w 66"/>
              <a:gd name="T1" fmla="*/ 50 h 50"/>
              <a:gd name="T2" fmla="*/ 10 w 66"/>
              <a:gd name="T3" fmla="*/ 50 h 50"/>
              <a:gd name="T4" fmla="*/ 0 w 66"/>
              <a:gd name="T5" fmla="*/ 40 h 50"/>
              <a:gd name="T6" fmla="*/ 0 w 66"/>
              <a:gd name="T7" fmla="*/ 11 h 50"/>
              <a:gd name="T8" fmla="*/ 10 w 66"/>
              <a:gd name="T9" fmla="*/ 0 h 50"/>
              <a:gd name="T10" fmla="*/ 45 w 66"/>
              <a:gd name="T11" fmla="*/ 0 h 50"/>
              <a:gd name="T12" fmla="*/ 53 w 66"/>
              <a:gd name="T13" fmla="*/ 4 h 50"/>
              <a:gd name="T14" fmla="*/ 64 w 66"/>
              <a:gd name="T15" fmla="*/ 19 h 50"/>
              <a:gd name="T16" fmla="*/ 64 w 66"/>
              <a:gd name="T17" fmla="*/ 31 h 50"/>
              <a:gd name="T18" fmla="*/ 53 w 66"/>
              <a:gd name="T19" fmla="*/ 46 h 50"/>
              <a:gd name="T20" fmla="*/ 45 w 66"/>
              <a:gd name="T21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50">
                <a:moveTo>
                  <a:pt x="45" y="50"/>
                </a:moveTo>
                <a:cubicBezTo>
                  <a:pt x="10" y="50"/>
                  <a:pt x="10" y="50"/>
                  <a:pt x="10" y="50"/>
                </a:cubicBezTo>
                <a:cubicBezTo>
                  <a:pt x="4" y="50"/>
                  <a:pt x="0" y="45"/>
                  <a:pt x="0" y="4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0"/>
                  <a:pt x="1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8" y="0"/>
                  <a:pt x="51" y="2"/>
                  <a:pt x="53" y="4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23"/>
                  <a:pt x="66" y="28"/>
                  <a:pt x="64" y="31"/>
                </a:cubicBezTo>
                <a:cubicBezTo>
                  <a:pt x="53" y="46"/>
                  <a:pt x="53" y="46"/>
                  <a:pt x="53" y="46"/>
                </a:cubicBezTo>
                <a:cubicBezTo>
                  <a:pt x="51" y="49"/>
                  <a:pt x="48" y="50"/>
                  <a:pt x="45" y="5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ACD3DB6-FBAB-4BA5-9CB4-FE0D2FFA4248}"/>
              </a:ext>
            </a:extLst>
          </p:cNvPr>
          <p:cNvSpPr txBox="1"/>
          <p:nvPr/>
        </p:nvSpPr>
        <p:spPr>
          <a:xfrm>
            <a:off x="8602816" y="5027190"/>
            <a:ext cx="3141509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B0D55C-3160-432D-BE8B-C5AF6B499397}"/>
              </a:ext>
            </a:extLst>
          </p:cNvPr>
          <p:cNvSpPr txBox="1"/>
          <p:nvPr/>
        </p:nvSpPr>
        <p:spPr>
          <a:xfrm>
            <a:off x="6695623" y="502719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srgbClr val="A3C951"/>
                </a:solidFill>
              </a:rPr>
              <a:t>Подзаголовок</a:t>
            </a:r>
            <a:endParaRPr lang="en-ID" dirty="0">
              <a:solidFill>
                <a:srgbClr val="A3C9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207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build="p"/>
      <p:bldP spid="33" grpId="0" animBg="1"/>
      <p:bldP spid="37" grpId="0"/>
      <p:bldP spid="38" grpId="0"/>
      <p:bldP spid="43" grpId="0" animBg="1"/>
      <p:bldP spid="44" grpId="0"/>
      <p:bldP spid="45" grpId="0"/>
      <p:bldP spid="48" grpId="0" animBg="1"/>
      <p:bldP spid="49" grpId="0"/>
      <p:bldP spid="50" grpId="0"/>
      <p:bldP spid="53" grpId="0" animBg="1"/>
      <p:bldP spid="54" grpId="0"/>
      <p:bldP spid="55" grpId="0"/>
      <p:bldP spid="58" grpId="0" animBg="1"/>
      <p:bldP spid="59" grpId="0"/>
      <p:bldP spid="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Oval 60">
            <a:extLst>
              <a:ext uri="{FF2B5EF4-FFF2-40B4-BE49-F238E27FC236}">
                <a16:creationId xmlns:a16="http://schemas.microsoft.com/office/drawing/2014/main" id="{1EEF80BF-27D2-47D0-94BA-AA404FF81328}"/>
              </a:ext>
            </a:extLst>
          </p:cNvPr>
          <p:cNvSpPr/>
          <p:nvPr/>
        </p:nvSpPr>
        <p:spPr>
          <a:xfrm>
            <a:off x="1097527" y="4189410"/>
            <a:ext cx="1227711" cy="122771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0C7ECE2-459E-49C6-AAF4-8B1BA7931ED4}"/>
              </a:ext>
            </a:extLst>
          </p:cNvPr>
          <p:cNvSpPr txBox="1"/>
          <p:nvPr/>
        </p:nvSpPr>
        <p:spPr>
          <a:xfrm>
            <a:off x="2543259" y="4734956"/>
            <a:ext cx="22043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313C41">
                    <a:lumMod val="20000"/>
                    <a:lumOff val="80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Место для текста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13C41">
                  <a:lumMod val="20000"/>
                  <a:lumOff val="80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7B3D973-65DD-4943-9873-0B6D4900CD6B}"/>
              </a:ext>
            </a:extLst>
          </p:cNvPr>
          <p:cNvSpPr txBox="1"/>
          <p:nvPr/>
        </p:nvSpPr>
        <p:spPr>
          <a:xfrm>
            <a:off x="2543259" y="4429122"/>
            <a:ext cx="2211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Подзаголовок</a:t>
            </a:r>
            <a:endParaRPr kumimoji="0" lang="en-ID" sz="1600" b="0" i="0" u="none" strike="noStrike" kern="1200" cap="none" spc="0" normalizeH="0" baseline="0" noProof="0" dirty="0">
              <a:ln>
                <a:noFill/>
              </a:ln>
              <a:solidFill>
                <a:srgbClr val="A3C95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F80A4DA-C3F9-4EB4-BBCE-B01D13B1882B}"/>
              </a:ext>
            </a:extLst>
          </p:cNvPr>
          <p:cNvGrpSpPr/>
          <p:nvPr/>
        </p:nvGrpSpPr>
        <p:grpSpPr>
          <a:xfrm>
            <a:off x="5357812" y="573088"/>
            <a:ext cx="6834188" cy="5514975"/>
            <a:chOff x="4927600" y="573088"/>
            <a:chExt cx="6834188" cy="5514975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F2DE99E4-5ABB-4603-8118-7F1B7F964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3975" y="573088"/>
              <a:ext cx="5878513" cy="5454649"/>
            </a:xfrm>
            <a:custGeom>
              <a:avLst/>
              <a:gdLst>
                <a:gd name="T0" fmla="*/ 796 w 3106"/>
                <a:gd name="T1" fmla="*/ 918 h 2881"/>
                <a:gd name="T2" fmla="*/ 216 w 3106"/>
                <a:gd name="T3" fmla="*/ 1483 h 2881"/>
                <a:gd name="T4" fmla="*/ 426 w 3106"/>
                <a:gd name="T5" fmla="*/ 1778 h 2881"/>
                <a:gd name="T6" fmla="*/ 254 w 3106"/>
                <a:gd name="T7" fmla="*/ 2302 h 2881"/>
                <a:gd name="T8" fmla="*/ 549 w 3106"/>
                <a:gd name="T9" fmla="*/ 2854 h 2881"/>
                <a:gd name="T10" fmla="*/ 1139 w 3106"/>
                <a:gd name="T11" fmla="*/ 2556 h 2881"/>
                <a:gd name="T12" fmla="*/ 1763 w 3106"/>
                <a:gd name="T13" fmla="*/ 2497 h 2881"/>
                <a:gd name="T14" fmla="*/ 2769 w 3106"/>
                <a:gd name="T15" fmla="*/ 1411 h 2881"/>
                <a:gd name="T16" fmla="*/ 1935 w 3106"/>
                <a:gd name="T17" fmla="*/ 1562 h 2881"/>
                <a:gd name="T18" fmla="*/ 2769 w 3106"/>
                <a:gd name="T19" fmla="*/ 281 h 2881"/>
                <a:gd name="T20" fmla="*/ 796 w 3106"/>
                <a:gd name="T21" fmla="*/ 918 h 2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06" h="2881">
                  <a:moveTo>
                    <a:pt x="796" y="918"/>
                  </a:moveTo>
                  <a:cubicBezTo>
                    <a:pt x="796" y="918"/>
                    <a:pt x="240" y="1305"/>
                    <a:pt x="216" y="1483"/>
                  </a:cubicBezTo>
                  <a:cubicBezTo>
                    <a:pt x="192" y="1661"/>
                    <a:pt x="306" y="1744"/>
                    <a:pt x="426" y="1778"/>
                  </a:cubicBezTo>
                  <a:cubicBezTo>
                    <a:pt x="546" y="1812"/>
                    <a:pt x="508" y="1881"/>
                    <a:pt x="254" y="2302"/>
                  </a:cubicBezTo>
                  <a:cubicBezTo>
                    <a:pt x="0" y="2724"/>
                    <a:pt x="230" y="2881"/>
                    <a:pt x="549" y="2854"/>
                  </a:cubicBezTo>
                  <a:cubicBezTo>
                    <a:pt x="868" y="2826"/>
                    <a:pt x="1067" y="2422"/>
                    <a:pt x="1139" y="2556"/>
                  </a:cubicBezTo>
                  <a:cubicBezTo>
                    <a:pt x="1211" y="2689"/>
                    <a:pt x="1410" y="2775"/>
                    <a:pt x="1763" y="2497"/>
                  </a:cubicBezTo>
                  <a:cubicBezTo>
                    <a:pt x="2117" y="2220"/>
                    <a:pt x="2793" y="1569"/>
                    <a:pt x="2769" y="1411"/>
                  </a:cubicBezTo>
                  <a:cubicBezTo>
                    <a:pt x="2745" y="1254"/>
                    <a:pt x="2072" y="1747"/>
                    <a:pt x="1935" y="1562"/>
                  </a:cubicBezTo>
                  <a:cubicBezTo>
                    <a:pt x="1798" y="1377"/>
                    <a:pt x="3106" y="562"/>
                    <a:pt x="2769" y="281"/>
                  </a:cubicBezTo>
                  <a:cubicBezTo>
                    <a:pt x="2432" y="0"/>
                    <a:pt x="1287" y="623"/>
                    <a:pt x="796" y="91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DA1BDE01-0C60-4AA2-959D-C9F98D0228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7513" y="2862263"/>
              <a:ext cx="4079875" cy="2322512"/>
            </a:xfrm>
            <a:custGeom>
              <a:avLst/>
              <a:gdLst>
                <a:gd name="T0" fmla="*/ 2016 w 2156"/>
                <a:gd name="T1" fmla="*/ 504 h 1227"/>
                <a:gd name="T2" fmla="*/ 1995 w 2156"/>
                <a:gd name="T3" fmla="*/ 506 h 1227"/>
                <a:gd name="T4" fmla="*/ 1905 w 2156"/>
                <a:gd name="T5" fmla="*/ 390 h 1227"/>
                <a:gd name="T6" fmla="*/ 1767 w 2156"/>
                <a:gd name="T7" fmla="*/ 346 h 1227"/>
                <a:gd name="T8" fmla="*/ 1740 w 2156"/>
                <a:gd name="T9" fmla="*/ 348 h 1227"/>
                <a:gd name="T10" fmla="*/ 1575 w 2156"/>
                <a:gd name="T11" fmla="*/ 443 h 1227"/>
                <a:gd name="T12" fmla="*/ 1235 w 2156"/>
                <a:gd name="T13" fmla="*/ 238 h 1227"/>
                <a:gd name="T14" fmla="*/ 872 w 2156"/>
                <a:gd name="T15" fmla="*/ 493 h 1227"/>
                <a:gd name="T16" fmla="*/ 678 w 2156"/>
                <a:gd name="T17" fmla="*/ 393 h 1227"/>
                <a:gd name="T18" fmla="*/ 546 w 2156"/>
                <a:gd name="T19" fmla="*/ 433 h 1227"/>
                <a:gd name="T20" fmla="*/ 550 w 2156"/>
                <a:gd name="T21" fmla="*/ 383 h 1227"/>
                <a:gd name="T22" fmla="*/ 237 w 2156"/>
                <a:gd name="T23" fmla="*/ 0 h 1227"/>
                <a:gd name="T24" fmla="*/ 24 w 2156"/>
                <a:gd name="T25" fmla="*/ 274 h 1227"/>
                <a:gd name="T26" fmla="*/ 234 w 2156"/>
                <a:gd name="T27" fmla="*/ 569 h 1227"/>
                <a:gd name="T28" fmla="*/ 125 w 2156"/>
                <a:gd name="T29" fmla="*/ 988 h 1227"/>
                <a:gd name="T30" fmla="*/ 944 w 2156"/>
                <a:gd name="T31" fmla="*/ 1227 h 1227"/>
                <a:gd name="T32" fmla="*/ 2013 w 2156"/>
                <a:gd name="T33" fmla="*/ 847 h 1227"/>
                <a:gd name="T34" fmla="*/ 2028 w 2156"/>
                <a:gd name="T35" fmla="*/ 797 h 1227"/>
                <a:gd name="T36" fmla="*/ 2156 w 2156"/>
                <a:gd name="T37" fmla="*/ 651 h 1227"/>
                <a:gd name="T38" fmla="*/ 2016 w 2156"/>
                <a:gd name="T39" fmla="*/ 504 h 1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56" h="1227">
                  <a:moveTo>
                    <a:pt x="2016" y="504"/>
                  </a:moveTo>
                  <a:cubicBezTo>
                    <a:pt x="2009" y="504"/>
                    <a:pt x="2002" y="505"/>
                    <a:pt x="1995" y="506"/>
                  </a:cubicBezTo>
                  <a:cubicBezTo>
                    <a:pt x="1976" y="458"/>
                    <a:pt x="1945" y="418"/>
                    <a:pt x="1905" y="390"/>
                  </a:cubicBezTo>
                  <a:cubicBezTo>
                    <a:pt x="1865" y="362"/>
                    <a:pt x="1818" y="346"/>
                    <a:pt x="1767" y="346"/>
                  </a:cubicBezTo>
                  <a:cubicBezTo>
                    <a:pt x="1758" y="346"/>
                    <a:pt x="1749" y="347"/>
                    <a:pt x="1740" y="348"/>
                  </a:cubicBezTo>
                  <a:cubicBezTo>
                    <a:pt x="1673" y="355"/>
                    <a:pt x="1615" y="391"/>
                    <a:pt x="1575" y="443"/>
                  </a:cubicBezTo>
                  <a:cubicBezTo>
                    <a:pt x="1507" y="321"/>
                    <a:pt x="1380" y="238"/>
                    <a:pt x="1235" y="238"/>
                  </a:cubicBezTo>
                  <a:cubicBezTo>
                    <a:pt x="1071" y="238"/>
                    <a:pt x="931" y="344"/>
                    <a:pt x="872" y="493"/>
                  </a:cubicBezTo>
                  <a:cubicBezTo>
                    <a:pt x="827" y="432"/>
                    <a:pt x="757" y="393"/>
                    <a:pt x="678" y="393"/>
                  </a:cubicBezTo>
                  <a:cubicBezTo>
                    <a:pt x="630" y="393"/>
                    <a:pt x="584" y="408"/>
                    <a:pt x="546" y="433"/>
                  </a:cubicBezTo>
                  <a:cubicBezTo>
                    <a:pt x="549" y="417"/>
                    <a:pt x="550" y="400"/>
                    <a:pt x="550" y="383"/>
                  </a:cubicBezTo>
                  <a:cubicBezTo>
                    <a:pt x="550" y="194"/>
                    <a:pt x="416" y="36"/>
                    <a:pt x="237" y="0"/>
                  </a:cubicBezTo>
                  <a:cubicBezTo>
                    <a:pt x="128" y="99"/>
                    <a:pt x="34" y="203"/>
                    <a:pt x="24" y="274"/>
                  </a:cubicBezTo>
                  <a:cubicBezTo>
                    <a:pt x="0" y="452"/>
                    <a:pt x="114" y="535"/>
                    <a:pt x="234" y="569"/>
                  </a:cubicBezTo>
                  <a:cubicBezTo>
                    <a:pt x="343" y="600"/>
                    <a:pt x="321" y="660"/>
                    <a:pt x="125" y="988"/>
                  </a:cubicBezTo>
                  <a:cubicBezTo>
                    <a:pt x="944" y="1227"/>
                    <a:pt x="944" y="1227"/>
                    <a:pt x="944" y="1227"/>
                  </a:cubicBezTo>
                  <a:cubicBezTo>
                    <a:pt x="2013" y="847"/>
                    <a:pt x="2013" y="847"/>
                    <a:pt x="2013" y="847"/>
                  </a:cubicBezTo>
                  <a:cubicBezTo>
                    <a:pt x="2028" y="797"/>
                    <a:pt x="2028" y="797"/>
                    <a:pt x="2028" y="797"/>
                  </a:cubicBezTo>
                  <a:cubicBezTo>
                    <a:pt x="2100" y="790"/>
                    <a:pt x="2156" y="728"/>
                    <a:pt x="2156" y="651"/>
                  </a:cubicBezTo>
                  <a:cubicBezTo>
                    <a:pt x="2156" y="570"/>
                    <a:pt x="2093" y="504"/>
                    <a:pt x="2016" y="504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A495D079-9568-4CA8-9744-3F5BA78FB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3975" y="3675063"/>
              <a:ext cx="4321175" cy="2352675"/>
            </a:xfrm>
            <a:custGeom>
              <a:avLst/>
              <a:gdLst>
                <a:gd name="T0" fmla="*/ 315 w 2283"/>
                <a:gd name="T1" fmla="*/ 562 h 1242"/>
                <a:gd name="T2" fmla="*/ 254 w 2283"/>
                <a:gd name="T3" fmla="*/ 663 h 1242"/>
                <a:gd name="T4" fmla="*/ 549 w 2283"/>
                <a:gd name="T5" fmla="*/ 1215 h 1242"/>
                <a:gd name="T6" fmla="*/ 1139 w 2283"/>
                <a:gd name="T7" fmla="*/ 917 h 1242"/>
                <a:gd name="T8" fmla="*/ 1763 w 2283"/>
                <a:gd name="T9" fmla="*/ 858 h 1242"/>
                <a:gd name="T10" fmla="*/ 2283 w 2283"/>
                <a:gd name="T11" fmla="*/ 396 h 1242"/>
                <a:gd name="T12" fmla="*/ 1601 w 2283"/>
                <a:gd name="T13" fmla="*/ 227 h 1242"/>
                <a:gd name="T14" fmla="*/ 315 w 2283"/>
                <a:gd name="T15" fmla="*/ 562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83" h="1242">
                  <a:moveTo>
                    <a:pt x="315" y="562"/>
                  </a:moveTo>
                  <a:cubicBezTo>
                    <a:pt x="296" y="593"/>
                    <a:pt x="276" y="627"/>
                    <a:pt x="254" y="663"/>
                  </a:cubicBezTo>
                  <a:cubicBezTo>
                    <a:pt x="0" y="1085"/>
                    <a:pt x="230" y="1242"/>
                    <a:pt x="549" y="1215"/>
                  </a:cubicBezTo>
                  <a:cubicBezTo>
                    <a:pt x="868" y="1187"/>
                    <a:pt x="1067" y="783"/>
                    <a:pt x="1139" y="917"/>
                  </a:cubicBezTo>
                  <a:cubicBezTo>
                    <a:pt x="1211" y="1050"/>
                    <a:pt x="1410" y="1136"/>
                    <a:pt x="1763" y="858"/>
                  </a:cubicBezTo>
                  <a:cubicBezTo>
                    <a:pt x="1906" y="746"/>
                    <a:pt x="2102" y="573"/>
                    <a:pt x="2283" y="396"/>
                  </a:cubicBezTo>
                  <a:cubicBezTo>
                    <a:pt x="2125" y="373"/>
                    <a:pt x="1903" y="325"/>
                    <a:pt x="1601" y="227"/>
                  </a:cubicBezTo>
                  <a:cubicBezTo>
                    <a:pt x="896" y="0"/>
                    <a:pt x="1190" y="442"/>
                    <a:pt x="315" y="56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81000">
                  <a:schemeClr val="accent3"/>
                </a:gs>
              </a:gsLst>
              <a:lin ang="3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54F8EC2B-4FAE-4FF2-B3DB-90C340D02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5575" y="2846388"/>
              <a:ext cx="138113" cy="1992312"/>
            </a:xfrm>
            <a:custGeom>
              <a:avLst/>
              <a:gdLst>
                <a:gd name="T0" fmla="*/ 52 w 73"/>
                <a:gd name="T1" fmla="*/ 0 h 1052"/>
                <a:gd name="T2" fmla="*/ 20 w 73"/>
                <a:gd name="T3" fmla="*/ 0 h 1052"/>
                <a:gd name="T4" fmla="*/ 0 w 73"/>
                <a:gd name="T5" fmla="*/ 20 h 1052"/>
                <a:gd name="T6" fmla="*/ 0 w 73"/>
                <a:gd name="T7" fmla="*/ 1031 h 1052"/>
                <a:gd name="T8" fmla="*/ 20 w 73"/>
                <a:gd name="T9" fmla="*/ 1052 h 1052"/>
                <a:gd name="T10" fmla="*/ 52 w 73"/>
                <a:gd name="T11" fmla="*/ 1052 h 1052"/>
                <a:gd name="T12" fmla="*/ 73 w 73"/>
                <a:gd name="T13" fmla="*/ 1031 h 1052"/>
                <a:gd name="T14" fmla="*/ 73 w 73"/>
                <a:gd name="T15" fmla="*/ 20 h 1052"/>
                <a:gd name="T16" fmla="*/ 52 w 73"/>
                <a:gd name="T17" fmla="*/ 0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1052">
                  <a:moveTo>
                    <a:pt x="5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1043"/>
                    <a:pt x="9" y="1052"/>
                    <a:pt x="20" y="1052"/>
                  </a:cubicBezTo>
                  <a:cubicBezTo>
                    <a:pt x="52" y="1052"/>
                    <a:pt x="52" y="1052"/>
                    <a:pt x="52" y="1052"/>
                  </a:cubicBezTo>
                  <a:cubicBezTo>
                    <a:pt x="64" y="1052"/>
                    <a:pt x="73" y="1043"/>
                    <a:pt x="73" y="1031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73" y="9"/>
                    <a:pt x="64" y="0"/>
                    <a:pt x="52" y="0"/>
                  </a:cubicBezTo>
                  <a:close/>
                </a:path>
              </a:pathLst>
            </a:custGeom>
            <a:gradFill>
              <a:gsLst>
                <a:gs pos="100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6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2D358787-24D0-4994-8659-DEAE2518A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313" y="1376363"/>
              <a:ext cx="1800225" cy="2767012"/>
            </a:xfrm>
            <a:custGeom>
              <a:avLst/>
              <a:gdLst>
                <a:gd name="T0" fmla="*/ 799 w 951"/>
                <a:gd name="T1" fmla="*/ 694 h 1461"/>
                <a:gd name="T2" fmla="*/ 475 w 951"/>
                <a:gd name="T3" fmla="*/ 24 h 1461"/>
                <a:gd name="T4" fmla="*/ 152 w 951"/>
                <a:gd name="T5" fmla="*/ 694 h 1461"/>
                <a:gd name="T6" fmla="*/ 475 w 951"/>
                <a:gd name="T7" fmla="*/ 1461 h 1461"/>
                <a:gd name="T8" fmla="*/ 799 w 951"/>
                <a:gd name="T9" fmla="*/ 694 h 1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1461">
                  <a:moveTo>
                    <a:pt x="799" y="694"/>
                  </a:moveTo>
                  <a:cubicBezTo>
                    <a:pt x="646" y="0"/>
                    <a:pt x="480" y="43"/>
                    <a:pt x="475" y="24"/>
                  </a:cubicBezTo>
                  <a:cubicBezTo>
                    <a:pt x="471" y="43"/>
                    <a:pt x="304" y="0"/>
                    <a:pt x="152" y="694"/>
                  </a:cubicBezTo>
                  <a:cubicBezTo>
                    <a:pt x="0" y="1389"/>
                    <a:pt x="475" y="1461"/>
                    <a:pt x="475" y="1461"/>
                  </a:cubicBezTo>
                  <a:cubicBezTo>
                    <a:pt x="475" y="1461"/>
                    <a:pt x="951" y="1389"/>
                    <a:pt x="799" y="694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lin ang="3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33" name="Freeform 10">
              <a:extLst>
                <a:ext uri="{FF2B5EF4-FFF2-40B4-BE49-F238E27FC236}">
                  <a16:creationId xmlns:a16="http://schemas.microsoft.com/office/drawing/2014/main" id="{A9C1F9C6-6243-4185-B4DC-48860383C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7588" y="1574800"/>
              <a:ext cx="936625" cy="2439987"/>
            </a:xfrm>
            <a:custGeom>
              <a:avLst/>
              <a:gdLst>
                <a:gd name="T0" fmla="*/ 590 w 590"/>
                <a:gd name="T1" fmla="*/ 782 h 1537"/>
                <a:gd name="T2" fmla="*/ 562 w 590"/>
                <a:gd name="T3" fmla="*/ 755 h 1537"/>
                <a:gd name="T4" fmla="*/ 319 w 590"/>
                <a:gd name="T5" fmla="*/ 1000 h 1537"/>
                <a:gd name="T6" fmla="*/ 319 w 590"/>
                <a:gd name="T7" fmla="*/ 469 h 1537"/>
                <a:gd name="T8" fmla="*/ 486 w 590"/>
                <a:gd name="T9" fmla="*/ 288 h 1537"/>
                <a:gd name="T10" fmla="*/ 458 w 590"/>
                <a:gd name="T11" fmla="*/ 262 h 1537"/>
                <a:gd name="T12" fmla="*/ 319 w 590"/>
                <a:gd name="T13" fmla="*/ 413 h 1537"/>
                <a:gd name="T14" fmla="*/ 319 w 590"/>
                <a:gd name="T15" fmla="*/ 0 h 1537"/>
                <a:gd name="T16" fmla="*/ 281 w 590"/>
                <a:gd name="T17" fmla="*/ 0 h 1537"/>
                <a:gd name="T18" fmla="*/ 281 w 590"/>
                <a:gd name="T19" fmla="*/ 653 h 1537"/>
                <a:gd name="T20" fmla="*/ 71 w 590"/>
                <a:gd name="T21" fmla="*/ 423 h 1537"/>
                <a:gd name="T22" fmla="*/ 43 w 590"/>
                <a:gd name="T23" fmla="*/ 448 h 1537"/>
                <a:gd name="T24" fmla="*/ 281 w 590"/>
                <a:gd name="T25" fmla="*/ 709 h 1537"/>
                <a:gd name="T26" fmla="*/ 281 w 590"/>
                <a:gd name="T27" fmla="*/ 1311 h 1537"/>
                <a:gd name="T28" fmla="*/ 27 w 590"/>
                <a:gd name="T29" fmla="*/ 1051 h 1537"/>
                <a:gd name="T30" fmla="*/ 0 w 590"/>
                <a:gd name="T31" fmla="*/ 1079 h 1537"/>
                <a:gd name="T32" fmla="*/ 281 w 590"/>
                <a:gd name="T33" fmla="*/ 1366 h 1537"/>
                <a:gd name="T34" fmla="*/ 281 w 590"/>
                <a:gd name="T35" fmla="*/ 1537 h 1537"/>
                <a:gd name="T36" fmla="*/ 319 w 590"/>
                <a:gd name="T37" fmla="*/ 1537 h 1537"/>
                <a:gd name="T38" fmla="*/ 319 w 590"/>
                <a:gd name="T39" fmla="*/ 1054 h 1537"/>
                <a:gd name="T40" fmla="*/ 590 w 590"/>
                <a:gd name="T41" fmla="*/ 782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0" h="1537">
                  <a:moveTo>
                    <a:pt x="590" y="782"/>
                  </a:moveTo>
                  <a:lnTo>
                    <a:pt x="562" y="755"/>
                  </a:lnTo>
                  <a:lnTo>
                    <a:pt x="319" y="1000"/>
                  </a:lnTo>
                  <a:lnTo>
                    <a:pt x="319" y="469"/>
                  </a:lnTo>
                  <a:lnTo>
                    <a:pt x="486" y="288"/>
                  </a:lnTo>
                  <a:lnTo>
                    <a:pt x="458" y="262"/>
                  </a:lnTo>
                  <a:lnTo>
                    <a:pt x="319" y="413"/>
                  </a:lnTo>
                  <a:lnTo>
                    <a:pt x="319" y="0"/>
                  </a:lnTo>
                  <a:lnTo>
                    <a:pt x="281" y="0"/>
                  </a:lnTo>
                  <a:lnTo>
                    <a:pt x="281" y="653"/>
                  </a:lnTo>
                  <a:lnTo>
                    <a:pt x="71" y="423"/>
                  </a:lnTo>
                  <a:lnTo>
                    <a:pt x="43" y="448"/>
                  </a:lnTo>
                  <a:lnTo>
                    <a:pt x="281" y="709"/>
                  </a:lnTo>
                  <a:lnTo>
                    <a:pt x="281" y="1311"/>
                  </a:lnTo>
                  <a:lnTo>
                    <a:pt x="27" y="1051"/>
                  </a:lnTo>
                  <a:lnTo>
                    <a:pt x="0" y="1079"/>
                  </a:lnTo>
                  <a:lnTo>
                    <a:pt x="281" y="1366"/>
                  </a:lnTo>
                  <a:lnTo>
                    <a:pt x="281" y="1537"/>
                  </a:lnTo>
                  <a:lnTo>
                    <a:pt x="319" y="1537"/>
                  </a:lnTo>
                  <a:lnTo>
                    <a:pt x="319" y="1054"/>
                  </a:lnTo>
                  <a:lnTo>
                    <a:pt x="590" y="782"/>
                  </a:lnTo>
                  <a:close/>
                </a:path>
              </a:pathLst>
            </a:custGeom>
            <a:gradFill>
              <a:gsLst>
                <a:gs pos="100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6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2C5A642B-EAA3-476D-B61F-7DF0E71F7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5088" y="4219575"/>
              <a:ext cx="28575" cy="406400"/>
            </a:xfrm>
            <a:custGeom>
              <a:avLst/>
              <a:gdLst>
                <a:gd name="T0" fmla="*/ 11 w 15"/>
                <a:gd name="T1" fmla="*/ 0 h 215"/>
                <a:gd name="T2" fmla="*/ 3 w 15"/>
                <a:gd name="T3" fmla="*/ 0 h 215"/>
                <a:gd name="T4" fmla="*/ 0 w 15"/>
                <a:gd name="T5" fmla="*/ 3 h 215"/>
                <a:gd name="T6" fmla="*/ 0 w 15"/>
                <a:gd name="T7" fmla="*/ 212 h 215"/>
                <a:gd name="T8" fmla="*/ 3 w 15"/>
                <a:gd name="T9" fmla="*/ 215 h 215"/>
                <a:gd name="T10" fmla="*/ 11 w 15"/>
                <a:gd name="T11" fmla="*/ 215 h 215"/>
                <a:gd name="T12" fmla="*/ 15 w 15"/>
                <a:gd name="T13" fmla="*/ 212 h 215"/>
                <a:gd name="T14" fmla="*/ 15 w 15"/>
                <a:gd name="T15" fmla="*/ 3 h 215"/>
                <a:gd name="T16" fmla="*/ 11 w 15"/>
                <a:gd name="T17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15">
                  <a:moveTo>
                    <a:pt x="1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0" y="214"/>
                    <a:pt x="1" y="215"/>
                    <a:pt x="3" y="215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3" y="215"/>
                    <a:pt x="15" y="214"/>
                    <a:pt x="15" y="21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1"/>
                    <a:pt x="13" y="0"/>
                    <a:pt x="11" y="0"/>
                  </a:cubicBezTo>
                  <a:close/>
                </a:path>
              </a:pathLst>
            </a:custGeom>
            <a:gradFill>
              <a:gsLst>
                <a:gs pos="100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6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D7D0EF8C-248F-489E-B721-EC242CFB4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225" y="3917950"/>
              <a:ext cx="368300" cy="566737"/>
            </a:xfrm>
            <a:custGeom>
              <a:avLst/>
              <a:gdLst>
                <a:gd name="T0" fmla="*/ 164 w 195"/>
                <a:gd name="T1" fmla="*/ 142 h 299"/>
                <a:gd name="T2" fmla="*/ 97 w 195"/>
                <a:gd name="T3" fmla="*/ 4 h 299"/>
                <a:gd name="T4" fmla="*/ 31 w 195"/>
                <a:gd name="T5" fmla="*/ 142 h 299"/>
                <a:gd name="T6" fmla="*/ 97 w 195"/>
                <a:gd name="T7" fmla="*/ 299 h 299"/>
                <a:gd name="T8" fmla="*/ 164 w 195"/>
                <a:gd name="T9" fmla="*/ 142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99">
                  <a:moveTo>
                    <a:pt x="164" y="142"/>
                  </a:moveTo>
                  <a:cubicBezTo>
                    <a:pt x="132" y="0"/>
                    <a:pt x="98" y="8"/>
                    <a:pt x="97" y="4"/>
                  </a:cubicBezTo>
                  <a:cubicBezTo>
                    <a:pt x="96" y="8"/>
                    <a:pt x="62" y="0"/>
                    <a:pt x="31" y="142"/>
                  </a:cubicBezTo>
                  <a:cubicBezTo>
                    <a:pt x="0" y="284"/>
                    <a:pt x="97" y="299"/>
                    <a:pt x="97" y="299"/>
                  </a:cubicBezTo>
                  <a:cubicBezTo>
                    <a:pt x="97" y="299"/>
                    <a:pt x="195" y="284"/>
                    <a:pt x="164" y="14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lin ang="3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36" name="Freeform 13">
              <a:extLst>
                <a:ext uri="{FF2B5EF4-FFF2-40B4-BE49-F238E27FC236}">
                  <a16:creationId xmlns:a16="http://schemas.microsoft.com/office/drawing/2014/main" id="{8ECF9DC0-40A5-47AB-89AC-0877C7862F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125" y="4019550"/>
              <a:ext cx="200025" cy="434975"/>
            </a:xfrm>
            <a:custGeom>
              <a:avLst/>
              <a:gdLst>
                <a:gd name="T0" fmla="*/ 126 w 126"/>
                <a:gd name="T1" fmla="*/ 148 h 274"/>
                <a:gd name="T2" fmla="*/ 119 w 126"/>
                <a:gd name="T3" fmla="*/ 139 h 274"/>
                <a:gd name="T4" fmla="*/ 64 w 126"/>
                <a:gd name="T5" fmla="*/ 182 h 274"/>
                <a:gd name="T6" fmla="*/ 64 w 126"/>
                <a:gd name="T7" fmla="*/ 108 h 274"/>
                <a:gd name="T8" fmla="*/ 110 w 126"/>
                <a:gd name="T9" fmla="*/ 60 h 274"/>
                <a:gd name="T10" fmla="*/ 101 w 126"/>
                <a:gd name="T11" fmla="*/ 53 h 274"/>
                <a:gd name="T12" fmla="*/ 64 w 126"/>
                <a:gd name="T13" fmla="*/ 92 h 274"/>
                <a:gd name="T14" fmla="*/ 64 w 126"/>
                <a:gd name="T15" fmla="*/ 0 h 274"/>
                <a:gd name="T16" fmla="*/ 53 w 126"/>
                <a:gd name="T17" fmla="*/ 0 h 274"/>
                <a:gd name="T18" fmla="*/ 53 w 126"/>
                <a:gd name="T19" fmla="*/ 54 h 274"/>
                <a:gd name="T20" fmla="*/ 32 w 126"/>
                <a:gd name="T21" fmla="*/ 31 h 274"/>
                <a:gd name="T22" fmla="*/ 25 w 126"/>
                <a:gd name="T23" fmla="*/ 40 h 274"/>
                <a:gd name="T24" fmla="*/ 53 w 126"/>
                <a:gd name="T25" fmla="*/ 70 h 274"/>
                <a:gd name="T26" fmla="*/ 53 w 126"/>
                <a:gd name="T27" fmla="*/ 145 h 274"/>
                <a:gd name="T28" fmla="*/ 7 w 126"/>
                <a:gd name="T29" fmla="*/ 111 h 274"/>
                <a:gd name="T30" fmla="*/ 0 w 126"/>
                <a:gd name="T31" fmla="*/ 121 h 274"/>
                <a:gd name="T32" fmla="*/ 53 w 126"/>
                <a:gd name="T33" fmla="*/ 158 h 274"/>
                <a:gd name="T34" fmla="*/ 53 w 126"/>
                <a:gd name="T35" fmla="*/ 232 h 274"/>
                <a:gd name="T36" fmla="*/ 7 w 126"/>
                <a:gd name="T37" fmla="*/ 189 h 274"/>
                <a:gd name="T38" fmla="*/ 0 w 126"/>
                <a:gd name="T39" fmla="*/ 197 h 274"/>
                <a:gd name="T40" fmla="*/ 53 w 126"/>
                <a:gd name="T41" fmla="*/ 246 h 274"/>
                <a:gd name="T42" fmla="*/ 53 w 126"/>
                <a:gd name="T43" fmla="*/ 274 h 274"/>
                <a:gd name="T44" fmla="*/ 64 w 126"/>
                <a:gd name="T45" fmla="*/ 274 h 274"/>
                <a:gd name="T46" fmla="*/ 64 w 126"/>
                <a:gd name="T47" fmla="*/ 196 h 274"/>
                <a:gd name="T48" fmla="*/ 126 w 126"/>
                <a:gd name="T49" fmla="*/ 148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6" h="274">
                  <a:moveTo>
                    <a:pt x="126" y="148"/>
                  </a:moveTo>
                  <a:lnTo>
                    <a:pt x="119" y="139"/>
                  </a:lnTo>
                  <a:lnTo>
                    <a:pt x="64" y="182"/>
                  </a:lnTo>
                  <a:lnTo>
                    <a:pt x="64" y="108"/>
                  </a:lnTo>
                  <a:lnTo>
                    <a:pt x="110" y="60"/>
                  </a:lnTo>
                  <a:lnTo>
                    <a:pt x="101" y="53"/>
                  </a:lnTo>
                  <a:lnTo>
                    <a:pt x="64" y="92"/>
                  </a:lnTo>
                  <a:lnTo>
                    <a:pt x="64" y="0"/>
                  </a:lnTo>
                  <a:lnTo>
                    <a:pt x="53" y="0"/>
                  </a:lnTo>
                  <a:lnTo>
                    <a:pt x="53" y="54"/>
                  </a:lnTo>
                  <a:lnTo>
                    <a:pt x="32" y="31"/>
                  </a:lnTo>
                  <a:lnTo>
                    <a:pt x="25" y="40"/>
                  </a:lnTo>
                  <a:lnTo>
                    <a:pt x="53" y="70"/>
                  </a:lnTo>
                  <a:lnTo>
                    <a:pt x="53" y="145"/>
                  </a:lnTo>
                  <a:lnTo>
                    <a:pt x="7" y="111"/>
                  </a:lnTo>
                  <a:lnTo>
                    <a:pt x="0" y="121"/>
                  </a:lnTo>
                  <a:lnTo>
                    <a:pt x="53" y="158"/>
                  </a:lnTo>
                  <a:lnTo>
                    <a:pt x="53" y="232"/>
                  </a:lnTo>
                  <a:lnTo>
                    <a:pt x="7" y="189"/>
                  </a:lnTo>
                  <a:lnTo>
                    <a:pt x="0" y="197"/>
                  </a:lnTo>
                  <a:lnTo>
                    <a:pt x="53" y="246"/>
                  </a:lnTo>
                  <a:lnTo>
                    <a:pt x="53" y="274"/>
                  </a:lnTo>
                  <a:lnTo>
                    <a:pt x="64" y="274"/>
                  </a:lnTo>
                  <a:lnTo>
                    <a:pt x="64" y="196"/>
                  </a:lnTo>
                  <a:lnTo>
                    <a:pt x="126" y="148"/>
                  </a:lnTo>
                  <a:close/>
                </a:path>
              </a:pathLst>
            </a:custGeom>
            <a:gradFill>
              <a:gsLst>
                <a:gs pos="100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6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37" name="Freeform 14">
              <a:extLst>
                <a:ext uri="{FF2B5EF4-FFF2-40B4-BE49-F238E27FC236}">
                  <a16:creationId xmlns:a16="http://schemas.microsoft.com/office/drawing/2014/main" id="{2A9BE683-0D5F-463F-A4D4-424D927A2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1288" y="1949450"/>
              <a:ext cx="1460500" cy="966787"/>
            </a:xfrm>
            <a:custGeom>
              <a:avLst/>
              <a:gdLst>
                <a:gd name="T0" fmla="*/ 534 w 772"/>
                <a:gd name="T1" fmla="*/ 80 h 511"/>
                <a:gd name="T2" fmla="*/ 164 w 772"/>
                <a:gd name="T3" fmla="*/ 204 h 511"/>
                <a:gd name="T4" fmla="*/ 299 w 772"/>
                <a:gd name="T5" fmla="*/ 483 h 511"/>
                <a:gd name="T6" fmla="*/ 534 w 772"/>
                <a:gd name="T7" fmla="*/ 8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2" h="511">
                  <a:moveTo>
                    <a:pt x="534" y="80"/>
                  </a:moveTo>
                  <a:cubicBezTo>
                    <a:pt x="534" y="80"/>
                    <a:pt x="329" y="0"/>
                    <a:pt x="164" y="204"/>
                  </a:cubicBezTo>
                  <a:cubicBezTo>
                    <a:pt x="0" y="407"/>
                    <a:pt x="162" y="511"/>
                    <a:pt x="299" y="483"/>
                  </a:cubicBezTo>
                  <a:cubicBezTo>
                    <a:pt x="437" y="455"/>
                    <a:pt x="772" y="156"/>
                    <a:pt x="534" y="8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38" name="Freeform 15">
              <a:extLst>
                <a:ext uri="{FF2B5EF4-FFF2-40B4-BE49-F238E27FC236}">
                  <a16:creationId xmlns:a16="http://schemas.microsoft.com/office/drawing/2014/main" id="{AC388324-E8CB-45C9-A2BA-A0A54CC7B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3975" y="3925888"/>
              <a:ext cx="4637088" cy="2101850"/>
            </a:xfrm>
            <a:custGeom>
              <a:avLst/>
              <a:gdLst>
                <a:gd name="T0" fmla="*/ 2239 w 2450"/>
                <a:gd name="T1" fmla="*/ 3 h 1110"/>
                <a:gd name="T2" fmla="*/ 1116 w 2450"/>
                <a:gd name="T3" fmla="*/ 405 h 1110"/>
                <a:gd name="T4" fmla="*/ 360 w 2450"/>
                <a:gd name="T5" fmla="*/ 354 h 1110"/>
                <a:gd name="T6" fmla="*/ 254 w 2450"/>
                <a:gd name="T7" fmla="*/ 531 h 1110"/>
                <a:gd name="T8" fmla="*/ 549 w 2450"/>
                <a:gd name="T9" fmla="*/ 1083 h 1110"/>
                <a:gd name="T10" fmla="*/ 1139 w 2450"/>
                <a:gd name="T11" fmla="*/ 785 h 1110"/>
                <a:gd name="T12" fmla="*/ 1763 w 2450"/>
                <a:gd name="T13" fmla="*/ 726 h 1110"/>
                <a:gd name="T14" fmla="*/ 2450 w 2450"/>
                <a:gd name="T15" fmla="*/ 94 h 1110"/>
                <a:gd name="T16" fmla="*/ 2239 w 2450"/>
                <a:gd name="T17" fmla="*/ 3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50" h="1110">
                  <a:moveTo>
                    <a:pt x="2239" y="3"/>
                  </a:moveTo>
                  <a:cubicBezTo>
                    <a:pt x="2081" y="9"/>
                    <a:pt x="1552" y="631"/>
                    <a:pt x="1116" y="405"/>
                  </a:cubicBezTo>
                  <a:cubicBezTo>
                    <a:pt x="908" y="297"/>
                    <a:pt x="613" y="310"/>
                    <a:pt x="360" y="354"/>
                  </a:cubicBezTo>
                  <a:cubicBezTo>
                    <a:pt x="330" y="405"/>
                    <a:pt x="295" y="463"/>
                    <a:pt x="254" y="531"/>
                  </a:cubicBezTo>
                  <a:cubicBezTo>
                    <a:pt x="0" y="953"/>
                    <a:pt x="230" y="1110"/>
                    <a:pt x="549" y="1083"/>
                  </a:cubicBezTo>
                  <a:cubicBezTo>
                    <a:pt x="868" y="1055"/>
                    <a:pt x="1067" y="651"/>
                    <a:pt x="1139" y="785"/>
                  </a:cubicBezTo>
                  <a:cubicBezTo>
                    <a:pt x="1211" y="918"/>
                    <a:pt x="1410" y="1004"/>
                    <a:pt x="1763" y="726"/>
                  </a:cubicBezTo>
                  <a:cubicBezTo>
                    <a:pt x="1952" y="578"/>
                    <a:pt x="2233" y="323"/>
                    <a:pt x="2450" y="94"/>
                  </a:cubicBezTo>
                  <a:cubicBezTo>
                    <a:pt x="2376" y="41"/>
                    <a:pt x="2298" y="0"/>
                    <a:pt x="2239" y="3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3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40" name="Freeform 17">
              <a:extLst>
                <a:ext uri="{FF2B5EF4-FFF2-40B4-BE49-F238E27FC236}">
                  <a16:creationId xmlns:a16="http://schemas.microsoft.com/office/drawing/2014/main" id="{22D493CC-B8E4-4872-8AFF-B1DF1B6E6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3988" y="4778756"/>
              <a:ext cx="2049463" cy="1233487"/>
            </a:xfrm>
            <a:custGeom>
              <a:avLst/>
              <a:gdLst>
                <a:gd name="T0" fmla="*/ 1039 w 1083"/>
                <a:gd name="T1" fmla="*/ 216 h 652"/>
                <a:gd name="T2" fmla="*/ 465 w 1083"/>
                <a:gd name="T3" fmla="*/ 396 h 652"/>
                <a:gd name="T4" fmla="*/ 527 w 1083"/>
                <a:gd name="T5" fmla="*/ 46 h 652"/>
                <a:gd name="T6" fmla="*/ 133 w 1083"/>
                <a:gd name="T7" fmla="*/ 209 h 652"/>
                <a:gd name="T8" fmla="*/ 496 w 1083"/>
                <a:gd name="T9" fmla="*/ 628 h 652"/>
                <a:gd name="T10" fmla="*/ 1083 w 1083"/>
                <a:gd name="T11" fmla="*/ 324 h 652"/>
                <a:gd name="T12" fmla="*/ 1039 w 1083"/>
                <a:gd name="T13" fmla="*/ 216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3" h="652">
                  <a:moveTo>
                    <a:pt x="1039" y="216"/>
                  </a:moveTo>
                  <a:cubicBezTo>
                    <a:pt x="939" y="146"/>
                    <a:pt x="551" y="448"/>
                    <a:pt x="465" y="396"/>
                  </a:cubicBezTo>
                  <a:cubicBezTo>
                    <a:pt x="379" y="345"/>
                    <a:pt x="619" y="111"/>
                    <a:pt x="527" y="46"/>
                  </a:cubicBezTo>
                  <a:cubicBezTo>
                    <a:pt x="461" y="0"/>
                    <a:pt x="250" y="129"/>
                    <a:pt x="133" y="209"/>
                  </a:cubicBezTo>
                  <a:cubicBezTo>
                    <a:pt x="0" y="531"/>
                    <a:pt x="213" y="652"/>
                    <a:pt x="496" y="628"/>
                  </a:cubicBezTo>
                  <a:cubicBezTo>
                    <a:pt x="810" y="601"/>
                    <a:pt x="1008" y="209"/>
                    <a:pt x="1083" y="324"/>
                  </a:cubicBezTo>
                  <a:cubicBezTo>
                    <a:pt x="1073" y="275"/>
                    <a:pt x="1063" y="234"/>
                    <a:pt x="1039" y="216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81000">
                  <a:schemeClr val="accent3"/>
                </a:gs>
              </a:gsLst>
              <a:lin ang="3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41" name="Freeform 18">
              <a:extLst>
                <a:ext uri="{FF2B5EF4-FFF2-40B4-BE49-F238E27FC236}">
                  <a16:creationId xmlns:a16="http://schemas.microsoft.com/office/drawing/2014/main" id="{33921D98-9C44-4F2E-9C7C-805BA6CFE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0" y="3265488"/>
              <a:ext cx="101600" cy="1477962"/>
            </a:xfrm>
            <a:custGeom>
              <a:avLst/>
              <a:gdLst>
                <a:gd name="T0" fmla="*/ 38 w 54"/>
                <a:gd name="T1" fmla="*/ 0 h 781"/>
                <a:gd name="T2" fmla="*/ 16 w 54"/>
                <a:gd name="T3" fmla="*/ 0 h 781"/>
                <a:gd name="T4" fmla="*/ 0 w 54"/>
                <a:gd name="T5" fmla="*/ 16 h 781"/>
                <a:gd name="T6" fmla="*/ 0 w 54"/>
                <a:gd name="T7" fmla="*/ 765 h 781"/>
                <a:gd name="T8" fmla="*/ 16 w 54"/>
                <a:gd name="T9" fmla="*/ 781 h 781"/>
                <a:gd name="T10" fmla="*/ 38 w 54"/>
                <a:gd name="T11" fmla="*/ 781 h 781"/>
                <a:gd name="T12" fmla="*/ 54 w 54"/>
                <a:gd name="T13" fmla="*/ 765 h 781"/>
                <a:gd name="T14" fmla="*/ 54 w 54"/>
                <a:gd name="T15" fmla="*/ 16 h 781"/>
                <a:gd name="T16" fmla="*/ 38 w 54"/>
                <a:gd name="T17" fmla="*/ 0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81">
                  <a:moveTo>
                    <a:pt x="3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765"/>
                    <a:pt x="0" y="765"/>
                    <a:pt x="0" y="765"/>
                  </a:cubicBezTo>
                  <a:cubicBezTo>
                    <a:pt x="0" y="774"/>
                    <a:pt x="7" y="781"/>
                    <a:pt x="16" y="781"/>
                  </a:cubicBezTo>
                  <a:cubicBezTo>
                    <a:pt x="38" y="781"/>
                    <a:pt x="38" y="781"/>
                    <a:pt x="38" y="781"/>
                  </a:cubicBezTo>
                  <a:cubicBezTo>
                    <a:pt x="47" y="781"/>
                    <a:pt x="54" y="774"/>
                    <a:pt x="54" y="765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4" y="7"/>
                    <a:pt x="47" y="0"/>
                    <a:pt x="38" y="0"/>
                  </a:cubicBezTo>
                  <a:close/>
                </a:path>
              </a:pathLst>
            </a:custGeom>
            <a:gradFill>
              <a:gsLst>
                <a:gs pos="100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6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42" name="Freeform 19">
              <a:extLst>
                <a:ext uri="{FF2B5EF4-FFF2-40B4-BE49-F238E27FC236}">
                  <a16:creationId xmlns:a16="http://schemas.microsoft.com/office/drawing/2014/main" id="{660B7EDF-82BD-4CD6-B9C9-C8E16531F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2174875"/>
              <a:ext cx="1336675" cy="2051050"/>
            </a:xfrm>
            <a:custGeom>
              <a:avLst/>
              <a:gdLst>
                <a:gd name="T0" fmla="*/ 593 w 706"/>
                <a:gd name="T1" fmla="*/ 516 h 1084"/>
                <a:gd name="T2" fmla="*/ 353 w 706"/>
                <a:gd name="T3" fmla="*/ 17 h 1084"/>
                <a:gd name="T4" fmla="*/ 113 w 706"/>
                <a:gd name="T5" fmla="*/ 516 h 1084"/>
                <a:gd name="T6" fmla="*/ 353 w 706"/>
                <a:gd name="T7" fmla="*/ 1084 h 1084"/>
                <a:gd name="T8" fmla="*/ 593 w 706"/>
                <a:gd name="T9" fmla="*/ 516 h 1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6" h="1084">
                  <a:moveTo>
                    <a:pt x="593" y="516"/>
                  </a:moveTo>
                  <a:cubicBezTo>
                    <a:pt x="480" y="0"/>
                    <a:pt x="356" y="31"/>
                    <a:pt x="353" y="17"/>
                  </a:cubicBezTo>
                  <a:cubicBezTo>
                    <a:pt x="350" y="31"/>
                    <a:pt x="226" y="0"/>
                    <a:pt x="113" y="516"/>
                  </a:cubicBezTo>
                  <a:cubicBezTo>
                    <a:pt x="0" y="1031"/>
                    <a:pt x="353" y="1084"/>
                    <a:pt x="353" y="1084"/>
                  </a:cubicBezTo>
                  <a:cubicBezTo>
                    <a:pt x="353" y="1084"/>
                    <a:pt x="706" y="1031"/>
                    <a:pt x="593" y="516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lin ang="3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43" name="Freeform 20">
              <a:extLst>
                <a:ext uri="{FF2B5EF4-FFF2-40B4-BE49-F238E27FC236}">
                  <a16:creationId xmlns:a16="http://schemas.microsoft.com/office/drawing/2014/main" id="{47423D73-B8F3-4042-8E9E-89CB11052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0200" y="2482850"/>
              <a:ext cx="688975" cy="1490662"/>
            </a:xfrm>
            <a:custGeom>
              <a:avLst/>
              <a:gdLst>
                <a:gd name="T0" fmla="*/ 434 w 434"/>
                <a:gd name="T1" fmla="*/ 507 h 939"/>
                <a:gd name="T2" fmla="*/ 410 w 434"/>
                <a:gd name="T3" fmla="*/ 477 h 939"/>
                <a:gd name="T4" fmla="*/ 223 w 434"/>
                <a:gd name="T5" fmla="*/ 626 h 939"/>
                <a:gd name="T6" fmla="*/ 223 w 434"/>
                <a:gd name="T7" fmla="*/ 372 h 939"/>
                <a:gd name="T8" fmla="*/ 376 w 434"/>
                <a:gd name="T9" fmla="*/ 208 h 939"/>
                <a:gd name="T10" fmla="*/ 348 w 434"/>
                <a:gd name="T11" fmla="*/ 181 h 939"/>
                <a:gd name="T12" fmla="*/ 223 w 434"/>
                <a:gd name="T13" fmla="*/ 316 h 939"/>
                <a:gd name="T14" fmla="*/ 223 w 434"/>
                <a:gd name="T15" fmla="*/ 0 h 939"/>
                <a:gd name="T16" fmla="*/ 185 w 434"/>
                <a:gd name="T17" fmla="*/ 0 h 939"/>
                <a:gd name="T18" fmla="*/ 185 w 434"/>
                <a:gd name="T19" fmla="*/ 185 h 939"/>
                <a:gd name="T20" fmla="*/ 112 w 434"/>
                <a:gd name="T21" fmla="*/ 109 h 939"/>
                <a:gd name="T22" fmla="*/ 85 w 434"/>
                <a:gd name="T23" fmla="*/ 134 h 939"/>
                <a:gd name="T24" fmla="*/ 185 w 434"/>
                <a:gd name="T25" fmla="*/ 240 h 939"/>
                <a:gd name="T26" fmla="*/ 185 w 434"/>
                <a:gd name="T27" fmla="*/ 495 h 939"/>
                <a:gd name="T28" fmla="*/ 23 w 434"/>
                <a:gd name="T29" fmla="*/ 384 h 939"/>
                <a:gd name="T30" fmla="*/ 1 w 434"/>
                <a:gd name="T31" fmla="*/ 415 h 939"/>
                <a:gd name="T32" fmla="*/ 185 w 434"/>
                <a:gd name="T33" fmla="*/ 542 h 939"/>
                <a:gd name="T34" fmla="*/ 185 w 434"/>
                <a:gd name="T35" fmla="*/ 796 h 939"/>
                <a:gd name="T36" fmla="*/ 25 w 434"/>
                <a:gd name="T37" fmla="*/ 651 h 939"/>
                <a:gd name="T38" fmla="*/ 0 w 434"/>
                <a:gd name="T39" fmla="*/ 679 h 939"/>
                <a:gd name="T40" fmla="*/ 185 w 434"/>
                <a:gd name="T41" fmla="*/ 847 h 939"/>
                <a:gd name="T42" fmla="*/ 185 w 434"/>
                <a:gd name="T43" fmla="*/ 939 h 939"/>
                <a:gd name="T44" fmla="*/ 223 w 434"/>
                <a:gd name="T45" fmla="*/ 939 h 939"/>
                <a:gd name="T46" fmla="*/ 223 w 434"/>
                <a:gd name="T47" fmla="*/ 674 h 939"/>
                <a:gd name="T48" fmla="*/ 434 w 434"/>
                <a:gd name="T49" fmla="*/ 507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34" h="939">
                  <a:moveTo>
                    <a:pt x="434" y="507"/>
                  </a:moveTo>
                  <a:lnTo>
                    <a:pt x="410" y="477"/>
                  </a:lnTo>
                  <a:lnTo>
                    <a:pt x="223" y="626"/>
                  </a:lnTo>
                  <a:lnTo>
                    <a:pt x="223" y="372"/>
                  </a:lnTo>
                  <a:lnTo>
                    <a:pt x="376" y="208"/>
                  </a:lnTo>
                  <a:lnTo>
                    <a:pt x="348" y="181"/>
                  </a:lnTo>
                  <a:lnTo>
                    <a:pt x="223" y="316"/>
                  </a:lnTo>
                  <a:lnTo>
                    <a:pt x="223" y="0"/>
                  </a:lnTo>
                  <a:lnTo>
                    <a:pt x="185" y="0"/>
                  </a:lnTo>
                  <a:lnTo>
                    <a:pt x="185" y="185"/>
                  </a:lnTo>
                  <a:lnTo>
                    <a:pt x="112" y="109"/>
                  </a:lnTo>
                  <a:lnTo>
                    <a:pt x="85" y="134"/>
                  </a:lnTo>
                  <a:lnTo>
                    <a:pt x="185" y="240"/>
                  </a:lnTo>
                  <a:lnTo>
                    <a:pt x="185" y="495"/>
                  </a:lnTo>
                  <a:lnTo>
                    <a:pt x="23" y="384"/>
                  </a:lnTo>
                  <a:lnTo>
                    <a:pt x="1" y="415"/>
                  </a:lnTo>
                  <a:lnTo>
                    <a:pt x="185" y="542"/>
                  </a:lnTo>
                  <a:lnTo>
                    <a:pt x="185" y="796"/>
                  </a:lnTo>
                  <a:lnTo>
                    <a:pt x="25" y="651"/>
                  </a:lnTo>
                  <a:lnTo>
                    <a:pt x="0" y="679"/>
                  </a:lnTo>
                  <a:lnTo>
                    <a:pt x="185" y="847"/>
                  </a:lnTo>
                  <a:lnTo>
                    <a:pt x="185" y="939"/>
                  </a:lnTo>
                  <a:lnTo>
                    <a:pt x="223" y="939"/>
                  </a:lnTo>
                  <a:lnTo>
                    <a:pt x="223" y="674"/>
                  </a:lnTo>
                  <a:lnTo>
                    <a:pt x="434" y="507"/>
                  </a:lnTo>
                  <a:close/>
                </a:path>
              </a:pathLst>
            </a:custGeom>
            <a:gradFill>
              <a:gsLst>
                <a:gs pos="100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6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44" name="Freeform 21">
              <a:extLst>
                <a:ext uri="{FF2B5EF4-FFF2-40B4-BE49-F238E27FC236}">
                  <a16:creationId xmlns:a16="http://schemas.microsoft.com/office/drawing/2014/main" id="{ACEE5BE7-599A-4ADE-B360-205C454D7D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5113" y="3805238"/>
              <a:ext cx="28575" cy="407987"/>
            </a:xfrm>
            <a:custGeom>
              <a:avLst/>
              <a:gdLst>
                <a:gd name="T0" fmla="*/ 12 w 15"/>
                <a:gd name="T1" fmla="*/ 0 h 216"/>
                <a:gd name="T2" fmla="*/ 3 w 15"/>
                <a:gd name="T3" fmla="*/ 0 h 216"/>
                <a:gd name="T4" fmla="*/ 0 w 15"/>
                <a:gd name="T5" fmla="*/ 3 h 216"/>
                <a:gd name="T6" fmla="*/ 0 w 15"/>
                <a:gd name="T7" fmla="*/ 212 h 216"/>
                <a:gd name="T8" fmla="*/ 3 w 15"/>
                <a:gd name="T9" fmla="*/ 216 h 216"/>
                <a:gd name="T10" fmla="*/ 12 w 15"/>
                <a:gd name="T11" fmla="*/ 216 h 216"/>
                <a:gd name="T12" fmla="*/ 15 w 15"/>
                <a:gd name="T13" fmla="*/ 212 h 216"/>
                <a:gd name="T14" fmla="*/ 15 w 15"/>
                <a:gd name="T15" fmla="*/ 3 h 216"/>
                <a:gd name="T16" fmla="*/ 12 w 15"/>
                <a:gd name="T1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16">
                  <a:moveTo>
                    <a:pt x="12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0" y="214"/>
                    <a:pt x="2" y="216"/>
                    <a:pt x="3" y="216"/>
                  </a:cubicBezTo>
                  <a:cubicBezTo>
                    <a:pt x="12" y="216"/>
                    <a:pt x="12" y="216"/>
                    <a:pt x="12" y="216"/>
                  </a:cubicBezTo>
                  <a:cubicBezTo>
                    <a:pt x="14" y="216"/>
                    <a:pt x="15" y="214"/>
                    <a:pt x="15" y="21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2"/>
                    <a:pt x="14" y="0"/>
                    <a:pt x="12" y="0"/>
                  </a:cubicBezTo>
                  <a:close/>
                </a:path>
              </a:pathLst>
            </a:custGeom>
            <a:gradFill>
              <a:gsLst>
                <a:gs pos="100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6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45" name="Freeform 22">
              <a:extLst>
                <a:ext uri="{FF2B5EF4-FFF2-40B4-BE49-F238E27FC236}">
                  <a16:creationId xmlns:a16="http://schemas.microsoft.com/office/drawing/2014/main" id="{0638774D-B30A-443A-8D82-84DCCFB7CF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5250" y="3503613"/>
              <a:ext cx="368300" cy="565150"/>
            </a:xfrm>
            <a:custGeom>
              <a:avLst/>
              <a:gdLst>
                <a:gd name="T0" fmla="*/ 164 w 195"/>
                <a:gd name="T1" fmla="*/ 142 h 299"/>
                <a:gd name="T2" fmla="*/ 98 w 195"/>
                <a:gd name="T3" fmla="*/ 5 h 299"/>
                <a:gd name="T4" fmla="*/ 31 w 195"/>
                <a:gd name="T5" fmla="*/ 142 h 299"/>
                <a:gd name="T6" fmla="*/ 98 w 195"/>
                <a:gd name="T7" fmla="*/ 299 h 299"/>
                <a:gd name="T8" fmla="*/ 164 w 195"/>
                <a:gd name="T9" fmla="*/ 142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99">
                  <a:moveTo>
                    <a:pt x="164" y="142"/>
                  </a:moveTo>
                  <a:cubicBezTo>
                    <a:pt x="133" y="0"/>
                    <a:pt x="99" y="9"/>
                    <a:pt x="98" y="5"/>
                  </a:cubicBezTo>
                  <a:cubicBezTo>
                    <a:pt x="97" y="9"/>
                    <a:pt x="63" y="0"/>
                    <a:pt x="31" y="142"/>
                  </a:cubicBezTo>
                  <a:cubicBezTo>
                    <a:pt x="0" y="285"/>
                    <a:pt x="98" y="299"/>
                    <a:pt x="98" y="299"/>
                  </a:cubicBezTo>
                  <a:cubicBezTo>
                    <a:pt x="98" y="299"/>
                    <a:pt x="195" y="285"/>
                    <a:pt x="164" y="14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lin ang="3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46" name="Freeform 23">
              <a:extLst>
                <a:ext uri="{FF2B5EF4-FFF2-40B4-BE49-F238E27FC236}">
                  <a16:creationId xmlns:a16="http://schemas.microsoft.com/office/drawing/2014/main" id="{6646D013-9350-4A7F-B3A9-4B9F7A12B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4150" y="3605213"/>
              <a:ext cx="200025" cy="433387"/>
            </a:xfrm>
            <a:custGeom>
              <a:avLst/>
              <a:gdLst>
                <a:gd name="T0" fmla="*/ 126 w 126"/>
                <a:gd name="T1" fmla="*/ 148 h 273"/>
                <a:gd name="T2" fmla="*/ 119 w 126"/>
                <a:gd name="T3" fmla="*/ 140 h 273"/>
                <a:gd name="T4" fmla="*/ 66 w 126"/>
                <a:gd name="T5" fmla="*/ 183 h 273"/>
                <a:gd name="T6" fmla="*/ 66 w 126"/>
                <a:gd name="T7" fmla="*/ 109 h 273"/>
                <a:gd name="T8" fmla="*/ 110 w 126"/>
                <a:gd name="T9" fmla="*/ 61 h 273"/>
                <a:gd name="T10" fmla="*/ 101 w 126"/>
                <a:gd name="T11" fmla="*/ 54 h 273"/>
                <a:gd name="T12" fmla="*/ 66 w 126"/>
                <a:gd name="T13" fmla="*/ 92 h 273"/>
                <a:gd name="T14" fmla="*/ 66 w 126"/>
                <a:gd name="T15" fmla="*/ 0 h 273"/>
                <a:gd name="T16" fmla="*/ 54 w 126"/>
                <a:gd name="T17" fmla="*/ 0 h 273"/>
                <a:gd name="T18" fmla="*/ 54 w 126"/>
                <a:gd name="T19" fmla="*/ 54 h 273"/>
                <a:gd name="T20" fmla="*/ 33 w 126"/>
                <a:gd name="T21" fmla="*/ 32 h 273"/>
                <a:gd name="T22" fmla="*/ 25 w 126"/>
                <a:gd name="T23" fmla="*/ 40 h 273"/>
                <a:gd name="T24" fmla="*/ 54 w 126"/>
                <a:gd name="T25" fmla="*/ 71 h 273"/>
                <a:gd name="T26" fmla="*/ 54 w 126"/>
                <a:gd name="T27" fmla="*/ 145 h 273"/>
                <a:gd name="T28" fmla="*/ 7 w 126"/>
                <a:gd name="T29" fmla="*/ 112 h 273"/>
                <a:gd name="T30" fmla="*/ 1 w 126"/>
                <a:gd name="T31" fmla="*/ 121 h 273"/>
                <a:gd name="T32" fmla="*/ 54 w 126"/>
                <a:gd name="T33" fmla="*/ 158 h 273"/>
                <a:gd name="T34" fmla="*/ 54 w 126"/>
                <a:gd name="T35" fmla="*/ 232 h 273"/>
                <a:gd name="T36" fmla="*/ 7 w 126"/>
                <a:gd name="T37" fmla="*/ 190 h 273"/>
                <a:gd name="T38" fmla="*/ 0 w 126"/>
                <a:gd name="T39" fmla="*/ 198 h 273"/>
                <a:gd name="T40" fmla="*/ 54 w 126"/>
                <a:gd name="T41" fmla="*/ 247 h 273"/>
                <a:gd name="T42" fmla="*/ 54 w 126"/>
                <a:gd name="T43" fmla="*/ 273 h 273"/>
                <a:gd name="T44" fmla="*/ 66 w 126"/>
                <a:gd name="T45" fmla="*/ 273 h 273"/>
                <a:gd name="T46" fmla="*/ 66 w 126"/>
                <a:gd name="T47" fmla="*/ 196 h 273"/>
                <a:gd name="T48" fmla="*/ 126 w 126"/>
                <a:gd name="T49" fmla="*/ 148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6" h="273">
                  <a:moveTo>
                    <a:pt x="126" y="148"/>
                  </a:moveTo>
                  <a:lnTo>
                    <a:pt x="119" y="140"/>
                  </a:lnTo>
                  <a:lnTo>
                    <a:pt x="66" y="183"/>
                  </a:lnTo>
                  <a:lnTo>
                    <a:pt x="66" y="109"/>
                  </a:lnTo>
                  <a:lnTo>
                    <a:pt x="110" y="61"/>
                  </a:lnTo>
                  <a:lnTo>
                    <a:pt x="101" y="54"/>
                  </a:lnTo>
                  <a:lnTo>
                    <a:pt x="66" y="92"/>
                  </a:lnTo>
                  <a:lnTo>
                    <a:pt x="66" y="0"/>
                  </a:lnTo>
                  <a:lnTo>
                    <a:pt x="54" y="0"/>
                  </a:lnTo>
                  <a:lnTo>
                    <a:pt x="54" y="54"/>
                  </a:lnTo>
                  <a:lnTo>
                    <a:pt x="33" y="32"/>
                  </a:lnTo>
                  <a:lnTo>
                    <a:pt x="25" y="40"/>
                  </a:lnTo>
                  <a:lnTo>
                    <a:pt x="54" y="71"/>
                  </a:lnTo>
                  <a:lnTo>
                    <a:pt x="54" y="145"/>
                  </a:lnTo>
                  <a:lnTo>
                    <a:pt x="7" y="112"/>
                  </a:lnTo>
                  <a:lnTo>
                    <a:pt x="1" y="121"/>
                  </a:lnTo>
                  <a:lnTo>
                    <a:pt x="54" y="158"/>
                  </a:lnTo>
                  <a:lnTo>
                    <a:pt x="54" y="232"/>
                  </a:lnTo>
                  <a:lnTo>
                    <a:pt x="7" y="190"/>
                  </a:lnTo>
                  <a:lnTo>
                    <a:pt x="0" y="198"/>
                  </a:lnTo>
                  <a:lnTo>
                    <a:pt x="54" y="247"/>
                  </a:lnTo>
                  <a:lnTo>
                    <a:pt x="54" y="273"/>
                  </a:lnTo>
                  <a:lnTo>
                    <a:pt x="66" y="273"/>
                  </a:lnTo>
                  <a:lnTo>
                    <a:pt x="66" y="196"/>
                  </a:lnTo>
                  <a:lnTo>
                    <a:pt x="126" y="148"/>
                  </a:lnTo>
                  <a:close/>
                </a:path>
              </a:pathLst>
            </a:custGeom>
            <a:gradFill>
              <a:gsLst>
                <a:gs pos="100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6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47" name="Freeform 24">
              <a:extLst>
                <a:ext uri="{FF2B5EF4-FFF2-40B4-BE49-F238E27FC236}">
                  <a16:creationId xmlns:a16="http://schemas.microsoft.com/office/drawing/2014/main" id="{CF7EEABA-40C6-4008-8F5F-34BC05BA2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6425" y="3925888"/>
              <a:ext cx="14288" cy="215900"/>
            </a:xfrm>
            <a:custGeom>
              <a:avLst/>
              <a:gdLst>
                <a:gd name="T0" fmla="*/ 7 w 8"/>
                <a:gd name="T1" fmla="*/ 0 h 114"/>
                <a:gd name="T2" fmla="*/ 2 w 8"/>
                <a:gd name="T3" fmla="*/ 0 h 114"/>
                <a:gd name="T4" fmla="*/ 0 w 8"/>
                <a:gd name="T5" fmla="*/ 2 h 114"/>
                <a:gd name="T6" fmla="*/ 0 w 8"/>
                <a:gd name="T7" fmla="*/ 112 h 114"/>
                <a:gd name="T8" fmla="*/ 2 w 8"/>
                <a:gd name="T9" fmla="*/ 114 h 114"/>
                <a:gd name="T10" fmla="*/ 7 w 8"/>
                <a:gd name="T11" fmla="*/ 114 h 114"/>
                <a:gd name="T12" fmla="*/ 8 w 8"/>
                <a:gd name="T13" fmla="*/ 112 h 114"/>
                <a:gd name="T14" fmla="*/ 8 w 8"/>
                <a:gd name="T15" fmla="*/ 2 h 114"/>
                <a:gd name="T16" fmla="*/ 7 w 8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14">
                  <a:moveTo>
                    <a:pt x="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3"/>
                    <a:pt x="1" y="114"/>
                    <a:pt x="2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8" y="114"/>
                    <a:pt x="8" y="113"/>
                    <a:pt x="8" y="11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0"/>
                    <a:pt x="7" y="0"/>
                  </a:cubicBezTo>
                  <a:close/>
                </a:path>
              </a:pathLst>
            </a:custGeom>
            <a:gradFill>
              <a:gsLst>
                <a:gs pos="100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6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48" name="Freeform 25">
              <a:extLst>
                <a:ext uri="{FF2B5EF4-FFF2-40B4-BE49-F238E27FC236}">
                  <a16:creationId xmlns:a16="http://schemas.microsoft.com/office/drawing/2014/main" id="{619B3F07-419A-43DF-9492-2DC7B0CD6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525" y="3768725"/>
              <a:ext cx="195263" cy="296862"/>
            </a:xfrm>
            <a:custGeom>
              <a:avLst/>
              <a:gdLst>
                <a:gd name="T0" fmla="*/ 86 w 103"/>
                <a:gd name="T1" fmla="*/ 75 h 157"/>
                <a:gd name="T2" fmla="*/ 51 w 103"/>
                <a:gd name="T3" fmla="*/ 2 h 157"/>
                <a:gd name="T4" fmla="*/ 16 w 103"/>
                <a:gd name="T5" fmla="*/ 75 h 157"/>
                <a:gd name="T6" fmla="*/ 51 w 103"/>
                <a:gd name="T7" fmla="*/ 157 h 157"/>
                <a:gd name="T8" fmla="*/ 86 w 103"/>
                <a:gd name="T9" fmla="*/ 7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57">
                  <a:moveTo>
                    <a:pt x="86" y="75"/>
                  </a:moveTo>
                  <a:cubicBezTo>
                    <a:pt x="70" y="0"/>
                    <a:pt x="52" y="4"/>
                    <a:pt x="51" y="2"/>
                  </a:cubicBezTo>
                  <a:cubicBezTo>
                    <a:pt x="51" y="4"/>
                    <a:pt x="33" y="0"/>
                    <a:pt x="16" y="75"/>
                  </a:cubicBezTo>
                  <a:cubicBezTo>
                    <a:pt x="0" y="150"/>
                    <a:pt x="51" y="157"/>
                    <a:pt x="51" y="157"/>
                  </a:cubicBezTo>
                  <a:cubicBezTo>
                    <a:pt x="51" y="157"/>
                    <a:pt x="103" y="150"/>
                    <a:pt x="86" y="75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lin ang="3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49" name="Freeform 26">
              <a:extLst>
                <a:ext uri="{FF2B5EF4-FFF2-40B4-BE49-F238E27FC236}">
                  <a16:creationId xmlns:a16="http://schemas.microsoft.com/office/drawing/2014/main" id="{6E39083D-1154-4C12-8B62-505C54DE4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5150" y="3821113"/>
              <a:ext cx="104775" cy="230187"/>
            </a:xfrm>
            <a:custGeom>
              <a:avLst/>
              <a:gdLst>
                <a:gd name="T0" fmla="*/ 66 w 66"/>
                <a:gd name="T1" fmla="*/ 78 h 145"/>
                <a:gd name="T2" fmla="*/ 63 w 66"/>
                <a:gd name="T3" fmla="*/ 74 h 145"/>
                <a:gd name="T4" fmla="*/ 33 w 66"/>
                <a:gd name="T5" fmla="*/ 97 h 145"/>
                <a:gd name="T6" fmla="*/ 33 w 66"/>
                <a:gd name="T7" fmla="*/ 58 h 145"/>
                <a:gd name="T8" fmla="*/ 57 w 66"/>
                <a:gd name="T9" fmla="*/ 32 h 145"/>
                <a:gd name="T10" fmla="*/ 52 w 66"/>
                <a:gd name="T11" fmla="*/ 29 h 145"/>
                <a:gd name="T12" fmla="*/ 33 w 66"/>
                <a:gd name="T13" fmla="*/ 49 h 145"/>
                <a:gd name="T14" fmla="*/ 33 w 66"/>
                <a:gd name="T15" fmla="*/ 0 h 145"/>
                <a:gd name="T16" fmla="*/ 28 w 66"/>
                <a:gd name="T17" fmla="*/ 0 h 145"/>
                <a:gd name="T18" fmla="*/ 28 w 66"/>
                <a:gd name="T19" fmla="*/ 29 h 145"/>
                <a:gd name="T20" fmla="*/ 16 w 66"/>
                <a:gd name="T21" fmla="*/ 17 h 145"/>
                <a:gd name="T22" fmla="*/ 13 w 66"/>
                <a:gd name="T23" fmla="*/ 21 h 145"/>
                <a:gd name="T24" fmla="*/ 28 w 66"/>
                <a:gd name="T25" fmla="*/ 37 h 145"/>
                <a:gd name="T26" fmla="*/ 28 w 66"/>
                <a:gd name="T27" fmla="*/ 77 h 145"/>
                <a:gd name="T28" fmla="*/ 3 w 66"/>
                <a:gd name="T29" fmla="*/ 59 h 145"/>
                <a:gd name="T30" fmla="*/ 0 w 66"/>
                <a:gd name="T31" fmla="*/ 63 h 145"/>
                <a:gd name="T32" fmla="*/ 28 w 66"/>
                <a:gd name="T33" fmla="*/ 84 h 145"/>
                <a:gd name="T34" fmla="*/ 28 w 66"/>
                <a:gd name="T35" fmla="*/ 122 h 145"/>
                <a:gd name="T36" fmla="*/ 3 w 66"/>
                <a:gd name="T37" fmla="*/ 100 h 145"/>
                <a:gd name="T38" fmla="*/ 0 w 66"/>
                <a:gd name="T39" fmla="*/ 104 h 145"/>
                <a:gd name="T40" fmla="*/ 28 w 66"/>
                <a:gd name="T41" fmla="*/ 130 h 145"/>
                <a:gd name="T42" fmla="*/ 28 w 66"/>
                <a:gd name="T43" fmla="*/ 145 h 145"/>
                <a:gd name="T44" fmla="*/ 33 w 66"/>
                <a:gd name="T45" fmla="*/ 145 h 145"/>
                <a:gd name="T46" fmla="*/ 33 w 66"/>
                <a:gd name="T47" fmla="*/ 104 h 145"/>
                <a:gd name="T48" fmla="*/ 66 w 66"/>
                <a:gd name="T49" fmla="*/ 7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" h="145">
                  <a:moveTo>
                    <a:pt x="66" y="78"/>
                  </a:moveTo>
                  <a:lnTo>
                    <a:pt x="63" y="74"/>
                  </a:lnTo>
                  <a:lnTo>
                    <a:pt x="33" y="97"/>
                  </a:lnTo>
                  <a:lnTo>
                    <a:pt x="33" y="58"/>
                  </a:lnTo>
                  <a:lnTo>
                    <a:pt x="57" y="32"/>
                  </a:lnTo>
                  <a:lnTo>
                    <a:pt x="52" y="29"/>
                  </a:lnTo>
                  <a:lnTo>
                    <a:pt x="33" y="49"/>
                  </a:lnTo>
                  <a:lnTo>
                    <a:pt x="33" y="0"/>
                  </a:lnTo>
                  <a:lnTo>
                    <a:pt x="28" y="0"/>
                  </a:lnTo>
                  <a:lnTo>
                    <a:pt x="28" y="29"/>
                  </a:lnTo>
                  <a:lnTo>
                    <a:pt x="16" y="17"/>
                  </a:lnTo>
                  <a:lnTo>
                    <a:pt x="13" y="21"/>
                  </a:lnTo>
                  <a:lnTo>
                    <a:pt x="28" y="37"/>
                  </a:lnTo>
                  <a:lnTo>
                    <a:pt x="28" y="77"/>
                  </a:lnTo>
                  <a:lnTo>
                    <a:pt x="3" y="59"/>
                  </a:lnTo>
                  <a:lnTo>
                    <a:pt x="0" y="63"/>
                  </a:lnTo>
                  <a:lnTo>
                    <a:pt x="28" y="84"/>
                  </a:lnTo>
                  <a:lnTo>
                    <a:pt x="28" y="122"/>
                  </a:lnTo>
                  <a:lnTo>
                    <a:pt x="3" y="100"/>
                  </a:lnTo>
                  <a:lnTo>
                    <a:pt x="0" y="104"/>
                  </a:lnTo>
                  <a:lnTo>
                    <a:pt x="28" y="130"/>
                  </a:lnTo>
                  <a:lnTo>
                    <a:pt x="28" y="145"/>
                  </a:lnTo>
                  <a:lnTo>
                    <a:pt x="33" y="145"/>
                  </a:lnTo>
                  <a:lnTo>
                    <a:pt x="33" y="104"/>
                  </a:lnTo>
                  <a:lnTo>
                    <a:pt x="66" y="78"/>
                  </a:lnTo>
                  <a:close/>
                </a:path>
              </a:pathLst>
            </a:custGeom>
            <a:gradFill>
              <a:gsLst>
                <a:gs pos="100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6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FDFAD0A1-BE85-46F6-B188-8FEB8734C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8925" y="4665663"/>
              <a:ext cx="328613" cy="323850"/>
            </a:xfrm>
            <a:custGeom>
              <a:avLst/>
              <a:gdLst>
                <a:gd name="T0" fmla="*/ 0 w 174"/>
                <a:gd name="T1" fmla="*/ 139 h 171"/>
                <a:gd name="T2" fmla="*/ 174 w 174"/>
                <a:gd name="T3" fmla="*/ 17 h 171"/>
                <a:gd name="T4" fmla="*/ 0 w 174"/>
                <a:gd name="T5" fmla="*/ 139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" h="171">
                  <a:moveTo>
                    <a:pt x="0" y="139"/>
                  </a:moveTo>
                  <a:cubicBezTo>
                    <a:pt x="0" y="139"/>
                    <a:pt x="8" y="0"/>
                    <a:pt x="174" y="17"/>
                  </a:cubicBezTo>
                  <a:cubicBezTo>
                    <a:pt x="174" y="17"/>
                    <a:pt x="154" y="171"/>
                    <a:pt x="0" y="139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/>
                </a:gs>
              </a:gsLst>
              <a:lin ang="3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51" name="Freeform 28">
              <a:extLst>
                <a:ext uri="{FF2B5EF4-FFF2-40B4-BE49-F238E27FC236}">
                  <a16:creationId xmlns:a16="http://schemas.microsoft.com/office/drawing/2014/main" id="{62BA1C2B-BCEF-44F5-A9F8-52734DA3D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5750" y="4705350"/>
              <a:ext cx="319088" cy="225425"/>
            </a:xfrm>
            <a:custGeom>
              <a:avLst/>
              <a:gdLst>
                <a:gd name="T0" fmla="*/ 179 w 201"/>
                <a:gd name="T1" fmla="*/ 40 h 142"/>
                <a:gd name="T2" fmla="*/ 179 w 201"/>
                <a:gd name="T3" fmla="*/ 37 h 142"/>
                <a:gd name="T4" fmla="*/ 148 w 201"/>
                <a:gd name="T5" fmla="*/ 40 h 142"/>
                <a:gd name="T6" fmla="*/ 201 w 201"/>
                <a:gd name="T7" fmla="*/ 3 h 142"/>
                <a:gd name="T8" fmla="*/ 200 w 201"/>
                <a:gd name="T9" fmla="*/ 0 h 142"/>
                <a:gd name="T10" fmla="*/ 169 w 201"/>
                <a:gd name="T11" fmla="*/ 23 h 142"/>
                <a:gd name="T12" fmla="*/ 170 w 201"/>
                <a:gd name="T13" fmla="*/ 5 h 142"/>
                <a:gd name="T14" fmla="*/ 167 w 201"/>
                <a:gd name="T15" fmla="*/ 5 h 142"/>
                <a:gd name="T16" fmla="*/ 166 w 201"/>
                <a:gd name="T17" fmla="*/ 24 h 142"/>
                <a:gd name="T18" fmla="*/ 130 w 201"/>
                <a:gd name="T19" fmla="*/ 49 h 142"/>
                <a:gd name="T20" fmla="*/ 132 w 201"/>
                <a:gd name="T21" fmla="*/ 10 h 142"/>
                <a:gd name="T22" fmla="*/ 129 w 201"/>
                <a:gd name="T23" fmla="*/ 10 h 142"/>
                <a:gd name="T24" fmla="*/ 128 w 201"/>
                <a:gd name="T25" fmla="*/ 52 h 142"/>
                <a:gd name="T26" fmla="*/ 98 w 201"/>
                <a:gd name="T27" fmla="*/ 72 h 142"/>
                <a:gd name="T28" fmla="*/ 95 w 201"/>
                <a:gd name="T29" fmla="*/ 22 h 142"/>
                <a:gd name="T30" fmla="*/ 92 w 201"/>
                <a:gd name="T31" fmla="*/ 22 h 142"/>
                <a:gd name="T32" fmla="*/ 96 w 201"/>
                <a:gd name="T33" fmla="*/ 73 h 142"/>
                <a:gd name="T34" fmla="*/ 59 w 201"/>
                <a:gd name="T35" fmla="*/ 99 h 142"/>
                <a:gd name="T36" fmla="*/ 58 w 201"/>
                <a:gd name="T37" fmla="*/ 52 h 142"/>
                <a:gd name="T38" fmla="*/ 55 w 201"/>
                <a:gd name="T39" fmla="*/ 52 h 142"/>
                <a:gd name="T40" fmla="*/ 57 w 201"/>
                <a:gd name="T41" fmla="*/ 100 h 142"/>
                <a:gd name="T42" fmla="*/ 26 w 201"/>
                <a:gd name="T43" fmla="*/ 123 h 142"/>
                <a:gd name="T44" fmla="*/ 26 w 201"/>
                <a:gd name="T45" fmla="*/ 97 h 142"/>
                <a:gd name="T46" fmla="*/ 23 w 201"/>
                <a:gd name="T47" fmla="*/ 97 h 142"/>
                <a:gd name="T48" fmla="*/ 23 w 201"/>
                <a:gd name="T49" fmla="*/ 124 h 142"/>
                <a:gd name="T50" fmla="*/ 0 w 201"/>
                <a:gd name="T51" fmla="*/ 140 h 142"/>
                <a:gd name="T52" fmla="*/ 3 w 201"/>
                <a:gd name="T53" fmla="*/ 142 h 142"/>
                <a:gd name="T54" fmla="*/ 24 w 201"/>
                <a:gd name="T55" fmla="*/ 127 h 142"/>
                <a:gd name="T56" fmla="*/ 26 w 201"/>
                <a:gd name="T57" fmla="*/ 127 h 142"/>
                <a:gd name="T58" fmla="*/ 26 w 201"/>
                <a:gd name="T59" fmla="*/ 125 h 142"/>
                <a:gd name="T60" fmla="*/ 42 w 201"/>
                <a:gd name="T61" fmla="*/ 115 h 142"/>
                <a:gd name="T62" fmla="*/ 92 w 201"/>
                <a:gd name="T63" fmla="*/ 123 h 142"/>
                <a:gd name="T64" fmla="*/ 92 w 201"/>
                <a:gd name="T65" fmla="*/ 121 h 142"/>
                <a:gd name="T66" fmla="*/ 45 w 201"/>
                <a:gd name="T67" fmla="*/ 112 h 142"/>
                <a:gd name="T68" fmla="*/ 82 w 201"/>
                <a:gd name="T69" fmla="*/ 86 h 142"/>
                <a:gd name="T70" fmla="*/ 134 w 201"/>
                <a:gd name="T71" fmla="*/ 98 h 142"/>
                <a:gd name="T72" fmla="*/ 134 w 201"/>
                <a:gd name="T73" fmla="*/ 96 h 142"/>
                <a:gd name="T74" fmla="*/ 84 w 201"/>
                <a:gd name="T75" fmla="*/ 85 h 142"/>
                <a:gd name="T76" fmla="*/ 115 w 201"/>
                <a:gd name="T77" fmla="*/ 63 h 142"/>
                <a:gd name="T78" fmla="*/ 163 w 201"/>
                <a:gd name="T79" fmla="*/ 69 h 142"/>
                <a:gd name="T80" fmla="*/ 163 w 201"/>
                <a:gd name="T81" fmla="*/ 67 h 142"/>
                <a:gd name="T82" fmla="*/ 117 w 201"/>
                <a:gd name="T83" fmla="*/ 61 h 142"/>
                <a:gd name="T84" fmla="*/ 145 w 201"/>
                <a:gd name="T85" fmla="*/ 42 h 142"/>
                <a:gd name="T86" fmla="*/ 179 w 201"/>
                <a:gd name="T87" fmla="*/ 4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1" h="142">
                  <a:moveTo>
                    <a:pt x="179" y="40"/>
                  </a:moveTo>
                  <a:lnTo>
                    <a:pt x="179" y="37"/>
                  </a:lnTo>
                  <a:lnTo>
                    <a:pt x="148" y="40"/>
                  </a:lnTo>
                  <a:lnTo>
                    <a:pt x="201" y="3"/>
                  </a:lnTo>
                  <a:lnTo>
                    <a:pt x="200" y="0"/>
                  </a:lnTo>
                  <a:lnTo>
                    <a:pt x="169" y="23"/>
                  </a:lnTo>
                  <a:lnTo>
                    <a:pt x="170" y="5"/>
                  </a:lnTo>
                  <a:lnTo>
                    <a:pt x="167" y="5"/>
                  </a:lnTo>
                  <a:lnTo>
                    <a:pt x="166" y="24"/>
                  </a:lnTo>
                  <a:lnTo>
                    <a:pt x="130" y="49"/>
                  </a:lnTo>
                  <a:lnTo>
                    <a:pt x="132" y="10"/>
                  </a:lnTo>
                  <a:lnTo>
                    <a:pt x="129" y="10"/>
                  </a:lnTo>
                  <a:lnTo>
                    <a:pt x="128" y="52"/>
                  </a:lnTo>
                  <a:lnTo>
                    <a:pt x="98" y="72"/>
                  </a:lnTo>
                  <a:lnTo>
                    <a:pt x="95" y="22"/>
                  </a:lnTo>
                  <a:lnTo>
                    <a:pt x="92" y="22"/>
                  </a:lnTo>
                  <a:lnTo>
                    <a:pt x="96" y="73"/>
                  </a:lnTo>
                  <a:lnTo>
                    <a:pt x="59" y="99"/>
                  </a:lnTo>
                  <a:lnTo>
                    <a:pt x="58" y="52"/>
                  </a:lnTo>
                  <a:lnTo>
                    <a:pt x="55" y="52"/>
                  </a:lnTo>
                  <a:lnTo>
                    <a:pt x="57" y="100"/>
                  </a:lnTo>
                  <a:lnTo>
                    <a:pt x="26" y="123"/>
                  </a:lnTo>
                  <a:lnTo>
                    <a:pt x="26" y="97"/>
                  </a:lnTo>
                  <a:lnTo>
                    <a:pt x="23" y="97"/>
                  </a:lnTo>
                  <a:lnTo>
                    <a:pt x="23" y="124"/>
                  </a:lnTo>
                  <a:lnTo>
                    <a:pt x="0" y="140"/>
                  </a:lnTo>
                  <a:lnTo>
                    <a:pt x="3" y="142"/>
                  </a:lnTo>
                  <a:lnTo>
                    <a:pt x="24" y="127"/>
                  </a:lnTo>
                  <a:lnTo>
                    <a:pt x="26" y="127"/>
                  </a:lnTo>
                  <a:lnTo>
                    <a:pt x="26" y="125"/>
                  </a:lnTo>
                  <a:lnTo>
                    <a:pt x="42" y="115"/>
                  </a:lnTo>
                  <a:lnTo>
                    <a:pt x="92" y="123"/>
                  </a:lnTo>
                  <a:lnTo>
                    <a:pt x="92" y="121"/>
                  </a:lnTo>
                  <a:lnTo>
                    <a:pt x="45" y="112"/>
                  </a:lnTo>
                  <a:lnTo>
                    <a:pt x="82" y="86"/>
                  </a:lnTo>
                  <a:lnTo>
                    <a:pt x="134" y="98"/>
                  </a:lnTo>
                  <a:lnTo>
                    <a:pt x="134" y="96"/>
                  </a:lnTo>
                  <a:lnTo>
                    <a:pt x="84" y="85"/>
                  </a:lnTo>
                  <a:lnTo>
                    <a:pt x="115" y="63"/>
                  </a:lnTo>
                  <a:lnTo>
                    <a:pt x="163" y="69"/>
                  </a:lnTo>
                  <a:lnTo>
                    <a:pt x="163" y="67"/>
                  </a:lnTo>
                  <a:lnTo>
                    <a:pt x="117" y="61"/>
                  </a:lnTo>
                  <a:lnTo>
                    <a:pt x="145" y="42"/>
                  </a:lnTo>
                  <a:lnTo>
                    <a:pt x="179" y="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52" name="Freeform 29">
              <a:extLst>
                <a:ext uri="{FF2B5EF4-FFF2-40B4-BE49-F238E27FC236}">
                  <a16:creationId xmlns:a16="http://schemas.microsoft.com/office/drawing/2014/main" id="{477A7434-8BB1-4C72-83F5-5EEAD057A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1100" y="4584700"/>
              <a:ext cx="377825" cy="463550"/>
            </a:xfrm>
            <a:custGeom>
              <a:avLst/>
              <a:gdLst>
                <a:gd name="T0" fmla="*/ 199 w 199"/>
                <a:gd name="T1" fmla="*/ 188 h 245"/>
                <a:gd name="T2" fmla="*/ 29 w 199"/>
                <a:gd name="T3" fmla="*/ 0 h 245"/>
                <a:gd name="T4" fmla="*/ 199 w 199"/>
                <a:gd name="T5" fmla="*/ 18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9" h="245">
                  <a:moveTo>
                    <a:pt x="199" y="188"/>
                  </a:moveTo>
                  <a:cubicBezTo>
                    <a:pt x="199" y="188"/>
                    <a:pt x="187" y="2"/>
                    <a:pt x="29" y="0"/>
                  </a:cubicBezTo>
                  <a:cubicBezTo>
                    <a:pt x="29" y="0"/>
                    <a:pt x="0" y="245"/>
                    <a:pt x="199" y="188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/>
                </a:gs>
              </a:gsLst>
              <a:lin ang="3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53" name="Freeform 30">
              <a:extLst>
                <a:ext uri="{FF2B5EF4-FFF2-40B4-BE49-F238E27FC236}">
                  <a16:creationId xmlns:a16="http://schemas.microsoft.com/office/drawing/2014/main" id="{CC829EAD-A432-4C4D-AC18-9DA812E8E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7775" y="4597400"/>
              <a:ext cx="307975" cy="344487"/>
            </a:xfrm>
            <a:custGeom>
              <a:avLst/>
              <a:gdLst>
                <a:gd name="T0" fmla="*/ 194 w 194"/>
                <a:gd name="T1" fmla="*/ 216 h 217"/>
                <a:gd name="T2" fmla="*/ 164 w 194"/>
                <a:gd name="T3" fmla="*/ 180 h 217"/>
                <a:gd name="T4" fmla="*/ 160 w 194"/>
                <a:gd name="T5" fmla="*/ 128 h 217"/>
                <a:gd name="T6" fmla="*/ 158 w 194"/>
                <a:gd name="T7" fmla="*/ 128 h 217"/>
                <a:gd name="T8" fmla="*/ 161 w 194"/>
                <a:gd name="T9" fmla="*/ 178 h 217"/>
                <a:gd name="T10" fmla="*/ 130 w 194"/>
                <a:gd name="T11" fmla="*/ 143 h 217"/>
                <a:gd name="T12" fmla="*/ 127 w 194"/>
                <a:gd name="T13" fmla="*/ 78 h 217"/>
                <a:gd name="T14" fmla="*/ 124 w 194"/>
                <a:gd name="T15" fmla="*/ 78 h 217"/>
                <a:gd name="T16" fmla="*/ 128 w 194"/>
                <a:gd name="T17" fmla="*/ 141 h 217"/>
                <a:gd name="T18" fmla="*/ 91 w 194"/>
                <a:gd name="T19" fmla="*/ 100 h 217"/>
                <a:gd name="T20" fmla="*/ 93 w 194"/>
                <a:gd name="T21" fmla="*/ 37 h 217"/>
                <a:gd name="T22" fmla="*/ 91 w 194"/>
                <a:gd name="T23" fmla="*/ 36 h 217"/>
                <a:gd name="T24" fmla="*/ 88 w 194"/>
                <a:gd name="T25" fmla="*/ 98 h 217"/>
                <a:gd name="T26" fmla="*/ 53 w 194"/>
                <a:gd name="T27" fmla="*/ 56 h 217"/>
                <a:gd name="T28" fmla="*/ 50 w 194"/>
                <a:gd name="T29" fmla="*/ 11 h 217"/>
                <a:gd name="T30" fmla="*/ 48 w 194"/>
                <a:gd name="T31" fmla="*/ 11 h 217"/>
                <a:gd name="T32" fmla="*/ 50 w 194"/>
                <a:gd name="T33" fmla="*/ 54 h 217"/>
                <a:gd name="T34" fmla="*/ 1 w 194"/>
                <a:gd name="T35" fmla="*/ 0 h 217"/>
                <a:gd name="T36" fmla="*/ 0 w 194"/>
                <a:gd name="T37" fmla="*/ 1 h 217"/>
                <a:gd name="T38" fmla="*/ 31 w 194"/>
                <a:gd name="T39" fmla="*/ 37 h 217"/>
                <a:gd name="T40" fmla="*/ 4 w 194"/>
                <a:gd name="T41" fmla="*/ 34 h 217"/>
                <a:gd name="T42" fmla="*/ 3 w 194"/>
                <a:gd name="T43" fmla="*/ 36 h 217"/>
                <a:gd name="T44" fmla="*/ 34 w 194"/>
                <a:gd name="T45" fmla="*/ 40 h 217"/>
                <a:gd name="T46" fmla="*/ 71 w 194"/>
                <a:gd name="T47" fmla="*/ 81 h 217"/>
                <a:gd name="T48" fmla="*/ 7 w 194"/>
                <a:gd name="T49" fmla="*/ 85 h 217"/>
                <a:gd name="T50" fmla="*/ 7 w 194"/>
                <a:gd name="T51" fmla="*/ 87 h 217"/>
                <a:gd name="T52" fmla="*/ 73 w 194"/>
                <a:gd name="T53" fmla="*/ 83 h 217"/>
                <a:gd name="T54" fmla="*/ 112 w 194"/>
                <a:gd name="T55" fmla="*/ 127 h 217"/>
                <a:gd name="T56" fmla="*/ 30 w 194"/>
                <a:gd name="T57" fmla="*/ 135 h 217"/>
                <a:gd name="T58" fmla="*/ 30 w 194"/>
                <a:gd name="T59" fmla="*/ 137 h 217"/>
                <a:gd name="T60" fmla="*/ 115 w 194"/>
                <a:gd name="T61" fmla="*/ 129 h 217"/>
                <a:gd name="T62" fmla="*/ 140 w 194"/>
                <a:gd name="T63" fmla="*/ 158 h 217"/>
                <a:gd name="T64" fmla="*/ 65 w 194"/>
                <a:gd name="T65" fmla="*/ 178 h 217"/>
                <a:gd name="T66" fmla="*/ 66 w 194"/>
                <a:gd name="T67" fmla="*/ 180 h 217"/>
                <a:gd name="T68" fmla="*/ 142 w 194"/>
                <a:gd name="T69" fmla="*/ 160 h 217"/>
                <a:gd name="T70" fmla="*/ 177 w 194"/>
                <a:gd name="T71" fmla="*/ 198 h 217"/>
                <a:gd name="T72" fmla="*/ 119 w 194"/>
                <a:gd name="T73" fmla="*/ 208 h 217"/>
                <a:gd name="T74" fmla="*/ 121 w 194"/>
                <a:gd name="T75" fmla="*/ 210 h 217"/>
                <a:gd name="T76" fmla="*/ 178 w 194"/>
                <a:gd name="T77" fmla="*/ 201 h 217"/>
                <a:gd name="T78" fmla="*/ 193 w 194"/>
                <a:gd name="T79" fmla="*/ 217 h 217"/>
                <a:gd name="T80" fmla="*/ 194 w 194"/>
                <a:gd name="T81" fmla="*/ 21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4" h="217">
                  <a:moveTo>
                    <a:pt x="194" y="216"/>
                  </a:moveTo>
                  <a:lnTo>
                    <a:pt x="164" y="180"/>
                  </a:lnTo>
                  <a:lnTo>
                    <a:pt x="160" y="128"/>
                  </a:lnTo>
                  <a:lnTo>
                    <a:pt x="158" y="128"/>
                  </a:lnTo>
                  <a:lnTo>
                    <a:pt x="161" y="178"/>
                  </a:lnTo>
                  <a:lnTo>
                    <a:pt x="130" y="143"/>
                  </a:lnTo>
                  <a:lnTo>
                    <a:pt x="127" y="78"/>
                  </a:lnTo>
                  <a:lnTo>
                    <a:pt x="124" y="78"/>
                  </a:lnTo>
                  <a:lnTo>
                    <a:pt x="128" y="141"/>
                  </a:lnTo>
                  <a:lnTo>
                    <a:pt x="91" y="100"/>
                  </a:lnTo>
                  <a:lnTo>
                    <a:pt x="93" y="37"/>
                  </a:lnTo>
                  <a:lnTo>
                    <a:pt x="91" y="36"/>
                  </a:lnTo>
                  <a:lnTo>
                    <a:pt x="88" y="98"/>
                  </a:lnTo>
                  <a:lnTo>
                    <a:pt x="53" y="56"/>
                  </a:lnTo>
                  <a:lnTo>
                    <a:pt x="50" y="11"/>
                  </a:lnTo>
                  <a:lnTo>
                    <a:pt x="48" y="11"/>
                  </a:lnTo>
                  <a:lnTo>
                    <a:pt x="50" y="54"/>
                  </a:lnTo>
                  <a:lnTo>
                    <a:pt x="1" y="0"/>
                  </a:lnTo>
                  <a:lnTo>
                    <a:pt x="0" y="1"/>
                  </a:lnTo>
                  <a:lnTo>
                    <a:pt x="31" y="37"/>
                  </a:lnTo>
                  <a:lnTo>
                    <a:pt x="4" y="34"/>
                  </a:lnTo>
                  <a:lnTo>
                    <a:pt x="3" y="36"/>
                  </a:lnTo>
                  <a:lnTo>
                    <a:pt x="34" y="40"/>
                  </a:lnTo>
                  <a:lnTo>
                    <a:pt x="71" y="81"/>
                  </a:lnTo>
                  <a:lnTo>
                    <a:pt x="7" y="85"/>
                  </a:lnTo>
                  <a:lnTo>
                    <a:pt x="7" y="87"/>
                  </a:lnTo>
                  <a:lnTo>
                    <a:pt x="73" y="83"/>
                  </a:lnTo>
                  <a:lnTo>
                    <a:pt x="112" y="127"/>
                  </a:lnTo>
                  <a:lnTo>
                    <a:pt x="30" y="135"/>
                  </a:lnTo>
                  <a:lnTo>
                    <a:pt x="30" y="137"/>
                  </a:lnTo>
                  <a:lnTo>
                    <a:pt x="115" y="129"/>
                  </a:lnTo>
                  <a:lnTo>
                    <a:pt x="140" y="158"/>
                  </a:lnTo>
                  <a:lnTo>
                    <a:pt x="65" y="178"/>
                  </a:lnTo>
                  <a:lnTo>
                    <a:pt x="66" y="180"/>
                  </a:lnTo>
                  <a:lnTo>
                    <a:pt x="142" y="160"/>
                  </a:lnTo>
                  <a:lnTo>
                    <a:pt x="177" y="198"/>
                  </a:lnTo>
                  <a:lnTo>
                    <a:pt x="119" y="208"/>
                  </a:lnTo>
                  <a:lnTo>
                    <a:pt x="121" y="210"/>
                  </a:lnTo>
                  <a:lnTo>
                    <a:pt x="178" y="201"/>
                  </a:lnTo>
                  <a:lnTo>
                    <a:pt x="193" y="217"/>
                  </a:lnTo>
                  <a:lnTo>
                    <a:pt x="194" y="21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54" name="Freeform 31">
              <a:extLst>
                <a:ext uri="{FF2B5EF4-FFF2-40B4-BE49-F238E27FC236}">
                  <a16:creationId xmlns:a16="http://schemas.microsoft.com/office/drawing/2014/main" id="{768A3A65-0427-4293-BF54-2A13CFA6C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5688" y="4341813"/>
              <a:ext cx="582613" cy="603250"/>
            </a:xfrm>
            <a:custGeom>
              <a:avLst/>
              <a:gdLst>
                <a:gd name="T0" fmla="*/ 305 w 308"/>
                <a:gd name="T1" fmla="*/ 190 h 318"/>
                <a:gd name="T2" fmla="*/ 256 w 308"/>
                <a:gd name="T3" fmla="*/ 276 h 318"/>
                <a:gd name="T4" fmla="*/ 228 w 308"/>
                <a:gd name="T5" fmla="*/ 210 h 318"/>
                <a:gd name="T6" fmla="*/ 226 w 308"/>
                <a:gd name="T7" fmla="*/ 206 h 318"/>
                <a:gd name="T8" fmla="*/ 256 w 308"/>
                <a:gd name="T9" fmla="*/ 132 h 318"/>
                <a:gd name="T10" fmla="*/ 225 w 308"/>
                <a:gd name="T11" fmla="*/ 205 h 318"/>
                <a:gd name="T12" fmla="*/ 186 w 308"/>
                <a:gd name="T13" fmla="*/ 146 h 318"/>
                <a:gd name="T14" fmla="*/ 196 w 308"/>
                <a:gd name="T15" fmla="*/ 87 h 318"/>
                <a:gd name="T16" fmla="*/ 181 w 308"/>
                <a:gd name="T17" fmla="*/ 140 h 318"/>
                <a:gd name="T18" fmla="*/ 148 w 308"/>
                <a:gd name="T19" fmla="*/ 105 h 318"/>
                <a:gd name="T20" fmla="*/ 153 w 308"/>
                <a:gd name="T21" fmla="*/ 42 h 318"/>
                <a:gd name="T22" fmla="*/ 145 w 308"/>
                <a:gd name="T23" fmla="*/ 103 h 318"/>
                <a:gd name="T24" fmla="*/ 93 w 308"/>
                <a:gd name="T25" fmla="*/ 62 h 318"/>
                <a:gd name="T26" fmla="*/ 67 w 308"/>
                <a:gd name="T27" fmla="*/ 0 h 318"/>
                <a:gd name="T28" fmla="*/ 86 w 308"/>
                <a:gd name="T29" fmla="*/ 59 h 318"/>
                <a:gd name="T30" fmla="*/ 53 w 308"/>
                <a:gd name="T31" fmla="*/ 40 h 318"/>
                <a:gd name="T32" fmla="*/ 0 w 308"/>
                <a:gd name="T33" fmla="*/ 12 h 318"/>
                <a:gd name="T34" fmla="*/ 52 w 308"/>
                <a:gd name="T35" fmla="*/ 42 h 318"/>
                <a:gd name="T36" fmla="*/ 107 w 308"/>
                <a:gd name="T37" fmla="*/ 75 h 318"/>
                <a:gd name="T38" fmla="*/ 52 w 308"/>
                <a:gd name="T39" fmla="*/ 75 h 318"/>
                <a:gd name="T40" fmla="*/ 118 w 308"/>
                <a:gd name="T41" fmla="*/ 83 h 318"/>
                <a:gd name="T42" fmla="*/ 158 w 308"/>
                <a:gd name="T43" fmla="*/ 118 h 318"/>
                <a:gd name="T44" fmla="*/ 100 w 308"/>
                <a:gd name="T45" fmla="*/ 122 h 318"/>
                <a:gd name="T46" fmla="*/ 160 w 308"/>
                <a:gd name="T47" fmla="*/ 120 h 318"/>
                <a:gd name="T48" fmla="*/ 184 w 308"/>
                <a:gd name="T49" fmla="*/ 147 h 318"/>
                <a:gd name="T50" fmla="*/ 185 w 308"/>
                <a:gd name="T51" fmla="*/ 148 h 318"/>
                <a:gd name="T52" fmla="*/ 185 w 308"/>
                <a:gd name="T53" fmla="*/ 148 h 318"/>
                <a:gd name="T54" fmla="*/ 204 w 308"/>
                <a:gd name="T55" fmla="*/ 174 h 318"/>
                <a:gd name="T56" fmla="*/ 129 w 308"/>
                <a:gd name="T57" fmla="*/ 162 h 318"/>
                <a:gd name="T58" fmla="*/ 207 w 308"/>
                <a:gd name="T59" fmla="*/ 178 h 318"/>
                <a:gd name="T60" fmla="*/ 226 w 308"/>
                <a:gd name="T61" fmla="*/ 210 h 318"/>
                <a:gd name="T62" fmla="*/ 241 w 308"/>
                <a:gd name="T63" fmla="*/ 241 h 318"/>
                <a:gd name="T64" fmla="*/ 140 w 308"/>
                <a:gd name="T65" fmla="*/ 208 h 318"/>
                <a:gd name="T66" fmla="*/ 242 w 308"/>
                <a:gd name="T67" fmla="*/ 243 h 318"/>
                <a:gd name="T68" fmla="*/ 265 w 308"/>
                <a:gd name="T69" fmla="*/ 318 h 318"/>
                <a:gd name="T70" fmla="*/ 267 w 308"/>
                <a:gd name="T71" fmla="*/ 318 h 318"/>
                <a:gd name="T72" fmla="*/ 259 w 308"/>
                <a:gd name="T73" fmla="*/ 286 h 318"/>
                <a:gd name="T74" fmla="*/ 305 w 308"/>
                <a:gd name="T75" fmla="*/ 19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8" h="318">
                  <a:moveTo>
                    <a:pt x="305" y="190"/>
                  </a:moveTo>
                  <a:cubicBezTo>
                    <a:pt x="305" y="190"/>
                    <a:pt x="249" y="223"/>
                    <a:pt x="256" y="276"/>
                  </a:cubicBezTo>
                  <a:cubicBezTo>
                    <a:pt x="250" y="258"/>
                    <a:pt x="241" y="235"/>
                    <a:pt x="228" y="210"/>
                  </a:cubicBezTo>
                  <a:cubicBezTo>
                    <a:pt x="227" y="208"/>
                    <a:pt x="227" y="207"/>
                    <a:pt x="226" y="206"/>
                  </a:cubicBezTo>
                  <a:cubicBezTo>
                    <a:pt x="229" y="204"/>
                    <a:pt x="259" y="183"/>
                    <a:pt x="256" y="132"/>
                  </a:cubicBezTo>
                  <a:cubicBezTo>
                    <a:pt x="256" y="132"/>
                    <a:pt x="211" y="156"/>
                    <a:pt x="225" y="205"/>
                  </a:cubicBezTo>
                  <a:cubicBezTo>
                    <a:pt x="215" y="187"/>
                    <a:pt x="202" y="167"/>
                    <a:pt x="186" y="146"/>
                  </a:cubicBezTo>
                  <a:cubicBezTo>
                    <a:pt x="190" y="143"/>
                    <a:pt x="210" y="121"/>
                    <a:pt x="196" y="87"/>
                  </a:cubicBezTo>
                  <a:cubicBezTo>
                    <a:pt x="196" y="87"/>
                    <a:pt x="170" y="110"/>
                    <a:pt x="181" y="140"/>
                  </a:cubicBezTo>
                  <a:cubicBezTo>
                    <a:pt x="171" y="128"/>
                    <a:pt x="160" y="117"/>
                    <a:pt x="148" y="105"/>
                  </a:cubicBezTo>
                  <a:cubicBezTo>
                    <a:pt x="151" y="101"/>
                    <a:pt x="169" y="77"/>
                    <a:pt x="153" y="42"/>
                  </a:cubicBezTo>
                  <a:cubicBezTo>
                    <a:pt x="153" y="42"/>
                    <a:pt x="126" y="74"/>
                    <a:pt x="145" y="103"/>
                  </a:cubicBezTo>
                  <a:cubicBezTo>
                    <a:pt x="130" y="89"/>
                    <a:pt x="112" y="75"/>
                    <a:pt x="93" y="62"/>
                  </a:cubicBezTo>
                  <a:cubicBezTo>
                    <a:pt x="94" y="57"/>
                    <a:pt x="102" y="25"/>
                    <a:pt x="67" y="0"/>
                  </a:cubicBezTo>
                  <a:cubicBezTo>
                    <a:pt x="67" y="0"/>
                    <a:pt x="55" y="31"/>
                    <a:pt x="86" y="59"/>
                  </a:cubicBezTo>
                  <a:cubicBezTo>
                    <a:pt x="76" y="52"/>
                    <a:pt x="65" y="46"/>
                    <a:pt x="53" y="40"/>
                  </a:cubicBezTo>
                  <a:cubicBezTo>
                    <a:pt x="51" y="32"/>
                    <a:pt x="44" y="8"/>
                    <a:pt x="0" y="12"/>
                  </a:cubicBezTo>
                  <a:cubicBezTo>
                    <a:pt x="0" y="12"/>
                    <a:pt x="9" y="60"/>
                    <a:pt x="52" y="42"/>
                  </a:cubicBezTo>
                  <a:cubicBezTo>
                    <a:pt x="72" y="52"/>
                    <a:pt x="91" y="63"/>
                    <a:pt x="107" y="75"/>
                  </a:cubicBezTo>
                  <a:cubicBezTo>
                    <a:pt x="96" y="69"/>
                    <a:pt x="76" y="64"/>
                    <a:pt x="52" y="75"/>
                  </a:cubicBezTo>
                  <a:cubicBezTo>
                    <a:pt x="52" y="75"/>
                    <a:pt x="93" y="105"/>
                    <a:pt x="118" y="83"/>
                  </a:cubicBezTo>
                  <a:cubicBezTo>
                    <a:pt x="133" y="94"/>
                    <a:pt x="146" y="106"/>
                    <a:pt x="158" y="118"/>
                  </a:cubicBezTo>
                  <a:cubicBezTo>
                    <a:pt x="149" y="114"/>
                    <a:pt x="124" y="105"/>
                    <a:pt x="100" y="122"/>
                  </a:cubicBezTo>
                  <a:cubicBezTo>
                    <a:pt x="100" y="122"/>
                    <a:pt x="134" y="151"/>
                    <a:pt x="160" y="120"/>
                  </a:cubicBezTo>
                  <a:cubicBezTo>
                    <a:pt x="169" y="129"/>
                    <a:pt x="177" y="138"/>
                    <a:pt x="184" y="147"/>
                  </a:cubicBezTo>
                  <a:cubicBezTo>
                    <a:pt x="184" y="147"/>
                    <a:pt x="184" y="148"/>
                    <a:pt x="185" y="148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2" y="157"/>
                    <a:pt x="198" y="166"/>
                    <a:pt x="204" y="174"/>
                  </a:cubicBezTo>
                  <a:cubicBezTo>
                    <a:pt x="195" y="166"/>
                    <a:pt x="165" y="145"/>
                    <a:pt x="129" y="162"/>
                  </a:cubicBezTo>
                  <a:cubicBezTo>
                    <a:pt x="129" y="162"/>
                    <a:pt x="173" y="203"/>
                    <a:pt x="207" y="178"/>
                  </a:cubicBezTo>
                  <a:cubicBezTo>
                    <a:pt x="214" y="189"/>
                    <a:pt x="221" y="200"/>
                    <a:pt x="226" y="210"/>
                  </a:cubicBezTo>
                  <a:cubicBezTo>
                    <a:pt x="232" y="221"/>
                    <a:pt x="237" y="231"/>
                    <a:pt x="241" y="241"/>
                  </a:cubicBezTo>
                  <a:cubicBezTo>
                    <a:pt x="233" y="234"/>
                    <a:pt x="202" y="208"/>
                    <a:pt x="140" y="208"/>
                  </a:cubicBezTo>
                  <a:cubicBezTo>
                    <a:pt x="140" y="208"/>
                    <a:pt x="198" y="277"/>
                    <a:pt x="242" y="243"/>
                  </a:cubicBezTo>
                  <a:cubicBezTo>
                    <a:pt x="260" y="286"/>
                    <a:pt x="265" y="318"/>
                    <a:pt x="265" y="318"/>
                  </a:cubicBezTo>
                  <a:cubicBezTo>
                    <a:pt x="267" y="318"/>
                    <a:pt x="267" y="318"/>
                    <a:pt x="267" y="318"/>
                  </a:cubicBezTo>
                  <a:cubicBezTo>
                    <a:pt x="267" y="318"/>
                    <a:pt x="265" y="305"/>
                    <a:pt x="259" y="286"/>
                  </a:cubicBezTo>
                  <a:cubicBezTo>
                    <a:pt x="266" y="281"/>
                    <a:pt x="308" y="247"/>
                    <a:pt x="305" y="190"/>
                  </a:cubicBezTo>
                  <a:close/>
                </a:path>
              </a:pathLst>
            </a:custGeom>
            <a:gradFill>
              <a:gsLst>
                <a:gs pos="100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6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55" name="Freeform 32">
              <a:extLst>
                <a:ext uri="{FF2B5EF4-FFF2-40B4-BE49-F238E27FC236}">
                  <a16:creationId xmlns:a16="http://schemas.microsoft.com/office/drawing/2014/main" id="{E7D15F9D-2756-46C4-A7A3-4F3798D3C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5975" y="5249863"/>
              <a:ext cx="754063" cy="750887"/>
            </a:xfrm>
            <a:custGeom>
              <a:avLst/>
              <a:gdLst>
                <a:gd name="T0" fmla="*/ 340 w 398"/>
                <a:gd name="T1" fmla="*/ 102 h 397"/>
                <a:gd name="T2" fmla="*/ 395 w 398"/>
                <a:gd name="T3" fmla="*/ 82 h 397"/>
                <a:gd name="T4" fmla="*/ 395 w 398"/>
                <a:gd name="T5" fmla="*/ 0 h 397"/>
                <a:gd name="T6" fmla="*/ 330 w 398"/>
                <a:gd name="T7" fmla="*/ 19 h 397"/>
                <a:gd name="T8" fmla="*/ 338 w 398"/>
                <a:gd name="T9" fmla="*/ 45 h 397"/>
                <a:gd name="T10" fmla="*/ 322 w 398"/>
                <a:gd name="T11" fmla="*/ 21 h 397"/>
                <a:gd name="T12" fmla="*/ 254 w 398"/>
                <a:gd name="T13" fmla="*/ 47 h 397"/>
                <a:gd name="T14" fmla="*/ 262 w 398"/>
                <a:gd name="T15" fmla="*/ 96 h 397"/>
                <a:gd name="T16" fmla="*/ 239 w 398"/>
                <a:gd name="T17" fmla="*/ 53 h 397"/>
                <a:gd name="T18" fmla="*/ 184 w 398"/>
                <a:gd name="T19" fmla="*/ 81 h 397"/>
                <a:gd name="T20" fmla="*/ 207 w 398"/>
                <a:gd name="T21" fmla="*/ 160 h 397"/>
                <a:gd name="T22" fmla="*/ 166 w 398"/>
                <a:gd name="T23" fmla="*/ 91 h 397"/>
                <a:gd name="T24" fmla="*/ 103 w 398"/>
                <a:gd name="T25" fmla="*/ 137 h 397"/>
                <a:gd name="T26" fmla="*/ 133 w 398"/>
                <a:gd name="T27" fmla="*/ 237 h 397"/>
                <a:gd name="T28" fmla="*/ 90 w 398"/>
                <a:gd name="T29" fmla="*/ 149 h 397"/>
                <a:gd name="T30" fmla="*/ 46 w 398"/>
                <a:gd name="T31" fmla="*/ 207 h 397"/>
                <a:gd name="T32" fmla="*/ 88 w 398"/>
                <a:gd name="T33" fmla="*/ 272 h 397"/>
                <a:gd name="T34" fmla="*/ 36 w 398"/>
                <a:gd name="T35" fmla="*/ 228 h 397"/>
                <a:gd name="T36" fmla="*/ 42 w 398"/>
                <a:gd name="T37" fmla="*/ 387 h 397"/>
                <a:gd name="T38" fmla="*/ 137 w 398"/>
                <a:gd name="T39" fmla="*/ 396 h 397"/>
                <a:gd name="T40" fmla="*/ 105 w 398"/>
                <a:gd name="T41" fmla="*/ 329 h 397"/>
                <a:gd name="T42" fmla="*/ 162 w 398"/>
                <a:gd name="T43" fmla="*/ 395 h 397"/>
                <a:gd name="T44" fmla="*/ 227 w 398"/>
                <a:gd name="T45" fmla="*/ 380 h 397"/>
                <a:gd name="T46" fmla="*/ 173 w 398"/>
                <a:gd name="T47" fmla="*/ 317 h 397"/>
                <a:gd name="T48" fmla="*/ 256 w 398"/>
                <a:gd name="T49" fmla="*/ 367 h 397"/>
                <a:gd name="T50" fmla="*/ 313 w 398"/>
                <a:gd name="T51" fmla="*/ 321 h 397"/>
                <a:gd name="T52" fmla="*/ 212 w 398"/>
                <a:gd name="T53" fmla="*/ 276 h 397"/>
                <a:gd name="T54" fmla="*/ 328 w 398"/>
                <a:gd name="T55" fmla="*/ 302 h 397"/>
                <a:gd name="T56" fmla="*/ 364 w 398"/>
                <a:gd name="T57" fmla="*/ 237 h 397"/>
                <a:gd name="T58" fmla="*/ 266 w 398"/>
                <a:gd name="T59" fmla="*/ 220 h 397"/>
                <a:gd name="T60" fmla="*/ 373 w 398"/>
                <a:gd name="T61" fmla="*/ 209 h 397"/>
                <a:gd name="T62" fmla="*/ 386 w 398"/>
                <a:gd name="T63" fmla="*/ 160 h 397"/>
                <a:gd name="T64" fmla="*/ 285 w 398"/>
                <a:gd name="T65" fmla="*/ 152 h 397"/>
                <a:gd name="T66" fmla="*/ 389 w 398"/>
                <a:gd name="T67" fmla="*/ 144 h 397"/>
                <a:gd name="T68" fmla="*/ 394 w 398"/>
                <a:gd name="T69" fmla="*/ 100 h 397"/>
                <a:gd name="T70" fmla="*/ 340 w 398"/>
                <a:gd name="T71" fmla="*/ 10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8" h="397">
                  <a:moveTo>
                    <a:pt x="340" y="102"/>
                  </a:moveTo>
                  <a:cubicBezTo>
                    <a:pt x="395" y="82"/>
                    <a:pt x="395" y="82"/>
                    <a:pt x="395" y="82"/>
                  </a:cubicBezTo>
                  <a:cubicBezTo>
                    <a:pt x="398" y="34"/>
                    <a:pt x="395" y="0"/>
                    <a:pt x="395" y="0"/>
                  </a:cubicBezTo>
                  <a:cubicBezTo>
                    <a:pt x="372" y="6"/>
                    <a:pt x="351" y="12"/>
                    <a:pt x="330" y="19"/>
                  </a:cubicBezTo>
                  <a:cubicBezTo>
                    <a:pt x="338" y="45"/>
                    <a:pt x="338" y="45"/>
                    <a:pt x="338" y="45"/>
                  </a:cubicBezTo>
                  <a:cubicBezTo>
                    <a:pt x="322" y="21"/>
                    <a:pt x="322" y="21"/>
                    <a:pt x="322" y="21"/>
                  </a:cubicBezTo>
                  <a:cubicBezTo>
                    <a:pt x="298" y="29"/>
                    <a:pt x="275" y="38"/>
                    <a:pt x="254" y="47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39" y="53"/>
                    <a:pt x="239" y="53"/>
                    <a:pt x="239" y="53"/>
                  </a:cubicBezTo>
                  <a:cubicBezTo>
                    <a:pt x="219" y="62"/>
                    <a:pt x="200" y="72"/>
                    <a:pt x="184" y="81"/>
                  </a:cubicBezTo>
                  <a:cubicBezTo>
                    <a:pt x="207" y="160"/>
                    <a:pt x="207" y="160"/>
                    <a:pt x="207" y="160"/>
                  </a:cubicBezTo>
                  <a:cubicBezTo>
                    <a:pt x="166" y="91"/>
                    <a:pt x="166" y="91"/>
                    <a:pt x="166" y="91"/>
                  </a:cubicBezTo>
                  <a:cubicBezTo>
                    <a:pt x="141" y="106"/>
                    <a:pt x="120" y="122"/>
                    <a:pt x="103" y="137"/>
                  </a:cubicBezTo>
                  <a:cubicBezTo>
                    <a:pt x="133" y="237"/>
                    <a:pt x="133" y="237"/>
                    <a:pt x="133" y="237"/>
                  </a:cubicBezTo>
                  <a:cubicBezTo>
                    <a:pt x="90" y="149"/>
                    <a:pt x="90" y="149"/>
                    <a:pt x="90" y="149"/>
                  </a:cubicBezTo>
                  <a:cubicBezTo>
                    <a:pt x="71" y="169"/>
                    <a:pt x="57" y="188"/>
                    <a:pt x="46" y="207"/>
                  </a:cubicBezTo>
                  <a:cubicBezTo>
                    <a:pt x="65" y="237"/>
                    <a:pt x="88" y="272"/>
                    <a:pt x="88" y="272"/>
                  </a:cubicBezTo>
                  <a:cubicBezTo>
                    <a:pt x="36" y="228"/>
                    <a:pt x="36" y="228"/>
                    <a:pt x="36" y="228"/>
                  </a:cubicBezTo>
                  <a:cubicBezTo>
                    <a:pt x="0" y="315"/>
                    <a:pt x="42" y="387"/>
                    <a:pt x="42" y="387"/>
                  </a:cubicBezTo>
                  <a:cubicBezTo>
                    <a:pt x="77" y="394"/>
                    <a:pt x="109" y="397"/>
                    <a:pt x="137" y="396"/>
                  </a:cubicBezTo>
                  <a:cubicBezTo>
                    <a:pt x="105" y="329"/>
                    <a:pt x="105" y="329"/>
                    <a:pt x="105" y="329"/>
                  </a:cubicBezTo>
                  <a:cubicBezTo>
                    <a:pt x="162" y="395"/>
                    <a:pt x="162" y="395"/>
                    <a:pt x="162" y="395"/>
                  </a:cubicBezTo>
                  <a:cubicBezTo>
                    <a:pt x="186" y="393"/>
                    <a:pt x="208" y="388"/>
                    <a:pt x="227" y="380"/>
                  </a:cubicBezTo>
                  <a:cubicBezTo>
                    <a:pt x="173" y="317"/>
                    <a:pt x="173" y="317"/>
                    <a:pt x="173" y="317"/>
                  </a:cubicBezTo>
                  <a:cubicBezTo>
                    <a:pt x="256" y="367"/>
                    <a:pt x="256" y="367"/>
                    <a:pt x="256" y="367"/>
                  </a:cubicBezTo>
                  <a:cubicBezTo>
                    <a:pt x="278" y="355"/>
                    <a:pt x="297" y="339"/>
                    <a:pt x="313" y="321"/>
                  </a:cubicBezTo>
                  <a:cubicBezTo>
                    <a:pt x="212" y="276"/>
                    <a:pt x="212" y="276"/>
                    <a:pt x="212" y="276"/>
                  </a:cubicBezTo>
                  <a:cubicBezTo>
                    <a:pt x="328" y="302"/>
                    <a:pt x="328" y="302"/>
                    <a:pt x="328" y="302"/>
                  </a:cubicBezTo>
                  <a:cubicBezTo>
                    <a:pt x="343" y="282"/>
                    <a:pt x="354" y="260"/>
                    <a:pt x="364" y="237"/>
                  </a:cubicBezTo>
                  <a:cubicBezTo>
                    <a:pt x="266" y="220"/>
                    <a:pt x="266" y="220"/>
                    <a:pt x="266" y="220"/>
                  </a:cubicBezTo>
                  <a:cubicBezTo>
                    <a:pt x="373" y="209"/>
                    <a:pt x="373" y="209"/>
                    <a:pt x="373" y="209"/>
                  </a:cubicBezTo>
                  <a:cubicBezTo>
                    <a:pt x="378" y="193"/>
                    <a:pt x="382" y="176"/>
                    <a:pt x="386" y="160"/>
                  </a:cubicBezTo>
                  <a:cubicBezTo>
                    <a:pt x="285" y="152"/>
                    <a:pt x="285" y="152"/>
                    <a:pt x="285" y="152"/>
                  </a:cubicBezTo>
                  <a:cubicBezTo>
                    <a:pt x="389" y="144"/>
                    <a:pt x="389" y="144"/>
                    <a:pt x="389" y="144"/>
                  </a:cubicBezTo>
                  <a:cubicBezTo>
                    <a:pt x="391" y="128"/>
                    <a:pt x="393" y="114"/>
                    <a:pt x="394" y="100"/>
                  </a:cubicBezTo>
                  <a:lnTo>
                    <a:pt x="340" y="102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/>
                </a:gs>
              </a:gsLst>
              <a:lin ang="6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56" name="Freeform 33">
              <a:extLst>
                <a:ext uri="{FF2B5EF4-FFF2-40B4-BE49-F238E27FC236}">
                  <a16:creationId xmlns:a16="http://schemas.microsoft.com/office/drawing/2014/main" id="{C6FF65AE-8410-4EF9-A40D-FE7AF5022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0" y="4779963"/>
              <a:ext cx="1119188" cy="1308100"/>
            </a:xfrm>
            <a:custGeom>
              <a:avLst/>
              <a:gdLst>
                <a:gd name="T0" fmla="*/ 155 w 591"/>
                <a:gd name="T1" fmla="*/ 106 h 691"/>
                <a:gd name="T2" fmla="*/ 132 w 591"/>
                <a:gd name="T3" fmla="*/ 14 h 691"/>
                <a:gd name="T4" fmla="*/ 0 w 591"/>
                <a:gd name="T5" fmla="*/ 0 h 691"/>
                <a:gd name="T6" fmla="*/ 18 w 591"/>
                <a:gd name="T7" fmla="*/ 107 h 691"/>
                <a:gd name="T8" fmla="*/ 62 w 591"/>
                <a:gd name="T9" fmla="*/ 99 h 691"/>
                <a:gd name="T10" fmla="*/ 21 w 591"/>
                <a:gd name="T11" fmla="*/ 121 h 691"/>
                <a:gd name="T12" fmla="*/ 49 w 591"/>
                <a:gd name="T13" fmla="*/ 234 h 691"/>
                <a:gd name="T14" fmla="*/ 130 w 591"/>
                <a:gd name="T15" fmla="*/ 231 h 691"/>
                <a:gd name="T16" fmla="*/ 57 w 591"/>
                <a:gd name="T17" fmla="*/ 260 h 691"/>
                <a:gd name="T18" fmla="*/ 91 w 591"/>
                <a:gd name="T19" fmla="*/ 354 h 691"/>
                <a:gd name="T20" fmla="*/ 223 w 591"/>
                <a:gd name="T21" fmla="*/ 331 h 691"/>
                <a:gd name="T22" fmla="*/ 105 w 591"/>
                <a:gd name="T23" fmla="*/ 384 h 691"/>
                <a:gd name="T24" fmla="*/ 167 w 591"/>
                <a:gd name="T25" fmla="*/ 493 h 691"/>
                <a:gd name="T26" fmla="*/ 332 w 591"/>
                <a:gd name="T27" fmla="*/ 464 h 691"/>
                <a:gd name="T28" fmla="*/ 184 w 591"/>
                <a:gd name="T29" fmla="*/ 515 h 691"/>
                <a:gd name="T30" fmla="*/ 268 w 591"/>
                <a:gd name="T31" fmla="*/ 596 h 691"/>
                <a:gd name="T32" fmla="*/ 381 w 591"/>
                <a:gd name="T33" fmla="*/ 541 h 691"/>
                <a:gd name="T34" fmla="*/ 300 w 591"/>
                <a:gd name="T35" fmla="*/ 616 h 691"/>
                <a:gd name="T36" fmla="*/ 555 w 591"/>
                <a:gd name="T37" fmla="*/ 637 h 691"/>
                <a:gd name="T38" fmla="*/ 589 w 591"/>
                <a:gd name="T39" fmla="*/ 485 h 691"/>
                <a:gd name="T40" fmla="*/ 474 w 591"/>
                <a:gd name="T41" fmla="*/ 525 h 691"/>
                <a:gd name="T42" fmla="*/ 591 w 591"/>
                <a:gd name="T43" fmla="*/ 446 h 691"/>
                <a:gd name="T44" fmla="*/ 579 w 591"/>
                <a:gd name="T45" fmla="*/ 338 h 691"/>
                <a:gd name="T46" fmla="*/ 467 w 591"/>
                <a:gd name="T47" fmla="*/ 414 h 691"/>
                <a:gd name="T48" fmla="*/ 563 w 591"/>
                <a:gd name="T49" fmla="*/ 290 h 691"/>
                <a:gd name="T50" fmla="*/ 500 w 591"/>
                <a:gd name="T51" fmla="*/ 190 h 691"/>
                <a:gd name="T52" fmla="*/ 410 w 591"/>
                <a:gd name="T53" fmla="*/ 344 h 691"/>
                <a:gd name="T54" fmla="*/ 473 w 591"/>
                <a:gd name="T55" fmla="*/ 162 h 691"/>
                <a:gd name="T56" fmla="*/ 374 w 591"/>
                <a:gd name="T57" fmla="*/ 93 h 691"/>
                <a:gd name="T58" fmla="*/ 329 w 591"/>
                <a:gd name="T59" fmla="*/ 247 h 691"/>
                <a:gd name="T60" fmla="*/ 332 w 591"/>
                <a:gd name="T61" fmla="*/ 73 h 691"/>
                <a:gd name="T62" fmla="*/ 256 w 591"/>
                <a:gd name="T63" fmla="*/ 44 h 691"/>
                <a:gd name="T64" fmla="*/ 224 w 591"/>
                <a:gd name="T65" fmla="*/ 204 h 691"/>
                <a:gd name="T66" fmla="*/ 229 w 591"/>
                <a:gd name="T67" fmla="*/ 36 h 691"/>
                <a:gd name="T68" fmla="*/ 160 w 591"/>
                <a:gd name="T69" fmla="*/ 20 h 691"/>
                <a:gd name="T70" fmla="*/ 155 w 591"/>
                <a:gd name="T71" fmla="*/ 106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1" h="691">
                  <a:moveTo>
                    <a:pt x="155" y="106"/>
                  </a:moveTo>
                  <a:cubicBezTo>
                    <a:pt x="132" y="14"/>
                    <a:pt x="132" y="14"/>
                    <a:pt x="132" y="14"/>
                  </a:cubicBezTo>
                  <a:cubicBezTo>
                    <a:pt x="55" y="1"/>
                    <a:pt x="0" y="0"/>
                    <a:pt x="0" y="0"/>
                  </a:cubicBezTo>
                  <a:cubicBezTo>
                    <a:pt x="5" y="38"/>
                    <a:pt x="11" y="73"/>
                    <a:pt x="18" y="107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30" y="161"/>
                    <a:pt x="39" y="199"/>
                    <a:pt x="49" y="234"/>
                  </a:cubicBezTo>
                  <a:cubicBezTo>
                    <a:pt x="130" y="231"/>
                    <a:pt x="130" y="231"/>
                    <a:pt x="130" y="231"/>
                  </a:cubicBezTo>
                  <a:cubicBezTo>
                    <a:pt x="57" y="260"/>
                    <a:pt x="57" y="260"/>
                    <a:pt x="57" y="260"/>
                  </a:cubicBezTo>
                  <a:cubicBezTo>
                    <a:pt x="68" y="294"/>
                    <a:pt x="79" y="325"/>
                    <a:pt x="91" y="354"/>
                  </a:cubicBezTo>
                  <a:cubicBezTo>
                    <a:pt x="223" y="331"/>
                    <a:pt x="223" y="331"/>
                    <a:pt x="223" y="331"/>
                  </a:cubicBezTo>
                  <a:cubicBezTo>
                    <a:pt x="105" y="384"/>
                    <a:pt x="105" y="384"/>
                    <a:pt x="105" y="384"/>
                  </a:cubicBezTo>
                  <a:cubicBezTo>
                    <a:pt x="124" y="426"/>
                    <a:pt x="145" y="462"/>
                    <a:pt x="167" y="493"/>
                  </a:cubicBezTo>
                  <a:cubicBezTo>
                    <a:pt x="332" y="464"/>
                    <a:pt x="332" y="464"/>
                    <a:pt x="332" y="464"/>
                  </a:cubicBezTo>
                  <a:cubicBezTo>
                    <a:pt x="184" y="515"/>
                    <a:pt x="184" y="515"/>
                    <a:pt x="184" y="515"/>
                  </a:cubicBezTo>
                  <a:cubicBezTo>
                    <a:pt x="211" y="550"/>
                    <a:pt x="240" y="576"/>
                    <a:pt x="268" y="596"/>
                  </a:cubicBezTo>
                  <a:cubicBezTo>
                    <a:pt x="319" y="571"/>
                    <a:pt x="381" y="541"/>
                    <a:pt x="381" y="541"/>
                  </a:cubicBezTo>
                  <a:cubicBezTo>
                    <a:pt x="300" y="616"/>
                    <a:pt x="300" y="616"/>
                    <a:pt x="300" y="616"/>
                  </a:cubicBezTo>
                  <a:cubicBezTo>
                    <a:pt x="433" y="691"/>
                    <a:pt x="555" y="637"/>
                    <a:pt x="555" y="637"/>
                  </a:cubicBezTo>
                  <a:cubicBezTo>
                    <a:pt x="573" y="582"/>
                    <a:pt x="584" y="531"/>
                    <a:pt x="589" y="485"/>
                  </a:cubicBezTo>
                  <a:cubicBezTo>
                    <a:pt x="474" y="525"/>
                    <a:pt x="474" y="525"/>
                    <a:pt x="474" y="525"/>
                  </a:cubicBezTo>
                  <a:cubicBezTo>
                    <a:pt x="591" y="446"/>
                    <a:pt x="591" y="446"/>
                    <a:pt x="591" y="446"/>
                  </a:cubicBezTo>
                  <a:cubicBezTo>
                    <a:pt x="591" y="407"/>
                    <a:pt x="587" y="371"/>
                    <a:pt x="579" y="338"/>
                  </a:cubicBezTo>
                  <a:cubicBezTo>
                    <a:pt x="467" y="414"/>
                    <a:pt x="467" y="414"/>
                    <a:pt x="467" y="414"/>
                  </a:cubicBezTo>
                  <a:cubicBezTo>
                    <a:pt x="563" y="290"/>
                    <a:pt x="563" y="290"/>
                    <a:pt x="563" y="290"/>
                  </a:cubicBezTo>
                  <a:cubicBezTo>
                    <a:pt x="547" y="252"/>
                    <a:pt x="526" y="219"/>
                    <a:pt x="500" y="190"/>
                  </a:cubicBezTo>
                  <a:cubicBezTo>
                    <a:pt x="410" y="344"/>
                    <a:pt x="410" y="344"/>
                    <a:pt x="410" y="344"/>
                  </a:cubicBezTo>
                  <a:cubicBezTo>
                    <a:pt x="473" y="162"/>
                    <a:pt x="473" y="162"/>
                    <a:pt x="473" y="162"/>
                  </a:cubicBezTo>
                  <a:cubicBezTo>
                    <a:pt x="443" y="135"/>
                    <a:pt x="409" y="112"/>
                    <a:pt x="374" y="93"/>
                  </a:cubicBezTo>
                  <a:cubicBezTo>
                    <a:pt x="329" y="247"/>
                    <a:pt x="329" y="247"/>
                    <a:pt x="329" y="247"/>
                  </a:cubicBezTo>
                  <a:cubicBezTo>
                    <a:pt x="332" y="73"/>
                    <a:pt x="332" y="73"/>
                    <a:pt x="332" y="73"/>
                  </a:cubicBezTo>
                  <a:cubicBezTo>
                    <a:pt x="306" y="62"/>
                    <a:pt x="281" y="52"/>
                    <a:pt x="256" y="44"/>
                  </a:cubicBezTo>
                  <a:cubicBezTo>
                    <a:pt x="224" y="204"/>
                    <a:pt x="224" y="204"/>
                    <a:pt x="224" y="204"/>
                  </a:cubicBezTo>
                  <a:cubicBezTo>
                    <a:pt x="229" y="36"/>
                    <a:pt x="229" y="36"/>
                    <a:pt x="229" y="36"/>
                  </a:cubicBezTo>
                  <a:cubicBezTo>
                    <a:pt x="205" y="30"/>
                    <a:pt x="182" y="24"/>
                    <a:pt x="160" y="20"/>
                  </a:cubicBezTo>
                  <a:lnTo>
                    <a:pt x="155" y="106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/>
                </a:gs>
              </a:gsLst>
              <a:lin ang="3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57" name="Freeform 34">
              <a:extLst>
                <a:ext uri="{FF2B5EF4-FFF2-40B4-BE49-F238E27FC236}">
                  <a16:creationId xmlns:a16="http://schemas.microsoft.com/office/drawing/2014/main" id="{25F10156-BD0C-41B9-9DAC-011E70F92C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5" y="4878388"/>
              <a:ext cx="757238" cy="1093787"/>
            </a:xfrm>
            <a:custGeom>
              <a:avLst/>
              <a:gdLst>
                <a:gd name="T0" fmla="*/ 0 w 400"/>
                <a:gd name="T1" fmla="*/ 397 h 578"/>
                <a:gd name="T2" fmla="*/ 110 w 400"/>
                <a:gd name="T3" fmla="*/ 510 h 578"/>
                <a:gd name="T4" fmla="*/ 126 w 400"/>
                <a:gd name="T5" fmla="*/ 396 h 578"/>
                <a:gd name="T6" fmla="*/ 128 w 400"/>
                <a:gd name="T7" fmla="*/ 389 h 578"/>
                <a:gd name="T8" fmla="*/ 51 w 400"/>
                <a:gd name="T9" fmla="*/ 289 h 578"/>
                <a:gd name="T10" fmla="*/ 128 w 400"/>
                <a:gd name="T11" fmla="*/ 387 h 578"/>
                <a:gd name="T12" fmla="*/ 164 w 400"/>
                <a:gd name="T13" fmla="*/ 282 h 578"/>
                <a:gd name="T14" fmla="*/ 124 w 400"/>
                <a:gd name="T15" fmla="*/ 195 h 578"/>
                <a:gd name="T16" fmla="*/ 170 w 400"/>
                <a:gd name="T17" fmla="*/ 270 h 578"/>
                <a:gd name="T18" fmla="*/ 206 w 400"/>
                <a:gd name="T19" fmla="*/ 203 h 578"/>
                <a:gd name="T20" fmla="*/ 171 w 400"/>
                <a:gd name="T21" fmla="*/ 109 h 578"/>
                <a:gd name="T22" fmla="*/ 209 w 400"/>
                <a:gd name="T23" fmla="*/ 198 h 578"/>
                <a:gd name="T24" fmla="*/ 273 w 400"/>
                <a:gd name="T25" fmla="*/ 115 h 578"/>
                <a:gd name="T26" fmla="*/ 286 w 400"/>
                <a:gd name="T27" fmla="*/ 9 h 578"/>
                <a:gd name="T28" fmla="*/ 280 w 400"/>
                <a:gd name="T29" fmla="*/ 106 h 578"/>
                <a:gd name="T30" fmla="*/ 324 w 400"/>
                <a:gd name="T31" fmla="*/ 64 h 578"/>
                <a:gd name="T32" fmla="*/ 394 w 400"/>
                <a:gd name="T33" fmla="*/ 0 h 578"/>
                <a:gd name="T34" fmla="*/ 326 w 400"/>
                <a:gd name="T35" fmla="*/ 67 h 578"/>
                <a:gd name="T36" fmla="*/ 255 w 400"/>
                <a:gd name="T37" fmla="*/ 140 h 578"/>
                <a:gd name="T38" fmla="*/ 339 w 400"/>
                <a:gd name="T39" fmla="*/ 118 h 578"/>
                <a:gd name="T40" fmla="*/ 242 w 400"/>
                <a:gd name="T41" fmla="*/ 156 h 578"/>
                <a:gd name="T42" fmla="*/ 196 w 400"/>
                <a:gd name="T43" fmla="*/ 226 h 578"/>
                <a:gd name="T44" fmla="*/ 286 w 400"/>
                <a:gd name="T45" fmla="*/ 210 h 578"/>
                <a:gd name="T46" fmla="*/ 193 w 400"/>
                <a:gd name="T47" fmla="*/ 231 h 578"/>
                <a:gd name="T48" fmla="*/ 168 w 400"/>
                <a:gd name="T49" fmla="*/ 282 h 578"/>
                <a:gd name="T50" fmla="*/ 167 w 400"/>
                <a:gd name="T51" fmla="*/ 284 h 578"/>
                <a:gd name="T52" fmla="*/ 167 w 400"/>
                <a:gd name="T53" fmla="*/ 284 h 578"/>
                <a:gd name="T54" fmla="*/ 148 w 400"/>
                <a:gd name="T55" fmla="*/ 332 h 578"/>
                <a:gd name="T56" fmla="*/ 258 w 400"/>
                <a:gd name="T57" fmla="*/ 283 h 578"/>
                <a:gd name="T58" fmla="*/ 145 w 400"/>
                <a:gd name="T59" fmla="*/ 339 h 578"/>
                <a:gd name="T60" fmla="*/ 129 w 400"/>
                <a:gd name="T61" fmla="*/ 397 h 578"/>
                <a:gd name="T62" fmla="*/ 119 w 400"/>
                <a:gd name="T63" fmla="*/ 449 h 578"/>
                <a:gd name="T64" fmla="*/ 260 w 400"/>
                <a:gd name="T65" fmla="*/ 357 h 578"/>
                <a:gd name="T66" fmla="*/ 119 w 400"/>
                <a:gd name="T67" fmla="*/ 453 h 578"/>
                <a:gd name="T68" fmla="*/ 114 w 400"/>
                <a:gd name="T69" fmla="*/ 577 h 578"/>
                <a:gd name="T70" fmla="*/ 111 w 400"/>
                <a:gd name="T71" fmla="*/ 578 h 578"/>
                <a:gd name="T72" fmla="*/ 110 w 400"/>
                <a:gd name="T73" fmla="*/ 525 h 578"/>
                <a:gd name="T74" fmla="*/ 0 w 400"/>
                <a:gd name="T75" fmla="*/ 39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0" h="578">
                  <a:moveTo>
                    <a:pt x="0" y="397"/>
                  </a:moveTo>
                  <a:cubicBezTo>
                    <a:pt x="0" y="397"/>
                    <a:pt x="100" y="425"/>
                    <a:pt x="110" y="510"/>
                  </a:cubicBezTo>
                  <a:cubicBezTo>
                    <a:pt x="112" y="479"/>
                    <a:pt x="116" y="440"/>
                    <a:pt x="126" y="396"/>
                  </a:cubicBezTo>
                  <a:cubicBezTo>
                    <a:pt x="127" y="394"/>
                    <a:pt x="127" y="391"/>
                    <a:pt x="128" y="389"/>
                  </a:cubicBezTo>
                  <a:cubicBezTo>
                    <a:pt x="123" y="387"/>
                    <a:pt x="68" y="368"/>
                    <a:pt x="51" y="289"/>
                  </a:cubicBezTo>
                  <a:cubicBezTo>
                    <a:pt x="51" y="289"/>
                    <a:pt x="129" y="307"/>
                    <a:pt x="128" y="387"/>
                  </a:cubicBezTo>
                  <a:cubicBezTo>
                    <a:pt x="136" y="356"/>
                    <a:pt x="147" y="320"/>
                    <a:pt x="164" y="282"/>
                  </a:cubicBezTo>
                  <a:cubicBezTo>
                    <a:pt x="157" y="278"/>
                    <a:pt x="117" y="253"/>
                    <a:pt x="124" y="195"/>
                  </a:cubicBezTo>
                  <a:cubicBezTo>
                    <a:pt x="124" y="195"/>
                    <a:pt x="174" y="219"/>
                    <a:pt x="170" y="270"/>
                  </a:cubicBezTo>
                  <a:cubicBezTo>
                    <a:pt x="180" y="248"/>
                    <a:pt x="192" y="226"/>
                    <a:pt x="206" y="203"/>
                  </a:cubicBezTo>
                  <a:cubicBezTo>
                    <a:pt x="199" y="198"/>
                    <a:pt x="162" y="169"/>
                    <a:pt x="171" y="109"/>
                  </a:cubicBezTo>
                  <a:cubicBezTo>
                    <a:pt x="171" y="109"/>
                    <a:pt x="225" y="146"/>
                    <a:pt x="209" y="198"/>
                  </a:cubicBezTo>
                  <a:cubicBezTo>
                    <a:pt x="227" y="170"/>
                    <a:pt x="248" y="142"/>
                    <a:pt x="273" y="115"/>
                  </a:cubicBezTo>
                  <a:cubicBezTo>
                    <a:pt x="268" y="107"/>
                    <a:pt x="243" y="62"/>
                    <a:pt x="286" y="9"/>
                  </a:cubicBezTo>
                  <a:cubicBezTo>
                    <a:pt x="286" y="9"/>
                    <a:pt x="317" y="52"/>
                    <a:pt x="280" y="106"/>
                  </a:cubicBezTo>
                  <a:cubicBezTo>
                    <a:pt x="294" y="92"/>
                    <a:pt x="309" y="78"/>
                    <a:pt x="324" y="64"/>
                  </a:cubicBezTo>
                  <a:cubicBezTo>
                    <a:pt x="323" y="52"/>
                    <a:pt x="324" y="11"/>
                    <a:pt x="394" y="0"/>
                  </a:cubicBezTo>
                  <a:cubicBezTo>
                    <a:pt x="394" y="0"/>
                    <a:pt x="400" y="77"/>
                    <a:pt x="326" y="67"/>
                  </a:cubicBezTo>
                  <a:cubicBezTo>
                    <a:pt x="299" y="90"/>
                    <a:pt x="276" y="115"/>
                    <a:pt x="255" y="140"/>
                  </a:cubicBezTo>
                  <a:cubicBezTo>
                    <a:pt x="271" y="126"/>
                    <a:pt x="299" y="111"/>
                    <a:pt x="339" y="118"/>
                  </a:cubicBezTo>
                  <a:cubicBezTo>
                    <a:pt x="339" y="118"/>
                    <a:pt x="290" y="181"/>
                    <a:pt x="242" y="156"/>
                  </a:cubicBezTo>
                  <a:cubicBezTo>
                    <a:pt x="224" y="180"/>
                    <a:pt x="209" y="203"/>
                    <a:pt x="196" y="226"/>
                  </a:cubicBezTo>
                  <a:cubicBezTo>
                    <a:pt x="207" y="217"/>
                    <a:pt x="241" y="193"/>
                    <a:pt x="286" y="210"/>
                  </a:cubicBezTo>
                  <a:cubicBezTo>
                    <a:pt x="286" y="210"/>
                    <a:pt x="246" y="267"/>
                    <a:pt x="193" y="231"/>
                  </a:cubicBezTo>
                  <a:cubicBezTo>
                    <a:pt x="183" y="248"/>
                    <a:pt x="175" y="265"/>
                    <a:pt x="168" y="282"/>
                  </a:cubicBezTo>
                  <a:cubicBezTo>
                    <a:pt x="167" y="282"/>
                    <a:pt x="167" y="283"/>
                    <a:pt x="167" y="284"/>
                  </a:cubicBezTo>
                  <a:cubicBezTo>
                    <a:pt x="167" y="284"/>
                    <a:pt x="167" y="284"/>
                    <a:pt x="167" y="284"/>
                  </a:cubicBezTo>
                  <a:cubicBezTo>
                    <a:pt x="159" y="300"/>
                    <a:pt x="153" y="317"/>
                    <a:pt x="148" y="332"/>
                  </a:cubicBezTo>
                  <a:cubicBezTo>
                    <a:pt x="159" y="316"/>
                    <a:pt x="195" y="271"/>
                    <a:pt x="258" y="283"/>
                  </a:cubicBezTo>
                  <a:cubicBezTo>
                    <a:pt x="258" y="283"/>
                    <a:pt x="208" y="364"/>
                    <a:pt x="145" y="339"/>
                  </a:cubicBezTo>
                  <a:cubicBezTo>
                    <a:pt x="139" y="359"/>
                    <a:pt x="133" y="379"/>
                    <a:pt x="129" y="397"/>
                  </a:cubicBezTo>
                  <a:cubicBezTo>
                    <a:pt x="125" y="415"/>
                    <a:pt x="122" y="433"/>
                    <a:pt x="119" y="449"/>
                  </a:cubicBezTo>
                  <a:cubicBezTo>
                    <a:pt x="128" y="435"/>
                    <a:pt x="165" y="382"/>
                    <a:pt x="260" y="357"/>
                  </a:cubicBezTo>
                  <a:cubicBezTo>
                    <a:pt x="260" y="357"/>
                    <a:pt x="199" y="487"/>
                    <a:pt x="119" y="453"/>
                  </a:cubicBezTo>
                  <a:cubicBezTo>
                    <a:pt x="108" y="527"/>
                    <a:pt x="114" y="577"/>
                    <a:pt x="114" y="577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1" y="577"/>
                    <a:pt x="109" y="558"/>
                    <a:pt x="110" y="525"/>
                  </a:cubicBezTo>
                  <a:cubicBezTo>
                    <a:pt x="98" y="521"/>
                    <a:pt x="20" y="487"/>
                    <a:pt x="0" y="397"/>
                  </a:cubicBezTo>
                  <a:close/>
                </a:path>
              </a:pathLst>
            </a:custGeom>
            <a:gradFill>
              <a:gsLst>
                <a:gs pos="100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6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</p:grp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B4066553-561F-40D6-8F60-628D733BE61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Заголовок слайда</a:t>
            </a:r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D91F5F3-F1BC-4BF2-A1A8-266D34B80374}"/>
              </a:ext>
            </a:extLst>
          </p:cNvPr>
          <p:cNvSpPr txBox="1"/>
          <p:nvPr/>
        </p:nvSpPr>
        <p:spPr>
          <a:xfrm>
            <a:off x="990601" y="2777322"/>
            <a:ext cx="4398962" cy="8897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Место для вашего текста. Место для вашего текста. Место для вашего текста. Место для вашего текста.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67" name="Arc 66">
            <a:extLst>
              <a:ext uri="{FF2B5EF4-FFF2-40B4-BE49-F238E27FC236}">
                <a16:creationId xmlns:a16="http://schemas.microsoft.com/office/drawing/2014/main" id="{2CAD9275-2359-434D-8EFA-570793BCB164}"/>
              </a:ext>
            </a:extLst>
          </p:cNvPr>
          <p:cNvSpPr/>
          <p:nvPr/>
        </p:nvSpPr>
        <p:spPr>
          <a:xfrm>
            <a:off x="9039225" y="3917950"/>
            <a:ext cx="1485900" cy="1485900"/>
          </a:xfrm>
          <a:prstGeom prst="arc">
            <a:avLst>
              <a:gd name="adj1" fmla="val 4947517"/>
              <a:gd name="adj2" fmla="val 10933469"/>
            </a:avLst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520522AE-FC5C-4BC3-8B52-FC7098AA0FEF}"/>
              </a:ext>
            </a:extLst>
          </p:cNvPr>
          <p:cNvSpPr/>
          <p:nvPr/>
        </p:nvSpPr>
        <p:spPr>
          <a:xfrm>
            <a:off x="9809763" y="5334600"/>
            <a:ext cx="138500" cy="1385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D5D37BE4-FABD-4A15-9806-56379D112C54}"/>
              </a:ext>
            </a:extLst>
          </p:cNvPr>
          <p:cNvSpPr/>
          <p:nvPr/>
        </p:nvSpPr>
        <p:spPr>
          <a:xfrm>
            <a:off x="8975338" y="4565236"/>
            <a:ext cx="138500" cy="1385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47D054B-47F7-4127-A089-520B3C98A8DE}"/>
              </a:ext>
            </a:extLst>
          </p:cNvPr>
          <p:cNvSpPr txBox="1"/>
          <p:nvPr/>
        </p:nvSpPr>
        <p:spPr>
          <a:xfrm>
            <a:off x="10091737" y="5180955"/>
            <a:ext cx="100885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Текст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271F01F-A651-43A6-A1CF-46194AFFE05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216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5" grpId="0"/>
      <p:bldP spid="66" grpId="0"/>
      <p:bldP spid="59" grpId="0" build="p"/>
      <p:bldP spid="60" grpId="0"/>
      <p:bldP spid="67" grpId="0" animBg="1"/>
      <p:bldP spid="68" grpId="0" animBg="1"/>
      <p:bldP spid="69" grpId="0" animBg="1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5">
            <a:extLst>
              <a:ext uri="{FF2B5EF4-FFF2-40B4-BE49-F238E27FC236}">
                <a16:creationId xmlns:a16="http://schemas.microsoft.com/office/drawing/2014/main" id="{8DAD312F-EFC9-4167-B6C9-FD256C45BCC9}"/>
              </a:ext>
            </a:extLst>
          </p:cNvPr>
          <p:cNvSpPr>
            <a:spLocks/>
          </p:cNvSpPr>
          <p:nvPr/>
        </p:nvSpPr>
        <p:spPr bwMode="auto">
          <a:xfrm rot="3600000">
            <a:off x="104268" y="1581327"/>
            <a:ext cx="5296768" cy="4209260"/>
          </a:xfrm>
          <a:custGeom>
            <a:avLst/>
            <a:gdLst>
              <a:gd name="T0" fmla="*/ 113 w 346"/>
              <a:gd name="T1" fmla="*/ 260 h 274"/>
              <a:gd name="T2" fmla="*/ 46 w 346"/>
              <a:gd name="T3" fmla="*/ 228 h 274"/>
              <a:gd name="T4" fmla="*/ 89 w 346"/>
              <a:gd name="T5" fmla="*/ 154 h 274"/>
              <a:gd name="T6" fmla="*/ 2 w 346"/>
              <a:gd name="T7" fmla="*/ 72 h 274"/>
              <a:gd name="T8" fmla="*/ 172 w 346"/>
              <a:gd name="T9" fmla="*/ 37 h 274"/>
              <a:gd name="T10" fmla="*/ 290 w 346"/>
              <a:gd name="T11" fmla="*/ 33 h 274"/>
              <a:gd name="T12" fmla="*/ 287 w 346"/>
              <a:gd name="T13" fmla="*/ 154 h 274"/>
              <a:gd name="T14" fmla="*/ 221 w 346"/>
              <a:gd name="T15" fmla="*/ 228 h 274"/>
              <a:gd name="T16" fmla="*/ 113 w 346"/>
              <a:gd name="T17" fmla="*/ 260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6" h="274">
                <a:moveTo>
                  <a:pt x="113" y="260"/>
                </a:moveTo>
                <a:cubicBezTo>
                  <a:pt x="113" y="260"/>
                  <a:pt x="50" y="257"/>
                  <a:pt x="46" y="228"/>
                </a:cubicBezTo>
                <a:cubicBezTo>
                  <a:pt x="41" y="199"/>
                  <a:pt x="99" y="177"/>
                  <a:pt x="89" y="154"/>
                </a:cubicBezTo>
                <a:cubicBezTo>
                  <a:pt x="78" y="132"/>
                  <a:pt x="3" y="145"/>
                  <a:pt x="2" y="72"/>
                </a:cubicBezTo>
                <a:cubicBezTo>
                  <a:pt x="0" y="0"/>
                  <a:pt x="117" y="5"/>
                  <a:pt x="172" y="37"/>
                </a:cubicBezTo>
                <a:cubicBezTo>
                  <a:pt x="227" y="69"/>
                  <a:pt x="261" y="21"/>
                  <a:pt x="290" y="33"/>
                </a:cubicBezTo>
                <a:cubicBezTo>
                  <a:pt x="319" y="46"/>
                  <a:pt x="346" y="129"/>
                  <a:pt x="287" y="154"/>
                </a:cubicBezTo>
                <a:cubicBezTo>
                  <a:pt x="229" y="180"/>
                  <a:pt x="207" y="201"/>
                  <a:pt x="221" y="228"/>
                </a:cubicBezTo>
                <a:cubicBezTo>
                  <a:pt x="234" y="255"/>
                  <a:pt x="208" y="274"/>
                  <a:pt x="113" y="26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6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pic>
        <p:nvPicPr>
          <p:cNvPr id="26" name="Picture 25" descr="A screenshot of a cell phone&#10;&#10;Description automatically generated">
            <a:extLst>
              <a:ext uri="{FF2B5EF4-FFF2-40B4-BE49-F238E27FC236}">
                <a16:creationId xmlns:a16="http://schemas.microsoft.com/office/drawing/2014/main" id="{E8466C09-62F3-4094-9DCC-0E605BECB5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150" y="1236386"/>
            <a:ext cx="4447568" cy="3335676"/>
          </a:xfrm>
          <a:prstGeom prst="rect">
            <a:avLst/>
          </a:prstGeom>
          <a:effectLst>
            <a:outerShdw blurRad="266700" dist="50800" dir="5400000" sx="97000" sy="97000" algn="ctr" rotWithShape="0">
              <a:srgbClr val="000000">
                <a:alpha val="10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80A0DCC-43B9-48B4-82F3-7C60E0C687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7" t="20934" r="4837" b="20934"/>
          <a:stretch>
            <a:fillRect/>
          </a:stretch>
        </p:blipFill>
        <p:spPr>
          <a:xfrm>
            <a:off x="2244150" y="1709738"/>
            <a:ext cx="4447568" cy="2862324"/>
          </a:xfrm>
          <a:custGeom>
            <a:avLst/>
            <a:gdLst>
              <a:gd name="connsiteX0" fmla="*/ 5272 w 4447568"/>
              <a:gd name="connsiteY0" fmla="*/ 0 h 2862324"/>
              <a:gd name="connsiteX1" fmla="*/ 4442296 w 4447568"/>
              <a:gd name="connsiteY1" fmla="*/ 0 h 2862324"/>
              <a:gd name="connsiteX2" fmla="*/ 4447568 w 4447568"/>
              <a:gd name="connsiteY2" fmla="*/ 12727 h 2862324"/>
              <a:gd name="connsiteX3" fmla="*/ 4447568 w 4447568"/>
              <a:gd name="connsiteY3" fmla="*/ 2801972 h 2862324"/>
              <a:gd name="connsiteX4" fmla="*/ 4387216 w 4447568"/>
              <a:gd name="connsiteY4" fmla="*/ 2862324 h 2862324"/>
              <a:gd name="connsiteX5" fmla="*/ 60352 w 4447568"/>
              <a:gd name="connsiteY5" fmla="*/ 2862324 h 2862324"/>
              <a:gd name="connsiteX6" fmla="*/ 0 w 4447568"/>
              <a:gd name="connsiteY6" fmla="*/ 2801972 h 2862324"/>
              <a:gd name="connsiteX7" fmla="*/ 0 w 4447568"/>
              <a:gd name="connsiteY7" fmla="*/ 12727 h 2862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47568" h="2862324">
                <a:moveTo>
                  <a:pt x="5272" y="0"/>
                </a:moveTo>
                <a:lnTo>
                  <a:pt x="4442296" y="0"/>
                </a:lnTo>
                <a:lnTo>
                  <a:pt x="4447568" y="12727"/>
                </a:lnTo>
                <a:lnTo>
                  <a:pt x="4447568" y="2801972"/>
                </a:lnTo>
                <a:cubicBezTo>
                  <a:pt x="4447568" y="2835303"/>
                  <a:pt x="4420547" y="2862324"/>
                  <a:pt x="4387216" y="2862324"/>
                </a:cubicBezTo>
                <a:lnTo>
                  <a:pt x="60352" y="2862324"/>
                </a:lnTo>
                <a:cubicBezTo>
                  <a:pt x="27021" y="2862324"/>
                  <a:pt x="0" y="2835303"/>
                  <a:pt x="0" y="2801972"/>
                </a:cubicBezTo>
                <a:lnTo>
                  <a:pt x="0" y="12727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0CA21CB-0588-4FCC-A76D-921BE6F2B0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Заголовок слайда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7EE4A9C-7A79-404D-B45E-C04E4E12FA31}"/>
              </a:ext>
            </a:extLst>
          </p:cNvPr>
          <p:cNvSpPr txBox="1"/>
          <p:nvPr/>
        </p:nvSpPr>
        <p:spPr>
          <a:xfrm>
            <a:off x="7239000" y="2682875"/>
            <a:ext cx="4398962" cy="8897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Место для вашего текста. Место для вашего текста. Место для вашего текста. Место для вашего текста.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EE5FB3EA-4667-4D00-9832-6BB1B4B88887}"/>
              </a:ext>
            </a:extLst>
          </p:cNvPr>
          <p:cNvSpPr/>
          <p:nvPr/>
        </p:nvSpPr>
        <p:spPr>
          <a:xfrm>
            <a:off x="11182735" y="6165894"/>
            <a:ext cx="1009264" cy="692105"/>
          </a:xfrm>
          <a:custGeom>
            <a:avLst/>
            <a:gdLst>
              <a:gd name="connsiteX0" fmla="*/ 4657606 w 5000344"/>
              <a:gd name="connsiteY0" fmla="*/ 0 h 3428999"/>
              <a:gd name="connsiteX1" fmla="*/ 4897286 w 5000344"/>
              <a:gd name="connsiteY1" fmla="*/ 4462 h 3428999"/>
              <a:gd name="connsiteX2" fmla="*/ 5000344 w 5000344"/>
              <a:gd name="connsiteY2" fmla="*/ 10231 h 3428999"/>
              <a:gd name="connsiteX3" fmla="*/ 5000344 w 5000344"/>
              <a:gd name="connsiteY3" fmla="*/ 3428999 h 3428999"/>
              <a:gd name="connsiteX4" fmla="*/ 0 w 5000344"/>
              <a:gd name="connsiteY4" fmla="*/ 3428999 h 3428999"/>
              <a:gd name="connsiteX5" fmla="*/ 24047 w 5000344"/>
              <a:gd name="connsiteY5" fmla="*/ 3078405 h 3428999"/>
              <a:gd name="connsiteX6" fmla="*/ 4657606 w 5000344"/>
              <a:gd name="connsiteY6" fmla="*/ 0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00344" h="3428999">
                <a:moveTo>
                  <a:pt x="4657606" y="0"/>
                </a:moveTo>
                <a:cubicBezTo>
                  <a:pt x="4737991" y="0"/>
                  <a:pt x="4817901" y="1499"/>
                  <a:pt x="4897286" y="4462"/>
                </a:cubicBezTo>
                <a:lnTo>
                  <a:pt x="5000344" y="10231"/>
                </a:lnTo>
                <a:lnTo>
                  <a:pt x="5000344" y="3428999"/>
                </a:lnTo>
                <a:lnTo>
                  <a:pt x="0" y="3428999"/>
                </a:lnTo>
                <a:lnTo>
                  <a:pt x="24047" y="3078405"/>
                </a:lnTo>
                <a:cubicBezTo>
                  <a:pt x="262563" y="1349311"/>
                  <a:pt x="2246051" y="0"/>
                  <a:pt x="4657606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D802F0-814E-45F3-B065-82A850AD6F05}"/>
              </a:ext>
            </a:extLst>
          </p:cNvPr>
          <p:cNvSpPr/>
          <p:nvPr/>
        </p:nvSpPr>
        <p:spPr>
          <a:xfrm>
            <a:off x="7239001" y="3999611"/>
            <a:ext cx="4295774" cy="1615649"/>
          </a:xfrm>
          <a:prstGeom prst="roundRect">
            <a:avLst>
              <a:gd name="adj" fmla="val 3383"/>
            </a:avLst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D8F826A0-F53A-4C1C-83BD-3FACD16602BD}"/>
              </a:ext>
            </a:extLst>
          </p:cNvPr>
          <p:cNvSpPr/>
          <p:nvPr/>
        </p:nvSpPr>
        <p:spPr>
          <a:xfrm>
            <a:off x="10096500" y="4046331"/>
            <a:ext cx="1438275" cy="1568929"/>
          </a:xfrm>
          <a:custGeom>
            <a:avLst/>
            <a:gdLst>
              <a:gd name="connsiteX0" fmla="*/ 2140578 w 2140578"/>
              <a:gd name="connsiteY0" fmla="*/ 0 h 2335030"/>
              <a:gd name="connsiteX1" fmla="*/ 2140578 w 2140578"/>
              <a:gd name="connsiteY1" fmla="*/ 1023163 h 2335030"/>
              <a:gd name="connsiteX2" fmla="*/ 2115604 w 2140578"/>
              <a:gd name="connsiteY2" fmla="*/ 1024423 h 2335030"/>
              <a:gd name="connsiteX3" fmla="*/ 1020648 w 2140578"/>
              <a:gd name="connsiteY3" fmla="*/ 2237784 h 2335030"/>
              <a:gd name="connsiteX4" fmla="*/ 1025252 w 2140578"/>
              <a:gd name="connsiteY4" fmla="*/ 2335030 h 2335030"/>
              <a:gd name="connsiteX5" fmla="*/ 2976 w 2140578"/>
              <a:gd name="connsiteY5" fmla="*/ 2335030 h 2335030"/>
              <a:gd name="connsiteX6" fmla="*/ 0 w 2140578"/>
              <a:gd name="connsiteY6" fmla="*/ 2237784 h 2335030"/>
              <a:gd name="connsiteX7" fmla="*/ 2125021 w 2140578"/>
              <a:gd name="connsiteY7" fmla="*/ 393 h 2335030"/>
              <a:gd name="connsiteX8" fmla="*/ 2140578 w 2140578"/>
              <a:gd name="connsiteY8" fmla="*/ 0 h 2335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40578" h="2335030">
                <a:moveTo>
                  <a:pt x="2140578" y="0"/>
                </a:moveTo>
                <a:lnTo>
                  <a:pt x="2140578" y="1023163"/>
                </a:lnTo>
                <a:lnTo>
                  <a:pt x="2115604" y="1024423"/>
                </a:lnTo>
                <a:cubicBezTo>
                  <a:pt x="1500584" y="1086882"/>
                  <a:pt x="1020648" y="1606286"/>
                  <a:pt x="1020648" y="2237784"/>
                </a:cubicBezTo>
                <a:lnTo>
                  <a:pt x="1025252" y="2335030"/>
                </a:lnTo>
                <a:lnTo>
                  <a:pt x="2976" y="2335030"/>
                </a:lnTo>
                <a:lnTo>
                  <a:pt x="0" y="2237784"/>
                </a:lnTo>
                <a:cubicBezTo>
                  <a:pt x="0" y="1039163"/>
                  <a:pt x="941310" y="60395"/>
                  <a:pt x="2125021" y="393"/>
                </a:cubicBezTo>
                <a:lnTo>
                  <a:pt x="2140578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9792DFB5-59B0-4455-A5AC-62EE5E0D48C3}"/>
              </a:ext>
            </a:extLst>
          </p:cNvPr>
          <p:cNvSpPr/>
          <p:nvPr/>
        </p:nvSpPr>
        <p:spPr>
          <a:xfrm rot="10800000">
            <a:off x="7235739" y="3999610"/>
            <a:ext cx="847085" cy="924035"/>
          </a:xfrm>
          <a:custGeom>
            <a:avLst/>
            <a:gdLst>
              <a:gd name="connsiteX0" fmla="*/ 2140578 w 2140578"/>
              <a:gd name="connsiteY0" fmla="*/ 0 h 2335030"/>
              <a:gd name="connsiteX1" fmla="*/ 2140578 w 2140578"/>
              <a:gd name="connsiteY1" fmla="*/ 1023163 h 2335030"/>
              <a:gd name="connsiteX2" fmla="*/ 2115604 w 2140578"/>
              <a:gd name="connsiteY2" fmla="*/ 1024423 h 2335030"/>
              <a:gd name="connsiteX3" fmla="*/ 1020648 w 2140578"/>
              <a:gd name="connsiteY3" fmla="*/ 2237784 h 2335030"/>
              <a:gd name="connsiteX4" fmla="*/ 1025252 w 2140578"/>
              <a:gd name="connsiteY4" fmla="*/ 2335030 h 2335030"/>
              <a:gd name="connsiteX5" fmla="*/ 2976 w 2140578"/>
              <a:gd name="connsiteY5" fmla="*/ 2335030 h 2335030"/>
              <a:gd name="connsiteX6" fmla="*/ 0 w 2140578"/>
              <a:gd name="connsiteY6" fmla="*/ 2237784 h 2335030"/>
              <a:gd name="connsiteX7" fmla="*/ 2125021 w 2140578"/>
              <a:gd name="connsiteY7" fmla="*/ 393 h 2335030"/>
              <a:gd name="connsiteX8" fmla="*/ 2140578 w 2140578"/>
              <a:gd name="connsiteY8" fmla="*/ 0 h 2335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40578" h="2335030">
                <a:moveTo>
                  <a:pt x="2140578" y="0"/>
                </a:moveTo>
                <a:lnTo>
                  <a:pt x="2140578" y="1023163"/>
                </a:lnTo>
                <a:lnTo>
                  <a:pt x="2115604" y="1024423"/>
                </a:lnTo>
                <a:cubicBezTo>
                  <a:pt x="1500584" y="1086882"/>
                  <a:pt x="1020648" y="1606286"/>
                  <a:pt x="1020648" y="2237784"/>
                </a:cubicBezTo>
                <a:lnTo>
                  <a:pt x="1025252" y="2335030"/>
                </a:lnTo>
                <a:lnTo>
                  <a:pt x="2976" y="2335030"/>
                </a:lnTo>
                <a:lnTo>
                  <a:pt x="0" y="2237784"/>
                </a:lnTo>
                <a:cubicBezTo>
                  <a:pt x="0" y="1039163"/>
                  <a:pt x="941310" y="60395"/>
                  <a:pt x="2125021" y="393"/>
                </a:cubicBezTo>
                <a:lnTo>
                  <a:pt x="2140578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3291D3E-9E33-47A1-9393-6571A6063129}"/>
              </a:ext>
            </a:extLst>
          </p:cNvPr>
          <p:cNvSpPr txBox="1"/>
          <p:nvPr/>
        </p:nvSpPr>
        <p:spPr>
          <a:xfrm>
            <a:off x="9383627" y="4363133"/>
            <a:ext cx="2065576" cy="6127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3383B11-6941-49F6-89C6-2F43E8C86962}"/>
              </a:ext>
            </a:extLst>
          </p:cNvPr>
          <p:cNvSpPr txBox="1"/>
          <p:nvPr/>
        </p:nvSpPr>
        <p:spPr>
          <a:xfrm>
            <a:off x="7584265" y="4661585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aytone One"/>
                <a:ea typeface="+mn-ea"/>
                <a:cs typeface="+mn-cs"/>
              </a:rPr>
              <a:t>1.523+</a:t>
            </a:r>
            <a:endParaRPr kumimoji="0" lang="en-ID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aytone One"/>
              <a:ea typeface="+mn-ea"/>
              <a:cs typeface="+mn-c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C2F1287-244F-44B9-9605-E7519BE7DEDD}"/>
              </a:ext>
            </a:extLst>
          </p:cNvPr>
          <p:cNvSpPr txBox="1"/>
          <p:nvPr/>
        </p:nvSpPr>
        <p:spPr>
          <a:xfrm>
            <a:off x="7584265" y="4369483"/>
            <a:ext cx="141008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Текст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4" name="Freeform 9">
            <a:extLst>
              <a:ext uri="{FF2B5EF4-FFF2-40B4-BE49-F238E27FC236}">
                <a16:creationId xmlns:a16="http://schemas.microsoft.com/office/drawing/2014/main" id="{F6F0309A-557A-43F3-A459-75F18FDB8902}"/>
              </a:ext>
            </a:extLst>
          </p:cNvPr>
          <p:cNvSpPr>
            <a:spLocks/>
          </p:cNvSpPr>
          <p:nvPr/>
        </p:nvSpPr>
        <p:spPr bwMode="auto">
          <a:xfrm>
            <a:off x="1789113" y="3898900"/>
            <a:ext cx="1617663" cy="1085851"/>
          </a:xfrm>
          <a:custGeom>
            <a:avLst/>
            <a:gdLst>
              <a:gd name="T0" fmla="*/ 89 w 426"/>
              <a:gd name="T1" fmla="*/ 51 h 285"/>
              <a:gd name="T2" fmla="*/ 187 w 426"/>
              <a:gd name="T3" fmla="*/ 27 h 285"/>
              <a:gd name="T4" fmla="*/ 250 w 426"/>
              <a:gd name="T5" fmla="*/ 133 h 285"/>
              <a:gd name="T6" fmla="*/ 347 w 426"/>
              <a:gd name="T7" fmla="*/ 102 h 285"/>
              <a:gd name="T8" fmla="*/ 313 w 426"/>
              <a:gd name="T9" fmla="*/ 246 h 285"/>
              <a:gd name="T10" fmla="*/ 89 w 426"/>
              <a:gd name="T11" fmla="*/ 51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6" h="285">
                <a:moveTo>
                  <a:pt x="89" y="51"/>
                </a:moveTo>
                <a:cubicBezTo>
                  <a:pt x="89" y="51"/>
                  <a:pt x="124" y="0"/>
                  <a:pt x="187" y="27"/>
                </a:cubicBezTo>
                <a:cubicBezTo>
                  <a:pt x="249" y="53"/>
                  <a:pt x="211" y="128"/>
                  <a:pt x="250" y="133"/>
                </a:cubicBezTo>
                <a:cubicBezTo>
                  <a:pt x="289" y="138"/>
                  <a:pt x="308" y="85"/>
                  <a:pt x="347" y="102"/>
                </a:cubicBezTo>
                <a:cubicBezTo>
                  <a:pt x="386" y="120"/>
                  <a:pt x="426" y="208"/>
                  <a:pt x="313" y="246"/>
                </a:cubicBezTo>
                <a:cubicBezTo>
                  <a:pt x="200" y="285"/>
                  <a:pt x="0" y="280"/>
                  <a:pt x="89" y="5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60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5" grpId="0" build="p"/>
      <p:bldP spid="36" grpId="0"/>
      <p:bldP spid="41" grpId="0" animBg="1"/>
      <p:bldP spid="40" grpId="0" animBg="1"/>
      <p:bldP spid="46" grpId="0" animBg="1"/>
      <p:bldP spid="47" grpId="0" animBg="1"/>
      <p:bldP spid="43" grpId="0"/>
      <p:bldP spid="44" grpId="0"/>
      <p:bldP spid="45" grpId="0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41833509-7B69-4A17-BA20-8F3C8C0BA6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2" t="10062" r="10062" b="10062"/>
          <a:stretch>
            <a:fillRect/>
          </a:stretch>
        </p:blipFill>
        <p:spPr>
          <a:xfrm>
            <a:off x="8462621" y="4030458"/>
            <a:ext cx="2467429" cy="2467429"/>
          </a:xfrm>
          <a:custGeom>
            <a:avLst/>
            <a:gdLst>
              <a:gd name="connsiteX0" fmla="*/ 411246 w 2467429"/>
              <a:gd name="connsiteY0" fmla="*/ 0 h 2467429"/>
              <a:gd name="connsiteX1" fmla="*/ 2056183 w 2467429"/>
              <a:gd name="connsiteY1" fmla="*/ 0 h 2467429"/>
              <a:gd name="connsiteX2" fmla="*/ 2467429 w 2467429"/>
              <a:gd name="connsiteY2" fmla="*/ 411246 h 2467429"/>
              <a:gd name="connsiteX3" fmla="*/ 2467429 w 2467429"/>
              <a:gd name="connsiteY3" fmla="*/ 2056183 h 2467429"/>
              <a:gd name="connsiteX4" fmla="*/ 2056183 w 2467429"/>
              <a:gd name="connsiteY4" fmla="*/ 2467429 h 2467429"/>
              <a:gd name="connsiteX5" fmla="*/ 411246 w 2467429"/>
              <a:gd name="connsiteY5" fmla="*/ 2467429 h 2467429"/>
              <a:gd name="connsiteX6" fmla="*/ 0 w 2467429"/>
              <a:gd name="connsiteY6" fmla="*/ 2056183 h 2467429"/>
              <a:gd name="connsiteX7" fmla="*/ 0 w 2467429"/>
              <a:gd name="connsiteY7" fmla="*/ 411246 h 2467429"/>
              <a:gd name="connsiteX8" fmla="*/ 411246 w 2467429"/>
              <a:gd name="connsiteY8" fmla="*/ 0 h 2467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67429" h="2467429">
                <a:moveTo>
                  <a:pt x="411246" y="0"/>
                </a:moveTo>
                <a:lnTo>
                  <a:pt x="2056183" y="0"/>
                </a:lnTo>
                <a:cubicBezTo>
                  <a:pt x="2283308" y="0"/>
                  <a:pt x="2467429" y="184121"/>
                  <a:pt x="2467429" y="411246"/>
                </a:cubicBezTo>
                <a:lnTo>
                  <a:pt x="2467429" y="2056183"/>
                </a:lnTo>
                <a:cubicBezTo>
                  <a:pt x="2467429" y="2283308"/>
                  <a:pt x="2283308" y="2467429"/>
                  <a:pt x="2056183" y="2467429"/>
                </a:cubicBezTo>
                <a:lnTo>
                  <a:pt x="411246" y="2467429"/>
                </a:lnTo>
                <a:cubicBezTo>
                  <a:pt x="184121" y="2467429"/>
                  <a:pt x="0" y="2283308"/>
                  <a:pt x="0" y="2056183"/>
                </a:cubicBezTo>
                <a:lnTo>
                  <a:pt x="0" y="411246"/>
                </a:lnTo>
                <a:cubicBezTo>
                  <a:pt x="0" y="184121"/>
                  <a:pt x="184121" y="0"/>
                  <a:pt x="411246" y="0"/>
                </a:cubicBezTo>
                <a:close/>
              </a:path>
            </a:pathLst>
          </a:custGeom>
        </p:spPr>
      </p:pic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C6F8790-A38F-492C-B768-F78B453EC57B}"/>
              </a:ext>
            </a:extLst>
          </p:cNvPr>
          <p:cNvSpPr/>
          <p:nvPr/>
        </p:nvSpPr>
        <p:spPr>
          <a:xfrm>
            <a:off x="2047875" y="1352550"/>
            <a:ext cx="10144125" cy="2664834"/>
          </a:xfrm>
          <a:custGeom>
            <a:avLst/>
            <a:gdLst>
              <a:gd name="connsiteX0" fmla="*/ 0 w 9686925"/>
              <a:gd name="connsiteY0" fmla="*/ 1704975 h 2664834"/>
              <a:gd name="connsiteX1" fmla="*/ 1447800 w 9686925"/>
              <a:gd name="connsiteY1" fmla="*/ 2590800 h 2664834"/>
              <a:gd name="connsiteX2" fmla="*/ 5705475 w 9686925"/>
              <a:gd name="connsiteY2" fmla="*/ 0 h 2664834"/>
              <a:gd name="connsiteX3" fmla="*/ 9686925 w 9686925"/>
              <a:gd name="connsiteY3" fmla="*/ 2590800 h 2664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86925" h="2664834">
                <a:moveTo>
                  <a:pt x="0" y="1704975"/>
                </a:moveTo>
                <a:cubicBezTo>
                  <a:pt x="248444" y="2289968"/>
                  <a:pt x="496888" y="2874962"/>
                  <a:pt x="1447800" y="2590800"/>
                </a:cubicBezTo>
                <a:cubicBezTo>
                  <a:pt x="2398712" y="2306638"/>
                  <a:pt x="4332288" y="0"/>
                  <a:pt x="5705475" y="0"/>
                </a:cubicBezTo>
                <a:cubicBezTo>
                  <a:pt x="7078662" y="0"/>
                  <a:pt x="8602663" y="2317750"/>
                  <a:pt x="9686925" y="2590800"/>
                </a:cubicBez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3E1B731F-B0EB-4335-9617-5BF0C8DB5EA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Заголовок слайда</a:t>
            </a:r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500012A-37BB-45EB-84BE-64576FB44414}"/>
              </a:ext>
            </a:extLst>
          </p:cNvPr>
          <p:cNvSpPr/>
          <p:nvPr/>
        </p:nvSpPr>
        <p:spPr>
          <a:xfrm>
            <a:off x="1978625" y="2973988"/>
            <a:ext cx="138500" cy="1385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A3BF045-2832-457B-823D-B4C342CA22C3}"/>
              </a:ext>
            </a:extLst>
          </p:cNvPr>
          <p:cNvSpPr/>
          <p:nvPr/>
        </p:nvSpPr>
        <p:spPr>
          <a:xfrm>
            <a:off x="1845469" y="2840832"/>
            <a:ext cx="404812" cy="404812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39" name="Freeform 6">
            <a:extLst>
              <a:ext uri="{FF2B5EF4-FFF2-40B4-BE49-F238E27FC236}">
                <a16:creationId xmlns:a16="http://schemas.microsoft.com/office/drawing/2014/main" id="{DD3F2783-6C59-429E-88FA-374A5E20AC9B}"/>
              </a:ext>
            </a:extLst>
          </p:cNvPr>
          <p:cNvSpPr>
            <a:spLocks/>
          </p:cNvSpPr>
          <p:nvPr/>
        </p:nvSpPr>
        <p:spPr bwMode="auto">
          <a:xfrm>
            <a:off x="6096000" y="3124319"/>
            <a:ext cx="1556350" cy="1080715"/>
          </a:xfrm>
          <a:custGeom>
            <a:avLst/>
            <a:gdLst>
              <a:gd name="T0" fmla="*/ 86 w 278"/>
              <a:gd name="T1" fmla="*/ 31 h 193"/>
              <a:gd name="T2" fmla="*/ 155 w 278"/>
              <a:gd name="T3" fmla="*/ 12 h 193"/>
              <a:gd name="T4" fmla="*/ 219 w 278"/>
              <a:gd name="T5" fmla="*/ 24 h 193"/>
              <a:gd name="T6" fmla="*/ 276 w 278"/>
              <a:gd name="T7" fmla="*/ 75 h 193"/>
              <a:gd name="T8" fmla="*/ 172 w 278"/>
              <a:gd name="T9" fmla="*/ 133 h 193"/>
              <a:gd name="T10" fmla="*/ 94 w 278"/>
              <a:gd name="T11" fmla="*/ 156 h 193"/>
              <a:gd name="T12" fmla="*/ 25 w 278"/>
              <a:gd name="T13" fmla="*/ 97 h 193"/>
              <a:gd name="T14" fmla="*/ 86 w 278"/>
              <a:gd name="T15" fmla="*/ 31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8" h="193">
                <a:moveTo>
                  <a:pt x="86" y="31"/>
                </a:moveTo>
                <a:cubicBezTo>
                  <a:pt x="86" y="31"/>
                  <a:pt x="133" y="25"/>
                  <a:pt x="155" y="12"/>
                </a:cubicBezTo>
                <a:cubicBezTo>
                  <a:pt x="176" y="0"/>
                  <a:pt x="180" y="2"/>
                  <a:pt x="219" y="24"/>
                </a:cubicBezTo>
                <a:cubicBezTo>
                  <a:pt x="257" y="45"/>
                  <a:pt x="278" y="42"/>
                  <a:pt x="276" y="75"/>
                </a:cubicBezTo>
                <a:cubicBezTo>
                  <a:pt x="274" y="108"/>
                  <a:pt x="188" y="94"/>
                  <a:pt x="172" y="133"/>
                </a:cubicBezTo>
                <a:cubicBezTo>
                  <a:pt x="155" y="171"/>
                  <a:pt x="118" y="193"/>
                  <a:pt x="94" y="156"/>
                </a:cubicBezTo>
                <a:cubicBezTo>
                  <a:pt x="71" y="119"/>
                  <a:pt x="47" y="112"/>
                  <a:pt x="25" y="97"/>
                </a:cubicBezTo>
                <a:cubicBezTo>
                  <a:pt x="2" y="81"/>
                  <a:pt x="0" y="26"/>
                  <a:pt x="86" y="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1" name="Freeform 8">
            <a:extLst>
              <a:ext uri="{FF2B5EF4-FFF2-40B4-BE49-F238E27FC236}">
                <a16:creationId xmlns:a16="http://schemas.microsoft.com/office/drawing/2014/main" id="{9EF8D8E5-EFD9-41EC-8B01-F8CEFBB5BCB7}"/>
              </a:ext>
            </a:extLst>
          </p:cNvPr>
          <p:cNvSpPr>
            <a:spLocks/>
          </p:cNvSpPr>
          <p:nvPr/>
        </p:nvSpPr>
        <p:spPr bwMode="auto">
          <a:xfrm>
            <a:off x="8159524" y="5505450"/>
            <a:ext cx="955675" cy="685800"/>
          </a:xfrm>
          <a:custGeom>
            <a:avLst/>
            <a:gdLst>
              <a:gd name="T0" fmla="*/ 20 w 324"/>
              <a:gd name="T1" fmla="*/ 97 h 232"/>
              <a:gd name="T2" fmla="*/ 184 w 324"/>
              <a:gd name="T3" fmla="*/ 15 h 232"/>
              <a:gd name="T4" fmla="*/ 304 w 324"/>
              <a:gd name="T5" fmla="*/ 180 h 232"/>
              <a:gd name="T6" fmla="*/ 171 w 324"/>
              <a:gd name="T7" fmla="*/ 191 h 232"/>
              <a:gd name="T8" fmla="*/ 74 w 324"/>
              <a:gd name="T9" fmla="*/ 145 h 232"/>
              <a:gd name="T10" fmla="*/ 20 w 324"/>
              <a:gd name="T11" fmla="*/ 97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4" h="232">
                <a:moveTo>
                  <a:pt x="20" y="97"/>
                </a:moveTo>
                <a:cubicBezTo>
                  <a:pt x="21" y="96"/>
                  <a:pt x="73" y="0"/>
                  <a:pt x="184" y="15"/>
                </a:cubicBezTo>
                <a:cubicBezTo>
                  <a:pt x="296" y="30"/>
                  <a:pt x="324" y="128"/>
                  <a:pt x="304" y="180"/>
                </a:cubicBezTo>
                <a:cubicBezTo>
                  <a:pt x="284" y="232"/>
                  <a:pt x="206" y="223"/>
                  <a:pt x="171" y="191"/>
                </a:cubicBezTo>
                <a:cubicBezTo>
                  <a:pt x="135" y="160"/>
                  <a:pt x="109" y="130"/>
                  <a:pt x="74" y="145"/>
                </a:cubicBezTo>
                <a:cubicBezTo>
                  <a:pt x="40" y="159"/>
                  <a:pt x="0" y="136"/>
                  <a:pt x="20" y="9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3" name="Oval 10">
            <a:extLst>
              <a:ext uri="{FF2B5EF4-FFF2-40B4-BE49-F238E27FC236}">
                <a16:creationId xmlns:a16="http://schemas.microsoft.com/office/drawing/2014/main" id="{DDE8BE6E-65C8-4E18-BE41-0B89724837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373" y="2869736"/>
            <a:ext cx="210538" cy="21537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4" name="Oval 9">
            <a:extLst>
              <a:ext uri="{FF2B5EF4-FFF2-40B4-BE49-F238E27FC236}">
                <a16:creationId xmlns:a16="http://schemas.microsoft.com/office/drawing/2014/main" id="{578616E2-C1C9-4902-ABF3-255E1EC0F0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0911" y="5264173"/>
            <a:ext cx="328613" cy="330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32EA92-4824-432D-8060-8DCDAB2324DF}"/>
              </a:ext>
            </a:extLst>
          </p:cNvPr>
          <p:cNvSpPr txBox="1"/>
          <p:nvPr/>
        </p:nvSpPr>
        <p:spPr>
          <a:xfrm>
            <a:off x="3203878" y="4980996"/>
            <a:ext cx="2628324" cy="8897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Место для вашего текста.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CECC427-4828-4181-9720-62B9C23C8C6F}"/>
              </a:ext>
            </a:extLst>
          </p:cNvPr>
          <p:cNvSpPr txBox="1"/>
          <p:nvPr/>
        </p:nvSpPr>
        <p:spPr>
          <a:xfrm>
            <a:off x="3203878" y="463981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Подзаголовок</a:t>
            </a:r>
            <a:endParaRPr kumimoji="0" lang="en-ID" sz="1800" b="0" i="0" u="none" strike="noStrike" kern="1200" cap="none" spc="0" normalizeH="0" baseline="0" noProof="0" dirty="0">
              <a:ln>
                <a:noFill/>
              </a:ln>
              <a:solidFill>
                <a:srgbClr val="A3C95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2914531-BFCF-4402-A329-356B55E26F52}"/>
              </a:ext>
            </a:extLst>
          </p:cNvPr>
          <p:cNvSpPr txBox="1"/>
          <p:nvPr/>
        </p:nvSpPr>
        <p:spPr>
          <a:xfrm>
            <a:off x="2250281" y="4639810"/>
            <a:ext cx="953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latin typeface="Paytone One"/>
                <a:ea typeface="+mn-ea"/>
                <a:cs typeface="+mn-cs"/>
              </a:rPr>
              <a:t>2017</a:t>
            </a:r>
            <a:endParaRPr kumimoji="0" lang="en-ID" sz="1800" b="0" i="0" u="none" strike="noStrike" kern="1200" cap="none" spc="0" normalizeH="0" baseline="0" noProof="0" dirty="0">
              <a:ln>
                <a:noFill/>
              </a:ln>
              <a:solidFill>
                <a:srgbClr val="A3C951"/>
              </a:solidFill>
              <a:effectLst/>
              <a:uLnTx/>
              <a:uFillTx/>
              <a:latin typeface="Paytone One"/>
              <a:ea typeface="+mn-ea"/>
              <a:cs typeface="+mn-cs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6671199-6CE5-45AE-8A8E-AB813D78F31E}"/>
              </a:ext>
            </a:extLst>
          </p:cNvPr>
          <p:cNvSpPr txBox="1"/>
          <p:nvPr/>
        </p:nvSpPr>
        <p:spPr>
          <a:xfrm>
            <a:off x="9416219" y="750331"/>
            <a:ext cx="2628324" cy="8897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Место для вашего текста.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8E4AD22-5ECB-476C-84E7-E3FD295FB1E9}"/>
              </a:ext>
            </a:extLst>
          </p:cNvPr>
          <p:cNvSpPr txBox="1"/>
          <p:nvPr/>
        </p:nvSpPr>
        <p:spPr>
          <a:xfrm>
            <a:off x="9416219" y="40914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Подзаголовок</a:t>
            </a:r>
            <a:endParaRPr kumimoji="0" lang="en-ID" sz="1800" b="0" i="0" u="none" strike="noStrike" kern="1200" cap="none" spc="0" normalizeH="0" baseline="0" noProof="0" dirty="0">
              <a:ln>
                <a:noFill/>
              </a:ln>
              <a:solidFill>
                <a:srgbClr val="A3C95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63BD6EE-509C-456D-AFCA-F09CE5E55F64}"/>
              </a:ext>
            </a:extLst>
          </p:cNvPr>
          <p:cNvSpPr txBox="1"/>
          <p:nvPr/>
        </p:nvSpPr>
        <p:spPr>
          <a:xfrm>
            <a:off x="8462622" y="409145"/>
            <a:ext cx="953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latin typeface="Paytone One"/>
                <a:ea typeface="+mn-ea"/>
                <a:cs typeface="+mn-cs"/>
              </a:rPr>
              <a:t>2018</a:t>
            </a:r>
            <a:endParaRPr kumimoji="0" lang="en-ID" sz="1800" b="0" i="0" u="none" strike="noStrike" kern="1200" cap="none" spc="0" normalizeH="0" baseline="0" noProof="0" dirty="0">
              <a:ln>
                <a:noFill/>
              </a:ln>
              <a:solidFill>
                <a:srgbClr val="A3C951"/>
              </a:solidFill>
              <a:effectLst/>
              <a:uLnTx/>
              <a:uFillTx/>
              <a:latin typeface="Paytone One"/>
              <a:ea typeface="+mn-ea"/>
              <a:cs typeface="+mn-cs"/>
            </a:endParaRPr>
          </a:p>
        </p:txBody>
      </p:sp>
      <p:sp>
        <p:nvSpPr>
          <p:cNvPr id="50" name="Oval 9">
            <a:extLst>
              <a:ext uri="{FF2B5EF4-FFF2-40B4-BE49-F238E27FC236}">
                <a16:creationId xmlns:a16="http://schemas.microsoft.com/office/drawing/2014/main" id="{B8DBB2AD-DB64-47AC-B5F2-6BA74B8AB5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5251" y="3887564"/>
            <a:ext cx="328613" cy="330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1A1EC53-D415-4BE6-AA8B-868FBE8F40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2" t="10062" r="10062" b="10062"/>
          <a:stretch>
            <a:fillRect/>
          </a:stretch>
        </p:blipFill>
        <p:spPr>
          <a:xfrm>
            <a:off x="4652510" y="1197249"/>
            <a:ext cx="2467429" cy="2467429"/>
          </a:xfrm>
          <a:custGeom>
            <a:avLst/>
            <a:gdLst>
              <a:gd name="connsiteX0" fmla="*/ 411246 w 2467429"/>
              <a:gd name="connsiteY0" fmla="*/ 0 h 2467429"/>
              <a:gd name="connsiteX1" fmla="*/ 2056183 w 2467429"/>
              <a:gd name="connsiteY1" fmla="*/ 0 h 2467429"/>
              <a:gd name="connsiteX2" fmla="*/ 2467429 w 2467429"/>
              <a:gd name="connsiteY2" fmla="*/ 411246 h 2467429"/>
              <a:gd name="connsiteX3" fmla="*/ 2467429 w 2467429"/>
              <a:gd name="connsiteY3" fmla="*/ 2056183 h 2467429"/>
              <a:gd name="connsiteX4" fmla="*/ 2056183 w 2467429"/>
              <a:gd name="connsiteY4" fmla="*/ 2467429 h 2467429"/>
              <a:gd name="connsiteX5" fmla="*/ 411246 w 2467429"/>
              <a:gd name="connsiteY5" fmla="*/ 2467429 h 2467429"/>
              <a:gd name="connsiteX6" fmla="*/ 0 w 2467429"/>
              <a:gd name="connsiteY6" fmla="*/ 2056183 h 2467429"/>
              <a:gd name="connsiteX7" fmla="*/ 0 w 2467429"/>
              <a:gd name="connsiteY7" fmla="*/ 411246 h 2467429"/>
              <a:gd name="connsiteX8" fmla="*/ 411246 w 2467429"/>
              <a:gd name="connsiteY8" fmla="*/ 0 h 2467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67429" h="2467429">
                <a:moveTo>
                  <a:pt x="411246" y="0"/>
                </a:moveTo>
                <a:lnTo>
                  <a:pt x="2056183" y="0"/>
                </a:lnTo>
                <a:cubicBezTo>
                  <a:pt x="2283308" y="0"/>
                  <a:pt x="2467429" y="184121"/>
                  <a:pt x="2467429" y="411246"/>
                </a:cubicBezTo>
                <a:lnTo>
                  <a:pt x="2467429" y="2056183"/>
                </a:lnTo>
                <a:cubicBezTo>
                  <a:pt x="2467429" y="2283308"/>
                  <a:pt x="2283308" y="2467429"/>
                  <a:pt x="2056183" y="2467429"/>
                </a:cubicBezTo>
                <a:lnTo>
                  <a:pt x="411246" y="2467429"/>
                </a:lnTo>
                <a:cubicBezTo>
                  <a:pt x="184121" y="2467429"/>
                  <a:pt x="0" y="2283308"/>
                  <a:pt x="0" y="2056183"/>
                </a:cubicBezTo>
                <a:lnTo>
                  <a:pt x="0" y="411246"/>
                </a:lnTo>
                <a:cubicBezTo>
                  <a:pt x="0" y="184121"/>
                  <a:pt x="184121" y="0"/>
                  <a:pt x="41124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1514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build="p"/>
      <p:bldP spid="23" grpId="0" animBg="1"/>
      <p:bldP spid="24" grpId="0" animBg="1"/>
      <p:bldP spid="39" grpId="0" animBg="1"/>
      <p:bldP spid="41" grpId="0" animBg="1"/>
      <p:bldP spid="43" grpId="0" animBg="1"/>
      <p:bldP spid="44" grpId="0" animBg="1"/>
      <p:bldP spid="30" grpId="0"/>
      <p:bldP spid="31" grpId="0"/>
      <p:bldP spid="46" grpId="0"/>
      <p:bldP spid="47" grpId="0"/>
      <p:bldP spid="48" grpId="0"/>
      <p:bldP spid="49" grpId="0"/>
      <p:bldP spid="5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1C326F8-BA70-4E6C-BD03-9D07BFF58E5C}"/>
              </a:ext>
            </a:extLst>
          </p:cNvPr>
          <p:cNvSpPr/>
          <p:nvPr/>
        </p:nvSpPr>
        <p:spPr>
          <a:xfrm>
            <a:off x="-9525" y="2456159"/>
            <a:ext cx="11292681" cy="1956148"/>
          </a:xfrm>
          <a:custGeom>
            <a:avLst/>
            <a:gdLst>
              <a:gd name="connsiteX0" fmla="*/ 0 w 12714515"/>
              <a:gd name="connsiteY0" fmla="*/ 883723 h 1957744"/>
              <a:gd name="connsiteX1" fmla="*/ 1727200 w 12714515"/>
              <a:gd name="connsiteY1" fmla="*/ 1682008 h 1957744"/>
              <a:gd name="connsiteX2" fmla="*/ 4325258 w 12714515"/>
              <a:gd name="connsiteY2" fmla="*/ 1203037 h 1957744"/>
              <a:gd name="connsiteX3" fmla="*/ 5936343 w 12714515"/>
              <a:gd name="connsiteY3" fmla="*/ 1928751 h 1957744"/>
              <a:gd name="connsiteX4" fmla="*/ 9506858 w 12714515"/>
              <a:gd name="connsiteY4" fmla="*/ 12866 h 1957744"/>
              <a:gd name="connsiteX5" fmla="*/ 12221029 w 12714515"/>
              <a:gd name="connsiteY5" fmla="*/ 1086923 h 1957744"/>
              <a:gd name="connsiteX6" fmla="*/ 12714515 w 12714515"/>
              <a:gd name="connsiteY6" fmla="*/ 999837 h 1957744"/>
              <a:gd name="connsiteX0" fmla="*/ 0 w 12714515"/>
              <a:gd name="connsiteY0" fmla="*/ 883799 h 1957820"/>
              <a:gd name="connsiteX1" fmla="*/ 1727200 w 12714515"/>
              <a:gd name="connsiteY1" fmla="*/ 1682084 h 1957820"/>
              <a:gd name="connsiteX2" fmla="*/ 4325258 w 12714515"/>
              <a:gd name="connsiteY2" fmla="*/ 1203113 h 1957820"/>
              <a:gd name="connsiteX3" fmla="*/ 5936343 w 12714515"/>
              <a:gd name="connsiteY3" fmla="*/ 1928827 h 1957820"/>
              <a:gd name="connsiteX4" fmla="*/ 9506858 w 12714515"/>
              <a:gd name="connsiteY4" fmla="*/ 12942 h 1957820"/>
              <a:gd name="connsiteX5" fmla="*/ 12221029 w 12714515"/>
              <a:gd name="connsiteY5" fmla="*/ 1086999 h 1957820"/>
              <a:gd name="connsiteX6" fmla="*/ 12641717 w 12714515"/>
              <a:gd name="connsiteY6" fmla="*/ 1041188 h 1957820"/>
              <a:gd name="connsiteX7" fmla="*/ 12714515 w 12714515"/>
              <a:gd name="connsiteY7" fmla="*/ 999913 h 1957820"/>
              <a:gd name="connsiteX0" fmla="*/ 0 w 12641717"/>
              <a:gd name="connsiteY0" fmla="*/ 883799 h 1957820"/>
              <a:gd name="connsiteX1" fmla="*/ 1727200 w 12641717"/>
              <a:gd name="connsiteY1" fmla="*/ 1682084 h 1957820"/>
              <a:gd name="connsiteX2" fmla="*/ 4325258 w 12641717"/>
              <a:gd name="connsiteY2" fmla="*/ 1203113 h 1957820"/>
              <a:gd name="connsiteX3" fmla="*/ 5936343 w 12641717"/>
              <a:gd name="connsiteY3" fmla="*/ 1928827 h 1957820"/>
              <a:gd name="connsiteX4" fmla="*/ 9506858 w 12641717"/>
              <a:gd name="connsiteY4" fmla="*/ 12942 h 1957820"/>
              <a:gd name="connsiteX5" fmla="*/ 12221029 w 12641717"/>
              <a:gd name="connsiteY5" fmla="*/ 1086999 h 1957820"/>
              <a:gd name="connsiteX6" fmla="*/ 12641717 w 12641717"/>
              <a:gd name="connsiteY6" fmla="*/ 1041188 h 1957820"/>
              <a:gd name="connsiteX0" fmla="*/ 0 w 12650145"/>
              <a:gd name="connsiteY0" fmla="*/ 882127 h 1956148"/>
              <a:gd name="connsiteX1" fmla="*/ 1727200 w 12650145"/>
              <a:gd name="connsiteY1" fmla="*/ 1680412 h 1956148"/>
              <a:gd name="connsiteX2" fmla="*/ 4325258 w 12650145"/>
              <a:gd name="connsiteY2" fmla="*/ 1201441 h 1956148"/>
              <a:gd name="connsiteX3" fmla="*/ 5936343 w 12650145"/>
              <a:gd name="connsiteY3" fmla="*/ 1927155 h 1956148"/>
              <a:gd name="connsiteX4" fmla="*/ 9506858 w 12650145"/>
              <a:gd name="connsiteY4" fmla="*/ 11270 h 1956148"/>
              <a:gd name="connsiteX5" fmla="*/ 12328185 w 12650145"/>
              <a:gd name="connsiteY5" fmla="*/ 1130571 h 1956148"/>
              <a:gd name="connsiteX6" fmla="*/ 12641717 w 12650145"/>
              <a:gd name="connsiteY6" fmla="*/ 1039516 h 1956148"/>
              <a:gd name="connsiteX0" fmla="*/ 0 w 12328185"/>
              <a:gd name="connsiteY0" fmla="*/ 882127 h 1956148"/>
              <a:gd name="connsiteX1" fmla="*/ 1727200 w 12328185"/>
              <a:gd name="connsiteY1" fmla="*/ 1680412 h 1956148"/>
              <a:gd name="connsiteX2" fmla="*/ 4325258 w 12328185"/>
              <a:gd name="connsiteY2" fmla="*/ 1201441 h 1956148"/>
              <a:gd name="connsiteX3" fmla="*/ 5936343 w 12328185"/>
              <a:gd name="connsiteY3" fmla="*/ 1927155 h 1956148"/>
              <a:gd name="connsiteX4" fmla="*/ 9506858 w 12328185"/>
              <a:gd name="connsiteY4" fmla="*/ 11270 h 1956148"/>
              <a:gd name="connsiteX5" fmla="*/ 12328185 w 12328185"/>
              <a:gd name="connsiteY5" fmla="*/ 1130571 h 1956148"/>
              <a:gd name="connsiteX0" fmla="*/ 0 w 12328185"/>
              <a:gd name="connsiteY0" fmla="*/ 882127 h 1956148"/>
              <a:gd name="connsiteX1" fmla="*/ 1035504 w 12328185"/>
              <a:gd name="connsiteY1" fmla="*/ 1518941 h 1956148"/>
              <a:gd name="connsiteX2" fmla="*/ 1727200 w 12328185"/>
              <a:gd name="connsiteY2" fmla="*/ 1680412 h 1956148"/>
              <a:gd name="connsiteX3" fmla="*/ 4325258 w 12328185"/>
              <a:gd name="connsiteY3" fmla="*/ 1201441 h 1956148"/>
              <a:gd name="connsiteX4" fmla="*/ 5936343 w 12328185"/>
              <a:gd name="connsiteY4" fmla="*/ 1927155 h 1956148"/>
              <a:gd name="connsiteX5" fmla="*/ 9506858 w 12328185"/>
              <a:gd name="connsiteY5" fmla="*/ 11270 h 1956148"/>
              <a:gd name="connsiteX6" fmla="*/ 12328185 w 12328185"/>
              <a:gd name="connsiteY6" fmla="*/ 1130571 h 1956148"/>
              <a:gd name="connsiteX0" fmla="*/ 0 w 12328185"/>
              <a:gd name="connsiteY0" fmla="*/ 882127 h 1956148"/>
              <a:gd name="connsiteX1" fmla="*/ 1035504 w 12328185"/>
              <a:gd name="connsiteY1" fmla="*/ 1518941 h 1956148"/>
              <a:gd name="connsiteX2" fmla="*/ 1727200 w 12328185"/>
              <a:gd name="connsiteY2" fmla="*/ 1680412 h 1956148"/>
              <a:gd name="connsiteX3" fmla="*/ 4325258 w 12328185"/>
              <a:gd name="connsiteY3" fmla="*/ 1201441 h 1956148"/>
              <a:gd name="connsiteX4" fmla="*/ 5936343 w 12328185"/>
              <a:gd name="connsiteY4" fmla="*/ 1927155 h 1956148"/>
              <a:gd name="connsiteX5" fmla="*/ 9506858 w 12328185"/>
              <a:gd name="connsiteY5" fmla="*/ 11270 h 1956148"/>
              <a:gd name="connsiteX6" fmla="*/ 12328185 w 12328185"/>
              <a:gd name="connsiteY6" fmla="*/ 1130571 h 1956148"/>
              <a:gd name="connsiteX0" fmla="*/ 0 w 12328185"/>
              <a:gd name="connsiteY0" fmla="*/ 882127 h 1956148"/>
              <a:gd name="connsiteX1" fmla="*/ 1035504 w 12328185"/>
              <a:gd name="connsiteY1" fmla="*/ 1518941 h 1956148"/>
              <a:gd name="connsiteX2" fmla="*/ 1727200 w 12328185"/>
              <a:gd name="connsiteY2" fmla="*/ 1680412 h 1956148"/>
              <a:gd name="connsiteX3" fmla="*/ 4325258 w 12328185"/>
              <a:gd name="connsiteY3" fmla="*/ 1201441 h 1956148"/>
              <a:gd name="connsiteX4" fmla="*/ 5936343 w 12328185"/>
              <a:gd name="connsiteY4" fmla="*/ 1927155 h 1956148"/>
              <a:gd name="connsiteX5" fmla="*/ 9506858 w 12328185"/>
              <a:gd name="connsiteY5" fmla="*/ 11270 h 1956148"/>
              <a:gd name="connsiteX6" fmla="*/ 12328185 w 12328185"/>
              <a:gd name="connsiteY6" fmla="*/ 1130571 h 1956148"/>
              <a:gd name="connsiteX0" fmla="*/ 0 w 11292681"/>
              <a:gd name="connsiteY0" fmla="*/ 1518941 h 1956148"/>
              <a:gd name="connsiteX1" fmla="*/ 691696 w 11292681"/>
              <a:gd name="connsiteY1" fmla="*/ 1680412 h 1956148"/>
              <a:gd name="connsiteX2" fmla="*/ 3289754 w 11292681"/>
              <a:gd name="connsiteY2" fmla="*/ 1201441 h 1956148"/>
              <a:gd name="connsiteX3" fmla="*/ 4900839 w 11292681"/>
              <a:gd name="connsiteY3" fmla="*/ 1927155 h 1956148"/>
              <a:gd name="connsiteX4" fmla="*/ 8471354 w 11292681"/>
              <a:gd name="connsiteY4" fmla="*/ 11270 h 1956148"/>
              <a:gd name="connsiteX5" fmla="*/ 11292681 w 11292681"/>
              <a:gd name="connsiteY5" fmla="*/ 1130571 h 1956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292681" h="1956148">
                <a:moveTo>
                  <a:pt x="0" y="1518941"/>
                </a:moveTo>
                <a:cubicBezTo>
                  <a:pt x="100542" y="1575788"/>
                  <a:pt x="270404" y="1711104"/>
                  <a:pt x="691696" y="1680412"/>
                </a:cubicBezTo>
                <a:cubicBezTo>
                  <a:pt x="1112988" y="1649720"/>
                  <a:pt x="2588230" y="1160317"/>
                  <a:pt x="3289754" y="1201441"/>
                </a:cubicBezTo>
                <a:cubicBezTo>
                  <a:pt x="3991278" y="1242565"/>
                  <a:pt x="4037239" y="2125517"/>
                  <a:pt x="4900839" y="1927155"/>
                </a:cubicBezTo>
                <a:cubicBezTo>
                  <a:pt x="5764439" y="1728793"/>
                  <a:pt x="7406047" y="144034"/>
                  <a:pt x="8471354" y="11270"/>
                </a:cubicBezTo>
                <a:cubicBezTo>
                  <a:pt x="9536661" y="-121494"/>
                  <a:pt x="10770205" y="959197"/>
                  <a:pt x="11292681" y="1130571"/>
                </a:cubicBez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1779DDC2-D9F1-4334-8D61-2C2365F236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2" t="10062" r="10062" b="10062"/>
          <a:stretch>
            <a:fillRect/>
          </a:stretch>
        </p:blipFill>
        <p:spPr>
          <a:xfrm>
            <a:off x="8641895" y="460861"/>
            <a:ext cx="2467429" cy="2467429"/>
          </a:xfrm>
          <a:custGeom>
            <a:avLst/>
            <a:gdLst>
              <a:gd name="connsiteX0" fmla="*/ 411246 w 2467429"/>
              <a:gd name="connsiteY0" fmla="*/ 0 h 2467429"/>
              <a:gd name="connsiteX1" fmla="*/ 2056183 w 2467429"/>
              <a:gd name="connsiteY1" fmla="*/ 0 h 2467429"/>
              <a:gd name="connsiteX2" fmla="*/ 2467429 w 2467429"/>
              <a:gd name="connsiteY2" fmla="*/ 411246 h 2467429"/>
              <a:gd name="connsiteX3" fmla="*/ 2467429 w 2467429"/>
              <a:gd name="connsiteY3" fmla="*/ 2056183 h 2467429"/>
              <a:gd name="connsiteX4" fmla="*/ 2056183 w 2467429"/>
              <a:gd name="connsiteY4" fmla="*/ 2467429 h 2467429"/>
              <a:gd name="connsiteX5" fmla="*/ 411246 w 2467429"/>
              <a:gd name="connsiteY5" fmla="*/ 2467429 h 2467429"/>
              <a:gd name="connsiteX6" fmla="*/ 0 w 2467429"/>
              <a:gd name="connsiteY6" fmla="*/ 2056183 h 2467429"/>
              <a:gd name="connsiteX7" fmla="*/ 0 w 2467429"/>
              <a:gd name="connsiteY7" fmla="*/ 411246 h 2467429"/>
              <a:gd name="connsiteX8" fmla="*/ 411246 w 2467429"/>
              <a:gd name="connsiteY8" fmla="*/ 0 h 2467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67429" h="2467429">
                <a:moveTo>
                  <a:pt x="411246" y="0"/>
                </a:moveTo>
                <a:lnTo>
                  <a:pt x="2056183" y="0"/>
                </a:lnTo>
                <a:cubicBezTo>
                  <a:pt x="2283308" y="0"/>
                  <a:pt x="2467429" y="184121"/>
                  <a:pt x="2467429" y="411246"/>
                </a:cubicBezTo>
                <a:lnTo>
                  <a:pt x="2467429" y="2056183"/>
                </a:lnTo>
                <a:cubicBezTo>
                  <a:pt x="2467429" y="2283308"/>
                  <a:pt x="2283308" y="2467429"/>
                  <a:pt x="2056183" y="2467429"/>
                </a:cubicBezTo>
                <a:lnTo>
                  <a:pt x="411246" y="2467429"/>
                </a:lnTo>
                <a:cubicBezTo>
                  <a:pt x="184121" y="2467429"/>
                  <a:pt x="0" y="2283308"/>
                  <a:pt x="0" y="2056183"/>
                </a:cubicBezTo>
                <a:lnTo>
                  <a:pt x="0" y="411246"/>
                </a:lnTo>
                <a:cubicBezTo>
                  <a:pt x="0" y="184121"/>
                  <a:pt x="184121" y="0"/>
                  <a:pt x="411246" y="0"/>
                </a:cubicBezTo>
                <a:close/>
              </a:path>
            </a:pathLst>
          </a:cu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1830396D-60EF-4116-B207-6C88DE17B487}"/>
              </a:ext>
            </a:extLst>
          </p:cNvPr>
          <p:cNvSpPr/>
          <p:nvPr/>
        </p:nvSpPr>
        <p:spPr>
          <a:xfrm>
            <a:off x="11242481" y="3533581"/>
            <a:ext cx="138500" cy="1385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DCEF42D-4175-4A72-9D9A-C333B928DE1D}"/>
              </a:ext>
            </a:extLst>
          </p:cNvPr>
          <p:cNvSpPr/>
          <p:nvPr/>
        </p:nvSpPr>
        <p:spPr>
          <a:xfrm>
            <a:off x="11109325" y="3400425"/>
            <a:ext cx="404812" cy="404812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1F114E20-846E-4C69-A245-FFE143BB5FDC}"/>
              </a:ext>
            </a:extLst>
          </p:cNvPr>
          <p:cNvSpPr>
            <a:spLocks/>
          </p:cNvSpPr>
          <p:nvPr/>
        </p:nvSpPr>
        <p:spPr bwMode="auto">
          <a:xfrm>
            <a:off x="2009776" y="478551"/>
            <a:ext cx="1392237" cy="1152525"/>
          </a:xfrm>
          <a:custGeom>
            <a:avLst/>
            <a:gdLst>
              <a:gd name="T0" fmla="*/ 205 w 369"/>
              <a:gd name="T1" fmla="*/ 74 h 305"/>
              <a:gd name="T2" fmla="*/ 310 w 369"/>
              <a:gd name="T3" fmla="*/ 143 h 305"/>
              <a:gd name="T4" fmla="*/ 282 w 369"/>
              <a:gd name="T5" fmla="*/ 266 h 305"/>
              <a:gd name="T6" fmla="*/ 85 w 369"/>
              <a:gd name="T7" fmla="*/ 233 h 305"/>
              <a:gd name="T8" fmla="*/ 85 w 369"/>
              <a:gd name="T9" fmla="*/ 41 h 305"/>
              <a:gd name="T10" fmla="*/ 205 w 369"/>
              <a:gd name="T11" fmla="*/ 74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9" h="305">
                <a:moveTo>
                  <a:pt x="205" y="74"/>
                </a:moveTo>
                <a:cubicBezTo>
                  <a:pt x="205" y="74"/>
                  <a:pt x="251" y="131"/>
                  <a:pt x="310" y="143"/>
                </a:cubicBezTo>
                <a:cubicBezTo>
                  <a:pt x="369" y="156"/>
                  <a:pt x="359" y="228"/>
                  <a:pt x="282" y="266"/>
                </a:cubicBezTo>
                <a:cubicBezTo>
                  <a:pt x="205" y="305"/>
                  <a:pt x="169" y="251"/>
                  <a:pt x="85" y="233"/>
                </a:cubicBezTo>
                <a:cubicBezTo>
                  <a:pt x="0" y="215"/>
                  <a:pt x="16" y="82"/>
                  <a:pt x="85" y="41"/>
                </a:cubicBezTo>
                <a:cubicBezTo>
                  <a:pt x="154" y="0"/>
                  <a:pt x="182" y="23"/>
                  <a:pt x="205" y="7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9354305A-647E-4019-9D89-D46E56EC3663}"/>
              </a:ext>
            </a:extLst>
          </p:cNvPr>
          <p:cNvSpPr>
            <a:spLocks/>
          </p:cNvSpPr>
          <p:nvPr/>
        </p:nvSpPr>
        <p:spPr bwMode="auto">
          <a:xfrm>
            <a:off x="8247952" y="2104645"/>
            <a:ext cx="1217613" cy="1152525"/>
          </a:xfrm>
          <a:custGeom>
            <a:avLst/>
            <a:gdLst>
              <a:gd name="T0" fmla="*/ 141 w 323"/>
              <a:gd name="T1" fmla="*/ 8 h 305"/>
              <a:gd name="T2" fmla="*/ 296 w 323"/>
              <a:gd name="T3" fmla="*/ 93 h 305"/>
              <a:gd name="T4" fmla="*/ 203 w 323"/>
              <a:gd name="T5" fmla="*/ 294 h 305"/>
              <a:gd name="T6" fmla="*/ 7 w 323"/>
              <a:gd name="T7" fmla="*/ 195 h 305"/>
              <a:gd name="T8" fmla="*/ 7 w 323"/>
              <a:gd name="T9" fmla="*/ 68 h 305"/>
              <a:gd name="T10" fmla="*/ 141 w 323"/>
              <a:gd name="T11" fmla="*/ 8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3" h="305">
                <a:moveTo>
                  <a:pt x="141" y="8"/>
                </a:moveTo>
                <a:cubicBezTo>
                  <a:pt x="141" y="8"/>
                  <a:pt x="269" y="15"/>
                  <a:pt x="296" y="93"/>
                </a:cubicBezTo>
                <a:cubicBezTo>
                  <a:pt x="323" y="171"/>
                  <a:pt x="253" y="284"/>
                  <a:pt x="203" y="294"/>
                </a:cubicBezTo>
                <a:cubicBezTo>
                  <a:pt x="154" y="305"/>
                  <a:pt x="0" y="256"/>
                  <a:pt x="7" y="195"/>
                </a:cubicBezTo>
                <a:cubicBezTo>
                  <a:pt x="14" y="133"/>
                  <a:pt x="10" y="119"/>
                  <a:pt x="7" y="68"/>
                </a:cubicBezTo>
                <a:cubicBezTo>
                  <a:pt x="4" y="18"/>
                  <a:pt x="92" y="0"/>
                  <a:pt x="141" y="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5" name="Oval 10">
            <a:extLst>
              <a:ext uri="{FF2B5EF4-FFF2-40B4-BE49-F238E27FC236}">
                <a16:creationId xmlns:a16="http://schemas.microsoft.com/office/drawing/2014/main" id="{E06806CB-C392-47F3-8D21-97E18779C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35811" y="3085390"/>
            <a:ext cx="210538" cy="21537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7" name="Oval 9">
            <a:extLst>
              <a:ext uri="{FF2B5EF4-FFF2-40B4-BE49-F238E27FC236}">
                <a16:creationId xmlns:a16="http://schemas.microsoft.com/office/drawing/2014/main" id="{8BAF8C84-0F0D-445C-9B23-5BF88D1AC3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4623" y="344532"/>
            <a:ext cx="328613" cy="330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9" name="Oval 10">
            <a:extLst>
              <a:ext uri="{FF2B5EF4-FFF2-40B4-BE49-F238E27FC236}">
                <a16:creationId xmlns:a16="http://schemas.microsoft.com/office/drawing/2014/main" id="{8374A301-B419-4893-BDB6-F78C6322E6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2605" y="3091159"/>
            <a:ext cx="210538" cy="21537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8E3CEB-CF04-4E05-8DEE-535EC43FC2D8}"/>
              </a:ext>
            </a:extLst>
          </p:cNvPr>
          <p:cNvSpPr txBox="1"/>
          <p:nvPr/>
        </p:nvSpPr>
        <p:spPr>
          <a:xfrm>
            <a:off x="4781837" y="1256615"/>
            <a:ext cx="2628324" cy="8897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Место для вашего текста.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FB1ED6-E301-44A8-AA5F-BB72847C6E3C}"/>
              </a:ext>
            </a:extLst>
          </p:cNvPr>
          <p:cNvSpPr txBox="1"/>
          <p:nvPr/>
        </p:nvSpPr>
        <p:spPr>
          <a:xfrm>
            <a:off x="4781837" y="91542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Подзаголовок</a:t>
            </a:r>
            <a:endParaRPr kumimoji="0" lang="en-ID" sz="1800" b="0" i="0" u="none" strike="noStrike" kern="1200" cap="none" spc="0" normalizeH="0" baseline="0" noProof="0" dirty="0">
              <a:ln>
                <a:noFill/>
              </a:ln>
              <a:solidFill>
                <a:srgbClr val="A3C95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FBCB50-285B-41E8-9F2C-FF12BB7FDE17}"/>
              </a:ext>
            </a:extLst>
          </p:cNvPr>
          <p:cNvSpPr txBox="1"/>
          <p:nvPr/>
        </p:nvSpPr>
        <p:spPr>
          <a:xfrm>
            <a:off x="3828240" y="915429"/>
            <a:ext cx="953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latin typeface="Paytone One"/>
                <a:ea typeface="+mn-ea"/>
                <a:cs typeface="+mn-cs"/>
              </a:rPr>
              <a:t>2020</a:t>
            </a:r>
            <a:endParaRPr kumimoji="0" lang="en-ID" sz="1800" b="0" i="0" u="none" strike="noStrike" kern="1200" cap="none" spc="0" normalizeH="0" baseline="0" noProof="0" dirty="0">
              <a:ln>
                <a:noFill/>
              </a:ln>
              <a:solidFill>
                <a:srgbClr val="A3C951"/>
              </a:solidFill>
              <a:effectLst/>
              <a:uLnTx/>
              <a:uFillTx/>
              <a:latin typeface="Paytone One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9C342C6-BDB9-4906-9C70-8D49BB59DDD3}"/>
              </a:ext>
            </a:extLst>
          </p:cNvPr>
          <p:cNvSpPr txBox="1"/>
          <p:nvPr/>
        </p:nvSpPr>
        <p:spPr>
          <a:xfrm>
            <a:off x="1473689" y="5047307"/>
            <a:ext cx="2628324" cy="8897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Место для вашего текста.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A23CF3-472A-40B7-B204-23DD2AF369D9}"/>
              </a:ext>
            </a:extLst>
          </p:cNvPr>
          <p:cNvSpPr txBox="1"/>
          <p:nvPr/>
        </p:nvSpPr>
        <p:spPr>
          <a:xfrm>
            <a:off x="1473689" y="470612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Подзаголовок</a:t>
            </a:r>
            <a:endParaRPr kumimoji="0" lang="en-ID" sz="1800" b="0" i="0" u="none" strike="noStrike" kern="1200" cap="none" spc="0" normalizeH="0" baseline="0" noProof="0" dirty="0">
              <a:ln>
                <a:noFill/>
              </a:ln>
              <a:solidFill>
                <a:srgbClr val="A3C95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AF93C7F-A1F0-4BFF-B8E2-EA8F5886C3BE}"/>
              </a:ext>
            </a:extLst>
          </p:cNvPr>
          <p:cNvSpPr txBox="1"/>
          <p:nvPr/>
        </p:nvSpPr>
        <p:spPr>
          <a:xfrm>
            <a:off x="520092" y="4706121"/>
            <a:ext cx="953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latin typeface="Paytone One"/>
                <a:ea typeface="+mn-ea"/>
                <a:cs typeface="+mn-cs"/>
              </a:rPr>
              <a:t>2019</a:t>
            </a:r>
            <a:endParaRPr kumimoji="0" lang="en-ID" sz="1800" b="0" i="0" u="none" strike="noStrike" kern="1200" cap="none" spc="0" normalizeH="0" baseline="0" noProof="0" dirty="0">
              <a:ln>
                <a:noFill/>
              </a:ln>
              <a:solidFill>
                <a:srgbClr val="A3C951"/>
              </a:solidFill>
              <a:effectLst/>
              <a:uLnTx/>
              <a:uFillTx/>
              <a:latin typeface="Paytone One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C4FB51-11AF-461A-963A-0FD5331B9597}"/>
              </a:ext>
            </a:extLst>
          </p:cNvPr>
          <p:cNvSpPr txBox="1"/>
          <p:nvPr/>
        </p:nvSpPr>
        <p:spPr>
          <a:xfrm>
            <a:off x="9201549" y="4412307"/>
            <a:ext cx="2628324" cy="8897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Место для вашего текста.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DF1E7B9-8DBA-4321-A75C-5B0FA9E369C1}"/>
              </a:ext>
            </a:extLst>
          </p:cNvPr>
          <p:cNvSpPr txBox="1"/>
          <p:nvPr/>
        </p:nvSpPr>
        <p:spPr>
          <a:xfrm>
            <a:off x="9201549" y="407112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Подзаголовок</a:t>
            </a:r>
            <a:endParaRPr kumimoji="0" lang="en-ID" sz="1800" b="0" i="0" u="none" strike="noStrike" kern="1200" cap="none" spc="0" normalizeH="0" baseline="0" noProof="0" dirty="0">
              <a:ln>
                <a:noFill/>
              </a:ln>
              <a:solidFill>
                <a:srgbClr val="A3C95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E4771A5-AD39-4F22-A985-291F95AC7A28}"/>
              </a:ext>
            </a:extLst>
          </p:cNvPr>
          <p:cNvSpPr txBox="1"/>
          <p:nvPr/>
        </p:nvSpPr>
        <p:spPr>
          <a:xfrm>
            <a:off x="8247952" y="4071121"/>
            <a:ext cx="953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latin typeface="Paytone One"/>
                <a:ea typeface="+mn-ea"/>
                <a:cs typeface="+mn-cs"/>
              </a:rPr>
              <a:t>2021</a:t>
            </a:r>
            <a:endParaRPr kumimoji="0" lang="en-ID" sz="1800" b="0" i="0" u="none" strike="noStrike" kern="1200" cap="none" spc="0" normalizeH="0" baseline="0" noProof="0" dirty="0">
              <a:ln>
                <a:noFill/>
              </a:ln>
              <a:solidFill>
                <a:srgbClr val="A3C951"/>
              </a:solidFill>
              <a:effectLst/>
              <a:uLnTx/>
              <a:uFillTx/>
              <a:latin typeface="Paytone One"/>
              <a:ea typeface="+mn-ea"/>
              <a:cs typeface="+mn-cs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16C8036-7F79-4C96-9A25-FB5D283158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2" t="10062" r="10062" b="10062"/>
          <a:stretch>
            <a:fillRect/>
          </a:stretch>
        </p:blipFill>
        <p:spPr>
          <a:xfrm>
            <a:off x="677861" y="674732"/>
            <a:ext cx="2467429" cy="2467429"/>
          </a:xfrm>
          <a:custGeom>
            <a:avLst/>
            <a:gdLst>
              <a:gd name="connsiteX0" fmla="*/ 411246 w 2467429"/>
              <a:gd name="connsiteY0" fmla="*/ 0 h 2467429"/>
              <a:gd name="connsiteX1" fmla="*/ 2056183 w 2467429"/>
              <a:gd name="connsiteY1" fmla="*/ 0 h 2467429"/>
              <a:gd name="connsiteX2" fmla="*/ 2467429 w 2467429"/>
              <a:gd name="connsiteY2" fmla="*/ 411246 h 2467429"/>
              <a:gd name="connsiteX3" fmla="*/ 2467429 w 2467429"/>
              <a:gd name="connsiteY3" fmla="*/ 2056183 h 2467429"/>
              <a:gd name="connsiteX4" fmla="*/ 2056183 w 2467429"/>
              <a:gd name="connsiteY4" fmla="*/ 2467429 h 2467429"/>
              <a:gd name="connsiteX5" fmla="*/ 411246 w 2467429"/>
              <a:gd name="connsiteY5" fmla="*/ 2467429 h 2467429"/>
              <a:gd name="connsiteX6" fmla="*/ 0 w 2467429"/>
              <a:gd name="connsiteY6" fmla="*/ 2056183 h 2467429"/>
              <a:gd name="connsiteX7" fmla="*/ 0 w 2467429"/>
              <a:gd name="connsiteY7" fmla="*/ 411246 h 2467429"/>
              <a:gd name="connsiteX8" fmla="*/ 411246 w 2467429"/>
              <a:gd name="connsiteY8" fmla="*/ 0 h 2467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67429" h="2467429">
                <a:moveTo>
                  <a:pt x="411246" y="0"/>
                </a:moveTo>
                <a:lnTo>
                  <a:pt x="2056183" y="0"/>
                </a:lnTo>
                <a:cubicBezTo>
                  <a:pt x="2283308" y="0"/>
                  <a:pt x="2467429" y="184121"/>
                  <a:pt x="2467429" y="411246"/>
                </a:cubicBezTo>
                <a:lnTo>
                  <a:pt x="2467429" y="2056183"/>
                </a:lnTo>
                <a:cubicBezTo>
                  <a:pt x="2467429" y="2283308"/>
                  <a:pt x="2283308" y="2467429"/>
                  <a:pt x="2056183" y="2467429"/>
                </a:cubicBezTo>
                <a:lnTo>
                  <a:pt x="411246" y="2467429"/>
                </a:lnTo>
                <a:cubicBezTo>
                  <a:pt x="184121" y="2467429"/>
                  <a:pt x="0" y="2283308"/>
                  <a:pt x="0" y="2056183"/>
                </a:cubicBezTo>
                <a:lnTo>
                  <a:pt x="0" y="411246"/>
                </a:lnTo>
                <a:cubicBezTo>
                  <a:pt x="0" y="184121"/>
                  <a:pt x="184121" y="0"/>
                  <a:pt x="411246" y="0"/>
                </a:cubicBezTo>
                <a:close/>
              </a:path>
            </a:pathLst>
          </a:cu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6B7712D-8A58-4E1B-B122-D13E0199E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2" t="10062" r="10062" b="10062"/>
          <a:stretch>
            <a:fillRect/>
          </a:stretch>
        </p:blipFill>
        <p:spPr>
          <a:xfrm>
            <a:off x="4487976" y="3506723"/>
            <a:ext cx="2467429" cy="2467429"/>
          </a:xfrm>
          <a:custGeom>
            <a:avLst/>
            <a:gdLst>
              <a:gd name="connsiteX0" fmla="*/ 411246 w 2467429"/>
              <a:gd name="connsiteY0" fmla="*/ 0 h 2467429"/>
              <a:gd name="connsiteX1" fmla="*/ 2056183 w 2467429"/>
              <a:gd name="connsiteY1" fmla="*/ 0 h 2467429"/>
              <a:gd name="connsiteX2" fmla="*/ 2467429 w 2467429"/>
              <a:gd name="connsiteY2" fmla="*/ 411246 h 2467429"/>
              <a:gd name="connsiteX3" fmla="*/ 2467429 w 2467429"/>
              <a:gd name="connsiteY3" fmla="*/ 2056183 h 2467429"/>
              <a:gd name="connsiteX4" fmla="*/ 2056183 w 2467429"/>
              <a:gd name="connsiteY4" fmla="*/ 2467429 h 2467429"/>
              <a:gd name="connsiteX5" fmla="*/ 411246 w 2467429"/>
              <a:gd name="connsiteY5" fmla="*/ 2467429 h 2467429"/>
              <a:gd name="connsiteX6" fmla="*/ 0 w 2467429"/>
              <a:gd name="connsiteY6" fmla="*/ 2056183 h 2467429"/>
              <a:gd name="connsiteX7" fmla="*/ 0 w 2467429"/>
              <a:gd name="connsiteY7" fmla="*/ 411246 h 2467429"/>
              <a:gd name="connsiteX8" fmla="*/ 411246 w 2467429"/>
              <a:gd name="connsiteY8" fmla="*/ 0 h 2467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67429" h="2467429">
                <a:moveTo>
                  <a:pt x="411246" y="0"/>
                </a:moveTo>
                <a:lnTo>
                  <a:pt x="2056183" y="0"/>
                </a:lnTo>
                <a:cubicBezTo>
                  <a:pt x="2283308" y="0"/>
                  <a:pt x="2467429" y="184121"/>
                  <a:pt x="2467429" y="411246"/>
                </a:cubicBezTo>
                <a:lnTo>
                  <a:pt x="2467429" y="2056183"/>
                </a:lnTo>
                <a:cubicBezTo>
                  <a:pt x="2467429" y="2283308"/>
                  <a:pt x="2283308" y="2467429"/>
                  <a:pt x="2056183" y="2467429"/>
                </a:cubicBezTo>
                <a:lnTo>
                  <a:pt x="411246" y="2467429"/>
                </a:lnTo>
                <a:cubicBezTo>
                  <a:pt x="184121" y="2467429"/>
                  <a:pt x="0" y="2283308"/>
                  <a:pt x="0" y="2056183"/>
                </a:cubicBezTo>
                <a:lnTo>
                  <a:pt x="0" y="411246"/>
                </a:lnTo>
                <a:cubicBezTo>
                  <a:pt x="0" y="184121"/>
                  <a:pt x="184121" y="0"/>
                  <a:pt x="411246" y="0"/>
                </a:cubicBezTo>
                <a:close/>
              </a:path>
            </a:pathLst>
          </a:custGeom>
        </p:spPr>
      </p:pic>
      <p:sp>
        <p:nvSpPr>
          <p:cNvPr id="37" name="Freeform 6">
            <a:extLst>
              <a:ext uri="{FF2B5EF4-FFF2-40B4-BE49-F238E27FC236}">
                <a16:creationId xmlns:a16="http://schemas.microsoft.com/office/drawing/2014/main" id="{6AFB42B2-878A-4A01-8A62-99F3160CB737}"/>
              </a:ext>
            </a:extLst>
          </p:cNvPr>
          <p:cNvSpPr>
            <a:spLocks/>
          </p:cNvSpPr>
          <p:nvPr/>
        </p:nvSpPr>
        <p:spPr bwMode="auto">
          <a:xfrm rot="5775855">
            <a:off x="5914615" y="4925928"/>
            <a:ext cx="1608137" cy="1076325"/>
          </a:xfrm>
          <a:custGeom>
            <a:avLst/>
            <a:gdLst>
              <a:gd name="T0" fmla="*/ 89 w 426"/>
              <a:gd name="T1" fmla="*/ 51 h 285"/>
              <a:gd name="T2" fmla="*/ 187 w 426"/>
              <a:gd name="T3" fmla="*/ 27 h 285"/>
              <a:gd name="T4" fmla="*/ 250 w 426"/>
              <a:gd name="T5" fmla="*/ 133 h 285"/>
              <a:gd name="T6" fmla="*/ 347 w 426"/>
              <a:gd name="T7" fmla="*/ 102 h 285"/>
              <a:gd name="T8" fmla="*/ 313 w 426"/>
              <a:gd name="T9" fmla="*/ 246 h 285"/>
              <a:gd name="T10" fmla="*/ 89 w 426"/>
              <a:gd name="T11" fmla="*/ 51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6" h="285">
                <a:moveTo>
                  <a:pt x="89" y="51"/>
                </a:moveTo>
                <a:cubicBezTo>
                  <a:pt x="89" y="51"/>
                  <a:pt x="124" y="0"/>
                  <a:pt x="187" y="27"/>
                </a:cubicBezTo>
                <a:cubicBezTo>
                  <a:pt x="249" y="53"/>
                  <a:pt x="211" y="128"/>
                  <a:pt x="250" y="133"/>
                </a:cubicBezTo>
                <a:cubicBezTo>
                  <a:pt x="289" y="138"/>
                  <a:pt x="308" y="85"/>
                  <a:pt x="347" y="102"/>
                </a:cubicBezTo>
                <a:cubicBezTo>
                  <a:pt x="386" y="120"/>
                  <a:pt x="426" y="208"/>
                  <a:pt x="313" y="246"/>
                </a:cubicBezTo>
                <a:cubicBezTo>
                  <a:pt x="200" y="285"/>
                  <a:pt x="0" y="280"/>
                  <a:pt x="89" y="5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6" name="Oval 9">
            <a:extLst>
              <a:ext uri="{FF2B5EF4-FFF2-40B4-BE49-F238E27FC236}">
                <a16:creationId xmlns:a16="http://schemas.microsoft.com/office/drawing/2014/main" id="{AFC8C801-1F52-43F2-840C-5537188CC1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8575" y="5516691"/>
            <a:ext cx="328613" cy="3302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9684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36" grpId="0" animBg="1"/>
      <p:bldP spid="9" grpId="0" animBg="1"/>
      <p:bldP spid="15" grpId="0" animBg="1"/>
      <p:bldP spid="17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9" grpId="0"/>
      <p:bldP spid="37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4D6D33F9-32EA-451D-B7A3-78695688789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43" b="33643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7D0073A-5230-4A2D-BAE4-3336FEB2755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43" b="33643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79FDA8C-A1BA-46B4-8EA3-D8E9BB75453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25" b="33625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6F2BF838-2819-4FDF-9842-BC369034E6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25" b="33625"/>
          <a:stretch>
            <a:fillRect/>
          </a:stretch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AC199B-3A7B-41BB-B03F-44A11E8789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Заголовок слайда</a:t>
            </a:r>
            <a:endParaRPr lang="en-US" dirty="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A77C898-9EB7-4E8B-AFC7-E21C87BD00F8}"/>
              </a:ext>
            </a:extLst>
          </p:cNvPr>
          <p:cNvSpPr/>
          <p:nvPr/>
        </p:nvSpPr>
        <p:spPr>
          <a:xfrm>
            <a:off x="1344580" y="1817617"/>
            <a:ext cx="968347" cy="1359568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DCF7D9B-C84A-4D14-B915-AED7CDDE2D63}"/>
              </a:ext>
            </a:extLst>
          </p:cNvPr>
          <p:cNvSpPr txBox="1"/>
          <p:nvPr/>
        </p:nvSpPr>
        <p:spPr>
          <a:xfrm>
            <a:off x="1420783" y="2497401"/>
            <a:ext cx="759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01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52EE8684-69DF-4459-B1EF-AC887F208809}"/>
              </a:ext>
            </a:extLst>
          </p:cNvPr>
          <p:cNvSpPr/>
          <p:nvPr/>
        </p:nvSpPr>
        <p:spPr>
          <a:xfrm>
            <a:off x="1344580" y="3893064"/>
            <a:ext cx="968347" cy="1359568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5BDDD12-D8DA-428C-B591-A5BA41AF0FE6}"/>
              </a:ext>
            </a:extLst>
          </p:cNvPr>
          <p:cNvSpPr txBox="1"/>
          <p:nvPr/>
        </p:nvSpPr>
        <p:spPr>
          <a:xfrm>
            <a:off x="1420783" y="4572848"/>
            <a:ext cx="759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03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E2493960-DA58-4D5C-8661-8D12C2B24337}"/>
              </a:ext>
            </a:extLst>
          </p:cNvPr>
          <p:cNvSpPr/>
          <p:nvPr/>
        </p:nvSpPr>
        <p:spPr>
          <a:xfrm>
            <a:off x="7089469" y="1817617"/>
            <a:ext cx="968347" cy="1359568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01F7132-A79C-4BC0-A6E1-5FAE64B43004}"/>
              </a:ext>
            </a:extLst>
          </p:cNvPr>
          <p:cNvSpPr txBox="1"/>
          <p:nvPr/>
        </p:nvSpPr>
        <p:spPr>
          <a:xfrm>
            <a:off x="7165672" y="2497401"/>
            <a:ext cx="759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02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DC35362E-9552-460B-9AB0-90837EB4196A}"/>
              </a:ext>
            </a:extLst>
          </p:cNvPr>
          <p:cNvSpPr/>
          <p:nvPr/>
        </p:nvSpPr>
        <p:spPr>
          <a:xfrm>
            <a:off x="7089469" y="3893064"/>
            <a:ext cx="968347" cy="1359568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9D9C031-3BE2-44F4-A2D6-CA1D8A74AE38}"/>
              </a:ext>
            </a:extLst>
          </p:cNvPr>
          <p:cNvSpPr txBox="1"/>
          <p:nvPr/>
        </p:nvSpPr>
        <p:spPr>
          <a:xfrm>
            <a:off x="7181714" y="4572848"/>
            <a:ext cx="759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04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3E4B14A-4AE6-48B7-82E8-5E11D08993EC}"/>
              </a:ext>
            </a:extLst>
          </p:cNvPr>
          <p:cNvGrpSpPr/>
          <p:nvPr/>
        </p:nvGrpSpPr>
        <p:grpSpPr>
          <a:xfrm>
            <a:off x="1696082" y="2083438"/>
            <a:ext cx="296863" cy="296863"/>
            <a:chOff x="3405188" y="-792163"/>
            <a:chExt cx="296863" cy="296863"/>
          </a:xfrm>
          <a:solidFill>
            <a:schemeClr val="bg2"/>
          </a:solidFill>
        </p:grpSpPr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24FF2523-E3D9-4E34-AB0B-85EEB17D0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5188" y="-650875"/>
              <a:ext cx="196850" cy="155575"/>
            </a:xfrm>
            <a:custGeom>
              <a:avLst/>
              <a:gdLst>
                <a:gd name="T0" fmla="*/ 35 w 72"/>
                <a:gd name="T1" fmla="*/ 1 h 57"/>
                <a:gd name="T2" fmla="*/ 0 w 72"/>
                <a:gd name="T3" fmla="*/ 43 h 57"/>
                <a:gd name="T4" fmla="*/ 70 w 72"/>
                <a:gd name="T5" fmla="*/ 45 h 57"/>
                <a:gd name="T6" fmla="*/ 35 w 72"/>
                <a:gd name="T7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57">
                  <a:moveTo>
                    <a:pt x="35" y="1"/>
                  </a:moveTo>
                  <a:cubicBezTo>
                    <a:pt x="2" y="0"/>
                    <a:pt x="0" y="43"/>
                    <a:pt x="0" y="43"/>
                  </a:cubicBezTo>
                  <a:cubicBezTo>
                    <a:pt x="19" y="57"/>
                    <a:pt x="70" y="45"/>
                    <a:pt x="70" y="45"/>
                  </a:cubicBezTo>
                  <a:cubicBezTo>
                    <a:pt x="71" y="44"/>
                    <a:pt x="72" y="2"/>
                    <a:pt x="3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47" name="Freeform 6">
              <a:extLst>
                <a:ext uri="{FF2B5EF4-FFF2-40B4-BE49-F238E27FC236}">
                  <a16:creationId xmlns:a16="http://schemas.microsoft.com/office/drawing/2014/main" id="{0A45692F-6151-42EC-B8A9-9ACEA7487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1701" y="-760413"/>
              <a:ext cx="111125" cy="101600"/>
            </a:xfrm>
            <a:custGeom>
              <a:avLst/>
              <a:gdLst>
                <a:gd name="T0" fmla="*/ 31 w 41"/>
                <a:gd name="T1" fmla="*/ 5 h 37"/>
                <a:gd name="T2" fmla="*/ 18 w 41"/>
                <a:gd name="T3" fmla="*/ 1 h 37"/>
                <a:gd name="T4" fmla="*/ 1 w 41"/>
                <a:gd name="T5" fmla="*/ 20 h 37"/>
                <a:gd name="T6" fmla="*/ 21 w 41"/>
                <a:gd name="T7" fmla="*/ 36 h 37"/>
                <a:gd name="T8" fmla="*/ 36 w 41"/>
                <a:gd name="T9" fmla="*/ 26 h 37"/>
                <a:gd name="T10" fmla="*/ 31 w 41"/>
                <a:gd name="T11" fmla="*/ 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7">
                  <a:moveTo>
                    <a:pt x="31" y="5"/>
                  </a:moveTo>
                  <a:cubicBezTo>
                    <a:pt x="28" y="2"/>
                    <a:pt x="23" y="0"/>
                    <a:pt x="18" y="1"/>
                  </a:cubicBezTo>
                  <a:cubicBezTo>
                    <a:pt x="7" y="2"/>
                    <a:pt x="0" y="11"/>
                    <a:pt x="1" y="20"/>
                  </a:cubicBezTo>
                  <a:cubicBezTo>
                    <a:pt x="2" y="30"/>
                    <a:pt x="11" y="37"/>
                    <a:pt x="21" y="36"/>
                  </a:cubicBezTo>
                  <a:cubicBezTo>
                    <a:pt x="28" y="35"/>
                    <a:pt x="34" y="31"/>
                    <a:pt x="36" y="26"/>
                  </a:cubicBezTo>
                  <a:cubicBezTo>
                    <a:pt x="41" y="13"/>
                    <a:pt x="32" y="5"/>
                    <a:pt x="3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48" name="Freeform 7">
              <a:extLst>
                <a:ext uri="{FF2B5EF4-FFF2-40B4-BE49-F238E27FC236}">
                  <a16:creationId xmlns:a16="http://schemas.microsoft.com/office/drawing/2014/main" id="{49FFD4F7-F876-4259-A6D4-743D8D3FE4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29013" y="-792163"/>
              <a:ext cx="173038" cy="141288"/>
            </a:xfrm>
            <a:custGeom>
              <a:avLst/>
              <a:gdLst>
                <a:gd name="T0" fmla="*/ 42 w 64"/>
                <a:gd name="T1" fmla="*/ 0 h 52"/>
                <a:gd name="T2" fmla="*/ 20 w 64"/>
                <a:gd name="T3" fmla="*/ 0 h 52"/>
                <a:gd name="T4" fmla="*/ 0 w 64"/>
                <a:gd name="T5" fmla="*/ 14 h 52"/>
                <a:gd name="T6" fmla="*/ 8 w 64"/>
                <a:gd name="T7" fmla="*/ 24 h 52"/>
                <a:gd name="T8" fmla="*/ 7 w 64"/>
                <a:gd name="T9" fmla="*/ 40 h 52"/>
                <a:gd name="T10" fmla="*/ 15 w 64"/>
                <a:gd name="T11" fmla="*/ 44 h 52"/>
                <a:gd name="T12" fmla="*/ 8 w 64"/>
                <a:gd name="T13" fmla="*/ 52 h 52"/>
                <a:gd name="T14" fmla="*/ 27 w 64"/>
                <a:gd name="T15" fmla="*/ 45 h 52"/>
                <a:gd name="T16" fmla="*/ 42 w 64"/>
                <a:gd name="T17" fmla="*/ 45 h 52"/>
                <a:gd name="T18" fmla="*/ 64 w 64"/>
                <a:gd name="T19" fmla="*/ 23 h 52"/>
                <a:gd name="T20" fmla="*/ 64 w 64"/>
                <a:gd name="T21" fmla="*/ 22 h 52"/>
                <a:gd name="T22" fmla="*/ 42 w 64"/>
                <a:gd name="T23" fmla="*/ 0 h 52"/>
                <a:gd name="T24" fmla="*/ 48 w 64"/>
                <a:gd name="T25" fmla="*/ 29 h 52"/>
                <a:gd name="T26" fmla="*/ 14 w 64"/>
                <a:gd name="T27" fmla="*/ 29 h 52"/>
                <a:gd name="T28" fmla="*/ 14 w 64"/>
                <a:gd name="T29" fmla="*/ 24 h 52"/>
                <a:gd name="T30" fmla="*/ 48 w 64"/>
                <a:gd name="T31" fmla="*/ 24 h 52"/>
                <a:gd name="T32" fmla="*/ 48 w 64"/>
                <a:gd name="T33" fmla="*/ 29 h 52"/>
                <a:gd name="T34" fmla="*/ 48 w 64"/>
                <a:gd name="T35" fmla="*/ 20 h 52"/>
                <a:gd name="T36" fmla="*/ 14 w 64"/>
                <a:gd name="T37" fmla="*/ 20 h 52"/>
                <a:gd name="T38" fmla="*/ 14 w 64"/>
                <a:gd name="T39" fmla="*/ 16 h 52"/>
                <a:gd name="T40" fmla="*/ 48 w 64"/>
                <a:gd name="T41" fmla="*/ 16 h 52"/>
                <a:gd name="T42" fmla="*/ 48 w 64"/>
                <a:gd name="T43" fmla="*/ 2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" h="52">
                  <a:moveTo>
                    <a:pt x="4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1" y="0"/>
                    <a:pt x="3" y="6"/>
                    <a:pt x="0" y="14"/>
                  </a:cubicBezTo>
                  <a:cubicBezTo>
                    <a:pt x="2" y="15"/>
                    <a:pt x="6" y="18"/>
                    <a:pt x="8" y="24"/>
                  </a:cubicBezTo>
                  <a:cubicBezTo>
                    <a:pt x="10" y="29"/>
                    <a:pt x="10" y="35"/>
                    <a:pt x="7" y="40"/>
                  </a:cubicBezTo>
                  <a:cubicBezTo>
                    <a:pt x="9" y="42"/>
                    <a:pt x="11" y="43"/>
                    <a:pt x="15" y="4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54" y="45"/>
                    <a:pt x="64" y="35"/>
                    <a:pt x="64" y="23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4" y="10"/>
                    <a:pt x="54" y="0"/>
                    <a:pt x="42" y="0"/>
                  </a:cubicBezTo>
                  <a:close/>
                  <a:moveTo>
                    <a:pt x="48" y="29"/>
                  </a:moveTo>
                  <a:cubicBezTo>
                    <a:pt x="14" y="29"/>
                    <a:pt x="14" y="29"/>
                    <a:pt x="14" y="29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48" y="24"/>
                    <a:pt x="48" y="24"/>
                    <a:pt x="48" y="24"/>
                  </a:cubicBezTo>
                  <a:lnTo>
                    <a:pt x="48" y="29"/>
                  </a:lnTo>
                  <a:close/>
                  <a:moveTo>
                    <a:pt x="48" y="20"/>
                  </a:moveTo>
                  <a:cubicBezTo>
                    <a:pt x="14" y="20"/>
                    <a:pt x="14" y="20"/>
                    <a:pt x="14" y="20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48" y="16"/>
                    <a:pt x="48" y="16"/>
                    <a:pt x="48" y="16"/>
                  </a:cubicBezTo>
                  <a:lnTo>
                    <a:pt x="4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9C56590-19C4-4F9E-AD0F-4E22705FA227}"/>
              </a:ext>
            </a:extLst>
          </p:cNvPr>
          <p:cNvGrpSpPr/>
          <p:nvPr/>
        </p:nvGrpSpPr>
        <p:grpSpPr>
          <a:xfrm>
            <a:off x="7435177" y="4201832"/>
            <a:ext cx="307975" cy="220663"/>
            <a:chOff x="11777663" y="1736725"/>
            <a:chExt cx="307975" cy="220663"/>
          </a:xfrm>
          <a:solidFill>
            <a:schemeClr val="bg2"/>
          </a:solidFill>
        </p:grpSpPr>
        <p:sp>
          <p:nvSpPr>
            <p:cNvPr id="50" name="Freeform 8">
              <a:extLst>
                <a:ext uri="{FF2B5EF4-FFF2-40B4-BE49-F238E27FC236}">
                  <a16:creationId xmlns:a16="http://schemas.microsoft.com/office/drawing/2014/main" id="{D21653A1-C4DE-44DA-9147-4DE4BA231E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77663" y="1744663"/>
              <a:ext cx="212725" cy="212725"/>
            </a:xfrm>
            <a:custGeom>
              <a:avLst/>
              <a:gdLst>
                <a:gd name="T0" fmla="*/ 75 w 78"/>
                <a:gd name="T1" fmla="*/ 31 h 78"/>
                <a:gd name="T2" fmla="*/ 71 w 78"/>
                <a:gd name="T3" fmla="*/ 31 h 78"/>
                <a:gd name="T4" fmla="*/ 67 w 78"/>
                <a:gd name="T5" fmla="*/ 22 h 78"/>
                <a:gd name="T6" fmla="*/ 70 w 78"/>
                <a:gd name="T7" fmla="*/ 19 h 78"/>
                <a:gd name="T8" fmla="*/ 70 w 78"/>
                <a:gd name="T9" fmla="*/ 15 h 78"/>
                <a:gd name="T10" fmla="*/ 62 w 78"/>
                <a:gd name="T11" fmla="*/ 7 h 78"/>
                <a:gd name="T12" fmla="*/ 58 w 78"/>
                <a:gd name="T13" fmla="*/ 7 h 78"/>
                <a:gd name="T14" fmla="*/ 55 w 78"/>
                <a:gd name="T15" fmla="*/ 10 h 78"/>
                <a:gd name="T16" fmla="*/ 48 w 78"/>
                <a:gd name="T17" fmla="*/ 6 h 78"/>
                <a:gd name="T18" fmla="*/ 48 w 78"/>
                <a:gd name="T19" fmla="*/ 3 h 78"/>
                <a:gd name="T20" fmla="*/ 45 w 78"/>
                <a:gd name="T21" fmla="*/ 0 h 78"/>
                <a:gd name="T22" fmla="*/ 33 w 78"/>
                <a:gd name="T23" fmla="*/ 0 h 78"/>
                <a:gd name="T24" fmla="*/ 31 w 78"/>
                <a:gd name="T25" fmla="*/ 3 h 78"/>
                <a:gd name="T26" fmla="*/ 31 w 78"/>
                <a:gd name="T27" fmla="*/ 6 h 78"/>
                <a:gd name="T28" fmla="*/ 21 w 78"/>
                <a:gd name="T29" fmla="*/ 9 h 78"/>
                <a:gd name="T30" fmla="*/ 19 w 78"/>
                <a:gd name="T31" fmla="*/ 8 h 78"/>
                <a:gd name="T32" fmla="*/ 15 w 78"/>
                <a:gd name="T33" fmla="*/ 8 h 78"/>
                <a:gd name="T34" fmla="*/ 7 w 78"/>
                <a:gd name="T35" fmla="*/ 16 h 78"/>
                <a:gd name="T36" fmla="*/ 7 w 78"/>
                <a:gd name="T37" fmla="*/ 20 h 78"/>
                <a:gd name="T38" fmla="*/ 9 w 78"/>
                <a:gd name="T39" fmla="*/ 21 h 78"/>
                <a:gd name="T40" fmla="*/ 5 w 78"/>
                <a:gd name="T41" fmla="*/ 31 h 78"/>
                <a:gd name="T42" fmla="*/ 3 w 78"/>
                <a:gd name="T43" fmla="*/ 31 h 78"/>
                <a:gd name="T44" fmla="*/ 0 w 78"/>
                <a:gd name="T45" fmla="*/ 33 h 78"/>
                <a:gd name="T46" fmla="*/ 0 w 78"/>
                <a:gd name="T47" fmla="*/ 45 h 78"/>
                <a:gd name="T48" fmla="*/ 3 w 78"/>
                <a:gd name="T49" fmla="*/ 48 h 78"/>
                <a:gd name="T50" fmla="*/ 5 w 78"/>
                <a:gd name="T51" fmla="*/ 48 h 78"/>
                <a:gd name="T52" fmla="*/ 10 w 78"/>
                <a:gd name="T53" fmla="*/ 57 h 78"/>
                <a:gd name="T54" fmla="*/ 8 w 78"/>
                <a:gd name="T55" fmla="*/ 59 h 78"/>
                <a:gd name="T56" fmla="*/ 8 w 78"/>
                <a:gd name="T57" fmla="*/ 63 h 78"/>
                <a:gd name="T58" fmla="*/ 16 w 78"/>
                <a:gd name="T59" fmla="*/ 71 h 78"/>
                <a:gd name="T60" fmla="*/ 20 w 78"/>
                <a:gd name="T61" fmla="*/ 71 h 78"/>
                <a:gd name="T62" fmla="*/ 22 w 78"/>
                <a:gd name="T63" fmla="*/ 69 h 78"/>
                <a:gd name="T64" fmla="*/ 31 w 78"/>
                <a:gd name="T65" fmla="*/ 72 h 78"/>
                <a:gd name="T66" fmla="*/ 31 w 78"/>
                <a:gd name="T67" fmla="*/ 75 h 78"/>
                <a:gd name="T68" fmla="*/ 33 w 78"/>
                <a:gd name="T69" fmla="*/ 78 h 78"/>
                <a:gd name="T70" fmla="*/ 45 w 78"/>
                <a:gd name="T71" fmla="*/ 78 h 78"/>
                <a:gd name="T72" fmla="*/ 48 w 78"/>
                <a:gd name="T73" fmla="*/ 75 h 78"/>
                <a:gd name="T74" fmla="*/ 48 w 78"/>
                <a:gd name="T75" fmla="*/ 71 h 78"/>
                <a:gd name="T76" fmla="*/ 56 w 78"/>
                <a:gd name="T77" fmla="*/ 67 h 78"/>
                <a:gd name="T78" fmla="*/ 59 w 78"/>
                <a:gd name="T79" fmla="*/ 70 h 78"/>
                <a:gd name="T80" fmla="*/ 63 w 78"/>
                <a:gd name="T81" fmla="*/ 70 h 78"/>
                <a:gd name="T82" fmla="*/ 71 w 78"/>
                <a:gd name="T83" fmla="*/ 62 h 78"/>
                <a:gd name="T84" fmla="*/ 71 w 78"/>
                <a:gd name="T85" fmla="*/ 58 h 78"/>
                <a:gd name="T86" fmla="*/ 67 w 78"/>
                <a:gd name="T87" fmla="*/ 55 h 78"/>
                <a:gd name="T88" fmla="*/ 70 w 78"/>
                <a:gd name="T89" fmla="*/ 48 h 78"/>
                <a:gd name="T90" fmla="*/ 75 w 78"/>
                <a:gd name="T91" fmla="*/ 48 h 78"/>
                <a:gd name="T92" fmla="*/ 78 w 78"/>
                <a:gd name="T93" fmla="*/ 45 h 78"/>
                <a:gd name="T94" fmla="*/ 78 w 78"/>
                <a:gd name="T95" fmla="*/ 33 h 78"/>
                <a:gd name="T96" fmla="*/ 75 w 78"/>
                <a:gd name="T97" fmla="*/ 31 h 78"/>
                <a:gd name="T98" fmla="*/ 38 w 78"/>
                <a:gd name="T99" fmla="*/ 57 h 78"/>
                <a:gd name="T100" fmla="*/ 20 w 78"/>
                <a:gd name="T101" fmla="*/ 39 h 78"/>
                <a:gd name="T102" fmla="*/ 38 w 78"/>
                <a:gd name="T103" fmla="*/ 20 h 78"/>
                <a:gd name="T104" fmla="*/ 56 w 78"/>
                <a:gd name="T105" fmla="*/ 39 h 78"/>
                <a:gd name="T106" fmla="*/ 38 w 78"/>
                <a:gd name="T107" fmla="*/ 5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8" h="78">
                  <a:moveTo>
                    <a:pt x="75" y="31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70" y="28"/>
                    <a:pt x="69" y="25"/>
                    <a:pt x="67" y="22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1" y="18"/>
                    <a:pt x="71" y="16"/>
                    <a:pt x="70" y="15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1" y="6"/>
                    <a:pt x="59" y="6"/>
                    <a:pt x="58" y="7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3" y="8"/>
                    <a:pt x="50" y="7"/>
                    <a:pt x="48" y="6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2"/>
                    <a:pt x="46" y="0"/>
                    <a:pt x="4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0"/>
                    <a:pt x="31" y="2"/>
                    <a:pt x="31" y="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27" y="6"/>
                    <a:pt x="24" y="8"/>
                    <a:pt x="21" y="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7"/>
                    <a:pt x="16" y="7"/>
                    <a:pt x="15" y="8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7"/>
                    <a:pt x="6" y="19"/>
                    <a:pt x="7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7" y="24"/>
                    <a:pt x="6" y="27"/>
                    <a:pt x="5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31"/>
                    <a:pt x="0" y="32"/>
                    <a:pt x="0" y="3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6"/>
                    <a:pt x="2" y="48"/>
                    <a:pt x="3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6" y="51"/>
                    <a:pt x="8" y="54"/>
                    <a:pt x="10" y="57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7" y="60"/>
                    <a:pt x="7" y="62"/>
                    <a:pt x="8" y="6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7" y="72"/>
                    <a:pt x="19" y="72"/>
                    <a:pt x="20" y="71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0"/>
                    <a:pt x="28" y="71"/>
                    <a:pt x="31" y="72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7"/>
                    <a:pt x="32" y="78"/>
                    <a:pt x="33" y="78"/>
                  </a:cubicBezTo>
                  <a:cubicBezTo>
                    <a:pt x="45" y="78"/>
                    <a:pt x="45" y="78"/>
                    <a:pt x="45" y="78"/>
                  </a:cubicBezTo>
                  <a:cubicBezTo>
                    <a:pt x="46" y="78"/>
                    <a:pt x="48" y="77"/>
                    <a:pt x="48" y="75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0"/>
                    <a:pt x="53" y="69"/>
                    <a:pt x="56" y="67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60" y="71"/>
                    <a:pt x="62" y="71"/>
                    <a:pt x="63" y="70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2" y="61"/>
                    <a:pt x="72" y="59"/>
                    <a:pt x="71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9" y="52"/>
                    <a:pt x="70" y="50"/>
                    <a:pt x="70" y="48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77" y="48"/>
                    <a:pt x="78" y="46"/>
                    <a:pt x="78" y="45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78" y="32"/>
                    <a:pt x="77" y="31"/>
                    <a:pt x="75" y="31"/>
                  </a:cubicBezTo>
                  <a:close/>
                  <a:moveTo>
                    <a:pt x="38" y="57"/>
                  </a:moveTo>
                  <a:cubicBezTo>
                    <a:pt x="28" y="57"/>
                    <a:pt x="20" y="49"/>
                    <a:pt x="20" y="39"/>
                  </a:cubicBezTo>
                  <a:cubicBezTo>
                    <a:pt x="20" y="29"/>
                    <a:pt x="28" y="20"/>
                    <a:pt x="38" y="20"/>
                  </a:cubicBezTo>
                  <a:cubicBezTo>
                    <a:pt x="48" y="20"/>
                    <a:pt x="56" y="29"/>
                    <a:pt x="56" y="39"/>
                  </a:cubicBezTo>
                  <a:cubicBezTo>
                    <a:pt x="56" y="49"/>
                    <a:pt x="48" y="57"/>
                    <a:pt x="38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51" name="Freeform 9">
              <a:extLst>
                <a:ext uri="{FF2B5EF4-FFF2-40B4-BE49-F238E27FC236}">
                  <a16:creationId xmlns:a16="http://schemas.microsoft.com/office/drawing/2014/main" id="{0440658F-D6E2-4200-ADD9-D9113AB1D1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974513" y="1736725"/>
              <a:ext cx="111125" cy="114300"/>
            </a:xfrm>
            <a:custGeom>
              <a:avLst/>
              <a:gdLst>
                <a:gd name="T0" fmla="*/ 37 w 41"/>
                <a:gd name="T1" fmla="*/ 11 h 42"/>
                <a:gd name="T2" fmla="*/ 35 w 41"/>
                <a:gd name="T3" fmla="*/ 12 h 42"/>
                <a:gd name="T4" fmla="*/ 32 w 41"/>
                <a:gd name="T5" fmla="*/ 8 h 42"/>
                <a:gd name="T6" fmla="*/ 33 w 41"/>
                <a:gd name="T7" fmla="*/ 6 h 42"/>
                <a:gd name="T8" fmla="*/ 32 w 41"/>
                <a:gd name="T9" fmla="*/ 4 h 42"/>
                <a:gd name="T10" fmla="*/ 27 w 41"/>
                <a:gd name="T11" fmla="*/ 1 h 42"/>
                <a:gd name="T12" fmla="*/ 25 w 41"/>
                <a:gd name="T13" fmla="*/ 2 h 42"/>
                <a:gd name="T14" fmla="*/ 24 w 41"/>
                <a:gd name="T15" fmla="*/ 4 h 42"/>
                <a:gd name="T16" fmla="*/ 19 w 41"/>
                <a:gd name="T17" fmla="*/ 3 h 42"/>
                <a:gd name="T18" fmla="*/ 19 w 41"/>
                <a:gd name="T19" fmla="*/ 2 h 42"/>
                <a:gd name="T20" fmla="*/ 17 w 41"/>
                <a:gd name="T21" fmla="*/ 1 h 42"/>
                <a:gd name="T22" fmla="*/ 11 w 41"/>
                <a:gd name="T23" fmla="*/ 3 h 42"/>
                <a:gd name="T24" fmla="*/ 10 w 41"/>
                <a:gd name="T25" fmla="*/ 4 h 42"/>
                <a:gd name="T26" fmla="*/ 11 w 41"/>
                <a:gd name="T27" fmla="*/ 6 h 42"/>
                <a:gd name="T28" fmla="*/ 6 w 41"/>
                <a:gd name="T29" fmla="*/ 9 h 42"/>
                <a:gd name="T30" fmla="*/ 5 w 41"/>
                <a:gd name="T31" fmla="*/ 9 h 42"/>
                <a:gd name="T32" fmla="*/ 3 w 41"/>
                <a:gd name="T33" fmla="*/ 9 h 42"/>
                <a:gd name="T34" fmla="*/ 1 w 41"/>
                <a:gd name="T35" fmla="*/ 15 h 42"/>
                <a:gd name="T36" fmla="*/ 1 w 41"/>
                <a:gd name="T37" fmla="*/ 17 h 42"/>
                <a:gd name="T38" fmla="*/ 2 w 41"/>
                <a:gd name="T39" fmla="*/ 17 h 42"/>
                <a:gd name="T40" fmla="*/ 2 w 41"/>
                <a:gd name="T41" fmla="*/ 22 h 42"/>
                <a:gd name="T42" fmla="*/ 1 w 41"/>
                <a:gd name="T43" fmla="*/ 23 h 42"/>
                <a:gd name="T44" fmla="*/ 0 w 41"/>
                <a:gd name="T45" fmla="*/ 24 h 42"/>
                <a:gd name="T46" fmla="*/ 2 w 41"/>
                <a:gd name="T47" fmla="*/ 30 h 42"/>
                <a:gd name="T48" fmla="*/ 4 w 41"/>
                <a:gd name="T49" fmla="*/ 31 h 42"/>
                <a:gd name="T50" fmla="*/ 5 w 41"/>
                <a:gd name="T51" fmla="*/ 31 h 42"/>
                <a:gd name="T52" fmla="*/ 8 w 41"/>
                <a:gd name="T53" fmla="*/ 35 h 42"/>
                <a:gd name="T54" fmla="*/ 8 w 41"/>
                <a:gd name="T55" fmla="*/ 36 h 42"/>
                <a:gd name="T56" fmla="*/ 9 w 41"/>
                <a:gd name="T57" fmla="*/ 38 h 42"/>
                <a:gd name="T58" fmla="*/ 14 w 41"/>
                <a:gd name="T59" fmla="*/ 41 h 42"/>
                <a:gd name="T60" fmla="*/ 16 w 41"/>
                <a:gd name="T61" fmla="*/ 40 h 42"/>
                <a:gd name="T62" fmla="*/ 17 w 41"/>
                <a:gd name="T63" fmla="*/ 39 h 42"/>
                <a:gd name="T64" fmla="*/ 21 w 41"/>
                <a:gd name="T65" fmla="*/ 39 h 42"/>
                <a:gd name="T66" fmla="*/ 22 w 41"/>
                <a:gd name="T67" fmla="*/ 41 h 42"/>
                <a:gd name="T68" fmla="*/ 24 w 41"/>
                <a:gd name="T69" fmla="*/ 41 h 42"/>
                <a:gd name="T70" fmla="*/ 29 w 41"/>
                <a:gd name="T71" fmla="*/ 40 h 42"/>
                <a:gd name="T72" fmla="*/ 30 w 41"/>
                <a:gd name="T73" fmla="*/ 38 h 42"/>
                <a:gd name="T74" fmla="*/ 30 w 41"/>
                <a:gd name="T75" fmla="*/ 36 h 42"/>
                <a:gd name="T76" fmla="*/ 33 w 41"/>
                <a:gd name="T77" fmla="*/ 32 h 42"/>
                <a:gd name="T78" fmla="*/ 35 w 41"/>
                <a:gd name="T79" fmla="*/ 34 h 42"/>
                <a:gd name="T80" fmla="*/ 37 w 41"/>
                <a:gd name="T81" fmla="*/ 33 h 42"/>
                <a:gd name="T82" fmla="*/ 40 w 41"/>
                <a:gd name="T83" fmla="*/ 27 h 42"/>
                <a:gd name="T84" fmla="*/ 39 w 41"/>
                <a:gd name="T85" fmla="*/ 26 h 42"/>
                <a:gd name="T86" fmla="*/ 37 w 41"/>
                <a:gd name="T87" fmla="*/ 24 h 42"/>
                <a:gd name="T88" fmla="*/ 37 w 41"/>
                <a:gd name="T89" fmla="*/ 20 h 42"/>
                <a:gd name="T90" fmla="*/ 40 w 41"/>
                <a:gd name="T91" fmla="*/ 20 h 42"/>
                <a:gd name="T92" fmla="*/ 41 w 41"/>
                <a:gd name="T93" fmla="*/ 18 h 42"/>
                <a:gd name="T94" fmla="*/ 39 w 41"/>
                <a:gd name="T95" fmla="*/ 12 h 42"/>
                <a:gd name="T96" fmla="*/ 37 w 41"/>
                <a:gd name="T97" fmla="*/ 11 h 42"/>
                <a:gd name="T98" fmla="*/ 22 w 41"/>
                <a:gd name="T99" fmla="*/ 30 h 42"/>
                <a:gd name="T100" fmla="*/ 10 w 41"/>
                <a:gd name="T101" fmla="*/ 24 h 42"/>
                <a:gd name="T102" fmla="*/ 17 w 41"/>
                <a:gd name="T103" fmla="*/ 12 h 42"/>
                <a:gd name="T104" fmla="*/ 29 w 41"/>
                <a:gd name="T105" fmla="*/ 18 h 42"/>
                <a:gd name="T106" fmla="*/ 22 w 41"/>
                <a:gd name="T107" fmla="*/ 3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" h="42">
                  <a:moveTo>
                    <a:pt x="37" y="11"/>
                  </a:moveTo>
                  <a:cubicBezTo>
                    <a:pt x="35" y="12"/>
                    <a:pt x="35" y="12"/>
                    <a:pt x="35" y="12"/>
                  </a:cubicBezTo>
                  <a:cubicBezTo>
                    <a:pt x="34" y="10"/>
                    <a:pt x="33" y="9"/>
                    <a:pt x="32" y="8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5"/>
                    <a:pt x="33" y="4"/>
                    <a:pt x="32" y="4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1"/>
                    <a:pt x="25" y="1"/>
                    <a:pt x="25" y="2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2" y="3"/>
                    <a:pt x="21" y="3"/>
                    <a:pt x="19" y="3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8" y="0"/>
                    <a:pt x="17" y="1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6"/>
                    <a:pt x="8" y="8"/>
                    <a:pt x="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4" y="9"/>
                    <a:pt x="3" y="9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1" y="16"/>
                    <a:pt x="1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9"/>
                    <a:pt x="2" y="20"/>
                    <a:pt x="2" y="22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1"/>
                    <a:pt x="3" y="31"/>
                    <a:pt x="4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6" y="32"/>
                    <a:pt x="7" y="34"/>
                    <a:pt x="8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8" y="38"/>
                    <a:pt x="9" y="38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5" y="41"/>
                    <a:pt x="16" y="41"/>
                    <a:pt x="16" y="40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8" y="39"/>
                    <a:pt x="20" y="39"/>
                    <a:pt x="21" y="39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3" y="42"/>
                    <a:pt x="24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30" y="39"/>
                    <a:pt x="31" y="39"/>
                    <a:pt x="30" y="38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35"/>
                    <a:pt x="32" y="34"/>
                    <a:pt x="33" y="32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6" y="34"/>
                    <a:pt x="37" y="34"/>
                    <a:pt x="37" y="33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6"/>
                    <a:pt x="39" y="26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3"/>
                    <a:pt x="37" y="22"/>
                    <a:pt x="37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1" y="19"/>
                    <a:pt x="41" y="18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1"/>
                    <a:pt x="38" y="11"/>
                    <a:pt x="37" y="11"/>
                  </a:cubicBezTo>
                  <a:close/>
                  <a:moveTo>
                    <a:pt x="22" y="30"/>
                  </a:moveTo>
                  <a:cubicBezTo>
                    <a:pt x="17" y="32"/>
                    <a:pt x="12" y="29"/>
                    <a:pt x="10" y="24"/>
                  </a:cubicBezTo>
                  <a:cubicBezTo>
                    <a:pt x="9" y="19"/>
                    <a:pt x="12" y="13"/>
                    <a:pt x="17" y="12"/>
                  </a:cubicBezTo>
                  <a:cubicBezTo>
                    <a:pt x="22" y="10"/>
                    <a:pt x="27" y="13"/>
                    <a:pt x="29" y="18"/>
                  </a:cubicBezTo>
                  <a:cubicBezTo>
                    <a:pt x="30" y="23"/>
                    <a:pt x="27" y="29"/>
                    <a:pt x="2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</p:grpSp>
      <p:sp>
        <p:nvSpPr>
          <p:cNvPr id="52" name="Freeform 10">
            <a:extLst>
              <a:ext uri="{FF2B5EF4-FFF2-40B4-BE49-F238E27FC236}">
                <a16:creationId xmlns:a16="http://schemas.microsoft.com/office/drawing/2014/main" id="{1F76C515-238F-4BFD-B782-D6B665F2A76E}"/>
              </a:ext>
            </a:extLst>
          </p:cNvPr>
          <p:cNvSpPr>
            <a:spLocks noEditPoints="1"/>
          </p:cNvSpPr>
          <p:nvPr/>
        </p:nvSpPr>
        <p:spPr bwMode="auto">
          <a:xfrm>
            <a:off x="1684969" y="4134248"/>
            <a:ext cx="219075" cy="312738"/>
          </a:xfrm>
          <a:custGeom>
            <a:avLst/>
            <a:gdLst>
              <a:gd name="T0" fmla="*/ 65 w 80"/>
              <a:gd name="T1" fmla="*/ 48 h 115"/>
              <a:gd name="T2" fmla="*/ 22 w 80"/>
              <a:gd name="T3" fmla="*/ 48 h 115"/>
              <a:gd name="T4" fmla="*/ 22 w 80"/>
              <a:gd name="T5" fmla="*/ 44 h 115"/>
              <a:gd name="T6" fmla="*/ 22 w 80"/>
              <a:gd name="T7" fmla="*/ 33 h 115"/>
              <a:gd name="T8" fmla="*/ 39 w 80"/>
              <a:gd name="T9" fmla="*/ 11 h 115"/>
              <a:gd name="T10" fmla="*/ 56 w 80"/>
              <a:gd name="T11" fmla="*/ 33 h 115"/>
              <a:gd name="T12" fmla="*/ 66 w 80"/>
              <a:gd name="T13" fmla="*/ 33 h 115"/>
              <a:gd name="T14" fmla="*/ 66 w 80"/>
              <a:gd name="T15" fmla="*/ 32 h 115"/>
              <a:gd name="T16" fmla="*/ 39 w 80"/>
              <a:gd name="T17" fmla="*/ 0 h 115"/>
              <a:gd name="T18" fmla="*/ 12 w 80"/>
              <a:gd name="T19" fmla="*/ 33 h 115"/>
              <a:gd name="T20" fmla="*/ 12 w 80"/>
              <a:gd name="T21" fmla="*/ 48 h 115"/>
              <a:gd name="T22" fmla="*/ 0 w 80"/>
              <a:gd name="T23" fmla="*/ 62 h 115"/>
              <a:gd name="T24" fmla="*/ 0 w 80"/>
              <a:gd name="T25" fmla="*/ 100 h 115"/>
              <a:gd name="T26" fmla="*/ 14 w 80"/>
              <a:gd name="T27" fmla="*/ 115 h 115"/>
              <a:gd name="T28" fmla="*/ 66 w 80"/>
              <a:gd name="T29" fmla="*/ 114 h 115"/>
              <a:gd name="T30" fmla="*/ 80 w 80"/>
              <a:gd name="T31" fmla="*/ 100 h 115"/>
              <a:gd name="T32" fmla="*/ 80 w 80"/>
              <a:gd name="T33" fmla="*/ 62 h 115"/>
              <a:gd name="T34" fmla="*/ 65 w 80"/>
              <a:gd name="T35" fmla="*/ 48 h 115"/>
              <a:gd name="T36" fmla="*/ 45 w 80"/>
              <a:gd name="T37" fmla="*/ 80 h 115"/>
              <a:gd name="T38" fmla="*/ 48 w 80"/>
              <a:gd name="T39" fmla="*/ 94 h 115"/>
              <a:gd name="T40" fmla="*/ 40 w 80"/>
              <a:gd name="T41" fmla="*/ 103 h 115"/>
              <a:gd name="T42" fmla="*/ 33 w 80"/>
              <a:gd name="T43" fmla="*/ 94 h 115"/>
              <a:gd name="T44" fmla="*/ 36 w 80"/>
              <a:gd name="T45" fmla="*/ 80 h 115"/>
              <a:gd name="T46" fmla="*/ 31 w 80"/>
              <a:gd name="T47" fmla="*/ 72 h 115"/>
              <a:gd name="T48" fmla="*/ 40 w 80"/>
              <a:gd name="T49" fmla="*/ 63 h 115"/>
              <a:gd name="T50" fmla="*/ 50 w 80"/>
              <a:gd name="T51" fmla="*/ 72 h 115"/>
              <a:gd name="T52" fmla="*/ 45 w 80"/>
              <a:gd name="T53" fmla="*/ 80 h 115"/>
              <a:gd name="T54" fmla="*/ 45 w 80"/>
              <a:gd name="T55" fmla="*/ 8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0" h="115">
                <a:moveTo>
                  <a:pt x="65" y="48"/>
                </a:moveTo>
                <a:cubicBezTo>
                  <a:pt x="22" y="48"/>
                  <a:pt x="22" y="48"/>
                  <a:pt x="22" y="48"/>
                </a:cubicBezTo>
                <a:cubicBezTo>
                  <a:pt x="22" y="47"/>
                  <a:pt x="22" y="45"/>
                  <a:pt x="22" y="44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21"/>
                  <a:pt x="30" y="11"/>
                  <a:pt x="39" y="11"/>
                </a:cubicBezTo>
                <a:cubicBezTo>
                  <a:pt x="48" y="11"/>
                  <a:pt x="56" y="21"/>
                  <a:pt x="56" y="33"/>
                </a:cubicBezTo>
                <a:cubicBezTo>
                  <a:pt x="66" y="33"/>
                  <a:pt x="66" y="33"/>
                  <a:pt x="66" y="33"/>
                </a:cubicBezTo>
                <a:cubicBezTo>
                  <a:pt x="66" y="32"/>
                  <a:pt x="66" y="32"/>
                  <a:pt x="66" y="32"/>
                </a:cubicBezTo>
                <a:cubicBezTo>
                  <a:pt x="66" y="15"/>
                  <a:pt x="54" y="0"/>
                  <a:pt x="39" y="0"/>
                </a:cubicBezTo>
                <a:cubicBezTo>
                  <a:pt x="24" y="0"/>
                  <a:pt x="12" y="15"/>
                  <a:pt x="12" y="33"/>
                </a:cubicBezTo>
                <a:cubicBezTo>
                  <a:pt x="12" y="48"/>
                  <a:pt x="12" y="48"/>
                  <a:pt x="12" y="48"/>
                </a:cubicBezTo>
                <a:cubicBezTo>
                  <a:pt x="5" y="49"/>
                  <a:pt x="0" y="55"/>
                  <a:pt x="0" y="6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8"/>
                  <a:pt x="6" y="115"/>
                  <a:pt x="14" y="115"/>
                </a:cubicBezTo>
                <a:cubicBezTo>
                  <a:pt x="66" y="114"/>
                  <a:pt x="66" y="114"/>
                  <a:pt x="66" y="114"/>
                </a:cubicBezTo>
                <a:cubicBezTo>
                  <a:pt x="73" y="114"/>
                  <a:pt x="80" y="108"/>
                  <a:pt x="80" y="100"/>
                </a:cubicBezTo>
                <a:cubicBezTo>
                  <a:pt x="80" y="62"/>
                  <a:pt x="80" y="62"/>
                  <a:pt x="80" y="62"/>
                </a:cubicBezTo>
                <a:cubicBezTo>
                  <a:pt x="80" y="54"/>
                  <a:pt x="73" y="48"/>
                  <a:pt x="65" y="48"/>
                </a:cubicBezTo>
                <a:close/>
                <a:moveTo>
                  <a:pt x="45" y="80"/>
                </a:moveTo>
                <a:cubicBezTo>
                  <a:pt x="48" y="94"/>
                  <a:pt x="48" y="94"/>
                  <a:pt x="48" y="94"/>
                </a:cubicBezTo>
                <a:cubicBezTo>
                  <a:pt x="48" y="99"/>
                  <a:pt x="45" y="103"/>
                  <a:pt x="40" y="103"/>
                </a:cubicBezTo>
                <a:cubicBezTo>
                  <a:pt x="36" y="103"/>
                  <a:pt x="33" y="99"/>
                  <a:pt x="33" y="94"/>
                </a:cubicBezTo>
                <a:cubicBezTo>
                  <a:pt x="36" y="80"/>
                  <a:pt x="36" y="80"/>
                  <a:pt x="36" y="80"/>
                </a:cubicBezTo>
                <a:cubicBezTo>
                  <a:pt x="33" y="79"/>
                  <a:pt x="31" y="76"/>
                  <a:pt x="31" y="72"/>
                </a:cubicBezTo>
                <a:cubicBezTo>
                  <a:pt x="31" y="67"/>
                  <a:pt x="35" y="63"/>
                  <a:pt x="40" y="63"/>
                </a:cubicBezTo>
                <a:cubicBezTo>
                  <a:pt x="45" y="63"/>
                  <a:pt x="50" y="67"/>
                  <a:pt x="50" y="72"/>
                </a:cubicBezTo>
                <a:cubicBezTo>
                  <a:pt x="50" y="76"/>
                  <a:pt x="48" y="78"/>
                  <a:pt x="45" y="80"/>
                </a:cubicBezTo>
                <a:cubicBezTo>
                  <a:pt x="45" y="80"/>
                  <a:pt x="45" y="80"/>
                  <a:pt x="45" y="8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53" name="Freeform 11">
            <a:extLst>
              <a:ext uri="{FF2B5EF4-FFF2-40B4-BE49-F238E27FC236}">
                <a16:creationId xmlns:a16="http://schemas.microsoft.com/office/drawing/2014/main" id="{BB63FE45-B043-47FA-8F97-D3E6D97EBD71}"/>
              </a:ext>
            </a:extLst>
          </p:cNvPr>
          <p:cNvSpPr>
            <a:spLocks/>
          </p:cNvSpPr>
          <p:nvPr/>
        </p:nvSpPr>
        <p:spPr bwMode="auto">
          <a:xfrm>
            <a:off x="7403834" y="2099918"/>
            <a:ext cx="255588" cy="285750"/>
          </a:xfrm>
          <a:custGeom>
            <a:avLst/>
            <a:gdLst>
              <a:gd name="T0" fmla="*/ 73 w 94"/>
              <a:gd name="T1" fmla="*/ 68 h 105"/>
              <a:gd name="T2" fmla="*/ 61 w 94"/>
              <a:gd name="T3" fmla="*/ 73 h 105"/>
              <a:gd name="T4" fmla="*/ 38 w 94"/>
              <a:gd name="T5" fmla="*/ 60 h 105"/>
              <a:gd name="T6" fmla="*/ 38 w 94"/>
              <a:gd name="T7" fmla="*/ 57 h 105"/>
              <a:gd name="T8" fmla="*/ 37 w 94"/>
              <a:gd name="T9" fmla="*/ 53 h 105"/>
              <a:gd name="T10" fmla="*/ 63 w 94"/>
              <a:gd name="T11" fmla="*/ 33 h 105"/>
              <a:gd name="T12" fmla="*/ 76 w 94"/>
              <a:gd name="T13" fmla="*/ 37 h 105"/>
              <a:gd name="T14" fmla="*/ 93 w 94"/>
              <a:gd name="T15" fmla="*/ 18 h 105"/>
              <a:gd name="T16" fmla="*/ 74 w 94"/>
              <a:gd name="T17" fmla="*/ 1 h 105"/>
              <a:gd name="T18" fmla="*/ 57 w 94"/>
              <a:gd name="T19" fmla="*/ 20 h 105"/>
              <a:gd name="T20" fmla="*/ 57 w 94"/>
              <a:gd name="T21" fmla="*/ 23 h 105"/>
              <a:gd name="T22" fmla="*/ 30 w 94"/>
              <a:gd name="T23" fmla="*/ 43 h 105"/>
              <a:gd name="T24" fmla="*/ 18 w 94"/>
              <a:gd name="T25" fmla="*/ 40 h 105"/>
              <a:gd name="T26" fmla="*/ 1 w 94"/>
              <a:gd name="T27" fmla="*/ 60 h 105"/>
              <a:gd name="T28" fmla="*/ 20 w 94"/>
              <a:gd name="T29" fmla="*/ 77 h 105"/>
              <a:gd name="T30" fmla="*/ 33 w 94"/>
              <a:gd name="T31" fmla="*/ 71 h 105"/>
              <a:gd name="T32" fmla="*/ 56 w 94"/>
              <a:gd name="T33" fmla="*/ 84 h 105"/>
              <a:gd name="T34" fmla="*/ 56 w 94"/>
              <a:gd name="T35" fmla="*/ 88 h 105"/>
              <a:gd name="T36" fmla="*/ 75 w 94"/>
              <a:gd name="T37" fmla="*/ 105 h 105"/>
              <a:gd name="T38" fmla="*/ 92 w 94"/>
              <a:gd name="T39" fmla="*/ 85 h 105"/>
              <a:gd name="T40" fmla="*/ 73 w 94"/>
              <a:gd name="T41" fmla="*/ 68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4" h="105">
                <a:moveTo>
                  <a:pt x="73" y="68"/>
                </a:moveTo>
                <a:cubicBezTo>
                  <a:pt x="68" y="68"/>
                  <a:pt x="64" y="70"/>
                  <a:pt x="61" y="73"/>
                </a:cubicBezTo>
                <a:cubicBezTo>
                  <a:pt x="38" y="60"/>
                  <a:pt x="38" y="60"/>
                  <a:pt x="38" y="60"/>
                </a:cubicBezTo>
                <a:cubicBezTo>
                  <a:pt x="38" y="59"/>
                  <a:pt x="38" y="58"/>
                  <a:pt x="38" y="57"/>
                </a:cubicBezTo>
                <a:cubicBezTo>
                  <a:pt x="38" y="56"/>
                  <a:pt x="37" y="54"/>
                  <a:pt x="37" y="53"/>
                </a:cubicBezTo>
                <a:cubicBezTo>
                  <a:pt x="63" y="33"/>
                  <a:pt x="63" y="33"/>
                  <a:pt x="63" y="33"/>
                </a:cubicBezTo>
                <a:cubicBezTo>
                  <a:pt x="67" y="36"/>
                  <a:pt x="71" y="38"/>
                  <a:pt x="76" y="37"/>
                </a:cubicBezTo>
                <a:cubicBezTo>
                  <a:pt x="86" y="37"/>
                  <a:pt x="94" y="28"/>
                  <a:pt x="93" y="18"/>
                </a:cubicBezTo>
                <a:cubicBezTo>
                  <a:pt x="93" y="8"/>
                  <a:pt x="84" y="0"/>
                  <a:pt x="74" y="1"/>
                </a:cubicBezTo>
                <a:cubicBezTo>
                  <a:pt x="64" y="1"/>
                  <a:pt x="56" y="10"/>
                  <a:pt x="57" y="20"/>
                </a:cubicBezTo>
                <a:cubicBezTo>
                  <a:pt x="57" y="21"/>
                  <a:pt x="57" y="22"/>
                  <a:pt x="57" y="23"/>
                </a:cubicBezTo>
                <a:cubicBezTo>
                  <a:pt x="30" y="43"/>
                  <a:pt x="30" y="43"/>
                  <a:pt x="30" y="43"/>
                </a:cubicBezTo>
                <a:cubicBezTo>
                  <a:pt x="26" y="41"/>
                  <a:pt x="22" y="40"/>
                  <a:pt x="18" y="40"/>
                </a:cubicBezTo>
                <a:cubicBezTo>
                  <a:pt x="8" y="41"/>
                  <a:pt x="0" y="50"/>
                  <a:pt x="1" y="60"/>
                </a:cubicBezTo>
                <a:cubicBezTo>
                  <a:pt x="2" y="70"/>
                  <a:pt x="10" y="77"/>
                  <a:pt x="20" y="77"/>
                </a:cubicBezTo>
                <a:cubicBezTo>
                  <a:pt x="26" y="77"/>
                  <a:pt x="30" y="74"/>
                  <a:pt x="33" y="71"/>
                </a:cubicBezTo>
                <a:cubicBezTo>
                  <a:pt x="56" y="84"/>
                  <a:pt x="56" y="84"/>
                  <a:pt x="56" y="84"/>
                </a:cubicBezTo>
                <a:cubicBezTo>
                  <a:pt x="56" y="85"/>
                  <a:pt x="56" y="86"/>
                  <a:pt x="56" y="88"/>
                </a:cubicBezTo>
                <a:cubicBezTo>
                  <a:pt x="56" y="98"/>
                  <a:pt x="65" y="105"/>
                  <a:pt x="75" y="105"/>
                </a:cubicBezTo>
                <a:cubicBezTo>
                  <a:pt x="85" y="104"/>
                  <a:pt x="93" y="95"/>
                  <a:pt x="92" y="85"/>
                </a:cubicBezTo>
                <a:cubicBezTo>
                  <a:pt x="92" y="75"/>
                  <a:pt x="83" y="67"/>
                  <a:pt x="73" y="6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B88EC85-9DF3-4D70-9FBC-F7F096F67EBE}"/>
              </a:ext>
            </a:extLst>
          </p:cNvPr>
          <p:cNvSpPr txBox="1"/>
          <p:nvPr/>
        </p:nvSpPr>
        <p:spPr>
          <a:xfrm>
            <a:off x="2627292" y="2578389"/>
            <a:ext cx="2628324" cy="6127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F1805E9-F391-4125-8270-87761A1ACB5F}"/>
              </a:ext>
            </a:extLst>
          </p:cNvPr>
          <p:cNvSpPr txBox="1"/>
          <p:nvPr/>
        </p:nvSpPr>
        <p:spPr>
          <a:xfrm>
            <a:off x="2627292" y="22372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Подзаголовок</a:t>
            </a:r>
            <a:endParaRPr kumimoji="0" lang="en-ID" sz="1800" b="0" i="0" u="none" strike="noStrike" kern="1200" cap="none" spc="0" normalizeH="0" baseline="0" noProof="0" dirty="0">
              <a:ln>
                <a:noFill/>
              </a:ln>
              <a:solidFill>
                <a:srgbClr val="A3C95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1369B9F-EEE5-48ED-BA32-E658B8BB6D3B}"/>
              </a:ext>
            </a:extLst>
          </p:cNvPr>
          <p:cNvSpPr txBox="1"/>
          <p:nvPr/>
        </p:nvSpPr>
        <p:spPr>
          <a:xfrm>
            <a:off x="8372181" y="2578389"/>
            <a:ext cx="2628324" cy="6127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E408DBB-5BF6-4D82-89B3-B88047026B4D}"/>
              </a:ext>
            </a:extLst>
          </p:cNvPr>
          <p:cNvSpPr txBox="1"/>
          <p:nvPr/>
        </p:nvSpPr>
        <p:spPr>
          <a:xfrm>
            <a:off x="8372181" y="223720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Подзаголовок</a:t>
            </a:r>
            <a:endParaRPr kumimoji="0" lang="en-ID" sz="1800" b="0" i="0" u="none" strike="noStrike" kern="1200" cap="none" spc="0" normalizeH="0" baseline="0" noProof="0" dirty="0">
              <a:ln>
                <a:noFill/>
              </a:ln>
              <a:solidFill>
                <a:srgbClr val="A3C95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971CB07-D58D-4185-90AD-BC0C0C4D3DE9}"/>
              </a:ext>
            </a:extLst>
          </p:cNvPr>
          <p:cNvSpPr txBox="1"/>
          <p:nvPr/>
        </p:nvSpPr>
        <p:spPr>
          <a:xfrm>
            <a:off x="8372181" y="4652664"/>
            <a:ext cx="2628324" cy="6127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F3E13C3-91B7-49AF-BEBE-EF78380B0FB1}"/>
              </a:ext>
            </a:extLst>
          </p:cNvPr>
          <p:cNvSpPr txBox="1"/>
          <p:nvPr/>
        </p:nvSpPr>
        <p:spPr>
          <a:xfrm>
            <a:off x="8372181" y="431147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Подзаголовок</a:t>
            </a:r>
            <a:endParaRPr kumimoji="0" lang="en-ID" sz="1800" b="0" i="0" u="none" strike="noStrike" kern="1200" cap="none" spc="0" normalizeH="0" baseline="0" noProof="0" dirty="0">
              <a:ln>
                <a:noFill/>
              </a:ln>
              <a:solidFill>
                <a:srgbClr val="A3C95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81B97C-409F-44C5-A5DF-3DDD487A954C}"/>
              </a:ext>
            </a:extLst>
          </p:cNvPr>
          <p:cNvSpPr txBox="1"/>
          <p:nvPr/>
        </p:nvSpPr>
        <p:spPr>
          <a:xfrm>
            <a:off x="2627292" y="4652664"/>
            <a:ext cx="2628324" cy="6127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8F651F4-A8C3-48CA-89B2-84B7AF477104}"/>
              </a:ext>
            </a:extLst>
          </p:cNvPr>
          <p:cNvSpPr txBox="1"/>
          <p:nvPr/>
        </p:nvSpPr>
        <p:spPr>
          <a:xfrm>
            <a:off x="2627292" y="431147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Подзаголовок</a:t>
            </a:r>
            <a:endParaRPr kumimoji="0" lang="en-ID" sz="1800" b="0" i="0" u="none" strike="noStrike" kern="1200" cap="none" spc="0" normalizeH="0" baseline="0" noProof="0" dirty="0">
              <a:ln>
                <a:noFill/>
              </a:ln>
              <a:solidFill>
                <a:srgbClr val="A3C95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65" name="Freeform 5">
            <a:extLst>
              <a:ext uri="{FF2B5EF4-FFF2-40B4-BE49-F238E27FC236}">
                <a16:creationId xmlns:a16="http://schemas.microsoft.com/office/drawing/2014/main" id="{E18979C7-96EF-4C74-ACCE-8933CD185F1C}"/>
              </a:ext>
            </a:extLst>
          </p:cNvPr>
          <p:cNvSpPr>
            <a:spLocks/>
          </p:cNvSpPr>
          <p:nvPr/>
        </p:nvSpPr>
        <p:spPr bwMode="auto">
          <a:xfrm rot="17100000">
            <a:off x="4901130" y="3054484"/>
            <a:ext cx="825797" cy="683613"/>
          </a:xfrm>
          <a:custGeom>
            <a:avLst/>
            <a:gdLst>
              <a:gd name="T0" fmla="*/ 205 w 369"/>
              <a:gd name="T1" fmla="*/ 74 h 305"/>
              <a:gd name="T2" fmla="*/ 310 w 369"/>
              <a:gd name="T3" fmla="*/ 143 h 305"/>
              <a:gd name="T4" fmla="*/ 282 w 369"/>
              <a:gd name="T5" fmla="*/ 266 h 305"/>
              <a:gd name="T6" fmla="*/ 85 w 369"/>
              <a:gd name="T7" fmla="*/ 233 h 305"/>
              <a:gd name="T8" fmla="*/ 85 w 369"/>
              <a:gd name="T9" fmla="*/ 41 h 305"/>
              <a:gd name="T10" fmla="*/ 205 w 369"/>
              <a:gd name="T11" fmla="*/ 74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9" h="305">
                <a:moveTo>
                  <a:pt x="205" y="74"/>
                </a:moveTo>
                <a:cubicBezTo>
                  <a:pt x="205" y="74"/>
                  <a:pt x="251" y="131"/>
                  <a:pt x="310" y="143"/>
                </a:cubicBezTo>
                <a:cubicBezTo>
                  <a:pt x="369" y="156"/>
                  <a:pt x="359" y="228"/>
                  <a:pt x="282" y="266"/>
                </a:cubicBezTo>
                <a:cubicBezTo>
                  <a:pt x="205" y="305"/>
                  <a:pt x="169" y="251"/>
                  <a:pt x="85" y="233"/>
                </a:cubicBezTo>
                <a:cubicBezTo>
                  <a:pt x="0" y="215"/>
                  <a:pt x="16" y="82"/>
                  <a:pt x="85" y="41"/>
                </a:cubicBezTo>
                <a:cubicBezTo>
                  <a:pt x="154" y="0"/>
                  <a:pt x="182" y="23"/>
                  <a:pt x="205" y="7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66" name="Oval 9">
            <a:extLst>
              <a:ext uri="{FF2B5EF4-FFF2-40B4-BE49-F238E27FC236}">
                <a16:creationId xmlns:a16="http://schemas.microsoft.com/office/drawing/2014/main" id="{AE386314-52D2-43F2-A561-6D879C264E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5391" y="2753727"/>
            <a:ext cx="204862" cy="20585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68" name="Freeform 5">
            <a:extLst>
              <a:ext uri="{FF2B5EF4-FFF2-40B4-BE49-F238E27FC236}">
                <a16:creationId xmlns:a16="http://schemas.microsoft.com/office/drawing/2014/main" id="{20AE628E-B444-4E26-87AC-A77D83F0F685}"/>
              </a:ext>
            </a:extLst>
          </p:cNvPr>
          <p:cNvSpPr>
            <a:spLocks/>
          </p:cNvSpPr>
          <p:nvPr/>
        </p:nvSpPr>
        <p:spPr bwMode="auto">
          <a:xfrm rot="17100000">
            <a:off x="4901130" y="5115209"/>
            <a:ext cx="825797" cy="683613"/>
          </a:xfrm>
          <a:custGeom>
            <a:avLst/>
            <a:gdLst>
              <a:gd name="T0" fmla="*/ 205 w 369"/>
              <a:gd name="T1" fmla="*/ 74 h 305"/>
              <a:gd name="T2" fmla="*/ 310 w 369"/>
              <a:gd name="T3" fmla="*/ 143 h 305"/>
              <a:gd name="T4" fmla="*/ 282 w 369"/>
              <a:gd name="T5" fmla="*/ 266 h 305"/>
              <a:gd name="T6" fmla="*/ 85 w 369"/>
              <a:gd name="T7" fmla="*/ 233 h 305"/>
              <a:gd name="T8" fmla="*/ 85 w 369"/>
              <a:gd name="T9" fmla="*/ 41 h 305"/>
              <a:gd name="T10" fmla="*/ 205 w 369"/>
              <a:gd name="T11" fmla="*/ 74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9" h="305">
                <a:moveTo>
                  <a:pt x="205" y="74"/>
                </a:moveTo>
                <a:cubicBezTo>
                  <a:pt x="205" y="74"/>
                  <a:pt x="251" y="131"/>
                  <a:pt x="310" y="143"/>
                </a:cubicBezTo>
                <a:cubicBezTo>
                  <a:pt x="369" y="156"/>
                  <a:pt x="359" y="228"/>
                  <a:pt x="282" y="266"/>
                </a:cubicBezTo>
                <a:cubicBezTo>
                  <a:pt x="205" y="305"/>
                  <a:pt x="169" y="251"/>
                  <a:pt x="85" y="233"/>
                </a:cubicBezTo>
                <a:cubicBezTo>
                  <a:pt x="0" y="215"/>
                  <a:pt x="16" y="82"/>
                  <a:pt x="85" y="41"/>
                </a:cubicBezTo>
                <a:cubicBezTo>
                  <a:pt x="154" y="0"/>
                  <a:pt x="182" y="23"/>
                  <a:pt x="205" y="7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69" name="Oval 9">
            <a:extLst>
              <a:ext uri="{FF2B5EF4-FFF2-40B4-BE49-F238E27FC236}">
                <a16:creationId xmlns:a16="http://schemas.microsoft.com/office/drawing/2014/main" id="{18E7FC4E-F819-477D-949F-4D131CFA87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5391" y="4814452"/>
            <a:ext cx="204862" cy="20585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71" name="Freeform 5">
            <a:extLst>
              <a:ext uri="{FF2B5EF4-FFF2-40B4-BE49-F238E27FC236}">
                <a16:creationId xmlns:a16="http://schemas.microsoft.com/office/drawing/2014/main" id="{55587079-AE5A-4D59-AACD-26B8E56AB931}"/>
              </a:ext>
            </a:extLst>
          </p:cNvPr>
          <p:cNvSpPr>
            <a:spLocks/>
          </p:cNvSpPr>
          <p:nvPr/>
        </p:nvSpPr>
        <p:spPr bwMode="auto">
          <a:xfrm rot="17100000">
            <a:off x="10646019" y="5115209"/>
            <a:ext cx="825797" cy="683613"/>
          </a:xfrm>
          <a:custGeom>
            <a:avLst/>
            <a:gdLst>
              <a:gd name="T0" fmla="*/ 205 w 369"/>
              <a:gd name="T1" fmla="*/ 74 h 305"/>
              <a:gd name="T2" fmla="*/ 310 w 369"/>
              <a:gd name="T3" fmla="*/ 143 h 305"/>
              <a:gd name="T4" fmla="*/ 282 w 369"/>
              <a:gd name="T5" fmla="*/ 266 h 305"/>
              <a:gd name="T6" fmla="*/ 85 w 369"/>
              <a:gd name="T7" fmla="*/ 233 h 305"/>
              <a:gd name="T8" fmla="*/ 85 w 369"/>
              <a:gd name="T9" fmla="*/ 41 h 305"/>
              <a:gd name="T10" fmla="*/ 205 w 369"/>
              <a:gd name="T11" fmla="*/ 74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9" h="305">
                <a:moveTo>
                  <a:pt x="205" y="74"/>
                </a:moveTo>
                <a:cubicBezTo>
                  <a:pt x="205" y="74"/>
                  <a:pt x="251" y="131"/>
                  <a:pt x="310" y="143"/>
                </a:cubicBezTo>
                <a:cubicBezTo>
                  <a:pt x="369" y="156"/>
                  <a:pt x="359" y="228"/>
                  <a:pt x="282" y="266"/>
                </a:cubicBezTo>
                <a:cubicBezTo>
                  <a:pt x="205" y="305"/>
                  <a:pt x="169" y="251"/>
                  <a:pt x="85" y="233"/>
                </a:cubicBezTo>
                <a:cubicBezTo>
                  <a:pt x="0" y="215"/>
                  <a:pt x="16" y="82"/>
                  <a:pt x="85" y="41"/>
                </a:cubicBezTo>
                <a:cubicBezTo>
                  <a:pt x="154" y="0"/>
                  <a:pt x="182" y="23"/>
                  <a:pt x="205" y="7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72" name="Oval 9">
            <a:extLst>
              <a:ext uri="{FF2B5EF4-FFF2-40B4-BE49-F238E27FC236}">
                <a16:creationId xmlns:a16="http://schemas.microsoft.com/office/drawing/2014/main" id="{0D90B67B-805B-43A1-814D-AB0C379E6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90280" y="4814452"/>
            <a:ext cx="204862" cy="20585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74" name="Freeform 5">
            <a:extLst>
              <a:ext uri="{FF2B5EF4-FFF2-40B4-BE49-F238E27FC236}">
                <a16:creationId xmlns:a16="http://schemas.microsoft.com/office/drawing/2014/main" id="{638A5B7E-2BAC-4252-8855-9255C982EF0F}"/>
              </a:ext>
            </a:extLst>
          </p:cNvPr>
          <p:cNvSpPr>
            <a:spLocks/>
          </p:cNvSpPr>
          <p:nvPr/>
        </p:nvSpPr>
        <p:spPr bwMode="auto">
          <a:xfrm rot="17100000">
            <a:off x="10646019" y="3052717"/>
            <a:ext cx="825797" cy="683613"/>
          </a:xfrm>
          <a:custGeom>
            <a:avLst/>
            <a:gdLst>
              <a:gd name="T0" fmla="*/ 205 w 369"/>
              <a:gd name="T1" fmla="*/ 74 h 305"/>
              <a:gd name="T2" fmla="*/ 310 w 369"/>
              <a:gd name="T3" fmla="*/ 143 h 305"/>
              <a:gd name="T4" fmla="*/ 282 w 369"/>
              <a:gd name="T5" fmla="*/ 266 h 305"/>
              <a:gd name="T6" fmla="*/ 85 w 369"/>
              <a:gd name="T7" fmla="*/ 233 h 305"/>
              <a:gd name="T8" fmla="*/ 85 w 369"/>
              <a:gd name="T9" fmla="*/ 41 h 305"/>
              <a:gd name="T10" fmla="*/ 205 w 369"/>
              <a:gd name="T11" fmla="*/ 74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9" h="305">
                <a:moveTo>
                  <a:pt x="205" y="74"/>
                </a:moveTo>
                <a:cubicBezTo>
                  <a:pt x="205" y="74"/>
                  <a:pt x="251" y="131"/>
                  <a:pt x="310" y="143"/>
                </a:cubicBezTo>
                <a:cubicBezTo>
                  <a:pt x="369" y="156"/>
                  <a:pt x="359" y="228"/>
                  <a:pt x="282" y="266"/>
                </a:cubicBezTo>
                <a:cubicBezTo>
                  <a:pt x="205" y="305"/>
                  <a:pt x="169" y="251"/>
                  <a:pt x="85" y="233"/>
                </a:cubicBezTo>
                <a:cubicBezTo>
                  <a:pt x="0" y="215"/>
                  <a:pt x="16" y="82"/>
                  <a:pt x="85" y="41"/>
                </a:cubicBezTo>
                <a:cubicBezTo>
                  <a:pt x="154" y="0"/>
                  <a:pt x="182" y="23"/>
                  <a:pt x="205" y="7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75" name="Oval 9">
            <a:extLst>
              <a:ext uri="{FF2B5EF4-FFF2-40B4-BE49-F238E27FC236}">
                <a16:creationId xmlns:a16="http://schemas.microsoft.com/office/drawing/2014/main" id="{4A718CB6-4526-4EE1-AC7B-1F8FCF5CCB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90280" y="2751960"/>
            <a:ext cx="204862" cy="20585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32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7" grpId="0" animBg="1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/>
      <p:bldP spid="52" grpId="0" animBg="1"/>
      <p:bldP spid="53" grpId="0" animBg="1"/>
      <p:bldP spid="54" grpId="0"/>
      <p:bldP spid="55" grpId="0"/>
      <p:bldP spid="57" grpId="0"/>
      <p:bldP spid="58" grpId="0"/>
      <p:bldP spid="60" grpId="0"/>
      <p:bldP spid="61" grpId="0"/>
      <p:bldP spid="63" grpId="0"/>
      <p:bldP spid="64" grpId="0"/>
      <p:bldP spid="65" grpId="0" animBg="1"/>
      <p:bldP spid="66" grpId="0" animBg="1"/>
      <p:bldP spid="68" grpId="0" animBg="1"/>
      <p:bldP spid="69" grpId="0" animBg="1"/>
      <p:bldP spid="71" grpId="0" animBg="1"/>
      <p:bldP spid="72" grpId="0" animBg="1"/>
      <p:bldP spid="74" grpId="0" animBg="1"/>
      <p:bldP spid="7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EEA5C645-8BAC-48DE-A1B8-ABF53B2CAC0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" b="43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0A9C03A5-1746-4606-B071-2112E837DC2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" b="43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2AA07FDE-5BD9-4E2C-9F2E-0D9517AB189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" b="43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AFA368AB-4D7A-4795-9489-A8CCEDC76E0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" b="43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5931CFF-3078-4E53-8E36-2DD14562221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/>
              <a:t>Заголовок слайда</a:t>
            </a:r>
            <a:endParaRPr lang="en-US" dirty="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5DE15FEC-0531-4CC6-9A4E-0679A2E1492D}"/>
              </a:ext>
            </a:extLst>
          </p:cNvPr>
          <p:cNvSpPr/>
          <p:nvPr/>
        </p:nvSpPr>
        <p:spPr>
          <a:xfrm>
            <a:off x="1021212" y="1892968"/>
            <a:ext cx="593202" cy="38500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99000">
                <a:schemeClr val="accent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8750E4B5-D7DD-44BF-A62A-4FFD5DF062E4}"/>
              </a:ext>
            </a:extLst>
          </p:cNvPr>
          <p:cNvSpPr/>
          <p:nvPr/>
        </p:nvSpPr>
        <p:spPr>
          <a:xfrm>
            <a:off x="3593060" y="1892968"/>
            <a:ext cx="593202" cy="38500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99000">
                <a:schemeClr val="accent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7BEEFD33-D4E6-4833-B7A3-A7B6A801F5DF}"/>
              </a:ext>
            </a:extLst>
          </p:cNvPr>
          <p:cNvSpPr/>
          <p:nvPr/>
        </p:nvSpPr>
        <p:spPr>
          <a:xfrm>
            <a:off x="6170092" y="1892968"/>
            <a:ext cx="593202" cy="38500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99000">
                <a:schemeClr val="accent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110D5FF3-765B-425C-B715-2CFD78CBDE6C}"/>
              </a:ext>
            </a:extLst>
          </p:cNvPr>
          <p:cNvSpPr/>
          <p:nvPr/>
        </p:nvSpPr>
        <p:spPr>
          <a:xfrm>
            <a:off x="8747124" y="1892968"/>
            <a:ext cx="593202" cy="38500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99000">
                <a:schemeClr val="accent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1923FFB-F038-411A-AC48-6C9EAC97F509}"/>
              </a:ext>
            </a:extLst>
          </p:cNvPr>
          <p:cNvSpPr txBox="1"/>
          <p:nvPr/>
        </p:nvSpPr>
        <p:spPr>
          <a:xfrm>
            <a:off x="1035458" y="1934483"/>
            <a:ext cx="564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01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9796C3C-C627-43AA-A408-88309BF1E11A}"/>
              </a:ext>
            </a:extLst>
          </p:cNvPr>
          <p:cNvSpPr txBox="1"/>
          <p:nvPr/>
        </p:nvSpPr>
        <p:spPr>
          <a:xfrm>
            <a:off x="3607306" y="1934483"/>
            <a:ext cx="564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02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65AEF8-F8FE-4A72-B8FD-581739CE1039}"/>
              </a:ext>
            </a:extLst>
          </p:cNvPr>
          <p:cNvSpPr txBox="1"/>
          <p:nvPr/>
        </p:nvSpPr>
        <p:spPr>
          <a:xfrm>
            <a:off x="6179153" y="1934483"/>
            <a:ext cx="564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03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F1DFE38-5EEB-4A2B-8353-9C5CA20025F4}"/>
              </a:ext>
            </a:extLst>
          </p:cNvPr>
          <p:cNvSpPr txBox="1"/>
          <p:nvPr/>
        </p:nvSpPr>
        <p:spPr>
          <a:xfrm>
            <a:off x="8761370" y="1934483"/>
            <a:ext cx="564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04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D1D2FAB-6FD7-40F2-88E0-7CE223DC4A83}"/>
              </a:ext>
            </a:extLst>
          </p:cNvPr>
          <p:cNvSpPr txBox="1"/>
          <p:nvPr/>
        </p:nvSpPr>
        <p:spPr>
          <a:xfrm>
            <a:off x="1317814" y="4313520"/>
            <a:ext cx="1840832" cy="344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Место для текста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788FED1-83BE-476F-AE97-8451C324ED86}"/>
              </a:ext>
            </a:extLst>
          </p:cNvPr>
          <p:cNvSpPr txBox="1"/>
          <p:nvPr/>
        </p:nvSpPr>
        <p:spPr>
          <a:xfrm>
            <a:off x="1317814" y="4088442"/>
            <a:ext cx="18408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Подзаголовок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A3C95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7137F4A-B77A-414D-81CB-E3A7DFFA2E13}"/>
              </a:ext>
            </a:extLst>
          </p:cNvPr>
          <p:cNvSpPr txBox="1"/>
          <p:nvPr/>
        </p:nvSpPr>
        <p:spPr>
          <a:xfrm>
            <a:off x="3889661" y="4313520"/>
            <a:ext cx="1840832" cy="344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70000"/>
              </a:lnSpc>
              <a:defRPr/>
            </a:pPr>
            <a:r>
              <a:rPr lang="ru-RU" sz="1100" dirty="0">
                <a:solidFill>
                  <a:srgbClr val="FFFFFF"/>
                </a:solidFill>
                <a:ea typeface="Lato" panose="020F0502020204030203" pitchFamily="34" charset="0"/>
                <a:cs typeface="Lato" panose="020F0502020204030203" pitchFamily="34" charset="0"/>
              </a:rPr>
              <a:t>Место для текста</a:t>
            </a:r>
            <a:endParaRPr lang="en-US" sz="1100" dirty="0">
              <a:solidFill>
                <a:srgbClr val="FFFFFF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FE55319-3E4E-4BC7-B10B-C7077763B1E2}"/>
              </a:ext>
            </a:extLst>
          </p:cNvPr>
          <p:cNvSpPr txBox="1"/>
          <p:nvPr/>
        </p:nvSpPr>
        <p:spPr>
          <a:xfrm>
            <a:off x="3889661" y="4088442"/>
            <a:ext cx="18408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1600" dirty="0">
                <a:solidFill>
                  <a:srgbClr val="A3C951"/>
                </a:solidFill>
              </a:rPr>
              <a:t>Подзаголовок</a:t>
            </a:r>
            <a:endParaRPr lang="en-US" sz="1600" dirty="0">
              <a:solidFill>
                <a:srgbClr val="A3C95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E14DA04-601D-4D71-B658-88F1785461F4}"/>
              </a:ext>
            </a:extLst>
          </p:cNvPr>
          <p:cNvSpPr txBox="1"/>
          <p:nvPr/>
        </p:nvSpPr>
        <p:spPr>
          <a:xfrm>
            <a:off x="6461508" y="4313520"/>
            <a:ext cx="1840832" cy="344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70000"/>
              </a:lnSpc>
              <a:defRPr/>
            </a:pPr>
            <a:r>
              <a:rPr lang="ru-RU" sz="1100" dirty="0">
                <a:solidFill>
                  <a:srgbClr val="FFFFFF"/>
                </a:solidFill>
                <a:ea typeface="Lato" panose="020F0502020204030203" pitchFamily="34" charset="0"/>
                <a:cs typeface="Lato" panose="020F0502020204030203" pitchFamily="34" charset="0"/>
              </a:rPr>
              <a:t>Место для текста</a:t>
            </a:r>
            <a:endParaRPr lang="en-US" sz="1100" dirty="0">
              <a:solidFill>
                <a:srgbClr val="FFFFFF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14875AE-1CF3-4AA2-B377-6985A0BF2A3D}"/>
              </a:ext>
            </a:extLst>
          </p:cNvPr>
          <p:cNvSpPr txBox="1"/>
          <p:nvPr/>
        </p:nvSpPr>
        <p:spPr>
          <a:xfrm>
            <a:off x="6461508" y="4088442"/>
            <a:ext cx="18408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1600" dirty="0">
                <a:solidFill>
                  <a:srgbClr val="A3C951"/>
                </a:solidFill>
              </a:rPr>
              <a:t>Подзаголовок</a:t>
            </a:r>
            <a:endParaRPr lang="en-US" sz="1600" dirty="0">
              <a:solidFill>
                <a:srgbClr val="A3C95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6C5C7EA-97B5-464A-A734-6F7ED3E09062}"/>
              </a:ext>
            </a:extLst>
          </p:cNvPr>
          <p:cNvSpPr txBox="1"/>
          <p:nvPr/>
        </p:nvSpPr>
        <p:spPr>
          <a:xfrm>
            <a:off x="9033354" y="4313520"/>
            <a:ext cx="1840832" cy="344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70000"/>
              </a:lnSpc>
              <a:defRPr/>
            </a:pPr>
            <a:r>
              <a:rPr lang="ru-RU" sz="1100" dirty="0">
                <a:solidFill>
                  <a:srgbClr val="FFFFFF"/>
                </a:solidFill>
                <a:ea typeface="Lato" panose="020F0502020204030203" pitchFamily="34" charset="0"/>
                <a:cs typeface="Lato" panose="020F0502020204030203" pitchFamily="34" charset="0"/>
              </a:rPr>
              <a:t>Место для текста</a:t>
            </a:r>
            <a:endParaRPr lang="en-US" sz="1100" dirty="0">
              <a:solidFill>
                <a:srgbClr val="FFFFFF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9DF8815-563F-415C-940A-08D16EE2BF53}"/>
              </a:ext>
            </a:extLst>
          </p:cNvPr>
          <p:cNvSpPr txBox="1"/>
          <p:nvPr/>
        </p:nvSpPr>
        <p:spPr>
          <a:xfrm>
            <a:off x="9033354" y="4088442"/>
            <a:ext cx="18408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1600" dirty="0">
                <a:solidFill>
                  <a:srgbClr val="A3C951"/>
                </a:solidFill>
              </a:rPr>
              <a:t>Подзаголовок</a:t>
            </a:r>
            <a:endParaRPr lang="en-US" sz="1600" dirty="0">
              <a:solidFill>
                <a:srgbClr val="A3C951"/>
              </a:solidFill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B6AE959C-607E-4A4E-B800-8FC87C47B1FC}"/>
              </a:ext>
            </a:extLst>
          </p:cNvPr>
          <p:cNvSpPr/>
          <p:nvPr/>
        </p:nvSpPr>
        <p:spPr>
          <a:xfrm>
            <a:off x="1612331" y="4735017"/>
            <a:ext cx="331874" cy="331874"/>
          </a:xfrm>
          <a:prstGeom prst="roundRect">
            <a:avLst>
              <a:gd name="adj" fmla="val 7687"/>
            </a:avLst>
          </a:prstGeom>
          <a:gradFill>
            <a:gsLst>
              <a:gs pos="0">
                <a:schemeClr val="accent1"/>
              </a:gs>
              <a:gs pos="99000">
                <a:schemeClr val="accent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3FE01F21-1FC4-4528-98E9-14B89DE3E9E2}"/>
              </a:ext>
            </a:extLst>
          </p:cNvPr>
          <p:cNvSpPr/>
          <p:nvPr/>
        </p:nvSpPr>
        <p:spPr>
          <a:xfrm>
            <a:off x="2072292" y="4735017"/>
            <a:ext cx="331874" cy="331874"/>
          </a:xfrm>
          <a:prstGeom prst="roundRect">
            <a:avLst>
              <a:gd name="adj" fmla="val 7687"/>
            </a:avLst>
          </a:prstGeom>
          <a:gradFill>
            <a:gsLst>
              <a:gs pos="0">
                <a:schemeClr val="accent1"/>
              </a:gs>
              <a:gs pos="99000">
                <a:schemeClr val="accent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B44F2819-82FD-465B-98B3-E8F80893C6AE}"/>
              </a:ext>
            </a:extLst>
          </p:cNvPr>
          <p:cNvSpPr/>
          <p:nvPr/>
        </p:nvSpPr>
        <p:spPr>
          <a:xfrm>
            <a:off x="2532253" y="4735017"/>
            <a:ext cx="331874" cy="331874"/>
          </a:xfrm>
          <a:prstGeom prst="roundRect">
            <a:avLst>
              <a:gd name="adj" fmla="val 7687"/>
            </a:avLst>
          </a:prstGeom>
          <a:gradFill>
            <a:gsLst>
              <a:gs pos="0">
                <a:schemeClr val="accent1"/>
              </a:gs>
              <a:gs pos="99000">
                <a:schemeClr val="accent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79E3A4F7-AFD8-43C2-A614-6FE8A67A02FB}"/>
              </a:ext>
            </a:extLst>
          </p:cNvPr>
          <p:cNvSpPr>
            <a:spLocks/>
          </p:cNvSpPr>
          <p:nvPr/>
        </p:nvSpPr>
        <p:spPr bwMode="auto">
          <a:xfrm>
            <a:off x="1733005" y="4819198"/>
            <a:ext cx="80963" cy="163512"/>
          </a:xfrm>
          <a:custGeom>
            <a:avLst/>
            <a:gdLst>
              <a:gd name="T0" fmla="*/ 22 w 30"/>
              <a:gd name="T1" fmla="*/ 0 h 57"/>
              <a:gd name="T2" fmla="*/ 21 w 30"/>
              <a:gd name="T3" fmla="*/ 0 h 57"/>
              <a:gd name="T4" fmla="*/ 14 w 30"/>
              <a:gd name="T5" fmla="*/ 3 h 57"/>
              <a:gd name="T6" fmla="*/ 9 w 30"/>
              <a:gd name="T7" fmla="*/ 10 h 57"/>
              <a:gd name="T8" fmla="*/ 9 w 30"/>
              <a:gd name="T9" fmla="*/ 14 h 57"/>
              <a:gd name="T10" fmla="*/ 9 w 30"/>
              <a:gd name="T11" fmla="*/ 20 h 57"/>
              <a:gd name="T12" fmla="*/ 9 w 30"/>
              <a:gd name="T13" fmla="*/ 21 h 57"/>
              <a:gd name="T14" fmla="*/ 0 w 30"/>
              <a:gd name="T15" fmla="*/ 21 h 57"/>
              <a:gd name="T16" fmla="*/ 0 w 30"/>
              <a:gd name="T17" fmla="*/ 31 h 57"/>
              <a:gd name="T18" fmla="*/ 9 w 30"/>
              <a:gd name="T19" fmla="*/ 31 h 57"/>
              <a:gd name="T20" fmla="*/ 9 w 30"/>
              <a:gd name="T21" fmla="*/ 57 h 57"/>
              <a:gd name="T22" fmla="*/ 19 w 30"/>
              <a:gd name="T23" fmla="*/ 57 h 57"/>
              <a:gd name="T24" fmla="*/ 19 w 30"/>
              <a:gd name="T25" fmla="*/ 32 h 57"/>
              <a:gd name="T26" fmla="*/ 28 w 30"/>
              <a:gd name="T27" fmla="*/ 32 h 57"/>
              <a:gd name="T28" fmla="*/ 29 w 30"/>
              <a:gd name="T29" fmla="*/ 21 h 57"/>
              <a:gd name="T30" fmla="*/ 28 w 30"/>
              <a:gd name="T31" fmla="*/ 21 h 57"/>
              <a:gd name="T32" fmla="*/ 27 w 30"/>
              <a:gd name="T33" fmla="*/ 21 h 57"/>
              <a:gd name="T34" fmla="*/ 24 w 30"/>
              <a:gd name="T35" fmla="*/ 21 h 57"/>
              <a:gd name="T36" fmla="*/ 19 w 30"/>
              <a:gd name="T37" fmla="*/ 21 h 57"/>
              <a:gd name="T38" fmla="*/ 19 w 30"/>
              <a:gd name="T39" fmla="*/ 14 h 57"/>
              <a:gd name="T40" fmla="*/ 24 w 30"/>
              <a:gd name="T41" fmla="*/ 10 h 57"/>
              <a:gd name="T42" fmla="*/ 26 w 30"/>
              <a:gd name="T43" fmla="*/ 10 h 57"/>
              <a:gd name="T44" fmla="*/ 27 w 30"/>
              <a:gd name="T45" fmla="*/ 10 h 57"/>
              <a:gd name="T46" fmla="*/ 28 w 30"/>
              <a:gd name="T47" fmla="*/ 10 h 57"/>
              <a:gd name="T48" fmla="*/ 29 w 30"/>
              <a:gd name="T49" fmla="*/ 10 h 57"/>
              <a:gd name="T50" fmla="*/ 30 w 30"/>
              <a:gd name="T51" fmla="*/ 10 h 57"/>
              <a:gd name="T52" fmla="*/ 30 w 30"/>
              <a:gd name="T53" fmla="*/ 1 h 57"/>
              <a:gd name="T54" fmla="*/ 27 w 30"/>
              <a:gd name="T55" fmla="*/ 1 h 57"/>
              <a:gd name="T56" fmla="*/ 22 w 30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0" h="57">
                <a:moveTo>
                  <a:pt x="22" y="0"/>
                </a:moveTo>
                <a:cubicBezTo>
                  <a:pt x="22" y="0"/>
                  <a:pt x="22" y="0"/>
                  <a:pt x="21" y="0"/>
                </a:cubicBezTo>
                <a:cubicBezTo>
                  <a:pt x="19" y="0"/>
                  <a:pt x="16" y="1"/>
                  <a:pt x="14" y="3"/>
                </a:cubicBezTo>
                <a:cubicBezTo>
                  <a:pt x="11" y="5"/>
                  <a:pt x="10" y="7"/>
                  <a:pt x="9" y="10"/>
                </a:cubicBezTo>
                <a:cubicBezTo>
                  <a:pt x="9" y="12"/>
                  <a:pt x="9" y="13"/>
                  <a:pt x="9" y="14"/>
                </a:cubicBezTo>
                <a:cubicBezTo>
                  <a:pt x="9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57"/>
                  <a:pt x="9" y="57"/>
                  <a:pt x="9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2"/>
                  <a:pt x="19" y="32"/>
                  <a:pt x="19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28"/>
                  <a:pt x="29" y="25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8" y="21"/>
                  <a:pt x="27" y="21"/>
                </a:cubicBezTo>
                <a:cubicBezTo>
                  <a:pt x="27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4"/>
                </a:cubicBezTo>
                <a:cubicBezTo>
                  <a:pt x="19" y="11"/>
                  <a:pt x="21" y="10"/>
                  <a:pt x="24" y="10"/>
                </a:cubicBezTo>
                <a:cubicBezTo>
                  <a:pt x="24" y="10"/>
                  <a:pt x="25" y="10"/>
                  <a:pt x="26" y="10"/>
                </a:cubicBezTo>
                <a:cubicBezTo>
                  <a:pt x="26" y="10"/>
                  <a:pt x="27" y="10"/>
                  <a:pt x="27" y="10"/>
                </a:cubicBezTo>
                <a:cubicBezTo>
                  <a:pt x="27" y="10"/>
                  <a:pt x="28" y="10"/>
                  <a:pt x="28" y="10"/>
                </a:cubicBezTo>
                <a:cubicBezTo>
                  <a:pt x="29" y="10"/>
                  <a:pt x="29" y="10"/>
                  <a:pt x="29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"/>
                  <a:pt x="30" y="1"/>
                  <a:pt x="30" y="1"/>
                </a:cubicBezTo>
                <a:cubicBezTo>
                  <a:pt x="29" y="1"/>
                  <a:pt x="28" y="1"/>
                  <a:pt x="27" y="1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61" name="Freeform 6">
            <a:extLst>
              <a:ext uri="{FF2B5EF4-FFF2-40B4-BE49-F238E27FC236}">
                <a16:creationId xmlns:a16="http://schemas.microsoft.com/office/drawing/2014/main" id="{CC805200-25BF-4ED8-8508-709189CA3418}"/>
              </a:ext>
            </a:extLst>
          </p:cNvPr>
          <p:cNvSpPr>
            <a:spLocks/>
          </p:cNvSpPr>
          <p:nvPr/>
        </p:nvSpPr>
        <p:spPr bwMode="auto">
          <a:xfrm>
            <a:off x="2165204" y="4836959"/>
            <a:ext cx="146050" cy="12382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0 h 43"/>
              <a:gd name="T4" fmla="*/ 27 w 53"/>
              <a:gd name="T5" fmla="*/ 5 h 43"/>
              <a:gd name="T6" fmla="*/ 26 w 53"/>
              <a:gd name="T7" fmla="*/ 12 h 43"/>
              <a:gd name="T8" fmla="*/ 26 w 53"/>
              <a:gd name="T9" fmla="*/ 13 h 43"/>
              <a:gd name="T10" fmla="*/ 4 w 53"/>
              <a:gd name="T11" fmla="*/ 2 h 43"/>
              <a:gd name="T12" fmla="*/ 3 w 53"/>
              <a:gd name="T13" fmla="*/ 10 h 43"/>
              <a:gd name="T14" fmla="*/ 7 w 53"/>
              <a:gd name="T15" fmla="*/ 16 h 43"/>
              <a:gd name="T16" fmla="*/ 2 w 53"/>
              <a:gd name="T17" fmla="*/ 15 h 43"/>
              <a:gd name="T18" fmla="*/ 4 w 53"/>
              <a:gd name="T19" fmla="*/ 21 h 43"/>
              <a:gd name="T20" fmla="*/ 11 w 53"/>
              <a:gd name="T21" fmla="*/ 26 h 43"/>
              <a:gd name="T22" fmla="*/ 11 w 53"/>
              <a:gd name="T23" fmla="*/ 26 h 43"/>
              <a:gd name="T24" fmla="*/ 8 w 53"/>
              <a:gd name="T25" fmla="*/ 26 h 43"/>
              <a:gd name="T26" fmla="*/ 6 w 53"/>
              <a:gd name="T27" fmla="*/ 26 h 43"/>
              <a:gd name="T28" fmla="*/ 16 w 53"/>
              <a:gd name="T29" fmla="*/ 33 h 43"/>
              <a:gd name="T30" fmla="*/ 11 w 53"/>
              <a:gd name="T31" fmla="*/ 36 h 43"/>
              <a:gd name="T32" fmla="*/ 3 w 53"/>
              <a:gd name="T33" fmla="*/ 38 h 43"/>
              <a:gd name="T34" fmla="*/ 0 w 53"/>
              <a:gd name="T35" fmla="*/ 38 h 43"/>
              <a:gd name="T36" fmla="*/ 0 w 53"/>
              <a:gd name="T37" fmla="*/ 38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2 h 43"/>
              <a:gd name="T44" fmla="*/ 39 w 53"/>
              <a:gd name="T45" fmla="*/ 34 h 43"/>
              <a:gd name="T46" fmla="*/ 44 w 53"/>
              <a:gd name="T47" fmla="*/ 25 h 43"/>
              <a:gd name="T48" fmla="*/ 47 w 53"/>
              <a:gd name="T49" fmla="*/ 16 h 43"/>
              <a:gd name="T50" fmla="*/ 47 w 53"/>
              <a:gd name="T51" fmla="*/ 11 h 43"/>
              <a:gd name="T52" fmla="*/ 48 w 53"/>
              <a:gd name="T53" fmla="*/ 11 h 43"/>
              <a:gd name="T54" fmla="*/ 52 w 53"/>
              <a:gd name="T55" fmla="*/ 7 h 43"/>
              <a:gd name="T56" fmla="*/ 53 w 53"/>
              <a:gd name="T57" fmla="*/ 5 h 43"/>
              <a:gd name="T58" fmla="*/ 53 w 53"/>
              <a:gd name="T59" fmla="*/ 5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3 h 43"/>
              <a:gd name="T70" fmla="*/ 44 w 53"/>
              <a:gd name="T71" fmla="*/ 3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0"/>
                </a:cubicBezTo>
                <a:cubicBezTo>
                  <a:pt x="32" y="1"/>
                  <a:pt x="29" y="2"/>
                  <a:pt x="27" y="5"/>
                </a:cubicBezTo>
                <a:cubicBezTo>
                  <a:pt x="26" y="7"/>
                  <a:pt x="26" y="10"/>
                  <a:pt x="26" y="12"/>
                </a:cubicBezTo>
                <a:cubicBezTo>
                  <a:pt x="26" y="12"/>
                  <a:pt x="26" y="13"/>
                  <a:pt x="26" y="13"/>
                </a:cubicBezTo>
                <a:cubicBezTo>
                  <a:pt x="17" y="13"/>
                  <a:pt x="10" y="9"/>
                  <a:pt x="4" y="2"/>
                </a:cubicBezTo>
                <a:cubicBezTo>
                  <a:pt x="2" y="4"/>
                  <a:pt x="2" y="7"/>
                  <a:pt x="3" y="10"/>
                </a:cubicBezTo>
                <a:cubicBezTo>
                  <a:pt x="3" y="13"/>
                  <a:pt x="5" y="15"/>
                  <a:pt x="7" y="16"/>
                </a:cubicBezTo>
                <a:cubicBezTo>
                  <a:pt x="5" y="16"/>
                  <a:pt x="4" y="16"/>
                  <a:pt x="2" y="15"/>
                </a:cubicBezTo>
                <a:cubicBezTo>
                  <a:pt x="2" y="17"/>
                  <a:pt x="3" y="19"/>
                  <a:pt x="4" y="21"/>
                </a:cubicBezTo>
                <a:cubicBezTo>
                  <a:pt x="5" y="23"/>
                  <a:pt x="8" y="25"/>
                  <a:pt x="11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0" y="26"/>
                  <a:pt x="9" y="26"/>
                  <a:pt x="8" y="26"/>
                </a:cubicBezTo>
                <a:cubicBezTo>
                  <a:pt x="7" y="26"/>
                  <a:pt x="7" y="26"/>
                  <a:pt x="6" y="26"/>
                </a:cubicBezTo>
                <a:cubicBezTo>
                  <a:pt x="7" y="29"/>
                  <a:pt x="11" y="33"/>
                  <a:pt x="16" y="33"/>
                </a:cubicBezTo>
                <a:cubicBezTo>
                  <a:pt x="15" y="35"/>
                  <a:pt x="13" y="36"/>
                  <a:pt x="11" y="36"/>
                </a:cubicBezTo>
                <a:cubicBezTo>
                  <a:pt x="8" y="38"/>
                  <a:pt x="6" y="38"/>
                  <a:pt x="3" y="38"/>
                </a:cubicBezTo>
                <a:cubicBezTo>
                  <a:pt x="2" y="38"/>
                  <a:pt x="1" y="38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5" y="41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2"/>
                </a:cubicBezTo>
                <a:cubicBezTo>
                  <a:pt x="30" y="41"/>
                  <a:pt x="34" y="38"/>
                  <a:pt x="39" y="34"/>
                </a:cubicBezTo>
                <a:cubicBezTo>
                  <a:pt x="41" y="31"/>
                  <a:pt x="43" y="28"/>
                  <a:pt x="44" y="25"/>
                </a:cubicBezTo>
                <a:cubicBezTo>
                  <a:pt x="46" y="22"/>
                  <a:pt x="47" y="19"/>
                  <a:pt x="47" y="16"/>
                </a:cubicBezTo>
                <a:cubicBezTo>
                  <a:pt x="47" y="14"/>
                  <a:pt x="47" y="12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9" y="9"/>
                  <a:pt x="50" y="8"/>
                  <a:pt x="52" y="7"/>
                </a:cubicBezTo>
                <a:cubicBezTo>
                  <a:pt x="52" y="6"/>
                  <a:pt x="52" y="6"/>
                  <a:pt x="53" y="5"/>
                </a:cubicBezTo>
                <a:cubicBezTo>
                  <a:pt x="53" y="5"/>
                  <a:pt x="53" y="5"/>
                  <a:pt x="53" y="5"/>
                </a:cubicBezTo>
                <a:cubicBezTo>
                  <a:pt x="51" y="6"/>
                  <a:pt x="49" y="6"/>
                  <a:pt x="47" y="7"/>
                </a:cubicBezTo>
                <a:cubicBezTo>
                  <a:pt x="49" y="5"/>
                  <a:pt x="50" y="3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2"/>
                  <a:pt x="47" y="3"/>
                  <a:pt x="45" y="3"/>
                </a:cubicBezTo>
                <a:cubicBezTo>
                  <a:pt x="44" y="3"/>
                  <a:pt x="44" y="3"/>
                  <a:pt x="44" y="3"/>
                </a:cubicBezTo>
                <a:cubicBezTo>
                  <a:pt x="42" y="1"/>
                  <a:pt x="40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04EBE36-DFD9-4F46-ABFD-11FC5C7FD9D0}"/>
              </a:ext>
            </a:extLst>
          </p:cNvPr>
          <p:cNvGrpSpPr/>
          <p:nvPr/>
        </p:nvGrpSpPr>
        <p:grpSpPr>
          <a:xfrm>
            <a:off x="2630124" y="4806893"/>
            <a:ext cx="136525" cy="142875"/>
            <a:chOff x="1449388" y="7938"/>
            <a:chExt cx="136525" cy="142875"/>
          </a:xfrm>
          <a:solidFill>
            <a:schemeClr val="bg2"/>
          </a:solidFill>
        </p:grpSpPr>
        <p:sp>
          <p:nvSpPr>
            <p:cNvPr id="63" name="Freeform 7">
              <a:extLst>
                <a:ext uri="{FF2B5EF4-FFF2-40B4-BE49-F238E27FC236}">
                  <a16:creationId xmlns:a16="http://schemas.microsoft.com/office/drawing/2014/main" id="{C5B55647-AC97-4D9A-81F8-4B83DE5613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49388" y="7938"/>
              <a:ext cx="31750" cy="142875"/>
            </a:xfrm>
            <a:custGeom>
              <a:avLst/>
              <a:gdLst>
                <a:gd name="T0" fmla="*/ 1 w 12"/>
                <a:gd name="T1" fmla="*/ 17 h 50"/>
                <a:gd name="T2" fmla="*/ 11 w 12"/>
                <a:gd name="T3" fmla="*/ 17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7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7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7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10"/>
                    <a:pt x="9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64" name="Freeform 8">
              <a:extLst>
                <a:ext uri="{FF2B5EF4-FFF2-40B4-BE49-F238E27FC236}">
                  <a16:creationId xmlns:a16="http://schemas.microsoft.com/office/drawing/2014/main" id="{ECD5EA1A-9D51-4EBA-B712-A7CB7AE27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8600" y="53975"/>
              <a:ext cx="87313" cy="96837"/>
            </a:xfrm>
            <a:custGeom>
              <a:avLst/>
              <a:gdLst>
                <a:gd name="T0" fmla="*/ 0 w 32"/>
                <a:gd name="T1" fmla="*/ 1 h 34"/>
                <a:gd name="T2" fmla="*/ 10 w 32"/>
                <a:gd name="T3" fmla="*/ 1 h 34"/>
                <a:gd name="T4" fmla="*/ 10 w 32"/>
                <a:gd name="T5" fmla="*/ 6 h 34"/>
                <a:gd name="T6" fmla="*/ 10 w 32"/>
                <a:gd name="T7" fmla="*/ 6 h 34"/>
                <a:gd name="T8" fmla="*/ 20 w 32"/>
                <a:gd name="T9" fmla="*/ 0 h 34"/>
                <a:gd name="T10" fmla="*/ 32 w 32"/>
                <a:gd name="T11" fmla="*/ 16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8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3"/>
                    <a:pt x="15" y="0"/>
                    <a:pt x="20" y="0"/>
                  </a:cubicBezTo>
                  <a:cubicBezTo>
                    <a:pt x="30" y="0"/>
                    <a:pt x="32" y="7"/>
                    <a:pt x="32" y="16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8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</p:grp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103D264E-FEA1-4016-A5B0-B858863BDDB2}"/>
              </a:ext>
            </a:extLst>
          </p:cNvPr>
          <p:cNvSpPr/>
          <p:nvPr/>
        </p:nvSpPr>
        <p:spPr>
          <a:xfrm>
            <a:off x="4184177" y="4735017"/>
            <a:ext cx="331874" cy="331874"/>
          </a:xfrm>
          <a:prstGeom prst="roundRect">
            <a:avLst>
              <a:gd name="adj" fmla="val 7687"/>
            </a:avLst>
          </a:prstGeom>
          <a:gradFill>
            <a:gsLst>
              <a:gs pos="0">
                <a:schemeClr val="accent1"/>
              </a:gs>
              <a:gs pos="99000">
                <a:schemeClr val="accent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DB32C05D-88BC-4003-B4BD-7B7A61E5EA89}"/>
              </a:ext>
            </a:extLst>
          </p:cNvPr>
          <p:cNvSpPr/>
          <p:nvPr/>
        </p:nvSpPr>
        <p:spPr>
          <a:xfrm>
            <a:off x="4644138" y="4735017"/>
            <a:ext cx="331874" cy="331874"/>
          </a:xfrm>
          <a:prstGeom prst="roundRect">
            <a:avLst>
              <a:gd name="adj" fmla="val 7687"/>
            </a:avLst>
          </a:prstGeom>
          <a:gradFill>
            <a:gsLst>
              <a:gs pos="0">
                <a:schemeClr val="accent1"/>
              </a:gs>
              <a:gs pos="99000">
                <a:schemeClr val="accent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15F99805-83E5-4EB9-8A27-41FC9D54F338}"/>
              </a:ext>
            </a:extLst>
          </p:cNvPr>
          <p:cNvSpPr/>
          <p:nvPr/>
        </p:nvSpPr>
        <p:spPr>
          <a:xfrm>
            <a:off x="5104099" y="4735017"/>
            <a:ext cx="331874" cy="331874"/>
          </a:xfrm>
          <a:prstGeom prst="roundRect">
            <a:avLst>
              <a:gd name="adj" fmla="val 7687"/>
            </a:avLst>
          </a:prstGeom>
          <a:gradFill>
            <a:gsLst>
              <a:gs pos="0">
                <a:schemeClr val="accent1"/>
              </a:gs>
              <a:gs pos="99000">
                <a:schemeClr val="accent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68" name="Freeform 5">
            <a:extLst>
              <a:ext uri="{FF2B5EF4-FFF2-40B4-BE49-F238E27FC236}">
                <a16:creationId xmlns:a16="http://schemas.microsoft.com/office/drawing/2014/main" id="{9FCE33E3-69ED-4B13-B9FE-34ABC7A7709F}"/>
              </a:ext>
            </a:extLst>
          </p:cNvPr>
          <p:cNvSpPr>
            <a:spLocks/>
          </p:cNvSpPr>
          <p:nvPr/>
        </p:nvSpPr>
        <p:spPr bwMode="auto">
          <a:xfrm>
            <a:off x="4304851" y="4819198"/>
            <a:ext cx="80963" cy="163512"/>
          </a:xfrm>
          <a:custGeom>
            <a:avLst/>
            <a:gdLst>
              <a:gd name="T0" fmla="*/ 22 w 30"/>
              <a:gd name="T1" fmla="*/ 0 h 57"/>
              <a:gd name="T2" fmla="*/ 21 w 30"/>
              <a:gd name="T3" fmla="*/ 0 h 57"/>
              <a:gd name="T4" fmla="*/ 14 w 30"/>
              <a:gd name="T5" fmla="*/ 3 h 57"/>
              <a:gd name="T6" fmla="*/ 9 w 30"/>
              <a:gd name="T7" fmla="*/ 10 h 57"/>
              <a:gd name="T8" fmla="*/ 9 w 30"/>
              <a:gd name="T9" fmla="*/ 14 h 57"/>
              <a:gd name="T10" fmla="*/ 9 w 30"/>
              <a:gd name="T11" fmla="*/ 20 h 57"/>
              <a:gd name="T12" fmla="*/ 9 w 30"/>
              <a:gd name="T13" fmla="*/ 21 h 57"/>
              <a:gd name="T14" fmla="*/ 0 w 30"/>
              <a:gd name="T15" fmla="*/ 21 h 57"/>
              <a:gd name="T16" fmla="*/ 0 w 30"/>
              <a:gd name="T17" fmla="*/ 31 h 57"/>
              <a:gd name="T18" fmla="*/ 9 w 30"/>
              <a:gd name="T19" fmla="*/ 31 h 57"/>
              <a:gd name="T20" fmla="*/ 9 w 30"/>
              <a:gd name="T21" fmla="*/ 57 h 57"/>
              <a:gd name="T22" fmla="*/ 19 w 30"/>
              <a:gd name="T23" fmla="*/ 57 h 57"/>
              <a:gd name="T24" fmla="*/ 19 w 30"/>
              <a:gd name="T25" fmla="*/ 32 h 57"/>
              <a:gd name="T26" fmla="*/ 28 w 30"/>
              <a:gd name="T27" fmla="*/ 32 h 57"/>
              <a:gd name="T28" fmla="*/ 29 w 30"/>
              <a:gd name="T29" fmla="*/ 21 h 57"/>
              <a:gd name="T30" fmla="*/ 28 w 30"/>
              <a:gd name="T31" fmla="*/ 21 h 57"/>
              <a:gd name="T32" fmla="*/ 27 w 30"/>
              <a:gd name="T33" fmla="*/ 21 h 57"/>
              <a:gd name="T34" fmla="*/ 24 w 30"/>
              <a:gd name="T35" fmla="*/ 21 h 57"/>
              <a:gd name="T36" fmla="*/ 19 w 30"/>
              <a:gd name="T37" fmla="*/ 21 h 57"/>
              <a:gd name="T38" fmla="*/ 19 w 30"/>
              <a:gd name="T39" fmla="*/ 14 h 57"/>
              <a:gd name="T40" fmla="*/ 24 w 30"/>
              <a:gd name="T41" fmla="*/ 10 h 57"/>
              <a:gd name="T42" fmla="*/ 26 w 30"/>
              <a:gd name="T43" fmla="*/ 10 h 57"/>
              <a:gd name="T44" fmla="*/ 27 w 30"/>
              <a:gd name="T45" fmla="*/ 10 h 57"/>
              <a:gd name="T46" fmla="*/ 28 w 30"/>
              <a:gd name="T47" fmla="*/ 10 h 57"/>
              <a:gd name="T48" fmla="*/ 29 w 30"/>
              <a:gd name="T49" fmla="*/ 10 h 57"/>
              <a:gd name="T50" fmla="*/ 30 w 30"/>
              <a:gd name="T51" fmla="*/ 10 h 57"/>
              <a:gd name="T52" fmla="*/ 30 w 30"/>
              <a:gd name="T53" fmla="*/ 1 h 57"/>
              <a:gd name="T54" fmla="*/ 27 w 30"/>
              <a:gd name="T55" fmla="*/ 1 h 57"/>
              <a:gd name="T56" fmla="*/ 22 w 30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0" h="57">
                <a:moveTo>
                  <a:pt x="22" y="0"/>
                </a:moveTo>
                <a:cubicBezTo>
                  <a:pt x="22" y="0"/>
                  <a:pt x="22" y="0"/>
                  <a:pt x="21" y="0"/>
                </a:cubicBezTo>
                <a:cubicBezTo>
                  <a:pt x="19" y="0"/>
                  <a:pt x="16" y="1"/>
                  <a:pt x="14" y="3"/>
                </a:cubicBezTo>
                <a:cubicBezTo>
                  <a:pt x="11" y="5"/>
                  <a:pt x="10" y="7"/>
                  <a:pt x="9" y="10"/>
                </a:cubicBezTo>
                <a:cubicBezTo>
                  <a:pt x="9" y="12"/>
                  <a:pt x="9" y="13"/>
                  <a:pt x="9" y="14"/>
                </a:cubicBezTo>
                <a:cubicBezTo>
                  <a:pt x="9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57"/>
                  <a:pt x="9" y="57"/>
                  <a:pt x="9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2"/>
                  <a:pt x="19" y="32"/>
                  <a:pt x="19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28"/>
                  <a:pt x="29" y="25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8" y="21"/>
                  <a:pt x="27" y="21"/>
                </a:cubicBezTo>
                <a:cubicBezTo>
                  <a:pt x="27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4"/>
                </a:cubicBezTo>
                <a:cubicBezTo>
                  <a:pt x="19" y="11"/>
                  <a:pt x="21" y="10"/>
                  <a:pt x="24" y="10"/>
                </a:cubicBezTo>
                <a:cubicBezTo>
                  <a:pt x="24" y="10"/>
                  <a:pt x="25" y="10"/>
                  <a:pt x="26" y="10"/>
                </a:cubicBezTo>
                <a:cubicBezTo>
                  <a:pt x="26" y="10"/>
                  <a:pt x="27" y="10"/>
                  <a:pt x="27" y="10"/>
                </a:cubicBezTo>
                <a:cubicBezTo>
                  <a:pt x="27" y="10"/>
                  <a:pt x="28" y="10"/>
                  <a:pt x="28" y="10"/>
                </a:cubicBezTo>
                <a:cubicBezTo>
                  <a:pt x="29" y="10"/>
                  <a:pt x="29" y="10"/>
                  <a:pt x="29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"/>
                  <a:pt x="30" y="1"/>
                  <a:pt x="30" y="1"/>
                </a:cubicBezTo>
                <a:cubicBezTo>
                  <a:pt x="29" y="1"/>
                  <a:pt x="28" y="1"/>
                  <a:pt x="27" y="1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69" name="Freeform 6">
            <a:extLst>
              <a:ext uri="{FF2B5EF4-FFF2-40B4-BE49-F238E27FC236}">
                <a16:creationId xmlns:a16="http://schemas.microsoft.com/office/drawing/2014/main" id="{9DC744EC-030D-40E0-839E-5918965C9543}"/>
              </a:ext>
            </a:extLst>
          </p:cNvPr>
          <p:cNvSpPr>
            <a:spLocks/>
          </p:cNvSpPr>
          <p:nvPr/>
        </p:nvSpPr>
        <p:spPr bwMode="auto">
          <a:xfrm>
            <a:off x="4737050" y="4836959"/>
            <a:ext cx="146050" cy="12382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0 h 43"/>
              <a:gd name="T4" fmla="*/ 27 w 53"/>
              <a:gd name="T5" fmla="*/ 5 h 43"/>
              <a:gd name="T6" fmla="*/ 26 w 53"/>
              <a:gd name="T7" fmla="*/ 12 h 43"/>
              <a:gd name="T8" fmla="*/ 26 w 53"/>
              <a:gd name="T9" fmla="*/ 13 h 43"/>
              <a:gd name="T10" fmla="*/ 4 w 53"/>
              <a:gd name="T11" fmla="*/ 2 h 43"/>
              <a:gd name="T12" fmla="*/ 3 w 53"/>
              <a:gd name="T13" fmla="*/ 10 h 43"/>
              <a:gd name="T14" fmla="*/ 7 w 53"/>
              <a:gd name="T15" fmla="*/ 16 h 43"/>
              <a:gd name="T16" fmla="*/ 2 w 53"/>
              <a:gd name="T17" fmla="*/ 15 h 43"/>
              <a:gd name="T18" fmla="*/ 4 w 53"/>
              <a:gd name="T19" fmla="*/ 21 h 43"/>
              <a:gd name="T20" fmla="*/ 11 w 53"/>
              <a:gd name="T21" fmla="*/ 26 h 43"/>
              <a:gd name="T22" fmla="*/ 11 w 53"/>
              <a:gd name="T23" fmla="*/ 26 h 43"/>
              <a:gd name="T24" fmla="*/ 8 w 53"/>
              <a:gd name="T25" fmla="*/ 26 h 43"/>
              <a:gd name="T26" fmla="*/ 6 w 53"/>
              <a:gd name="T27" fmla="*/ 26 h 43"/>
              <a:gd name="T28" fmla="*/ 16 w 53"/>
              <a:gd name="T29" fmla="*/ 33 h 43"/>
              <a:gd name="T30" fmla="*/ 11 w 53"/>
              <a:gd name="T31" fmla="*/ 36 h 43"/>
              <a:gd name="T32" fmla="*/ 3 w 53"/>
              <a:gd name="T33" fmla="*/ 38 h 43"/>
              <a:gd name="T34" fmla="*/ 0 w 53"/>
              <a:gd name="T35" fmla="*/ 38 h 43"/>
              <a:gd name="T36" fmla="*/ 0 w 53"/>
              <a:gd name="T37" fmla="*/ 38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2 h 43"/>
              <a:gd name="T44" fmla="*/ 39 w 53"/>
              <a:gd name="T45" fmla="*/ 34 h 43"/>
              <a:gd name="T46" fmla="*/ 44 w 53"/>
              <a:gd name="T47" fmla="*/ 25 h 43"/>
              <a:gd name="T48" fmla="*/ 47 w 53"/>
              <a:gd name="T49" fmla="*/ 16 h 43"/>
              <a:gd name="T50" fmla="*/ 47 w 53"/>
              <a:gd name="T51" fmla="*/ 11 h 43"/>
              <a:gd name="T52" fmla="*/ 48 w 53"/>
              <a:gd name="T53" fmla="*/ 11 h 43"/>
              <a:gd name="T54" fmla="*/ 52 w 53"/>
              <a:gd name="T55" fmla="*/ 7 h 43"/>
              <a:gd name="T56" fmla="*/ 53 w 53"/>
              <a:gd name="T57" fmla="*/ 5 h 43"/>
              <a:gd name="T58" fmla="*/ 53 w 53"/>
              <a:gd name="T59" fmla="*/ 5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3 h 43"/>
              <a:gd name="T70" fmla="*/ 44 w 53"/>
              <a:gd name="T71" fmla="*/ 3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0"/>
                </a:cubicBezTo>
                <a:cubicBezTo>
                  <a:pt x="32" y="1"/>
                  <a:pt x="29" y="2"/>
                  <a:pt x="27" y="5"/>
                </a:cubicBezTo>
                <a:cubicBezTo>
                  <a:pt x="26" y="7"/>
                  <a:pt x="26" y="10"/>
                  <a:pt x="26" y="12"/>
                </a:cubicBezTo>
                <a:cubicBezTo>
                  <a:pt x="26" y="12"/>
                  <a:pt x="26" y="13"/>
                  <a:pt x="26" y="13"/>
                </a:cubicBezTo>
                <a:cubicBezTo>
                  <a:pt x="17" y="13"/>
                  <a:pt x="10" y="9"/>
                  <a:pt x="4" y="2"/>
                </a:cubicBezTo>
                <a:cubicBezTo>
                  <a:pt x="2" y="4"/>
                  <a:pt x="2" y="7"/>
                  <a:pt x="3" y="10"/>
                </a:cubicBezTo>
                <a:cubicBezTo>
                  <a:pt x="3" y="13"/>
                  <a:pt x="5" y="15"/>
                  <a:pt x="7" y="16"/>
                </a:cubicBezTo>
                <a:cubicBezTo>
                  <a:pt x="5" y="16"/>
                  <a:pt x="4" y="16"/>
                  <a:pt x="2" y="15"/>
                </a:cubicBezTo>
                <a:cubicBezTo>
                  <a:pt x="2" y="17"/>
                  <a:pt x="3" y="19"/>
                  <a:pt x="4" y="21"/>
                </a:cubicBezTo>
                <a:cubicBezTo>
                  <a:pt x="5" y="23"/>
                  <a:pt x="8" y="25"/>
                  <a:pt x="11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0" y="26"/>
                  <a:pt x="9" y="26"/>
                  <a:pt x="8" y="26"/>
                </a:cubicBezTo>
                <a:cubicBezTo>
                  <a:pt x="7" y="26"/>
                  <a:pt x="7" y="26"/>
                  <a:pt x="6" y="26"/>
                </a:cubicBezTo>
                <a:cubicBezTo>
                  <a:pt x="7" y="29"/>
                  <a:pt x="11" y="33"/>
                  <a:pt x="16" y="33"/>
                </a:cubicBezTo>
                <a:cubicBezTo>
                  <a:pt x="15" y="35"/>
                  <a:pt x="13" y="36"/>
                  <a:pt x="11" y="36"/>
                </a:cubicBezTo>
                <a:cubicBezTo>
                  <a:pt x="8" y="38"/>
                  <a:pt x="6" y="38"/>
                  <a:pt x="3" y="38"/>
                </a:cubicBezTo>
                <a:cubicBezTo>
                  <a:pt x="2" y="38"/>
                  <a:pt x="1" y="38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5" y="41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2"/>
                </a:cubicBezTo>
                <a:cubicBezTo>
                  <a:pt x="30" y="41"/>
                  <a:pt x="34" y="38"/>
                  <a:pt x="39" y="34"/>
                </a:cubicBezTo>
                <a:cubicBezTo>
                  <a:pt x="41" y="31"/>
                  <a:pt x="43" y="28"/>
                  <a:pt x="44" y="25"/>
                </a:cubicBezTo>
                <a:cubicBezTo>
                  <a:pt x="46" y="22"/>
                  <a:pt x="47" y="19"/>
                  <a:pt x="47" y="16"/>
                </a:cubicBezTo>
                <a:cubicBezTo>
                  <a:pt x="47" y="14"/>
                  <a:pt x="47" y="12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9" y="9"/>
                  <a:pt x="50" y="8"/>
                  <a:pt x="52" y="7"/>
                </a:cubicBezTo>
                <a:cubicBezTo>
                  <a:pt x="52" y="6"/>
                  <a:pt x="52" y="6"/>
                  <a:pt x="53" y="5"/>
                </a:cubicBezTo>
                <a:cubicBezTo>
                  <a:pt x="53" y="5"/>
                  <a:pt x="53" y="5"/>
                  <a:pt x="53" y="5"/>
                </a:cubicBezTo>
                <a:cubicBezTo>
                  <a:pt x="51" y="6"/>
                  <a:pt x="49" y="6"/>
                  <a:pt x="47" y="7"/>
                </a:cubicBezTo>
                <a:cubicBezTo>
                  <a:pt x="49" y="5"/>
                  <a:pt x="50" y="3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2"/>
                  <a:pt x="47" y="3"/>
                  <a:pt x="45" y="3"/>
                </a:cubicBezTo>
                <a:cubicBezTo>
                  <a:pt x="44" y="3"/>
                  <a:pt x="44" y="3"/>
                  <a:pt x="44" y="3"/>
                </a:cubicBezTo>
                <a:cubicBezTo>
                  <a:pt x="42" y="1"/>
                  <a:pt x="40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1938DEE-F9DD-42B8-9A1E-F56DB445C3DC}"/>
              </a:ext>
            </a:extLst>
          </p:cNvPr>
          <p:cNvGrpSpPr/>
          <p:nvPr/>
        </p:nvGrpSpPr>
        <p:grpSpPr>
          <a:xfrm>
            <a:off x="5201970" y="4806893"/>
            <a:ext cx="136525" cy="142875"/>
            <a:chOff x="1449388" y="7938"/>
            <a:chExt cx="136525" cy="142875"/>
          </a:xfrm>
          <a:solidFill>
            <a:schemeClr val="bg2"/>
          </a:solidFill>
        </p:grpSpPr>
        <p:sp>
          <p:nvSpPr>
            <p:cNvPr id="71" name="Freeform 7">
              <a:extLst>
                <a:ext uri="{FF2B5EF4-FFF2-40B4-BE49-F238E27FC236}">
                  <a16:creationId xmlns:a16="http://schemas.microsoft.com/office/drawing/2014/main" id="{BA78423C-1189-42F2-92F5-A50F2E21C7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49388" y="7938"/>
              <a:ext cx="31750" cy="142875"/>
            </a:xfrm>
            <a:custGeom>
              <a:avLst/>
              <a:gdLst>
                <a:gd name="T0" fmla="*/ 1 w 12"/>
                <a:gd name="T1" fmla="*/ 17 h 50"/>
                <a:gd name="T2" fmla="*/ 11 w 12"/>
                <a:gd name="T3" fmla="*/ 17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7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7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7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10"/>
                    <a:pt x="9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72" name="Freeform 8">
              <a:extLst>
                <a:ext uri="{FF2B5EF4-FFF2-40B4-BE49-F238E27FC236}">
                  <a16:creationId xmlns:a16="http://schemas.microsoft.com/office/drawing/2014/main" id="{E7C9C617-4127-4C6B-898D-ECAA5AB5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8600" y="53975"/>
              <a:ext cx="87313" cy="96837"/>
            </a:xfrm>
            <a:custGeom>
              <a:avLst/>
              <a:gdLst>
                <a:gd name="T0" fmla="*/ 0 w 32"/>
                <a:gd name="T1" fmla="*/ 1 h 34"/>
                <a:gd name="T2" fmla="*/ 10 w 32"/>
                <a:gd name="T3" fmla="*/ 1 h 34"/>
                <a:gd name="T4" fmla="*/ 10 w 32"/>
                <a:gd name="T5" fmla="*/ 6 h 34"/>
                <a:gd name="T6" fmla="*/ 10 w 32"/>
                <a:gd name="T7" fmla="*/ 6 h 34"/>
                <a:gd name="T8" fmla="*/ 20 w 32"/>
                <a:gd name="T9" fmla="*/ 0 h 34"/>
                <a:gd name="T10" fmla="*/ 32 w 32"/>
                <a:gd name="T11" fmla="*/ 16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8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3"/>
                    <a:pt x="15" y="0"/>
                    <a:pt x="20" y="0"/>
                  </a:cubicBezTo>
                  <a:cubicBezTo>
                    <a:pt x="30" y="0"/>
                    <a:pt x="32" y="7"/>
                    <a:pt x="32" y="16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8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</p:grp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BAFBE4AE-A7FD-4D50-A9AE-5E7993E25176}"/>
              </a:ext>
            </a:extLst>
          </p:cNvPr>
          <p:cNvSpPr/>
          <p:nvPr/>
        </p:nvSpPr>
        <p:spPr>
          <a:xfrm>
            <a:off x="6756022" y="4735017"/>
            <a:ext cx="331874" cy="331874"/>
          </a:xfrm>
          <a:prstGeom prst="roundRect">
            <a:avLst>
              <a:gd name="adj" fmla="val 7687"/>
            </a:avLst>
          </a:prstGeom>
          <a:gradFill>
            <a:gsLst>
              <a:gs pos="0">
                <a:schemeClr val="accent1"/>
              </a:gs>
              <a:gs pos="99000">
                <a:schemeClr val="accent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F56C143B-0736-48E7-A6B4-927B28540058}"/>
              </a:ext>
            </a:extLst>
          </p:cNvPr>
          <p:cNvSpPr/>
          <p:nvPr/>
        </p:nvSpPr>
        <p:spPr>
          <a:xfrm>
            <a:off x="7215983" y="4735017"/>
            <a:ext cx="331874" cy="331874"/>
          </a:xfrm>
          <a:prstGeom prst="roundRect">
            <a:avLst>
              <a:gd name="adj" fmla="val 7687"/>
            </a:avLst>
          </a:prstGeom>
          <a:gradFill>
            <a:gsLst>
              <a:gs pos="0">
                <a:schemeClr val="accent1"/>
              </a:gs>
              <a:gs pos="99000">
                <a:schemeClr val="accent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4C37742F-56E0-405F-9B9A-5DC75AB289B2}"/>
              </a:ext>
            </a:extLst>
          </p:cNvPr>
          <p:cNvSpPr/>
          <p:nvPr/>
        </p:nvSpPr>
        <p:spPr>
          <a:xfrm>
            <a:off x="7675944" y="4735017"/>
            <a:ext cx="331874" cy="331874"/>
          </a:xfrm>
          <a:prstGeom prst="roundRect">
            <a:avLst>
              <a:gd name="adj" fmla="val 7687"/>
            </a:avLst>
          </a:prstGeom>
          <a:gradFill>
            <a:gsLst>
              <a:gs pos="0">
                <a:schemeClr val="accent1"/>
              </a:gs>
              <a:gs pos="99000">
                <a:schemeClr val="accent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76" name="Freeform 5">
            <a:extLst>
              <a:ext uri="{FF2B5EF4-FFF2-40B4-BE49-F238E27FC236}">
                <a16:creationId xmlns:a16="http://schemas.microsoft.com/office/drawing/2014/main" id="{FA142D23-97DB-4059-90E7-73ACE52AAD22}"/>
              </a:ext>
            </a:extLst>
          </p:cNvPr>
          <p:cNvSpPr>
            <a:spLocks/>
          </p:cNvSpPr>
          <p:nvPr/>
        </p:nvSpPr>
        <p:spPr bwMode="auto">
          <a:xfrm>
            <a:off x="6876696" y="4819198"/>
            <a:ext cx="80963" cy="163512"/>
          </a:xfrm>
          <a:custGeom>
            <a:avLst/>
            <a:gdLst>
              <a:gd name="T0" fmla="*/ 22 w 30"/>
              <a:gd name="T1" fmla="*/ 0 h 57"/>
              <a:gd name="T2" fmla="*/ 21 w 30"/>
              <a:gd name="T3" fmla="*/ 0 h 57"/>
              <a:gd name="T4" fmla="*/ 14 w 30"/>
              <a:gd name="T5" fmla="*/ 3 h 57"/>
              <a:gd name="T6" fmla="*/ 9 w 30"/>
              <a:gd name="T7" fmla="*/ 10 h 57"/>
              <a:gd name="T8" fmla="*/ 9 w 30"/>
              <a:gd name="T9" fmla="*/ 14 h 57"/>
              <a:gd name="T10" fmla="*/ 9 w 30"/>
              <a:gd name="T11" fmla="*/ 20 h 57"/>
              <a:gd name="T12" fmla="*/ 9 w 30"/>
              <a:gd name="T13" fmla="*/ 21 h 57"/>
              <a:gd name="T14" fmla="*/ 0 w 30"/>
              <a:gd name="T15" fmla="*/ 21 h 57"/>
              <a:gd name="T16" fmla="*/ 0 w 30"/>
              <a:gd name="T17" fmla="*/ 31 h 57"/>
              <a:gd name="T18" fmla="*/ 9 w 30"/>
              <a:gd name="T19" fmla="*/ 31 h 57"/>
              <a:gd name="T20" fmla="*/ 9 w 30"/>
              <a:gd name="T21" fmla="*/ 57 h 57"/>
              <a:gd name="T22" fmla="*/ 19 w 30"/>
              <a:gd name="T23" fmla="*/ 57 h 57"/>
              <a:gd name="T24" fmla="*/ 19 w 30"/>
              <a:gd name="T25" fmla="*/ 32 h 57"/>
              <a:gd name="T26" fmla="*/ 28 w 30"/>
              <a:gd name="T27" fmla="*/ 32 h 57"/>
              <a:gd name="T28" fmla="*/ 29 w 30"/>
              <a:gd name="T29" fmla="*/ 21 h 57"/>
              <a:gd name="T30" fmla="*/ 28 w 30"/>
              <a:gd name="T31" fmla="*/ 21 h 57"/>
              <a:gd name="T32" fmla="*/ 27 w 30"/>
              <a:gd name="T33" fmla="*/ 21 h 57"/>
              <a:gd name="T34" fmla="*/ 24 w 30"/>
              <a:gd name="T35" fmla="*/ 21 h 57"/>
              <a:gd name="T36" fmla="*/ 19 w 30"/>
              <a:gd name="T37" fmla="*/ 21 h 57"/>
              <a:gd name="T38" fmla="*/ 19 w 30"/>
              <a:gd name="T39" fmla="*/ 14 h 57"/>
              <a:gd name="T40" fmla="*/ 24 w 30"/>
              <a:gd name="T41" fmla="*/ 10 h 57"/>
              <a:gd name="T42" fmla="*/ 26 w 30"/>
              <a:gd name="T43" fmla="*/ 10 h 57"/>
              <a:gd name="T44" fmla="*/ 27 w 30"/>
              <a:gd name="T45" fmla="*/ 10 h 57"/>
              <a:gd name="T46" fmla="*/ 28 w 30"/>
              <a:gd name="T47" fmla="*/ 10 h 57"/>
              <a:gd name="T48" fmla="*/ 29 w 30"/>
              <a:gd name="T49" fmla="*/ 10 h 57"/>
              <a:gd name="T50" fmla="*/ 30 w 30"/>
              <a:gd name="T51" fmla="*/ 10 h 57"/>
              <a:gd name="T52" fmla="*/ 30 w 30"/>
              <a:gd name="T53" fmla="*/ 1 h 57"/>
              <a:gd name="T54" fmla="*/ 27 w 30"/>
              <a:gd name="T55" fmla="*/ 1 h 57"/>
              <a:gd name="T56" fmla="*/ 22 w 30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0" h="57">
                <a:moveTo>
                  <a:pt x="22" y="0"/>
                </a:moveTo>
                <a:cubicBezTo>
                  <a:pt x="22" y="0"/>
                  <a:pt x="22" y="0"/>
                  <a:pt x="21" y="0"/>
                </a:cubicBezTo>
                <a:cubicBezTo>
                  <a:pt x="19" y="0"/>
                  <a:pt x="16" y="1"/>
                  <a:pt x="14" y="3"/>
                </a:cubicBezTo>
                <a:cubicBezTo>
                  <a:pt x="11" y="5"/>
                  <a:pt x="10" y="7"/>
                  <a:pt x="9" y="10"/>
                </a:cubicBezTo>
                <a:cubicBezTo>
                  <a:pt x="9" y="12"/>
                  <a:pt x="9" y="13"/>
                  <a:pt x="9" y="14"/>
                </a:cubicBezTo>
                <a:cubicBezTo>
                  <a:pt x="9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57"/>
                  <a:pt x="9" y="57"/>
                  <a:pt x="9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2"/>
                  <a:pt x="19" y="32"/>
                  <a:pt x="19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28"/>
                  <a:pt x="29" y="25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8" y="21"/>
                  <a:pt x="27" y="21"/>
                </a:cubicBezTo>
                <a:cubicBezTo>
                  <a:pt x="27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4"/>
                </a:cubicBezTo>
                <a:cubicBezTo>
                  <a:pt x="19" y="11"/>
                  <a:pt x="21" y="10"/>
                  <a:pt x="24" y="10"/>
                </a:cubicBezTo>
                <a:cubicBezTo>
                  <a:pt x="24" y="10"/>
                  <a:pt x="25" y="10"/>
                  <a:pt x="26" y="10"/>
                </a:cubicBezTo>
                <a:cubicBezTo>
                  <a:pt x="26" y="10"/>
                  <a:pt x="27" y="10"/>
                  <a:pt x="27" y="10"/>
                </a:cubicBezTo>
                <a:cubicBezTo>
                  <a:pt x="27" y="10"/>
                  <a:pt x="28" y="10"/>
                  <a:pt x="28" y="10"/>
                </a:cubicBezTo>
                <a:cubicBezTo>
                  <a:pt x="29" y="10"/>
                  <a:pt x="29" y="10"/>
                  <a:pt x="29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"/>
                  <a:pt x="30" y="1"/>
                  <a:pt x="30" y="1"/>
                </a:cubicBezTo>
                <a:cubicBezTo>
                  <a:pt x="29" y="1"/>
                  <a:pt x="28" y="1"/>
                  <a:pt x="27" y="1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77" name="Freeform 6">
            <a:extLst>
              <a:ext uri="{FF2B5EF4-FFF2-40B4-BE49-F238E27FC236}">
                <a16:creationId xmlns:a16="http://schemas.microsoft.com/office/drawing/2014/main" id="{4B8F90CD-127B-45BC-AA50-F8A7004335BE}"/>
              </a:ext>
            </a:extLst>
          </p:cNvPr>
          <p:cNvSpPr>
            <a:spLocks/>
          </p:cNvSpPr>
          <p:nvPr/>
        </p:nvSpPr>
        <p:spPr bwMode="auto">
          <a:xfrm>
            <a:off x="7308895" y="4836959"/>
            <a:ext cx="146050" cy="12382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0 h 43"/>
              <a:gd name="T4" fmla="*/ 27 w 53"/>
              <a:gd name="T5" fmla="*/ 5 h 43"/>
              <a:gd name="T6" fmla="*/ 26 w 53"/>
              <a:gd name="T7" fmla="*/ 12 h 43"/>
              <a:gd name="T8" fmla="*/ 26 w 53"/>
              <a:gd name="T9" fmla="*/ 13 h 43"/>
              <a:gd name="T10" fmla="*/ 4 w 53"/>
              <a:gd name="T11" fmla="*/ 2 h 43"/>
              <a:gd name="T12" fmla="*/ 3 w 53"/>
              <a:gd name="T13" fmla="*/ 10 h 43"/>
              <a:gd name="T14" fmla="*/ 7 w 53"/>
              <a:gd name="T15" fmla="*/ 16 h 43"/>
              <a:gd name="T16" fmla="*/ 2 w 53"/>
              <a:gd name="T17" fmla="*/ 15 h 43"/>
              <a:gd name="T18" fmla="*/ 4 w 53"/>
              <a:gd name="T19" fmla="*/ 21 h 43"/>
              <a:gd name="T20" fmla="*/ 11 w 53"/>
              <a:gd name="T21" fmla="*/ 26 h 43"/>
              <a:gd name="T22" fmla="*/ 11 w 53"/>
              <a:gd name="T23" fmla="*/ 26 h 43"/>
              <a:gd name="T24" fmla="*/ 8 w 53"/>
              <a:gd name="T25" fmla="*/ 26 h 43"/>
              <a:gd name="T26" fmla="*/ 6 w 53"/>
              <a:gd name="T27" fmla="*/ 26 h 43"/>
              <a:gd name="T28" fmla="*/ 16 w 53"/>
              <a:gd name="T29" fmla="*/ 33 h 43"/>
              <a:gd name="T30" fmla="*/ 11 w 53"/>
              <a:gd name="T31" fmla="*/ 36 h 43"/>
              <a:gd name="T32" fmla="*/ 3 w 53"/>
              <a:gd name="T33" fmla="*/ 38 h 43"/>
              <a:gd name="T34" fmla="*/ 0 w 53"/>
              <a:gd name="T35" fmla="*/ 38 h 43"/>
              <a:gd name="T36" fmla="*/ 0 w 53"/>
              <a:gd name="T37" fmla="*/ 38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2 h 43"/>
              <a:gd name="T44" fmla="*/ 39 w 53"/>
              <a:gd name="T45" fmla="*/ 34 h 43"/>
              <a:gd name="T46" fmla="*/ 44 w 53"/>
              <a:gd name="T47" fmla="*/ 25 h 43"/>
              <a:gd name="T48" fmla="*/ 47 w 53"/>
              <a:gd name="T49" fmla="*/ 16 h 43"/>
              <a:gd name="T50" fmla="*/ 47 w 53"/>
              <a:gd name="T51" fmla="*/ 11 h 43"/>
              <a:gd name="T52" fmla="*/ 48 w 53"/>
              <a:gd name="T53" fmla="*/ 11 h 43"/>
              <a:gd name="T54" fmla="*/ 52 w 53"/>
              <a:gd name="T55" fmla="*/ 7 h 43"/>
              <a:gd name="T56" fmla="*/ 53 w 53"/>
              <a:gd name="T57" fmla="*/ 5 h 43"/>
              <a:gd name="T58" fmla="*/ 53 w 53"/>
              <a:gd name="T59" fmla="*/ 5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3 h 43"/>
              <a:gd name="T70" fmla="*/ 44 w 53"/>
              <a:gd name="T71" fmla="*/ 3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0"/>
                </a:cubicBezTo>
                <a:cubicBezTo>
                  <a:pt x="32" y="1"/>
                  <a:pt x="29" y="2"/>
                  <a:pt x="27" y="5"/>
                </a:cubicBezTo>
                <a:cubicBezTo>
                  <a:pt x="26" y="7"/>
                  <a:pt x="26" y="10"/>
                  <a:pt x="26" y="12"/>
                </a:cubicBezTo>
                <a:cubicBezTo>
                  <a:pt x="26" y="12"/>
                  <a:pt x="26" y="13"/>
                  <a:pt x="26" y="13"/>
                </a:cubicBezTo>
                <a:cubicBezTo>
                  <a:pt x="17" y="13"/>
                  <a:pt x="10" y="9"/>
                  <a:pt x="4" y="2"/>
                </a:cubicBezTo>
                <a:cubicBezTo>
                  <a:pt x="2" y="4"/>
                  <a:pt x="2" y="7"/>
                  <a:pt x="3" y="10"/>
                </a:cubicBezTo>
                <a:cubicBezTo>
                  <a:pt x="3" y="13"/>
                  <a:pt x="5" y="15"/>
                  <a:pt x="7" y="16"/>
                </a:cubicBezTo>
                <a:cubicBezTo>
                  <a:pt x="5" y="16"/>
                  <a:pt x="4" y="16"/>
                  <a:pt x="2" y="15"/>
                </a:cubicBezTo>
                <a:cubicBezTo>
                  <a:pt x="2" y="17"/>
                  <a:pt x="3" y="19"/>
                  <a:pt x="4" y="21"/>
                </a:cubicBezTo>
                <a:cubicBezTo>
                  <a:pt x="5" y="23"/>
                  <a:pt x="8" y="25"/>
                  <a:pt x="11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0" y="26"/>
                  <a:pt x="9" y="26"/>
                  <a:pt x="8" y="26"/>
                </a:cubicBezTo>
                <a:cubicBezTo>
                  <a:pt x="7" y="26"/>
                  <a:pt x="7" y="26"/>
                  <a:pt x="6" y="26"/>
                </a:cubicBezTo>
                <a:cubicBezTo>
                  <a:pt x="7" y="29"/>
                  <a:pt x="11" y="33"/>
                  <a:pt x="16" y="33"/>
                </a:cubicBezTo>
                <a:cubicBezTo>
                  <a:pt x="15" y="35"/>
                  <a:pt x="13" y="36"/>
                  <a:pt x="11" y="36"/>
                </a:cubicBezTo>
                <a:cubicBezTo>
                  <a:pt x="8" y="38"/>
                  <a:pt x="6" y="38"/>
                  <a:pt x="3" y="38"/>
                </a:cubicBezTo>
                <a:cubicBezTo>
                  <a:pt x="2" y="38"/>
                  <a:pt x="1" y="38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5" y="41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2"/>
                </a:cubicBezTo>
                <a:cubicBezTo>
                  <a:pt x="30" y="41"/>
                  <a:pt x="34" y="38"/>
                  <a:pt x="39" y="34"/>
                </a:cubicBezTo>
                <a:cubicBezTo>
                  <a:pt x="41" y="31"/>
                  <a:pt x="43" y="28"/>
                  <a:pt x="44" y="25"/>
                </a:cubicBezTo>
                <a:cubicBezTo>
                  <a:pt x="46" y="22"/>
                  <a:pt x="47" y="19"/>
                  <a:pt x="47" y="16"/>
                </a:cubicBezTo>
                <a:cubicBezTo>
                  <a:pt x="47" y="14"/>
                  <a:pt x="47" y="12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9" y="9"/>
                  <a:pt x="50" y="8"/>
                  <a:pt x="52" y="7"/>
                </a:cubicBezTo>
                <a:cubicBezTo>
                  <a:pt x="52" y="6"/>
                  <a:pt x="52" y="6"/>
                  <a:pt x="53" y="5"/>
                </a:cubicBezTo>
                <a:cubicBezTo>
                  <a:pt x="53" y="5"/>
                  <a:pt x="53" y="5"/>
                  <a:pt x="53" y="5"/>
                </a:cubicBezTo>
                <a:cubicBezTo>
                  <a:pt x="51" y="6"/>
                  <a:pt x="49" y="6"/>
                  <a:pt x="47" y="7"/>
                </a:cubicBezTo>
                <a:cubicBezTo>
                  <a:pt x="49" y="5"/>
                  <a:pt x="50" y="3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2"/>
                  <a:pt x="47" y="3"/>
                  <a:pt x="45" y="3"/>
                </a:cubicBezTo>
                <a:cubicBezTo>
                  <a:pt x="44" y="3"/>
                  <a:pt x="44" y="3"/>
                  <a:pt x="44" y="3"/>
                </a:cubicBezTo>
                <a:cubicBezTo>
                  <a:pt x="42" y="1"/>
                  <a:pt x="40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393FBA5-8008-4FFB-9C61-0576773A74DB}"/>
              </a:ext>
            </a:extLst>
          </p:cNvPr>
          <p:cNvGrpSpPr/>
          <p:nvPr/>
        </p:nvGrpSpPr>
        <p:grpSpPr>
          <a:xfrm>
            <a:off x="7773815" y="4806893"/>
            <a:ext cx="136525" cy="142875"/>
            <a:chOff x="1449388" y="7938"/>
            <a:chExt cx="136525" cy="142875"/>
          </a:xfrm>
          <a:solidFill>
            <a:schemeClr val="bg2"/>
          </a:solidFill>
        </p:grpSpPr>
        <p:sp>
          <p:nvSpPr>
            <p:cNvPr id="79" name="Freeform 7">
              <a:extLst>
                <a:ext uri="{FF2B5EF4-FFF2-40B4-BE49-F238E27FC236}">
                  <a16:creationId xmlns:a16="http://schemas.microsoft.com/office/drawing/2014/main" id="{8D3B2CBF-5D2B-49D2-A5EC-7C15C05F3E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49388" y="7938"/>
              <a:ext cx="31750" cy="142875"/>
            </a:xfrm>
            <a:custGeom>
              <a:avLst/>
              <a:gdLst>
                <a:gd name="T0" fmla="*/ 1 w 12"/>
                <a:gd name="T1" fmla="*/ 17 h 50"/>
                <a:gd name="T2" fmla="*/ 11 w 12"/>
                <a:gd name="T3" fmla="*/ 17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7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7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7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10"/>
                    <a:pt x="9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80" name="Freeform 8">
              <a:extLst>
                <a:ext uri="{FF2B5EF4-FFF2-40B4-BE49-F238E27FC236}">
                  <a16:creationId xmlns:a16="http://schemas.microsoft.com/office/drawing/2014/main" id="{DD9E4DDF-56C4-466A-801F-D084E3EBA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8600" y="53975"/>
              <a:ext cx="87313" cy="96837"/>
            </a:xfrm>
            <a:custGeom>
              <a:avLst/>
              <a:gdLst>
                <a:gd name="T0" fmla="*/ 0 w 32"/>
                <a:gd name="T1" fmla="*/ 1 h 34"/>
                <a:gd name="T2" fmla="*/ 10 w 32"/>
                <a:gd name="T3" fmla="*/ 1 h 34"/>
                <a:gd name="T4" fmla="*/ 10 w 32"/>
                <a:gd name="T5" fmla="*/ 6 h 34"/>
                <a:gd name="T6" fmla="*/ 10 w 32"/>
                <a:gd name="T7" fmla="*/ 6 h 34"/>
                <a:gd name="T8" fmla="*/ 20 w 32"/>
                <a:gd name="T9" fmla="*/ 0 h 34"/>
                <a:gd name="T10" fmla="*/ 32 w 32"/>
                <a:gd name="T11" fmla="*/ 16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8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3"/>
                    <a:pt x="15" y="0"/>
                    <a:pt x="20" y="0"/>
                  </a:cubicBezTo>
                  <a:cubicBezTo>
                    <a:pt x="30" y="0"/>
                    <a:pt x="32" y="7"/>
                    <a:pt x="32" y="16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8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</p:grp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0A03B11E-0C12-437B-B9F4-704B543C970F}"/>
              </a:ext>
            </a:extLst>
          </p:cNvPr>
          <p:cNvSpPr/>
          <p:nvPr/>
        </p:nvSpPr>
        <p:spPr>
          <a:xfrm>
            <a:off x="9327872" y="4735017"/>
            <a:ext cx="331874" cy="331874"/>
          </a:xfrm>
          <a:prstGeom prst="roundRect">
            <a:avLst>
              <a:gd name="adj" fmla="val 7687"/>
            </a:avLst>
          </a:prstGeom>
          <a:gradFill>
            <a:gsLst>
              <a:gs pos="0">
                <a:schemeClr val="accent1"/>
              </a:gs>
              <a:gs pos="99000">
                <a:schemeClr val="accent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F506EA5B-5E61-4E68-B9FE-53079E59C08A}"/>
              </a:ext>
            </a:extLst>
          </p:cNvPr>
          <p:cNvSpPr/>
          <p:nvPr/>
        </p:nvSpPr>
        <p:spPr>
          <a:xfrm>
            <a:off x="9787833" y="4735017"/>
            <a:ext cx="331874" cy="331874"/>
          </a:xfrm>
          <a:prstGeom prst="roundRect">
            <a:avLst>
              <a:gd name="adj" fmla="val 7687"/>
            </a:avLst>
          </a:prstGeom>
          <a:gradFill>
            <a:gsLst>
              <a:gs pos="0">
                <a:schemeClr val="accent1"/>
              </a:gs>
              <a:gs pos="99000">
                <a:schemeClr val="accent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D30AB7D0-A023-48BE-B21D-B9E898A5A06C}"/>
              </a:ext>
            </a:extLst>
          </p:cNvPr>
          <p:cNvSpPr/>
          <p:nvPr/>
        </p:nvSpPr>
        <p:spPr>
          <a:xfrm>
            <a:off x="10247794" y="4735017"/>
            <a:ext cx="331874" cy="331874"/>
          </a:xfrm>
          <a:prstGeom prst="roundRect">
            <a:avLst>
              <a:gd name="adj" fmla="val 7687"/>
            </a:avLst>
          </a:prstGeom>
          <a:gradFill>
            <a:gsLst>
              <a:gs pos="0">
                <a:schemeClr val="accent1"/>
              </a:gs>
              <a:gs pos="99000">
                <a:schemeClr val="accent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84" name="Freeform 5">
            <a:extLst>
              <a:ext uri="{FF2B5EF4-FFF2-40B4-BE49-F238E27FC236}">
                <a16:creationId xmlns:a16="http://schemas.microsoft.com/office/drawing/2014/main" id="{0A11C2A4-CAA5-40BE-9E84-2C8391C1FBEC}"/>
              </a:ext>
            </a:extLst>
          </p:cNvPr>
          <p:cNvSpPr>
            <a:spLocks/>
          </p:cNvSpPr>
          <p:nvPr/>
        </p:nvSpPr>
        <p:spPr bwMode="auto">
          <a:xfrm>
            <a:off x="9448546" y="4819198"/>
            <a:ext cx="80963" cy="163512"/>
          </a:xfrm>
          <a:custGeom>
            <a:avLst/>
            <a:gdLst>
              <a:gd name="T0" fmla="*/ 22 w 30"/>
              <a:gd name="T1" fmla="*/ 0 h 57"/>
              <a:gd name="T2" fmla="*/ 21 w 30"/>
              <a:gd name="T3" fmla="*/ 0 h 57"/>
              <a:gd name="T4" fmla="*/ 14 w 30"/>
              <a:gd name="T5" fmla="*/ 3 h 57"/>
              <a:gd name="T6" fmla="*/ 9 w 30"/>
              <a:gd name="T7" fmla="*/ 10 h 57"/>
              <a:gd name="T8" fmla="*/ 9 w 30"/>
              <a:gd name="T9" fmla="*/ 14 h 57"/>
              <a:gd name="T10" fmla="*/ 9 w 30"/>
              <a:gd name="T11" fmla="*/ 20 h 57"/>
              <a:gd name="T12" fmla="*/ 9 w 30"/>
              <a:gd name="T13" fmla="*/ 21 h 57"/>
              <a:gd name="T14" fmla="*/ 0 w 30"/>
              <a:gd name="T15" fmla="*/ 21 h 57"/>
              <a:gd name="T16" fmla="*/ 0 w 30"/>
              <a:gd name="T17" fmla="*/ 31 h 57"/>
              <a:gd name="T18" fmla="*/ 9 w 30"/>
              <a:gd name="T19" fmla="*/ 31 h 57"/>
              <a:gd name="T20" fmla="*/ 9 w 30"/>
              <a:gd name="T21" fmla="*/ 57 h 57"/>
              <a:gd name="T22" fmla="*/ 19 w 30"/>
              <a:gd name="T23" fmla="*/ 57 h 57"/>
              <a:gd name="T24" fmla="*/ 19 w 30"/>
              <a:gd name="T25" fmla="*/ 32 h 57"/>
              <a:gd name="T26" fmla="*/ 28 w 30"/>
              <a:gd name="T27" fmla="*/ 32 h 57"/>
              <a:gd name="T28" fmla="*/ 29 w 30"/>
              <a:gd name="T29" fmla="*/ 21 h 57"/>
              <a:gd name="T30" fmla="*/ 28 w 30"/>
              <a:gd name="T31" fmla="*/ 21 h 57"/>
              <a:gd name="T32" fmla="*/ 27 w 30"/>
              <a:gd name="T33" fmla="*/ 21 h 57"/>
              <a:gd name="T34" fmla="*/ 24 w 30"/>
              <a:gd name="T35" fmla="*/ 21 h 57"/>
              <a:gd name="T36" fmla="*/ 19 w 30"/>
              <a:gd name="T37" fmla="*/ 21 h 57"/>
              <a:gd name="T38" fmla="*/ 19 w 30"/>
              <a:gd name="T39" fmla="*/ 14 h 57"/>
              <a:gd name="T40" fmla="*/ 24 w 30"/>
              <a:gd name="T41" fmla="*/ 10 h 57"/>
              <a:gd name="T42" fmla="*/ 26 w 30"/>
              <a:gd name="T43" fmla="*/ 10 h 57"/>
              <a:gd name="T44" fmla="*/ 27 w 30"/>
              <a:gd name="T45" fmla="*/ 10 h 57"/>
              <a:gd name="T46" fmla="*/ 28 w 30"/>
              <a:gd name="T47" fmla="*/ 10 h 57"/>
              <a:gd name="T48" fmla="*/ 29 w 30"/>
              <a:gd name="T49" fmla="*/ 10 h 57"/>
              <a:gd name="T50" fmla="*/ 30 w 30"/>
              <a:gd name="T51" fmla="*/ 10 h 57"/>
              <a:gd name="T52" fmla="*/ 30 w 30"/>
              <a:gd name="T53" fmla="*/ 1 h 57"/>
              <a:gd name="T54" fmla="*/ 27 w 30"/>
              <a:gd name="T55" fmla="*/ 1 h 57"/>
              <a:gd name="T56" fmla="*/ 22 w 30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0" h="57">
                <a:moveTo>
                  <a:pt x="22" y="0"/>
                </a:moveTo>
                <a:cubicBezTo>
                  <a:pt x="22" y="0"/>
                  <a:pt x="22" y="0"/>
                  <a:pt x="21" y="0"/>
                </a:cubicBezTo>
                <a:cubicBezTo>
                  <a:pt x="19" y="0"/>
                  <a:pt x="16" y="1"/>
                  <a:pt x="14" y="3"/>
                </a:cubicBezTo>
                <a:cubicBezTo>
                  <a:pt x="11" y="5"/>
                  <a:pt x="10" y="7"/>
                  <a:pt x="9" y="10"/>
                </a:cubicBezTo>
                <a:cubicBezTo>
                  <a:pt x="9" y="12"/>
                  <a:pt x="9" y="13"/>
                  <a:pt x="9" y="14"/>
                </a:cubicBezTo>
                <a:cubicBezTo>
                  <a:pt x="9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57"/>
                  <a:pt x="9" y="57"/>
                  <a:pt x="9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2"/>
                  <a:pt x="19" y="32"/>
                  <a:pt x="19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28"/>
                  <a:pt x="29" y="25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8" y="21"/>
                  <a:pt x="27" y="21"/>
                </a:cubicBezTo>
                <a:cubicBezTo>
                  <a:pt x="27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4"/>
                </a:cubicBezTo>
                <a:cubicBezTo>
                  <a:pt x="19" y="11"/>
                  <a:pt x="21" y="10"/>
                  <a:pt x="24" y="10"/>
                </a:cubicBezTo>
                <a:cubicBezTo>
                  <a:pt x="24" y="10"/>
                  <a:pt x="25" y="10"/>
                  <a:pt x="26" y="10"/>
                </a:cubicBezTo>
                <a:cubicBezTo>
                  <a:pt x="26" y="10"/>
                  <a:pt x="27" y="10"/>
                  <a:pt x="27" y="10"/>
                </a:cubicBezTo>
                <a:cubicBezTo>
                  <a:pt x="27" y="10"/>
                  <a:pt x="28" y="10"/>
                  <a:pt x="28" y="10"/>
                </a:cubicBezTo>
                <a:cubicBezTo>
                  <a:pt x="29" y="10"/>
                  <a:pt x="29" y="10"/>
                  <a:pt x="29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"/>
                  <a:pt x="30" y="1"/>
                  <a:pt x="30" y="1"/>
                </a:cubicBezTo>
                <a:cubicBezTo>
                  <a:pt x="29" y="1"/>
                  <a:pt x="28" y="1"/>
                  <a:pt x="27" y="1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85" name="Freeform 6">
            <a:extLst>
              <a:ext uri="{FF2B5EF4-FFF2-40B4-BE49-F238E27FC236}">
                <a16:creationId xmlns:a16="http://schemas.microsoft.com/office/drawing/2014/main" id="{7E017F55-C00B-4BF7-B88F-048173F9DFE0}"/>
              </a:ext>
            </a:extLst>
          </p:cNvPr>
          <p:cNvSpPr>
            <a:spLocks/>
          </p:cNvSpPr>
          <p:nvPr/>
        </p:nvSpPr>
        <p:spPr bwMode="auto">
          <a:xfrm>
            <a:off x="9880745" y="4836959"/>
            <a:ext cx="146050" cy="12382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0 h 43"/>
              <a:gd name="T4" fmla="*/ 27 w 53"/>
              <a:gd name="T5" fmla="*/ 5 h 43"/>
              <a:gd name="T6" fmla="*/ 26 w 53"/>
              <a:gd name="T7" fmla="*/ 12 h 43"/>
              <a:gd name="T8" fmla="*/ 26 w 53"/>
              <a:gd name="T9" fmla="*/ 13 h 43"/>
              <a:gd name="T10" fmla="*/ 4 w 53"/>
              <a:gd name="T11" fmla="*/ 2 h 43"/>
              <a:gd name="T12" fmla="*/ 3 w 53"/>
              <a:gd name="T13" fmla="*/ 10 h 43"/>
              <a:gd name="T14" fmla="*/ 7 w 53"/>
              <a:gd name="T15" fmla="*/ 16 h 43"/>
              <a:gd name="T16" fmla="*/ 2 w 53"/>
              <a:gd name="T17" fmla="*/ 15 h 43"/>
              <a:gd name="T18" fmla="*/ 4 w 53"/>
              <a:gd name="T19" fmla="*/ 21 h 43"/>
              <a:gd name="T20" fmla="*/ 11 w 53"/>
              <a:gd name="T21" fmla="*/ 26 h 43"/>
              <a:gd name="T22" fmla="*/ 11 w 53"/>
              <a:gd name="T23" fmla="*/ 26 h 43"/>
              <a:gd name="T24" fmla="*/ 8 w 53"/>
              <a:gd name="T25" fmla="*/ 26 h 43"/>
              <a:gd name="T26" fmla="*/ 6 w 53"/>
              <a:gd name="T27" fmla="*/ 26 h 43"/>
              <a:gd name="T28" fmla="*/ 16 w 53"/>
              <a:gd name="T29" fmla="*/ 33 h 43"/>
              <a:gd name="T30" fmla="*/ 11 w 53"/>
              <a:gd name="T31" fmla="*/ 36 h 43"/>
              <a:gd name="T32" fmla="*/ 3 w 53"/>
              <a:gd name="T33" fmla="*/ 38 h 43"/>
              <a:gd name="T34" fmla="*/ 0 w 53"/>
              <a:gd name="T35" fmla="*/ 38 h 43"/>
              <a:gd name="T36" fmla="*/ 0 w 53"/>
              <a:gd name="T37" fmla="*/ 38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2 h 43"/>
              <a:gd name="T44" fmla="*/ 39 w 53"/>
              <a:gd name="T45" fmla="*/ 34 h 43"/>
              <a:gd name="T46" fmla="*/ 44 w 53"/>
              <a:gd name="T47" fmla="*/ 25 h 43"/>
              <a:gd name="T48" fmla="*/ 47 w 53"/>
              <a:gd name="T49" fmla="*/ 16 h 43"/>
              <a:gd name="T50" fmla="*/ 47 w 53"/>
              <a:gd name="T51" fmla="*/ 11 h 43"/>
              <a:gd name="T52" fmla="*/ 48 w 53"/>
              <a:gd name="T53" fmla="*/ 11 h 43"/>
              <a:gd name="T54" fmla="*/ 52 w 53"/>
              <a:gd name="T55" fmla="*/ 7 h 43"/>
              <a:gd name="T56" fmla="*/ 53 w 53"/>
              <a:gd name="T57" fmla="*/ 5 h 43"/>
              <a:gd name="T58" fmla="*/ 53 w 53"/>
              <a:gd name="T59" fmla="*/ 5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3 h 43"/>
              <a:gd name="T70" fmla="*/ 44 w 53"/>
              <a:gd name="T71" fmla="*/ 3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0"/>
                </a:cubicBezTo>
                <a:cubicBezTo>
                  <a:pt x="32" y="1"/>
                  <a:pt x="29" y="2"/>
                  <a:pt x="27" y="5"/>
                </a:cubicBezTo>
                <a:cubicBezTo>
                  <a:pt x="26" y="7"/>
                  <a:pt x="26" y="10"/>
                  <a:pt x="26" y="12"/>
                </a:cubicBezTo>
                <a:cubicBezTo>
                  <a:pt x="26" y="12"/>
                  <a:pt x="26" y="13"/>
                  <a:pt x="26" y="13"/>
                </a:cubicBezTo>
                <a:cubicBezTo>
                  <a:pt x="17" y="13"/>
                  <a:pt x="10" y="9"/>
                  <a:pt x="4" y="2"/>
                </a:cubicBezTo>
                <a:cubicBezTo>
                  <a:pt x="2" y="4"/>
                  <a:pt x="2" y="7"/>
                  <a:pt x="3" y="10"/>
                </a:cubicBezTo>
                <a:cubicBezTo>
                  <a:pt x="3" y="13"/>
                  <a:pt x="5" y="15"/>
                  <a:pt x="7" y="16"/>
                </a:cubicBezTo>
                <a:cubicBezTo>
                  <a:pt x="5" y="16"/>
                  <a:pt x="4" y="16"/>
                  <a:pt x="2" y="15"/>
                </a:cubicBezTo>
                <a:cubicBezTo>
                  <a:pt x="2" y="17"/>
                  <a:pt x="3" y="19"/>
                  <a:pt x="4" y="21"/>
                </a:cubicBezTo>
                <a:cubicBezTo>
                  <a:pt x="5" y="23"/>
                  <a:pt x="8" y="25"/>
                  <a:pt x="11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0" y="26"/>
                  <a:pt x="9" y="26"/>
                  <a:pt x="8" y="26"/>
                </a:cubicBezTo>
                <a:cubicBezTo>
                  <a:pt x="7" y="26"/>
                  <a:pt x="7" y="26"/>
                  <a:pt x="6" y="26"/>
                </a:cubicBezTo>
                <a:cubicBezTo>
                  <a:pt x="7" y="29"/>
                  <a:pt x="11" y="33"/>
                  <a:pt x="16" y="33"/>
                </a:cubicBezTo>
                <a:cubicBezTo>
                  <a:pt x="15" y="35"/>
                  <a:pt x="13" y="36"/>
                  <a:pt x="11" y="36"/>
                </a:cubicBezTo>
                <a:cubicBezTo>
                  <a:pt x="8" y="38"/>
                  <a:pt x="6" y="38"/>
                  <a:pt x="3" y="38"/>
                </a:cubicBezTo>
                <a:cubicBezTo>
                  <a:pt x="2" y="38"/>
                  <a:pt x="1" y="38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5" y="41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2"/>
                </a:cubicBezTo>
                <a:cubicBezTo>
                  <a:pt x="30" y="41"/>
                  <a:pt x="34" y="38"/>
                  <a:pt x="39" y="34"/>
                </a:cubicBezTo>
                <a:cubicBezTo>
                  <a:pt x="41" y="31"/>
                  <a:pt x="43" y="28"/>
                  <a:pt x="44" y="25"/>
                </a:cubicBezTo>
                <a:cubicBezTo>
                  <a:pt x="46" y="22"/>
                  <a:pt x="47" y="19"/>
                  <a:pt x="47" y="16"/>
                </a:cubicBezTo>
                <a:cubicBezTo>
                  <a:pt x="47" y="14"/>
                  <a:pt x="47" y="12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9" y="9"/>
                  <a:pt x="50" y="8"/>
                  <a:pt x="52" y="7"/>
                </a:cubicBezTo>
                <a:cubicBezTo>
                  <a:pt x="52" y="6"/>
                  <a:pt x="52" y="6"/>
                  <a:pt x="53" y="5"/>
                </a:cubicBezTo>
                <a:cubicBezTo>
                  <a:pt x="53" y="5"/>
                  <a:pt x="53" y="5"/>
                  <a:pt x="53" y="5"/>
                </a:cubicBezTo>
                <a:cubicBezTo>
                  <a:pt x="51" y="6"/>
                  <a:pt x="49" y="6"/>
                  <a:pt x="47" y="7"/>
                </a:cubicBezTo>
                <a:cubicBezTo>
                  <a:pt x="49" y="5"/>
                  <a:pt x="50" y="3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2"/>
                  <a:pt x="47" y="3"/>
                  <a:pt x="45" y="3"/>
                </a:cubicBezTo>
                <a:cubicBezTo>
                  <a:pt x="44" y="3"/>
                  <a:pt x="44" y="3"/>
                  <a:pt x="44" y="3"/>
                </a:cubicBezTo>
                <a:cubicBezTo>
                  <a:pt x="42" y="1"/>
                  <a:pt x="40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86" name="Freeform 7">
            <a:extLst>
              <a:ext uri="{FF2B5EF4-FFF2-40B4-BE49-F238E27FC236}">
                <a16:creationId xmlns:a16="http://schemas.microsoft.com/office/drawing/2014/main" id="{81EA7A87-B383-4E84-8E7F-53CBA0FE6019}"/>
              </a:ext>
            </a:extLst>
          </p:cNvPr>
          <p:cNvSpPr>
            <a:spLocks noEditPoints="1"/>
          </p:cNvSpPr>
          <p:nvPr/>
        </p:nvSpPr>
        <p:spPr bwMode="auto">
          <a:xfrm>
            <a:off x="10345665" y="4806893"/>
            <a:ext cx="31750" cy="142875"/>
          </a:xfrm>
          <a:custGeom>
            <a:avLst/>
            <a:gdLst>
              <a:gd name="T0" fmla="*/ 1 w 12"/>
              <a:gd name="T1" fmla="*/ 17 h 50"/>
              <a:gd name="T2" fmla="*/ 11 w 12"/>
              <a:gd name="T3" fmla="*/ 17 h 50"/>
              <a:gd name="T4" fmla="*/ 11 w 12"/>
              <a:gd name="T5" fmla="*/ 50 h 50"/>
              <a:gd name="T6" fmla="*/ 1 w 12"/>
              <a:gd name="T7" fmla="*/ 50 h 50"/>
              <a:gd name="T8" fmla="*/ 1 w 12"/>
              <a:gd name="T9" fmla="*/ 17 h 50"/>
              <a:gd name="T10" fmla="*/ 6 w 12"/>
              <a:gd name="T11" fmla="*/ 0 h 50"/>
              <a:gd name="T12" fmla="*/ 12 w 12"/>
              <a:gd name="T13" fmla="*/ 6 h 50"/>
              <a:gd name="T14" fmla="*/ 6 w 12"/>
              <a:gd name="T15" fmla="*/ 12 h 50"/>
              <a:gd name="T16" fmla="*/ 0 w 12"/>
              <a:gd name="T17" fmla="*/ 6 h 50"/>
              <a:gd name="T18" fmla="*/ 6 w 12"/>
              <a:gd name="T1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50">
                <a:moveTo>
                  <a:pt x="1" y="17"/>
                </a:moveTo>
                <a:cubicBezTo>
                  <a:pt x="11" y="17"/>
                  <a:pt x="11" y="17"/>
                  <a:pt x="11" y="17"/>
                </a:cubicBezTo>
                <a:cubicBezTo>
                  <a:pt x="11" y="50"/>
                  <a:pt x="11" y="50"/>
                  <a:pt x="11" y="50"/>
                </a:cubicBezTo>
                <a:cubicBezTo>
                  <a:pt x="1" y="50"/>
                  <a:pt x="1" y="50"/>
                  <a:pt x="1" y="50"/>
                </a:cubicBezTo>
                <a:lnTo>
                  <a:pt x="1" y="17"/>
                </a:lnTo>
                <a:close/>
                <a:moveTo>
                  <a:pt x="6" y="0"/>
                </a:moveTo>
                <a:cubicBezTo>
                  <a:pt x="9" y="0"/>
                  <a:pt x="12" y="3"/>
                  <a:pt x="12" y="6"/>
                </a:cubicBezTo>
                <a:cubicBezTo>
                  <a:pt x="12" y="10"/>
                  <a:pt x="9" y="12"/>
                  <a:pt x="6" y="12"/>
                </a:cubicBezTo>
                <a:cubicBezTo>
                  <a:pt x="3" y="12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87" name="Freeform 8">
            <a:extLst>
              <a:ext uri="{FF2B5EF4-FFF2-40B4-BE49-F238E27FC236}">
                <a16:creationId xmlns:a16="http://schemas.microsoft.com/office/drawing/2014/main" id="{73426832-9AE5-4A90-B8DE-85E8A43C4C52}"/>
              </a:ext>
            </a:extLst>
          </p:cNvPr>
          <p:cNvSpPr>
            <a:spLocks/>
          </p:cNvSpPr>
          <p:nvPr/>
        </p:nvSpPr>
        <p:spPr bwMode="auto">
          <a:xfrm>
            <a:off x="10394877" y="4852930"/>
            <a:ext cx="87313" cy="96837"/>
          </a:xfrm>
          <a:custGeom>
            <a:avLst/>
            <a:gdLst>
              <a:gd name="T0" fmla="*/ 0 w 32"/>
              <a:gd name="T1" fmla="*/ 1 h 34"/>
              <a:gd name="T2" fmla="*/ 10 w 32"/>
              <a:gd name="T3" fmla="*/ 1 h 34"/>
              <a:gd name="T4" fmla="*/ 10 w 32"/>
              <a:gd name="T5" fmla="*/ 6 h 34"/>
              <a:gd name="T6" fmla="*/ 10 w 32"/>
              <a:gd name="T7" fmla="*/ 6 h 34"/>
              <a:gd name="T8" fmla="*/ 20 w 32"/>
              <a:gd name="T9" fmla="*/ 0 h 34"/>
              <a:gd name="T10" fmla="*/ 32 w 32"/>
              <a:gd name="T11" fmla="*/ 16 h 34"/>
              <a:gd name="T12" fmla="*/ 32 w 32"/>
              <a:gd name="T13" fmla="*/ 34 h 34"/>
              <a:gd name="T14" fmla="*/ 22 w 32"/>
              <a:gd name="T15" fmla="*/ 34 h 34"/>
              <a:gd name="T16" fmla="*/ 22 w 32"/>
              <a:gd name="T17" fmla="*/ 18 h 34"/>
              <a:gd name="T18" fmla="*/ 16 w 32"/>
              <a:gd name="T19" fmla="*/ 9 h 34"/>
              <a:gd name="T20" fmla="*/ 10 w 32"/>
              <a:gd name="T21" fmla="*/ 18 h 34"/>
              <a:gd name="T22" fmla="*/ 10 w 32"/>
              <a:gd name="T23" fmla="*/ 34 h 34"/>
              <a:gd name="T24" fmla="*/ 0 w 32"/>
              <a:gd name="T25" fmla="*/ 34 h 34"/>
              <a:gd name="T26" fmla="*/ 0 w 32"/>
              <a:gd name="T27" fmla="*/ 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" h="34">
                <a:moveTo>
                  <a:pt x="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1" y="3"/>
                  <a:pt x="15" y="0"/>
                  <a:pt x="20" y="0"/>
                </a:cubicBezTo>
                <a:cubicBezTo>
                  <a:pt x="30" y="0"/>
                  <a:pt x="32" y="7"/>
                  <a:pt x="32" y="16"/>
                </a:cubicBezTo>
                <a:cubicBezTo>
                  <a:pt x="32" y="34"/>
                  <a:pt x="32" y="34"/>
                  <a:pt x="3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18"/>
                  <a:pt x="22" y="18"/>
                  <a:pt x="22" y="18"/>
                </a:cubicBezTo>
                <a:cubicBezTo>
                  <a:pt x="22" y="14"/>
                  <a:pt x="22" y="9"/>
                  <a:pt x="16" y="9"/>
                </a:cubicBezTo>
                <a:cubicBezTo>
                  <a:pt x="11" y="9"/>
                  <a:pt x="10" y="13"/>
                  <a:pt x="10" y="18"/>
                </a:cubicBezTo>
                <a:cubicBezTo>
                  <a:pt x="10" y="34"/>
                  <a:pt x="10" y="34"/>
                  <a:pt x="10" y="34"/>
                </a:cubicBezTo>
                <a:cubicBezTo>
                  <a:pt x="0" y="34"/>
                  <a:pt x="0" y="34"/>
                  <a:pt x="0" y="34"/>
                </a:cubicBezTo>
                <a:lnTo>
                  <a:pt x="0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1AB55C1-F722-47EF-8B83-5250A0D73EEB}"/>
              </a:ext>
            </a:extLst>
          </p:cNvPr>
          <p:cNvSpPr/>
          <p:nvPr/>
        </p:nvSpPr>
        <p:spPr>
          <a:xfrm>
            <a:off x="1597085" y="5287766"/>
            <a:ext cx="1282288" cy="41097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3600000" scaled="0"/>
          </a:gradFill>
          <a:ln>
            <a:noFill/>
          </a:ln>
          <a:effectLst>
            <a:outerShdw blurRad="2286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B7D7B0E0-9B2B-4BD6-B8AF-2FE7777A6E1D}"/>
              </a:ext>
            </a:extLst>
          </p:cNvPr>
          <p:cNvSpPr/>
          <p:nvPr/>
        </p:nvSpPr>
        <p:spPr>
          <a:xfrm>
            <a:off x="1562872" y="5351485"/>
            <a:ext cx="13507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Текст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A3223F23-F587-4674-9D09-6D5D0B74D12F}"/>
              </a:ext>
            </a:extLst>
          </p:cNvPr>
          <p:cNvSpPr/>
          <p:nvPr/>
        </p:nvSpPr>
        <p:spPr>
          <a:xfrm>
            <a:off x="4168931" y="5287766"/>
            <a:ext cx="1282288" cy="41097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3600000" scaled="0"/>
          </a:gradFill>
          <a:ln>
            <a:noFill/>
          </a:ln>
          <a:effectLst>
            <a:outerShdw blurRad="2286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203684E6-7391-46A1-AE12-A750C22A63A4}"/>
              </a:ext>
            </a:extLst>
          </p:cNvPr>
          <p:cNvSpPr/>
          <p:nvPr/>
        </p:nvSpPr>
        <p:spPr>
          <a:xfrm>
            <a:off x="4134718" y="5351485"/>
            <a:ext cx="13507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200" b="1" dirty="0">
                <a:solidFill>
                  <a:srgbClr val="FFFFFF"/>
                </a:solidFill>
                <a:ea typeface="Lato" panose="020F0502020204030203" pitchFamily="34" charset="0"/>
                <a:cs typeface="Lato" panose="020F0502020204030203" pitchFamily="34" charset="0"/>
              </a:rPr>
              <a:t>Текст</a:t>
            </a:r>
            <a:endParaRPr lang="en-GB" sz="1200" b="1" dirty="0">
              <a:solidFill>
                <a:srgbClr val="FFFFFF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CAE0DB93-B393-4C2F-B1B7-AADEC4B485AB}"/>
              </a:ext>
            </a:extLst>
          </p:cNvPr>
          <p:cNvSpPr/>
          <p:nvPr/>
        </p:nvSpPr>
        <p:spPr>
          <a:xfrm>
            <a:off x="6755025" y="5287766"/>
            <a:ext cx="1282288" cy="41097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3600000" scaled="0"/>
          </a:gradFill>
          <a:ln>
            <a:noFill/>
          </a:ln>
          <a:effectLst>
            <a:outerShdw blurRad="2286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25B24342-FB0E-4F0A-904C-61994FE4781A}"/>
              </a:ext>
            </a:extLst>
          </p:cNvPr>
          <p:cNvSpPr/>
          <p:nvPr/>
        </p:nvSpPr>
        <p:spPr>
          <a:xfrm>
            <a:off x="6720812" y="5351485"/>
            <a:ext cx="13507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200" b="1" dirty="0">
                <a:solidFill>
                  <a:srgbClr val="FFFFFF"/>
                </a:solidFill>
                <a:ea typeface="Lato" panose="020F0502020204030203" pitchFamily="34" charset="0"/>
                <a:cs typeface="Lato" panose="020F0502020204030203" pitchFamily="34" charset="0"/>
              </a:rPr>
              <a:t>Текст</a:t>
            </a:r>
            <a:endParaRPr lang="en-GB" sz="1200" b="1" dirty="0">
              <a:solidFill>
                <a:srgbClr val="FFFFFF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1BCB568-2F84-4971-B1A1-FCE6DDEC9F3D}"/>
              </a:ext>
            </a:extLst>
          </p:cNvPr>
          <p:cNvSpPr/>
          <p:nvPr/>
        </p:nvSpPr>
        <p:spPr>
          <a:xfrm>
            <a:off x="9309879" y="5287766"/>
            <a:ext cx="1282288" cy="41097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3600000" scaled="0"/>
          </a:gradFill>
          <a:ln>
            <a:noFill/>
          </a:ln>
          <a:effectLst>
            <a:outerShdw blurRad="2286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D239D16E-5F22-4610-80C0-A6BA2B873DC3}"/>
              </a:ext>
            </a:extLst>
          </p:cNvPr>
          <p:cNvSpPr/>
          <p:nvPr/>
        </p:nvSpPr>
        <p:spPr>
          <a:xfrm>
            <a:off x="9275666" y="5351485"/>
            <a:ext cx="13507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200" b="1" dirty="0">
                <a:solidFill>
                  <a:srgbClr val="FFFFFF"/>
                </a:solidFill>
                <a:ea typeface="Lato" panose="020F0502020204030203" pitchFamily="34" charset="0"/>
                <a:cs typeface="Lato" panose="020F0502020204030203" pitchFamily="34" charset="0"/>
              </a:rPr>
              <a:t>Текст</a:t>
            </a:r>
            <a:endParaRPr lang="en-GB" sz="1200" b="1" dirty="0">
              <a:solidFill>
                <a:srgbClr val="FFFFFF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975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1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1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1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7" grpId="0" animBg="1"/>
      <p:bldP spid="58" grpId="0" animBg="1"/>
      <p:bldP spid="59" grpId="0" animBg="1"/>
      <p:bldP spid="60" grpId="0" animBg="1"/>
      <p:bldP spid="61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/>
      <p:bldP spid="93" grpId="0" animBg="1"/>
      <p:bldP spid="94" grpId="0"/>
      <p:bldP spid="97" grpId="0" animBg="1"/>
      <p:bldP spid="98" grpId="0"/>
      <p:bldP spid="101" grpId="0" animBg="1"/>
      <p:bldP spid="10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>
            <a:extLst>
              <a:ext uri="{FF2B5EF4-FFF2-40B4-BE49-F238E27FC236}">
                <a16:creationId xmlns:a16="http://schemas.microsoft.com/office/drawing/2014/main" id="{C926123D-CD12-4601-AD6C-A8A376005C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0" t="3581" r="4879" b="6486"/>
          <a:stretch>
            <a:fillRect/>
          </a:stretch>
        </p:blipFill>
        <p:spPr>
          <a:xfrm>
            <a:off x="0" y="1652338"/>
            <a:ext cx="5223536" cy="5205662"/>
          </a:xfrm>
          <a:custGeom>
            <a:avLst/>
            <a:gdLst>
              <a:gd name="connsiteX0" fmla="*/ 2396406 w 5223536"/>
              <a:gd name="connsiteY0" fmla="*/ 0 h 5205662"/>
              <a:gd name="connsiteX1" fmla="*/ 2581993 w 5223536"/>
              <a:gd name="connsiteY1" fmla="*/ 52576 h 5205662"/>
              <a:gd name="connsiteX2" fmla="*/ 5036193 w 5223536"/>
              <a:gd name="connsiteY2" fmla="*/ 1463964 h 5205662"/>
              <a:gd name="connsiteX3" fmla="*/ 5223536 w 5223536"/>
              <a:gd name="connsiteY3" fmla="*/ 1786434 h 5205662"/>
              <a:gd name="connsiteX4" fmla="*/ 5223536 w 5223536"/>
              <a:gd name="connsiteY4" fmla="*/ 4609209 h 5205662"/>
              <a:gd name="connsiteX5" fmla="*/ 5036193 w 5223536"/>
              <a:gd name="connsiteY5" fmla="*/ 4936352 h 5205662"/>
              <a:gd name="connsiteX6" fmla="*/ 4599398 w 5223536"/>
              <a:gd name="connsiteY6" fmla="*/ 5187549 h 5205662"/>
              <a:gd name="connsiteX7" fmla="*/ 4567902 w 5223536"/>
              <a:gd name="connsiteY7" fmla="*/ 5205662 h 5205662"/>
              <a:gd name="connsiteX8" fmla="*/ 225188 w 5223536"/>
              <a:gd name="connsiteY8" fmla="*/ 5205662 h 5205662"/>
              <a:gd name="connsiteX9" fmla="*/ 188968 w 5223536"/>
              <a:gd name="connsiteY9" fmla="*/ 5184792 h 5205662"/>
              <a:gd name="connsiteX10" fmla="*/ 0 w 5223536"/>
              <a:gd name="connsiteY10" fmla="*/ 5075911 h 5205662"/>
              <a:gd name="connsiteX11" fmla="*/ 0 w 5223536"/>
              <a:gd name="connsiteY11" fmla="*/ 1324406 h 5205662"/>
              <a:gd name="connsiteX12" fmla="*/ 63980 w 5223536"/>
              <a:gd name="connsiteY12" fmla="*/ 1287541 h 5205662"/>
              <a:gd name="connsiteX13" fmla="*/ 2207306 w 5223536"/>
              <a:gd name="connsiteY13" fmla="*/ 52576 h 5205662"/>
              <a:gd name="connsiteX14" fmla="*/ 2396406 w 5223536"/>
              <a:gd name="connsiteY14" fmla="*/ 0 h 520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223536" h="5205662">
                <a:moveTo>
                  <a:pt x="2396406" y="0"/>
                </a:moveTo>
                <a:cubicBezTo>
                  <a:pt x="2461391" y="0"/>
                  <a:pt x="2525790" y="17525"/>
                  <a:pt x="2581993" y="52576"/>
                </a:cubicBezTo>
                <a:cubicBezTo>
                  <a:pt x="2581993" y="52576"/>
                  <a:pt x="2581993" y="52576"/>
                  <a:pt x="5036193" y="1463964"/>
                </a:cubicBezTo>
                <a:cubicBezTo>
                  <a:pt x="5153282" y="1529393"/>
                  <a:pt x="5223536" y="1655576"/>
                  <a:pt x="5223536" y="1786434"/>
                </a:cubicBezTo>
                <a:cubicBezTo>
                  <a:pt x="5223536" y="1786434"/>
                  <a:pt x="5223536" y="1786434"/>
                  <a:pt x="5223536" y="4609209"/>
                </a:cubicBezTo>
                <a:cubicBezTo>
                  <a:pt x="5223536" y="4744740"/>
                  <a:pt x="5153282" y="4866250"/>
                  <a:pt x="5036193" y="4936352"/>
                </a:cubicBezTo>
                <a:cubicBezTo>
                  <a:pt x="5036193" y="4936352"/>
                  <a:pt x="5036193" y="4936352"/>
                  <a:pt x="4599398" y="5187549"/>
                </a:cubicBezTo>
                <a:lnTo>
                  <a:pt x="4567902" y="5205662"/>
                </a:lnTo>
                <a:lnTo>
                  <a:pt x="225188" y="5205662"/>
                </a:lnTo>
                <a:lnTo>
                  <a:pt x="188968" y="5184792"/>
                </a:lnTo>
                <a:lnTo>
                  <a:pt x="0" y="5075911"/>
                </a:lnTo>
                <a:lnTo>
                  <a:pt x="0" y="1324406"/>
                </a:lnTo>
                <a:lnTo>
                  <a:pt x="63980" y="1287541"/>
                </a:lnTo>
                <a:cubicBezTo>
                  <a:pt x="370170" y="1111117"/>
                  <a:pt x="982549" y="758270"/>
                  <a:pt x="2207306" y="52576"/>
                </a:cubicBezTo>
                <a:cubicBezTo>
                  <a:pt x="2265851" y="17525"/>
                  <a:pt x="2331421" y="0"/>
                  <a:pt x="2396406" y="0"/>
                </a:cubicBez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9F915EA-F820-4C74-A0A7-A84D14E3BCF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/>
              <a:t>Заголовок слайда</a:t>
            </a:r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82B9BEE-F7C0-42FF-813C-0A14B373045A}"/>
              </a:ext>
            </a:extLst>
          </p:cNvPr>
          <p:cNvGrpSpPr/>
          <p:nvPr/>
        </p:nvGrpSpPr>
        <p:grpSpPr>
          <a:xfrm>
            <a:off x="3225800" y="1316490"/>
            <a:ext cx="1295400" cy="1295400"/>
            <a:chOff x="3149600" y="1282700"/>
            <a:chExt cx="1536700" cy="1536700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EDB1F5D-B75D-40F3-B94F-23034CBC9C97}"/>
                </a:ext>
              </a:extLst>
            </p:cNvPr>
            <p:cNvSpPr/>
            <p:nvPr/>
          </p:nvSpPr>
          <p:spPr>
            <a:xfrm>
              <a:off x="3149600" y="1282700"/>
              <a:ext cx="1536700" cy="15367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888E755-8B5F-47CA-8761-5737B5EC6C62}"/>
                </a:ext>
              </a:extLst>
            </p:cNvPr>
            <p:cNvGrpSpPr/>
            <p:nvPr/>
          </p:nvGrpSpPr>
          <p:grpSpPr>
            <a:xfrm>
              <a:off x="3536583" y="1806123"/>
              <a:ext cx="762734" cy="489854"/>
              <a:chOff x="7594601" y="6299200"/>
              <a:chExt cx="909637" cy="584200"/>
            </a:xfrm>
            <a:solidFill>
              <a:schemeClr val="bg2"/>
            </a:solidFill>
          </p:grpSpPr>
          <p:sp>
            <p:nvSpPr>
              <p:cNvPr id="29" name="Freeform 5">
                <a:extLst>
                  <a:ext uri="{FF2B5EF4-FFF2-40B4-BE49-F238E27FC236}">
                    <a16:creationId xmlns:a16="http://schemas.microsoft.com/office/drawing/2014/main" id="{621DEEC9-E4E5-42FF-BF55-7C80FBB56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94601" y="6299200"/>
                <a:ext cx="596900" cy="584200"/>
              </a:xfrm>
              <a:custGeom>
                <a:avLst/>
                <a:gdLst>
                  <a:gd name="T0" fmla="*/ 4 w 80"/>
                  <a:gd name="T1" fmla="*/ 78 h 78"/>
                  <a:gd name="T2" fmla="*/ 10 w 80"/>
                  <a:gd name="T3" fmla="*/ 64 h 78"/>
                  <a:gd name="T4" fmla="*/ 30 w 80"/>
                  <a:gd name="T5" fmla="*/ 46 h 78"/>
                  <a:gd name="T6" fmla="*/ 20 w 80"/>
                  <a:gd name="T7" fmla="*/ 24 h 78"/>
                  <a:gd name="T8" fmla="*/ 41 w 80"/>
                  <a:gd name="T9" fmla="*/ 0 h 78"/>
                  <a:gd name="T10" fmla="*/ 61 w 80"/>
                  <a:gd name="T11" fmla="*/ 27 h 78"/>
                  <a:gd name="T12" fmla="*/ 51 w 80"/>
                  <a:gd name="T13" fmla="*/ 47 h 78"/>
                  <a:gd name="T14" fmla="*/ 73 w 80"/>
                  <a:gd name="T15" fmla="*/ 63 h 78"/>
                  <a:gd name="T16" fmla="*/ 80 w 80"/>
                  <a:gd name="T17" fmla="*/ 78 h 78"/>
                  <a:gd name="T18" fmla="*/ 4 w 80"/>
                  <a:gd name="T19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" h="78">
                    <a:moveTo>
                      <a:pt x="4" y="78"/>
                    </a:moveTo>
                    <a:cubicBezTo>
                      <a:pt x="4" y="78"/>
                      <a:pt x="0" y="67"/>
                      <a:pt x="10" y="64"/>
                    </a:cubicBezTo>
                    <a:cubicBezTo>
                      <a:pt x="20" y="61"/>
                      <a:pt x="30" y="57"/>
                      <a:pt x="30" y="46"/>
                    </a:cubicBezTo>
                    <a:cubicBezTo>
                      <a:pt x="30" y="46"/>
                      <a:pt x="20" y="42"/>
                      <a:pt x="20" y="24"/>
                    </a:cubicBezTo>
                    <a:cubicBezTo>
                      <a:pt x="20" y="9"/>
                      <a:pt x="28" y="0"/>
                      <a:pt x="41" y="0"/>
                    </a:cubicBezTo>
                    <a:cubicBezTo>
                      <a:pt x="54" y="0"/>
                      <a:pt x="61" y="10"/>
                      <a:pt x="61" y="27"/>
                    </a:cubicBezTo>
                    <a:cubicBezTo>
                      <a:pt x="61" y="27"/>
                      <a:pt x="58" y="43"/>
                      <a:pt x="51" y="47"/>
                    </a:cubicBezTo>
                    <a:cubicBezTo>
                      <a:pt x="52" y="49"/>
                      <a:pt x="50" y="59"/>
                      <a:pt x="73" y="63"/>
                    </a:cubicBezTo>
                    <a:cubicBezTo>
                      <a:pt x="80" y="64"/>
                      <a:pt x="80" y="71"/>
                      <a:pt x="80" y="78"/>
                    </a:cubicBezTo>
                    <a:lnTo>
                      <a:pt x="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endParaRPr>
              </a:p>
            </p:txBody>
          </p:sp>
          <p:sp>
            <p:nvSpPr>
              <p:cNvPr id="30" name="Freeform 6">
                <a:extLst>
                  <a:ext uri="{FF2B5EF4-FFF2-40B4-BE49-F238E27FC236}">
                    <a16:creationId xmlns:a16="http://schemas.microsoft.com/office/drawing/2014/main" id="{927E079D-81E1-4ABB-A951-9F5488EFF6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23238" y="6381750"/>
                <a:ext cx="381000" cy="501650"/>
              </a:xfrm>
              <a:custGeom>
                <a:avLst/>
                <a:gdLst>
                  <a:gd name="T0" fmla="*/ 15 w 51"/>
                  <a:gd name="T1" fmla="*/ 67 h 67"/>
                  <a:gd name="T2" fmla="*/ 51 w 51"/>
                  <a:gd name="T3" fmla="*/ 67 h 67"/>
                  <a:gd name="T4" fmla="*/ 45 w 51"/>
                  <a:gd name="T5" fmla="*/ 54 h 67"/>
                  <a:gd name="T6" fmla="*/ 27 w 51"/>
                  <a:gd name="T7" fmla="*/ 40 h 67"/>
                  <a:gd name="T8" fmla="*/ 35 w 51"/>
                  <a:gd name="T9" fmla="*/ 22 h 67"/>
                  <a:gd name="T10" fmla="*/ 18 w 51"/>
                  <a:gd name="T11" fmla="*/ 0 h 67"/>
                  <a:gd name="T12" fmla="*/ 0 w 51"/>
                  <a:gd name="T13" fmla="*/ 21 h 67"/>
                  <a:gd name="T14" fmla="*/ 8 w 51"/>
                  <a:gd name="T15" fmla="*/ 39 h 67"/>
                  <a:gd name="T16" fmla="*/ 5 w 51"/>
                  <a:gd name="T17" fmla="*/ 47 h 67"/>
                  <a:gd name="T18" fmla="*/ 14 w 51"/>
                  <a:gd name="T19" fmla="*/ 56 h 67"/>
                  <a:gd name="T20" fmla="*/ 15 w 51"/>
                  <a:gd name="T21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" h="67">
                    <a:moveTo>
                      <a:pt x="15" y="67"/>
                    </a:moveTo>
                    <a:cubicBezTo>
                      <a:pt x="51" y="67"/>
                      <a:pt x="51" y="67"/>
                      <a:pt x="51" y="67"/>
                    </a:cubicBezTo>
                    <a:cubicBezTo>
                      <a:pt x="51" y="60"/>
                      <a:pt x="51" y="54"/>
                      <a:pt x="45" y="54"/>
                    </a:cubicBezTo>
                    <a:cubicBezTo>
                      <a:pt x="25" y="51"/>
                      <a:pt x="27" y="42"/>
                      <a:pt x="27" y="40"/>
                    </a:cubicBezTo>
                    <a:cubicBezTo>
                      <a:pt x="33" y="36"/>
                      <a:pt x="35" y="22"/>
                      <a:pt x="35" y="22"/>
                    </a:cubicBezTo>
                    <a:cubicBezTo>
                      <a:pt x="35" y="8"/>
                      <a:pt x="29" y="0"/>
                      <a:pt x="18" y="0"/>
                    </a:cubicBezTo>
                    <a:cubicBezTo>
                      <a:pt x="7" y="0"/>
                      <a:pt x="0" y="7"/>
                      <a:pt x="0" y="21"/>
                    </a:cubicBezTo>
                    <a:cubicBezTo>
                      <a:pt x="0" y="35"/>
                      <a:pt x="8" y="39"/>
                      <a:pt x="8" y="39"/>
                    </a:cubicBezTo>
                    <a:cubicBezTo>
                      <a:pt x="8" y="44"/>
                      <a:pt x="7" y="46"/>
                      <a:pt x="5" y="47"/>
                    </a:cubicBezTo>
                    <a:cubicBezTo>
                      <a:pt x="5" y="47"/>
                      <a:pt x="12" y="49"/>
                      <a:pt x="14" y="56"/>
                    </a:cubicBezTo>
                    <a:cubicBezTo>
                      <a:pt x="16" y="60"/>
                      <a:pt x="15" y="67"/>
                      <a:pt x="15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endParaRPr>
              </a:p>
            </p:txBody>
          </p:sp>
        </p:grp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80FF2FAA-7B65-4B28-992D-E1F3A05C0319}"/>
              </a:ext>
            </a:extLst>
          </p:cNvPr>
          <p:cNvSpPr txBox="1"/>
          <p:nvPr/>
        </p:nvSpPr>
        <p:spPr>
          <a:xfrm>
            <a:off x="6258052" y="2338138"/>
            <a:ext cx="4740148" cy="8897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</a:rPr>
              <a:t>Место для вашего текста. Место для вашего текста. Место для вашего текста. Место для вашего текста. Место для вашего текста. Место для вашего текста.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4" name="TextBox 25">
            <a:extLst>
              <a:ext uri="{FF2B5EF4-FFF2-40B4-BE49-F238E27FC236}">
                <a16:creationId xmlns:a16="http://schemas.microsoft.com/office/drawing/2014/main" id="{53E81D6D-DD0C-405B-BC20-E92F9FBD00C5}"/>
              </a:ext>
            </a:extLst>
          </p:cNvPr>
          <p:cNvSpPr txBox="1"/>
          <p:nvPr/>
        </p:nvSpPr>
        <p:spPr>
          <a:xfrm>
            <a:off x="6270752" y="3610635"/>
            <a:ext cx="1084785" cy="33284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Open Sans Light" panose="020B0306030504020204" pitchFamily="34" charset="0"/>
                <a:cs typeface="Open Sans Light" panose="020B0306030504020204" pitchFamily="34" charset="0"/>
              </a:rPr>
              <a:t>Текст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5" name="TextBox 25">
            <a:extLst>
              <a:ext uri="{FF2B5EF4-FFF2-40B4-BE49-F238E27FC236}">
                <a16:creationId xmlns:a16="http://schemas.microsoft.com/office/drawing/2014/main" id="{B4920B1B-6103-4EB4-A2E5-E2420CF3C638}"/>
              </a:ext>
            </a:extLst>
          </p:cNvPr>
          <p:cNvSpPr txBox="1"/>
          <p:nvPr/>
        </p:nvSpPr>
        <p:spPr>
          <a:xfrm>
            <a:off x="6278453" y="4065249"/>
            <a:ext cx="1763658" cy="33855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Текст</a:t>
            </a:r>
            <a:endParaRPr lang="en-GB" sz="1200" dirty="0">
              <a:solidFill>
                <a:srgbClr val="FFFFFF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6" name="TextBox 25">
            <a:extLst>
              <a:ext uri="{FF2B5EF4-FFF2-40B4-BE49-F238E27FC236}">
                <a16:creationId xmlns:a16="http://schemas.microsoft.com/office/drawing/2014/main" id="{D23061F7-24C2-4464-AA78-064AE02C9C04}"/>
              </a:ext>
            </a:extLst>
          </p:cNvPr>
          <p:cNvSpPr txBox="1"/>
          <p:nvPr/>
        </p:nvSpPr>
        <p:spPr>
          <a:xfrm>
            <a:off x="6278453" y="4519863"/>
            <a:ext cx="1763658" cy="33284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200" dirty="0">
                <a:solidFill>
                  <a:srgbClr val="FFFFFF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Текст</a:t>
            </a:r>
            <a:endParaRPr lang="en-GB" sz="1200" dirty="0">
              <a:solidFill>
                <a:srgbClr val="FFFFFF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7" name="TextBox 25">
            <a:extLst>
              <a:ext uri="{FF2B5EF4-FFF2-40B4-BE49-F238E27FC236}">
                <a16:creationId xmlns:a16="http://schemas.microsoft.com/office/drawing/2014/main" id="{86D03701-6FE5-4EC0-AAA3-8CDAE8BF923A}"/>
              </a:ext>
            </a:extLst>
          </p:cNvPr>
          <p:cNvSpPr txBox="1"/>
          <p:nvPr/>
        </p:nvSpPr>
        <p:spPr>
          <a:xfrm>
            <a:off x="10345855" y="3610635"/>
            <a:ext cx="534022" cy="33752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latin typeface="Paytone One"/>
                <a:ea typeface="Open Sans" panose="020B0606030504020204" pitchFamily="34" charset="0"/>
                <a:cs typeface="Open Sans" panose="020B0606030504020204" pitchFamily="34" charset="0"/>
              </a:rPr>
              <a:t>90%</a:t>
            </a:r>
          </a:p>
        </p:txBody>
      </p:sp>
      <p:sp>
        <p:nvSpPr>
          <p:cNvPr id="38" name="TextBox 25">
            <a:extLst>
              <a:ext uri="{FF2B5EF4-FFF2-40B4-BE49-F238E27FC236}">
                <a16:creationId xmlns:a16="http://schemas.microsoft.com/office/drawing/2014/main" id="{B25D34F3-D7DA-43DE-A339-7F08EE2B7970}"/>
              </a:ext>
            </a:extLst>
          </p:cNvPr>
          <p:cNvSpPr txBox="1"/>
          <p:nvPr/>
        </p:nvSpPr>
        <p:spPr>
          <a:xfrm>
            <a:off x="10353555" y="4065249"/>
            <a:ext cx="609428" cy="33752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latin typeface="Paytone One"/>
                <a:ea typeface="Open Sans" panose="020B0606030504020204" pitchFamily="34" charset="0"/>
                <a:cs typeface="Open Sans" panose="020B0606030504020204" pitchFamily="34" charset="0"/>
              </a:rPr>
              <a:t>80%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BCAE07-E72F-4E2F-91AC-D8F23E5A1981}"/>
              </a:ext>
            </a:extLst>
          </p:cNvPr>
          <p:cNvSpPr txBox="1"/>
          <p:nvPr/>
        </p:nvSpPr>
        <p:spPr>
          <a:xfrm>
            <a:off x="10353555" y="4519863"/>
            <a:ext cx="526322" cy="33752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A3C951"/>
                </a:solidFill>
                <a:effectLst/>
                <a:uLnTx/>
                <a:uFillTx/>
                <a:latin typeface="Paytone One"/>
                <a:ea typeface="Open Sans" panose="020B0606030504020204" pitchFamily="34" charset="0"/>
                <a:cs typeface="Open Sans" panose="020B0606030504020204" pitchFamily="34" charset="0"/>
              </a:rPr>
              <a:t>85%</a:t>
            </a:r>
          </a:p>
        </p:txBody>
      </p:sp>
      <p:sp>
        <p:nvSpPr>
          <p:cNvPr id="40" name="Line 14">
            <a:extLst>
              <a:ext uri="{FF2B5EF4-FFF2-40B4-BE49-F238E27FC236}">
                <a16:creationId xmlns:a16="http://schemas.microsoft.com/office/drawing/2014/main" id="{FB03CA61-DDD2-48E9-B093-85D48CF163B2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6306" y="3780553"/>
            <a:ext cx="2286044" cy="0"/>
          </a:xfrm>
          <a:prstGeom prst="line">
            <a:avLst/>
          </a:prstGeom>
          <a:noFill/>
          <a:ln w="77788" cap="rnd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1" name="Line 15">
            <a:extLst>
              <a:ext uri="{FF2B5EF4-FFF2-40B4-BE49-F238E27FC236}">
                <a16:creationId xmlns:a16="http://schemas.microsoft.com/office/drawing/2014/main" id="{046C58C3-BC18-48F5-84A0-709051F87BB6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6306" y="4269942"/>
            <a:ext cx="2286044" cy="0"/>
          </a:xfrm>
          <a:prstGeom prst="line">
            <a:avLst/>
          </a:prstGeom>
          <a:noFill/>
          <a:ln w="77788" cap="rnd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2" name="Line 16">
            <a:extLst>
              <a:ext uri="{FF2B5EF4-FFF2-40B4-BE49-F238E27FC236}">
                <a16:creationId xmlns:a16="http://schemas.microsoft.com/office/drawing/2014/main" id="{9696CF98-ACF0-4646-B27F-CE8C41C4A5E5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6306" y="4759331"/>
            <a:ext cx="2286044" cy="0"/>
          </a:xfrm>
          <a:prstGeom prst="line">
            <a:avLst/>
          </a:prstGeom>
          <a:noFill/>
          <a:ln w="77788" cap="rnd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3" name="Line 17">
            <a:extLst>
              <a:ext uri="{FF2B5EF4-FFF2-40B4-BE49-F238E27FC236}">
                <a16:creationId xmlns:a16="http://schemas.microsoft.com/office/drawing/2014/main" id="{75D64F58-BB6C-4C94-A0EE-0E5178EF1EB5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6306" y="3780553"/>
            <a:ext cx="2058910" cy="0"/>
          </a:xfrm>
          <a:prstGeom prst="line">
            <a:avLst/>
          </a:prstGeom>
          <a:noFill/>
          <a:ln w="77788" cap="rnd"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lin ang="72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4" name="Line 18">
            <a:extLst>
              <a:ext uri="{FF2B5EF4-FFF2-40B4-BE49-F238E27FC236}">
                <a16:creationId xmlns:a16="http://schemas.microsoft.com/office/drawing/2014/main" id="{0892B9C4-4564-45B5-9168-FA272ABD6388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6306" y="4269942"/>
            <a:ext cx="1415092" cy="0"/>
          </a:xfrm>
          <a:prstGeom prst="line">
            <a:avLst/>
          </a:prstGeom>
          <a:noFill/>
          <a:ln w="77788" cap="rnd"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lin ang="72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5" name="Line 19">
            <a:extLst>
              <a:ext uri="{FF2B5EF4-FFF2-40B4-BE49-F238E27FC236}">
                <a16:creationId xmlns:a16="http://schemas.microsoft.com/office/drawing/2014/main" id="{62AEB1DF-01DD-4407-B10E-17CE38105444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6306" y="4759331"/>
            <a:ext cx="1880799" cy="0"/>
          </a:xfrm>
          <a:prstGeom prst="line">
            <a:avLst/>
          </a:prstGeom>
          <a:noFill/>
          <a:ln w="77788" cap="rnd"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lin ang="72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1D30B10-4039-4BBE-B792-37509E5D5351}"/>
              </a:ext>
            </a:extLst>
          </p:cNvPr>
          <p:cNvSpPr/>
          <p:nvPr/>
        </p:nvSpPr>
        <p:spPr>
          <a:xfrm>
            <a:off x="6338177" y="5140536"/>
            <a:ext cx="433606" cy="43360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510B3C3-4006-4D8C-AA2B-FD219AB75040}"/>
              </a:ext>
            </a:extLst>
          </p:cNvPr>
          <p:cNvSpPr/>
          <p:nvPr/>
        </p:nvSpPr>
        <p:spPr>
          <a:xfrm>
            <a:off x="6880091" y="5140536"/>
            <a:ext cx="433606" cy="43360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09FA00F-C270-4643-A33C-CC7E8B2087A7}"/>
              </a:ext>
            </a:extLst>
          </p:cNvPr>
          <p:cNvSpPr/>
          <p:nvPr/>
        </p:nvSpPr>
        <p:spPr>
          <a:xfrm>
            <a:off x="7411327" y="5140536"/>
            <a:ext cx="433606" cy="43360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50" name="Freeform 5">
            <a:extLst>
              <a:ext uri="{FF2B5EF4-FFF2-40B4-BE49-F238E27FC236}">
                <a16:creationId xmlns:a16="http://schemas.microsoft.com/office/drawing/2014/main" id="{E937135D-25E5-49F9-BDD7-4C26B89ABC2A}"/>
              </a:ext>
            </a:extLst>
          </p:cNvPr>
          <p:cNvSpPr>
            <a:spLocks/>
          </p:cNvSpPr>
          <p:nvPr/>
        </p:nvSpPr>
        <p:spPr bwMode="auto">
          <a:xfrm>
            <a:off x="6511324" y="5271614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51" name="Freeform 6">
            <a:extLst>
              <a:ext uri="{FF2B5EF4-FFF2-40B4-BE49-F238E27FC236}">
                <a16:creationId xmlns:a16="http://schemas.microsoft.com/office/drawing/2014/main" id="{09B23379-51F6-45A7-8FBC-62513CF6B7E8}"/>
              </a:ext>
            </a:extLst>
          </p:cNvPr>
          <p:cNvSpPr>
            <a:spLocks/>
          </p:cNvSpPr>
          <p:nvPr/>
        </p:nvSpPr>
        <p:spPr bwMode="auto">
          <a:xfrm>
            <a:off x="7017519" y="5292252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A2A8103-4ABE-4C4B-991C-05C29FEC2884}"/>
              </a:ext>
            </a:extLst>
          </p:cNvPr>
          <p:cNvGrpSpPr/>
          <p:nvPr/>
        </p:nvGrpSpPr>
        <p:grpSpPr>
          <a:xfrm>
            <a:off x="7520974" y="5289077"/>
            <a:ext cx="214312" cy="136525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53" name="Freeform 11">
              <a:extLst>
                <a:ext uri="{FF2B5EF4-FFF2-40B4-BE49-F238E27FC236}">
                  <a16:creationId xmlns:a16="http://schemas.microsoft.com/office/drawing/2014/main" id="{A5090AFA-1FB6-4199-ADDF-A7016E490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sp>
          <p:nvSpPr>
            <p:cNvPr id="54" name="Freeform 12">
              <a:extLst>
                <a:ext uri="{FF2B5EF4-FFF2-40B4-BE49-F238E27FC236}">
                  <a16:creationId xmlns:a16="http://schemas.microsoft.com/office/drawing/2014/main" id="{2076F193-CE8B-4F8C-9BE1-52187F055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0F95AB63-C319-4741-8D7E-4F5334FDE4F5}"/>
              </a:ext>
            </a:extLst>
          </p:cNvPr>
          <p:cNvSpPr txBox="1"/>
          <p:nvPr/>
        </p:nvSpPr>
        <p:spPr>
          <a:xfrm>
            <a:off x="7980452" y="5180739"/>
            <a:ext cx="172762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Место для текста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089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Colors 107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A3C951"/>
      </a:accent1>
      <a:accent2>
        <a:srgbClr val="A3C73A"/>
      </a:accent2>
      <a:accent3>
        <a:srgbClr val="729B25"/>
      </a:accent3>
      <a:accent4>
        <a:srgbClr val="2D6409"/>
      </a:accent4>
      <a:accent5>
        <a:srgbClr val="2C4A28"/>
      </a:accent5>
      <a:accent6>
        <a:srgbClr val="1A2819"/>
      </a:accent6>
      <a:hlink>
        <a:srgbClr val="0563C1"/>
      </a:hlink>
      <a:folHlink>
        <a:srgbClr val="954F72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611</Words>
  <Application>Microsoft Office PowerPoint</Application>
  <PresentationFormat>Широкоэкранный</PresentationFormat>
  <Paragraphs>114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Georgia</vt:lpstr>
      <vt:lpstr>Paytone One</vt:lpstr>
      <vt:lpstr>Roboto</vt:lpstr>
      <vt:lpstr>Тема Office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Марусина Дарья</dc:creator>
  <cp:lastModifiedBy>Жмупсень</cp:lastModifiedBy>
  <cp:revision>8</cp:revision>
  <dcterms:created xsi:type="dcterms:W3CDTF">2021-09-28T12:20:55Z</dcterms:created>
  <dcterms:modified xsi:type="dcterms:W3CDTF">2021-10-19T09:35:40Z</dcterms:modified>
</cp:coreProperties>
</file>