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8"/>
  </p:notesMasterIdLst>
  <p:sldIdLst>
    <p:sldId id="2445" r:id="rId3"/>
    <p:sldId id="2454" r:id="rId4"/>
    <p:sldId id="2446" r:id="rId5"/>
    <p:sldId id="2447" r:id="rId6"/>
    <p:sldId id="2449" r:id="rId7"/>
    <p:sldId id="2450" r:id="rId8"/>
    <p:sldId id="2453" r:id="rId9"/>
    <p:sldId id="2412" r:id="rId10"/>
    <p:sldId id="2409" r:id="rId11"/>
    <p:sldId id="2422" r:id="rId12"/>
    <p:sldId id="2434" r:id="rId13"/>
    <p:sldId id="2433" r:id="rId14"/>
    <p:sldId id="2430" r:id="rId15"/>
    <p:sldId id="2429" r:id="rId16"/>
    <p:sldId id="2400" r:id="rId1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54" d="100"/>
          <a:sy n="154" d="100"/>
        </p:scale>
        <p:origin x="534"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76147-9A40-4369-8351-FD172E862650}" type="datetimeFigureOut">
              <a:rPr lang="ru-RU" smtClean="0"/>
              <a:t>19.10.2021</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15DD53-5A40-461D-8AA9-C01D07C5BD74}" type="slidenum">
              <a:rPr lang="ru-RU" smtClean="0"/>
              <a:t>‹#›</a:t>
            </a:fld>
            <a:endParaRPr lang="ru-RU"/>
          </a:p>
        </p:txBody>
      </p:sp>
    </p:spTree>
    <p:extLst>
      <p:ext uri="{BB962C8B-B14F-4D97-AF65-F5344CB8AC3E}">
        <p14:creationId xmlns:p14="http://schemas.microsoft.com/office/powerpoint/2010/main" val="24388941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1</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7108011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10</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16774165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11</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4367394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12</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1167380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13</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12863999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14</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18778053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15</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2783318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2</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14395927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3</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2663532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4</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16941889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5</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9624101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6</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7014914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7</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2002331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8</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20855668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9</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1920953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4C84BB0-A1C4-4F23-BE71-076B4CF3A029}"/>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A53034BB-17C8-445A-96FC-B31A73B886C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D622115E-E8D9-40EB-9AD3-5B4E936A527D}"/>
              </a:ext>
            </a:extLst>
          </p:cNvPr>
          <p:cNvSpPr>
            <a:spLocks noGrp="1"/>
          </p:cNvSpPr>
          <p:nvPr>
            <p:ph type="dt" sz="half" idx="10"/>
          </p:nvPr>
        </p:nvSpPr>
        <p:spPr/>
        <p:txBody>
          <a:bodyPr/>
          <a:lstStyle/>
          <a:p>
            <a:fld id="{AD296E21-6F4F-4C0C-8D22-887223698532}"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994B01EF-162E-45F1-AF9E-A0EA581C36BC}"/>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D38DD8C3-9966-41C9-9A00-337DE762EEC4}"/>
              </a:ext>
            </a:extLst>
          </p:cNvPr>
          <p:cNvSpPr>
            <a:spLocks noGrp="1"/>
          </p:cNvSpPr>
          <p:nvPr>
            <p:ph type="sldNum" sz="quarter" idx="12"/>
          </p:nvPr>
        </p:nvSpPr>
        <p:spPr/>
        <p:txBody>
          <a:bodyPr/>
          <a:lstStyle/>
          <a:p>
            <a:fld id="{EF695081-9914-4595-A8A2-2D6FACD81707}" type="slidenum">
              <a:rPr lang="ru-RU" smtClean="0"/>
              <a:t>‹#›</a:t>
            </a:fld>
            <a:endParaRPr lang="ru-RU"/>
          </a:p>
        </p:txBody>
      </p:sp>
    </p:spTree>
    <p:extLst>
      <p:ext uri="{BB962C8B-B14F-4D97-AF65-F5344CB8AC3E}">
        <p14:creationId xmlns:p14="http://schemas.microsoft.com/office/powerpoint/2010/main" val="379299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AECB5B4-7EF5-46EF-A2A8-CF9EDA8B9470}"/>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973E3D1C-BBCB-49C9-BE89-5D018D3E4BF3}"/>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FF13256C-9F81-494A-B1FD-8A0D09F67FC6}"/>
              </a:ext>
            </a:extLst>
          </p:cNvPr>
          <p:cNvSpPr>
            <a:spLocks noGrp="1"/>
          </p:cNvSpPr>
          <p:nvPr>
            <p:ph type="dt" sz="half" idx="10"/>
          </p:nvPr>
        </p:nvSpPr>
        <p:spPr/>
        <p:txBody>
          <a:bodyPr/>
          <a:lstStyle/>
          <a:p>
            <a:fld id="{AD296E21-6F4F-4C0C-8D22-887223698532}"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E054F53A-6CDE-406F-9C9B-F6F6F92CBBC2}"/>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62AFA0A8-821B-48DA-8FD1-D35680B2A07E}"/>
              </a:ext>
            </a:extLst>
          </p:cNvPr>
          <p:cNvSpPr>
            <a:spLocks noGrp="1"/>
          </p:cNvSpPr>
          <p:nvPr>
            <p:ph type="sldNum" sz="quarter" idx="12"/>
          </p:nvPr>
        </p:nvSpPr>
        <p:spPr/>
        <p:txBody>
          <a:bodyPr/>
          <a:lstStyle/>
          <a:p>
            <a:fld id="{EF695081-9914-4595-A8A2-2D6FACD81707}" type="slidenum">
              <a:rPr lang="ru-RU" smtClean="0"/>
              <a:t>‹#›</a:t>
            </a:fld>
            <a:endParaRPr lang="ru-RU"/>
          </a:p>
        </p:txBody>
      </p:sp>
    </p:spTree>
    <p:extLst>
      <p:ext uri="{BB962C8B-B14F-4D97-AF65-F5344CB8AC3E}">
        <p14:creationId xmlns:p14="http://schemas.microsoft.com/office/powerpoint/2010/main" val="32386547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3CE24586-9D27-43A4-8E2E-35051318DA41}"/>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F131A0D1-A069-4E92-A75E-2E96C3783A3A}"/>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14BF114B-3967-4B96-9D88-ED4A2233C329}"/>
              </a:ext>
            </a:extLst>
          </p:cNvPr>
          <p:cNvSpPr>
            <a:spLocks noGrp="1"/>
          </p:cNvSpPr>
          <p:nvPr>
            <p:ph type="dt" sz="half" idx="10"/>
          </p:nvPr>
        </p:nvSpPr>
        <p:spPr/>
        <p:txBody>
          <a:bodyPr/>
          <a:lstStyle/>
          <a:p>
            <a:fld id="{AD296E21-6F4F-4C0C-8D22-887223698532}"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F2928780-53D2-480D-A015-46DECABD0ED2}"/>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E754B9B2-B64D-492C-BB97-14E51CEDA5F4}"/>
              </a:ext>
            </a:extLst>
          </p:cNvPr>
          <p:cNvSpPr>
            <a:spLocks noGrp="1"/>
          </p:cNvSpPr>
          <p:nvPr>
            <p:ph type="sldNum" sz="quarter" idx="12"/>
          </p:nvPr>
        </p:nvSpPr>
        <p:spPr/>
        <p:txBody>
          <a:bodyPr/>
          <a:lstStyle/>
          <a:p>
            <a:fld id="{EF695081-9914-4595-A8A2-2D6FACD81707}" type="slidenum">
              <a:rPr lang="ru-RU" smtClean="0"/>
              <a:t>‹#›</a:t>
            </a:fld>
            <a:endParaRPr lang="ru-RU"/>
          </a:p>
        </p:txBody>
      </p:sp>
    </p:spTree>
    <p:extLst>
      <p:ext uri="{BB962C8B-B14F-4D97-AF65-F5344CB8AC3E}">
        <p14:creationId xmlns:p14="http://schemas.microsoft.com/office/powerpoint/2010/main" val="510820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2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71957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3_ส่วนหัวของส่วน">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710577" y="0"/>
            <a:ext cx="5003478" cy="6858000"/>
          </a:xfrm>
          <a:custGeom>
            <a:avLst/>
            <a:gdLst>
              <a:gd name="connsiteX0" fmla="*/ 0 w 9982200"/>
              <a:gd name="connsiteY0" fmla="*/ 0 h 13716000"/>
              <a:gd name="connsiteX1" fmla="*/ 9982200 w 9982200"/>
              <a:gd name="connsiteY1" fmla="*/ 0 h 13716000"/>
              <a:gd name="connsiteX2" fmla="*/ 9982200 w 9982200"/>
              <a:gd name="connsiteY2" fmla="*/ 13716000 h 13716000"/>
              <a:gd name="connsiteX3" fmla="*/ 0 w 9982200"/>
              <a:gd name="connsiteY3" fmla="*/ 13716000 h 13716000"/>
            </a:gdLst>
            <a:ahLst/>
            <a:cxnLst>
              <a:cxn ang="0">
                <a:pos x="connsiteX0" y="connsiteY0"/>
              </a:cxn>
              <a:cxn ang="0">
                <a:pos x="connsiteX1" y="connsiteY1"/>
              </a:cxn>
              <a:cxn ang="0">
                <a:pos x="connsiteX2" y="connsiteY2"/>
              </a:cxn>
              <a:cxn ang="0">
                <a:pos x="connsiteX3" y="connsiteY3"/>
              </a:cxn>
            </a:cxnLst>
            <a:rect l="l" t="t" r="r" b="b"/>
            <a:pathLst>
              <a:path w="9982200" h="13716000">
                <a:moveTo>
                  <a:pt x="0" y="0"/>
                </a:moveTo>
                <a:lnTo>
                  <a:pt x="9982200" y="0"/>
                </a:lnTo>
                <a:lnTo>
                  <a:pt x="9982200" y="13716000"/>
                </a:lnTo>
                <a:lnTo>
                  <a:pt x="0" y="13716000"/>
                </a:lnTo>
                <a:close/>
              </a:path>
            </a:pathLst>
          </a:custGeom>
          <a:solidFill>
            <a:schemeClr val="bg1">
              <a:lumMod val="50000"/>
            </a:schemeClr>
          </a:solidFill>
        </p:spPr>
        <p:txBody>
          <a:bodyPr wrap="square">
            <a:noAutofit/>
          </a:bodyPr>
          <a:lstStyle/>
          <a:p>
            <a:endParaRPr lang="en-US"/>
          </a:p>
        </p:txBody>
      </p:sp>
    </p:spTree>
    <p:extLst>
      <p:ext uri="{BB962C8B-B14F-4D97-AF65-F5344CB8AC3E}">
        <p14:creationId xmlns:p14="http://schemas.microsoft.com/office/powerpoint/2010/main" val="22128728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5_ส่วนหัวของส่วน">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a:xfrm>
            <a:off x="6745306" y="0"/>
            <a:ext cx="5003478" cy="6858000"/>
          </a:xfrm>
          <a:custGeom>
            <a:avLst/>
            <a:gdLst>
              <a:gd name="connsiteX0" fmla="*/ 0 w 9982200"/>
              <a:gd name="connsiteY0" fmla="*/ 0 h 13716000"/>
              <a:gd name="connsiteX1" fmla="*/ 9982200 w 9982200"/>
              <a:gd name="connsiteY1" fmla="*/ 0 h 13716000"/>
              <a:gd name="connsiteX2" fmla="*/ 9982200 w 9982200"/>
              <a:gd name="connsiteY2" fmla="*/ 13716000 h 13716000"/>
              <a:gd name="connsiteX3" fmla="*/ 0 w 9982200"/>
              <a:gd name="connsiteY3" fmla="*/ 13716000 h 13716000"/>
            </a:gdLst>
            <a:ahLst/>
            <a:cxnLst>
              <a:cxn ang="0">
                <a:pos x="connsiteX0" y="connsiteY0"/>
              </a:cxn>
              <a:cxn ang="0">
                <a:pos x="connsiteX1" y="connsiteY1"/>
              </a:cxn>
              <a:cxn ang="0">
                <a:pos x="connsiteX2" y="connsiteY2"/>
              </a:cxn>
              <a:cxn ang="0">
                <a:pos x="connsiteX3" y="connsiteY3"/>
              </a:cxn>
            </a:cxnLst>
            <a:rect l="l" t="t" r="r" b="b"/>
            <a:pathLst>
              <a:path w="9982200" h="13716000">
                <a:moveTo>
                  <a:pt x="0" y="0"/>
                </a:moveTo>
                <a:lnTo>
                  <a:pt x="9982200" y="0"/>
                </a:lnTo>
                <a:lnTo>
                  <a:pt x="9982200" y="13716000"/>
                </a:lnTo>
                <a:lnTo>
                  <a:pt x="0" y="13716000"/>
                </a:lnTo>
                <a:close/>
              </a:path>
            </a:pathLst>
          </a:custGeom>
          <a:solidFill>
            <a:schemeClr val="bg1">
              <a:lumMod val="50000"/>
            </a:schemeClr>
          </a:solidFill>
        </p:spPr>
        <p:txBody>
          <a:bodyPr wrap="square">
            <a:noAutofit/>
          </a:bodyPr>
          <a:lstStyle/>
          <a:p>
            <a:endParaRPr lang="en-US"/>
          </a:p>
        </p:txBody>
      </p:sp>
    </p:spTree>
    <p:extLst>
      <p:ext uri="{BB962C8B-B14F-4D97-AF65-F5344CB8AC3E}">
        <p14:creationId xmlns:p14="http://schemas.microsoft.com/office/powerpoint/2010/main" val="174703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6_ส่วนหัวของส่วน">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1" y="228600"/>
            <a:ext cx="6096000" cy="4953000"/>
          </a:xfrm>
          <a:custGeom>
            <a:avLst/>
            <a:gdLst>
              <a:gd name="connsiteX0" fmla="*/ 0 w 12161837"/>
              <a:gd name="connsiteY0" fmla="*/ 0 h 9906000"/>
              <a:gd name="connsiteX1" fmla="*/ 12161837 w 12161837"/>
              <a:gd name="connsiteY1" fmla="*/ 0 h 9906000"/>
              <a:gd name="connsiteX2" fmla="*/ 12161837 w 12161837"/>
              <a:gd name="connsiteY2" fmla="*/ 9906000 h 9906000"/>
              <a:gd name="connsiteX3" fmla="*/ 0 w 12161837"/>
              <a:gd name="connsiteY3" fmla="*/ 9906000 h 9906000"/>
            </a:gdLst>
            <a:ahLst/>
            <a:cxnLst>
              <a:cxn ang="0">
                <a:pos x="connsiteX0" y="connsiteY0"/>
              </a:cxn>
              <a:cxn ang="0">
                <a:pos x="connsiteX1" y="connsiteY1"/>
              </a:cxn>
              <a:cxn ang="0">
                <a:pos x="connsiteX2" y="connsiteY2"/>
              </a:cxn>
              <a:cxn ang="0">
                <a:pos x="connsiteX3" y="connsiteY3"/>
              </a:cxn>
            </a:cxnLst>
            <a:rect l="l" t="t" r="r" b="b"/>
            <a:pathLst>
              <a:path w="12161837" h="9906000">
                <a:moveTo>
                  <a:pt x="0" y="0"/>
                </a:moveTo>
                <a:lnTo>
                  <a:pt x="12161837" y="0"/>
                </a:lnTo>
                <a:lnTo>
                  <a:pt x="12161837" y="9906000"/>
                </a:lnTo>
                <a:lnTo>
                  <a:pt x="0" y="9906000"/>
                </a:lnTo>
                <a:close/>
              </a:path>
            </a:pathLst>
          </a:custGeom>
          <a:solidFill>
            <a:schemeClr val="bg1">
              <a:lumMod val="50000"/>
            </a:schemeClr>
          </a:solidFill>
        </p:spPr>
        <p:txBody>
          <a:bodyPr wrap="square">
            <a:noAutofit/>
          </a:bodyPr>
          <a:lstStyle/>
          <a:p>
            <a:endParaRPr lang="en-US"/>
          </a:p>
        </p:txBody>
      </p:sp>
    </p:spTree>
    <p:extLst>
      <p:ext uri="{BB962C8B-B14F-4D97-AF65-F5344CB8AC3E}">
        <p14:creationId xmlns:p14="http://schemas.microsoft.com/office/powerpoint/2010/main" val="1377925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8_ส่วนหัวของส่วน">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6019611" y="838200"/>
            <a:ext cx="6172389" cy="4876800"/>
          </a:xfrm>
          <a:prstGeom prst="rect">
            <a:avLst/>
          </a:prstGeom>
          <a:solidFill>
            <a:schemeClr val="bg1">
              <a:lumMod val="50000"/>
            </a:schemeClr>
          </a:solidFill>
        </p:spPr>
        <p:txBody>
          <a:bodyPr/>
          <a:lstStyle/>
          <a:p>
            <a:endParaRPr lang="en-US"/>
          </a:p>
        </p:txBody>
      </p:sp>
    </p:spTree>
    <p:extLst>
      <p:ext uri="{BB962C8B-B14F-4D97-AF65-F5344CB8AC3E}">
        <p14:creationId xmlns:p14="http://schemas.microsoft.com/office/powerpoint/2010/main" val="11999360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14_ส่วนหัวของส่วน">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a:xfrm>
            <a:off x="4873777" y="419100"/>
            <a:ext cx="7318223" cy="3352800"/>
          </a:xfrm>
          <a:prstGeom prst="rect">
            <a:avLst/>
          </a:prstGeom>
          <a:solidFill>
            <a:schemeClr val="bg1">
              <a:lumMod val="50000"/>
            </a:schemeClr>
          </a:solidFill>
        </p:spPr>
        <p:txBody>
          <a:bodyPr/>
          <a:lstStyle/>
          <a:p>
            <a:endParaRPr lang="en-US"/>
          </a:p>
        </p:txBody>
      </p:sp>
    </p:spTree>
    <p:extLst>
      <p:ext uri="{BB962C8B-B14F-4D97-AF65-F5344CB8AC3E}">
        <p14:creationId xmlns:p14="http://schemas.microsoft.com/office/powerpoint/2010/main" val="36179518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23_ส่วนหัวของส่วน">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0" y="647700"/>
            <a:ext cx="7089057" cy="3276600"/>
          </a:xfrm>
          <a:prstGeom prst="rect">
            <a:avLst/>
          </a:prstGeom>
          <a:solidFill>
            <a:schemeClr val="bg1">
              <a:lumMod val="50000"/>
            </a:schemeClr>
          </a:solidFill>
        </p:spPr>
        <p:txBody>
          <a:bodyPr/>
          <a:lstStyle/>
          <a:p>
            <a:endParaRPr lang="en-US"/>
          </a:p>
        </p:txBody>
      </p:sp>
    </p:spTree>
    <p:extLst>
      <p:ext uri="{BB962C8B-B14F-4D97-AF65-F5344CB8AC3E}">
        <p14:creationId xmlns:p14="http://schemas.microsoft.com/office/powerpoint/2010/main" val="18174383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24_ส่วนหัวของส่วน">
    <p:spTree>
      <p:nvGrpSpPr>
        <p:cNvPr id="1" name=""/>
        <p:cNvGrpSpPr/>
        <p:nvPr/>
      </p:nvGrpSpPr>
      <p:grpSpPr>
        <a:xfrm>
          <a:off x="0" y="0"/>
          <a:ext cx="0" cy="0"/>
          <a:chOff x="0" y="0"/>
          <a:chExt cx="0" cy="0"/>
        </a:xfrm>
      </p:grpSpPr>
      <p:sp>
        <p:nvSpPr>
          <p:cNvPr id="3" name="Picture Placeholder 2"/>
          <p:cNvSpPr>
            <a:spLocks noGrp="1"/>
          </p:cNvSpPr>
          <p:nvPr>
            <p:ph type="pic" sz="quarter" idx="12"/>
          </p:nvPr>
        </p:nvSpPr>
        <p:spPr>
          <a:xfrm>
            <a:off x="328632" y="2446338"/>
            <a:ext cx="3361115" cy="4403725"/>
          </a:xfrm>
          <a:prstGeom prst="rect">
            <a:avLst/>
          </a:prstGeom>
          <a:solidFill>
            <a:schemeClr val="bg1">
              <a:lumMod val="50000"/>
            </a:schemeClr>
          </a:solidFill>
        </p:spPr>
        <p:txBody>
          <a:bodyPr/>
          <a:lstStyle/>
          <a:p>
            <a:endParaRPr lang="en-US"/>
          </a:p>
        </p:txBody>
      </p:sp>
      <p:sp>
        <p:nvSpPr>
          <p:cNvPr id="8" name="Picture Placeholder 2"/>
          <p:cNvSpPr>
            <a:spLocks noGrp="1"/>
          </p:cNvSpPr>
          <p:nvPr>
            <p:ph type="pic" sz="quarter" idx="13"/>
          </p:nvPr>
        </p:nvSpPr>
        <p:spPr>
          <a:xfrm>
            <a:off x="3918914" y="2462558"/>
            <a:ext cx="3361115" cy="4403725"/>
          </a:xfrm>
          <a:prstGeom prst="rect">
            <a:avLst/>
          </a:prstGeom>
          <a:solidFill>
            <a:schemeClr val="bg1">
              <a:lumMod val="50000"/>
            </a:schemeClr>
          </a:solidFill>
        </p:spPr>
        <p:txBody>
          <a:bodyPr/>
          <a:lstStyle/>
          <a:p>
            <a:endParaRPr lang="en-US"/>
          </a:p>
        </p:txBody>
      </p:sp>
    </p:spTree>
    <p:extLst>
      <p:ext uri="{BB962C8B-B14F-4D97-AF65-F5344CB8AC3E}">
        <p14:creationId xmlns:p14="http://schemas.microsoft.com/office/powerpoint/2010/main" val="34569542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A647F76-AA68-4477-B079-50F443F40015}"/>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4799F072-4D68-4A62-953D-CF985DC4BF9F}"/>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2509B05F-700D-4FEE-AEAE-41C6D82A2D68}"/>
              </a:ext>
            </a:extLst>
          </p:cNvPr>
          <p:cNvSpPr>
            <a:spLocks noGrp="1"/>
          </p:cNvSpPr>
          <p:nvPr>
            <p:ph type="dt" sz="half" idx="10"/>
          </p:nvPr>
        </p:nvSpPr>
        <p:spPr/>
        <p:txBody>
          <a:bodyPr/>
          <a:lstStyle/>
          <a:p>
            <a:fld id="{AD296E21-6F4F-4C0C-8D22-887223698532}"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01594708-5896-4546-9614-00C3497B8F5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F29CC759-42C7-42AE-84F2-EAA8D0B1CBCA}"/>
              </a:ext>
            </a:extLst>
          </p:cNvPr>
          <p:cNvSpPr>
            <a:spLocks noGrp="1"/>
          </p:cNvSpPr>
          <p:nvPr>
            <p:ph type="sldNum" sz="quarter" idx="12"/>
          </p:nvPr>
        </p:nvSpPr>
        <p:spPr/>
        <p:txBody>
          <a:bodyPr/>
          <a:lstStyle/>
          <a:p>
            <a:fld id="{EF695081-9914-4595-A8A2-2D6FACD81707}" type="slidenum">
              <a:rPr lang="ru-RU" smtClean="0"/>
              <a:t>‹#›</a:t>
            </a:fld>
            <a:endParaRPr lang="ru-RU"/>
          </a:p>
        </p:txBody>
      </p:sp>
    </p:spTree>
    <p:extLst>
      <p:ext uri="{BB962C8B-B14F-4D97-AF65-F5344CB8AC3E}">
        <p14:creationId xmlns:p14="http://schemas.microsoft.com/office/powerpoint/2010/main" val="25749537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3_ส่วนหัวของส่วน">
    <p:spTree>
      <p:nvGrpSpPr>
        <p:cNvPr id="1" name=""/>
        <p:cNvGrpSpPr/>
        <p:nvPr/>
      </p:nvGrpSpPr>
      <p:grpSpPr>
        <a:xfrm>
          <a:off x="0" y="0"/>
          <a:ext cx="0" cy="0"/>
          <a:chOff x="0" y="0"/>
          <a:chExt cx="0" cy="0"/>
        </a:xfrm>
      </p:grpSpPr>
      <p:sp>
        <p:nvSpPr>
          <p:cNvPr id="4" name="Picture Placeholder 2"/>
          <p:cNvSpPr>
            <a:spLocks noGrp="1"/>
          </p:cNvSpPr>
          <p:nvPr>
            <p:ph type="pic" sz="quarter" idx="12"/>
          </p:nvPr>
        </p:nvSpPr>
        <p:spPr>
          <a:xfrm>
            <a:off x="4950165" y="2436399"/>
            <a:ext cx="3361115" cy="4403725"/>
          </a:xfrm>
          <a:prstGeom prst="rect">
            <a:avLst/>
          </a:prstGeom>
          <a:solidFill>
            <a:schemeClr val="bg1">
              <a:lumMod val="50000"/>
            </a:schemeClr>
          </a:solidFill>
        </p:spPr>
        <p:txBody>
          <a:bodyPr/>
          <a:lstStyle/>
          <a:p>
            <a:endParaRPr lang="en-US"/>
          </a:p>
        </p:txBody>
      </p:sp>
      <p:sp>
        <p:nvSpPr>
          <p:cNvPr id="6" name="Picture Placeholder 2"/>
          <p:cNvSpPr>
            <a:spLocks noGrp="1"/>
          </p:cNvSpPr>
          <p:nvPr>
            <p:ph type="pic" sz="quarter" idx="13"/>
          </p:nvPr>
        </p:nvSpPr>
        <p:spPr>
          <a:xfrm>
            <a:off x="8540447" y="2452619"/>
            <a:ext cx="3361115" cy="4403725"/>
          </a:xfrm>
          <a:prstGeom prst="rect">
            <a:avLst/>
          </a:prstGeom>
          <a:solidFill>
            <a:schemeClr val="bg1">
              <a:lumMod val="50000"/>
            </a:schemeClr>
          </a:solidFill>
        </p:spPr>
        <p:txBody>
          <a:bodyPr/>
          <a:lstStyle/>
          <a:p>
            <a:endParaRPr lang="en-US"/>
          </a:p>
        </p:txBody>
      </p:sp>
    </p:spTree>
    <p:extLst>
      <p:ext uri="{BB962C8B-B14F-4D97-AF65-F5344CB8AC3E}">
        <p14:creationId xmlns:p14="http://schemas.microsoft.com/office/powerpoint/2010/main" val="34100760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26_ส่วนหัวของส่วน">
    <p:spTree>
      <p:nvGrpSpPr>
        <p:cNvPr id="1" name=""/>
        <p:cNvGrpSpPr/>
        <p:nvPr/>
      </p:nvGrpSpPr>
      <p:grpSpPr>
        <a:xfrm>
          <a:off x="0" y="0"/>
          <a:ext cx="0" cy="0"/>
          <a:chOff x="0" y="0"/>
          <a:chExt cx="0" cy="0"/>
        </a:xfrm>
      </p:grpSpPr>
      <p:sp>
        <p:nvSpPr>
          <p:cNvPr id="4" name="Picture Placeholder 2"/>
          <p:cNvSpPr>
            <a:spLocks noGrp="1"/>
          </p:cNvSpPr>
          <p:nvPr>
            <p:ph type="pic" sz="quarter" idx="12"/>
          </p:nvPr>
        </p:nvSpPr>
        <p:spPr>
          <a:xfrm>
            <a:off x="4911971" y="2455932"/>
            <a:ext cx="3361115" cy="4403725"/>
          </a:xfrm>
          <a:prstGeom prst="rect">
            <a:avLst/>
          </a:prstGeom>
          <a:solidFill>
            <a:schemeClr val="bg1">
              <a:lumMod val="50000"/>
            </a:schemeClr>
          </a:solidFill>
        </p:spPr>
        <p:txBody>
          <a:bodyPr/>
          <a:lstStyle/>
          <a:p>
            <a:endParaRPr lang="en-US"/>
          </a:p>
        </p:txBody>
      </p:sp>
      <p:sp>
        <p:nvSpPr>
          <p:cNvPr id="6" name="Picture Placeholder 2"/>
          <p:cNvSpPr>
            <a:spLocks noGrp="1"/>
          </p:cNvSpPr>
          <p:nvPr>
            <p:ph type="pic" sz="quarter" idx="13"/>
          </p:nvPr>
        </p:nvSpPr>
        <p:spPr>
          <a:xfrm>
            <a:off x="8425864" y="-21880"/>
            <a:ext cx="3361115" cy="4403725"/>
          </a:xfrm>
          <a:prstGeom prst="rect">
            <a:avLst/>
          </a:prstGeom>
          <a:solidFill>
            <a:schemeClr val="bg1">
              <a:lumMod val="50000"/>
            </a:schemeClr>
          </a:solidFill>
        </p:spPr>
        <p:txBody>
          <a:bodyPr/>
          <a:lstStyle/>
          <a:p>
            <a:endParaRPr lang="en-US"/>
          </a:p>
        </p:txBody>
      </p:sp>
    </p:spTree>
    <p:extLst>
      <p:ext uri="{BB962C8B-B14F-4D97-AF65-F5344CB8AC3E}">
        <p14:creationId xmlns:p14="http://schemas.microsoft.com/office/powerpoint/2010/main" val="38069251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25_ส่วนหัวของส่วน">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0" y="3154018"/>
            <a:ext cx="3437504" cy="3505200"/>
          </a:xfrm>
          <a:prstGeom prst="rect">
            <a:avLst/>
          </a:prstGeom>
          <a:solidFill>
            <a:schemeClr val="bg1">
              <a:lumMod val="50000"/>
            </a:schemeClr>
          </a:solidFill>
        </p:spPr>
        <p:txBody>
          <a:bodyPr/>
          <a:lstStyle/>
          <a:p>
            <a:endParaRPr lang="en-US"/>
          </a:p>
        </p:txBody>
      </p:sp>
      <p:sp>
        <p:nvSpPr>
          <p:cNvPr id="7" name="Picture Placeholder 2"/>
          <p:cNvSpPr>
            <a:spLocks noGrp="1"/>
          </p:cNvSpPr>
          <p:nvPr>
            <p:ph type="pic" sz="quarter" idx="14"/>
          </p:nvPr>
        </p:nvSpPr>
        <p:spPr>
          <a:xfrm>
            <a:off x="3450616" y="3162300"/>
            <a:ext cx="3437504" cy="3505200"/>
          </a:xfrm>
          <a:prstGeom prst="rect">
            <a:avLst/>
          </a:prstGeom>
          <a:solidFill>
            <a:schemeClr val="bg1">
              <a:lumMod val="50000"/>
            </a:schemeClr>
          </a:solidFill>
        </p:spPr>
        <p:txBody>
          <a:bodyPr/>
          <a:lstStyle/>
          <a:p>
            <a:endParaRPr lang="en-US"/>
          </a:p>
        </p:txBody>
      </p:sp>
      <p:sp>
        <p:nvSpPr>
          <p:cNvPr id="9" name="Picture Placeholder 2"/>
          <p:cNvSpPr>
            <a:spLocks noGrp="1"/>
          </p:cNvSpPr>
          <p:nvPr>
            <p:ph type="pic" sz="quarter" idx="15"/>
          </p:nvPr>
        </p:nvSpPr>
        <p:spPr>
          <a:xfrm>
            <a:off x="6901232" y="3162300"/>
            <a:ext cx="3437504" cy="3505200"/>
          </a:xfrm>
          <a:prstGeom prst="rect">
            <a:avLst/>
          </a:prstGeom>
          <a:solidFill>
            <a:schemeClr val="bg1">
              <a:lumMod val="50000"/>
            </a:schemeClr>
          </a:solidFill>
        </p:spPr>
        <p:txBody>
          <a:bodyPr/>
          <a:lstStyle/>
          <a:p>
            <a:endParaRPr lang="en-US"/>
          </a:p>
        </p:txBody>
      </p:sp>
    </p:spTree>
    <p:extLst>
      <p:ext uri="{BB962C8B-B14F-4D97-AF65-F5344CB8AC3E}">
        <p14:creationId xmlns:p14="http://schemas.microsoft.com/office/powerpoint/2010/main" val="8336520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_ส่วนหัวของส่วน">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443215" y="685800"/>
            <a:ext cx="4888895" cy="5715000"/>
          </a:xfrm>
          <a:custGeom>
            <a:avLst/>
            <a:gdLst>
              <a:gd name="connsiteX0" fmla="*/ 9428416 w 9753600"/>
              <a:gd name="connsiteY0" fmla="*/ 7102686 h 11430000"/>
              <a:gd name="connsiteX1" fmla="*/ 9460750 w 9753600"/>
              <a:gd name="connsiteY1" fmla="*/ 7161517 h 11430000"/>
              <a:gd name="connsiteX2" fmla="*/ 9436551 w 9753600"/>
              <a:gd name="connsiteY2" fmla="*/ 7205950 h 11430000"/>
              <a:gd name="connsiteX3" fmla="*/ 9404220 w 9753600"/>
              <a:gd name="connsiteY3" fmla="*/ 7147121 h 11430000"/>
              <a:gd name="connsiteX4" fmla="*/ 9428416 w 9753600"/>
              <a:gd name="connsiteY4" fmla="*/ 7102686 h 11430000"/>
              <a:gd name="connsiteX5" fmla="*/ 9307217 w 9753600"/>
              <a:gd name="connsiteY5" fmla="*/ 6970628 h 11430000"/>
              <a:gd name="connsiteX6" fmla="*/ 9339550 w 9753600"/>
              <a:gd name="connsiteY6" fmla="*/ 7029457 h 11430000"/>
              <a:gd name="connsiteX7" fmla="*/ 9371886 w 9753600"/>
              <a:gd name="connsiteY7" fmla="*/ 7088292 h 11430000"/>
              <a:gd name="connsiteX8" fmla="*/ 9307217 w 9753600"/>
              <a:gd name="connsiteY8" fmla="*/ 6970628 h 11430000"/>
              <a:gd name="connsiteX9" fmla="*/ 9474332 w 9753600"/>
              <a:gd name="connsiteY9" fmla="*/ 5682368 h 11430000"/>
              <a:gd name="connsiteX10" fmla="*/ 9501545 w 9753600"/>
              <a:gd name="connsiteY10" fmla="*/ 5689303 h 11430000"/>
              <a:gd name="connsiteX11" fmla="*/ 9494975 w 9753600"/>
              <a:gd name="connsiteY11" fmla="*/ 5695049 h 11430000"/>
              <a:gd name="connsiteX12" fmla="*/ 9484127 w 9753600"/>
              <a:gd name="connsiteY12" fmla="*/ 5700192 h 11430000"/>
              <a:gd name="connsiteX13" fmla="*/ 9114749 w 9753600"/>
              <a:gd name="connsiteY13" fmla="*/ 3897785 h 11430000"/>
              <a:gd name="connsiteX14" fmla="*/ 9124362 w 9753600"/>
              <a:gd name="connsiteY14" fmla="*/ 3901452 h 11430000"/>
              <a:gd name="connsiteX15" fmla="*/ 9129672 w 9753600"/>
              <a:gd name="connsiteY15" fmla="*/ 3924939 h 11430000"/>
              <a:gd name="connsiteX16" fmla="*/ 9127431 w 9753600"/>
              <a:gd name="connsiteY16" fmla="*/ 3281948 h 11430000"/>
              <a:gd name="connsiteX17" fmla="*/ 9142779 w 9753600"/>
              <a:gd name="connsiteY17" fmla="*/ 3309876 h 11430000"/>
              <a:gd name="connsiteX18" fmla="*/ 9138154 w 9753600"/>
              <a:gd name="connsiteY18" fmla="*/ 3318369 h 11430000"/>
              <a:gd name="connsiteX19" fmla="*/ 9137400 w 9753600"/>
              <a:gd name="connsiteY19" fmla="*/ 3319758 h 11430000"/>
              <a:gd name="connsiteX20" fmla="*/ 9110562 w 9753600"/>
              <a:gd name="connsiteY20" fmla="*/ 3312925 h 11430000"/>
              <a:gd name="connsiteX21" fmla="*/ 9117221 w 9753600"/>
              <a:gd name="connsiteY21" fmla="*/ 3300698 h 11430000"/>
              <a:gd name="connsiteX22" fmla="*/ 9127431 w 9753600"/>
              <a:gd name="connsiteY22" fmla="*/ 3281948 h 11430000"/>
              <a:gd name="connsiteX23" fmla="*/ 9076130 w 9753600"/>
              <a:gd name="connsiteY23" fmla="*/ 3277071 h 11430000"/>
              <a:gd name="connsiteX24" fmla="*/ 9087065 w 9753600"/>
              <a:gd name="connsiteY24" fmla="*/ 3296969 h 11430000"/>
              <a:gd name="connsiteX25" fmla="*/ 9093435 w 9753600"/>
              <a:gd name="connsiteY25" fmla="*/ 3308561 h 11430000"/>
              <a:gd name="connsiteX26" fmla="*/ 9087934 w 9753600"/>
              <a:gd name="connsiteY26" fmla="*/ 3307160 h 11430000"/>
              <a:gd name="connsiteX27" fmla="*/ 9080865 w 9753600"/>
              <a:gd name="connsiteY27" fmla="*/ 3305358 h 11430000"/>
              <a:gd name="connsiteX28" fmla="*/ 9143289 w 9753600"/>
              <a:gd name="connsiteY28" fmla="*/ 2780031 h 11430000"/>
              <a:gd name="connsiteX29" fmla="*/ 9159477 w 9753600"/>
              <a:gd name="connsiteY29" fmla="*/ 2829152 h 11430000"/>
              <a:gd name="connsiteX30" fmla="*/ 9148204 w 9753600"/>
              <a:gd name="connsiteY30" fmla="*/ 2808643 h 11430000"/>
              <a:gd name="connsiteX31" fmla="*/ 9137909 w 9753600"/>
              <a:gd name="connsiteY31" fmla="*/ 2789910 h 11430000"/>
              <a:gd name="connsiteX32" fmla="*/ 9140266 w 9753600"/>
              <a:gd name="connsiteY32" fmla="*/ 2785587 h 11430000"/>
              <a:gd name="connsiteX33" fmla="*/ 9143289 w 9753600"/>
              <a:gd name="connsiteY33" fmla="*/ 2780031 h 11430000"/>
              <a:gd name="connsiteX34" fmla="*/ 8481075 w 9753600"/>
              <a:gd name="connsiteY34" fmla="*/ 513613 h 11430000"/>
              <a:gd name="connsiteX35" fmla="*/ 8490686 w 9753600"/>
              <a:gd name="connsiteY35" fmla="*/ 517275 h 11430000"/>
              <a:gd name="connsiteX36" fmla="*/ 8495998 w 9753600"/>
              <a:gd name="connsiteY36" fmla="*/ 540763 h 11430000"/>
              <a:gd name="connsiteX37" fmla="*/ 0 w 9753600"/>
              <a:gd name="connsiteY37" fmla="*/ 0 h 11430000"/>
              <a:gd name="connsiteX38" fmla="*/ 8490508 w 9753600"/>
              <a:gd name="connsiteY38" fmla="*/ 0 h 11430000"/>
              <a:gd name="connsiteX39" fmla="*/ 8498216 w 9753600"/>
              <a:gd name="connsiteY39" fmla="*/ 14025 h 11430000"/>
              <a:gd name="connsiteX40" fmla="*/ 8511857 w 9753600"/>
              <a:gd name="connsiteY40" fmla="*/ 38844 h 11430000"/>
              <a:gd name="connsiteX41" fmla="*/ 8525846 w 9753600"/>
              <a:gd name="connsiteY41" fmla="*/ 13156 h 11430000"/>
              <a:gd name="connsiteX42" fmla="*/ 8533010 w 9753600"/>
              <a:gd name="connsiteY42" fmla="*/ 0 h 11430000"/>
              <a:gd name="connsiteX43" fmla="*/ 8542838 w 9753600"/>
              <a:gd name="connsiteY43" fmla="*/ 0 h 11430000"/>
              <a:gd name="connsiteX44" fmla="*/ 8587431 w 9753600"/>
              <a:gd name="connsiteY44" fmla="*/ 36746 h 11430000"/>
              <a:gd name="connsiteX45" fmla="*/ 8624922 w 9753600"/>
              <a:gd name="connsiteY45" fmla="*/ 67639 h 11430000"/>
              <a:gd name="connsiteX46" fmla="*/ 8657256 w 9753600"/>
              <a:gd name="connsiteY46" fmla="*/ 126473 h 11430000"/>
              <a:gd name="connsiteX47" fmla="*/ 8713789 w 9753600"/>
              <a:gd name="connsiteY47" fmla="*/ 140865 h 11430000"/>
              <a:gd name="connsiteX48" fmla="*/ 8810791 w 9753600"/>
              <a:gd name="connsiteY48" fmla="*/ 317354 h 11430000"/>
              <a:gd name="connsiteX49" fmla="*/ 8754257 w 9753600"/>
              <a:gd name="connsiteY49" fmla="*/ 302961 h 11430000"/>
              <a:gd name="connsiteX50" fmla="*/ 8721922 w 9753600"/>
              <a:gd name="connsiteY50" fmla="*/ 244127 h 11430000"/>
              <a:gd name="connsiteX51" fmla="*/ 8730058 w 9753600"/>
              <a:gd name="connsiteY51" fmla="*/ 347393 h 11430000"/>
              <a:gd name="connsiteX52" fmla="*/ 8697725 w 9753600"/>
              <a:gd name="connsiteY52" fmla="*/ 288562 h 11430000"/>
              <a:gd name="connsiteX53" fmla="*/ 8673526 w 9753600"/>
              <a:gd name="connsiteY53" fmla="*/ 332997 h 11430000"/>
              <a:gd name="connsiteX54" fmla="*/ 8738194 w 9753600"/>
              <a:gd name="connsiteY54" fmla="*/ 450654 h 11430000"/>
              <a:gd name="connsiteX55" fmla="*/ 8616995 w 9753600"/>
              <a:gd name="connsiteY55" fmla="*/ 318600 h 11430000"/>
              <a:gd name="connsiteX56" fmla="*/ 8592794 w 9753600"/>
              <a:gd name="connsiteY56" fmla="*/ 363032 h 11430000"/>
              <a:gd name="connsiteX57" fmla="*/ 8560460 w 9753600"/>
              <a:gd name="connsiteY57" fmla="*/ 304199 h 11430000"/>
              <a:gd name="connsiteX58" fmla="*/ 8568595 w 9753600"/>
              <a:gd name="connsiteY58" fmla="*/ 407464 h 11430000"/>
              <a:gd name="connsiteX59" fmla="*/ 8544397 w 9753600"/>
              <a:gd name="connsiteY59" fmla="*/ 451896 h 11430000"/>
              <a:gd name="connsiteX60" fmla="*/ 8520197 w 9753600"/>
              <a:gd name="connsiteY60" fmla="*/ 496334 h 11430000"/>
              <a:gd name="connsiteX61" fmla="*/ 8480739 w 9753600"/>
              <a:gd name="connsiteY61" fmla="*/ 500911 h 11430000"/>
              <a:gd name="connsiteX62" fmla="*/ 8474581 w 9753600"/>
              <a:gd name="connsiteY62" fmla="*/ 501796 h 11430000"/>
              <a:gd name="connsiteX63" fmla="*/ 8481075 w 9753600"/>
              <a:gd name="connsiteY63" fmla="*/ 513613 h 11430000"/>
              <a:gd name="connsiteX64" fmla="*/ 8465700 w 9753600"/>
              <a:gd name="connsiteY64" fmla="*/ 507749 h 11430000"/>
              <a:gd name="connsiteX65" fmla="*/ 8458733 w 9753600"/>
              <a:gd name="connsiteY65" fmla="*/ 505588 h 11430000"/>
              <a:gd name="connsiteX66" fmla="*/ 8452121 w 9753600"/>
              <a:gd name="connsiteY66" fmla="*/ 537296 h 11430000"/>
              <a:gd name="connsiteX67" fmla="*/ 8471799 w 9753600"/>
              <a:gd name="connsiteY67" fmla="*/ 585197 h 11430000"/>
              <a:gd name="connsiteX68" fmla="*/ 8447600 w 9753600"/>
              <a:gd name="connsiteY68" fmla="*/ 629631 h 11430000"/>
              <a:gd name="connsiteX69" fmla="*/ 8423402 w 9753600"/>
              <a:gd name="connsiteY69" fmla="*/ 674063 h 11430000"/>
              <a:gd name="connsiteX70" fmla="*/ 8399203 w 9753600"/>
              <a:gd name="connsiteY70" fmla="*/ 718497 h 11430000"/>
              <a:gd name="connsiteX71" fmla="*/ 8342670 w 9753600"/>
              <a:gd name="connsiteY71" fmla="*/ 704100 h 11430000"/>
              <a:gd name="connsiteX72" fmla="*/ 8407337 w 9753600"/>
              <a:gd name="connsiteY72" fmla="*/ 821757 h 11430000"/>
              <a:gd name="connsiteX73" fmla="*/ 8431537 w 9753600"/>
              <a:gd name="connsiteY73" fmla="*/ 777325 h 11430000"/>
              <a:gd name="connsiteX74" fmla="*/ 8520403 w 9753600"/>
              <a:gd name="connsiteY74" fmla="*/ 850553 h 11430000"/>
              <a:gd name="connsiteX75" fmla="*/ 8609267 w 9753600"/>
              <a:gd name="connsiteY75" fmla="*/ 923779 h 11430000"/>
              <a:gd name="connsiteX76" fmla="*/ 8585070 w 9753600"/>
              <a:gd name="connsiteY76" fmla="*/ 968213 h 11430000"/>
              <a:gd name="connsiteX77" fmla="*/ 8504338 w 9753600"/>
              <a:gd name="connsiteY77" fmla="*/ 998250 h 11430000"/>
              <a:gd name="connsiteX78" fmla="*/ 8560871 w 9753600"/>
              <a:gd name="connsiteY78" fmla="*/ 1012644 h 11430000"/>
              <a:gd name="connsiteX79" fmla="*/ 8593206 w 9753600"/>
              <a:gd name="connsiteY79" fmla="*/ 1071478 h 11430000"/>
              <a:gd name="connsiteX80" fmla="*/ 8617405 w 9753600"/>
              <a:gd name="connsiteY80" fmla="*/ 1027044 h 11430000"/>
              <a:gd name="connsiteX81" fmla="*/ 8698135 w 9753600"/>
              <a:gd name="connsiteY81" fmla="*/ 997008 h 11430000"/>
              <a:gd name="connsiteX82" fmla="*/ 8754668 w 9753600"/>
              <a:gd name="connsiteY82" fmla="*/ 1011404 h 11430000"/>
              <a:gd name="connsiteX83" fmla="*/ 8762800 w 9753600"/>
              <a:gd name="connsiteY83" fmla="*/ 1114669 h 11430000"/>
              <a:gd name="connsiteX84" fmla="*/ 8706270 w 9753600"/>
              <a:gd name="connsiteY84" fmla="*/ 1100271 h 11430000"/>
              <a:gd name="connsiteX85" fmla="*/ 8714406 w 9753600"/>
              <a:gd name="connsiteY85" fmla="*/ 1203531 h 11430000"/>
              <a:gd name="connsiteX86" fmla="*/ 8690207 w 9753600"/>
              <a:gd name="connsiteY86" fmla="*/ 1247967 h 11430000"/>
              <a:gd name="connsiteX87" fmla="*/ 8666008 w 9753600"/>
              <a:gd name="connsiteY87" fmla="*/ 1292399 h 11430000"/>
              <a:gd name="connsiteX88" fmla="*/ 8698342 w 9753600"/>
              <a:gd name="connsiteY88" fmla="*/ 1351229 h 11430000"/>
              <a:gd name="connsiteX89" fmla="*/ 8706476 w 9753600"/>
              <a:gd name="connsiteY89" fmla="*/ 1454494 h 11430000"/>
              <a:gd name="connsiteX90" fmla="*/ 8674140 w 9753600"/>
              <a:gd name="connsiteY90" fmla="*/ 1395660 h 11430000"/>
              <a:gd name="connsiteX91" fmla="*/ 8682276 w 9753600"/>
              <a:gd name="connsiteY91" fmla="*/ 1498926 h 11430000"/>
              <a:gd name="connsiteX92" fmla="*/ 8649943 w 9753600"/>
              <a:gd name="connsiteY92" fmla="*/ 1440096 h 11430000"/>
              <a:gd name="connsiteX93" fmla="*/ 8625743 w 9753600"/>
              <a:gd name="connsiteY93" fmla="*/ 1484531 h 11430000"/>
              <a:gd name="connsiteX94" fmla="*/ 8593409 w 9753600"/>
              <a:gd name="connsiteY94" fmla="*/ 1425700 h 11430000"/>
              <a:gd name="connsiteX95" fmla="*/ 8601545 w 9753600"/>
              <a:gd name="connsiteY95" fmla="*/ 1528962 h 11430000"/>
              <a:gd name="connsiteX96" fmla="*/ 8545011 w 9753600"/>
              <a:gd name="connsiteY96" fmla="*/ 1514566 h 11430000"/>
              <a:gd name="connsiteX97" fmla="*/ 8553147 w 9753600"/>
              <a:gd name="connsiteY97" fmla="*/ 1617829 h 11430000"/>
              <a:gd name="connsiteX98" fmla="*/ 8617814 w 9753600"/>
              <a:gd name="connsiteY98" fmla="*/ 1735489 h 11430000"/>
              <a:gd name="connsiteX99" fmla="*/ 8674346 w 9753600"/>
              <a:gd name="connsiteY99" fmla="*/ 1749885 h 11430000"/>
              <a:gd name="connsiteX100" fmla="*/ 8706680 w 9753600"/>
              <a:gd name="connsiteY100" fmla="*/ 1808715 h 11430000"/>
              <a:gd name="connsiteX101" fmla="*/ 8650149 w 9753600"/>
              <a:gd name="connsiteY101" fmla="*/ 1794320 h 11430000"/>
              <a:gd name="connsiteX102" fmla="*/ 8623238 w 9753600"/>
              <a:gd name="connsiteY102" fmla="*/ 1804332 h 11430000"/>
              <a:gd name="connsiteX103" fmla="*/ 8644993 w 9753600"/>
              <a:gd name="connsiteY103" fmla="*/ 1822257 h 11430000"/>
              <a:gd name="connsiteX104" fmla="*/ 8682481 w 9753600"/>
              <a:gd name="connsiteY104" fmla="*/ 1853148 h 11430000"/>
              <a:gd name="connsiteX105" fmla="*/ 8827882 w 9753600"/>
              <a:gd name="connsiteY105" fmla="*/ 1940774 h 11430000"/>
              <a:gd name="connsiteX106" fmla="*/ 8860214 w 9753600"/>
              <a:gd name="connsiteY106" fmla="*/ 1999603 h 11430000"/>
              <a:gd name="connsiteX107" fmla="*/ 8771349 w 9753600"/>
              <a:gd name="connsiteY107" fmla="*/ 1926377 h 11430000"/>
              <a:gd name="connsiteX108" fmla="*/ 8803680 w 9753600"/>
              <a:gd name="connsiteY108" fmla="*/ 1985207 h 11430000"/>
              <a:gd name="connsiteX109" fmla="*/ 8795732 w 9753600"/>
              <a:gd name="connsiteY109" fmla="*/ 1983181 h 11430000"/>
              <a:gd name="connsiteX110" fmla="*/ 8793906 w 9753600"/>
              <a:gd name="connsiteY110" fmla="*/ 1982717 h 11430000"/>
              <a:gd name="connsiteX111" fmla="*/ 8791808 w 9753600"/>
              <a:gd name="connsiteY111" fmla="*/ 1982184 h 11430000"/>
              <a:gd name="connsiteX112" fmla="*/ 8789816 w 9753600"/>
              <a:gd name="connsiteY112" fmla="*/ 1981674 h 11430000"/>
              <a:gd name="connsiteX113" fmla="*/ 8787692 w 9753600"/>
              <a:gd name="connsiteY113" fmla="*/ 1981132 h 11430000"/>
              <a:gd name="connsiteX114" fmla="*/ 8787377 w 9753600"/>
              <a:gd name="connsiteY114" fmla="*/ 1981055 h 11430000"/>
              <a:gd name="connsiteX115" fmla="*/ 8783095 w 9753600"/>
              <a:gd name="connsiteY115" fmla="*/ 1979964 h 11430000"/>
              <a:gd name="connsiteX116" fmla="*/ 8782502 w 9753600"/>
              <a:gd name="connsiteY116" fmla="*/ 1979814 h 11430000"/>
              <a:gd name="connsiteX117" fmla="*/ 8780873 w 9753600"/>
              <a:gd name="connsiteY117" fmla="*/ 1979399 h 11430000"/>
              <a:gd name="connsiteX118" fmla="*/ 8738316 w 9753600"/>
              <a:gd name="connsiteY118" fmla="*/ 1968558 h 11430000"/>
              <a:gd name="connsiteX119" fmla="*/ 8690617 w 9753600"/>
              <a:gd name="connsiteY119" fmla="*/ 1956411 h 11430000"/>
              <a:gd name="connsiteX120" fmla="*/ 8722951 w 9753600"/>
              <a:gd name="connsiteY120" fmla="*/ 2015240 h 11430000"/>
              <a:gd name="connsiteX121" fmla="*/ 8666417 w 9753600"/>
              <a:gd name="connsiteY121" fmla="*/ 2000844 h 11430000"/>
              <a:gd name="connsiteX122" fmla="*/ 8642219 w 9753600"/>
              <a:gd name="connsiteY122" fmla="*/ 2045279 h 11430000"/>
              <a:gd name="connsiteX123" fmla="*/ 8674552 w 9753600"/>
              <a:gd name="connsiteY123" fmla="*/ 2104107 h 11430000"/>
              <a:gd name="connsiteX124" fmla="*/ 8682687 w 9753600"/>
              <a:gd name="connsiteY124" fmla="*/ 2207373 h 11430000"/>
              <a:gd name="connsiteX125" fmla="*/ 8739218 w 9753600"/>
              <a:gd name="connsiteY125" fmla="*/ 2221767 h 11430000"/>
              <a:gd name="connsiteX126" fmla="*/ 8771552 w 9753600"/>
              <a:gd name="connsiteY126" fmla="*/ 2280598 h 11430000"/>
              <a:gd name="connsiteX127" fmla="*/ 8828086 w 9753600"/>
              <a:gd name="connsiteY127" fmla="*/ 2294995 h 11430000"/>
              <a:gd name="connsiteX128" fmla="*/ 8941151 w 9753600"/>
              <a:gd name="connsiteY128" fmla="*/ 2323786 h 11430000"/>
              <a:gd name="connsiteX129" fmla="*/ 8973486 w 9753600"/>
              <a:gd name="connsiteY129" fmla="*/ 2382621 h 11430000"/>
              <a:gd name="connsiteX130" fmla="*/ 8940802 w 9753600"/>
              <a:gd name="connsiteY130" fmla="*/ 2374295 h 11430000"/>
              <a:gd name="connsiteX131" fmla="*/ 8931085 w 9753600"/>
              <a:gd name="connsiteY131" fmla="*/ 2371821 h 11430000"/>
              <a:gd name="connsiteX132" fmla="*/ 8926047 w 9753600"/>
              <a:gd name="connsiteY132" fmla="*/ 2384766 h 11430000"/>
              <a:gd name="connsiteX133" fmla="*/ 8945245 w 9753600"/>
              <a:gd name="connsiteY133" fmla="*/ 2419697 h 11430000"/>
              <a:gd name="connsiteX134" fmla="*/ 8949286 w 9753600"/>
              <a:gd name="connsiteY134" fmla="*/ 2427049 h 11430000"/>
              <a:gd name="connsiteX135" fmla="*/ 9038151 w 9753600"/>
              <a:gd name="connsiteY135" fmla="*/ 2500277 h 11430000"/>
              <a:gd name="connsiteX136" fmla="*/ 9070487 w 9753600"/>
              <a:gd name="connsiteY136" fmla="*/ 2559109 h 11430000"/>
              <a:gd name="connsiteX137" fmla="*/ 9046288 w 9753600"/>
              <a:gd name="connsiteY137" fmla="*/ 2603539 h 11430000"/>
              <a:gd name="connsiteX138" fmla="*/ 9013954 w 9753600"/>
              <a:gd name="connsiteY138" fmla="*/ 2544710 h 11430000"/>
              <a:gd name="connsiteX139" fmla="*/ 8989755 w 9753600"/>
              <a:gd name="connsiteY139" fmla="*/ 2589146 h 11430000"/>
              <a:gd name="connsiteX140" fmla="*/ 8933223 w 9753600"/>
              <a:gd name="connsiteY140" fmla="*/ 2574750 h 11430000"/>
              <a:gd name="connsiteX141" fmla="*/ 9022089 w 9753600"/>
              <a:gd name="connsiteY141" fmla="*/ 2647972 h 11430000"/>
              <a:gd name="connsiteX142" fmla="*/ 9054422 w 9753600"/>
              <a:gd name="connsiteY142" fmla="*/ 2706803 h 11430000"/>
              <a:gd name="connsiteX143" fmla="*/ 9069773 w 9753600"/>
              <a:gd name="connsiteY143" fmla="*/ 2734733 h 11430000"/>
              <a:gd name="connsiteX144" fmla="*/ 9067414 w 9753600"/>
              <a:gd name="connsiteY144" fmla="*/ 2739055 h 11430000"/>
              <a:gd name="connsiteX145" fmla="*/ 9064390 w 9753600"/>
              <a:gd name="connsiteY145" fmla="*/ 2744611 h 11430000"/>
              <a:gd name="connsiteX146" fmla="*/ 9104859 w 9753600"/>
              <a:gd name="connsiteY146" fmla="*/ 2906706 h 11430000"/>
              <a:gd name="connsiteX147" fmla="*/ 9137191 w 9753600"/>
              <a:gd name="connsiteY147" fmla="*/ 2965535 h 11430000"/>
              <a:gd name="connsiteX148" fmla="*/ 9161392 w 9753600"/>
              <a:gd name="connsiteY148" fmla="*/ 2921101 h 11430000"/>
              <a:gd name="connsiteX149" fmla="*/ 9192377 w 9753600"/>
              <a:gd name="connsiteY149" fmla="*/ 2928991 h 11430000"/>
              <a:gd name="connsiteX150" fmla="*/ 9206990 w 9753600"/>
              <a:gd name="connsiteY150" fmla="*/ 2973341 h 11430000"/>
              <a:gd name="connsiteX151" fmla="*/ 9216090 w 9753600"/>
              <a:gd name="connsiteY151" fmla="*/ 3000956 h 11430000"/>
              <a:gd name="connsiteX152" fmla="*/ 9159558 w 9753600"/>
              <a:gd name="connsiteY152" fmla="*/ 2986558 h 11430000"/>
              <a:gd name="connsiteX153" fmla="*/ 9078827 w 9753600"/>
              <a:gd name="connsiteY153" fmla="*/ 3016592 h 11430000"/>
              <a:gd name="connsiteX154" fmla="*/ 9046495 w 9753600"/>
              <a:gd name="connsiteY154" fmla="*/ 2957765 h 11430000"/>
              <a:gd name="connsiteX155" fmla="*/ 8933427 w 9753600"/>
              <a:gd name="connsiteY155" fmla="*/ 2928972 h 11430000"/>
              <a:gd name="connsiteX156" fmla="*/ 8941562 w 9753600"/>
              <a:gd name="connsiteY156" fmla="*/ 3032231 h 11430000"/>
              <a:gd name="connsiteX157" fmla="*/ 8949697 w 9753600"/>
              <a:gd name="connsiteY157" fmla="*/ 3135497 h 11430000"/>
              <a:gd name="connsiteX158" fmla="*/ 9006230 w 9753600"/>
              <a:gd name="connsiteY158" fmla="*/ 3149895 h 11430000"/>
              <a:gd name="connsiteX159" fmla="*/ 8998094 w 9753600"/>
              <a:gd name="connsiteY159" fmla="*/ 3046629 h 11430000"/>
              <a:gd name="connsiteX160" fmla="*/ 9054627 w 9753600"/>
              <a:gd name="connsiteY160" fmla="*/ 3061028 h 11430000"/>
              <a:gd name="connsiteX161" fmla="*/ 9086963 w 9753600"/>
              <a:gd name="connsiteY161" fmla="*/ 3119857 h 11430000"/>
              <a:gd name="connsiteX162" fmla="*/ 9062764 w 9753600"/>
              <a:gd name="connsiteY162" fmla="*/ 3164290 h 11430000"/>
              <a:gd name="connsiteX163" fmla="*/ 9095097 w 9753600"/>
              <a:gd name="connsiteY163" fmla="*/ 3223120 h 11430000"/>
              <a:gd name="connsiteX164" fmla="*/ 9061396 w 9753600"/>
              <a:gd name="connsiteY164" fmla="*/ 3235663 h 11430000"/>
              <a:gd name="connsiteX165" fmla="*/ 9057605 w 9753600"/>
              <a:gd name="connsiteY165" fmla="*/ 3229865 h 11430000"/>
              <a:gd name="connsiteX166" fmla="*/ 9016200 w 9753600"/>
              <a:gd name="connsiteY166" fmla="*/ 3187700 h 11430000"/>
              <a:gd name="connsiteX167" fmla="*/ 9044490 w 9753600"/>
              <a:gd name="connsiteY167" fmla="*/ 3239174 h 11430000"/>
              <a:gd name="connsiteX168" fmla="*/ 9045757 w 9753600"/>
              <a:gd name="connsiteY168" fmla="*/ 3241479 h 11430000"/>
              <a:gd name="connsiteX169" fmla="*/ 9024457 w 9753600"/>
              <a:gd name="connsiteY169" fmla="*/ 3249404 h 11430000"/>
              <a:gd name="connsiteX170" fmla="*/ 9014364 w 9753600"/>
              <a:gd name="connsiteY170" fmla="*/ 3253156 h 11430000"/>
              <a:gd name="connsiteX171" fmla="*/ 9032584 w 9753600"/>
              <a:gd name="connsiteY171" fmla="*/ 3275811 h 11430000"/>
              <a:gd name="connsiteX172" fmla="*/ 9027356 w 9753600"/>
              <a:gd name="connsiteY172" fmla="*/ 3285407 h 11430000"/>
              <a:gd name="connsiteX173" fmla="*/ 9024333 w 9753600"/>
              <a:gd name="connsiteY173" fmla="*/ 3290964 h 11430000"/>
              <a:gd name="connsiteX174" fmla="*/ 9000132 w 9753600"/>
              <a:gd name="connsiteY174" fmla="*/ 3335395 h 11430000"/>
              <a:gd name="connsiteX175" fmla="*/ 9113202 w 9753600"/>
              <a:gd name="connsiteY175" fmla="*/ 3364192 h 11430000"/>
              <a:gd name="connsiteX176" fmla="*/ 9145534 w 9753600"/>
              <a:gd name="connsiteY176" fmla="*/ 3423020 h 11430000"/>
              <a:gd name="connsiteX177" fmla="*/ 9169732 w 9753600"/>
              <a:gd name="connsiteY177" fmla="*/ 3378586 h 11430000"/>
              <a:gd name="connsiteX178" fmla="*/ 9258597 w 9753600"/>
              <a:gd name="connsiteY178" fmla="*/ 3451812 h 11430000"/>
              <a:gd name="connsiteX179" fmla="*/ 9290934 w 9753600"/>
              <a:gd name="connsiteY179" fmla="*/ 3510644 h 11430000"/>
              <a:gd name="connsiteX180" fmla="*/ 9347464 w 9753600"/>
              <a:gd name="connsiteY180" fmla="*/ 3525042 h 11430000"/>
              <a:gd name="connsiteX181" fmla="*/ 9444465 w 9753600"/>
              <a:gd name="connsiteY181" fmla="*/ 3701530 h 11430000"/>
              <a:gd name="connsiteX182" fmla="*/ 9387936 w 9753600"/>
              <a:gd name="connsiteY182" fmla="*/ 3687136 h 11430000"/>
              <a:gd name="connsiteX183" fmla="*/ 9355599 w 9753600"/>
              <a:gd name="connsiteY183" fmla="*/ 3628305 h 11430000"/>
              <a:gd name="connsiteX184" fmla="*/ 9363734 w 9753600"/>
              <a:gd name="connsiteY184" fmla="*/ 3731566 h 11430000"/>
              <a:gd name="connsiteX185" fmla="*/ 9331402 w 9753600"/>
              <a:gd name="connsiteY185" fmla="*/ 3672738 h 11430000"/>
              <a:gd name="connsiteX186" fmla="*/ 9307202 w 9753600"/>
              <a:gd name="connsiteY186" fmla="*/ 3717165 h 11430000"/>
              <a:gd name="connsiteX187" fmla="*/ 9371869 w 9753600"/>
              <a:gd name="connsiteY187" fmla="*/ 3834828 h 11430000"/>
              <a:gd name="connsiteX188" fmla="*/ 9250670 w 9753600"/>
              <a:gd name="connsiteY188" fmla="*/ 3702774 h 11430000"/>
              <a:gd name="connsiteX189" fmla="*/ 9226470 w 9753600"/>
              <a:gd name="connsiteY189" fmla="*/ 3747205 h 11430000"/>
              <a:gd name="connsiteX190" fmla="*/ 9194138 w 9753600"/>
              <a:gd name="connsiteY190" fmla="*/ 3688377 h 11430000"/>
              <a:gd name="connsiteX191" fmla="*/ 9202271 w 9753600"/>
              <a:gd name="connsiteY191" fmla="*/ 3791638 h 11430000"/>
              <a:gd name="connsiteX192" fmla="*/ 9178072 w 9753600"/>
              <a:gd name="connsiteY192" fmla="*/ 3836072 h 11430000"/>
              <a:gd name="connsiteX193" fmla="*/ 9153873 w 9753600"/>
              <a:gd name="connsiteY193" fmla="*/ 3880502 h 11430000"/>
              <a:gd name="connsiteX194" fmla="*/ 9114417 w 9753600"/>
              <a:gd name="connsiteY194" fmla="*/ 3885080 h 11430000"/>
              <a:gd name="connsiteX195" fmla="*/ 9108256 w 9753600"/>
              <a:gd name="connsiteY195" fmla="*/ 3885970 h 11430000"/>
              <a:gd name="connsiteX196" fmla="*/ 9114749 w 9753600"/>
              <a:gd name="connsiteY196" fmla="*/ 3897785 h 11430000"/>
              <a:gd name="connsiteX197" fmla="*/ 9099375 w 9753600"/>
              <a:gd name="connsiteY197" fmla="*/ 3891925 h 11430000"/>
              <a:gd name="connsiteX198" fmla="*/ 9092409 w 9753600"/>
              <a:gd name="connsiteY198" fmla="*/ 3889759 h 11430000"/>
              <a:gd name="connsiteX199" fmla="*/ 9085796 w 9753600"/>
              <a:gd name="connsiteY199" fmla="*/ 3921474 h 11430000"/>
              <a:gd name="connsiteX200" fmla="*/ 9105476 w 9753600"/>
              <a:gd name="connsiteY200" fmla="*/ 3969369 h 11430000"/>
              <a:gd name="connsiteX201" fmla="*/ 9081277 w 9753600"/>
              <a:gd name="connsiteY201" fmla="*/ 4013802 h 11430000"/>
              <a:gd name="connsiteX202" fmla="*/ 9057077 w 9753600"/>
              <a:gd name="connsiteY202" fmla="*/ 4058235 h 11430000"/>
              <a:gd name="connsiteX203" fmla="*/ 9032879 w 9753600"/>
              <a:gd name="connsiteY203" fmla="*/ 4102670 h 11430000"/>
              <a:gd name="connsiteX204" fmla="*/ 8976346 w 9753600"/>
              <a:gd name="connsiteY204" fmla="*/ 4088271 h 11430000"/>
              <a:gd name="connsiteX205" fmla="*/ 9041013 w 9753600"/>
              <a:gd name="connsiteY205" fmla="*/ 4205933 h 11430000"/>
              <a:gd name="connsiteX206" fmla="*/ 9065213 w 9753600"/>
              <a:gd name="connsiteY206" fmla="*/ 4161502 h 11430000"/>
              <a:gd name="connsiteX207" fmla="*/ 9154079 w 9753600"/>
              <a:gd name="connsiteY207" fmla="*/ 4234728 h 11430000"/>
              <a:gd name="connsiteX208" fmla="*/ 9242945 w 9753600"/>
              <a:gd name="connsiteY208" fmla="*/ 4307954 h 11430000"/>
              <a:gd name="connsiteX209" fmla="*/ 9218746 w 9753600"/>
              <a:gd name="connsiteY209" fmla="*/ 4352388 h 11430000"/>
              <a:gd name="connsiteX210" fmla="*/ 9138016 w 9753600"/>
              <a:gd name="connsiteY210" fmla="*/ 4382427 h 11430000"/>
              <a:gd name="connsiteX211" fmla="*/ 9194546 w 9753600"/>
              <a:gd name="connsiteY211" fmla="*/ 4396821 h 11430000"/>
              <a:gd name="connsiteX212" fmla="*/ 9226880 w 9753600"/>
              <a:gd name="connsiteY212" fmla="*/ 4455651 h 11430000"/>
              <a:gd name="connsiteX213" fmla="*/ 9251080 w 9753600"/>
              <a:gd name="connsiteY213" fmla="*/ 4411219 h 11430000"/>
              <a:gd name="connsiteX214" fmla="*/ 9331814 w 9753600"/>
              <a:gd name="connsiteY214" fmla="*/ 4381180 h 11430000"/>
              <a:gd name="connsiteX215" fmla="*/ 9388344 w 9753600"/>
              <a:gd name="connsiteY215" fmla="*/ 4395579 h 11430000"/>
              <a:gd name="connsiteX216" fmla="*/ 9396482 w 9753600"/>
              <a:gd name="connsiteY216" fmla="*/ 4498842 h 11430000"/>
              <a:gd name="connsiteX217" fmla="*/ 9339947 w 9753600"/>
              <a:gd name="connsiteY217" fmla="*/ 4484445 h 11430000"/>
              <a:gd name="connsiteX218" fmla="*/ 9348083 w 9753600"/>
              <a:gd name="connsiteY218" fmla="*/ 4587709 h 11430000"/>
              <a:gd name="connsiteX219" fmla="*/ 9323884 w 9753600"/>
              <a:gd name="connsiteY219" fmla="*/ 4632141 h 11430000"/>
              <a:gd name="connsiteX220" fmla="*/ 9299685 w 9753600"/>
              <a:gd name="connsiteY220" fmla="*/ 4676574 h 11430000"/>
              <a:gd name="connsiteX221" fmla="*/ 9332017 w 9753600"/>
              <a:gd name="connsiteY221" fmla="*/ 4735401 h 11430000"/>
              <a:gd name="connsiteX222" fmla="*/ 9340154 w 9753600"/>
              <a:gd name="connsiteY222" fmla="*/ 4838668 h 11430000"/>
              <a:gd name="connsiteX223" fmla="*/ 9307819 w 9753600"/>
              <a:gd name="connsiteY223" fmla="*/ 4779836 h 11430000"/>
              <a:gd name="connsiteX224" fmla="*/ 9315954 w 9753600"/>
              <a:gd name="connsiteY224" fmla="*/ 4883102 h 11430000"/>
              <a:gd name="connsiteX225" fmla="*/ 9283618 w 9753600"/>
              <a:gd name="connsiteY225" fmla="*/ 4824271 h 11430000"/>
              <a:gd name="connsiteX226" fmla="*/ 9259421 w 9753600"/>
              <a:gd name="connsiteY226" fmla="*/ 4868703 h 11430000"/>
              <a:gd name="connsiteX227" fmla="*/ 9227086 w 9753600"/>
              <a:gd name="connsiteY227" fmla="*/ 4809871 h 11430000"/>
              <a:gd name="connsiteX228" fmla="*/ 9235221 w 9753600"/>
              <a:gd name="connsiteY228" fmla="*/ 4913137 h 11430000"/>
              <a:gd name="connsiteX229" fmla="*/ 9178688 w 9753600"/>
              <a:gd name="connsiteY229" fmla="*/ 4898738 h 11430000"/>
              <a:gd name="connsiteX230" fmla="*/ 9186823 w 9753600"/>
              <a:gd name="connsiteY230" fmla="*/ 5002000 h 11430000"/>
              <a:gd name="connsiteX231" fmla="*/ 9251490 w 9753600"/>
              <a:gd name="connsiteY231" fmla="*/ 5119661 h 11430000"/>
              <a:gd name="connsiteX232" fmla="*/ 9308024 w 9753600"/>
              <a:gd name="connsiteY232" fmla="*/ 5134058 h 11430000"/>
              <a:gd name="connsiteX233" fmla="*/ 9340358 w 9753600"/>
              <a:gd name="connsiteY233" fmla="*/ 5192887 h 11430000"/>
              <a:gd name="connsiteX234" fmla="*/ 9283825 w 9753600"/>
              <a:gd name="connsiteY234" fmla="*/ 5178492 h 11430000"/>
              <a:gd name="connsiteX235" fmla="*/ 9256914 w 9753600"/>
              <a:gd name="connsiteY235" fmla="*/ 5188506 h 11430000"/>
              <a:gd name="connsiteX236" fmla="*/ 9278667 w 9753600"/>
              <a:gd name="connsiteY236" fmla="*/ 5206430 h 11430000"/>
              <a:gd name="connsiteX237" fmla="*/ 9316158 w 9753600"/>
              <a:gd name="connsiteY237" fmla="*/ 5237322 h 11430000"/>
              <a:gd name="connsiteX238" fmla="*/ 9461556 w 9753600"/>
              <a:gd name="connsiteY238" fmla="*/ 5324949 h 11430000"/>
              <a:gd name="connsiteX239" fmla="*/ 9493890 w 9753600"/>
              <a:gd name="connsiteY239" fmla="*/ 5383778 h 11430000"/>
              <a:gd name="connsiteX240" fmla="*/ 9405025 w 9753600"/>
              <a:gd name="connsiteY240" fmla="*/ 5310548 h 11430000"/>
              <a:gd name="connsiteX241" fmla="*/ 9437361 w 9753600"/>
              <a:gd name="connsiteY241" fmla="*/ 5369381 h 11430000"/>
              <a:gd name="connsiteX242" fmla="*/ 9421567 w 9753600"/>
              <a:gd name="connsiteY242" fmla="*/ 5365361 h 11430000"/>
              <a:gd name="connsiteX243" fmla="*/ 9416159 w 9753600"/>
              <a:gd name="connsiteY243" fmla="*/ 5363982 h 11430000"/>
              <a:gd name="connsiteX244" fmla="*/ 9413658 w 9753600"/>
              <a:gd name="connsiteY244" fmla="*/ 5363343 h 11430000"/>
              <a:gd name="connsiteX245" fmla="*/ 9371993 w 9753600"/>
              <a:gd name="connsiteY245" fmla="*/ 5352732 h 11430000"/>
              <a:gd name="connsiteX246" fmla="*/ 9324294 w 9753600"/>
              <a:gd name="connsiteY246" fmla="*/ 5340587 h 11430000"/>
              <a:gd name="connsiteX247" fmla="*/ 9356626 w 9753600"/>
              <a:gd name="connsiteY247" fmla="*/ 5399415 h 11430000"/>
              <a:gd name="connsiteX248" fmla="*/ 9300095 w 9753600"/>
              <a:gd name="connsiteY248" fmla="*/ 5385020 h 11430000"/>
              <a:gd name="connsiteX249" fmla="*/ 9275895 w 9753600"/>
              <a:gd name="connsiteY249" fmla="*/ 5429454 h 11430000"/>
              <a:gd name="connsiteX250" fmla="*/ 9308228 w 9753600"/>
              <a:gd name="connsiteY250" fmla="*/ 5488281 h 11430000"/>
              <a:gd name="connsiteX251" fmla="*/ 9309461 w 9753600"/>
              <a:gd name="connsiteY251" fmla="*/ 5503924 h 11430000"/>
              <a:gd name="connsiteX252" fmla="*/ 9297908 w 9753600"/>
              <a:gd name="connsiteY252" fmla="*/ 5500984 h 11430000"/>
              <a:gd name="connsiteX253" fmla="*/ 9274062 w 9753600"/>
              <a:gd name="connsiteY253" fmla="*/ 5494912 h 11430000"/>
              <a:gd name="connsiteX254" fmla="*/ 9306392 w 9753600"/>
              <a:gd name="connsiteY254" fmla="*/ 5553739 h 11430000"/>
              <a:gd name="connsiteX255" fmla="*/ 9282196 w 9753600"/>
              <a:gd name="connsiteY255" fmla="*/ 5598169 h 11430000"/>
              <a:gd name="connsiteX256" fmla="*/ 9314531 w 9753600"/>
              <a:gd name="connsiteY256" fmla="*/ 5657005 h 11430000"/>
              <a:gd name="connsiteX257" fmla="*/ 9371061 w 9753600"/>
              <a:gd name="connsiteY257" fmla="*/ 5671398 h 11430000"/>
              <a:gd name="connsiteX258" fmla="*/ 9403394 w 9753600"/>
              <a:gd name="connsiteY258" fmla="*/ 5730230 h 11430000"/>
              <a:gd name="connsiteX259" fmla="*/ 9420530 w 9753600"/>
              <a:gd name="connsiteY259" fmla="*/ 5683996 h 11430000"/>
              <a:gd name="connsiteX260" fmla="*/ 9413458 w 9753600"/>
              <a:gd name="connsiteY260" fmla="*/ 5666867 h 11430000"/>
              <a:gd name="connsiteX261" fmla="*/ 9417799 w 9753600"/>
              <a:gd name="connsiteY261" fmla="*/ 5667972 h 11430000"/>
              <a:gd name="connsiteX262" fmla="*/ 9432647 w 9753600"/>
              <a:gd name="connsiteY262" fmla="*/ 5694986 h 11430000"/>
              <a:gd name="connsiteX263" fmla="*/ 9442946 w 9753600"/>
              <a:gd name="connsiteY263" fmla="*/ 5713725 h 11430000"/>
              <a:gd name="connsiteX264" fmla="*/ 9440587 w 9753600"/>
              <a:gd name="connsiteY264" fmla="*/ 5718048 h 11430000"/>
              <a:gd name="connsiteX265" fmla="*/ 9437565 w 9753600"/>
              <a:gd name="connsiteY265" fmla="*/ 5723603 h 11430000"/>
              <a:gd name="connsiteX266" fmla="*/ 9450134 w 9753600"/>
              <a:gd name="connsiteY266" fmla="*/ 5726803 h 11430000"/>
              <a:gd name="connsiteX267" fmla="*/ 9451846 w 9753600"/>
              <a:gd name="connsiteY267" fmla="*/ 5729918 h 11430000"/>
              <a:gd name="connsiteX268" fmla="*/ 9459929 w 9753600"/>
              <a:gd name="connsiteY268" fmla="*/ 5744624 h 11430000"/>
              <a:gd name="connsiteX269" fmla="*/ 9467258 w 9753600"/>
              <a:gd name="connsiteY269" fmla="*/ 5731161 h 11430000"/>
              <a:gd name="connsiteX270" fmla="*/ 9470247 w 9753600"/>
              <a:gd name="connsiteY270" fmla="*/ 5731924 h 11430000"/>
              <a:gd name="connsiteX271" fmla="*/ 9494096 w 9753600"/>
              <a:gd name="connsiteY271" fmla="*/ 5737998 h 11430000"/>
              <a:gd name="connsiteX272" fmla="*/ 9478749 w 9753600"/>
              <a:gd name="connsiteY272" fmla="*/ 5710073 h 11430000"/>
              <a:gd name="connsiteX273" fmla="*/ 9481104 w 9753600"/>
              <a:gd name="connsiteY273" fmla="*/ 5705745 h 11430000"/>
              <a:gd name="connsiteX274" fmla="*/ 9484127 w 9753600"/>
              <a:gd name="connsiteY274" fmla="*/ 5700192 h 11430000"/>
              <a:gd name="connsiteX275" fmla="*/ 9540662 w 9753600"/>
              <a:gd name="connsiteY275" fmla="*/ 5714592 h 11430000"/>
              <a:gd name="connsiteX276" fmla="*/ 9547992 w 9753600"/>
              <a:gd name="connsiteY276" fmla="*/ 5701128 h 11430000"/>
              <a:gd name="connsiteX277" fmla="*/ 9560694 w 9753600"/>
              <a:gd name="connsiteY277" fmla="*/ 5704365 h 11430000"/>
              <a:gd name="connsiteX278" fmla="*/ 9574827 w 9753600"/>
              <a:gd name="connsiteY278" fmla="*/ 5707962 h 11430000"/>
              <a:gd name="connsiteX279" fmla="*/ 9607163 w 9753600"/>
              <a:gd name="connsiteY279" fmla="*/ 5766794 h 11430000"/>
              <a:gd name="connsiteX280" fmla="*/ 9574476 w 9753600"/>
              <a:gd name="connsiteY280" fmla="*/ 5758467 h 11430000"/>
              <a:gd name="connsiteX281" fmla="*/ 9564761 w 9753600"/>
              <a:gd name="connsiteY281" fmla="*/ 5755992 h 11430000"/>
              <a:gd name="connsiteX282" fmla="*/ 9564764 w 9753600"/>
              <a:gd name="connsiteY282" fmla="*/ 5755997 h 11430000"/>
              <a:gd name="connsiteX283" fmla="*/ 9564204 w 9753600"/>
              <a:gd name="connsiteY283" fmla="*/ 5757427 h 11430000"/>
              <a:gd name="connsiteX284" fmla="*/ 9559725 w 9753600"/>
              <a:gd name="connsiteY284" fmla="*/ 5768946 h 11430000"/>
              <a:gd name="connsiteX285" fmla="*/ 9578921 w 9753600"/>
              <a:gd name="connsiteY285" fmla="*/ 5803872 h 11430000"/>
              <a:gd name="connsiteX286" fmla="*/ 9582963 w 9753600"/>
              <a:gd name="connsiteY286" fmla="*/ 5811226 h 11430000"/>
              <a:gd name="connsiteX287" fmla="*/ 9671831 w 9753600"/>
              <a:gd name="connsiteY287" fmla="*/ 5884452 h 11430000"/>
              <a:gd name="connsiteX288" fmla="*/ 9704166 w 9753600"/>
              <a:gd name="connsiteY288" fmla="*/ 5943285 h 11430000"/>
              <a:gd name="connsiteX289" fmla="*/ 9679965 w 9753600"/>
              <a:gd name="connsiteY289" fmla="*/ 5987717 h 11430000"/>
              <a:gd name="connsiteX290" fmla="*/ 9647630 w 9753600"/>
              <a:gd name="connsiteY290" fmla="*/ 5928887 h 11430000"/>
              <a:gd name="connsiteX291" fmla="*/ 9626456 w 9753600"/>
              <a:gd name="connsiteY291" fmla="*/ 5967764 h 11430000"/>
              <a:gd name="connsiteX292" fmla="*/ 9625377 w 9753600"/>
              <a:gd name="connsiteY292" fmla="*/ 5969750 h 11430000"/>
              <a:gd name="connsiteX293" fmla="*/ 9623325 w 9753600"/>
              <a:gd name="connsiteY293" fmla="*/ 5967278 h 11430000"/>
              <a:gd name="connsiteX294" fmla="*/ 9605405 w 9753600"/>
              <a:gd name="connsiteY294" fmla="*/ 5965081 h 11430000"/>
              <a:gd name="connsiteX295" fmla="*/ 9601761 w 9753600"/>
              <a:gd name="connsiteY295" fmla="*/ 5967799 h 11430000"/>
              <a:gd name="connsiteX296" fmla="*/ 9590750 w 9753600"/>
              <a:gd name="connsiteY296" fmla="*/ 5964995 h 11430000"/>
              <a:gd name="connsiteX297" fmla="*/ 9566899 w 9753600"/>
              <a:gd name="connsiteY297" fmla="*/ 5958923 h 11430000"/>
              <a:gd name="connsiteX298" fmla="*/ 9590427 w 9753600"/>
              <a:gd name="connsiteY298" fmla="*/ 5978310 h 11430000"/>
              <a:gd name="connsiteX299" fmla="*/ 9589267 w 9753600"/>
              <a:gd name="connsiteY299" fmla="*/ 5979946 h 11430000"/>
              <a:gd name="connsiteX300" fmla="*/ 9532733 w 9753600"/>
              <a:gd name="connsiteY300" fmla="*/ 5965554 h 11430000"/>
              <a:gd name="connsiteX301" fmla="*/ 9500397 w 9753600"/>
              <a:gd name="connsiteY301" fmla="*/ 5906719 h 11430000"/>
              <a:gd name="connsiteX302" fmla="*/ 9443865 w 9753600"/>
              <a:gd name="connsiteY302" fmla="*/ 5892322 h 11430000"/>
              <a:gd name="connsiteX303" fmla="*/ 9411530 w 9753600"/>
              <a:gd name="connsiteY303" fmla="*/ 5833491 h 11430000"/>
              <a:gd name="connsiteX304" fmla="*/ 9379198 w 9753600"/>
              <a:gd name="connsiteY304" fmla="*/ 5774661 h 11430000"/>
              <a:gd name="connsiteX305" fmla="*/ 9346863 w 9753600"/>
              <a:gd name="connsiteY305" fmla="*/ 5715830 h 11430000"/>
              <a:gd name="connsiteX306" fmla="*/ 9419666 w 9753600"/>
              <a:gd name="connsiteY306" fmla="*/ 5936758 h 11430000"/>
              <a:gd name="connsiteX307" fmla="*/ 9306598 w 9753600"/>
              <a:gd name="connsiteY307" fmla="*/ 5907959 h 11430000"/>
              <a:gd name="connsiteX308" fmla="*/ 9314734 w 9753600"/>
              <a:gd name="connsiteY308" fmla="*/ 6011222 h 11430000"/>
              <a:gd name="connsiteX309" fmla="*/ 9338933 w 9753600"/>
              <a:gd name="connsiteY309" fmla="*/ 5966792 h 11430000"/>
              <a:gd name="connsiteX310" fmla="*/ 9347070 w 9753600"/>
              <a:gd name="connsiteY310" fmla="*/ 6070055 h 11430000"/>
              <a:gd name="connsiteX311" fmla="*/ 9258203 w 9753600"/>
              <a:gd name="connsiteY311" fmla="*/ 5996828 h 11430000"/>
              <a:gd name="connsiteX312" fmla="*/ 9290535 w 9753600"/>
              <a:gd name="connsiteY312" fmla="*/ 6055656 h 11430000"/>
              <a:gd name="connsiteX313" fmla="*/ 9322871 w 9753600"/>
              <a:gd name="connsiteY313" fmla="*/ 6114488 h 11430000"/>
              <a:gd name="connsiteX314" fmla="*/ 9379401 w 9753600"/>
              <a:gd name="connsiteY314" fmla="*/ 6128886 h 11430000"/>
              <a:gd name="connsiteX315" fmla="*/ 9371267 w 9753600"/>
              <a:gd name="connsiteY315" fmla="*/ 6025624 h 11430000"/>
              <a:gd name="connsiteX316" fmla="*/ 9375310 w 9753600"/>
              <a:gd name="connsiteY316" fmla="*/ 6032978 h 11430000"/>
              <a:gd name="connsiteX317" fmla="*/ 9387434 w 9753600"/>
              <a:gd name="connsiteY317" fmla="*/ 6055038 h 11430000"/>
              <a:gd name="connsiteX318" fmla="*/ 9399558 w 9753600"/>
              <a:gd name="connsiteY318" fmla="*/ 6077099 h 11430000"/>
              <a:gd name="connsiteX319" fmla="*/ 9403600 w 9753600"/>
              <a:gd name="connsiteY319" fmla="*/ 6084451 h 11430000"/>
              <a:gd name="connsiteX320" fmla="*/ 9435936 w 9753600"/>
              <a:gd name="connsiteY320" fmla="*/ 6143286 h 11430000"/>
              <a:gd name="connsiteX321" fmla="*/ 9411736 w 9753600"/>
              <a:gd name="connsiteY321" fmla="*/ 6187714 h 11430000"/>
              <a:gd name="connsiteX322" fmla="*/ 9419872 w 9753600"/>
              <a:gd name="connsiteY322" fmla="*/ 6290978 h 11430000"/>
              <a:gd name="connsiteX323" fmla="*/ 9452205 w 9753600"/>
              <a:gd name="connsiteY323" fmla="*/ 6349810 h 11430000"/>
              <a:gd name="connsiteX324" fmla="*/ 9363340 w 9753600"/>
              <a:gd name="connsiteY324" fmla="*/ 6276583 h 11430000"/>
              <a:gd name="connsiteX325" fmla="*/ 9331005 w 9753600"/>
              <a:gd name="connsiteY325" fmla="*/ 6217751 h 11430000"/>
              <a:gd name="connsiteX326" fmla="*/ 9274472 w 9753600"/>
              <a:gd name="connsiteY326" fmla="*/ 6203355 h 11430000"/>
              <a:gd name="connsiteX327" fmla="*/ 9242137 w 9753600"/>
              <a:gd name="connsiteY327" fmla="*/ 6144522 h 11430000"/>
              <a:gd name="connsiteX328" fmla="*/ 9250274 w 9753600"/>
              <a:gd name="connsiteY328" fmla="*/ 6247790 h 11430000"/>
              <a:gd name="connsiteX329" fmla="*/ 9217938 w 9753600"/>
              <a:gd name="connsiteY329" fmla="*/ 6188958 h 11430000"/>
              <a:gd name="connsiteX330" fmla="*/ 9193741 w 9753600"/>
              <a:gd name="connsiteY330" fmla="*/ 6233391 h 11430000"/>
              <a:gd name="connsiteX331" fmla="*/ 9161406 w 9753600"/>
              <a:gd name="connsiteY331" fmla="*/ 6174558 h 11430000"/>
              <a:gd name="connsiteX332" fmla="*/ 9104873 w 9753600"/>
              <a:gd name="connsiteY332" fmla="*/ 6160162 h 11430000"/>
              <a:gd name="connsiteX333" fmla="*/ 9169540 w 9753600"/>
              <a:gd name="connsiteY333" fmla="*/ 6277821 h 11430000"/>
              <a:gd name="connsiteX334" fmla="*/ 9226076 w 9753600"/>
              <a:gd name="connsiteY334" fmla="*/ 6292222 h 11430000"/>
              <a:gd name="connsiteX335" fmla="*/ 9314942 w 9753600"/>
              <a:gd name="connsiteY335" fmla="*/ 6365450 h 11430000"/>
              <a:gd name="connsiteX336" fmla="*/ 9355411 w 9753600"/>
              <a:gd name="connsiteY336" fmla="*/ 6527540 h 11430000"/>
              <a:gd name="connsiteX337" fmla="*/ 9379608 w 9753600"/>
              <a:gd name="connsiteY337" fmla="*/ 6483112 h 11430000"/>
              <a:gd name="connsiteX338" fmla="*/ 9411940 w 9753600"/>
              <a:gd name="connsiteY338" fmla="*/ 6541939 h 11430000"/>
              <a:gd name="connsiteX339" fmla="*/ 9387742 w 9753600"/>
              <a:gd name="connsiteY339" fmla="*/ 6586366 h 11430000"/>
              <a:gd name="connsiteX340" fmla="*/ 9444275 w 9753600"/>
              <a:gd name="connsiteY340" fmla="*/ 6600767 h 11430000"/>
              <a:gd name="connsiteX341" fmla="*/ 9452410 w 9753600"/>
              <a:gd name="connsiteY341" fmla="*/ 6704029 h 11430000"/>
              <a:gd name="connsiteX342" fmla="*/ 9484745 w 9753600"/>
              <a:gd name="connsiteY342" fmla="*/ 6762859 h 11430000"/>
              <a:gd name="connsiteX343" fmla="*/ 9492880 w 9753600"/>
              <a:gd name="connsiteY343" fmla="*/ 6866127 h 11430000"/>
              <a:gd name="connsiteX344" fmla="*/ 9468681 w 9753600"/>
              <a:gd name="connsiteY344" fmla="*/ 6910557 h 11430000"/>
              <a:gd name="connsiteX345" fmla="*/ 9501017 w 9753600"/>
              <a:gd name="connsiteY345" fmla="*/ 6969392 h 11430000"/>
              <a:gd name="connsiteX346" fmla="*/ 9476815 w 9753600"/>
              <a:gd name="connsiteY346" fmla="*/ 7013824 h 11430000"/>
              <a:gd name="connsiteX347" fmla="*/ 9452614 w 9753600"/>
              <a:gd name="connsiteY347" fmla="*/ 7058253 h 11430000"/>
              <a:gd name="connsiteX348" fmla="*/ 9382791 w 9753600"/>
              <a:gd name="connsiteY348" fmla="*/ 6968535 h 11430000"/>
              <a:gd name="connsiteX349" fmla="*/ 9368904 w 9753600"/>
              <a:gd name="connsiteY349" fmla="*/ 6957086 h 11430000"/>
              <a:gd name="connsiteX350" fmla="*/ 9331415 w 9753600"/>
              <a:gd name="connsiteY350" fmla="*/ 6926194 h 11430000"/>
              <a:gd name="connsiteX351" fmla="*/ 9323281 w 9753600"/>
              <a:gd name="connsiteY351" fmla="*/ 6822934 h 11430000"/>
              <a:gd name="connsiteX352" fmla="*/ 9299080 w 9753600"/>
              <a:gd name="connsiteY352" fmla="*/ 6867365 h 11430000"/>
              <a:gd name="connsiteX353" fmla="*/ 9242549 w 9753600"/>
              <a:gd name="connsiteY353" fmla="*/ 6852968 h 11430000"/>
              <a:gd name="connsiteX354" fmla="*/ 9210214 w 9753600"/>
              <a:gd name="connsiteY354" fmla="*/ 6794140 h 11430000"/>
              <a:gd name="connsiteX355" fmla="*/ 9153681 w 9753600"/>
              <a:gd name="connsiteY355" fmla="*/ 6779742 h 11430000"/>
              <a:gd name="connsiteX356" fmla="*/ 9218350 w 9753600"/>
              <a:gd name="connsiteY356" fmla="*/ 6897401 h 11430000"/>
              <a:gd name="connsiteX357" fmla="*/ 9097149 w 9753600"/>
              <a:gd name="connsiteY357" fmla="*/ 6765345 h 11430000"/>
              <a:gd name="connsiteX358" fmla="*/ 9064816 w 9753600"/>
              <a:gd name="connsiteY358" fmla="*/ 6706516 h 11430000"/>
              <a:gd name="connsiteX359" fmla="*/ 9105287 w 9753600"/>
              <a:gd name="connsiteY359" fmla="*/ 6868610 h 11430000"/>
              <a:gd name="connsiteX360" fmla="*/ 9129481 w 9753600"/>
              <a:gd name="connsiteY360" fmla="*/ 6824175 h 11430000"/>
              <a:gd name="connsiteX361" fmla="*/ 9161816 w 9753600"/>
              <a:gd name="connsiteY361" fmla="*/ 6883006 h 11430000"/>
              <a:gd name="connsiteX362" fmla="*/ 9194150 w 9753600"/>
              <a:gd name="connsiteY362" fmla="*/ 6941835 h 11430000"/>
              <a:gd name="connsiteX363" fmla="*/ 9226485 w 9753600"/>
              <a:gd name="connsiteY363" fmla="*/ 7000670 h 11430000"/>
              <a:gd name="connsiteX364" fmla="*/ 9291153 w 9753600"/>
              <a:gd name="connsiteY364" fmla="*/ 7118328 h 11430000"/>
              <a:gd name="connsiteX365" fmla="*/ 9283015 w 9753600"/>
              <a:gd name="connsiteY365" fmla="*/ 7015061 h 11430000"/>
              <a:gd name="connsiteX366" fmla="*/ 9315351 w 9753600"/>
              <a:gd name="connsiteY366" fmla="*/ 7073890 h 11430000"/>
              <a:gd name="connsiteX367" fmla="*/ 9371886 w 9753600"/>
              <a:gd name="connsiteY367" fmla="*/ 7088292 h 11430000"/>
              <a:gd name="connsiteX368" fmla="*/ 9412354 w 9753600"/>
              <a:gd name="connsiteY368" fmla="*/ 7250383 h 11430000"/>
              <a:gd name="connsiteX369" fmla="*/ 9444686 w 9753600"/>
              <a:gd name="connsiteY369" fmla="*/ 7309212 h 11430000"/>
              <a:gd name="connsiteX370" fmla="*/ 9477021 w 9753600"/>
              <a:gd name="connsiteY370" fmla="*/ 7368045 h 11430000"/>
              <a:gd name="connsiteX371" fmla="*/ 9501220 w 9753600"/>
              <a:gd name="connsiteY371" fmla="*/ 7323611 h 11430000"/>
              <a:gd name="connsiteX372" fmla="*/ 9533553 w 9753600"/>
              <a:gd name="connsiteY372" fmla="*/ 7382438 h 11430000"/>
              <a:gd name="connsiteX373" fmla="*/ 9565885 w 9753600"/>
              <a:gd name="connsiteY373" fmla="*/ 7441267 h 11430000"/>
              <a:gd name="connsiteX374" fmla="*/ 9569929 w 9753600"/>
              <a:gd name="connsiteY374" fmla="*/ 7448626 h 11430000"/>
              <a:gd name="connsiteX375" fmla="*/ 9594178 w 9753600"/>
              <a:gd name="connsiteY375" fmla="*/ 7492744 h 11430000"/>
              <a:gd name="connsiteX376" fmla="*/ 9598221 w 9753600"/>
              <a:gd name="connsiteY376" fmla="*/ 7500099 h 11430000"/>
              <a:gd name="connsiteX377" fmla="*/ 9595967 w 9753600"/>
              <a:gd name="connsiteY377" fmla="*/ 7504236 h 11430000"/>
              <a:gd name="connsiteX378" fmla="*/ 9753600 w 9753600"/>
              <a:gd name="connsiteY378" fmla="*/ 7665306 h 11430000"/>
              <a:gd name="connsiteX379" fmla="*/ 9753600 w 9753600"/>
              <a:gd name="connsiteY379" fmla="*/ 11430000 h 11430000"/>
              <a:gd name="connsiteX380" fmla="*/ 0 w 9753600"/>
              <a:gd name="connsiteY380" fmla="*/ 11430000 h 1143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Lst>
            <a:rect l="l" t="t" r="r" b="b"/>
            <a:pathLst>
              <a:path w="9753600" h="11430000">
                <a:moveTo>
                  <a:pt x="9428416" y="7102686"/>
                </a:moveTo>
                <a:cubicBezTo>
                  <a:pt x="9460750" y="7161517"/>
                  <a:pt x="9460750" y="7161517"/>
                  <a:pt x="9460750" y="7161517"/>
                </a:cubicBezTo>
                <a:cubicBezTo>
                  <a:pt x="9404220" y="7147121"/>
                  <a:pt x="9460750" y="7161517"/>
                  <a:pt x="9436551" y="7205950"/>
                </a:cubicBezTo>
                <a:lnTo>
                  <a:pt x="9404220" y="7147121"/>
                </a:lnTo>
                <a:cubicBezTo>
                  <a:pt x="9428416" y="7102686"/>
                  <a:pt x="9428416" y="7102686"/>
                  <a:pt x="9428416" y="7102686"/>
                </a:cubicBezTo>
                <a:close/>
                <a:moveTo>
                  <a:pt x="9307217" y="6970628"/>
                </a:moveTo>
                <a:cubicBezTo>
                  <a:pt x="9339550" y="7029457"/>
                  <a:pt x="9339550" y="7029457"/>
                  <a:pt x="9339550" y="7029457"/>
                </a:cubicBezTo>
                <a:lnTo>
                  <a:pt x="9371886" y="7088292"/>
                </a:lnTo>
                <a:cubicBezTo>
                  <a:pt x="9218350" y="6897401"/>
                  <a:pt x="9371886" y="7088292"/>
                  <a:pt x="9307217" y="6970628"/>
                </a:cubicBezTo>
                <a:close/>
                <a:moveTo>
                  <a:pt x="9474332" y="5682368"/>
                </a:moveTo>
                <a:lnTo>
                  <a:pt x="9501545" y="5689303"/>
                </a:lnTo>
                <a:lnTo>
                  <a:pt x="9494975" y="5695049"/>
                </a:lnTo>
                <a:cubicBezTo>
                  <a:pt x="9489175" y="5698319"/>
                  <a:pt x="9484127" y="5700192"/>
                  <a:pt x="9484127" y="5700192"/>
                </a:cubicBezTo>
                <a:close/>
                <a:moveTo>
                  <a:pt x="9114749" y="3897785"/>
                </a:moveTo>
                <a:lnTo>
                  <a:pt x="9124362" y="3901452"/>
                </a:lnTo>
                <a:cubicBezTo>
                  <a:pt x="9131682" y="3906474"/>
                  <a:pt x="9135723" y="3913828"/>
                  <a:pt x="9129672" y="3924939"/>
                </a:cubicBezTo>
                <a:close/>
                <a:moveTo>
                  <a:pt x="9127431" y="3281948"/>
                </a:moveTo>
                <a:lnTo>
                  <a:pt x="9142779" y="3309876"/>
                </a:lnTo>
                <a:lnTo>
                  <a:pt x="9138154" y="3318369"/>
                </a:lnTo>
                <a:cubicBezTo>
                  <a:pt x="9137400" y="3319758"/>
                  <a:pt x="9137400" y="3319758"/>
                  <a:pt x="9137400" y="3319758"/>
                </a:cubicBezTo>
                <a:lnTo>
                  <a:pt x="9110562" y="3312925"/>
                </a:lnTo>
                <a:lnTo>
                  <a:pt x="9117221" y="3300698"/>
                </a:lnTo>
                <a:cubicBezTo>
                  <a:pt x="9127431" y="3281948"/>
                  <a:pt x="9127431" y="3281948"/>
                  <a:pt x="9127431" y="3281948"/>
                </a:cubicBezTo>
                <a:close/>
                <a:moveTo>
                  <a:pt x="9076130" y="3277071"/>
                </a:moveTo>
                <a:lnTo>
                  <a:pt x="9087065" y="3296969"/>
                </a:lnTo>
                <a:lnTo>
                  <a:pt x="9093435" y="3308561"/>
                </a:lnTo>
                <a:lnTo>
                  <a:pt x="9087934" y="3307160"/>
                </a:lnTo>
                <a:cubicBezTo>
                  <a:pt x="9080865" y="3305358"/>
                  <a:pt x="9080865" y="3305358"/>
                  <a:pt x="9080865" y="3305358"/>
                </a:cubicBezTo>
                <a:close/>
                <a:moveTo>
                  <a:pt x="9143289" y="2780031"/>
                </a:moveTo>
                <a:lnTo>
                  <a:pt x="9159477" y="2829152"/>
                </a:lnTo>
                <a:lnTo>
                  <a:pt x="9148204" y="2808643"/>
                </a:lnTo>
                <a:lnTo>
                  <a:pt x="9137909" y="2789910"/>
                </a:lnTo>
                <a:lnTo>
                  <a:pt x="9140266" y="2785587"/>
                </a:lnTo>
                <a:cubicBezTo>
                  <a:pt x="9143289" y="2780031"/>
                  <a:pt x="9143289" y="2780031"/>
                  <a:pt x="9143289" y="2780031"/>
                </a:cubicBezTo>
                <a:close/>
                <a:moveTo>
                  <a:pt x="8481075" y="513613"/>
                </a:moveTo>
                <a:lnTo>
                  <a:pt x="8490686" y="517275"/>
                </a:lnTo>
                <a:cubicBezTo>
                  <a:pt x="8498005" y="522302"/>
                  <a:pt x="8502048" y="529657"/>
                  <a:pt x="8495998" y="540763"/>
                </a:cubicBezTo>
                <a:close/>
                <a:moveTo>
                  <a:pt x="0" y="0"/>
                </a:moveTo>
                <a:lnTo>
                  <a:pt x="8490508" y="0"/>
                </a:lnTo>
                <a:lnTo>
                  <a:pt x="8498216" y="14025"/>
                </a:lnTo>
                <a:cubicBezTo>
                  <a:pt x="8511857" y="38844"/>
                  <a:pt x="8511857" y="38844"/>
                  <a:pt x="8511857" y="38844"/>
                </a:cubicBezTo>
                <a:cubicBezTo>
                  <a:pt x="8517907" y="27736"/>
                  <a:pt x="8522443" y="19404"/>
                  <a:pt x="8525846" y="13156"/>
                </a:cubicBezTo>
                <a:lnTo>
                  <a:pt x="8533010" y="0"/>
                </a:lnTo>
                <a:lnTo>
                  <a:pt x="8542838" y="0"/>
                </a:lnTo>
                <a:lnTo>
                  <a:pt x="8587431" y="36746"/>
                </a:lnTo>
                <a:cubicBezTo>
                  <a:pt x="8624922" y="67639"/>
                  <a:pt x="8624922" y="67639"/>
                  <a:pt x="8624922" y="67639"/>
                </a:cubicBezTo>
                <a:cubicBezTo>
                  <a:pt x="8657256" y="126473"/>
                  <a:pt x="8657256" y="126473"/>
                  <a:pt x="8657256" y="126473"/>
                </a:cubicBezTo>
                <a:cubicBezTo>
                  <a:pt x="8657256" y="126473"/>
                  <a:pt x="8689590" y="185300"/>
                  <a:pt x="8713789" y="140865"/>
                </a:cubicBezTo>
                <a:cubicBezTo>
                  <a:pt x="8810791" y="317354"/>
                  <a:pt x="8810791" y="317354"/>
                  <a:pt x="8810791" y="317354"/>
                </a:cubicBezTo>
                <a:cubicBezTo>
                  <a:pt x="8786590" y="361789"/>
                  <a:pt x="8810791" y="317354"/>
                  <a:pt x="8754257" y="302961"/>
                </a:cubicBezTo>
                <a:cubicBezTo>
                  <a:pt x="8721922" y="244127"/>
                  <a:pt x="8721922" y="244127"/>
                  <a:pt x="8721922" y="244127"/>
                </a:cubicBezTo>
                <a:cubicBezTo>
                  <a:pt x="8730058" y="347393"/>
                  <a:pt x="8730058" y="347393"/>
                  <a:pt x="8730058" y="347393"/>
                </a:cubicBezTo>
                <a:cubicBezTo>
                  <a:pt x="8697725" y="288562"/>
                  <a:pt x="8697725" y="288562"/>
                  <a:pt x="8697725" y="288562"/>
                </a:cubicBezTo>
                <a:cubicBezTo>
                  <a:pt x="8673526" y="332997"/>
                  <a:pt x="8673526" y="332997"/>
                  <a:pt x="8673526" y="332997"/>
                </a:cubicBezTo>
                <a:cubicBezTo>
                  <a:pt x="8738194" y="450654"/>
                  <a:pt x="8738194" y="450654"/>
                  <a:pt x="8738194" y="450654"/>
                </a:cubicBezTo>
                <a:cubicBezTo>
                  <a:pt x="8616995" y="318600"/>
                  <a:pt x="8616995" y="318600"/>
                  <a:pt x="8616995" y="318600"/>
                </a:cubicBezTo>
                <a:cubicBezTo>
                  <a:pt x="8592794" y="363032"/>
                  <a:pt x="8592794" y="363032"/>
                  <a:pt x="8592794" y="363032"/>
                </a:cubicBezTo>
                <a:cubicBezTo>
                  <a:pt x="8560460" y="304199"/>
                  <a:pt x="8560460" y="304199"/>
                  <a:pt x="8560460" y="304199"/>
                </a:cubicBezTo>
                <a:cubicBezTo>
                  <a:pt x="8568595" y="407464"/>
                  <a:pt x="8568595" y="407464"/>
                  <a:pt x="8568595" y="407464"/>
                </a:cubicBezTo>
                <a:cubicBezTo>
                  <a:pt x="8544397" y="451896"/>
                  <a:pt x="8544397" y="451896"/>
                  <a:pt x="8544397" y="451896"/>
                </a:cubicBezTo>
                <a:cubicBezTo>
                  <a:pt x="8520197" y="496334"/>
                  <a:pt x="8520197" y="496334"/>
                  <a:pt x="8520197" y="496334"/>
                </a:cubicBezTo>
                <a:cubicBezTo>
                  <a:pt x="8503039" y="498284"/>
                  <a:pt x="8490170" y="499751"/>
                  <a:pt x="8480739" y="500911"/>
                </a:cubicBezTo>
                <a:lnTo>
                  <a:pt x="8474581" y="501796"/>
                </a:lnTo>
                <a:lnTo>
                  <a:pt x="8481075" y="513613"/>
                </a:lnTo>
                <a:lnTo>
                  <a:pt x="8465700" y="507749"/>
                </a:lnTo>
                <a:lnTo>
                  <a:pt x="8458733" y="505588"/>
                </a:lnTo>
                <a:lnTo>
                  <a:pt x="8452121" y="537296"/>
                </a:lnTo>
                <a:cubicBezTo>
                  <a:pt x="8432964" y="630644"/>
                  <a:pt x="8464680" y="494841"/>
                  <a:pt x="8471799" y="585197"/>
                </a:cubicBezTo>
                <a:cubicBezTo>
                  <a:pt x="8447600" y="629631"/>
                  <a:pt x="8447600" y="629631"/>
                  <a:pt x="8447600" y="629631"/>
                </a:cubicBezTo>
                <a:cubicBezTo>
                  <a:pt x="8447600" y="629631"/>
                  <a:pt x="8423402" y="674063"/>
                  <a:pt x="8423402" y="674063"/>
                </a:cubicBezTo>
                <a:cubicBezTo>
                  <a:pt x="8399203" y="718497"/>
                  <a:pt x="8399203" y="718497"/>
                  <a:pt x="8399203" y="718497"/>
                </a:cubicBezTo>
                <a:cubicBezTo>
                  <a:pt x="8342670" y="704100"/>
                  <a:pt x="8342670" y="704100"/>
                  <a:pt x="8342670" y="704100"/>
                </a:cubicBezTo>
                <a:cubicBezTo>
                  <a:pt x="8407337" y="821757"/>
                  <a:pt x="8407337" y="821757"/>
                  <a:pt x="8407337" y="821757"/>
                </a:cubicBezTo>
                <a:cubicBezTo>
                  <a:pt x="8431537" y="777325"/>
                  <a:pt x="8431537" y="777325"/>
                  <a:pt x="8431537" y="777325"/>
                </a:cubicBezTo>
                <a:cubicBezTo>
                  <a:pt x="8520403" y="850553"/>
                  <a:pt x="8520403" y="850553"/>
                  <a:pt x="8520403" y="850553"/>
                </a:cubicBezTo>
                <a:cubicBezTo>
                  <a:pt x="8609267" y="923779"/>
                  <a:pt x="8609267" y="923779"/>
                  <a:pt x="8609267" y="923779"/>
                </a:cubicBezTo>
                <a:cubicBezTo>
                  <a:pt x="8585070" y="968213"/>
                  <a:pt x="8585070" y="968213"/>
                  <a:pt x="8585070" y="968213"/>
                </a:cubicBezTo>
                <a:cubicBezTo>
                  <a:pt x="8504338" y="998250"/>
                  <a:pt x="8504338" y="998250"/>
                  <a:pt x="8504338" y="998250"/>
                </a:cubicBezTo>
                <a:cubicBezTo>
                  <a:pt x="8560871" y="1012644"/>
                  <a:pt x="8560871" y="1012644"/>
                  <a:pt x="8560871" y="1012644"/>
                </a:cubicBezTo>
                <a:cubicBezTo>
                  <a:pt x="8593206" y="1071478"/>
                  <a:pt x="8593206" y="1071478"/>
                  <a:pt x="8593206" y="1071478"/>
                </a:cubicBezTo>
                <a:cubicBezTo>
                  <a:pt x="8617405" y="1027044"/>
                  <a:pt x="8617405" y="1027044"/>
                  <a:pt x="8617405" y="1027044"/>
                </a:cubicBezTo>
                <a:cubicBezTo>
                  <a:pt x="8665804" y="938180"/>
                  <a:pt x="8673937" y="1041441"/>
                  <a:pt x="8698135" y="997008"/>
                </a:cubicBezTo>
                <a:cubicBezTo>
                  <a:pt x="8754668" y="1011404"/>
                  <a:pt x="8754668" y="1011404"/>
                  <a:pt x="8754668" y="1011404"/>
                </a:cubicBezTo>
                <a:cubicBezTo>
                  <a:pt x="8762800" y="1114669"/>
                  <a:pt x="8762800" y="1114669"/>
                  <a:pt x="8762800" y="1114669"/>
                </a:cubicBezTo>
                <a:cubicBezTo>
                  <a:pt x="8706270" y="1100271"/>
                  <a:pt x="8706270" y="1100271"/>
                  <a:pt x="8706270" y="1100271"/>
                </a:cubicBezTo>
                <a:cubicBezTo>
                  <a:pt x="8714406" y="1203531"/>
                  <a:pt x="8714406" y="1203531"/>
                  <a:pt x="8714406" y="1203531"/>
                </a:cubicBezTo>
                <a:cubicBezTo>
                  <a:pt x="8690207" y="1247967"/>
                  <a:pt x="8690207" y="1247967"/>
                  <a:pt x="8690207" y="1247967"/>
                </a:cubicBezTo>
                <a:cubicBezTo>
                  <a:pt x="8666008" y="1292399"/>
                  <a:pt x="8666008" y="1292399"/>
                  <a:pt x="8666008" y="1292399"/>
                </a:cubicBezTo>
                <a:cubicBezTo>
                  <a:pt x="8698342" y="1351229"/>
                  <a:pt x="8698342" y="1351229"/>
                  <a:pt x="8698342" y="1351229"/>
                </a:cubicBezTo>
                <a:cubicBezTo>
                  <a:pt x="8787206" y="1424459"/>
                  <a:pt x="8730676" y="1410059"/>
                  <a:pt x="8706476" y="1454494"/>
                </a:cubicBezTo>
                <a:cubicBezTo>
                  <a:pt x="8674140" y="1395660"/>
                  <a:pt x="8674140" y="1395660"/>
                  <a:pt x="8674140" y="1395660"/>
                </a:cubicBezTo>
                <a:cubicBezTo>
                  <a:pt x="8682276" y="1498926"/>
                  <a:pt x="8682276" y="1498926"/>
                  <a:pt x="8682276" y="1498926"/>
                </a:cubicBezTo>
                <a:cubicBezTo>
                  <a:pt x="8649943" y="1440096"/>
                  <a:pt x="8649943" y="1440096"/>
                  <a:pt x="8649943" y="1440096"/>
                </a:cubicBezTo>
                <a:cubicBezTo>
                  <a:pt x="8625743" y="1484531"/>
                  <a:pt x="8625743" y="1484531"/>
                  <a:pt x="8625743" y="1484531"/>
                </a:cubicBezTo>
                <a:cubicBezTo>
                  <a:pt x="8593409" y="1425700"/>
                  <a:pt x="8593409" y="1425700"/>
                  <a:pt x="8593409" y="1425700"/>
                </a:cubicBezTo>
                <a:cubicBezTo>
                  <a:pt x="8601545" y="1528962"/>
                  <a:pt x="8601545" y="1528962"/>
                  <a:pt x="8601545" y="1528962"/>
                </a:cubicBezTo>
                <a:cubicBezTo>
                  <a:pt x="8545011" y="1514566"/>
                  <a:pt x="8545011" y="1514566"/>
                  <a:pt x="8545011" y="1514566"/>
                </a:cubicBezTo>
                <a:cubicBezTo>
                  <a:pt x="8553147" y="1617829"/>
                  <a:pt x="8553147" y="1617829"/>
                  <a:pt x="8553147" y="1617829"/>
                </a:cubicBezTo>
                <a:cubicBezTo>
                  <a:pt x="8617814" y="1735489"/>
                  <a:pt x="8617814" y="1735489"/>
                  <a:pt x="8617814" y="1735489"/>
                </a:cubicBezTo>
                <a:cubicBezTo>
                  <a:pt x="8642013" y="1691057"/>
                  <a:pt x="8706680" y="1808715"/>
                  <a:pt x="8674346" y="1749885"/>
                </a:cubicBezTo>
                <a:cubicBezTo>
                  <a:pt x="8706680" y="1808715"/>
                  <a:pt x="8706680" y="1808715"/>
                  <a:pt x="8706680" y="1808715"/>
                </a:cubicBezTo>
                <a:cubicBezTo>
                  <a:pt x="8650149" y="1794320"/>
                  <a:pt x="8650149" y="1794320"/>
                  <a:pt x="8650149" y="1794320"/>
                </a:cubicBezTo>
                <a:lnTo>
                  <a:pt x="8623238" y="1804332"/>
                </a:lnTo>
                <a:lnTo>
                  <a:pt x="8644993" y="1822257"/>
                </a:lnTo>
                <a:cubicBezTo>
                  <a:pt x="8682481" y="1853148"/>
                  <a:pt x="8682481" y="1853148"/>
                  <a:pt x="8682481" y="1853148"/>
                </a:cubicBezTo>
                <a:cubicBezTo>
                  <a:pt x="8827882" y="1940774"/>
                  <a:pt x="8827882" y="1940774"/>
                  <a:pt x="8827882" y="1940774"/>
                </a:cubicBezTo>
                <a:cubicBezTo>
                  <a:pt x="8860214" y="1999603"/>
                  <a:pt x="8860214" y="1999603"/>
                  <a:pt x="8860214" y="1999603"/>
                </a:cubicBezTo>
                <a:cubicBezTo>
                  <a:pt x="8779483" y="2029640"/>
                  <a:pt x="8827882" y="1940774"/>
                  <a:pt x="8771349" y="1926377"/>
                </a:cubicBezTo>
                <a:cubicBezTo>
                  <a:pt x="8803680" y="1985207"/>
                  <a:pt x="8803680" y="1985207"/>
                  <a:pt x="8803680" y="1985207"/>
                </a:cubicBezTo>
                <a:cubicBezTo>
                  <a:pt x="8803680" y="1985207"/>
                  <a:pt x="8800148" y="1984309"/>
                  <a:pt x="8795732" y="1983181"/>
                </a:cubicBezTo>
                <a:lnTo>
                  <a:pt x="8793906" y="1982717"/>
                </a:lnTo>
                <a:lnTo>
                  <a:pt x="8791808" y="1982184"/>
                </a:lnTo>
                <a:lnTo>
                  <a:pt x="8789816" y="1981674"/>
                </a:lnTo>
                <a:lnTo>
                  <a:pt x="8787692" y="1981132"/>
                </a:lnTo>
                <a:lnTo>
                  <a:pt x="8787377" y="1981055"/>
                </a:lnTo>
                <a:lnTo>
                  <a:pt x="8783095" y="1979964"/>
                </a:lnTo>
                <a:lnTo>
                  <a:pt x="8782502" y="1979814"/>
                </a:lnTo>
                <a:lnTo>
                  <a:pt x="8780873" y="1979399"/>
                </a:lnTo>
                <a:lnTo>
                  <a:pt x="8738316" y="1968558"/>
                </a:lnTo>
                <a:cubicBezTo>
                  <a:pt x="8690617" y="1956411"/>
                  <a:pt x="8690617" y="1956411"/>
                  <a:pt x="8690617" y="1956411"/>
                </a:cubicBezTo>
                <a:cubicBezTo>
                  <a:pt x="8722951" y="2015240"/>
                  <a:pt x="8722951" y="2015240"/>
                  <a:pt x="8722951" y="2015240"/>
                </a:cubicBezTo>
                <a:cubicBezTo>
                  <a:pt x="8722951" y="2015240"/>
                  <a:pt x="8666417" y="2000844"/>
                  <a:pt x="8666417" y="2000844"/>
                </a:cubicBezTo>
                <a:cubicBezTo>
                  <a:pt x="8642219" y="2045279"/>
                  <a:pt x="8642219" y="2045279"/>
                  <a:pt x="8642219" y="2045279"/>
                </a:cubicBezTo>
                <a:cubicBezTo>
                  <a:pt x="8674552" y="2104107"/>
                  <a:pt x="8674552" y="2104107"/>
                  <a:pt x="8674552" y="2104107"/>
                </a:cubicBezTo>
                <a:cubicBezTo>
                  <a:pt x="8682687" y="2207373"/>
                  <a:pt x="8682687" y="2207373"/>
                  <a:pt x="8682687" y="2207373"/>
                </a:cubicBezTo>
                <a:cubicBezTo>
                  <a:pt x="8739218" y="2221767"/>
                  <a:pt x="8739218" y="2221767"/>
                  <a:pt x="8739218" y="2221767"/>
                </a:cubicBezTo>
                <a:cubicBezTo>
                  <a:pt x="8771552" y="2280598"/>
                  <a:pt x="8771552" y="2280598"/>
                  <a:pt x="8771552" y="2280598"/>
                </a:cubicBezTo>
                <a:cubicBezTo>
                  <a:pt x="8828086" y="2294995"/>
                  <a:pt x="8828086" y="2294995"/>
                  <a:pt x="8828086" y="2294995"/>
                </a:cubicBezTo>
                <a:cubicBezTo>
                  <a:pt x="8941151" y="2323786"/>
                  <a:pt x="8941151" y="2323786"/>
                  <a:pt x="8941151" y="2323786"/>
                </a:cubicBezTo>
                <a:cubicBezTo>
                  <a:pt x="8973486" y="2382621"/>
                  <a:pt x="8973486" y="2382621"/>
                  <a:pt x="8973486" y="2382621"/>
                </a:cubicBezTo>
                <a:cubicBezTo>
                  <a:pt x="8959352" y="2379019"/>
                  <a:pt x="8948754" y="2376320"/>
                  <a:pt x="8940802" y="2374295"/>
                </a:cubicBezTo>
                <a:lnTo>
                  <a:pt x="8931085" y="2371821"/>
                </a:lnTo>
                <a:lnTo>
                  <a:pt x="8926047" y="2384766"/>
                </a:lnTo>
                <a:lnTo>
                  <a:pt x="8945245" y="2419697"/>
                </a:lnTo>
                <a:cubicBezTo>
                  <a:pt x="8949286" y="2427049"/>
                  <a:pt x="8949286" y="2427049"/>
                  <a:pt x="8949286" y="2427049"/>
                </a:cubicBezTo>
                <a:cubicBezTo>
                  <a:pt x="9038151" y="2500277"/>
                  <a:pt x="9038151" y="2500277"/>
                  <a:pt x="9038151" y="2500277"/>
                </a:cubicBezTo>
                <a:cubicBezTo>
                  <a:pt x="9070487" y="2559109"/>
                  <a:pt x="9070487" y="2559109"/>
                  <a:pt x="9070487" y="2559109"/>
                </a:cubicBezTo>
                <a:cubicBezTo>
                  <a:pt x="9046288" y="2603539"/>
                  <a:pt x="9046288" y="2603539"/>
                  <a:pt x="9046288" y="2603539"/>
                </a:cubicBezTo>
                <a:cubicBezTo>
                  <a:pt x="9013954" y="2544710"/>
                  <a:pt x="9013954" y="2544710"/>
                  <a:pt x="9013954" y="2544710"/>
                </a:cubicBezTo>
                <a:cubicBezTo>
                  <a:pt x="8989755" y="2589146"/>
                  <a:pt x="8989755" y="2589146"/>
                  <a:pt x="8989755" y="2589146"/>
                </a:cubicBezTo>
                <a:cubicBezTo>
                  <a:pt x="8933223" y="2574750"/>
                  <a:pt x="8933223" y="2574750"/>
                  <a:pt x="8933223" y="2574750"/>
                </a:cubicBezTo>
                <a:cubicBezTo>
                  <a:pt x="9022089" y="2647972"/>
                  <a:pt x="9022089" y="2647972"/>
                  <a:pt x="9022089" y="2647972"/>
                </a:cubicBezTo>
                <a:cubicBezTo>
                  <a:pt x="9054422" y="2706803"/>
                  <a:pt x="9054422" y="2706803"/>
                  <a:pt x="9054422" y="2706803"/>
                </a:cubicBezTo>
                <a:lnTo>
                  <a:pt x="9069773" y="2734733"/>
                </a:lnTo>
                <a:lnTo>
                  <a:pt x="9067414" y="2739055"/>
                </a:lnTo>
                <a:cubicBezTo>
                  <a:pt x="9064390" y="2744611"/>
                  <a:pt x="9064390" y="2744611"/>
                  <a:pt x="9064390" y="2744611"/>
                </a:cubicBezTo>
                <a:cubicBezTo>
                  <a:pt x="9104859" y="2906706"/>
                  <a:pt x="9104859" y="2906706"/>
                  <a:pt x="9104859" y="2906706"/>
                </a:cubicBezTo>
                <a:cubicBezTo>
                  <a:pt x="9137191" y="2965535"/>
                  <a:pt x="9137191" y="2965535"/>
                  <a:pt x="9137191" y="2965535"/>
                </a:cubicBezTo>
                <a:cubicBezTo>
                  <a:pt x="9161392" y="2921101"/>
                  <a:pt x="9161392" y="2921101"/>
                  <a:pt x="9161392" y="2921101"/>
                </a:cubicBezTo>
                <a:lnTo>
                  <a:pt x="9192377" y="2928991"/>
                </a:lnTo>
                <a:lnTo>
                  <a:pt x="9206990" y="2973341"/>
                </a:lnTo>
                <a:cubicBezTo>
                  <a:pt x="9216090" y="3000956"/>
                  <a:pt x="9216090" y="3000956"/>
                  <a:pt x="9216090" y="3000956"/>
                </a:cubicBezTo>
                <a:cubicBezTo>
                  <a:pt x="9159558" y="2986558"/>
                  <a:pt x="9159558" y="2986558"/>
                  <a:pt x="9159558" y="2986558"/>
                </a:cubicBezTo>
                <a:cubicBezTo>
                  <a:pt x="9078827" y="3016592"/>
                  <a:pt x="9078827" y="3016592"/>
                  <a:pt x="9078827" y="3016592"/>
                </a:cubicBezTo>
                <a:cubicBezTo>
                  <a:pt x="9046495" y="2957765"/>
                  <a:pt x="9046495" y="2957765"/>
                  <a:pt x="9046495" y="2957765"/>
                </a:cubicBezTo>
                <a:cubicBezTo>
                  <a:pt x="9022295" y="3002200"/>
                  <a:pt x="8957628" y="2884539"/>
                  <a:pt x="8933427" y="2928972"/>
                </a:cubicBezTo>
                <a:cubicBezTo>
                  <a:pt x="8941562" y="3032231"/>
                  <a:pt x="8941562" y="3032231"/>
                  <a:pt x="8941562" y="3032231"/>
                </a:cubicBezTo>
                <a:cubicBezTo>
                  <a:pt x="8949697" y="3135497"/>
                  <a:pt x="8949697" y="3135497"/>
                  <a:pt x="8949697" y="3135497"/>
                </a:cubicBezTo>
                <a:cubicBezTo>
                  <a:pt x="9006230" y="3149895"/>
                  <a:pt x="9006230" y="3149895"/>
                  <a:pt x="9006230" y="3149895"/>
                </a:cubicBezTo>
                <a:cubicBezTo>
                  <a:pt x="8973898" y="3091063"/>
                  <a:pt x="9030429" y="3105462"/>
                  <a:pt x="8998094" y="3046629"/>
                </a:cubicBezTo>
                <a:cubicBezTo>
                  <a:pt x="9054627" y="3061028"/>
                  <a:pt x="9054627" y="3061028"/>
                  <a:pt x="9054627" y="3061028"/>
                </a:cubicBezTo>
                <a:cubicBezTo>
                  <a:pt x="9086963" y="3119857"/>
                  <a:pt x="9086963" y="3119857"/>
                  <a:pt x="9086963" y="3119857"/>
                </a:cubicBezTo>
                <a:cubicBezTo>
                  <a:pt x="9086963" y="3119857"/>
                  <a:pt x="9062764" y="3164290"/>
                  <a:pt x="9062764" y="3164290"/>
                </a:cubicBezTo>
                <a:cubicBezTo>
                  <a:pt x="9095097" y="3223120"/>
                  <a:pt x="9095097" y="3223120"/>
                  <a:pt x="9095097" y="3223120"/>
                </a:cubicBezTo>
                <a:lnTo>
                  <a:pt x="9061396" y="3235663"/>
                </a:lnTo>
                <a:lnTo>
                  <a:pt x="9057605" y="3229865"/>
                </a:lnTo>
                <a:cubicBezTo>
                  <a:pt x="9046499" y="3220715"/>
                  <a:pt x="9032366" y="3217115"/>
                  <a:pt x="9016200" y="3187700"/>
                </a:cubicBezTo>
                <a:cubicBezTo>
                  <a:pt x="9032366" y="3217115"/>
                  <a:pt x="9040448" y="3231822"/>
                  <a:pt x="9044490" y="3239174"/>
                </a:cubicBezTo>
                <a:lnTo>
                  <a:pt x="9045757" y="3241479"/>
                </a:lnTo>
                <a:lnTo>
                  <a:pt x="9024457" y="3249404"/>
                </a:lnTo>
                <a:cubicBezTo>
                  <a:pt x="9014364" y="3253156"/>
                  <a:pt x="9014364" y="3253156"/>
                  <a:pt x="9014364" y="3253156"/>
                </a:cubicBezTo>
                <a:lnTo>
                  <a:pt x="9032584" y="3275811"/>
                </a:lnTo>
                <a:lnTo>
                  <a:pt x="9027356" y="3285407"/>
                </a:lnTo>
                <a:cubicBezTo>
                  <a:pt x="9024333" y="3290964"/>
                  <a:pt x="9024333" y="3290964"/>
                  <a:pt x="9024333" y="3290964"/>
                </a:cubicBezTo>
                <a:cubicBezTo>
                  <a:pt x="9000132" y="3335395"/>
                  <a:pt x="9000132" y="3335395"/>
                  <a:pt x="9000132" y="3335395"/>
                </a:cubicBezTo>
                <a:cubicBezTo>
                  <a:pt x="9056667" y="3349793"/>
                  <a:pt x="9080865" y="3305358"/>
                  <a:pt x="9113202" y="3364192"/>
                </a:cubicBezTo>
                <a:cubicBezTo>
                  <a:pt x="9145534" y="3423020"/>
                  <a:pt x="9145534" y="3423020"/>
                  <a:pt x="9145534" y="3423020"/>
                </a:cubicBezTo>
                <a:cubicBezTo>
                  <a:pt x="9169732" y="3378586"/>
                  <a:pt x="9169732" y="3378586"/>
                  <a:pt x="9169732" y="3378586"/>
                </a:cubicBezTo>
                <a:cubicBezTo>
                  <a:pt x="9258597" y="3451812"/>
                  <a:pt x="9258597" y="3451812"/>
                  <a:pt x="9258597" y="3451812"/>
                </a:cubicBezTo>
                <a:cubicBezTo>
                  <a:pt x="9290934" y="3510644"/>
                  <a:pt x="9290934" y="3510644"/>
                  <a:pt x="9290934" y="3510644"/>
                </a:cubicBezTo>
                <a:cubicBezTo>
                  <a:pt x="9290934" y="3510644"/>
                  <a:pt x="9323266" y="3569473"/>
                  <a:pt x="9347464" y="3525042"/>
                </a:cubicBezTo>
                <a:cubicBezTo>
                  <a:pt x="9444465" y="3701530"/>
                  <a:pt x="9444465" y="3701530"/>
                  <a:pt x="9444465" y="3701530"/>
                </a:cubicBezTo>
                <a:cubicBezTo>
                  <a:pt x="9420268" y="3745964"/>
                  <a:pt x="9444465" y="3701530"/>
                  <a:pt x="9387936" y="3687136"/>
                </a:cubicBezTo>
                <a:cubicBezTo>
                  <a:pt x="9355599" y="3628305"/>
                  <a:pt x="9355599" y="3628305"/>
                  <a:pt x="9355599" y="3628305"/>
                </a:cubicBezTo>
                <a:cubicBezTo>
                  <a:pt x="9363734" y="3731566"/>
                  <a:pt x="9363734" y="3731566"/>
                  <a:pt x="9363734" y="3731566"/>
                </a:cubicBezTo>
                <a:cubicBezTo>
                  <a:pt x="9331402" y="3672738"/>
                  <a:pt x="9331402" y="3672738"/>
                  <a:pt x="9331402" y="3672738"/>
                </a:cubicBezTo>
                <a:cubicBezTo>
                  <a:pt x="9307202" y="3717165"/>
                  <a:pt x="9307202" y="3717165"/>
                  <a:pt x="9307202" y="3717165"/>
                </a:cubicBezTo>
                <a:cubicBezTo>
                  <a:pt x="9371869" y="3834828"/>
                  <a:pt x="9371869" y="3834828"/>
                  <a:pt x="9371869" y="3834828"/>
                </a:cubicBezTo>
                <a:cubicBezTo>
                  <a:pt x="9250670" y="3702774"/>
                  <a:pt x="9250670" y="3702774"/>
                  <a:pt x="9250670" y="3702774"/>
                </a:cubicBezTo>
                <a:cubicBezTo>
                  <a:pt x="9226470" y="3747205"/>
                  <a:pt x="9226470" y="3747205"/>
                  <a:pt x="9226470" y="3747205"/>
                </a:cubicBezTo>
                <a:cubicBezTo>
                  <a:pt x="9194138" y="3688377"/>
                  <a:pt x="9194138" y="3688377"/>
                  <a:pt x="9194138" y="3688377"/>
                </a:cubicBezTo>
                <a:cubicBezTo>
                  <a:pt x="9202271" y="3791638"/>
                  <a:pt x="9202271" y="3791638"/>
                  <a:pt x="9202271" y="3791638"/>
                </a:cubicBezTo>
                <a:cubicBezTo>
                  <a:pt x="9178072" y="3836072"/>
                  <a:pt x="9178072" y="3836072"/>
                  <a:pt x="9178072" y="3836072"/>
                </a:cubicBezTo>
                <a:cubicBezTo>
                  <a:pt x="9153873" y="3880502"/>
                  <a:pt x="9153873" y="3880502"/>
                  <a:pt x="9153873" y="3880502"/>
                </a:cubicBezTo>
                <a:cubicBezTo>
                  <a:pt x="9136716" y="3882461"/>
                  <a:pt x="9123847" y="3883924"/>
                  <a:pt x="9114417" y="3885080"/>
                </a:cubicBezTo>
                <a:lnTo>
                  <a:pt x="9108256" y="3885970"/>
                </a:lnTo>
                <a:lnTo>
                  <a:pt x="9114749" y="3897785"/>
                </a:lnTo>
                <a:lnTo>
                  <a:pt x="9099375" y="3891925"/>
                </a:lnTo>
                <a:lnTo>
                  <a:pt x="9092409" y="3889759"/>
                </a:lnTo>
                <a:lnTo>
                  <a:pt x="9085796" y="3921474"/>
                </a:lnTo>
                <a:cubicBezTo>
                  <a:pt x="9066642" y="4014819"/>
                  <a:pt x="9098357" y="3879014"/>
                  <a:pt x="9105476" y="3969369"/>
                </a:cubicBezTo>
                <a:cubicBezTo>
                  <a:pt x="9081277" y="4013802"/>
                  <a:pt x="9081277" y="4013802"/>
                  <a:pt x="9081277" y="4013802"/>
                </a:cubicBezTo>
                <a:cubicBezTo>
                  <a:pt x="9081277" y="4013802"/>
                  <a:pt x="9057077" y="4058235"/>
                  <a:pt x="9057077" y="4058235"/>
                </a:cubicBezTo>
                <a:cubicBezTo>
                  <a:pt x="9032879" y="4102670"/>
                  <a:pt x="9032879" y="4102670"/>
                  <a:pt x="9032879" y="4102670"/>
                </a:cubicBezTo>
                <a:cubicBezTo>
                  <a:pt x="8976346" y="4088271"/>
                  <a:pt x="8976346" y="4088271"/>
                  <a:pt x="8976346" y="4088271"/>
                </a:cubicBezTo>
                <a:cubicBezTo>
                  <a:pt x="9041013" y="4205933"/>
                  <a:pt x="9041013" y="4205933"/>
                  <a:pt x="9041013" y="4205933"/>
                </a:cubicBezTo>
                <a:cubicBezTo>
                  <a:pt x="9065213" y="4161502"/>
                  <a:pt x="9065213" y="4161502"/>
                  <a:pt x="9065213" y="4161502"/>
                </a:cubicBezTo>
                <a:cubicBezTo>
                  <a:pt x="9154079" y="4234728"/>
                  <a:pt x="9154079" y="4234728"/>
                  <a:pt x="9154079" y="4234728"/>
                </a:cubicBezTo>
                <a:cubicBezTo>
                  <a:pt x="9242945" y="4307954"/>
                  <a:pt x="9242945" y="4307954"/>
                  <a:pt x="9242945" y="4307954"/>
                </a:cubicBezTo>
                <a:cubicBezTo>
                  <a:pt x="9218746" y="4352388"/>
                  <a:pt x="9218746" y="4352388"/>
                  <a:pt x="9218746" y="4352388"/>
                </a:cubicBezTo>
                <a:cubicBezTo>
                  <a:pt x="9138016" y="4382427"/>
                  <a:pt x="9138016" y="4382427"/>
                  <a:pt x="9138016" y="4382427"/>
                </a:cubicBezTo>
                <a:cubicBezTo>
                  <a:pt x="9194546" y="4396821"/>
                  <a:pt x="9194546" y="4396821"/>
                  <a:pt x="9194546" y="4396821"/>
                </a:cubicBezTo>
                <a:cubicBezTo>
                  <a:pt x="9226880" y="4455651"/>
                  <a:pt x="9226880" y="4455651"/>
                  <a:pt x="9226880" y="4455651"/>
                </a:cubicBezTo>
                <a:cubicBezTo>
                  <a:pt x="9251080" y="4411219"/>
                  <a:pt x="9251080" y="4411219"/>
                  <a:pt x="9251080" y="4411219"/>
                </a:cubicBezTo>
                <a:cubicBezTo>
                  <a:pt x="9299479" y="4322351"/>
                  <a:pt x="9307614" y="4425616"/>
                  <a:pt x="9331814" y="4381180"/>
                </a:cubicBezTo>
                <a:cubicBezTo>
                  <a:pt x="9388344" y="4395579"/>
                  <a:pt x="9388344" y="4395579"/>
                  <a:pt x="9388344" y="4395579"/>
                </a:cubicBezTo>
                <a:cubicBezTo>
                  <a:pt x="9396482" y="4498842"/>
                  <a:pt x="9396482" y="4498842"/>
                  <a:pt x="9396482" y="4498842"/>
                </a:cubicBezTo>
                <a:cubicBezTo>
                  <a:pt x="9339947" y="4484445"/>
                  <a:pt x="9339947" y="4484445"/>
                  <a:pt x="9339947" y="4484445"/>
                </a:cubicBezTo>
                <a:cubicBezTo>
                  <a:pt x="9348083" y="4587709"/>
                  <a:pt x="9348083" y="4587709"/>
                  <a:pt x="9348083" y="4587709"/>
                </a:cubicBezTo>
                <a:cubicBezTo>
                  <a:pt x="9323884" y="4632141"/>
                  <a:pt x="9323884" y="4632141"/>
                  <a:pt x="9323884" y="4632141"/>
                </a:cubicBezTo>
                <a:cubicBezTo>
                  <a:pt x="9299685" y="4676574"/>
                  <a:pt x="9299685" y="4676574"/>
                  <a:pt x="9299685" y="4676574"/>
                </a:cubicBezTo>
                <a:cubicBezTo>
                  <a:pt x="9332017" y="4735401"/>
                  <a:pt x="9332017" y="4735401"/>
                  <a:pt x="9332017" y="4735401"/>
                </a:cubicBezTo>
                <a:cubicBezTo>
                  <a:pt x="9420886" y="4808634"/>
                  <a:pt x="9364351" y="4794236"/>
                  <a:pt x="9340154" y="4838668"/>
                </a:cubicBezTo>
                <a:cubicBezTo>
                  <a:pt x="9307819" y="4779836"/>
                  <a:pt x="9307819" y="4779836"/>
                  <a:pt x="9307819" y="4779836"/>
                </a:cubicBezTo>
                <a:cubicBezTo>
                  <a:pt x="9315954" y="4883102"/>
                  <a:pt x="9315954" y="4883102"/>
                  <a:pt x="9315954" y="4883102"/>
                </a:cubicBezTo>
                <a:cubicBezTo>
                  <a:pt x="9283618" y="4824271"/>
                  <a:pt x="9283618" y="4824271"/>
                  <a:pt x="9283618" y="4824271"/>
                </a:cubicBezTo>
                <a:cubicBezTo>
                  <a:pt x="9259421" y="4868703"/>
                  <a:pt x="9259421" y="4868703"/>
                  <a:pt x="9259421" y="4868703"/>
                </a:cubicBezTo>
                <a:cubicBezTo>
                  <a:pt x="9227086" y="4809871"/>
                  <a:pt x="9227086" y="4809871"/>
                  <a:pt x="9227086" y="4809871"/>
                </a:cubicBezTo>
                <a:cubicBezTo>
                  <a:pt x="9235221" y="4913137"/>
                  <a:pt x="9235221" y="4913137"/>
                  <a:pt x="9235221" y="4913137"/>
                </a:cubicBezTo>
                <a:cubicBezTo>
                  <a:pt x="9178688" y="4898738"/>
                  <a:pt x="9178688" y="4898738"/>
                  <a:pt x="9178688" y="4898738"/>
                </a:cubicBezTo>
                <a:cubicBezTo>
                  <a:pt x="9186823" y="5002000"/>
                  <a:pt x="9186823" y="5002000"/>
                  <a:pt x="9186823" y="5002000"/>
                </a:cubicBezTo>
                <a:cubicBezTo>
                  <a:pt x="9251490" y="5119661"/>
                  <a:pt x="9251490" y="5119661"/>
                  <a:pt x="9251490" y="5119661"/>
                </a:cubicBezTo>
                <a:cubicBezTo>
                  <a:pt x="9275690" y="5075228"/>
                  <a:pt x="9340358" y="5192887"/>
                  <a:pt x="9308024" y="5134058"/>
                </a:cubicBezTo>
                <a:cubicBezTo>
                  <a:pt x="9340358" y="5192887"/>
                  <a:pt x="9340358" y="5192887"/>
                  <a:pt x="9340358" y="5192887"/>
                </a:cubicBezTo>
                <a:cubicBezTo>
                  <a:pt x="9283825" y="5178492"/>
                  <a:pt x="9283825" y="5178492"/>
                  <a:pt x="9283825" y="5178492"/>
                </a:cubicBezTo>
                <a:lnTo>
                  <a:pt x="9256914" y="5188506"/>
                </a:lnTo>
                <a:lnTo>
                  <a:pt x="9278667" y="5206430"/>
                </a:lnTo>
                <a:cubicBezTo>
                  <a:pt x="9316158" y="5237322"/>
                  <a:pt x="9316158" y="5237322"/>
                  <a:pt x="9316158" y="5237322"/>
                </a:cubicBezTo>
                <a:cubicBezTo>
                  <a:pt x="9461556" y="5324949"/>
                  <a:pt x="9461556" y="5324949"/>
                  <a:pt x="9461556" y="5324949"/>
                </a:cubicBezTo>
                <a:cubicBezTo>
                  <a:pt x="9493890" y="5383778"/>
                  <a:pt x="9493890" y="5383778"/>
                  <a:pt x="9493890" y="5383778"/>
                </a:cubicBezTo>
                <a:cubicBezTo>
                  <a:pt x="9413161" y="5413815"/>
                  <a:pt x="9461556" y="5324949"/>
                  <a:pt x="9405025" y="5310548"/>
                </a:cubicBezTo>
                <a:cubicBezTo>
                  <a:pt x="9437361" y="5369381"/>
                  <a:pt x="9437361" y="5369381"/>
                  <a:pt x="9437361" y="5369381"/>
                </a:cubicBezTo>
                <a:lnTo>
                  <a:pt x="9421567" y="5365361"/>
                </a:lnTo>
                <a:lnTo>
                  <a:pt x="9416159" y="5363982"/>
                </a:lnTo>
                <a:lnTo>
                  <a:pt x="9413658" y="5363343"/>
                </a:lnTo>
                <a:lnTo>
                  <a:pt x="9371993" y="5352732"/>
                </a:lnTo>
                <a:cubicBezTo>
                  <a:pt x="9324294" y="5340587"/>
                  <a:pt x="9324294" y="5340587"/>
                  <a:pt x="9324294" y="5340587"/>
                </a:cubicBezTo>
                <a:cubicBezTo>
                  <a:pt x="9356626" y="5399415"/>
                  <a:pt x="9356626" y="5399415"/>
                  <a:pt x="9356626" y="5399415"/>
                </a:cubicBezTo>
                <a:cubicBezTo>
                  <a:pt x="9356626" y="5399415"/>
                  <a:pt x="9300095" y="5385020"/>
                  <a:pt x="9300095" y="5385020"/>
                </a:cubicBezTo>
                <a:cubicBezTo>
                  <a:pt x="9275895" y="5429454"/>
                  <a:pt x="9275895" y="5429454"/>
                  <a:pt x="9275895" y="5429454"/>
                </a:cubicBezTo>
                <a:cubicBezTo>
                  <a:pt x="9308228" y="5488281"/>
                  <a:pt x="9308228" y="5488281"/>
                  <a:pt x="9308228" y="5488281"/>
                </a:cubicBezTo>
                <a:lnTo>
                  <a:pt x="9309461" y="5503924"/>
                </a:lnTo>
                <a:lnTo>
                  <a:pt x="9297908" y="5500984"/>
                </a:lnTo>
                <a:cubicBezTo>
                  <a:pt x="9274062" y="5494912"/>
                  <a:pt x="9274062" y="5494912"/>
                  <a:pt x="9274062" y="5494912"/>
                </a:cubicBezTo>
                <a:cubicBezTo>
                  <a:pt x="9306392" y="5553739"/>
                  <a:pt x="9306392" y="5553739"/>
                  <a:pt x="9306392" y="5553739"/>
                </a:cubicBezTo>
                <a:cubicBezTo>
                  <a:pt x="9282196" y="5598169"/>
                  <a:pt x="9282196" y="5598169"/>
                  <a:pt x="9282196" y="5598169"/>
                </a:cubicBezTo>
                <a:cubicBezTo>
                  <a:pt x="9314531" y="5657005"/>
                  <a:pt x="9314531" y="5657005"/>
                  <a:pt x="9314531" y="5657005"/>
                </a:cubicBezTo>
                <a:cubicBezTo>
                  <a:pt x="9371061" y="5671398"/>
                  <a:pt x="9371061" y="5671398"/>
                  <a:pt x="9371061" y="5671398"/>
                </a:cubicBezTo>
                <a:cubicBezTo>
                  <a:pt x="9403394" y="5730230"/>
                  <a:pt x="9403394" y="5730230"/>
                  <a:pt x="9403394" y="5730230"/>
                </a:cubicBezTo>
                <a:cubicBezTo>
                  <a:pt x="9431664" y="5737429"/>
                  <a:pt x="9429628" y="5711611"/>
                  <a:pt x="9420530" y="5683996"/>
                </a:cubicBezTo>
                <a:lnTo>
                  <a:pt x="9413458" y="5666867"/>
                </a:lnTo>
                <a:lnTo>
                  <a:pt x="9417799" y="5667972"/>
                </a:lnTo>
                <a:lnTo>
                  <a:pt x="9432647" y="5694986"/>
                </a:lnTo>
                <a:lnTo>
                  <a:pt x="9442946" y="5713725"/>
                </a:lnTo>
                <a:lnTo>
                  <a:pt x="9440587" y="5718048"/>
                </a:lnTo>
                <a:cubicBezTo>
                  <a:pt x="9437565" y="5723603"/>
                  <a:pt x="9437565" y="5723603"/>
                  <a:pt x="9437565" y="5723603"/>
                </a:cubicBezTo>
                <a:lnTo>
                  <a:pt x="9450134" y="5726803"/>
                </a:lnTo>
                <a:lnTo>
                  <a:pt x="9451846" y="5729918"/>
                </a:lnTo>
                <a:cubicBezTo>
                  <a:pt x="9459929" y="5744624"/>
                  <a:pt x="9459929" y="5744624"/>
                  <a:pt x="9459929" y="5744624"/>
                </a:cubicBezTo>
                <a:lnTo>
                  <a:pt x="9467258" y="5731161"/>
                </a:lnTo>
                <a:lnTo>
                  <a:pt x="9470247" y="5731924"/>
                </a:lnTo>
                <a:cubicBezTo>
                  <a:pt x="9494096" y="5737998"/>
                  <a:pt x="9494096" y="5737998"/>
                  <a:pt x="9494096" y="5737998"/>
                </a:cubicBezTo>
                <a:lnTo>
                  <a:pt x="9478749" y="5710073"/>
                </a:lnTo>
                <a:lnTo>
                  <a:pt x="9481104" y="5705745"/>
                </a:lnTo>
                <a:cubicBezTo>
                  <a:pt x="9484127" y="5700192"/>
                  <a:pt x="9484127" y="5700192"/>
                  <a:pt x="9484127" y="5700192"/>
                </a:cubicBezTo>
                <a:cubicBezTo>
                  <a:pt x="9540662" y="5714592"/>
                  <a:pt x="9540662" y="5714592"/>
                  <a:pt x="9540662" y="5714592"/>
                </a:cubicBezTo>
                <a:lnTo>
                  <a:pt x="9547992" y="5701128"/>
                </a:lnTo>
                <a:lnTo>
                  <a:pt x="9560694" y="5704365"/>
                </a:lnTo>
                <a:cubicBezTo>
                  <a:pt x="9574827" y="5707962"/>
                  <a:pt x="9574827" y="5707962"/>
                  <a:pt x="9574827" y="5707962"/>
                </a:cubicBezTo>
                <a:cubicBezTo>
                  <a:pt x="9607163" y="5766794"/>
                  <a:pt x="9607163" y="5766794"/>
                  <a:pt x="9607163" y="5766794"/>
                </a:cubicBezTo>
                <a:cubicBezTo>
                  <a:pt x="9593028" y="5763196"/>
                  <a:pt x="9582429" y="5760492"/>
                  <a:pt x="9574476" y="5758467"/>
                </a:cubicBezTo>
                <a:lnTo>
                  <a:pt x="9564761" y="5755992"/>
                </a:lnTo>
                <a:lnTo>
                  <a:pt x="9564764" y="5755997"/>
                </a:lnTo>
                <a:lnTo>
                  <a:pt x="9564204" y="5757427"/>
                </a:lnTo>
                <a:lnTo>
                  <a:pt x="9559725" y="5768946"/>
                </a:lnTo>
                <a:lnTo>
                  <a:pt x="9578921" y="5803872"/>
                </a:lnTo>
                <a:cubicBezTo>
                  <a:pt x="9582963" y="5811226"/>
                  <a:pt x="9582963" y="5811226"/>
                  <a:pt x="9582963" y="5811226"/>
                </a:cubicBezTo>
                <a:cubicBezTo>
                  <a:pt x="9671831" y="5884452"/>
                  <a:pt x="9671831" y="5884452"/>
                  <a:pt x="9671831" y="5884452"/>
                </a:cubicBezTo>
                <a:cubicBezTo>
                  <a:pt x="9704166" y="5943285"/>
                  <a:pt x="9704166" y="5943285"/>
                  <a:pt x="9704166" y="5943285"/>
                </a:cubicBezTo>
                <a:cubicBezTo>
                  <a:pt x="9679965" y="5987717"/>
                  <a:pt x="9679965" y="5987717"/>
                  <a:pt x="9679965" y="5987717"/>
                </a:cubicBezTo>
                <a:cubicBezTo>
                  <a:pt x="9647630" y="5928887"/>
                  <a:pt x="9647630" y="5928887"/>
                  <a:pt x="9647630" y="5928887"/>
                </a:cubicBezTo>
                <a:cubicBezTo>
                  <a:pt x="9635533" y="5951099"/>
                  <a:pt x="9629481" y="5962210"/>
                  <a:pt x="9626456" y="5967764"/>
                </a:cubicBezTo>
                <a:lnTo>
                  <a:pt x="9625377" y="5969750"/>
                </a:lnTo>
                <a:lnTo>
                  <a:pt x="9623325" y="5967278"/>
                </a:lnTo>
                <a:cubicBezTo>
                  <a:pt x="9616507" y="5963168"/>
                  <a:pt x="9610452" y="5963205"/>
                  <a:pt x="9605405" y="5965081"/>
                </a:cubicBezTo>
                <a:lnTo>
                  <a:pt x="9601761" y="5967799"/>
                </a:lnTo>
                <a:lnTo>
                  <a:pt x="9590750" y="5964995"/>
                </a:lnTo>
                <a:cubicBezTo>
                  <a:pt x="9566899" y="5958923"/>
                  <a:pt x="9566899" y="5958923"/>
                  <a:pt x="9566899" y="5958923"/>
                </a:cubicBezTo>
                <a:lnTo>
                  <a:pt x="9590427" y="5978310"/>
                </a:lnTo>
                <a:lnTo>
                  <a:pt x="9589267" y="5979946"/>
                </a:lnTo>
                <a:cubicBezTo>
                  <a:pt x="9589267" y="5979946"/>
                  <a:pt x="9565068" y="6024387"/>
                  <a:pt x="9532733" y="5965554"/>
                </a:cubicBezTo>
                <a:cubicBezTo>
                  <a:pt x="9500397" y="5906719"/>
                  <a:pt x="9500397" y="5906719"/>
                  <a:pt x="9500397" y="5906719"/>
                </a:cubicBezTo>
                <a:cubicBezTo>
                  <a:pt x="9476200" y="5951153"/>
                  <a:pt x="9476200" y="5951153"/>
                  <a:pt x="9443865" y="5892322"/>
                </a:cubicBezTo>
                <a:cubicBezTo>
                  <a:pt x="9411530" y="5833491"/>
                  <a:pt x="9411530" y="5833491"/>
                  <a:pt x="9411530" y="5833491"/>
                </a:cubicBezTo>
                <a:cubicBezTo>
                  <a:pt x="9379198" y="5774661"/>
                  <a:pt x="9379198" y="5774661"/>
                  <a:pt x="9379198" y="5774661"/>
                </a:cubicBezTo>
                <a:cubicBezTo>
                  <a:pt x="9346863" y="5715830"/>
                  <a:pt x="9346863" y="5715830"/>
                  <a:pt x="9346863" y="5715830"/>
                </a:cubicBezTo>
                <a:cubicBezTo>
                  <a:pt x="9411530" y="5833491"/>
                  <a:pt x="9419666" y="5936758"/>
                  <a:pt x="9419666" y="5936758"/>
                </a:cubicBezTo>
                <a:cubicBezTo>
                  <a:pt x="9306598" y="5907959"/>
                  <a:pt x="9419666" y="5936758"/>
                  <a:pt x="9306598" y="5907959"/>
                </a:cubicBezTo>
                <a:cubicBezTo>
                  <a:pt x="9314734" y="6011222"/>
                  <a:pt x="9314734" y="6011222"/>
                  <a:pt x="9314734" y="6011222"/>
                </a:cubicBezTo>
                <a:cubicBezTo>
                  <a:pt x="9338933" y="5966792"/>
                  <a:pt x="9338933" y="5966792"/>
                  <a:pt x="9338933" y="5966792"/>
                </a:cubicBezTo>
                <a:cubicBezTo>
                  <a:pt x="9371267" y="6025624"/>
                  <a:pt x="9314734" y="6011222"/>
                  <a:pt x="9347070" y="6070055"/>
                </a:cubicBezTo>
                <a:cubicBezTo>
                  <a:pt x="9258203" y="5996828"/>
                  <a:pt x="9258203" y="5996828"/>
                  <a:pt x="9258203" y="5996828"/>
                </a:cubicBezTo>
                <a:cubicBezTo>
                  <a:pt x="9290535" y="6055656"/>
                  <a:pt x="9290535" y="6055656"/>
                  <a:pt x="9290535" y="6055656"/>
                </a:cubicBezTo>
                <a:cubicBezTo>
                  <a:pt x="9322871" y="6114488"/>
                  <a:pt x="9322871" y="6114488"/>
                  <a:pt x="9322871" y="6114488"/>
                </a:cubicBezTo>
                <a:cubicBezTo>
                  <a:pt x="9379401" y="6128886"/>
                  <a:pt x="9379401" y="6128886"/>
                  <a:pt x="9379401" y="6128886"/>
                </a:cubicBezTo>
                <a:cubicBezTo>
                  <a:pt x="9371267" y="6025624"/>
                  <a:pt x="9371267" y="6025624"/>
                  <a:pt x="9371267" y="6025624"/>
                </a:cubicBezTo>
                <a:cubicBezTo>
                  <a:pt x="9371267" y="6025624"/>
                  <a:pt x="9371267" y="6025624"/>
                  <a:pt x="9375310" y="6032978"/>
                </a:cubicBezTo>
                <a:lnTo>
                  <a:pt x="9387434" y="6055038"/>
                </a:lnTo>
                <a:lnTo>
                  <a:pt x="9399558" y="6077099"/>
                </a:lnTo>
                <a:cubicBezTo>
                  <a:pt x="9403600" y="6084451"/>
                  <a:pt x="9403600" y="6084451"/>
                  <a:pt x="9403600" y="6084451"/>
                </a:cubicBezTo>
                <a:cubicBezTo>
                  <a:pt x="9435936" y="6143286"/>
                  <a:pt x="9435936" y="6143286"/>
                  <a:pt x="9435936" y="6143286"/>
                </a:cubicBezTo>
                <a:cubicBezTo>
                  <a:pt x="9435936" y="6143286"/>
                  <a:pt x="9411736" y="6187714"/>
                  <a:pt x="9411736" y="6187714"/>
                </a:cubicBezTo>
                <a:cubicBezTo>
                  <a:pt x="9387537" y="6232150"/>
                  <a:pt x="9419872" y="6290978"/>
                  <a:pt x="9419872" y="6290978"/>
                </a:cubicBezTo>
                <a:cubicBezTo>
                  <a:pt x="9452205" y="6349810"/>
                  <a:pt x="9452205" y="6349810"/>
                  <a:pt x="9452205" y="6349810"/>
                </a:cubicBezTo>
                <a:cubicBezTo>
                  <a:pt x="9363340" y="6276583"/>
                  <a:pt x="9363340" y="6276583"/>
                  <a:pt x="9363340" y="6276583"/>
                </a:cubicBezTo>
                <a:cubicBezTo>
                  <a:pt x="9331005" y="6217751"/>
                  <a:pt x="9331005" y="6217751"/>
                  <a:pt x="9331005" y="6217751"/>
                </a:cubicBezTo>
                <a:cubicBezTo>
                  <a:pt x="9274472" y="6203355"/>
                  <a:pt x="9274472" y="6203355"/>
                  <a:pt x="9274472" y="6203355"/>
                </a:cubicBezTo>
                <a:cubicBezTo>
                  <a:pt x="9242137" y="6144522"/>
                  <a:pt x="9242137" y="6144522"/>
                  <a:pt x="9242137" y="6144522"/>
                </a:cubicBezTo>
                <a:cubicBezTo>
                  <a:pt x="9250274" y="6247790"/>
                  <a:pt x="9250274" y="6247790"/>
                  <a:pt x="9250274" y="6247790"/>
                </a:cubicBezTo>
                <a:cubicBezTo>
                  <a:pt x="9217938" y="6188958"/>
                  <a:pt x="9217938" y="6188958"/>
                  <a:pt x="9217938" y="6188958"/>
                </a:cubicBezTo>
                <a:cubicBezTo>
                  <a:pt x="9193741" y="6233391"/>
                  <a:pt x="9193741" y="6233391"/>
                  <a:pt x="9193741" y="6233391"/>
                </a:cubicBezTo>
                <a:cubicBezTo>
                  <a:pt x="9193741" y="6233391"/>
                  <a:pt x="9161406" y="6174558"/>
                  <a:pt x="9161406" y="6174558"/>
                </a:cubicBezTo>
                <a:cubicBezTo>
                  <a:pt x="9104873" y="6160162"/>
                  <a:pt x="9104873" y="6160162"/>
                  <a:pt x="9104873" y="6160162"/>
                </a:cubicBezTo>
                <a:cubicBezTo>
                  <a:pt x="9169540" y="6277821"/>
                  <a:pt x="9169540" y="6277821"/>
                  <a:pt x="9169540" y="6277821"/>
                </a:cubicBezTo>
                <a:cubicBezTo>
                  <a:pt x="9226076" y="6292222"/>
                  <a:pt x="9226076" y="6292222"/>
                  <a:pt x="9226076" y="6292222"/>
                </a:cubicBezTo>
                <a:cubicBezTo>
                  <a:pt x="9306807" y="6262186"/>
                  <a:pt x="9290743" y="6409882"/>
                  <a:pt x="9314942" y="6365450"/>
                </a:cubicBezTo>
                <a:cubicBezTo>
                  <a:pt x="9355411" y="6527540"/>
                  <a:pt x="9355411" y="6527540"/>
                  <a:pt x="9355411" y="6527540"/>
                </a:cubicBezTo>
                <a:cubicBezTo>
                  <a:pt x="9347274" y="6424278"/>
                  <a:pt x="9379608" y="6483112"/>
                  <a:pt x="9379608" y="6483112"/>
                </a:cubicBezTo>
                <a:cubicBezTo>
                  <a:pt x="9411940" y="6541939"/>
                  <a:pt x="9411940" y="6541939"/>
                  <a:pt x="9411940" y="6541939"/>
                </a:cubicBezTo>
                <a:cubicBezTo>
                  <a:pt x="9387742" y="6586366"/>
                  <a:pt x="9387742" y="6586366"/>
                  <a:pt x="9387742" y="6586366"/>
                </a:cubicBezTo>
                <a:cubicBezTo>
                  <a:pt x="9444275" y="6600767"/>
                  <a:pt x="9444275" y="6600767"/>
                  <a:pt x="9444275" y="6600767"/>
                </a:cubicBezTo>
                <a:cubicBezTo>
                  <a:pt x="9452410" y="6704029"/>
                  <a:pt x="9452410" y="6704029"/>
                  <a:pt x="9452410" y="6704029"/>
                </a:cubicBezTo>
                <a:cubicBezTo>
                  <a:pt x="9452410" y="6704029"/>
                  <a:pt x="9452410" y="6704029"/>
                  <a:pt x="9484745" y="6762859"/>
                </a:cubicBezTo>
                <a:cubicBezTo>
                  <a:pt x="9492880" y="6866127"/>
                  <a:pt x="9492880" y="6866127"/>
                  <a:pt x="9492880" y="6866127"/>
                </a:cubicBezTo>
                <a:cubicBezTo>
                  <a:pt x="9468681" y="6910557"/>
                  <a:pt x="9468681" y="6910557"/>
                  <a:pt x="9468681" y="6910557"/>
                </a:cubicBezTo>
                <a:cubicBezTo>
                  <a:pt x="9501017" y="6969392"/>
                  <a:pt x="9501017" y="6969392"/>
                  <a:pt x="9501017" y="6969392"/>
                </a:cubicBezTo>
                <a:cubicBezTo>
                  <a:pt x="9476815" y="7013824"/>
                  <a:pt x="9476815" y="7013824"/>
                  <a:pt x="9476815" y="7013824"/>
                </a:cubicBezTo>
                <a:cubicBezTo>
                  <a:pt x="9452614" y="7058253"/>
                  <a:pt x="9452614" y="7058253"/>
                  <a:pt x="9452614" y="7058253"/>
                </a:cubicBezTo>
                <a:cubicBezTo>
                  <a:pt x="9414233" y="7010534"/>
                  <a:pt x="9393021" y="6982996"/>
                  <a:pt x="9382791" y="6968535"/>
                </a:cubicBezTo>
                <a:lnTo>
                  <a:pt x="9368904" y="6957086"/>
                </a:lnTo>
                <a:cubicBezTo>
                  <a:pt x="9331415" y="6926194"/>
                  <a:pt x="9331415" y="6926194"/>
                  <a:pt x="9331415" y="6926194"/>
                </a:cubicBezTo>
                <a:cubicBezTo>
                  <a:pt x="9323281" y="6822934"/>
                  <a:pt x="9323281" y="6822934"/>
                  <a:pt x="9323281" y="6822934"/>
                </a:cubicBezTo>
                <a:cubicBezTo>
                  <a:pt x="9299080" y="6867365"/>
                  <a:pt x="9299080" y="6867365"/>
                  <a:pt x="9299080" y="6867365"/>
                </a:cubicBezTo>
                <a:cubicBezTo>
                  <a:pt x="9242549" y="6852968"/>
                  <a:pt x="9242549" y="6852968"/>
                  <a:pt x="9242549" y="6852968"/>
                </a:cubicBezTo>
                <a:cubicBezTo>
                  <a:pt x="9210214" y="6794140"/>
                  <a:pt x="9210214" y="6794140"/>
                  <a:pt x="9210214" y="6794140"/>
                </a:cubicBezTo>
                <a:cubicBezTo>
                  <a:pt x="9153681" y="6779742"/>
                  <a:pt x="9153681" y="6779742"/>
                  <a:pt x="9153681" y="6779742"/>
                </a:cubicBezTo>
                <a:cubicBezTo>
                  <a:pt x="9218350" y="6897401"/>
                  <a:pt x="9218350" y="6897401"/>
                  <a:pt x="9218350" y="6897401"/>
                </a:cubicBezTo>
                <a:cubicBezTo>
                  <a:pt x="9097149" y="6765345"/>
                  <a:pt x="9097149" y="6765345"/>
                  <a:pt x="9097149" y="6765345"/>
                </a:cubicBezTo>
                <a:cubicBezTo>
                  <a:pt x="9064816" y="6706516"/>
                  <a:pt x="9064816" y="6706516"/>
                  <a:pt x="9064816" y="6706516"/>
                </a:cubicBezTo>
                <a:cubicBezTo>
                  <a:pt x="9105287" y="6868610"/>
                  <a:pt x="9105287" y="6868610"/>
                  <a:pt x="9105287" y="6868610"/>
                </a:cubicBezTo>
                <a:cubicBezTo>
                  <a:pt x="9129481" y="6824175"/>
                  <a:pt x="9129481" y="6824175"/>
                  <a:pt x="9129481" y="6824175"/>
                </a:cubicBezTo>
                <a:cubicBezTo>
                  <a:pt x="9161816" y="6883006"/>
                  <a:pt x="9161816" y="6883006"/>
                  <a:pt x="9161816" y="6883006"/>
                </a:cubicBezTo>
                <a:cubicBezTo>
                  <a:pt x="9194150" y="6941835"/>
                  <a:pt x="9194150" y="6941835"/>
                  <a:pt x="9194150" y="6941835"/>
                </a:cubicBezTo>
                <a:cubicBezTo>
                  <a:pt x="9226485" y="7000670"/>
                  <a:pt x="9226485" y="7000670"/>
                  <a:pt x="9226485" y="7000670"/>
                </a:cubicBezTo>
                <a:cubicBezTo>
                  <a:pt x="9291153" y="7118328"/>
                  <a:pt x="9291153" y="7118328"/>
                  <a:pt x="9291153" y="7118328"/>
                </a:cubicBezTo>
                <a:cubicBezTo>
                  <a:pt x="9283015" y="7015061"/>
                  <a:pt x="9283015" y="7015061"/>
                  <a:pt x="9283015" y="7015061"/>
                </a:cubicBezTo>
                <a:cubicBezTo>
                  <a:pt x="9315351" y="7073890"/>
                  <a:pt x="9315351" y="7073890"/>
                  <a:pt x="9315351" y="7073890"/>
                </a:cubicBezTo>
                <a:cubicBezTo>
                  <a:pt x="9371886" y="7088292"/>
                  <a:pt x="9371886" y="7088292"/>
                  <a:pt x="9371886" y="7088292"/>
                </a:cubicBezTo>
                <a:cubicBezTo>
                  <a:pt x="9412354" y="7250383"/>
                  <a:pt x="9412354" y="7250383"/>
                  <a:pt x="9412354" y="7250383"/>
                </a:cubicBezTo>
                <a:cubicBezTo>
                  <a:pt x="9444686" y="7309212"/>
                  <a:pt x="9444686" y="7309212"/>
                  <a:pt x="9444686" y="7309212"/>
                </a:cubicBezTo>
                <a:cubicBezTo>
                  <a:pt x="9444686" y="7309212"/>
                  <a:pt x="9444686" y="7309212"/>
                  <a:pt x="9477021" y="7368045"/>
                </a:cubicBezTo>
                <a:cubicBezTo>
                  <a:pt x="9501220" y="7323611"/>
                  <a:pt x="9501220" y="7323611"/>
                  <a:pt x="9501220" y="7323611"/>
                </a:cubicBezTo>
                <a:cubicBezTo>
                  <a:pt x="9533553" y="7382438"/>
                  <a:pt x="9533553" y="7382438"/>
                  <a:pt x="9533553" y="7382438"/>
                </a:cubicBezTo>
                <a:cubicBezTo>
                  <a:pt x="9565885" y="7441267"/>
                  <a:pt x="9565885" y="7441267"/>
                  <a:pt x="9565885" y="7441267"/>
                </a:cubicBezTo>
                <a:cubicBezTo>
                  <a:pt x="9565885" y="7441267"/>
                  <a:pt x="9565885" y="7441267"/>
                  <a:pt x="9569929" y="7448626"/>
                </a:cubicBezTo>
                <a:lnTo>
                  <a:pt x="9594178" y="7492744"/>
                </a:lnTo>
                <a:cubicBezTo>
                  <a:pt x="9598221" y="7500099"/>
                  <a:pt x="9598221" y="7500099"/>
                  <a:pt x="9598221" y="7500099"/>
                </a:cubicBezTo>
                <a:lnTo>
                  <a:pt x="9595967" y="7504236"/>
                </a:lnTo>
                <a:lnTo>
                  <a:pt x="9753600" y="7665306"/>
                </a:lnTo>
                <a:lnTo>
                  <a:pt x="9753600" y="11430000"/>
                </a:lnTo>
                <a:lnTo>
                  <a:pt x="0" y="11430000"/>
                </a:lnTo>
                <a:close/>
              </a:path>
            </a:pathLst>
          </a:custGeom>
          <a:solidFill>
            <a:schemeClr val="bg1">
              <a:lumMod val="50000"/>
            </a:schemeClr>
          </a:solidFill>
        </p:spPr>
        <p:txBody>
          <a:bodyPr wrap="square">
            <a:noAutofit/>
          </a:bodyPr>
          <a:lstStyle/>
          <a:p>
            <a:endParaRPr lang="en-US"/>
          </a:p>
        </p:txBody>
      </p:sp>
    </p:spTree>
    <p:extLst>
      <p:ext uri="{BB962C8B-B14F-4D97-AF65-F5344CB8AC3E}">
        <p14:creationId xmlns:p14="http://schemas.microsoft.com/office/powerpoint/2010/main" val="26065603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9_ส่วนหัวของส่วน">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6936280" y="723900"/>
            <a:ext cx="4888894" cy="5715000"/>
          </a:xfrm>
          <a:custGeom>
            <a:avLst/>
            <a:gdLst>
              <a:gd name="connsiteX0" fmla="*/ 465487 w 9753599"/>
              <a:gd name="connsiteY0" fmla="*/ 3333194 h 11430000"/>
              <a:gd name="connsiteX1" fmla="*/ 433867 w 9753599"/>
              <a:gd name="connsiteY1" fmla="*/ 3406294 h 11430000"/>
              <a:gd name="connsiteX2" fmla="*/ 445925 w 9753599"/>
              <a:gd name="connsiteY2" fmla="*/ 3340258 h 11430000"/>
              <a:gd name="connsiteX3" fmla="*/ 465487 w 9753599"/>
              <a:gd name="connsiteY3" fmla="*/ 3333194 h 11430000"/>
              <a:gd name="connsiteX4" fmla="*/ 240286 w 9753599"/>
              <a:gd name="connsiteY4" fmla="*/ 3227663 h 11430000"/>
              <a:gd name="connsiteX5" fmla="*/ 243669 w 9753599"/>
              <a:gd name="connsiteY5" fmla="*/ 3232223 h 11430000"/>
              <a:gd name="connsiteX6" fmla="*/ 248014 w 9753599"/>
              <a:gd name="connsiteY6" fmla="*/ 3238080 h 11430000"/>
              <a:gd name="connsiteX7" fmla="*/ 244971 w 9753599"/>
              <a:gd name="connsiteY7" fmla="*/ 3254748 h 11430000"/>
              <a:gd name="connsiteX8" fmla="*/ 239241 w 9753599"/>
              <a:gd name="connsiteY8" fmla="*/ 3263040 h 11430000"/>
              <a:gd name="connsiteX9" fmla="*/ 231881 w 9753599"/>
              <a:gd name="connsiteY9" fmla="*/ 3273697 h 11430000"/>
              <a:gd name="connsiteX10" fmla="*/ 327165 w 9753599"/>
              <a:gd name="connsiteY10" fmla="*/ 2929157 h 11430000"/>
              <a:gd name="connsiteX11" fmla="*/ 321078 w 9753599"/>
              <a:gd name="connsiteY11" fmla="*/ 2937972 h 11430000"/>
              <a:gd name="connsiteX12" fmla="*/ 296240 w 9753599"/>
              <a:gd name="connsiteY12" fmla="*/ 2973925 h 11430000"/>
              <a:gd name="connsiteX13" fmla="*/ 302574 w 9753599"/>
              <a:gd name="connsiteY13" fmla="*/ 2939234 h 11430000"/>
              <a:gd name="connsiteX14" fmla="*/ 319231 w 9753599"/>
              <a:gd name="connsiteY14" fmla="*/ 2932411 h 11430000"/>
              <a:gd name="connsiteX15" fmla="*/ 317690 w 9753599"/>
              <a:gd name="connsiteY15" fmla="*/ 2566458 h 11430000"/>
              <a:gd name="connsiteX16" fmla="*/ 305633 w 9753599"/>
              <a:gd name="connsiteY16" fmla="*/ 2632495 h 11430000"/>
              <a:gd name="connsiteX17" fmla="*/ 340391 w 9753599"/>
              <a:gd name="connsiteY17" fmla="*/ 2679350 h 11430000"/>
              <a:gd name="connsiteX18" fmla="*/ 282674 w 9753599"/>
              <a:gd name="connsiteY18" fmla="*/ 2817559 h 11430000"/>
              <a:gd name="connsiteX19" fmla="*/ 281997 w 9753599"/>
              <a:gd name="connsiteY19" fmla="*/ 2857568 h 11430000"/>
              <a:gd name="connsiteX20" fmla="*/ 279390 w 9753599"/>
              <a:gd name="connsiteY20" fmla="*/ 2858637 h 11430000"/>
              <a:gd name="connsiteX21" fmla="*/ 273537 w 9753599"/>
              <a:gd name="connsiteY21" fmla="*/ 2861033 h 11430000"/>
              <a:gd name="connsiteX22" fmla="*/ 285594 w 9753599"/>
              <a:gd name="connsiteY22" fmla="*/ 2794996 h 11430000"/>
              <a:gd name="connsiteX23" fmla="*/ 277868 w 9753599"/>
              <a:gd name="connsiteY23" fmla="*/ 2784580 h 11430000"/>
              <a:gd name="connsiteX24" fmla="*/ 278507 w 9753599"/>
              <a:gd name="connsiteY24" fmla="*/ 2781081 h 11430000"/>
              <a:gd name="connsiteX25" fmla="*/ 281520 w 9753599"/>
              <a:gd name="connsiteY25" fmla="*/ 2764575 h 11430000"/>
              <a:gd name="connsiteX26" fmla="*/ 266488 w 9753599"/>
              <a:gd name="connsiteY26" fmla="*/ 2769240 h 11430000"/>
              <a:gd name="connsiteX27" fmla="*/ 265498 w 9753599"/>
              <a:gd name="connsiteY27" fmla="*/ 2767914 h 11430000"/>
              <a:gd name="connsiteX28" fmla="*/ 250838 w 9753599"/>
              <a:gd name="connsiteY28" fmla="*/ 2748145 h 11430000"/>
              <a:gd name="connsiteX29" fmla="*/ 253489 w 9753599"/>
              <a:gd name="connsiteY29" fmla="*/ 2733620 h 11430000"/>
              <a:gd name="connsiteX30" fmla="*/ 258775 w 9753599"/>
              <a:gd name="connsiteY30" fmla="*/ 2722344 h 11430000"/>
              <a:gd name="connsiteX31" fmla="*/ 257856 w 9753599"/>
              <a:gd name="connsiteY31" fmla="*/ 2715801 h 11430000"/>
              <a:gd name="connsiteX32" fmla="*/ 256709 w 9753599"/>
              <a:gd name="connsiteY32" fmla="*/ 2715998 h 11430000"/>
              <a:gd name="connsiteX33" fmla="*/ 261386 w 9753599"/>
              <a:gd name="connsiteY33" fmla="*/ 2690362 h 11430000"/>
              <a:gd name="connsiteX34" fmla="*/ 262892 w 9753599"/>
              <a:gd name="connsiteY34" fmla="*/ 2682104 h 11430000"/>
              <a:gd name="connsiteX35" fmla="*/ 252485 w 9753599"/>
              <a:gd name="connsiteY35" fmla="*/ 2686374 h 11430000"/>
              <a:gd name="connsiteX36" fmla="*/ 257309 w 9753599"/>
              <a:gd name="connsiteY36" fmla="*/ 2659937 h 11430000"/>
              <a:gd name="connsiteX37" fmla="*/ 258819 w 9753599"/>
              <a:gd name="connsiteY37" fmla="*/ 2651683 h 11430000"/>
              <a:gd name="connsiteX38" fmla="*/ 317690 w 9753599"/>
              <a:gd name="connsiteY38" fmla="*/ 2566458 h 11430000"/>
              <a:gd name="connsiteX39" fmla="*/ 1561685 w 9753599"/>
              <a:gd name="connsiteY39" fmla="*/ 2210895 h 11430000"/>
              <a:gd name="connsiteX40" fmla="*/ 1596444 w 9753599"/>
              <a:gd name="connsiteY40" fmla="*/ 2257747 h 11430000"/>
              <a:gd name="connsiteX41" fmla="*/ 1549627 w 9753599"/>
              <a:gd name="connsiteY41" fmla="*/ 2276933 h 11430000"/>
              <a:gd name="connsiteX42" fmla="*/ 1561685 w 9753599"/>
              <a:gd name="connsiteY42" fmla="*/ 2210895 h 11430000"/>
              <a:gd name="connsiteX43" fmla="*/ 1315633 w 9753599"/>
              <a:gd name="connsiteY43" fmla="*/ 0 h 11430000"/>
              <a:gd name="connsiteX44" fmla="*/ 1358946 w 9753599"/>
              <a:gd name="connsiteY44" fmla="*/ 0 h 11430000"/>
              <a:gd name="connsiteX45" fmla="*/ 1353862 w 9753599"/>
              <a:gd name="connsiteY45" fmla="*/ 27838 h 11430000"/>
              <a:gd name="connsiteX46" fmla="*/ 1352357 w 9753599"/>
              <a:gd name="connsiteY46" fmla="*/ 36094 h 11430000"/>
              <a:gd name="connsiteX47" fmla="*/ 1375059 w 9753599"/>
              <a:gd name="connsiteY47" fmla="*/ 148988 h 11430000"/>
              <a:gd name="connsiteX48" fmla="*/ 1399171 w 9753599"/>
              <a:gd name="connsiteY48" fmla="*/ 16911 h 11430000"/>
              <a:gd name="connsiteX49" fmla="*/ 1440137 w 9753599"/>
              <a:gd name="connsiteY49" fmla="*/ 118 h 11430000"/>
              <a:gd name="connsiteX50" fmla="*/ 1440425 w 9753599"/>
              <a:gd name="connsiteY50" fmla="*/ 0 h 11430000"/>
              <a:gd name="connsiteX51" fmla="*/ 1445572 w 9753599"/>
              <a:gd name="connsiteY51" fmla="*/ 0 h 11430000"/>
              <a:gd name="connsiteX52" fmla="*/ 1438029 w 9753599"/>
              <a:gd name="connsiteY52" fmla="*/ 41315 h 11430000"/>
              <a:gd name="connsiteX53" fmla="*/ 1432046 w 9753599"/>
              <a:gd name="connsiteY53" fmla="*/ 74075 h 11430000"/>
              <a:gd name="connsiteX54" fmla="*/ 1426962 w 9753599"/>
              <a:gd name="connsiteY54" fmla="*/ 101935 h 11430000"/>
              <a:gd name="connsiteX55" fmla="*/ 1426397 w 9753599"/>
              <a:gd name="connsiteY55" fmla="*/ 105034 h 11430000"/>
              <a:gd name="connsiteX56" fmla="*/ 1424888 w 9753599"/>
              <a:gd name="connsiteY56" fmla="*/ 113289 h 11430000"/>
              <a:gd name="connsiteX57" fmla="*/ 1421874 w 9753599"/>
              <a:gd name="connsiteY57" fmla="*/ 129801 h 11430000"/>
              <a:gd name="connsiteX58" fmla="*/ 1444577 w 9753599"/>
              <a:gd name="connsiteY58" fmla="*/ 242687 h 11430000"/>
              <a:gd name="connsiteX59" fmla="*/ 1385706 w 9753599"/>
              <a:gd name="connsiteY59" fmla="*/ 327912 h 11430000"/>
              <a:gd name="connsiteX60" fmla="*/ 1373649 w 9753599"/>
              <a:gd name="connsiteY60" fmla="*/ 393952 h 11430000"/>
              <a:gd name="connsiteX61" fmla="*/ 1420461 w 9753599"/>
              <a:gd name="connsiteY61" fmla="*/ 374769 h 11430000"/>
              <a:gd name="connsiteX62" fmla="*/ 1408408 w 9753599"/>
              <a:gd name="connsiteY62" fmla="*/ 440800 h 11430000"/>
              <a:gd name="connsiteX63" fmla="*/ 1467280 w 9753599"/>
              <a:gd name="connsiteY63" fmla="*/ 355575 h 11430000"/>
              <a:gd name="connsiteX64" fmla="*/ 1456633 w 9753599"/>
              <a:gd name="connsiteY64" fmla="*/ 176649 h 11430000"/>
              <a:gd name="connsiteX65" fmla="*/ 1503448 w 9753599"/>
              <a:gd name="connsiteY65" fmla="*/ 157462 h 11430000"/>
              <a:gd name="connsiteX66" fmla="*/ 1538210 w 9753599"/>
              <a:gd name="connsiteY66" fmla="*/ 204312 h 11430000"/>
              <a:gd name="connsiteX67" fmla="*/ 1550266 w 9753599"/>
              <a:gd name="connsiteY67" fmla="*/ 138270 h 11430000"/>
              <a:gd name="connsiteX68" fmla="*/ 1585026 w 9753599"/>
              <a:gd name="connsiteY68" fmla="*/ 185123 h 11430000"/>
              <a:gd name="connsiteX69" fmla="*/ 1607727 w 9753599"/>
              <a:gd name="connsiteY69" fmla="*/ 298013 h 11430000"/>
              <a:gd name="connsiteX70" fmla="*/ 1678654 w 9753599"/>
              <a:gd name="connsiteY70" fmla="*/ 146754 h 11430000"/>
              <a:gd name="connsiteX71" fmla="*/ 1666597 w 9753599"/>
              <a:gd name="connsiteY71" fmla="*/ 212790 h 11430000"/>
              <a:gd name="connsiteX72" fmla="*/ 1701358 w 9753599"/>
              <a:gd name="connsiteY72" fmla="*/ 259642 h 11430000"/>
              <a:gd name="connsiteX73" fmla="*/ 1760233 w 9753599"/>
              <a:gd name="connsiteY73" fmla="*/ 174415 h 11430000"/>
              <a:gd name="connsiteX74" fmla="*/ 1737531 w 9753599"/>
              <a:gd name="connsiteY74" fmla="*/ 61523 h 11430000"/>
              <a:gd name="connsiteX75" fmla="*/ 1784345 w 9753599"/>
              <a:gd name="connsiteY75" fmla="*/ 42336 h 11430000"/>
              <a:gd name="connsiteX76" fmla="*/ 1790373 w 9753599"/>
              <a:gd name="connsiteY76" fmla="*/ 9318 h 11430000"/>
              <a:gd name="connsiteX77" fmla="*/ 1792074 w 9753599"/>
              <a:gd name="connsiteY77" fmla="*/ 0 h 11430000"/>
              <a:gd name="connsiteX78" fmla="*/ 9753599 w 9753599"/>
              <a:gd name="connsiteY78" fmla="*/ 0 h 11430000"/>
              <a:gd name="connsiteX79" fmla="*/ 9753599 w 9753599"/>
              <a:gd name="connsiteY79" fmla="*/ 11430000 h 11430000"/>
              <a:gd name="connsiteX80" fmla="*/ 0 w 9753599"/>
              <a:gd name="connsiteY80" fmla="*/ 11430000 h 11430000"/>
              <a:gd name="connsiteX81" fmla="*/ 0 w 9753599"/>
              <a:gd name="connsiteY81" fmla="*/ 3243964 h 11430000"/>
              <a:gd name="connsiteX82" fmla="*/ 4050 w 9753599"/>
              <a:gd name="connsiteY82" fmla="*/ 3235328 h 11430000"/>
              <a:gd name="connsiteX83" fmla="*/ 33973 w 9753599"/>
              <a:gd name="connsiteY83" fmla="*/ 3171513 h 11430000"/>
              <a:gd name="connsiteX84" fmla="*/ 21917 w 9753599"/>
              <a:gd name="connsiteY84" fmla="*/ 3237552 h 11430000"/>
              <a:gd name="connsiteX85" fmla="*/ 56677 w 9753599"/>
              <a:gd name="connsiteY85" fmla="*/ 3284406 h 11430000"/>
              <a:gd name="connsiteX86" fmla="*/ 115549 w 9753599"/>
              <a:gd name="connsiteY86" fmla="*/ 3199179 h 11430000"/>
              <a:gd name="connsiteX87" fmla="*/ 92847 w 9753599"/>
              <a:gd name="connsiteY87" fmla="*/ 3086287 h 11430000"/>
              <a:gd name="connsiteX88" fmla="*/ 139662 w 9753599"/>
              <a:gd name="connsiteY88" fmla="*/ 3067100 h 11430000"/>
              <a:gd name="connsiteX89" fmla="*/ 145385 w 9753599"/>
              <a:gd name="connsiteY89" fmla="*/ 3035754 h 11430000"/>
              <a:gd name="connsiteX90" fmla="*/ 149941 w 9753599"/>
              <a:gd name="connsiteY90" fmla="*/ 3033886 h 11430000"/>
              <a:gd name="connsiteX91" fmla="*/ 155794 w 9753599"/>
              <a:gd name="connsiteY91" fmla="*/ 3031487 h 11430000"/>
              <a:gd name="connsiteX92" fmla="*/ 178497 w 9753599"/>
              <a:gd name="connsiteY92" fmla="*/ 3144375 h 11430000"/>
              <a:gd name="connsiteX93" fmla="*/ 213253 w 9753599"/>
              <a:gd name="connsiteY93" fmla="*/ 3191230 h 11430000"/>
              <a:gd name="connsiteX94" fmla="*/ 229756 w 9753599"/>
              <a:gd name="connsiteY94" fmla="*/ 3213471 h 11430000"/>
              <a:gd name="connsiteX95" fmla="*/ 216873 w 9753599"/>
              <a:gd name="connsiteY95" fmla="*/ 3218750 h 11430000"/>
              <a:gd name="connsiteX96" fmla="*/ 197123 w 9753599"/>
              <a:gd name="connsiteY96" fmla="*/ 3226842 h 11430000"/>
              <a:gd name="connsiteX97" fmla="*/ 150309 w 9753599"/>
              <a:gd name="connsiteY97" fmla="*/ 3246030 h 11430000"/>
              <a:gd name="connsiteX98" fmla="*/ 185067 w 9753599"/>
              <a:gd name="connsiteY98" fmla="*/ 3292886 h 11430000"/>
              <a:gd name="connsiteX99" fmla="*/ 126195 w 9753599"/>
              <a:gd name="connsiteY99" fmla="*/ 3378105 h 11430000"/>
              <a:gd name="connsiteX100" fmla="*/ 138251 w 9753599"/>
              <a:gd name="connsiteY100" fmla="*/ 3312072 h 11430000"/>
              <a:gd name="connsiteX101" fmla="*/ 79377 w 9753599"/>
              <a:gd name="connsiteY101" fmla="*/ 3397293 h 11430000"/>
              <a:gd name="connsiteX102" fmla="*/ 115610 w 9753599"/>
              <a:gd name="connsiteY102" fmla="*/ 3425880 h 11430000"/>
              <a:gd name="connsiteX103" fmla="*/ 114452 w 9753599"/>
              <a:gd name="connsiteY103" fmla="*/ 3440246 h 11430000"/>
              <a:gd name="connsiteX104" fmla="*/ 116991 w 9753599"/>
              <a:gd name="connsiteY104" fmla="*/ 3440013 h 11430000"/>
              <a:gd name="connsiteX105" fmla="*/ 148173 w 9753599"/>
              <a:gd name="connsiteY105" fmla="*/ 3394875 h 11430000"/>
              <a:gd name="connsiteX106" fmla="*/ 173009 w 9753599"/>
              <a:gd name="connsiteY106" fmla="*/ 3358922 h 11430000"/>
              <a:gd name="connsiteX107" fmla="*/ 164887 w 9753599"/>
              <a:gd name="connsiteY107" fmla="*/ 3407118 h 11430000"/>
              <a:gd name="connsiteX108" fmla="*/ 163030 w 9753599"/>
              <a:gd name="connsiteY108" fmla="*/ 3435789 h 11430000"/>
              <a:gd name="connsiteX109" fmla="*/ 291057 w 9753599"/>
              <a:gd name="connsiteY109" fmla="*/ 3424043 h 11430000"/>
              <a:gd name="connsiteX110" fmla="*/ 297302 w 9753599"/>
              <a:gd name="connsiteY110" fmla="*/ 3389836 h 11430000"/>
              <a:gd name="connsiteX111" fmla="*/ 303285 w 9753599"/>
              <a:gd name="connsiteY111" fmla="*/ 3357078 h 11430000"/>
              <a:gd name="connsiteX112" fmla="*/ 307124 w 9753599"/>
              <a:gd name="connsiteY112" fmla="*/ 3336047 h 11430000"/>
              <a:gd name="connsiteX113" fmla="*/ 311682 w 9753599"/>
              <a:gd name="connsiteY113" fmla="*/ 3334179 h 11430000"/>
              <a:gd name="connsiteX114" fmla="*/ 317531 w 9753599"/>
              <a:gd name="connsiteY114" fmla="*/ 3331783 h 11430000"/>
              <a:gd name="connsiteX115" fmla="*/ 336499 w 9753599"/>
              <a:gd name="connsiteY115" fmla="*/ 3384509 h 11430000"/>
              <a:gd name="connsiteX116" fmla="*/ 348815 w 9753599"/>
              <a:gd name="connsiteY116" fmla="*/ 3418744 h 11430000"/>
              <a:gd name="connsiteX117" fmla="*/ 433003 w 9753599"/>
              <a:gd name="connsiteY117" fmla="*/ 3411021 h 11430000"/>
              <a:gd name="connsiteX118" fmla="*/ 433679 w 9753599"/>
              <a:gd name="connsiteY118" fmla="*/ 3407328 h 11430000"/>
              <a:gd name="connsiteX119" fmla="*/ 433867 w 9753599"/>
              <a:gd name="connsiteY119" fmla="*/ 3406294 h 11430000"/>
              <a:gd name="connsiteX120" fmla="*/ 480684 w 9753599"/>
              <a:gd name="connsiteY120" fmla="*/ 3387111 h 11430000"/>
              <a:gd name="connsiteX121" fmla="*/ 484542 w 9753599"/>
              <a:gd name="connsiteY121" fmla="*/ 3406294 h 11430000"/>
              <a:gd name="connsiteX122" fmla="*/ 584057 w 9753599"/>
              <a:gd name="connsiteY122" fmla="*/ 3397164 h 11430000"/>
              <a:gd name="connsiteX123" fmla="*/ 583895 w 9753599"/>
              <a:gd name="connsiteY123" fmla="*/ 3396356 h 11430000"/>
              <a:gd name="connsiteX124" fmla="*/ 574317 w 9753599"/>
              <a:gd name="connsiteY124" fmla="*/ 3348734 h 11430000"/>
              <a:gd name="connsiteX125" fmla="*/ 539555 w 9753599"/>
              <a:gd name="connsiteY125" fmla="*/ 3301882 h 11430000"/>
              <a:gd name="connsiteX126" fmla="*/ 551614 w 9753599"/>
              <a:gd name="connsiteY126" fmla="*/ 3235838 h 11430000"/>
              <a:gd name="connsiteX127" fmla="*/ 504796 w 9753599"/>
              <a:gd name="connsiteY127" fmla="*/ 3255029 h 11430000"/>
              <a:gd name="connsiteX128" fmla="*/ 482094 w 9753599"/>
              <a:gd name="connsiteY128" fmla="*/ 3142139 h 11430000"/>
              <a:gd name="connsiteX129" fmla="*/ 435279 w 9753599"/>
              <a:gd name="connsiteY129" fmla="*/ 3161329 h 11430000"/>
              <a:gd name="connsiteX130" fmla="*/ 412575 w 9753599"/>
              <a:gd name="connsiteY130" fmla="*/ 3048441 h 11430000"/>
              <a:gd name="connsiteX131" fmla="*/ 377817 w 9753599"/>
              <a:gd name="connsiteY131" fmla="*/ 3001588 h 11430000"/>
              <a:gd name="connsiteX132" fmla="*/ 389873 w 9753599"/>
              <a:gd name="connsiteY132" fmla="*/ 2935549 h 11430000"/>
              <a:gd name="connsiteX133" fmla="*/ 371614 w 9753599"/>
              <a:gd name="connsiteY133" fmla="*/ 2910940 h 11430000"/>
              <a:gd name="connsiteX134" fmla="*/ 379947 w 9753599"/>
              <a:gd name="connsiteY134" fmla="*/ 2907522 h 11430000"/>
              <a:gd name="connsiteX135" fmla="*/ 385797 w 9753599"/>
              <a:gd name="connsiteY135" fmla="*/ 2905126 h 11430000"/>
              <a:gd name="connsiteX136" fmla="*/ 351037 w 9753599"/>
              <a:gd name="connsiteY136" fmla="*/ 2858273 h 11430000"/>
              <a:gd name="connsiteX137" fmla="*/ 419926 w 9753599"/>
              <a:gd name="connsiteY137" fmla="*/ 2618107 h 11430000"/>
              <a:gd name="connsiteX138" fmla="*/ 435373 w 9753599"/>
              <a:gd name="connsiteY138" fmla="*/ 2564255 h 11430000"/>
              <a:gd name="connsiteX139" fmla="*/ 442972 w 9753599"/>
              <a:gd name="connsiteY139" fmla="*/ 2585389 h 11430000"/>
              <a:gd name="connsiteX140" fmla="*/ 444146 w 9753599"/>
              <a:gd name="connsiteY140" fmla="*/ 2588649 h 11430000"/>
              <a:gd name="connsiteX141" fmla="*/ 452785 w 9753599"/>
              <a:gd name="connsiteY141" fmla="*/ 2561320 h 11430000"/>
              <a:gd name="connsiteX142" fmla="*/ 462214 w 9753599"/>
              <a:gd name="connsiteY142" fmla="*/ 2539320 h 11430000"/>
              <a:gd name="connsiteX143" fmla="*/ 448013 w 9753599"/>
              <a:gd name="connsiteY143" fmla="*/ 2520180 h 11430000"/>
              <a:gd name="connsiteX144" fmla="*/ 455301 w 9753599"/>
              <a:gd name="connsiteY144" fmla="*/ 2494784 h 11430000"/>
              <a:gd name="connsiteX145" fmla="*/ 459204 w 9753599"/>
              <a:gd name="connsiteY145" fmla="*/ 2481174 h 11430000"/>
              <a:gd name="connsiteX146" fmla="*/ 472729 w 9753599"/>
              <a:gd name="connsiteY146" fmla="*/ 2518778 h 11430000"/>
              <a:gd name="connsiteX147" fmla="*/ 496974 w 9753599"/>
              <a:gd name="connsiteY147" fmla="*/ 2586169 h 11430000"/>
              <a:gd name="connsiteX148" fmla="*/ 465133 w 9753599"/>
              <a:gd name="connsiteY148" fmla="*/ 2614139 h 11430000"/>
              <a:gd name="connsiteX149" fmla="*/ 449809 w 9753599"/>
              <a:gd name="connsiteY149" fmla="*/ 2621523 h 11430000"/>
              <a:gd name="connsiteX150" fmla="*/ 449162 w 9753599"/>
              <a:gd name="connsiteY150" fmla="*/ 2651588 h 11430000"/>
              <a:gd name="connsiteX151" fmla="*/ 507618 w 9753599"/>
              <a:gd name="connsiteY151" fmla="*/ 2765095 h 11430000"/>
              <a:gd name="connsiteX152" fmla="*/ 566492 w 9753599"/>
              <a:gd name="connsiteY152" fmla="*/ 2679871 h 11430000"/>
              <a:gd name="connsiteX153" fmla="*/ 554435 w 9753599"/>
              <a:gd name="connsiteY153" fmla="*/ 2745907 h 11430000"/>
              <a:gd name="connsiteX154" fmla="*/ 613306 w 9753599"/>
              <a:gd name="connsiteY154" fmla="*/ 2660686 h 11430000"/>
              <a:gd name="connsiteX155" fmla="*/ 648067 w 9753599"/>
              <a:gd name="connsiteY155" fmla="*/ 2707534 h 11430000"/>
              <a:gd name="connsiteX156" fmla="*/ 589196 w 9753599"/>
              <a:gd name="connsiteY156" fmla="*/ 2792761 h 11430000"/>
              <a:gd name="connsiteX157" fmla="*/ 623955 w 9753599"/>
              <a:gd name="connsiteY157" fmla="*/ 2839610 h 11430000"/>
              <a:gd name="connsiteX158" fmla="*/ 636010 w 9753599"/>
              <a:gd name="connsiteY158" fmla="*/ 2773568 h 11430000"/>
              <a:gd name="connsiteX159" fmla="*/ 740290 w 9753599"/>
              <a:gd name="connsiteY159" fmla="*/ 2914125 h 11430000"/>
              <a:gd name="connsiteX160" fmla="*/ 762994 w 9753599"/>
              <a:gd name="connsiteY160" fmla="*/ 3027017 h 11430000"/>
              <a:gd name="connsiteX161" fmla="*/ 750936 w 9753599"/>
              <a:gd name="connsiteY161" fmla="*/ 3093052 h 11430000"/>
              <a:gd name="connsiteX162" fmla="*/ 797749 w 9753599"/>
              <a:gd name="connsiteY162" fmla="*/ 3073867 h 11430000"/>
              <a:gd name="connsiteX163" fmla="*/ 785694 w 9753599"/>
              <a:gd name="connsiteY163" fmla="*/ 3139905 h 11430000"/>
              <a:gd name="connsiteX164" fmla="*/ 808396 w 9753599"/>
              <a:gd name="connsiteY164" fmla="*/ 3252795 h 11430000"/>
              <a:gd name="connsiteX165" fmla="*/ 843156 w 9753599"/>
              <a:gd name="connsiteY165" fmla="*/ 3299649 h 11430000"/>
              <a:gd name="connsiteX166" fmla="*/ 831097 w 9753599"/>
              <a:gd name="connsiteY166" fmla="*/ 3365683 h 11430000"/>
              <a:gd name="connsiteX167" fmla="*/ 837222 w 9753599"/>
              <a:gd name="connsiteY167" fmla="*/ 3373938 h 11430000"/>
              <a:gd name="connsiteX168" fmla="*/ 886057 w 9753599"/>
              <a:gd name="connsiteY168" fmla="*/ 3369456 h 11430000"/>
              <a:gd name="connsiteX169" fmla="*/ 889268 w 9753599"/>
              <a:gd name="connsiteY169" fmla="*/ 3362608 h 11430000"/>
              <a:gd name="connsiteX170" fmla="*/ 936786 w 9753599"/>
              <a:gd name="connsiteY170" fmla="*/ 3261273 h 11430000"/>
              <a:gd name="connsiteX171" fmla="*/ 948844 w 9753599"/>
              <a:gd name="connsiteY171" fmla="*/ 3195231 h 11430000"/>
              <a:gd name="connsiteX172" fmla="*/ 971549 w 9753599"/>
              <a:gd name="connsiteY172" fmla="*/ 3308121 h 11430000"/>
              <a:gd name="connsiteX173" fmla="*/ 995661 w 9753599"/>
              <a:gd name="connsiteY173" fmla="*/ 3176043 h 11430000"/>
              <a:gd name="connsiteX174" fmla="*/ 1031831 w 9753599"/>
              <a:gd name="connsiteY174" fmla="*/ 2977924 h 11430000"/>
              <a:gd name="connsiteX175" fmla="*/ 962310 w 9753599"/>
              <a:gd name="connsiteY175" fmla="*/ 2884228 h 11430000"/>
              <a:gd name="connsiteX176" fmla="*/ 927551 w 9753599"/>
              <a:gd name="connsiteY176" fmla="*/ 2837378 h 11430000"/>
              <a:gd name="connsiteX177" fmla="*/ 892791 w 9753599"/>
              <a:gd name="connsiteY177" fmla="*/ 2790527 h 11430000"/>
              <a:gd name="connsiteX178" fmla="*/ 904848 w 9753599"/>
              <a:gd name="connsiteY178" fmla="*/ 2724490 h 11430000"/>
              <a:gd name="connsiteX179" fmla="*/ 951666 w 9753599"/>
              <a:gd name="connsiteY179" fmla="*/ 2705298 h 11430000"/>
              <a:gd name="connsiteX180" fmla="*/ 928962 w 9753599"/>
              <a:gd name="connsiteY180" fmla="*/ 2592408 h 11430000"/>
              <a:gd name="connsiteX181" fmla="*/ 941020 w 9753599"/>
              <a:gd name="connsiteY181" fmla="*/ 2526370 h 11430000"/>
              <a:gd name="connsiteX182" fmla="*/ 987836 w 9753599"/>
              <a:gd name="connsiteY182" fmla="*/ 2507185 h 11430000"/>
              <a:gd name="connsiteX183" fmla="*/ 999893 w 9753599"/>
              <a:gd name="connsiteY183" fmla="*/ 2441143 h 11430000"/>
              <a:gd name="connsiteX184" fmla="*/ 989245 w 9753599"/>
              <a:gd name="connsiteY184" fmla="*/ 2262216 h 11430000"/>
              <a:gd name="connsiteX185" fmla="*/ 919728 w 9753599"/>
              <a:gd name="connsiteY185" fmla="*/ 2168513 h 11430000"/>
              <a:gd name="connsiteX186" fmla="*/ 907671 w 9753599"/>
              <a:gd name="connsiteY186" fmla="*/ 2234555 h 11430000"/>
              <a:gd name="connsiteX187" fmla="*/ 860856 w 9753599"/>
              <a:gd name="connsiteY187" fmla="*/ 2253742 h 11430000"/>
              <a:gd name="connsiteX188" fmla="*/ 872913 w 9753599"/>
              <a:gd name="connsiteY188" fmla="*/ 2187700 h 11430000"/>
              <a:gd name="connsiteX189" fmla="*/ 884969 w 9753599"/>
              <a:gd name="connsiteY189" fmla="*/ 2121663 h 11430000"/>
              <a:gd name="connsiteX190" fmla="*/ 909083 w 9753599"/>
              <a:gd name="connsiteY190" fmla="*/ 1989583 h 11430000"/>
              <a:gd name="connsiteX191" fmla="*/ 874323 w 9753599"/>
              <a:gd name="connsiteY191" fmla="*/ 1942735 h 11430000"/>
              <a:gd name="connsiteX192" fmla="*/ 815451 w 9753599"/>
              <a:gd name="connsiteY192" fmla="*/ 2027962 h 11430000"/>
              <a:gd name="connsiteX193" fmla="*/ 827508 w 9753599"/>
              <a:gd name="connsiteY193" fmla="*/ 1961922 h 11430000"/>
              <a:gd name="connsiteX194" fmla="*/ 780690 w 9753599"/>
              <a:gd name="connsiteY194" fmla="*/ 1981110 h 11430000"/>
              <a:gd name="connsiteX195" fmla="*/ 792748 w 9753599"/>
              <a:gd name="connsiteY195" fmla="*/ 1915072 h 11430000"/>
              <a:gd name="connsiteX196" fmla="*/ 711172 w 9753599"/>
              <a:gd name="connsiteY196" fmla="*/ 1887405 h 11430000"/>
              <a:gd name="connsiteX197" fmla="*/ 723230 w 9753599"/>
              <a:gd name="connsiteY197" fmla="*/ 1821369 h 11430000"/>
              <a:gd name="connsiteX198" fmla="*/ 653710 w 9753599"/>
              <a:gd name="connsiteY198" fmla="*/ 1727669 h 11430000"/>
              <a:gd name="connsiteX199" fmla="*/ 618951 w 9753599"/>
              <a:gd name="connsiteY199" fmla="*/ 1680816 h 11430000"/>
              <a:gd name="connsiteX200" fmla="*/ 631007 w 9753599"/>
              <a:gd name="connsiteY200" fmla="*/ 1614781 h 11430000"/>
              <a:gd name="connsiteX201" fmla="*/ 596246 w 9753599"/>
              <a:gd name="connsiteY201" fmla="*/ 1567925 h 11430000"/>
              <a:gd name="connsiteX202" fmla="*/ 584189 w 9753599"/>
              <a:gd name="connsiteY202" fmla="*/ 1633969 h 11430000"/>
              <a:gd name="connsiteX203" fmla="*/ 549432 w 9753599"/>
              <a:gd name="connsiteY203" fmla="*/ 1587114 h 11430000"/>
              <a:gd name="connsiteX204" fmla="*/ 514671 w 9753599"/>
              <a:gd name="connsiteY204" fmla="*/ 1540262 h 11430000"/>
              <a:gd name="connsiteX205" fmla="*/ 504027 w 9753599"/>
              <a:gd name="connsiteY205" fmla="*/ 1361334 h 11430000"/>
              <a:gd name="connsiteX206" fmla="*/ 457211 w 9753599"/>
              <a:gd name="connsiteY206" fmla="*/ 1380525 h 11430000"/>
              <a:gd name="connsiteX207" fmla="*/ 469267 w 9753599"/>
              <a:gd name="connsiteY207" fmla="*/ 1314484 h 11430000"/>
              <a:gd name="connsiteX208" fmla="*/ 434508 w 9753599"/>
              <a:gd name="connsiteY208" fmla="*/ 1267633 h 11430000"/>
              <a:gd name="connsiteX209" fmla="*/ 446564 w 9753599"/>
              <a:gd name="connsiteY209" fmla="*/ 1201594 h 11430000"/>
              <a:gd name="connsiteX210" fmla="*/ 435917 w 9753599"/>
              <a:gd name="connsiteY210" fmla="*/ 1022668 h 11430000"/>
              <a:gd name="connsiteX211" fmla="*/ 447973 w 9753599"/>
              <a:gd name="connsiteY211" fmla="*/ 956629 h 11430000"/>
              <a:gd name="connsiteX212" fmla="*/ 413216 w 9753599"/>
              <a:gd name="connsiteY212" fmla="*/ 909782 h 11430000"/>
              <a:gd name="connsiteX213" fmla="*/ 472088 w 9753599"/>
              <a:gd name="connsiteY213" fmla="*/ 824551 h 11430000"/>
              <a:gd name="connsiteX214" fmla="*/ 506850 w 9753599"/>
              <a:gd name="connsiteY214" fmla="*/ 871405 h 11430000"/>
              <a:gd name="connsiteX215" fmla="*/ 529551 w 9753599"/>
              <a:gd name="connsiteY215" fmla="*/ 984295 h 11430000"/>
              <a:gd name="connsiteX216" fmla="*/ 470679 w 9753599"/>
              <a:gd name="connsiteY216" fmla="*/ 1069520 h 11430000"/>
              <a:gd name="connsiteX217" fmla="*/ 552253 w 9753599"/>
              <a:gd name="connsiteY217" fmla="*/ 1097181 h 11430000"/>
              <a:gd name="connsiteX218" fmla="*/ 587012 w 9753599"/>
              <a:gd name="connsiteY218" fmla="*/ 1144034 h 11430000"/>
              <a:gd name="connsiteX219" fmla="*/ 574955 w 9753599"/>
              <a:gd name="connsiteY219" fmla="*/ 1210072 h 11430000"/>
              <a:gd name="connsiteX220" fmla="*/ 609715 w 9753599"/>
              <a:gd name="connsiteY220" fmla="*/ 1256921 h 11430000"/>
              <a:gd name="connsiteX221" fmla="*/ 597657 w 9753599"/>
              <a:gd name="connsiteY221" fmla="*/ 1322963 h 11430000"/>
              <a:gd name="connsiteX222" fmla="*/ 632417 w 9753599"/>
              <a:gd name="connsiteY222" fmla="*/ 1369808 h 11430000"/>
              <a:gd name="connsiteX223" fmla="*/ 679233 w 9753599"/>
              <a:gd name="connsiteY223" fmla="*/ 1350622 h 11430000"/>
              <a:gd name="connsiteX224" fmla="*/ 620359 w 9753599"/>
              <a:gd name="connsiteY224" fmla="*/ 1435855 h 11430000"/>
              <a:gd name="connsiteX225" fmla="*/ 667177 w 9753599"/>
              <a:gd name="connsiteY225" fmla="*/ 1416666 h 11430000"/>
              <a:gd name="connsiteX226" fmla="*/ 701937 w 9753599"/>
              <a:gd name="connsiteY226" fmla="*/ 1463514 h 11430000"/>
              <a:gd name="connsiteX227" fmla="*/ 713995 w 9753599"/>
              <a:gd name="connsiteY227" fmla="*/ 1397474 h 11430000"/>
              <a:gd name="connsiteX228" fmla="*/ 726050 w 9753599"/>
              <a:gd name="connsiteY228" fmla="*/ 1331437 h 11430000"/>
              <a:gd name="connsiteX229" fmla="*/ 772866 w 9753599"/>
              <a:gd name="connsiteY229" fmla="*/ 1312247 h 11430000"/>
              <a:gd name="connsiteX230" fmla="*/ 784922 w 9753599"/>
              <a:gd name="connsiteY230" fmla="*/ 1246210 h 11430000"/>
              <a:gd name="connsiteX231" fmla="*/ 819684 w 9753599"/>
              <a:gd name="connsiteY231" fmla="*/ 1293060 h 11430000"/>
              <a:gd name="connsiteX232" fmla="*/ 814598 w 9753599"/>
              <a:gd name="connsiteY232" fmla="*/ 1320921 h 11430000"/>
              <a:gd name="connsiteX233" fmla="*/ 809131 w 9753599"/>
              <a:gd name="connsiteY233" fmla="*/ 1350846 h 11430000"/>
              <a:gd name="connsiteX234" fmla="*/ 807627 w 9753599"/>
              <a:gd name="connsiteY234" fmla="*/ 1359100 h 11430000"/>
              <a:gd name="connsiteX235" fmla="*/ 842383 w 9753599"/>
              <a:gd name="connsiteY235" fmla="*/ 1405952 h 11430000"/>
              <a:gd name="connsiteX236" fmla="*/ 877144 w 9753599"/>
              <a:gd name="connsiteY236" fmla="*/ 1452804 h 11430000"/>
              <a:gd name="connsiteX237" fmla="*/ 865086 w 9753599"/>
              <a:gd name="connsiteY237" fmla="*/ 1518840 h 11430000"/>
              <a:gd name="connsiteX238" fmla="*/ 923960 w 9753599"/>
              <a:gd name="connsiteY238" fmla="*/ 1433617 h 11430000"/>
              <a:gd name="connsiteX239" fmla="*/ 930542 w 9753599"/>
              <a:gd name="connsiteY239" fmla="*/ 1430920 h 11430000"/>
              <a:gd name="connsiteX240" fmla="*/ 943710 w 9753599"/>
              <a:gd name="connsiteY240" fmla="*/ 1425523 h 11430000"/>
              <a:gd name="connsiteX241" fmla="*/ 951025 w 9753599"/>
              <a:gd name="connsiteY241" fmla="*/ 1422520 h 11430000"/>
              <a:gd name="connsiteX242" fmla="*/ 970775 w 9753599"/>
              <a:gd name="connsiteY242" fmla="*/ 1414430 h 11430000"/>
              <a:gd name="connsiteX243" fmla="*/ 1040293 w 9753599"/>
              <a:gd name="connsiteY243" fmla="*/ 1508132 h 11430000"/>
              <a:gd name="connsiteX244" fmla="*/ 1028237 w 9753599"/>
              <a:gd name="connsiteY244" fmla="*/ 1574168 h 11430000"/>
              <a:gd name="connsiteX245" fmla="*/ 1075052 w 9753599"/>
              <a:gd name="connsiteY245" fmla="*/ 1554977 h 11430000"/>
              <a:gd name="connsiteX246" fmla="*/ 1109812 w 9753599"/>
              <a:gd name="connsiteY246" fmla="*/ 1601829 h 11430000"/>
              <a:gd name="connsiteX247" fmla="*/ 1097755 w 9753599"/>
              <a:gd name="connsiteY247" fmla="*/ 1667871 h 11430000"/>
              <a:gd name="connsiteX248" fmla="*/ 1132516 w 9753599"/>
              <a:gd name="connsiteY248" fmla="*/ 1714719 h 11430000"/>
              <a:gd name="connsiteX249" fmla="*/ 1179331 w 9753599"/>
              <a:gd name="connsiteY249" fmla="*/ 1695534 h 11430000"/>
              <a:gd name="connsiteX250" fmla="*/ 1167273 w 9753599"/>
              <a:gd name="connsiteY250" fmla="*/ 1761573 h 11430000"/>
              <a:gd name="connsiteX251" fmla="*/ 1202034 w 9753599"/>
              <a:gd name="connsiteY251" fmla="*/ 1808417 h 11430000"/>
              <a:gd name="connsiteX252" fmla="*/ 1236793 w 9753599"/>
              <a:gd name="connsiteY252" fmla="*/ 1855272 h 11430000"/>
              <a:gd name="connsiteX253" fmla="*/ 1259494 w 9753599"/>
              <a:gd name="connsiteY253" fmla="*/ 1968168 h 11430000"/>
              <a:gd name="connsiteX254" fmla="*/ 1294254 w 9753599"/>
              <a:gd name="connsiteY254" fmla="*/ 2015018 h 11430000"/>
              <a:gd name="connsiteX255" fmla="*/ 1316956 w 9753599"/>
              <a:gd name="connsiteY255" fmla="*/ 2127906 h 11430000"/>
              <a:gd name="connsiteX256" fmla="*/ 1363773 w 9753599"/>
              <a:gd name="connsiteY256" fmla="*/ 2108715 h 11430000"/>
              <a:gd name="connsiteX257" fmla="*/ 1351716 w 9753599"/>
              <a:gd name="connsiteY257" fmla="*/ 2174753 h 11430000"/>
              <a:gd name="connsiteX258" fmla="*/ 1386475 w 9753599"/>
              <a:gd name="connsiteY258" fmla="*/ 2221605 h 11430000"/>
              <a:gd name="connsiteX259" fmla="*/ 1421234 w 9753599"/>
              <a:gd name="connsiteY259" fmla="*/ 2268459 h 11430000"/>
              <a:gd name="connsiteX260" fmla="*/ 1327602 w 9753599"/>
              <a:gd name="connsiteY260" fmla="*/ 2306834 h 11430000"/>
              <a:gd name="connsiteX261" fmla="*/ 1362362 w 9753599"/>
              <a:gd name="connsiteY261" fmla="*/ 2353684 h 11430000"/>
              <a:gd name="connsiteX262" fmla="*/ 1350304 w 9753599"/>
              <a:gd name="connsiteY262" fmla="*/ 2419722 h 11430000"/>
              <a:gd name="connsiteX263" fmla="*/ 1291433 w 9753599"/>
              <a:gd name="connsiteY263" fmla="*/ 2504947 h 11430000"/>
              <a:gd name="connsiteX264" fmla="*/ 1338250 w 9753599"/>
              <a:gd name="connsiteY264" fmla="*/ 2485761 h 11430000"/>
              <a:gd name="connsiteX265" fmla="*/ 1385065 w 9753599"/>
              <a:gd name="connsiteY265" fmla="*/ 2466574 h 11430000"/>
              <a:gd name="connsiteX266" fmla="*/ 1431883 w 9753599"/>
              <a:gd name="connsiteY266" fmla="*/ 2447387 h 11430000"/>
              <a:gd name="connsiteX267" fmla="*/ 1443939 w 9753599"/>
              <a:gd name="connsiteY267" fmla="*/ 2381345 h 11430000"/>
              <a:gd name="connsiteX268" fmla="*/ 1514869 w 9753599"/>
              <a:gd name="connsiteY268" fmla="*/ 2230080 h 11430000"/>
              <a:gd name="connsiteX269" fmla="*/ 1549627 w 9753599"/>
              <a:gd name="connsiteY269" fmla="*/ 2276933 h 11430000"/>
              <a:gd name="connsiteX270" fmla="*/ 1584386 w 9753599"/>
              <a:gd name="connsiteY270" fmla="*/ 2323783 h 11430000"/>
              <a:gd name="connsiteX271" fmla="*/ 1572329 w 9753599"/>
              <a:gd name="connsiteY271" fmla="*/ 2389823 h 11430000"/>
              <a:gd name="connsiteX272" fmla="*/ 1619147 w 9753599"/>
              <a:gd name="connsiteY272" fmla="*/ 2370631 h 11430000"/>
              <a:gd name="connsiteX273" fmla="*/ 1641846 w 9753599"/>
              <a:gd name="connsiteY273" fmla="*/ 2483523 h 11430000"/>
              <a:gd name="connsiteX274" fmla="*/ 1629791 w 9753599"/>
              <a:gd name="connsiteY274" fmla="*/ 2549567 h 11430000"/>
              <a:gd name="connsiteX275" fmla="*/ 1688662 w 9753599"/>
              <a:gd name="connsiteY275" fmla="*/ 2464338 h 11430000"/>
              <a:gd name="connsiteX276" fmla="*/ 1723423 w 9753599"/>
              <a:gd name="connsiteY276" fmla="*/ 2511186 h 11430000"/>
              <a:gd name="connsiteX277" fmla="*/ 1712776 w 9753599"/>
              <a:gd name="connsiteY277" fmla="*/ 2332261 h 11430000"/>
              <a:gd name="connsiteX278" fmla="*/ 1655315 w 9753599"/>
              <a:gd name="connsiteY278" fmla="*/ 2172519 h 11430000"/>
              <a:gd name="connsiteX279" fmla="*/ 1620557 w 9753599"/>
              <a:gd name="connsiteY279" fmla="*/ 2125670 h 11430000"/>
              <a:gd name="connsiteX280" fmla="*/ 1632613 w 9753599"/>
              <a:gd name="connsiteY280" fmla="*/ 2059630 h 11430000"/>
              <a:gd name="connsiteX281" fmla="*/ 1585796 w 9753599"/>
              <a:gd name="connsiteY281" fmla="*/ 2078820 h 11430000"/>
              <a:gd name="connsiteX282" fmla="*/ 1563093 w 9753599"/>
              <a:gd name="connsiteY282" fmla="*/ 1965930 h 11430000"/>
              <a:gd name="connsiteX283" fmla="*/ 1516278 w 9753599"/>
              <a:gd name="connsiteY283" fmla="*/ 1985117 h 11430000"/>
              <a:gd name="connsiteX284" fmla="*/ 1528336 w 9753599"/>
              <a:gd name="connsiteY284" fmla="*/ 1919077 h 11430000"/>
              <a:gd name="connsiteX285" fmla="*/ 1540390 w 9753599"/>
              <a:gd name="connsiteY285" fmla="*/ 1853040 h 11430000"/>
              <a:gd name="connsiteX286" fmla="*/ 1575149 w 9753599"/>
              <a:gd name="connsiteY286" fmla="*/ 1899888 h 11430000"/>
              <a:gd name="connsiteX287" fmla="*/ 1587207 w 9753599"/>
              <a:gd name="connsiteY287" fmla="*/ 1833846 h 11430000"/>
              <a:gd name="connsiteX288" fmla="*/ 1517688 w 9753599"/>
              <a:gd name="connsiteY288" fmla="*/ 1740154 h 11430000"/>
              <a:gd name="connsiteX289" fmla="*/ 1425465 w 9753599"/>
              <a:gd name="connsiteY289" fmla="*/ 1533556 h 11430000"/>
              <a:gd name="connsiteX290" fmla="*/ 1390710 w 9753599"/>
              <a:gd name="connsiteY290" fmla="*/ 1486704 h 11430000"/>
              <a:gd name="connsiteX291" fmla="*/ 1402765 w 9753599"/>
              <a:gd name="connsiteY291" fmla="*/ 1420665 h 11430000"/>
              <a:gd name="connsiteX292" fmla="*/ 1355950 w 9753599"/>
              <a:gd name="connsiteY292" fmla="*/ 1439852 h 11430000"/>
              <a:gd name="connsiteX293" fmla="*/ 1331835 w 9753599"/>
              <a:gd name="connsiteY293" fmla="*/ 1571934 h 11430000"/>
              <a:gd name="connsiteX294" fmla="*/ 1285021 w 9753599"/>
              <a:gd name="connsiteY294" fmla="*/ 1591121 h 11430000"/>
              <a:gd name="connsiteX295" fmla="*/ 1238206 w 9753599"/>
              <a:gd name="connsiteY295" fmla="*/ 1610304 h 11430000"/>
              <a:gd name="connsiteX296" fmla="*/ 1250260 w 9753599"/>
              <a:gd name="connsiteY296" fmla="*/ 1544269 h 11430000"/>
              <a:gd name="connsiteX297" fmla="*/ 1309134 w 9753599"/>
              <a:gd name="connsiteY297" fmla="*/ 1459042 h 11430000"/>
              <a:gd name="connsiteX298" fmla="*/ 1368003 w 9753599"/>
              <a:gd name="connsiteY298" fmla="*/ 1373819 h 11430000"/>
              <a:gd name="connsiteX299" fmla="*/ 1333247 w 9753599"/>
              <a:gd name="connsiteY299" fmla="*/ 1326966 h 11430000"/>
              <a:gd name="connsiteX300" fmla="*/ 1392118 w 9753599"/>
              <a:gd name="connsiteY300" fmla="*/ 1241744 h 11430000"/>
              <a:gd name="connsiteX301" fmla="*/ 1380061 w 9753599"/>
              <a:gd name="connsiteY301" fmla="*/ 1307777 h 11430000"/>
              <a:gd name="connsiteX302" fmla="*/ 1426880 w 9753599"/>
              <a:gd name="connsiteY302" fmla="*/ 1288588 h 11430000"/>
              <a:gd name="connsiteX303" fmla="*/ 1438936 w 9753599"/>
              <a:gd name="connsiteY303" fmla="*/ 1222552 h 11430000"/>
              <a:gd name="connsiteX304" fmla="*/ 1404176 w 9753599"/>
              <a:gd name="connsiteY304" fmla="*/ 1175700 h 11430000"/>
              <a:gd name="connsiteX305" fmla="*/ 1416232 w 9753599"/>
              <a:gd name="connsiteY305" fmla="*/ 1109666 h 11430000"/>
              <a:gd name="connsiteX306" fmla="*/ 1381474 w 9753599"/>
              <a:gd name="connsiteY306" fmla="*/ 1062810 h 11430000"/>
              <a:gd name="connsiteX307" fmla="*/ 1393529 w 9753599"/>
              <a:gd name="connsiteY307" fmla="*/ 996776 h 11430000"/>
              <a:gd name="connsiteX308" fmla="*/ 1334658 w 9753599"/>
              <a:gd name="connsiteY308" fmla="*/ 1081995 h 11430000"/>
              <a:gd name="connsiteX309" fmla="*/ 1346714 w 9753599"/>
              <a:gd name="connsiteY309" fmla="*/ 1015959 h 11430000"/>
              <a:gd name="connsiteX310" fmla="*/ 1299896 w 9753599"/>
              <a:gd name="connsiteY310" fmla="*/ 1035149 h 11430000"/>
              <a:gd name="connsiteX311" fmla="*/ 1265138 w 9753599"/>
              <a:gd name="connsiteY311" fmla="*/ 988297 h 11430000"/>
              <a:gd name="connsiteX312" fmla="*/ 1277195 w 9753599"/>
              <a:gd name="connsiteY312" fmla="*/ 922261 h 11430000"/>
              <a:gd name="connsiteX313" fmla="*/ 1336067 w 9753599"/>
              <a:gd name="connsiteY313" fmla="*/ 837034 h 11430000"/>
              <a:gd name="connsiteX314" fmla="*/ 1289253 w 9753599"/>
              <a:gd name="connsiteY314" fmla="*/ 856221 h 11430000"/>
              <a:gd name="connsiteX315" fmla="*/ 1348124 w 9753599"/>
              <a:gd name="connsiteY315" fmla="*/ 770994 h 11430000"/>
              <a:gd name="connsiteX316" fmla="*/ 1266547 w 9753599"/>
              <a:gd name="connsiteY316" fmla="*/ 743336 h 11430000"/>
              <a:gd name="connsiteX317" fmla="*/ 1278603 w 9753599"/>
              <a:gd name="connsiteY317" fmla="*/ 677292 h 11430000"/>
              <a:gd name="connsiteX318" fmla="*/ 1325420 w 9753599"/>
              <a:gd name="connsiteY318" fmla="*/ 658107 h 11430000"/>
              <a:gd name="connsiteX319" fmla="*/ 1349535 w 9753599"/>
              <a:gd name="connsiteY319" fmla="*/ 526029 h 11430000"/>
              <a:gd name="connsiteX320" fmla="*/ 1314775 w 9753599"/>
              <a:gd name="connsiteY320" fmla="*/ 479177 h 11430000"/>
              <a:gd name="connsiteX321" fmla="*/ 1326832 w 9753599"/>
              <a:gd name="connsiteY321" fmla="*/ 413139 h 11430000"/>
              <a:gd name="connsiteX322" fmla="*/ 1338887 w 9753599"/>
              <a:gd name="connsiteY322" fmla="*/ 347101 h 11430000"/>
              <a:gd name="connsiteX323" fmla="*/ 1292073 w 9753599"/>
              <a:gd name="connsiteY323" fmla="*/ 366287 h 11430000"/>
              <a:gd name="connsiteX324" fmla="*/ 1281428 w 9753599"/>
              <a:gd name="connsiteY324" fmla="*/ 187361 h 11430000"/>
              <a:gd name="connsiteX325" fmla="*/ 1293485 w 9753599"/>
              <a:gd name="connsiteY325" fmla="*/ 121321 h 11430000"/>
              <a:gd name="connsiteX326" fmla="*/ 1305543 w 9753599"/>
              <a:gd name="connsiteY326" fmla="*/ 55279 h 11430000"/>
              <a:gd name="connsiteX327" fmla="*/ 1312512 w 9753599"/>
              <a:gd name="connsiteY327" fmla="*/ 17102 h 1143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Lst>
            <a:rect l="l" t="t" r="r" b="b"/>
            <a:pathLst>
              <a:path w="9753599" h="11430000">
                <a:moveTo>
                  <a:pt x="465487" y="3333194"/>
                </a:moveTo>
                <a:cubicBezTo>
                  <a:pt x="471505" y="3333591"/>
                  <a:pt x="442911" y="3356767"/>
                  <a:pt x="433867" y="3406294"/>
                </a:cubicBezTo>
                <a:cubicBezTo>
                  <a:pt x="445925" y="3340258"/>
                  <a:pt x="445925" y="3340258"/>
                  <a:pt x="445925" y="3340258"/>
                </a:cubicBezTo>
                <a:cubicBezTo>
                  <a:pt x="457629" y="3335461"/>
                  <a:pt x="463481" y="3333062"/>
                  <a:pt x="465487" y="3333194"/>
                </a:cubicBezTo>
                <a:close/>
                <a:moveTo>
                  <a:pt x="240286" y="3227663"/>
                </a:moveTo>
                <a:lnTo>
                  <a:pt x="243669" y="3232223"/>
                </a:lnTo>
                <a:cubicBezTo>
                  <a:pt x="248014" y="3238080"/>
                  <a:pt x="248014" y="3238080"/>
                  <a:pt x="248014" y="3238080"/>
                </a:cubicBezTo>
                <a:lnTo>
                  <a:pt x="244971" y="3254748"/>
                </a:lnTo>
                <a:lnTo>
                  <a:pt x="239241" y="3263040"/>
                </a:lnTo>
                <a:cubicBezTo>
                  <a:pt x="231881" y="3273697"/>
                  <a:pt x="231881" y="3273697"/>
                  <a:pt x="231881" y="3273697"/>
                </a:cubicBezTo>
                <a:close/>
                <a:moveTo>
                  <a:pt x="327165" y="2929157"/>
                </a:moveTo>
                <a:lnTo>
                  <a:pt x="321078" y="2937972"/>
                </a:lnTo>
                <a:cubicBezTo>
                  <a:pt x="296240" y="2973925"/>
                  <a:pt x="296240" y="2973925"/>
                  <a:pt x="296240" y="2973925"/>
                </a:cubicBezTo>
                <a:lnTo>
                  <a:pt x="302574" y="2939234"/>
                </a:lnTo>
                <a:lnTo>
                  <a:pt x="319231" y="2932411"/>
                </a:lnTo>
                <a:close/>
                <a:moveTo>
                  <a:pt x="317690" y="2566458"/>
                </a:moveTo>
                <a:cubicBezTo>
                  <a:pt x="340391" y="2679350"/>
                  <a:pt x="305633" y="2632495"/>
                  <a:pt x="305633" y="2632495"/>
                </a:cubicBezTo>
                <a:cubicBezTo>
                  <a:pt x="257409" y="2896644"/>
                  <a:pt x="293577" y="2698533"/>
                  <a:pt x="340391" y="2679350"/>
                </a:cubicBezTo>
                <a:cubicBezTo>
                  <a:pt x="310955" y="2721959"/>
                  <a:pt x="290210" y="2776284"/>
                  <a:pt x="282674" y="2817559"/>
                </a:cubicBezTo>
                <a:lnTo>
                  <a:pt x="281997" y="2857568"/>
                </a:lnTo>
                <a:lnTo>
                  <a:pt x="279390" y="2858637"/>
                </a:lnTo>
                <a:cubicBezTo>
                  <a:pt x="273537" y="2861033"/>
                  <a:pt x="273537" y="2861033"/>
                  <a:pt x="273537" y="2861033"/>
                </a:cubicBezTo>
                <a:cubicBezTo>
                  <a:pt x="285594" y="2794996"/>
                  <a:pt x="285594" y="2794996"/>
                  <a:pt x="285594" y="2794996"/>
                </a:cubicBezTo>
                <a:lnTo>
                  <a:pt x="277868" y="2784580"/>
                </a:lnTo>
                <a:lnTo>
                  <a:pt x="278507" y="2781081"/>
                </a:lnTo>
                <a:cubicBezTo>
                  <a:pt x="281520" y="2764575"/>
                  <a:pt x="281520" y="2764575"/>
                  <a:pt x="281520" y="2764575"/>
                </a:cubicBezTo>
                <a:lnTo>
                  <a:pt x="266488" y="2769240"/>
                </a:lnTo>
                <a:lnTo>
                  <a:pt x="265498" y="2767914"/>
                </a:lnTo>
                <a:cubicBezTo>
                  <a:pt x="250838" y="2748145"/>
                  <a:pt x="250838" y="2748145"/>
                  <a:pt x="250838" y="2748145"/>
                </a:cubicBezTo>
                <a:lnTo>
                  <a:pt x="253489" y="2733620"/>
                </a:lnTo>
                <a:lnTo>
                  <a:pt x="258775" y="2722344"/>
                </a:lnTo>
                <a:cubicBezTo>
                  <a:pt x="259705" y="2719097"/>
                  <a:pt x="259630" y="2716744"/>
                  <a:pt x="257856" y="2715801"/>
                </a:cubicBezTo>
                <a:lnTo>
                  <a:pt x="256709" y="2715998"/>
                </a:lnTo>
                <a:lnTo>
                  <a:pt x="261386" y="2690362"/>
                </a:lnTo>
                <a:cubicBezTo>
                  <a:pt x="262892" y="2682104"/>
                  <a:pt x="262892" y="2682104"/>
                  <a:pt x="262892" y="2682104"/>
                </a:cubicBezTo>
                <a:lnTo>
                  <a:pt x="252485" y="2686374"/>
                </a:lnTo>
                <a:lnTo>
                  <a:pt x="257309" y="2659937"/>
                </a:lnTo>
                <a:cubicBezTo>
                  <a:pt x="258819" y="2651683"/>
                  <a:pt x="258819" y="2651683"/>
                  <a:pt x="258819" y="2651683"/>
                </a:cubicBezTo>
                <a:cubicBezTo>
                  <a:pt x="317690" y="2566458"/>
                  <a:pt x="305633" y="2632495"/>
                  <a:pt x="317690" y="2566458"/>
                </a:cubicBezTo>
                <a:close/>
                <a:moveTo>
                  <a:pt x="1561685" y="2210895"/>
                </a:moveTo>
                <a:cubicBezTo>
                  <a:pt x="1596444" y="2257747"/>
                  <a:pt x="1596444" y="2257747"/>
                  <a:pt x="1596444" y="2257747"/>
                </a:cubicBezTo>
                <a:cubicBezTo>
                  <a:pt x="1573035" y="2267340"/>
                  <a:pt x="1558405" y="2273332"/>
                  <a:pt x="1549627" y="2276933"/>
                </a:cubicBezTo>
                <a:cubicBezTo>
                  <a:pt x="1561685" y="2210895"/>
                  <a:pt x="1561685" y="2210895"/>
                  <a:pt x="1561685" y="2210895"/>
                </a:cubicBezTo>
                <a:close/>
                <a:moveTo>
                  <a:pt x="1315633" y="0"/>
                </a:moveTo>
                <a:lnTo>
                  <a:pt x="1358946" y="0"/>
                </a:lnTo>
                <a:lnTo>
                  <a:pt x="1353862" y="27838"/>
                </a:lnTo>
                <a:lnTo>
                  <a:pt x="1352357" y="36094"/>
                </a:lnTo>
                <a:cubicBezTo>
                  <a:pt x="1375059" y="148988"/>
                  <a:pt x="1375059" y="148988"/>
                  <a:pt x="1375059" y="148988"/>
                </a:cubicBezTo>
                <a:cubicBezTo>
                  <a:pt x="1376469" y="-95981"/>
                  <a:pt x="1375059" y="148988"/>
                  <a:pt x="1399171" y="16911"/>
                </a:cubicBezTo>
                <a:cubicBezTo>
                  <a:pt x="1422580" y="7315"/>
                  <a:pt x="1434284" y="2517"/>
                  <a:pt x="1440137" y="118"/>
                </a:cubicBezTo>
                <a:lnTo>
                  <a:pt x="1440425" y="0"/>
                </a:lnTo>
                <a:lnTo>
                  <a:pt x="1445572" y="0"/>
                </a:lnTo>
                <a:lnTo>
                  <a:pt x="1438029" y="41315"/>
                </a:lnTo>
                <a:cubicBezTo>
                  <a:pt x="1435721" y="53956"/>
                  <a:pt x="1433742" y="64790"/>
                  <a:pt x="1432046" y="74075"/>
                </a:cubicBezTo>
                <a:lnTo>
                  <a:pt x="1426962" y="101935"/>
                </a:lnTo>
                <a:cubicBezTo>
                  <a:pt x="1427525" y="98845"/>
                  <a:pt x="1427149" y="100908"/>
                  <a:pt x="1426397" y="105034"/>
                </a:cubicBezTo>
                <a:lnTo>
                  <a:pt x="1424888" y="113289"/>
                </a:lnTo>
                <a:lnTo>
                  <a:pt x="1421874" y="129801"/>
                </a:lnTo>
                <a:cubicBezTo>
                  <a:pt x="1444577" y="242687"/>
                  <a:pt x="1444577" y="242687"/>
                  <a:pt x="1444577" y="242687"/>
                </a:cubicBezTo>
                <a:cubicBezTo>
                  <a:pt x="1385706" y="327912"/>
                  <a:pt x="1385706" y="327912"/>
                  <a:pt x="1385706" y="327912"/>
                </a:cubicBezTo>
                <a:cubicBezTo>
                  <a:pt x="1373649" y="393952"/>
                  <a:pt x="1373649" y="393952"/>
                  <a:pt x="1373649" y="393952"/>
                </a:cubicBezTo>
                <a:cubicBezTo>
                  <a:pt x="1420461" y="374769"/>
                  <a:pt x="1420461" y="374769"/>
                  <a:pt x="1420461" y="374769"/>
                </a:cubicBezTo>
                <a:cubicBezTo>
                  <a:pt x="1408408" y="440800"/>
                  <a:pt x="1408408" y="440800"/>
                  <a:pt x="1408408" y="440800"/>
                </a:cubicBezTo>
                <a:cubicBezTo>
                  <a:pt x="1467280" y="355575"/>
                  <a:pt x="1467280" y="355575"/>
                  <a:pt x="1467280" y="355575"/>
                </a:cubicBezTo>
                <a:cubicBezTo>
                  <a:pt x="1456633" y="176649"/>
                  <a:pt x="1456633" y="176649"/>
                  <a:pt x="1456633" y="176649"/>
                </a:cubicBezTo>
                <a:cubicBezTo>
                  <a:pt x="1503448" y="157462"/>
                  <a:pt x="1503448" y="157462"/>
                  <a:pt x="1503448" y="157462"/>
                </a:cubicBezTo>
                <a:cubicBezTo>
                  <a:pt x="1538210" y="204312"/>
                  <a:pt x="1538210" y="204312"/>
                  <a:pt x="1538210" y="204312"/>
                </a:cubicBezTo>
                <a:lnTo>
                  <a:pt x="1550266" y="138270"/>
                </a:lnTo>
                <a:cubicBezTo>
                  <a:pt x="1538210" y="204312"/>
                  <a:pt x="1585026" y="185123"/>
                  <a:pt x="1585026" y="185123"/>
                </a:cubicBezTo>
                <a:cubicBezTo>
                  <a:pt x="1572968" y="251165"/>
                  <a:pt x="1619786" y="231975"/>
                  <a:pt x="1607727" y="298013"/>
                </a:cubicBezTo>
                <a:cubicBezTo>
                  <a:pt x="1678654" y="146754"/>
                  <a:pt x="1678654" y="146754"/>
                  <a:pt x="1678654" y="146754"/>
                </a:cubicBezTo>
                <a:cubicBezTo>
                  <a:pt x="1666597" y="212790"/>
                  <a:pt x="1666597" y="212790"/>
                  <a:pt x="1666597" y="212790"/>
                </a:cubicBezTo>
                <a:cubicBezTo>
                  <a:pt x="1701358" y="259642"/>
                  <a:pt x="1701358" y="259642"/>
                  <a:pt x="1701358" y="259642"/>
                </a:cubicBezTo>
                <a:cubicBezTo>
                  <a:pt x="1760233" y="174415"/>
                  <a:pt x="1760233" y="174415"/>
                  <a:pt x="1760233" y="174415"/>
                </a:cubicBezTo>
                <a:cubicBezTo>
                  <a:pt x="1737531" y="61523"/>
                  <a:pt x="1737531" y="61523"/>
                  <a:pt x="1737531" y="61523"/>
                </a:cubicBezTo>
                <a:cubicBezTo>
                  <a:pt x="1784345" y="42336"/>
                  <a:pt x="1784345" y="42336"/>
                  <a:pt x="1784345" y="42336"/>
                </a:cubicBezTo>
                <a:cubicBezTo>
                  <a:pt x="1784345" y="42336"/>
                  <a:pt x="1787359" y="25827"/>
                  <a:pt x="1790373" y="9318"/>
                </a:cubicBezTo>
                <a:lnTo>
                  <a:pt x="1792074" y="0"/>
                </a:lnTo>
                <a:lnTo>
                  <a:pt x="9753599" y="0"/>
                </a:lnTo>
                <a:lnTo>
                  <a:pt x="9753599" y="11430000"/>
                </a:lnTo>
                <a:lnTo>
                  <a:pt x="0" y="11430000"/>
                </a:lnTo>
                <a:lnTo>
                  <a:pt x="0" y="3243964"/>
                </a:lnTo>
                <a:lnTo>
                  <a:pt x="4050" y="3235328"/>
                </a:lnTo>
                <a:cubicBezTo>
                  <a:pt x="33973" y="3171513"/>
                  <a:pt x="33973" y="3171513"/>
                  <a:pt x="33973" y="3171513"/>
                </a:cubicBezTo>
                <a:cubicBezTo>
                  <a:pt x="21917" y="3237552"/>
                  <a:pt x="21917" y="3237552"/>
                  <a:pt x="21917" y="3237552"/>
                </a:cubicBezTo>
                <a:cubicBezTo>
                  <a:pt x="56677" y="3284406"/>
                  <a:pt x="56677" y="3284406"/>
                  <a:pt x="56677" y="3284406"/>
                </a:cubicBezTo>
                <a:cubicBezTo>
                  <a:pt x="115549" y="3199179"/>
                  <a:pt x="115549" y="3199179"/>
                  <a:pt x="115549" y="3199179"/>
                </a:cubicBezTo>
                <a:cubicBezTo>
                  <a:pt x="92847" y="3086287"/>
                  <a:pt x="92847" y="3086287"/>
                  <a:pt x="92847" y="3086287"/>
                </a:cubicBezTo>
                <a:cubicBezTo>
                  <a:pt x="139662" y="3067100"/>
                  <a:pt x="139662" y="3067100"/>
                  <a:pt x="139662" y="3067100"/>
                </a:cubicBezTo>
                <a:lnTo>
                  <a:pt x="145385" y="3035754"/>
                </a:lnTo>
                <a:lnTo>
                  <a:pt x="149941" y="3033886"/>
                </a:lnTo>
                <a:cubicBezTo>
                  <a:pt x="155794" y="3031487"/>
                  <a:pt x="155794" y="3031487"/>
                  <a:pt x="155794" y="3031487"/>
                </a:cubicBezTo>
                <a:cubicBezTo>
                  <a:pt x="178497" y="3144375"/>
                  <a:pt x="178497" y="3144375"/>
                  <a:pt x="178497" y="3144375"/>
                </a:cubicBezTo>
                <a:cubicBezTo>
                  <a:pt x="213253" y="3191230"/>
                  <a:pt x="213253" y="3191230"/>
                  <a:pt x="213253" y="3191230"/>
                </a:cubicBezTo>
                <a:lnTo>
                  <a:pt x="229756" y="3213471"/>
                </a:lnTo>
                <a:lnTo>
                  <a:pt x="216873" y="3218750"/>
                </a:lnTo>
                <a:cubicBezTo>
                  <a:pt x="197123" y="3226842"/>
                  <a:pt x="197123" y="3226842"/>
                  <a:pt x="197123" y="3226842"/>
                </a:cubicBezTo>
                <a:cubicBezTo>
                  <a:pt x="150309" y="3246030"/>
                  <a:pt x="150309" y="3246030"/>
                  <a:pt x="150309" y="3246030"/>
                </a:cubicBezTo>
                <a:cubicBezTo>
                  <a:pt x="185067" y="3292886"/>
                  <a:pt x="185067" y="3292886"/>
                  <a:pt x="185067" y="3292886"/>
                </a:cubicBezTo>
                <a:cubicBezTo>
                  <a:pt x="126195" y="3378105"/>
                  <a:pt x="126195" y="3378105"/>
                  <a:pt x="126195" y="3378105"/>
                </a:cubicBezTo>
                <a:cubicBezTo>
                  <a:pt x="138251" y="3312072"/>
                  <a:pt x="138251" y="3312072"/>
                  <a:pt x="138251" y="3312072"/>
                </a:cubicBezTo>
                <a:cubicBezTo>
                  <a:pt x="79377" y="3397293"/>
                  <a:pt x="79377" y="3397293"/>
                  <a:pt x="79377" y="3397293"/>
                </a:cubicBezTo>
                <a:cubicBezTo>
                  <a:pt x="68829" y="3455078"/>
                  <a:pt x="112586" y="3397046"/>
                  <a:pt x="115610" y="3425880"/>
                </a:cubicBezTo>
                <a:lnTo>
                  <a:pt x="114452" y="3440246"/>
                </a:lnTo>
                <a:lnTo>
                  <a:pt x="116991" y="3440013"/>
                </a:lnTo>
                <a:lnTo>
                  <a:pt x="148173" y="3394875"/>
                </a:lnTo>
                <a:cubicBezTo>
                  <a:pt x="173009" y="3358922"/>
                  <a:pt x="173009" y="3358922"/>
                  <a:pt x="173009" y="3358922"/>
                </a:cubicBezTo>
                <a:cubicBezTo>
                  <a:pt x="169996" y="3375430"/>
                  <a:pt x="166983" y="3391941"/>
                  <a:pt x="164887" y="3407118"/>
                </a:cubicBezTo>
                <a:lnTo>
                  <a:pt x="163030" y="3435789"/>
                </a:lnTo>
                <a:lnTo>
                  <a:pt x="291057" y="3424043"/>
                </a:lnTo>
                <a:lnTo>
                  <a:pt x="297302" y="3389836"/>
                </a:lnTo>
                <a:cubicBezTo>
                  <a:pt x="299611" y="3377196"/>
                  <a:pt x="301590" y="3366364"/>
                  <a:pt x="303285" y="3357078"/>
                </a:cubicBezTo>
                <a:lnTo>
                  <a:pt x="307124" y="3336047"/>
                </a:lnTo>
                <a:lnTo>
                  <a:pt x="311682" y="3334179"/>
                </a:lnTo>
                <a:cubicBezTo>
                  <a:pt x="317531" y="3331783"/>
                  <a:pt x="317531" y="3331783"/>
                  <a:pt x="317531" y="3331783"/>
                </a:cubicBezTo>
                <a:cubicBezTo>
                  <a:pt x="324714" y="3351750"/>
                  <a:pt x="331000" y="3369221"/>
                  <a:pt x="336499" y="3384509"/>
                </a:cubicBezTo>
                <a:lnTo>
                  <a:pt x="348815" y="3418744"/>
                </a:lnTo>
                <a:lnTo>
                  <a:pt x="433003" y="3411021"/>
                </a:lnTo>
                <a:lnTo>
                  <a:pt x="433679" y="3407328"/>
                </a:lnTo>
                <a:cubicBezTo>
                  <a:pt x="433867" y="3406294"/>
                  <a:pt x="433867" y="3406294"/>
                  <a:pt x="433867" y="3406294"/>
                </a:cubicBezTo>
                <a:cubicBezTo>
                  <a:pt x="480684" y="3387111"/>
                  <a:pt x="480684" y="3387111"/>
                  <a:pt x="480684" y="3387111"/>
                </a:cubicBezTo>
                <a:lnTo>
                  <a:pt x="484542" y="3406294"/>
                </a:lnTo>
                <a:lnTo>
                  <a:pt x="584057" y="3397164"/>
                </a:lnTo>
                <a:lnTo>
                  <a:pt x="583895" y="3396356"/>
                </a:lnTo>
                <a:cubicBezTo>
                  <a:pt x="574317" y="3348734"/>
                  <a:pt x="574317" y="3348734"/>
                  <a:pt x="574317" y="3348734"/>
                </a:cubicBezTo>
                <a:cubicBezTo>
                  <a:pt x="539555" y="3301882"/>
                  <a:pt x="539555" y="3301882"/>
                  <a:pt x="539555" y="3301882"/>
                </a:cubicBezTo>
                <a:cubicBezTo>
                  <a:pt x="551614" y="3235838"/>
                  <a:pt x="551614" y="3235838"/>
                  <a:pt x="551614" y="3235838"/>
                </a:cubicBezTo>
                <a:cubicBezTo>
                  <a:pt x="504796" y="3255029"/>
                  <a:pt x="504796" y="3255029"/>
                  <a:pt x="504796" y="3255029"/>
                </a:cubicBezTo>
                <a:cubicBezTo>
                  <a:pt x="482094" y="3142139"/>
                  <a:pt x="482094" y="3142139"/>
                  <a:pt x="482094" y="3142139"/>
                </a:cubicBezTo>
                <a:cubicBezTo>
                  <a:pt x="435279" y="3161329"/>
                  <a:pt x="435279" y="3161329"/>
                  <a:pt x="435279" y="3161329"/>
                </a:cubicBezTo>
                <a:cubicBezTo>
                  <a:pt x="412575" y="3048441"/>
                  <a:pt x="412575" y="3048441"/>
                  <a:pt x="412575" y="3048441"/>
                </a:cubicBezTo>
                <a:cubicBezTo>
                  <a:pt x="377817" y="3001588"/>
                  <a:pt x="377817" y="3001588"/>
                  <a:pt x="377817" y="3001588"/>
                </a:cubicBezTo>
                <a:cubicBezTo>
                  <a:pt x="389873" y="2935549"/>
                  <a:pt x="389873" y="2935549"/>
                  <a:pt x="389873" y="2935549"/>
                </a:cubicBezTo>
                <a:lnTo>
                  <a:pt x="371614" y="2910940"/>
                </a:lnTo>
                <a:lnTo>
                  <a:pt x="379947" y="2907522"/>
                </a:lnTo>
                <a:cubicBezTo>
                  <a:pt x="385797" y="2905126"/>
                  <a:pt x="385797" y="2905126"/>
                  <a:pt x="385797" y="2905126"/>
                </a:cubicBezTo>
                <a:cubicBezTo>
                  <a:pt x="385797" y="2905126"/>
                  <a:pt x="397854" y="2839082"/>
                  <a:pt x="351037" y="2858273"/>
                </a:cubicBezTo>
                <a:cubicBezTo>
                  <a:pt x="380828" y="2754417"/>
                  <a:pt x="403167" y="2676527"/>
                  <a:pt x="419926" y="2618107"/>
                </a:cubicBezTo>
                <a:lnTo>
                  <a:pt x="435373" y="2564255"/>
                </a:lnTo>
                <a:lnTo>
                  <a:pt x="442972" y="2585389"/>
                </a:lnTo>
                <a:lnTo>
                  <a:pt x="444146" y="2588649"/>
                </a:lnTo>
                <a:lnTo>
                  <a:pt x="452785" y="2561320"/>
                </a:lnTo>
                <a:cubicBezTo>
                  <a:pt x="457783" y="2548771"/>
                  <a:pt x="462214" y="2539320"/>
                  <a:pt x="462214" y="2539320"/>
                </a:cubicBezTo>
                <a:lnTo>
                  <a:pt x="448013" y="2520180"/>
                </a:lnTo>
                <a:lnTo>
                  <a:pt x="455301" y="2494784"/>
                </a:lnTo>
                <a:lnTo>
                  <a:pt x="459204" y="2481174"/>
                </a:lnTo>
                <a:lnTo>
                  <a:pt x="472729" y="2518778"/>
                </a:lnTo>
                <a:cubicBezTo>
                  <a:pt x="496974" y="2586169"/>
                  <a:pt x="496974" y="2586169"/>
                  <a:pt x="496974" y="2586169"/>
                </a:cubicBezTo>
                <a:cubicBezTo>
                  <a:pt x="483761" y="2599222"/>
                  <a:pt x="473308" y="2608279"/>
                  <a:pt x="465133" y="2614139"/>
                </a:cubicBezTo>
                <a:lnTo>
                  <a:pt x="449809" y="2621523"/>
                </a:lnTo>
                <a:lnTo>
                  <a:pt x="449162" y="2651588"/>
                </a:lnTo>
                <a:cubicBezTo>
                  <a:pt x="455477" y="2694824"/>
                  <a:pt x="481547" y="2729959"/>
                  <a:pt x="507618" y="2765095"/>
                </a:cubicBezTo>
                <a:cubicBezTo>
                  <a:pt x="566492" y="2679871"/>
                  <a:pt x="566492" y="2679871"/>
                  <a:pt x="566492" y="2679871"/>
                </a:cubicBezTo>
                <a:cubicBezTo>
                  <a:pt x="566492" y="2679871"/>
                  <a:pt x="554435" y="2745907"/>
                  <a:pt x="554435" y="2745907"/>
                </a:cubicBezTo>
                <a:cubicBezTo>
                  <a:pt x="613306" y="2660686"/>
                  <a:pt x="613306" y="2660686"/>
                  <a:pt x="613306" y="2660686"/>
                </a:cubicBezTo>
                <a:cubicBezTo>
                  <a:pt x="648067" y="2707534"/>
                  <a:pt x="648067" y="2707534"/>
                  <a:pt x="648067" y="2707534"/>
                </a:cubicBezTo>
                <a:cubicBezTo>
                  <a:pt x="589196" y="2792761"/>
                  <a:pt x="589196" y="2792761"/>
                  <a:pt x="589196" y="2792761"/>
                </a:cubicBezTo>
                <a:cubicBezTo>
                  <a:pt x="623955" y="2839610"/>
                  <a:pt x="623955" y="2839610"/>
                  <a:pt x="623955" y="2839610"/>
                </a:cubicBezTo>
                <a:cubicBezTo>
                  <a:pt x="636010" y="2773568"/>
                  <a:pt x="636010" y="2773568"/>
                  <a:pt x="636010" y="2773568"/>
                </a:cubicBezTo>
                <a:cubicBezTo>
                  <a:pt x="740290" y="2914125"/>
                  <a:pt x="740290" y="2914125"/>
                  <a:pt x="740290" y="2914125"/>
                </a:cubicBezTo>
                <a:cubicBezTo>
                  <a:pt x="762994" y="3027017"/>
                  <a:pt x="762994" y="3027017"/>
                  <a:pt x="762994" y="3027017"/>
                </a:cubicBezTo>
                <a:cubicBezTo>
                  <a:pt x="750936" y="3093052"/>
                  <a:pt x="750936" y="3093052"/>
                  <a:pt x="750936" y="3093052"/>
                </a:cubicBezTo>
                <a:cubicBezTo>
                  <a:pt x="809806" y="3007826"/>
                  <a:pt x="797749" y="3073867"/>
                  <a:pt x="797749" y="3073867"/>
                </a:cubicBezTo>
                <a:lnTo>
                  <a:pt x="785694" y="3139905"/>
                </a:lnTo>
                <a:cubicBezTo>
                  <a:pt x="808396" y="3252795"/>
                  <a:pt x="808396" y="3252795"/>
                  <a:pt x="808396" y="3252795"/>
                </a:cubicBezTo>
                <a:cubicBezTo>
                  <a:pt x="843156" y="3299649"/>
                  <a:pt x="843156" y="3299649"/>
                  <a:pt x="843156" y="3299649"/>
                </a:cubicBezTo>
                <a:cubicBezTo>
                  <a:pt x="831097" y="3365683"/>
                  <a:pt x="831097" y="3365683"/>
                  <a:pt x="831097" y="3365683"/>
                </a:cubicBezTo>
                <a:lnTo>
                  <a:pt x="837222" y="3373938"/>
                </a:lnTo>
                <a:lnTo>
                  <a:pt x="886057" y="3369456"/>
                </a:lnTo>
                <a:lnTo>
                  <a:pt x="889268" y="3362608"/>
                </a:lnTo>
                <a:cubicBezTo>
                  <a:pt x="936786" y="3261273"/>
                  <a:pt x="936786" y="3261273"/>
                  <a:pt x="936786" y="3261273"/>
                </a:cubicBezTo>
                <a:cubicBezTo>
                  <a:pt x="948844" y="3195231"/>
                  <a:pt x="948844" y="3195231"/>
                  <a:pt x="948844" y="3195231"/>
                </a:cubicBezTo>
                <a:cubicBezTo>
                  <a:pt x="971549" y="3308121"/>
                  <a:pt x="971549" y="3308121"/>
                  <a:pt x="971549" y="3308121"/>
                </a:cubicBezTo>
                <a:cubicBezTo>
                  <a:pt x="995661" y="3176043"/>
                  <a:pt x="995661" y="3176043"/>
                  <a:pt x="995661" y="3176043"/>
                </a:cubicBezTo>
                <a:cubicBezTo>
                  <a:pt x="1031831" y="2977924"/>
                  <a:pt x="1031831" y="2977924"/>
                  <a:pt x="1031831" y="2977924"/>
                </a:cubicBezTo>
                <a:cubicBezTo>
                  <a:pt x="962310" y="2884228"/>
                  <a:pt x="962310" y="2884228"/>
                  <a:pt x="962310" y="2884228"/>
                </a:cubicBezTo>
                <a:cubicBezTo>
                  <a:pt x="927551" y="2837378"/>
                  <a:pt x="927551" y="2837378"/>
                  <a:pt x="927551" y="2837378"/>
                </a:cubicBezTo>
                <a:cubicBezTo>
                  <a:pt x="892791" y="2790527"/>
                  <a:pt x="892791" y="2790527"/>
                  <a:pt x="892791" y="2790527"/>
                </a:cubicBezTo>
                <a:cubicBezTo>
                  <a:pt x="904848" y="2724490"/>
                  <a:pt x="904848" y="2724490"/>
                  <a:pt x="904848" y="2724490"/>
                </a:cubicBezTo>
                <a:cubicBezTo>
                  <a:pt x="951666" y="2705298"/>
                  <a:pt x="951666" y="2705298"/>
                  <a:pt x="951666" y="2705298"/>
                </a:cubicBezTo>
                <a:cubicBezTo>
                  <a:pt x="916906" y="2658448"/>
                  <a:pt x="975777" y="2573223"/>
                  <a:pt x="928962" y="2592408"/>
                </a:cubicBezTo>
                <a:cubicBezTo>
                  <a:pt x="941020" y="2526370"/>
                  <a:pt x="941020" y="2526370"/>
                  <a:pt x="941020" y="2526370"/>
                </a:cubicBezTo>
                <a:cubicBezTo>
                  <a:pt x="987836" y="2507185"/>
                  <a:pt x="987836" y="2507185"/>
                  <a:pt x="987836" y="2507185"/>
                </a:cubicBezTo>
                <a:cubicBezTo>
                  <a:pt x="999893" y="2441143"/>
                  <a:pt x="999893" y="2441143"/>
                  <a:pt x="999893" y="2441143"/>
                </a:cubicBezTo>
                <a:cubicBezTo>
                  <a:pt x="989245" y="2262216"/>
                  <a:pt x="989245" y="2262216"/>
                  <a:pt x="989245" y="2262216"/>
                </a:cubicBezTo>
                <a:cubicBezTo>
                  <a:pt x="919728" y="2168513"/>
                  <a:pt x="919728" y="2168513"/>
                  <a:pt x="919728" y="2168513"/>
                </a:cubicBezTo>
                <a:cubicBezTo>
                  <a:pt x="942432" y="2281405"/>
                  <a:pt x="919728" y="2168513"/>
                  <a:pt x="907671" y="2234555"/>
                </a:cubicBezTo>
                <a:cubicBezTo>
                  <a:pt x="860856" y="2253742"/>
                  <a:pt x="860856" y="2253742"/>
                  <a:pt x="860856" y="2253742"/>
                </a:cubicBezTo>
                <a:cubicBezTo>
                  <a:pt x="872913" y="2187700"/>
                  <a:pt x="872913" y="2187700"/>
                  <a:pt x="872913" y="2187700"/>
                </a:cubicBezTo>
                <a:cubicBezTo>
                  <a:pt x="884969" y="2121663"/>
                  <a:pt x="884969" y="2121663"/>
                  <a:pt x="884969" y="2121663"/>
                </a:cubicBezTo>
                <a:cubicBezTo>
                  <a:pt x="909083" y="1989583"/>
                  <a:pt x="909083" y="1989583"/>
                  <a:pt x="909083" y="1989583"/>
                </a:cubicBezTo>
                <a:cubicBezTo>
                  <a:pt x="874323" y="1942735"/>
                  <a:pt x="874323" y="1942735"/>
                  <a:pt x="874323" y="1942735"/>
                </a:cubicBezTo>
                <a:cubicBezTo>
                  <a:pt x="815451" y="2027962"/>
                  <a:pt x="815451" y="2027962"/>
                  <a:pt x="815451" y="2027962"/>
                </a:cubicBezTo>
                <a:cubicBezTo>
                  <a:pt x="827508" y="1961922"/>
                  <a:pt x="874323" y="1942735"/>
                  <a:pt x="827508" y="1961922"/>
                </a:cubicBezTo>
                <a:cubicBezTo>
                  <a:pt x="780690" y="1981110"/>
                  <a:pt x="780690" y="1981110"/>
                  <a:pt x="780690" y="1981110"/>
                </a:cubicBezTo>
                <a:cubicBezTo>
                  <a:pt x="792748" y="1915072"/>
                  <a:pt x="792748" y="1915072"/>
                  <a:pt x="792748" y="1915072"/>
                </a:cubicBezTo>
                <a:cubicBezTo>
                  <a:pt x="711172" y="1887405"/>
                  <a:pt x="711172" y="1887405"/>
                  <a:pt x="711172" y="1887405"/>
                </a:cubicBezTo>
                <a:cubicBezTo>
                  <a:pt x="723230" y="1821369"/>
                  <a:pt x="723230" y="1821369"/>
                  <a:pt x="723230" y="1821369"/>
                </a:cubicBezTo>
                <a:cubicBezTo>
                  <a:pt x="653710" y="1727669"/>
                  <a:pt x="653710" y="1727669"/>
                  <a:pt x="653710" y="1727669"/>
                </a:cubicBezTo>
                <a:cubicBezTo>
                  <a:pt x="618951" y="1680816"/>
                  <a:pt x="618951" y="1680816"/>
                  <a:pt x="618951" y="1680816"/>
                </a:cubicBezTo>
                <a:cubicBezTo>
                  <a:pt x="631007" y="1614781"/>
                  <a:pt x="631007" y="1614781"/>
                  <a:pt x="631007" y="1614781"/>
                </a:cubicBezTo>
                <a:cubicBezTo>
                  <a:pt x="596246" y="1567925"/>
                  <a:pt x="596246" y="1567925"/>
                  <a:pt x="596246" y="1567925"/>
                </a:cubicBezTo>
                <a:cubicBezTo>
                  <a:pt x="584189" y="1633969"/>
                  <a:pt x="584189" y="1633969"/>
                  <a:pt x="584189" y="1633969"/>
                </a:cubicBezTo>
                <a:cubicBezTo>
                  <a:pt x="549432" y="1587114"/>
                  <a:pt x="549432" y="1587114"/>
                  <a:pt x="549432" y="1587114"/>
                </a:cubicBezTo>
                <a:cubicBezTo>
                  <a:pt x="620359" y="1435855"/>
                  <a:pt x="502614" y="1606303"/>
                  <a:pt x="514671" y="1540262"/>
                </a:cubicBezTo>
                <a:cubicBezTo>
                  <a:pt x="504027" y="1361334"/>
                  <a:pt x="504027" y="1361334"/>
                  <a:pt x="504027" y="1361334"/>
                </a:cubicBezTo>
                <a:cubicBezTo>
                  <a:pt x="457211" y="1380525"/>
                  <a:pt x="457211" y="1380525"/>
                  <a:pt x="457211" y="1380525"/>
                </a:cubicBezTo>
                <a:cubicBezTo>
                  <a:pt x="469267" y="1314484"/>
                  <a:pt x="469267" y="1314484"/>
                  <a:pt x="469267" y="1314484"/>
                </a:cubicBezTo>
                <a:cubicBezTo>
                  <a:pt x="434508" y="1267633"/>
                  <a:pt x="434508" y="1267633"/>
                  <a:pt x="434508" y="1267633"/>
                </a:cubicBezTo>
                <a:cubicBezTo>
                  <a:pt x="446564" y="1201594"/>
                  <a:pt x="446564" y="1201594"/>
                  <a:pt x="446564" y="1201594"/>
                </a:cubicBezTo>
                <a:cubicBezTo>
                  <a:pt x="435917" y="1022668"/>
                  <a:pt x="435917" y="1022668"/>
                  <a:pt x="435917" y="1022668"/>
                </a:cubicBezTo>
                <a:cubicBezTo>
                  <a:pt x="447973" y="956629"/>
                  <a:pt x="447973" y="956629"/>
                  <a:pt x="447973" y="956629"/>
                </a:cubicBezTo>
                <a:cubicBezTo>
                  <a:pt x="413216" y="909782"/>
                  <a:pt x="413216" y="909782"/>
                  <a:pt x="413216" y="909782"/>
                </a:cubicBezTo>
                <a:cubicBezTo>
                  <a:pt x="472088" y="824551"/>
                  <a:pt x="472088" y="824551"/>
                  <a:pt x="472088" y="824551"/>
                </a:cubicBezTo>
                <a:cubicBezTo>
                  <a:pt x="506850" y="871405"/>
                  <a:pt x="506850" y="871405"/>
                  <a:pt x="506850" y="871405"/>
                </a:cubicBezTo>
                <a:cubicBezTo>
                  <a:pt x="529551" y="984295"/>
                  <a:pt x="529551" y="984295"/>
                  <a:pt x="529551" y="984295"/>
                </a:cubicBezTo>
                <a:cubicBezTo>
                  <a:pt x="470679" y="1069520"/>
                  <a:pt x="470679" y="1069520"/>
                  <a:pt x="470679" y="1069520"/>
                </a:cubicBezTo>
                <a:cubicBezTo>
                  <a:pt x="552253" y="1097181"/>
                  <a:pt x="552253" y="1097181"/>
                  <a:pt x="552253" y="1097181"/>
                </a:cubicBezTo>
                <a:cubicBezTo>
                  <a:pt x="587012" y="1144034"/>
                  <a:pt x="587012" y="1144034"/>
                  <a:pt x="587012" y="1144034"/>
                </a:cubicBezTo>
                <a:cubicBezTo>
                  <a:pt x="574955" y="1210072"/>
                  <a:pt x="574955" y="1210072"/>
                  <a:pt x="574955" y="1210072"/>
                </a:cubicBezTo>
                <a:cubicBezTo>
                  <a:pt x="609715" y="1256921"/>
                  <a:pt x="609715" y="1256921"/>
                  <a:pt x="609715" y="1256921"/>
                </a:cubicBezTo>
                <a:cubicBezTo>
                  <a:pt x="597657" y="1322963"/>
                  <a:pt x="597657" y="1322963"/>
                  <a:pt x="597657" y="1322963"/>
                </a:cubicBezTo>
                <a:cubicBezTo>
                  <a:pt x="632417" y="1369808"/>
                  <a:pt x="632417" y="1369808"/>
                  <a:pt x="632417" y="1369808"/>
                </a:cubicBezTo>
                <a:cubicBezTo>
                  <a:pt x="679233" y="1350622"/>
                  <a:pt x="679233" y="1350622"/>
                  <a:pt x="679233" y="1350622"/>
                </a:cubicBezTo>
                <a:cubicBezTo>
                  <a:pt x="620359" y="1435855"/>
                  <a:pt x="620359" y="1435855"/>
                  <a:pt x="620359" y="1435855"/>
                </a:cubicBezTo>
                <a:cubicBezTo>
                  <a:pt x="667177" y="1416666"/>
                  <a:pt x="667177" y="1416666"/>
                  <a:pt x="667177" y="1416666"/>
                </a:cubicBezTo>
                <a:cubicBezTo>
                  <a:pt x="701937" y="1463514"/>
                  <a:pt x="701937" y="1463514"/>
                  <a:pt x="701937" y="1463514"/>
                </a:cubicBezTo>
                <a:cubicBezTo>
                  <a:pt x="713995" y="1397474"/>
                  <a:pt x="713995" y="1397474"/>
                  <a:pt x="713995" y="1397474"/>
                </a:cubicBezTo>
                <a:cubicBezTo>
                  <a:pt x="726050" y="1331437"/>
                  <a:pt x="726050" y="1331437"/>
                  <a:pt x="726050" y="1331437"/>
                </a:cubicBezTo>
                <a:cubicBezTo>
                  <a:pt x="772866" y="1312247"/>
                  <a:pt x="772866" y="1312247"/>
                  <a:pt x="772866" y="1312247"/>
                </a:cubicBezTo>
                <a:cubicBezTo>
                  <a:pt x="784922" y="1246210"/>
                  <a:pt x="784922" y="1246210"/>
                  <a:pt x="784922" y="1246210"/>
                </a:cubicBezTo>
                <a:cubicBezTo>
                  <a:pt x="819684" y="1293060"/>
                  <a:pt x="819684" y="1293060"/>
                  <a:pt x="819684" y="1293060"/>
                </a:cubicBezTo>
                <a:cubicBezTo>
                  <a:pt x="819684" y="1293060"/>
                  <a:pt x="812899" y="1330209"/>
                  <a:pt x="814598" y="1320921"/>
                </a:cubicBezTo>
                <a:lnTo>
                  <a:pt x="809131" y="1350846"/>
                </a:lnTo>
                <a:cubicBezTo>
                  <a:pt x="807627" y="1359100"/>
                  <a:pt x="807627" y="1359100"/>
                  <a:pt x="807627" y="1359100"/>
                </a:cubicBezTo>
                <a:cubicBezTo>
                  <a:pt x="807627" y="1359100"/>
                  <a:pt x="795569" y="1425139"/>
                  <a:pt x="842383" y="1405952"/>
                </a:cubicBezTo>
                <a:cubicBezTo>
                  <a:pt x="865086" y="1518840"/>
                  <a:pt x="865086" y="1518840"/>
                  <a:pt x="877144" y="1452804"/>
                </a:cubicBezTo>
                <a:cubicBezTo>
                  <a:pt x="865086" y="1518840"/>
                  <a:pt x="865086" y="1518840"/>
                  <a:pt x="865086" y="1518840"/>
                </a:cubicBezTo>
                <a:cubicBezTo>
                  <a:pt x="911904" y="1499653"/>
                  <a:pt x="923960" y="1433617"/>
                  <a:pt x="923960" y="1433617"/>
                </a:cubicBezTo>
                <a:lnTo>
                  <a:pt x="930542" y="1430920"/>
                </a:lnTo>
                <a:cubicBezTo>
                  <a:pt x="937857" y="1427919"/>
                  <a:pt x="948099" y="1423720"/>
                  <a:pt x="943710" y="1425523"/>
                </a:cubicBezTo>
                <a:lnTo>
                  <a:pt x="951025" y="1422520"/>
                </a:lnTo>
                <a:cubicBezTo>
                  <a:pt x="970775" y="1414430"/>
                  <a:pt x="970775" y="1414430"/>
                  <a:pt x="970775" y="1414430"/>
                </a:cubicBezTo>
                <a:cubicBezTo>
                  <a:pt x="1040293" y="1508132"/>
                  <a:pt x="1040293" y="1508132"/>
                  <a:pt x="1040293" y="1508132"/>
                </a:cubicBezTo>
                <a:cubicBezTo>
                  <a:pt x="1028237" y="1574168"/>
                  <a:pt x="1028237" y="1574168"/>
                  <a:pt x="1028237" y="1574168"/>
                </a:cubicBezTo>
                <a:cubicBezTo>
                  <a:pt x="1075052" y="1554977"/>
                  <a:pt x="1075052" y="1554977"/>
                  <a:pt x="1075052" y="1554977"/>
                </a:cubicBezTo>
                <a:cubicBezTo>
                  <a:pt x="1109812" y="1601829"/>
                  <a:pt x="1121867" y="1535795"/>
                  <a:pt x="1109812" y="1601829"/>
                </a:cubicBezTo>
                <a:cubicBezTo>
                  <a:pt x="1097755" y="1667871"/>
                  <a:pt x="1097755" y="1667871"/>
                  <a:pt x="1097755" y="1667871"/>
                </a:cubicBezTo>
                <a:cubicBezTo>
                  <a:pt x="1132516" y="1714719"/>
                  <a:pt x="1132516" y="1714719"/>
                  <a:pt x="1132516" y="1714719"/>
                </a:cubicBezTo>
                <a:cubicBezTo>
                  <a:pt x="1179331" y="1695534"/>
                  <a:pt x="1179331" y="1695534"/>
                  <a:pt x="1179331" y="1695534"/>
                </a:cubicBezTo>
                <a:cubicBezTo>
                  <a:pt x="1167273" y="1761573"/>
                  <a:pt x="1167273" y="1761573"/>
                  <a:pt x="1167273" y="1761573"/>
                </a:cubicBezTo>
                <a:cubicBezTo>
                  <a:pt x="1202034" y="1808417"/>
                  <a:pt x="1202034" y="1808417"/>
                  <a:pt x="1202034" y="1808417"/>
                </a:cubicBezTo>
                <a:cubicBezTo>
                  <a:pt x="1236793" y="1855272"/>
                  <a:pt x="1236793" y="1855272"/>
                  <a:pt x="1236793" y="1855272"/>
                </a:cubicBezTo>
                <a:cubicBezTo>
                  <a:pt x="1259494" y="1968168"/>
                  <a:pt x="1259494" y="1968168"/>
                  <a:pt x="1259494" y="1968168"/>
                </a:cubicBezTo>
                <a:cubicBezTo>
                  <a:pt x="1294254" y="2015018"/>
                  <a:pt x="1294254" y="2015018"/>
                  <a:pt x="1294254" y="2015018"/>
                </a:cubicBezTo>
                <a:cubicBezTo>
                  <a:pt x="1316956" y="2127906"/>
                  <a:pt x="1316956" y="2127906"/>
                  <a:pt x="1316956" y="2127906"/>
                </a:cubicBezTo>
                <a:cubicBezTo>
                  <a:pt x="1363773" y="2108715"/>
                  <a:pt x="1363773" y="2108715"/>
                  <a:pt x="1363773" y="2108715"/>
                </a:cubicBezTo>
                <a:cubicBezTo>
                  <a:pt x="1351716" y="2174753"/>
                  <a:pt x="1351716" y="2174753"/>
                  <a:pt x="1351716" y="2174753"/>
                </a:cubicBezTo>
                <a:cubicBezTo>
                  <a:pt x="1386475" y="2221605"/>
                  <a:pt x="1386475" y="2221605"/>
                  <a:pt x="1386475" y="2221605"/>
                </a:cubicBezTo>
                <a:cubicBezTo>
                  <a:pt x="1421234" y="2268459"/>
                  <a:pt x="1421234" y="2268459"/>
                  <a:pt x="1421234" y="2268459"/>
                </a:cubicBezTo>
                <a:cubicBezTo>
                  <a:pt x="1327602" y="2306834"/>
                  <a:pt x="1327602" y="2306834"/>
                  <a:pt x="1327602" y="2306834"/>
                </a:cubicBezTo>
                <a:cubicBezTo>
                  <a:pt x="1362362" y="2353684"/>
                  <a:pt x="1362362" y="2353684"/>
                  <a:pt x="1362362" y="2353684"/>
                </a:cubicBezTo>
                <a:cubicBezTo>
                  <a:pt x="1350304" y="2419722"/>
                  <a:pt x="1350304" y="2419722"/>
                  <a:pt x="1350304" y="2419722"/>
                </a:cubicBezTo>
                <a:cubicBezTo>
                  <a:pt x="1291433" y="2504947"/>
                  <a:pt x="1291433" y="2504947"/>
                  <a:pt x="1291433" y="2504947"/>
                </a:cubicBezTo>
                <a:cubicBezTo>
                  <a:pt x="1338250" y="2485761"/>
                  <a:pt x="1338250" y="2485761"/>
                  <a:pt x="1338250" y="2485761"/>
                </a:cubicBezTo>
                <a:cubicBezTo>
                  <a:pt x="1397122" y="2400534"/>
                  <a:pt x="1385065" y="2466574"/>
                  <a:pt x="1385065" y="2466574"/>
                </a:cubicBezTo>
                <a:cubicBezTo>
                  <a:pt x="1385065" y="2466574"/>
                  <a:pt x="1385065" y="2466574"/>
                  <a:pt x="1431883" y="2447387"/>
                </a:cubicBezTo>
                <a:cubicBezTo>
                  <a:pt x="1397122" y="2400534"/>
                  <a:pt x="1431883" y="2447387"/>
                  <a:pt x="1443939" y="2381345"/>
                </a:cubicBezTo>
                <a:cubicBezTo>
                  <a:pt x="1514869" y="2230080"/>
                  <a:pt x="1514869" y="2230080"/>
                  <a:pt x="1514869" y="2230080"/>
                </a:cubicBezTo>
                <a:cubicBezTo>
                  <a:pt x="1549627" y="2276933"/>
                  <a:pt x="1549627" y="2276933"/>
                  <a:pt x="1549627" y="2276933"/>
                </a:cubicBezTo>
                <a:cubicBezTo>
                  <a:pt x="1584386" y="2323783"/>
                  <a:pt x="1584386" y="2323783"/>
                  <a:pt x="1584386" y="2323783"/>
                </a:cubicBezTo>
                <a:cubicBezTo>
                  <a:pt x="1584386" y="2323783"/>
                  <a:pt x="1584386" y="2323783"/>
                  <a:pt x="1572329" y="2389823"/>
                </a:cubicBezTo>
                <a:cubicBezTo>
                  <a:pt x="1619147" y="2370631"/>
                  <a:pt x="1619147" y="2370631"/>
                  <a:pt x="1619147" y="2370631"/>
                </a:cubicBezTo>
                <a:cubicBezTo>
                  <a:pt x="1641846" y="2483523"/>
                  <a:pt x="1641846" y="2483523"/>
                  <a:pt x="1641846" y="2483523"/>
                </a:cubicBezTo>
                <a:cubicBezTo>
                  <a:pt x="1629791" y="2549567"/>
                  <a:pt x="1629791" y="2549567"/>
                  <a:pt x="1629791" y="2549567"/>
                </a:cubicBezTo>
                <a:cubicBezTo>
                  <a:pt x="1688662" y="2464338"/>
                  <a:pt x="1688662" y="2464338"/>
                  <a:pt x="1688662" y="2464338"/>
                </a:cubicBezTo>
                <a:cubicBezTo>
                  <a:pt x="1723423" y="2511186"/>
                  <a:pt x="1723423" y="2511186"/>
                  <a:pt x="1723423" y="2511186"/>
                </a:cubicBezTo>
                <a:cubicBezTo>
                  <a:pt x="1712776" y="2332261"/>
                  <a:pt x="1712776" y="2332261"/>
                  <a:pt x="1712776" y="2332261"/>
                </a:cubicBezTo>
                <a:cubicBezTo>
                  <a:pt x="1655315" y="2172519"/>
                  <a:pt x="1655315" y="2172519"/>
                  <a:pt x="1655315" y="2172519"/>
                </a:cubicBezTo>
                <a:cubicBezTo>
                  <a:pt x="1620557" y="2125670"/>
                  <a:pt x="1620557" y="2125670"/>
                  <a:pt x="1620557" y="2125670"/>
                </a:cubicBezTo>
                <a:cubicBezTo>
                  <a:pt x="1632613" y="2059630"/>
                  <a:pt x="1632613" y="2059630"/>
                  <a:pt x="1632613" y="2059630"/>
                </a:cubicBezTo>
                <a:cubicBezTo>
                  <a:pt x="1585796" y="2078820"/>
                  <a:pt x="1585796" y="2078820"/>
                  <a:pt x="1585796" y="2078820"/>
                </a:cubicBezTo>
                <a:cubicBezTo>
                  <a:pt x="1621965" y="1880703"/>
                  <a:pt x="1551038" y="2031965"/>
                  <a:pt x="1563093" y="1965930"/>
                </a:cubicBezTo>
                <a:cubicBezTo>
                  <a:pt x="1516278" y="1985117"/>
                  <a:pt x="1516278" y="1985117"/>
                  <a:pt x="1516278" y="1985117"/>
                </a:cubicBezTo>
                <a:cubicBezTo>
                  <a:pt x="1528336" y="1919077"/>
                  <a:pt x="1528336" y="1919077"/>
                  <a:pt x="1528336" y="1919077"/>
                </a:cubicBezTo>
                <a:cubicBezTo>
                  <a:pt x="1505633" y="1806186"/>
                  <a:pt x="1540390" y="1853040"/>
                  <a:pt x="1540390" y="1853040"/>
                </a:cubicBezTo>
                <a:cubicBezTo>
                  <a:pt x="1575149" y="1899888"/>
                  <a:pt x="1575149" y="1899888"/>
                  <a:pt x="1575149" y="1899888"/>
                </a:cubicBezTo>
                <a:cubicBezTo>
                  <a:pt x="1587207" y="1833846"/>
                  <a:pt x="1587207" y="1833846"/>
                  <a:pt x="1587207" y="1833846"/>
                </a:cubicBezTo>
                <a:cubicBezTo>
                  <a:pt x="1517688" y="1740154"/>
                  <a:pt x="1517688" y="1740154"/>
                  <a:pt x="1517688" y="1740154"/>
                </a:cubicBezTo>
                <a:cubicBezTo>
                  <a:pt x="1494984" y="1627260"/>
                  <a:pt x="1460226" y="1580409"/>
                  <a:pt x="1425465" y="1533556"/>
                </a:cubicBezTo>
                <a:cubicBezTo>
                  <a:pt x="1390710" y="1486704"/>
                  <a:pt x="1390710" y="1486704"/>
                  <a:pt x="1390710" y="1486704"/>
                </a:cubicBezTo>
                <a:cubicBezTo>
                  <a:pt x="1402765" y="1420665"/>
                  <a:pt x="1402765" y="1420665"/>
                  <a:pt x="1402765" y="1420665"/>
                </a:cubicBezTo>
                <a:cubicBezTo>
                  <a:pt x="1355950" y="1439852"/>
                  <a:pt x="1355950" y="1439852"/>
                  <a:pt x="1355950" y="1439852"/>
                </a:cubicBezTo>
                <a:cubicBezTo>
                  <a:pt x="1331835" y="1571934"/>
                  <a:pt x="1331835" y="1571934"/>
                  <a:pt x="1331835" y="1571934"/>
                </a:cubicBezTo>
                <a:cubicBezTo>
                  <a:pt x="1285021" y="1591121"/>
                  <a:pt x="1285021" y="1591121"/>
                  <a:pt x="1285021" y="1591121"/>
                </a:cubicBezTo>
                <a:cubicBezTo>
                  <a:pt x="1238206" y="1610304"/>
                  <a:pt x="1238206" y="1610304"/>
                  <a:pt x="1238206" y="1610304"/>
                </a:cubicBezTo>
                <a:cubicBezTo>
                  <a:pt x="1250260" y="1544269"/>
                  <a:pt x="1250260" y="1544269"/>
                  <a:pt x="1250260" y="1544269"/>
                </a:cubicBezTo>
                <a:cubicBezTo>
                  <a:pt x="1297076" y="1525081"/>
                  <a:pt x="1262317" y="1478235"/>
                  <a:pt x="1309134" y="1459042"/>
                </a:cubicBezTo>
                <a:cubicBezTo>
                  <a:pt x="1368003" y="1373819"/>
                  <a:pt x="1368003" y="1373819"/>
                  <a:pt x="1368003" y="1373819"/>
                </a:cubicBezTo>
                <a:cubicBezTo>
                  <a:pt x="1333247" y="1326966"/>
                  <a:pt x="1333247" y="1326966"/>
                  <a:pt x="1333247" y="1326966"/>
                </a:cubicBezTo>
                <a:cubicBezTo>
                  <a:pt x="1392118" y="1241744"/>
                  <a:pt x="1392118" y="1241744"/>
                  <a:pt x="1392118" y="1241744"/>
                </a:cubicBezTo>
                <a:cubicBezTo>
                  <a:pt x="1380061" y="1307777"/>
                  <a:pt x="1380061" y="1307777"/>
                  <a:pt x="1380061" y="1307777"/>
                </a:cubicBezTo>
                <a:cubicBezTo>
                  <a:pt x="1426880" y="1288588"/>
                  <a:pt x="1426880" y="1288588"/>
                  <a:pt x="1426880" y="1288588"/>
                </a:cubicBezTo>
                <a:cubicBezTo>
                  <a:pt x="1438936" y="1222552"/>
                  <a:pt x="1438936" y="1222552"/>
                  <a:pt x="1438936" y="1222552"/>
                </a:cubicBezTo>
                <a:cubicBezTo>
                  <a:pt x="1404176" y="1175700"/>
                  <a:pt x="1404176" y="1175700"/>
                  <a:pt x="1404176" y="1175700"/>
                </a:cubicBezTo>
                <a:cubicBezTo>
                  <a:pt x="1416232" y="1109666"/>
                  <a:pt x="1416232" y="1109666"/>
                  <a:pt x="1416232" y="1109666"/>
                </a:cubicBezTo>
                <a:cubicBezTo>
                  <a:pt x="1381474" y="1062810"/>
                  <a:pt x="1381474" y="1062810"/>
                  <a:pt x="1381474" y="1062810"/>
                </a:cubicBezTo>
                <a:cubicBezTo>
                  <a:pt x="1393529" y="996776"/>
                  <a:pt x="1393529" y="996776"/>
                  <a:pt x="1393529" y="996776"/>
                </a:cubicBezTo>
                <a:cubicBezTo>
                  <a:pt x="1334658" y="1081995"/>
                  <a:pt x="1334658" y="1081995"/>
                  <a:pt x="1334658" y="1081995"/>
                </a:cubicBezTo>
                <a:cubicBezTo>
                  <a:pt x="1346714" y="1015959"/>
                  <a:pt x="1346714" y="1015959"/>
                  <a:pt x="1346714" y="1015959"/>
                </a:cubicBezTo>
                <a:cubicBezTo>
                  <a:pt x="1299896" y="1035149"/>
                  <a:pt x="1299896" y="1035149"/>
                  <a:pt x="1299896" y="1035149"/>
                </a:cubicBezTo>
                <a:cubicBezTo>
                  <a:pt x="1265138" y="988297"/>
                  <a:pt x="1265138" y="988297"/>
                  <a:pt x="1265138" y="988297"/>
                </a:cubicBezTo>
                <a:cubicBezTo>
                  <a:pt x="1277195" y="922261"/>
                  <a:pt x="1277195" y="922261"/>
                  <a:pt x="1277195" y="922261"/>
                </a:cubicBezTo>
                <a:cubicBezTo>
                  <a:pt x="1336067" y="837034"/>
                  <a:pt x="1336067" y="837034"/>
                  <a:pt x="1336067" y="837034"/>
                </a:cubicBezTo>
                <a:cubicBezTo>
                  <a:pt x="1289253" y="856221"/>
                  <a:pt x="1289253" y="856221"/>
                  <a:pt x="1289253" y="856221"/>
                </a:cubicBezTo>
                <a:cubicBezTo>
                  <a:pt x="1348124" y="770994"/>
                  <a:pt x="1348124" y="770994"/>
                  <a:pt x="1348124" y="770994"/>
                </a:cubicBezTo>
                <a:cubicBezTo>
                  <a:pt x="1266547" y="743336"/>
                  <a:pt x="1266547" y="743336"/>
                  <a:pt x="1266547" y="743336"/>
                </a:cubicBezTo>
                <a:cubicBezTo>
                  <a:pt x="1278603" y="677292"/>
                  <a:pt x="1278603" y="677292"/>
                  <a:pt x="1278603" y="677292"/>
                </a:cubicBezTo>
                <a:cubicBezTo>
                  <a:pt x="1325420" y="658107"/>
                  <a:pt x="1325420" y="658107"/>
                  <a:pt x="1325420" y="658107"/>
                </a:cubicBezTo>
                <a:cubicBezTo>
                  <a:pt x="1326832" y="413139"/>
                  <a:pt x="1337479" y="592065"/>
                  <a:pt x="1349535" y="526029"/>
                </a:cubicBezTo>
                <a:cubicBezTo>
                  <a:pt x="1314775" y="479177"/>
                  <a:pt x="1314775" y="479177"/>
                  <a:pt x="1314775" y="479177"/>
                </a:cubicBezTo>
                <a:cubicBezTo>
                  <a:pt x="1326832" y="413139"/>
                  <a:pt x="1326832" y="413139"/>
                  <a:pt x="1326832" y="413139"/>
                </a:cubicBezTo>
                <a:cubicBezTo>
                  <a:pt x="1338887" y="347101"/>
                  <a:pt x="1338887" y="347101"/>
                  <a:pt x="1338887" y="347101"/>
                </a:cubicBezTo>
                <a:cubicBezTo>
                  <a:pt x="1338887" y="347101"/>
                  <a:pt x="1292073" y="366287"/>
                  <a:pt x="1292073" y="366287"/>
                </a:cubicBezTo>
                <a:cubicBezTo>
                  <a:pt x="1281428" y="187361"/>
                  <a:pt x="1281428" y="187361"/>
                  <a:pt x="1281428" y="187361"/>
                </a:cubicBezTo>
                <a:cubicBezTo>
                  <a:pt x="1293485" y="121321"/>
                  <a:pt x="1293485" y="121321"/>
                  <a:pt x="1293485" y="121321"/>
                </a:cubicBezTo>
                <a:cubicBezTo>
                  <a:pt x="1305543" y="55279"/>
                  <a:pt x="1305543" y="55279"/>
                  <a:pt x="1305543" y="55279"/>
                </a:cubicBezTo>
                <a:cubicBezTo>
                  <a:pt x="1308557" y="38771"/>
                  <a:pt x="1310817" y="26389"/>
                  <a:pt x="1312512" y="17102"/>
                </a:cubicBezTo>
                <a:close/>
              </a:path>
            </a:pathLst>
          </a:custGeom>
          <a:solidFill>
            <a:schemeClr val="bg1">
              <a:lumMod val="50000"/>
            </a:schemeClr>
          </a:solidFill>
        </p:spPr>
        <p:txBody>
          <a:bodyPr wrap="square">
            <a:noAutofit/>
          </a:bodyPr>
          <a:lstStyle/>
          <a:p>
            <a:endParaRPr lang="en-US"/>
          </a:p>
        </p:txBody>
      </p:sp>
    </p:spTree>
    <p:extLst>
      <p:ext uri="{BB962C8B-B14F-4D97-AF65-F5344CB8AC3E}">
        <p14:creationId xmlns:p14="http://schemas.microsoft.com/office/powerpoint/2010/main" val="12907400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60_ส่วนหัวของส่วน">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4873776" y="1028700"/>
            <a:ext cx="7318224" cy="4876800"/>
          </a:xfrm>
          <a:custGeom>
            <a:avLst/>
            <a:gdLst>
              <a:gd name="connsiteX0" fmla="*/ 571083 w 14600238"/>
              <a:gd name="connsiteY0" fmla="*/ 7880784 h 9753600"/>
              <a:gd name="connsiteX1" fmla="*/ 605842 w 14600238"/>
              <a:gd name="connsiteY1" fmla="*/ 7927636 h 9753600"/>
              <a:gd name="connsiteX2" fmla="*/ 559025 w 14600238"/>
              <a:gd name="connsiteY2" fmla="*/ 7946822 h 9753600"/>
              <a:gd name="connsiteX3" fmla="*/ 571083 w 14600238"/>
              <a:gd name="connsiteY3" fmla="*/ 7880784 h 9753600"/>
              <a:gd name="connsiteX4" fmla="*/ 419809 w 14600238"/>
              <a:gd name="connsiteY4" fmla="*/ 5350932 h 9753600"/>
              <a:gd name="connsiteX5" fmla="*/ 422039 w 14600238"/>
              <a:gd name="connsiteY5" fmla="*/ 5375795 h 9753600"/>
              <a:gd name="connsiteX6" fmla="*/ 385867 w 14600238"/>
              <a:gd name="connsiteY6" fmla="*/ 5573908 h 9753600"/>
              <a:gd name="connsiteX7" fmla="*/ 326995 w 14600238"/>
              <a:gd name="connsiteY7" fmla="*/ 5659133 h 9753600"/>
              <a:gd name="connsiteX8" fmla="*/ 292236 w 14600238"/>
              <a:gd name="connsiteY8" fmla="*/ 5612278 h 9753600"/>
              <a:gd name="connsiteX9" fmla="*/ 351110 w 14600238"/>
              <a:gd name="connsiteY9" fmla="*/ 5527055 h 9753600"/>
              <a:gd name="connsiteX10" fmla="*/ 328407 w 14600238"/>
              <a:gd name="connsiteY10" fmla="*/ 5414167 h 9753600"/>
              <a:gd name="connsiteX11" fmla="*/ 375221 w 14600238"/>
              <a:gd name="connsiteY11" fmla="*/ 5394980 h 9753600"/>
              <a:gd name="connsiteX12" fmla="*/ 419809 w 14600238"/>
              <a:gd name="connsiteY12" fmla="*/ 5350932 h 9753600"/>
              <a:gd name="connsiteX13" fmla="*/ 784507 w 14600238"/>
              <a:gd name="connsiteY13" fmla="*/ 5288332 h 9753600"/>
              <a:gd name="connsiteX14" fmla="*/ 797831 w 14600238"/>
              <a:gd name="connsiteY14" fmla="*/ 5319147 h 9753600"/>
              <a:gd name="connsiteX15" fmla="*/ 797438 w 14600238"/>
              <a:gd name="connsiteY15" fmla="*/ 5324271 h 9753600"/>
              <a:gd name="connsiteX16" fmla="*/ 971773 w 14600238"/>
              <a:gd name="connsiteY16" fmla="*/ 5211580 h 9753600"/>
              <a:gd name="connsiteX17" fmla="*/ 959716 w 14600238"/>
              <a:gd name="connsiteY17" fmla="*/ 5277618 h 9753600"/>
              <a:gd name="connsiteX18" fmla="*/ 994475 w 14600238"/>
              <a:gd name="connsiteY18" fmla="*/ 5324468 h 9753600"/>
              <a:gd name="connsiteX19" fmla="*/ 958305 w 14600238"/>
              <a:gd name="connsiteY19" fmla="*/ 5522587 h 9753600"/>
              <a:gd name="connsiteX20" fmla="*/ 946246 w 14600238"/>
              <a:gd name="connsiteY20" fmla="*/ 5588629 h 9753600"/>
              <a:gd name="connsiteX21" fmla="*/ 911489 w 14600238"/>
              <a:gd name="connsiteY21" fmla="*/ 5541772 h 9753600"/>
              <a:gd name="connsiteX22" fmla="*/ 935602 w 14600238"/>
              <a:gd name="connsiteY22" fmla="*/ 5409697 h 9753600"/>
              <a:gd name="connsiteX23" fmla="*/ 900843 w 14600238"/>
              <a:gd name="connsiteY23" fmla="*/ 5362843 h 9753600"/>
              <a:gd name="connsiteX24" fmla="*/ 912899 w 14600238"/>
              <a:gd name="connsiteY24" fmla="*/ 5296807 h 9753600"/>
              <a:gd name="connsiteX25" fmla="*/ 971773 w 14600238"/>
              <a:gd name="connsiteY25" fmla="*/ 5211580 h 9753600"/>
              <a:gd name="connsiteX26" fmla="*/ 795691 w 14600238"/>
              <a:gd name="connsiteY26" fmla="*/ 1564226 h 9753600"/>
              <a:gd name="connsiteX27" fmla="*/ 802474 w 14600238"/>
              <a:gd name="connsiteY27" fmla="*/ 1597961 h 9753600"/>
              <a:gd name="connsiteX28" fmla="*/ 796090 w 14600238"/>
              <a:gd name="connsiteY28" fmla="*/ 1566211 h 9753600"/>
              <a:gd name="connsiteX29" fmla="*/ 795691 w 14600238"/>
              <a:gd name="connsiteY29" fmla="*/ 1564226 h 9753600"/>
              <a:gd name="connsiteX30" fmla="*/ 868773 w 14600238"/>
              <a:gd name="connsiteY30" fmla="*/ 793709 h 9753600"/>
              <a:gd name="connsiteX31" fmla="*/ 903532 w 14600238"/>
              <a:gd name="connsiteY31" fmla="*/ 840559 h 9753600"/>
              <a:gd name="connsiteX32" fmla="*/ 856716 w 14600238"/>
              <a:gd name="connsiteY32" fmla="*/ 859749 h 9753600"/>
              <a:gd name="connsiteX33" fmla="*/ 868773 w 14600238"/>
              <a:gd name="connsiteY33" fmla="*/ 793709 h 9753600"/>
              <a:gd name="connsiteX34" fmla="*/ 927646 w 14600238"/>
              <a:gd name="connsiteY34" fmla="*/ 708484 h 9753600"/>
              <a:gd name="connsiteX35" fmla="*/ 950348 w 14600238"/>
              <a:gd name="connsiteY35" fmla="*/ 821373 h 9753600"/>
              <a:gd name="connsiteX36" fmla="*/ 891473 w 14600238"/>
              <a:gd name="connsiteY36" fmla="*/ 906600 h 9753600"/>
              <a:gd name="connsiteX37" fmla="*/ 903532 w 14600238"/>
              <a:gd name="connsiteY37" fmla="*/ 840559 h 9753600"/>
              <a:gd name="connsiteX38" fmla="*/ 927646 w 14600238"/>
              <a:gd name="connsiteY38" fmla="*/ 708484 h 9753600"/>
              <a:gd name="connsiteX39" fmla="*/ 1786228 w 14600238"/>
              <a:gd name="connsiteY39" fmla="*/ 0 h 9753600"/>
              <a:gd name="connsiteX40" fmla="*/ 14600238 w 14600238"/>
              <a:gd name="connsiteY40" fmla="*/ 0 h 9753600"/>
              <a:gd name="connsiteX41" fmla="*/ 14600238 w 14600238"/>
              <a:gd name="connsiteY41" fmla="*/ 9753600 h 9753600"/>
              <a:gd name="connsiteX42" fmla="*/ 0 w 14600238"/>
              <a:gd name="connsiteY42" fmla="*/ 9753600 h 9753600"/>
              <a:gd name="connsiteX43" fmla="*/ 0 w 14600238"/>
              <a:gd name="connsiteY43" fmla="*/ 8873645 h 9753600"/>
              <a:gd name="connsiteX44" fmla="*/ 2045 w 14600238"/>
              <a:gd name="connsiteY44" fmla="*/ 8862442 h 9753600"/>
              <a:gd name="connsiteX45" fmla="*/ 5059 w 14600238"/>
              <a:gd name="connsiteY45" fmla="*/ 8845932 h 9753600"/>
              <a:gd name="connsiteX46" fmla="*/ 41229 w 14600238"/>
              <a:gd name="connsiteY46" fmla="*/ 8647813 h 9753600"/>
              <a:gd name="connsiteX47" fmla="*/ 1038 w 14600238"/>
              <a:gd name="connsiteY47" fmla="*/ 8593645 h 9753600"/>
              <a:gd name="connsiteX48" fmla="*/ 0 w 14600238"/>
              <a:gd name="connsiteY48" fmla="*/ 8592247 h 9753600"/>
              <a:gd name="connsiteX49" fmla="*/ 0 w 14600238"/>
              <a:gd name="connsiteY49" fmla="*/ 8161924 h 9753600"/>
              <a:gd name="connsiteX50" fmla="*/ 4205 w 14600238"/>
              <a:gd name="connsiteY50" fmla="*/ 8138893 h 9753600"/>
              <a:gd name="connsiteX51" fmla="*/ 9291 w 14600238"/>
              <a:gd name="connsiteY51" fmla="*/ 8111032 h 9753600"/>
              <a:gd name="connsiteX52" fmla="*/ 1243 w 14600238"/>
              <a:gd name="connsiteY52" fmla="*/ 7975788 h 9753600"/>
              <a:gd name="connsiteX53" fmla="*/ 0 w 14600238"/>
              <a:gd name="connsiteY53" fmla="*/ 7954903 h 9753600"/>
              <a:gd name="connsiteX54" fmla="*/ 0 w 14600238"/>
              <a:gd name="connsiteY54" fmla="*/ 7111043 h 9753600"/>
              <a:gd name="connsiteX55" fmla="*/ 3120 w 14600238"/>
              <a:gd name="connsiteY55" fmla="*/ 7115248 h 9753600"/>
              <a:gd name="connsiteX56" fmla="*/ 49691 w 14600238"/>
              <a:gd name="connsiteY56" fmla="*/ 7178021 h 9753600"/>
              <a:gd name="connsiteX57" fmla="*/ 37636 w 14600238"/>
              <a:gd name="connsiteY57" fmla="*/ 7244057 h 9753600"/>
              <a:gd name="connsiteX58" fmla="*/ 84450 w 14600238"/>
              <a:gd name="connsiteY58" fmla="*/ 7224866 h 9753600"/>
              <a:gd name="connsiteX59" fmla="*/ 119210 w 14600238"/>
              <a:gd name="connsiteY59" fmla="*/ 7271718 h 9753600"/>
              <a:gd name="connsiteX60" fmla="*/ 107153 w 14600238"/>
              <a:gd name="connsiteY60" fmla="*/ 7337760 h 9753600"/>
              <a:gd name="connsiteX61" fmla="*/ 141914 w 14600238"/>
              <a:gd name="connsiteY61" fmla="*/ 7384608 h 9753600"/>
              <a:gd name="connsiteX62" fmla="*/ 188729 w 14600238"/>
              <a:gd name="connsiteY62" fmla="*/ 7365422 h 9753600"/>
              <a:gd name="connsiteX63" fmla="*/ 176671 w 14600238"/>
              <a:gd name="connsiteY63" fmla="*/ 7431462 h 9753600"/>
              <a:gd name="connsiteX64" fmla="*/ 211432 w 14600238"/>
              <a:gd name="connsiteY64" fmla="*/ 7478306 h 9753600"/>
              <a:gd name="connsiteX65" fmla="*/ 246191 w 14600238"/>
              <a:gd name="connsiteY65" fmla="*/ 7525161 h 9753600"/>
              <a:gd name="connsiteX66" fmla="*/ 268892 w 14600238"/>
              <a:gd name="connsiteY66" fmla="*/ 7638057 h 9753600"/>
              <a:gd name="connsiteX67" fmla="*/ 303652 w 14600238"/>
              <a:gd name="connsiteY67" fmla="*/ 7684907 h 9753600"/>
              <a:gd name="connsiteX68" fmla="*/ 326354 w 14600238"/>
              <a:gd name="connsiteY68" fmla="*/ 7797795 h 9753600"/>
              <a:gd name="connsiteX69" fmla="*/ 373171 w 14600238"/>
              <a:gd name="connsiteY69" fmla="*/ 7778604 h 9753600"/>
              <a:gd name="connsiteX70" fmla="*/ 361114 w 14600238"/>
              <a:gd name="connsiteY70" fmla="*/ 7844641 h 9753600"/>
              <a:gd name="connsiteX71" fmla="*/ 395873 w 14600238"/>
              <a:gd name="connsiteY71" fmla="*/ 7891494 h 9753600"/>
              <a:gd name="connsiteX72" fmla="*/ 430632 w 14600238"/>
              <a:gd name="connsiteY72" fmla="*/ 7938348 h 9753600"/>
              <a:gd name="connsiteX73" fmla="*/ 337000 w 14600238"/>
              <a:gd name="connsiteY73" fmla="*/ 7976723 h 9753600"/>
              <a:gd name="connsiteX74" fmla="*/ 371760 w 14600238"/>
              <a:gd name="connsiteY74" fmla="*/ 8023573 h 9753600"/>
              <a:gd name="connsiteX75" fmla="*/ 359702 w 14600238"/>
              <a:gd name="connsiteY75" fmla="*/ 8089611 h 9753600"/>
              <a:gd name="connsiteX76" fmla="*/ 300831 w 14600238"/>
              <a:gd name="connsiteY76" fmla="*/ 8174836 h 9753600"/>
              <a:gd name="connsiteX77" fmla="*/ 347648 w 14600238"/>
              <a:gd name="connsiteY77" fmla="*/ 8155650 h 9753600"/>
              <a:gd name="connsiteX78" fmla="*/ 394463 w 14600238"/>
              <a:gd name="connsiteY78" fmla="*/ 8136463 h 9753600"/>
              <a:gd name="connsiteX79" fmla="*/ 441281 w 14600238"/>
              <a:gd name="connsiteY79" fmla="*/ 8117276 h 9753600"/>
              <a:gd name="connsiteX80" fmla="*/ 453337 w 14600238"/>
              <a:gd name="connsiteY80" fmla="*/ 8051234 h 9753600"/>
              <a:gd name="connsiteX81" fmla="*/ 524267 w 14600238"/>
              <a:gd name="connsiteY81" fmla="*/ 7899969 h 9753600"/>
              <a:gd name="connsiteX82" fmla="*/ 559025 w 14600238"/>
              <a:gd name="connsiteY82" fmla="*/ 7946822 h 9753600"/>
              <a:gd name="connsiteX83" fmla="*/ 593784 w 14600238"/>
              <a:gd name="connsiteY83" fmla="*/ 7993672 h 9753600"/>
              <a:gd name="connsiteX84" fmla="*/ 581727 w 14600238"/>
              <a:gd name="connsiteY84" fmla="*/ 8059712 h 9753600"/>
              <a:gd name="connsiteX85" fmla="*/ 628545 w 14600238"/>
              <a:gd name="connsiteY85" fmla="*/ 8040520 h 9753600"/>
              <a:gd name="connsiteX86" fmla="*/ 651244 w 14600238"/>
              <a:gd name="connsiteY86" fmla="*/ 8153412 h 9753600"/>
              <a:gd name="connsiteX87" fmla="*/ 639189 w 14600238"/>
              <a:gd name="connsiteY87" fmla="*/ 8219456 h 9753600"/>
              <a:gd name="connsiteX88" fmla="*/ 698060 w 14600238"/>
              <a:gd name="connsiteY88" fmla="*/ 8134227 h 9753600"/>
              <a:gd name="connsiteX89" fmla="*/ 732821 w 14600238"/>
              <a:gd name="connsiteY89" fmla="*/ 8181075 h 9753600"/>
              <a:gd name="connsiteX90" fmla="*/ 722174 w 14600238"/>
              <a:gd name="connsiteY90" fmla="*/ 8002150 h 9753600"/>
              <a:gd name="connsiteX91" fmla="*/ 664713 w 14600238"/>
              <a:gd name="connsiteY91" fmla="*/ 7842407 h 9753600"/>
              <a:gd name="connsiteX92" fmla="*/ 629955 w 14600238"/>
              <a:gd name="connsiteY92" fmla="*/ 7795559 h 9753600"/>
              <a:gd name="connsiteX93" fmla="*/ 642011 w 14600238"/>
              <a:gd name="connsiteY93" fmla="*/ 7729519 h 9753600"/>
              <a:gd name="connsiteX94" fmla="*/ 595194 w 14600238"/>
              <a:gd name="connsiteY94" fmla="*/ 7748709 h 9753600"/>
              <a:gd name="connsiteX95" fmla="*/ 572491 w 14600238"/>
              <a:gd name="connsiteY95" fmla="*/ 7635819 h 9753600"/>
              <a:gd name="connsiteX96" fmla="*/ 525676 w 14600238"/>
              <a:gd name="connsiteY96" fmla="*/ 7655006 h 9753600"/>
              <a:gd name="connsiteX97" fmla="*/ 537734 w 14600238"/>
              <a:gd name="connsiteY97" fmla="*/ 7588966 h 9753600"/>
              <a:gd name="connsiteX98" fmla="*/ 549788 w 14600238"/>
              <a:gd name="connsiteY98" fmla="*/ 7522929 h 9753600"/>
              <a:gd name="connsiteX99" fmla="*/ 584547 w 14600238"/>
              <a:gd name="connsiteY99" fmla="*/ 7569777 h 9753600"/>
              <a:gd name="connsiteX100" fmla="*/ 596605 w 14600238"/>
              <a:gd name="connsiteY100" fmla="*/ 7503735 h 9753600"/>
              <a:gd name="connsiteX101" fmla="*/ 527086 w 14600238"/>
              <a:gd name="connsiteY101" fmla="*/ 7410043 h 9753600"/>
              <a:gd name="connsiteX102" fmla="*/ 434863 w 14600238"/>
              <a:gd name="connsiteY102" fmla="*/ 7203444 h 9753600"/>
              <a:gd name="connsiteX103" fmla="*/ 400108 w 14600238"/>
              <a:gd name="connsiteY103" fmla="*/ 7156593 h 9753600"/>
              <a:gd name="connsiteX104" fmla="*/ 412163 w 14600238"/>
              <a:gd name="connsiteY104" fmla="*/ 7090554 h 9753600"/>
              <a:gd name="connsiteX105" fmla="*/ 365348 w 14600238"/>
              <a:gd name="connsiteY105" fmla="*/ 7109741 h 9753600"/>
              <a:gd name="connsiteX106" fmla="*/ 341233 w 14600238"/>
              <a:gd name="connsiteY106" fmla="*/ 7241823 h 9753600"/>
              <a:gd name="connsiteX107" fmla="*/ 294419 w 14600238"/>
              <a:gd name="connsiteY107" fmla="*/ 7261010 h 9753600"/>
              <a:gd name="connsiteX108" fmla="*/ 247604 w 14600238"/>
              <a:gd name="connsiteY108" fmla="*/ 7280193 h 9753600"/>
              <a:gd name="connsiteX109" fmla="*/ 259658 w 14600238"/>
              <a:gd name="connsiteY109" fmla="*/ 7214158 h 9753600"/>
              <a:gd name="connsiteX110" fmla="*/ 318533 w 14600238"/>
              <a:gd name="connsiteY110" fmla="*/ 7128931 h 9753600"/>
              <a:gd name="connsiteX111" fmla="*/ 377401 w 14600238"/>
              <a:gd name="connsiteY111" fmla="*/ 7043708 h 9753600"/>
              <a:gd name="connsiteX112" fmla="*/ 342645 w 14600238"/>
              <a:gd name="connsiteY112" fmla="*/ 6996855 h 9753600"/>
              <a:gd name="connsiteX113" fmla="*/ 401516 w 14600238"/>
              <a:gd name="connsiteY113" fmla="*/ 6911632 h 9753600"/>
              <a:gd name="connsiteX114" fmla="*/ 389459 w 14600238"/>
              <a:gd name="connsiteY114" fmla="*/ 6977666 h 9753600"/>
              <a:gd name="connsiteX115" fmla="*/ 436278 w 14600238"/>
              <a:gd name="connsiteY115" fmla="*/ 6958476 h 9753600"/>
              <a:gd name="connsiteX116" fmla="*/ 448335 w 14600238"/>
              <a:gd name="connsiteY116" fmla="*/ 6892441 h 9753600"/>
              <a:gd name="connsiteX117" fmla="*/ 413574 w 14600238"/>
              <a:gd name="connsiteY117" fmla="*/ 6845588 h 9753600"/>
              <a:gd name="connsiteX118" fmla="*/ 425630 w 14600238"/>
              <a:gd name="connsiteY118" fmla="*/ 6779555 h 9753600"/>
              <a:gd name="connsiteX119" fmla="*/ 390872 w 14600238"/>
              <a:gd name="connsiteY119" fmla="*/ 6732698 h 9753600"/>
              <a:gd name="connsiteX120" fmla="*/ 402927 w 14600238"/>
              <a:gd name="connsiteY120" fmla="*/ 6666665 h 9753600"/>
              <a:gd name="connsiteX121" fmla="*/ 344056 w 14600238"/>
              <a:gd name="connsiteY121" fmla="*/ 6751884 h 9753600"/>
              <a:gd name="connsiteX122" fmla="*/ 356112 w 14600238"/>
              <a:gd name="connsiteY122" fmla="*/ 6685848 h 9753600"/>
              <a:gd name="connsiteX123" fmla="*/ 309294 w 14600238"/>
              <a:gd name="connsiteY123" fmla="*/ 6705038 h 9753600"/>
              <a:gd name="connsiteX124" fmla="*/ 274536 w 14600238"/>
              <a:gd name="connsiteY124" fmla="*/ 6658185 h 9753600"/>
              <a:gd name="connsiteX125" fmla="*/ 286593 w 14600238"/>
              <a:gd name="connsiteY125" fmla="*/ 6592150 h 9753600"/>
              <a:gd name="connsiteX126" fmla="*/ 345465 w 14600238"/>
              <a:gd name="connsiteY126" fmla="*/ 6506923 h 9753600"/>
              <a:gd name="connsiteX127" fmla="*/ 298651 w 14600238"/>
              <a:gd name="connsiteY127" fmla="*/ 6526110 h 9753600"/>
              <a:gd name="connsiteX128" fmla="*/ 357522 w 14600238"/>
              <a:gd name="connsiteY128" fmla="*/ 6440883 h 9753600"/>
              <a:gd name="connsiteX129" fmla="*/ 275945 w 14600238"/>
              <a:gd name="connsiteY129" fmla="*/ 6413224 h 9753600"/>
              <a:gd name="connsiteX130" fmla="*/ 288001 w 14600238"/>
              <a:gd name="connsiteY130" fmla="*/ 6347180 h 9753600"/>
              <a:gd name="connsiteX131" fmla="*/ 334818 w 14600238"/>
              <a:gd name="connsiteY131" fmla="*/ 6327995 h 9753600"/>
              <a:gd name="connsiteX132" fmla="*/ 358933 w 14600238"/>
              <a:gd name="connsiteY132" fmla="*/ 6195918 h 9753600"/>
              <a:gd name="connsiteX133" fmla="*/ 324173 w 14600238"/>
              <a:gd name="connsiteY133" fmla="*/ 6149066 h 9753600"/>
              <a:gd name="connsiteX134" fmla="*/ 336230 w 14600238"/>
              <a:gd name="connsiteY134" fmla="*/ 6083028 h 9753600"/>
              <a:gd name="connsiteX135" fmla="*/ 348285 w 14600238"/>
              <a:gd name="connsiteY135" fmla="*/ 6016990 h 9753600"/>
              <a:gd name="connsiteX136" fmla="*/ 301471 w 14600238"/>
              <a:gd name="connsiteY136" fmla="*/ 6036175 h 9753600"/>
              <a:gd name="connsiteX137" fmla="*/ 290826 w 14600238"/>
              <a:gd name="connsiteY137" fmla="*/ 5857250 h 9753600"/>
              <a:gd name="connsiteX138" fmla="*/ 302883 w 14600238"/>
              <a:gd name="connsiteY138" fmla="*/ 5791210 h 9753600"/>
              <a:gd name="connsiteX139" fmla="*/ 314941 w 14600238"/>
              <a:gd name="connsiteY139" fmla="*/ 5725168 h 9753600"/>
              <a:gd name="connsiteX140" fmla="*/ 326995 w 14600238"/>
              <a:gd name="connsiteY140" fmla="*/ 5659133 h 9753600"/>
              <a:gd name="connsiteX141" fmla="*/ 373813 w 14600238"/>
              <a:gd name="connsiteY141" fmla="*/ 5639943 h 9753600"/>
              <a:gd name="connsiteX142" fmla="*/ 372305 w 14600238"/>
              <a:gd name="connsiteY142" fmla="*/ 5648202 h 9753600"/>
              <a:gd name="connsiteX143" fmla="*/ 363260 w 14600238"/>
              <a:gd name="connsiteY143" fmla="*/ 5697727 h 9753600"/>
              <a:gd name="connsiteX144" fmla="*/ 361755 w 14600238"/>
              <a:gd name="connsiteY144" fmla="*/ 5705983 h 9753600"/>
              <a:gd name="connsiteX145" fmla="*/ 384457 w 14600238"/>
              <a:gd name="connsiteY145" fmla="*/ 5818877 h 9753600"/>
              <a:gd name="connsiteX146" fmla="*/ 408569 w 14600238"/>
              <a:gd name="connsiteY146" fmla="*/ 5686800 h 9753600"/>
              <a:gd name="connsiteX147" fmla="*/ 455387 w 14600238"/>
              <a:gd name="connsiteY147" fmla="*/ 5667608 h 9753600"/>
              <a:gd name="connsiteX148" fmla="*/ 441444 w 14600238"/>
              <a:gd name="connsiteY148" fmla="*/ 5743963 h 9753600"/>
              <a:gd name="connsiteX149" fmla="*/ 436363 w 14600238"/>
              <a:gd name="connsiteY149" fmla="*/ 5771807 h 9753600"/>
              <a:gd name="connsiteX150" fmla="*/ 436571 w 14600238"/>
              <a:gd name="connsiteY150" fmla="*/ 5770668 h 9753600"/>
              <a:gd name="connsiteX151" fmla="*/ 436360 w 14600238"/>
              <a:gd name="connsiteY151" fmla="*/ 5771824 h 9753600"/>
              <a:gd name="connsiteX152" fmla="*/ 436363 w 14600238"/>
              <a:gd name="connsiteY152" fmla="*/ 5771807 h 9753600"/>
              <a:gd name="connsiteX153" fmla="*/ 435795 w 14600238"/>
              <a:gd name="connsiteY153" fmla="*/ 5774923 h 9753600"/>
              <a:gd name="connsiteX154" fmla="*/ 434286 w 14600238"/>
              <a:gd name="connsiteY154" fmla="*/ 5783177 h 9753600"/>
              <a:gd name="connsiteX155" fmla="*/ 431272 w 14600238"/>
              <a:gd name="connsiteY155" fmla="*/ 5799690 h 9753600"/>
              <a:gd name="connsiteX156" fmla="*/ 453975 w 14600238"/>
              <a:gd name="connsiteY156" fmla="*/ 5912576 h 9753600"/>
              <a:gd name="connsiteX157" fmla="*/ 395104 w 14600238"/>
              <a:gd name="connsiteY157" fmla="*/ 5997801 h 9753600"/>
              <a:gd name="connsiteX158" fmla="*/ 383047 w 14600238"/>
              <a:gd name="connsiteY158" fmla="*/ 6063840 h 9753600"/>
              <a:gd name="connsiteX159" fmla="*/ 429859 w 14600238"/>
              <a:gd name="connsiteY159" fmla="*/ 6044657 h 9753600"/>
              <a:gd name="connsiteX160" fmla="*/ 417806 w 14600238"/>
              <a:gd name="connsiteY160" fmla="*/ 6110689 h 9753600"/>
              <a:gd name="connsiteX161" fmla="*/ 476678 w 14600238"/>
              <a:gd name="connsiteY161" fmla="*/ 6025464 h 9753600"/>
              <a:gd name="connsiteX162" fmla="*/ 466031 w 14600238"/>
              <a:gd name="connsiteY162" fmla="*/ 5846538 h 9753600"/>
              <a:gd name="connsiteX163" fmla="*/ 512846 w 14600238"/>
              <a:gd name="connsiteY163" fmla="*/ 5827351 h 9753600"/>
              <a:gd name="connsiteX164" fmla="*/ 547608 w 14600238"/>
              <a:gd name="connsiteY164" fmla="*/ 5874201 h 9753600"/>
              <a:gd name="connsiteX165" fmla="*/ 559664 w 14600238"/>
              <a:gd name="connsiteY165" fmla="*/ 5808159 h 9753600"/>
              <a:gd name="connsiteX166" fmla="*/ 594424 w 14600238"/>
              <a:gd name="connsiteY166" fmla="*/ 5855012 h 9753600"/>
              <a:gd name="connsiteX167" fmla="*/ 617125 w 14600238"/>
              <a:gd name="connsiteY167" fmla="*/ 5967902 h 9753600"/>
              <a:gd name="connsiteX168" fmla="*/ 688052 w 14600238"/>
              <a:gd name="connsiteY168" fmla="*/ 5816643 h 9753600"/>
              <a:gd name="connsiteX169" fmla="*/ 675995 w 14600238"/>
              <a:gd name="connsiteY169" fmla="*/ 5882679 h 9753600"/>
              <a:gd name="connsiteX170" fmla="*/ 710756 w 14600238"/>
              <a:gd name="connsiteY170" fmla="*/ 5929531 h 9753600"/>
              <a:gd name="connsiteX171" fmla="*/ 769631 w 14600238"/>
              <a:gd name="connsiteY171" fmla="*/ 5844304 h 9753600"/>
              <a:gd name="connsiteX172" fmla="*/ 746929 w 14600238"/>
              <a:gd name="connsiteY172" fmla="*/ 5731412 h 9753600"/>
              <a:gd name="connsiteX173" fmla="*/ 793743 w 14600238"/>
              <a:gd name="connsiteY173" fmla="*/ 5712225 h 9753600"/>
              <a:gd name="connsiteX174" fmla="*/ 805799 w 14600238"/>
              <a:gd name="connsiteY174" fmla="*/ 5646189 h 9753600"/>
              <a:gd name="connsiteX175" fmla="*/ 783098 w 14600238"/>
              <a:gd name="connsiteY175" fmla="*/ 5533295 h 9753600"/>
              <a:gd name="connsiteX176" fmla="*/ 807210 w 14600238"/>
              <a:gd name="connsiteY176" fmla="*/ 5401218 h 9753600"/>
              <a:gd name="connsiteX177" fmla="*/ 795859 w 14600238"/>
              <a:gd name="connsiteY177" fmla="*/ 5344773 h 9753600"/>
              <a:gd name="connsiteX178" fmla="*/ 797438 w 14600238"/>
              <a:gd name="connsiteY178" fmla="*/ 5324271 h 9753600"/>
              <a:gd name="connsiteX179" fmla="*/ 817728 w 14600238"/>
              <a:gd name="connsiteY179" fmla="*/ 5380681 h 9753600"/>
              <a:gd name="connsiteX180" fmla="*/ 841969 w 14600238"/>
              <a:gd name="connsiteY180" fmla="*/ 5448076 h 9753600"/>
              <a:gd name="connsiteX181" fmla="*/ 876730 w 14600238"/>
              <a:gd name="connsiteY181" fmla="*/ 5494922 h 9753600"/>
              <a:gd name="connsiteX182" fmla="*/ 852617 w 14600238"/>
              <a:gd name="connsiteY182" fmla="*/ 5626999 h 9753600"/>
              <a:gd name="connsiteX183" fmla="*/ 946246 w 14600238"/>
              <a:gd name="connsiteY183" fmla="*/ 5588629 h 9753600"/>
              <a:gd name="connsiteX184" fmla="*/ 993064 w 14600238"/>
              <a:gd name="connsiteY184" fmla="*/ 5569437 h 9753600"/>
              <a:gd name="connsiteX185" fmla="*/ 1039880 w 14600238"/>
              <a:gd name="connsiteY185" fmla="*/ 5550254 h 9753600"/>
              <a:gd name="connsiteX186" fmla="*/ 1005121 w 14600238"/>
              <a:gd name="connsiteY186" fmla="*/ 5503398 h 9753600"/>
              <a:gd name="connsiteX187" fmla="*/ 1124279 w 14600238"/>
              <a:gd name="connsiteY187" fmla="*/ 5087978 h 9753600"/>
              <a:gd name="connsiteX188" fmla="*/ 1089516 w 14600238"/>
              <a:gd name="connsiteY188" fmla="*/ 5041128 h 9753600"/>
              <a:gd name="connsiteX189" fmla="*/ 1101573 w 14600238"/>
              <a:gd name="connsiteY189" fmla="*/ 4975088 h 9753600"/>
              <a:gd name="connsiteX190" fmla="*/ 1148391 w 14600238"/>
              <a:gd name="connsiteY190" fmla="*/ 4955903 h 9753600"/>
              <a:gd name="connsiteX191" fmla="*/ 1171093 w 14600238"/>
              <a:gd name="connsiteY191" fmla="*/ 5068793 h 9753600"/>
              <a:gd name="connsiteX192" fmla="*/ 1229961 w 14600238"/>
              <a:gd name="connsiteY192" fmla="*/ 4983572 h 9753600"/>
              <a:gd name="connsiteX193" fmla="*/ 1217909 w 14600238"/>
              <a:gd name="connsiteY193" fmla="*/ 5049606 h 9753600"/>
              <a:gd name="connsiteX194" fmla="*/ 1276779 w 14600238"/>
              <a:gd name="connsiteY194" fmla="*/ 4964381 h 9753600"/>
              <a:gd name="connsiteX195" fmla="*/ 1288837 w 14600238"/>
              <a:gd name="connsiteY195" fmla="*/ 4898341 h 9753600"/>
              <a:gd name="connsiteX196" fmla="*/ 1300894 w 14600238"/>
              <a:gd name="connsiteY196" fmla="*/ 4832303 h 9753600"/>
              <a:gd name="connsiteX197" fmla="*/ 1302401 w 14600238"/>
              <a:gd name="connsiteY197" fmla="*/ 4824045 h 9753600"/>
              <a:gd name="connsiteX198" fmla="*/ 1311443 w 14600238"/>
              <a:gd name="connsiteY198" fmla="*/ 4774518 h 9753600"/>
              <a:gd name="connsiteX199" fmla="*/ 1312950 w 14600238"/>
              <a:gd name="connsiteY199" fmla="*/ 4766264 h 9753600"/>
              <a:gd name="connsiteX200" fmla="*/ 1314360 w 14600238"/>
              <a:gd name="connsiteY200" fmla="*/ 4521300 h 9753600"/>
              <a:gd name="connsiteX201" fmla="*/ 1279604 w 14600238"/>
              <a:gd name="connsiteY201" fmla="*/ 4474446 h 9753600"/>
              <a:gd name="connsiteX202" fmla="*/ 1267546 w 14600238"/>
              <a:gd name="connsiteY202" fmla="*/ 4540484 h 9753600"/>
              <a:gd name="connsiteX203" fmla="*/ 1255490 w 14600238"/>
              <a:gd name="connsiteY203" fmla="*/ 4606521 h 9753600"/>
              <a:gd name="connsiteX204" fmla="*/ 1231376 w 14600238"/>
              <a:gd name="connsiteY204" fmla="*/ 4738601 h 9753600"/>
              <a:gd name="connsiteX205" fmla="*/ 1184562 w 14600238"/>
              <a:gd name="connsiteY205" fmla="*/ 4757788 h 9753600"/>
              <a:gd name="connsiteX206" fmla="*/ 1149801 w 14600238"/>
              <a:gd name="connsiteY206" fmla="*/ 4710938 h 9753600"/>
              <a:gd name="connsiteX207" fmla="*/ 1208673 w 14600238"/>
              <a:gd name="connsiteY207" fmla="*/ 4625709 h 9753600"/>
              <a:gd name="connsiteX208" fmla="*/ 1173911 w 14600238"/>
              <a:gd name="connsiteY208" fmla="*/ 4578862 h 9753600"/>
              <a:gd name="connsiteX209" fmla="*/ 1139153 w 14600238"/>
              <a:gd name="connsiteY209" fmla="*/ 4532008 h 9753600"/>
              <a:gd name="connsiteX210" fmla="*/ 1151212 w 14600238"/>
              <a:gd name="connsiteY210" fmla="*/ 4465968 h 9753600"/>
              <a:gd name="connsiteX211" fmla="*/ 1116451 w 14600238"/>
              <a:gd name="connsiteY211" fmla="*/ 4419120 h 9753600"/>
              <a:gd name="connsiteX212" fmla="*/ 1081692 w 14600238"/>
              <a:gd name="connsiteY212" fmla="*/ 4372268 h 9753600"/>
              <a:gd name="connsiteX213" fmla="*/ 1140566 w 14600238"/>
              <a:gd name="connsiteY213" fmla="*/ 4287042 h 9753600"/>
              <a:gd name="connsiteX214" fmla="*/ 1105804 w 14600238"/>
              <a:gd name="connsiteY214" fmla="*/ 4240192 h 9753600"/>
              <a:gd name="connsiteX215" fmla="*/ 1083100 w 14600238"/>
              <a:gd name="connsiteY215" fmla="*/ 4127307 h 9753600"/>
              <a:gd name="connsiteX216" fmla="*/ 1095160 w 14600238"/>
              <a:gd name="connsiteY216" fmla="*/ 4061263 h 9753600"/>
              <a:gd name="connsiteX217" fmla="*/ 1107216 w 14600238"/>
              <a:gd name="connsiteY217" fmla="*/ 3995225 h 9753600"/>
              <a:gd name="connsiteX218" fmla="*/ 1072458 w 14600238"/>
              <a:gd name="connsiteY218" fmla="*/ 3948371 h 9753600"/>
              <a:gd name="connsiteX219" fmla="*/ 1037695 w 14600238"/>
              <a:gd name="connsiteY219" fmla="*/ 3901525 h 9753600"/>
              <a:gd name="connsiteX220" fmla="*/ 1061812 w 14600238"/>
              <a:gd name="connsiteY220" fmla="*/ 3769445 h 9753600"/>
              <a:gd name="connsiteX221" fmla="*/ 1014995 w 14600238"/>
              <a:gd name="connsiteY221" fmla="*/ 3788634 h 9753600"/>
              <a:gd name="connsiteX222" fmla="*/ 1027052 w 14600238"/>
              <a:gd name="connsiteY222" fmla="*/ 3722593 h 9753600"/>
              <a:gd name="connsiteX223" fmla="*/ 992292 w 14600238"/>
              <a:gd name="connsiteY223" fmla="*/ 3675744 h 9753600"/>
              <a:gd name="connsiteX224" fmla="*/ 1016406 w 14600238"/>
              <a:gd name="connsiteY224" fmla="*/ 3543669 h 9753600"/>
              <a:gd name="connsiteX225" fmla="*/ 969592 w 14600238"/>
              <a:gd name="connsiteY225" fmla="*/ 3562852 h 9753600"/>
              <a:gd name="connsiteX226" fmla="*/ 981647 w 14600238"/>
              <a:gd name="connsiteY226" fmla="*/ 3496815 h 9753600"/>
              <a:gd name="connsiteX227" fmla="*/ 993704 w 14600238"/>
              <a:gd name="connsiteY227" fmla="*/ 3430777 h 9753600"/>
              <a:gd name="connsiteX228" fmla="*/ 1005761 w 14600238"/>
              <a:gd name="connsiteY228" fmla="*/ 3364741 h 9753600"/>
              <a:gd name="connsiteX229" fmla="*/ 1017817 w 14600238"/>
              <a:gd name="connsiteY229" fmla="*/ 3298700 h 9753600"/>
              <a:gd name="connsiteX230" fmla="*/ 983056 w 14600238"/>
              <a:gd name="connsiteY230" fmla="*/ 3251851 h 9753600"/>
              <a:gd name="connsiteX231" fmla="*/ 1041930 w 14600238"/>
              <a:gd name="connsiteY231" fmla="*/ 3166628 h 9753600"/>
              <a:gd name="connsiteX232" fmla="*/ 995114 w 14600238"/>
              <a:gd name="connsiteY232" fmla="*/ 3185814 h 9753600"/>
              <a:gd name="connsiteX233" fmla="*/ 1007170 w 14600238"/>
              <a:gd name="connsiteY233" fmla="*/ 3119774 h 9753600"/>
              <a:gd name="connsiteX234" fmla="*/ 948298 w 14600238"/>
              <a:gd name="connsiteY234" fmla="*/ 3205001 h 9753600"/>
              <a:gd name="connsiteX235" fmla="*/ 972409 w 14600238"/>
              <a:gd name="connsiteY235" fmla="*/ 3072920 h 9753600"/>
              <a:gd name="connsiteX236" fmla="*/ 937650 w 14600238"/>
              <a:gd name="connsiteY236" fmla="*/ 3026073 h 9753600"/>
              <a:gd name="connsiteX237" fmla="*/ 949708 w 14600238"/>
              <a:gd name="connsiteY237" fmla="*/ 2960034 h 9753600"/>
              <a:gd name="connsiteX238" fmla="*/ 961765 w 14600238"/>
              <a:gd name="connsiteY238" fmla="*/ 2893994 h 9753600"/>
              <a:gd name="connsiteX239" fmla="*/ 927006 w 14600238"/>
              <a:gd name="connsiteY239" fmla="*/ 2847144 h 9753600"/>
              <a:gd name="connsiteX240" fmla="*/ 892245 w 14600238"/>
              <a:gd name="connsiteY240" fmla="*/ 2800294 h 9753600"/>
              <a:gd name="connsiteX241" fmla="*/ 951118 w 14600238"/>
              <a:gd name="connsiteY241" fmla="*/ 2715068 h 9753600"/>
              <a:gd name="connsiteX242" fmla="*/ 904303 w 14600238"/>
              <a:gd name="connsiteY242" fmla="*/ 2734252 h 9753600"/>
              <a:gd name="connsiteX243" fmla="*/ 869545 w 14600238"/>
              <a:gd name="connsiteY243" fmla="*/ 2687405 h 9753600"/>
              <a:gd name="connsiteX244" fmla="*/ 893658 w 14600238"/>
              <a:gd name="connsiteY244" fmla="*/ 2555324 h 9753600"/>
              <a:gd name="connsiteX245" fmla="*/ 858900 w 14600238"/>
              <a:gd name="connsiteY245" fmla="*/ 2508473 h 9753600"/>
              <a:gd name="connsiteX246" fmla="*/ 870956 w 14600238"/>
              <a:gd name="connsiteY246" fmla="*/ 2442436 h 9753600"/>
              <a:gd name="connsiteX247" fmla="*/ 883012 w 14600238"/>
              <a:gd name="connsiteY247" fmla="*/ 2376400 h 9753600"/>
              <a:gd name="connsiteX248" fmla="*/ 848251 w 14600238"/>
              <a:gd name="connsiteY248" fmla="*/ 2329546 h 9753600"/>
              <a:gd name="connsiteX249" fmla="*/ 907125 w 14600238"/>
              <a:gd name="connsiteY249" fmla="*/ 2244323 h 9753600"/>
              <a:gd name="connsiteX250" fmla="*/ 825551 w 14600238"/>
              <a:gd name="connsiteY250" fmla="*/ 2216656 h 9753600"/>
              <a:gd name="connsiteX251" fmla="*/ 872365 w 14600238"/>
              <a:gd name="connsiteY251" fmla="*/ 2197471 h 9753600"/>
              <a:gd name="connsiteX252" fmla="*/ 919184 w 14600238"/>
              <a:gd name="connsiteY252" fmla="*/ 2178283 h 9753600"/>
              <a:gd name="connsiteX253" fmla="*/ 931240 w 14600238"/>
              <a:gd name="connsiteY253" fmla="*/ 2112246 h 9753600"/>
              <a:gd name="connsiteX254" fmla="*/ 943295 w 14600238"/>
              <a:gd name="connsiteY254" fmla="*/ 2046206 h 9753600"/>
              <a:gd name="connsiteX255" fmla="*/ 884422 w 14600238"/>
              <a:gd name="connsiteY255" fmla="*/ 2131433 h 9753600"/>
              <a:gd name="connsiteX256" fmla="*/ 792200 w 14600238"/>
              <a:gd name="connsiteY256" fmla="*/ 1924842 h 9753600"/>
              <a:gd name="connsiteX257" fmla="*/ 816313 w 14600238"/>
              <a:gd name="connsiteY257" fmla="*/ 1792763 h 9753600"/>
              <a:gd name="connsiteX258" fmla="*/ 781556 w 14600238"/>
              <a:gd name="connsiteY258" fmla="*/ 1745913 h 9753600"/>
              <a:gd name="connsiteX259" fmla="*/ 840427 w 14600238"/>
              <a:gd name="connsiteY259" fmla="*/ 1660686 h 9753600"/>
              <a:gd name="connsiteX260" fmla="*/ 805668 w 14600238"/>
              <a:gd name="connsiteY260" fmla="*/ 1613837 h 9753600"/>
              <a:gd name="connsiteX261" fmla="*/ 829780 w 14600238"/>
              <a:gd name="connsiteY261" fmla="*/ 1481760 h 9753600"/>
              <a:gd name="connsiteX262" fmla="*/ 795022 w 14600238"/>
              <a:gd name="connsiteY262" fmla="*/ 1434906 h 9753600"/>
              <a:gd name="connsiteX263" fmla="*/ 807077 w 14600238"/>
              <a:gd name="connsiteY263" fmla="*/ 1368869 h 9753600"/>
              <a:gd name="connsiteX264" fmla="*/ 772319 w 14600238"/>
              <a:gd name="connsiteY264" fmla="*/ 1322017 h 9753600"/>
              <a:gd name="connsiteX265" fmla="*/ 749618 w 14600238"/>
              <a:gd name="connsiteY265" fmla="*/ 1209125 h 9753600"/>
              <a:gd name="connsiteX266" fmla="*/ 726913 w 14600238"/>
              <a:gd name="connsiteY266" fmla="*/ 1096240 h 9753600"/>
              <a:gd name="connsiteX267" fmla="*/ 773730 w 14600238"/>
              <a:gd name="connsiteY267" fmla="*/ 1077053 h 9753600"/>
              <a:gd name="connsiteX268" fmla="*/ 820545 w 14600238"/>
              <a:gd name="connsiteY268" fmla="*/ 1057864 h 9753600"/>
              <a:gd name="connsiteX269" fmla="*/ 844661 w 14600238"/>
              <a:gd name="connsiteY269" fmla="*/ 925784 h 9753600"/>
              <a:gd name="connsiteX270" fmla="*/ 891473 w 14600238"/>
              <a:gd name="connsiteY270" fmla="*/ 906600 h 9753600"/>
              <a:gd name="connsiteX271" fmla="*/ 926235 w 14600238"/>
              <a:gd name="connsiteY271" fmla="*/ 953448 h 9753600"/>
              <a:gd name="connsiteX272" fmla="*/ 960995 w 14600238"/>
              <a:gd name="connsiteY272" fmla="*/ 1000300 h 9753600"/>
              <a:gd name="connsiteX273" fmla="*/ 1007810 w 14600238"/>
              <a:gd name="connsiteY273" fmla="*/ 981113 h 9753600"/>
              <a:gd name="connsiteX274" fmla="*/ 1054627 w 14600238"/>
              <a:gd name="connsiteY274" fmla="*/ 961926 h 9753600"/>
              <a:gd name="connsiteX275" fmla="*/ 1030514 w 14600238"/>
              <a:gd name="connsiteY275" fmla="*/ 1094000 h 9753600"/>
              <a:gd name="connsiteX276" fmla="*/ 1089383 w 14600238"/>
              <a:gd name="connsiteY276" fmla="*/ 1008780 h 9753600"/>
              <a:gd name="connsiteX277" fmla="*/ 1148257 w 14600238"/>
              <a:gd name="connsiteY277" fmla="*/ 923553 h 9753600"/>
              <a:gd name="connsiteX278" fmla="*/ 1169168 w 14600238"/>
              <a:gd name="connsiteY278" fmla="*/ 809014 h 9753600"/>
              <a:gd name="connsiteX279" fmla="*/ 1172373 w 14600238"/>
              <a:gd name="connsiteY279" fmla="*/ 791473 h 9753600"/>
              <a:gd name="connsiteX280" fmla="*/ 1196485 w 14600238"/>
              <a:gd name="connsiteY280" fmla="*/ 659398 h 9753600"/>
              <a:gd name="connsiteX281" fmla="*/ 1243299 w 14600238"/>
              <a:gd name="connsiteY281" fmla="*/ 640211 h 9753600"/>
              <a:gd name="connsiteX282" fmla="*/ 1278058 w 14600238"/>
              <a:gd name="connsiteY282" fmla="*/ 687061 h 9753600"/>
              <a:gd name="connsiteX283" fmla="*/ 1255359 w 14600238"/>
              <a:gd name="connsiteY283" fmla="*/ 574170 h 9753600"/>
              <a:gd name="connsiteX284" fmla="*/ 1244711 w 14600238"/>
              <a:gd name="connsiteY284" fmla="*/ 395244 h 9753600"/>
              <a:gd name="connsiteX285" fmla="*/ 1209952 w 14600238"/>
              <a:gd name="connsiteY285" fmla="*/ 348392 h 9753600"/>
              <a:gd name="connsiteX286" fmla="*/ 1222007 w 14600238"/>
              <a:gd name="connsiteY286" fmla="*/ 282352 h 9753600"/>
              <a:gd name="connsiteX287" fmla="*/ 1268825 w 14600238"/>
              <a:gd name="connsiteY287" fmla="*/ 263165 h 9753600"/>
              <a:gd name="connsiteX288" fmla="*/ 1280882 w 14600238"/>
              <a:gd name="connsiteY288" fmla="*/ 197126 h 9753600"/>
              <a:gd name="connsiteX289" fmla="*/ 1339752 w 14600238"/>
              <a:gd name="connsiteY289" fmla="*/ 111902 h 9753600"/>
              <a:gd name="connsiteX290" fmla="*/ 1374511 w 14600238"/>
              <a:gd name="connsiteY290" fmla="*/ 158751 h 9753600"/>
              <a:gd name="connsiteX291" fmla="*/ 1350399 w 14600238"/>
              <a:gd name="connsiteY291" fmla="*/ 290827 h 9753600"/>
              <a:gd name="connsiteX292" fmla="*/ 1385157 w 14600238"/>
              <a:gd name="connsiteY292" fmla="*/ 337683 h 9753600"/>
              <a:gd name="connsiteX293" fmla="*/ 1373101 w 14600238"/>
              <a:gd name="connsiteY293" fmla="*/ 403719 h 9753600"/>
              <a:gd name="connsiteX294" fmla="*/ 1361044 w 14600238"/>
              <a:gd name="connsiteY294" fmla="*/ 469759 h 9753600"/>
              <a:gd name="connsiteX295" fmla="*/ 1395805 w 14600238"/>
              <a:gd name="connsiteY295" fmla="*/ 516607 h 9753600"/>
              <a:gd name="connsiteX296" fmla="*/ 1407860 w 14600238"/>
              <a:gd name="connsiteY296" fmla="*/ 450571 h 9753600"/>
              <a:gd name="connsiteX297" fmla="*/ 1466733 w 14600238"/>
              <a:gd name="connsiteY297" fmla="*/ 365346 h 9753600"/>
              <a:gd name="connsiteX298" fmla="*/ 1454676 w 14600238"/>
              <a:gd name="connsiteY298" fmla="*/ 431382 h 9753600"/>
              <a:gd name="connsiteX299" fmla="*/ 1513549 w 14600238"/>
              <a:gd name="connsiteY299" fmla="*/ 346157 h 9753600"/>
              <a:gd name="connsiteX300" fmla="*/ 1489436 w 14600238"/>
              <a:gd name="connsiteY300" fmla="*/ 478235 h 9753600"/>
              <a:gd name="connsiteX301" fmla="*/ 1524194 w 14600238"/>
              <a:gd name="connsiteY301" fmla="*/ 525084 h 9753600"/>
              <a:gd name="connsiteX302" fmla="*/ 1595126 w 14600238"/>
              <a:gd name="connsiteY302" fmla="*/ 373824 h 9753600"/>
              <a:gd name="connsiteX303" fmla="*/ 1653997 w 14600238"/>
              <a:gd name="connsiteY303" fmla="*/ 288593 h 9753600"/>
              <a:gd name="connsiteX304" fmla="*/ 1619238 w 14600238"/>
              <a:gd name="connsiteY304" fmla="*/ 241746 h 9753600"/>
              <a:gd name="connsiteX305" fmla="*/ 1631292 w 14600238"/>
              <a:gd name="connsiteY305" fmla="*/ 175704 h 9753600"/>
              <a:gd name="connsiteX306" fmla="*/ 1643352 w 14600238"/>
              <a:gd name="connsiteY306" fmla="*/ 109663 h 9753600"/>
              <a:gd name="connsiteX307" fmla="*/ 1690169 w 14600238"/>
              <a:gd name="connsiteY307" fmla="*/ 90476 h 9753600"/>
              <a:gd name="connsiteX308" fmla="*/ 1678111 w 14600238"/>
              <a:gd name="connsiteY308" fmla="*/ 156519 h 9753600"/>
              <a:gd name="connsiteX309" fmla="*/ 1712868 w 14600238"/>
              <a:gd name="connsiteY309" fmla="*/ 203369 h 9753600"/>
              <a:gd name="connsiteX310" fmla="*/ 1724926 w 14600238"/>
              <a:gd name="connsiteY310" fmla="*/ 137329 h 9753600"/>
              <a:gd name="connsiteX311" fmla="*/ 1737713 w 14600238"/>
              <a:gd name="connsiteY311" fmla="*/ 70989 h 9753600"/>
              <a:gd name="connsiteX312" fmla="*/ 1736982 w 14600238"/>
              <a:gd name="connsiteY312" fmla="*/ 71290 h 9753600"/>
              <a:gd name="connsiteX313" fmla="*/ 1738616 w 14600238"/>
              <a:gd name="connsiteY313" fmla="*/ 68925 h 9753600"/>
              <a:gd name="connsiteX314" fmla="*/ 1745850 w 14600238"/>
              <a:gd name="connsiteY314" fmla="*/ 52384 h 9753600"/>
              <a:gd name="connsiteX315" fmla="*/ 1749521 w 14600238"/>
              <a:gd name="connsiteY315" fmla="*/ 53139 h 9753600"/>
              <a:gd name="connsiteX316" fmla="*/ 1771017 w 14600238"/>
              <a:gd name="connsiteY316" fmla="*/ 22021 h 9753600"/>
              <a:gd name="connsiteX317" fmla="*/ 1785376 w 14600238"/>
              <a:gd name="connsiteY317" fmla="*/ 1233 h 975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Lst>
            <a:rect l="l" t="t" r="r" b="b"/>
            <a:pathLst>
              <a:path w="14600238" h="9753600">
                <a:moveTo>
                  <a:pt x="571083" y="7880784"/>
                </a:moveTo>
                <a:cubicBezTo>
                  <a:pt x="605842" y="7927636"/>
                  <a:pt x="605842" y="7927636"/>
                  <a:pt x="605842" y="7927636"/>
                </a:cubicBezTo>
                <a:cubicBezTo>
                  <a:pt x="582433" y="7937229"/>
                  <a:pt x="567803" y="7943220"/>
                  <a:pt x="559025" y="7946822"/>
                </a:cubicBezTo>
                <a:cubicBezTo>
                  <a:pt x="571083" y="7880784"/>
                  <a:pt x="571083" y="7880784"/>
                  <a:pt x="571083" y="7880784"/>
                </a:cubicBezTo>
                <a:close/>
                <a:moveTo>
                  <a:pt x="419809" y="5350932"/>
                </a:moveTo>
                <a:cubicBezTo>
                  <a:pt x="423633" y="5352229"/>
                  <a:pt x="425053" y="5359285"/>
                  <a:pt x="422039" y="5375795"/>
                </a:cubicBezTo>
                <a:cubicBezTo>
                  <a:pt x="409982" y="5441832"/>
                  <a:pt x="397924" y="5507868"/>
                  <a:pt x="385867" y="5573908"/>
                </a:cubicBezTo>
                <a:cubicBezTo>
                  <a:pt x="326995" y="5659133"/>
                  <a:pt x="326995" y="5659133"/>
                  <a:pt x="326995" y="5659133"/>
                </a:cubicBezTo>
                <a:cubicBezTo>
                  <a:pt x="292236" y="5612278"/>
                  <a:pt x="292236" y="5612278"/>
                  <a:pt x="292236" y="5612278"/>
                </a:cubicBezTo>
                <a:cubicBezTo>
                  <a:pt x="351110" y="5527055"/>
                  <a:pt x="351110" y="5527055"/>
                  <a:pt x="351110" y="5527055"/>
                </a:cubicBezTo>
                <a:cubicBezTo>
                  <a:pt x="316350" y="5480205"/>
                  <a:pt x="328407" y="5414167"/>
                  <a:pt x="328407" y="5414167"/>
                </a:cubicBezTo>
                <a:cubicBezTo>
                  <a:pt x="375221" y="5394980"/>
                  <a:pt x="375221" y="5394980"/>
                  <a:pt x="375221" y="5394980"/>
                </a:cubicBezTo>
                <a:cubicBezTo>
                  <a:pt x="375221" y="5394980"/>
                  <a:pt x="408336" y="5347041"/>
                  <a:pt x="419809" y="5350932"/>
                </a:cubicBezTo>
                <a:close/>
                <a:moveTo>
                  <a:pt x="784507" y="5288332"/>
                </a:moveTo>
                <a:cubicBezTo>
                  <a:pt x="793198" y="5300045"/>
                  <a:pt x="796790" y="5310028"/>
                  <a:pt x="797831" y="5319147"/>
                </a:cubicBezTo>
                <a:lnTo>
                  <a:pt x="797438" y="5324271"/>
                </a:lnTo>
                <a:close/>
                <a:moveTo>
                  <a:pt x="971773" y="5211580"/>
                </a:moveTo>
                <a:cubicBezTo>
                  <a:pt x="994475" y="5324468"/>
                  <a:pt x="959716" y="5277618"/>
                  <a:pt x="959716" y="5277618"/>
                </a:cubicBezTo>
                <a:cubicBezTo>
                  <a:pt x="911489" y="5541772"/>
                  <a:pt x="947659" y="5343655"/>
                  <a:pt x="994475" y="5324468"/>
                </a:cubicBezTo>
                <a:cubicBezTo>
                  <a:pt x="935602" y="5409697"/>
                  <a:pt x="911489" y="5541772"/>
                  <a:pt x="958305" y="5522587"/>
                </a:cubicBezTo>
                <a:cubicBezTo>
                  <a:pt x="946246" y="5588629"/>
                  <a:pt x="946246" y="5588629"/>
                  <a:pt x="946246" y="5588629"/>
                </a:cubicBezTo>
                <a:cubicBezTo>
                  <a:pt x="911489" y="5541772"/>
                  <a:pt x="911489" y="5541772"/>
                  <a:pt x="911489" y="5541772"/>
                </a:cubicBezTo>
                <a:cubicBezTo>
                  <a:pt x="935602" y="5409697"/>
                  <a:pt x="935602" y="5409697"/>
                  <a:pt x="935602" y="5409697"/>
                </a:cubicBezTo>
                <a:cubicBezTo>
                  <a:pt x="841969" y="5448076"/>
                  <a:pt x="947659" y="5343655"/>
                  <a:pt x="900843" y="5362843"/>
                </a:cubicBezTo>
                <a:cubicBezTo>
                  <a:pt x="912899" y="5296807"/>
                  <a:pt x="912899" y="5296807"/>
                  <a:pt x="912899" y="5296807"/>
                </a:cubicBezTo>
                <a:cubicBezTo>
                  <a:pt x="971773" y="5211580"/>
                  <a:pt x="959716" y="5277618"/>
                  <a:pt x="971773" y="5211580"/>
                </a:cubicBezTo>
                <a:close/>
                <a:moveTo>
                  <a:pt x="795691" y="1564226"/>
                </a:moveTo>
                <a:cubicBezTo>
                  <a:pt x="796357" y="1567534"/>
                  <a:pt x="799814" y="1584734"/>
                  <a:pt x="802474" y="1597961"/>
                </a:cubicBezTo>
                <a:lnTo>
                  <a:pt x="796090" y="1566211"/>
                </a:lnTo>
                <a:cubicBezTo>
                  <a:pt x="795558" y="1563565"/>
                  <a:pt x="795470" y="1563124"/>
                  <a:pt x="795691" y="1564226"/>
                </a:cubicBezTo>
                <a:close/>
                <a:moveTo>
                  <a:pt x="868773" y="793709"/>
                </a:moveTo>
                <a:cubicBezTo>
                  <a:pt x="903532" y="840559"/>
                  <a:pt x="903532" y="840559"/>
                  <a:pt x="903532" y="840559"/>
                </a:cubicBezTo>
                <a:cubicBezTo>
                  <a:pt x="856716" y="859749"/>
                  <a:pt x="856716" y="859749"/>
                  <a:pt x="856716" y="859749"/>
                </a:cubicBezTo>
                <a:cubicBezTo>
                  <a:pt x="868773" y="793709"/>
                  <a:pt x="868773" y="793709"/>
                  <a:pt x="868773" y="793709"/>
                </a:cubicBezTo>
                <a:close/>
                <a:moveTo>
                  <a:pt x="927646" y="708484"/>
                </a:moveTo>
                <a:cubicBezTo>
                  <a:pt x="950348" y="821373"/>
                  <a:pt x="950348" y="821373"/>
                  <a:pt x="950348" y="821373"/>
                </a:cubicBezTo>
                <a:cubicBezTo>
                  <a:pt x="891473" y="906600"/>
                  <a:pt x="891473" y="906600"/>
                  <a:pt x="891473" y="906600"/>
                </a:cubicBezTo>
                <a:cubicBezTo>
                  <a:pt x="903532" y="840559"/>
                  <a:pt x="903532" y="840559"/>
                  <a:pt x="903532" y="840559"/>
                </a:cubicBezTo>
                <a:cubicBezTo>
                  <a:pt x="915589" y="774523"/>
                  <a:pt x="868773" y="793709"/>
                  <a:pt x="927646" y="708484"/>
                </a:cubicBezTo>
                <a:close/>
                <a:moveTo>
                  <a:pt x="1786228" y="0"/>
                </a:moveTo>
                <a:lnTo>
                  <a:pt x="14600238" y="0"/>
                </a:lnTo>
                <a:lnTo>
                  <a:pt x="14600238" y="9753600"/>
                </a:lnTo>
                <a:lnTo>
                  <a:pt x="0" y="9753600"/>
                </a:lnTo>
                <a:lnTo>
                  <a:pt x="0" y="8873645"/>
                </a:lnTo>
                <a:lnTo>
                  <a:pt x="2045" y="8862442"/>
                </a:lnTo>
                <a:cubicBezTo>
                  <a:pt x="5059" y="8845932"/>
                  <a:pt x="5059" y="8845932"/>
                  <a:pt x="5059" y="8845932"/>
                </a:cubicBezTo>
                <a:cubicBezTo>
                  <a:pt x="41229" y="8647813"/>
                  <a:pt x="41229" y="8647813"/>
                  <a:pt x="41229" y="8647813"/>
                </a:cubicBezTo>
                <a:cubicBezTo>
                  <a:pt x="23849" y="8624389"/>
                  <a:pt x="10814" y="8606821"/>
                  <a:pt x="1038" y="8593645"/>
                </a:cubicBezTo>
                <a:lnTo>
                  <a:pt x="0" y="8592247"/>
                </a:lnTo>
                <a:lnTo>
                  <a:pt x="0" y="8161924"/>
                </a:lnTo>
                <a:lnTo>
                  <a:pt x="4205" y="8138893"/>
                </a:lnTo>
                <a:cubicBezTo>
                  <a:pt x="9291" y="8111032"/>
                  <a:pt x="9291" y="8111032"/>
                  <a:pt x="9291" y="8111032"/>
                </a:cubicBezTo>
                <a:cubicBezTo>
                  <a:pt x="5298" y="8043934"/>
                  <a:pt x="2803" y="8001998"/>
                  <a:pt x="1243" y="7975788"/>
                </a:cubicBezTo>
                <a:lnTo>
                  <a:pt x="0" y="7954903"/>
                </a:lnTo>
                <a:lnTo>
                  <a:pt x="0" y="7111043"/>
                </a:lnTo>
                <a:lnTo>
                  <a:pt x="3120" y="7115248"/>
                </a:lnTo>
                <a:cubicBezTo>
                  <a:pt x="49691" y="7178021"/>
                  <a:pt x="49691" y="7178021"/>
                  <a:pt x="49691" y="7178021"/>
                </a:cubicBezTo>
                <a:cubicBezTo>
                  <a:pt x="37636" y="7244057"/>
                  <a:pt x="37636" y="7244057"/>
                  <a:pt x="37636" y="7244057"/>
                </a:cubicBezTo>
                <a:cubicBezTo>
                  <a:pt x="84450" y="7224866"/>
                  <a:pt x="84450" y="7224866"/>
                  <a:pt x="84450" y="7224866"/>
                </a:cubicBezTo>
                <a:cubicBezTo>
                  <a:pt x="119210" y="7271718"/>
                  <a:pt x="131265" y="7205684"/>
                  <a:pt x="119210" y="7271718"/>
                </a:cubicBezTo>
                <a:cubicBezTo>
                  <a:pt x="107153" y="7337760"/>
                  <a:pt x="107153" y="7337760"/>
                  <a:pt x="107153" y="7337760"/>
                </a:cubicBezTo>
                <a:cubicBezTo>
                  <a:pt x="141914" y="7384608"/>
                  <a:pt x="141914" y="7384608"/>
                  <a:pt x="141914" y="7384608"/>
                </a:cubicBezTo>
                <a:cubicBezTo>
                  <a:pt x="188729" y="7365422"/>
                  <a:pt x="188729" y="7365422"/>
                  <a:pt x="188729" y="7365422"/>
                </a:cubicBezTo>
                <a:cubicBezTo>
                  <a:pt x="176671" y="7431462"/>
                  <a:pt x="176671" y="7431462"/>
                  <a:pt x="176671" y="7431462"/>
                </a:cubicBezTo>
                <a:cubicBezTo>
                  <a:pt x="211432" y="7478306"/>
                  <a:pt x="211432" y="7478306"/>
                  <a:pt x="211432" y="7478306"/>
                </a:cubicBezTo>
                <a:cubicBezTo>
                  <a:pt x="246191" y="7525161"/>
                  <a:pt x="246191" y="7525161"/>
                  <a:pt x="246191" y="7525161"/>
                </a:cubicBezTo>
                <a:cubicBezTo>
                  <a:pt x="268892" y="7638057"/>
                  <a:pt x="268892" y="7638057"/>
                  <a:pt x="268892" y="7638057"/>
                </a:cubicBezTo>
                <a:cubicBezTo>
                  <a:pt x="303652" y="7684907"/>
                  <a:pt x="303652" y="7684907"/>
                  <a:pt x="303652" y="7684907"/>
                </a:cubicBezTo>
                <a:cubicBezTo>
                  <a:pt x="326354" y="7797795"/>
                  <a:pt x="326354" y="7797795"/>
                  <a:pt x="326354" y="7797795"/>
                </a:cubicBezTo>
                <a:cubicBezTo>
                  <a:pt x="373171" y="7778604"/>
                  <a:pt x="373171" y="7778604"/>
                  <a:pt x="373171" y="7778604"/>
                </a:cubicBezTo>
                <a:cubicBezTo>
                  <a:pt x="361114" y="7844641"/>
                  <a:pt x="361114" y="7844641"/>
                  <a:pt x="361114" y="7844641"/>
                </a:cubicBezTo>
                <a:cubicBezTo>
                  <a:pt x="395873" y="7891494"/>
                  <a:pt x="395873" y="7891494"/>
                  <a:pt x="395873" y="7891494"/>
                </a:cubicBezTo>
                <a:cubicBezTo>
                  <a:pt x="430632" y="7938348"/>
                  <a:pt x="430632" y="7938348"/>
                  <a:pt x="430632" y="7938348"/>
                </a:cubicBezTo>
                <a:cubicBezTo>
                  <a:pt x="337000" y="7976723"/>
                  <a:pt x="337000" y="7976723"/>
                  <a:pt x="337000" y="7976723"/>
                </a:cubicBezTo>
                <a:cubicBezTo>
                  <a:pt x="371760" y="8023573"/>
                  <a:pt x="371760" y="8023573"/>
                  <a:pt x="371760" y="8023573"/>
                </a:cubicBezTo>
                <a:cubicBezTo>
                  <a:pt x="359702" y="8089611"/>
                  <a:pt x="359702" y="8089611"/>
                  <a:pt x="359702" y="8089611"/>
                </a:cubicBezTo>
                <a:cubicBezTo>
                  <a:pt x="300831" y="8174836"/>
                  <a:pt x="300831" y="8174836"/>
                  <a:pt x="300831" y="8174836"/>
                </a:cubicBezTo>
                <a:cubicBezTo>
                  <a:pt x="347648" y="8155650"/>
                  <a:pt x="347648" y="8155650"/>
                  <a:pt x="347648" y="8155650"/>
                </a:cubicBezTo>
                <a:cubicBezTo>
                  <a:pt x="406520" y="8070423"/>
                  <a:pt x="394463" y="8136463"/>
                  <a:pt x="394463" y="8136463"/>
                </a:cubicBezTo>
                <a:cubicBezTo>
                  <a:pt x="394463" y="8136463"/>
                  <a:pt x="394463" y="8136463"/>
                  <a:pt x="441281" y="8117276"/>
                </a:cubicBezTo>
                <a:cubicBezTo>
                  <a:pt x="406520" y="8070423"/>
                  <a:pt x="441281" y="8117276"/>
                  <a:pt x="453337" y="8051234"/>
                </a:cubicBezTo>
                <a:cubicBezTo>
                  <a:pt x="524267" y="7899969"/>
                  <a:pt x="524267" y="7899969"/>
                  <a:pt x="524267" y="7899969"/>
                </a:cubicBezTo>
                <a:cubicBezTo>
                  <a:pt x="559025" y="7946822"/>
                  <a:pt x="559025" y="7946822"/>
                  <a:pt x="559025" y="7946822"/>
                </a:cubicBezTo>
                <a:cubicBezTo>
                  <a:pt x="593784" y="7993672"/>
                  <a:pt x="593784" y="7993672"/>
                  <a:pt x="593784" y="7993672"/>
                </a:cubicBezTo>
                <a:cubicBezTo>
                  <a:pt x="593784" y="7993672"/>
                  <a:pt x="593784" y="7993672"/>
                  <a:pt x="581727" y="8059712"/>
                </a:cubicBezTo>
                <a:cubicBezTo>
                  <a:pt x="628545" y="8040520"/>
                  <a:pt x="628545" y="8040520"/>
                  <a:pt x="628545" y="8040520"/>
                </a:cubicBezTo>
                <a:cubicBezTo>
                  <a:pt x="651244" y="8153412"/>
                  <a:pt x="651244" y="8153412"/>
                  <a:pt x="651244" y="8153412"/>
                </a:cubicBezTo>
                <a:cubicBezTo>
                  <a:pt x="639189" y="8219456"/>
                  <a:pt x="639189" y="8219456"/>
                  <a:pt x="639189" y="8219456"/>
                </a:cubicBezTo>
                <a:cubicBezTo>
                  <a:pt x="698060" y="8134227"/>
                  <a:pt x="698060" y="8134227"/>
                  <a:pt x="698060" y="8134227"/>
                </a:cubicBezTo>
                <a:cubicBezTo>
                  <a:pt x="732821" y="8181075"/>
                  <a:pt x="732821" y="8181075"/>
                  <a:pt x="732821" y="8181075"/>
                </a:cubicBezTo>
                <a:cubicBezTo>
                  <a:pt x="722174" y="8002150"/>
                  <a:pt x="722174" y="8002150"/>
                  <a:pt x="722174" y="8002150"/>
                </a:cubicBezTo>
                <a:cubicBezTo>
                  <a:pt x="664713" y="7842407"/>
                  <a:pt x="664713" y="7842407"/>
                  <a:pt x="664713" y="7842407"/>
                </a:cubicBezTo>
                <a:cubicBezTo>
                  <a:pt x="629955" y="7795559"/>
                  <a:pt x="629955" y="7795559"/>
                  <a:pt x="629955" y="7795559"/>
                </a:cubicBezTo>
                <a:cubicBezTo>
                  <a:pt x="642011" y="7729519"/>
                  <a:pt x="642011" y="7729519"/>
                  <a:pt x="642011" y="7729519"/>
                </a:cubicBezTo>
                <a:cubicBezTo>
                  <a:pt x="595194" y="7748709"/>
                  <a:pt x="595194" y="7748709"/>
                  <a:pt x="595194" y="7748709"/>
                </a:cubicBezTo>
                <a:cubicBezTo>
                  <a:pt x="631363" y="7550592"/>
                  <a:pt x="560436" y="7701854"/>
                  <a:pt x="572491" y="7635819"/>
                </a:cubicBezTo>
                <a:cubicBezTo>
                  <a:pt x="525676" y="7655006"/>
                  <a:pt x="525676" y="7655006"/>
                  <a:pt x="525676" y="7655006"/>
                </a:cubicBezTo>
                <a:cubicBezTo>
                  <a:pt x="537734" y="7588966"/>
                  <a:pt x="537734" y="7588966"/>
                  <a:pt x="537734" y="7588966"/>
                </a:cubicBezTo>
                <a:cubicBezTo>
                  <a:pt x="515031" y="7476074"/>
                  <a:pt x="549788" y="7522929"/>
                  <a:pt x="549788" y="7522929"/>
                </a:cubicBezTo>
                <a:cubicBezTo>
                  <a:pt x="584547" y="7569777"/>
                  <a:pt x="584547" y="7569777"/>
                  <a:pt x="584547" y="7569777"/>
                </a:cubicBezTo>
                <a:cubicBezTo>
                  <a:pt x="596605" y="7503735"/>
                  <a:pt x="596605" y="7503735"/>
                  <a:pt x="596605" y="7503735"/>
                </a:cubicBezTo>
                <a:cubicBezTo>
                  <a:pt x="527086" y="7410043"/>
                  <a:pt x="527086" y="7410043"/>
                  <a:pt x="527086" y="7410043"/>
                </a:cubicBezTo>
                <a:cubicBezTo>
                  <a:pt x="504382" y="7297149"/>
                  <a:pt x="469624" y="7250298"/>
                  <a:pt x="434863" y="7203444"/>
                </a:cubicBezTo>
                <a:cubicBezTo>
                  <a:pt x="400108" y="7156593"/>
                  <a:pt x="400108" y="7156593"/>
                  <a:pt x="400108" y="7156593"/>
                </a:cubicBezTo>
                <a:cubicBezTo>
                  <a:pt x="412163" y="7090554"/>
                  <a:pt x="412163" y="7090554"/>
                  <a:pt x="412163" y="7090554"/>
                </a:cubicBezTo>
                <a:cubicBezTo>
                  <a:pt x="365348" y="7109741"/>
                  <a:pt x="365348" y="7109741"/>
                  <a:pt x="365348" y="7109741"/>
                </a:cubicBezTo>
                <a:cubicBezTo>
                  <a:pt x="341233" y="7241823"/>
                  <a:pt x="341233" y="7241823"/>
                  <a:pt x="341233" y="7241823"/>
                </a:cubicBezTo>
                <a:cubicBezTo>
                  <a:pt x="294419" y="7261010"/>
                  <a:pt x="294419" y="7261010"/>
                  <a:pt x="294419" y="7261010"/>
                </a:cubicBezTo>
                <a:cubicBezTo>
                  <a:pt x="247604" y="7280193"/>
                  <a:pt x="247604" y="7280193"/>
                  <a:pt x="247604" y="7280193"/>
                </a:cubicBezTo>
                <a:cubicBezTo>
                  <a:pt x="259658" y="7214158"/>
                  <a:pt x="259658" y="7214158"/>
                  <a:pt x="259658" y="7214158"/>
                </a:cubicBezTo>
                <a:cubicBezTo>
                  <a:pt x="306474" y="7194970"/>
                  <a:pt x="271715" y="7148124"/>
                  <a:pt x="318533" y="7128931"/>
                </a:cubicBezTo>
                <a:cubicBezTo>
                  <a:pt x="377401" y="7043708"/>
                  <a:pt x="377401" y="7043708"/>
                  <a:pt x="377401" y="7043708"/>
                </a:cubicBezTo>
                <a:cubicBezTo>
                  <a:pt x="342645" y="6996855"/>
                  <a:pt x="342645" y="6996855"/>
                  <a:pt x="342645" y="6996855"/>
                </a:cubicBezTo>
                <a:cubicBezTo>
                  <a:pt x="401516" y="6911632"/>
                  <a:pt x="401516" y="6911632"/>
                  <a:pt x="401516" y="6911632"/>
                </a:cubicBezTo>
                <a:cubicBezTo>
                  <a:pt x="389459" y="6977666"/>
                  <a:pt x="389459" y="6977666"/>
                  <a:pt x="389459" y="6977666"/>
                </a:cubicBezTo>
                <a:cubicBezTo>
                  <a:pt x="436278" y="6958476"/>
                  <a:pt x="436278" y="6958476"/>
                  <a:pt x="436278" y="6958476"/>
                </a:cubicBezTo>
                <a:cubicBezTo>
                  <a:pt x="448335" y="6892441"/>
                  <a:pt x="448335" y="6892441"/>
                  <a:pt x="448335" y="6892441"/>
                </a:cubicBezTo>
                <a:cubicBezTo>
                  <a:pt x="413574" y="6845588"/>
                  <a:pt x="413574" y="6845588"/>
                  <a:pt x="413574" y="6845588"/>
                </a:cubicBezTo>
                <a:cubicBezTo>
                  <a:pt x="425630" y="6779555"/>
                  <a:pt x="425630" y="6779555"/>
                  <a:pt x="425630" y="6779555"/>
                </a:cubicBezTo>
                <a:cubicBezTo>
                  <a:pt x="390872" y="6732698"/>
                  <a:pt x="390872" y="6732698"/>
                  <a:pt x="390872" y="6732698"/>
                </a:cubicBezTo>
                <a:cubicBezTo>
                  <a:pt x="402927" y="6666665"/>
                  <a:pt x="402927" y="6666665"/>
                  <a:pt x="402927" y="6666665"/>
                </a:cubicBezTo>
                <a:cubicBezTo>
                  <a:pt x="344056" y="6751884"/>
                  <a:pt x="344056" y="6751884"/>
                  <a:pt x="344056" y="6751884"/>
                </a:cubicBezTo>
                <a:cubicBezTo>
                  <a:pt x="356112" y="6685848"/>
                  <a:pt x="356112" y="6685848"/>
                  <a:pt x="356112" y="6685848"/>
                </a:cubicBezTo>
                <a:cubicBezTo>
                  <a:pt x="309294" y="6705038"/>
                  <a:pt x="309294" y="6705038"/>
                  <a:pt x="309294" y="6705038"/>
                </a:cubicBezTo>
                <a:cubicBezTo>
                  <a:pt x="274536" y="6658185"/>
                  <a:pt x="274536" y="6658185"/>
                  <a:pt x="274536" y="6658185"/>
                </a:cubicBezTo>
                <a:cubicBezTo>
                  <a:pt x="286593" y="6592150"/>
                  <a:pt x="286593" y="6592150"/>
                  <a:pt x="286593" y="6592150"/>
                </a:cubicBezTo>
                <a:cubicBezTo>
                  <a:pt x="345465" y="6506923"/>
                  <a:pt x="345465" y="6506923"/>
                  <a:pt x="345465" y="6506923"/>
                </a:cubicBezTo>
                <a:cubicBezTo>
                  <a:pt x="298651" y="6526110"/>
                  <a:pt x="298651" y="6526110"/>
                  <a:pt x="298651" y="6526110"/>
                </a:cubicBezTo>
                <a:cubicBezTo>
                  <a:pt x="357522" y="6440883"/>
                  <a:pt x="357522" y="6440883"/>
                  <a:pt x="357522" y="6440883"/>
                </a:cubicBezTo>
                <a:cubicBezTo>
                  <a:pt x="275945" y="6413224"/>
                  <a:pt x="275945" y="6413224"/>
                  <a:pt x="275945" y="6413224"/>
                </a:cubicBezTo>
                <a:cubicBezTo>
                  <a:pt x="288001" y="6347180"/>
                  <a:pt x="288001" y="6347180"/>
                  <a:pt x="288001" y="6347180"/>
                </a:cubicBezTo>
                <a:cubicBezTo>
                  <a:pt x="334818" y="6327995"/>
                  <a:pt x="334818" y="6327995"/>
                  <a:pt x="334818" y="6327995"/>
                </a:cubicBezTo>
                <a:cubicBezTo>
                  <a:pt x="336230" y="6083028"/>
                  <a:pt x="346877" y="6261953"/>
                  <a:pt x="358933" y="6195918"/>
                </a:cubicBezTo>
                <a:cubicBezTo>
                  <a:pt x="324173" y="6149066"/>
                  <a:pt x="324173" y="6149066"/>
                  <a:pt x="324173" y="6149066"/>
                </a:cubicBezTo>
                <a:cubicBezTo>
                  <a:pt x="336230" y="6083028"/>
                  <a:pt x="336230" y="6083028"/>
                  <a:pt x="336230" y="6083028"/>
                </a:cubicBezTo>
                <a:cubicBezTo>
                  <a:pt x="348285" y="6016990"/>
                  <a:pt x="348285" y="6016990"/>
                  <a:pt x="348285" y="6016990"/>
                </a:cubicBezTo>
                <a:cubicBezTo>
                  <a:pt x="348285" y="6016990"/>
                  <a:pt x="301471" y="6036175"/>
                  <a:pt x="301471" y="6036175"/>
                </a:cubicBezTo>
                <a:cubicBezTo>
                  <a:pt x="290826" y="5857250"/>
                  <a:pt x="290826" y="5857250"/>
                  <a:pt x="290826" y="5857250"/>
                </a:cubicBezTo>
                <a:cubicBezTo>
                  <a:pt x="302883" y="5791210"/>
                  <a:pt x="302883" y="5791210"/>
                  <a:pt x="302883" y="5791210"/>
                </a:cubicBezTo>
                <a:cubicBezTo>
                  <a:pt x="314941" y="5725168"/>
                  <a:pt x="314941" y="5725168"/>
                  <a:pt x="314941" y="5725168"/>
                </a:cubicBezTo>
                <a:cubicBezTo>
                  <a:pt x="326995" y="5659133"/>
                  <a:pt x="326995" y="5659133"/>
                  <a:pt x="326995" y="5659133"/>
                </a:cubicBezTo>
                <a:cubicBezTo>
                  <a:pt x="373813" y="5639943"/>
                  <a:pt x="373813" y="5639943"/>
                  <a:pt x="373813" y="5639943"/>
                </a:cubicBezTo>
                <a:cubicBezTo>
                  <a:pt x="373813" y="5639943"/>
                  <a:pt x="373813" y="5639943"/>
                  <a:pt x="372305" y="5648202"/>
                </a:cubicBezTo>
                <a:lnTo>
                  <a:pt x="363260" y="5697727"/>
                </a:lnTo>
                <a:lnTo>
                  <a:pt x="361755" y="5705983"/>
                </a:lnTo>
                <a:cubicBezTo>
                  <a:pt x="384457" y="5818877"/>
                  <a:pt x="384457" y="5818877"/>
                  <a:pt x="384457" y="5818877"/>
                </a:cubicBezTo>
                <a:cubicBezTo>
                  <a:pt x="385867" y="5573908"/>
                  <a:pt x="384457" y="5818877"/>
                  <a:pt x="408569" y="5686800"/>
                </a:cubicBezTo>
                <a:cubicBezTo>
                  <a:pt x="455387" y="5667608"/>
                  <a:pt x="455387" y="5667608"/>
                  <a:pt x="455387" y="5667608"/>
                </a:cubicBezTo>
                <a:cubicBezTo>
                  <a:pt x="449359" y="5700627"/>
                  <a:pt x="444836" y="5725394"/>
                  <a:pt x="441444" y="5743963"/>
                </a:cubicBezTo>
                <a:lnTo>
                  <a:pt x="436363" y="5771807"/>
                </a:lnTo>
                <a:lnTo>
                  <a:pt x="436571" y="5770668"/>
                </a:lnTo>
                <a:cubicBezTo>
                  <a:pt x="436689" y="5770022"/>
                  <a:pt x="436642" y="5770279"/>
                  <a:pt x="436360" y="5771824"/>
                </a:cubicBezTo>
                <a:lnTo>
                  <a:pt x="436363" y="5771807"/>
                </a:lnTo>
                <a:lnTo>
                  <a:pt x="435795" y="5774923"/>
                </a:lnTo>
                <a:lnTo>
                  <a:pt x="434286" y="5783177"/>
                </a:lnTo>
                <a:lnTo>
                  <a:pt x="431272" y="5799690"/>
                </a:lnTo>
                <a:cubicBezTo>
                  <a:pt x="453975" y="5912576"/>
                  <a:pt x="453975" y="5912576"/>
                  <a:pt x="453975" y="5912576"/>
                </a:cubicBezTo>
                <a:cubicBezTo>
                  <a:pt x="395104" y="5997801"/>
                  <a:pt x="395104" y="5997801"/>
                  <a:pt x="395104" y="5997801"/>
                </a:cubicBezTo>
                <a:cubicBezTo>
                  <a:pt x="383047" y="6063840"/>
                  <a:pt x="383047" y="6063840"/>
                  <a:pt x="383047" y="6063840"/>
                </a:cubicBezTo>
                <a:cubicBezTo>
                  <a:pt x="429859" y="6044657"/>
                  <a:pt x="429859" y="6044657"/>
                  <a:pt x="429859" y="6044657"/>
                </a:cubicBezTo>
                <a:cubicBezTo>
                  <a:pt x="417806" y="6110689"/>
                  <a:pt x="417806" y="6110689"/>
                  <a:pt x="417806" y="6110689"/>
                </a:cubicBezTo>
                <a:cubicBezTo>
                  <a:pt x="476678" y="6025464"/>
                  <a:pt x="476678" y="6025464"/>
                  <a:pt x="476678" y="6025464"/>
                </a:cubicBezTo>
                <a:cubicBezTo>
                  <a:pt x="466031" y="5846538"/>
                  <a:pt x="466031" y="5846538"/>
                  <a:pt x="466031" y="5846538"/>
                </a:cubicBezTo>
                <a:cubicBezTo>
                  <a:pt x="512846" y="5827351"/>
                  <a:pt x="512846" y="5827351"/>
                  <a:pt x="512846" y="5827351"/>
                </a:cubicBezTo>
                <a:cubicBezTo>
                  <a:pt x="547608" y="5874201"/>
                  <a:pt x="547608" y="5874201"/>
                  <a:pt x="547608" y="5874201"/>
                </a:cubicBezTo>
                <a:lnTo>
                  <a:pt x="559664" y="5808159"/>
                </a:lnTo>
                <a:cubicBezTo>
                  <a:pt x="547608" y="5874201"/>
                  <a:pt x="594424" y="5855012"/>
                  <a:pt x="594424" y="5855012"/>
                </a:cubicBezTo>
                <a:cubicBezTo>
                  <a:pt x="582366" y="5921053"/>
                  <a:pt x="629184" y="5901864"/>
                  <a:pt x="617125" y="5967902"/>
                </a:cubicBezTo>
                <a:cubicBezTo>
                  <a:pt x="688052" y="5816643"/>
                  <a:pt x="688052" y="5816643"/>
                  <a:pt x="688052" y="5816643"/>
                </a:cubicBezTo>
                <a:cubicBezTo>
                  <a:pt x="675995" y="5882679"/>
                  <a:pt x="675995" y="5882679"/>
                  <a:pt x="675995" y="5882679"/>
                </a:cubicBezTo>
                <a:cubicBezTo>
                  <a:pt x="710756" y="5929531"/>
                  <a:pt x="710756" y="5929531"/>
                  <a:pt x="710756" y="5929531"/>
                </a:cubicBezTo>
                <a:cubicBezTo>
                  <a:pt x="769631" y="5844304"/>
                  <a:pt x="769631" y="5844304"/>
                  <a:pt x="769631" y="5844304"/>
                </a:cubicBezTo>
                <a:cubicBezTo>
                  <a:pt x="746929" y="5731412"/>
                  <a:pt x="746929" y="5731412"/>
                  <a:pt x="746929" y="5731412"/>
                </a:cubicBezTo>
                <a:cubicBezTo>
                  <a:pt x="793743" y="5712225"/>
                  <a:pt x="793743" y="5712225"/>
                  <a:pt x="793743" y="5712225"/>
                </a:cubicBezTo>
                <a:cubicBezTo>
                  <a:pt x="793743" y="5712225"/>
                  <a:pt x="805799" y="5646189"/>
                  <a:pt x="805799" y="5646189"/>
                </a:cubicBezTo>
                <a:cubicBezTo>
                  <a:pt x="758984" y="5665376"/>
                  <a:pt x="771039" y="5599337"/>
                  <a:pt x="783098" y="5533295"/>
                </a:cubicBezTo>
                <a:cubicBezTo>
                  <a:pt x="795155" y="5467259"/>
                  <a:pt x="795155" y="5467259"/>
                  <a:pt x="807210" y="5401218"/>
                </a:cubicBezTo>
                <a:cubicBezTo>
                  <a:pt x="789832" y="5377795"/>
                  <a:pt x="792846" y="5361287"/>
                  <a:pt x="795859" y="5344773"/>
                </a:cubicBezTo>
                <a:lnTo>
                  <a:pt x="797438" y="5324271"/>
                </a:lnTo>
                <a:lnTo>
                  <a:pt x="817728" y="5380681"/>
                </a:lnTo>
                <a:cubicBezTo>
                  <a:pt x="841969" y="5448076"/>
                  <a:pt x="841969" y="5448076"/>
                  <a:pt x="841969" y="5448076"/>
                </a:cubicBezTo>
                <a:cubicBezTo>
                  <a:pt x="876730" y="5494922"/>
                  <a:pt x="876730" y="5494922"/>
                  <a:pt x="876730" y="5494922"/>
                </a:cubicBezTo>
                <a:cubicBezTo>
                  <a:pt x="852617" y="5626999"/>
                  <a:pt x="852617" y="5626999"/>
                  <a:pt x="852617" y="5626999"/>
                </a:cubicBezTo>
                <a:cubicBezTo>
                  <a:pt x="946246" y="5588629"/>
                  <a:pt x="946246" y="5588629"/>
                  <a:pt x="946246" y="5588629"/>
                </a:cubicBezTo>
                <a:cubicBezTo>
                  <a:pt x="993064" y="5569437"/>
                  <a:pt x="993064" y="5569437"/>
                  <a:pt x="993064" y="5569437"/>
                </a:cubicBezTo>
                <a:cubicBezTo>
                  <a:pt x="1039880" y="5550254"/>
                  <a:pt x="1039880" y="5550254"/>
                  <a:pt x="1039880" y="5550254"/>
                </a:cubicBezTo>
                <a:cubicBezTo>
                  <a:pt x="1039880" y="5550254"/>
                  <a:pt x="1051939" y="5484208"/>
                  <a:pt x="1005121" y="5503398"/>
                </a:cubicBezTo>
                <a:cubicBezTo>
                  <a:pt x="1124279" y="5087978"/>
                  <a:pt x="1124279" y="5087978"/>
                  <a:pt x="1124279" y="5087978"/>
                </a:cubicBezTo>
                <a:cubicBezTo>
                  <a:pt x="1089516" y="5041128"/>
                  <a:pt x="1089516" y="5041128"/>
                  <a:pt x="1089516" y="5041128"/>
                </a:cubicBezTo>
                <a:cubicBezTo>
                  <a:pt x="1101573" y="4975088"/>
                  <a:pt x="1101573" y="4975088"/>
                  <a:pt x="1101573" y="4975088"/>
                </a:cubicBezTo>
                <a:cubicBezTo>
                  <a:pt x="1148391" y="4955903"/>
                  <a:pt x="1148391" y="4955903"/>
                  <a:pt x="1148391" y="4955903"/>
                </a:cubicBezTo>
                <a:cubicBezTo>
                  <a:pt x="1171093" y="5068793"/>
                  <a:pt x="1171093" y="5068793"/>
                  <a:pt x="1171093" y="5068793"/>
                </a:cubicBezTo>
                <a:cubicBezTo>
                  <a:pt x="1229961" y="4983572"/>
                  <a:pt x="1229961" y="4983572"/>
                  <a:pt x="1229961" y="4983572"/>
                </a:cubicBezTo>
                <a:cubicBezTo>
                  <a:pt x="1217909" y="5049606"/>
                  <a:pt x="1217909" y="5049606"/>
                  <a:pt x="1217909" y="5049606"/>
                </a:cubicBezTo>
                <a:cubicBezTo>
                  <a:pt x="1276779" y="4964381"/>
                  <a:pt x="1276779" y="4964381"/>
                  <a:pt x="1276779" y="4964381"/>
                </a:cubicBezTo>
                <a:cubicBezTo>
                  <a:pt x="1229961" y="4983572"/>
                  <a:pt x="1288837" y="4898341"/>
                  <a:pt x="1288837" y="4898341"/>
                </a:cubicBezTo>
                <a:cubicBezTo>
                  <a:pt x="1300894" y="4832303"/>
                  <a:pt x="1300894" y="4832303"/>
                  <a:pt x="1300894" y="4832303"/>
                </a:cubicBezTo>
                <a:lnTo>
                  <a:pt x="1302401" y="4824045"/>
                </a:lnTo>
                <a:lnTo>
                  <a:pt x="1311443" y="4774518"/>
                </a:lnTo>
                <a:cubicBezTo>
                  <a:pt x="1312950" y="4766264"/>
                  <a:pt x="1312950" y="4766264"/>
                  <a:pt x="1312950" y="4766264"/>
                </a:cubicBezTo>
                <a:cubicBezTo>
                  <a:pt x="1314360" y="4521300"/>
                  <a:pt x="1314360" y="4521300"/>
                  <a:pt x="1314360" y="4521300"/>
                </a:cubicBezTo>
                <a:cubicBezTo>
                  <a:pt x="1279604" y="4474446"/>
                  <a:pt x="1279604" y="4474446"/>
                  <a:pt x="1279604" y="4474446"/>
                </a:cubicBezTo>
                <a:cubicBezTo>
                  <a:pt x="1220730" y="4559671"/>
                  <a:pt x="1326419" y="4455259"/>
                  <a:pt x="1267546" y="4540484"/>
                </a:cubicBezTo>
                <a:cubicBezTo>
                  <a:pt x="1255490" y="4606521"/>
                  <a:pt x="1255490" y="4606521"/>
                  <a:pt x="1255490" y="4606521"/>
                </a:cubicBezTo>
                <a:cubicBezTo>
                  <a:pt x="1231376" y="4738601"/>
                  <a:pt x="1231376" y="4738601"/>
                  <a:pt x="1231376" y="4738601"/>
                </a:cubicBezTo>
                <a:cubicBezTo>
                  <a:pt x="1184562" y="4757788"/>
                  <a:pt x="1184562" y="4757788"/>
                  <a:pt x="1184562" y="4757788"/>
                </a:cubicBezTo>
                <a:cubicBezTo>
                  <a:pt x="1149801" y="4710938"/>
                  <a:pt x="1149801" y="4710938"/>
                  <a:pt x="1149801" y="4710938"/>
                </a:cubicBezTo>
                <a:cubicBezTo>
                  <a:pt x="1208673" y="4625709"/>
                  <a:pt x="1208673" y="4625709"/>
                  <a:pt x="1208673" y="4625709"/>
                </a:cubicBezTo>
                <a:cubicBezTo>
                  <a:pt x="1173911" y="4578862"/>
                  <a:pt x="1173911" y="4578862"/>
                  <a:pt x="1173911" y="4578862"/>
                </a:cubicBezTo>
                <a:cubicBezTo>
                  <a:pt x="1127096" y="4598048"/>
                  <a:pt x="1139153" y="4532008"/>
                  <a:pt x="1139153" y="4532008"/>
                </a:cubicBezTo>
                <a:cubicBezTo>
                  <a:pt x="1151212" y="4465968"/>
                  <a:pt x="1151212" y="4465968"/>
                  <a:pt x="1151212" y="4465968"/>
                </a:cubicBezTo>
                <a:cubicBezTo>
                  <a:pt x="1116451" y="4419120"/>
                  <a:pt x="1116451" y="4419120"/>
                  <a:pt x="1116451" y="4419120"/>
                </a:cubicBezTo>
                <a:cubicBezTo>
                  <a:pt x="1081692" y="4372268"/>
                  <a:pt x="1081692" y="4372268"/>
                  <a:pt x="1081692" y="4372268"/>
                </a:cubicBezTo>
                <a:cubicBezTo>
                  <a:pt x="1140566" y="4287042"/>
                  <a:pt x="1140566" y="4287042"/>
                  <a:pt x="1140566" y="4287042"/>
                </a:cubicBezTo>
                <a:cubicBezTo>
                  <a:pt x="1105804" y="4240192"/>
                  <a:pt x="1105804" y="4240192"/>
                  <a:pt x="1105804" y="4240192"/>
                </a:cubicBezTo>
                <a:cubicBezTo>
                  <a:pt x="1083100" y="4127307"/>
                  <a:pt x="1083100" y="4127307"/>
                  <a:pt x="1083100" y="4127307"/>
                </a:cubicBezTo>
                <a:cubicBezTo>
                  <a:pt x="1095160" y="4061263"/>
                  <a:pt x="1095160" y="4061263"/>
                  <a:pt x="1095160" y="4061263"/>
                </a:cubicBezTo>
                <a:cubicBezTo>
                  <a:pt x="1107216" y="3995225"/>
                  <a:pt x="1107216" y="3995225"/>
                  <a:pt x="1107216" y="3995225"/>
                </a:cubicBezTo>
                <a:cubicBezTo>
                  <a:pt x="1072458" y="3948371"/>
                  <a:pt x="1072458" y="3948371"/>
                  <a:pt x="1072458" y="3948371"/>
                </a:cubicBezTo>
                <a:cubicBezTo>
                  <a:pt x="1037695" y="3901525"/>
                  <a:pt x="1037695" y="3901525"/>
                  <a:pt x="1037695" y="3901525"/>
                </a:cubicBezTo>
                <a:cubicBezTo>
                  <a:pt x="1061812" y="3769445"/>
                  <a:pt x="1061812" y="3769445"/>
                  <a:pt x="1061812" y="3769445"/>
                </a:cubicBezTo>
                <a:cubicBezTo>
                  <a:pt x="1014995" y="3788634"/>
                  <a:pt x="1014995" y="3788634"/>
                  <a:pt x="1014995" y="3788634"/>
                </a:cubicBezTo>
                <a:cubicBezTo>
                  <a:pt x="1027052" y="3722593"/>
                  <a:pt x="1027052" y="3722593"/>
                  <a:pt x="1027052" y="3722593"/>
                </a:cubicBezTo>
                <a:cubicBezTo>
                  <a:pt x="992292" y="3675744"/>
                  <a:pt x="992292" y="3675744"/>
                  <a:pt x="992292" y="3675744"/>
                </a:cubicBezTo>
                <a:cubicBezTo>
                  <a:pt x="1016406" y="3543669"/>
                  <a:pt x="1016406" y="3543669"/>
                  <a:pt x="1016406" y="3543669"/>
                </a:cubicBezTo>
                <a:cubicBezTo>
                  <a:pt x="969592" y="3562852"/>
                  <a:pt x="969592" y="3562852"/>
                  <a:pt x="969592" y="3562852"/>
                </a:cubicBezTo>
                <a:cubicBezTo>
                  <a:pt x="981647" y="3496815"/>
                  <a:pt x="981647" y="3496815"/>
                  <a:pt x="981647" y="3496815"/>
                </a:cubicBezTo>
                <a:cubicBezTo>
                  <a:pt x="993704" y="3430777"/>
                  <a:pt x="993704" y="3430777"/>
                  <a:pt x="993704" y="3430777"/>
                </a:cubicBezTo>
                <a:cubicBezTo>
                  <a:pt x="1005761" y="3364741"/>
                  <a:pt x="1005761" y="3364741"/>
                  <a:pt x="1005761" y="3364741"/>
                </a:cubicBezTo>
                <a:cubicBezTo>
                  <a:pt x="1017817" y="3298700"/>
                  <a:pt x="1017817" y="3298700"/>
                  <a:pt x="1017817" y="3298700"/>
                </a:cubicBezTo>
                <a:cubicBezTo>
                  <a:pt x="983056" y="3251851"/>
                  <a:pt x="983056" y="3251851"/>
                  <a:pt x="983056" y="3251851"/>
                </a:cubicBezTo>
                <a:cubicBezTo>
                  <a:pt x="1041930" y="3166628"/>
                  <a:pt x="1041930" y="3166628"/>
                  <a:pt x="1041930" y="3166628"/>
                </a:cubicBezTo>
                <a:cubicBezTo>
                  <a:pt x="995114" y="3185814"/>
                  <a:pt x="995114" y="3185814"/>
                  <a:pt x="995114" y="3185814"/>
                </a:cubicBezTo>
                <a:cubicBezTo>
                  <a:pt x="1007170" y="3119774"/>
                  <a:pt x="1007170" y="3119774"/>
                  <a:pt x="1007170" y="3119774"/>
                </a:cubicBezTo>
                <a:cubicBezTo>
                  <a:pt x="995114" y="3185814"/>
                  <a:pt x="960353" y="3138963"/>
                  <a:pt x="948298" y="3205001"/>
                </a:cubicBezTo>
                <a:cubicBezTo>
                  <a:pt x="972409" y="3072920"/>
                  <a:pt x="972409" y="3072920"/>
                  <a:pt x="972409" y="3072920"/>
                </a:cubicBezTo>
                <a:cubicBezTo>
                  <a:pt x="937650" y="3026073"/>
                  <a:pt x="937650" y="3026073"/>
                  <a:pt x="937650" y="3026073"/>
                </a:cubicBezTo>
                <a:cubicBezTo>
                  <a:pt x="937650" y="3026073"/>
                  <a:pt x="949708" y="2960034"/>
                  <a:pt x="949708" y="2960034"/>
                </a:cubicBezTo>
                <a:cubicBezTo>
                  <a:pt x="961765" y="2893994"/>
                  <a:pt x="961765" y="2893994"/>
                  <a:pt x="961765" y="2893994"/>
                </a:cubicBezTo>
                <a:cubicBezTo>
                  <a:pt x="927006" y="2847144"/>
                  <a:pt x="927006" y="2847144"/>
                  <a:pt x="927006" y="2847144"/>
                </a:cubicBezTo>
                <a:cubicBezTo>
                  <a:pt x="892245" y="2800294"/>
                  <a:pt x="892245" y="2800294"/>
                  <a:pt x="892245" y="2800294"/>
                </a:cubicBezTo>
                <a:cubicBezTo>
                  <a:pt x="951118" y="2715068"/>
                  <a:pt x="951118" y="2715068"/>
                  <a:pt x="951118" y="2715068"/>
                </a:cubicBezTo>
                <a:cubicBezTo>
                  <a:pt x="904303" y="2734252"/>
                  <a:pt x="904303" y="2734252"/>
                  <a:pt x="904303" y="2734252"/>
                </a:cubicBezTo>
                <a:cubicBezTo>
                  <a:pt x="869545" y="2687405"/>
                  <a:pt x="869545" y="2687405"/>
                  <a:pt x="869545" y="2687405"/>
                </a:cubicBezTo>
                <a:cubicBezTo>
                  <a:pt x="893658" y="2555324"/>
                  <a:pt x="893658" y="2555324"/>
                  <a:pt x="893658" y="2555324"/>
                </a:cubicBezTo>
                <a:cubicBezTo>
                  <a:pt x="858900" y="2508473"/>
                  <a:pt x="858900" y="2508473"/>
                  <a:pt x="858900" y="2508473"/>
                </a:cubicBezTo>
                <a:cubicBezTo>
                  <a:pt x="858900" y="2508473"/>
                  <a:pt x="858900" y="2508473"/>
                  <a:pt x="870956" y="2442436"/>
                </a:cubicBezTo>
                <a:cubicBezTo>
                  <a:pt x="883012" y="2376400"/>
                  <a:pt x="883012" y="2376400"/>
                  <a:pt x="883012" y="2376400"/>
                </a:cubicBezTo>
                <a:cubicBezTo>
                  <a:pt x="848251" y="2329546"/>
                  <a:pt x="848251" y="2329546"/>
                  <a:pt x="848251" y="2329546"/>
                </a:cubicBezTo>
                <a:cubicBezTo>
                  <a:pt x="907125" y="2244323"/>
                  <a:pt x="907125" y="2244323"/>
                  <a:pt x="907125" y="2244323"/>
                </a:cubicBezTo>
                <a:cubicBezTo>
                  <a:pt x="825551" y="2216656"/>
                  <a:pt x="825551" y="2216656"/>
                  <a:pt x="825551" y="2216656"/>
                </a:cubicBezTo>
                <a:cubicBezTo>
                  <a:pt x="872365" y="2197471"/>
                  <a:pt x="872365" y="2197471"/>
                  <a:pt x="872365" y="2197471"/>
                </a:cubicBezTo>
                <a:cubicBezTo>
                  <a:pt x="919184" y="2178283"/>
                  <a:pt x="919184" y="2178283"/>
                  <a:pt x="919184" y="2178283"/>
                </a:cubicBezTo>
                <a:cubicBezTo>
                  <a:pt x="931240" y="2112246"/>
                  <a:pt x="931240" y="2112246"/>
                  <a:pt x="931240" y="2112246"/>
                </a:cubicBezTo>
                <a:cubicBezTo>
                  <a:pt x="943295" y="2046206"/>
                  <a:pt x="943295" y="2046206"/>
                  <a:pt x="943295" y="2046206"/>
                </a:cubicBezTo>
                <a:cubicBezTo>
                  <a:pt x="896477" y="2065396"/>
                  <a:pt x="896477" y="2065396"/>
                  <a:pt x="884422" y="2131433"/>
                </a:cubicBezTo>
                <a:cubicBezTo>
                  <a:pt x="792200" y="1924842"/>
                  <a:pt x="792200" y="1924842"/>
                  <a:pt x="792200" y="1924842"/>
                </a:cubicBezTo>
                <a:cubicBezTo>
                  <a:pt x="804258" y="1858801"/>
                  <a:pt x="816313" y="1792763"/>
                  <a:pt x="816313" y="1792763"/>
                </a:cubicBezTo>
                <a:cubicBezTo>
                  <a:pt x="781556" y="1745913"/>
                  <a:pt x="781556" y="1745913"/>
                  <a:pt x="781556" y="1745913"/>
                </a:cubicBezTo>
                <a:cubicBezTo>
                  <a:pt x="840427" y="1660686"/>
                  <a:pt x="840427" y="1660686"/>
                  <a:pt x="840427" y="1660686"/>
                </a:cubicBezTo>
                <a:cubicBezTo>
                  <a:pt x="805668" y="1613837"/>
                  <a:pt x="805668" y="1613837"/>
                  <a:pt x="805668" y="1613837"/>
                </a:cubicBezTo>
                <a:cubicBezTo>
                  <a:pt x="829780" y="1481760"/>
                  <a:pt x="829780" y="1481760"/>
                  <a:pt x="829780" y="1481760"/>
                </a:cubicBezTo>
                <a:cubicBezTo>
                  <a:pt x="795022" y="1434906"/>
                  <a:pt x="795022" y="1434906"/>
                  <a:pt x="795022" y="1434906"/>
                </a:cubicBezTo>
                <a:cubicBezTo>
                  <a:pt x="807077" y="1368869"/>
                  <a:pt x="807077" y="1368869"/>
                  <a:pt x="807077" y="1368869"/>
                </a:cubicBezTo>
                <a:cubicBezTo>
                  <a:pt x="748207" y="1454093"/>
                  <a:pt x="760263" y="1388057"/>
                  <a:pt x="772319" y="1322017"/>
                </a:cubicBezTo>
                <a:cubicBezTo>
                  <a:pt x="784377" y="1255979"/>
                  <a:pt x="737559" y="1275168"/>
                  <a:pt x="749618" y="1209125"/>
                </a:cubicBezTo>
                <a:cubicBezTo>
                  <a:pt x="726913" y="1096240"/>
                  <a:pt x="726913" y="1096240"/>
                  <a:pt x="726913" y="1096240"/>
                </a:cubicBezTo>
                <a:cubicBezTo>
                  <a:pt x="773730" y="1077053"/>
                  <a:pt x="773730" y="1077053"/>
                  <a:pt x="773730" y="1077053"/>
                </a:cubicBezTo>
                <a:cubicBezTo>
                  <a:pt x="820545" y="1057864"/>
                  <a:pt x="820545" y="1057864"/>
                  <a:pt x="820545" y="1057864"/>
                </a:cubicBezTo>
                <a:cubicBezTo>
                  <a:pt x="844661" y="925784"/>
                  <a:pt x="844661" y="925784"/>
                  <a:pt x="844661" y="925784"/>
                </a:cubicBezTo>
                <a:cubicBezTo>
                  <a:pt x="891473" y="906600"/>
                  <a:pt x="891473" y="906600"/>
                  <a:pt x="891473" y="906600"/>
                </a:cubicBezTo>
                <a:cubicBezTo>
                  <a:pt x="926235" y="953448"/>
                  <a:pt x="926235" y="953448"/>
                  <a:pt x="926235" y="953448"/>
                </a:cubicBezTo>
                <a:cubicBezTo>
                  <a:pt x="960995" y="1000300"/>
                  <a:pt x="960995" y="1000300"/>
                  <a:pt x="960995" y="1000300"/>
                </a:cubicBezTo>
                <a:cubicBezTo>
                  <a:pt x="1007810" y="981113"/>
                  <a:pt x="1007810" y="981113"/>
                  <a:pt x="1007810" y="981113"/>
                </a:cubicBezTo>
                <a:cubicBezTo>
                  <a:pt x="1054627" y="961926"/>
                  <a:pt x="1054627" y="961926"/>
                  <a:pt x="1054627" y="961926"/>
                </a:cubicBezTo>
                <a:cubicBezTo>
                  <a:pt x="1030514" y="1094000"/>
                  <a:pt x="1030514" y="1094000"/>
                  <a:pt x="1030514" y="1094000"/>
                </a:cubicBezTo>
                <a:cubicBezTo>
                  <a:pt x="1089383" y="1008780"/>
                  <a:pt x="1089383" y="1008780"/>
                  <a:pt x="1089383" y="1008780"/>
                </a:cubicBezTo>
                <a:cubicBezTo>
                  <a:pt x="1148257" y="923553"/>
                  <a:pt x="1148257" y="923553"/>
                  <a:pt x="1148257" y="923553"/>
                </a:cubicBezTo>
                <a:cubicBezTo>
                  <a:pt x="1157300" y="874022"/>
                  <a:pt x="1164081" y="836875"/>
                  <a:pt x="1169168" y="809014"/>
                </a:cubicBezTo>
                <a:lnTo>
                  <a:pt x="1172373" y="791473"/>
                </a:lnTo>
                <a:cubicBezTo>
                  <a:pt x="1231243" y="706246"/>
                  <a:pt x="1196485" y="659398"/>
                  <a:pt x="1196485" y="659398"/>
                </a:cubicBezTo>
                <a:cubicBezTo>
                  <a:pt x="1243299" y="640211"/>
                  <a:pt x="1243299" y="640211"/>
                  <a:pt x="1243299" y="640211"/>
                </a:cubicBezTo>
                <a:cubicBezTo>
                  <a:pt x="1278058" y="687061"/>
                  <a:pt x="1278058" y="687061"/>
                  <a:pt x="1278058" y="687061"/>
                </a:cubicBezTo>
                <a:cubicBezTo>
                  <a:pt x="1255359" y="574170"/>
                  <a:pt x="1255359" y="574170"/>
                  <a:pt x="1255359" y="574170"/>
                </a:cubicBezTo>
                <a:cubicBezTo>
                  <a:pt x="1244711" y="395244"/>
                  <a:pt x="1244711" y="395244"/>
                  <a:pt x="1244711" y="395244"/>
                </a:cubicBezTo>
                <a:cubicBezTo>
                  <a:pt x="1209952" y="348392"/>
                  <a:pt x="1209952" y="348392"/>
                  <a:pt x="1209952" y="348392"/>
                </a:cubicBezTo>
                <a:cubicBezTo>
                  <a:pt x="1222007" y="282352"/>
                  <a:pt x="1222007" y="282352"/>
                  <a:pt x="1222007" y="282352"/>
                </a:cubicBezTo>
                <a:cubicBezTo>
                  <a:pt x="1222007" y="282352"/>
                  <a:pt x="1256768" y="329206"/>
                  <a:pt x="1268825" y="263165"/>
                </a:cubicBezTo>
                <a:cubicBezTo>
                  <a:pt x="1280882" y="197126"/>
                  <a:pt x="1280882" y="197126"/>
                  <a:pt x="1280882" y="197126"/>
                </a:cubicBezTo>
                <a:cubicBezTo>
                  <a:pt x="1339752" y="111902"/>
                  <a:pt x="1339752" y="111902"/>
                  <a:pt x="1339752" y="111902"/>
                </a:cubicBezTo>
                <a:cubicBezTo>
                  <a:pt x="1374511" y="158751"/>
                  <a:pt x="1374511" y="158751"/>
                  <a:pt x="1374511" y="158751"/>
                </a:cubicBezTo>
                <a:cubicBezTo>
                  <a:pt x="1350399" y="290827"/>
                  <a:pt x="1350399" y="290827"/>
                  <a:pt x="1350399" y="290827"/>
                </a:cubicBezTo>
                <a:cubicBezTo>
                  <a:pt x="1385157" y="337683"/>
                  <a:pt x="1385157" y="337683"/>
                  <a:pt x="1385157" y="337683"/>
                </a:cubicBezTo>
                <a:cubicBezTo>
                  <a:pt x="1373101" y="403719"/>
                  <a:pt x="1373101" y="403719"/>
                  <a:pt x="1373101" y="403719"/>
                </a:cubicBezTo>
                <a:cubicBezTo>
                  <a:pt x="1361044" y="469759"/>
                  <a:pt x="1361044" y="469759"/>
                  <a:pt x="1361044" y="469759"/>
                </a:cubicBezTo>
                <a:cubicBezTo>
                  <a:pt x="1395805" y="516607"/>
                  <a:pt x="1395805" y="516607"/>
                  <a:pt x="1395805" y="516607"/>
                </a:cubicBezTo>
                <a:cubicBezTo>
                  <a:pt x="1407860" y="450571"/>
                  <a:pt x="1407860" y="450571"/>
                  <a:pt x="1407860" y="450571"/>
                </a:cubicBezTo>
                <a:cubicBezTo>
                  <a:pt x="1466733" y="365346"/>
                  <a:pt x="1466733" y="365346"/>
                  <a:pt x="1466733" y="365346"/>
                </a:cubicBezTo>
                <a:cubicBezTo>
                  <a:pt x="1454676" y="431382"/>
                  <a:pt x="1454676" y="431382"/>
                  <a:pt x="1454676" y="431382"/>
                </a:cubicBezTo>
                <a:cubicBezTo>
                  <a:pt x="1513549" y="346157"/>
                  <a:pt x="1513549" y="346157"/>
                  <a:pt x="1513549" y="346157"/>
                </a:cubicBezTo>
                <a:cubicBezTo>
                  <a:pt x="1501493" y="412196"/>
                  <a:pt x="1501493" y="412196"/>
                  <a:pt x="1489436" y="478235"/>
                </a:cubicBezTo>
                <a:cubicBezTo>
                  <a:pt x="1548310" y="393008"/>
                  <a:pt x="1536252" y="459047"/>
                  <a:pt x="1524194" y="525084"/>
                </a:cubicBezTo>
                <a:cubicBezTo>
                  <a:pt x="1595126" y="373824"/>
                  <a:pt x="1595126" y="373824"/>
                  <a:pt x="1595126" y="373824"/>
                </a:cubicBezTo>
                <a:cubicBezTo>
                  <a:pt x="1595126" y="373824"/>
                  <a:pt x="1641939" y="354634"/>
                  <a:pt x="1653997" y="288593"/>
                </a:cubicBezTo>
                <a:cubicBezTo>
                  <a:pt x="1619238" y="241746"/>
                  <a:pt x="1619238" y="241746"/>
                  <a:pt x="1619238" y="241746"/>
                </a:cubicBezTo>
                <a:cubicBezTo>
                  <a:pt x="1631292" y="175704"/>
                  <a:pt x="1631292" y="175704"/>
                  <a:pt x="1631292" y="175704"/>
                </a:cubicBezTo>
                <a:cubicBezTo>
                  <a:pt x="1643352" y="109663"/>
                  <a:pt x="1643352" y="109663"/>
                  <a:pt x="1643352" y="109663"/>
                </a:cubicBezTo>
                <a:cubicBezTo>
                  <a:pt x="1690169" y="90476"/>
                  <a:pt x="1690169" y="90476"/>
                  <a:pt x="1690169" y="90476"/>
                </a:cubicBezTo>
                <a:cubicBezTo>
                  <a:pt x="1678111" y="156519"/>
                  <a:pt x="1678111" y="156519"/>
                  <a:pt x="1678111" y="156519"/>
                </a:cubicBezTo>
                <a:cubicBezTo>
                  <a:pt x="1712868" y="203369"/>
                  <a:pt x="1712868" y="203369"/>
                  <a:pt x="1712868" y="203369"/>
                </a:cubicBezTo>
                <a:cubicBezTo>
                  <a:pt x="1724926" y="137329"/>
                  <a:pt x="1724926" y="137329"/>
                  <a:pt x="1724926" y="137329"/>
                </a:cubicBezTo>
                <a:cubicBezTo>
                  <a:pt x="1730955" y="104308"/>
                  <a:pt x="1734721" y="83672"/>
                  <a:pt x="1737713" y="70989"/>
                </a:cubicBezTo>
                <a:lnTo>
                  <a:pt x="1736982" y="71290"/>
                </a:lnTo>
                <a:lnTo>
                  <a:pt x="1738616" y="68925"/>
                </a:lnTo>
                <a:lnTo>
                  <a:pt x="1745850" y="52384"/>
                </a:lnTo>
                <a:lnTo>
                  <a:pt x="1749521" y="53139"/>
                </a:lnTo>
                <a:lnTo>
                  <a:pt x="1771017" y="22021"/>
                </a:lnTo>
                <a:cubicBezTo>
                  <a:pt x="1777227" y="13031"/>
                  <a:pt x="1781883" y="6290"/>
                  <a:pt x="1785376" y="1233"/>
                </a:cubicBezTo>
                <a:close/>
              </a:path>
            </a:pathLst>
          </a:custGeom>
          <a:solidFill>
            <a:schemeClr val="bg1">
              <a:lumMod val="50000"/>
            </a:schemeClr>
          </a:solidFill>
        </p:spPr>
        <p:txBody>
          <a:bodyPr wrap="square">
            <a:noAutofit/>
          </a:bodyPr>
          <a:lstStyle/>
          <a:p>
            <a:endParaRPr lang="en-US"/>
          </a:p>
        </p:txBody>
      </p:sp>
    </p:spTree>
    <p:extLst>
      <p:ext uri="{BB962C8B-B14F-4D97-AF65-F5344CB8AC3E}">
        <p14:creationId xmlns:p14="http://schemas.microsoft.com/office/powerpoint/2010/main" val="247378442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1_ส่วนหัวของส่วน">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0" y="1143000"/>
            <a:ext cx="7318223" cy="4876800"/>
          </a:xfrm>
          <a:custGeom>
            <a:avLst/>
            <a:gdLst>
              <a:gd name="connsiteX0" fmla="*/ 14018757 w 14600237"/>
              <a:gd name="connsiteY0" fmla="*/ 5468521 h 9753600"/>
              <a:gd name="connsiteX1" fmla="*/ 14029021 w 14600237"/>
              <a:gd name="connsiteY1" fmla="*/ 5469254 h 9753600"/>
              <a:gd name="connsiteX2" fmla="*/ 14040891 w 14600237"/>
              <a:gd name="connsiteY2" fmla="*/ 5490204 h 9753600"/>
              <a:gd name="connsiteX3" fmla="*/ 13802407 w 14600237"/>
              <a:gd name="connsiteY3" fmla="*/ 4885452 h 9753600"/>
              <a:gd name="connsiteX4" fmla="*/ 13818627 w 14600237"/>
              <a:gd name="connsiteY4" fmla="*/ 4901341 h 9753600"/>
              <a:gd name="connsiteX5" fmla="*/ 13828075 w 14600237"/>
              <a:gd name="connsiteY5" fmla="*/ 4910597 h 9753600"/>
              <a:gd name="connsiteX6" fmla="*/ 13822403 w 14600237"/>
              <a:gd name="connsiteY6" fmla="*/ 4910846 h 9753600"/>
              <a:gd name="connsiteX7" fmla="*/ 13815115 w 14600237"/>
              <a:gd name="connsiteY7" fmla="*/ 4911164 h 9753600"/>
              <a:gd name="connsiteX8" fmla="*/ 13852929 w 14600237"/>
              <a:gd name="connsiteY8" fmla="*/ 4875296 h 9753600"/>
              <a:gd name="connsiteX9" fmla="*/ 13875693 w 14600237"/>
              <a:gd name="connsiteY9" fmla="*/ 4897597 h 9753600"/>
              <a:gd name="connsiteX10" fmla="*/ 13873720 w 14600237"/>
              <a:gd name="connsiteY10" fmla="*/ 4907064 h 9753600"/>
              <a:gd name="connsiteX11" fmla="*/ 13873399 w 14600237"/>
              <a:gd name="connsiteY11" fmla="*/ 4908612 h 9753600"/>
              <a:gd name="connsiteX12" fmla="*/ 13845732 w 14600237"/>
              <a:gd name="connsiteY12" fmla="*/ 4909826 h 9753600"/>
              <a:gd name="connsiteX13" fmla="*/ 13848573 w 14600237"/>
              <a:gd name="connsiteY13" fmla="*/ 4896196 h 9753600"/>
              <a:gd name="connsiteX14" fmla="*/ 13852929 w 14600237"/>
              <a:gd name="connsiteY14" fmla="*/ 4875296 h 9753600"/>
              <a:gd name="connsiteX15" fmla="*/ 13723062 w 14600237"/>
              <a:gd name="connsiteY15" fmla="*/ 4390211 h 9753600"/>
              <a:gd name="connsiteX16" fmla="*/ 13752755 w 14600237"/>
              <a:gd name="connsiteY16" fmla="*/ 4432558 h 9753600"/>
              <a:gd name="connsiteX17" fmla="*/ 13736037 w 14600237"/>
              <a:gd name="connsiteY17" fmla="*/ 4416182 h 9753600"/>
              <a:gd name="connsiteX18" fmla="*/ 13720767 w 14600237"/>
              <a:gd name="connsiteY18" fmla="*/ 4401223 h 9753600"/>
              <a:gd name="connsiteX19" fmla="*/ 13721774 w 14600237"/>
              <a:gd name="connsiteY19" fmla="*/ 4396404 h 9753600"/>
              <a:gd name="connsiteX20" fmla="*/ 13723062 w 14600237"/>
              <a:gd name="connsiteY20" fmla="*/ 4390211 h 9753600"/>
              <a:gd name="connsiteX21" fmla="*/ 12434136 w 14600237"/>
              <a:gd name="connsiteY21" fmla="*/ 2411867 h 9753600"/>
              <a:gd name="connsiteX22" fmla="*/ 12444394 w 14600237"/>
              <a:gd name="connsiteY22" fmla="*/ 2412596 h 9753600"/>
              <a:gd name="connsiteX23" fmla="*/ 12456268 w 14600237"/>
              <a:gd name="connsiteY23" fmla="*/ 2433547 h 9753600"/>
              <a:gd name="connsiteX24" fmla="*/ 12474991 w 14600237"/>
              <a:gd name="connsiteY24" fmla="*/ 1616853 h 9753600"/>
              <a:gd name="connsiteX25" fmla="*/ 12504918 w 14600237"/>
              <a:gd name="connsiteY25" fmla="*/ 1646168 h 9753600"/>
              <a:gd name="connsiteX26" fmla="*/ 12460100 w 14600237"/>
              <a:gd name="connsiteY26" fmla="*/ 1627426 h 9753600"/>
              <a:gd name="connsiteX27" fmla="*/ 12443660 w 14600237"/>
              <a:gd name="connsiteY27" fmla="*/ 1108998 h 9753600"/>
              <a:gd name="connsiteX28" fmla="*/ 12491616 w 14600237"/>
              <a:gd name="connsiteY28" fmla="*/ 1155974 h 9753600"/>
              <a:gd name="connsiteX29" fmla="*/ 12443660 w 14600237"/>
              <a:gd name="connsiteY29" fmla="*/ 1108998 h 9753600"/>
              <a:gd name="connsiteX30" fmla="*/ 14397918 w 14600237"/>
              <a:gd name="connsiteY30" fmla="*/ 876106 h 9753600"/>
              <a:gd name="connsiteX31" fmla="*/ 14427890 w 14600237"/>
              <a:gd name="connsiteY31" fmla="*/ 905465 h 9753600"/>
              <a:gd name="connsiteX32" fmla="*/ 14445872 w 14600237"/>
              <a:gd name="connsiteY32" fmla="*/ 923081 h 9753600"/>
              <a:gd name="connsiteX33" fmla="*/ 14493828 w 14600237"/>
              <a:gd name="connsiteY33" fmla="*/ 970056 h 9753600"/>
              <a:gd name="connsiteX34" fmla="*/ 14435546 w 14600237"/>
              <a:gd name="connsiteY34" fmla="*/ 972613 h 9753600"/>
              <a:gd name="connsiteX35" fmla="*/ 14397918 w 14600237"/>
              <a:gd name="connsiteY35" fmla="*/ 876106 h 9753600"/>
              <a:gd name="connsiteX36" fmla="*/ 12916385 w 14600237"/>
              <a:gd name="connsiteY36" fmla="*/ 725102 h 9753600"/>
              <a:gd name="connsiteX37" fmla="*/ 12982190 w 14600237"/>
              <a:gd name="connsiteY37" fmla="*/ 741848 h 9753600"/>
              <a:gd name="connsiteX38" fmla="*/ 12923907 w 14600237"/>
              <a:gd name="connsiteY38" fmla="*/ 744401 h 9753600"/>
              <a:gd name="connsiteX39" fmla="*/ 12919206 w 14600237"/>
              <a:gd name="connsiteY39" fmla="*/ 732336 h 9753600"/>
              <a:gd name="connsiteX40" fmla="*/ 14265586 w 14600237"/>
              <a:gd name="connsiteY40" fmla="*/ 0 h 9753600"/>
              <a:gd name="connsiteX41" fmla="*/ 14349569 w 14600237"/>
              <a:gd name="connsiteY41" fmla="*/ 0 h 9753600"/>
              <a:gd name="connsiteX42" fmla="*/ 14349367 w 14600237"/>
              <a:gd name="connsiteY42" fmla="*/ 967 h 9753600"/>
              <a:gd name="connsiteX43" fmla="*/ 14340332 w 14600237"/>
              <a:gd name="connsiteY43" fmla="*/ 44307 h 9753600"/>
              <a:gd name="connsiteX44" fmla="*/ 14289437 w 14600237"/>
              <a:gd name="connsiteY44" fmla="*/ 14138 h 9753600"/>
              <a:gd name="connsiteX45" fmla="*/ 14026669 w 14600237"/>
              <a:gd name="connsiteY45" fmla="*/ 0 h 9753600"/>
              <a:gd name="connsiteX46" fmla="*/ 14176322 w 14600237"/>
              <a:gd name="connsiteY46" fmla="*/ 0 h 9753600"/>
              <a:gd name="connsiteX47" fmla="*/ 14175975 w 14600237"/>
              <a:gd name="connsiteY47" fmla="*/ 1663 h 9753600"/>
              <a:gd name="connsiteX48" fmla="*/ 14175814 w 14600237"/>
              <a:gd name="connsiteY48" fmla="*/ 2437 h 9753600"/>
              <a:gd name="connsiteX49" fmla="*/ 14181807 w 14600237"/>
              <a:gd name="connsiteY49" fmla="*/ 8310 h 9753600"/>
              <a:gd name="connsiteX50" fmla="*/ 14217775 w 14600237"/>
              <a:gd name="connsiteY50" fmla="*/ 43541 h 9753600"/>
              <a:gd name="connsiteX51" fmla="*/ 14223767 w 14600237"/>
              <a:gd name="connsiteY51" fmla="*/ 49412 h 9753600"/>
              <a:gd name="connsiteX52" fmla="*/ 14258985 w 14600237"/>
              <a:gd name="connsiteY52" fmla="*/ 83909 h 9753600"/>
              <a:gd name="connsiteX53" fmla="*/ 14319680 w 14600237"/>
              <a:gd name="connsiteY53" fmla="*/ 143366 h 9753600"/>
              <a:gd name="connsiteX54" fmla="*/ 14309355 w 14600237"/>
              <a:gd name="connsiteY54" fmla="*/ 192896 h 9753600"/>
              <a:gd name="connsiteX55" fmla="*/ 14261401 w 14600237"/>
              <a:gd name="connsiteY55" fmla="*/ 145921 h 9753600"/>
              <a:gd name="connsiteX56" fmla="*/ 14107206 w 14600237"/>
              <a:gd name="connsiteY56" fmla="*/ 54522 h 9753600"/>
              <a:gd name="connsiteX57" fmla="*/ 14059251 w 14600237"/>
              <a:gd name="connsiteY57" fmla="*/ 7546 h 9753600"/>
              <a:gd name="connsiteX58" fmla="*/ 14048926 w 14600237"/>
              <a:gd name="connsiteY58" fmla="*/ 57080 h 9753600"/>
              <a:gd name="connsiteX59" fmla="*/ 14027170 w 14600237"/>
              <a:gd name="connsiteY59" fmla="*/ 1284 h 9753600"/>
              <a:gd name="connsiteX60" fmla="*/ 13895739 w 14600237"/>
              <a:gd name="connsiteY60" fmla="*/ 0 h 9753600"/>
              <a:gd name="connsiteX61" fmla="*/ 13967720 w 14600237"/>
              <a:gd name="connsiteY61" fmla="*/ 0 h 9753600"/>
              <a:gd name="connsiteX62" fmla="*/ 13969639 w 14600237"/>
              <a:gd name="connsiteY62" fmla="*/ 4573 h 9753600"/>
              <a:gd name="connsiteX63" fmla="*/ 13973120 w 14600237"/>
              <a:gd name="connsiteY63" fmla="*/ 5187 h 9753600"/>
              <a:gd name="connsiteX64" fmla="*/ 13976360 w 14600237"/>
              <a:gd name="connsiteY64" fmla="*/ 0 h 9753600"/>
              <a:gd name="connsiteX65" fmla="*/ 13988477 w 14600237"/>
              <a:gd name="connsiteY65" fmla="*/ 0 h 9753600"/>
              <a:gd name="connsiteX66" fmla="*/ 14000971 w 14600237"/>
              <a:gd name="connsiteY66" fmla="*/ 10099 h 9753600"/>
              <a:gd name="connsiteX67" fmla="*/ 13942692 w 14600237"/>
              <a:gd name="connsiteY67" fmla="*/ 12659 h 9753600"/>
              <a:gd name="connsiteX68" fmla="*/ 13564436 w 14600237"/>
              <a:gd name="connsiteY68" fmla="*/ 0 h 9753600"/>
              <a:gd name="connsiteX69" fmla="*/ 13582090 w 14600237"/>
              <a:gd name="connsiteY69" fmla="*/ 0 h 9753600"/>
              <a:gd name="connsiteX70" fmla="*/ 13588297 w 14600237"/>
              <a:gd name="connsiteY70" fmla="*/ 15919 h 9753600"/>
              <a:gd name="connsiteX71" fmla="*/ 13593001 w 14600237"/>
              <a:gd name="connsiteY71" fmla="*/ 27982 h 9753600"/>
              <a:gd name="connsiteX72" fmla="*/ 13565277 w 14600237"/>
              <a:gd name="connsiteY72" fmla="*/ 824 h 9753600"/>
              <a:gd name="connsiteX73" fmla="*/ 0 w 14600237"/>
              <a:gd name="connsiteY73" fmla="*/ 0 h 9753600"/>
              <a:gd name="connsiteX74" fmla="*/ 13081463 w 14600237"/>
              <a:gd name="connsiteY74" fmla="*/ 0 h 9753600"/>
              <a:gd name="connsiteX75" fmla="*/ 13098071 w 14600237"/>
              <a:gd name="connsiteY75" fmla="*/ 12868 h 9753600"/>
              <a:gd name="connsiteX76" fmla="*/ 13131516 w 14600237"/>
              <a:gd name="connsiteY76" fmla="*/ 13126 h 9753600"/>
              <a:gd name="connsiteX77" fmla="*/ 13136643 w 14600237"/>
              <a:gd name="connsiteY77" fmla="*/ 0 h 9753600"/>
              <a:gd name="connsiteX78" fmla="*/ 13138611 w 14600237"/>
              <a:gd name="connsiteY78" fmla="*/ 0 h 9753600"/>
              <a:gd name="connsiteX79" fmla="*/ 13173909 w 14600237"/>
              <a:gd name="connsiteY79" fmla="*/ 25647 h 9753600"/>
              <a:gd name="connsiteX80" fmla="*/ 13243313 w 14600237"/>
              <a:gd name="connsiteY80" fmla="*/ 43311 h 9753600"/>
              <a:gd name="connsiteX81" fmla="*/ 13301597 w 14600237"/>
              <a:gd name="connsiteY81" fmla="*/ 40758 h 9753600"/>
              <a:gd name="connsiteX82" fmla="*/ 13349550 w 14600237"/>
              <a:gd name="connsiteY82" fmla="*/ 87731 h 9753600"/>
              <a:gd name="connsiteX83" fmla="*/ 13316625 w 14600237"/>
              <a:gd name="connsiteY83" fmla="*/ 3289 h 9753600"/>
              <a:gd name="connsiteX84" fmla="*/ 13315342 w 14600237"/>
              <a:gd name="connsiteY84" fmla="*/ 0 h 9753600"/>
              <a:gd name="connsiteX85" fmla="*/ 13326725 w 14600237"/>
              <a:gd name="connsiteY85" fmla="*/ 0 h 9753600"/>
              <a:gd name="connsiteX86" fmla="*/ 13362817 w 14600237"/>
              <a:gd name="connsiteY86" fmla="*/ 21394 h 9753600"/>
              <a:gd name="connsiteX87" fmla="*/ 13466114 w 14600237"/>
              <a:gd name="connsiteY87" fmla="*/ 82625 h 9753600"/>
              <a:gd name="connsiteX88" fmla="*/ 13455787 w 14600237"/>
              <a:gd name="connsiteY88" fmla="*/ 132155 h 9753600"/>
              <a:gd name="connsiteX89" fmla="*/ 13503744 w 14600237"/>
              <a:gd name="connsiteY89" fmla="*/ 179131 h 9753600"/>
              <a:gd name="connsiteX90" fmla="*/ 13514068 w 14600237"/>
              <a:gd name="connsiteY90" fmla="*/ 129599 h 9753600"/>
              <a:gd name="connsiteX91" fmla="*/ 13562024 w 14600237"/>
              <a:gd name="connsiteY91" fmla="*/ 176575 h 9753600"/>
              <a:gd name="connsiteX92" fmla="*/ 13609980 w 14600237"/>
              <a:gd name="connsiteY92" fmla="*/ 223552 h 9753600"/>
              <a:gd name="connsiteX93" fmla="*/ 13668260 w 14600237"/>
              <a:gd name="connsiteY93" fmla="*/ 220997 h 9753600"/>
              <a:gd name="connsiteX94" fmla="*/ 13784824 w 14600237"/>
              <a:gd name="connsiteY94" fmla="*/ 215886 h 9753600"/>
              <a:gd name="connsiteX95" fmla="*/ 13832780 w 14600237"/>
              <a:gd name="connsiteY95" fmla="*/ 262862 h 9753600"/>
              <a:gd name="connsiteX96" fmla="*/ 13880732 w 14600237"/>
              <a:gd name="connsiteY96" fmla="*/ 309837 h 9753600"/>
              <a:gd name="connsiteX97" fmla="*/ 13928689 w 14600237"/>
              <a:gd name="connsiteY97" fmla="*/ 356815 h 9753600"/>
              <a:gd name="connsiteX98" fmla="*/ 14034926 w 14600237"/>
              <a:gd name="connsiteY98" fmla="*/ 401236 h 9753600"/>
              <a:gd name="connsiteX99" fmla="*/ 14120511 w 14600237"/>
              <a:gd name="connsiteY99" fmla="*/ 544718 h 9753600"/>
              <a:gd name="connsiteX100" fmla="*/ 14168466 w 14600237"/>
              <a:gd name="connsiteY100" fmla="*/ 591693 h 9753600"/>
              <a:gd name="connsiteX101" fmla="*/ 14264378 w 14600237"/>
              <a:gd name="connsiteY101" fmla="*/ 685645 h 9753600"/>
              <a:gd name="connsiteX102" fmla="*/ 14302006 w 14600237"/>
              <a:gd name="connsiteY102" fmla="*/ 782151 h 9753600"/>
              <a:gd name="connsiteX103" fmla="*/ 14349961 w 14600237"/>
              <a:gd name="connsiteY103" fmla="*/ 829128 h 9753600"/>
              <a:gd name="connsiteX104" fmla="*/ 14385178 w 14600237"/>
              <a:gd name="connsiteY104" fmla="*/ 863626 h 9753600"/>
              <a:gd name="connsiteX105" fmla="*/ 14397918 w 14600237"/>
              <a:gd name="connsiteY105" fmla="*/ 876106 h 9753600"/>
              <a:gd name="connsiteX106" fmla="*/ 14394028 w 14600237"/>
              <a:gd name="connsiteY106" fmla="*/ 894758 h 9753600"/>
              <a:gd name="connsiteX107" fmla="*/ 14399396 w 14600237"/>
              <a:gd name="connsiteY107" fmla="*/ 903649 h 9753600"/>
              <a:gd name="connsiteX108" fmla="*/ 14393185 w 14600237"/>
              <a:gd name="connsiteY108" fmla="*/ 898805 h 9753600"/>
              <a:gd name="connsiteX109" fmla="*/ 14391946 w 14600237"/>
              <a:gd name="connsiteY109" fmla="*/ 904740 h 9753600"/>
              <a:gd name="connsiteX110" fmla="*/ 14387591 w 14600237"/>
              <a:gd name="connsiteY110" fmla="*/ 925637 h 9753600"/>
              <a:gd name="connsiteX111" fmla="*/ 14369503 w 14600237"/>
              <a:gd name="connsiteY111" fmla="*/ 879240 h 9753600"/>
              <a:gd name="connsiteX112" fmla="*/ 14344151 w 14600237"/>
              <a:gd name="connsiteY112" fmla="*/ 856990 h 9753600"/>
              <a:gd name="connsiteX113" fmla="*/ 14339637 w 14600237"/>
              <a:gd name="connsiteY113" fmla="*/ 878660 h 9753600"/>
              <a:gd name="connsiteX114" fmla="*/ 14329311 w 14600237"/>
              <a:gd name="connsiteY114" fmla="*/ 928189 h 9753600"/>
              <a:gd name="connsiteX115" fmla="*/ 14291681 w 14600237"/>
              <a:gd name="connsiteY115" fmla="*/ 831683 h 9753600"/>
              <a:gd name="connsiteX116" fmla="*/ 14281353 w 14600237"/>
              <a:gd name="connsiteY116" fmla="*/ 881210 h 9753600"/>
              <a:gd name="connsiteX117" fmla="*/ 14223076 w 14600237"/>
              <a:gd name="connsiteY117" fmla="*/ 883772 h 9753600"/>
              <a:gd name="connsiteX118" fmla="*/ 14175119 w 14600237"/>
              <a:gd name="connsiteY118" fmla="*/ 836793 h 9753600"/>
              <a:gd name="connsiteX119" fmla="*/ 14020925 w 14600237"/>
              <a:gd name="connsiteY119" fmla="*/ 745396 h 9753600"/>
              <a:gd name="connsiteX120" fmla="*/ 13972972 w 14600237"/>
              <a:gd name="connsiteY120" fmla="*/ 698419 h 9753600"/>
              <a:gd name="connsiteX121" fmla="*/ 13877060 w 14600237"/>
              <a:gd name="connsiteY121" fmla="*/ 604466 h 9753600"/>
              <a:gd name="connsiteX122" fmla="*/ 13866733 w 14600237"/>
              <a:gd name="connsiteY122" fmla="*/ 653999 h 9753600"/>
              <a:gd name="connsiteX123" fmla="*/ 13962644 w 14600237"/>
              <a:gd name="connsiteY123" fmla="*/ 747950 h 9753600"/>
              <a:gd name="connsiteX124" fmla="*/ 13856406 w 14600237"/>
              <a:gd name="connsiteY124" fmla="*/ 703526 h 9753600"/>
              <a:gd name="connsiteX125" fmla="*/ 13750170 w 14600237"/>
              <a:gd name="connsiteY125" fmla="*/ 659105 h 9753600"/>
              <a:gd name="connsiteX126" fmla="*/ 13702217 w 14600237"/>
              <a:gd name="connsiteY126" fmla="*/ 612132 h 9753600"/>
              <a:gd name="connsiteX127" fmla="*/ 13595979 w 14600237"/>
              <a:gd name="connsiteY127" fmla="*/ 567709 h 9753600"/>
              <a:gd name="connsiteX128" fmla="*/ 13585654 w 14600237"/>
              <a:gd name="connsiteY128" fmla="*/ 617239 h 9753600"/>
              <a:gd name="connsiteX129" fmla="*/ 13548025 w 14600237"/>
              <a:gd name="connsiteY129" fmla="*/ 520735 h 9753600"/>
              <a:gd name="connsiteX130" fmla="*/ 13489743 w 14600237"/>
              <a:gd name="connsiteY130" fmla="*/ 523287 h 9753600"/>
              <a:gd name="connsiteX131" fmla="*/ 13479417 w 14600237"/>
              <a:gd name="connsiteY131" fmla="*/ 572821 h 9753600"/>
              <a:gd name="connsiteX132" fmla="*/ 13431460 w 14600237"/>
              <a:gd name="connsiteY132" fmla="*/ 525844 h 9753600"/>
              <a:gd name="connsiteX133" fmla="*/ 13421135 w 14600237"/>
              <a:gd name="connsiteY133" fmla="*/ 575375 h 9753600"/>
              <a:gd name="connsiteX134" fmla="*/ 13373180 w 14600237"/>
              <a:gd name="connsiteY134" fmla="*/ 528400 h 9753600"/>
              <a:gd name="connsiteX135" fmla="*/ 13383506 w 14600237"/>
              <a:gd name="connsiteY135" fmla="*/ 478868 h 9753600"/>
              <a:gd name="connsiteX136" fmla="*/ 13325224 w 14600237"/>
              <a:gd name="connsiteY136" fmla="*/ 481421 h 9753600"/>
              <a:gd name="connsiteX137" fmla="*/ 13160710 w 14600237"/>
              <a:gd name="connsiteY137" fmla="*/ 439555 h 9753600"/>
              <a:gd name="connsiteX138" fmla="*/ 13102426 w 14600237"/>
              <a:gd name="connsiteY138" fmla="*/ 442112 h 9753600"/>
              <a:gd name="connsiteX139" fmla="*/ 13054472 w 14600237"/>
              <a:gd name="connsiteY139" fmla="*/ 395135 h 9753600"/>
              <a:gd name="connsiteX140" fmla="*/ 12996192 w 14600237"/>
              <a:gd name="connsiteY140" fmla="*/ 397690 h 9753600"/>
              <a:gd name="connsiteX141" fmla="*/ 12831671 w 14600237"/>
              <a:gd name="connsiteY141" fmla="*/ 355821 h 9753600"/>
              <a:gd name="connsiteX142" fmla="*/ 12773392 w 14600237"/>
              <a:gd name="connsiteY142" fmla="*/ 358378 h 9753600"/>
              <a:gd name="connsiteX143" fmla="*/ 12763066 w 14600237"/>
              <a:gd name="connsiteY143" fmla="*/ 407909 h 9753600"/>
              <a:gd name="connsiteX144" fmla="*/ 12768473 w 14600237"/>
              <a:gd name="connsiteY144" fmla="*/ 450138 h 9753600"/>
              <a:gd name="connsiteX145" fmla="*/ 12767721 w 14600237"/>
              <a:gd name="connsiteY145" fmla="*/ 456780 h 9753600"/>
              <a:gd name="connsiteX146" fmla="*/ 12786433 w 14600237"/>
              <a:gd name="connsiteY146" fmla="*/ 455960 h 9753600"/>
              <a:gd name="connsiteX147" fmla="*/ 12811021 w 14600237"/>
              <a:gd name="connsiteY147" fmla="*/ 454884 h 9753600"/>
              <a:gd name="connsiteX148" fmla="*/ 12869302 w 14600237"/>
              <a:gd name="connsiteY148" fmla="*/ 452328 h 9753600"/>
              <a:gd name="connsiteX149" fmla="*/ 12858976 w 14600237"/>
              <a:gd name="connsiteY149" fmla="*/ 501861 h 9753600"/>
              <a:gd name="connsiteX150" fmla="*/ 12906931 w 14600237"/>
              <a:gd name="connsiteY150" fmla="*/ 548834 h 9753600"/>
              <a:gd name="connsiteX151" fmla="*/ 12934235 w 14600237"/>
              <a:gd name="connsiteY151" fmla="*/ 694875 h 9753600"/>
              <a:gd name="connsiteX152" fmla="*/ 12886279 w 14600237"/>
              <a:gd name="connsiteY152" fmla="*/ 647894 h 9753600"/>
              <a:gd name="connsiteX153" fmla="*/ 12908036 w 14600237"/>
              <a:gd name="connsiteY153" fmla="*/ 703691 h 9753600"/>
              <a:gd name="connsiteX154" fmla="*/ 12916385 w 14600237"/>
              <a:gd name="connsiteY154" fmla="*/ 725102 h 9753600"/>
              <a:gd name="connsiteX155" fmla="*/ 12887081 w 14600237"/>
              <a:gd name="connsiteY155" fmla="*/ 717647 h 9753600"/>
              <a:gd name="connsiteX156" fmla="*/ 12817674 w 14600237"/>
              <a:gd name="connsiteY156" fmla="*/ 699984 h 9753600"/>
              <a:gd name="connsiteX157" fmla="*/ 12749066 w 14600237"/>
              <a:gd name="connsiteY157" fmla="*/ 752065 h 9753600"/>
              <a:gd name="connsiteX158" fmla="*/ 12701109 w 14600237"/>
              <a:gd name="connsiteY158" fmla="*/ 705089 h 9753600"/>
              <a:gd name="connsiteX159" fmla="*/ 12738741 w 14600237"/>
              <a:gd name="connsiteY159" fmla="*/ 801596 h 9753600"/>
              <a:gd name="connsiteX160" fmla="*/ 12786695 w 14600237"/>
              <a:gd name="connsiteY160" fmla="*/ 848573 h 9753600"/>
              <a:gd name="connsiteX161" fmla="*/ 12834652 w 14600237"/>
              <a:gd name="connsiteY161" fmla="*/ 895549 h 9753600"/>
              <a:gd name="connsiteX162" fmla="*/ 12718086 w 14600237"/>
              <a:gd name="connsiteY162" fmla="*/ 900657 h 9753600"/>
              <a:gd name="connsiteX163" fmla="*/ 12766044 w 14600237"/>
              <a:gd name="connsiteY163" fmla="*/ 947634 h 9753600"/>
              <a:gd name="connsiteX164" fmla="*/ 12813998 w 14600237"/>
              <a:gd name="connsiteY164" fmla="*/ 994609 h 9753600"/>
              <a:gd name="connsiteX165" fmla="*/ 12803672 w 14600237"/>
              <a:gd name="connsiteY165" fmla="*/ 1044139 h 9753600"/>
              <a:gd name="connsiteX166" fmla="*/ 12755718 w 14600237"/>
              <a:gd name="connsiteY166" fmla="*/ 997164 h 9753600"/>
              <a:gd name="connsiteX167" fmla="*/ 12841303 w 14600237"/>
              <a:gd name="connsiteY167" fmla="*/ 1140649 h 9753600"/>
              <a:gd name="connsiteX168" fmla="*/ 12830976 w 14600237"/>
              <a:gd name="connsiteY168" fmla="*/ 1190174 h 9753600"/>
              <a:gd name="connsiteX169" fmla="*/ 12889257 w 14600237"/>
              <a:gd name="connsiteY169" fmla="*/ 1187622 h 9753600"/>
              <a:gd name="connsiteX170" fmla="*/ 12926888 w 14600237"/>
              <a:gd name="connsiteY170" fmla="*/ 1284126 h 9753600"/>
              <a:gd name="connsiteX171" fmla="*/ 12868605 w 14600237"/>
              <a:gd name="connsiteY171" fmla="*/ 1286683 h 9753600"/>
              <a:gd name="connsiteX172" fmla="*/ 12810325 w 14600237"/>
              <a:gd name="connsiteY172" fmla="*/ 1289239 h 9753600"/>
              <a:gd name="connsiteX173" fmla="*/ 12762367 w 14600237"/>
              <a:gd name="connsiteY173" fmla="*/ 1242260 h 9753600"/>
              <a:gd name="connsiteX174" fmla="*/ 12693763 w 14600237"/>
              <a:gd name="connsiteY174" fmla="*/ 1294346 h 9753600"/>
              <a:gd name="connsiteX175" fmla="*/ 12597850 w 14600237"/>
              <a:gd name="connsiteY175" fmla="*/ 1200392 h 9753600"/>
              <a:gd name="connsiteX176" fmla="*/ 12608179 w 14600237"/>
              <a:gd name="connsiteY176" fmla="*/ 1150865 h 9753600"/>
              <a:gd name="connsiteX177" fmla="*/ 12501941 w 14600237"/>
              <a:gd name="connsiteY177" fmla="*/ 1106442 h 9753600"/>
              <a:gd name="connsiteX178" fmla="*/ 12443660 w 14600237"/>
              <a:gd name="connsiteY178" fmla="*/ 1108998 h 9753600"/>
              <a:gd name="connsiteX179" fmla="*/ 12385381 w 14600237"/>
              <a:gd name="connsiteY179" fmla="*/ 1111553 h 9753600"/>
              <a:gd name="connsiteX180" fmla="*/ 12433334 w 14600237"/>
              <a:gd name="connsiteY180" fmla="*/ 1158529 h 9753600"/>
              <a:gd name="connsiteX181" fmla="*/ 12481289 w 14600237"/>
              <a:gd name="connsiteY181" fmla="*/ 1205504 h 9753600"/>
              <a:gd name="connsiteX182" fmla="*/ 12470962 w 14600237"/>
              <a:gd name="connsiteY182" fmla="*/ 1255036 h 9753600"/>
              <a:gd name="connsiteX183" fmla="*/ 12423008 w 14600237"/>
              <a:gd name="connsiteY183" fmla="*/ 1208059 h 9753600"/>
              <a:gd name="connsiteX184" fmla="*/ 12364727 w 14600237"/>
              <a:gd name="connsiteY184" fmla="*/ 1210614 h 9753600"/>
              <a:gd name="connsiteX185" fmla="*/ 12412681 w 14600237"/>
              <a:gd name="connsiteY185" fmla="*/ 1257589 h 9753600"/>
              <a:gd name="connsiteX186" fmla="*/ 12402358 w 14600237"/>
              <a:gd name="connsiteY186" fmla="*/ 1307119 h 9753600"/>
              <a:gd name="connsiteX187" fmla="*/ 12354401 w 14600237"/>
              <a:gd name="connsiteY187" fmla="*/ 1260142 h 9753600"/>
              <a:gd name="connsiteX188" fmla="*/ 12344077 w 14600237"/>
              <a:gd name="connsiteY188" fmla="*/ 1309676 h 9753600"/>
              <a:gd name="connsiteX189" fmla="*/ 12429660 w 14600237"/>
              <a:gd name="connsiteY189" fmla="*/ 1453154 h 9753600"/>
              <a:gd name="connsiteX190" fmla="*/ 12525572 w 14600237"/>
              <a:gd name="connsiteY190" fmla="*/ 1547107 h 9753600"/>
              <a:gd name="connsiteX191" fmla="*/ 12515246 w 14600237"/>
              <a:gd name="connsiteY191" fmla="*/ 1596638 h 9753600"/>
              <a:gd name="connsiteX192" fmla="*/ 12478369 w 14600237"/>
              <a:gd name="connsiteY192" fmla="*/ 1614453 h 9753600"/>
              <a:gd name="connsiteX193" fmla="*/ 12474991 w 14600237"/>
              <a:gd name="connsiteY193" fmla="*/ 1616853 h 9753600"/>
              <a:gd name="connsiteX194" fmla="*/ 12462959 w 14600237"/>
              <a:gd name="connsiteY194" fmla="*/ 1605065 h 9753600"/>
              <a:gd name="connsiteX195" fmla="*/ 12456963 w 14600237"/>
              <a:gd name="connsiteY195" fmla="*/ 1599192 h 9753600"/>
              <a:gd name="connsiteX196" fmla="*/ 12446640 w 14600237"/>
              <a:gd name="connsiteY196" fmla="*/ 1648724 h 9753600"/>
              <a:gd name="connsiteX197" fmla="*/ 12436311 w 14600237"/>
              <a:gd name="connsiteY197" fmla="*/ 1698254 h 9753600"/>
              <a:gd name="connsiteX198" fmla="*/ 12378033 w 14600237"/>
              <a:gd name="connsiteY198" fmla="*/ 1700807 h 9753600"/>
              <a:gd name="connsiteX199" fmla="*/ 12425986 w 14600237"/>
              <a:gd name="connsiteY199" fmla="*/ 1747782 h 9753600"/>
              <a:gd name="connsiteX200" fmla="*/ 12392291 w 14600237"/>
              <a:gd name="connsiteY200" fmla="*/ 1749263 h 9753600"/>
              <a:gd name="connsiteX201" fmla="*/ 12389562 w 14600237"/>
              <a:gd name="connsiteY201" fmla="*/ 1749384 h 9753600"/>
              <a:gd name="connsiteX202" fmla="*/ 12367705 w 14600237"/>
              <a:gd name="connsiteY202" fmla="*/ 1750339 h 9753600"/>
              <a:gd name="connsiteX203" fmla="*/ 12357378 w 14600237"/>
              <a:gd name="connsiteY203" fmla="*/ 1799866 h 9753600"/>
              <a:gd name="connsiteX204" fmla="*/ 12309424 w 14600237"/>
              <a:gd name="connsiteY204" fmla="*/ 1752893 h 9753600"/>
              <a:gd name="connsiteX205" fmla="*/ 12288773 w 14600237"/>
              <a:gd name="connsiteY205" fmla="*/ 1851955 h 9753600"/>
              <a:gd name="connsiteX206" fmla="*/ 12230492 w 14600237"/>
              <a:gd name="connsiteY206" fmla="*/ 1854508 h 9753600"/>
              <a:gd name="connsiteX207" fmla="*/ 12134582 w 14600237"/>
              <a:gd name="connsiteY207" fmla="*/ 1760558 h 9753600"/>
              <a:gd name="connsiteX208" fmla="*/ 12182535 w 14600237"/>
              <a:gd name="connsiteY208" fmla="*/ 1807533 h 9753600"/>
              <a:gd name="connsiteX209" fmla="*/ 12172211 w 14600237"/>
              <a:gd name="connsiteY209" fmla="*/ 1857068 h 9753600"/>
              <a:gd name="connsiteX210" fmla="*/ 12161885 w 14600237"/>
              <a:gd name="connsiteY210" fmla="*/ 1906592 h 9753600"/>
              <a:gd name="connsiteX211" fmla="*/ 12278446 w 14600237"/>
              <a:gd name="connsiteY211" fmla="*/ 1901484 h 9753600"/>
              <a:gd name="connsiteX212" fmla="*/ 12326402 w 14600237"/>
              <a:gd name="connsiteY212" fmla="*/ 1948460 h 9753600"/>
              <a:gd name="connsiteX213" fmla="*/ 12336725 w 14600237"/>
              <a:gd name="connsiteY213" fmla="*/ 1898930 h 9753600"/>
              <a:gd name="connsiteX214" fmla="*/ 12442964 w 14600237"/>
              <a:gd name="connsiteY214" fmla="*/ 1943352 h 9753600"/>
              <a:gd name="connsiteX215" fmla="*/ 12490921 w 14600237"/>
              <a:gd name="connsiteY215" fmla="*/ 1990332 h 9753600"/>
              <a:gd name="connsiteX216" fmla="*/ 12549201 w 14600237"/>
              <a:gd name="connsiteY216" fmla="*/ 1987772 h 9753600"/>
              <a:gd name="connsiteX217" fmla="*/ 12693067 w 14600237"/>
              <a:gd name="connsiteY217" fmla="*/ 2128699 h 9753600"/>
              <a:gd name="connsiteX218" fmla="*/ 12634785 w 14600237"/>
              <a:gd name="connsiteY218" fmla="*/ 2131257 h 9753600"/>
              <a:gd name="connsiteX219" fmla="*/ 12586828 w 14600237"/>
              <a:gd name="connsiteY219" fmla="*/ 2084278 h 9753600"/>
              <a:gd name="connsiteX220" fmla="*/ 12624460 w 14600237"/>
              <a:gd name="connsiteY220" fmla="*/ 2180787 h 9753600"/>
              <a:gd name="connsiteX221" fmla="*/ 12576505 w 14600237"/>
              <a:gd name="connsiteY221" fmla="*/ 2133810 h 9753600"/>
              <a:gd name="connsiteX222" fmla="*/ 12566179 w 14600237"/>
              <a:gd name="connsiteY222" fmla="*/ 2183341 h 9753600"/>
              <a:gd name="connsiteX223" fmla="*/ 12662089 w 14600237"/>
              <a:gd name="connsiteY223" fmla="*/ 2277290 h 9753600"/>
              <a:gd name="connsiteX224" fmla="*/ 12507900 w 14600237"/>
              <a:gd name="connsiteY224" fmla="*/ 2185896 h 9753600"/>
              <a:gd name="connsiteX225" fmla="*/ 12497572 w 14600237"/>
              <a:gd name="connsiteY225" fmla="*/ 2235426 h 9753600"/>
              <a:gd name="connsiteX226" fmla="*/ 12449616 w 14600237"/>
              <a:gd name="connsiteY226" fmla="*/ 2188447 h 9753600"/>
              <a:gd name="connsiteX227" fmla="*/ 12487245 w 14600237"/>
              <a:gd name="connsiteY227" fmla="*/ 2284955 h 9753600"/>
              <a:gd name="connsiteX228" fmla="*/ 12476920 w 14600237"/>
              <a:gd name="connsiteY228" fmla="*/ 2334484 h 9753600"/>
              <a:gd name="connsiteX229" fmla="*/ 12466595 w 14600237"/>
              <a:gd name="connsiteY229" fmla="*/ 2384019 h 9753600"/>
              <a:gd name="connsiteX230" fmla="*/ 12430143 w 14600237"/>
              <a:gd name="connsiteY230" fmla="*/ 2399804 h 9753600"/>
              <a:gd name="connsiteX231" fmla="*/ 12424504 w 14600237"/>
              <a:gd name="connsiteY231" fmla="*/ 2402431 h 9753600"/>
              <a:gd name="connsiteX232" fmla="*/ 12434136 w 14600237"/>
              <a:gd name="connsiteY232" fmla="*/ 2411867 h 9753600"/>
              <a:gd name="connsiteX233" fmla="*/ 12417722 w 14600237"/>
              <a:gd name="connsiteY233" fmla="*/ 2410697 h 9753600"/>
              <a:gd name="connsiteX234" fmla="*/ 12410427 w 14600237"/>
              <a:gd name="connsiteY234" fmla="*/ 2410642 h 9753600"/>
              <a:gd name="connsiteX235" fmla="*/ 12413261 w 14600237"/>
              <a:gd name="connsiteY235" fmla="*/ 2442907 h 9753600"/>
              <a:gd name="connsiteX236" fmla="*/ 12445942 w 14600237"/>
              <a:gd name="connsiteY236" fmla="*/ 2483078 h 9753600"/>
              <a:gd name="connsiteX237" fmla="*/ 12435617 w 14600237"/>
              <a:gd name="connsiteY237" fmla="*/ 2532609 h 9753600"/>
              <a:gd name="connsiteX238" fmla="*/ 12425292 w 14600237"/>
              <a:gd name="connsiteY238" fmla="*/ 2582139 h 9753600"/>
              <a:gd name="connsiteX239" fmla="*/ 12414966 w 14600237"/>
              <a:gd name="connsiteY239" fmla="*/ 2631670 h 9753600"/>
              <a:gd name="connsiteX240" fmla="*/ 12356685 w 14600237"/>
              <a:gd name="connsiteY240" fmla="*/ 2634224 h 9753600"/>
              <a:gd name="connsiteX241" fmla="*/ 12452594 w 14600237"/>
              <a:gd name="connsiteY241" fmla="*/ 2728173 h 9753600"/>
              <a:gd name="connsiteX242" fmla="*/ 12462920 w 14600237"/>
              <a:gd name="connsiteY242" fmla="*/ 2678644 h 9753600"/>
              <a:gd name="connsiteX243" fmla="*/ 12569157 w 14600237"/>
              <a:gd name="connsiteY243" fmla="*/ 2723066 h 9753600"/>
              <a:gd name="connsiteX244" fmla="*/ 12675391 w 14600237"/>
              <a:gd name="connsiteY244" fmla="*/ 2767487 h 9753600"/>
              <a:gd name="connsiteX245" fmla="*/ 12665067 w 14600237"/>
              <a:gd name="connsiteY245" fmla="*/ 2817017 h 9753600"/>
              <a:gd name="connsiteX246" fmla="*/ 12596460 w 14600237"/>
              <a:gd name="connsiteY246" fmla="*/ 2869103 h 9753600"/>
              <a:gd name="connsiteX247" fmla="*/ 12654741 w 14600237"/>
              <a:gd name="connsiteY247" fmla="*/ 2866546 h 9753600"/>
              <a:gd name="connsiteX248" fmla="*/ 12702698 w 14600237"/>
              <a:gd name="connsiteY248" fmla="*/ 2913525 h 9753600"/>
              <a:gd name="connsiteX249" fmla="*/ 12713025 w 14600237"/>
              <a:gd name="connsiteY249" fmla="*/ 2863994 h 9753600"/>
              <a:gd name="connsiteX250" fmla="*/ 12781629 w 14600237"/>
              <a:gd name="connsiteY250" fmla="*/ 2811910 h 9753600"/>
              <a:gd name="connsiteX251" fmla="*/ 12839911 w 14600237"/>
              <a:gd name="connsiteY251" fmla="*/ 2809354 h 9753600"/>
              <a:gd name="connsiteX252" fmla="*/ 12877539 w 14600237"/>
              <a:gd name="connsiteY252" fmla="*/ 2905863 h 9753600"/>
              <a:gd name="connsiteX253" fmla="*/ 12819259 w 14600237"/>
              <a:gd name="connsiteY253" fmla="*/ 2908415 h 9753600"/>
              <a:gd name="connsiteX254" fmla="*/ 12856889 w 14600237"/>
              <a:gd name="connsiteY254" fmla="*/ 3004919 h 9753600"/>
              <a:gd name="connsiteX255" fmla="*/ 12846564 w 14600237"/>
              <a:gd name="connsiteY255" fmla="*/ 3054452 h 9753600"/>
              <a:gd name="connsiteX256" fmla="*/ 12836238 w 14600237"/>
              <a:gd name="connsiteY256" fmla="*/ 3103981 h 9753600"/>
              <a:gd name="connsiteX257" fmla="*/ 12884193 w 14600237"/>
              <a:gd name="connsiteY257" fmla="*/ 3150957 h 9753600"/>
              <a:gd name="connsiteX258" fmla="*/ 12921823 w 14600237"/>
              <a:gd name="connsiteY258" fmla="*/ 3247465 h 9753600"/>
              <a:gd name="connsiteX259" fmla="*/ 12873864 w 14600237"/>
              <a:gd name="connsiteY259" fmla="*/ 3200486 h 9753600"/>
              <a:gd name="connsiteX260" fmla="*/ 12911496 w 14600237"/>
              <a:gd name="connsiteY260" fmla="*/ 3296995 h 9753600"/>
              <a:gd name="connsiteX261" fmla="*/ 12863541 w 14600237"/>
              <a:gd name="connsiteY261" fmla="*/ 3250019 h 9753600"/>
              <a:gd name="connsiteX262" fmla="*/ 12853215 w 14600237"/>
              <a:gd name="connsiteY262" fmla="*/ 3299552 h 9753600"/>
              <a:gd name="connsiteX263" fmla="*/ 12805259 w 14600237"/>
              <a:gd name="connsiteY263" fmla="*/ 3252575 h 9753600"/>
              <a:gd name="connsiteX264" fmla="*/ 12842890 w 14600237"/>
              <a:gd name="connsiteY264" fmla="*/ 3349080 h 9753600"/>
              <a:gd name="connsiteX265" fmla="*/ 12784608 w 14600237"/>
              <a:gd name="connsiteY265" fmla="*/ 3351635 h 9753600"/>
              <a:gd name="connsiteX266" fmla="*/ 12822237 w 14600237"/>
              <a:gd name="connsiteY266" fmla="*/ 3448142 h 9753600"/>
              <a:gd name="connsiteX267" fmla="*/ 12918148 w 14600237"/>
              <a:gd name="connsiteY267" fmla="*/ 3542094 h 9753600"/>
              <a:gd name="connsiteX268" fmla="*/ 12976428 w 14600237"/>
              <a:gd name="connsiteY268" fmla="*/ 3539538 h 9753600"/>
              <a:gd name="connsiteX269" fmla="*/ 13024384 w 14600237"/>
              <a:gd name="connsiteY269" fmla="*/ 3586514 h 9753600"/>
              <a:gd name="connsiteX270" fmla="*/ 12966105 w 14600237"/>
              <a:gd name="connsiteY270" fmla="*/ 3589070 h 9753600"/>
              <a:gd name="connsiteX271" fmla="*/ 12943236 w 14600237"/>
              <a:gd name="connsiteY271" fmla="*/ 3606432 h 9753600"/>
              <a:gd name="connsiteX272" fmla="*/ 12969242 w 14600237"/>
              <a:gd name="connsiteY272" fmla="*/ 3617305 h 9753600"/>
              <a:gd name="connsiteX273" fmla="*/ 13014058 w 14600237"/>
              <a:gd name="connsiteY273" fmla="*/ 3636044 h 9753600"/>
              <a:gd name="connsiteX274" fmla="*/ 13178578 w 14600237"/>
              <a:gd name="connsiteY274" fmla="*/ 3677913 h 9753600"/>
              <a:gd name="connsiteX275" fmla="*/ 13226532 w 14600237"/>
              <a:gd name="connsiteY275" fmla="*/ 3724887 h 9753600"/>
              <a:gd name="connsiteX276" fmla="*/ 13120296 w 14600237"/>
              <a:gd name="connsiteY276" fmla="*/ 3680466 h 9753600"/>
              <a:gd name="connsiteX277" fmla="*/ 13168249 w 14600237"/>
              <a:gd name="connsiteY277" fmla="*/ 3727444 h 9753600"/>
              <a:gd name="connsiteX278" fmla="*/ 13160055 w 14600237"/>
              <a:gd name="connsiteY278" fmla="*/ 3727801 h 9753600"/>
              <a:gd name="connsiteX279" fmla="*/ 13158173 w 14600237"/>
              <a:gd name="connsiteY279" fmla="*/ 3727884 h 9753600"/>
              <a:gd name="connsiteX280" fmla="*/ 13156010 w 14600237"/>
              <a:gd name="connsiteY280" fmla="*/ 3727980 h 9753600"/>
              <a:gd name="connsiteX281" fmla="*/ 13153956 w 14600237"/>
              <a:gd name="connsiteY281" fmla="*/ 3728068 h 9753600"/>
              <a:gd name="connsiteX282" fmla="*/ 13151766 w 14600237"/>
              <a:gd name="connsiteY282" fmla="*/ 3728163 h 9753600"/>
              <a:gd name="connsiteX283" fmla="*/ 13151442 w 14600237"/>
              <a:gd name="connsiteY283" fmla="*/ 3728180 h 9753600"/>
              <a:gd name="connsiteX284" fmla="*/ 13147027 w 14600237"/>
              <a:gd name="connsiteY284" fmla="*/ 3728373 h 9753600"/>
              <a:gd name="connsiteX285" fmla="*/ 13146416 w 14600237"/>
              <a:gd name="connsiteY285" fmla="*/ 3728400 h 9753600"/>
              <a:gd name="connsiteX286" fmla="*/ 13144737 w 14600237"/>
              <a:gd name="connsiteY286" fmla="*/ 3728474 h 9753600"/>
              <a:gd name="connsiteX287" fmla="*/ 13100863 w 14600237"/>
              <a:gd name="connsiteY287" fmla="*/ 3730394 h 9753600"/>
              <a:gd name="connsiteX288" fmla="*/ 13051688 w 14600237"/>
              <a:gd name="connsiteY288" fmla="*/ 3732550 h 9753600"/>
              <a:gd name="connsiteX289" fmla="*/ 13099644 w 14600237"/>
              <a:gd name="connsiteY289" fmla="*/ 3779524 h 9753600"/>
              <a:gd name="connsiteX290" fmla="*/ 13041362 w 14600237"/>
              <a:gd name="connsiteY290" fmla="*/ 3782080 h 9753600"/>
              <a:gd name="connsiteX291" fmla="*/ 13031037 w 14600237"/>
              <a:gd name="connsiteY291" fmla="*/ 3831612 h 9753600"/>
              <a:gd name="connsiteX292" fmla="*/ 13078991 w 14600237"/>
              <a:gd name="connsiteY292" fmla="*/ 3878587 h 9753600"/>
              <a:gd name="connsiteX293" fmla="*/ 13116622 w 14600237"/>
              <a:gd name="connsiteY293" fmla="*/ 3975095 h 9753600"/>
              <a:gd name="connsiteX294" fmla="*/ 13174901 w 14600237"/>
              <a:gd name="connsiteY294" fmla="*/ 3972539 h 9753600"/>
              <a:gd name="connsiteX295" fmla="*/ 13222856 w 14600237"/>
              <a:gd name="connsiteY295" fmla="*/ 4019515 h 9753600"/>
              <a:gd name="connsiteX296" fmla="*/ 13281139 w 14600237"/>
              <a:gd name="connsiteY296" fmla="*/ 4016960 h 9753600"/>
              <a:gd name="connsiteX297" fmla="*/ 13397700 w 14600237"/>
              <a:gd name="connsiteY297" fmla="*/ 4011848 h 9753600"/>
              <a:gd name="connsiteX298" fmla="*/ 13445657 w 14600237"/>
              <a:gd name="connsiteY298" fmla="*/ 4058829 h 9753600"/>
              <a:gd name="connsiteX299" fmla="*/ 13411962 w 14600237"/>
              <a:gd name="connsiteY299" fmla="*/ 4060303 h 9753600"/>
              <a:gd name="connsiteX300" fmla="*/ 13401945 w 14600237"/>
              <a:gd name="connsiteY300" fmla="*/ 4060743 h 9753600"/>
              <a:gd name="connsiteX301" fmla="*/ 13400862 w 14600237"/>
              <a:gd name="connsiteY301" fmla="*/ 4074591 h 9753600"/>
              <a:gd name="connsiteX302" fmla="*/ 13429336 w 14600237"/>
              <a:gd name="connsiteY302" fmla="*/ 4102484 h 9753600"/>
              <a:gd name="connsiteX303" fmla="*/ 13435329 w 14600237"/>
              <a:gd name="connsiteY303" fmla="*/ 4108355 h 9753600"/>
              <a:gd name="connsiteX304" fmla="*/ 13541565 w 14600237"/>
              <a:gd name="connsiteY304" fmla="*/ 4152777 h 9753600"/>
              <a:gd name="connsiteX305" fmla="*/ 13589523 w 14600237"/>
              <a:gd name="connsiteY305" fmla="*/ 4199755 h 9753600"/>
              <a:gd name="connsiteX306" fmla="*/ 13579196 w 14600237"/>
              <a:gd name="connsiteY306" fmla="*/ 4249282 h 9753600"/>
              <a:gd name="connsiteX307" fmla="*/ 13531241 w 14600237"/>
              <a:gd name="connsiteY307" fmla="*/ 4202307 h 9753600"/>
              <a:gd name="connsiteX308" fmla="*/ 13520916 w 14600237"/>
              <a:gd name="connsiteY308" fmla="*/ 4251840 h 9753600"/>
              <a:gd name="connsiteX309" fmla="*/ 13462635 w 14600237"/>
              <a:gd name="connsiteY309" fmla="*/ 4254396 h 9753600"/>
              <a:gd name="connsiteX310" fmla="*/ 13568870 w 14600237"/>
              <a:gd name="connsiteY310" fmla="*/ 4298813 h 9753600"/>
              <a:gd name="connsiteX311" fmla="*/ 13616826 w 14600237"/>
              <a:gd name="connsiteY311" fmla="*/ 4345789 h 9753600"/>
              <a:gd name="connsiteX312" fmla="*/ 13639592 w 14600237"/>
              <a:gd name="connsiteY312" fmla="*/ 4368091 h 9753600"/>
              <a:gd name="connsiteX313" fmla="*/ 13638583 w 14600237"/>
              <a:gd name="connsiteY313" fmla="*/ 4372911 h 9753600"/>
              <a:gd name="connsiteX314" fmla="*/ 13637294 w 14600237"/>
              <a:gd name="connsiteY314" fmla="*/ 4379104 h 9753600"/>
              <a:gd name="connsiteX315" fmla="*/ 13722879 w 14600237"/>
              <a:gd name="connsiteY315" fmla="*/ 4522587 h 9753600"/>
              <a:gd name="connsiteX316" fmla="*/ 13770833 w 14600237"/>
              <a:gd name="connsiteY316" fmla="*/ 4569562 h 9753600"/>
              <a:gd name="connsiteX317" fmla="*/ 13781161 w 14600237"/>
              <a:gd name="connsiteY317" fmla="*/ 4520031 h 9753600"/>
              <a:gd name="connsiteX318" fmla="*/ 13813104 w 14600237"/>
              <a:gd name="connsiteY318" fmla="*/ 4518630 h 9753600"/>
              <a:gd name="connsiteX319" fmla="*/ 13839910 w 14600237"/>
              <a:gd name="connsiteY319" fmla="*/ 4556864 h 9753600"/>
              <a:gd name="connsiteX320" fmla="*/ 13856602 w 14600237"/>
              <a:gd name="connsiteY320" fmla="*/ 4580671 h 9753600"/>
              <a:gd name="connsiteX321" fmla="*/ 13798321 w 14600237"/>
              <a:gd name="connsiteY321" fmla="*/ 4583225 h 9753600"/>
              <a:gd name="connsiteX322" fmla="*/ 13729714 w 14600237"/>
              <a:gd name="connsiteY322" fmla="*/ 4635308 h 9753600"/>
              <a:gd name="connsiteX323" fmla="*/ 13681761 w 14600237"/>
              <a:gd name="connsiteY323" fmla="*/ 4588334 h 9753600"/>
              <a:gd name="connsiteX324" fmla="*/ 13565197 w 14600237"/>
              <a:gd name="connsiteY324" fmla="*/ 4593444 h 9753600"/>
              <a:gd name="connsiteX325" fmla="*/ 13602825 w 14600237"/>
              <a:gd name="connsiteY325" fmla="*/ 4689947 h 9753600"/>
              <a:gd name="connsiteX326" fmla="*/ 13640456 w 14600237"/>
              <a:gd name="connsiteY326" fmla="*/ 4786456 h 9753600"/>
              <a:gd name="connsiteX327" fmla="*/ 13698738 w 14600237"/>
              <a:gd name="connsiteY327" fmla="*/ 4783902 h 9753600"/>
              <a:gd name="connsiteX328" fmla="*/ 13661106 w 14600237"/>
              <a:gd name="connsiteY328" fmla="*/ 4687393 h 9753600"/>
              <a:gd name="connsiteX329" fmla="*/ 13719388 w 14600237"/>
              <a:gd name="connsiteY329" fmla="*/ 4684841 h 9753600"/>
              <a:gd name="connsiteX330" fmla="*/ 13767345 w 14600237"/>
              <a:gd name="connsiteY330" fmla="*/ 4731816 h 9753600"/>
              <a:gd name="connsiteX331" fmla="*/ 13757019 w 14600237"/>
              <a:gd name="connsiteY331" fmla="*/ 4781346 h 9753600"/>
              <a:gd name="connsiteX332" fmla="*/ 13804974 w 14600237"/>
              <a:gd name="connsiteY332" fmla="*/ 4828322 h 9753600"/>
              <a:gd name="connsiteX333" fmla="*/ 13776336 w 14600237"/>
              <a:gd name="connsiteY333" fmla="*/ 4850068 h 9753600"/>
              <a:gd name="connsiteX334" fmla="*/ 13771031 w 14600237"/>
              <a:gd name="connsiteY334" fmla="*/ 4845614 h 9753600"/>
              <a:gd name="connsiteX335" fmla="*/ 13719207 w 14600237"/>
              <a:gd name="connsiteY335" fmla="*/ 4817213 h 9753600"/>
              <a:gd name="connsiteX336" fmla="*/ 13761166 w 14600237"/>
              <a:gd name="connsiteY336" fmla="*/ 4858316 h 9753600"/>
              <a:gd name="connsiteX337" fmla="*/ 13763045 w 14600237"/>
              <a:gd name="connsiteY337" fmla="*/ 4860157 h 9753600"/>
              <a:gd name="connsiteX338" fmla="*/ 13744944 w 14600237"/>
              <a:gd name="connsiteY338" fmla="*/ 4873899 h 9753600"/>
              <a:gd name="connsiteX339" fmla="*/ 13736366 w 14600237"/>
              <a:gd name="connsiteY339" fmla="*/ 4880407 h 9753600"/>
              <a:gd name="connsiteX340" fmla="*/ 13760356 w 14600237"/>
              <a:gd name="connsiteY340" fmla="*/ 4896830 h 9753600"/>
              <a:gd name="connsiteX341" fmla="*/ 13758124 w 14600237"/>
              <a:gd name="connsiteY341" fmla="*/ 4907528 h 9753600"/>
              <a:gd name="connsiteX342" fmla="*/ 13756836 w 14600237"/>
              <a:gd name="connsiteY342" fmla="*/ 4913721 h 9753600"/>
              <a:gd name="connsiteX343" fmla="*/ 13746507 w 14600237"/>
              <a:gd name="connsiteY343" fmla="*/ 4963250 h 9753600"/>
              <a:gd name="connsiteX344" fmla="*/ 13863075 w 14600237"/>
              <a:gd name="connsiteY344" fmla="*/ 4958143 h 9753600"/>
              <a:gd name="connsiteX345" fmla="*/ 13911028 w 14600237"/>
              <a:gd name="connsiteY345" fmla="*/ 5005117 h 9753600"/>
              <a:gd name="connsiteX346" fmla="*/ 13921352 w 14600237"/>
              <a:gd name="connsiteY346" fmla="*/ 4955586 h 9753600"/>
              <a:gd name="connsiteX347" fmla="*/ 14027587 w 14600237"/>
              <a:gd name="connsiteY347" fmla="*/ 5000006 h 9753600"/>
              <a:gd name="connsiteX348" fmla="*/ 14075547 w 14600237"/>
              <a:gd name="connsiteY348" fmla="*/ 5046984 h 9753600"/>
              <a:gd name="connsiteX349" fmla="*/ 14133825 w 14600237"/>
              <a:gd name="connsiteY349" fmla="*/ 5044431 h 9753600"/>
              <a:gd name="connsiteX350" fmla="*/ 14277691 w 14600237"/>
              <a:gd name="connsiteY350" fmla="*/ 5185356 h 9753600"/>
              <a:gd name="connsiteX351" fmla="*/ 14219414 w 14600237"/>
              <a:gd name="connsiteY351" fmla="*/ 5187912 h 9753600"/>
              <a:gd name="connsiteX352" fmla="*/ 14171455 w 14600237"/>
              <a:gd name="connsiteY352" fmla="*/ 5140936 h 9753600"/>
              <a:gd name="connsiteX353" fmla="*/ 14209084 w 14600237"/>
              <a:gd name="connsiteY353" fmla="*/ 5237441 h 9753600"/>
              <a:gd name="connsiteX354" fmla="*/ 14161130 w 14600237"/>
              <a:gd name="connsiteY354" fmla="*/ 5190466 h 9753600"/>
              <a:gd name="connsiteX355" fmla="*/ 14150802 w 14600237"/>
              <a:gd name="connsiteY355" fmla="*/ 5239992 h 9753600"/>
              <a:gd name="connsiteX356" fmla="*/ 14246713 w 14600237"/>
              <a:gd name="connsiteY356" fmla="*/ 5333946 h 9753600"/>
              <a:gd name="connsiteX357" fmla="*/ 14092524 w 14600237"/>
              <a:gd name="connsiteY357" fmla="*/ 5242552 h 9753600"/>
              <a:gd name="connsiteX358" fmla="*/ 14082197 w 14600237"/>
              <a:gd name="connsiteY358" fmla="*/ 5292080 h 9753600"/>
              <a:gd name="connsiteX359" fmla="*/ 14034243 w 14600237"/>
              <a:gd name="connsiteY359" fmla="*/ 5245106 h 9753600"/>
              <a:gd name="connsiteX360" fmla="*/ 14071871 w 14600237"/>
              <a:gd name="connsiteY360" fmla="*/ 5341611 h 9753600"/>
              <a:gd name="connsiteX361" fmla="*/ 14061544 w 14600237"/>
              <a:gd name="connsiteY361" fmla="*/ 5391142 h 9753600"/>
              <a:gd name="connsiteX362" fmla="*/ 14051218 w 14600237"/>
              <a:gd name="connsiteY362" fmla="*/ 5440670 h 9753600"/>
              <a:gd name="connsiteX363" fmla="*/ 14014768 w 14600237"/>
              <a:gd name="connsiteY363" fmla="*/ 5456455 h 9753600"/>
              <a:gd name="connsiteX364" fmla="*/ 14009127 w 14600237"/>
              <a:gd name="connsiteY364" fmla="*/ 5459087 h 9753600"/>
              <a:gd name="connsiteX365" fmla="*/ 14018757 w 14600237"/>
              <a:gd name="connsiteY365" fmla="*/ 5468521 h 9753600"/>
              <a:gd name="connsiteX366" fmla="*/ 14002346 w 14600237"/>
              <a:gd name="connsiteY366" fmla="*/ 5467354 h 9753600"/>
              <a:gd name="connsiteX367" fmla="*/ 13995051 w 14600237"/>
              <a:gd name="connsiteY367" fmla="*/ 5467295 h 9753600"/>
              <a:gd name="connsiteX368" fmla="*/ 13997886 w 14600237"/>
              <a:gd name="connsiteY368" fmla="*/ 5499567 h 9753600"/>
              <a:gd name="connsiteX369" fmla="*/ 14030567 w 14600237"/>
              <a:gd name="connsiteY369" fmla="*/ 5539731 h 9753600"/>
              <a:gd name="connsiteX370" fmla="*/ 14020241 w 14600237"/>
              <a:gd name="connsiteY370" fmla="*/ 5589261 h 9753600"/>
              <a:gd name="connsiteX371" fmla="*/ 14009915 w 14600237"/>
              <a:gd name="connsiteY371" fmla="*/ 5638792 h 9753600"/>
              <a:gd name="connsiteX372" fmla="*/ 13999590 w 14600237"/>
              <a:gd name="connsiteY372" fmla="*/ 5688325 h 9753600"/>
              <a:gd name="connsiteX373" fmla="*/ 13941309 w 14600237"/>
              <a:gd name="connsiteY373" fmla="*/ 5690877 h 9753600"/>
              <a:gd name="connsiteX374" fmla="*/ 14037219 w 14600237"/>
              <a:gd name="connsiteY374" fmla="*/ 5784831 h 9753600"/>
              <a:gd name="connsiteX375" fmla="*/ 14047547 w 14600237"/>
              <a:gd name="connsiteY375" fmla="*/ 5735301 h 9753600"/>
              <a:gd name="connsiteX376" fmla="*/ 14153783 w 14600237"/>
              <a:gd name="connsiteY376" fmla="*/ 5779723 h 9753600"/>
              <a:gd name="connsiteX377" fmla="*/ 14260018 w 14600237"/>
              <a:gd name="connsiteY377" fmla="*/ 5824142 h 9753600"/>
              <a:gd name="connsiteX378" fmla="*/ 14249693 w 14600237"/>
              <a:gd name="connsiteY378" fmla="*/ 5873674 h 9753600"/>
              <a:gd name="connsiteX379" fmla="*/ 14181087 w 14600237"/>
              <a:gd name="connsiteY379" fmla="*/ 5925761 h 9753600"/>
              <a:gd name="connsiteX380" fmla="*/ 14239365 w 14600237"/>
              <a:gd name="connsiteY380" fmla="*/ 5923205 h 9753600"/>
              <a:gd name="connsiteX381" fmla="*/ 14287321 w 14600237"/>
              <a:gd name="connsiteY381" fmla="*/ 5970180 h 9753600"/>
              <a:gd name="connsiteX382" fmla="*/ 14297648 w 14600237"/>
              <a:gd name="connsiteY382" fmla="*/ 5920650 h 9753600"/>
              <a:gd name="connsiteX383" fmla="*/ 14366256 w 14600237"/>
              <a:gd name="connsiteY383" fmla="*/ 5868562 h 9753600"/>
              <a:gd name="connsiteX384" fmla="*/ 14424536 w 14600237"/>
              <a:gd name="connsiteY384" fmla="*/ 5866011 h 9753600"/>
              <a:gd name="connsiteX385" fmla="*/ 14462168 w 14600237"/>
              <a:gd name="connsiteY385" fmla="*/ 5962516 h 9753600"/>
              <a:gd name="connsiteX386" fmla="*/ 14403885 w 14600237"/>
              <a:gd name="connsiteY386" fmla="*/ 5965071 h 9753600"/>
              <a:gd name="connsiteX387" fmla="*/ 14441516 w 14600237"/>
              <a:gd name="connsiteY387" fmla="*/ 6061578 h 9753600"/>
              <a:gd name="connsiteX388" fmla="*/ 14431189 w 14600237"/>
              <a:gd name="connsiteY388" fmla="*/ 6111107 h 9753600"/>
              <a:gd name="connsiteX389" fmla="*/ 14420863 w 14600237"/>
              <a:gd name="connsiteY389" fmla="*/ 6160637 h 9753600"/>
              <a:gd name="connsiteX390" fmla="*/ 14468817 w 14600237"/>
              <a:gd name="connsiteY390" fmla="*/ 6207611 h 9753600"/>
              <a:gd name="connsiteX391" fmla="*/ 14506449 w 14600237"/>
              <a:gd name="connsiteY391" fmla="*/ 6304120 h 9753600"/>
              <a:gd name="connsiteX392" fmla="*/ 14458492 w 14600237"/>
              <a:gd name="connsiteY392" fmla="*/ 6257142 h 9753600"/>
              <a:gd name="connsiteX393" fmla="*/ 14496123 w 14600237"/>
              <a:gd name="connsiteY393" fmla="*/ 6353652 h 9753600"/>
              <a:gd name="connsiteX394" fmla="*/ 14448165 w 14600237"/>
              <a:gd name="connsiteY394" fmla="*/ 6306675 h 9753600"/>
              <a:gd name="connsiteX395" fmla="*/ 14437841 w 14600237"/>
              <a:gd name="connsiteY395" fmla="*/ 6356204 h 9753600"/>
              <a:gd name="connsiteX396" fmla="*/ 14389884 w 14600237"/>
              <a:gd name="connsiteY396" fmla="*/ 6309227 h 9753600"/>
              <a:gd name="connsiteX397" fmla="*/ 14427514 w 14600237"/>
              <a:gd name="connsiteY397" fmla="*/ 6405736 h 9753600"/>
              <a:gd name="connsiteX398" fmla="*/ 14369232 w 14600237"/>
              <a:gd name="connsiteY398" fmla="*/ 6408289 h 9753600"/>
              <a:gd name="connsiteX399" fmla="*/ 14406861 w 14600237"/>
              <a:gd name="connsiteY399" fmla="*/ 6504794 h 9753600"/>
              <a:gd name="connsiteX400" fmla="*/ 14502772 w 14600237"/>
              <a:gd name="connsiteY400" fmla="*/ 6598747 h 9753600"/>
              <a:gd name="connsiteX401" fmla="*/ 14561055 w 14600237"/>
              <a:gd name="connsiteY401" fmla="*/ 6596192 h 9753600"/>
              <a:gd name="connsiteX402" fmla="*/ 14588779 w 14600237"/>
              <a:gd name="connsiteY402" fmla="*/ 6623349 h 9753600"/>
              <a:gd name="connsiteX403" fmla="*/ 14600237 w 14600237"/>
              <a:gd name="connsiteY403" fmla="*/ 6634573 h 9753600"/>
              <a:gd name="connsiteX404" fmla="*/ 14600237 w 14600237"/>
              <a:gd name="connsiteY404" fmla="*/ 6643552 h 9753600"/>
              <a:gd name="connsiteX405" fmla="*/ 14575316 w 14600237"/>
              <a:gd name="connsiteY405" fmla="*/ 6644645 h 9753600"/>
              <a:gd name="connsiteX406" fmla="*/ 14550729 w 14600237"/>
              <a:gd name="connsiteY406" fmla="*/ 6645723 h 9753600"/>
              <a:gd name="connsiteX407" fmla="*/ 14527860 w 14600237"/>
              <a:gd name="connsiteY407" fmla="*/ 6663086 h 9753600"/>
              <a:gd name="connsiteX408" fmla="*/ 14553865 w 14600237"/>
              <a:gd name="connsiteY408" fmla="*/ 6673960 h 9753600"/>
              <a:gd name="connsiteX409" fmla="*/ 14598683 w 14600237"/>
              <a:gd name="connsiteY409" fmla="*/ 6692699 h 9753600"/>
              <a:gd name="connsiteX410" fmla="*/ 14600237 w 14600237"/>
              <a:gd name="connsiteY410" fmla="*/ 6693094 h 9753600"/>
              <a:gd name="connsiteX411" fmla="*/ 14600237 w 14600237"/>
              <a:gd name="connsiteY411" fmla="*/ 9753600 h 9753600"/>
              <a:gd name="connsiteX412" fmla="*/ 0 w 14600237"/>
              <a:gd name="connsiteY412" fmla="*/ 9753600 h 975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Lst>
            <a:rect l="l" t="t" r="r" b="b"/>
            <a:pathLst>
              <a:path w="14600237" h="9753600">
                <a:moveTo>
                  <a:pt x="14018757" y="5468521"/>
                </a:moveTo>
                <a:lnTo>
                  <a:pt x="14029021" y="5469254"/>
                </a:lnTo>
                <a:cubicBezTo>
                  <a:pt x="14037479" y="5471947"/>
                  <a:pt x="14043473" y="5477818"/>
                  <a:pt x="14040891" y="5490204"/>
                </a:cubicBezTo>
                <a:close/>
                <a:moveTo>
                  <a:pt x="13802407" y="4885452"/>
                </a:moveTo>
                <a:lnTo>
                  <a:pt x="13818627" y="4901341"/>
                </a:lnTo>
                <a:lnTo>
                  <a:pt x="13828075" y="4910597"/>
                </a:lnTo>
                <a:lnTo>
                  <a:pt x="13822403" y="4910846"/>
                </a:lnTo>
                <a:cubicBezTo>
                  <a:pt x="13815115" y="4911164"/>
                  <a:pt x="13815115" y="4911164"/>
                  <a:pt x="13815115" y="4911164"/>
                </a:cubicBezTo>
                <a:close/>
                <a:moveTo>
                  <a:pt x="13852929" y="4875296"/>
                </a:moveTo>
                <a:lnTo>
                  <a:pt x="13875693" y="4897597"/>
                </a:lnTo>
                <a:lnTo>
                  <a:pt x="13873720" y="4907064"/>
                </a:lnTo>
                <a:cubicBezTo>
                  <a:pt x="13873399" y="4908612"/>
                  <a:pt x="13873399" y="4908612"/>
                  <a:pt x="13873399" y="4908612"/>
                </a:cubicBezTo>
                <a:lnTo>
                  <a:pt x="13845732" y="4909826"/>
                </a:lnTo>
                <a:lnTo>
                  <a:pt x="13848573" y="4896196"/>
                </a:lnTo>
                <a:cubicBezTo>
                  <a:pt x="13852929" y="4875296"/>
                  <a:pt x="13852929" y="4875296"/>
                  <a:pt x="13852929" y="4875296"/>
                </a:cubicBezTo>
                <a:close/>
                <a:moveTo>
                  <a:pt x="13723062" y="4390211"/>
                </a:moveTo>
                <a:lnTo>
                  <a:pt x="13752755" y="4432558"/>
                </a:lnTo>
                <a:lnTo>
                  <a:pt x="13736037" y="4416182"/>
                </a:lnTo>
                <a:lnTo>
                  <a:pt x="13720767" y="4401223"/>
                </a:lnTo>
                <a:lnTo>
                  <a:pt x="13721774" y="4396404"/>
                </a:lnTo>
                <a:cubicBezTo>
                  <a:pt x="13723062" y="4390211"/>
                  <a:pt x="13723062" y="4390211"/>
                  <a:pt x="13723062" y="4390211"/>
                </a:cubicBezTo>
                <a:close/>
                <a:moveTo>
                  <a:pt x="12434136" y="2411867"/>
                </a:moveTo>
                <a:lnTo>
                  <a:pt x="12444394" y="2412596"/>
                </a:lnTo>
                <a:cubicBezTo>
                  <a:pt x="12452854" y="2415293"/>
                  <a:pt x="12458851" y="2421167"/>
                  <a:pt x="12456268" y="2433547"/>
                </a:cubicBezTo>
                <a:close/>
                <a:moveTo>
                  <a:pt x="12474991" y="1616853"/>
                </a:moveTo>
                <a:lnTo>
                  <a:pt x="12504918" y="1646168"/>
                </a:lnTo>
                <a:cubicBezTo>
                  <a:pt x="12504918" y="1646168"/>
                  <a:pt x="12439354" y="1649044"/>
                  <a:pt x="12460100" y="1627426"/>
                </a:cubicBezTo>
                <a:close/>
                <a:moveTo>
                  <a:pt x="12443660" y="1108998"/>
                </a:moveTo>
                <a:cubicBezTo>
                  <a:pt x="12491616" y="1155974"/>
                  <a:pt x="12491616" y="1155974"/>
                  <a:pt x="12491616" y="1155974"/>
                </a:cubicBezTo>
                <a:cubicBezTo>
                  <a:pt x="12481289" y="1205504"/>
                  <a:pt x="12491616" y="1155974"/>
                  <a:pt x="12443660" y="1108998"/>
                </a:cubicBezTo>
                <a:close/>
                <a:moveTo>
                  <a:pt x="14397918" y="876106"/>
                </a:moveTo>
                <a:lnTo>
                  <a:pt x="14427890" y="905465"/>
                </a:lnTo>
                <a:cubicBezTo>
                  <a:pt x="14445872" y="923081"/>
                  <a:pt x="14445872" y="923081"/>
                  <a:pt x="14445872" y="923081"/>
                </a:cubicBezTo>
                <a:cubicBezTo>
                  <a:pt x="14493828" y="970056"/>
                  <a:pt x="14493828" y="970056"/>
                  <a:pt x="14493828" y="970056"/>
                </a:cubicBezTo>
                <a:cubicBezTo>
                  <a:pt x="14445872" y="923081"/>
                  <a:pt x="14435546" y="972613"/>
                  <a:pt x="14435546" y="972613"/>
                </a:cubicBezTo>
                <a:cubicBezTo>
                  <a:pt x="14397918" y="876106"/>
                  <a:pt x="14397918" y="876106"/>
                  <a:pt x="14397918" y="876106"/>
                </a:cubicBezTo>
                <a:close/>
                <a:moveTo>
                  <a:pt x="12916385" y="725102"/>
                </a:moveTo>
                <a:lnTo>
                  <a:pt x="12982190" y="741848"/>
                </a:lnTo>
                <a:cubicBezTo>
                  <a:pt x="12982190" y="741848"/>
                  <a:pt x="12982190" y="741848"/>
                  <a:pt x="12923907" y="744401"/>
                </a:cubicBezTo>
                <a:cubicBezTo>
                  <a:pt x="12923907" y="744401"/>
                  <a:pt x="12923907" y="744401"/>
                  <a:pt x="12919206" y="732336"/>
                </a:cubicBezTo>
                <a:close/>
                <a:moveTo>
                  <a:pt x="14265586" y="0"/>
                </a:moveTo>
                <a:lnTo>
                  <a:pt x="14349569" y="0"/>
                </a:lnTo>
                <a:lnTo>
                  <a:pt x="14349367" y="967"/>
                </a:lnTo>
                <a:cubicBezTo>
                  <a:pt x="14348077" y="7158"/>
                  <a:pt x="14345495" y="19541"/>
                  <a:pt x="14340332" y="44307"/>
                </a:cubicBezTo>
                <a:cubicBezTo>
                  <a:pt x="14321058" y="32882"/>
                  <a:pt x="14304193" y="22885"/>
                  <a:pt x="14289437" y="14138"/>
                </a:cubicBezTo>
                <a:close/>
                <a:moveTo>
                  <a:pt x="14026669" y="0"/>
                </a:moveTo>
                <a:lnTo>
                  <a:pt x="14176322" y="0"/>
                </a:lnTo>
                <a:lnTo>
                  <a:pt x="14175975" y="1663"/>
                </a:lnTo>
                <a:cubicBezTo>
                  <a:pt x="14175814" y="2437"/>
                  <a:pt x="14175814" y="2437"/>
                  <a:pt x="14175814" y="2437"/>
                </a:cubicBezTo>
                <a:cubicBezTo>
                  <a:pt x="14175814" y="2437"/>
                  <a:pt x="14175814" y="2437"/>
                  <a:pt x="14181807" y="8310"/>
                </a:cubicBezTo>
                <a:lnTo>
                  <a:pt x="14217775" y="43541"/>
                </a:lnTo>
                <a:lnTo>
                  <a:pt x="14223767" y="49412"/>
                </a:lnTo>
                <a:lnTo>
                  <a:pt x="14258985" y="83909"/>
                </a:lnTo>
                <a:cubicBezTo>
                  <a:pt x="14319680" y="143366"/>
                  <a:pt x="14319680" y="143366"/>
                  <a:pt x="14319680" y="143366"/>
                </a:cubicBezTo>
                <a:cubicBezTo>
                  <a:pt x="14309355" y="192896"/>
                  <a:pt x="14309355" y="192896"/>
                  <a:pt x="14309355" y="192896"/>
                </a:cubicBezTo>
                <a:cubicBezTo>
                  <a:pt x="14261401" y="145921"/>
                  <a:pt x="14261401" y="145921"/>
                  <a:pt x="14261401" y="145921"/>
                </a:cubicBezTo>
                <a:cubicBezTo>
                  <a:pt x="14107206" y="54522"/>
                  <a:pt x="14107206" y="54522"/>
                  <a:pt x="14107206" y="54522"/>
                </a:cubicBezTo>
                <a:cubicBezTo>
                  <a:pt x="14059251" y="7546"/>
                  <a:pt x="14059251" y="7546"/>
                  <a:pt x="14059251" y="7546"/>
                </a:cubicBezTo>
                <a:cubicBezTo>
                  <a:pt x="14048926" y="57080"/>
                  <a:pt x="14048926" y="57080"/>
                  <a:pt x="14048926" y="57080"/>
                </a:cubicBezTo>
                <a:cubicBezTo>
                  <a:pt x="14039518" y="32952"/>
                  <a:pt x="14032462" y="14856"/>
                  <a:pt x="14027170" y="1284"/>
                </a:cubicBezTo>
                <a:close/>
                <a:moveTo>
                  <a:pt x="13895739" y="0"/>
                </a:moveTo>
                <a:lnTo>
                  <a:pt x="13967720" y="0"/>
                </a:lnTo>
                <a:lnTo>
                  <a:pt x="13969639" y="4573"/>
                </a:lnTo>
                <a:cubicBezTo>
                  <a:pt x="13972152" y="9831"/>
                  <a:pt x="13972475" y="8283"/>
                  <a:pt x="13973120" y="5187"/>
                </a:cubicBezTo>
                <a:lnTo>
                  <a:pt x="13976360" y="0"/>
                </a:lnTo>
                <a:lnTo>
                  <a:pt x="13988477" y="0"/>
                </a:lnTo>
                <a:lnTo>
                  <a:pt x="14000971" y="10099"/>
                </a:lnTo>
                <a:cubicBezTo>
                  <a:pt x="13942692" y="12659"/>
                  <a:pt x="13942692" y="12659"/>
                  <a:pt x="13942692" y="12659"/>
                </a:cubicBezTo>
                <a:close/>
                <a:moveTo>
                  <a:pt x="13564436" y="0"/>
                </a:moveTo>
                <a:lnTo>
                  <a:pt x="13582090" y="0"/>
                </a:lnTo>
                <a:lnTo>
                  <a:pt x="13588297" y="15919"/>
                </a:lnTo>
                <a:cubicBezTo>
                  <a:pt x="13593001" y="27982"/>
                  <a:pt x="13593001" y="27982"/>
                  <a:pt x="13593001" y="27982"/>
                </a:cubicBezTo>
                <a:cubicBezTo>
                  <a:pt x="13581012" y="16238"/>
                  <a:pt x="13572021" y="7430"/>
                  <a:pt x="13565277" y="824"/>
                </a:cubicBezTo>
                <a:close/>
                <a:moveTo>
                  <a:pt x="0" y="0"/>
                </a:moveTo>
                <a:lnTo>
                  <a:pt x="13081463" y="0"/>
                </a:lnTo>
                <a:lnTo>
                  <a:pt x="13098071" y="12868"/>
                </a:lnTo>
                <a:cubicBezTo>
                  <a:pt x="13112527" y="21436"/>
                  <a:pt x="13124337" y="23219"/>
                  <a:pt x="13131516" y="13126"/>
                </a:cubicBezTo>
                <a:lnTo>
                  <a:pt x="13136643" y="0"/>
                </a:lnTo>
                <a:lnTo>
                  <a:pt x="13138611" y="0"/>
                </a:lnTo>
                <a:lnTo>
                  <a:pt x="13173909" y="25647"/>
                </a:lnTo>
                <a:cubicBezTo>
                  <a:pt x="13210532" y="44748"/>
                  <a:pt x="13243313" y="43311"/>
                  <a:pt x="13243313" y="43311"/>
                </a:cubicBezTo>
                <a:cubicBezTo>
                  <a:pt x="13301597" y="40758"/>
                  <a:pt x="13301597" y="40758"/>
                  <a:pt x="13301597" y="40758"/>
                </a:cubicBezTo>
                <a:cubicBezTo>
                  <a:pt x="13349550" y="87731"/>
                  <a:pt x="13349550" y="87731"/>
                  <a:pt x="13349550" y="87731"/>
                </a:cubicBezTo>
                <a:cubicBezTo>
                  <a:pt x="13330736" y="39478"/>
                  <a:pt x="13321328" y="15352"/>
                  <a:pt x="13316625" y="3289"/>
                </a:cubicBezTo>
                <a:lnTo>
                  <a:pt x="13315342" y="0"/>
                </a:lnTo>
                <a:lnTo>
                  <a:pt x="13326725" y="0"/>
                </a:lnTo>
                <a:lnTo>
                  <a:pt x="13362817" y="21394"/>
                </a:lnTo>
                <a:cubicBezTo>
                  <a:pt x="13466114" y="82625"/>
                  <a:pt x="13466114" y="82625"/>
                  <a:pt x="13466114" y="82625"/>
                </a:cubicBezTo>
                <a:cubicBezTo>
                  <a:pt x="13455787" y="132155"/>
                  <a:pt x="13455787" y="132155"/>
                  <a:pt x="13455787" y="132155"/>
                </a:cubicBezTo>
                <a:cubicBezTo>
                  <a:pt x="13503744" y="179131"/>
                  <a:pt x="13503744" y="179131"/>
                  <a:pt x="13503744" y="179131"/>
                </a:cubicBezTo>
                <a:cubicBezTo>
                  <a:pt x="13572350" y="127045"/>
                  <a:pt x="13455787" y="132155"/>
                  <a:pt x="13514068" y="129599"/>
                </a:cubicBezTo>
                <a:cubicBezTo>
                  <a:pt x="13562024" y="176575"/>
                  <a:pt x="13562024" y="176575"/>
                  <a:pt x="13562024" y="176575"/>
                </a:cubicBezTo>
                <a:cubicBezTo>
                  <a:pt x="13609980" y="223552"/>
                  <a:pt x="13609980" y="223552"/>
                  <a:pt x="13609980" y="223552"/>
                </a:cubicBezTo>
                <a:cubicBezTo>
                  <a:pt x="13668260" y="220997"/>
                  <a:pt x="13668260" y="220997"/>
                  <a:pt x="13668260" y="220997"/>
                </a:cubicBezTo>
                <a:cubicBezTo>
                  <a:pt x="13784824" y="215886"/>
                  <a:pt x="13784824" y="215886"/>
                  <a:pt x="13784824" y="215886"/>
                </a:cubicBezTo>
                <a:cubicBezTo>
                  <a:pt x="13832780" y="262862"/>
                  <a:pt x="13832780" y="262862"/>
                  <a:pt x="13832780" y="262862"/>
                </a:cubicBezTo>
                <a:cubicBezTo>
                  <a:pt x="13880732" y="309837"/>
                  <a:pt x="13880732" y="309837"/>
                  <a:pt x="13880732" y="309837"/>
                </a:cubicBezTo>
                <a:cubicBezTo>
                  <a:pt x="13928689" y="356815"/>
                  <a:pt x="13928689" y="356815"/>
                  <a:pt x="13928689" y="356815"/>
                </a:cubicBezTo>
                <a:cubicBezTo>
                  <a:pt x="14034926" y="401236"/>
                  <a:pt x="14034926" y="401236"/>
                  <a:pt x="14034926" y="401236"/>
                </a:cubicBezTo>
                <a:cubicBezTo>
                  <a:pt x="14120511" y="544718"/>
                  <a:pt x="14120511" y="544718"/>
                  <a:pt x="14120511" y="544718"/>
                </a:cubicBezTo>
                <a:cubicBezTo>
                  <a:pt x="14168466" y="591693"/>
                  <a:pt x="14168466" y="591693"/>
                  <a:pt x="14168466" y="591693"/>
                </a:cubicBezTo>
                <a:cubicBezTo>
                  <a:pt x="14264378" y="685645"/>
                  <a:pt x="14264378" y="685645"/>
                  <a:pt x="14264378" y="685645"/>
                </a:cubicBezTo>
                <a:cubicBezTo>
                  <a:pt x="14302006" y="782151"/>
                  <a:pt x="14302006" y="782151"/>
                  <a:pt x="14302006" y="782151"/>
                </a:cubicBezTo>
                <a:lnTo>
                  <a:pt x="14349961" y="829128"/>
                </a:lnTo>
                <a:lnTo>
                  <a:pt x="14385178" y="863626"/>
                </a:lnTo>
                <a:lnTo>
                  <a:pt x="14397918" y="876106"/>
                </a:lnTo>
                <a:lnTo>
                  <a:pt x="14394028" y="894758"/>
                </a:lnTo>
                <a:lnTo>
                  <a:pt x="14399396" y="903649"/>
                </a:lnTo>
                <a:lnTo>
                  <a:pt x="14393185" y="898805"/>
                </a:lnTo>
                <a:lnTo>
                  <a:pt x="14391946" y="904740"/>
                </a:lnTo>
                <a:cubicBezTo>
                  <a:pt x="14387591" y="925637"/>
                  <a:pt x="14387591" y="925637"/>
                  <a:pt x="14387591" y="925637"/>
                </a:cubicBezTo>
                <a:lnTo>
                  <a:pt x="14369503" y="879240"/>
                </a:lnTo>
                <a:lnTo>
                  <a:pt x="14344151" y="856990"/>
                </a:lnTo>
                <a:cubicBezTo>
                  <a:pt x="14334518" y="851280"/>
                  <a:pt x="14330228" y="854535"/>
                  <a:pt x="14339637" y="878660"/>
                </a:cubicBezTo>
                <a:cubicBezTo>
                  <a:pt x="14339637" y="878660"/>
                  <a:pt x="14329311" y="928189"/>
                  <a:pt x="14329311" y="928189"/>
                </a:cubicBezTo>
                <a:cubicBezTo>
                  <a:pt x="14291681" y="831683"/>
                  <a:pt x="14291681" y="831683"/>
                  <a:pt x="14291681" y="831683"/>
                </a:cubicBezTo>
                <a:cubicBezTo>
                  <a:pt x="14281353" y="881210"/>
                  <a:pt x="14281353" y="881210"/>
                  <a:pt x="14281353" y="881210"/>
                </a:cubicBezTo>
                <a:cubicBezTo>
                  <a:pt x="14223076" y="883772"/>
                  <a:pt x="14223076" y="883772"/>
                  <a:pt x="14223076" y="883772"/>
                </a:cubicBezTo>
                <a:cubicBezTo>
                  <a:pt x="14175119" y="836793"/>
                  <a:pt x="14175119" y="836793"/>
                  <a:pt x="14175119" y="836793"/>
                </a:cubicBezTo>
                <a:cubicBezTo>
                  <a:pt x="14020925" y="745396"/>
                  <a:pt x="14020925" y="745396"/>
                  <a:pt x="14020925" y="745396"/>
                </a:cubicBezTo>
                <a:cubicBezTo>
                  <a:pt x="13972972" y="698419"/>
                  <a:pt x="13972972" y="698419"/>
                  <a:pt x="13972972" y="698419"/>
                </a:cubicBezTo>
                <a:cubicBezTo>
                  <a:pt x="13877060" y="604466"/>
                  <a:pt x="13877060" y="604466"/>
                  <a:pt x="13877060" y="604466"/>
                </a:cubicBezTo>
                <a:cubicBezTo>
                  <a:pt x="13866733" y="653999"/>
                  <a:pt x="13866733" y="653999"/>
                  <a:pt x="13866733" y="653999"/>
                </a:cubicBezTo>
                <a:cubicBezTo>
                  <a:pt x="13962644" y="747950"/>
                  <a:pt x="13962644" y="747950"/>
                  <a:pt x="13962644" y="747950"/>
                </a:cubicBezTo>
                <a:cubicBezTo>
                  <a:pt x="13894037" y="800033"/>
                  <a:pt x="13972972" y="698419"/>
                  <a:pt x="13856406" y="703526"/>
                </a:cubicBezTo>
                <a:cubicBezTo>
                  <a:pt x="13750170" y="659105"/>
                  <a:pt x="13750170" y="659105"/>
                  <a:pt x="13750170" y="659105"/>
                </a:cubicBezTo>
                <a:cubicBezTo>
                  <a:pt x="13702217" y="612132"/>
                  <a:pt x="13702217" y="612132"/>
                  <a:pt x="13702217" y="612132"/>
                </a:cubicBezTo>
                <a:cubicBezTo>
                  <a:pt x="13595979" y="567709"/>
                  <a:pt x="13595979" y="567709"/>
                  <a:pt x="13595979" y="567709"/>
                </a:cubicBezTo>
                <a:cubicBezTo>
                  <a:pt x="13585654" y="617239"/>
                  <a:pt x="13585654" y="617239"/>
                  <a:pt x="13585654" y="617239"/>
                </a:cubicBezTo>
                <a:cubicBezTo>
                  <a:pt x="13548025" y="520735"/>
                  <a:pt x="13548025" y="520735"/>
                  <a:pt x="13548025" y="520735"/>
                </a:cubicBezTo>
                <a:cubicBezTo>
                  <a:pt x="13489743" y="523287"/>
                  <a:pt x="13489743" y="523287"/>
                  <a:pt x="13489743" y="523287"/>
                </a:cubicBezTo>
                <a:cubicBezTo>
                  <a:pt x="13479417" y="572821"/>
                  <a:pt x="13479417" y="572821"/>
                  <a:pt x="13479417" y="572821"/>
                </a:cubicBezTo>
                <a:cubicBezTo>
                  <a:pt x="13431460" y="525844"/>
                  <a:pt x="13431460" y="525844"/>
                  <a:pt x="13431460" y="525844"/>
                </a:cubicBezTo>
                <a:cubicBezTo>
                  <a:pt x="13421135" y="575375"/>
                  <a:pt x="13421135" y="575375"/>
                  <a:pt x="13421135" y="575375"/>
                </a:cubicBezTo>
                <a:cubicBezTo>
                  <a:pt x="13421135" y="575375"/>
                  <a:pt x="13421135" y="575375"/>
                  <a:pt x="13373180" y="528400"/>
                </a:cubicBezTo>
                <a:cubicBezTo>
                  <a:pt x="13383506" y="478868"/>
                  <a:pt x="13383506" y="478868"/>
                  <a:pt x="13383506" y="478868"/>
                </a:cubicBezTo>
                <a:cubicBezTo>
                  <a:pt x="13325224" y="481421"/>
                  <a:pt x="13325224" y="481421"/>
                  <a:pt x="13325224" y="481421"/>
                </a:cubicBezTo>
                <a:cubicBezTo>
                  <a:pt x="13160710" y="439555"/>
                  <a:pt x="13160710" y="439555"/>
                  <a:pt x="13160710" y="439555"/>
                </a:cubicBezTo>
                <a:cubicBezTo>
                  <a:pt x="13102426" y="442112"/>
                  <a:pt x="13102426" y="442112"/>
                  <a:pt x="13102426" y="442112"/>
                </a:cubicBezTo>
                <a:cubicBezTo>
                  <a:pt x="13054472" y="395135"/>
                  <a:pt x="13054472" y="395135"/>
                  <a:pt x="13054472" y="395135"/>
                </a:cubicBezTo>
                <a:cubicBezTo>
                  <a:pt x="12996192" y="397690"/>
                  <a:pt x="12996192" y="397690"/>
                  <a:pt x="12996192" y="397690"/>
                </a:cubicBezTo>
                <a:cubicBezTo>
                  <a:pt x="12900279" y="303738"/>
                  <a:pt x="12889954" y="353268"/>
                  <a:pt x="12831671" y="355821"/>
                </a:cubicBezTo>
                <a:cubicBezTo>
                  <a:pt x="12773392" y="358378"/>
                  <a:pt x="12773392" y="358378"/>
                  <a:pt x="12773392" y="358378"/>
                </a:cubicBezTo>
                <a:cubicBezTo>
                  <a:pt x="12811021" y="454884"/>
                  <a:pt x="12773392" y="358378"/>
                  <a:pt x="12763066" y="407909"/>
                </a:cubicBezTo>
                <a:cubicBezTo>
                  <a:pt x="12766477" y="426164"/>
                  <a:pt x="12768128" y="439896"/>
                  <a:pt x="12768473" y="450138"/>
                </a:cubicBezTo>
                <a:lnTo>
                  <a:pt x="12767721" y="456780"/>
                </a:lnTo>
                <a:lnTo>
                  <a:pt x="12786433" y="455960"/>
                </a:lnTo>
                <a:cubicBezTo>
                  <a:pt x="12811021" y="454884"/>
                  <a:pt x="12811021" y="454884"/>
                  <a:pt x="12811021" y="454884"/>
                </a:cubicBezTo>
                <a:cubicBezTo>
                  <a:pt x="12869302" y="452328"/>
                  <a:pt x="12869302" y="452328"/>
                  <a:pt x="12869302" y="452328"/>
                </a:cubicBezTo>
                <a:cubicBezTo>
                  <a:pt x="12858976" y="501861"/>
                  <a:pt x="12858976" y="501861"/>
                  <a:pt x="12858976" y="501861"/>
                </a:cubicBezTo>
                <a:cubicBezTo>
                  <a:pt x="12906931" y="548834"/>
                  <a:pt x="12906931" y="548834"/>
                  <a:pt x="12906931" y="548834"/>
                </a:cubicBezTo>
                <a:cubicBezTo>
                  <a:pt x="12934235" y="694875"/>
                  <a:pt x="12934235" y="694875"/>
                  <a:pt x="12934235" y="694875"/>
                </a:cubicBezTo>
                <a:cubicBezTo>
                  <a:pt x="12886279" y="647894"/>
                  <a:pt x="12886279" y="647894"/>
                  <a:pt x="12886279" y="647894"/>
                </a:cubicBezTo>
                <a:cubicBezTo>
                  <a:pt x="12895687" y="672021"/>
                  <a:pt x="12902743" y="690120"/>
                  <a:pt x="12908036" y="703691"/>
                </a:cubicBezTo>
                <a:lnTo>
                  <a:pt x="12916385" y="725102"/>
                </a:lnTo>
                <a:lnTo>
                  <a:pt x="12887081" y="717647"/>
                </a:lnTo>
                <a:cubicBezTo>
                  <a:pt x="12817674" y="699984"/>
                  <a:pt x="12817674" y="699984"/>
                  <a:pt x="12817674" y="699984"/>
                </a:cubicBezTo>
                <a:cubicBezTo>
                  <a:pt x="12749066" y="752065"/>
                  <a:pt x="12749066" y="752065"/>
                  <a:pt x="12749066" y="752065"/>
                </a:cubicBezTo>
                <a:cubicBezTo>
                  <a:pt x="12701109" y="705089"/>
                  <a:pt x="12701109" y="705089"/>
                  <a:pt x="12701109" y="705089"/>
                </a:cubicBezTo>
                <a:cubicBezTo>
                  <a:pt x="12738741" y="801596"/>
                  <a:pt x="12738741" y="801596"/>
                  <a:pt x="12738741" y="801596"/>
                </a:cubicBezTo>
                <a:cubicBezTo>
                  <a:pt x="12786695" y="848573"/>
                  <a:pt x="12786695" y="848573"/>
                  <a:pt x="12786695" y="848573"/>
                </a:cubicBezTo>
                <a:cubicBezTo>
                  <a:pt x="12834652" y="895549"/>
                  <a:pt x="12834652" y="895549"/>
                  <a:pt x="12834652" y="895549"/>
                </a:cubicBezTo>
                <a:cubicBezTo>
                  <a:pt x="12718086" y="900657"/>
                  <a:pt x="12718086" y="900657"/>
                  <a:pt x="12718086" y="900657"/>
                </a:cubicBezTo>
                <a:cubicBezTo>
                  <a:pt x="12766044" y="947634"/>
                  <a:pt x="12766044" y="947634"/>
                  <a:pt x="12766044" y="947634"/>
                </a:cubicBezTo>
                <a:cubicBezTo>
                  <a:pt x="12813998" y="994609"/>
                  <a:pt x="12813998" y="994609"/>
                  <a:pt x="12813998" y="994609"/>
                </a:cubicBezTo>
                <a:cubicBezTo>
                  <a:pt x="12803672" y="1044139"/>
                  <a:pt x="12803672" y="1044139"/>
                  <a:pt x="12803672" y="1044139"/>
                </a:cubicBezTo>
                <a:cubicBezTo>
                  <a:pt x="12755718" y="997164"/>
                  <a:pt x="12755718" y="997164"/>
                  <a:pt x="12755718" y="997164"/>
                </a:cubicBezTo>
                <a:cubicBezTo>
                  <a:pt x="12841303" y="1140649"/>
                  <a:pt x="12841303" y="1140649"/>
                  <a:pt x="12841303" y="1140649"/>
                </a:cubicBezTo>
                <a:cubicBezTo>
                  <a:pt x="12841303" y="1140649"/>
                  <a:pt x="12841303" y="1140649"/>
                  <a:pt x="12830976" y="1190174"/>
                </a:cubicBezTo>
                <a:cubicBezTo>
                  <a:pt x="12889257" y="1187622"/>
                  <a:pt x="12889257" y="1187622"/>
                  <a:pt x="12889257" y="1187622"/>
                </a:cubicBezTo>
                <a:cubicBezTo>
                  <a:pt x="12926888" y="1284126"/>
                  <a:pt x="12926888" y="1284126"/>
                  <a:pt x="12926888" y="1284126"/>
                </a:cubicBezTo>
                <a:cubicBezTo>
                  <a:pt x="12878933" y="1237153"/>
                  <a:pt x="12868605" y="1286683"/>
                  <a:pt x="12868605" y="1286683"/>
                </a:cubicBezTo>
                <a:cubicBezTo>
                  <a:pt x="12810325" y="1289239"/>
                  <a:pt x="12810325" y="1289239"/>
                  <a:pt x="12810325" y="1289239"/>
                </a:cubicBezTo>
                <a:cubicBezTo>
                  <a:pt x="12762367" y="1242260"/>
                  <a:pt x="12762367" y="1242260"/>
                  <a:pt x="12762367" y="1242260"/>
                </a:cubicBezTo>
                <a:cubicBezTo>
                  <a:pt x="12693763" y="1294346"/>
                  <a:pt x="12693763" y="1294346"/>
                  <a:pt x="12693763" y="1294346"/>
                </a:cubicBezTo>
                <a:cubicBezTo>
                  <a:pt x="12597850" y="1200392"/>
                  <a:pt x="12597850" y="1200392"/>
                  <a:pt x="12597850" y="1200392"/>
                </a:cubicBezTo>
                <a:cubicBezTo>
                  <a:pt x="12608179" y="1150865"/>
                  <a:pt x="12608179" y="1150865"/>
                  <a:pt x="12608179" y="1150865"/>
                </a:cubicBezTo>
                <a:cubicBezTo>
                  <a:pt x="12587525" y="1249923"/>
                  <a:pt x="12560223" y="1103889"/>
                  <a:pt x="12501941" y="1106442"/>
                </a:cubicBezTo>
                <a:cubicBezTo>
                  <a:pt x="12443660" y="1108998"/>
                  <a:pt x="12443660" y="1108998"/>
                  <a:pt x="12443660" y="1108998"/>
                </a:cubicBezTo>
                <a:cubicBezTo>
                  <a:pt x="12385381" y="1111553"/>
                  <a:pt x="12385381" y="1111553"/>
                  <a:pt x="12385381" y="1111553"/>
                </a:cubicBezTo>
                <a:cubicBezTo>
                  <a:pt x="12433334" y="1158529"/>
                  <a:pt x="12433334" y="1158529"/>
                  <a:pt x="12433334" y="1158529"/>
                </a:cubicBezTo>
                <a:cubicBezTo>
                  <a:pt x="12481289" y="1205504"/>
                  <a:pt x="12481289" y="1205504"/>
                  <a:pt x="12481289" y="1205504"/>
                </a:cubicBezTo>
                <a:cubicBezTo>
                  <a:pt x="12518918" y="1302009"/>
                  <a:pt x="12423008" y="1208059"/>
                  <a:pt x="12470962" y="1255036"/>
                </a:cubicBezTo>
                <a:cubicBezTo>
                  <a:pt x="12423008" y="1208059"/>
                  <a:pt x="12423008" y="1208059"/>
                  <a:pt x="12423008" y="1208059"/>
                </a:cubicBezTo>
                <a:cubicBezTo>
                  <a:pt x="12364727" y="1210614"/>
                  <a:pt x="12364727" y="1210614"/>
                  <a:pt x="12364727" y="1210614"/>
                </a:cubicBezTo>
                <a:cubicBezTo>
                  <a:pt x="12412681" y="1257589"/>
                  <a:pt x="12412681" y="1257589"/>
                  <a:pt x="12412681" y="1257589"/>
                </a:cubicBezTo>
                <a:cubicBezTo>
                  <a:pt x="12402358" y="1307119"/>
                  <a:pt x="12402358" y="1307119"/>
                  <a:pt x="12402358" y="1307119"/>
                </a:cubicBezTo>
                <a:cubicBezTo>
                  <a:pt x="12354401" y="1260142"/>
                  <a:pt x="12354401" y="1260142"/>
                  <a:pt x="12354401" y="1260142"/>
                </a:cubicBezTo>
                <a:cubicBezTo>
                  <a:pt x="12344077" y="1309676"/>
                  <a:pt x="12344077" y="1309676"/>
                  <a:pt x="12344077" y="1309676"/>
                </a:cubicBezTo>
                <a:cubicBezTo>
                  <a:pt x="12429660" y="1453154"/>
                  <a:pt x="12429660" y="1453154"/>
                  <a:pt x="12429660" y="1453154"/>
                </a:cubicBezTo>
                <a:cubicBezTo>
                  <a:pt x="12525572" y="1547107"/>
                  <a:pt x="12525572" y="1547107"/>
                  <a:pt x="12525572" y="1547107"/>
                </a:cubicBezTo>
                <a:cubicBezTo>
                  <a:pt x="12515246" y="1596638"/>
                  <a:pt x="12515246" y="1596638"/>
                  <a:pt x="12515246" y="1596638"/>
                </a:cubicBezTo>
                <a:cubicBezTo>
                  <a:pt x="12499383" y="1603464"/>
                  <a:pt x="12487326" y="1609364"/>
                  <a:pt x="12478369" y="1614453"/>
                </a:cubicBezTo>
                <a:lnTo>
                  <a:pt x="12474991" y="1616853"/>
                </a:lnTo>
                <a:lnTo>
                  <a:pt x="12462959" y="1605065"/>
                </a:lnTo>
                <a:cubicBezTo>
                  <a:pt x="12456963" y="1599192"/>
                  <a:pt x="12456963" y="1599192"/>
                  <a:pt x="12456963" y="1599192"/>
                </a:cubicBezTo>
                <a:cubicBezTo>
                  <a:pt x="12446640" y="1648724"/>
                  <a:pt x="12446640" y="1648724"/>
                  <a:pt x="12446640" y="1648724"/>
                </a:cubicBezTo>
                <a:cubicBezTo>
                  <a:pt x="12436311" y="1698254"/>
                  <a:pt x="12436311" y="1698254"/>
                  <a:pt x="12436311" y="1698254"/>
                </a:cubicBezTo>
                <a:cubicBezTo>
                  <a:pt x="12473941" y="1794757"/>
                  <a:pt x="12436311" y="1698254"/>
                  <a:pt x="12378033" y="1700807"/>
                </a:cubicBezTo>
                <a:cubicBezTo>
                  <a:pt x="12425986" y="1747782"/>
                  <a:pt x="12425986" y="1747782"/>
                  <a:pt x="12425986" y="1747782"/>
                </a:cubicBezTo>
                <a:cubicBezTo>
                  <a:pt x="12411415" y="1748420"/>
                  <a:pt x="12400489" y="1748902"/>
                  <a:pt x="12392291" y="1749263"/>
                </a:cubicBezTo>
                <a:lnTo>
                  <a:pt x="12389562" y="1749384"/>
                </a:lnTo>
                <a:cubicBezTo>
                  <a:pt x="12408833" y="1760805"/>
                  <a:pt x="12420822" y="1772547"/>
                  <a:pt x="12367705" y="1750339"/>
                </a:cubicBezTo>
                <a:cubicBezTo>
                  <a:pt x="12357378" y="1799866"/>
                  <a:pt x="12357378" y="1799866"/>
                  <a:pt x="12357378" y="1799866"/>
                </a:cubicBezTo>
                <a:cubicBezTo>
                  <a:pt x="12309424" y="1752893"/>
                  <a:pt x="12309424" y="1752893"/>
                  <a:pt x="12309424" y="1752893"/>
                </a:cubicBezTo>
                <a:cubicBezTo>
                  <a:pt x="12288773" y="1851955"/>
                  <a:pt x="12288773" y="1851955"/>
                  <a:pt x="12288773" y="1851955"/>
                </a:cubicBezTo>
                <a:cubicBezTo>
                  <a:pt x="12230492" y="1854508"/>
                  <a:pt x="12230492" y="1854508"/>
                  <a:pt x="12230492" y="1854508"/>
                </a:cubicBezTo>
                <a:cubicBezTo>
                  <a:pt x="12192861" y="1758002"/>
                  <a:pt x="12182535" y="1807533"/>
                  <a:pt x="12134582" y="1760558"/>
                </a:cubicBezTo>
                <a:cubicBezTo>
                  <a:pt x="12182535" y="1807533"/>
                  <a:pt x="12182535" y="1807533"/>
                  <a:pt x="12182535" y="1807533"/>
                </a:cubicBezTo>
                <a:cubicBezTo>
                  <a:pt x="12172211" y="1857068"/>
                  <a:pt x="12172211" y="1857068"/>
                  <a:pt x="12172211" y="1857068"/>
                </a:cubicBezTo>
                <a:cubicBezTo>
                  <a:pt x="12161885" y="1906592"/>
                  <a:pt x="12161885" y="1906592"/>
                  <a:pt x="12161885" y="1906592"/>
                </a:cubicBezTo>
                <a:cubicBezTo>
                  <a:pt x="12220166" y="1904040"/>
                  <a:pt x="12230492" y="1854508"/>
                  <a:pt x="12278446" y="1901484"/>
                </a:cubicBezTo>
                <a:cubicBezTo>
                  <a:pt x="12326402" y="1948460"/>
                  <a:pt x="12326402" y="1948460"/>
                  <a:pt x="12326402" y="1948460"/>
                </a:cubicBezTo>
                <a:cubicBezTo>
                  <a:pt x="12336725" y="1898930"/>
                  <a:pt x="12336725" y="1898930"/>
                  <a:pt x="12336725" y="1898930"/>
                </a:cubicBezTo>
                <a:cubicBezTo>
                  <a:pt x="12442964" y="1943352"/>
                  <a:pt x="12442964" y="1943352"/>
                  <a:pt x="12442964" y="1943352"/>
                </a:cubicBezTo>
                <a:cubicBezTo>
                  <a:pt x="12490921" y="1990332"/>
                  <a:pt x="12490921" y="1990332"/>
                  <a:pt x="12490921" y="1990332"/>
                </a:cubicBezTo>
                <a:cubicBezTo>
                  <a:pt x="12490921" y="1990332"/>
                  <a:pt x="12538876" y="2037304"/>
                  <a:pt x="12549201" y="1987772"/>
                </a:cubicBezTo>
                <a:cubicBezTo>
                  <a:pt x="12693067" y="2128699"/>
                  <a:pt x="12693067" y="2128699"/>
                  <a:pt x="12693067" y="2128699"/>
                </a:cubicBezTo>
                <a:cubicBezTo>
                  <a:pt x="12682739" y="2178232"/>
                  <a:pt x="12693067" y="2128699"/>
                  <a:pt x="12634785" y="2131257"/>
                </a:cubicBezTo>
                <a:cubicBezTo>
                  <a:pt x="12586828" y="2084278"/>
                  <a:pt x="12586828" y="2084278"/>
                  <a:pt x="12586828" y="2084278"/>
                </a:cubicBezTo>
                <a:cubicBezTo>
                  <a:pt x="12624460" y="2180787"/>
                  <a:pt x="12624460" y="2180787"/>
                  <a:pt x="12624460" y="2180787"/>
                </a:cubicBezTo>
                <a:cubicBezTo>
                  <a:pt x="12576505" y="2133810"/>
                  <a:pt x="12576505" y="2133810"/>
                  <a:pt x="12576505" y="2133810"/>
                </a:cubicBezTo>
                <a:cubicBezTo>
                  <a:pt x="12566179" y="2183341"/>
                  <a:pt x="12566179" y="2183341"/>
                  <a:pt x="12566179" y="2183341"/>
                </a:cubicBezTo>
                <a:cubicBezTo>
                  <a:pt x="12662089" y="2277290"/>
                  <a:pt x="12662089" y="2277290"/>
                  <a:pt x="12662089" y="2277290"/>
                </a:cubicBezTo>
                <a:cubicBezTo>
                  <a:pt x="12507900" y="2185896"/>
                  <a:pt x="12507900" y="2185896"/>
                  <a:pt x="12507900" y="2185896"/>
                </a:cubicBezTo>
                <a:cubicBezTo>
                  <a:pt x="12497572" y="2235426"/>
                  <a:pt x="12497572" y="2235426"/>
                  <a:pt x="12497572" y="2235426"/>
                </a:cubicBezTo>
                <a:cubicBezTo>
                  <a:pt x="12449616" y="2188447"/>
                  <a:pt x="12449616" y="2188447"/>
                  <a:pt x="12449616" y="2188447"/>
                </a:cubicBezTo>
                <a:cubicBezTo>
                  <a:pt x="12487245" y="2284955"/>
                  <a:pt x="12487245" y="2284955"/>
                  <a:pt x="12487245" y="2284955"/>
                </a:cubicBezTo>
                <a:cubicBezTo>
                  <a:pt x="12476920" y="2334484"/>
                  <a:pt x="12476920" y="2334484"/>
                  <a:pt x="12476920" y="2334484"/>
                </a:cubicBezTo>
                <a:cubicBezTo>
                  <a:pt x="12466595" y="2384019"/>
                  <a:pt x="12466595" y="2384019"/>
                  <a:pt x="12466595" y="2384019"/>
                </a:cubicBezTo>
                <a:cubicBezTo>
                  <a:pt x="12450733" y="2390845"/>
                  <a:pt x="12438836" y="2395969"/>
                  <a:pt x="12430143" y="2399804"/>
                </a:cubicBezTo>
                <a:lnTo>
                  <a:pt x="12424504" y="2402431"/>
                </a:lnTo>
                <a:lnTo>
                  <a:pt x="12434136" y="2411867"/>
                </a:lnTo>
                <a:lnTo>
                  <a:pt x="12417722" y="2410697"/>
                </a:lnTo>
                <a:lnTo>
                  <a:pt x="12410427" y="2410642"/>
                </a:lnTo>
                <a:lnTo>
                  <a:pt x="12413261" y="2442907"/>
                </a:lnTo>
                <a:cubicBezTo>
                  <a:pt x="12421898" y="2537809"/>
                  <a:pt x="12413015" y="2398634"/>
                  <a:pt x="12445942" y="2483078"/>
                </a:cubicBezTo>
                <a:cubicBezTo>
                  <a:pt x="12435617" y="2532609"/>
                  <a:pt x="12435617" y="2532609"/>
                  <a:pt x="12435617" y="2532609"/>
                </a:cubicBezTo>
                <a:cubicBezTo>
                  <a:pt x="12435617" y="2532609"/>
                  <a:pt x="12425292" y="2582139"/>
                  <a:pt x="12425292" y="2582139"/>
                </a:cubicBezTo>
                <a:cubicBezTo>
                  <a:pt x="12414966" y="2631670"/>
                  <a:pt x="12414966" y="2631670"/>
                  <a:pt x="12414966" y="2631670"/>
                </a:cubicBezTo>
                <a:cubicBezTo>
                  <a:pt x="12356685" y="2634224"/>
                  <a:pt x="12356685" y="2634224"/>
                  <a:pt x="12356685" y="2634224"/>
                </a:cubicBezTo>
                <a:cubicBezTo>
                  <a:pt x="12452594" y="2728173"/>
                  <a:pt x="12452594" y="2728173"/>
                  <a:pt x="12452594" y="2728173"/>
                </a:cubicBezTo>
                <a:cubicBezTo>
                  <a:pt x="12462920" y="2678644"/>
                  <a:pt x="12462920" y="2678644"/>
                  <a:pt x="12462920" y="2678644"/>
                </a:cubicBezTo>
                <a:cubicBezTo>
                  <a:pt x="12569157" y="2723066"/>
                  <a:pt x="12569157" y="2723066"/>
                  <a:pt x="12569157" y="2723066"/>
                </a:cubicBezTo>
                <a:cubicBezTo>
                  <a:pt x="12675391" y="2767487"/>
                  <a:pt x="12675391" y="2767487"/>
                  <a:pt x="12675391" y="2767487"/>
                </a:cubicBezTo>
                <a:cubicBezTo>
                  <a:pt x="12665067" y="2817017"/>
                  <a:pt x="12665067" y="2817017"/>
                  <a:pt x="12665067" y="2817017"/>
                </a:cubicBezTo>
                <a:cubicBezTo>
                  <a:pt x="12596460" y="2869103"/>
                  <a:pt x="12596460" y="2869103"/>
                  <a:pt x="12596460" y="2869103"/>
                </a:cubicBezTo>
                <a:cubicBezTo>
                  <a:pt x="12654741" y="2866546"/>
                  <a:pt x="12654741" y="2866546"/>
                  <a:pt x="12654741" y="2866546"/>
                </a:cubicBezTo>
                <a:cubicBezTo>
                  <a:pt x="12702698" y="2913525"/>
                  <a:pt x="12702698" y="2913525"/>
                  <a:pt x="12702698" y="2913525"/>
                </a:cubicBezTo>
                <a:cubicBezTo>
                  <a:pt x="12713025" y="2863994"/>
                  <a:pt x="12713025" y="2863994"/>
                  <a:pt x="12713025" y="2863994"/>
                </a:cubicBezTo>
                <a:cubicBezTo>
                  <a:pt x="12733678" y="2764935"/>
                  <a:pt x="12771305" y="2861439"/>
                  <a:pt x="12781629" y="2811910"/>
                </a:cubicBezTo>
                <a:cubicBezTo>
                  <a:pt x="12839911" y="2809354"/>
                  <a:pt x="12839911" y="2809354"/>
                  <a:pt x="12839911" y="2809354"/>
                </a:cubicBezTo>
                <a:cubicBezTo>
                  <a:pt x="12877539" y="2905863"/>
                  <a:pt x="12877539" y="2905863"/>
                  <a:pt x="12877539" y="2905863"/>
                </a:cubicBezTo>
                <a:cubicBezTo>
                  <a:pt x="12819259" y="2908415"/>
                  <a:pt x="12819259" y="2908415"/>
                  <a:pt x="12819259" y="2908415"/>
                </a:cubicBezTo>
                <a:cubicBezTo>
                  <a:pt x="12856889" y="3004919"/>
                  <a:pt x="12856889" y="3004919"/>
                  <a:pt x="12856889" y="3004919"/>
                </a:cubicBezTo>
                <a:cubicBezTo>
                  <a:pt x="12846564" y="3054452"/>
                  <a:pt x="12846564" y="3054452"/>
                  <a:pt x="12846564" y="3054452"/>
                </a:cubicBezTo>
                <a:cubicBezTo>
                  <a:pt x="12836238" y="3103981"/>
                  <a:pt x="12836238" y="3103981"/>
                  <a:pt x="12836238" y="3103981"/>
                </a:cubicBezTo>
                <a:cubicBezTo>
                  <a:pt x="12884193" y="3150957"/>
                  <a:pt x="12884193" y="3150957"/>
                  <a:pt x="12884193" y="3150957"/>
                </a:cubicBezTo>
                <a:cubicBezTo>
                  <a:pt x="12990428" y="3195381"/>
                  <a:pt x="12932149" y="3197933"/>
                  <a:pt x="12921823" y="3247465"/>
                </a:cubicBezTo>
                <a:cubicBezTo>
                  <a:pt x="12873864" y="3200486"/>
                  <a:pt x="12873864" y="3200486"/>
                  <a:pt x="12873864" y="3200486"/>
                </a:cubicBezTo>
                <a:cubicBezTo>
                  <a:pt x="12911496" y="3296995"/>
                  <a:pt x="12911496" y="3296995"/>
                  <a:pt x="12911496" y="3296995"/>
                </a:cubicBezTo>
                <a:cubicBezTo>
                  <a:pt x="12863541" y="3250019"/>
                  <a:pt x="12863541" y="3250019"/>
                  <a:pt x="12863541" y="3250019"/>
                </a:cubicBezTo>
                <a:cubicBezTo>
                  <a:pt x="12853215" y="3299552"/>
                  <a:pt x="12853215" y="3299552"/>
                  <a:pt x="12853215" y="3299552"/>
                </a:cubicBezTo>
                <a:cubicBezTo>
                  <a:pt x="12805259" y="3252575"/>
                  <a:pt x="12805259" y="3252575"/>
                  <a:pt x="12805259" y="3252575"/>
                </a:cubicBezTo>
                <a:cubicBezTo>
                  <a:pt x="12842890" y="3349080"/>
                  <a:pt x="12842890" y="3349080"/>
                  <a:pt x="12842890" y="3349080"/>
                </a:cubicBezTo>
                <a:cubicBezTo>
                  <a:pt x="12784608" y="3351635"/>
                  <a:pt x="12784608" y="3351635"/>
                  <a:pt x="12784608" y="3351635"/>
                </a:cubicBezTo>
                <a:cubicBezTo>
                  <a:pt x="12822237" y="3448142"/>
                  <a:pt x="12822237" y="3448142"/>
                  <a:pt x="12822237" y="3448142"/>
                </a:cubicBezTo>
                <a:cubicBezTo>
                  <a:pt x="12918148" y="3542094"/>
                  <a:pt x="12918148" y="3542094"/>
                  <a:pt x="12918148" y="3542094"/>
                </a:cubicBezTo>
                <a:cubicBezTo>
                  <a:pt x="12928474" y="3492564"/>
                  <a:pt x="13024384" y="3586514"/>
                  <a:pt x="12976428" y="3539538"/>
                </a:cubicBezTo>
                <a:cubicBezTo>
                  <a:pt x="13024384" y="3586514"/>
                  <a:pt x="13024384" y="3586514"/>
                  <a:pt x="13024384" y="3586514"/>
                </a:cubicBezTo>
                <a:cubicBezTo>
                  <a:pt x="12966105" y="3589070"/>
                  <a:pt x="12966105" y="3589070"/>
                  <a:pt x="12966105" y="3589070"/>
                </a:cubicBezTo>
                <a:lnTo>
                  <a:pt x="12943236" y="3606432"/>
                </a:lnTo>
                <a:lnTo>
                  <a:pt x="12969242" y="3617305"/>
                </a:lnTo>
                <a:cubicBezTo>
                  <a:pt x="13014058" y="3636044"/>
                  <a:pt x="13014058" y="3636044"/>
                  <a:pt x="13014058" y="3636044"/>
                </a:cubicBezTo>
                <a:cubicBezTo>
                  <a:pt x="13178578" y="3677913"/>
                  <a:pt x="13178578" y="3677913"/>
                  <a:pt x="13178578" y="3677913"/>
                </a:cubicBezTo>
                <a:cubicBezTo>
                  <a:pt x="13226532" y="3724887"/>
                  <a:pt x="13226532" y="3724887"/>
                  <a:pt x="13226532" y="3724887"/>
                </a:cubicBezTo>
                <a:cubicBezTo>
                  <a:pt x="13157925" y="3776973"/>
                  <a:pt x="13178578" y="3677913"/>
                  <a:pt x="13120296" y="3680466"/>
                </a:cubicBezTo>
                <a:cubicBezTo>
                  <a:pt x="13168249" y="3727444"/>
                  <a:pt x="13168249" y="3727444"/>
                  <a:pt x="13168249" y="3727444"/>
                </a:cubicBezTo>
                <a:cubicBezTo>
                  <a:pt x="13168249" y="3727444"/>
                  <a:pt x="13164608" y="3727605"/>
                  <a:pt x="13160055" y="3727801"/>
                </a:cubicBezTo>
                <a:lnTo>
                  <a:pt x="13158173" y="3727884"/>
                </a:lnTo>
                <a:lnTo>
                  <a:pt x="13156010" y="3727980"/>
                </a:lnTo>
                <a:lnTo>
                  <a:pt x="13153956" y="3728068"/>
                </a:lnTo>
                <a:lnTo>
                  <a:pt x="13151766" y="3728163"/>
                </a:lnTo>
                <a:lnTo>
                  <a:pt x="13151442" y="3728180"/>
                </a:lnTo>
                <a:lnTo>
                  <a:pt x="13147027" y="3728373"/>
                </a:lnTo>
                <a:lnTo>
                  <a:pt x="13146416" y="3728400"/>
                </a:lnTo>
                <a:lnTo>
                  <a:pt x="13144737" y="3728474"/>
                </a:lnTo>
                <a:lnTo>
                  <a:pt x="13100863" y="3730394"/>
                </a:lnTo>
                <a:cubicBezTo>
                  <a:pt x="13051688" y="3732550"/>
                  <a:pt x="13051688" y="3732550"/>
                  <a:pt x="13051688" y="3732550"/>
                </a:cubicBezTo>
                <a:cubicBezTo>
                  <a:pt x="13099644" y="3779524"/>
                  <a:pt x="13099644" y="3779524"/>
                  <a:pt x="13099644" y="3779524"/>
                </a:cubicBezTo>
                <a:cubicBezTo>
                  <a:pt x="13099644" y="3779524"/>
                  <a:pt x="13041362" y="3782080"/>
                  <a:pt x="13041362" y="3782080"/>
                </a:cubicBezTo>
                <a:cubicBezTo>
                  <a:pt x="13031037" y="3831612"/>
                  <a:pt x="13031037" y="3831612"/>
                  <a:pt x="13031037" y="3831612"/>
                </a:cubicBezTo>
                <a:cubicBezTo>
                  <a:pt x="13078991" y="3878587"/>
                  <a:pt x="13078991" y="3878587"/>
                  <a:pt x="13078991" y="3878587"/>
                </a:cubicBezTo>
                <a:cubicBezTo>
                  <a:pt x="13116622" y="3975095"/>
                  <a:pt x="13116622" y="3975095"/>
                  <a:pt x="13116622" y="3975095"/>
                </a:cubicBezTo>
                <a:cubicBezTo>
                  <a:pt x="13174901" y="3972539"/>
                  <a:pt x="13174901" y="3972539"/>
                  <a:pt x="13174901" y="3972539"/>
                </a:cubicBezTo>
                <a:cubicBezTo>
                  <a:pt x="13222856" y="4019515"/>
                  <a:pt x="13222856" y="4019515"/>
                  <a:pt x="13222856" y="4019515"/>
                </a:cubicBezTo>
                <a:cubicBezTo>
                  <a:pt x="13281139" y="4016960"/>
                  <a:pt x="13281139" y="4016960"/>
                  <a:pt x="13281139" y="4016960"/>
                </a:cubicBezTo>
                <a:cubicBezTo>
                  <a:pt x="13397700" y="4011848"/>
                  <a:pt x="13397700" y="4011848"/>
                  <a:pt x="13397700" y="4011848"/>
                </a:cubicBezTo>
                <a:cubicBezTo>
                  <a:pt x="13445657" y="4058829"/>
                  <a:pt x="13445657" y="4058829"/>
                  <a:pt x="13445657" y="4058829"/>
                </a:cubicBezTo>
                <a:cubicBezTo>
                  <a:pt x="13431086" y="4059465"/>
                  <a:pt x="13420160" y="4059944"/>
                  <a:pt x="13411962" y="4060303"/>
                </a:cubicBezTo>
                <a:lnTo>
                  <a:pt x="13401945" y="4060743"/>
                </a:lnTo>
                <a:lnTo>
                  <a:pt x="13400862" y="4074591"/>
                </a:lnTo>
                <a:lnTo>
                  <a:pt x="13429336" y="4102484"/>
                </a:lnTo>
                <a:cubicBezTo>
                  <a:pt x="13435329" y="4108355"/>
                  <a:pt x="13435329" y="4108355"/>
                  <a:pt x="13435329" y="4108355"/>
                </a:cubicBezTo>
                <a:cubicBezTo>
                  <a:pt x="13541565" y="4152777"/>
                  <a:pt x="13541565" y="4152777"/>
                  <a:pt x="13541565" y="4152777"/>
                </a:cubicBezTo>
                <a:cubicBezTo>
                  <a:pt x="13589523" y="4199755"/>
                  <a:pt x="13589523" y="4199755"/>
                  <a:pt x="13589523" y="4199755"/>
                </a:cubicBezTo>
                <a:cubicBezTo>
                  <a:pt x="13579196" y="4249282"/>
                  <a:pt x="13579196" y="4249282"/>
                  <a:pt x="13579196" y="4249282"/>
                </a:cubicBezTo>
                <a:cubicBezTo>
                  <a:pt x="13531241" y="4202307"/>
                  <a:pt x="13531241" y="4202307"/>
                  <a:pt x="13531241" y="4202307"/>
                </a:cubicBezTo>
                <a:cubicBezTo>
                  <a:pt x="13520916" y="4251840"/>
                  <a:pt x="13520916" y="4251840"/>
                  <a:pt x="13520916" y="4251840"/>
                </a:cubicBezTo>
                <a:cubicBezTo>
                  <a:pt x="13462635" y="4254396"/>
                  <a:pt x="13462635" y="4254396"/>
                  <a:pt x="13462635" y="4254396"/>
                </a:cubicBezTo>
                <a:cubicBezTo>
                  <a:pt x="13568870" y="4298813"/>
                  <a:pt x="13568870" y="4298813"/>
                  <a:pt x="13568870" y="4298813"/>
                </a:cubicBezTo>
                <a:cubicBezTo>
                  <a:pt x="13616826" y="4345789"/>
                  <a:pt x="13616826" y="4345789"/>
                  <a:pt x="13616826" y="4345789"/>
                </a:cubicBezTo>
                <a:lnTo>
                  <a:pt x="13639592" y="4368091"/>
                </a:lnTo>
                <a:lnTo>
                  <a:pt x="13638583" y="4372911"/>
                </a:lnTo>
                <a:cubicBezTo>
                  <a:pt x="13637294" y="4379104"/>
                  <a:pt x="13637294" y="4379104"/>
                  <a:pt x="13637294" y="4379104"/>
                </a:cubicBezTo>
                <a:cubicBezTo>
                  <a:pt x="13722879" y="4522587"/>
                  <a:pt x="13722879" y="4522587"/>
                  <a:pt x="13722879" y="4522587"/>
                </a:cubicBezTo>
                <a:cubicBezTo>
                  <a:pt x="13770833" y="4569562"/>
                  <a:pt x="13770833" y="4569562"/>
                  <a:pt x="13770833" y="4569562"/>
                </a:cubicBezTo>
                <a:cubicBezTo>
                  <a:pt x="13781161" y="4520031"/>
                  <a:pt x="13781161" y="4520031"/>
                  <a:pt x="13781161" y="4520031"/>
                </a:cubicBezTo>
                <a:lnTo>
                  <a:pt x="13813104" y="4518630"/>
                </a:lnTo>
                <a:lnTo>
                  <a:pt x="13839910" y="4556864"/>
                </a:lnTo>
                <a:cubicBezTo>
                  <a:pt x="13856602" y="4580671"/>
                  <a:pt x="13856602" y="4580671"/>
                  <a:pt x="13856602" y="4580671"/>
                </a:cubicBezTo>
                <a:cubicBezTo>
                  <a:pt x="13798321" y="4583225"/>
                  <a:pt x="13798321" y="4583225"/>
                  <a:pt x="13798321" y="4583225"/>
                </a:cubicBezTo>
                <a:cubicBezTo>
                  <a:pt x="13729714" y="4635308"/>
                  <a:pt x="13729714" y="4635308"/>
                  <a:pt x="13729714" y="4635308"/>
                </a:cubicBezTo>
                <a:cubicBezTo>
                  <a:pt x="13681761" y="4588334"/>
                  <a:pt x="13681761" y="4588334"/>
                  <a:pt x="13681761" y="4588334"/>
                </a:cubicBezTo>
                <a:cubicBezTo>
                  <a:pt x="13671435" y="4637867"/>
                  <a:pt x="13575525" y="4543914"/>
                  <a:pt x="13565197" y="4593444"/>
                </a:cubicBezTo>
                <a:cubicBezTo>
                  <a:pt x="13602825" y="4689947"/>
                  <a:pt x="13602825" y="4689947"/>
                  <a:pt x="13602825" y="4689947"/>
                </a:cubicBezTo>
                <a:cubicBezTo>
                  <a:pt x="13640456" y="4786456"/>
                  <a:pt x="13640456" y="4786456"/>
                  <a:pt x="13640456" y="4786456"/>
                </a:cubicBezTo>
                <a:cubicBezTo>
                  <a:pt x="13698738" y="4783902"/>
                  <a:pt x="13698738" y="4783902"/>
                  <a:pt x="13698738" y="4783902"/>
                </a:cubicBezTo>
                <a:cubicBezTo>
                  <a:pt x="13650783" y="4736925"/>
                  <a:pt x="13709064" y="4734372"/>
                  <a:pt x="13661106" y="4687393"/>
                </a:cubicBezTo>
                <a:cubicBezTo>
                  <a:pt x="13719388" y="4684841"/>
                  <a:pt x="13719388" y="4684841"/>
                  <a:pt x="13719388" y="4684841"/>
                </a:cubicBezTo>
                <a:cubicBezTo>
                  <a:pt x="13767345" y="4731816"/>
                  <a:pt x="13767345" y="4731816"/>
                  <a:pt x="13767345" y="4731816"/>
                </a:cubicBezTo>
                <a:cubicBezTo>
                  <a:pt x="13767345" y="4731816"/>
                  <a:pt x="13757019" y="4781346"/>
                  <a:pt x="13757019" y="4781346"/>
                </a:cubicBezTo>
                <a:cubicBezTo>
                  <a:pt x="13804974" y="4828322"/>
                  <a:pt x="13804974" y="4828322"/>
                  <a:pt x="13804974" y="4828322"/>
                </a:cubicBezTo>
                <a:lnTo>
                  <a:pt x="13776336" y="4850068"/>
                </a:lnTo>
                <a:lnTo>
                  <a:pt x="13771031" y="4845614"/>
                </a:lnTo>
                <a:cubicBezTo>
                  <a:pt x="13757755" y="4840064"/>
                  <a:pt x="13743184" y="4840702"/>
                  <a:pt x="13719207" y="4817213"/>
                </a:cubicBezTo>
                <a:cubicBezTo>
                  <a:pt x="13743184" y="4840702"/>
                  <a:pt x="13755172" y="4852445"/>
                  <a:pt x="13761166" y="4858316"/>
                </a:cubicBezTo>
                <a:lnTo>
                  <a:pt x="13763045" y="4860157"/>
                </a:lnTo>
                <a:lnTo>
                  <a:pt x="13744944" y="4873899"/>
                </a:lnTo>
                <a:cubicBezTo>
                  <a:pt x="13736366" y="4880407"/>
                  <a:pt x="13736366" y="4880407"/>
                  <a:pt x="13736366" y="4880407"/>
                </a:cubicBezTo>
                <a:lnTo>
                  <a:pt x="13760356" y="4896830"/>
                </a:lnTo>
                <a:lnTo>
                  <a:pt x="13758124" y="4907528"/>
                </a:lnTo>
                <a:cubicBezTo>
                  <a:pt x="13756836" y="4913721"/>
                  <a:pt x="13756836" y="4913721"/>
                  <a:pt x="13756836" y="4913721"/>
                </a:cubicBezTo>
                <a:cubicBezTo>
                  <a:pt x="13746507" y="4963250"/>
                  <a:pt x="13746507" y="4963250"/>
                  <a:pt x="13746507" y="4963250"/>
                </a:cubicBezTo>
                <a:cubicBezTo>
                  <a:pt x="13804791" y="4960696"/>
                  <a:pt x="13815115" y="4911164"/>
                  <a:pt x="13863075" y="4958143"/>
                </a:cubicBezTo>
                <a:cubicBezTo>
                  <a:pt x="13911028" y="5005117"/>
                  <a:pt x="13911028" y="5005117"/>
                  <a:pt x="13911028" y="5005117"/>
                </a:cubicBezTo>
                <a:cubicBezTo>
                  <a:pt x="13921352" y="4955586"/>
                  <a:pt x="13921352" y="4955586"/>
                  <a:pt x="13921352" y="4955586"/>
                </a:cubicBezTo>
                <a:cubicBezTo>
                  <a:pt x="14027587" y="5000006"/>
                  <a:pt x="14027587" y="5000006"/>
                  <a:pt x="14027587" y="5000006"/>
                </a:cubicBezTo>
                <a:cubicBezTo>
                  <a:pt x="14075547" y="5046984"/>
                  <a:pt x="14075547" y="5046984"/>
                  <a:pt x="14075547" y="5046984"/>
                </a:cubicBezTo>
                <a:cubicBezTo>
                  <a:pt x="14075547" y="5046984"/>
                  <a:pt x="14123500" y="5093959"/>
                  <a:pt x="14133825" y="5044431"/>
                </a:cubicBezTo>
                <a:cubicBezTo>
                  <a:pt x="14277691" y="5185356"/>
                  <a:pt x="14277691" y="5185356"/>
                  <a:pt x="14277691" y="5185356"/>
                </a:cubicBezTo>
                <a:cubicBezTo>
                  <a:pt x="14267366" y="5234887"/>
                  <a:pt x="14277691" y="5185356"/>
                  <a:pt x="14219414" y="5187912"/>
                </a:cubicBezTo>
                <a:cubicBezTo>
                  <a:pt x="14171455" y="5140936"/>
                  <a:pt x="14171455" y="5140936"/>
                  <a:pt x="14171455" y="5140936"/>
                </a:cubicBezTo>
                <a:cubicBezTo>
                  <a:pt x="14209084" y="5237441"/>
                  <a:pt x="14209084" y="5237441"/>
                  <a:pt x="14209084" y="5237441"/>
                </a:cubicBezTo>
                <a:cubicBezTo>
                  <a:pt x="14161130" y="5190466"/>
                  <a:pt x="14161130" y="5190466"/>
                  <a:pt x="14161130" y="5190466"/>
                </a:cubicBezTo>
                <a:cubicBezTo>
                  <a:pt x="14150802" y="5239992"/>
                  <a:pt x="14150802" y="5239992"/>
                  <a:pt x="14150802" y="5239992"/>
                </a:cubicBezTo>
                <a:cubicBezTo>
                  <a:pt x="14246713" y="5333946"/>
                  <a:pt x="14246713" y="5333946"/>
                  <a:pt x="14246713" y="5333946"/>
                </a:cubicBezTo>
                <a:cubicBezTo>
                  <a:pt x="14092524" y="5242552"/>
                  <a:pt x="14092524" y="5242552"/>
                  <a:pt x="14092524" y="5242552"/>
                </a:cubicBezTo>
                <a:cubicBezTo>
                  <a:pt x="14082197" y="5292080"/>
                  <a:pt x="14082197" y="5292080"/>
                  <a:pt x="14082197" y="5292080"/>
                </a:cubicBezTo>
                <a:cubicBezTo>
                  <a:pt x="14034243" y="5245106"/>
                  <a:pt x="14034243" y="5245106"/>
                  <a:pt x="14034243" y="5245106"/>
                </a:cubicBezTo>
                <a:cubicBezTo>
                  <a:pt x="14071871" y="5341611"/>
                  <a:pt x="14071871" y="5341611"/>
                  <a:pt x="14071871" y="5341611"/>
                </a:cubicBezTo>
                <a:cubicBezTo>
                  <a:pt x="14061544" y="5391142"/>
                  <a:pt x="14061544" y="5391142"/>
                  <a:pt x="14061544" y="5391142"/>
                </a:cubicBezTo>
                <a:cubicBezTo>
                  <a:pt x="14051218" y="5440670"/>
                  <a:pt x="14051218" y="5440670"/>
                  <a:pt x="14051218" y="5440670"/>
                </a:cubicBezTo>
                <a:cubicBezTo>
                  <a:pt x="14035359" y="5447503"/>
                  <a:pt x="14023462" y="5452623"/>
                  <a:pt x="14014768" y="5456455"/>
                </a:cubicBezTo>
                <a:lnTo>
                  <a:pt x="14009127" y="5459087"/>
                </a:lnTo>
                <a:lnTo>
                  <a:pt x="14018757" y="5468521"/>
                </a:lnTo>
                <a:lnTo>
                  <a:pt x="14002346" y="5467354"/>
                </a:lnTo>
                <a:lnTo>
                  <a:pt x="13995051" y="5467295"/>
                </a:lnTo>
                <a:lnTo>
                  <a:pt x="13997886" y="5499567"/>
                </a:lnTo>
                <a:cubicBezTo>
                  <a:pt x="14006524" y="5594464"/>
                  <a:pt x="13997641" y="5455289"/>
                  <a:pt x="14030567" y="5539731"/>
                </a:cubicBezTo>
                <a:cubicBezTo>
                  <a:pt x="14020241" y="5589261"/>
                  <a:pt x="14020241" y="5589261"/>
                  <a:pt x="14020241" y="5589261"/>
                </a:cubicBezTo>
                <a:cubicBezTo>
                  <a:pt x="14020241" y="5589261"/>
                  <a:pt x="14009915" y="5638792"/>
                  <a:pt x="14009915" y="5638792"/>
                </a:cubicBezTo>
                <a:cubicBezTo>
                  <a:pt x="13999590" y="5688325"/>
                  <a:pt x="13999590" y="5688325"/>
                  <a:pt x="13999590" y="5688325"/>
                </a:cubicBezTo>
                <a:cubicBezTo>
                  <a:pt x="13941309" y="5690877"/>
                  <a:pt x="13941309" y="5690877"/>
                  <a:pt x="13941309" y="5690877"/>
                </a:cubicBezTo>
                <a:cubicBezTo>
                  <a:pt x="14037219" y="5784831"/>
                  <a:pt x="14037219" y="5784831"/>
                  <a:pt x="14037219" y="5784831"/>
                </a:cubicBezTo>
                <a:cubicBezTo>
                  <a:pt x="14047547" y="5735301"/>
                  <a:pt x="14047547" y="5735301"/>
                  <a:pt x="14047547" y="5735301"/>
                </a:cubicBezTo>
                <a:cubicBezTo>
                  <a:pt x="14153783" y="5779723"/>
                  <a:pt x="14153783" y="5779723"/>
                  <a:pt x="14153783" y="5779723"/>
                </a:cubicBezTo>
                <a:cubicBezTo>
                  <a:pt x="14260018" y="5824142"/>
                  <a:pt x="14260018" y="5824142"/>
                  <a:pt x="14260018" y="5824142"/>
                </a:cubicBezTo>
                <a:cubicBezTo>
                  <a:pt x="14249693" y="5873674"/>
                  <a:pt x="14249693" y="5873674"/>
                  <a:pt x="14249693" y="5873674"/>
                </a:cubicBezTo>
                <a:cubicBezTo>
                  <a:pt x="14181087" y="5925761"/>
                  <a:pt x="14181087" y="5925761"/>
                  <a:pt x="14181087" y="5925761"/>
                </a:cubicBezTo>
                <a:cubicBezTo>
                  <a:pt x="14239365" y="5923205"/>
                  <a:pt x="14239365" y="5923205"/>
                  <a:pt x="14239365" y="5923205"/>
                </a:cubicBezTo>
                <a:cubicBezTo>
                  <a:pt x="14287321" y="5970180"/>
                  <a:pt x="14287321" y="5970180"/>
                  <a:pt x="14287321" y="5970180"/>
                </a:cubicBezTo>
                <a:cubicBezTo>
                  <a:pt x="14297648" y="5920650"/>
                  <a:pt x="14297648" y="5920650"/>
                  <a:pt x="14297648" y="5920650"/>
                </a:cubicBezTo>
                <a:cubicBezTo>
                  <a:pt x="14318301" y="5821588"/>
                  <a:pt x="14355931" y="5918096"/>
                  <a:pt x="14366256" y="5868562"/>
                </a:cubicBezTo>
                <a:cubicBezTo>
                  <a:pt x="14424536" y="5866011"/>
                  <a:pt x="14424536" y="5866011"/>
                  <a:pt x="14424536" y="5866011"/>
                </a:cubicBezTo>
                <a:cubicBezTo>
                  <a:pt x="14462168" y="5962516"/>
                  <a:pt x="14462168" y="5962516"/>
                  <a:pt x="14462168" y="5962516"/>
                </a:cubicBezTo>
                <a:cubicBezTo>
                  <a:pt x="14403885" y="5965071"/>
                  <a:pt x="14403885" y="5965071"/>
                  <a:pt x="14403885" y="5965071"/>
                </a:cubicBezTo>
                <a:cubicBezTo>
                  <a:pt x="14441516" y="6061578"/>
                  <a:pt x="14441516" y="6061578"/>
                  <a:pt x="14441516" y="6061578"/>
                </a:cubicBezTo>
                <a:cubicBezTo>
                  <a:pt x="14431189" y="6111107"/>
                  <a:pt x="14431189" y="6111107"/>
                  <a:pt x="14431189" y="6111107"/>
                </a:cubicBezTo>
                <a:cubicBezTo>
                  <a:pt x="14420863" y="6160637"/>
                  <a:pt x="14420863" y="6160637"/>
                  <a:pt x="14420863" y="6160637"/>
                </a:cubicBezTo>
                <a:cubicBezTo>
                  <a:pt x="14468817" y="6207611"/>
                  <a:pt x="14468817" y="6207611"/>
                  <a:pt x="14468817" y="6207611"/>
                </a:cubicBezTo>
                <a:cubicBezTo>
                  <a:pt x="14575057" y="6252037"/>
                  <a:pt x="14516773" y="6254591"/>
                  <a:pt x="14506449" y="6304120"/>
                </a:cubicBezTo>
                <a:cubicBezTo>
                  <a:pt x="14458492" y="6257142"/>
                  <a:pt x="14458492" y="6257142"/>
                  <a:pt x="14458492" y="6257142"/>
                </a:cubicBezTo>
                <a:cubicBezTo>
                  <a:pt x="14496123" y="6353652"/>
                  <a:pt x="14496123" y="6353652"/>
                  <a:pt x="14496123" y="6353652"/>
                </a:cubicBezTo>
                <a:cubicBezTo>
                  <a:pt x="14448165" y="6306675"/>
                  <a:pt x="14448165" y="6306675"/>
                  <a:pt x="14448165" y="6306675"/>
                </a:cubicBezTo>
                <a:cubicBezTo>
                  <a:pt x="14437841" y="6356204"/>
                  <a:pt x="14437841" y="6356204"/>
                  <a:pt x="14437841" y="6356204"/>
                </a:cubicBezTo>
                <a:cubicBezTo>
                  <a:pt x="14389884" y="6309227"/>
                  <a:pt x="14389884" y="6309227"/>
                  <a:pt x="14389884" y="6309227"/>
                </a:cubicBezTo>
                <a:cubicBezTo>
                  <a:pt x="14427514" y="6405736"/>
                  <a:pt x="14427514" y="6405736"/>
                  <a:pt x="14427514" y="6405736"/>
                </a:cubicBezTo>
                <a:cubicBezTo>
                  <a:pt x="14369232" y="6408289"/>
                  <a:pt x="14369232" y="6408289"/>
                  <a:pt x="14369232" y="6408289"/>
                </a:cubicBezTo>
                <a:cubicBezTo>
                  <a:pt x="14406861" y="6504794"/>
                  <a:pt x="14406861" y="6504794"/>
                  <a:pt x="14406861" y="6504794"/>
                </a:cubicBezTo>
                <a:cubicBezTo>
                  <a:pt x="14502772" y="6598747"/>
                  <a:pt x="14502772" y="6598747"/>
                  <a:pt x="14502772" y="6598747"/>
                </a:cubicBezTo>
                <a:cubicBezTo>
                  <a:pt x="14513098" y="6549216"/>
                  <a:pt x="14609010" y="6643167"/>
                  <a:pt x="14561055" y="6596192"/>
                </a:cubicBezTo>
                <a:cubicBezTo>
                  <a:pt x="14573044" y="6607936"/>
                  <a:pt x="14582035" y="6616744"/>
                  <a:pt x="14588779" y="6623349"/>
                </a:cubicBezTo>
                <a:lnTo>
                  <a:pt x="14600237" y="6634573"/>
                </a:lnTo>
                <a:lnTo>
                  <a:pt x="14600237" y="6643552"/>
                </a:lnTo>
                <a:lnTo>
                  <a:pt x="14575316" y="6644645"/>
                </a:lnTo>
                <a:cubicBezTo>
                  <a:pt x="14550729" y="6645723"/>
                  <a:pt x="14550729" y="6645723"/>
                  <a:pt x="14550729" y="6645723"/>
                </a:cubicBezTo>
                <a:lnTo>
                  <a:pt x="14527860" y="6663086"/>
                </a:lnTo>
                <a:lnTo>
                  <a:pt x="14553865" y="6673960"/>
                </a:lnTo>
                <a:cubicBezTo>
                  <a:pt x="14598683" y="6692699"/>
                  <a:pt x="14598683" y="6692699"/>
                  <a:pt x="14598683" y="6692699"/>
                </a:cubicBezTo>
                <a:lnTo>
                  <a:pt x="14600237" y="6693094"/>
                </a:lnTo>
                <a:lnTo>
                  <a:pt x="14600237" y="9753600"/>
                </a:lnTo>
                <a:lnTo>
                  <a:pt x="0" y="9753600"/>
                </a:lnTo>
                <a:close/>
              </a:path>
            </a:pathLst>
          </a:custGeom>
          <a:solidFill>
            <a:schemeClr val="bg1">
              <a:lumMod val="50000"/>
            </a:schemeClr>
          </a:solidFill>
        </p:spPr>
        <p:txBody>
          <a:bodyPr wrap="square">
            <a:noAutofit/>
          </a:bodyPr>
          <a:lstStyle/>
          <a:p>
            <a:endParaRPr lang="en-US"/>
          </a:p>
        </p:txBody>
      </p:sp>
    </p:spTree>
    <p:extLst>
      <p:ext uri="{BB962C8B-B14F-4D97-AF65-F5344CB8AC3E}">
        <p14:creationId xmlns:p14="http://schemas.microsoft.com/office/powerpoint/2010/main" val="16480444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8_ส่วนหัวของส่วน">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054327" y="762000"/>
            <a:ext cx="3666671" cy="5400652"/>
          </a:xfrm>
          <a:custGeom>
            <a:avLst/>
            <a:gdLst>
              <a:gd name="connsiteX0" fmla="*/ 6215899 w 7315200"/>
              <a:gd name="connsiteY0" fmla="*/ 9278512 h 10801303"/>
              <a:gd name="connsiteX1" fmla="*/ 6226158 w 7315200"/>
              <a:gd name="connsiteY1" fmla="*/ 9279240 h 10801303"/>
              <a:gd name="connsiteX2" fmla="*/ 6238031 w 7315200"/>
              <a:gd name="connsiteY2" fmla="*/ 9300191 h 10801303"/>
              <a:gd name="connsiteX3" fmla="*/ 6256755 w 7315200"/>
              <a:gd name="connsiteY3" fmla="*/ 8483498 h 10801303"/>
              <a:gd name="connsiteX4" fmla="*/ 6286681 w 7315200"/>
              <a:gd name="connsiteY4" fmla="*/ 8512813 h 10801303"/>
              <a:gd name="connsiteX5" fmla="*/ 6241863 w 7315200"/>
              <a:gd name="connsiteY5" fmla="*/ 8494071 h 10801303"/>
              <a:gd name="connsiteX6" fmla="*/ 6225424 w 7315200"/>
              <a:gd name="connsiteY6" fmla="*/ 7975643 h 10801303"/>
              <a:gd name="connsiteX7" fmla="*/ 6273380 w 7315200"/>
              <a:gd name="connsiteY7" fmla="*/ 8022618 h 10801303"/>
              <a:gd name="connsiteX8" fmla="*/ 6225424 w 7315200"/>
              <a:gd name="connsiteY8" fmla="*/ 7975643 h 10801303"/>
              <a:gd name="connsiteX9" fmla="*/ 6698148 w 7315200"/>
              <a:gd name="connsiteY9" fmla="*/ 7591747 h 10801303"/>
              <a:gd name="connsiteX10" fmla="*/ 6763953 w 7315200"/>
              <a:gd name="connsiteY10" fmla="*/ 7608493 h 10801303"/>
              <a:gd name="connsiteX11" fmla="*/ 6705670 w 7315200"/>
              <a:gd name="connsiteY11" fmla="*/ 7611046 h 10801303"/>
              <a:gd name="connsiteX12" fmla="*/ 6700969 w 7315200"/>
              <a:gd name="connsiteY12" fmla="*/ 7598981 h 10801303"/>
              <a:gd name="connsiteX13" fmla="*/ 7315200 w 7315200"/>
              <a:gd name="connsiteY13" fmla="*/ 5795327 h 10801303"/>
              <a:gd name="connsiteX14" fmla="*/ 7315200 w 7315200"/>
              <a:gd name="connsiteY14" fmla="*/ 5829711 h 10801303"/>
              <a:gd name="connsiteX15" fmla="*/ 7311117 w 7315200"/>
              <a:gd name="connsiteY15" fmla="*/ 5819240 h 10801303"/>
              <a:gd name="connsiteX16" fmla="*/ 7310529 w 7315200"/>
              <a:gd name="connsiteY16" fmla="*/ 5817732 h 10801303"/>
              <a:gd name="connsiteX17" fmla="*/ 3828430 w 7315200"/>
              <a:gd name="connsiteY17" fmla="*/ 0 h 10801303"/>
              <a:gd name="connsiteX18" fmla="*/ 7315200 w 7315200"/>
              <a:gd name="connsiteY18" fmla="*/ 1174230 h 10801303"/>
              <a:gd name="connsiteX19" fmla="*/ 7315200 w 7315200"/>
              <a:gd name="connsiteY19" fmla="*/ 5728151 h 10801303"/>
              <a:gd name="connsiteX20" fmla="*/ 7314835 w 7315200"/>
              <a:gd name="connsiteY20" fmla="*/ 5727822 h 10801303"/>
              <a:gd name="connsiteX21" fmla="*/ 7283224 w 7315200"/>
              <a:gd name="connsiteY21" fmla="*/ 5671695 h 10801303"/>
              <a:gd name="connsiteX22" fmla="*/ 7272899 w 7315200"/>
              <a:gd name="connsiteY22" fmla="*/ 5721224 h 10801303"/>
              <a:gd name="connsiteX23" fmla="*/ 7310529 w 7315200"/>
              <a:gd name="connsiteY23" fmla="*/ 5817732 h 10801303"/>
              <a:gd name="connsiteX24" fmla="*/ 7300203 w 7315200"/>
              <a:gd name="connsiteY24" fmla="*/ 5867262 h 10801303"/>
              <a:gd name="connsiteX25" fmla="*/ 7204293 w 7315200"/>
              <a:gd name="connsiteY25" fmla="*/ 5773312 h 10801303"/>
              <a:gd name="connsiteX26" fmla="*/ 7166662 w 7315200"/>
              <a:gd name="connsiteY26" fmla="*/ 5676803 h 10801303"/>
              <a:gd name="connsiteX27" fmla="*/ 7156336 w 7315200"/>
              <a:gd name="connsiteY27" fmla="*/ 5726334 h 10801303"/>
              <a:gd name="connsiteX28" fmla="*/ 7241920 w 7315200"/>
              <a:gd name="connsiteY28" fmla="*/ 5869818 h 10801303"/>
              <a:gd name="connsiteX29" fmla="*/ 7289877 w 7315200"/>
              <a:gd name="connsiteY29" fmla="*/ 5916795 h 10801303"/>
              <a:gd name="connsiteX30" fmla="*/ 7231593 w 7315200"/>
              <a:gd name="connsiteY30" fmla="*/ 5919347 h 10801303"/>
              <a:gd name="connsiteX31" fmla="*/ 7193967 w 7315200"/>
              <a:gd name="connsiteY31" fmla="*/ 5822845 h 10801303"/>
              <a:gd name="connsiteX32" fmla="*/ 7146009 w 7315200"/>
              <a:gd name="connsiteY32" fmla="*/ 5775866 h 10801303"/>
              <a:gd name="connsiteX33" fmla="*/ 7135684 w 7315200"/>
              <a:gd name="connsiteY33" fmla="*/ 5825399 h 10801303"/>
              <a:gd name="connsiteX34" fmla="*/ 7087730 w 7315200"/>
              <a:gd name="connsiteY34" fmla="*/ 5778424 h 10801303"/>
              <a:gd name="connsiteX35" fmla="*/ 7050099 w 7315200"/>
              <a:gd name="connsiteY35" fmla="*/ 5681915 h 10801303"/>
              <a:gd name="connsiteX36" fmla="*/ 7002144 w 7315200"/>
              <a:gd name="connsiteY36" fmla="*/ 5634938 h 10801303"/>
              <a:gd name="connsiteX37" fmla="*/ 6895906 w 7315200"/>
              <a:gd name="connsiteY37" fmla="*/ 5590516 h 10801303"/>
              <a:gd name="connsiteX38" fmla="*/ 6847953 w 7315200"/>
              <a:gd name="connsiteY38" fmla="*/ 5543542 h 10801303"/>
              <a:gd name="connsiteX39" fmla="*/ 6789671 w 7315200"/>
              <a:gd name="connsiteY39" fmla="*/ 5546094 h 10801303"/>
              <a:gd name="connsiteX40" fmla="*/ 6683435 w 7315200"/>
              <a:gd name="connsiteY40" fmla="*/ 5501674 h 10801303"/>
              <a:gd name="connsiteX41" fmla="*/ 6673109 w 7315200"/>
              <a:gd name="connsiteY41" fmla="*/ 5551204 h 10801303"/>
              <a:gd name="connsiteX42" fmla="*/ 6566873 w 7315200"/>
              <a:gd name="connsiteY42" fmla="*/ 5506784 h 10801303"/>
              <a:gd name="connsiteX43" fmla="*/ 6508590 w 7315200"/>
              <a:gd name="connsiteY43" fmla="*/ 5509337 h 10801303"/>
              <a:gd name="connsiteX44" fmla="*/ 6461386 w 7315200"/>
              <a:gd name="connsiteY44" fmla="*/ 5463097 h 10801303"/>
              <a:gd name="connsiteX45" fmla="*/ 6460953 w 7315200"/>
              <a:gd name="connsiteY45" fmla="*/ 5462673 h 10801303"/>
              <a:gd name="connsiteX46" fmla="*/ 6460838 w 7315200"/>
              <a:gd name="connsiteY46" fmla="*/ 5462881 h 10801303"/>
              <a:gd name="connsiteX47" fmla="*/ 6482390 w 7315200"/>
              <a:gd name="connsiteY47" fmla="*/ 5518155 h 10801303"/>
              <a:gd name="connsiteX48" fmla="*/ 6498265 w 7315200"/>
              <a:gd name="connsiteY48" fmla="*/ 5558869 h 10801303"/>
              <a:gd name="connsiteX49" fmla="*/ 6556547 w 7315200"/>
              <a:gd name="connsiteY49" fmla="*/ 5556313 h 10801303"/>
              <a:gd name="connsiteX50" fmla="*/ 6631803 w 7315200"/>
              <a:gd name="connsiteY50" fmla="*/ 5749324 h 10801303"/>
              <a:gd name="connsiteX51" fmla="*/ 6679759 w 7315200"/>
              <a:gd name="connsiteY51" fmla="*/ 5796300 h 10801303"/>
              <a:gd name="connsiteX52" fmla="*/ 6669432 w 7315200"/>
              <a:gd name="connsiteY52" fmla="*/ 5845829 h 10801303"/>
              <a:gd name="connsiteX53" fmla="*/ 6717390 w 7315200"/>
              <a:gd name="connsiteY53" fmla="*/ 5892808 h 10801303"/>
              <a:gd name="connsiteX54" fmla="*/ 6707062 w 7315200"/>
              <a:gd name="connsiteY54" fmla="*/ 5942337 h 10801303"/>
              <a:gd name="connsiteX55" fmla="*/ 6747526 w 7315200"/>
              <a:gd name="connsiteY55" fmla="*/ 5981974 h 10801303"/>
              <a:gd name="connsiteX56" fmla="*/ 6748463 w 7315200"/>
              <a:gd name="connsiteY56" fmla="*/ 5982892 h 10801303"/>
              <a:gd name="connsiteX57" fmla="*/ 6755019 w 7315200"/>
              <a:gd name="connsiteY57" fmla="*/ 5989317 h 10801303"/>
              <a:gd name="connsiteX58" fmla="*/ 6767008 w 7315200"/>
              <a:gd name="connsiteY58" fmla="*/ 6001061 h 10801303"/>
              <a:gd name="connsiteX59" fmla="*/ 6768507 w 7315200"/>
              <a:gd name="connsiteY59" fmla="*/ 6002528 h 10801303"/>
              <a:gd name="connsiteX60" fmla="*/ 6796979 w 7315200"/>
              <a:gd name="connsiteY60" fmla="*/ 6030420 h 10801303"/>
              <a:gd name="connsiteX61" fmla="*/ 6802974 w 7315200"/>
              <a:gd name="connsiteY61" fmla="*/ 6036290 h 10801303"/>
              <a:gd name="connsiteX62" fmla="*/ 6744690 w 7315200"/>
              <a:gd name="connsiteY62" fmla="*/ 6038844 h 10801303"/>
              <a:gd name="connsiteX63" fmla="*/ 6792649 w 7315200"/>
              <a:gd name="connsiteY63" fmla="*/ 6085822 h 10801303"/>
              <a:gd name="connsiteX64" fmla="*/ 6840605 w 7315200"/>
              <a:gd name="connsiteY64" fmla="*/ 6132797 h 10801303"/>
              <a:gd name="connsiteX65" fmla="*/ 6782323 w 7315200"/>
              <a:gd name="connsiteY65" fmla="*/ 6135352 h 10801303"/>
              <a:gd name="connsiteX66" fmla="*/ 6819951 w 7315200"/>
              <a:gd name="connsiteY66" fmla="*/ 6231857 h 10801303"/>
              <a:gd name="connsiteX67" fmla="*/ 6771997 w 7315200"/>
              <a:gd name="connsiteY67" fmla="*/ 6184883 h 10801303"/>
              <a:gd name="connsiteX68" fmla="*/ 6761671 w 7315200"/>
              <a:gd name="connsiteY68" fmla="*/ 6234412 h 10801303"/>
              <a:gd name="connsiteX69" fmla="*/ 6809626 w 7315200"/>
              <a:gd name="connsiteY69" fmla="*/ 6281389 h 10801303"/>
              <a:gd name="connsiteX70" fmla="*/ 6857583 w 7315200"/>
              <a:gd name="connsiteY70" fmla="*/ 6328366 h 10801303"/>
              <a:gd name="connsiteX71" fmla="*/ 6905538 w 7315200"/>
              <a:gd name="connsiteY71" fmla="*/ 6375341 h 10801303"/>
              <a:gd name="connsiteX72" fmla="*/ 6867909 w 7315200"/>
              <a:gd name="connsiteY72" fmla="*/ 6278834 h 10801303"/>
              <a:gd name="connsiteX73" fmla="*/ 6915862 w 7315200"/>
              <a:gd name="connsiteY73" fmla="*/ 6325809 h 10801303"/>
              <a:gd name="connsiteX74" fmla="*/ 7011776 w 7315200"/>
              <a:gd name="connsiteY74" fmla="*/ 6419761 h 10801303"/>
              <a:gd name="connsiteX75" fmla="*/ 7059731 w 7315200"/>
              <a:gd name="connsiteY75" fmla="*/ 6466738 h 10801303"/>
              <a:gd name="connsiteX76" fmla="*/ 7118010 w 7315200"/>
              <a:gd name="connsiteY76" fmla="*/ 6464185 h 10801303"/>
              <a:gd name="connsiteX77" fmla="*/ 7155641 w 7315200"/>
              <a:gd name="connsiteY77" fmla="*/ 6560692 h 10801303"/>
              <a:gd name="connsiteX78" fmla="*/ 7203596 w 7315200"/>
              <a:gd name="connsiteY78" fmla="*/ 6607667 h 10801303"/>
              <a:gd name="connsiteX79" fmla="*/ 7165967 w 7315200"/>
              <a:gd name="connsiteY79" fmla="*/ 6511162 h 10801303"/>
              <a:gd name="connsiteX80" fmla="*/ 7128336 w 7315200"/>
              <a:gd name="connsiteY80" fmla="*/ 6414653 h 10801303"/>
              <a:gd name="connsiteX81" fmla="*/ 7176291 w 7315200"/>
              <a:gd name="connsiteY81" fmla="*/ 6461629 h 10801303"/>
              <a:gd name="connsiteX82" fmla="*/ 7186619 w 7315200"/>
              <a:gd name="connsiteY82" fmla="*/ 6412099 h 10801303"/>
              <a:gd name="connsiteX83" fmla="*/ 7234572 w 7315200"/>
              <a:gd name="connsiteY83" fmla="*/ 6459073 h 10801303"/>
              <a:gd name="connsiteX84" fmla="*/ 7244898 w 7315200"/>
              <a:gd name="connsiteY84" fmla="*/ 6409541 h 10801303"/>
              <a:gd name="connsiteX85" fmla="*/ 7300347 w 7315200"/>
              <a:gd name="connsiteY85" fmla="*/ 6463858 h 10801303"/>
              <a:gd name="connsiteX86" fmla="*/ 7315200 w 7315200"/>
              <a:gd name="connsiteY86" fmla="*/ 6478408 h 10801303"/>
              <a:gd name="connsiteX87" fmla="*/ 7315200 w 7315200"/>
              <a:gd name="connsiteY87" fmla="*/ 6504617 h 10801303"/>
              <a:gd name="connsiteX88" fmla="*/ 7307116 w 7315200"/>
              <a:gd name="connsiteY88" fmla="*/ 6504972 h 10801303"/>
              <a:gd name="connsiteX89" fmla="*/ 7282529 w 7315200"/>
              <a:gd name="connsiteY89" fmla="*/ 6506050 h 10801303"/>
              <a:gd name="connsiteX90" fmla="*/ 7310253 w 7315200"/>
              <a:gd name="connsiteY90" fmla="*/ 6533208 h 10801303"/>
              <a:gd name="connsiteX91" fmla="*/ 7315200 w 7315200"/>
              <a:gd name="connsiteY91" fmla="*/ 6538054 h 10801303"/>
              <a:gd name="connsiteX92" fmla="*/ 7315200 w 7315200"/>
              <a:gd name="connsiteY92" fmla="*/ 6836279 h 10801303"/>
              <a:gd name="connsiteX93" fmla="*/ 7299086 w 7315200"/>
              <a:gd name="connsiteY93" fmla="*/ 6820494 h 10801303"/>
              <a:gd name="connsiteX94" fmla="*/ 7278855 w 7315200"/>
              <a:gd name="connsiteY94" fmla="*/ 6800677 h 10801303"/>
              <a:gd name="connsiteX95" fmla="*/ 7260872 w 7315200"/>
              <a:gd name="connsiteY95" fmla="*/ 6783061 h 10801303"/>
              <a:gd name="connsiteX96" fmla="*/ 7258624 w 7315200"/>
              <a:gd name="connsiteY96" fmla="*/ 6780858 h 10801303"/>
              <a:gd name="connsiteX97" fmla="*/ 7236894 w 7315200"/>
              <a:gd name="connsiteY97" fmla="*/ 6759572 h 10801303"/>
              <a:gd name="connsiteX98" fmla="*/ 7230898 w 7315200"/>
              <a:gd name="connsiteY98" fmla="*/ 6753699 h 10801303"/>
              <a:gd name="connsiteX99" fmla="*/ 7220572 w 7315200"/>
              <a:gd name="connsiteY99" fmla="*/ 6803231 h 10801303"/>
              <a:gd name="connsiteX100" fmla="*/ 7172619 w 7315200"/>
              <a:gd name="connsiteY100" fmla="*/ 6756257 h 10801303"/>
              <a:gd name="connsiteX101" fmla="*/ 7182943 w 7315200"/>
              <a:gd name="connsiteY101" fmla="*/ 6706724 h 10801303"/>
              <a:gd name="connsiteX102" fmla="*/ 7134990 w 7315200"/>
              <a:gd name="connsiteY102" fmla="*/ 6659749 h 10801303"/>
              <a:gd name="connsiteX103" fmla="*/ 7124664 w 7315200"/>
              <a:gd name="connsiteY103" fmla="*/ 6709282 h 10801303"/>
              <a:gd name="connsiteX104" fmla="*/ 7076709 w 7315200"/>
              <a:gd name="connsiteY104" fmla="*/ 6662304 h 10801303"/>
              <a:gd name="connsiteX105" fmla="*/ 7066382 w 7315200"/>
              <a:gd name="connsiteY105" fmla="*/ 6711837 h 10801303"/>
              <a:gd name="connsiteX106" fmla="*/ 7114338 w 7315200"/>
              <a:gd name="connsiteY106" fmla="*/ 6758813 h 10801303"/>
              <a:gd name="connsiteX107" fmla="*/ 7104012 w 7315200"/>
              <a:gd name="connsiteY107" fmla="*/ 6808344 h 10801303"/>
              <a:gd name="connsiteX108" fmla="*/ 7060068 w 7315200"/>
              <a:gd name="connsiteY108" fmla="*/ 6779977 h 10801303"/>
              <a:gd name="connsiteX109" fmla="*/ 7053396 w 7315200"/>
              <a:gd name="connsiteY109" fmla="*/ 6774125 h 10801303"/>
              <a:gd name="connsiteX110" fmla="*/ 7050085 w 7315200"/>
              <a:gd name="connsiteY110" fmla="*/ 6790002 h 10801303"/>
              <a:gd name="connsiteX111" fmla="*/ 7045728 w 7315200"/>
              <a:gd name="connsiteY111" fmla="*/ 6810895 h 10801303"/>
              <a:gd name="connsiteX112" fmla="*/ 6987449 w 7315200"/>
              <a:gd name="connsiteY112" fmla="*/ 6813451 h 10801303"/>
              <a:gd name="connsiteX113" fmla="*/ 6949817 w 7315200"/>
              <a:gd name="connsiteY113" fmla="*/ 6716944 h 10801303"/>
              <a:gd name="connsiteX114" fmla="*/ 6901862 w 7315200"/>
              <a:gd name="connsiteY114" fmla="*/ 6669969 h 10801303"/>
              <a:gd name="connsiteX115" fmla="*/ 6912188 w 7315200"/>
              <a:gd name="connsiteY115" fmla="*/ 6620436 h 10801303"/>
              <a:gd name="connsiteX116" fmla="*/ 6805954 w 7315200"/>
              <a:gd name="connsiteY116" fmla="*/ 6576018 h 10801303"/>
              <a:gd name="connsiteX117" fmla="*/ 6795628 w 7315200"/>
              <a:gd name="connsiteY117" fmla="*/ 6625546 h 10801303"/>
              <a:gd name="connsiteX118" fmla="*/ 6833257 w 7315200"/>
              <a:gd name="connsiteY118" fmla="*/ 6722055 h 10801303"/>
              <a:gd name="connsiteX119" fmla="*/ 6774977 w 7315200"/>
              <a:gd name="connsiteY119" fmla="*/ 6724606 h 10801303"/>
              <a:gd name="connsiteX120" fmla="*/ 6727019 w 7315200"/>
              <a:gd name="connsiteY120" fmla="*/ 6677631 h 10801303"/>
              <a:gd name="connsiteX121" fmla="*/ 6764649 w 7315200"/>
              <a:gd name="connsiteY121" fmla="*/ 6774138 h 10801303"/>
              <a:gd name="connsiteX122" fmla="*/ 6812603 w 7315200"/>
              <a:gd name="connsiteY122" fmla="*/ 6821112 h 10801303"/>
              <a:gd name="connsiteX123" fmla="*/ 6918841 w 7315200"/>
              <a:gd name="connsiteY123" fmla="*/ 6865531 h 10801303"/>
              <a:gd name="connsiteX124" fmla="*/ 7025076 w 7315200"/>
              <a:gd name="connsiteY124" fmla="*/ 6909956 h 10801303"/>
              <a:gd name="connsiteX125" fmla="*/ 7083360 w 7315200"/>
              <a:gd name="connsiteY125" fmla="*/ 6907403 h 10801303"/>
              <a:gd name="connsiteX126" fmla="*/ 7131313 w 7315200"/>
              <a:gd name="connsiteY126" fmla="*/ 6954375 h 10801303"/>
              <a:gd name="connsiteX127" fmla="*/ 7093684 w 7315200"/>
              <a:gd name="connsiteY127" fmla="*/ 6857870 h 10801303"/>
              <a:gd name="connsiteX128" fmla="*/ 7247877 w 7315200"/>
              <a:gd name="connsiteY128" fmla="*/ 6949269 h 10801303"/>
              <a:gd name="connsiteX129" fmla="*/ 7237550 w 7315200"/>
              <a:gd name="connsiteY129" fmla="*/ 6998799 h 10801303"/>
              <a:gd name="connsiteX130" fmla="*/ 7285507 w 7315200"/>
              <a:gd name="connsiteY130" fmla="*/ 7045775 h 10801303"/>
              <a:gd name="connsiteX131" fmla="*/ 7295831 w 7315200"/>
              <a:gd name="connsiteY131" fmla="*/ 6996244 h 10801303"/>
              <a:gd name="connsiteX132" fmla="*/ 7315200 w 7315200"/>
              <a:gd name="connsiteY132" fmla="*/ 7015217 h 10801303"/>
              <a:gd name="connsiteX133" fmla="*/ 7315200 w 7315200"/>
              <a:gd name="connsiteY133" fmla="*/ 7388018 h 10801303"/>
              <a:gd name="connsiteX134" fmla="*/ 7296094 w 7315200"/>
              <a:gd name="connsiteY134" fmla="*/ 7388855 h 10801303"/>
              <a:gd name="connsiteX135" fmla="*/ 7271506 w 7315200"/>
              <a:gd name="connsiteY135" fmla="*/ 7389932 h 10801303"/>
              <a:gd name="connsiteX136" fmla="*/ 7261180 w 7315200"/>
              <a:gd name="connsiteY136" fmla="*/ 7439465 h 10801303"/>
              <a:gd name="connsiteX137" fmla="*/ 7213223 w 7315200"/>
              <a:gd name="connsiteY137" fmla="*/ 7392489 h 10801303"/>
              <a:gd name="connsiteX138" fmla="*/ 7202898 w 7315200"/>
              <a:gd name="connsiteY138" fmla="*/ 7442019 h 10801303"/>
              <a:gd name="connsiteX139" fmla="*/ 7154943 w 7315200"/>
              <a:gd name="connsiteY139" fmla="*/ 7395044 h 10801303"/>
              <a:gd name="connsiteX140" fmla="*/ 7165269 w 7315200"/>
              <a:gd name="connsiteY140" fmla="*/ 7345513 h 10801303"/>
              <a:gd name="connsiteX141" fmla="*/ 7106987 w 7315200"/>
              <a:gd name="connsiteY141" fmla="*/ 7348065 h 10801303"/>
              <a:gd name="connsiteX142" fmla="*/ 6942473 w 7315200"/>
              <a:gd name="connsiteY142" fmla="*/ 7306200 h 10801303"/>
              <a:gd name="connsiteX143" fmla="*/ 6884189 w 7315200"/>
              <a:gd name="connsiteY143" fmla="*/ 7308757 h 10801303"/>
              <a:gd name="connsiteX144" fmla="*/ 6836235 w 7315200"/>
              <a:gd name="connsiteY144" fmla="*/ 7261780 h 10801303"/>
              <a:gd name="connsiteX145" fmla="*/ 6777955 w 7315200"/>
              <a:gd name="connsiteY145" fmla="*/ 7264334 h 10801303"/>
              <a:gd name="connsiteX146" fmla="*/ 6613434 w 7315200"/>
              <a:gd name="connsiteY146" fmla="*/ 7222465 h 10801303"/>
              <a:gd name="connsiteX147" fmla="*/ 6555155 w 7315200"/>
              <a:gd name="connsiteY147" fmla="*/ 7225023 h 10801303"/>
              <a:gd name="connsiteX148" fmla="*/ 6544829 w 7315200"/>
              <a:gd name="connsiteY148" fmla="*/ 7274553 h 10801303"/>
              <a:gd name="connsiteX149" fmla="*/ 6550236 w 7315200"/>
              <a:gd name="connsiteY149" fmla="*/ 7316782 h 10801303"/>
              <a:gd name="connsiteX150" fmla="*/ 6549484 w 7315200"/>
              <a:gd name="connsiteY150" fmla="*/ 7323424 h 10801303"/>
              <a:gd name="connsiteX151" fmla="*/ 6568196 w 7315200"/>
              <a:gd name="connsiteY151" fmla="*/ 7322604 h 10801303"/>
              <a:gd name="connsiteX152" fmla="*/ 6592784 w 7315200"/>
              <a:gd name="connsiteY152" fmla="*/ 7321529 h 10801303"/>
              <a:gd name="connsiteX153" fmla="*/ 6651065 w 7315200"/>
              <a:gd name="connsiteY153" fmla="*/ 7318973 h 10801303"/>
              <a:gd name="connsiteX154" fmla="*/ 6640739 w 7315200"/>
              <a:gd name="connsiteY154" fmla="*/ 7368505 h 10801303"/>
              <a:gd name="connsiteX155" fmla="*/ 6688694 w 7315200"/>
              <a:gd name="connsiteY155" fmla="*/ 7415478 h 10801303"/>
              <a:gd name="connsiteX156" fmla="*/ 6715998 w 7315200"/>
              <a:gd name="connsiteY156" fmla="*/ 7561519 h 10801303"/>
              <a:gd name="connsiteX157" fmla="*/ 6668042 w 7315200"/>
              <a:gd name="connsiteY157" fmla="*/ 7514539 h 10801303"/>
              <a:gd name="connsiteX158" fmla="*/ 6689799 w 7315200"/>
              <a:gd name="connsiteY158" fmla="*/ 7570335 h 10801303"/>
              <a:gd name="connsiteX159" fmla="*/ 6698148 w 7315200"/>
              <a:gd name="connsiteY159" fmla="*/ 7591747 h 10801303"/>
              <a:gd name="connsiteX160" fmla="*/ 6668844 w 7315200"/>
              <a:gd name="connsiteY160" fmla="*/ 7584291 h 10801303"/>
              <a:gd name="connsiteX161" fmla="*/ 6599437 w 7315200"/>
              <a:gd name="connsiteY161" fmla="*/ 7566629 h 10801303"/>
              <a:gd name="connsiteX162" fmla="*/ 6530829 w 7315200"/>
              <a:gd name="connsiteY162" fmla="*/ 7618710 h 10801303"/>
              <a:gd name="connsiteX163" fmla="*/ 6482872 w 7315200"/>
              <a:gd name="connsiteY163" fmla="*/ 7571734 h 10801303"/>
              <a:gd name="connsiteX164" fmla="*/ 6520504 w 7315200"/>
              <a:gd name="connsiteY164" fmla="*/ 7668241 h 10801303"/>
              <a:gd name="connsiteX165" fmla="*/ 6568458 w 7315200"/>
              <a:gd name="connsiteY165" fmla="*/ 7715218 h 10801303"/>
              <a:gd name="connsiteX166" fmla="*/ 6616415 w 7315200"/>
              <a:gd name="connsiteY166" fmla="*/ 7762194 h 10801303"/>
              <a:gd name="connsiteX167" fmla="*/ 6499849 w 7315200"/>
              <a:gd name="connsiteY167" fmla="*/ 7767301 h 10801303"/>
              <a:gd name="connsiteX168" fmla="*/ 6547807 w 7315200"/>
              <a:gd name="connsiteY168" fmla="*/ 7814279 h 10801303"/>
              <a:gd name="connsiteX169" fmla="*/ 6595761 w 7315200"/>
              <a:gd name="connsiteY169" fmla="*/ 7861254 h 10801303"/>
              <a:gd name="connsiteX170" fmla="*/ 6585435 w 7315200"/>
              <a:gd name="connsiteY170" fmla="*/ 7910784 h 10801303"/>
              <a:gd name="connsiteX171" fmla="*/ 6537481 w 7315200"/>
              <a:gd name="connsiteY171" fmla="*/ 7863809 h 10801303"/>
              <a:gd name="connsiteX172" fmla="*/ 6623066 w 7315200"/>
              <a:gd name="connsiteY172" fmla="*/ 8007293 h 10801303"/>
              <a:gd name="connsiteX173" fmla="*/ 6612739 w 7315200"/>
              <a:gd name="connsiteY173" fmla="*/ 8056819 h 10801303"/>
              <a:gd name="connsiteX174" fmla="*/ 6671020 w 7315200"/>
              <a:gd name="connsiteY174" fmla="*/ 8054267 h 10801303"/>
              <a:gd name="connsiteX175" fmla="*/ 6708651 w 7315200"/>
              <a:gd name="connsiteY175" fmla="*/ 8150771 h 10801303"/>
              <a:gd name="connsiteX176" fmla="*/ 6650368 w 7315200"/>
              <a:gd name="connsiteY176" fmla="*/ 8153328 h 10801303"/>
              <a:gd name="connsiteX177" fmla="*/ 6592088 w 7315200"/>
              <a:gd name="connsiteY177" fmla="*/ 8155883 h 10801303"/>
              <a:gd name="connsiteX178" fmla="*/ 6544130 w 7315200"/>
              <a:gd name="connsiteY178" fmla="*/ 8108904 h 10801303"/>
              <a:gd name="connsiteX179" fmla="*/ 6475526 w 7315200"/>
              <a:gd name="connsiteY179" fmla="*/ 8160990 h 10801303"/>
              <a:gd name="connsiteX180" fmla="*/ 6379613 w 7315200"/>
              <a:gd name="connsiteY180" fmla="*/ 8067036 h 10801303"/>
              <a:gd name="connsiteX181" fmla="*/ 6389942 w 7315200"/>
              <a:gd name="connsiteY181" fmla="*/ 8017510 h 10801303"/>
              <a:gd name="connsiteX182" fmla="*/ 6283704 w 7315200"/>
              <a:gd name="connsiteY182" fmla="*/ 7973086 h 10801303"/>
              <a:gd name="connsiteX183" fmla="*/ 6225424 w 7315200"/>
              <a:gd name="connsiteY183" fmla="*/ 7975643 h 10801303"/>
              <a:gd name="connsiteX184" fmla="*/ 6167144 w 7315200"/>
              <a:gd name="connsiteY184" fmla="*/ 7978198 h 10801303"/>
              <a:gd name="connsiteX185" fmla="*/ 6215097 w 7315200"/>
              <a:gd name="connsiteY185" fmla="*/ 8025174 h 10801303"/>
              <a:gd name="connsiteX186" fmla="*/ 6263053 w 7315200"/>
              <a:gd name="connsiteY186" fmla="*/ 8072148 h 10801303"/>
              <a:gd name="connsiteX187" fmla="*/ 6252725 w 7315200"/>
              <a:gd name="connsiteY187" fmla="*/ 8121681 h 10801303"/>
              <a:gd name="connsiteX188" fmla="*/ 6204772 w 7315200"/>
              <a:gd name="connsiteY188" fmla="*/ 8074703 h 10801303"/>
              <a:gd name="connsiteX189" fmla="*/ 6146491 w 7315200"/>
              <a:gd name="connsiteY189" fmla="*/ 8077259 h 10801303"/>
              <a:gd name="connsiteX190" fmla="*/ 6194445 w 7315200"/>
              <a:gd name="connsiteY190" fmla="*/ 8124233 h 10801303"/>
              <a:gd name="connsiteX191" fmla="*/ 6184122 w 7315200"/>
              <a:gd name="connsiteY191" fmla="*/ 8173764 h 10801303"/>
              <a:gd name="connsiteX192" fmla="*/ 6136164 w 7315200"/>
              <a:gd name="connsiteY192" fmla="*/ 8126786 h 10801303"/>
              <a:gd name="connsiteX193" fmla="*/ 6125841 w 7315200"/>
              <a:gd name="connsiteY193" fmla="*/ 8176320 h 10801303"/>
              <a:gd name="connsiteX194" fmla="*/ 6211424 w 7315200"/>
              <a:gd name="connsiteY194" fmla="*/ 8319799 h 10801303"/>
              <a:gd name="connsiteX195" fmla="*/ 6307335 w 7315200"/>
              <a:gd name="connsiteY195" fmla="*/ 8413751 h 10801303"/>
              <a:gd name="connsiteX196" fmla="*/ 6297009 w 7315200"/>
              <a:gd name="connsiteY196" fmla="*/ 8463283 h 10801303"/>
              <a:gd name="connsiteX197" fmla="*/ 6260133 w 7315200"/>
              <a:gd name="connsiteY197" fmla="*/ 8481098 h 10801303"/>
              <a:gd name="connsiteX198" fmla="*/ 6256755 w 7315200"/>
              <a:gd name="connsiteY198" fmla="*/ 8483498 h 10801303"/>
              <a:gd name="connsiteX199" fmla="*/ 6244723 w 7315200"/>
              <a:gd name="connsiteY199" fmla="*/ 8471710 h 10801303"/>
              <a:gd name="connsiteX200" fmla="*/ 6238727 w 7315200"/>
              <a:gd name="connsiteY200" fmla="*/ 8465837 h 10801303"/>
              <a:gd name="connsiteX201" fmla="*/ 6228403 w 7315200"/>
              <a:gd name="connsiteY201" fmla="*/ 8515368 h 10801303"/>
              <a:gd name="connsiteX202" fmla="*/ 6218075 w 7315200"/>
              <a:gd name="connsiteY202" fmla="*/ 8564899 h 10801303"/>
              <a:gd name="connsiteX203" fmla="*/ 6159796 w 7315200"/>
              <a:gd name="connsiteY203" fmla="*/ 8567452 h 10801303"/>
              <a:gd name="connsiteX204" fmla="*/ 6207749 w 7315200"/>
              <a:gd name="connsiteY204" fmla="*/ 8614427 h 10801303"/>
              <a:gd name="connsiteX205" fmla="*/ 6174055 w 7315200"/>
              <a:gd name="connsiteY205" fmla="*/ 8615907 h 10801303"/>
              <a:gd name="connsiteX206" fmla="*/ 6171326 w 7315200"/>
              <a:gd name="connsiteY206" fmla="*/ 8616028 h 10801303"/>
              <a:gd name="connsiteX207" fmla="*/ 6149469 w 7315200"/>
              <a:gd name="connsiteY207" fmla="*/ 8616983 h 10801303"/>
              <a:gd name="connsiteX208" fmla="*/ 6139142 w 7315200"/>
              <a:gd name="connsiteY208" fmla="*/ 8666511 h 10801303"/>
              <a:gd name="connsiteX209" fmla="*/ 6091188 w 7315200"/>
              <a:gd name="connsiteY209" fmla="*/ 8619537 h 10801303"/>
              <a:gd name="connsiteX210" fmla="*/ 6070536 w 7315200"/>
              <a:gd name="connsiteY210" fmla="*/ 8718599 h 10801303"/>
              <a:gd name="connsiteX211" fmla="*/ 6012256 w 7315200"/>
              <a:gd name="connsiteY211" fmla="*/ 8721152 h 10801303"/>
              <a:gd name="connsiteX212" fmla="*/ 5916345 w 7315200"/>
              <a:gd name="connsiteY212" fmla="*/ 8627203 h 10801303"/>
              <a:gd name="connsiteX213" fmla="*/ 5964298 w 7315200"/>
              <a:gd name="connsiteY213" fmla="*/ 8674177 h 10801303"/>
              <a:gd name="connsiteX214" fmla="*/ 5953975 w 7315200"/>
              <a:gd name="connsiteY214" fmla="*/ 8723712 h 10801303"/>
              <a:gd name="connsiteX215" fmla="*/ 5943648 w 7315200"/>
              <a:gd name="connsiteY215" fmla="*/ 8773237 h 10801303"/>
              <a:gd name="connsiteX216" fmla="*/ 6060209 w 7315200"/>
              <a:gd name="connsiteY216" fmla="*/ 8768128 h 10801303"/>
              <a:gd name="connsiteX217" fmla="*/ 6108165 w 7315200"/>
              <a:gd name="connsiteY217" fmla="*/ 8815105 h 10801303"/>
              <a:gd name="connsiteX218" fmla="*/ 6118489 w 7315200"/>
              <a:gd name="connsiteY218" fmla="*/ 8765574 h 10801303"/>
              <a:gd name="connsiteX219" fmla="*/ 6224727 w 7315200"/>
              <a:gd name="connsiteY219" fmla="*/ 8809997 h 10801303"/>
              <a:gd name="connsiteX220" fmla="*/ 6272685 w 7315200"/>
              <a:gd name="connsiteY220" fmla="*/ 8856976 h 10801303"/>
              <a:gd name="connsiteX221" fmla="*/ 6330964 w 7315200"/>
              <a:gd name="connsiteY221" fmla="*/ 8854416 h 10801303"/>
              <a:gd name="connsiteX222" fmla="*/ 6474830 w 7315200"/>
              <a:gd name="connsiteY222" fmla="*/ 8995343 h 10801303"/>
              <a:gd name="connsiteX223" fmla="*/ 6416548 w 7315200"/>
              <a:gd name="connsiteY223" fmla="*/ 8997901 h 10801303"/>
              <a:gd name="connsiteX224" fmla="*/ 6368591 w 7315200"/>
              <a:gd name="connsiteY224" fmla="*/ 8950923 h 10801303"/>
              <a:gd name="connsiteX225" fmla="*/ 6406223 w 7315200"/>
              <a:gd name="connsiteY225" fmla="*/ 9047431 h 10801303"/>
              <a:gd name="connsiteX226" fmla="*/ 6358268 w 7315200"/>
              <a:gd name="connsiteY226" fmla="*/ 9000454 h 10801303"/>
              <a:gd name="connsiteX227" fmla="*/ 6347942 w 7315200"/>
              <a:gd name="connsiteY227" fmla="*/ 9049986 h 10801303"/>
              <a:gd name="connsiteX228" fmla="*/ 6443852 w 7315200"/>
              <a:gd name="connsiteY228" fmla="*/ 9143935 h 10801303"/>
              <a:gd name="connsiteX229" fmla="*/ 6289663 w 7315200"/>
              <a:gd name="connsiteY229" fmla="*/ 9052541 h 10801303"/>
              <a:gd name="connsiteX230" fmla="*/ 6279335 w 7315200"/>
              <a:gd name="connsiteY230" fmla="*/ 9102070 h 10801303"/>
              <a:gd name="connsiteX231" fmla="*/ 6231379 w 7315200"/>
              <a:gd name="connsiteY231" fmla="*/ 9055092 h 10801303"/>
              <a:gd name="connsiteX232" fmla="*/ 6269009 w 7315200"/>
              <a:gd name="connsiteY232" fmla="*/ 9151600 h 10801303"/>
              <a:gd name="connsiteX233" fmla="*/ 6258684 w 7315200"/>
              <a:gd name="connsiteY233" fmla="*/ 9201129 h 10801303"/>
              <a:gd name="connsiteX234" fmla="*/ 6248359 w 7315200"/>
              <a:gd name="connsiteY234" fmla="*/ 9250664 h 10801303"/>
              <a:gd name="connsiteX235" fmla="*/ 6211906 w 7315200"/>
              <a:gd name="connsiteY235" fmla="*/ 9266449 h 10801303"/>
              <a:gd name="connsiteX236" fmla="*/ 6206268 w 7315200"/>
              <a:gd name="connsiteY236" fmla="*/ 9269076 h 10801303"/>
              <a:gd name="connsiteX237" fmla="*/ 6215899 w 7315200"/>
              <a:gd name="connsiteY237" fmla="*/ 9278512 h 10801303"/>
              <a:gd name="connsiteX238" fmla="*/ 6199486 w 7315200"/>
              <a:gd name="connsiteY238" fmla="*/ 9277341 h 10801303"/>
              <a:gd name="connsiteX239" fmla="*/ 6192191 w 7315200"/>
              <a:gd name="connsiteY239" fmla="*/ 9277286 h 10801303"/>
              <a:gd name="connsiteX240" fmla="*/ 6195025 w 7315200"/>
              <a:gd name="connsiteY240" fmla="*/ 9309552 h 10801303"/>
              <a:gd name="connsiteX241" fmla="*/ 6227706 w 7315200"/>
              <a:gd name="connsiteY241" fmla="*/ 9349723 h 10801303"/>
              <a:gd name="connsiteX242" fmla="*/ 6217380 w 7315200"/>
              <a:gd name="connsiteY242" fmla="*/ 9399254 h 10801303"/>
              <a:gd name="connsiteX243" fmla="*/ 6207055 w 7315200"/>
              <a:gd name="connsiteY243" fmla="*/ 9448783 h 10801303"/>
              <a:gd name="connsiteX244" fmla="*/ 6196730 w 7315200"/>
              <a:gd name="connsiteY244" fmla="*/ 9498315 h 10801303"/>
              <a:gd name="connsiteX245" fmla="*/ 6138449 w 7315200"/>
              <a:gd name="connsiteY245" fmla="*/ 9500869 h 10801303"/>
              <a:gd name="connsiteX246" fmla="*/ 6234357 w 7315200"/>
              <a:gd name="connsiteY246" fmla="*/ 9594818 h 10801303"/>
              <a:gd name="connsiteX247" fmla="*/ 6244684 w 7315200"/>
              <a:gd name="connsiteY247" fmla="*/ 9545288 h 10801303"/>
              <a:gd name="connsiteX248" fmla="*/ 6350920 w 7315200"/>
              <a:gd name="connsiteY248" fmla="*/ 9589711 h 10801303"/>
              <a:gd name="connsiteX249" fmla="*/ 6457154 w 7315200"/>
              <a:gd name="connsiteY249" fmla="*/ 9634132 h 10801303"/>
              <a:gd name="connsiteX250" fmla="*/ 6446830 w 7315200"/>
              <a:gd name="connsiteY250" fmla="*/ 9683662 h 10801303"/>
              <a:gd name="connsiteX251" fmla="*/ 6378223 w 7315200"/>
              <a:gd name="connsiteY251" fmla="*/ 9735748 h 10801303"/>
              <a:gd name="connsiteX252" fmla="*/ 6436504 w 7315200"/>
              <a:gd name="connsiteY252" fmla="*/ 9733191 h 10801303"/>
              <a:gd name="connsiteX253" fmla="*/ 6484461 w 7315200"/>
              <a:gd name="connsiteY253" fmla="*/ 9780170 h 10801303"/>
              <a:gd name="connsiteX254" fmla="*/ 6494788 w 7315200"/>
              <a:gd name="connsiteY254" fmla="*/ 9730639 h 10801303"/>
              <a:gd name="connsiteX255" fmla="*/ 6563392 w 7315200"/>
              <a:gd name="connsiteY255" fmla="*/ 9678554 h 10801303"/>
              <a:gd name="connsiteX256" fmla="*/ 6621674 w 7315200"/>
              <a:gd name="connsiteY256" fmla="*/ 9675998 h 10801303"/>
              <a:gd name="connsiteX257" fmla="*/ 6659302 w 7315200"/>
              <a:gd name="connsiteY257" fmla="*/ 9772507 h 10801303"/>
              <a:gd name="connsiteX258" fmla="*/ 6601022 w 7315200"/>
              <a:gd name="connsiteY258" fmla="*/ 9775060 h 10801303"/>
              <a:gd name="connsiteX259" fmla="*/ 6622777 w 7315200"/>
              <a:gd name="connsiteY259" fmla="*/ 9830851 h 10801303"/>
              <a:gd name="connsiteX260" fmla="*/ 6625052 w 7315200"/>
              <a:gd name="connsiteY260" fmla="*/ 9836686 h 10801303"/>
              <a:gd name="connsiteX261" fmla="*/ 3486774 w 7315200"/>
              <a:gd name="connsiteY261" fmla="*/ 10801303 h 10801303"/>
              <a:gd name="connsiteX262" fmla="*/ 0 w 7315200"/>
              <a:gd name="connsiteY262" fmla="*/ 9627073 h 10801303"/>
              <a:gd name="connsiteX263" fmla="*/ 0 w 7315200"/>
              <a:gd name="connsiteY263" fmla="*/ 2594784 h 10801303"/>
              <a:gd name="connsiteX264" fmla="*/ 1647 w 7315200"/>
              <a:gd name="connsiteY264" fmla="*/ 2594784 h 10801303"/>
              <a:gd name="connsiteX265" fmla="*/ 0 w 7315200"/>
              <a:gd name="connsiteY265" fmla="*/ 1183212 h 10801303"/>
              <a:gd name="connsiteX266" fmla="*/ 8196 w 7315200"/>
              <a:gd name="connsiteY266" fmla="*/ 1174230 h 10801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Lst>
            <a:rect l="l" t="t" r="r" b="b"/>
            <a:pathLst>
              <a:path w="7315200" h="10801303">
                <a:moveTo>
                  <a:pt x="6215899" y="9278512"/>
                </a:moveTo>
                <a:lnTo>
                  <a:pt x="6226158" y="9279240"/>
                </a:lnTo>
                <a:cubicBezTo>
                  <a:pt x="6234617" y="9281938"/>
                  <a:pt x="6240614" y="9287811"/>
                  <a:pt x="6238031" y="9300191"/>
                </a:cubicBezTo>
                <a:close/>
                <a:moveTo>
                  <a:pt x="6256755" y="8483498"/>
                </a:moveTo>
                <a:lnTo>
                  <a:pt x="6286681" y="8512813"/>
                </a:lnTo>
                <a:cubicBezTo>
                  <a:pt x="6286681" y="8512813"/>
                  <a:pt x="6221117" y="8515689"/>
                  <a:pt x="6241863" y="8494071"/>
                </a:cubicBezTo>
                <a:close/>
                <a:moveTo>
                  <a:pt x="6225424" y="7975643"/>
                </a:moveTo>
                <a:cubicBezTo>
                  <a:pt x="6273380" y="8022618"/>
                  <a:pt x="6273380" y="8022618"/>
                  <a:pt x="6273380" y="8022618"/>
                </a:cubicBezTo>
                <a:cubicBezTo>
                  <a:pt x="6263053" y="8072148"/>
                  <a:pt x="6273380" y="8022618"/>
                  <a:pt x="6225424" y="7975643"/>
                </a:cubicBezTo>
                <a:close/>
                <a:moveTo>
                  <a:pt x="6698148" y="7591747"/>
                </a:moveTo>
                <a:lnTo>
                  <a:pt x="6763953" y="7608493"/>
                </a:lnTo>
                <a:cubicBezTo>
                  <a:pt x="6763953" y="7608493"/>
                  <a:pt x="6763953" y="7608493"/>
                  <a:pt x="6705670" y="7611046"/>
                </a:cubicBezTo>
                <a:cubicBezTo>
                  <a:pt x="6705670" y="7611046"/>
                  <a:pt x="6705670" y="7611046"/>
                  <a:pt x="6700969" y="7598981"/>
                </a:cubicBezTo>
                <a:close/>
                <a:moveTo>
                  <a:pt x="7315200" y="5795327"/>
                </a:moveTo>
                <a:lnTo>
                  <a:pt x="7315200" y="5829711"/>
                </a:lnTo>
                <a:lnTo>
                  <a:pt x="7311117" y="5819240"/>
                </a:lnTo>
                <a:cubicBezTo>
                  <a:pt x="7310529" y="5817732"/>
                  <a:pt x="7310529" y="5817732"/>
                  <a:pt x="7310529" y="5817732"/>
                </a:cubicBezTo>
                <a:close/>
                <a:moveTo>
                  <a:pt x="3828430" y="0"/>
                </a:moveTo>
                <a:lnTo>
                  <a:pt x="7315200" y="1174230"/>
                </a:lnTo>
                <a:lnTo>
                  <a:pt x="7315200" y="5728151"/>
                </a:lnTo>
                <a:lnTo>
                  <a:pt x="7314835" y="5727822"/>
                </a:lnTo>
                <a:cubicBezTo>
                  <a:pt x="7303330" y="5713756"/>
                  <a:pt x="7292632" y="5695821"/>
                  <a:pt x="7283224" y="5671695"/>
                </a:cubicBezTo>
                <a:cubicBezTo>
                  <a:pt x="7272899" y="5721224"/>
                  <a:pt x="7272899" y="5721224"/>
                  <a:pt x="7272899" y="5721224"/>
                </a:cubicBezTo>
                <a:cubicBezTo>
                  <a:pt x="7310529" y="5817732"/>
                  <a:pt x="7310529" y="5817732"/>
                  <a:pt x="7310529" y="5817732"/>
                </a:cubicBezTo>
                <a:cubicBezTo>
                  <a:pt x="7300203" y="5867262"/>
                  <a:pt x="7300203" y="5867262"/>
                  <a:pt x="7300203" y="5867262"/>
                </a:cubicBezTo>
                <a:cubicBezTo>
                  <a:pt x="7204293" y="5773312"/>
                  <a:pt x="7204293" y="5773312"/>
                  <a:pt x="7204293" y="5773312"/>
                </a:cubicBezTo>
                <a:cubicBezTo>
                  <a:pt x="7166662" y="5676803"/>
                  <a:pt x="7166662" y="5676803"/>
                  <a:pt x="7166662" y="5676803"/>
                </a:cubicBezTo>
                <a:cubicBezTo>
                  <a:pt x="7156336" y="5726334"/>
                  <a:pt x="7156336" y="5726334"/>
                  <a:pt x="7156336" y="5726334"/>
                </a:cubicBezTo>
                <a:cubicBezTo>
                  <a:pt x="7241920" y="5869818"/>
                  <a:pt x="7241920" y="5869818"/>
                  <a:pt x="7241920" y="5869818"/>
                </a:cubicBezTo>
                <a:cubicBezTo>
                  <a:pt x="7289877" y="5916795"/>
                  <a:pt x="7289877" y="5916795"/>
                  <a:pt x="7289877" y="5916795"/>
                </a:cubicBezTo>
                <a:cubicBezTo>
                  <a:pt x="7279551" y="5966327"/>
                  <a:pt x="7241920" y="5869818"/>
                  <a:pt x="7231593" y="5919347"/>
                </a:cubicBezTo>
                <a:cubicBezTo>
                  <a:pt x="7193967" y="5822845"/>
                  <a:pt x="7193967" y="5822845"/>
                  <a:pt x="7193967" y="5822845"/>
                </a:cubicBezTo>
                <a:cubicBezTo>
                  <a:pt x="7146009" y="5775866"/>
                  <a:pt x="7146009" y="5775866"/>
                  <a:pt x="7146009" y="5775866"/>
                </a:cubicBezTo>
                <a:cubicBezTo>
                  <a:pt x="7135684" y="5825399"/>
                  <a:pt x="7135684" y="5825399"/>
                  <a:pt x="7135684" y="5825399"/>
                </a:cubicBezTo>
                <a:cubicBezTo>
                  <a:pt x="7087730" y="5778424"/>
                  <a:pt x="7087730" y="5778424"/>
                  <a:pt x="7087730" y="5778424"/>
                </a:cubicBezTo>
                <a:cubicBezTo>
                  <a:pt x="7050099" y="5681915"/>
                  <a:pt x="7050099" y="5681915"/>
                  <a:pt x="7050099" y="5681915"/>
                </a:cubicBezTo>
                <a:cubicBezTo>
                  <a:pt x="6916560" y="5491454"/>
                  <a:pt x="7050099" y="5681915"/>
                  <a:pt x="7002144" y="5634938"/>
                </a:cubicBezTo>
                <a:cubicBezTo>
                  <a:pt x="6895906" y="5590516"/>
                  <a:pt x="6895906" y="5590516"/>
                  <a:pt x="6895906" y="5590516"/>
                </a:cubicBezTo>
                <a:cubicBezTo>
                  <a:pt x="6847953" y="5543542"/>
                  <a:pt x="6847953" y="5543542"/>
                  <a:pt x="6847953" y="5543542"/>
                </a:cubicBezTo>
                <a:cubicBezTo>
                  <a:pt x="6789671" y="5546094"/>
                  <a:pt x="6789671" y="5546094"/>
                  <a:pt x="6789671" y="5546094"/>
                </a:cubicBezTo>
                <a:cubicBezTo>
                  <a:pt x="6683435" y="5501674"/>
                  <a:pt x="6683435" y="5501674"/>
                  <a:pt x="6683435" y="5501674"/>
                </a:cubicBezTo>
                <a:cubicBezTo>
                  <a:pt x="6625154" y="5504231"/>
                  <a:pt x="6683435" y="5501674"/>
                  <a:pt x="6673109" y="5551204"/>
                </a:cubicBezTo>
                <a:cubicBezTo>
                  <a:pt x="6566873" y="5506784"/>
                  <a:pt x="6566873" y="5506784"/>
                  <a:pt x="6566873" y="5506784"/>
                </a:cubicBezTo>
                <a:cubicBezTo>
                  <a:pt x="6508590" y="5509337"/>
                  <a:pt x="6508590" y="5509337"/>
                  <a:pt x="6508590" y="5509337"/>
                </a:cubicBezTo>
                <a:cubicBezTo>
                  <a:pt x="6472625" y="5474107"/>
                  <a:pt x="6463633" y="5465299"/>
                  <a:pt x="6461386" y="5463097"/>
                </a:cubicBezTo>
                <a:lnTo>
                  <a:pt x="6460953" y="5462673"/>
                </a:lnTo>
                <a:lnTo>
                  <a:pt x="6460838" y="5462881"/>
                </a:lnTo>
                <a:lnTo>
                  <a:pt x="6482390" y="5518155"/>
                </a:lnTo>
                <a:cubicBezTo>
                  <a:pt x="6498265" y="5558869"/>
                  <a:pt x="6498265" y="5558869"/>
                  <a:pt x="6498265" y="5558869"/>
                </a:cubicBezTo>
                <a:cubicBezTo>
                  <a:pt x="6556547" y="5556313"/>
                  <a:pt x="6556547" y="5556313"/>
                  <a:pt x="6556547" y="5556313"/>
                </a:cubicBezTo>
                <a:cubicBezTo>
                  <a:pt x="6631803" y="5749324"/>
                  <a:pt x="6631803" y="5749324"/>
                  <a:pt x="6631803" y="5749324"/>
                </a:cubicBezTo>
                <a:cubicBezTo>
                  <a:pt x="6690086" y="5746771"/>
                  <a:pt x="6679759" y="5796300"/>
                  <a:pt x="6679759" y="5796300"/>
                </a:cubicBezTo>
                <a:cubicBezTo>
                  <a:pt x="6669432" y="5845829"/>
                  <a:pt x="6717390" y="5892808"/>
                  <a:pt x="6669432" y="5845829"/>
                </a:cubicBezTo>
                <a:cubicBezTo>
                  <a:pt x="6717390" y="5892808"/>
                  <a:pt x="6717390" y="5892808"/>
                  <a:pt x="6717390" y="5892808"/>
                </a:cubicBezTo>
                <a:cubicBezTo>
                  <a:pt x="6707062" y="5942337"/>
                  <a:pt x="6707062" y="5942337"/>
                  <a:pt x="6707062" y="5942337"/>
                </a:cubicBezTo>
                <a:lnTo>
                  <a:pt x="6747526" y="5981974"/>
                </a:lnTo>
                <a:lnTo>
                  <a:pt x="6748463" y="5982892"/>
                </a:lnTo>
                <a:lnTo>
                  <a:pt x="6755019" y="5989317"/>
                </a:lnTo>
                <a:lnTo>
                  <a:pt x="6767008" y="6001061"/>
                </a:lnTo>
                <a:cubicBezTo>
                  <a:pt x="6773001" y="6006931"/>
                  <a:pt x="6775999" y="6009867"/>
                  <a:pt x="6768507" y="6002528"/>
                </a:cubicBezTo>
                <a:lnTo>
                  <a:pt x="6796979" y="6030420"/>
                </a:lnTo>
                <a:cubicBezTo>
                  <a:pt x="6802974" y="6036290"/>
                  <a:pt x="6802974" y="6036290"/>
                  <a:pt x="6802974" y="6036290"/>
                </a:cubicBezTo>
                <a:cubicBezTo>
                  <a:pt x="6744690" y="6038844"/>
                  <a:pt x="6744690" y="6038844"/>
                  <a:pt x="6744690" y="6038844"/>
                </a:cubicBezTo>
                <a:cubicBezTo>
                  <a:pt x="6792649" y="6085822"/>
                  <a:pt x="6792649" y="6085822"/>
                  <a:pt x="6792649" y="6085822"/>
                </a:cubicBezTo>
                <a:cubicBezTo>
                  <a:pt x="6840605" y="6132797"/>
                  <a:pt x="6840605" y="6132797"/>
                  <a:pt x="6840605" y="6132797"/>
                </a:cubicBezTo>
                <a:cubicBezTo>
                  <a:pt x="6782323" y="6135352"/>
                  <a:pt x="6782323" y="6135352"/>
                  <a:pt x="6782323" y="6135352"/>
                </a:cubicBezTo>
                <a:cubicBezTo>
                  <a:pt x="6819951" y="6231857"/>
                  <a:pt x="6819951" y="6231857"/>
                  <a:pt x="6819951" y="6231857"/>
                </a:cubicBezTo>
                <a:cubicBezTo>
                  <a:pt x="6771997" y="6184883"/>
                  <a:pt x="6771997" y="6184883"/>
                  <a:pt x="6771997" y="6184883"/>
                </a:cubicBezTo>
                <a:cubicBezTo>
                  <a:pt x="6761671" y="6234412"/>
                  <a:pt x="6761671" y="6234412"/>
                  <a:pt x="6761671" y="6234412"/>
                </a:cubicBezTo>
                <a:cubicBezTo>
                  <a:pt x="6809626" y="6281389"/>
                  <a:pt x="6809626" y="6281389"/>
                  <a:pt x="6809626" y="6281389"/>
                </a:cubicBezTo>
                <a:cubicBezTo>
                  <a:pt x="6857583" y="6328366"/>
                  <a:pt x="6857583" y="6328366"/>
                  <a:pt x="6857583" y="6328366"/>
                </a:cubicBezTo>
                <a:cubicBezTo>
                  <a:pt x="6905538" y="6375341"/>
                  <a:pt x="6905538" y="6375341"/>
                  <a:pt x="6905538" y="6375341"/>
                </a:cubicBezTo>
                <a:cubicBezTo>
                  <a:pt x="6867909" y="6278834"/>
                  <a:pt x="6867909" y="6278834"/>
                  <a:pt x="6867909" y="6278834"/>
                </a:cubicBezTo>
                <a:cubicBezTo>
                  <a:pt x="6915862" y="6325809"/>
                  <a:pt x="6915862" y="6325809"/>
                  <a:pt x="6915862" y="6325809"/>
                </a:cubicBezTo>
                <a:cubicBezTo>
                  <a:pt x="7011776" y="6419761"/>
                  <a:pt x="7011776" y="6419761"/>
                  <a:pt x="7011776" y="6419761"/>
                </a:cubicBezTo>
                <a:cubicBezTo>
                  <a:pt x="7059731" y="6466738"/>
                  <a:pt x="7059731" y="6466738"/>
                  <a:pt x="7059731" y="6466738"/>
                </a:cubicBezTo>
                <a:cubicBezTo>
                  <a:pt x="7118010" y="6464185"/>
                  <a:pt x="7118010" y="6464185"/>
                  <a:pt x="7118010" y="6464185"/>
                </a:cubicBezTo>
                <a:cubicBezTo>
                  <a:pt x="7155641" y="6560692"/>
                  <a:pt x="7155641" y="6560692"/>
                  <a:pt x="7155641" y="6560692"/>
                </a:cubicBezTo>
                <a:cubicBezTo>
                  <a:pt x="7203596" y="6607667"/>
                  <a:pt x="7203596" y="6607667"/>
                  <a:pt x="7203596" y="6607667"/>
                </a:cubicBezTo>
                <a:cubicBezTo>
                  <a:pt x="7165967" y="6511162"/>
                  <a:pt x="7165967" y="6511162"/>
                  <a:pt x="7165967" y="6511162"/>
                </a:cubicBezTo>
                <a:cubicBezTo>
                  <a:pt x="7128336" y="6414653"/>
                  <a:pt x="7128336" y="6414653"/>
                  <a:pt x="7128336" y="6414653"/>
                </a:cubicBezTo>
                <a:lnTo>
                  <a:pt x="7176291" y="6461629"/>
                </a:lnTo>
                <a:cubicBezTo>
                  <a:pt x="7186619" y="6412099"/>
                  <a:pt x="7186619" y="6412099"/>
                  <a:pt x="7186619" y="6412099"/>
                </a:cubicBezTo>
                <a:cubicBezTo>
                  <a:pt x="7234572" y="6459073"/>
                  <a:pt x="7234572" y="6459073"/>
                  <a:pt x="7234572" y="6459073"/>
                </a:cubicBezTo>
                <a:cubicBezTo>
                  <a:pt x="7244898" y="6409541"/>
                  <a:pt x="7244898" y="6409541"/>
                  <a:pt x="7244898" y="6409541"/>
                </a:cubicBezTo>
                <a:cubicBezTo>
                  <a:pt x="7268876" y="6433029"/>
                  <a:pt x="7286859" y="6450646"/>
                  <a:pt x="7300347" y="6463858"/>
                </a:cubicBezTo>
                <a:lnTo>
                  <a:pt x="7315200" y="6478408"/>
                </a:lnTo>
                <a:lnTo>
                  <a:pt x="7315200" y="6504617"/>
                </a:lnTo>
                <a:lnTo>
                  <a:pt x="7307116" y="6504972"/>
                </a:lnTo>
                <a:cubicBezTo>
                  <a:pt x="7282529" y="6506050"/>
                  <a:pt x="7282529" y="6506050"/>
                  <a:pt x="7282529" y="6506050"/>
                </a:cubicBezTo>
                <a:cubicBezTo>
                  <a:pt x="7294518" y="6517794"/>
                  <a:pt x="7303509" y="6526602"/>
                  <a:pt x="7310253" y="6533208"/>
                </a:cubicBezTo>
                <a:lnTo>
                  <a:pt x="7315200" y="6538054"/>
                </a:lnTo>
                <a:lnTo>
                  <a:pt x="7315200" y="6836279"/>
                </a:lnTo>
                <a:lnTo>
                  <a:pt x="7299086" y="6820494"/>
                </a:lnTo>
                <a:cubicBezTo>
                  <a:pt x="7278855" y="6800677"/>
                  <a:pt x="7278855" y="6800677"/>
                  <a:pt x="7278855" y="6800677"/>
                </a:cubicBezTo>
                <a:lnTo>
                  <a:pt x="7260872" y="6783061"/>
                </a:lnTo>
                <a:cubicBezTo>
                  <a:pt x="7257873" y="6780124"/>
                  <a:pt x="7256377" y="6778659"/>
                  <a:pt x="7258624" y="6780858"/>
                </a:cubicBezTo>
                <a:lnTo>
                  <a:pt x="7236894" y="6759572"/>
                </a:lnTo>
                <a:cubicBezTo>
                  <a:pt x="7230898" y="6753699"/>
                  <a:pt x="7230898" y="6753699"/>
                  <a:pt x="7230898" y="6753699"/>
                </a:cubicBezTo>
                <a:cubicBezTo>
                  <a:pt x="7220572" y="6803231"/>
                  <a:pt x="7220572" y="6803231"/>
                  <a:pt x="7220572" y="6803231"/>
                </a:cubicBezTo>
                <a:cubicBezTo>
                  <a:pt x="7114338" y="6758813"/>
                  <a:pt x="7124664" y="6709282"/>
                  <a:pt x="7172619" y="6756257"/>
                </a:cubicBezTo>
                <a:cubicBezTo>
                  <a:pt x="7076709" y="6662304"/>
                  <a:pt x="7172619" y="6756257"/>
                  <a:pt x="7182943" y="6706724"/>
                </a:cubicBezTo>
                <a:cubicBezTo>
                  <a:pt x="7134990" y="6659749"/>
                  <a:pt x="7134990" y="6659749"/>
                  <a:pt x="7134990" y="6659749"/>
                </a:cubicBezTo>
                <a:cubicBezTo>
                  <a:pt x="7124664" y="6709282"/>
                  <a:pt x="7124664" y="6709282"/>
                  <a:pt x="7124664" y="6709282"/>
                </a:cubicBezTo>
                <a:cubicBezTo>
                  <a:pt x="7076709" y="6662304"/>
                  <a:pt x="7076709" y="6662304"/>
                  <a:pt x="7076709" y="6662304"/>
                </a:cubicBezTo>
                <a:cubicBezTo>
                  <a:pt x="7066382" y="6711837"/>
                  <a:pt x="7066382" y="6711837"/>
                  <a:pt x="7066382" y="6711837"/>
                </a:cubicBezTo>
                <a:cubicBezTo>
                  <a:pt x="7114338" y="6758813"/>
                  <a:pt x="7114338" y="6758813"/>
                  <a:pt x="7114338" y="6758813"/>
                </a:cubicBezTo>
                <a:cubicBezTo>
                  <a:pt x="7104012" y="6808344"/>
                  <a:pt x="7104012" y="6808344"/>
                  <a:pt x="7104012" y="6808344"/>
                </a:cubicBezTo>
                <a:cubicBezTo>
                  <a:pt x="7084737" y="6796921"/>
                  <a:pt x="7070442" y="6787576"/>
                  <a:pt x="7060068" y="6779977"/>
                </a:cubicBezTo>
                <a:lnTo>
                  <a:pt x="7053396" y="6774125"/>
                </a:lnTo>
                <a:lnTo>
                  <a:pt x="7050085" y="6790002"/>
                </a:lnTo>
                <a:cubicBezTo>
                  <a:pt x="7045728" y="6810895"/>
                  <a:pt x="7045728" y="6810895"/>
                  <a:pt x="7045728" y="6810895"/>
                </a:cubicBezTo>
                <a:cubicBezTo>
                  <a:pt x="6987449" y="6813451"/>
                  <a:pt x="6987449" y="6813451"/>
                  <a:pt x="6987449" y="6813451"/>
                </a:cubicBezTo>
                <a:cubicBezTo>
                  <a:pt x="6949817" y="6716944"/>
                  <a:pt x="6949817" y="6716944"/>
                  <a:pt x="6949817" y="6716944"/>
                </a:cubicBezTo>
                <a:cubicBezTo>
                  <a:pt x="6901862" y="6669969"/>
                  <a:pt x="6901862" y="6669969"/>
                  <a:pt x="6901862" y="6669969"/>
                </a:cubicBezTo>
                <a:cubicBezTo>
                  <a:pt x="6912188" y="6620436"/>
                  <a:pt x="6912188" y="6620436"/>
                  <a:pt x="6912188" y="6620436"/>
                </a:cubicBezTo>
                <a:cubicBezTo>
                  <a:pt x="6805954" y="6576018"/>
                  <a:pt x="6805954" y="6576018"/>
                  <a:pt x="6805954" y="6576018"/>
                </a:cubicBezTo>
                <a:cubicBezTo>
                  <a:pt x="6795628" y="6625546"/>
                  <a:pt x="6795628" y="6625546"/>
                  <a:pt x="6795628" y="6625546"/>
                </a:cubicBezTo>
                <a:cubicBezTo>
                  <a:pt x="6833257" y="6722055"/>
                  <a:pt x="6833257" y="6722055"/>
                  <a:pt x="6833257" y="6722055"/>
                </a:cubicBezTo>
                <a:cubicBezTo>
                  <a:pt x="6774977" y="6724606"/>
                  <a:pt x="6774977" y="6724606"/>
                  <a:pt x="6774977" y="6724606"/>
                </a:cubicBezTo>
                <a:cubicBezTo>
                  <a:pt x="6727019" y="6677631"/>
                  <a:pt x="6727019" y="6677631"/>
                  <a:pt x="6727019" y="6677631"/>
                </a:cubicBezTo>
                <a:cubicBezTo>
                  <a:pt x="6764649" y="6774138"/>
                  <a:pt x="6764649" y="6774138"/>
                  <a:pt x="6764649" y="6774138"/>
                </a:cubicBezTo>
                <a:cubicBezTo>
                  <a:pt x="6812603" y="6821112"/>
                  <a:pt x="6812603" y="6821112"/>
                  <a:pt x="6812603" y="6821112"/>
                </a:cubicBezTo>
                <a:cubicBezTo>
                  <a:pt x="6860561" y="6868089"/>
                  <a:pt x="6908516" y="6915064"/>
                  <a:pt x="6918841" y="6865531"/>
                </a:cubicBezTo>
                <a:cubicBezTo>
                  <a:pt x="6966798" y="6912511"/>
                  <a:pt x="7025076" y="6909956"/>
                  <a:pt x="7025076" y="6909956"/>
                </a:cubicBezTo>
                <a:cubicBezTo>
                  <a:pt x="7083360" y="6907403"/>
                  <a:pt x="7083360" y="6907403"/>
                  <a:pt x="7083360" y="6907403"/>
                </a:cubicBezTo>
                <a:cubicBezTo>
                  <a:pt x="7131313" y="6954375"/>
                  <a:pt x="7131313" y="6954375"/>
                  <a:pt x="7131313" y="6954375"/>
                </a:cubicBezTo>
                <a:cubicBezTo>
                  <a:pt x="7093684" y="6857870"/>
                  <a:pt x="7093684" y="6857870"/>
                  <a:pt x="7093684" y="6857870"/>
                </a:cubicBezTo>
                <a:cubicBezTo>
                  <a:pt x="7247877" y="6949269"/>
                  <a:pt x="7247877" y="6949269"/>
                  <a:pt x="7247877" y="6949269"/>
                </a:cubicBezTo>
                <a:cubicBezTo>
                  <a:pt x="7237550" y="6998799"/>
                  <a:pt x="7237550" y="6998799"/>
                  <a:pt x="7237550" y="6998799"/>
                </a:cubicBezTo>
                <a:cubicBezTo>
                  <a:pt x="7285507" y="7045775"/>
                  <a:pt x="7285507" y="7045775"/>
                  <a:pt x="7285507" y="7045775"/>
                </a:cubicBezTo>
                <a:cubicBezTo>
                  <a:pt x="7354113" y="6993690"/>
                  <a:pt x="7237550" y="6998799"/>
                  <a:pt x="7295831" y="6996244"/>
                </a:cubicBezTo>
                <a:lnTo>
                  <a:pt x="7315200" y="7015217"/>
                </a:lnTo>
                <a:lnTo>
                  <a:pt x="7315200" y="7388018"/>
                </a:lnTo>
                <a:lnTo>
                  <a:pt x="7296094" y="7388855"/>
                </a:lnTo>
                <a:cubicBezTo>
                  <a:pt x="7271506" y="7389932"/>
                  <a:pt x="7271506" y="7389932"/>
                  <a:pt x="7271506" y="7389932"/>
                </a:cubicBezTo>
                <a:cubicBezTo>
                  <a:pt x="7261180" y="7439465"/>
                  <a:pt x="7261180" y="7439465"/>
                  <a:pt x="7261180" y="7439465"/>
                </a:cubicBezTo>
                <a:cubicBezTo>
                  <a:pt x="7213223" y="7392489"/>
                  <a:pt x="7213223" y="7392489"/>
                  <a:pt x="7213223" y="7392489"/>
                </a:cubicBezTo>
                <a:cubicBezTo>
                  <a:pt x="7202898" y="7442019"/>
                  <a:pt x="7202898" y="7442019"/>
                  <a:pt x="7202898" y="7442019"/>
                </a:cubicBezTo>
                <a:cubicBezTo>
                  <a:pt x="7202898" y="7442019"/>
                  <a:pt x="7202898" y="7442019"/>
                  <a:pt x="7154943" y="7395044"/>
                </a:cubicBezTo>
                <a:cubicBezTo>
                  <a:pt x="7165269" y="7345513"/>
                  <a:pt x="7165269" y="7345513"/>
                  <a:pt x="7165269" y="7345513"/>
                </a:cubicBezTo>
                <a:cubicBezTo>
                  <a:pt x="7106987" y="7348065"/>
                  <a:pt x="7106987" y="7348065"/>
                  <a:pt x="7106987" y="7348065"/>
                </a:cubicBezTo>
                <a:cubicBezTo>
                  <a:pt x="6942473" y="7306200"/>
                  <a:pt x="6942473" y="7306200"/>
                  <a:pt x="6942473" y="7306200"/>
                </a:cubicBezTo>
                <a:cubicBezTo>
                  <a:pt x="6884189" y="7308757"/>
                  <a:pt x="6884189" y="7308757"/>
                  <a:pt x="6884189" y="7308757"/>
                </a:cubicBezTo>
                <a:cubicBezTo>
                  <a:pt x="6836235" y="7261780"/>
                  <a:pt x="6836235" y="7261780"/>
                  <a:pt x="6836235" y="7261780"/>
                </a:cubicBezTo>
                <a:cubicBezTo>
                  <a:pt x="6777955" y="7264334"/>
                  <a:pt x="6777955" y="7264334"/>
                  <a:pt x="6777955" y="7264334"/>
                </a:cubicBezTo>
                <a:cubicBezTo>
                  <a:pt x="6682042" y="7170383"/>
                  <a:pt x="6671717" y="7219912"/>
                  <a:pt x="6613434" y="7222465"/>
                </a:cubicBezTo>
                <a:cubicBezTo>
                  <a:pt x="6555155" y="7225023"/>
                  <a:pt x="6555155" y="7225023"/>
                  <a:pt x="6555155" y="7225023"/>
                </a:cubicBezTo>
                <a:cubicBezTo>
                  <a:pt x="6592784" y="7321529"/>
                  <a:pt x="6555155" y="7225023"/>
                  <a:pt x="6544829" y="7274553"/>
                </a:cubicBezTo>
                <a:cubicBezTo>
                  <a:pt x="6548240" y="7292809"/>
                  <a:pt x="6549891" y="7306540"/>
                  <a:pt x="6550236" y="7316782"/>
                </a:cubicBezTo>
                <a:lnTo>
                  <a:pt x="6549484" y="7323424"/>
                </a:lnTo>
                <a:lnTo>
                  <a:pt x="6568196" y="7322604"/>
                </a:lnTo>
                <a:cubicBezTo>
                  <a:pt x="6592784" y="7321529"/>
                  <a:pt x="6592784" y="7321529"/>
                  <a:pt x="6592784" y="7321529"/>
                </a:cubicBezTo>
                <a:cubicBezTo>
                  <a:pt x="6651065" y="7318973"/>
                  <a:pt x="6651065" y="7318973"/>
                  <a:pt x="6651065" y="7318973"/>
                </a:cubicBezTo>
                <a:cubicBezTo>
                  <a:pt x="6640739" y="7368505"/>
                  <a:pt x="6640739" y="7368505"/>
                  <a:pt x="6640739" y="7368505"/>
                </a:cubicBezTo>
                <a:cubicBezTo>
                  <a:pt x="6688694" y="7415478"/>
                  <a:pt x="6688694" y="7415478"/>
                  <a:pt x="6688694" y="7415478"/>
                </a:cubicBezTo>
                <a:cubicBezTo>
                  <a:pt x="6715998" y="7561519"/>
                  <a:pt x="6715998" y="7561519"/>
                  <a:pt x="6715998" y="7561519"/>
                </a:cubicBezTo>
                <a:cubicBezTo>
                  <a:pt x="6668042" y="7514539"/>
                  <a:pt x="6668042" y="7514539"/>
                  <a:pt x="6668042" y="7514539"/>
                </a:cubicBezTo>
                <a:cubicBezTo>
                  <a:pt x="6677450" y="7538665"/>
                  <a:pt x="6684506" y="7556765"/>
                  <a:pt x="6689799" y="7570335"/>
                </a:cubicBezTo>
                <a:lnTo>
                  <a:pt x="6698148" y="7591747"/>
                </a:lnTo>
                <a:lnTo>
                  <a:pt x="6668844" y="7584291"/>
                </a:lnTo>
                <a:cubicBezTo>
                  <a:pt x="6599437" y="7566629"/>
                  <a:pt x="6599437" y="7566629"/>
                  <a:pt x="6599437" y="7566629"/>
                </a:cubicBezTo>
                <a:cubicBezTo>
                  <a:pt x="6530829" y="7618710"/>
                  <a:pt x="6530829" y="7618710"/>
                  <a:pt x="6530829" y="7618710"/>
                </a:cubicBezTo>
                <a:cubicBezTo>
                  <a:pt x="6482872" y="7571734"/>
                  <a:pt x="6482872" y="7571734"/>
                  <a:pt x="6482872" y="7571734"/>
                </a:cubicBezTo>
                <a:cubicBezTo>
                  <a:pt x="6520504" y="7668241"/>
                  <a:pt x="6520504" y="7668241"/>
                  <a:pt x="6520504" y="7668241"/>
                </a:cubicBezTo>
                <a:cubicBezTo>
                  <a:pt x="6568458" y="7715218"/>
                  <a:pt x="6568458" y="7715218"/>
                  <a:pt x="6568458" y="7715218"/>
                </a:cubicBezTo>
                <a:cubicBezTo>
                  <a:pt x="6616415" y="7762194"/>
                  <a:pt x="6616415" y="7762194"/>
                  <a:pt x="6616415" y="7762194"/>
                </a:cubicBezTo>
                <a:cubicBezTo>
                  <a:pt x="6499849" y="7767301"/>
                  <a:pt x="6499849" y="7767301"/>
                  <a:pt x="6499849" y="7767301"/>
                </a:cubicBezTo>
                <a:cubicBezTo>
                  <a:pt x="6547807" y="7814279"/>
                  <a:pt x="6547807" y="7814279"/>
                  <a:pt x="6547807" y="7814279"/>
                </a:cubicBezTo>
                <a:cubicBezTo>
                  <a:pt x="6595761" y="7861254"/>
                  <a:pt x="6595761" y="7861254"/>
                  <a:pt x="6595761" y="7861254"/>
                </a:cubicBezTo>
                <a:cubicBezTo>
                  <a:pt x="6585435" y="7910784"/>
                  <a:pt x="6585435" y="7910784"/>
                  <a:pt x="6585435" y="7910784"/>
                </a:cubicBezTo>
                <a:cubicBezTo>
                  <a:pt x="6537481" y="7863809"/>
                  <a:pt x="6537481" y="7863809"/>
                  <a:pt x="6537481" y="7863809"/>
                </a:cubicBezTo>
                <a:cubicBezTo>
                  <a:pt x="6623066" y="8007293"/>
                  <a:pt x="6623066" y="8007293"/>
                  <a:pt x="6623066" y="8007293"/>
                </a:cubicBezTo>
                <a:cubicBezTo>
                  <a:pt x="6623066" y="8007293"/>
                  <a:pt x="6623066" y="8007293"/>
                  <a:pt x="6612739" y="8056819"/>
                </a:cubicBezTo>
                <a:cubicBezTo>
                  <a:pt x="6671020" y="8054267"/>
                  <a:pt x="6671020" y="8054267"/>
                  <a:pt x="6671020" y="8054267"/>
                </a:cubicBezTo>
                <a:cubicBezTo>
                  <a:pt x="6708651" y="8150771"/>
                  <a:pt x="6708651" y="8150771"/>
                  <a:pt x="6708651" y="8150771"/>
                </a:cubicBezTo>
                <a:cubicBezTo>
                  <a:pt x="6660696" y="8103797"/>
                  <a:pt x="6650368" y="8153328"/>
                  <a:pt x="6650368" y="8153328"/>
                </a:cubicBezTo>
                <a:cubicBezTo>
                  <a:pt x="6592088" y="8155883"/>
                  <a:pt x="6592088" y="8155883"/>
                  <a:pt x="6592088" y="8155883"/>
                </a:cubicBezTo>
                <a:cubicBezTo>
                  <a:pt x="6544130" y="8108904"/>
                  <a:pt x="6544130" y="8108904"/>
                  <a:pt x="6544130" y="8108904"/>
                </a:cubicBezTo>
                <a:cubicBezTo>
                  <a:pt x="6475526" y="8160990"/>
                  <a:pt x="6475526" y="8160990"/>
                  <a:pt x="6475526" y="8160990"/>
                </a:cubicBezTo>
                <a:cubicBezTo>
                  <a:pt x="6379613" y="8067036"/>
                  <a:pt x="6379613" y="8067036"/>
                  <a:pt x="6379613" y="8067036"/>
                </a:cubicBezTo>
                <a:cubicBezTo>
                  <a:pt x="6389942" y="8017510"/>
                  <a:pt x="6389942" y="8017510"/>
                  <a:pt x="6389942" y="8017510"/>
                </a:cubicBezTo>
                <a:cubicBezTo>
                  <a:pt x="6369288" y="8116568"/>
                  <a:pt x="6341986" y="7970533"/>
                  <a:pt x="6283704" y="7973086"/>
                </a:cubicBezTo>
                <a:cubicBezTo>
                  <a:pt x="6225424" y="7975643"/>
                  <a:pt x="6225424" y="7975643"/>
                  <a:pt x="6225424" y="7975643"/>
                </a:cubicBezTo>
                <a:cubicBezTo>
                  <a:pt x="6167144" y="7978198"/>
                  <a:pt x="6167144" y="7978198"/>
                  <a:pt x="6167144" y="7978198"/>
                </a:cubicBezTo>
                <a:cubicBezTo>
                  <a:pt x="6215097" y="8025174"/>
                  <a:pt x="6215097" y="8025174"/>
                  <a:pt x="6215097" y="8025174"/>
                </a:cubicBezTo>
                <a:cubicBezTo>
                  <a:pt x="6263053" y="8072148"/>
                  <a:pt x="6263053" y="8072148"/>
                  <a:pt x="6263053" y="8072148"/>
                </a:cubicBezTo>
                <a:cubicBezTo>
                  <a:pt x="6300681" y="8168654"/>
                  <a:pt x="6204772" y="8074703"/>
                  <a:pt x="6252725" y="8121681"/>
                </a:cubicBezTo>
                <a:cubicBezTo>
                  <a:pt x="6204772" y="8074703"/>
                  <a:pt x="6204772" y="8074703"/>
                  <a:pt x="6204772" y="8074703"/>
                </a:cubicBezTo>
                <a:cubicBezTo>
                  <a:pt x="6146491" y="8077259"/>
                  <a:pt x="6146491" y="8077259"/>
                  <a:pt x="6146491" y="8077259"/>
                </a:cubicBezTo>
                <a:cubicBezTo>
                  <a:pt x="6194445" y="8124233"/>
                  <a:pt x="6194445" y="8124233"/>
                  <a:pt x="6194445" y="8124233"/>
                </a:cubicBezTo>
                <a:cubicBezTo>
                  <a:pt x="6184122" y="8173764"/>
                  <a:pt x="6184122" y="8173764"/>
                  <a:pt x="6184122" y="8173764"/>
                </a:cubicBezTo>
                <a:cubicBezTo>
                  <a:pt x="6136164" y="8126786"/>
                  <a:pt x="6136164" y="8126786"/>
                  <a:pt x="6136164" y="8126786"/>
                </a:cubicBezTo>
                <a:cubicBezTo>
                  <a:pt x="6125841" y="8176320"/>
                  <a:pt x="6125841" y="8176320"/>
                  <a:pt x="6125841" y="8176320"/>
                </a:cubicBezTo>
                <a:cubicBezTo>
                  <a:pt x="6211424" y="8319799"/>
                  <a:pt x="6211424" y="8319799"/>
                  <a:pt x="6211424" y="8319799"/>
                </a:cubicBezTo>
                <a:cubicBezTo>
                  <a:pt x="6307335" y="8413751"/>
                  <a:pt x="6307335" y="8413751"/>
                  <a:pt x="6307335" y="8413751"/>
                </a:cubicBezTo>
                <a:cubicBezTo>
                  <a:pt x="6297009" y="8463283"/>
                  <a:pt x="6297009" y="8463283"/>
                  <a:pt x="6297009" y="8463283"/>
                </a:cubicBezTo>
                <a:cubicBezTo>
                  <a:pt x="6281146" y="8470109"/>
                  <a:pt x="6269089" y="8476009"/>
                  <a:pt x="6260133" y="8481098"/>
                </a:cubicBezTo>
                <a:lnTo>
                  <a:pt x="6256755" y="8483498"/>
                </a:lnTo>
                <a:lnTo>
                  <a:pt x="6244723" y="8471710"/>
                </a:lnTo>
                <a:cubicBezTo>
                  <a:pt x="6238727" y="8465837"/>
                  <a:pt x="6238727" y="8465837"/>
                  <a:pt x="6238727" y="8465837"/>
                </a:cubicBezTo>
                <a:cubicBezTo>
                  <a:pt x="6228403" y="8515368"/>
                  <a:pt x="6228403" y="8515368"/>
                  <a:pt x="6228403" y="8515368"/>
                </a:cubicBezTo>
                <a:cubicBezTo>
                  <a:pt x="6218075" y="8564899"/>
                  <a:pt x="6218075" y="8564899"/>
                  <a:pt x="6218075" y="8564899"/>
                </a:cubicBezTo>
                <a:cubicBezTo>
                  <a:pt x="6255705" y="8661402"/>
                  <a:pt x="6218075" y="8564899"/>
                  <a:pt x="6159796" y="8567452"/>
                </a:cubicBezTo>
                <a:cubicBezTo>
                  <a:pt x="6207749" y="8614427"/>
                  <a:pt x="6207749" y="8614427"/>
                  <a:pt x="6207749" y="8614427"/>
                </a:cubicBezTo>
                <a:cubicBezTo>
                  <a:pt x="6193178" y="8615065"/>
                  <a:pt x="6182253" y="8615546"/>
                  <a:pt x="6174055" y="8615907"/>
                </a:cubicBezTo>
                <a:lnTo>
                  <a:pt x="6171326" y="8616028"/>
                </a:lnTo>
                <a:cubicBezTo>
                  <a:pt x="6190597" y="8627449"/>
                  <a:pt x="6202585" y="8639192"/>
                  <a:pt x="6149469" y="8616983"/>
                </a:cubicBezTo>
                <a:cubicBezTo>
                  <a:pt x="6139142" y="8666511"/>
                  <a:pt x="6139142" y="8666511"/>
                  <a:pt x="6139142" y="8666511"/>
                </a:cubicBezTo>
                <a:cubicBezTo>
                  <a:pt x="6091188" y="8619537"/>
                  <a:pt x="6091188" y="8619537"/>
                  <a:pt x="6091188" y="8619537"/>
                </a:cubicBezTo>
                <a:cubicBezTo>
                  <a:pt x="6070536" y="8718599"/>
                  <a:pt x="6070536" y="8718599"/>
                  <a:pt x="6070536" y="8718599"/>
                </a:cubicBezTo>
                <a:cubicBezTo>
                  <a:pt x="6012256" y="8721152"/>
                  <a:pt x="6012256" y="8721152"/>
                  <a:pt x="6012256" y="8721152"/>
                </a:cubicBezTo>
                <a:cubicBezTo>
                  <a:pt x="5974624" y="8624647"/>
                  <a:pt x="5964298" y="8674177"/>
                  <a:pt x="5916345" y="8627203"/>
                </a:cubicBezTo>
                <a:cubicBezTo>
                  <a:pt x="5964298" y="8674177"/>
                  <a:pt x="5964298" y="8674177"/>
                  <a:pt x="5964298" y="8674177"/>
                </a:cubicBezTo>
                <a:cubicBezTo>
                  <a:pt x="5953975" y="8723712"/>
                  <a:pt x="5953975" y="8723712"/>
                  <a:pt x="5953975" y="8723712"/>
                </a:cubicBezTo>
                <a:cubicBezTo>
                  <a:pt x="5943648" y="8773237"/>
                  <a:pt x="5943648" y="8773237"/>
                  <a:pt x="5943648" y="8773237"/>
                </a:cubicBezTo>
                <a:cubicBezTo>
                  <a:pt x="6001930" y="8770685"/>
                  <a:pt x="6012256" y="8721152"/>
                  <a:pt x="6060209" y="8768128"/>
                </a:cubicBezTo>
                <a:cubicBezTo>
                  <a:pt x="6108165" y="8815105"/>
                  <a:pt x="6108165" y="8815105"/>
                  <a:pt x="6108165" y="8815105"/>
                </a:cubicBezTo>
                <a:cubicBezTo>
                  <a:pt x="6118489" y="8765574"/>
                  <a:pt x="6118489" y="8765574"/>
                  <a:pt x="6118489" y="8765574"/>
                </a:cubicBezTo>
                <a:cubicBezTo>
                  <a:pt x="6224727" y="8809997"/>
                  <a:pt x="6224727" y="8809997"/>
                  <a:pt x="6224727" y="8809997"/>
                </a:cubicBezTo>
                <a:cubicBezTo>
                  <a:pt x="6272685" y="8856976"/>
                  <a:pt x="6272685" y="8856976"/>
                  <a:pt x="6272685" y="8856976"/>
                </a:cubicBezTo>
                <a:cubicBezTo>
                  <a:pt x="6272685" y="8856976"/>
                  <a:pt x="6320639" y="8903949"/>
                  <a:pt x="6330964" y="8854416"/>
                </a:cubicBezTo>
                <a:cubicBezTo>
                  <a:pt x="6474830" y="8995343"/>
                  <a:pt x="6474830" y="8995343"/>
                  <a:pt x="6474830" y="8995343"/>
                </a:cubicBezTo>
                <a:cubicBezTo>
                  <a:pt x="6464502" y="9044876"/>
                  <a:pt x="6474830" y="8995343"/>
                  <a:pt x="6416548" y="8997901"/>
                </a:cubicBezTo>
                <a:cubicBezTo>
                  <a:pt x="6368591" y="8950923"/>
                  <a:pt x="6368591" y="8950923"/>
                  <a:pt x="6368591" y="8950923"/>
                </a:cubicBezTo>
                <a:cubicBezTo>
                  <a:pt x="6406223" y="9047431"/>
                  <a:pt x="6406223" y="9047431"/>
                  <a:pt x="6406223" y="9047431"/>
                </a:cubicBezTo>
                <a:cubicBezTo>
                  <a:pt x="6358268" y="9000454"/>
                  <a:pt x="6358268" y="9000454"/>
                  <a:pt x="6358268" y="9000454"/>
                </a:cubicBezTo>
                <a:cubicBezTo>
                  <a:pt x="6347942" y="9049986"/>
                  <a:pt x="6347942" y="9049986"/>
                  <a:pt x="6347942" y="9049986"/>
                </a:cubicBezTo>
                <a:cubicBezTo>
                  <a:pt x="6443852" y="9143935"/>
                  <a:pt x="6443852" y="9143935"/>
                  <a:pt x="6443852" y="9143935"/>
                </a:cubicBezTo>
                <a:cubicBezTo>
                  <a:pt x="6289663" y="9052541"/>
                  <a:pt x="6289663" y="9052541"/>
                  <a:pt x="6289663" y="9052541"/>
                </a:cubicBezTo>
                <a:cubicBezTo>
                  <a:pt x="6279335" y="9102070"/>
                  <a:pt x="6279335" y="9102070"/>
                  <a:pt x="6279335" y="9102070"/>
                </a:cubicBezTo>
                <a:cubicBezTo>
                  <a:pt x="6231379" y="9055092"/>
                  <a:pt x="6231379" y="9055092"/>
                  <a:pt x="6231379" y="9055092"/>
                </a:cubicBezTo>
                <a:cubicBezTo>
                  <a:pt x="6269009" y="9151600"/>
                  <a:pt x="6269009" y="9151600"/>
                  <a:pt x="6269009" y="9151600"/>
                </a:cubicBezTo>
                <a:cubicBezTo>
                  <a:pt x="6258684" y="9201129"/>
                  <a:pt x="6258684" y="9201129"/>
                  <a:pt x="6258684" y="9201129"/>
                </a:cubicBezTo>
                <a:cubicBezTo>
                  <a:pt x="6248359" y="9250664"/>
                  <a:pt x="6248359" y="9250664"/>
                  <a:pt x="6248359" y="9250664"/>
                </a:cubicBezTo>
                <a:cubicBezTo>
                  <a:pt x="6232497" y="9257490"/>
                  <a:pt x="6220600" y="9262613"/>
                  <a:pt x="6211906" y="9266449"/>
                </a:cubicBezTo>
                <a:lnTo>
                  <a:pt x="6206268" y="9269076"/>
                </a:lnTo>
                <a:lnTo>
                  <a:pt x="6215899" y="9278512"/>
                </a:lnTo>
                <a:lnTo>
                  <a:pt x="6199486" y="9277341"/>
                </a:lnTo>
                <a:lnTo>
                  <a:pt x="6192191" y="9277286"/>
                </a:lnTo>
                <a:lnTo>
                  <a:pt x="6195025" y="9309552"/>
                </a:lnTo>
                <a:cubicBezTo>
                  <a:pt x="6203662" y="9404453"/>
                  <a:pt x="6194779" y="9265279"/>
                  <a:pt x="6227706" y="9349723"/>
                </a:cubicBezTo>
                <a:cubicBezTo>
                  <a:pt x="6217380" y="9399254"/>
                  <a:pt x="6217380" y="9399254"/>
                  <a:pt x="6217380" y="9399254"/>
                </a:cubicBezTo>
                <a:cubicBezTo>
                  <a:pt x="6217380" y="9399254"/>
                  <a:pt x="6207055" y="9448783"/>
                  <a:pt x="6207055" y="9448783"/>
                </a:cubicBezTo>
                <a:cubicBezTo>
                  <a:pt x="6196730" y="9498315"/>
                  <a:pt x="6196730" y="9498315"/>
                  <a:pt x="6196730" y="9498315"/>
                </a:cubicBezTo>
                <a:cubicBezTo>
                  <a:pt x="6138449" y="9500869"/>
                  <a:pt x="6138449" y="9500869"/>
                  <a:pt x="6138449" y="9500869"/>
                </a:cubicBezTo>
                <a:cubicBezTo>
                  <a:pt x="6234357" y="9594818"/>
                  <a:pt x="6234357" y="9594818"/>
                  <a:pt x="6234357" y="9594818"/>
                </a:cubicBezTo>
                <a:cubicBezTo>
                  <a:pt x="6244684" y="9545288"/>
                  <a:pt x="6244684" y="9545288"/>
                  <a:pt x="6244684" y="9545288"/>
                </a:cubicBezTo>
                <a:cubicBezTo>
                  <a:pt x="6350920" y="9589711"/>
                  <a:pt x="6350920" y="9589711"/>
                  <a:pt x="6350920" y="9589711"/>
                </a:cubicBezTo>
                <a:cubicBezTo>
                  <a:pt x="6457154" y="9634132"/>
                  <a:pt x="6457154" y="9634132"/>
                  <a:pt x="6457154" y="9634132"/>
                </a:cubicBezTo>
                <a:cubicBezTo>
                  <a:pt x="6446830" y="9683662"/>
                  <a:pt x="6446830" y="9683662"/>
                  <a:pt x="6446830" y="9683662"/>
                </a:cubicBezTo>
                <a:cubicBezTo>
                  <a:pt x="6378223" y="9735748"/>
                  <a:pt x="6378223" y="9735748"/>
                  <a:pt x="6378223" y="9735748"/>
                </a:cubicBezTo>
                <a:cubicBezTo>
                  <a:pt x="6436504" y="9733191"/>
                  <a:pt x="6436504" y="9733191"/>
                  <a:pt x="6436504" y="9733191"/>
                </a:cubicBezTo>
                <a:cubicBezTo>
                  <a:pt x="6484461" y="9780170"/>
                  <a:pt x="6484461" y="9780170"/>
                  <a:pt x="6484461" y="9780170"/>
                </a:cubicBezTo>
                <a:cubicBezTo>
                  <a:pt x="6494788" y="9730639"/>
                  <a:pt x="6494788" y="9730639"/>
                  <a:pt x="6494788" y="9730639"/>
                </a:cubicBezTo>
                <a:cubicBezTo>
                  <a:pt x="6515441" y="9631580"/>
                  <a:pt x="6553068" y="9728084"/>
                  <a:pt x="6563392" y="9678554"/>
                </a:cubicBezTo>
                <a:cubicBezTo>
                  <a:pt x="6621674" y="9675998"/>
                  <a:pt x="6621674" y="9675998"/>
                  <a:pt x="6621674" y="9675998"/>
                </a:cubicBezTo>
                <a:cubicBezTo>
                  <a:pt x="6659302" y="9772507"/>
                  <a:pt x="6659302" y="9772507"/>
                  <a:pt x="6659302" y="9772507"/>
                </a:cubicBezTo>
                <a:cubicBezTo>
                  <a:pt x="6601022" y="9775060"/>
                  <a:pt x="6601022" y="9775060"/>
                  <a:pt x="6601022" y="9775060"/>
                </a:cubicBezTo>
                <a:cubicBezTo>
                  <a:pt x="6610430" y="9799186"/>
                  <a:pt x="6617485" y="9817280"/>
                  <a:pt x="6622777" y="9830851"/>
                </a:cubicBezTo>
                <a:lnTo>
                  <a:pt x="6625052" y="9836686"/>
                </a:lnTo>
                <a:lnTo>
                  <a:pt x="3486774" y="10801303"/>
                </a:lnTo>
                <a:lnTo>
                  <a:pt x="0" y="9627073"/>
                </a:lnTo>
                <a:lnTo>
                  <a:pt x="0" y="2594784"/>
                </a:lnTo>
                <a:lnTo>
                  <a:pt x="1647" y="2594784"/>
                </a:lnTo>
                <a:lnTo>
                  <a:pt x="0" y="1183212"/>
                </a:lnTo>
                <a:lnTo>
                  <a:pt x="8196" y="1174230"/>
                </a:lnTo>
                <a:close/>
              </a:path>
            </a:pathLst>
          </a:custGeom>
          <a:solidFill>
            <a:schemeClr val="bg1">
              <a:lumMod val="50000"/>
            </a:schemeClr>
          </a:solidFill>
        </p:spPr>
        <p:txBody>
          <a:bodyPr wrap="square">
            <a:noAutofit/>
          </a:bodyPr>
          <a:lstStyle/>
          <a:p>
            <a:endParaRPr lang="en-US"/>
          </a:p>
        </p:txBody>
      </p:sp>
    </p:spTree>
    <p:extLst>
      <p:ext uri="{BB962C8B-B14F-4D97-AF65-F5344CB8AC3E}">
        <p14:creationId xmlns:p14="http://schemas.microsoft.com/office/powerpoint/2010/main" val="38870042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71_ส่วนหัวของส่วน">
    <p:spTree>
      <p:nvGrpSpPr>
        <p:cNvPr id="1" name=""/>
        <p:cNvGrpSpPr/>
        <p:nvPr/>
      </p:nvGrpSpPr>
      <p:grpSpPr>
        <a:xfrm>
          <a:off x="0" y="0"/>
          <a:ext cx="0" cy="0"/>
          <a:chOff x="0" y="0"/>
          <a:chExt cx="0" cy="0"/>
        </a:xfrm>
      </p:grpSpPr>
      <p:sp>
        <p:nvSpPr>
          <p:cNvPr id="7" name="Picture Placeholder 4"/>
          <p:cNvSpPr>
            <a:spLocks noGrp="1"/>
          </p:cNvSpPr>
          <p:nvPr>
            <p:ph type="pic" sz="quarter" idx="13"/>
          </p:nvPr>
        </p:nvSpPr>
        <p:spPr>
          <a:xfrm>
            <a:off x="939743" y="1370013"/>
            <a:ext cx="3225048" cy="4116388"/>
          </a:xfrm>
          <a:prstGeom prst="rect">
            <a:avLst/>
          </a:prstGeom>
          <a:solidFill>
            <a:schemeClr val="bg1">
              <a:lumMod val="50000"/>
            </a:schemeClr>
          </a:solidFill>
        </p:spPr>
        <p:txBody>
          <a:bodyPr/>
          <a:lstStyle/>
          <a:p>
            <a:endParaRPr lang="en-US"/>
          </a:p>
        </p:txBody>
      </p:sp>
      <p:sp>
        <p:nvSpPr>
          <p:cNvPr id="9" name="Picture Placeholder 4"/>
          <p:cNvSpPr>
            <a:spLocks noGrp="1"/>
          </p:cNvSpPr>
          <p:nvPr>
            <p:ph type="pic" sz="quarter" idx="14"/>
          </p:nvPr>
        </p:nvSpPr>
        <p:spPr>
          <a:xfrm>
            <a:off x="4508541" y="1370013"/>
            <a:ext cx="3225048" cy="4116388"/>
          </a:xfrm>
          <a:prstGeom prst="rect">
            <a:avLst/>
          </a:prstGeom>
          <a:solidFill>
            <a:schemeClr val="bg1">
              <a:lumMod val="50000"/>
            </a:schemeClr>
          </a:solidFill>
        </p:spPr>
        <p:txBody>
          <a:bodyPr/>
          <a:lstStyle/>
          <a:p>
            <a:endParaRPr lang="en-US"/>
          </a:p>
        </p:txBody>
      </p:sp>
      <p:sp>
        <p:nvSpPr>
          <p:cNvPr id="10" name="Picture Placeholder 4"/>
          <p:cNvSpPr>
            <a:spLocks noGrp="1"/>
          </p:cNvSpPr>
          <p:nvPr>
            <p:ph type="pic" sz="quarter" idx="15"/>
          </p:nvPr>
        </p:nvSpPr>
        <p:spPr>
          <a:xfrm>
            <a:off x="8075504" y="1353448"/>
            <a:ext cx="3225048" cy="4116388"/>
          </a:xfrm>
          <a:prstGeom prst="rect">
            <a:avLst/>
          </a:prstGeom>
          <a:solidFill>
            <a:schemeClr val="bg1">
              <a:lumMod val="50000"/>
            </a:schemeClr>
          </a:solidFill>
        </p:spPr>
        <p:txBody>
          <a:bodyPr/>
          <a:lstStyle/>
          <a:p>
            <a:endParaRPr lang="en-US"/>
          </a:p>
        </p:txBody>
      </p:sp>
    </p:spTree>
    <p:extLst>
      <p:ext uri="{BB962C8B-B14F-4D97-AF65-F5344CB8AC3E}">
        <p14:creationId xmlns:p14="http://schemas.microsoft.com/office/powerpoint/2010/main" val="12683374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3_ส่วนหัวของส่วน">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xfrm>
            <a:off x="4873776" y="1257300"/>
            <a:ext cx="6493064" cy="3695700"/>
          </a:xfrm>
          <a:prstGeom prst="rect">
            <a:avLst/>
          </a:prstGeom>
          <a:solidFill>
            <a:schemeClr val="bg1">
              <a:lumMod val="50000"/>
            </a:schemeClr>
          </a:solidFill>
        </p:spPr>
      </p:sp>
    </p:spTree>
    <p:extLst>
      <p:ext uri="{BB962C8B-B14F-4D97-AF65-F5344CB8AC3E}">
        <p14:creationId xmlns:p14="http://schemas.microsoft.com/office/powerpoint/2010/main" val="3434761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EA0E330-5677-428D-8B6F-BC23876827BE}"/>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3AD7599F-C087-4B7E-92C1-6A252B209E6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9E80C3B4-C928-4830-8C3C-B426A4972C3E}"/>
              </a:ext>
            </a:extLst>
          </p:cNvPr>
          <p:cNvSpPr>
            <a:spLocks noGrp="1"/>
          </p:cNvSpPr>
          <p:nvPr>
            <p:ph type="dt" sz="half" idx="10"/>
          </p:nvPr>
        </p:nvSpPr>
        <p:spPr/>
        <p:txBody>
          <a:bodyPr/>
          <a:lstStyle/>
          <a:p>
            <a:fld id="{AD296E21-6F4F-4C0C-8D22-887223698532}"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33292405-DF67-45B2-833F-1157CDCF70B2}"/>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2CD23A2C-BD88-4CE0-851F-0648DF9AF3C4}"/>
              </a:ext>
            </a:extLst>
          </p:cNvPr>
          <p:cNvSpPr>
            <a:spLocks noGrp="1"/>
          </p:cNvSpPr>
          <p:nvPr>
            <p:ph type="sldNum" sz="quarter" idx="12"/>
          </p:nvPr>
        </p:nvSpPr>
        <p:spPr/>
        <p:txBody>
          <a:bodyPr/>
          <a:lstStyle/>
          <a:p>
            <a:fld id="{EF695081-9914-4595-A8A2-2D6FACD81707}" type="slidenum">
              <a:rPr lang="ru-RU" smtClean="0"/>
              <a:t>‹#›</a:t>
            </a:fld>
            <a:endParaRPr lang="ru-RU"/>
          </a:p>
        </p:txBody>
      </p:sp>
    </p:spTree>
    <p:extLst>
      <p:ext uri="{BB962C8B-B14F-4D97-AF65-F5344CB8AC3E}">
        <p14:creationId xmlns:p14="http://schemas.microsoft.com/office/powerpoint/2010/main" val="197033973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3_ส่วนหัวของส่วน">
    <p:spTree>
      <p:nvGrpSpPr>
        <p:cNvPr id="1" name=""/>
        <p:cNvGrpSpPr/>
        <p:nvPr/>
      </p:nvGrpSpPr>
      <p:grpSpPr>
        <a:xfrm>
          <a:off x="0" y="0"/>
          <a:ext cx="0" cy="0"/>
          <a:chOff x="0" y="0"/>
          <a:chExt cx="0" cy="0"/>
        </a:xfrm>
      </p:grpSpPr>
      <p:sp>
        <p:nvSpPr>
          <p:cNvPr id="2" name="Picture Placeholder 3"/>
          <p:cNvSpPr>
            <a:spLocks noGrp="1"/>
          </p:cNvSpPr>
          <p:nvPr>
            <p:ph type="pic" sz="quarter" idx="10"/>
          </p:nvPr>
        </p:nvSpPr>
        <p:spPr>
          <a:xfrm>
            <a:off x="1665440" y="1676400"/>
            <a:ext cx="5698898" cy="3619500"/>
          </a:xfrm>
          <a:custGeom>
            <a:avLst/>
            <a:gdLst>
              <a:gd name="connsiteX0" fmla="*/ 0 w 11369599"/>
              <a:gd name="connsiteY0" fmla="*/ 0 h 7239000"/>
              <a:gd name="connsiteX1" fmla="*/ 11369599 w 11369599"/>
              <a:gd name="connsiteY1" fmla="*/ 0 h 7239000"/>
              <a:gd name="connsiteX2" fmla="*/ 11369599 w 11369599"/>
              <a:gd name="connsiteY2" fmla="*/ 7239000 h 7239000"/>
              <a:gd name="connsiteX3" fmla="*/ 0 w 11369599"/>
              <a:gd name="connsiteY3" fmla="*/ 7239000 h 7239000"/>
            </a:gdLst>
            <a:ahLst/>
            <a:cxnLst>
              <a:cxn ang="0">
                <a:pos x="connsiteX0" y="connsiteY0"/>
              </a:cxn>
              <a:cxn ang="0">
                <a:pos x="connsiteX1" y="connsiteY1"/>
              </a:cxn>
              <a:cxn ang="0">
                <a:pos x="connsiteX2" y="connsiteY2"/>
              </a:cxn>
              <a:cxn ang="0">
                <a:pos x="connsiteX3" y="connsiteY3"/>
              </a:cxn>
            </a:cxnLst>
            <a:rect l="l" t="t" r="r" b="b"/>
            <a:pathLst>
              <a:path w="11369599" h="7239000">
                <a:moveTo>
                  <a:pt x="0" y="0"/>
                </a:moveTo>
                <a:lnTo>
                  <a:pt x="11369599" y="0"/>
                </a:lnTo>
                <a:lnTo>
                  <a:pt x="11369599" y="7239000"/>
                </a:lnTo>
                <a:lnTo>
                  <a:pt x="0" y="7239000"/>
                </a:lnTo>
                <a:close/>
              </a:path>
            </a:pathLst>
          </a:custGeom>
          <a:solidFill>
            <a:schemeClr val="bg1">
              <a:lumMod val="50000"/>
            </a:schemeClr>
          </a:solidFill>
        </p:spPr>
      </p:sp>
    </p:spTree>
    <p:extLst>
      <p:ext uri="{BB962C8B-B14F-4D97-AF65-F5344CB8AC3E}">
        <p14:creationId xmlns:p14="http://schemas.microsoft.com/office/powerpoint/2010/main" val="24726938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5_ส่วนหัวของส่วน">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xfrm>
            <a:off x="5026554" y="1752600"/>
            <a:ext cx="5698898" cy="3619500"/>
          </a:xfrm>
          <a:custGeom>
            <a:avLst/>
            <a:gdLst>
              <a:gd name="connsiteX0" fmla="*/ 0 w 11369599"/>
              <a:gd name="connsiteY0" fmla="*/ 0 h 7239000"/>
              <a:gd name="connsiteX1" fmla="*/ 11369599 w 11369599"/>
              <a:gd name="connsiteY1" fmla="*/ 0 h 7239000"/>
              <a:gd name="connsiteX2" fmla="*/ 11369599 w 11369599"/>
              <a:gd name="connsiteY2" fmla="*/ 7239000 h 7239000"/>
              <a:gd name="connsiteX3" fmla="*/ 0 w 11369599"/>
              <a:gd name="connsiteY3" fmla="*/ 7239000 h 7239000"/>
            </a:gdLst>
            <a:ahLst/>
            <a:cxnLst>
              <a:cxn ang="0">
                <a:pos x="connsiteX0" y="connsiteY0"/>
              </a:cxn>
              <a:cxn ang="0">
                <a:pos x="connsiteX1" y="connsiteY1"/>
              </a:cxn>
              <a:cxn ang="0">
                <a:pos x="connsiteX2" y="connsiteY2"/>
              </a:cxn>
              <a:cxn ang="0">
                <a:pos x="connsiteX3" y="connsiteY3"/>
              </a:cxn>
            </a:cxnLst>
            <a:rect l="l" t="t" r="r" b="b"/>
            <a:pathLst>
              <a:path w="11369599" h="7239000">
                <a:moveTo>
                  <a:pt x="0" y="0"/>
                </a:moveTo>
                <a:lnTo>
                  <a:pt x="11369599" y="0"/>
                </a:lnTo>
                <a:lnTo>
                  <a:pt x="11369599" y="7239000"/>
                </a:lnTo>
                <a:lnTo>
                  <a:pt x="0" y="7239000"/>
                </a:lnTo>
                <a:close/>
              </a:path>
            </a:pathLst>
          </a:custGeom>
          <a:solidFill>
            <a:schemeClr val="bg1">
              <a:lumMod val="50000"/>
            </a:schemeClr>
          </a:solidFill>
        </p:spPr>
      </p:sp>
    </p:spTree>
    <p:extLst>
      <p:ext uri="{BB962C8B-B14F-4D97-AF65-F5344CB8AC3E}">
        <p14:creationId xmlns:p14="http://schemas.microsoft.com/office/powerpoint/2010/main" val="208159192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7_ส่วนหัวของส่วน">
    <p:spTree>
      <p:nvGrpSpPr>
        <p:cNvPr id="1" name=""/>
        <p:cNvGrpSpPr/>
        <p:nvPr/>
      </p:nvGrpSpPr>
      <p:grpSpPr>
        <a:xfrm>
          <a:off x="0" y="0"/>
          <a:ext cx="0" cy="0"/>
          <a:chOff x="0" y="0"/>
          <a:chExt cx="0" cy="0"/>
        </a:xfrm>
      </p:grpSpPr>
      <p:sp>
        <p:nvSpPr>
          <p:cNvPr id="2" name="Picture Placeholder 5"/>
          <p:cNvSpPr>
            <a:spLocks noGrp="1"/>
          </p:cNvSpPr>
          <p:nvPr>
            <p:ph type="pic" sz="quarter" idx="10"/>
          </p:nvPr>
        </p:nvSpPr>
        <p:spPr>
          <a:xfrm>
            <a:off x="1589051" y="1171575"/>
            <a:ext cx="3284726" cy="4543425"/>
          </a:xfrm>
          <a:custGeom>
            <a:avLst/>
            <a:gdLst>
              <a:gd name="connsiteX0" fmla="*/ 0 w 6553199"/>
              <a:gd name="connsiteY0" fmla="*/ 0 h 9086850"/>
              <a:gd name="connsiteX1" fmla="*/ 6553199 w 6553199"/>
              <a:gd name="connsiteY1" fmla="*/ 0 h 9086850"/>
              <a:gd name="connsiteX2" fmla="*/ 6553199 w 6553199"/>
              <a:gd name="connsiteY2" fmla="*/ 9086850 h 9086850"/>
              <a:gd name="connsiteX3" fmla="*/ 0 w 6553199"/>
              <a:gd name="connsiteY3" fmla="*/ 9086850 h 9086850"/>
            </a:gdLst>
            <a:ahLst/>
            <a:cxnLst>
              <a:cxn ang="0">
                <a:pos x="connsiteX0" y="connsiteY0"/>
              </a:cxn>
              <a:cxn ang="0">
                <a:pos x="connsiteX1" y="connsiteY1"/>
              </a:cxn>
              <a:cxn ang="0">
                <a:pos x="connsiteX2" y="connsiteY2"/>
              </a:cxn>
              <a:cxn ang="0">
                <a:pos x="connsiteX3" y="connsiteY3"/>
              </a:cxn>
            </a:cxnLst>
            <a:rect l="l" t="t" r="r" b="b"/>
            <a:pathLst>
              <a:path w="6553199" h="9086850">
                <a:moveTo>
                  <a:pt x="0" y="0"/>
                </a:moveTo>
                <a:lnTo>
                  <a:pt x="6553199" y="0"/>
                </a:lnTo>
                <a:lnTo>
                  <a:pt x="6553199" y="9086850"/>
                </a:lnTo>
                <a:lnTo>
                  <a:pt x="0" y="9086850"/>
                </a:lnTo>
                <a:close/>
              </a:path>
            </a:pathLst>
          </a:custGeom>
          <a:solidFill>
            <a:schemeClr val="bg1">
              <a:lumMod val="50000"/>
            </a:schemeClr>
          </a:solidFill>
        </p:spPr>
      </p:sp>
      <p:sp>
        <p:nvSpPr>
          <p:cNvPr id="3" name="Picture Placeholder 6"/>
          <p:cNvSpPr>
            <a:spLocks noGrp="1"/>
          </p:cNvSpPr>
          <p:nvPr>
            <p:ph type="pic" sz="quarter" idx="11"/>
          </p:nvPr>
        </p:nvSpPr>
        <p:spPr>
          <a:xfrm>
            <a:off x="5752251" y="2276475"/>
            <a:ext cx="1833335" cy="3324225"/>
          </a:xfrm>
          <a:custGeom>
            <a:avLst/>
            <a:gdLst>
              <a:gd name="connsiteX0" fmla="*/ 0 w 3657599"/>
              <a:gd name="connsiteY0" fmla="*/ 0 h 6648450"/>
              <a:gd name="connsiteX1" fmla="*/ 3657599 w 3657599"/>
              <a:gd name="connsiteY1" fmla="*/ 0 h 6648450"/>
              <a:gd name="connsiteX2" fmla="*/ 3657599 w 3657599"/>
              <a:gd name="connsiteY2" fmla="*/ 6648450 h 6648450"/>
              <a:gd name="connsiteX3" fmla="*/ 0 w 3657599"/>
              <a:gd name="connsiteY3" fmla="*/ 6648450 h 6648450"/>
            </a:gdLst>
            <a:ahLst/>
            <a:cxnLst>
              <a:cxn ang="0">
                <a:pos x="connsiteX0" y="connsiteY0"/>
              </a:cxn>
              <a:cxn ang="0">
                <a:pos x="connsiteX1" y="connsiteY1"/>
              </a:cxn>
              <a:cxn ang="0">
                <a:pos x="connsiteX2" y="connsiteY2"/>
              </a:cxn>
              <a:cxn ang="0">
                <a:pos x="connsiteX3" y="connsiteY3"/>
              </a:cxn>
            </a:cxnLst>
            <a:rect l="l" t="t" r="r" b="b"/>
            <a:pathLst>
              <a:path w="3657599" h="6648450">
                <a:moveTo>
                  <a:pt x="0" y="0"/>
                </a:moveTo>
                <a:lnTo>
                  <a:pt x="3657599" y="0"/>
                </a:lnTo>
                <a:lnTo>
                  <a:pt x="3657599" y="6648450"/>
                </a:lnTo>
                <a:lnTo>
                  <a:pt x="0" y="6648450"/>
                </a:lnTo>
                <a:close/>
              </a:path>
            </a:pathLst>
          </a:custGeom>
          <a:solidFill>
            <a:schemeClr val="bg1">
              <a:lumMod val="50000"/>
            </a:schemeClr>
          </a:solidFill>
        </p:spPr>
      </p:sp>
    </p:spTree>
    <p:extLst>
      <p:ext uri="{BB962C8B-B14F-4D97-AF65-F5344CB8AC3E}">
        <p14:creationId xmlns:p14="http://schemas.microsoft.com/office/powerpoint/2010/main" val="317193746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8_ส่วนหัวของส่วน">
    <p:spTree>
      <p:nvGrpSpPr>
        <p:cNvPr id="1" name=""/>
        <p:cNvGrpSpPr/>
        <p:nvPr/>
      </p:nvGrpSpPr>
      <p:grpSpPr>
        <a:xfrm>
          <a:off x="0" y="0"/>
          <a:ext cx="0" cy="0"/>
          <a:chOff x="0" y="0"/>
          <a:chExt cx="0" cy="0"/>
        </a:xfrm>
      </p:grpSpPr>
      <p:sp>
        <p:nvSpPr>
          <p:cNvPr id="2" name="Picture Placeholder 3"/>
          <p:cNvSpPr>
            <a:spLocks noGrp="1"/>
          </p:cNvSpPr>
          <p:nvPr>
            <p:ph type="pic" sz="quarter" idx="11"/>
          </p:nvPr>
        </p:nvSpPr>
        <p:spPr>
          <a:xfrm>
            <a:off x="8502253" y="1819275"/>
            <a:ext cx="1833335" cy="3324225"/>
          </a:xfrm>
          <a:custGeom>
            <a:avLst/>
            <a:gdLst>
              <a:gd name="connsiteX0" fmla="*/ 0 w 3657599"/>
              <a:gd name="connsiteY0" fmla="*/ 0 h 6648450"/>
              <a:gd name="connsiteX1" fmla="*/ 3657599 w 3657599"/>
              <a:gd name="connsiteY1" fmla="*/ 0 h 6648450"/>
              <a:gd name="connsiteX2" fmla="*/ 3657599 w 3657599"/>
              <a:gd name="connsiteY2" fmla="*/ 6648450 h 6648450"/>
              <a:gd name="connsiteX3" fmla="*/ 0 w 3657599"/>
              <a:gd name="connsiteY3" fmla="*/ 6648450 h 6648450"/>
            </a:gdLst>
            <a:ahLst/>
            <a:cxnLst>
              <a:cxn ang="0">
                <a:pos x="connsiteX0" y="connsiteY0"/>
              </a:cxn>
              <a:cxn ang="0">
                <a:pos x="connsiteX1" y="connsiteY1"/>
              </a:cxn>
              <a:cxn ang="0">
                <a:pos x="connsiteX2" y="connsiteY2"/>
              </a:cxn>
              <a:cxn ang="0">
                <a:pos x="connsiteX3" y="connsiteY3"/>
              </a:cxn>
            </a:cxnLst>
            <a:rect l="l" t="t" r="r" b="b"/>
            <a:pathLst>
              <a:path w="3657599" h="6648450">
                <a:moveTo>
                  <a:pt x="0" y="0"/>
                </a:moveTo>
                <a:lnTo>
                  <a:pt x="3657599" y="0"/>
                </a:lnTo>
                <a:lnTo>
                  <a:pt x="3657599" y="6648450"/>
                </a:lnTo>
                <a:lnTo>
                  <a:pt x="0" y="6648450"/>
                </a:lnTo>
                <a:close/>
              </a:path>
            </a:pathLst>
          </a:custGeom>
          <a:solidFill>
            <a:schemeClr val="bg1">
              <a:lumMod val="50000"/>
            </a:schemeClr>
          </a:solidFill>
        </p:spPr>
      </p:sp>
      <p:sp>
        <p:nvSpPr>
          <p:cNvPr id="3" name="Picture Placeholder 4"/>
          <p:cNvSpPr>
            <a:spLocks noGrp="1"/>
          </p:cNvSpPr>
          <p:nvPr>
            <p:ph type="pic" sz="quarter" idx="12"/>
          </p:nvPr>
        </p:nvSpPr>
        <p:spPr>
          <a:xfrm>
            <a:off x="5561277" y="1811655"/>
            <a:ext cx="1833335" cy="3324225"/>
          </a:xfrm>
          <a:custGeom>
            <a:avLst/>
            <a:gdLst>
              <a:gd name="connsiteX0" fmla="*/ 0 w 3657599"/>
              <a:gd name="connsiteY0" fmla="*/ 0 h 6648450"/>
              <a:gd name="connsiteX1" fmla="*/ 3657599 w 3657599"/>
              <a:gd name="connsiteY1" fmla="*/ 0 h 6648450"/>
              <a:gd name="connsiteX2" fmla="*/ 3657599 w 3657599"/>
              <a:gd name="connsiteY2" fmla="*/ 6648450 h 6648450"/>
              <a:gd name="connsiteX3" fmla="*/ 0 w 3657599"/>
              <a:gd name="connsiteY3" fmla="*/ 6648450 h 6648450"/>
            </a:gdLst>
            <a:ahLst/>
            <a:cxnLst>
              <a:cxn ang="0">
                <a:pos x="connsiteX0" y="connsiteY0"/>
              </a:cxn>
              <a:cxn ang="0">
                <a:pos x="connsiteX1" y="connsiteY1"/>
              </a:cxn>
              <a:cxn ang="0">
                <a:pos x="connsiteX2" y="connsiteY2"/>
              </a:cxn>
              <a:cxn ang="0">
                <a:pos x="connsiteX3" y="connsiteY3"/>
              </a:cxn>
            </a:cxnLst>
            <a:rect l="l" t="t" r="r" b="b"/>
            <a:pathLst>
              <a:path w="3657599" h="6648450">
                <a:moveTo>
                  <a:pt x="0" y="0"/>
                </a:moveTo>
                <a:lnTo>
                  <a:pt x="3657599" y="0"/>
                </a:lnTo>
                <a:lnTo>
                  <a:pt x="3657599" y="6648450"/>
                </a:lnTo>
                <a:lnTo>
                  <a:pt x="0" y="6648450"/>
                </a:lnTo>
                <a:close/>
              </a:path>
            </a:pathLst>
          </a:custGeom>
          <a:solidFill>
            <a:schemeClr val="bg1">
              <a:lumMod val="50000"/>
            </a:schemeClr>
          </a:solidFill>
        </p:spPr>
      </p:sp>
    </p:spTree>
    <p:extLst>
      <p:ext uri="{BB962C8B-B14F-4D97-AF65-F5344CB8AC3E}">
        <p14:creationId xmlns:p14="http://schemas.microsoft.com/office/powerpoint/2010/main" val="182623760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1_ส่วนหัวของส่วน">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xfrm>
            <a:off x="6580205" y="2571749"/>
            <a:ext cx="2189818" cy="3028951"/>
          </a:xfrm>
          <a:custGeom>
            <a:avLst/>
            <a:gdLst>
              <a:gd name="connsiteX0" fmla="*/ 0 w 6553199"/>
              <a:gd name="connsiteY0" fmla="*/ 0 h 9086850"/>
              <a:gd name="connsiteX1" fmla="*/ 6553199 w 6553199"/>
              <a:gd name="connsiteY1" fmla="*/ 0 h 9086850"/>
              <a:gd name="connsiteX2" fmla="*/ 6553199 w 6553199"/>
              <a:gd name="connsiteY2" fmla="*/ 9086850 h 9086850"/>
              <a:gd name="connsiteX3" fmla="*/ 0 w 6553199"/>
              <a:gd name="connsiteY3" fmla="*/ 9086850 h 9086850"/>
            </a:gdLst>
            <a:ahLst/>
            <a:cxnLst>
              <a:cxn ang="0">
                <a:pos x="connsiteX0" y="connsiteY0"/>
              </a:cxn>
              <a:cxn ang="0">
                <a:pos x="connsiteX1" y="connsiteY1"/>
              </a:cxn>
              <a:cxn ang="0">
                <a:pos x="connsiteX2" y="connsiteY2"/>
              </a:cxn>
              <a:cxn ang="0">
                <a:pos x="connsiteX3" y="connsiteY3"/>
              </a:cxn>
            </a:cxnLst>
            <a:rect l="l" t="t" r="r" b="b"/>
            <a:pathLst>
              <a:path w="6553199" h="9086850">
                <a:moveTo>
                  <a:pt x="0" y="0"/>
                </a:moveTo>
                <a:lnTo>
                  <a:pt x="6553199" y="0"/>
                </a:lnTo>
                <a:lnTo>
                  <a:pt x="6553199" y="9086850"/>
                </a:lnTo>
                <a:lnTo>
                  <a:pt x="0" y="9086850"/>
                </a:lnTo>
                <a:close/>
              </a:path>
            </a:pathLst>
          </a:custGeom>
          <a:solidFill>
            <a:schemeClr val="bg1">
              <a:lumMod val="50000"/>
            </a:schemeClr>
          </a:solidFill>
        </p:spPr>
      </p:sp>
      <p:sp>
        <p:nvSpPr>
          <p:cNvPr id="3" name="Picture Placeholder 10"/>
          <p:cNvSpPr>
            <a:spLocks noGrp="1"/>
          </p:cNvSpPr>
          <p:nvPr>
            <p:ph type="pic" sz="quarter" idx="11"/>
          </p:nvPr>
        </p:nvSpPr>
        <p:spPr>
          <a:xfrm>
            <a:off x="9266142" y="3384549"/>
            <a:ext cx="1222224" cy="2216151"/>
          </a:xfrm>
          <a:custGeom>
            <a:avLst/>
            <a:gdLst>
              <a:gd name="connsiteX0" fmla="*/ 0 w 3657599"/>
              <a:gd name="connsiteY0" fmla="*/ 0 h 6648450"/>
              <a:gd name="connsiteX1" fmla="*/ 3657599 w 3657599"/>
              <a:gd name="connsiteY1" fmla="*/ 0 h 6648450"/>
              <a:gd name="connsiteX2" fmla="*/ 3657599 w 3657599"/>
              <a:gd name="connsiteY2" fmla="*/ 6648450 h 6648450"/>
              <a:gd name="connsiteX3" fmla="*/ 0 w 3657599"/>
              <a:gd name="connsiteY3" fmla="*/ 6648450 h 6648450"/>
            </a:gdLst>
            <a:ahLst/>
            <a:cxnLst>
              <a:cxn ang="0">
                <a:pos x="connsiteX0" y="connsiteY0"/>
              </a:cxn>
              <a:cxn ang="0">
                <a:pos x="connsiteX1" y="connsiteY1"/>
              </a:cxn>
              <a:cxn ang="0">
                <a:pos x="connsiteX2" y="connsiteY2"/>
              </a:cxn>
              <a:cxn ang="0">
                <a:pos x="connsiteX3" y="connsiteY3"/>
              </a:cxn>
            </a:cxnLst>
            <a:rect l="l" t="t" r="r" b="b"/>
            <a:pathLst>
              <a:path w="3657599" h="6648450">
                <a:moveTo>
                  <a:pt x="0" y="0"/>
                </a:moveTo>
                <a:lnTo>
                  <a:pt x="3657599" y="0"/>
                </a:lnTo>
                <a:lnTo>
                  <a:pt x="3657599" y="6648450"/>
                </a:lnTo>
                <a:lnTo>
                  <a:pt x="0" y="6648450"/>
                </a:lnTo>
                <a:close/>
              </a:path>
            </a:pathLst>
          </a:custGeom>
          <a:solidFill>
            <a:schemeClr val="bg1">
              <a:lumMod val="50000"/>
            </a:schemeClr>
          </a:solidFill>
        </p:spPr>
      </p:sp>
      <p:sp>
        <p:nvSpPr>
          <p:cNvPr id="4" name="Picture Placeholder 11"/>
          <p:cNvSpPr>
            <a:spLocks noGrp="1"/>
          </p:cNvSpPr>
          <p:nvPr>
            <p:ph type="pic" sz="quarter" idx="12"/>
          </p:nvPr>
        </p:nvSpPr>
        <p:spPr>
          <a:xfrm>
            <a:off x="970617" y="1925896"/>
            <a:ext cx="5221227" cy="2971800"/>
          </a:xfrm>
          <a:prstGeom prst="rect">
            <a:avLst/>
          </a:prstGeom>
          <a:solidFill>
            <a:schemeClr val="bg1">
              <a:lumMod val="50000"/>
            </a:schemeClr>
          </a:solidFill>
        </p:spPr>
      </p:sp>
    </p:spTree>
    <p:extLst>
      <p:ext uri="{BB962C8B-B14F-4D97-AF65-F5344CB8AC3E}">
        <p14:creationId xmlns:p14="http://schemas.microsoft.com/office/powerpoint/2010/main" val="12230355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19_ส่วนหัวของส่วน">
    <p:spTree>
      <p:nvGrpSpPr>
        <p:cNvPr id="1" name=""/>
        <p:cNvGrpSpPr/>
        <p:nvPr/>
      </p:nvGrpSpPr>
      <p:grpSpPr>
        <a:xfrm>
          <a:off x="0" y="0"/>
          <a:ext cx="0" cy="0"/>
          <a:chOff x="0" y="0"/>
          <a:chExt cx="0" cy="0"/>
        </a:xfrm>
      </p:grpSpPr>
      <p:sp>
        <p:nvSpPr>
          <p:cNvPr id="2" name="Picture Placeholder 4"/>
          <p:cNvSpPr>
            <a:spLocks noGrp="1"/>
          </p:cNvSpPr>
          <p:nvPr>
            <p:ph type="pic" sz="quarter" idx="29"/>
          </p:nvPr>
        </p:nvSpPr>
        <p:spPr>
          <a:xfrm>
            <a:off x="856626" y="1616002"/>
            <a:ext cx="5434295" cy="3112217"/>
          </a:xfrm>
          <a:prstGeom prst="rect">
            <a:avLst/>
          </a:prstGeom>
          <a:solidFill>
            <a:schemeClr val="bg1">
              <a:lumMod val="50000"/>
            </a:schemeClr>
          </a:solidFill>
        </p:spPr>
      </p:sp>
    </p:spTree>
    <p:extLst>
      <p:ext uri="{BB962C8B-B14F-4D97-AF65-F5344CB8AC3E}">
        <p14:creationId xmlns:p14="http://schemas.microsoft.com/office/powerpoint/2010/main" val="205682503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20_ส่วนหัวของส่วน">
    <p:spTree>
      <p:nvGrpSpPr>
        <p:cNvPr id="1" name=""/>
        <p:cNvGrpSpPr/>
        <p:nvPr/>
      </p:nvGrpSpPr>
      <p:grpSpPr>
        <a:xfrm>
          <a:off x="0" y="0"/>
          <a:ext cx="0" cy="0"/>
          <a:chOff x="0" y="0"/>
          <a:chExt cx="0" cy="0"/>
        </a:xfrm>
      </p:grpSpPr>
      <p:sp>
        <p:nvSpPr>
          <p:cNvPr id="2" name="Picture Placeholder 1"/>
          <p:cNvSpPr>
            <a:spLocks noGrp="1"/>
          </p:cNvSpPr>
          <p:nvPr>
            <p:ph type="pic" sz="quarter" idx="29"/>
          </p:nvPr>
        </p:nvSpPr>
        <p:spPr>
          <a:xfrm>
            <a:off x="786966" y="1892567"/>
            <a:ext cx="5077767" cy="2908034"/>
          </a:xfrm>
          <a:prstGeom prst="rect">
            <a:avLst/>
          </a:prstGeom>
          <a:solidFill>
            <a:schemeClr val="bg1">
              <a:lumMod val="50000"/>
            </a:schemeClr>
          </a:solidFill>
        </p:spPr>
      </p:sp>
      <p:sp>
        <p:nvSpPr>
          <p:cNvPr id="3" name="Picture Placeholder 1"/>
          <p:cNvSpPr>
            <a:spLocks noGrp="1"/>
          </p:cNvSpPr>
          <p:nvPr>
            <p:ph type="pic" sz="quarter" idx="30"/>
          </p:nvPr>
        </p:nvSpPr>
        <p:spPr>
          <a:xfrm>
            <a:off x="6446478" y="1908895"/>
            <a:ext cx="5077767" cy="2908034"/>
          </a:xfrm>
          <a:prstGeom prst="rect">
            <a:avLst/>
          </a:prstGeom>
          <a:solidFill>
            <a:schemeClr val="bg1">
              <a:lumMod val="50000"/>
            </a:schemeClr>
          </a:solidFill>
        </p:spPr>
      </p:sp>
    </p:spTree>
    <p:extLst>
      <p:ext uri="{BB962C8B-B14F-4D97-AF65-F5344CB8AC3E}">
        <p14:creationId xmlns:p14="http://schemas.microsoft.com/office/powerpoint/2010/main" val="324540885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21_ส่วนหัวของส่วน">
    <p:spTree>
      <p:nvGrpSpPr>
        <p:cNvPr id="1" name=""/>
        <p:cNvGrpSpPr/>
        <p:nvPr/>
      </p:nvGrpSpPr>
      <p:grpSpPr>
        <a:xfrm>
          <a:off x="0" y="0"/>
          <a:ext cx="0" cy="0"/>
          <a:chOff x="0" y="0"/>
          <a:chExt cx="0" cy="0"/>
        </a:xfrm>
      </p:grpSpPr>
      <p:sp>
        <p:nvSpPr>
          <p:cNvPr id="2" name="Picture Placeholder 1"/>
          <p:cNvSpPr>
            <a:spLocks noGrp="1"/>
          </p:cNvSpPr>
          <p:nvPr>
            <p:ph type="pic" sz="quarter" idx="29"/>
          </p:nvPr>
        </p:nvSpPr>
        <p:spPr>
          <a:xfrm>
            <a:off x="786966" y="1892567"/>
            <a:ext cx="5077767" cy="2908034"/>
          </a:xfrm>
          <a:prstGeom prst="rect">
            <a:avLst/>
          </a:prstGeom>
          <a:solidFill>
            <a:schemeClr val="bg1">
              <a:lumMod val="50000"/>
            </a:schemeClr>
          </a:solidFill>
        </p:spPr>
      </p:sp>
      <p:sp>
        <p:nvSpPr>
          <p:cNvPr id="4" name="Picture Placeholder 4"/>
          <p:cNvSpPr>
            <a:spLocks noGrp="1"/>
          </p:cNvSpPr>
          <p:nvPr>
            <p:ph type="pic" sz="quarter" idx="4294967295"/>
          </p:nvPr>
        </p:nvSpPr>
        <p:spPr>
          <a:xfrm>
            <a:off x="6341713" y="3086100"/>
            <a:ext cx="4166234" cy="2644297"/>
          </a:xfrm>
          <a:prstGeom prst="rect">
            <a:avLst/>
          </a:prstGeom>
          <a:solidFill>
            <a:schemeClr val="bg1">
              <a:lumMod val="50000"/>
            </a:schemeClr>
          </a:solidFill>
        </p:spPr>
      </p:sp>
    </p:spTree>
    <p:extLst>
      <p:ext uri="{BB962C8B-B14F-4D97-AF65-F5344CB8AC3E}">
        <p14:creationId xmlns:p14="http://schemas.microsoft.com/office/powerpoint/2010/main" val="187569114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22_ส่วนหัวของส่วน">
    <p:spTree>
      <p:nvGrpSpPr>
        <p:cNvPr id="1" name=""/>
        <p:cNvGrpSpPr/>
        <p:nvPr/>
      </p:nvGrpSpPr>
      <p:grpSpPr>
        <a:xfrm>
          <a:off x="0" y="0"/>
          <a:ext cx="0" cy="0"/>
          <a:chOff x="0" y="0"/>
          <a:chExt cx="0" cy="0"/>
        </a:xfrm>
      </p:grpSpPr>
      <p:sp>
        <p:nvSpPr>
          <p:cNvPr id="4" name="Picture Placeholder 4"/>
          <p:cNvSpPr>
            <a:spLocks noGrp="1"/>
          </p:cNvSpPr>
          <p:nvPr>
            <p:ph type="pic" sz="quarter" idx="4294967295"/>
          </p:nvPr>
        </p:nvSpPr>
        <p:spPr>
          <a:xfrm>
            <a:off x="2047384" y="1866900"/>
            <a:ext cx="5372162" cy="3409696"/>
          </a:xfrm>
          <a:prstGeom prst="rect">
            <a:avLst/>
          </a:prstGeom>
          <a:solidFill>
            <a:schemeClr val="bg1">
              <a:lumMod val="50000"/>
            </a:schemeClr>
          </a:solidFill>
        </p:spPr>
      </p:sp>
    </p:spTree>
    <p:extLst>
      <p:ext uri="{BB962C8B-B14F-4D97-AF65-F5344CB8AC3E}">
        <p14:creationId xmlns:p14="http://schemas.microsoft.com/office/powerpoint/2010/main" val="273065579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17_ส่วนหัวของส่วน">
    <p:spTree>
      <p:nvGrpSpPr>
        <p:cNvPr id="1" name=""/>
        <p:cNvGrpSpPr/>
        <p:nvPr/>
      </p:nvGrpSpPr>
      <p:grpSpPr>
        <a:xfrm>
          <a:off x="0" y="0"/>
          <a:ext cx="0" cy="0"/>
          <a:chOff x="0" y="0"/>
          <a:chExt cx="0" cy="0"/>
        </a:xfrm>
      </p:grpSpPr>
      <p:sp>
        <p:nvSpPr>
          <p:cNvPr id="3" name="Picture Placeholder 28"/>
          <p:cNvSpPr>
            <a:spLocks noGrp="1"/>
          </p:cNvSpPr>
          <p:nvPr>
            <p:ph type="pic" sz="quarter" idx="30"/>
          </p:nvPr>
        </p:nvSpPr>
        <p:spPr>
          <a:xfrm>
            <a:off x="7382789" y="898737"/>
            <a:ext cx="3678494" cy="5137152"/>
          </a:xfrm>
          <a:prstGeom prst="rect">
            <a:avLst/>
          </a:prstGeom>
          <a:solidFill>
            <a:schemeClr val="bg1">
              <a:lumMod val="50000"/>
            </a:schemeClr>
          </a:solidFill>
        </p:spPr>
      </p:sp>
    </p:spTree>
    <p:extLst>
      <p:ext uri="{BB962C8B-B14F-4D97-AF65-F5344CB8AC3E}">
        <p14:creationId xmlns:p14="http://schemas.microsoft.com/office/powerpoint/2010/main" val="3611289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E281ABC-13B8-4090-99DC-763C38DAE084}"/>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69CD5A78-3A76-44F6-B390-23F577BD508C}"/>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2CFA143B-13B6-436C-B5AC-BFC654C46904}"/>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3F79B348-66FC-4159-9442-36EAFDEE4B7C}"/>
              </a:ext>
            </a:extLst>
          </p:cNvPr>
          <p:cNvSpPr>
            <a:spLocks noGrp="1"/>
          </p:cNvSpPr>
          <p:nvPr>
            <p:ph type="dt" sz="half" idx="10"/>
          </p:nvPr>
        </p:nvSpPr>
        <p:spPr/>
        <p:txBody>
          <a:bodyPr/>
          <a:lstStyle/>
          <a:p>
            <a:fld id="{AD296E21-6F4F-4C0C-8D22-887223698532}" type="datetimeFigureOut">
              <a:rPr lang="ru-RU" smtClean="0"/>
              <a:t>19.10.2021</a:t>
            </a:fld>
            <a:endParaRPr lang="ru-RU"/>
          </a:p>
        </p:txBody>
      </p:sp>
      <p:sp>
        <p:nvSpPr>
          <p:cNvPr id="6" name="Нижний колонтитул 5">
            <a:extLst>
              <a:ext uri="{FF2B5EF4-FFF2-40B4-BE49-F238E27FC236}">
                <a16:creationId xmlns:a16="http://schemas.microsoft.com/office/drawing/2014/main" id="{AB45C44D-0F5B-4214-8893-613244DF3917}"/>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9BB4BAAD-AAFD-420D-89D3-E803DA7D3596}"/>
              </a:ext>
            </a:extLst>
          </p:cNvPr>
          <p:cNvSpPr>
            <a:spLocks noGrp="1"/>
          </p:cNvSpPr>
          <p:nvPr>
            <p:ph type="sldNum" sz="quarter" idx="12"/>
          </p:nvPr>
        </p:nvSpPr>
        <p:spPr/>
        <p:txBody>
          <a:bodyPr/>
          <a:lstStyle/>
          <a:p>
            <a:fld id="{EF695081-9914-4595-A8A2-2D6FACD81707}" type="slidenum">
              <a:rPr lang="ru-RU" smtClean="0"/>
              <a:t>‹#›</a:t>
            </a:fld>
            <a:endParaRPr lang="ru-RU"/>
          </a:p>
        </p:txBody>
      </p:sp>
    </p:spTree>
    <p:extLst>
      <p:ext uri="{BB962C8B-B14F-4D97-AF65-F5344CB8AC3E}">
        <p14:creationId xmlns:p14="http://schemas.microsoft.com/office/powerpoint/2010/main" val="224551083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97_ส่วนหัวของส่วน">
    <p:spTree>
      <p:nvGrpSpPr>
        <p:cNvPr id="1" name=""/>
        <p:cNvGrpSpPr/>
        <p:nvPr/>
      </p:nvGrpSpPr>
      <p:grpSpPr>
        <a:xfrm>
          <a:off x="0" y="0"/>
          <a:ext cx="0" cy="0"/>
          <a:chOff x="0" y="0"/>
          <a:chExt cx="0" cy="0"/>
        </a:xfrm>
      </p:grpSpPr>
      <p:sp>
        <p:nvSpPr>
          <p:cNvPr id="8" name="Freeform 7"/>
          <p:cNvSpPr>
            <a:spLocks/>
          </p:cNvSpPr>
          <p:nvPr userDrawn="1"/>
        </p:nvSpPr>
        <p:spPr bwMode="auto">
          <a:xfrm rot="4669891">
            <a:off x="1116136" y="14687879"/>
            <a:ext cx="40486" cy="10576"/>
          </a:xfrm>
          <a:custGeom>
            <a:avLst/>
            <a:gdLst>
              <a:gd name="connsiteX0" fmla="*/ 0 w 80972"/>
              <a:gd name="connsiteY0" fmla="*/ 13115 h 21099"/>
              <a:gd name="connsiteX1" fmla="*/ 61862 w 80972"/>
              <a:gd name="connsiteY1" fmla="*/ 0 h 21099"/>
              <a:gd name="connsiteX2" fmla="*/ 80972 w 80972"/>
              <a:gd name="connsiteY2" fmla="*/ 21099 h 21099"/>
              <a:gd name="connsiteX3" fmla="*/ 0 w 80972"/>
              <a:gd name="connsiteY3" fmla="*/ 13115 h 21099"/>
            </a:gdLst>
            <a:ahLst/>
            <a:cxnLst>
              <a:cxn ang="0">
                <a:pos x="connsiteX0" y="connsiteY0"/>
              </a:cxn>
              <a:cxn ang="0">
                <a:pos x="connsiteX1" y="connsiteY1"/>
              </a:cxn>
              <a:cxn ang="0">
                <a:pos x="connsiteX2" y="connsiteY2"/>
              </a:cxn>
              <a:cxn ang="0">
                <a:pos x="connsiteX3" y="connsiteY3"/>
              </a:cxn>
            </a:cxnLst>
            <a:rect l="l" t="t" r="r" b="b"/>
            <a:pathLst>
              <a:path w="80972" h="21099">
                <a:moveTo>
                  <a:pt x="0" y="13115"/>
                </a:moveTo>
                <a:lnTo>
                  <a:pt x="61862" y="0"/>
                </a:lnTo>
                <a:lnTo>
                  <a:pt x="80972" y="21099"/>
                </a:lnTo>
                <a:lnTo>
                  <a:pt x="0" y="13115"/>
                </a:lnTo>
                <a:close/>
              </a:path>
            </a:pathLst>
          </a:custGeom>
          <a:solidFill>
            <a:schemeClr val="accent1"/>
          </a:solidFill>
          <a:ln>
            <a:noFill/>
          </a:ln>
        </p:spPr>
        <p:txBody>
          <a:bodyPr vert="horz" wrap="square" lIns="45720" tIns="22860" rIns="45720" bIns="22860" numCol="1" anchor="t" anchorCtr="0" compatLnSpc="1">
            <a:prstTxWarp prst="textNoShape">
              <a:avLst/>
            </a:prstTxWarp>
            <a:noAutofit/>
          </a:bodyPr>
          <a:lstStyle/>
          <a:p>
            <a:endParaRPr lang="en-US" sz="900"/>
          </a:p>
        </p:txBody>
      </p:sp>
      <p:sp>
        <p:nvSpPr>
          <p:cNvPr id="13" name="Picture Placeholder 12"/>
          <p:cNvSpPr>
            <a:spLocks noGrp="1"/>
          </p:cNvSpPr>
          <p:nvPr>
            <p:ph type="pic" sz="quarter" idx="10"/>
          </p:nvPr>
        </p:nvSpPr>
        <p:spPr>
          <a:xfrm>
            <a:off x="328632" y="228601"/>
            <a:ext cx="11611125" cy="6316921"/>
          </a:xfrm>
          <a:custGeom>
            <a:avLst/>
            <a:gdLst>
              <a:gd name="connsiteX0" fmla="*/ 0 w 23164799"/>
              <a:gd name="connsiteY0" fmla="*/ 0 h 12633841"/>
              <a:gd name="connsiteX1" fmla="*/ 23164799 w 23164799"/>
              <a:gd name="connsiteY1" fmla="*/ 0 h 12633841"/>
              <a:gd name="connsiteX2" fmla="*/ 23164799 w 23164799"/>
              <a:gd name="connsiteY2" fmla="*/ 12633841 h 12633841"/>
              <a:gd name="connsiteX3" fmla="*/ 0 w 23164799"/>
              <a:gd name="connsiteY3" fmla="*/ 12633841 h 12633841"/>
            </a:gdLst>
            <a:ahLst/>
            <a:cxnLst>
              <a:cxn ang="0">
                <a:pos x="connsiteX0" y="connsiteY0"/>
              </a:cxn>
              <a:cxn ang="0">
                <a:pos x="connsiteX1" y="connsiteY1"/>
              </a:cxn>
              <a:cxn ang="0">
                <a:pos x="connsiteX2" y="connsiteY2"/>
              </a:cxn>
              <a:cxn ang="0">
                <a:pos x="connsiteX3" y="connsiteY3"/>
              </a:cxn>
            </a:cxnLst>
            <a:rect l="l" t="t" r="r" b="b"/>
            <a:pathLst>
              <a:path w="23164799" h="12633841">
                <a:moveTo>
                  <a:pt x="0" y="0"/>
                </a:moveTo>
                <a:lnTo>
                  <a:pt x="23164799" y="0"/>
                </a:lnTo>
                <a:lnTo>
                  <a:pt x="23164799" y="12633841"/>
                </a:lnTo>
                <a:lnTo>
                  <a:pt x="0" y="12633841"/>
                </a:lnTo>
                <a:close/>
              </a:path>
            </a:pathLst>
          </a:custGeom>
          <a:solidFill>
            <a:schemeClr val="bg1">
              <a:lumMod val="50000"/>
            </a:schemeClr>
          </a:solidFill>
        </p:spPr>
        <p:txBody>
          <a:bodyPr wrap="square">
            <a:noAutofit/>
          </a:bodyPr>
          <a:lstStyle/>
          <a:p>
            <a:endParaRPr lang="en-US"/>
          </a:p>
        </p:txBody>
      </p:sp>
    </p:spTree>
    <p:extLst>
      <p:ext uri="{BB962C8B-B14F-4D97-AF65-F5344CB8AC3E}">
        <p14:creationId xmlns:p14="http://schemas.microsoft.com/office/powerpoint/2010/main" val="298355375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80_ส่วนหัวของส่วน">
    <p:spTree>
      <p:nvGrpSpPr>
        <p:cNvPr id="1" name=""/>
        <p:cNvGrpSpPr/>
        <p:nvPr/>
      </p:nvGrpSpPr>
      <p:grpSpPr>
        <a:xfrm>
          <a:off x="0" y="0"/>
          <a:ext cx="0" cy="0"/>
          <a:chOff x="0" y="0"/>
          <a:chExt cx="0" cy="0"/>
        </a:xfrm>
      </p:grpSpPr>
      <p:sp>
        <p:nvSpPr>
          <p:cNvPr id="4" name="Picture Placeholder 13"/>
          <p:cNvSpPr>
            <a:spLocks noGrp="1"/>
          </p:cNvSpPr>
          <p:nvPr>
            <p:ph type="pic" sz="quarter" idx="13"/>
          </p:nvPr>
        </p:nvSpPr>
        <p:spPr>
          <a:xfrm>
            <a:off x="0" y="1"/>
            <a:ext cx="6099207" cy="6858000"/>
          </a:xfrm>
          <a:prstGeom prst="rect">
            <a:avLst/>
          </a:prstGeom>
          <a:solidFill>
            <a:schemeClr val="bg1">
              <a:lumMod val="50000"/>
            </a:schemeClr>
          </a:solidFill>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06509664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70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13"/>
          </p:nvPr>
        </p:nvSpPr>
        <p:spPr>
          <a:xfrm>
            <a:off x="2975484" y="1028700"/>
            <a:ext cx="6672604" cy="3722147"/>
          </a:xfrm>
          <a:prstGeom prst="rect">
            <a:avLst/>
          </a:prstGeom>
          <a:solidFill>
            <a:schemeClr val="bg1">
              <a:lumMod val="50000"/>
            </a:schemeClr>
          </a:solidFill>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40173484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66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11" hasCustomPrompt="1"/>
          </p:nvPr>
        </p:nvSpPr>
        <p:spPr>
          <a:xfrm>
            <a:off x="4829055" y="1100190"/>
            <a:ext cx="2832919" cy="2824110"/>
          </a:xfrm>
          <a:prstGeom prst="ellipse">
            <a:avLst/>
          </a:prstGeom>
          <a:solidFill>
            <a:schemeClr val="bg1">
              <a:lumMod val="50000"/>
            </a:schemeClr>
          </a:solidFill>
        </p:spPr>
        <p:txBody>
          <a:bodyPr/>
          <a:lstStyle>
            <a:lvl1pPr marL="0" marR="0" indent="0" algn="l" defTabSz="914217"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r>
              <a:rPr lang="en-US" dirty="0"/>
              <a:t>Drag  Your Picture Here</a:t>
            </a:r>
          </a:p>
          <a:p>
            <a:endParaRPr lang="en-US" dirty="0"/>
          </a:p>
        </p:txBody>
      </p:sp>
    </p:spTree>
    <p:extLst>
      <p:ext uri="{BB962C8B-B14F-4D97-AF65-F5344CB8AC3E}">
        <p14:creationId xmlns:p14="http://schemas.microsoft.com/office/powerpoint/2010/main" val="186339760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68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11" hasCustomPrompt="1"/>
          </p:nvPr>
        </p:nvSpPr>
        <p:spPr>
          <a:xfrm>
            <a:off x="825160" y="1600200"/>
            <a:ext cx="3223456" cy="3213433"/>
          </a:xfrm>
          <a:prstGeom prst="ellipse">
            <a:avLst/>
          </a:prstGeom>
          <a:solidFill>
            <a:schemeClr val="bg1">
              <a:lumMod val="50000"/>
            </a:schemeClr>
          </a:solidFill>
        </p:spPr>
        <p:txBody>
          <a:bodyPr/>
          <a:lstStyle>
            <a:lvl1pPr marL="0" marR="0" indent="0" algn="l" defTabSz="914217"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r>
              <a:rPr lang="en-US" dirty="0"/>
              <a:t>Drag  Your Picture Here</a:t>
            </a:r>
          </a:p>
          <a:p>
            <a:endParaRPr lang="en-US" dirty="0"/>
          </a:p>
        </p:txBody>
      </p:sp>
      <p:sp>
        <p:nvSpPr>
          <p:cNvPr id="3" name="Picture Placeholder 13"/>
          <p:cNvSpPr>
            <a:spLocks noGrp="1"/>
          </p:cNvSpPr>
          <p:nvPr>
            <p:ph type="pic" sz="quarter" idx="12" hasCustomPrompt="1"/>
          </p:nvPr>
        </p:nvSpPr>
        <p:spPr>
          <a:xfrm>
            <a:off x="4453637" y="1600200"/>
            <a:ext cx="3223456" cy="3213433"/>
          </a:xfrm>
          <a:prstGeom prst="ellipse">
            <a:avLst/>
          </a:prstGeom>
          <a:solidFill>
            <a:schemeClr val="bg1">
              <a:lumMod val="50000"/>
            </a:schemeClr>
          </a:solidFill>
        </p:spPr>
        <p:txBody>
          <a:bodyPr/>
          <a:lstStyle>
            <a:lvl1pPr marL="0" marR="0" indent="0" algn="l" defTabSz="914217"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r>
              <a:rPr lang="en-US" dirty="0"/>
              <a:t>Drag  Your Picture Here</a:t>
            </a:r>
          </a:p>
          <a:p>
            <a:endParaRPr lang="en-US" dirty="0"/>
          </a:p>
        </p:txBody>
      </p:sp>
      <p:sp>
        <p:nvSpPr>
          <p:cNvPr id="4" name="Picture Placeholder 13"/>
          <p:cNvSpPr>
            <a:spLocks noGrp="1"/>
          </p:cNvSpPr>
          <p:nvPr>
            <p:ph type="pic" sz="quarter" idx="13" hasCustomPrompt="1"/>
          </p:nvPr>
        </p:nvSpPr>
        <p:spPr>
          <a:xfrm>
            <a:off x="8028800" y="1600200"/>
            <a:ext cx="3223456" cy="3213433"/>
          </a:xfrm>
          <a:prstGeom prst="ellipse">
            <a:avLst/>
          </a:prstGeom>
          <a:solidFill>
            <a:schemeClr val="bg1">
              <a:lumMod val="50000"/>
            </a:schemeClr>
          </a:solidFill>
        </p:spPr>
        <p:txBody>
          <a:bodyPr/>
          <a:lstStyle>
            <a:lvl1pPr marL="0" marR="0" indent="0" algn="l" defTabSz="914217"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r>
              <a:rPr lang="en-US" dirty="0"/>
              <a:t>Drag  Your Picture Here</a:t>
            </a:r>
          </a:p>
          <a:p>
            <a:endParaRPr lang="en-US" dirty="0"/>
          </a:p>
        </p:txBody>
      </p:sp>
    </p:spTree>
    <p:extLst>
      <p:ext uri="{BB962C8B-B14F-4D97-AF65-F5344CB8AC3E}">
        <p14:creationId xmlns:p14="http://schemas.microsoft.com/office/powerpoint/2010/main" val="263785200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67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22"/>
          </p:nvPr>
        </p:nvSpPr>
        <p:spPr>
          <a:xfrm>
            <a:off x="443215" y="1536856"/>
            <a:ext cx="2827932" cy="3797144"/>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3"/>
          </p:nvPr>
        </p:nvSpPr>
        <p:spPr>
          <a:xfrm>
            <a:off x="3000707" y="1536856"/>
            <a:ext cx="2827932" cy="3797144"/>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4"/>
          </p:nvPr>
        </p:nvSpPr>
        <p:spPr>
          <a:xfrm>
            <a:off x="5559738" y="1536856"/>
            <a:ext cx="2827932" cy="3797144"/>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05702070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72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22"/>
          </p:nvPr>
        </p:nvSpPr>
        <p:spPr>
          <a:xfrm>
            <a:off x="5752249" y="1676400"/>
            <a:ext cx="3017365" cy="405150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3"/>
          </p:nvPr>
        </p:nvSpPr>
        <p:spPr>
          <a:xfrm>
            <a:off x="8503792" y="1676400"/>
            <a:ext cx="3017365" cy="4051501"/>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28371202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73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22"/>
          </p:nvPr>
        </p:nvSpPr>
        <p:spPr>
          <a:xfrm>
            <a:off x="1207105" y="609600"/>
            <a:ext cx="4163200" cy="5590046"/>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9099266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63_ส่วนหัวของส่วน">
    <p:spTree>
      <p:nvGrpSpPr>
        <p:cNvPr id="1" name=""/>
        <p:cNvGrpSpPr/>
        <p:nvPr/>
      </p:nvGrpSpPr>
      <p:grpSpPr>
        <a:xfrm>
          <a:off x="0" y="0"/>
          <a:ext cx="0" cy="0"/>
          <a:chOff x="0" y="0"/>
          <a:chExt cx="0" cy="0"/>
        </a:xfrm>
      </p:grpSpPr>
      <p:sp>
        <p:nvSpPr>
          <p:cNvPr id="4" name="Picture Placeholder 13"/>
          <p:cNvSpPr>
            <a:spLocks noGrp="1"/>
          </p:cNvSpPr>
          <p:nvPr>
            <p:ph type="pic" sz="quarter" idx="18"/>
          </p:nvPr>
        </p:nvSpPr>
        <p:spPr>
          <a:xfrm>
            <a:off x="4771148" y="1550949"/>
            <a:ext cx="2967215" cy="2449551"/>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85045329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5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13"/>
          </p:nvPr>
        </p:nvSpPr>
        <p:spPr>
          <a:xfrm>
            <a:off x="1" y="1711416"/>
            <a:ext cx="6630722" cy="3698785"/>
          </a:xfrm>
          <a:prstGeom prst="rect">
            <a:avLst/>
          </a:prstGeom>
          <a:solidFill>
            <a:schemeClr val="bg1">
              <a:lumMod val="50000"/>
            </a:schemeClr>
          </a:solidFill>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3437728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5EE50D6-2316-4349-A66B-95F9CECA9984}"/>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EC33B19B-35D5-44AC-9290-C46F7065199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FC19D6C7-ABC8-4FD6-933E-5EC73626BD24}"/>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16255BB1-89B4-4585-8D46-ADA0774A93C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BBDEC274-C655-4DD8-8CE6-9D193D843D2D}"/>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A4166EB7-3A75-4D23-B08F-EDF7D21CBA04}"/>
              </a:ext>
            </a:extLst>
          </p:cNvPr>
          <p:cNvSpPr>
            <a:spLocks noGrp="1"/>
          </p:cNvSpPr>
          <p:nvPr>
            <p:ph type="dt" sz="half" idx="10"/>
          </p:nvPr>
        </p:nvSpPr>
        <p:spPr/>
        <p:txBody>
          <a:bodyPr/>
          <a:lstStyle/>
          <a:p>
            <a:fld id="{AD296E21-6F4F-4C0C-8D22-887223698532}" type="datetimeFigureOut">
              <a:rPr lang="ru-RU" smtClean="0"/>
              <a:t>19.10.2021</a:t>
            </a:fld>
            <a:endParaRPr lang="ru-RU"/>
          </a:p>
        </p:txBody>
      </p:sp>
      <p:sp>
        <p:nvSpPr>
          <p:cNvPr id="8" name="Нижний колонтитул 7">
            <a:extLst>
              <a:ext uri="{FF2B5EF4-FFF2-40B4-BE49-F238E27FC236}">
                <a16:creationId xmlns:a16="http://schemas.microsoft.com/office/drawing/2014/main" id="{B0156292-7385-4500-8EF2-AD0C920E208E}"/>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13CD7AB9-06D9-446B-B0E3-3135AA2251FA}"/>
              </a:ext>
            </a:extLst>
          </p:cNvPr>
          <p:cNvSpPr>
            <a:spLocks noGrp="1"/>
          </p:cNvSpPr>
          <p:nvPr>
            <p:ph type="sldNum" sz="quarter" idx="12"/>
          </p:nvPr>
        </p:nvSpPr>
        <p:spPr/>
        <p:txBody>
          <a:bodyPr/>
          <a:lstStyle/>
          <a:p>
            <a:fld id="{EF695081-9914-4595-A8A2-2D6FACD81707}" type="slidenum">
              <a:rPr lang="ru-RU" smtClean="0"/>
              <a:t>‹#›</a:t>
            </a:fld>
            <a:endParaRPr lang="ru-RU"/>
          </a:p>
        </p:txBody>
      </p:sp>
    </p:spTree>
    <p:extLst>
      <p:ext uri="{BB962C8B-B14F-4D97-AF65-F5344CB8AC3E}">
        <p14:creationId xmlns:p14="http://schemas.microsoft.com/office/powerpoint/2010/main" val="30013344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36_ส่วนหัวของส่วน">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6858000"/>
          </a:xfrm>
          <a:prstGeom prst="rect">
            <a:avLst/>
          </a:prstGeom>
          <a:solidFill>
            <a:schemeClr val="bg1">
              <a:lumMod val="50000"/>
            </a:schemeClr>
          </a:solidFill>
        </p:spPr>
        <p:txBody>
          <a:bodyPr/>
          <a:lstStyle/>
          <a:p>
            <a:endParaRPr lang="en-US"/>
          </a:p>
        </p:txBody>
      </p:sp>
    </p:spTree>
    <p:extLst>
      <p:ext uri="{BB962C8B-B14F-4D97-AF65-F5344CB8AC3E}">
        <p14:creationId xmlns:p14="http://schemas.microsoft.com/office/powerpoint/2010/main" val="345282297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7_ส่วนหัวของส่วน">
    <p:spTree>
      <p:nvGrpSpPr>
        <p:cNvPr id="1" name=""/>
        <p:cNvGrpSpPr/>
        <p:nvPr/>
      </p:nvGrpSpPr>
      <p:grpSpPr>
        <a:xfrm>
          <a:off x="0" y="0"/>
          <a:ext cx="0" cy="0"/>
          <a:chOff x="0" y="0"/>
          <a:chExt cx="0" cy="0"/>
        </a:xfrm>
      </p:grpSpPr>
      <p:sp>
        <p:nvSpPr>
          <p:cNvPr id="4" name="Picture Placeholder 13"/>
          <p:cNvSpPr>
            <a:spLocks noGrp="1"/>
          </p:cNvSpPr>
          <p:nvPr>
            <p:ph type="pic" sz="quarter" idx="13"/>
          </p:nvPr>
        </p:nvSpPr>
        <p:spPr>
          <a:xfrm>
            <a:off x="6083070" y="1593"/>
            <a:ext cx="6097790" cy="6856408"/>
          </a:xfrm>
          <a:prstGeom prst="rect">
            <a:avLst/>
          </a:prstGeom>
          <a:solidFill>
            <a:schemeClr val="bg1">
              <a:lumMod val="50000"/>
            </a:schemeClr>
          </a:solidFill>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43975259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8_ส่วนหัวของส่วน">
    <p:spTree>
      <p:nvGrpSpPr>
        <p:cNvPr id="1" name=""/>
        <p:cNvGrpSpPr/>
        <p:nvPr/>
      </p:nvGrpSpPr>
      <p:grpSpPr>
        <a:xfrm>
          <a:off x="0" y="0"/>
          <a:ext cx="0" cy="0"/>
          <a:chOff x="0" y="0"/>
          <a:chExt cx="0" cy="0"/>
        </a:xfrm>
      </p:grpSpPr>
      <p:sp>
        <p:nvSpPr>
          <p:cNvPr id="3" name="Picture Placeholder 13"/>
          <p:cNvSpPr>
            <a:spLocks noGrp="1"/>
          </p:cNvSpPr>
          <p:nvPr>
            <p:ph type="pic" sz="quarter" idx="13"/>
          </p:nvPr>
        </p:nvSpPr>
        <p:spPr>
          <a:xfrm>
            <a:off x="0" y="1"/>
            <a:ext cx="6099207" cy="6858000"/>
          </a:xfrm>
          <a:prstGeom prst="rect">
            <a:avLst/>
          </a:prstGeom>
          <a:solidFill>
            <a:schemeClr val="bg1">
              <a:lumMod val="50000"/>
            </a:schemeClr>
          </a:solidFill>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30450959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9_ส่วนหัวของส่วน">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1"/>
            <a:ext cx="4348582" cy="6858000"/>
          </a:xfrm>
          <a:prstGeom prst="rect">
            <a:avLst/>
          </a:prstGeom>
          <a:solidFill>
            <a:schemeClr val="bg1">
              <a:lumMod val="50000"/>
            </a:schemeClr>
          </a:solidFill>
        </p:spPr>
        <p:txBody>
          <a:bodyPr/>
          <a:lstStyle/>
          <a:p>
            <a:endParaRPr lang="en-US"/>
          </a:p>
        </p:txBody>
      </p:sp>
    </p:spTree>
    <p:extLst>
      <p:ext uri="{BB962C8B-B14F-4D97-AF65-F5344CB8AC3E}">
        <p14:creationId xmlns:p14="http://schemas.microsoft.com/office/powerpoint/2010/main" val="372957545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0_ส่วนหัวของส่วน">
    <p:spTree>
      <p:nvGrpSpPr>
        <p:cNvPr id="1" name=""/>
        <p:cNvGrpSpPr/>
        <p:nvPr/>
      </p:nvGrpSpPr>
      <p:grpSpPr>
        <a:xfrm>
          <a:off x="0" y="0"/>
          <a:ext cx="0" cy="0"/>
          <a:chOff x="0" y="0"/>
          <a:chExt cx="0" cy="0"/>
        </a:xfrm>
      </p:grpSpPr>
      <p:sp>
        <p:nvSpPr>
          <p:cNvPr id="7" name="Picture Placeholder 13"/>
          <p:cNvSpPr>
            <a:spLocks noGrp="1"/>
          </p:cNvSpPr>
          <p:nvPr>
            <p:ph type="pic" sz="quarter" idx="16"/>
          </p:nvPr>
        </p:nvSpPr>
        <p:spPr>
          <a:xfrm>
            <a:off x="0" y="3619500"/>
            <a:ext cx="6109527" cy="3213100"/>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17"/>
          </p:nvPr>
        </p:nvSpPr>
        <p:spPr>
          <a:xfrm>
            <a:off x="6109528" y="3619500"/>
            <a:ext cx="6109527" cy="3213100"/>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43430210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41_ส่วนหัวของส่วน">
    <p:spTree>
      <p:nvGrpSpPr>
        <p:cNvPr id="1" name=""/>
        <p:cNvGrpSpPr/>
        <p:nvPr/>
      </p:nvGrpSpPr>
      <p:grpSpPr>
        <a:xfrm>
          <a:off x="0" y="0"/>
          <a:ext cx="0" cy="0"/>
          <a:chOff x="0" y="0"/>
          <a:chExt cx="0" cy="0"/>
        </a:xfrm>
      </p:grpSpPr>
      <p:sp>
        <p:nvSpPr>
          <p:cNvPr id="7" name="Picture Placeholder 13"/>
          <p:cNvSpPr>
            <a:spLocks noGrp="1"/>
          </p:cNvSpPr>
          <p:nvPr>
            <p:ph type="pic" sz="quarter" idx="16"/>
          </p:nvPr>
        </p:nvSpPr>
        <p:spPr>
          <a:xfrm>
            <a:off x="-1" y="3543300"/>
            <a:ext cx="6187508" cy="3352800"/>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17"/>
          </p:nvPr>
        </p:nvSpPr>
        <p:spPr>
          <a:xfrm>
            <a:off x="6187507" y="-38100"/>
            <a:ext cx="6057806" cy="3581400"/>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84291994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2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0" y="0"/>
            <a:ext cx="12207119" cy="4457700"/>
          </a:xfrm>
          <a:prstGeom prst="rect">
            <a:avLst/>
          </a:prstGeom>
          <a:solidFill>
            <a:schemeClr val="bg1">
              <a:lumMod val="50000"/>
            </a:schemeClr>
          </a:solidFill>
        </p:spPr>
        <p:txBody>
          <a:bodyPr/>
          <a:lstStyle/>
          <a:p>
            <a:endParaRPr lang="th-TH"/>
          </a:p>
        </p:txBody>
      </p:sp>
    </p:spTree>
    <p:extLst>
      <p:ext uri="{BB962C8B-B14F-4D97-AF65-F5344CB8AC3E}">
        <p14:creationId xmlns:p14="http://schemas.microsoft.com/office/powerpoint/2010/main" val="406201282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1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0" y="2897982"/>
            <a:ext cx="12204731" cy="3960019"/>
          </a:xfrm>
          <a:prstGeom prst="rect">
            <a:avLst/>
          </a:prstGeom>
          <a:solidFill>
            <a:schemeClr val="bg1">
              <a:lumMod val="50000"/>
            </a:schemeClr>
          </a:solidFill>
        </p:spPr>
        <p:txBody>
          <a:bodyPr/>
          <a:lstStyle/>
          <a:p>
            <a:endParaRPr lang="th-TH"/>
          </a:p>
        </p:txBody>
      </p:sp>
    </p:spTree>
    <p:extLst>
      <p:ext uri="{BB962C8B-B14F-4D97-AF65-F5344CB8AC3E}">
        <p14:creationId xmlns:p14="http://schemas.microsoft.com/office/powerpoint/2010/main" val="306653276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0_ส่วนหัวของส่วน">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5026553" y="-38100"/>
            <a:ext cx="7165447" cy="6894753"/>
          </a:xfrm>
          <a:custGeom>
            <a:avLst/>
            <a:gdLst>
              <a:gd name="connsiteX0" fmla="*/ 454429 w 14295440"/>
              <a:gd name="connsiteY0" fmla="*/ 8307885 h 13789506"/>
              <a:gd name="connsiteX1" fmla="*/ 489387 w 14295440"/>
              <a:gd name="connsiteY1" fmla="*/ 8346513 h 13789506"/>
              <a:gd name="connsiteX2" fmla="*/ 447677 w 14295440"/>
              <a:gd name="connsiteY2" fmla="*/ 8360848 h 13789506"/>
              <a:gd name="connsiteX3" fmla="*/ 454429 w 14295440"/>
              <a:gd name="connsiteY3" fmla="*/ 8307885 h 13789506"/>
              <a:gd name="connsiteX4" fmla="*/ 0 w 14295440"/>
              <a:gd name="connsiteY4" fmla="*/ 7781844 h 13789506"/>
              <a:gd name="connsiteX5" fmla="*/ 2257 w 14295440"/>
              <a:gd name="connsiteY5" fmla="*/ 7782794 h 13789506"/>
              <a:gd name="connsiteX6" fmla="*/ 1825 w 14295440"/>
              <a:gd name="connsiteY6" fmla="*/ 7790460 h 13789506"/>
              <a:gd name="connsiteX7" fmla="*/ 0 w 14295440"/>
              <a:gd name="connsiteY7" fmla="*/ 7805373 h 13789506"/>
              <a:gd name="connsiteX8" fmla="*/ 150345 w 14295440"/>
              <a:gd name="connsiteY8" fmla="*/ 6264104 h 13789506"/>
              <a:gd name="connsiteX9" fmla="*/ 154015 w 14295440"/>
              <a:gd name="connsiteY9" fmla="*/ 6284207 h 13789506"/>
              <a:gd name="connsiteX10" fmla="*/ 133762 w 14295440"/>
              <a:gd name="connsiteY10" fmla="*/ 6443087 h 13789506"/>
              <a:gd name="connsiteX11" fmla="*/ 85304 w 14295440"/>
              <a:gd name="connsiteY11" fmla="*/ 6510382 h 13789506"/>
              <a:gd name="connsiteX12" fmla="*/ 50345 w 14295440"/>
              <a:gd name="connsiteY12" fmla="*/ 6471754 h 13789506"/>
              <a:gd name="connsiteX13" fmla="*/ 98803 w 14295440"/>
              <a:gd name="connsiteY13" fmla="*/ 6404461 h 13789506"/>
              <a:gd name="connsiteX14" fmla="*/ 70596 w 14295440"/>
              <a:gd name="connsiteY14" fmla="*/ 6312873 h 13789506"/>
              <a:gd name="connsiteX15" fmla="*/ 112304 w 14295440"/>
              <a:gd name="connsiteY15" fmla="*/ 6298540 h 13789506"/>
              <a:gd name="connsiteX16" fmla="*/ 150345 w 14295440"/>
              <a:gd name="connsiteY16" fmla="*/ 6264104 h 13789506"/>
              <a:gd name="connsiteX17" fmla="*/ 480942 w 14295440"/>
              <a:gd name="connsiteY17" fmla="*/ 6222492 h 13789506"/>
              <a:gd name="connsiteX18" fmla="*/ 495184 w 14295440"/>
              <a:gd name="connsiteY18" fmla="*/ 6247665 h 13789506"/>
              <a:gd name="connsiteX19" fmla="*/ 495158 w 14295440"/>
              <a:gd name="connsiteY19" fmla="*/ 6251787 h 13789506"/>
              <a:gd name="connsiteX20" fmla="*/ 647784 w 14295440"/>
              <a:gd name="connsiteY20" fmla="*/ 6165153 h 13789506"/>
              <a:gd name="connsiteX21" fmla="*/ 641034 w 14295440"/>
              <a:gd name="connsiteY21" fmla="*/ 6218113 h 13789506"/>
              <a:gd name="connsiteX22" fmla="*/ 675993 w 14295440"/>
              <a:gd name="connsiteY22" fmla="*/ 6256741 h 13789506"/>
              <a:gd name="connsiteX23" fmla="*/ 655740 w 14295440"/>
              <a:gd name="connsiteY23" fmla="*/ 6415625 h 13789506"/>
              <a:gd name="connsiteX24" fmla="*/ 648988 w 14295440"/>
              <a:gd name="connsiteY24" fmla="*/ 6468589 h 13789506"/>
              <a:gd name="connsiteX25" fmla="*/ 614032 w 14295440"/>
              <a:gd name="connsiteY25" fmla="*/ 6429959 h 13789506"/>
              <a:gd name="connsiteX26" fmla="*/ 627532 w 14295440"/>
              <a:gd name="connsiteY26" fmla="*/ 6324038 h 13789506"/>
              <a:gd name="connsiteX27" fmla="*/ 592573 w 14295440"/>
              <a:gd name="connsiteY27" fmla="*/ 6285409 h 13789506"/>
              <a:gd name="connsiteX28" fmla="*/ 599323 w 14295440"/>
              <a:gd name="connsiteY28" fmla="*/ 6232448 h 13789506"/>
              <a:gd name="connsiteX29" fmla="*/ 647784 w 14295440"/>
              <a:gd name="connsiteY29" fmla="*/ 6165153 h 13789506"/>
              <a:gd name="connsiteX30" fmla="*/ 247936 w 14295440"/>
              <a:gd name="connsiteY30" fmla="*/ 3219600 h 13789506"/>
              <a:gd name="connsiteX31" fmla="*/ 256364 w 14295440"/>
              <a:gd name="connsiteY31" fmla="*/ 3246968 h 13789506"/>
              <a:gd name="connsiteX32" fmla="*/ 248432 w 14295440"/>
              <a:gd name="connsiteY32" fmla="*/ 3221210 h 13789506"/>
              <a:gd name="connsiteX33" fmla="*/ 247936 w 14295440"/>
              <a:gd name="connsiteY33" fmla="*/ 3219600 h 13789506"/>
              <a:gd name="connsiteX34" fmla="*/ 264672 w 14295440"/>
              <a:gd name="connsiteY34" fmla="*/ 2600022 h 13789506"/>
              <a:gd name="connsiteX35" fmla="*/ 299630 w 14295440"/>
              <a:gd name="connsiteY35" fmla="*/ 2638648 h 13789506"/>
              <a:gd name="connsiteX36" fmla="*/ 257920 w 14295440"/>
              <a:gd name="connsiteY36" fmla="*/ 2652984 h 13789506"/>
              <a:gd name="connsiteX37" fmla="*/ 264672 w 14295440"/>
              <a:gd name="connsiteY37" fmla="*/ 2600022 h 13789506"/>
              <a:gd name="connsiteX38" fmla="*/ 313131 w 14295440"/>
              <a:gd name="connsiteY38" fmla="*/ 2532727 h 13789506"/>
              <a:gd name="connsiteX39" fmla="*/ 341341 w 14295440"/>
              <a:gd name="connsiteY39" fmla="*/ 2624315 h 13789506"/>
              <a:gd name="connsiteX40" fmla="*/ 292879 w 14295440"/>
              <a:gd name="connsiteY40" fmla="*/ 2691612 h 13789506"/>
              <a:gd name="connsiteX41" fmla="*/ 299630 w 14295440"/>
              <a:gd name="connsiteY41" fmla="*/ 2638648 h 13789506"/>
              <a:gd name="connsiteX42" fmla="*/ 313131 w 14295440"/>
              <a:gd name="connsiteY42" fmla="*/ 2532727 h 13789506"/>
              <a:gd name="connsiteX43" fmla="*/ 413185 w 14295440"/>
              <a:gd name="connsiteY43" fmla="*/ 1434879 h 13789506"/>
              <a:gd name="connsiteX44" fmla="*/ 448143 w 14295440"/>
              <a:gd name="connsiteY44" fmla="*/ 1473508 h 13789506"/>
              <a:gd name="connsiteX45" fmla="*/ 406433 w 14295440"/>
              <a:gd name="connsiteY45" fmla="*/ 1487841 h 13789506"/>
              <a:gd name="connsiteX46" fmla="*/ 413185 w 14295440"/>
              <a:gd name="connsiteY46" fmla="*/ 1434879 h 13789506"/>
              <a:gd name="connsiteX47" fmla="*/ 372379 w 14295440"/>
              <a:gd name="connsiteY47" fmla="*/ 572654 h 13789506"/>
              <a:gd name="connsiteX48" fmla="*/ 373727 w 14295440"/>
              <a:gd name="connsiteY48" fmla="*/ 582695 h 13789506"/>
              <a:gd name="connsiteX49" fmla="*/ 361105 w 14295440"/>
              <a:gd name="connsiteY49" fmla="*/ 591882 h 13789506"/>
              <a:gd name="connsiteX50" fmla="*/ 852169 w 14295440"/>
              <a:gd name="connsiteY50" fmla="*/ 0 h 13789506"/>
              <a:gd name="connsiteX51" fmla="*/ 14295440 w 14295440"/>
              <a:gd name="connsiteY51" fmla="*/ 0 h 13789506"/>
              <a:gd name="connsiteX52" fmla="*/ 14295440 w 14295440"/>
              <a:gd name="connsiteY52" fmla="*/ 13789506 h 13789506"/>
              <a:gd name="connsiteX53" fmla="*/ 0 w 14295440"/>
              <a:gd name="connsiteY53" fmla="*/ 13789506 h 13789506"/>
              <a:gd name="connsiteX54" fmla="*/ 0 w 14295440"/>
              <a:gd name="connsiteY54" fmla="*/ 9056979 h 13789506"/>
              <a:gd name="connsiteX55" fmla="*/ 4717 w 14295440"/>
              <a:gd name="connsiteY55" fmla="*/ 9019982 h 13789506"/>
              <a:gd name="connsiteX56" fmla="*/ 18284 w 14295440"/>
              <a:gd name="connsiteY56" fmla="*/ 8913542 h 13789506"/>
              <a:gd name="connsiteX57" fmla="*/ 0 w 14295440"/>
              <a:gd name="connsiteY57" fmla="*/ 8893342 h 13789506"/>
              <a:gd name="connsiteX58" fmla="*/ 0 w 14295440"/>
              <a:gd name="connsiteY58" fmla="*/ 7866209 h 13789506"/>
              <a:gd name="connsiteX59" fmla="*/ 13417 w 14295440"/>
              <a:gd name="connsiteY59" fmla="*/ 7881033 h 13789506"/>
              <a:gd name="connsiteX60" fmla="*/ 28165 w 14295440"/>
              <a:gd name="connsiteY60" fmla="*/ 7897328 h 13789506"/>
              <a:gd name="connsiteX61" fmla="*/ 69875 w 14295440"/>
              <a:gd name="connsiteY61" fmla="*/ 7882995 h 13789506"/>
              <a:gd name="connsiteX62" fmla="*/ 63124 w 14295440"/>
              <a:gd name="connsiteY62" fmla="*/ 7935954 h 13789506"/>
              <a:gd name="connsiteX63" fmla="*/ 98084 w 14295440"/>
              <a:gd name="connsiteY63" fmla="*/ 7974577 h 13789506"/>
              <a:gd name="connsiteX64" fmla="*/ 133043 w 14295440"/>
              <a:gd name="connsiteY64" fmla="*/ 8013207 h 13789506"/>
              <a:gd name="connsiteX65" fmla="*/ 161251 w 14295440"/>
              <a:gd name="connsiteY65" fmla="*/ 8104797 h 13789506"/>
              <a:gd name="connsiteX66" fmla="*/ 196211 w 14295440"/>
              <a:gd name="connsiteY66" fmla="*/ 8143423 h 13789506"/>
              <a:gd name="connsiteX67" fmla="*/ 224420 w 14295440"/>
              <a:gd name="connsiteY67" fmla="*/ 8235009 h 13789506"/>
              <a:gd name="connsiteX68" fmla="*/ 266129 w 14295440"/>
              <a:gd name="connsiteY68" fmla="*/ 8220676 h 13789506"/>
              <a:gd name="connsiteX69" fmla="*/ 259379 w 14295440"/>
              <a:gd name="connsiteY69" fmla="*/ 8273635 h 13789506"/>
              <a:gd name="connsiteX70" fmla="*/ 294338 w 14295440"/>
              <a:gd name="connsiteY70" fmla="*/ 8312262 h 13789506"/>
              <a:gd name="connsiteX71" fmla="*/ 329297 w 14295440"/>
              <a:gd name="connsiteY71" fmla="*/ 8350890 h 13789506"/>
              <a:gd name="connsiteX72" fmla="*/ 245878 w 14295440"/>
              <a:gd name="connsiteY72" fmla="*/ 8379559 h 13789506"/>
              <a:gd name="connsiteX73" fmla="*/ 280837 w 14295440"/>
              <a:gd name="connsiteY73" fmla="*/ 8418184 h 13789506"/>
              <a:gd name="connsiteX74" fmla="*/ 274086 w 14295440"/>
              <a:gd name="connsiteY74" fmla="*/ 8471144 h 13789506"/>
              <a:gd name="connsiteX75" fmla="*/ 225626 w 14295440"/>
              <a:gd name="connsiteY75" fmla="*/ 8538441 h 13789506"/>
              <a:gd name="connsiteX76" fmla="*/ 267335 w 14295440"/>
              <a:gd name="connsiteY76" fmla="*/ 8524108 h 13789506"/>
              <a:gd name="connsiteX77" fmla="*/ 309044 w 14295440"/>
              <a:gd name="connsiteY77" fmla="*/ 8509774 h 13789506"/>
              <a:gd name="connsiteX78" fmla="*/ 350756 w 14295440"/>
              <a:gd name="connsiteY78" fmla="*/ 8495438 h 13789506"/>
              <a:gd name="connsiteX79" fmla="*/ 357507 w 14295440"/>
              <a:gd name="connsiteY79" fmla="*/ 8442478 h 13789506"/>
              <a:gd name="connsiteX80" fmla="*/ 412719 w 14295440"/>
              <a:gd name="connsiteY80" fmla="*/ 8322218 h 13789506"/>
              <a:gd name="connsiteX81" fmla="*/ 447677 w 14295440"/>
              <a:gd name="connsiteY81" fmla="*/ 8360848 h 13789506"/>
              <a:gd name="connsiteX82" fmla="*/ 482637 w 14295440"/>
              <a:gd name="connsiteY82" fmla="*/ 8399472 h 13789506"/>
              <a:gd name="connsiteX83" fmla="*/ 475887 w 14295440"/>
              <a:gd name="connsiteY83" fmla="*/ 8452434 h 13789506"/>
              <a:gd name="connsiteX84" fmla="*/ 517598 w 14295440"/>
              <a:gd name="connsiteY84" fmla="*/ 8438097 h 13789506"/>
              <a:gd name="connsiteX85" fmla="*/ 545804 w 14295440"/>
              <a:gd name="connsiteY85" fmla="*/ 8529686 h 13789506"/>
              <a:gd name="connsiteX86" fmla="*/ 539053 w 14295440"/>
              <a:gd name="connsiteY86" fmla="*/ 8582650 h 13789506"/>
              <a:gd name="connsiteX87" fmla="*/ 587514 w 14295440"/>
              <a:gd name="connsiteY87" fmla="*/ 8515353 h 13789506"/>
              <a:gd name="connsiteX88" fmla="*/ 622473 w 14295440"/>
              <a:gd name="connsiteY88" fmla="*/ 8553979 h 13789506"/>
              <a:gd name="connsiteX89" fmla="*/ 601016 w 14295440"/>
              <a:gd name="connsiteY89" fmla="*/ 8409430 h 13789506"/>
              <a:gd name="connsiteX90" fmla="*/ 537848 w 14295440"/>
              <a:gd name="connsiteY90" fmla="*/ 8279216 h 13789506"/>
              <a:gd name="connsiteX91" fmla="*/ 502888 w 14295440"/>
              <a:gd name="connsiteY91" fmla="*/ 8240592 h 13789506"/>
              <a:gd name="connsiteX92" fmla="*/ 509641 w 14295440"/>
              <a:gd name="connsiteY92" fmla="*/ 8187629 h 13789506"/>
              <a:gd name="connsiteX93" fmla="*/ 467928 w 14295440"/>
              <a:gd name="connsiteY93" fmla="*/ 8201965 h 13789506"/>
              <a:gd name="connsiteX94" fmla="*/ 439720 w 14295440"/>
              <a:gd name="connsiteY94" fmla="*/ 8110377 h 13789506"/>
              <a:gd name="connsiteX95" fmla="*/ 398010 w 14295440"/>
              <a:gd name="connsiteY95" fmla="*/ 8124711 h 13789506"/>
              <a:gd name="connsiteX96" fmla="*/ 404762 w 14295440"/>
              <a:gd name="connsiteY96" fmla="*/ 8071749 h 13789506"/>
              <a:gd name="connsiteX97" fmla="*/ 411511 w 14295440"/>
              <a:gd name="connsiteY97" fmla="*/ 8018789 h 13789506"/>
              <a:gd name="connsiteX98" fmla="*/ 446471 w 14295440"/>
              <a:gd name="connsiteY98" fmla="*/ 8057416 h 13789506"/>
              <a:gd name="connsiteX99" fmla="*/ 453222 w 14295440"/>
              <a:gd name="connsiteY99" fmla="*/ 8004452 h 13789506"/>
              <a:gd name="connsiteX100" fmla="*/ 383303 w 14295440"/>
              <a:gd name="connsiteY100" fmla="*/ 7927204 h 13789506"/>
              <a:gd name="connsiteX101" fmla="*/ 285174 w 14295440"/>
              <a:gd name="connsiteY101" fmla="*/ 7758361 h 13789506"/>
              <a:gd name="connsiteX102" fmla="*/ 250217 w 14295440"/>
              <a:gd name="connsiteY102" fmla="*/ 7719733 h 13789506"/>
              <a:gd name="connsiteX103" fmla="*/ 256968 w 14295440"/>
              <a:gd name="connsiteY103" fmla="*/ 7666772 h 13789506"/>
              <a:gd name="connsiteX104" fmla="*/ 215258 w 14295440"/>
              <a:gd name="connsiteY104" fmla="*/ 7681105 h 13789506"/>
              <a:gd name="connsiteX105" fmla="*/ 201754 w 14295440"/>
              <a:gd name="connsiteY105" fmla="*/ 7787029 h 13789506"/>
              <a:gd name="connsiteX106" fmla="*/ 160046 w 14295440"/>
              <a:gd name="connsiteY106" fmla="*/ 7801363 h 13789506"/>
              <a:gd name="connsiteX107" fmla="*/ 118336 w 14295440"/>
              <a:gd name="connsiteY107" fmla="*/ 7815696 h 13789506"/>
              <a:gd name="connsiteX108" fmla="*/ 125086 w 14295440"/>
              <a:gd name="connsiteY108" fmla="*/ 7762739 h 13789506"/>
              <a:gd name="connsiteX109" fmla="*/ 173548 w 14295440"/>
              <a:gd name="connsiteY109" fmla="*/ 7695440 h 13789506"/>
              <a:gd name="connsiteX110" fmla="*/ 222006 w 14295440"/>
              <a:gd name="connsiteY110" fmla="*/ 7628149 h 13789506"/>
              <a:gd name="connsiteX111" fmla="*/ 187050 w 14295440"/>
              <a:gd name="connsiteY111" fmla="*/ 7589519 h 13789506"/>
              <a:gd name="connsiteX112" fmla="*/ 235509 w 14295440"/>
              <a:gd name="connsiteY112" fmla="*/ 7522226 h 13789506"/>
              <a:gd name="connsiteX113" fmla="*/ 228758 w 14295440"/>
              <a:gd name="connsiteY113" fmla="*/ 7575185 h 13789506"/>
              <a:gd name="connsiteX114" fmla="*/ 270470 w 14295440"/>
              <a:gd name="connsiteY114" fmla="*/ 7560849 h 13789506"/>
              <a:gd name="connsiteX115" fmla="*/ 277221 w 14295440"/>
              <a:gd name="connsiteY115" fmla="*/ 7507889 h 13789506"/>
              <a:gd name="connsiteX116" fmla="*/ 242260 w 14295440"/>
              <a:gd name="connsiteY116" fmla="*/ 7469262 h 13789506"/>
              <a:gd name="connsiteX117" fmla="*/ 249011 w 14295440"/>
              <a:gd name="connsiteY117" fmla="*/ 7416303 h 13789506"/>
              <a:gd name="connsiteX118" fmla="*/ 214052 w 14295440"/>
              <a:gd name="connsiteY118" fmla="*/ 7377673 h 13789506"/>
              <a:gd name="connsiteX119" fmla="*/ 220802 w 14295440"/>
              <a:gd name="connsiteY119" fmla="*/ 7324717 h 13789506"/>
              <a:gd name="connsiteX120" fmla="*/ 172342 w 14295440"/>
              <a:gd name="connsiteY120" fmla="*/ 7392008 h 13789506"/>
              <a:gd name="connsiteX121" fmla="*/ 179093 w 14295440"/>
              <a:gd name="connsiteY121" fmla="*/ 7339050 h 13789506"/>
              <a:gd name="connsiteX122" fmla="*/ 137380 w 14295440"/>
              <a:gd name="connsiteY122" fmla="*/ 7353385 h 13789506"/>
              <a:gd name="connsiteX123" fmla="*/ 102422 w 14295440"/>
              <a:gd name="connsiteY123" fmla="*/ 7314757 h 13789506"/>
              <a:gd name="connsiteX124" fmla="*/ 109173 w 14295440"/>
              <a:gd name="connsiteY124" fmla="*/ 7261796 h 13789506"/>
              <a:gd name="connsiteX125" fmla="*/ 157633 w 14295440"/>
              <a:gd name="connsiteY125" fmla="*/ 7194501 h 13789506"/>
              <a:gd name="connsiteX126" fmla="*/ 115924 w 14295440"/>
              <a:gd name="connsiteY126" fmla="*/ 7208834 h 13789506"/>
              <a:gd name="connsiteX127" fmla="*/ 164383 w 14295440"/>
              <a:gd name="connsiteY127" fmla="*/ 7141539 h 13789506"/>
              <a:gd name="connsiteX128" fmla="*/ 87715 w 14295440"/>
              <a:gd name="connsiteY128" fmla="*/ 7117250 h 13789506"/>
              <a:gd name="connsiteX129" fmla="*/ 94463 w 14295440"/>
              <a:gd name="connsiteY129" fmla="*/ 7064286 h 13789506"/>
              <a:gd name="connsiteX130" fmla="*/ 136175 w 14295440"/>
              <a:gd name="connsiteY130" fmla="*/ 7049951 h 13789506"/>
              <a:gd name="connsiteX131" fmla="*/ 149676 w 14295440"/>
              <a:gd name="connsiteY131" fmla="*/ 6944030 h 13789506"/>
              <a:gd name="connsiteX132" fmla="*/ 114717 w 14295440"/>
              <a:gd name="connsiteY132" fmla="*/ 6905401 h 13789506"/>
              <a:gd name="connsiteX133" fmla="*/ 121467 w 14295440"/>
              <a:gd name="connsiteY133" fmla="*/ 6852442 h 13789506"/>
              <a:gd name="connsiteX134" fmla="*/ 128217 w 14295440"/>
              <a:gd name="connsiteY134" fmla="*/ 6799482 h 13789506"/>
              <a:gd name="connsiteX135" fmla="*/ 86509 w 14295440"/>
              <a:gd name="connsiteY135" fmla="*/ 6813816 h 13789506"/>
              <a:gd name="connsiteX136" fmla="*/ 65051 w 14295440"/>
              <a:gd name="connsiteY136" fmla="*/ 6669267 h 13789506"/>
              <a:gd name="connsiteX137" fmla="*/ 71802 w 14295440"/>
              <a:gd name="connsiteY137" fmla="*/ 6616305 h 13789506"/>
              <a:gd name="connsiteX138" fmla="*/ 78553 w 14295440"/>
              <a:gd name="connsiteY138" fmla="*/ 6563342 h 13789506"/>
              <a:gd name="connsiteX139" fmla="*/ 85304 w 14295440"/>
              <a:gd name="connsiteY139" fmla="*/ 6510382 h 13789506"/>
              <a:gd name="connsiteX140" fmla="*/ 127013 w 14295440"/>
              <a:gd name="connsiteY140" fmla="*/ 6496047 h 13789506"/>
              <a:gd name="connsiteX141" fmla="*/ 126169 w 14295440"/>
              <a:gd name="connsiteY141" fmla="*/ 6502671 h 13789506"/>
              <a:gd name="connsiteX142" fmla="*/ 121105 w 14295440"/>
              <a:gd name="connsiteY142" fmla="*/ 6542390 h 13789506"/>
              <a:gd name="connsiteX143" fmla="*/ 120262 w 14295440"/>
              <a:gd name="connsiteY143" fmla="*/ 6549008 h 13789506"/>
              <a:gd name="connsiteX144" fmla="*/ 148470 w 14295440"/>
              <a:gd name="connsiteY144" fmla="*/ 6640600 h 13789506"/>
              <a:gd name="connsiteX145" fmla="*/ 161971 w 14295440"/>
              <a:gd name="connsiteY145" fmla="*/ 6534677 h 13789506"/>
              <a:gd name="connsiteX146" fmla="*/ 203683 w 14295440"/>
              <a:gd name="connsiteY146" fmla="*/ 6520340 h 13789506"/>
              <a:gd name="connsiteX147" fmla="*/ 195875 w 14295440"/>
              <a:gd name="connsiteY147" fmla="*/ 6581577 h 13789506"/>
              <a:gd name="connsiteX148" fmla="*/ 193028 w 14295440"/>
              <a:gd name="connsiteY148" fmla="*/ 6603921 h 13789506"/>
              <a:gd name="connsiteX149" fmla="*/ 192711 w 14295440"/>
              <a:gd name="connsiteY149" fmla="*/ 6606405 h 13789506"/>
              <a:gd name="connsiteX150" fmla="*/ 191867 w 14295440"/>
              <a:gd name="connsiteY150" fmla="*/ 6613025 h 13789506"/>
              <a:gd name="connsiteX151" fmla="*/ 190182 w 14295440"/>
              <a:gd name="connsiteY151" fmla="*/ 6626267 h 13789506"/>
              <a:gd name="connsiteX152" fmla="*/ 218388 w 14295440"/>
              <a:gd name="connsiteY152" fmla="*/ 6717850 h 13789506"/>
              <a:gd name="connsiteX153" fmla="*/ 169929 w 14295440"/>
              <a:gd name="connsiteY153" fmla="*/ 6785146 h 13789506"/>
              <a:gd name="connsiteX154" fmla="*/ 163178 w 14295440"/>
              <a:gd name="connsiteY154" fmla="*/ 6838107 h 13789506"/>
              <a:gd name="connsiteX155" fmla="*/ 204887 w 14295440"/>
              <a:gd name="connsiteY155" fmla="*/ 6823776 h 13789506"/>
              <a:gd name="connsiteX156" fmla="*/ 198137 w 14295440"/>
              <a:gd name="connsiteY156" fmla="*/ 6876733 h 13789506"/>
              <a:gd name="connsiteX157" fmla="*/ 246599 w 14295440"/>
              <a:gd name="connsiteY157" fmla="*/ 6809439 h 13789506"/>
              <a:gd name="connsiteX158" fmla="*/ 225139 w 14295440"/>
              <a:gd name="connsiteY158" fmla="*/ 6664889 h 13789506"/>
              <a:gd name="connsiteX159" fmla="*/ 266850 w 14295440"/>
              <a:gd name="connsiteY159" fmla="*/ 6650556 h 13789506"/>
              <a:gd name="connsiteX160" fmla="*/ 301810 w 14295440"/>
              <a:gd name="connsiteY160" fmla="*/ 6689182 h 13789506"/>
              <a:gd name="connsiteX161" fmla="*/ 308560 w 14295440"/>
              <a:gd name="connsiteY161" fmla="*/ 6636219 h 13789506"/>
              <a:gd name="connsiteX162" fmla="*/ 343520 w 14295440"/>
              <a:gd name="connsiteY162" fmla="*/ 6674847 h 13789506"/>
              <a:gd name="connsiteX163" fmla="*/ 371729 w 14295440"/>
              <a:gd name="connsiteY163" fmla="*/ 6766435 h 13789506"/>
              <a:gd name="connsiteX164" fmla="*/ 426937 w 14295440"/>
              <a:gd name="connsiteY164" fmla="*/ 6646182 h 13789506"/>
              <a:gd name="connsiteX165" fmla="*/ 420187 w 14295440"/>
              <a:gd name="connsiteY165" fmla="*/ 6699142 h 13789506"/>
              <a:gd name="connsiteX166" fmla="*/ 455147 w 14295440"/>
              <a:gd name="connsiteY166" fmla="*/ 6737768 h 13789506"/>
              <a:gd name="connsiteX167" fmla="*/ 503610 w 14295440"/>
              <a:gd name="connsiteY167" fmla="*/ 6670472 h 13789506"/>
              <a:gd name="connsiteX168" fmla="*/ 475400 w 14295440"/>
              <a:gd name="connsiteY168" fmla="*/ 6578882 h 13789506"/>
              <a:gd name="connsiteX169" fmla="*/ 517109 w 14295440"/>
              <a:gd name="connsiteY169" fmla="*/ 6564548 h 13789506"/>
              <a:gd name="connsiteX170" fmla="*/ 523858 w 14295440"/>
              <a:gd name="connsiteY170" fmla="*/ 6511590 h 13789506"/>
              <a:gd name="connsiteX171" fmla="*/ 495652 w 14295440"/>
              <a:gd name="connsiteY171" fmla="*/ 6419999 h 13789506"/>
              <a:gd name="connsiteX172" fmla="*/ 509152 w 14295440"/>
              <a:gd name="connsiteY172" fmla="*/ 6314078 h 13789506"/>
              <a:gd name="connsiteX173" fmla="*/ 495049 w 14295440"/>
              <a:gd name="connsiteY173" fmla="*/ 6268283 h 13789506"/>
              <a:gd name="connsiteX174" fmla="*/ 495158 w 14295440"/>
              <a:gd name="connsiteY174" fmla="*/ 6251787 h 13789506"/>
              <a:gd name="connsiteX175" fmla="*/ 517463 w 14295440"/>
              <a:gd name="connsiteY175" fmla="*/ 6297772 h 13789506"/>
              <a:gd name="connsiteX176" fmla="*/ 544111 w 14295440"/>
              <a:gd name="connsiteY176" fmla="*/ 6352708 h 13789506"/>
              <a:gd name="connsiteX177" fmla="*/ 579071 w 14295440"/>
              <a:gd name="connsiteY177" fmla="*/ 6391332 h 13789506"/>
              <a:gd name="connsiteX178" fmla="*/ 565570 w 14295440"/>
              <a:gd name="connsiteY178" fmla="*/ 6497255 h 13789506"/>
              <a:gd name="connsiteX179" fmla="*/ 648988 w 14295440"/>
              <a:gd name="connsiteY179" fmla="*/ 6468589 h 13789506"/>
              <a:gd name="connsiteX180" fmla="*/ 690700 w 14295440"/>
              <a:gd name="connsiteY180" fmla="*/ 6454250 h 13789506"/>
              <a:gd name="connsiteX181" fmla="*/ 732411 w 14295440"/>
              <a:gd name="connsiteY181" fmla="*/ 6439919 h 13789506"/>
              <a:gd name="connsiteX182" fmla="*/ 697452 w 14295440"/>
              <a:gd name="connsiteY182" fmla="*/ 6401288 h 13789506"/>
              <a:gd name="connsiteX183" fmla="*/ 779666 w 14295440"/>
              <a:gd name="connsiteY183" fmla="*/ 6069188 h 13789506"/>
              <a:gd name="connsiteX184" fmla="*/ 744705 w 14295440"/>
              <a:gd name="connsiteY184" fmla="*/ 6030561 h 13789506"/>
              <a:gd name="connsiteX185" fmla="*/ 751457 w 14295440"/>
              <a:gd name="connsiteY185" fmla="*/ 5977600 h 13789506"/>
              <a:gd name="connsiteX186" fmla="*/ 793167 w 14295440"/>
              <a:gd name="connsiteY186" fmla="*/ 5963267 h 13789506"/>
              <a:gd name="connsiteX187" fmla="*/ 821377 w 14295440"/>
              <a:gd name="connsiteY187" fmla="*/ 6054855 h 13789506"/>
              <a:gd name="connsiteX188" fmla="*/ 869834 w 14295440"/>
              <a:gd name="connsiteY188" fmla="*/ 5987563 h 13789506"/>
              <a:gd name="connsiteX189" fmla="*/ 863084 w 14295440"/>
              <a:gd name="connsiteY189" fmla="*/ 6040521 h 13789506"/>
              <a:gd name="connsiteX190" fmla="*/ 911544 w 14295440"/>
              <a:gd name="connsiteY190" fmla="*/ 5973226 h 13789506"/>
              <a:gd name="connsiteX191" fmla="*/ 918296 w 14295440"/>
              <a:gd name="connsiteY191" fmla="*/ 5920265 h 13789506"/>
              <a:gd name="connsiteX192" fmla="*/ 925047 w 14295440"/>
              <a:gd name="connsiteY192" fmla="*/ 5867303 h 13789506"/>
              <a:gd name="connsiteX193" fmla="*/ 925889 w 14295440"/>
              <a:gd name="connsiteY193" fmla="*/ 5860681 h 13789506"/>
              <a:gd name="connsiteX194" fmla="*/ 930953 w 14295440"/>
              <a:gd name="connsiteY194" fmla="*/ 5820961 h 13789506"/>
              <a:gd name="connsiteX195" fmla="*/ 931797 w 14295440"/>
              <a:gd name="connsiteY195" fmla="*/ 5814342 h 13789506"/>
              <a:gd name="connsiteX196" fmla="*/ 917089 w 14295440"/>
              <a:gd name="connsiteY196" fmla="*/ 5616835 h 13789506"/>
              <a:gd name="connsiteX197" fmla="*/ 882132 w 14295440"/>
              <a:gd name="connsiteY197" fmla="*/ 5578205 h 13789506"/>
              <a:gd name="connsiteX198" fmla="*/ 875381 w 14295440"/>
              <a:gd name="connsiteY198" fmla="*/ 5631166 h 13789506"/>
              <a:gd name="connsiteX199" fmla="*/ 868631 w 14295440"/>
              <a:gd name="connsiteY199" fmla="*/ 5684126 h 13789506"/>
              <a:gd name="connsiteX200" fmla="*/ 855128 w 14295440"/>
              <a:gd name="connsiteY200" fmla="*/ 5790050 h 13789506"/>
              <a:gd name="connsiteX201" fmla="*/ 813420 w 14295440"/>
              <a:gd name="connsiteY201" fmla="*/ 5804385 h 13789506"/>
              <a:gd name="connsiteX202" fmla="*/ 778460 w 14295440"/>
              <a:gd name="connsiteY202" fmla="*/ 5765758 h 13789506"/>
              <a:gd name="connsiteX203" fmla="*/ 826920 w 14295440"/>
              <a:gd name="connsiteY203" fmla="*/ 5698461 h 13789506"/>
              <a:gd name="connsiteX204" fmla="*/ 791960 w 14295440"/>
              <a:gd name="connsiteY204" fmla="*/ 5659837 h 13789506"/>
              <a:gd name="connsiteX205" fmla="*/ 757001 w 14295440"/>
              <a:gd name="connsiteY205" fmla="*/ 5621208 h 13789506"/>
              <a:gd name="connsiteX206" fmla="*/ 763752 w 14295440"/>
              <a:gd name="connsiteY206" fmla="*/ 5568245 h 13789506"/>
              <a:gd name="connsiteX207" fmla="*/ 728792 w 14295440"/>
              <a:gd name="connsiteY207" fmla="*/ 5529623 h 13789506"/>
              <a:gd name="connsiteX208" fmla="*/ 693832 w 14295440"/>
              <a:gd name="connsiteY208" fmla="*/ 5490994 h 13789506"/>
              <a:gd name="connsiteX209" fmla="*/ 742294 w 14295440"/>
              <a:gd name="connsiteY209" fmla="*/ 5423699 h 13789506"/>
              <a:gd name="connsiteX210" fmla="*/ 707333 w 14295440"/>
              <a:gd name="connsiteY210" fmla="*/ 5385073 h 13789506"/>
              <a:gd name="connsiteX211" fmla="*/ 679122 w 14295440"/>
              <a:gd name="connsiteY211" fmla="*/ 5293489 h 13789506"/>
              <a:gd name="connsiteX212" fmla="*/ 685875 w 14295440"/>
              <a:gd name="connsiteY212" fmla="*/ 5240523 h 13789506"/>
              <a:gd name="connsiteX213" fmla="*/ 692627 w 14295440"/>
              <a:gd name="connsiteY213" fmla="*/ 5187564 h 13789506"/>
              <a:gd name="connsiteX214" fmla="*/ 657667 w 14295440"/>
              <a:gd name="connsiteY214" fmla="*/ 5148933 h 13789506"/>
              <a:gd name="connsiteX215" fmla="*/ 622705 w 14295440"/>
              <a:gd name="connsiteY215" fmla="*/ 5110313 h 13789506"/>
              <a:gd name="connsiteX216" fmla="*/ 636208 w 14295440"/>
              <a:gd name="connsiteY216" fmla="*/ 5004388 h 13789506"/>
              <a:gd name="connsiteX217" fmla="*/ 594499 w 14295440"/>
              <a:gd name="connsiteY217" fmla="*/ 5018723 h 13789506"/>
              <a:gd name="connsiteX218" fmla="*/ 601250 w 14295440"/>
              <a:gd name="connsiteY218" fmla="*/ 4965760 h 13789506"/>
              <a:gd name="connsiteX219" fmla="*/ 566291 w 14295440"/>
              <a:gd name="connsiteY219" fmla="*/ 4927136 h 13789506"/>
              <a:gd name="connsiteX220" fmla="*/ 579792 w 14295440"/>
              <a:gd name="connsiteY220" fmla="*/ 4821215 h 13789506"/>
              <a:gd name="connsiteX221" fmla="*/ 538083 w 14295440"/>
              <a:gd name="connsiteY221" fmla="*/ 4835546 h 13789506"/>
              <a:gd name="connsiteX222" fmla="*/ 544832 w 14295440"/>
              <a:gd name="connsiteY222" fmla="*/ 4782586 h 13789506"/>
              <a:gd name="connsiteX223" fmla="*/ 551584 w 14295440"/>
              <a:gd name="connsiteY223" fmla="*/ 4729625 h 13789506"/>
              <a:gd name="connsiteX224" fmla="*/ 558334 w 14295440"/>
              <a:gd name="connsiteY224" fmla="*/ 4676666 h 13789506"/>
              <a:gd name="connsiteX225" fmla="*/ 565085 w 14295440"/>
              <a:gd name="connsiteY225" fmla="*/ 4623701 h 13789506"/>
              <a:gd name="connsiteX226" fmla="*/ 530124 w 14295440"/>
              <a:gd name="connsiteY226" fmla="*/ 4585079 h 13789506"/>
              <a:gd name="connsiteX227" fmla="*/ 578586 w 14295440"/>
              <a:gd name="connsiteY227" fmla="*/ 4517783 h 13789506"/>
              <a:gd name="connsiteX228" fmla="*/ 536875 w 14295440"/>
              <a:gd name="connsiteY228" fmla="*/ 4532116 h 13789506"/>
              <a:gd name="connsiteX229" fmla="*/ 543626 w 14295440"/>
              <a:gd name="connsiteY229" fmla="*/ 4479156 h 13789506"/>
              <a:gd name="connsiteX230" fmla="*/ 495164 w 14295440"/>
              <a:gd name="connsiteY230" fmla="*/ 4546452 h 13789506"/>
              <a:gd name="connsiteX231" fmla="*/ 508665 w 14295440"/>
              <a:gd name="connsiteY231" fmla="*/ 4440527 h 13789506"/>
              <a:gd name="connsiteX232" fmla="*/ 473706 w 14295440"/>
              <a:gd name="connsiteY232" fmla="*/ 4401904 h 13789506"/>
              <a:gd name="connsiteX233" fmla="*/ 480457 w 14295440"/>
              <a:gd name="connsiteY233" fmla="*/ 4348941 h 13789506"/>
              <a:gd name="connsiteX234" fmla="*/ 487208 w 14295440"/>
              <a:gd name="connsiteY234" fmla="*/ 4295979 h 13789506"/>
              <a:gd name="connsiteX235" fmla="*/ 452249 w 14295440"/>
              <a:gd name="connsiteY235" fmla="*/ 4257354 h 13789506"/>
              <a:gd name="connsiteX236" fmla="*/ 417288 w 14295440"/>
              <a:gd name="connsiteY236" fmla="*/ 4218727 h 13789506"/>
              <a:gd name="connsiteX237" fmla="*/ 465750 w 14295440"/>
              <a:gd name="connsiteY237" fmla="*/ 4151433 h 13789506"/>
              <a:gd name="connsiteX238" fmla="*/ 424040 w 14295440"/>
              <a:gd name="connsiteY238" fmla="*/ 4165764 h 13789506"/>
              <a:gd name="connsiteX239" fmla="*/ 389081 w 14295440"/>
              <a:gd name="connsiteY239" fmla="*/ 4127141 h 13789506"/>
              <a:gd name="connsiteX240" fmla="*/ 402583 w 14295440"/>
              <a:gd name="connsiteY240" fmla="*/ 4021215 h 13789506"/>
              <a:gd name="connsiteX241" fmla="*/ 367624 w 14295440"/>
              <a:gd name="connsiteY241" fmla="*/ 3982588 h 13789506"/>
              <a:gd name="connsiteX242" fmla="*/ 374375 w 14295440"/>
              <a:gd name="connsiteY242" fmla="*/ 3929629 h 13789506"/>
              <a:gd name="connsiteX243" fmla="*/ 381125 w 14295440"/>
              <a:gd name="connsiteY243" fmla="*/ 3876670 h 13789506"/>
              <a:gd name="connsiteX244" fmla="*/ 346165 w 14295440"/>
              <a:gd name="connsiteY244" fmla="*/ 3838042 h 13789506"/>
              <a:gd name="connsiteX245" fmla="*/ 394626 w 14295440"/>
              <a:gd name="connsiteY245" fmla="*/ 3770747 h 13789506"/>
              <a:gd name="connsiteX246" fmla="*/ 317956 w 14295440"/>
              <a:gd name="connsiteY246" fmla="*/ 3746453 h 13789506"/>
              <a:gd name="connsiteX247" fmla="*/ 359666 w 14295440"/>
              <a:gd name="connsiteY247" fmla="*/ 3732119 h 13789506"/>
              <a:gd name="connsiteX248" fmla="*/ 401377 w 14295440"/>
              <a:gd name="connsiteY248" fmla="*/ 3717786 h 13789506"/>
              <a:gd name="connsiteX249" fmla="*/ 408127 w 14295440"/>
              <a:gd name="connsiteY249" fmla="*/ 3664825 h 13789506"/>
              <a:gd name="connsiteX250" fmla="*/ 414879 w 14295440"/>
              <a:gd name="connsiteY250" fmla="*/ 3611864 h 13789506"/>
              <a:gd name="connsiteX251" fmla="*/ 366416 w 14295440"/>
              <a:gd name="connsiteY251" fmla="*/ 3679160 h 13789506"/>
              <a:gd name="connsiteX252" fmla="*/ 268288 w 14295440"/>
              <a:gd name="connsiteY252" fmla="*/ 3510319 h 13789506"/>
              <a:gd name="connsiteX253" fmla="*/ 281790 w 14295440"/>
              <a:gd name="connsiteY253" fmla="*/ 3404396 h 13789506"/>
              <a:gd name="connsiteX254" fmla="*/ 246832 w 14295440"/>
              <a:gd name="connsiteY254" fmla="*/ 3365769 h 13789506"/>
              <a:gd name="connsiteX255" fmla="*/ 295291 w 14295440"/>
              <a:gd name="connsiteY255" fmla="*/ 3298474 h 13789506"/>
              <a:gd name="connsiteX256" fmla="*/ 260333 w 14295440"/>
              <a:gd name="connsiteY256" fmla="*/ 3259848 h 13789506"/>
              <a:gd name="connsiteX257" fmla="*/ 273834 w 14295440"/>
              <a:gd name="connsiteY257" fmla="*/ 3153926 h 13789506"/>
              <a:gd name="connsiteX258" fmla="*/ 238875 w 14295440"/>
              <a:gd name="connsiteY258" fmla="*/ 3115297 h 13789506"/>
              <a:gd name="connsiteX259" fmla="*/ 245624 w 14295440"/>
              <a:gd name="connsiteY259" fmla="*/ 3062339 h 13789506"/>
              <a:gd name="connsiteX260" fmla="*/ 210665 w 14295440"/>
              <a:gd name="connsiteY260" fmla="*/ 3023710 h 13789506"/>
              <a:gd name="connsiteX261" fmla="*/ 182457 w 14295440"/>
              <a:gd name="connsiteY261" fmla="*/ 2932122 h 13789506"/>
              <a:gd name="connsiteX262" fmla="*/ 154246 w 14295440"/>
              <a:gd name="connsiteY262" fmla="*/ 2840536 h 13789506"/>
              <a:gd name="connsiteX263" fmla="*/ 195957 w 14295440"/>
              <a:gd name="connsiteY263" fmla="*/ 2826203 h 13789506"/>
              <a:gd name="connsiteX264" fmla="*/ 237668 w 14295440"/>
              <a:gd name="connsiteY264" fmla="*/ 2811867 h 13789506"/>
              <a:gd name="connsiteX265" fmla="*/ 251171 w 14295440"/>
              <a:gd name="connsiteY265" fmla="*/ 2705943 h 13789506"/>
              <a:gd name="connsiteX266" fmla="*/ 292879 w 14295440"/>
              <a:gd name="connsiteY266" fmla="*/ 2691612 h 13789506"/>
              <a:gd name="connsiteX267" fmla="*/ 327840 w 14295440"/>
              <a:gd name="connsiteY267" fmla="*/ 2730235 h 13789506"/>
              <a:gd name="connsiteX268" fmla="*/ 362798 w 14295440"/>
              <a:gd name="connsiteY268" fmla="*/ 2768863 h 13789506"/>
              <a:gd name="connsiteX269" fmla="*/ 404509 w 14295440"/>
              <a:gd name="connsiteY269" fmla="*/ 2754527 h 13789506"/>
              <a:gd name="connsiteX270" fmla="*/ 446220 w 14295440"/>
              <a:gd name="connsiteY270" fmla="*/ 2740195 h 13789506"/>
              <a:gd name="connsiteX271" fmla="*/ 432719 w 14295440"/>
              <a:gd name="connsiteY271" fmla="*/ 2846114 h 13789506"/>
              <a:gd name="connsiteX272" fmla="*/ 481177 w 14295440"/>
              <a:gd name="connsiteY272" fmla="*/ 2778824 h 13789506"/>
              <a:gd name="connsiteX273" fmla="*/ 529638 w 14295440"/>
              <a:gd name="connsiteY273" fmla="*/ 2711528 h 13789506"/>
              <a:gd name="connsiteX274" fmla="*/ 541348 w 14295440"/>
              <a:gd name="connsiteY274" fmla="*/ 2619671 h 13789506"/>
              <a:gd name="connsiteX275" fmla="*/ 543141 w 14295440"/>
              <a:gd name="connsiteY275" fmla="*/ 2605603 h 13789506"/>
              <a:gd name="connsiteX276" fmla="*/ 556641 w 14295440"/>
              <a:gd name="connsiteY276" fmla="*/ 2499683 h 13789506"/>
              <a:gd name="connsiteX277" fmla="*/ 598350 w 14295440"/>
              <a:gd name="connsiteY277" fmla="*/ 2485349 h 13789506"/>
              <a:gd name="connsiteX278" fmla="*/ 633310 w 14295440"/>
              <a:gd name="connsiteY278" fmla="*/ 2523974 h 13789506"/>
              <a:gd name="connsiteX279" fmla="*/ 605104 w 14295440"/>
              <a:gd name="connsiteY279" fmla="*/ 2432385 h 13789506"/>
              <a:gd name="connsiteX280" fmla="*/ 583645 w 14295440"/>
              <a:gd name="connsiteY280" fmla="*/ 2287840 h 13789506"/>
              <a:gd name="connsiteX281" fmla="*/ 548686 w 14295440"/>
              <a:gd name="connsiteY281" fmla="*/ 2249211 h 13789506"/>
              <a:gd name="connsiteX282" fmla="*/ 555435 w 14295440"/>
              <a:gd name="connsiteY282" fmla="*/ 2196249 h 13789506"/>
              <a:gd name="connsiteX283" fmla="*/ 597146 w 14295440"/>
              <a:gd name="connsiteY283" fmla="*/ 2181914 h 13789506"/>
              <a:gd name="connsiteX284" fmla="*/ 603897 w 14295440"/>
              <a:gd name="connsiteY284" fmla="*/ 2128953 h 13789506"/>
              <a:gd name="connsiteX285" fmla="*/ 652356 w 14295440"/>
              <a:gd name="connsiteY285" fmla="*/ 2061660 h 13789506"/>
              <a:gd name="connsiteX286" fmla="*/ 687315 w 14295440"/>
              <a:gd name="connsiteY286" fmla="*/ 2100286 h 13789506"/>
              <a:gd name="connsiteX287" fmla="*/ 673814 w 14295440"/>
              <a:gd name="connsiteY287" fmla="*/ 2206206 h 13789506"/>
              <a:gd name="connsiteX288" fmla="*/ 708772 w 14295440"/>
              <a:gd name="connsiteY288" fmla="*/ 2244836 h 13789506"/>
              <a:gd name="connsiteX289" fmla="*/ 702021 w 14295440"/>
              <a:gd name="connsiteY289" fmla="*/ 2297795 h 13789506"/>
              <a:gd name="connsiteX290" fmla="*/ 695271 w 14295440"/>
              <a:gd name="connsiteY290" fmla="*/ 2350759 h 13789506"/>
              <a:gd name="connsiteX291" fmla="*/ 730231 w 14295440"/>
              <a:gd name="connsiteY291" fmla="*/ 2389383 h 13789506"/>
              <a:gd name="connsiteX292" fmla="*/ 736981 w 14295440"/>
              <a:gd name="connsiteY292" fmla="*/ 2336423 h 13789506"/>
              <a:gd name="connsiteX293" fmla="*/ 785442 w 14295440"/>
              <a:gd name="connsiteY293" fmla="*/ 2269128 h 13789506"/>
              <a:gd name="connsiteX294" fmla="*/ 778692 w 14295440"/>
              <a:gd name="connsiteY294" fmla="*/ 2322088 h 13789506"/>
              <a:gd name="connsiteX295" fmla="*/ 827152 w 14295440"/>
              <a:gd name="connsiteY295" fmla="*/ 2254793 h 13789506"/>
              <a:gd name="connsiteX296" fmla="*/ 813651 w 14295440"/>
              <a:gd name="connsiteY296" fmla="*/ 2360716 h 13789506"/>
              <a:gd name="connsiteX297" fmla="*/ 848610 w 14295440"/>
              <a:gd name="connsiteY297" fmla="*/ 2399341 h 13789506"/>
              <a:gd name="connsiteX298" fmla="*/ 903822 w 14295440"/>
              <a:gd name="connsiteY298" fmla="*/ 2279088 h 13789506"/>
              <a:gd name="connsiteX299" fmla="*/ 952283 w 14295440"/>
              <a:gd name="connsiteY299" fmla="*/ 2211788 h 13789506"/>
              <a:gd name="connsiteX300" fmla="*/ 917322 w 14295440"/>
              <a:gd name="connsiteY300" fmla="*/ 2173165 h 13789506"/>
              <a:gd name="connsiteX301" fmla="*/ 924074 w 14295440"/>
              <a:gd name="connsiteY301" fmla="*/ 2120201 h 13789506"/>
              <a:gd name="connsiteX302" fmla="*/ 930825 w 14295440"/>
              <a:gd name="connsiteY302" fmla="*/ 2067238 h 13789506"/>
              <a:gd name="connsiteX303" fmla="*/ 972536 w 14295440"/>
              <a:gd name="connsiteY303" fmla="*/ 2052905 h 13789506"/>
              <a:gd name="connsiteX304" fmla="*/ 965784 w 14295440"/>
              <a:gd name="connsiteY304" fmla="*/ 2105868 h 13789506"/>
              <a:gd name="connsiteX305" fmla="*/ 1000742 w 14295440"/>
              <a:gd name="connsiteY305" fmla="*/ 2144493 h 13789506"/>
              <a:gd name="connsiteX306" fmla="*/ 1007493 w 14295440"/>
              <a:gd name="connsiteY306" fmla="*/ 2091533 h 13789506"/>
              <a:gd name="connsiteX307" fmla="*/ 1014895 w 14295440"/>
              <a:gd name="connsiteY307" fmla="*/ 2038347 h 13789506"/>
              <a:gd name="connsiteX308" fmla="*/ 1014244 w 14295440"/>
              <a:gd name="connsiteY308" fmla="*/ 2038571 h 13789506"/>
              <a:gd name="connsiteX309" fmla="*/ 1015590 w 14295440"/>
              <a:gd name="connsiteY309" fmla="*/ 2036704 h 13789506"/>
              <a:gd name="connsiteX310" fmla="*/ 1021146 w 14295440"/>
              <a:gd name="connsiteY310" fmla="*/ 2023541 h 13789506"/>
              <a:gd name="connsiteX311" fmla="*/ 1024564 w 14295440"/>
              <a:gd name="connsiteY311" fmla="*/ 2024239 h 13789506"/>
              <a:gd name="connsiteX312" fmla="*/ 1042260 w 14295440"/>
              <a:gd name="connsiteY312" fmla="*/ 1999667 h 13789506"/>
              <a:gd name="connsiteX313" fmla="*/ 1062704 w 14295440"/>
              <a:gd name="connsiteY313" fmla="*/ 1971276 h 13789506"/>
              <a:gd name="connsiteX314" fmla="*/ 1076206 w 14295440"/>
              <a:gd name="connsiteY314" fmla="*/ 1865353 h 13789506"/>
              <a:gd name="connsiteX315" fmla="*/ 1027744 w 14295440"/>
              <a:gd name="connsiteY315" fmla="*/ 1932650 h 13789506"/>
              <a:gd name="connsiteX316" fmla="*/ 1034495 w 14295440"/>
              <a:gd name="connsiteY316" fmla="*/ 1879689 h 13789506"/>
              <a:gd name="connsiteX317" fmla="*/ 1041246 w 14295440"/>
              <a:gd name="connsiteY317" fmla="*/ 1826730 h 13789506"/>
              <a:gd name="connsiteX318" fmla="*/ 1006289 w 14295440"/>
              <a:gd name="connsiteY318" fmla="*/ 1788104 h 13789506"/>
              <a:gd name="connsiteX319" fmla="*/ 1033291 w 14295440"/>
              <a:gd name="connsiteY319" fmla="*/ 1576255 h 13789506"/>
              <a:gd name="connsiteX320" fmla="*/ 991580 w 14295440"/>
              <a:gd name="connsiteY320" fmla="*/ 1590591 h 13789506"/>
              <a:gd name="connsiteX321" fmla="*/ 998330 w 14295440"/>
              <a:gd name="connsiteY321" fmla="*/ 1537631 h 13789506"/>
              <a:gd name="connsiteX322" fmla="*/ 1011832 w 14295440"/>
              <a:gd name="connsiteY322" fmla="*/ 1431709 h 13789506"/>
              <a:gd name="connsiteX323" fmla="*/ 983624 w 14295440"/>
              <a:gd name="connsiteY323" fmla="*/ 1340119 h 13789506"/>
              <a:gd name="connsiteX324" fmla="*/ 1032084 w 14295440"/>
              <a:gd name="connsiteY324" fmla="*/ 1272824 h 13789506"/>
              <a:gd name="connsiteX325" fmla="*/ 1038835 w 14295440"/>
              <a:gd name="connsiteY325" fmla="*/ 1219864 h 13789506"/>
              <a:gd name="connsiteX326" fmla="*/ 1017377 w 14295440"/>
              <a:gd name="connsiteY326" fmla="*/ 1075317 h 13789506"/>
              <a:gd name="connsiteX327" fmla="*/ 1003877 w 14295440"/>
              <a:gd name="connsiteY327" fmla="*/ 1181236 h 13789506"/>
              <a:gd name="connsiteX328" fmla="*/ 927206 w 14295440"/>
              <a:gd name="connsiteY328" fmla="*/ 1156945 h 13789506"/>
              <a:gd name="connsiteX329" fmla="*/ 898997 w 14295440"/>
              <a:gd name="connsiteY329" fmla="*/ 1065356 h 13789506"/>
              <a:gd name="connsiteX330" fmla="*/ 857285 w 14295440"/>
              <a:gd name="connsiteY330" fmla="*/ 1079691 h 13789506"/>
              <a:gd name="connsiteX331" fmla="*/ 864035 w 14295440"/>
              <a:gd name="connsiteY331" fmla="*/ 1026734 h 13789506"/>
              <a:gd name="connsiteX332" fmla="*/ 870788 w 14295440"/>
              <a:gd name="connsiteY332" fmla="*/ 973772 h 13789506"/>
              <a:gd name="connsiteX333" fmla="*/ 822329 w 14295440"/>
              <a:gd name="connsiteY333" fmla="*/ 1041066 h 13789506"/>
              <a:gd name="connsiteX334" fmla="*/ 738909 w 14295440"/>
              <a:gd name="connsiteY334" fmla="*/ 1069737 h 13789506"/>
              <a:gd name="connsiteX335" fmla="*/ 752410 w 14295440"/>
              <a:gd name="connsiteY335" fmla="*/ 963813 h 13789506"/>
              <a:gd name="connsiteX336" fmla="*/ 759162 w 14295440"/>
              <a:gd name="connsiteY336" fmla="*/ 910850 h 13789506"/>
              <a:gd name="connsiteX337" fmla="*/ 765913 w 14295440"/>
              <a:gd name="connsiteY337" fmla="*/ 857888 h 13789506"/>
              <a:gd name="connsiteX338" fmla="*/ 807621 w 14295440"/>
              <a:gd name="connsiteY338" fmla="*/ 843554 h 13789506"/>
              <a:gd name="connsiteX339" fmla="*/ 816482 w 14295440"/>
              <a:gd name="connsiteY339" fmla="*/ 774045 h 13789506"/>
              <a:gd name="connsiteX340" fmla="*/ 827873 w 14295440"/>
              <a:gd name="connsiteY340" fmla="*/ 684675 h 13789506"/>
              <a:gd name="connsiteX341" fmla="*/ 786163 w 14295440"/>
              <a:gd name="connsiteY341" fmla="*/ 699006 h 13789506"/>
              <a:gd name="connsiteX342" fmla="*/ 834624 w 14295440"/>
              <a:gd name="connsiteY342" fmla="*/ 631711 h 13789506"/>
              <a:gd name="connsiteX343" fmla="*/ 792915 w 14295440"/>
              <a:gd name="connsiteY343" fmla="*/ 646047 h 13789506"/>
              <a:gd name="connsiteX344" fmla="*/ 799665 w 14295440"/>
              <a:gd name="connsiteY344" fmla="*/ 593085 h 13789506"/>
              <a:gd name="connsiteX345" fmla="*/ 848124 w 14295440"/>
              <a:gd name="connsiteY345" fmla="*/ 525791 h 13789506"/>
              <a:gd name="connsiteX346" fmla="*/ 854876 w 14295440"/>
              <a:gd name="connsiteY346" fmla="*/ 472828 h 13789506"/>
              <a:gd name="connsiteX347" fmla="*/ 806416 w 14295440"/>
              <a:gd name="connsiteY347" fmla="*/ 540125 h 13789506"/>
              <a:gd name="connsiteX348" fmla="*/ 813166 w 14295440"/>
              <a:gd name="connsiteY348" fmla="*/ 487163 h 13789506"/>
              <a:gd name="connsiteX349" fmla="*/ 778206 w 14295440"/>
              <a:gd name="connsiteY349" fmla="*/ 448534 h 13789506"/>
              <a:gd name="connsiteX350" fmla="*/ 819917 w 14295440"/>
              <a:gd name="connsiteY350" fmla="*/ 434202 h 13789506"/>
              <a:gd name="connsiteX351" fmla="*/ 826668 w 14295440"/>
              <a:gd name="connsiteY351" fmla="*/ 381240 h 13789506"/>
              <a:gd name="connsiteX352" fmla="*/ 784957 w 14295440"/>
              <a:gd name="connsiteY352" fmla="*/ 395576 h 13789506"/>
              <a:gd name="connsiteX353" fmla="*/ 791707 w 14295440"/>
              <a:gd name="connsiteY353" fmla="*/ 342614 h 13789506"/>
              <a:gd name="connsiteX354" fmla="*/ 840169 w 14295440"/>
              <a:gd name="connsiteY354" fmla="*/ 275320 h 13789506"/>
              <a:gd name="connsiteX355" fmla="*/ 860421 w 14295440"/>
              <a:gd name="connsiteY355" fmla="*/ 116436 h 13789506"/>
              <a:gd name="connsiteX356" fmla="*/ 805209 w 14295440"/>
              <a:gd name="connsiteY356" fmla="*/ 236694 h 13789506"/>
              <a:gd name="connsiteX357" fmla="*/ 811958 w 14295440"/>
              <a:gd name="connsiteY357" fmla="*/ 183732 h 13789506"/>
              <a:gd name="connsiteX358" fmla="*/ 790503 w 14295440"/>
              <a:gd name="connsiteY358" fmla="*/ 39181 h 13789506"/>
              <a:gd name="connsiteX359" fmla="*/ 839132 w 14295440"/>
              <a:gd name="connsiteY359" fmla="*/ 14556 h 13789506"/>
              <a:gd name="connsiteX360" fmla="*/ 409103 w 14295440"/>
              <a:gd name="connsiteY360" fmla="*/ 0 h 13789506"/>
              <a:gd name="connsiteX361" fmla="*/ 567615 w 14295440"/>
              <a:gd name="connsiteY361" fmla="*/ 0 h 13789506"/>
              <a:gd name="connsiteX362" fmla="*/ 559798 w 14295440"/>
              <a:gd name="connsiteY362" fmla="*/ 10856 h 13789506"/>
              <a:gd name="connsiteX363" fmla="*/ 553740 w 14295440"/>
              <a:gd name="connsiteY363" fmla="*/ 19268 h 13789506"/>
              <a:gd name="connsiteX364" fmla="*/ 581951 w 14295440"/>
              <a:gd name="connsiteY364" fmla="*/ 110854 h 13789506"/>
              <a:gd name="connsiteX365" fmla="*/ 533490 w 14295440"/>
              <a:gd name="connsiteY365" fmla="*/ 178148 h 13789506"/>
              <a:gd name="connsiteX366" fmla="*/ 575200 w 14295440"/>
              <a:gd name="connsiteY366" fmla="*/ 163815 h 13789506"/>
              <a:gd name="connsiteX367" fmla="*/ 568451 w 14295440"/>
              <a:gd name="connsiteY367" fmla="*/ 216776 h 13789506"/>
              <a:gd name="connsiteX368" fmla="*/ 561701 w 14295440"/>
              <a:gd name="connsiteY368" fmla="*/ 269735 h 13789506"/>
              <a:gd name="connsiteX369" fmla="*/ 548199 w 14295440"/>
              <a:gd name="connsiteY369" fmla="*/ 375661 h 13789506"/>
              <a:gd name="connsiteX370" fmla="*/ 589909 w 14295440"/>
              <a:gd name="connsiteY370" fmla="*/ 361324 h 13789506"/>
              <a:gd name="connsiteX371" fmla="*/ 583157 w 14295440"/>
              <a:gd name="connsiteY371" fmla="*/ 414287 h 13789506"/>
              <a:gd name="connsiteX372" fmla="*/ 541447 w 14295440"/>
              <a:gd name="connsiteY372" fmla="*/ 428624 h 13789506"/>
              <a:gd name="connsiteX373" fmla="*/ 527945 w 14295440"/>
              <a:gd name="connsiteY373" fmla="*/ 534542 h 13789506"/>
              <a:gd name="connsiteX374" fmla="*/ 486236 w 14295440"/>
              <a:gd name="connsiteY374" fmla="*/ 548877 h 13789506"/>
              <a:gd name="connsiteX375" fmla="*/ 500943 w 14295440"/>
              <a:gd name="connsiteY375" fmla="*/ 746387 h 13789506"/>
              <a:gd name="connsiteX376" fmla="*/ 487442 w 14295440"/>
              <a:gd name="connsiteY376" fmla="*/ 852307 h 13789506"/>
              <a:gd name="connsiteX377" fmla="*/ 480693 w 14295440"/>
              <a:gd name="connsiteY377" fmla="*/ 905269 h 13789506"/>
              <a:gd name="connsiteX378" fmla="*/ 473940 w 14295440"/>
              <a:gd name="connsiteY378" fmla="*/ 958230 h 13789506"/>
              <a:gd name="connsiteX379" fmla="*/ 508899 w 14295440"/>
              <a:gd name="connsiteY379" fmla="*/ 996857 h 13789506"/>
              <a:gd name="connsiteX380" fmla="*/ 460440 w 14295440"/>
              <a:gd name="connsiteY380" fmla="*/ 1064153 h 13789506"/>
              <a:gd name="connsiteX381" fmla="*/ 453688 w 14295440"/>
              <a:gd name="connsiteY381" fmla="*/ 1117116 h 13789506"/>
              <a:gd name="connsiteX382" fmla="*/ 446938 w 14295440"/>
              <a:gd name="connsiteY382" fmla="*/ 1170076 h 13789506"/>
              <a:gd name="connsiteX383" fmla="*/ 481896 w 14295440"/>
              <a:gd name="connsiteY383" fmla="*/ 1208703 h 13789506"/>
              <a:gd name="connsiteX384" fmla="*/ 461644 w 14295440"/>
              <a:gd name="connsiteY384" fmla="*/ 1367585 h 13789506"/>
              <a:gd name="connsiteX385" fmla="*/ 476353 w 14295440"/>
              <a:gd name="connsiteY385" fmla="*/ 1565095 h 13789506"/>
              <a:gd name="connsiteX386" fmla="*/ 462851 w 14295440"/>
              <a:gd name="connsiteY386" fmla="*/ 1671018 h 13789506"/>
              <a:gd name="connsiteX387" fmla="*/ 421140 w 14295440"/>
              <a:gd name="connsiteY387" fmla="*/ 1685353 h 13789506"/>
              <a:gd name="connsiteX388" fmla="*/ 441392 w 14295440"/>
              <a:gd name="connsiteY388" fmla="*/ 1526469 h 13789506"/>
              <a:gd name="connsiteX389" fmla="*/ 448143 w 14295440"/>
              <a:gd name="connsiteY389" fmla="*/ 1473508 h 13789506"/>
              <a:gd name="connsiteX390" fmla="*/ 426687 w 14295440"/>
              <a:gd name="connsiteY390" fmla="*/ 1328957 h 13789506"/>
              <a:gd name="connsiteX391" fmla="*/ 433437 w 14295440"/>
              <a:gd name="connsiteY391" fmla="*/ 1275998 h 13789506"/>
              <a:gd name="connsiteX392" fmla="*/ 391727 w 14295440"/>
              <a:gd name="connsiteY392" fmla="*/ 1290331 h 13789506"/>
              <a:gd name="connsiteX393" fmla="*/ 398477 w 14295440"/>
              <a:gd name="connsiteY393" fmla="*/ 1237370 h 13789506"/>
              <a:gd name="connsiteX394" fmla="*/ 399322 w 14295440"/>
              <a:gd name="connsiteY394" fmla="*/ 1230751 h 13789506"/>
              <a:gd name="connsiteX395" fmla="*/ 399531 w 14295440"/>
              <a:gd name="connsiteY395" fmla="*/ 1229097 h 13789506"/>
              <a:gd name="connsiteX396" fmla="*/ 405228 w 14295440"/>
              <a:gd name="connsiteY396" fmla="*/ 1184411 h 13789506"/>
              <a:gd name="connsiteX397" fmla="*/ 406283 w 14295440"/>
              <a:gd name="connsiteY397" fmla="*/ 1176134 h 13789506"/>
              <a:gd name="connsiteX398" fmla="*/ 411977 w 14295440"/>
              <a:gd name="connsiteY398" fmla="*/ 1131449 h 13789506"/>
              <a:gd name="connsiteX399" fmla="*/ 363517 w 14295440"/>
              <a:gd name="connsiteY399" fmla="*/ 1198744 h 13789506"/>
              <a:gd name="connsiteX400" fmla="*/ 370269 w 14295440"/>
              <a:gd name="connsiteY400" fmla="*/ 1145785 h 13789506"/>
              <a:gd name="connsiteX401" fmla="*/ 355561 w 14295440"/>
              <a:gd name="connsiteY401" fmla="*/ 948271 h 13789506"/>
              <a:gd name="connsiteX402" fmla="*/ 375813 w 14295440"/>
              <a:gd name="connsiteY402" fmla="*/ 789389 h 13789506"/>
              <a:gd name="connsiteX403" fmla="*/ 340852 w 14295440"/>
              <a:gd name="connsiteY403" fmla="*/ 750765 h 13789506"/>
              <a:gd name="connsiteX404" fmla="*/ 354352 w 14295440"/>
              <a:gd name="connsiteY404" fmla="*/ 644843 h 13789506"/>
              <a:gd name="connsiteX405" fmla="*/ 396065 w 14295440"/>
              <a:gd name="connsiteY405" fmla="*/ 630505 h 13789506"/>
              <a:gd name="connsiteX406" fmla="*/ 379756 w 14295440"/>
              <a:gd name="connsiteY406" fmla="*/ 577558 h 13789506"/>
              <a:gd name="connsiteX407" fmla="*/ 376225 w 14295440"/>
              <a:gd name="connsiteY407" fmla="*/ 566094 h 13789506"/>
              <a:gd name="connsiteX408" fmla="*/ 372379 w 14295440"/>
              <a:gd name="connsiteY408" fmla="*/ 572654 h 13789506"/>
              <a:gd name="connsiteX409" fmla="*/ 367856 w 14295440"/>
              <a:gd name="connsiteY409" fmla="*/ 538920 h 13789506"/>
              <a:gd name="connsiteX410" fmla="*/ 374606 w 14295440"/>
              <a:gd name="connsiteY410" fmla="*/ 485960 h 13789506"/>
              <a:gd name="connsiteX411" fmla="*/ 346399 w 14295440"/>
              <a:gd name="connsiteY411" fmla="*/ 394372 h 13789506"/>
              <a:gd name="connsiteX412" fmla="*/ 353149 w 14295440"/>
              <a:gd name="connsiteY412" fmla="*/ 341408 h 13789506"/>
              <a:gd name="connsiteX413" fmla="*/ 359900 w 14295440"/>
              <a:gd name="connsiteY413" fmla="*/ 288448 h 13789506"/>
              <a:gd name="connsiteX414" fmla="*/ 408359 w 14295440"/>
              <a:gd name="connsiteY414" fmla="*/ 221152 h 13789506"/>
              <a:gd name="connsiteX415" fmla="*/ 421860 w 14295440"/>
              <a:gd name="connsiteY415" fmla="*/ 115231 h 13789506"/>
              <a:gd name="connsiteX416" fmla="*/ 393654 w 14295440"/>
              <a:gd name="connsiteY416" fmla="*/ 23643 h 13789506"/>
              <a:gd name="connsiteX417" fmla="*/ 48215 w 14295440"/>
              <a:gd name="connsiteY417" fmla="*/ 0 h 13789506"/>
              <a:gd name="connsiteX418" fmla="*/ 91687 w 14295440"/>
              <a:gd name="connsiteY418" fmla="*/ 0 h 13789506"/>
              <a:gd name="connsiteX419" fmla="*/ 93920 w 14295440"/>
              <a:gd name="connsiteY419" fmla="*/ 4007 h 13789506"/>
              <a:gd name="connsiteX420" fmla="*/ 73474 w 14295440"/>
              <a:gd name="connsiteY420" fmla="*/ 32397 h 13789506"/>
              <a:gd name="connsiteX421" fmla="*/ 31766 w 14295440"/>
              <a:gd name="connsiteY421" fmla="*/ 46730 h 13789506"/>
              <a:gd name="connsiteX422" fmla="*/ 46209 w 14295440"/>
              <a:gd name="connsiteY422" fmla="*/ 10413 h 13789506"/>
              <a:gd name="connsiteX423" fmla="*/ 0 w 14295440"/>
              <a:gd name="connsiteY423" fmla="*/ 0 h 13789506"/>
              <a:gd name="connsiteX424" fmla="*/ 2641 w 14295440"/>
              <a:gd name="connsiteY424" fmla="*/ 0 h 13789506"/>
              <a:gd name="connsiteX425" fmla="*/ 0 w 14295440"/>
              <a:gd name="connsiteY425" fmla="*/ 3667 h 13789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Lst>
            <a:rect l="l" t="t" r="r" b="b"/>
            <a:pathLst>
              <a:path w="14295440" h="13789506">
                <a:moveTo>
                  <a:pt x="454429" y="8307885"/>
                </a:moveTo>
                <a:cubicBezTo>
                  <a:pt x="489387" y="8346513"/>
                  <a:pt x="489387" y="8346513"/>
                  <a:pt x="489387" y="8346513"/>
                </a:cubicBezTo>
                <a:cubicBezTo>
                  <a:pt x="468532" y="8353679"/>
                  <a:pt x="455498" y="8358158"/>
                  <a:pt x="447677" y="8360848"/>
                </a:cubicBezTo>
                <a:cubicBezTo>
                  <a:pt x="454429" y="8307885"/>
                  <a:pt x="454429" y="8307885"/>
                  <a:pt x="454429" y="8307885"/>
                </a:cubicBezTo>
                <a:close/>
                <a:moveTo>
                  <a:pt x="0" y="7781844"/>
                </a:moveTo>
                <a:lnTo>
                  <a:pt x="2257" y="7782794"/>
                </a:lnTo>
                <a:cubicBezTo>
                  <a:pt x="2372" y="7784337"/>
                  <a:pt x="2219" y="7786764"/>
                  <a:pt x="1825" y="7790460"/>
                </a:cubicBezTo>
                <a:lnTo>
                  <a:pt x="0" y="7805373"/>
                </a:lnTo>
                <a:close/>
                <a:moveTo>
                  <a:pt x="150345" y="6264104"/>
                </a:moveTo>
                <a:cubicBezTo>
                  <a:pt x="153939" y="6265243"/>
                  <a:pt x="155702" y="6270967"/>
                  <a:pt x="154015" y="6284207"/>
                </a:cubicBezTo>
                <a:cubicBezTo>
                  <a:pt x="147265" y="6337168"/>
                  <a:pt x="140513" y="6390127"/>
                  <a:pt x="133762" y="6443087"/>
                </a:cubicBezTo>
                <a:cubicBezTo>
                  <a:pt x="85304" y="6510382"/>
                  <a:pt x="85304" y="6510382"/>
                  <a:pt x="85304" y="6510382"/>
                </a:cubicBezTo>
                <a:cubicBezTo>
                  <a:pt x="50345" y="6471754"/>
                  <a:pt x="50345" y="6471754"/>
                  <a:pt x="50345" y="6471754"/>
                </a:cubicBezTo>
                <a:cubicBezTo>
                  <a:pt x="98803" y="6404461"/>
                  <a:pt x="98803" y="6404461"/>
                  <a:pt x="98803" y="6404461"/>
                </a:cubicBezTo>
                <a:cubicBezTo>
                  <a:pt x="63846" y="6365835"/>
                  <a:pt x="70596" y="6312873"/>
                  <a:pt x="70596" y="6312873"/>
                </a:cubicBezTo>
                <a:cubicBezTo>
                  <a:pt x="112304" y="6298540"/>
                  <a:pt x="112304" y="6298540"/>
                  <a:pt x="112304" y="6298540"/>
                </a:cubicBezTo>
                <a:cubicBezTo>
                  <a:pt x="112304" y="6298540"/>
                  <a:pt x="139563" y="6260687"/>
                  <a:pt x="150345" y="6264104"/>
                </a:cubicBezTo>
                <a:close/>
                <a:moveTo>
                  <a:pt x="480942" y="6222492"/>
                </a:moveTo>
                <a:cubicBezTo>
                  <a:pt x="489683" y="6232149"/>
                  <a:pt x="493632" y="6240287"/>
                  <a:pt x="495184" y="6247665"/>
                </a:cubicBezTo>
                <a:lnTo>
                  <a:pt x="495158" y="6251787"/>
                </a:lnTo>
                <a:close/>
                <a:moveTo>
                  <a:pt x="647784" y="6165153"/>
                </a:moveTo>
                <a:cubicBezTo>
                  <a:pt x="675993" y="6256741"/>
                  <a:pt x="641034" y="6218113"/>
                  <a:pt x="641034" y="6218113"/>
                </a:cubicBezTo>
                <a:cubicBezTo>
                  <a:pt x="614032" y="6429959"/>
                  <a:pt x="634283" y="6271074"/>
                  <a:pt x="675993" y="6256741"/>
                </a:cubicBezTo>
                <a:cubicBezTo>
                  <a:pt x="627532" y="6324038"/>
                  <a:pt x="614032" y="6429959"/>
                  <a:pt x="655740" y="6415625"/>
                </a:cubicBezTo>
                <a:cubicBezTo>
                  <a:pt x="648988" y="6468589"/>
                  <a:pt x="648988" y="6468589"/>
                  <a:pt x="648988" y="6468589"/>
                </a:cubicBezTo>
                <a:cubicBezTo>
                  <a:pt x="614032" y="6429959"/>
                  <a:pt x="614032" y="6429959"/>
                  <a:pt x="614032" y="6429959"/>
                </a:cubicBezTo>
                <a:cubicBezTo>
                  <a:pt x="627532" y="6324038"/>
                  <a:pt x="627532" y="6324038"/>
                  <a:pt x="627532" y="6324038"/>
                </a:cubicBezTo>
                <a:cubicBezTo>
                  <a:pt x="544111" y="6352708"/>
                  <a:pt x="634283" y="6271074"/>
                  <a:pt x="592573" y="6285409"/>
                </a:cubicBezTo>
                <a:cubicBezTo>
                  <a:pt x="599323" y="6232448"/>
                  <a:pt x="599323" y="6232448"/>
                  <a:pt x="599323" y="6232448"/>
                </a:cubicBezTo>
                <a:cubicBezTo>
                  <a:pt x="647784" y="6165153"/>
                  <a:pt x="641034" y="6218113"/>
                  <a:pt x="647784" y="6165153"/>
                </a:cubicBezTo>
                <a:close/>
                <a:moveTo>
                  <a:pt x="247936" y="3219600"/>
                </a:moveTo>
                <a:cubicBezTo>
                  <a:pt x="248763" y="3222283"/>
                  <a:pt x="253059" y="3236237"/>
                  <a:pt x="256364" y="3246968"/>
                </a:cubicBezTo>
                <a:lnTo>
                  <a:pt x="248432" y="3221210"/>
                </a:lnTo>
                <a:cubicBezTo>
                  <a:pt x="247771" y="3219063"/>
                  <a:pt x="247661" y="3218705"/>
                  <a:pt x="247936" y="3219600"/>
                </a:cubicBezTo>
                <a:close/>
                <a:moveTo>
                  <a:pt x="264672" y="2600022"/>
                </a:moveTo>
                <a:cubicBezTo>
                  <a:pt x="299630" y="2638648"/>
                  <a:pt x="299630" y="2638648"/>
                  <a:pt x="299630" y="2638648"/>
                </a:cubicBezTo>
                <a:cubicBezTo>
                  <a:pt x="257920" y="2652984"/>
                  <a:pt x="257920" y="2652984"/>
                  <a:pt x="257920" y="2652984"/>
                </a:cubicBezTo>
                <a:cubicBezTo>
                  <a:pt x="264672" y="2600022"/>
                  <a:pt x="264672" y="2600022"/>
                  <a:pt x="264672" y="2600022"/>
                </a:cubicBezTo>
                <a:close/>
                <a:moveTo>
                  <a:pt x="313131" y="2532727"/>
                </a:moveTo>
                <a:cubicBezTo>
                  <a:pt x="341341" y="2624315"/>
                  <a:pt x="341341" y="2624315"/>
                  <a:pt x="341341" y="2624315"/>
                </a:cubicBezTo>
                <a:cubicBezTo>
                  <a:pt x="292879" y="2691612"/>
                  <a:pt x="292879" y="2691612"/>
                  <a:pt x="292879" y="2691612"/>
                </a:cubicBezTo>
                <a:cubicBezTo>
                  <a:pt x="299630" y="2638648"/>
                  <a:pt x="299630" y="2638648"/>
                  <a:pt x="299630" y="2638648"/>
                </a:cubicBezTo>
                <a:cubicBezTo>
                  <a:pt x="306381" y="2585689"/>
                  <a:pt x="264672" y="2600022"/>
                  <a:pt x="313131" y="2532727"/>
                </a:cubicBezTo>
                <a:close/>
                <a:moveTo>
                  <a:pt x="413185" y="1434879"/>
                </a:moveTo>
                <a:cubicBezTo>
                  <a:pt x="448143" y="1473508"/>
                  <a:pt x="448143" y="1473508"/>
                  <a:pt x="448143" y="1473508"/>
                </a:cubicBezTo>
                <a:cubicBezTo>
                  <a:pt x="406433" y="1487841"/>
                  <a:pt x="406433" y="1487841"/>
                  <a:pt x="406433" y="1487841"/>
                </a:cubicBezTo>
                <a:cubicBezTo>
                  <a:pt x="413185" y="1434879"/>
                  <a:pt x="413185" y="1434879"/>
                  <a:pt x="413185" y="1434879"/>
                </a:cubicBezTo>
                <a:close/>
                <a:moveTo>
                  <a:pt x="372379" y="572654"/>
                </a:moveTo>
                <a:lnTo>
                  <a:pt x="373727" y="582695"/>
                </a:lnTo>
                <a:cubicBezTo>
                  <a:pt x="382704" y="662002"/>
                  <a:pt x="361105" y="591882"/>
                  <a:pt x="361105" y="591882"/>
                </a:cubicBezTo>
                <a:close/>
                <a:moveTo>
                  <a:pt x="852169" y="0"/>
                </a:moveTo>
                <a:lnTo>
                  <a:pt x="14295440" y="0"/>
                </a:lnTo>
                <a:lnTo>
                  <a:pt x="14295440" y="13789506"/>
                </a:lnTo>
                <a:lnTo>
                  <a:pt x="0" y="13789506"/>
                </a:lnTo>
                <a:lnTo>
                  <a:pt x="0" y="9056979"/>
                </a:lnTo>
                <a:lnTo>
                  <a:pt x="4717" y="9019982"/>
                </a:lnTo>
                <a:cubicBezTo>
                  <a:pt x="18284" y="8913542"/>
                  <a:pt x="18284" y="8913542"/>
                  <a:pt x="18284" y="8913542"/>
                </a:cubicBezTo>
                <a:lnTo>
                  <a:pt x="0" y="8893342"/>
                </a:lnTo>
                <a:lnTo>
                  <a:pt x="0" y="7866209"/>
                </a:lnTo>
                <a:lnTo>
                  <a:pt x="13417" y="7881033"/>
                </a:lnTo>
                <a:cubicBezTo>
                  <a:pt x="28165" y="7897328"/>
                  <a:pt x="28165" y="7897328"/>
                  <a:pt x="28165" y="7897328"/>
                </a:cubicBezTo>
                <a:cubicBezTo>
                  <a:pt x="69875" y="7882995"/>
                  <a:pt x="69875" y="7882995"/>
                  <a:pt x="69875" y="7882995"/>
                </a:cubicBezTo>
                <a:cubicBezTo>
                  <a:pt x="63124" y="7935954"/>
                  <a:pt x="63124" y="7935954"/>
                  <a:pt x="63124" y="7935954"/>
                </a:cubicBezTo>
                <a:cubicBezTo>
                  <a:pt x="98084" y="7974577"/>
                  <a:pt x="98084" y="7974577"/>
                  <a:pt x="98084" y="7974577"/>
                </a:cubicBezTo>
                <a:cubicBezTo>
                  <a:pt x="133043" y="8013207"/>
                  <a:pt x="133043" y="8013207"/>
                  <a:pt x="133043" y="8013207"/>
                </a:cubicBezTo>
                <a:cubicBezTo>
                  <a:pt x="161251" y="8104797"/>
                  <a:pt x="161251" y="8104797"/>
                  <a:pt x="161251" y="8104797"/>
                </a:cubicBezTo>
                <a:cubicBezTo>
                  <a:pt x="196211" y="8143423"/>
                  <a:pt x="196211" y="8143423"/>
                  <a:pt x="196211" y="8143423"/>
                </a:cubicBezTo>
                <a:cubicBezTo>
                  <a:pt x="224420" y="8235009"/>
                  <a:pt x="224420" y="8235009"/>
                  <a:pt x="224420" y="8235009"/>
                </a:cubicBezTo>
                <a:cubicBezTo>
                  <a:pt x="266129" y="8220676"/>
                  <a:pt x="266129" y="8220676"/>
                  <a:pt x="266129" y="8220676"/>
                </a:cubicBezTo>
                <a:cubicBezTo>
                  <a:pt x="259379" y="8273635"/>
                  <a:pt x="259379" y="8273635"/>
                  <a:pt x="259379" y="8273635"/>
                </a:cubicBezTo>
                <a:cubicBezTo>
                  <a:pt x="294338" y="8312262"/>
                  <a:pt x="294338" y="8312262"/>
                  <a:pt x="294338" y="8312262"/>
                </a:cubicBezTo>
                <a:cubicBezTo>
                  <a:pt x="329297" y="8350890"/>
                  <a:pt x="329297" y="8350890"/>
                  <a:pt x="329297" y="8350890"/>
                </a:cubicBezTo>
                <a:cubicBezTo>
                  <a:pt x="245878" y="8379559"/>
                  <a:pt x="245878" y="8379559"/>
                  <a:pt x="245878" y="8379559"/>
                </a:cubicBezTo>
                <a:cubicBezTo>
                  <a:pt x="280837" y="8418184"/>
                  <a:pt x="280837" y="8418184"/>
                  <a:pt x="280837" y="8418184"/>
                </a:cubicBezTo>
                <a:cubicBezTo>
                  <a:pt x="274086" y="8471144"/>
                  <a:pt x="274086" y="8471144"/>
                  <a:pt x="274086" y="8471144"/>
                </a:cubicBezTo>
                <a:cubicBezTo>
                  <a:pt x="225626" y="8538441"/>
                  <a:pt x="225626" y="8538441"/>
                  <a:pt x="225626" y="8538441"/>
                </a:cubicBezTo>
                <a:cubicBezTo>
                  <a:pt x="267335" y="8524108"/>
                  <a:pt x="267335" y="8524108"/>
                  <a:pt x="267335" y="8524108"/>
                </a:cubicBezTo>
                <a:cubicBezTo>
                  <a:pt x="315797" y="8456811"/>
                  <a:pt x="309044" y="8509774"/>
                  <a:pt x="309044" y="8509774"/>
                </a:cubicBezTo>
                <a:cubicBezTo>
                  <a:pt x="309044" y="8509774"/>
                  <a:pt x="309044" y="8509774"/>
                  <a:pt x="350756" y="8495438"/>
                </a:cubicBezTo>
                <a:cubicBezTo>
                  <a:pt x="315797" y="8456811"/>
                  <a:pt x="350756" y="8495438"/>
                  <a:pt x="357507" y="8442478"/>
                </a:cubicBezTo>
                <a:cubicBezTo>
                  <a:pt x="412719" y="8322218"/>
                  <a:pt x="412719" y="8322218"/>
                  <a:pt x="412719" y="8322218"/>
                </a:cubicBezTo>
                <a:cubicBezTo>
                  <a:pt x="447677" y="8360848"/>
                  <a:pt x="447677" y="8360848"/>
                  <a:pt x="447677" y="8360848"/>
                </a:cubicBezTo>
                <a:cubicBezTo>
                  <a:pt x="482637" y="8399472"/>
                  <a:pt x="482637" y="8399472"/>
                  <a:pt x="482637" y="8399472"/>
                </a:cubicBezTo>
                <a:cubicBezTo>
                  <a:pt x="482637" y="8399472"/>
                  <a:pt x="482637" y="8399472"/>
                  <a:pt x="475887" y="8452434"/>
                </a:cubicBezTo>
                <a:cubicBezTo>
                  <a:pt x="517598" y="8438097"/>
                  <a:pt x="517598" y="8438097"/>
                  <a:pt x="517598" y="8438097"/>
                </a:cubicBezTo>
                <a:cubicBezTo>
                  <a:pt x="545804" y="8529686"/>
                  <a:pt x="545804" y="8529686"/>
                  <a:pt x="545804" y="8529686"/>
                </a:cubicBezTo>
                <a:cubicBezTo>
                  <a:pt x="539053" y="8582650"/>
                  <a:pt x="539053" y="8582650"/>
                  <a:pt x="539053" y="8582650"/>
                </a:cubicBezTo>
                <a:cubicBezTo>
                  <a:pt x="587514" y="8515353"/>
                  <a:pt x="587514" y="8515353"/>
                  <a:pt x="587514" y="8515353"/>
                </a:cubicBezTo>
                <a:cubicBezTo>
                  <a:pt x="622473" y="8553979"/>
                  <a:pt x="622473" y="8553979"/>
                  <a:pt x="622473" y="8553979"/>
                </a:cubicBezTo>
                <a:cubicBezTo>
                  <a:pt x="601016" y="8409430"/>
                  <a:pt x="601016" y="8409430"/>
                  <a:pt x="601016" y="8409430"/>
                </a:cubicBezTo>
                <a:cubicBezTo>
                  <a:pt x="537848" y="8279216"/>
                  <a:pt x="537848" y="8279216"/>
                  <a:pt x="537848" y="8279216"/>
                </a:cubicBezTo>
                <a:cubicBezTo>
                  <a:pt x="502888" y="8240592"/>
                  <a:pt x="502888" y="8240592"/>
                  <a:pt x="502888" y="8240592"/>
                </a:cubicBezTo>
                <a:cubicBezTo>
                  <a:pt x="509641" y="8187629"/>
                  <a:pt x="509641" y="8187629"/>
                  <a:pt x="509641" y="8187629"/>
                </a:cubicBezTo>
                <a:cubicBezTo>
                  <a:pt x="467928" y="8201965"/>
                  <a:pt x="467928" y="8201965"/>
                  <a:pt x="467928" y="8201965"/>
                </a:cubicBezTo>
                <a:cubicBezTo>
                  <a:pt x="488182" y="8043081"/>
                  <a:pt x="432969" y="8163337"/>
                  <a:pt x="439720" y="8110377"/>
                </a:cubicBezTo>
                <a:cubicBezTo>
                  <a:pt x="398010" y="8124711"/>
                  <a:pt x="398010" y="8124711"/>
                  <a:pt x="398010" y="8124711"/>
                </a:cubicBezTo>
                <a:cubicBezTo>
                  <a:pt x="404762" y="8071749"/>
                  <a:pt x="404762" y="8071749"/>
                  <a:pt x="404762" y="8071749"/>
                </a:cubicBezTo>
                <a:cubicBezTo>
                  <a:pt x="376553" y="7980159"/>
                  <a:pt x="411511" y="8018789"/>
                  <a:pt x="411511" y="8018789"/>
                </a:cubicBezTo>
                <a:cubicBezTo>
                  <a:pt x="446471" y="8057416"/>
                  <a:pt x="446471" y="8057416"/>
                  <a:pt x="446471" y="8057416"/>
                </a:cubicBezTo>
                <a:cubicBezTo>
                  <a:pt x="453222" y="8004452"/>
                  <a:pt x="453222" y="8004452"/>
                  <a:pt x="453222" y="8004452"/>
                </a:cubicBezTo>
                <a:cubicBezTo>
                  <a:pt x="383303" y="7927204"/>
                  <a:pt x="383303" y="7927204"/>
                  <a:pt x="383303" y="7927204"/>
                </a:cubicBezTo>
                <a:cubicBezTo>
                  <a:pt x="355093" y="7835613"/>
                  <a:pt x="320134" y="7796987"/>
                  <a:pt x="285174" y="7758361"/>
                </a:cubicBezTo>
                <a:cubicBezTo>
                  <a:pt x="250217" y="7719733"/>
                  <a:pt x="250217" y="7719733"/>
                  <a:pt x="250217" y="7719733"/>
                </a:cubicBezTo>
                <a:cubicBezTo>
                  <a:pt x="256968" y="7666772"/>
                  <a:pt x="256968" y="7666772"/>
                  <a:pt x="256968" y="7666772"/>
                </a:cubicBezTo>
                <a:cubicBezTo>
                  <a:pt x="215258" y="7681105"/>
                  <a:pt x="215258" y="7681105"/>
                  <a:pt x="215258" y="7681105"/>
                </a:cubicBezTo>
                <a:cubicBezTo>
                  <a:pt x="201754" y="7787029"/>
                  <a:pt x="201754" y="7787029"/>
                  <a:pt x="201754" y="7787029"/>
                </a:cubicBezTo>
                <a:cubicBezTo>
                  <a:pt x="160046" y="7801363"/>
                  <a:pt x="160046" y="7801363"/>
                  <a:pt x="160046" y="7801363"/>
                </a:cubicBezTo>
                <a:cubicBezTo>
                  <a:pt x="118336" y="7815696"/>
                  <a:pt x="118336" y="7815696"/>
                  <a:pt x="118336" y="7815696"/>
                </a:cubicBezTo>
                <a:cubicBezTo>
                  <a:pt x="125086" y="7762739"/>
                  <a:pt x="125086" y="7762739"/>
                  <a:pt x="125086" y="7762739"/>
                </a:cubicBezTo>
                <a:cubicBezTo>
                  <a:pt x="166797" y="7748402"/>
                  <a:pt x="131836" y="7709779"/>
                  <a:pt x="173548" y="7695440"/>
                </a:cubicBezTo>
                <a:cubicBezTo>
                  <a:pt x="222006" y="7628149"/>
                  <a:pt x="222006" y="7628149"/>
                  <a:pt x="222006" y="7628149"/>
                </a:cubicBezTo>
                <a:cubicBezTo>
                  <a:pt x="187050" y="7589519"/>
                  <a:pt x="187050" y="7589519"/>
                  <a:pt x="187050" y="7589519"/>
                </a:cubicBezTo>
                <a:cubicBezTo>
                  <a:pt x="235509" y="7522226"/>
                  <a:pt x="235509" y="7522226"/>
                  <a:pt x="235509" y="7522226"/>
                </a:cubicBezTo>
                <a:cubicBezTo>
                  <a:pt x="228758" y="7575185"/>
                  <a:pt x="228758" y="7575185"/>
                  <a:pt x="228758" y="7575185"/>
                </a:cubicBezTo>
                <a:cubicBezTo>
                  <a:pt x="270470" y="7560849"/>
                  <a:pt x="270470" y="7560849"/>
                  <a:pt x="270470" y="7560849"/>
                </a:cubicBezTo>
                <a:cubicBezTo>
                  <a:pt x="277221" y="7507889"/>
                  <a:pt x="277221" y="7507889"/>
                  <a:pt x="277221" y="7507889"/>
                </a:cubicBezTo>
                <a:cubicBezTo>
                  <a:pt x="242260" y="7469262"/>
                  <a:pt x="242260" y="7469262"/>
                  <a:pt x="242260" y="7469262"/>
                </a:cubicBezTo>
                <a:cubicBezTo>
                  <a:pt x="249011" y="7416303"/>
                  <a:pt x="249011" y="7416303"/>
                  <a:pt x="249011" y="7416303"/>
                </a:cubicBezTo>
                <a:cubicBezTo>
                  <a:pt x="214052" y="7377673"/>
                  <a:pt x="214052" y="7377673"/>
                  <a:pt x="214052" y="7377673"/>
                </a:cubicBezTo>
                <a:cubicBezTo>
                  <a:pt x="220802" y="7324717"/>
                  <a:pt x="220802" y="7324717"/>
                  <a:pt x="220802" y="7324717"/>
                </a:cubicBezTo>
                <a:cubicBezTo>
                  <a:pt x="172342" y="7392008"/>
                  <a:pt x="172342" y="7392008"/>
                  <a:pt x="172342" y="7392008"/>
                </a:cubicBezTo>
                <a:cubicBezTo>
                  <a:pt x="179093" y="7339050"/>
                  <a:pt x="179093" y="7339050"/>
                  <a:pt x="179093" y="7339050"/>
                </a:cubicBezTo>
                <a:cubicBezTo>
                  <a:pt x="137380" y="7353385"/>
                  <a:pt x="137380" y="7353385"/>
                  <a:pt x="137380" y="7353385"/>
                </a:cubicBezTo>
                <a:cubicBezTo>
                  <a:pt x="102422" y="7314757"/>
                  <a:pt x="102422" y="7314757"/>
                  <a:pt x="102422" y="7314757"/>
                </a:cubicBezTo>
                <a:cubicBezTo>
                  <a:pt x="109173" y="7261796"/>
                  <a:pt x="109173" y="7261796"/>
                  <a:pt x="109173" y="7261796"/>
                </a:cubicBezTo>
                <a:cubicBezTo>
                  <a:pt x="157633" y="7194501"/>
                  <a:pt x="157633" y="7194501"/>
                  <a:pt x="157633" y="7194501"/>
                </a:cubicBezTo>
                <a:cubicBezTo>
                  <a:pt x="115924" y="7208834"/>
                  <a:pt x="115924" y="7208834"/>
                  <a:pt x="115924" y="7208834"/>
                </a:cubicBezTo>
                <a:cubicBezTo>
                  <a:pt x="164383" y="7141539"/>
                  <a:pt x="164383" y="7141539"/>
                  <a:pt x="164383" y="7141539"/>
                </a:cubicBezTo>
                <a:cubicBezTo>
                  <a:pt x="87715" y="7117250"/>
                  <a:pt x="87715" y="7117250"/>
                  <a:pt x="87715" y="7117250"/>
                </a:cubicBezTo>
                <a:cubicBezTo>
                  <a:pt x="94463" y="7064286"/>
                  <a:pt x="94463" y="7064286"/>
                  <a:pt x="94463" y="7064286"/>
                </a:cubicBezTo>
                <a:cubicBezTo>
                  <a:pt x="136175" y="7049951"/>
                  <a:pt x="136175" y="7049951"/>
                  <a:pt x="136175" y="7049951"/>
                </a:cubicBezTo>
                <a:cubicBezTo>
                  <a:pt x="121467" y="6852442"/>
                  <a:pt x="142928" y="6996988"/>
                  <a:pt x="149676" y="6944030"/>
                </a:cubicBezTo>
                <a:cubicBezTo>
                  <a:pt x="114717" y="6905401"/>
                  <a:pt x="114717" y="6905401"/>
                  <a:pt x="114717" y="6905401"/>
                </a:cubicBezTo>
                <a:cubicBezTo>
                  <a:pt x="121467" y="6852442"/>
                  <a:pt x="121467" y="6852442"/>
                  <a:pt x="121467" y="6852442"/>
                </a:cubicBezTo>
                <a:cubicBezTo>
                  <a:pt x="128217" y="6799482"/>
                  <a:pt x="128217" y="6799482"/>
                  <a:pt x="128217" y="6799482"/>
                </a:cubicBezTo>
                <a:cubicBezTo>
                  <a:pt x="128217" y="6799482"/>
                  <a:pt x="86509" y="6813816"/>
                  <a:pt x="86509" y="6813816"/>
                </a:cubicBezTo>
                <a:cubicBezTo>
                  <a:pt x="65051" y="6669267"/>
                  <a:pt x="65051" y="6669267"/>
                  <a:pt x="65051" y="6669267"/>
                </a:cubicBezTo>
                <a:cubicBezTo>
                  <a:pt x="71802" y="6616305"/>
                  <a:pt x="71802" y="6616305"/>
                  <a:pt x="71802" y="6616305"/>
                </a:cubicBezTo>
                <a:cubicBezTo>
                  <a:pt x="78553" y="6563342"/>
                  <a:pt x="78553" y="6563342"/>
                  <a:pt x="78553" y="6563342"/>
                </a:cubicBezTo>
                <a:cubicBezTo>
                  <a:pt x="85304" y="6510382"/>
                  <a:pt x="85304" y="6510382"/>
                  <a:pt x="85304" y="6510382"/>
                </a:cubicBezTo>
                <a:cubicBezTo>
                  <a:pt x="127013" y="6496047"/>
                  <a:pt x="127013" y="6496047"/>
                  <a:pt x="127013" y="6496047"/>
                </a:cubicBezTo>
                <a:cubicBezTo>
                  <a:pt x="127013" y="6496047"/>
                  <a:pt x="127013" y="6496047"/>
                  <a:pt x="126169" y="6502671"/>
                </a:cubicBezTo>
                <a:lnTo>
                  <a:pt x="121105" y="6542390"/>
                </a:lnTo>
                <a:lnTo>
                  <a:pt x="120262" y="6549008"/>
                </a:lnTo>
                <a:cubicBezTo>
                  <a:pt x="148470" y="6640600"/>
                  <a:pt x="148470" y="6640600"/>
                  <a:pt x="148470" y="6640600"/>
                </a:cubicBezTo>
                <a:cubicBezTo>
                  <a:pt x="133762" y="6443087"/>
                  <a:pt x="148470" y="6640600"/>
                  <a:pt x="161971" y="6534677"/>
                </a:cubicBezTo>
                <a:cubicBezTo>
                  <a:pt x="203683" y="6520340"/>
                  <a:pt x="203683" y="6520340"/>
                  <a:pt x="203683" y="6520340"/>
                </a:cubicBezTo>
                <a:cubicBezTo>
                  <a:pt x="200305" y="6546821"/>
                  <a:pt x="197774" y="6566683"/>
                  <a:pt x="195875" y="6581577"/>
                </a:cubicBezTo>
                <a:lnTo>
                  <a:pt x="193028" y="6603921"/>
                </a:lnTo>
                <a:cubicBezTo>
                  <a:pt x="193345" y="6601439"/>
                  <a:pt x="193133" y="6603095"/>
                  <a:pt x="192711" y="6606405"/>
                </a:cubicBezTo>
                <a:lnTo>
                  <a:pt x="191867" y="6613025"/>
                </a:lnTo>
                <a:lnTo>
                  <a:pt x="190182" y="6626267"/>
                </a:lnTo>
                <a:cubicBezTo>
                  <a:pt x="218388" y="6717850"/>
                  <a:pt x="218388" y="6717850"/>
                  <a:pt x="218388" y="6717850"/>
                </a:cubicBezTo>
                <a:cubicBezTo>
                  <a:pt x="169929" y="6785146"/>
                  <a:pt x="169929" y="6785146"/>
                  <a:pt x="169929" y="6785146"/>
                </a:cubicBezTo>
                <a:cubicBezTo>
                  <a:pt x="163178" y="6838107"/>
                  <a:pt x="163178" y="6838107"/>
                  <a:pt x="163178" y="6838107"/>
                </a:cubicBezTo>
                <a:cubicBezTo>
                  <a:pt x="204887" y="6823776"/>
                  <a:pt x="204887" y="6823776"/>
                  <a:pt x="204887" y="6823776"/>
                </a:cubicBezTo>
                <a:cubicBezTo>
                  <a:pt x="198137" y="6876733"/>
                  <a:pt x="198137" y="6876733"/>
                  <a:pt x="198137" y="6876733"/>
                </a:cubicBezTo>
                <a:cubicBezTo>
                  <a:pt x="246599" y="6809439"/>
                  <a:pt x="246599" y="6809439"/>
                  <a:pt x="246599" y="6809439"/>
                </a:cubicBezTo>
                <a:cubicBezTo>
                  <a:pt x="225139" y="6664889"/>
                  <a:pt x="225139" y="6664889"/>
                  <a:pt x="225139" y="6664889"/>
                </a:cubicBezTo>
                <a:cubicBezTo>
                  <a:pt x="266850" y="6650556"/>
                  <a:pt x="266850" y="6650556"/>
                  <a:pt x="266850" y="6650556"/>
                </a:cubicBezTo>
                <a:cubicBezTo>
                  <a:pt x="301810" y="6689182"/>
                  <a:pt x="301810" y="6689182"/>
                  <a:pt x="301810" y="6689182"/>
                </a:cubicBezTo>
                <a:lnTo>
                  <a:pt x="308560" y="6636219"/>
                </a:lnTo>
                <a:cubicBezTo>
                  <a:pt x="301810" y="6689182"/>
                  <a:pt x="343520" y="6674847"/>
                  <a:pt x="343520" y="6674847"/>
                </a:cubicBezTo>
                <a:cubicBezTo>
                  <a:pt x="336768" y="6727811"/>
                  <a:pt x="378480" y="6713476"/>
                  <a:pt x="371729" y="6766435"/>
                </a:cubicBezTo>
                <a:cubicBezTo>
                  <a:pt x="426937" y="6646182"/>
                  <a:pt x="426937" y="6646182"/>
                  <a:pt x="426937" y="6646182"/>
                </a:cubicBezTo>
                <a:cubicBezTo>
                  <a:pt x="420187" y="6699142"/>
                  <a:pt x="420187" y="6699142"/>
                  <a:pt x="420187" y="6699142"/>
                </a:cubicBezTo>
                <a:cubicBezTo>
                  <a:pt x="455147" y="6737768"/>
                  <a:pt x="455147" y="6737768"/>
                  <a:pt x="455147" y="6737768"/>
                </a:cubicBezTo>
                <a:cubicBezTo>
                  <a:pt x="503610" y="6670472"/>
                  <a:pt x="503610" y="6670472"/>
                  <a:pt x="503610" y="6670472"/>
                </a:cubicBezTo>
                <a:cubicBezTo>
                  <a:pt x="475400" y="6578882"/>
                  <a:pt x="475400" y="6578882"/>
                  <a:pt x="475400" y="6578882"/>
                </a:cubicBezTo>
                <a:cubicBezTo>
                  <a:pt x="517109" y="6564548"/>
                  <a:pt x="517109" y="6564548"/>
                  <a:pt x="517109" y="6564548"/>
                </a:cubicBezTo>
                <a:cubicBezTo>
                  <a:pt x="517109" y="6564548"/>
                  <a:pt x="523858" y="6511590"/>
                  <a:pt x="523858" y="6511590"/>
                </a:cubicBezTo>
                <a:cubicBezTo>
                  <a:pt x="482150" y="6525924"/>
                  <a:pt x="488900" y="6472962"/>
                  <a:pt x="495652" y="6419999"/>
                </a:cubicBezTo>
                <a:cubicBezTo>
                  <a:pt x="502402" y="6367039"/>
                  <a:pt x="502402" y="6367039"/>
                  <a:pt x="509152" y="6314078"/>
                </a:cubicBezTo>
                <a:cubicBezTo>
                  <a:pt x="491674" y="6294767"/>
                  <a:pt x="493360" y="6281527"/>
                  <a:pt x="495049" y="6268283"/>
                </a:cubicBezTo>
                <a:lnTo>
                  <a:pt x="495158" y="6251787"/>
                </a:lnTo>
                <a:lnTo>
                  <a:pt x="517463" y="6297772"/>
                </a:lnTo>
                <a:cubicBezTo>
                  <a:pt x="544111" y="6352708"/>
                  <a:pt x="544111" y="6352708"/>
                  <a:pt x="544111" y="6352708"/>
                </a:cubicBezTo>
                <a:cubicBezTo>
                  <a:pt x="579071" y="6391332"/>
                  <a:pt x="579071" y="6391332"/>
                  <a:pt x="579071" y="6391332"/>
                </a:cubicBezTo>
                <a:cubicBezTo>
                  <a:pt x="565570" y="6497255"/>
                  <a:pt x="565570" y="6497255"/>
                  <a:pt x="565570" y="6497255"/>
                </a:cubicBezTo>
                <a:cubicBezTo>
                  <a:pt x="648988" y="6468589"/>
                  <a:pt x="648988" y="6468589"/>
                  <a:pt x="648988" y="6468589"/>
                </a:cubicBezTo>
                <a:cubicBezTo>
                  <a:pt x="690700" y="6454250"/>
                  <a:pt x="690700" y="6454250"/>
                  <a:pt x="690700" y="6454250"/>
                </a:cubicBezTo>
                <a:cubicBezTo>
                  <a:pt x="732411" y="6439919"/>
                  <a:pt x="732411" y="6439919"/>
                  <a:pt x="732411" y="6439919"/>
                </a:cubicBezTo>
                <a:cubicBezTo>
                  <a:pt x="732411" y="6439919"/>
                  <a:pt x="739162" y="6386953"/>
                  <a:pt x="697452" y="6401288"/>
                </a:cubicBezTo>
                <a:cubicBezTo>
                  <a:pt x="779666" y="6069188"/>
                  <a:pt x="779666" y="6069188"/>
                  <a:pt x="779666" y="6069188"/>
                </a:cubicBezTo>
                <a:cubicBezTo>
                  <a:pt x="744705" y="6030561"/>
                  <a:pt x="744705" y="6030561"/>
                  <a:pt x="744705" y="6030561"/>
                </a:cubicBezTo>
                <a:cubicBezTo>
                  <a:pt x="751457" y="5977600"/>
                  <a:pt x="751457" y="5977600"/>
                  <a:pt x="751457" y="5977600"/>
                </a:cubicBezTo>
                <a:cubicBezTo>
                  <a:pt x="793167" y="5963267"/>
                  <a:pt x="793167" y="5963267"/>
                  <a:pt x="793167" y="5963267"/>
                </a:cubicBezTo>
                <a:cubicBezTo>
                  <a:pt x="821377" y="6054855"/>
                  <a:pt x="821377" y="6054855"/>
                  <a:pt x="821377" y="6054855"/>
                </a:cubicBezTo>
                <a:cubicBezTo>
                  <a:pt x="869834" y="5987563"/>
                  <a:pt x="869834" y="5987563"/>
                  <a:pt x="869834" y="5987563"/>
                </a:cubicBezTo>
                <a:cubicBezTo>
                  <a:pt x="863084" y="6040521"/>
                  <a:pt x="863084" y="6040521"/>
                  <a:pt x="863084" y="6040521"/>
                </a:cubicBezTo>
                <a:cubicBezTo>
                  <a:pt x="911544" y="5973226"/>
                  <a:pt x="911544" y="5973226"/>
                  <a:pt x="911544" y="5973226"/>
                </a:cubicBezTo>
                <a:cubicBezTo>
                  <a:pt x="869834" y="5987563"/>
                  <a:pt x="918296" y="5920265"/>
                  <a:pt x="918296" y="5920265"/>
                </a:cubicBezTo>
                <a:cubicBezTo>
                  <a:pt x="925047" y="5867303"/>
                  <a:pt x="925047" y="5867303"/>
                  <a:pt x="925047" y="5867303"/>
                </a:cubicBezTo>
                <a:lnTo>
                  <a:pt x="925889" y="5860681"/>
                </a:lnTo>
                <a:lnTo>
                  <a:pt x="930953" y="5820961"/>
                </a:lnTo>
                <a:cubicBezTo>
                  <a:pt x="931797" y="5814342"/>
                  <a:pt x="931797" y="5814342"/>
                  <a:pt x="931797" y="5814342"/>
                </a:cubicBezTo>
                <a:cubicBezTo>
                  <a:pt x="917089" y="5616835"/>
                  <a:pt x="917089" y="5616835"/>
                  <a:pt x="917089" y="5616835"/>
                </a:cubicBezTo>
                <a:cubicBezTo>
                  <a:pt x="882132" y="5578205"/>
                  <a:pt x="882132" y="5578205"/>
                  <a:pt x="882132" y="5578205"/>
                </a:cubicBezTo>
                <a:cubicBezTo>
                  <a:pt x="833671" y="5645502"/>
                  <a:pt x="923840" y="5563871"/>
                  <a:pt x="875381" y="5631166"/>
                </a:cubicBezTo>
                <a:cubicBezTo>
                  <a:pt x="868631" y="5684126"/>
                  <a:pt x="868631" y="5684126"/>
                  <a:pt x="868631" y="5684126"/>
                </a:cubicBezTo>
                <a:cubicBezTo>
                  <a:pt x="855128" y="5790050"/>
                  <a:pt x="855128" y="5790050"/>
                  <a:pt x="855128" y="5790050"/>
                </a:cubicBezTo>
                <a:cubicBezTo>
                  <a:pt x="813420" y="5804385"/>
                  <a:pt x="813420" y="5804385"/>
                  <a:pt x="813420" y="5804385"/>
                </a:cubicBezTo>
                <a:cubicBezTo>
                  <a:pt x="778460" y="5765758"/>
                  <a:pt x="778460" y="5765758"/>
                  <a:pt x="778460" y="5765758"/>
                </a:cubicBezTo>
                <a:cubicBezTo>
                  <a:pt x="826920" y="5698461"/>
                  <a:pt x="826920" y="5698461"/>
                  <a:pt x="826920" y="5698461"/>
                </a:cubicBezTo>
                <a:cubicBezTo>
                  <a:pt x="791960" y="5659837"/>
                  <a:pt x="791960" y="5659837"/>
                  <a:pt x="791960" y="5659837"/>
                </a:cubicBezTo>
                <a:cubicBezTo>
                  <a:pt x="750249" y="5674169"/>
                  <a:pt x="757001" y="5621208"/>
                  <a:pt x="757001" y="5621208"/>
                </a:cubicBezTo>
                <a:cubicBezTo>
                  <a:pt x="763752" y="5568245"/>
                  <a:pt x="763752" y="5568245"/>
                  <a:pt x="763752" y="5568245"/>
                </a:cubicBezTo>
                <a:cubicBezTo>
                  <a:pt x="728792" y="5529623"/>
                  <a:pt x="728792" y="5529623"/>
                  <a:pt x="728792" y="5529623"/>
                </a:cubicBezTo>
                <a:cubicBezTo>
                  <a:pt x="693832" y="5490994"/>
                  <a:pt x="693832" y="5490994"/>
                  <a:pt x="693832" y="5490994"/>
                </a:cubicBezTo>
                <a:cubicBezTo>
                  <a:pt x="742294" y="5423699"/>
                  <a:pt x="742294" y="5423699"/>
                  <a:pt x="742294" y="5423699"/>
                </a:cubicBezTo>
                <a:cubicBezTo>
                  <a:pt x="707333" y="5385073"/>
                  <a:pt x="707333" y="5385073"/>
                  <a:pt x="707333" y="5385073"/>
                </a:cubicBezTo>
                <a:cubicBezTo>
                  <a:pt x="679122" y="5293489"/>
                  <a:pt x="679122" y="5293489"/>
                  <a:pt x="679122" y="5293489"/>
                </a:cubicBezTo>
                <a:cubicBezTo>
                  <a:pt x="685875" y="5240523"/>
                  <a:pt x="685875" y="5240523"/>
                  <a:pt x="685875" y="5240523"/>
                </a:cubicBezTo>
                <a:cubicBezTo>
                  <a:pt x="692627" y="5187564"/>
                  <a:pt x="692627" y="5187564"/>
                  <a:pt x="692627" y="5187564"/>
                </a:cubicBezTo>
                <a:cubicBezTo>
                  <a:pt x="657667" y="5148933"/>
                  <a:pt x="657667" y="5148933"/>
                  <a:pt x="657667" y="5148933"/>
                </a:cubicBezTo>
                <a:cubicBezTo>
                  <a:pt x="622705" y="5110313"/>
                  <a:pt x="622705" y="5110313"/>
                  <a:pt x="622705" y="5110313"/>
                </a:cubicBezTo>
                <a:cubicBezTo>
                  <a:pt x="636208" y="5004388"/>
                  <a:pt x="636208" y="5004388"/>
                  <a:pt x="636208" y="5004388"/>
                </a:cubicBezTo>
                <a:cubicBezTo>
                  <a:pt x="594499" y="5018723"/>
                  <a:pt x="594499" y="5018723"/>
                  <a:pt x="594499" y="5018723"/>
                </a:cubicBezTo>
                <a:cubicBezTo>
                  <a:pt x="601250" y="4965760"/>
                  <a:pt x="601250" y="4965760"/>
                  <a:pt x="601250" y="4965760"/>
                </a:cubicBezTo>
                <a:cubicBezTo>
                  <a:pt x="566291" y="4927136"/>
                  <a:pt x="566291" y="4927136"/>
                  <a:pt x="566291" y="4927136"/>
                </a:cubicBezTo>
                <a:cubicBezTo>
                  <a:pt x="579792" y="4821215"/>
                  <a:pt x="579792" y="4821215"/>
                  <a:pt x="579792" y="4821215"/>
                </a:cubicBezTo>
                <a:cubicBezTo>
                  <a:pt x="538083" y="4835546"/>
                  <a:pt x="538083" y="4835546"/>
                  <a:pt x="538083" y="4835546"/>
                </a:cubicBezTo>
                <a:cubicBezTo>
                  <a:pt x="544832" y="4782586"/>
                  <a:pt x="544832" y="4782586"/>
                  <a:pt x="544832" y="4782586"/>
                </a:cubicBezTo>
                <a:cubicBezTo>
                  <a:pt x="551584" y="4729625"/>
                  <a:pt x="551584" y="4729625"/>
                  <a:pt x="551584" y="4729625"/>
                </a:cubicBezTo>
                <a:cubicBezTo>
                  <a:pt x="558334" y="4676666"/>
                  <a:pt x="558334" y="4676666"/>
                  <a:pt x="558334" y="4676666"/>
                </a:cubicBezTo>
                <a:cubicBezTo>
                  <a:pt x="565085" y="4623701"/>
                  <a:pt x="565085" y="4623701"/>
                  <a:pt x="565085" y="4623701"/>
                </a:cubicBezTo>
                <a:cubicBezTo>
                  <a:pt x="530124" y="4585079"/>
                  <a:pt x="530124" y="4585079"/>
                  <a:pt x="530124" y="4585079"/>
                </a:cubicBezTo>
                <a:cubicBezTo>
                  <a:pt x="578586" y="4517783"/>
                  <a:pt x="578586" y="4517783"/>
                  <a:pt x="578586" y="4517783"/>
                </a:cubicBezTo>
                <a:cubicBezTo>
                  <a:pt x="536875" y="4532116"/>
                  <a:pt x="536875" y="4532116"/>
                  <a:pt x="536875" y="4532116"/>
                </a:cubicBezTo>
                <a:cubicBezTo>
                  <a:pt x="543626" y="4479156"/>
                  <a:pt x="543626" y="4479156"/>
                  <a:pt x="543626" y="4479156"/>
                </a:cubicBezTo>
                <a:cubicBezTo>
                  <a:pt x="536875" y="4532116"/>
                  <a:pt x="501915" y="4493491"/>
                  <a:pt x="495164" y="4546452"/>
                </a:cubicBezTo>
                <a:cubicBezTo>
                  <a:pt x="508665" y="4440527"/>
                  <a:pt x="508665" y="4440527"/>
                  <a:pt x="508665" y="4440527"/>
                </a:cubicBezTo>
                <a:cubicBezTo>
                  <a:pt x="473706" y="4401904"/>
                  <a:pt x="473706" y="4401904"/>
                  <a:pt x="473706" y="4401904"/>
                </a:cubicBezTo>
                <a:cubicBezTo>
                  <a:pt x="473706" y="4401904"/>
                  <a:pt x="480457" y="4348941"/>
                  <a:pt x="480457" y="4348941"/>
                </a:cubicBezTo>
                <a:cubicBezTo>
                  <a:pt x="487208" y="4295979"/>
                  <a:pt x="487208" y="4295979"/>
                  <a:pt x="487208" y="4295979"/>
                </a:cubicBezTo>
                <a:cubicBezTo>
                  <a:pt x="452249" y="4257354"/>
                  <a:pt x="452249" y="4257354"/>
                  <a:pt x="452249" y="4257354"/>
                </a:cubicBezTo>
                <a:cubicBezTo>
                  <a:pt x="417288" y="4218727"/>
                  <a:pt x="417288" y="4218727"/>
                  <a:pt x="417288" y="4218727"/>
                </a:cubicBezTo>
                <a:cubicBezTo>
                  <a:pt x="465750" y="4151433"/>
                  <a:pt x="465750" y="4151433"/>
                  <a:pt x="465750" y="4151433"/>
                </a:cubicBezTo>
                <a:cubicBezTo>
                  <a:pt x="424040" y="4165764"/>
                  <a:pt x="424040" y="4165764"/>
                  <a:pt x="424040" y="4165764"/>
                </a:cubicBezTo>
                <a:cubicBezTo>
                  <a:pt x="389081" y="4127141"/>
                  <a:pt x="389081" y="4127141"/>
                  <a:pt x="389081" y="4127141"/>
                </a:cubicBezTo>
                <a:cubicBezTo>
                  <a:pt x="402583" y="4021215"/>
                  <a:pt x="402583" y="4021215"/>
                  <a:pt x="402583" y="4021215"/>
                </a:cubicBezTo>
                <a:cubicBezTo>
                  <a:pt x="367624" y="3982588"/>
                  <a:pt x="367624" y="3982588"/>
                  <a:pt x="367624" y="3982588"/>
                </a:cubicBezTo>
                <a:cubicBezTo>
                  <a:pt x="367624" y="3982588"/>
                  <a:pt x="367624" y="3982588"/>
                  <a:pt x="374375" y="3929629"/>
                </a:cubicBezTo>
                <a:cubicBezTo>
                  <a:pt x="381125" y="3876670"/>
                  <a:pt x="381125" y="3876670"/>
                  <a:pt x="381125" y="3876670"/>
                </a:cubicBezTo>
                <a:cubicBezTo>
                  <a:pt x="346165" y="3838042"/>
                  <a:pt x="346165" y="3838042"/>
                  <a:pt x="346165" y="3838042"/>
                </a:cubicBezTo>
                <a:cubicBezTo>
                  <a:pt x="394626" y="3770747"/>
                  <a:pt x="394626" y="3770747"/>
                  <a:pt x="394626" y="3770747"/>
                </a:cubicBezTo>
                <a:cubicBezTo>
                  <a:pt x="317956" y="3746453"/>
                  <a:pt x="317956" y="3746453"/>
                  <a:pt x="317956" y="3746453"/>
                </a:cubicBezTo>
                <a:cubicBezTo>
                  <a:pt x="359666" y="3732119"/>
                  <a:pt x="359666" y="3732119"/>
                  <a:pt x="359666" y="3732119"/>
                </a:cubicBezTo>
                <a:cubicBezTo>
                  <a:pt x="401377" y="3717786"/>
                  <a:pt x="401377" y="3717786"/>
                  <a:pt x="401377" y="3717786"/>
                </a:cubicBezTo>
                <a:cubicBezTo>
                  <a:pt x="408127" y="3664825"/>
                  <a:pt x="408127" y="3664825"/>
                  <a:pt x="408127" y="3664825"/>
                </a:cubicBezTo>
                <a:cubicBezTo>
                  <a:pt x="414879" y="3611864"/>
                  <a:pt x="414879" y="3611864"/>
                  <a:pt x="414879" y="3611864"/>
                </a:cubicBezTo>
                <a:cubicBezTo>
                  <a:pt x="373167" y="3626198"/>
                  <a:pt x="373167" y="3626198"/>
                  <a:pt x="366416" y="3679160"/>
                </a:cubicBezTo>
                <a:cubicBezTo>
                  <a:pt x="268288" y="3510319"/>
                  <a:pt x="268288" y="3510319"/>
                  <a:pt x="268288" y="3510319"/>
                </a:cubicBezTo>
                <a:cubicBezTo>
                  <a:pt x="275039" y="3457356"/>
                  <a:pt x="281790" y="3404396"/>
                  <a:pt x="281790" y="3404396"/>
                </a:cubicBezTo>
                <a:cubicBezTo>
                  <a:pt x="246832" y="3365769"/>
                  <a:pt x="246832" y="3365769"/>
                  <a:pt x="246832" y="3365769"/>
                </a:cubicBezTo>
                <a:cubicBezTo>
                  <a:pt x="295291" y="3298474"/>
                  <a:pt x="295291" y="3298474"/>
                  <a:pt x="295291" y="3298474"/>
                </a:cubicBezTo>
                <a:cubicBezTo>
                  <a:pt x="260333" y="3259848"/>
                  <a:pt x="260333" y="3259848"/>
                  <a:pt x="260333" y="3259848"/>
                </a:cubicBezTo>
                <a:cubicBezTo>
                  <a:pt x="273834" y="3153926"/>
                  <a:pt x="273834" y="3153926"/>
                  <a:pt x="273834" y="3153926"/>
                </a:cubicBezTo>
                <a:cubicBezTo>
                  <a:pt x="238875" y="3115297"/>
                  <a:pt x="238875" y="3115297"/>
                  <a:pt x="238875" y="3115297"/>
                </a:cubicBezTo>
                <a:cubicBezTo>
                  <a:pt x="245624" y="3062339"/>
                  <a:pt x="245624" y="3062339"/>
                  <a:pt x="245624" y="3062339"/>
                </a:cubicBezTo>
                <a:cubicBezTo>
                  <a:pt x="197165" y="3129631"/>
                  <a:pt x="203915" y="3076672"/>
                  <a:pt x="210665" y="3023710"/>
                </a:cubicBezTo>
                <a:cubicBezTo>
                  <a:pt x="217416" y="2970749"/>
                  <a:pt x="175704" y="2985085"/>
                  <a:pt x="182457" y="2932122"/>
                </a:cubicBezTo>
                <a:cubicBezTo>
                  <a:pt x="154246" y="2840536"/>
                  <a:pt x="154246" y="2840536"/>
                  <a:pt x="154246" y="2840536"/>
                </a:cubicBezTo>
                <a:cubicBezTo>
                  <a:pt x="195957" y="2826203"/>
                  <a:pt x="195957" y="2826203"/>
                  <a:pt x="195957" y="2826203"/>
                </a:cubicBezTo>
                <a:cubicBezTo>
                  <a:pt x="237668" y="2811867"/>
                  <a:pt x="237668" y="2811867"/>
                  <a:pt x="237668" y="2811867"/>
                </a:cubicBezTo>
                <a:cubicBezTo>
                  <a:pt x="251171" y="2705943"/>
                  <a:pt x="251171" y="2705943"/>
                  <a:pt x="251171" y="2705943"/>
                </a:cubicBezTo>
                <a:cubicBezTo>
                  <a:pt x="292879" y="2691612"/>
                  <a:pt x="292879" y="2691612"/>
                  <a:pt x="292879" y="2691612"/>
                </a:cubicBezTo>
                <a:cubicBezTo>
                  <a:pt x="327840" y="2730235"/>
                  <a:pt x="327840" y="2730235"/>
                  <a:pt x="327840" y="2730235"/>
                </a:cubicBezTo>
                <a:cubicBezTo>
                  <a:pt x="362798" y="2768863"/>
                  <a:pt x="362798" y="2768863"/>
                  <a:pt x="362798" y="2768863"/>
                </a:cubicBezTo>
                <a:cubicBezTo>
                  <a:pt x="404509" y="2754527"/>
                  <a:pt x="404509" y="2754527"/>
                  <a:pt x="404509" y="2754527"/>
                </a:cubicBezTo>
                <a:cubicBezTo>
                  <a:pt x="446220" y="2740195"/>
                  <a:pt x="446220" y="2740195"/>
                  <a:pt x="446220" y="2740195"/>
                </a:cubicBezTo>
                <a:cubicBezTo>
                  <a:pt x="432719" y="2846114"/>
                  <a:pt x="432719" y="2846114"/>
                  <a:pt x="432719" y="2846114"/>
                </a:cubicBezTo>
                <a:cubicBezTo>
                  <a:pt x="481177" y="2778824"/>
                  <a:pt x="481177" y="2778824"/>
                  <a:pt x="481177" y="2778824"/>
                </a:cubicBezTo>
                <a:cubicBezTo>
                  <a:pt x="529638" y="2711528"/>
                  <a:pt x="529638" y="2711528"/>
                  <a:pt x="529638" y="2711528"/>
                </a:cubicBezTo>
                <a:cubicBezTo>
                  <a:pt x="534702" y="2671806"/>
                  <a:pt x="538500" y="2642015"/>
                  <a:pt x="541348" y="2619671"/>
                </a:cubicBezTo>
                <a:lnTo>
                  <a:pt x="543141" y="2605603"/>
                </a:lnTo>
                <a:cubicBezTo>
                  <a:pt x="591601" y="2538308"/>
                  <a:pt x="556641" y="2499683"/>
                  <a:pt x="556641" y="2499683"/>
                </a:cubicBezTo>
                <a:cubicBezTo>
                  <a:pt x="598350" y="2485349"/>
                  <a:pt x="598350" y="2485349"/>
                  <a:pt x="598350" y="2485349"/>
                </a:cubicBezTo>
                <a:cubicBezTo>
                  <a:pt x="633310" y="2523974"/>
                  <a:pt x="633310" y="2523974"/>
                  <a:pt x="633310" y="2523974"/>
                </a:cubicBezTo>
                <a:cubicBezTo>
                  <a:pt x="605104" y="2432385"/>
                  <a:pt x="605104" y="2432385"/>
                  <a:pt x="605104" y="2432385"/>
                </a:cubicBezTo>
                <a:cubicBezTo>
                  <a:pt x="583645" y="2287840"/>
                  <a:pt x="583645" y="2287840"/>
                  <a:pt x="583645" y="2287840"/>
                </a:cubicBezTo>
                <a:cubicBezTo>
                  <a:pt x="548686" y="2249211"/>
                  <a:pt x="548686" y="2249211"/>
                  <a:pt x="548686" y="2249211"/>
                </a:cubicBezTo>
                <a:cubicBezTo>
                  <a:pt x="555435" y="2196249"/>
                  <a:pt x="555435" y="2196249"/>
                  <a:pt x="555435" y="2196249"/>
                </a:cubicBezTo>
                <a:cubicBezTo>
                  <a:pt x="555435" y="2196249"/>
                  <a:pt x="590394" y="2234878"/>
                  <a:pt x="597146" y="2181914"/>
                </a:cubicBezTo>
                <a:cubicBezTo>
                  <a:pt x="603897" y="2128953"/>
                  <a:pt x="603897" y="2128953"/>
                  <a:pt x="603897" y="2128953"/>
                </a:cubicBezTo>
                <a:cubicBezTo>
                  <a:pt x="652356" y="2061660"/>
                  <a:pt x="652356" y="2061660"/>
                  <a:pt x="652356" y="2061660"/>
                </a:cubicBezTo>
                <a:cubicBezTo>
                  <a:pt x="687315" y="2100286"/>
                  <a:pt x="687315" y="2100286"/>
                  <a:pt x="687315" y="2100286"/>
                </a:cubicBezTo>
                <a:cubicBezTo>
                  <a:pt x="673814" y="2206206"/>
                  <a:pt x="673814" y="2206206"/>
                  <a:pt x="673814" y="2206206"/>
                </a:cubicBezTo>
                <a:cubicBezTo>
                  <a:pt x="708772" y="2244836"/>
                  <a:pt x="708772" y="2244836"/>
                  <a:pt x="708772" y="2244836"/>
                </a:cubicBezTo>
                <a:cubicBezTo>
                  <a:pt x="702021" y="2297795"/>
                  <a:pt x="702021" y="2297795"/>
                  <a:pt x="702021" y="2297795"/>
                </a:cubicBezTo>
                <a:cubicBezTo>
                  <a:pt x="695271" y="2350759"/>
                  <a:pt x="695271" y="2350759"/>
                  <a:pt x="695271" y="2350759"/>
                </a:cubicBezTo>
                <a:cubicBezTo>
                  <a:pt x="730231" y="2389383"/>
                  <a:pt x="730231" y="2389383"/>
                  <a:pt x="730231" y="2389383"/>
                </a:cubicBezTo>
                <a:cubicBezTo>
                  <a:pt x="736981" y="2336423"/>
                  <a:pt x="736981" y="2336423"/>
                  <a:pt x="736981" y="2336423"/>
                </a:cubicBezTo>
                <a:cubicBezTo>
                  <a:pt x="785442" y="2269128"/>
                  <a:pt x="785442" y="2269128"/>
                  <a:pt x="785442" y="2269128"/>
                </a:cubicBezTo>
                <a:cubicBezTo>
                  <a:pt x="778692" y="2322088"/>
                  <a:pt x="778692" y="2322088"/>
                  <a:pt x="778692" y="2322088"/>
                </a:cubicBezTo>
                <a:cubicBezTo>
                  <a:pt x="827152" y="2254793"/>
                  <a:pt x="827152" y="2254793"/>
                  <a:pt x="827152" y="2254793"/>
                </a:cubicBezTo>
                <a:cubicBezTo>
                  <a:pt x="820402" y="2307755"/>
                  <a:pt x="820402" y="2307755"/>
                  <a:pt x="813651" y="2360716"/>
                </a:cubicBezTo>
                <a:cubicBezTo>
                  <a:pt x="862114" y="2293419"/>
                  <a:pt x="855361" y="2346380"/>
                  <a:pt x="848610" y="2399341"/>
                </a:cubicBezTo>
                <a:cubicBezTo>
                  <a:pt x="903822" y="2279088"/>
                  <a:pt x="903822" y="2279088"/>
                  <a:pt x="903822" y="2279088"/>
                </a:cubicBezTo>
                <a:cubicBezTo>
                  <a:pt x="903822" y="2279088"/>
                  <a:pt x="945531" y="2264752"/>
                  <a:pt x="952283" y="2211788"/>
                </a:cubicBezTo>
                <a:cubicBezTo>
                  <a:pt x="917322" y="2173165"/>
                  <a:pt x="917322" y="2173165"/>
                  <a:pt x="917322" y="2173165"/>
                </a:cubicBezTo>
                <a:cubicBezTo>
                  <a:pt x="924074" y="2120201"/>
                  <a:pt x="924074" y="2120201"/>
                  <a:pt x="924074" y="2120201"/>
                </a:cubicBezTo>
                <a:cubicBezTo>
                  <a:pt x="930825" y="2067238"/>
                  <a:pt x="930825" y="2067238"/>
                  <a:pt x="930825" y="2067238"/>
                </a:cubicBezTo>
                <a:cubicBezTo>
                  <a:pt x="972536" y="2052905"/>
                  <a:pt x="972536" y="2052905"/>
                  <a:pt x="972536" y="2052905"/>
                </a:cubicBezTo>
                <a:cubicBezTo>
                  <a:pt x="965784" y="2105868"/>
                  <a:pt x="965784" y="2105868"/>
                  <a:pt x="965784" y="2105868"/>
                </a:cubicBezTo>
                <a:cubicBezTo>
                  <a:pt x="1000742" y="2144493"/>
                  <a:pt x="1000742" y="2144493"/>
                  <a:pt x="1000742" y="2144493"/>
                </a:cubicBezTo>
                <a:cubicBezTo>
                  <a:pt x="1007493" y="2091533"/>
                  <a:pt x="1007493" y="2091533"/>
                  <a:pt x="1007493" y="2091533"/>
                </a:cubicBezTo>
                <a:cubicBezTo>
                  <a:pt x="1010869" y="2065051"/>
                  <a:pt x="1012977" y="2048501"/>
                  <a:pt x="1014895" y="2038347"/>
                </a:cubicBezTo>
                <a:lnTo>
                  <a:pt x="1014244" y="2038571"/>
                </a:lnTo>
                <a:lnTo>
                  <a:pt x="1015590" y="2036704"/>
                </a:lnTo>
                <a:lnTo>
                  <a:pt x="1021146" y="2023541"/>
                </a:lnTo>
                <a:lnTo>
                  <a:pt x="1024564" y="2024239"/>
                </a:lnTo>
                <a:lnTo>
                  <a:pt x="1042260" y="1999667"/>
                </a:lnTo>
                <a:cubicBezTo>
                  <a:pt x="1062704" y="1971276"/>
                  <a:pt x="1062704" y="1971276"/>
                  <a:pt x="1062704" y="1971276"/>
                </a:cubicBezTo>
                <a:cubicBezTo>
                  <a:pt x="1076206" y="1865353"/>
                  <a:pt x="1076206" y="1865353"/>
                  <a:pt x="1076206" y="1865353"/>
                </a:cubicBezTo>
                <a:cubicBezTo>
                  <a:pt x="1027744" y="1932650"/>
                  <a:pt x="1027744" y="1932650"/>
                  <a:pt x="1027744" y="1932650"/>
                </a:cubicBezTo>
                <a:cubicBezTo>
                  <a:pt x="1034495" y="1879689"/>
                  <a:pt x="1034495" y="1879689"/>
                  <a:pt x="1034495" y="1879689"/>
                </a:cubicBezTo>
                <a:cubicBezTo>
                  <a:pt x="1041246" y="1826730"/>
                  <a:pt x="1041246" y="1826730"/>
                  <a:pt x="1041246" y="1826730"/>
                </a:cubicBezTo>
                <a:cubicBezTo>
                  <a:pt x="1041246" y="1826730"/>
                  <a:pt x="999539" y="1841062"/>
                  <a:pt x="1006289" y="1788104"/>
                </a:cubicBezTo>
                <a:cubicBezTo>
                  <a:pt x="1019790" y="1682180"/>
                  <a:pt x="1026541" y="1629216"/>
                  <a:pt x="1033291" y="1576255"/>
                </a:cubicBezTo>
                <a:cubicBezTo>
                  <a:pt x="991580" y="1590591"/>
                  <a:pt x="991580" y="1590591"/>
                  <a:pt x="991580" y="1590591"/>
                </a:cubicBezTo>
                <a:cubicBezTo>
                  <a:pt x="998330" y="1537631"/>
                  <a:pt x="998330" y="1537631"/>
                  <a:pt x="998330" y="1537631"/>
                </a:cubicBezTo>
                <a:cubicBezTo>
                  <a:pt x="1046792" y="1470335"/>
                  <a:pt x="1011832" y="1431709"/>
                  <a:pt x="1011832" y="1431709"/>
                </a:cubicBezTo>
                <a:cubicBezTo>
                  <a:pt x="983624" y="1340119"/>
                  <a:pt x="983624" y="1340119"/>
                  <a:pt x="983624" y="1340119"/>
                </a:cubicBezTo>
                <a:cubicBezTo>
                  <a:pt x="1032084" y="1272824"/>
                  <a:pt x="1032084" y="1272824"/>
                  <a:pt x="1032084" y="1272824"/>
                </a:cubicBezTo>
                <a:cubicBezTo>
                  <a:pt x="1038835" y="1219864"/>
                  <a:pt x="1038835" y="1219864"/>
                  <a:pt x="1038835" y="1219864"/>
                </a:cubicBezTo>
                <a:cubicBezTo>
                  <a:pt x="1024129" y="1022354"/>
                  <a:pt x="1024129" y="1022354"/>
                  <a:pt x="1017377" y="1075317"/>
                </a:cubicBezTo>
                <a:cubicBezTo>
                  <a:pt x="1003877" y="1181236"/>
                  <a:pt x="1003877" y="1181236"/>
                  <a:pt x="1003877" y="1181236"/>
                </a:cubicBezTo>
                <a:cubicBezTo>
                  <a:pt x="927206" y="1156945"/>
                  <a:pt x="927206" y="1156945"/>
                  <a:pt x="927206" y="1156945"/>
                </a:cubicBezTo>
                <a:cubicBezTo>
                  <a:pt x="947457" y="998064"/>
                  <a:pt x="885497" y="1171279"/>
                  <a:pt x="898997" y="1065356"/>
                </a:cubicBezTo>
                <a:cubicBezTo>
                  <a:pt x="857285" y="1079691"/>
                  <a:pt x="857285" y="1079691"/>
                  <a:pt x="857285" y="1079691"/>
                </a:cubicBezTo>
                <a:cubicBezTo>
                  <a:pt x="864035" y="1026734"/>
                  <a:pt x="864035" y="1026734"/>
                  <a:pt x="864035" y="1026734"/>
                </a:cubicBezTo>
                <a:cubicBezTo>
                  <a:pt x="870788" y="973772"/>
                  <a:pt x="870788" y="973772"/>
                  <a:pt x="870788" y="973772"/>
                </a:cubicBezTo>
                <a:cubicBezTo>
                  <a:pt x="822329" y="1041066"/>
                  <a:pt x="822329" y="1041066"/>
                  <a:pt x="822329" y="1041066"/>
                </a:cubicBezTo>
                <a:cubicBezTo>
                  <a:pt x="738909" y="1069737"/>
                  <a:pt x="738909" y="1069737"/>
                  <a:pt x="738909" y="1069737"/>
                </a:cubicBezTo>
                <a:cubicBezTo>
                  <a:pt x="752410" y="963813"/>
                  <a:pt x="752410" y="963813"/>
                  <a:pt x="752410" y="963813"/>
                </a:cubicBezTo>
                <a:cubicBezTo>
                  <a:pt x="759162" y="910850"/>
                  <a:pt x="759162" y="910850"/>
                  <a:pt x="759162" y="910850"/>
                </a:cubicBezTo>
                <a:cubicBezTo>
                  <a:pt x="765913" y="857888"/>
                  <a:pt x="765913" y="857888"/>
                  <a:pt x="765913" y="857888"/>
                </a:cubicBezTo>
                <a:cubicBezTo>
                  <a:pt x="807621" y="843554"/>
                  <a:pt x="807621" y="843554"/>
                  <a:pt x="807621" y="843554"/>
                </a:cubicBezTo>
                <a:lnTo>
                  <a:pt x="816482" y="774045"/>
                </a:lnTo>
                <a:cubicBezTo>
                  <a:pt x="827873" y="684675"/>
                  <a:pt x="827873" y="684675"/>
                  <a:pt x="827873" y="684675"/>
                </a:cubicBezTo>
                <a:cubicBezTo>
                  <a:pt x="786163" y="699006"/>
                  <a:pt x="786163" y="699006"/>
                  <a:pt x="786163" y="699006"/>
                </a:cubicBezTo>
                <a:cubicBezTo>
                  <a:pt x="834624" y="631711"/>
                  <a:pt x="834624" y="631711"/>
                  <a:pt x="834624" y="631711"/>
                </a:cubicBezTo>
                <a:cubicBezTo>
                  <a:pt x="792915" y="646047"/>
                  <a:pt x="792915" y="646047"/>
                  <a:pt x="792915" y="646047"/>
                </a:cubicBezTo>
                <a:cubicBezTo>
                  <a:pt x="799665" y="593085"/>
                  <a:pt x="799665" y="593085"/>
                  <a:pt x="799665" y="593085"/>
                </a:cubicBezTo>
                <a:cubicBezTo>
                  <a:pt x="883084" y="564416"/>
                  <a:pt x="806416" y="540125"/>
                  <a:pt x="848124" y="525791"/>
                </a:cubicBezTo>
                <a:cubicBezTo>
                  <a:pt x="854876" y="472828"/>
                  <a:pt x="854876" y="472828"/>
                  <a:pt x="854876" y="472828"/>
                </a:cubicBezTo>
                <a:cubicBezTo>
                  <a:pt x="806416" y="540125"/>
                  <a:pt x="806416" y="540125"/>
                  <a:pt x="806416" y="540125"/>
                </a:cubicBezTo>
                <a:cubicBezTo>
                  <a:pt x="813166" y="487163"/>
                  <a:pt x="813166" y="487163"/>
                  <a:pt x="813166" y="487163"/>
                </a:cubicBezTo>
                <a:cubicBezTo>
                  <a:pt x="778206" y="448534"/>
                  <a:pt x="778206" y="448534"/>
                  <a:pt x="778206" y="448534"/>
                </a:cubicBezTo>
                <a:cubicBezTo>
                  <a:pt x="819917" y="434202"/>
                  <a:pt x="819917" y="434202"/>
                  <a:pt x="819917" y="434202"/>
                </a:cubicBezTo>
                <a:cubicBezTo>
                  <a:pt x="826668" y="381240"/>
                  <a:pt x="826668" y="381240"/>
                  <a:pt x="826668" y="381240"/>
                </a:cubicBezTo>
                <a:cubicBezTo>
                  <a:pt x="784957" y="395576"/>
                  <a:pt x="784957" y="395576"/>
                  <a:pt x="784957" y="395576"/>
                </a:cubicBezTo>
                <a:cubicBezTo>
                  <a:pt x="791707" y="342614"/>
                  <a:pt x="791707" y="342614"/>
                  <a:pt x="791707" y="342614"/>
                </a:cubicBezTo>
                <a:cubicBezTo>
                  <a:pt x="840169" y="275320"/>
                  <a:pt x="840169" y="275320"/>
                  <a:pt x="840169" y="275320"/>
                </a:cubicBezTo>
                <a:cubicBezTo>
                  <a:pt x="860421" y="116436"/>
                  <a:pt x="860421" y="116436"/>
                  <a:pt x="860421" y="116436"/>
                </a:cubicBezTo>
                <a:cubicBezTo>
                  <a:pt x="805209" y="236694"/>
                  <a:pt x="805209" y="236694"/>
                  <a:pt x="805209" y="236694"/>
                </a:cubicBezTo>
                <a:cubicBezTo>
                  <a:pt x="811958" y="183732"/>
                  <a:pt x="811958" y="183732"/>
                  <a:pt x="811958" y="183732"/>
                </a:cubicBezTo>
                <a:cubicBezTo>
                  <a:pt x="790503" y="39181"/>
                  <a:pt x="790503" y="39181"/>
                  <a:pt x="790503" y="39181"/>
                </a:cubicBezTo>
                <a:cubicBezTo>
                  <a:pt x="811358" y="32014"/>
                  <a:pt x="827421" y="23329"/>
                  <a:pt x="839132" y="14556"/>
                </a:cubicBezTo>
                <a:close/>
                <a:moveTo>
                  <a:pt x="409103" y="0"/>
                </a:moveTo>
                <a:lnTo>
                  <a:pt x="567615" y="0"/>
                </a:lnTo>
                <a:lnTo>
                  <a:pt x="559798" y="10856"/>
                </a:lnTo>
                <a:cubicBezTo>
                  <a:pt x="553740" y="19268"/>
                  <a:pt x="553740" y="19268"/>
                  <a:pt x="553740" y="19268"/>
                </a:cubicBezTo>
                <a:cubicBezTo>
                  <a:pt x="581951" y="110854"/>
                  <a:pt x="581951" y="110854"/>
                  <a:pt x="581951" y="110854"/>
                </a:cubicBezTo>
                <a:cubicBezTo>
                  <a:pt x="533490" y="178148"/>
                  <a:pt x="533490" y="178148"/>
                  <a:pt x="533490" y="178148"/>
                </a:cubicBezTo>
                <a:cubicBezTo>
                  <a:pt x="575200" y="163815"/>
                  <a:pt x="575200" y="163815"/>
                  <a:pt x="575200" y="163815"/>
                </a:cubicBezTo>
                <a:cubicBezTo>
                  <a:pt x="568451" y="216776"/>
                  <a:pt x="568451" y="216776"/>
                  <a:pt x="568451" y="216776"/>
                </a:cubicBezTo>
                <a:cubicBezTo>
                  <a:pt x="561701" y="269735"/>
                  <a:pt x="561701" y="269735"/>
                  <a:pt x="561701" y="269735"/>
                </a:cubicBezTo>
                <a:cubicBezTo>
                  <a:pt x="554948" y="322701"/>
                  <a:pt x="554948" y="322701"/>
                  <a:pt x="548199" y="375661"/>
                </a:cubicBezTo>
                <a:cubicBezTo>
                  <a:pt x="589909" y="361324"/>
                  <a:pt x="589909" y="361324"/>
                  <a:pt x="589909" y="361324"/>
                </a:cubicBezTo>
                <a:cubicBezTo>
                  <a:pt x="583157" y="414287"/>
                  <a:pt x="583157" y="414287"/>
                  <a:pt x="583157" y="414287"/>
                </a:cubicBezTo>
                <a:cubicBezTo>
                  <a:pt x="541447" y="428624"/>
                  <a:pt x="541447" y="428624"/>
                  <a:pt x="541447" y="428624"/>
                </a:cubicBezTo>
                <a:cubicBezTo>
                  <a:pt x="527945" y="534542"/>
                  <a:pt x="527945" y="534542"/>
                  <a:pt x="527945" y="534542"/>
                </a:cubicBezTo>
                <a:cubicBezTo>
                  <a:pt x="521196" y="587504"/>
                  <a:pt x="486236" y="548877"/>
                  <a:pt x="486236" y="548877"/>
                </a:cubicBezTo>
                <a:cubicBezTo>
                  <a:pt x="500943" y="746387"/>
                  <a:pt x="500943" y="746387"/>
                  <a:pt x="500943" y="746387"/>
                </a:cubicBezTo>
                <a:cubicBezTo>
                  <a:pt x="445732" y="866644"/>
                  <a:pt x="500943" y="746387"/>
                  <a:pt x="487442" y="852307"/>
                </a:cubicBezTo>
                <a:cubicBezTo>
                  <a:pt x="480693" y="905269"/>
                  <a:pt x="480693" y="905269"/>
                  <a:pt x="480693" y="905269"/>
                </a:cubicBezTo>
                <a:cubicBezTo>
                  <a:pt x="473940" y="958230"/>
                  <a:pt x="473940" y="958230"/>
                  <a:pt x="473940" y="958230"/>
                </a:cubicBezTo>
                <a:cubicBezTo>
                  <a:pt x="508899" y="996857"/>
                  <a:pt x="508899" y="996857"/>
                  <a:pt x="508899" y="996857"/>
                </a:cubicBezTo>
                <a:cubicBezTo>
                  <a:pt x="460440" y="1064153"/>
                  <a:pt x="460440" y="1064153"/>
                  <a:pt x="460440" y="1064153"/>
                </a:cubicBezTo>
                <a:cubicBezTo>
                  <a:pt x="453688" y="1117116"/>
                  <a:pt x="453688" y="1117116"/>
                  <a:pt x="453688" y="1117116"/>
                </a:cubicBezTo>
                <a:cubicBezTo>
                  <a:pt x="446938" y="1170076"/>
                  <a:pt x="446938" y="1170076"/>
                  <a:pt x="446938" y="1170076"/>
                </a:cubicBezTo>
                <a:cubicBezTo>
                  <a:pt x="481896" y="1208703"/>
                  <a:pt x="481896" y="1208703"/>
                  <a:pt x="481896" y="1208703"/>
                </a:cubicBezTo>
                <a:cubicBezTo>
                  <a:pt x="461644" y="1367585"/>
                  <a:pt x="461644" y="1367585"/>
                  <a:pt x="461644" y="1367585"/>
                </a:cubicBezTo>
                <a:cubicBezTo>
                  <a:pt x="476353" y="1565095"/>
                  <a:pt x="476353" y="1565095"/>
                  <a:pt x="476353" y="1565095"/>
                </a:cubicBezTo>
                <a:cubicBezTo>
                  <a:pt x="462851" y="1671018"/>
                  <a:pt x="462851" y="1671018"/>
                  <a:pt x="462851" y="1671018"/>
                </a:cubicBezTo>
                <a:cubicBezTo>
                  <a:pt x="421140" y="1685353"/>
                  <a:pt x="421140" y="1685353"/>
                  <a:pt x="421140" y="1685353"/>
                </a:cubicBezTo>
                <a:cubicBezTo>
                  <a:pt x="441392" y="1526469"/>
                  <a:pt x="441392" y="1526469"/>
                  <a:pt x="441392" y="1526469"/>
                </a:cubicBezTo>
                <a:cubicBezTo>
                  <a:pt x="448143" y="1473508"/>
                  <a:pt x="448143" y="1473508"/>
                  <a:pt x="448143" y="1473508"/>
                </a:cubicBezTo>
                <a:cubicBezTo>
                  <a:pt x="433437" y="1275998"/>
                  <a:pt x="406433" y="1487841"/>
                  <a:pt x="426687" y="1328957"/>
                </a:cubicBezTo>
                <a:cubicBezTo>
                  <a:pt x="475146" y="1261664"/>
                  <a:pt x="384975" y="1343293"/>
                  <a:pt x="433437" y="1275998"/>
                </a:cubicBezTo>
                <a:cubicBezTo>
                  <a:pt x="391727" y="1290331"/>
                  <a:pt x="391727" y="1290331"/>
                  <a:pt x="391727" y="1290331"/>
                </a:cubicBezTo>
                <a:lnTo>
                  <a:pt x="398477" y="1237370"/>
                </a:lnTo>
                <a:lnTo>
                  <a:pt x="399322" y="1230751"/>
                </a:lnTo>
                <a:lnTo>
                  <a:pt x="399531" y="1229097"/>
                </a:lnTo>
                <a:cubicBezTo>
                  <a:pt x="405228" y="1184411"/>
                  <a:pt x="405228" y="1184411"/>
                  <a:pt x="405228" y="1184411"/>
                </a:cubicBezTo>
                <a:lnTo>
                  <a:pt x="406283" y="1176134"/>
                </a:lnTo>
                <a:cubicBezTo>
                  <a:pt x="411977" y="1131449"/>
                  <a:pt x="411977" y="1131449"/>
                  <a:pt x="411977" y="1131449"/>
                </a:cubicBezTo>
                <a:cubicBezTo>
                  <a:pt x="363517" y="1198744"/>
                  <a:pt x="363517" y="1198744"/>
                  <a:pt x="363517" y="1198744"/>
                </a:cubicBezTo>
                <a:cubicBezTo>
                  <a:pt x="370269" y="1145785"/>
                  <a:pt x="370269" y="1145785"/>
                  <a:pt x="370269" y="1145785"/>
                </a:cubicBezTo>
                <a:cubicBezTo>
                  <a:pt x="355561" y="948271"/>
                  <a:pt x="355561" y="948271"/>
                  <a:pt x="355561" y="948271"/>
                </a:cubicBezTo>
                <a:cubicBezTo>
                  <a:pt x="375813" y="789389"/>
                  <a:pt x="375813" y="789389"/>
                  <a:pt x="375813" y="789389"/>
                </a:cubicBezTo>
                <a:cubicBezTo>
                  <a:pt x="340852" y="750765"/>
                  <a:pt x="340852" y="750765"/>
                  <a:pt x="340852" y="750765"/>
                </a:cubicBezTo>
                <a:cubicBezTo>
                  <a:pt x="382563" y="736430"/>
                  <a:pt x="396065" y="630505"/>
                  <a:pt x="354352" y="644843"/>
                </a:cubicBezTo>
                <a:cubicBezTo>
                  <a:pt x="396065" y="630505"/>
                  <a:pt x="396065" y="630505"/>
                  <a:pt x="396065" y="630505"/>
                </a:cubicBezTo>
                <a:cubicBezTo>
                  <a:pt x="389014" y="607609"/>
                  <a:pt x="383722" y="590438"/>
                  <a:pt x="379756" y="577558"/>
                </a:cubicBezTo>
                <a:lnTo>
                  <a:pt x="376225" y="566094"/>
                </a:lnTo>
                <a:lnTo>
                  <a:pt x="372379" y="572654"/>
                </a:lnTo>
                <a:lnTo>
                  <a:pt x="367856" y="538920"/>
                </a:lnTo>
                <a:lnTo>
                  <a:pt x="374606" y="485960"/>
                </a:lnTo>
                <a:cubicBezTo>
                  <a:pt x="346399" y="394372"/>
                  <a:pt x="346399" y="394372"/>
                  <a:pt x="346399" y="394372"/>
                </a:cubicBezTo>
                <a:cubicBezTo>
                  <a:pt x="353149" y="341408"/>
                  <a:pt x="353149" y="341408"/>
                  <a:pt x="353149" y="341408"/>
                </a:cubicBezTo>
                <a:cubicBezTo>
                  <a:pt x="359900" y="288448"/>
                  <a:pt x="359900" y="288448"/>
                  <a:pt x="359900" y="288448"/>
                </a:cubicBezTo>
                <a:cubicBezTo>
                  <a:pt x="408359" y="221152"/>
                  <a:pt x="408359" y="221152"/>
                  <a:pt x="408359" y="221152"/>
                </a:cubicBezTo>
                <a:cubicBezTo>
                  <a:pt x="421860" y="115231"/>
                  <a:pt x="421860" y="115231"/>
                  <a:pt x="421860" y="115231"/>
                </a:cubicBezTo>
                <a:cubicBezTo>
                  <a:pt x="470323" y="47935"/>
                  <a:pt x="428612" y="62268"/>
                  <a:pt x="393654" y="23643"/>
                </a:cubicBezTo>
                <a:close/>
                <a:moveTo>
                  <a:pt x="48215" y="0"/>
                </a:moveTo>
                <a:lnTo>
                  <a:pt x="91687" y="0"/>
                </a:lnTo>
                <a:lnTo>
                  <a:pt x="93920" y="4007"/>
                </a:lnTo>
                <a:cubicBezTo>
                  <a:pt x="96937" y="24334"/>
                  <a:pt x="73474" y="32397"/>
                  <a:pt x="73474" y="32397"/>
                </a:cubicBezTo>
                <a:cubicBezTo>
                  <a:pt x="31766" y="46730"/>
                  <a:pt x="31766" y="46730"/>
                  <a:pt x="31766" y="46730"/>
                </a:cubicBezTo>
                <a:cubicBezTo>
                  <a:pt x="38667" y="31698"/>
                  <a:pt x="43296" y="19821"/>
                  <a:pt x="46209" y="10413"/>
                </a:cubicBezTo>
                <a:close/>
                <a:moveTo>
                  <a:pt x="0" y="0"/>
                </a:moveTo>
                <a:lnTo>
                  <a:pt x="2641" y="0"/>
                </a:lnTo>
                <a:lnTo>
                  <a:pt x="0" y="3667"/>
                </a:lnTo>
                <a:close/>
              </a:path>
            </a:pathLst>
          </a:custGeom>
          <a:solidFill>
            <a:schemeClr val="bg1">
              <a:lumMod val="50000"/>
            </a:schemeClr>
          </a:solidFill>
        </p:spPr>
        <p:txBody>
          <a:bodyPr wrap="square">
            <a:noAutofit/>
          </a:bodyPr>
          <a:lstStyle/>
          <a:p>
            <a:endParaRPr lang="th-TH"/>
          </a:p>
        </p:txBody>
      </p:sp>
    </p:spTree>
    <p:extLst>
      <p:ext uri="{BB962C8B-B14F-4D97-AF65-F5344CB8AC3E}">
        <p14:creationId xmlns:p14="http://schemas.microsoft.com/office/powerpoint/2010/main" val="346483698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9_ส่วนหัวของส่วน">
    <p:spTree>
      <p:nvGrpSpPr>
        <p:cNvPr id="1" name=""/>
        <p:cNvGrpSpPr/>
        <p:nvPr/>
      </p:nvGrpSpPr>
      <p:grpSpPr>
        <a:xfrm>
          <a:off x="0" y="0"/>
          <a:ext cx="0" cy="0"/>
          <a:chOff x="0" y="0"/>
          <a:chExt cx="0" cy="0"/>
        </a:xfrm>
      </p:grpSpPr>
      <p:sp>
        <p:nvSpPr>
          <p:cNvPr id="8" name="ตัวแทนรูปภาพ 7"/>
          <p:cNvSpPr>
            <a:spLocks noGrp="1"/>
          </p:cNvSpPr>
          <p:nvPr>
            <p:ph type="pic" sz="quarter" idx="10"/>
          </p:nvPr>
        </p:nvSpPr>
        <p:spPr>
          <a:xfrm>
            <a:off x="0" y="0"/>
            <a:ext cx="12192000" cy="3619500"/>
          </a:xfrm>
          <a:prstGeom prst="rect">
            <a:avLst/>
          </a:prstGeom>
          <a:solidFill>
            <a:schemeClr val="bg1">
              <a:lumMod val="50000"/>
            </a:schemeClr>
          </a:solidFill>
        </p:spPr>
        <p:txBody>
          <a:bodyPr/>
          <a:lstStyle/>
          <a:p>
            <a:endParaRPr lang="th-TH"/>
          </a:p>
        </p:txBody>
      </p:sp>
    </p:spTree>
    <p:extLst>
      <p:ext uri="{BB962C8B-B14F-4D97-AF65-F5344CB8AC3E}">
        <p14:creationId xmlns:p14="http://schemas.microsoft.com/office/powerpoint/2010/main" val="1110328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42322CC-B328-4583-A2E9-4E910685521E}"/>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F3DD39A9-2438-485D-B76D-2532C4ABA4C4}"/>
              </a:ext>
            </a:extLst>
          </p:cNvPr>
          <p:cNvSpPr>
            <a:spLocks noGrp="1"/>
          </p:cNvSpPr>
          <p:nvPr>
            <p:ph type="dt" sz="half" idx="10"/>
          </p:nvPr>
        </p:nvSpPr>
        <p:spPr/>
        <p:txBody>
          <a:bodyPr/>
          <a:lstStyle/>
          <a:p>
            <a:fld id="{AD296E21-6F4F-4C0C-8D22-887223698532}" type="datetimeFigureOut">
              <a:rPr lang="ru-RU" smtClean="0"/>
              <a:t>19.10.2021</a:t>
            </a:fld>
            <a:endParaRPr lang="ru-RU"/>
          </a:p>
        </p:txBody>
      </p:sp>
      <p:sp>
        <p:nvSpPr>
          <p:cNvPr id="4" name="Нижний колонтитул 3">
            <a:extLst>
              <a:ext uri="{FF2B5EF4-FFF2-40B4-BE49-F238E27FC236}">
                <a16:creationId xmlns:a16="http://schemas.microsoft.com/office/drawing/2014/main" id="{0EAE4035-54FE-4B3D-8D18-C12E6382A74C}"/>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E7236E07-23B9-4D77-B154-06BFF9E8B764}"/>
              </a:ext>
            </a:extLst>
          </p:cNvPr>
          <p:cNvSpPr>
            <a:spLocks noGrp="1"/>
          </p:cNvSpPr>
          <p:nvPr>
            <p:ph type="sldNum" sz="quarter" idx="12"/>
          </p:nvPr>
        </p:nvSpPr>
        <p:spPr/>
        <p:txBody>
          <a:bodyPr/>
          <a:lstStyle/>
          <a:p>
            <a:fld id="{EF695081-9914-4595-A8A2-2D6FACD81707}" type="slidenum">
              <a:rPr lang="ru-RU" smtClean="0"/>
              <a:t>‹#›</a:t>
            </a:fld>
            <a:endParaRPr lang="ru-RU"/>
          </a:p>
        </p:txBody>
      </p:sp>
    </p:spTree>
    <p:extLst>
      <p:ext uri="{BB962C8B-B14F-4D97-AF65-F5344CB8AC3E}">
        <p14:creationId xmlns:p14="http://schemas.microsoft.com/office/powerpoint/2010/main" val="378598176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8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0" y="1485900"/>
            <a:ext cx="12192000" cy="2362200"/>
          </a:xfrm>
          <a:prstGeom prst="rect">
            <a:avLst/>
          </a:prstGeom>
          <a:solidFill>
            <a:schemeClr val="bg1">
              <a:lumMod val="50000"/>
            </a:schemeClr>
          </a:solidFill>
        </p:spPr>
        <p:txBody>
          <a:bodyPr/>
          <a:lstStyle/>
          <a:p>
            <a:endParaRPr lang="th-TH" dirty="0"/>
          </a:p>
        </p:txBody>
      </p:sp>
    </p:spTree>
    <p:extLst>
      <p:ext uri="{BB962C8B-B14F-4D97-AF65-F5344CB8AC3E}">
        <p14:creationId xmlns:p14="http://schemas.microsoft.com/office/powerpoint/2010/main" val="290889439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26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0" y="1104900"/>
            <a:ext cx="10297394" cy="3352800"/>
          </a:xfrm>
          <a:prstGeom prst="rect">
            <a:avLst/>
          </a:prstGeom>
          <a:solidFill>
            <a:schemeClr val="bg1">
              <a:lumMod val="50000"/>
            </a:schemeClr>
          </a:solidFill>
        </p:spPr>
        <p:txBody>
          <a:bodyPr/>
          <a:lstStyle/>
          <a:p>
            <a:endParaRPr lang="th-TH" dirty="0"/>
          </a:p>
        </p:txBody>
      </p:sp>
    </p:spTree>
    <p:extLst>
      <p:ext uri="{BB962C8B-B14F-4D97-AF65-F5344CB8AC3E}">
        <p14:creationId xmlns:p14="http://schemas.microsoft.com/office/powerpoint/2010/main" val="413315424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30_ส่วนหัวของส่วน">
    <p:spTree>
      <p:nvGrpSpPr>
        <p:cNvPr id="1" name=""/>
        <p:cNvGrpSpPr/>
        <p:nvPr/>
      </p:nvGrpSpPr>
      <p:grpSpPr>
        <a:xfrm>
          <a:off x="0" y="0"/>
          <a:ext cx="0" cy="0"/>
          <a:chOff x="0" y="0"/>
          <a:chExt cx="0" cy="0"/>
        </a:xfrm>
      </p:grpSpPr>
      <p:sp>
        <p:nvSpPr>
          <p:cNvPr id="4" name="Picture Placeholder 13"/>
          <p:cNvSpPr>
            <a:spLocks noGrp="1"/>
          </p:cNvSpPr>
          <p:nvPr>
            <p:ph type="pic" sz="quarter" idx="11" hasCustomPrompt="1"/>
          </p:nvPr>
        </p:nvSpPr>
        <p:spPr>
          <a:xfrm>
            <a:off x="4300858" y="1143000"/>
            <a:ext cx="3934033" cy="3921800"/>
          </a:xfrm>
          <a:prstGeom prst="ellipse">
            <a:avLst/>
          </a:prstGeom>
          <a:solidFill>
            <a:schemeClr val="bg1">
              <a:lumMod val="50000"/>
            </a:schemeClr>
          </a:solidFill>
        </p:spPr>
        <p:txBody>
          <a:bodyPr/>
          <a:lstStyle>
            <a:lvl1pPr marL="0" marR="0" indent="0" algn="l" defTabSz="914217"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r>
              <a:rPr lang="en-US" dirty="0"/>
              <a:t>Drag  Your Picture Here</a:t>
            </a:r>
          </a:p>
          <a:p>
            <a:endParaRPr lang="en-US" dirty="0"/>
          </a:p>
        </p:txBody>
      </p:sp>
    </p:spTree>
    <p:extLst>
      <p:ext uri="{BB962C8B-B14F-4D97-AF65-F5344CB8AC3E}">
        <p14:creationId xmlns:p14="http://schemas.microsoft.com/office/powerpoint/2010/main" val="40157760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2_ส่วนหัวของส่วน">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15119" y="-38100"/>
            <a:ext cx="6592529" cy="6897964"/>
          </a:xfrm>
          <a:custGeom>
            <a:avLst/>
            <a:gdLst>
              <a:gd name="connsiteX0" fmla="*/ 12472174 w 13152438"/>
              <a:gd name="connsiteY0" fmla="*/ 4390253 h 13795928"/>
              <a:gd name="connsiteX1" fmla="*/ 12497681 w 13152438"/>
              <a:gd name="connsiteY1" fmla="*/ 4410494 h 13795928"/>
              <a:gd name="connsiteX2" fmla="*/ 12473937 w 13152438"/>
              <a:gd name="connsiteY2" fmla="*/ 4393980 h 13795928"/>
              <a:gd name="connsiteX3" fmla="*/ 12239579 w 13152438"/>
              <a:gd name="connsiteY3" fmla="*/ 4261543 h 13795928"/>
              <a:gd name="connsiteX4" fmla="*/ 12287824 w 13152438"/>
              <a:gd name="connsiteY4" fmla="*/ 4281206 h 13795928"/>
              <a:gd name="connsiteX5" fmla="*/ 12321564 w 13152438"/>
              <a:gd name="connsiteY5" fmla="*/ 4382513 h 13795928"/>
              <a:gd name="connsiteX6" fmla="*/ 12369811 w 13152438"/>
              <a:gd name="connsiteY6" fmla="*/ 4402174 h 13795928"/>
              <a:gd name="connsiteX7" fmla="*/ 12386681 w 13152438"/>
              <a:gd name="connsiteY7" fmla="*/ 4452828 h 13795928"/>
              <a:gd name="connsiteX8" fmla="*/ 12372174 w 13152438"/>
              <a:gd name="connsiteY8" fmla="*/ 4534477 h 13795928"/>
              <a:gd name="connsiteX9" fmla="*/ 12355305 w 13152438"/>
              <a:gd name="connsiteY9" fmla="*/ 4483824 h 13795928"/>
              <a:gd name="connsiteX10" fmla="*/ 12307058 w 13152438"/>
              <a:gd name="connsiteY10" fmla="*/ 4464164 h 13795928"/>
              <a:gd name="connsiteX11" fmla="*/ 12256449 w 13152438"/>
              <a:gd name="connsiteY11" fmla="*/ 4312199 h 13795928"/>
              <a:gd name="connsiteX12" fmla="*/ 12239579 w 13152438"/>
              <a:gd name="connsiteY12" fmla="*/ 4261543 h 13795928"/>
              <a:gd name="connsiteX13" fmla="*/ 12729459 w 13152438"/>
              <a:gd name="connsiteY13" fmla="*/ 3979576 h 13795928"/>
              <a:gd name="connsiteX14" fmla="*/ 12777705 w 13152438"/>
              <a:gd name="connsiteY14" fmla="*/ 3999236 h 13795928"/>
              <a:gd name="connsiteX15" fmla="*/ 12763199 w 13152438"/>
              <a:gd name="connsiteY15" fmla="*/ 4080883 h 13795928"/>
              <a:gd name="connsiteX16" fmla="*/ 12828313 w 13152438"/>
              <a:gd name="connsiteY16" fmla="*/ 4151197 h 13795928"/>
              <a:gd name="connsiteX17" fmla="*/ 12796938 w 13152438"/>
              <a:gd name="connsiteY17" fmla="*/ 4182191 h 13795928"/>
              <a:gd name="connsiteX18" fmla="*/ 12765561 w 13152438"/>
              <a:gd name="connsiteY18" fmla="*/ 4213185 h 13795928"/>
              <a:gd name="connsiteX19" fmla="*/ 12714954 w 13152438"/>
              <a:gd name="connsiteY19" fmla="*/ 4061224 h 13795928"/>
              <a:gd name="connsiteX20" fmla="*/ 12729459 w 13152438"/>
              <a:gd name="connsiteY20" fmla="*/ 3979576 h 13795928"/>
              <a:gd name="connsiteX21" fmla="*/ 11600890 w 13152438"/>
              <a:gd name="connsiteY21" fmla="*/ 2468989 h 13795928"/>
              <a:gd name="connsiteX22" fmla="*/ 11617760 w 13152438"/>
              <a:gd name="connsiteY22" fmla="*/ 2519646 h 13795928"/>
              <a:gd name="connsiteX23" fmla="*/ 11569514 w 13152438"/>
              <a:gd name="connsiteY23" fmla="*/ 2499985 h 13795928"/>
              <a:gd name="connsiteX24" fmla="*/ 11600890 w 13152438"/>
              <a:gd name="connsiteY24" fmla="*/ 2468989 h 13795928"/>
              <a:gd name="connsiteX25" fmla="*/ 12431188 w 13152438"/>
              <a:gd name="connsiteY25" fmla="*/ 1581459 h 13795928"/>
              <a:gd name="connsiteX26" fmla="*/ 12448057 w 13152438"/>
              <a:gd name="connsiteY26" fmla="*/ 1632112 h 13795928"/>
              <a:gd name="connsiteX27" fmla="*/ 12458783 w 13152438"/>
              <a:gd name="connsiteY27" fmla="*/ 1636484 h 13795928"/>
              <a:gd name="connsiteX28" fmla="*/ 12459676 w 13152438"/>
              <a:gd name="connsiteY28" fmla="*/ 1639168 h 13795928"/>
              <a:gd name="connsiteX29" fmla="*/ 12463894 w 13152438"/>
              <a:gd name="connsiteY29" fmla="*/ 1651831 h 13795928"/>
              <a:gd name="connsiteX30" fmla="*/ 12474577 w 13152438"/>
              <a:gd name="connsiteY30" fmla="*/ 1642923 h 13795928"/>
              <a:gd name="connsiteX31" fmla="*/ 12475949 w 13152438"/>
              <a:gd name="connsiteY31" fmla="*/ 1643477 h 13795928"/>
              <a:gd name="connsiteX32" fmla="*/ 12496301 w 13152438"/>
              <a:gd name="connsiteY32" fmla="*/ 1651773 h 13795928"/>
              <a:gd name="connsiteX33" fmla="*/ 12500012 w 13152438"/>
              <a:gd name="connsiteY33" fmla="*/ 1662914 h 13795928"/>
              <a:gd name="connsiteX34" fmla="*/ 12500189 w 13152438"/>
              <a:gd name="connsiteY34" fmla="*/ 1672777 h 13795928"/>
              <a:gd name="connsiteX35" fmla="*/ 12503632 w 13152438"/>
              <a:gd name="connsiteY35" fmla="*/ 1677002 h 13795928"/>
              <a:gd name="connsiteX36" fmla="*/ 12504513 w 13152438"/>
              <a:gd name="connsiteY36" fmla="*/ 1676431 h 13795928"/>
              <a:gd name="connsiteX37" fmla="*/ 12511063 w 13152438"/>
              <a:gd name="connsiteY37" fmla="*/ 1696094 h 13795928"/>
              <a:gd name="connsiteX38" fmla="*/ 12513173 w 13152438"/>
              <a:gd name="connsiteY38" fmla="*/ 1702427 h 13795928"/>
              <a:gd name="connsiteX39" fmla="*/ 12520147 w 13152438"/>
              <a:gd name="connsiteY39" fmla="*/ 1695534 h 13795928"/>
              <a:gd name="connsiteX40" fmla="*/ 12526903 w 13152438"/>
              <a:gd name="connsiteY40" fmla="*/ 1715812 h 13795928"/>
              <a:gd name="connsiteX41" fmla="*/ 12529009 w 13152438"/>
              <a:gd name="connsiteY41" fmla="*/ 1722144 h 13795928"/>
              <a:gd name="connsiteX42" fmla="*/ 12514504 w 13152438"/>
              <a:gd name="connsiteY42" fmla="*/ 1803793 h 13795928"/>
              <a:gd name="connsiteX43" fmla="*/ 12497634 w 13152438"/>
              <a:gd name="connsiteY43" fmla="*/ 1753138 h 13795928"/>
              <a:gd name="connsiteX44" fmla="*/ 12449387 w 13152438"/>
              <a:gd name="connsiteY44" fmla="*/ 1733478 h 13795928"/>
              <a:gd name="connsiteX45" fmla="*/ 12441290 w 13152438"/>
              <a:gd name="connsiteY45" fmla="*/ 1615258 h 13795928"/>
              <a:gd name="connsiteX46" fmla="*/ 12425518 w 13152438"/>
              <a:gd name="connsiteY46" fmla="*/ 1587061 h 13795928"/>
              <a:gd name="connsiteX47" fmla="*/ 12427265 w 13152438"/>
              <a:gd name="connsiteY47" fmla="*/ 1585333 h 13795928"/>
              <a:gd name="connsiteX48" fmla="*/ 12431188 w 13152438"/>
              <a:gd name="connsiteY48" fmla="*/ 1581459 h 13795928"/>
              <a:gd name="connsiteX49" fmla="*/ 12366070 w 13152438"/>
              <a:gd name="connsiteY49" fmla="*/ 1511146 h 13795928"/>
              <a:gd name="connsiteX50" fmla="*/ 12374933 w 13152438"/>
              <a:gd name="connsiteY50" fmla="*/ 1537756 h 13795928"/>
              <a:gd name="connsiteX51" fmla="*/ 12363768 w 13152438"/>
              <a:gd name="connsiteY51" fmla="*/ 1548780 h 13795928"/>
              <a:gd name="connsiteX52" fmla="*/ 12358451 w 13152438"/>
              <a:gd name="connsiteY52" fmla="*/ 1554035 h 13795928"/>
              <a:gd name="connsiteX53" fmla="*/ 12359950 w 13152438"/>
              <a:gd name="connsiteY53" fmla="*/ 1545592 h 13795928"/>
              <a:gd name="connsiteX54" fmla="*/ 12366070 w 13152438"/>
              <a:gd name="connsiteY54" fmla="*/ 1511146 h 13795928"/>
              <a:gd name="connsiteX55" fmla="*/ 12940422 w 13152438"/>
              <a:gd name="connsiteY55" fmla="*/ 1438712 h 13795928"/>
              <a:gd name="connsiteX56" fmla="*/ 12948774 w 13152438"/>
              <a:gd name="connsiteY56" fmla="*/ 1442117 h 13795928"/>
              <a:gd name="connsiteX57" fmla="*/ 12943189 w 13152438"/>
              <a:gd name="connsiteY57" fmla="*/ 1447630 h 13795928"/>
              <a:gd name="connsiteX58" fmla="*/ 12939268 w 13152438"/>
              <a:gd name="connsiteY58" fmla="*/ 1451507 h 13795928"/>
              <a:gd name="connsiteX59" fmla="*/ 12297559 w 13152438"/>
              <a:gd name="connsiteY59" fmla="*/ 1277591 h 13795928"/>
              <a:gd name="connsiteX60" fmla="*/ 12309319 w 13152438"/>
              <a:gd name="connsiteY60" fmla="*/ 1312901 h 13795928"/>
              <a:gd name="connsiteX61" fmla="*/ 12304623 w 13152438"/>
              <a:gd name="connsiteY61" fmla="*/ 1310986 h 13795928"/>
              <a:gd name="connsiteX62" fmla="*/ 12298592 w 13152438"/>
              <a:gd name="connsiteY62" fmla="*/ 1308529 h 13795928"/>
              <a:gd name="connsiteX63" fmla="*/ 12294335 w 13152438"/>
              <a:gd name="connsiteY63" fmla="*/ 1295741 h 13795928"/>
              <a:gd name="connsiteX64" fmla="*/ 12295747 w 13152438"/>
              <a:gd name="connsiteY64" fmla="*/ 1287799 h 13795928"/>
              <a:gd name="connsiteX65" fmla="*/ 12297559 w 13152438"/>
              <a:gd name="connsiteY65" fmla="*/ 1277591 h 13795928"/>
              <a:gd name="connsiteX66" fmla="*/ 12074230 w 13152438"/>
              <a:gd name="connsiteY66" fmla="*/ 1260889 h 13795928"/>
              <a:gd name="connsiteX67" fmla="*/ 12091099 w 13152438"/>
              <a:gd name="connsiteY67" fmla="*/ 1311542 h 13795928"/>
              <a:gd name="connsiteX68" fmla="*/ 12074230 w 13152438"/>
              <a:gd name="connsiteY68" fmla="*/ 1260889 h 13795928"/>
              <a:gd name="connsiteX69" fmla="*/ 12871789 w 13152438"/>
              <a:gd name="connsiteY69" fmla="*/ 1248892 h 13795928"/>
              <a:gd name="connsiteX70" fmla="*/ 12920034 w 13152438"/>
              <a:gd name="connsiteY70" fmla="*/ 1268548 h 13795928"/>
              <a:gd name="connsiteX71" fmla="*/ 12905529 w 13152438"/>
              <a:gd name="connsiteY71" fmla="*/ 1350199 h 13795928"/>
              <a:gd name="connsiteX72" fmla="*/ 12970645 w 13152438"/>
              <a:gd name="connsiteY72" fmla="*/ 1420511 h 13795928"/>
              <a:gd name="connsiteX73" fmla="*/ 12956401 w 13152438"/>
              <a:gd name="connsiteY73" fmla="*/ 1434581 h 13795928"/>
              <a:gd name="connsiteX74" fmla="*/ 12955398 w 13152438"/>
              <a:gd name="connsiteY74" fmla="*/ 1433869 h 13795928"/>
              <a:gd name="connsiteX75" fmla="*/ 12954807 w 13152438"/>
              <a:gd name="connsiteY75" fmla="*/ 1400796 h 13795928"/>
              <a:gd name="connsiteX76" fmla="*/ 12906559 w 13152438"/>
              <a:gd name="connsiteY76" fmla="*/ 1381137 h 13795928"/>
              <a:gd name="connsiteX77" fmla="*/ 12923430 w 13152438"/>
              <a:gd name="connsiteY77" fmla="*/ 1431790 h 13795928"/>
              <a:gd name="connsiteX78" fmla="*/ 12937080 w 13152438"/>
              <a:gd name="connsiteY78" fmla="*/ 1437353 h 13795928"/>
              <a:gd name="connsiteX79" fmla="*/ 12939268 w 13152438"/>
              <a:gd name="connsiteY79" fmla="*/ 1451507 h 13795928"/>
              <a:gd name="connsiteX80" fmla="*/ 12907893 w 13152438"/>
              <a:gd name="connsiteY80" fmla="*/ 1482503 h 13795928"/>
              <a:gd name="connsiteX81" fmla="*/ 12857283 w 13152438"/>
              <a:gd name="connsiteY81" fmla="*/ 1330541 h 13795928"/>
              <a:gd name="connsiteX82" fmla="*/ 12871789 w 13152438"/>
              <a:gd name="connsiteY82" fmla="*/ 1248892 h 13795928"/>
              <a:gd name="connsiteX83" fmla="*/ 12736782 w 13152438"/>
              <a:gd name="connsiteY83" fmla="*/ 978344 h 13795928"/>
              <a:gd name="connsiteX84" fmla="*/ 12749315 w 13152438"/>
              <a:gd name="connsiteY84" fmla="*/ 998969 h 13795928"/>
              <a:gd name="connsiteX85" fmla="*/ 12755535 w 13152438"/>
              <a:gd name="connsiteY85" fmla="*/ 1000069 h 13795928"/>
              <a:gd name="connsiteX86" fmla="*/ 12770959 w 13152438"/>
              <a:gd name="connsiteY86" fmla="*/ 1022825 h 13795928"/>
              <a:gd name="connsiteX87" fmla="*/ 12770203 w 13152438"/>
              <a:gd name="connsiteY87" fmla="*/ 1025012 h 13795928"/>
              <a:gd name="connsiteX88" fmla="*/ 12757095 w 13152438"/>
              <a:gd name="connsiteY88" fmla="*/ 1057550 h 13795928"/>
              <a:gd name="connsiteX89" fmla="*/ 12740226 w 13152438"/>
              <a:gd name="connsiteY89" fmla="*/ 1006897 h 13795928"/>
              <a:gd name="connsiteX90" fmla="*/ 12732218 w 13152438"/>
              <a:gd name="connsiteY90" fmla="*/ 982848 h 13795928"/>
              <a:gd name="connsiteX91" fmla="*/ 12734290 w 13152438"/>
              <a:gd name="connsiteY91" fmla="*/ 980803 h 13795928"/>
              <a:gd name="connsiteX92" fmla="*/ 12860854 w 13152438"/>
              <a:gd name="connsiteY92" fmla="*/ 0 h 13795928"/>
              <a:gd name="connsiteX93" fmla="*/ 13039649 w 13152438"/>
              <a:gd name="connsiteY93" fmla="*/ 0 h 13795928"/>
              <a:gd name="connsiteX94" fmla="*/ 13040880 w 13152438"/>
              <a:gd name="connsiteY94" fmla="*/ 3698 h 13795928"/>
              <a:gd name="connsiteX95" fmla="*/ 13041144 w 13152438"/>
              <a:gd name="connsiteY95" fmla="*/ 4490 h 13795928"/>
              <a:gd name="connsiteX96" fmla="*/ 13089390 w 13152438"/>
              <a:gd name="connsiteY96" fmla="*/ 24142 h 13795928"/>
              <a:gd name="connsiteX97" fmla="*/ 13106260 w 13152438"/>
              <a:gd name="connsiteY97" fmla="*/ 74801 h 13795928"/>
              <a:gd name="connsiteX98" fmla="*/ 13133322 w 13152438"/>
              <a:gd name="connsiteY98" fmla="*/ 114730 h 13795928"/>
              <a:gd name="connsiteX99" fmla="*/ 13152438 w 13152438"/>
              <a:gd name="connsiteY99" fmla="*/ 142936 h 13795928"/>
              <a:gd name="connsiteX100" fmla="*/ 13152438 w 13152438"/>
              <a:gd name="connsiteY100" fmla="*/ 286854 h 13795928"/>
              <a:gd name="connsiteX101" fmla="*/ 13133632 w 13152438"/>
              <a:gd name="connsiteY101" fmla="*/ 266547 h 13795928"/>
              <a:gd name="connsiteX102" fmla="*/ 13125492 w 13152438"/>
              <a:gd name="connsiteY102" fmla="*/ 257758 h 13795928"/>
              <a:gd name="connsiteX103" fmla="*/ 13139999 w 13152438"/>
              <a:gd name="connsiteY103" fmla="*/ 176107 h 13795928"/>
              <a:gd name="connsiteX104" fmla="*/ 13060376 w 13152438"/>
              <a:gd name="connsiteY104" fmla="*/ 187446 h 13795928"/>
              <a:gd name="connsiteX105" fmla="*/ 13012130 w 13152438"/>
              <a:gd name="connsiteY105" fmla="*/ 167786 h 13795928"/>
              <a:gd name="connsiteX106" fmla="*/ 12995260 w 13152438"/>
              <a:gd name="connsiteY106" fmla="*/ 117131 h 13795928"/>
              <a:gd name="connsiteX107" fmla="*/ 12947015 w 13152438"/>
              <a:gd name="connsiteY107" fmla="*/ 97476 h 13795928"/>
              <a:gd name="connsiteX108" fmla="*/ 12930143 w 13152438"/>
              <a:gd name="connsiteY108" fmla="*/ 46820 h 13795928"/>
              <a:gd name="connsiteX109" fmla="*/ 12881899 w 13152438"/>
              <a:gd name="connsiteY109" fmla="*/ 27161 h 13795928"/>
              <a:gd name="connsiteX110" fmla="*/ 12850521 w 13152438"/>
              <a:gd name="connsiteY110" fmla="*/ 58155 h 13795928"/>
              <a:gd name="connsiteX111" fmla="*/ 12858908 w 13152438"/>
              <a:gd name="connsiteY111" fmla="*/ 10951 h 13795928"/>
              <a:gd name="connsiteX112" fmla="*/ 12815245 w 13152438"/>
              <a:gd name="connsiteY112" fmla="*/ 0 h 13795928"/>
              <a:gd name="connsiteX113" fmla="*/ 12841242 w 13152438"/>
              <a:gd name="connsiteY113" fmla="*/ 0 h 13795928"/>
              <a:gd name="connsiteX114" fmla="*/ 12837573 w 13152438"/>
              <a:gd name="connsiteY114" fmla="*/ 3624 h 13795928"/>
              <a:gd name="connsiteX115" fmla="*/ 12833651 w 13152438"/>
              <a:gd name="connsiteY115" fmla="*/ 7499 h 13795928"/>
              <a:gd name="connsiteX116" fmla="*/ 12372461 w 13152438"/>
              <a:gd name="connsiteY116" fmla="*/ 0 h 13795928"/>
              <a:gd name="connsiteX117" fmla="*/ 12789454 w 13152438"/>
              <a:gd name="connsiteY117" fmla="*/ 0 h 13795928"/>
              <a:gd name="connsiteX118" fmla="*/ 12795159 w 13152438"/>
              <a:gd name="connsiteY118" fmla="*/ 17128 h 13795928"/>
              <a:gd name="connsiteX119" fmla="*/ 12802275 w 13152438"/>
              <a:gd name="connsiteY119" fmla="*/ 38497 h 13795928"/>
              <a:gd name="connsiteX120" fmla="*/ 12819145 w 13152438"/>
              <a:gd name="connsiteY120" fmla="*/ 89150 h 13795928"/>
              <a:gd name="connsiteX121" fmla="*/ 12787768 w 13152438"/>
              <a:gd name="connsiteY121" fmla="*/ 120144 h 13795928"/>
              <a:gd name="connsiteX122" fmla="*/ 12804638 w 13152438"/>
              <a:gd name="connsiteY122" fmla="*/ 170801 h 13795928"/>
              <a:gd name="connsiteX123" fmla="*/ 12756392 w 13152438"/>
              <a:gd name="connsiteY123" fmla="*/ 151142 h 13795928"/>
              <a:gd name="connsiteX124" fmla="*/ 12750066 w 13152438"/>
              <a:gd name="connsiteY124" fmla="*/ 132147 h 13795928"/>
              <a:gd name="connsiteX125" fmla="*/ 12749274 w 13152438"/>
              <a:gd name="connsiteY125" fmla="*/ 129770 h 13795928"/>
              <a:gd name="connsiteX126" fmla="*/ 12741631 w 13152438"/>
              <a:gd name="connsiteY126" fmla="*/ 106817 h 13795928"/>
              <a:gd name="connsiteX127" fmla="*/ 12739521 w 13152438"/>
              <a:gd name="connsiteY127" fmla="*/ 100485 h 13795928"/>
              <a:gd name="connsiteX128" fmla="*/ 12691275 w 13152438"/>
              <a:gd name="connsiteY128" fmla="*/ 80829 h 13795928"/>
              <a:gd name="connsiteX129" fmla="*/ 12643028 w 13152438"/>
              <a:gd name="connsiteY129" fmla="*/ 61172 h 13795928"/>
              <a:gd name="connsiteX130" fmla="*/ 12626158 w 13152438"/>
              <a:gd name="connsiteY130" fmla="*/ 10516 h 13795928"/>
              <a:gd name="connsiteX131" fmla="*/ 12611654 w 13152438"/>
              <a:gd name="connsiteY131" fmla="*/ 92164 h 13795928"/>
              <a:gd name="connsiteX132" fmla="*/ 12607241 w 13152438"/>
              <a:gd name="connsiteY132" fmla="*/ 96523 h 13795928"/>
              <a:gd name="connsiteX133" fmla="*/ 12599887 w 13152438"/>
              <a:gd name="connsiteY133" fmla="*/ 103785 h 13795928"/>
              <a:gd name="connsiteX134" fmla="*/ 12598416 w 13152438"/>
              <a:gd name="connsiteY134" fmla="*/ 105240 h 13795928"/>
              <a:gd name="connsiteX135" fmla="*/ 12593513 w 13152438"/>
              <a:gd name="connsiteY135" fmla="*/ 110086 h 13795928"/>
              <a:gd name="connsiteX136" fmla="*/ 12580276 w 13152438"/>
              <a:gd name="connsiteY136" fmla="*/ 123161 h 13795928"/>
              <a:gd name="connsiteX137" fmla="*/ 12483783 w 13152438"/>
              <a:gd name="connsiteY137" fmla="*/ 83842 h 13795928"/>
              <a:gd name="connsiteX138" fmla="*/ 12466915 w 13152438"/>
              <a:gd name="connsiteY138" fmla="*/ 33189 h 13795928"/>
              <a:gd name="connsiteX139" fmla="*/ 12435539 w 13152438"/>
              <a:gd name="connsiteY139" fmla="*/ 64185 h 13795928"/>
              <a:gd name="connsiteX140" fmla="*/ 12387292 w 13152438"/>
              <a:gd name="connsiteY140" fmla="*/ 44526 h 13795928"/>
              <a:gd name="connsiteX141" fmla="*/ 12372529 w 13152438"/>
              <a:gd name="connsiteY141" fmla="*/ 206 h 13795928"/>
              <a:gd name="connsiteX142" fmla="*/ 12289064 w 13152438"/>
              <a:gd name="connsiteY142" fmla="*/ 0 h 13795928"/>
              <a:gd name="connsiteX143" fmla="*/ 12296072 w 13152438"/>
              <a:gd name="connsiteY143" fmla="*/ 0 h 13795928"/>
              <a:gd name="connsiteX144" fmla="*/ 12294721 w 13152438"/>
              <a:gd name="connsiteY144" fmla="*/ 1335 h 13795928"/>
              <a:gd name="connsiteX145" fmla="*/ 12290799 w 13152438"/>
              <a:gd name="connsiteY145" fmla="*/ 5210 h 13795928"/>
              <a:gd name="connsiteX146" fmla="*/ 0 w 13152438"/>
              <a:gd name="connsiteY146" fmla="*/ 0 h 13795928"/>
              <a:gd name="connsiteX147" fmla="*/ 11924349 w 13152438"/>
              <a:gd name="connsiteY147" fmla="*/ 0 h 13795928"/>
              <a:gd name="connsiteX148" fmla="*/ 11926612 w 13152438"/>
              <a:gd name="connsiteY148" fmla="*/ 2607 h 13795928"/>
              <a:gd name="connsiteX149" fmla="*/ 11924061 w 13152438"/>
              <a:gd name="connsiteY149" fmla="*/ 30894 h 13795928"/>
              <a:gd name="connsiteX150" fmla="*/ 11875816 w 13152438"/>
              <a:gd name="connsiteY150" fmla="*/ 11235 h 13795928"/>
              <a:gd name="connsiteX151" fmla="*/ 11892687 w 13152438"/>
              <a:gd name="connsiteY151" fmla="*/ 61892 h 13795928"/>
              <a:gd name="connsiteX152" fmla="*/ 11989176 w 13152438"/>
              <a:gd name="connsiteY152" fmla="*/ 101205 h 13795928"/>
              <a:gd name="connsiteX153" fmla="*/ 12150785 w 13152438"/>
              <a:gd name="connsiteY153" fmla="*/ 210838 h 13795928"/>
              <a:gd name="connsiteX154" fmla="*/ 12199032 w 13152438"/>
              <a:gd name="connsiteY154" fmla="*/ 230498 h 13795928"/>
              <a:gd name="connsiteX155" fmla="*/ 12215902 w 13152438"/>
              <a:gd name="connsiteY155" fmla="*/ 281151 h 13795928"/>
              <a:gd name="connsiteX156" fmla="*/ 12247279 w 13152438"/>
              <a:gd name="connsiteY156" fmla="*/ 250157 h 13795928"/>
              <a:gd name="connsiteX157" fmla="*/ 12213540 w 13152438"/>
              <a:gd name="connsiteY157" fmla="*/ 148849 h 13795928"/>
              <a:gd name="connsiteX158" fmla="*/ 12244917 w 13152438"/>
              <a:gd name="connsiteY158" fmla="*/ 117853 h 13795928"/>
              <a:gd name="connsiteX159" fmla="*/ 12276292 w 13152438"/>
              <a:gd name="connsiteY159" fmla="*/ 86856 h 13795928"/>
              <a:gd name="connsiteX160" fmla="*/ 12293163 w 13152438"/>
              <a:gd name="connsiteY160" fmla="*/ 137513 h 13795928"/>
              <a:gd name="connsiteX161" fmla="*/ 12278655 w 13152438"/>
              <a:gd name="connsiteY161" fmla="*/ 219156 h 13795928"/>
              <a:gd name="connsiteX162" fmla="*/ 12264149 w 13152438"/>
              <a:gd name="connsiteY162" fmla="*/ 300811 h 13795928"/>
              <a:gd name="connsiteX163" fmla="*/ 12312396 w 13152438"/>
              <a:gd name="connsiteY163" fmla="*/ 320470 h 13795928"/>
              <a:gd name="connsiteX164" fmla="*/ 12297888 w 13152438"/>
              <a:gd name="connsiteY164" fmla="*/ 402117 h 13795928"/>
              <a:gd name="connsiteX165" fmla="*/ 12281018 w 13152438"/>
              <a:gd name="connsiteY165" fmla="*/ 351464 h 13795928"/>
              <a:gd name="connsiteX166" fmla="*/ 12249641 w 13152438"/>
              <a:gd name="connsiteY166" fmla="*/ 382458 h 13795928"/>
              <a:gd name="connsiteX167" fmla="*/ 12266512 w 13152438"/>
              <a:gd name="connsiteY167" fmla="*/ 433115 h 13795928"/>
              <a:gd name="connsiteX168" fmla="*/ 12314757 w 13152438"/>
              <a:gd name="connsiteY168" fmla="*/ 452774 h 13795928"/>
              <a:gd name="connsiteX169" fmla="*/ 12331627 w 13152438"/>
              <a:gd name="connsiteY169" fmla="*/ 503426 h 13795928"/>
              <a:gd name="connsiteX170" fmla="*/ 12379874 w 13152438"/>
              <a:gd name="connsiteY170" fmla="*/ 523087 h 13795928"/>
              <a:gd name="connsiteX171" fmla="*/ 12396746 w 13152438"/>
              <a:gd name="connsiteY171" fmla="*/ 573737 h 13795928"/>
              <a:gd name="connsiteX172" fmla="*/ 12411250 w 13152438"/>
              <a:gd name="connsiteY172" fmla="*/ 492091 h 13795928"/>
              <a:gd name="connsiteX173" fmla="*/ 12428120 w 13152438"/>
              <a:gd name="connsiteY173" fmla="*/ 542748 h 13795928"/>
              <a:gd name="connsiteX174" fmla="*/ 12459496 w 13152438"/>
              <a:gd name="connsiteY174" fmla="*/ 511749 h 13795928"/>
              <a:gd name="connsiteX175" fmla="*/ 12507743 w 13152438"/>
              <a:gd name="connsiteY175" fmla="*/ 531412 h 13795928"/>
              <a:gd name="connsiteX176" fmla="*/ 12524613 w 13152438"/>
              <a:gd name="connsiteY176" fmla="*/ 582063 h 13795928"/>
              <a:gd name="connsiteX177" fmla="*/ 12510105 w 13152438"/>
              <a:gd name="connsiteY177" fmla="*/ 663714 h 13795928"/>
              <a:gd name="connsiteX178" fmla="*/ 12541482 w 13152438"/>
              <a:gd name="connsiteY178" fmla="*/ 632717 h 13795928"/>
              <a:gd name="connsiteX179" fmla="*/ 12526976 w 13152438"/>
              <a:gd name="connsiteY179" fmla="*/ 714366 h 13795928"/>
              <a:gd name="connsiteX180" fmla="*/ 12606598 w 13152438"/>
              <a:gd name="connsiteY180" fmla="*/ 703029 h 13795928"/>
              <a:gd name="connsiteX181" fmla="*/ 12623468 w 13152438"/>
              <a:gd name="connsiteY181" fmla="*/ 753686 h 13795928"/>
              <a:gd name="connsiteX182" fmla="*/ 12592091 w 13152438"/>
              <a:gd name="connsiteY182" fmla="*/ 784680 h 13795928"/>
              <a:gd name="connsiteX183" fmla="*/ 12625831 w 13152438"/>
              <a:gd name="connsiteY183" fmla="*/ 885989 h 13795928"/>
              <a:gd name="connsiteX184" fmla="*/ 12674078 w 13152438"/>
              <a:gd name="connsiteY184" fmla="*/ 905648 h 13795928"/>
              <a:gd name="connsiteX185" fmla="*/ 12690946 w 13152438"/>
              <a:gd name="connsiteY185" fmla="*/ 956301 h 13795928"/>
              <a:gd name="connsiteX186" fmla="*/ 12698954 w 13152438"/>
              <a:gd name="connsiteY186" fmla="*/ 980345 h 13795928"/>
              <a:gd name="connsiteX187" fmla="*/ 12695903 w 13152438"/>
              <a:gd name="connsiteY187" fmla="*/ 983364 h 13795928"/>
              <a:gd name="connsiteX188" fmla="*/ 12691978 w 13152438"/>
              <a:gd name="connsiteY188" fmla="*/ 987239 h 13795928"/>
              <a:gd name="connsiteX189" fmla="*/ 12725719 w 13152438"/>
              <a:gd name="connsiteY189" fmla="*/ 1088548 h 13795928"/>
              <a:gd name="connsiteX190" fmla="*/ 12773966 w 13152438"/>
              <a:gd name="connsiteY190" fmla="*/ 1108207 h 13795928"/>
              <a:gd name="connsiteX191" fmla="*/ 12790834 w 13152438"/>
              <a:gd name="connsiteY191" fmla="*/ 1158860 h 13795928"/>
              <a:gd name="connsiteX192" fmla="*/ 12839081 w 13152438"/>
              <a:gd name="connsiteY192" fmla="*/ 1178520 h 13795928"/>
              <a:gd name="connsiteX193" fmla="*/ 12846059 w 13152438"/>
              <a:gd name="connsiteY193" fmla="*/ 1171629 h 13795928"/>
              <a:gd name="connsiteX194" fmla="*/ 12852811 w 13152438"/>
              <a:gd name="connsiteY194" fmla="*/ 1191903 h 13795928"/>
              <a:gd name="connsiteX195" fmla="*/ 12854920 w 13152438"/>
              <a:gd name="connsiteY195" fmla="*/ 1198239 h 13795928"/>
              <a:gd name="connsiteX196" fmla="*/ 12871789 w 13152438"/>
              <a:gd name="connsiteY196" fmla="*/ 1248892 h 13795928"/>
              <a:gd name="connsiteX197" fmla="*/ 12840413 w 13152438"/>
              <a:gd name="connsiteY197" fmla="*/ 1279888 h 13795928"/>
              <a:gd name="connsiteX198" fmla="*/ 12838303 w 13152438"/>
              <a:gd name="connsiteY198" fmla="*/ 1273552 h 13795928"/>
              <a:gd name="connsiteX199" fmla="*/ 12825652 w 13152438"/>
              <a:gd name="connsiteY199" fmla="*/ 1235565 h 13795928"/>
              <a:gd name="connsiteX200" fmla="*/ 12823543 w 13152438"/>
              <a:gd name="connsiteY200" fmla="*/ 1229231 h 13795928"/>
              <a:gd name="connsiteX201" fmla="*/ 12758426 w 13152438"/>
              <a:gd name="connsiteY201" fmla="*/ 1158920 h 13795928"/>
              <a:gd name="connsiteX202" fmla="*/ 12792165 w 13152438"/>
              <a:gd name="connsiteY202" fmla="*/ 1260226 h 13795928"/>
              <a:gd name="connsiteX203" fmla="*/ 12760789 w 13152438"/>
              <a:gd name="connsiteY203" fmla="*/ 1291224 h 13795928"/>
              <a:gd name="connsiteX204" fmla="*/ 12741283 w 13152438"/>
              <a:gd name="connsiteY204" fmla="*/ 1232655 h 13795928"/>
              <a:gd name="connsiteX205" fmla="*/ 12734166 w 13152438"/>
              <a:gd name="connsiteY205" fmla="*/ 1211283 h 13795928"/>
              <a:gd name="connsiteX206" fmla="*/ 12733376 w 13152438"/>
              <a:gd name="connsiteY206" fmla="*/ 1208909 h 13795928"/>
              <a:gd name="connsiteX207" fmla="*/ 12731267 w 13152438"/>
              <a:gd name="connsiteY207" fmla="*/ 1202577 h 13795928"/>
              <a:gd name="connsiteX208" fmla="*/ 12727049 w 13152438"/>
              <a:gd name="connsiteY208" fmla="*/ 1189914 h 13795928"/>
              <a:gd name="connsiteX209" fmla="*/ 12661932 w 13152438"/>
              <a:gd name="connsiteY209" fmla="*/ 1119603 h 13795928"/>
              <a:gd name="connsiteX210" fmla="*/ 12676440 w 13152438"/>
              <a:gd name="connsiteY210" fmla="*/ 1037952 h 13795928"/>
              <a:gd name="connsiteX211" fmla="*/ 12659570 w 13152438"/>
              <a:gd name="connsiteY211" fmla="*/ 987295 h 13795928"/>
              <a:gd name="connsiteX212" fmla="*/ 12628193 w 13152438"/>
              <a:gd name="connsiteY212" fmla="*/ 1018289 h 13795928"/>
              <a:gd name="connsiteX213" fmla="*/ 12611324 w 13152438"/>
              <a:gd name="connsiteY213" fmla="*/ 967636 h 13795928"/>
              <a:gd name="connsiteX214" fmla="*/ 12596817 w 13152438"/>
              <a:gd name="connsiteY214" fmla="*/ 1049287 h 13795928"/>
              <a:gd name="connsiteX215" fmla="*/ 12678804 w 13152438"/>
              <a:gd name="connsiteY215" fmla="*/ 1170255 h 13795928"/>
              <a:gd name="connsiteX216" fmla="*/ 12647428 w 13152438"/>
              <a:gd name="connsiteY216" fmla="*/ 1201250 h 13795928"/>
              <a:gd name="connsiteX217" fmla="*/ 12599183 w 13152438"/>
              <a:gd name="connsiteY217" fmla="*/ 1181591 h 13795928"/>
              <a:gd name="connsiteX218" fmla="*/ 12616052 w 13152438"/>
              <a:gd name="connsiteY218" fmla="*/ 1232246 h 13795928"/>
              <a:gd name="connsiteX219" fmla="*/ 12567805 w 13152438"/>
              <a:gd name="connsiteY219" fmla="*/ 1212589 h 13795928"/>
              <a:gd name="connsiteX220" fmla="*/ 12502688 w 13152438"/>
              <a:gd name="connsiteY220" fmla="*/ 1142274 h 13795928"/>
              <a:gd name="connsiteX221" fmla="*/ 12505052 w 13152438"/>
              <a:gd name="connsiteY221" fmla="*/ 1274578 h 13795928"/>
              <a:gd name="connsiteX222" fmla="*/ 12488180 w 13152438"/>
              <a:gd name="connsiteY222" fmla="*/ 1223925 h 13795928"/>
              <a:gd name="connsiteX223" fmla="*/ 12439933 w 13152438"/>
              <a:gd name="connsiteY223" fmla="*/ 1204265 h 13795928"/>
              <a:gd name="connsiteX224" fmla="*/ 12425428 w 13152438"/>
              <a:gd name="connsiteY224" fmla="*/ 1285914 h 13795928"/>
              <a:gd name="connsiteX225" fmla="*/ 12490545 w 13152438"/>
              <a:gd name="connsiteY225" fmla="*/ 1356229 h 13795928"/>
              <a:gd name="connsiteX226" fmla="*/ 12459170 w 13152438"/>
              <a:gd name="connsiteY226" fmla="*/ 1387223 h 13795928"/>
              <a:gd name="connsiteX227" fmla="*/ 12467175 w 13152438"/>
              <a:gd name="connsiteY227" fmla="*/ 1411268 h 13795928"/>
              <a:gd name="connsiteX228" fmla="*/ 12464122 w 13152438"/>
              <a:gd name="connsiteY228" fmla="*/ 1414285 h 13795928"/>
              <a:gd name="connsiteX229" fmla="*/ 12460201 w 13152438"/>
              <a:gd name="connsiteY229" fmla="*/ 1418161 h 13795928"/>
              <a:gd name="connsiteX230" fmla="*/ 12395082 w 13152438"/>
              <a:gd name="connsiteY230" fmla="*/ 1347846 h 13795928"/>
              <a:gd name="connsiteX231" fmla="*/ 12346838 w 13152438"/>
              <a:gd name="connsiteY231" fmla="*/ 1328185 h 13795928"/>
              <a:gd name="connsiteX232" fmla="*/ 12323934 w 13152438"/>
              <a:gd name="connsiteY232" fmla="*/ 1318854 h 13795928"/>
              <a:gd name="connsiteX233" fmla="*/ 12332569 w 13152438"/>
              <a:gd name="connsiteY233" fmla="*/ 1310325 h 13795928"/>
              <a:gd name="connsiteX234" fmla="*/ 12345806 w 13152438"/>
              <a:gd name="connsiteY234" fmla="*/ 1297249 h 13795928"/>
              <a:gd name="connsiteX235" fmla="*/ 12377181 w 13152438"/>
              <a:gd name="connsiteY235" fmla="*/ 1266255 h 13795928"/>
              <a:gd name="connsiteX236" fmla="*/ 12328935 w 13152438"/>
              <a:gd name="connsiteY236" fmla="*/ 1246593 h 13795928"/>
              <a:gd name="connsiteX237" fmla="*/ 12343442 w 13152438"/>
              <a:gd name="connsiteY237" fmla="*/ 1164950 h 13795928"/>
              <a:gd name="connsiteX238" fmla="*/ 12360312 w 13152438"/>
              <a:gd name="connsiteY238" fmla="*/ 1215598 h 13795928"/>
              <a:gd name="connsiteX239" fmla="*/ 12374820 w 13152438"/>
              <a:gd name="connsiteY239" fmla="*/ 1133951 h 13795928"/>
              <a:gd name="connsiteX240" fmla="*/ 12326573 w 13152438"/>
              <a:gd name="connsiteY240" fmla="*/ 1114293 h 13795928"/>
              <a:gd name="connsiteX241" fmla="*/ 12312066 w 13152438"/>
              <a:gd name="connsiteY241" fmla="*/ 1195940 h 13795928"/>
              <a:gd name="connsiteX242" fmla="*/ 12246951 w 13152438"/>
              <a:gd name="connsiteY242" fmla="*/ 1125628 h 13795928"/>
              <a:gd name="connsiteX243" fmla="*/ 12230081 w 13152438"/>
              <a:gd name="connsiteY243" fmla="*/ 1074976 h 13795928"/>
              <a:gd name="connsiteX244" fmla="*/ 12198703 w 13152438"/>
              <a:gd name="connsiteY244" fmla="*/ 1105970 h 13795928"/>
              <a:gd name="connsiteX245" fmla="*/ 12150458 w 13152438"/>
              <a:gd name="connsiteY245" fmla="*/ 1086311 h 13795928"/>
              <a:gd name="connsiteX246" fmla="*/ 12167328 w 13152438"/>
              <a:gd name="connsiteY246" fmla="*/ 1136964 h 13795928"/>
              <a:gd name="connsiteX247" fmla="*/ 12215575 w 13152438"/>
              <a:gd name="connsiteY247" fmla="*/ 1156623 h 13795928"/>
              <a:gd name="connsiteX248" fmla="*/ 12184199 w 13152438"/>
              <a:gd name="connsiteY248" fmla="*/ 1187621 h 13795928"/>
              <a:gd name="connsiteX249" fmla="*/ 12203703 w 13152438"/>
              <a:gd name="connsiteY249" fmla="*/ 1246189 h 13795928"/>
              <a:gd name="connsiteX250" fmla="*/ 12209076 w 13152438"/>
              <a:gd name="connsiteY250" fmla="*/ 1262318 h 13795928"/>
              <a:gd name="connsiteX251" fmla="*/ 12206021 w 13152438"/>
              <a:gd name="connsiteY251" fmla="*/ 1265337 h 13795928"/>
              <a:gd name="connsiteX252" fmla="*/ 12202099 w 13152438"/>
              <a:gd name="connsiteY252" fmla="*/ 1269210 h 13795928"/>
              <a:gd name="connsiteX253" fmla="*/ 12088737 w 13152438"/>
              <a:gd name="connsiteY253" fmla="*/ 1179238 h 13795928"/>
              <a:gd name="connsiteX254" fmla="*/ 12006751 w 13152438"/>
              <a:gd name="connsiteY254" fmla="*/ 1058272 h 13795928"/>
              <a:gd name="connsiteX255" fmla="*/ 11992245 w 13152438"/>
              <a:gd name="connsiteY255" fmla="*/ 1139921 h 13795928"/>
              <a:gd name="connsiteX256" fmla="*/ 12023621 w 13152438"/>
              <a:gd name="connsiteY256" fmla="*/ 1108928 h 13795928"/>
              <a:gd name="connsiteX257" fmla="*/ 12057360 w 13152438"/>
              <a:gd name="connsiteY257" fmla="*/ 1210232 h 13795928"/>
              <a:gd name="connsiteX258" fmla="*/ 12074230 w 13152438"/>
              <a:gd name="connsiteY258" fmla="*/ 1260889 h 13795928"/>
              <a:gd name="connsiteX259" fmla="*/ 12042852 w 13152438"/>
              <a:gd name="connsiteY259" fmla="*/ 1291883 h 13795928"/>
              <a:gd name="connsiteX260" fmla="*/ 11977737 w 13152438"/>
              <a:gd name="connsiteY260" fmla="*/ 1221570 h 13795928"/>
              <a:gd name="connsiteX261" fmla="*/ 11960867 w 13152438"/>
              <a:gd name="connsiteY261" fmla="*/ 1170919 h 13795928"/>
              <a:gd name="connsiteX262" fmla="*/ 11946359 w 13152438"/>
              <a:gd name="connsiteY262" fmla="*/ 1252566 h 13795928"/>
              <a:gd name="connsiteX263" fmla="*/ 11914984 w 13152438"/>
              <a:gd name="connsiteY263" fmla="*/ 1283564 h 13795928"/>
              <a:gd name="connsiteX264" fmla="*/ 11980100 w 13152438"/>
              <a:gd name="connsiteY264" fmla="*/ 1353876 h 13795928"/>
              <a:gd name="connsiteX265" fmla="*/ 12028346 w 13152438"/>
              <a:gd name="connsiteY265" fmla="*/ 1373534 h 13795928"/>
              <a:gd name="connsiteX266" fmla="*/ 12045217 w 13152438"/>
              <a:gd name="connsiteY266" fmla="*/ 1424191 h 13795928"/>
              <a:gd name="connsiteX267" fmla="*/ 12076593 w 13152438"/>
              <a:gd name="connsiteY267" fmla="*/ 1393193 h 13795928"/>
              <a:gd name="connsiteX268" fmla="*/ 12141709 w 13152438"/>
              <a:gd name="connsiteY268" fmla="*/ 1463506 h 13795928"/>
              <a:gd name="connsiteX269" fmla="*/ 12173085 w 13152438"/>
              <a:gd name="connsiteY269" fmla="*/ 1432510 h 13795928"/>
              <a:gd name="connsiteX270" fmla="*/ 12238201 w 13152438"/>
              <a:gd name="connsiteY270" fmla="*/ 1502821 h 13795928"/>
              <a:gd name="connsiteX271" fmla="*/ 12286449 w 13152438"/>
              <a:gd name="connsiteY271" fmla="*/ 1522484 h 13795928"/>
              <a:gd name="connsiteX272" fmla="*/ 12303318 w 13152438"/>
              <a:gd name="connsiteY272" fmla="*/ 1573136 h 13795928"/>
              <a:gd name="connsiteX273" fmla="*/ 12328662 w 13152438"/>
              <a:gd name="connsiteY273" fmla="*/ 1583462 h 13795928"/>
              <a:gd name="connsiteX274" fmla="*/ 12323076 w 13152438"/>
              <a:gd name="connsiteY274" fmla="*/ 1588981 h 13795928"/>
              <a:gd name="connsiteX275" fmla="*/ 12319156 w 13152438"/>
              <a:gd name="connsiteY275" fmla="*/ 1592853 h 13795928"/>
              <a:gd name="connsiteX276" fmla="*/ 12367404 w 13152438"/>
              <a:gd name="connsiteY276" fmla="*/ 1612514 h 13795928"/>
              <a:gd name="connsiteX277" fmla="*/ 12407779 w 13152438"/>
              <a:gd name="connsiteY277" fmla="*/ 1806140 h 13795928"/>
              <a:gd name="connsiteX278" fmla="*/ 12416834 w 13152438"/>
              <a:gd name="connsiteY278" fmla="*/ 1849558 h 13795928"/>
              <a:gd name="connsiteX279" fmla="*/ 12401837 w 13152438"/>
              <a:gd name="connsiteY279" fmla="*/ 1837654 h 13795928"/>
              <a:gd name="connsiteX280" fmla="*/ 12399523 w 13152438"/>
              <a:gd name="connsiteY280" fmla="*/ 1835817 h 13795928"/>
              <a:gd name="connsiteX281" fmla="*/ 12403449 w 13152438"/>
              <a:gd name="connsiteY281" fmla="*/ 1858154 h 13795928"/>
              <a:gd name="connsiteX282" fmla="*/ 12404535 w 13152438"/>
              <a:gd name="connsiteY282" fmla="*/ 1877061 h 13795928"/>
              <a:gd name="connsiteX283" fmla="*/ 12424245 w 13152438"/>
              <a:gd name="connsiteY283" fmla="*/ 1885091 h 13795928"/>
              <a:gd name="connsiteX284" fmla="*/ 12428513 w 13152438"/>
              <a:gd name="connsiteY284" fmla="*/ 1905569 h 13795928"/>
              <a:gd name="connsiteX285" fmla="*/ 12430801 w 13152438"/>
              <a:gd name="connsiteY285" fmla="*/ 1916541 h 13795928"/>
              <a:gd name="connsiteX286" fmla="*/ 12404115 w 13152438"/>
              <a:gd name="connsiteY286" fmla="*/ 1895358 h 13795928"/>
              <a:gd name="connsiteX287" fmla="*/ 12356289 w 13152438"/>
              <a:gd name="connsiteY287" fmla="*/ 1857403 h 13795928"/>
              <a:gd name="connsiteX288" fmla="*/ 12371537 w 13152438"/>
              <a:gd name="connsiteY288" fmla="*/ 1825904 h 13795928"/>
              <a:gd name="connsiteX289" fmla="*/ 12381357 w 13152438"/>
              <a:gd name="connsiteY289" fmla="*/ 1814987 h 13795928"/>
              <a:gd name="connsiteX290" fmla="*/ 12369621 w 13152438"/>
              <a:gd name="connsiteY290" fmla="*/ 1793745 h 13795928"/>
              <a:gd name="connsiteX291" fmla="*/ 12274304 w 13152438"/>
              <a:gd name="connsiteY291" fmla="*/ 1736436 h 13795928"/>
              <a:gd name="connsiteX292" fmla="*/ 12259796 w 13152438"/>
              <a:gd name="connsiteY292" fmla="*/ 1818086 h 13795928"/>
              <a:gd name="connsiteX293" fmla="*/ 12242927 w 13152438"/>
              <a:gd name="connsiteY293" fmla="*/ 1767433 h 13795928"/>
              <a:gd name="connsiteX294" fmla="*/ 12228421 w 13152438"/>
              <a:gd name="connsiteY294" fmla="*/ 1849080 h 13795928"/>
              <a:gd name="connsiteX295" fmla="*/ 12180175 w 13152438"/>
              <a:gd name="connsiteY295" fmla="*/ 1829421 h 13795928"/>
              <a:gd name="connsiteX296" fmla="*/ 12194681 w 13152438"/>
              <a:gd name="connsiteY296" fmla="*/ 1747774 h 13795928"/>
              <a:gd name="connsiteX297" fmla="*/ 12146435 w 13152438"/>
              <a:gd name="connsiteY297" fmla="*/ 1728116 h 13795928"/>
              <a:gd name="connsiteX298" fmla="*/ 12163305 w 13152438"/>
              <a:gd name="connsiteY298" fmla="*/ 1778768 h 13795928"/>
              <a:gd name="connsiteX299" fmla="*/ 12018564 w 13152438"/>
              <a:gd name="connsiteY299" fmla="*/ 1719793 h 13795928"/>
              <a:gd name="connsiteX300" fmla="*/ 11953449 w 13152438"/>
              <a:gd name="connsiteY300" fmla="*/ 1649480 h 13795928"/>
              <a:gd name="connsiteX301" fmla="*/ 11936579 w 13152438"/>
              <a:gd name="connsiteY301" fmla="*/ 1598827 h 13795928"/>
              <a:gd name="connsiteX302" fmla="*/ 11905204 w 13152438"/>
              <a:gd name="connsiteY302" fmla="*/ 1629819 h 13795928"/>
              <a:gd name="connsiteX303" fmla="*/ 11888334 w 13152438"/>
              <a:gd name="connsiteY303" fmla="*/ 1579166 h 13795928"/>
              <a:gd name="connsiteX304" fmla="*/ 11823218 w 13152438"/>
              <a:gd name="connsiteY304" fmla="*/ 1508851 h 13795928"/>
              <a:gd name="connsiteX305" fmla="*/ 11774971 w 13152438"/>
              <a:gd name="connsiteY305" fmla="*/ 1489192 h 13795928"/>
              <a:gd name="connsiteX306" fmla="*/ 11758102 w 13152438"/>
              <a:gd name="connsiteY306" fmla="*/ 1438540 h 13795928"/>
              <a:gd name="connsiteX307" fmla="*/ 11709856 w 13152438"/>
              <a:gd name="connsiteY307" fmla="*/ 1418879 h 13795928"/>
              <a:gd name="connsiteX308" fmla="*/ 11712219 w 13152438"/>
              <a:gd name="connsiteY308" fmla="*/ 1551183 h 13795928"/>
              <a:gd name="connsiteX309" fmla="*/ 11729089 w 13152438"/>
              <a:gd name="connsiteY309" fmla="*/ 1601840 h 13795928"/>
              <a:gd name="connsiteX310" fmla="*/ 11663972 w 13152438"/>
              <a:gd name="connsiteY310" fmla="*/ 1531526 h 13795928"/>
              <a:gd name="connsiteX311" fmla="*/ 11697712 w 13152438"/>
              <a:gd name="connsiteY311" fmla="*/ 1632836 h 13795928"/>
              <a:gd name="connsiteX312" fmla="*/ 11748320 w 13152438"/>
              <a:gd name="connsiteY312" fmla="*/ 1784800 h 13795928"/>
              <a:gd name="connsiteX313" fmla="*/ 11844813 w 13152438"/>
              <a:gd name="connsiteY313" fmla="*/ 1824113 h 13795928"/>
              <a:gd name="connsiteX314" fmla="*/ 11893059 w 13152438"/>
              <a:gd name="connsiteY314" fmla="*/ 1843772 h 13795928"/>
              <a:gd name="connsiteX315" fmla="*/ 11941306 w 13152438"/>
              <a:gd name="connsiteY315" fmla="*/ 1863428 h 13795928"/>
              <a:gd name="connsiteX316" fmla="*/ 11958176 w 13152438"/>
              <a:gd name="connsiteY316" fmla="*/ 1914085 h 13795928"/>
              <a:gd name="connsiteX317" fmla="*/ 11926798 w 13152438"/>
              <a:gd name="connsiteY317" fmla="*/ 1945079 h 13795928"/>
              <a:gd name="connsiteX318" fmla="*/ 11991917 w 13152438"/>
              <a:gd name="connsiteY318" fmla="*/ 2015394 h 13795928"/>
              <a:gd name="connsiteX319" fmla="*/ 12008786 w 13152438"/>
              <a:gd name="connsiteY319" fmla="*/ 2066049 h 13795928"/>
              <a:gd name="connsiteX320" fmla="*/ 11977408 w 13152438"/>
              <a:gd name="connsiteY320" fmla="*/ 2097044 h 13795928"/>
              <a:gd name="connsiteX321" fmla="*/ 11994278 w 13152438"/>
              <a:gd name="connsiteY321" fmla="*/ 2147701 h 13795928"/>
              <a:gd name="connsiteX322" fmla="*/ 12076265 w 13152438"/>
              <a:gd name="connsiteY322" fmla="*/ 2268667 h 13795928"/>
              <a:gd name="connsiteX323" fmla="*/ 12172756 w 13152438"/>
              <a:gd name="connsiteY323" fmla="*/ 2307984 h 13795928"/>
              <a:gd name="connsiteX324" fmla="*/ 12155887 w 13152438"/>
              <a:gd name="connsiteY324" fmla="*/ 2257329 h 13795928"/>
              <a:gd name="connsiteX325" fmla="*/ 12187262 w 13152438"/>
              <a:gd name="connsiteY325" fmla="*/ 2226335 h 13795928"/>
              <a:gd name="connsiteX326" fmla="*/ 12204133 w 13152438"/>
              <a:gd name="connsiteY326" fmla="*/ 2276990 h 13795928"/>
              <a:gd name="connsiteX327" fmla="*/ 12221002 w 13152438"/>
              <a:gd name="connsiteY327" fmla="*/ 2327644 h 13795928"/>
              <a:gd name="connsiteX328" fmla="*/ 12254743 w 13152438"/>
              <a:gd name="connsiteY328" fmla="*/ 2428952 h 13795928"/>
              <a:gd name="connsiteX329" fmla="*/ 12302990 w 13152438"/>
              <a:gd name="connsiteY329" fmla="*/ 2448610 h 13795928"/>
              <a:gd name="connsiteX330" fmla="*/ 12317495 w 13152438"/>
              <a:gd name="connsiteY330" fmla="*/ 2366963 h 13795928"/>
              <a:gd name="connsiteX331" fmla="*/ 12334365 w 13152438"/>
              <a:gd name="connsiteY331" fmla="*/ 2417616 h 13795928"/>
              <a:gd name="connsiteX332" fmla="*/ 12365741 w 13152438"/>
              <a:gd name="connsiteY332" fmla="*/ 2386620 h 13795928"/>
              <a:gd name="connsiteX333" fmla="*/ 12382611 w 13152438"/>
              <a:gd name="connsiteY333" fmla="*/ 2437275 h 13795928"/>
              <a:gd name="connsiteX334" fmla="*/ 12462235 w 13152438"/>
              <a:gd name="connsiteY334" fmla="*/ 2425939 h 13795928"/>
              <a:gd name="connsiteX335" fmla="*/ 12479104 w 13152438"/>
              <a:gd name="connsiteY335" fmla="*/ 2476592 h 13795928"/>
              <a:gd name="connsiteX336" fmla="*/ 12575597 w 13152438"/>
              <a:gd name="connsiteY336" fmla="*/ 2515909 h 13795928"/>
              <a:gd name="connsiteX337" fmla="*/ 12623843 w 13152438"/>
              <a:gd name="connsiteY337" fmla="*/ 2535567 h 13795928"/>
              <a:gd name="connsiteX338" fmla="*/ 12640713 w 13152438"/>
              <a:gd name="connsiteY338" fmla="*/ 2586220 h 13795928"/>
              <a:gd name="connsiteX339" fmla="*/ 12688960 w 13152438"/>
              <a:gd name="connsiteY339" fmla="*/ 2605881 h 13795928"/>
              <a:gd name="connsiteX340" fmla="*/ 12672090 w 13152438"/>
              <a:gd name="connsiteY340" fmla="*/ 2555222 h 13795928"/>
              <a:gd name="connsiteX341" fmla="*/ 12720336 w 13152438"/>
              <a:gd name="connsiteY341" fmla="*/ 2574884 h 13795928"/>
              <a:gd name="connsiteX342" fmla="*/ 12768583 w 13152438"/>
              <a:gd name="connsiteY342" fmla="*/ 2594545 h 13795928"/>
              <a:gd name="connsiteX343" fmla="*/ 12850568 w 13152438"/>
              <a:gd name="connsiteY343" fmla="*/ 2715511 h 13795928"/>
              <a:gd name="connsiteX344" fmla="*/ 12881944 w 13152438"/>
              <a:gd name="connsiteY344" fmla="*/ 2684515 h 13795928"/>
              <a:gd name="connsiteX345" fmla="*/ 12898814 w 13152438"/>
              <a:gd name="connsiteY345" fmla="*/ 2735172 h 13795928"/>
              <a:gd name="connsiteX346" fmla="*/ 12947060 w 13152438"/>
              <a:gd name="connsiteY346" fmla="*/ 2754830 h 13795928"/>
              <a:gd name="connsiteX347" fmla="*/ 12963931 w 13152438"/>
              <a:gd name="connsiteY347" fmla="*/ 2805485 h 13795928"/>
              <a:gd name="connsiteX348" fmla="*/ 13045917 w 13152438"/>
              <a:gd name="connsiteY348" fmla="*/ 2926451 h 13795928"/>
              <a:gd name="connsiteX349" fmla="*/ 13062787 w 13152438"/>
              <a:gd name="connsiteY349" fmla="*/ 2977104 h 13795928"/>
              <a:gd name="connsiteX350" fmla="*/ 13111031 w 13152438"/>
              <a:gd name="connsiteY350" fmla="*/ 2996762 h 13795928"/>
              <a:gd name="connsiteX351" fmla="*/ 13096526 w 13152438"/>
              <a:gd name="connsiteY351" fmla="*/ 3078415 h 13795928"/>
              <a:gd name="connsiteX352" fmla="*/ 13048278 w 13152438"/>
              <a:gd name="connsiteY352" fmla="*/ 3058755 h 13795928"/>
              <a:gd name="connsiteX353" fmla="*/ 12983162 w 13152438"/>
              <a:gd name="connsiteY353" fmla="*/ 2988440 h 13795928"/>
              <a:gd name="connsiteX354" fmla="*/ 12997667 w 13152438"/>
              <a:gd name="connsiteY354" fmla="*/ 2906791 h 13795928"/>
              <a:gd name="connsiteX355" fmla="*/ 12918046 w 13152438"/>
              <a:gd name="connsiteY355" fmla="*/ 2918128 h 13795928"/>
              <a:gd name="connsiteX356" fmla="*/ 12869801 w 13152438"/>
              <a:gd name="connsiteY356" fmla="*/ 2898470 h 13795928"/>
              <a:gd name="connsiteX357" fmla="*/ 12852932 w 13152438"/>
              <a:gd name="connsiteY357" fmla="*/ 2847815 h 13795928"/>
              <a:gd name="connsiteX358" fmla="*/ 12804685 w 13152438"/>
              <a:gd name="connsiteY358" fmla="*/ 2828156 h 13795928"/>
              <a:gd name="connsiteX359" fmla="*/ 12787815 w 13152438"/>
              <a:gd name="connsiteY359" fmla="*/ 2777500 h 13795928"/>
              <a:gd name="connsiteX360" fmla="*/ 12739570 w 13152438"/>
              <a:gd name="connsiteY360" fmla="*/ 2757845 h 13795928"/>
              <a:gd name="connsiteX361" fmla="*/ 12708193 w 13152438"/>
              <a:gd name="connsiteY361" fmla="*/ 2788839 h 13795928"/>
              <a:gd name="connsiteX362" fmla="*/ 12722700 w 13152438"/>
              <a:gd name="connsiteY362" fmla="*/ 2707186 h 13795928"/>
              <a:gd name="connsiteX363" fmla="*/ 12691322 w 13152438"/>
              <a:gd name="connsiteY363" fmla="*/ 2738182 h 13795928"/>
              <a:gd name="connsiteX364" fmla="*/ 12643076 w 13152438"/>
              <a:gd name="connsiteY364" fmla="*/ 2718528 h 13795928"/>
              <a:gd name="connsiteX365" fmla="*/ 12659946 w 13152438"/>
              <a:gd name="connsiteY365" fmla="*/ 2769181 h 13795928"/>
              <a:gd name="connsiteX366" fmla="*/ 12676816 w 13152438"/>
              <a:gd name="connsiteY366" fmla="*/ 2819835 h 13795928"/>
              <a:gd name="connsiteX367" fmla="*/ 12645440 w 13152438"/>
              <a:gd name="connsiteY367" fmla="*/ 2850832 h 13795928"/>
              <a:gd name="connsiteX368" fmla="*/ 12662309 w 13152438"/>
              <a:gd name="connsiteY368" fmla="*/ 2901484 h 13795928"/>
              <a:gd name="connsiteX369" fmla="*/ 12614062 w 13152438"/>
              <a:gd name="connsiteY369" fmla="*/ 2881826 h 13795928"/>
              <a:gd name="connsiteX370" fmla="*/ 12606944 w 13152438"/>
              <a:gd name="connsiteY370" fmla="*/ 2860458 h 13795928"/>
              <a:gd name="connsiteX371" fmla="*/ 12599300 w 13152438"/>
              <a:gd name="connsiteY371" fmla="*/ 2837501 h 13795928"/>
              <a:gd name="connsiteX372" fmla="*/ 12597192 w 13152438"/>
              <a:gd name="connsiteY372" fmla="*/ 2831173 h 13795928"/>
              <a:gd name="connsiteX373" fmla="*/ 12548947 w 13152438"/>
              <a:gd name="connsiteY373" fmla="*/ 2811511 h 13795928"/>
              <a:gd name="connsiteX374" fmla="*/ 12500700 w 13152438"/>
              <a:gd name="connsiteY374" fmla="*/ 2791852 h 13795928"/>
              <a:gd name="connsiteX375" fmla="*/ 12483831 w 13152438"/>
              <a:gd name="connsiteY375" fmla="*/ 2741199 h 13795928"/>
              <a:gd name="connsiteX376" fmla="*/ 12469323 w 13152438"/>
              <a:gd name="connsiteY376" fmla="*/ 2822848 h 13795928"/>
              <a:gd name="connsiteX377" fmla="*/ 12464911 w 13152438"/>
              <a:gd name="connsiteY377" fmla="*/ 2827203 h 13795928"/>
              <a:gd name="connsiteX378" fmla="*/ 12456086 w 13152438"/>
              <a:gd name="connsiteY378" fmla="*/ 2835924 h 13795928"/>
              <a:gd name="connsiteX379" fmla="*/ 12451183 w 13152438"/>
              <a:gd name="connsiteY379" fmla="*/ 2840768 h 13795928"/>
              <a:gd name="connsiteX380" fmla="*/ 12437947 w 13152438"/>
              <a:gd name="connsiteY380" fmla="*/ 2853843 h 13795928"/>
              <a:gd name="connsiteX381" fmla="*/ 12341454 w 13152438"/>
              <a:gd name="connsiteY381" fmla="*/ 2814524 h 13795928"/>
              <a:gd name="connsiteX382" fmla="*/ 12324584 w 13152438"/>
              <a:gd name="connsiteY382" fmla="*/ 2763873 h 13795928"/>
              <a:gd name="connsiteX383" fmla="*/ 12293210 w 13152438"/>
              <a:gd name="connsiteY383" fmla="*/ 2794869 h 13795928"/>
              <a:gd name="connsiteX384" fmla="*/ 12244963 w 13152438"/>
              <a:gd name="connsiteY384" fmla="*/ 2775208 h 13795928"/>
              <a:gd name="connsiteX385" fmla="*/ 12228093 w 13152438"/>
              <a:gd name="connsiteY385" fmla="*/ 2724554 h 13795928"/>
              <a:gd name="connsiteX386" fmla="*/ 12179846 w 13152438"/>
              <a:gd name="connsiteY386" fmla="*/ 2704895 h 13795928"/>
              <a:gd name="connsiteX387" fmla="*/ 12148470 w 13152438"/>
              <a:gd name="connsiteY387" fmla="*/ 2735889 h 13795928"/>
              <a:gd name="connsiteX388" fmla="*/ 12131600 w 13152438"/>
              <a:gd name="connsiteY388" fmla="*/ 2685237 h 13795928"/>
              <a:gd name="connsiteX389" fmla="*/ 12083355 w 13152438"/>
              <a:gd name="connsiteY389" fmla="*/ 2665582 h 13795928"/>
              <a:gd name="connsiteX390" fmla="*/ 12035108 w 13152438"/>
              <a:gd name="connsiteY390" fmla="*/ 2645920 h 13795928"/>
              <a:gd name="connsiteX391" fmla="*/ 11969991 w 13152438"/>
              <a:gd name="connsiteY391" fmla="*/ 2575604 h 13795928"/>
              <a:gd name="connsiteX392" fmla="*/ 11921745 w 13152438"/>
              <a:gd name="connsiteY392" fmla="*/ 2555946 h 13795928"/>
              <a:gd name="connsiteX393" fmla="*/ 11856629 w 13152438"/>
              <a:gd name="connsiteY393" fmla="*/ 2485634 h 13795928"/>
              <a:gd name="connsiteX394" fmla="*/ 11825253 w 13152438"/>
              <a:gd name="connsiteY394" fmla="*/ 2516629 h 13795928"/>
              <a:gd name="connsiteX395" fmla="*/ 11808383 w 13152438"/>
              <a:gd name="connsiteY395" fmla="*/ 2465976 h 13795928"/>
              <a:gd name="connsiteX396" fmla="*/ 11760137 w 13152438"/>
              <a:gd name="connsiteY396" fmla="*/ 2446317 h 13795928"/>
              <a:gd name="connsiteX397" fmla="*/ 11711890 w 13152438"/>
              <a:gd name="connsiteY397" fmla="*/ 2426657 h 13795928"/>
              <a:gd name="connsiteX398" fmla="*/ 11774643 w 13152438"/>
              <a:gd name="connsiteY398" fmla="*/ 2364666 h 13795928"/>
              <a:gd name="connsiteX399" fmla="*/ 11726397 w 13152438"/>
              <a:gd name="connsiteY399" fmla="*/ 2345008 h 13795928"/>
              <a:gd name="connsiteX400" fmla="*/ 11709528 w 13152438"/>
              <a:gd name="connsiteY400" fmla="*/ 2294355 h 13795928"/>
              <a:gd name="connsiteX401" fmla="*/ 11724033 w 13152438"/>
              <a:gd name="connsiteY401" fmla="*/ 2212704 h 13795928"/>
              <a:gd name="connsiteX402" fmla="*/ 11692657 w 13152438"/>
              <a:gd name="connsiteY402" fmla="*/ 2243698 h 13795928"/>
              <a:gd name="connsiteX403" fmla="*/ 11661281 w 13152438"/>
              <a:gd name="connsiteY403" fmla="*/ 2274692 h 13795928"/>
              <a:gd name="connsiteX404" fmla="*/ 11629904 w 13152438"/>
              <a:gd name="connsiteY404" fmla="*/ 2305691 h 13795928"/>
              <a:gd name="connsiteX405" fmla="*/ 11646773 w 13152438"/>
              <a:gd name="connsiteY405" fmla="*/ 2356344 h 13795928"/>
              <a:gd name="connsiteX406" fmla="*/ 11649137 w 13152438"/>
              <a:gd name="connsiteY406" fmla="*/ 2488651 h 13795928"/>
              <a:gd name="connsiteX407" fmla="*/ 11600890 w 13152438"/>
              <a:gd name="connsiteY407" fmla="*/ 2468989 h 13795928"/>
              <a:gd name="connsiteX408" fmla="*/ 11552645 w 13152438"/>
              <a:gd name="connsiteY408" fmla="*/ 2449332 h 13795928"/>
              <a:gd name="connsiteX409" fmla="*/ 11535773 w 13152438"/>
              <a:gd name="connsiteY409" fmla="*/ 2398678 h 13795928"/>
              <a:gd name="connsiteX410" fmla="*/ 11504398 w 13152438"/>
              <a:gd name="connsiteY410" fmla="*/ 2429676 h 13795928"/>
              <a:gd name="connsiteX411" fmla="*/ 11439284 w 13152438"/>
              <a:gd name="connsiteY411" fmla="*/ 2359360 h 13795928"/>
              <a:gd name="connsiteX412" fmla="*/ 11422413 w 13152438"/>
              <a:gd name="connsiteY412" fmla="*/ 2308704 h 13795928"/>
              <a:gd name="connsiteX413" fmla="*/ 11407906 w 13152438"/>
              <a:gd name="connsiteY413" fmla="*/ 2390355 h 13795928"/>
              <a:gd name="connsiteX414" fmla="*/ 11359660 w 13152438"/>
              <a:gd name="connsiteY414" fmla="*/ 2370696 h 13795928"/>
              <a:gd name="connsiteX415" fmla="*/ 11441646 w 13152438"/>
              <a:gd name="connsiteY415" fmla="*/ 2491664 h 13795928"/>
              <a:gd name="connsiteX416" fmla="*/ 11555008 w 13152438"/>
              <a:gd name="connsiteY416" fmla="*/ 2581636 h 13795928"/>
              <a:gd name="connsiteX417" fmla="*/ 11603253 w 13152438"/>
              <a:gd name="connsiteY417" fmla="*/ 2601293 h 13795928"/>
              <a:gd name="connsiteX418" fmla="*/ 11620123 w 13152438"/>
              <a:gd name="connsiteY418" fmla="*/ 2651949 h 13795928"/>
              <a:gd name="connsiteX419" fmla="*/ 11651500 w 13152438"/>
              <a:gd name="connsiteY419" fmla="*/ 2620951 h 13795928"/>
              <a:gd name="connsiteX420" fmla="*/ 11716616 w 13152438"/>
              <a:gd name="connsiteY420" fmla="*/ 2691264 h 13795928"/>
              <a:gd name="connsiteX421" fmla="*/ 11747993 w 13152438"/>
              <a:gd name="connsiteY421" fmla="*/ 2660270 h 13795928"/>
              <a:gd name="connsiteX422" fmla="*/ 11764862 w 13152438"/>
              <a:gd name="connsiteY422" fmla="*/ 2710925 h 13795928"/>
              <a:gd name="connsiteX423" fmla="*/ 11781733 w 13152438"/>
              <a:gd name="connsiteY423" fmla="*/ 2761578 h 13795928"/>
              <a:gd name="connsiteX424" fmla="*/ 11733486 w 13152438"/>
              <a:gd name="connsiteY424" fmla="*/ 2741919 h 13795928"/>
              <a:gd name="connsiteX425" fmla="*/ 11750356 w 13152438"/>
              <a:gd name="connsiteY425" fmla="*/ 2792576 h 13795928"/>
              <a:gd name="connsiteX426" fmla="*/ 11846848 w 13152438"/>
              <a:gd name="connsiteY426" fmla="*/ 2831889 h 13795928"/>
              <a:gd name="connsiteX427" fmla="*/ 12008458 w 13152438"/>
              <a:gd name="connsiteY427" fmla="*/ 2941521 h 13795928"/>
              <a:gd name="connsiteX428" fmla="*/ 12056702 w 13152438"/>
              <a:gd name="connsiteY428" fmla="*/ 2961182 h 13795928"/>
              <a:gd name="connsiteX429" fmla="*/ 12073572 w 13152438"/>
              <a:gd name="connsiteY429" fmla="*/ 3011837 h 13795928"/>
              <a:gd name="connsiteX430" fmla="*/ 12104949 w 13152438"/>
              <a:gd name="connsiteY430" fmla="*/ 2980843 h 13795928"/>
              <a:gd name="connsiteX431" fmla="*/ 12071211 w 13152438"/>
              <a:gd name="connsiteY431" fmla="*/ 2879531 h 13795928"/>
              <a:gd name="connsiteX432" fmla="*/ 12102586 w 13152438"/>
              <a:gd name="connsiteY432" fmla="*/ 2848537 h 13795928"/>
              <a:gd name="connsiteX433" fmla="*/ 12133963 w 13152438"/>
              <a:gd name="connsiteY433" fmla="*/ 2817542 h 13795928"/>
              <a:gd name="connsiteX434" fmla="*/ 12150832 w 13152438"/>
              <a:gd name="connsiteY434" fmla="*/ 2868193 h 13795928"/>
              <a:gd name="connsiteX435" fmla="*/ 12136325 w 13152438"/>
              <a:gd name="connsiteY435" fmla="*/ 2949846 h 13795928"/>
              <a:gd name="connsiteX436" fmla="*/ 12121819 w 13152438"/>
              <a:gd name="connsiteY436" fmla="*/ 3031491 h 13795928"/>
              <a:gd name="connsiteX437" fmla="*/ 12170064 w 13152438"/>
              <a:gd name="connsiteY437" fmla="*/ 3051154 h 13795928"/>
              <a:gd name="connsiteX438" fmla="*/ 12155558 w 13152438"/>
              <a:gd name="connsiteY438" fmla="*/ 3132801 h 13795928"/>
              <a:gd name="connsiteX439" fmla="*/ 12138689 w 13152438"/>
              <a:gd name="connsiteY439" fmla="*/ 3082148 h 13795928"/>
              <a:gd name="connsiteX440" fmla="*/ 12107312 w 13152438"/>
              <a:gd name="connsiteY440" fmla="*/ 3113146 h 13795928"/>
              <a:gd name="connsiteX441" fmla="*/ 12124181 w 13152438"/>
              <a:gd name="connsiteY441" fmla="*/ 3163799 h 13795928"/>
              <a:gd name="connsiteX442" fmla="*/ 12172428 w 13152438"/>
              <a:gd name="connsiteY442" fmla="*/ 3183458 h 13795928"/>
              <a:gd name="connsiteX443" fmla="*/ 12189297 w 13152438"/>
              <a:gd name="connsiteY443" fmla="*/ 3234111 h 13795928"/>
              <a:gd name="connsiteX444" fmla="*/ 12237544 w 13152438"/>
              <a:gd name="connsiteY444" fmla="*/ 3253773 h 13795928"/>
              <a:gd name="connsiteX445" fmla="*/ 12254413 w 13152438"/>
              <a:gd name="connsiteY445" fmla="*/ 3304422 h 13795928"/>
              <a:gd name="connsiteX446" fmla="*/ 12268921 w 13152438"/>
              <a:gd name="connsiteY446" fmla="*/ 3222777 h 13795928"/>
              <a:gd name="connsiteX447" fmla="*/ 12285790 w 13152438"/>
              <a:gd name="connsiteY447" fmla="*/ 3273428 h 13795928"/>
              <a:gd name="connsiteX448" fmla="*/ 12317167 w 13152438"/>
              <a:gd name="connsiteY448" fmla="*/ 3242431 h 13795928"/>
              <a:gd name="connsiteX449" fmla="*/ 12365413 w 13152438"/>
              <a:gd name="connsiteY449" fmla="*/ 3262092 h 13795928"/>
              <a:gd name="connsiteX450" fmla="*/ 12382282 w 13152438"/>
              <a:gd name="connsiteY450" fmla="*/ 3312747 h 13795928"/>
              <a:gd name="connsiteX451" fmla="*/ 12367777 w 13152438"/>
              <a:gd name="connsiteY451" fmla="*/ 3394396 h 13795928"/>
              <a:gd name="connsiteX452" fmla="*/ 12399153 w 13152438"/>
              <a:gd name="connsiteY452" fmla="*/ 3363401 h 13795928"/>
              <a:gd name="connsiteX453" fmla="*/ 12384647 w 13152438"/>
              <a:gd name="connsiteY453" fmla="*/ 3445050 h 13795928"/>
              <a:gd name="connsiteX454" fmla="*/ 12464268 w 13152438"/>
              <a:gd name="connsiteY454" fmla="*/ 3433711 h 13795928"/>
              <a:gd name="connsiteX455" fmla="*/ 12481140 w 13152438"/>
              <a:gd name="connsiteY455" fmla="*/ 3484367 h 13795928"/>
              <a:gd name="connsiteX456" fmla="*/ 12449763 w 13152438"/>
              <a:gd name="connsiteY456" fmla="*/ 3515364 h 13795928"/>
              <a:gd name="connsiteX457" fmla="*/ 12483502 w 13152438"/>
              <a:gd name="connsiteY457" fmla="*/ 3616671 h 13795928"/>
              <a:gd name="connsiteX458" fmla="*/ 12531750 w 13152438"/>
              <a:gd name="connsiteY458" fmla="*/ 3636332 h 13795928"/>
              <a:gd name="connsiteX459" fmla="*/ 12548618 w 13152438"/>
              <a:gd name="connsiteY459" fmla="*/ 3686984 h 13795928"/>
              <a:gd name="connsiteX460" fmla="*/ 12565488 w 13152438"/>
              <a:gd name="connsiteY460" fmla="*/ 3737637 h 13795928"/>
              <a:gd name="connsiteX461" fmla="*/ 12596863 w 13152438"/>
              <a:gd name="connsiteY461" fmla="*/ 3706643 h 13795928"/>
              <a:gd name="connsiteX462" fmla="*/ 12678849 w 13152438"/>
              <a:gd name="connsiteY462" fmla="*/ 3827611 h 13795928"/>
              <a:gd name="connsiteX463" fmla="*/ 12695718 w 13152438"/>
              <a:gd name="connsiteY463" fmla="*/ 3878266 h 13795928"/>
              <a:gd name="connsiteX464" fmla="*/ 12712590 w 13152438"/>
              <a:gd name="connsiteY464" fmla="*/ 3928923 h 13795928"/>
              <a:gd name="connsiteX465" fmla="*/ 12729459 w 13152438"/>
              <a:gd name="connsiteY465" fmla="*/ 3979576 h 13795928"/>
              <a:gd name="connsiteX466" fmla="*/ 12698083 w 13152438"/>
              <a:gd name="connsiteY466" fmla="*/ 4010572 h 13795928"/>
              <a:gd name="connsiteX467" fmla="*/ 12695973 w 13152438"/>
              <a:gd name="connsiteY467" fmla="*/ 4004236 h 13795928"/>
              <a:gd name="connsiteX468" fmla="*/ 12683322 w 13152438"/>
              <a:gd name="connsiteY468" fmla="*/ 3966247 h 13795928"/>
              <a:gd name="connsiteX469" fmla="*/ 12681214 w 13152438"/>
              <a:gd name="connsiteY469" fmla="*/ 3959917 h 13795928"/>
              <a:gd name="connsiteX470" fmla="*/ 12616096 w 13152438"/>
              <a:gd name="connsiteY470" fmla="*/ 3889600 h 13795928"/>
              <a:gd name="connsiteX471" fmla="*/ 12649837 w 13152438"/>
              <a:gd name="connsiteY471" fmla="*/ 3990909 h 13795928"/>
              <a:gd name="connsiteX472" fmla="*/ 12618459 w 13152438"/>
              <a:gd name="connsiteY472" fmla="*/ 4021908 h 13795928"/>
              <a:gd name="connsiteX473" fmla="*/ 12598955 w 13152438"/>
              <a:gd name="connsiteY473" fmla="*/ 3963337 h 13795928"/>
              <a:gd name="connsiteX474" fmla="*/ 12591837 w 13152438"/>
              <a:gd name="connsiteY474" fmla="*/ 3941967 h 13795928"/>
              <a:gd name="connsiteX475" fmla="*/ 12591046 w 13152438"/>
              <a:gd name="connsiteY475" fmla="*/ 3939590 h 13795928"/>
              <a:gd name="connsiteX476" fmla="*/ 12588938 w 13152438"/>
              <a:gd name="connsiteY476" fmla="*/ 3933259 h 13795928"/>
              <a:gd name="connsiteX477" fmla="*/ 12584718 w 13152438"/>
              <a:gd name="connsiteY477" fmla="*/ 3920594 h 13795928"/>
              <a:gd name="connsiteX478" fmla="*/ 12519605 w 13152438"/>
              <a:gd name="connsiteY478" fmla="*/ 3850285 h 13795928"/>
              <a:gd name="connsiteX479" fmla="*/ 12534111 w 13152438"/>
              <a:gd name="connsiteY479" fmla="*/ 3768636 h 13795928"/>
              <a:gd name="connsiteX480" fmla="*/ 12517241 w 13152438"/>
              <a:gd name="connsiteY480" fmla="*/ 3717981 h 13795928"/>
              <a:gd name="connsiteX481" fmla="*/ 12485865 w 13152438"/>
              <a:gd name="connsiteY481" fmla="*/ 3748973 h 13795928"/>
              <a:gd name="connsiteX482" fmla="*/ 12468995 w 13152438"/>
              <a:gd name="connsiteY482" fmla="*/ 3698322 h 13795928"/>
              <a:gd name="connsiteX483" fmla="*/ 12454487 w 13152438"/>
              <a:gd name="connsiteY483" fmla="*/ 3779971 h 13795928"/>
              <a:gd name="connsiteX484" fmla="*/ 12536475 w 13152438"/>
              <a:gd name="connsiteY484" fmla="*/ 3900939 h 13795928"/>
              <a:gd name="connsiteX485" fmla="*/ 12505098 w 13152438"/>
              <a:gd name="connsiteY485" fmla="*/ 3931934 h 13795928"/>
              <a:gd name="connsiteX486" fmla="*/ 12456851 w 13152438"/>
              <a:gd name="connsiteY486" fmla="*/ 3912275 h 13795928"/>
              <a:gd name="connsiteX487" fmla="*/ 12473722 w 13152438"/>
              <a:gd name="connsiteY487" fmla="*/ 3962932 h 13795928"/>
              <a:gd name="connsiteX488" fmla="*/ 12425474 w 13152438"/>
              <a:gd name="connsiteY488" fmla="*/ 3943271 h 13795928"/>
              <a:gd name="connsiteX489" fmla="*/ 12360359 w 13152438"/>
              <a:gd name="connsiteY489" fmla="*/ 3872958 h 13795928"/>
              <a:gd name="connsiteX490" fmla="*/ 12362723 w 13152438"/>
              <a:gd name="connsiteY490" fmla="*/ 4005258 h 13795928"/>
              <a:gd name="connsiteX491" fmla="*/ 12345853 w 13152438"/>
              <a:gd name="connsiteY491" fmla="*/ 3954605 h 13795928"/>
              <a:gd name="connsiteX492" fmla="*/ 12297606 w 13152438"/>
              <a:gd name="connsiteY492" fmla="*/ 3934946 h 13795928"/>
              <a:gd name="connsiteX493" fmla="*/ 12283099 w 13152438"/>
              <a:gd name="connsiteY493" fmla="*/ 4016598 h 13795928"/>
              <a:gd name="connsiteX494" fmla="*/ 12348216 w 13152438"/>
              <a:gd name="connsiteY494" fmla="*/ 4086913 h 13795928"/>
              <a:gd name="connsiteX495" fmla="*/ 12316840 w 13152438"/>
              <a:gd name="connsiteY495" fmla="*/ 4117907 h 13795928"/>
              <a:gd name="connsiteX496" fmla="*/ 12333709 w 13152438"/>
              <a:gd name="connsiteY496" fmla="*/ 4168558 h 13795928"/>
              <a:gd name="connsiteX497" fmla="*/ 12398825 w 13152438"/>
              <a:gd name="connsiteY497" fmla="*/ 4238875 h 13795928"/>
              <a:gd name="connsiteX498" fmla="*/ 12432565 w 13152438"/>
              <a:gd name="connsiteY498" fmla="*/ 4340183 h 13795928"/>
              <a:gd name="connsiteX499" fmla="*/ 12465122 w 13152438"/>
              <a:gd name="connsiteY499" fmla="*/ 4375340 h 13795928"/>
              <a:gd name="connsiteX500" fmla="*/ 12472174 w 13152438"/>
              <a:gd name="connsiteY500" fmla="*/ 4390253 h 13795928"/>
              <a:gd name="connsiteX501" fmla="*/ 12432142 w 13152438"/>
              <a:gd name="connsiteY501" fmla="*/ 4358480 h 13795928"/>
              <a:gd name="connsiteX502" fmla="*/ 12384317 w 13152438"/>
              <a:gd name="connsiteY502" fmla="*/ 4320520 h 13795928"/>
              <a:gd name="connsiteX503" fmla="*/ 12336072 w 13152438"/>
              <a:gd name="connsiteY503" fmla="*/ 4300864 h 13795928"/>
              <a:gd name="connsiteX504" fmla="*/ 12302332 w 13152438"/>
              <a:gd name="connsiteY504" fmla="*/ 4199554 h 13795928"/>
              <a:gd name="connsiteX505" fmla="*/ 12239579 w 13152438"/>
              <a:gd name="connsiteY505" fmla="*/ 4261543 h 13795928"/>
              <a:gd name="connsiteX506" fmla="*/ 12208203 w 13152438"/>
              <a:gd name="connsiteY506" fmla="*/ 4292543 h 13795928"/>
              <a:gd name="connsiteX507" fmla="*/ 12176825 w 13152438"/>
              <a:gd name="connsiteY507" fmla="*/ 4323535 h 13795928"/>
              <a:gd name="connsiteX508" fmla="*/ 12225072 w 13152438"/>
              <a:gd name="connsiteY508" fmla="*/ 4343198 h 13795928"/>
              <a:gd name="connsiteX509" fmla="*/ 12294913 w 13152438"/>
              <a:gd name="connsiteY509" fmla="*/ 4678119 h 13795928"/>
              <a:gd name="connsiteX510" fmla="*/ 12343161 w 13152438"/>
              <a:gd name="connsiteY510" fmla="*/ 4697777 h 13795928"/>
              <a:gd name="connsiteX511" fmla="*/ 12360030 w 13152438"/>
              <a:gd name="connsiteY511" fmla="*/ 4748432 h 13795928"/>
              <a:gd name="connsiteX512" fmla="*/ 12328653 w 13152438"/>
              <a:gd name="connsiteY512" fmla="*/ 4779426 h 13795928"/>
              <a:gd name="connsiteX513" fmla="*/ 12263536 w 13152438"/>
              <a:gd name="connsiteY513" fmla="*/ 4709113 h 13795928"/>
              <a:gd name="connsiteX514" fmla="*/ 12249031 w 13152438"/>
              <a:gd name="connsiteY514" fmla="*/ 4790758 h 13795928"/>
              <a:gd name="connsiteX515" fmla="*/ 12232161 w 13152438"/>
              <a:gd name="connsiteY515" fmla="*/ 4740107 h 13795928"/>
              <a:gd name="connsiteX516" fmla="*/ 12217656 w 13152438"/>
              <a:gd name="connsiteY516" fmla="*/ 4821756 h 13795928"/>
              <a:gd name="connsiteX517" fmla="*/ 12234524 w 13152438"/>
              <a:gd name="connsiteY517" fmla="*/ 4872411 h 13795928"/>
              <a:gd name="connsiteX518" fmla="*/ 12251395 w 13152438"/>
              <a:gd name="connsiteY518" fmla="*/ 4923066 h 13795928"/>
              <a:gd name="connsiteX519" fmla="*/ 12253505 w 13152438"/>
              <a:gd name="connsiteY519" fmla="*/ 4929399 h 13795928"/>
              <a:gd name="connsiteX520" fmla="*/ 12266155 w 13152438"/>
              <a:gd name="connsiteY520" fmla="*/ 4967389 h 13795928"/>
              <a:gd name="connsiteX521" fmla="*/ 12268264 w 13152438"/>
              <a:gd name="connsiteY521" fmla="*/ 4973720 h 13795928"/>
              <a:gd name="connsiteX522" fmla="*/ 12367120 w 13152438"/>
              <a:gd name="connsiteY522" fmla="*/ 5145339 h 13795928"/>
              <a:gd name="connsiteX523" fmla="*/ 12415365 w 13152438"/>
              <a:gd name="connsiteY523" fmla="*/ 5165002 h 13795928"/>
              <a:gd name="connsiteX524" fmla="*/ 12398495 w 13152438"/>
              <a:gd name="connsiteY524" fmla="*/ 5114347 h 13795928"/>
              <a:gd name="connsiteX525" fmla="*/ 12381626 w 13152438"/>
              <a:gd name="connsiteY525" fmla="*/ 5063695 h 13795928"/>
              <a:gd name="connsiteX526" fmla="*/ 12347886 w 13152438"/>
              <a:gd name="connsiteY526" fmla="*/ 4962383 h 13795928"/>
              <a:gd name="connsiteX527" fmla="*/ 12379261 w 13152438"/>
              <a:gd name="connsiteY527" fmla="*/ 4931389 h 13795928"/>
              <a:gd name="connsiteX528" fmla="*/ 12427508 w 13152438"/>
              <a:gd name="connsiteY528" fmla="*/ 4951048 h 13795928"/>
              <a:gd name="connsiteX529" fmla="*/ 12413003 w 13152438"/>
              <a:gd name="connsiteY529" fmla="*/ 5032698 h 13795928"/>
              <a:gd name="connsiteX530" fmla="*/ 12461248 w 13152438"/>
              <a:gd name="connsiteY530" fmla="*/ 5052355 h 13795928"/>
              <a:gd name="connsiteX531" fmla="*/ 12509495 w 13152438"/>
              <a:gd name="connsiteY531" fmla="*/ 5072015 h 13795928"/>
              <a:gd name="connsiteX532" fmla="*/ 12526365 w 13152438"/>
              <a:gd name="connsiteY532" fmla="*/ 5122672 h 13795928"/>
              <a:gd name="connsiteX533" fmla="*/ 12574611 w 13152438"/>
              <a:gd name="connsiteY533" fmla="*/ 5142327 h 13795928"/>
              <a:gd name="connsiteX534" fmla="*/ 12622858 w 13152438"/>
              <a:gd name="connsiteY534" fmla="*/ 5161987 h 13795928"/>
              <a:gd name="connsiteX535" fmla="*/ 12608350 w 13152438"/>
              <a:gd name="connsiteY535" fmla="*/ 5243636 h 13795928"/>
              <a:gd name="connsiteX536" fmla="*/ 12656598 w 13152438"/>
              <a:gd name="connsiteY536" fmla="*/ 5263295 h 13795928"/>
              <a:gd name="connsiteX537" fmla="*/ 12721714 w 13152438"/>
              <a:gd name="connsiteY537" fmla="*/ 5333604 h 13795928"/>
              <a:gd name="connsiteX538" fmla="*/ 12738584 w 13152438"/>
              <a:gd name="connsiteY538" fmla="*/ 5384263 h 13795928"/>
              <a:gd name="connsiteX539" fmla="*/ 12755452 w 13152438"/>
              <a:gd name="connsiteY539" fmla="*/ 5434915 h 13795928"/>
              <a:gd name="connsiteX540" fmla="*/ 12803700 w 13152438"/>
              <a:gd name="connsiteY540" fmla="*/ 5454578 h 13795928"/>
              <a:gd name="connsiteX541" fmla="*/ 12851946 w 13152438"/>
              <a:gd name="connsiteY541" fmla="*/ 5474231 h 13795928"/>
              <a:gd name="connsiteX542" fmla="*/ 12885685 w 13152438"/>
              <a:gd name="connsiteY542" fmla="*/ 5575542 h 13795928"/>
              <a:gd name="connsiteX543" fmla="*/ 12917060 w 13152438"/>
              <a:gd name="connsiteY543" fmla="*/ 5544546 h 13795928"/>
              <a:gd name="connsiteX544" fmla="*/ 12933931 w 13152438"/>
              <a:gd name="connsiteY544" fmla="*/ 5595202 h 13795928"/>
              <a:gd name="connsiteX545" fmla="*/ 12982176 w 13152438"/>
              <a:gd name="connsiteY545" fmla="*/ 5614860 h 13795928"/>
              <a:gd name="connsiteX546" fmla="*/ 13015915 w 13152438"/>
              <a:gd name="connsiteY546" fmla="*/ 5716167 h 13795928"/>
              <a:gd name="connsiteX547" fmla="*/ 13047292 w 13152438"/>
              <a:gd name="connsiteY547" fmla="*/ 5685174 h 13795928"/>
              <a:gd name="connsiteX548" fmla="*/ 13064163 w 13152438"/>
              <a:gd name="connsiteY548" fmla="*/ 5735827 h 13795928"/>
              <a:gd name="connsiteX549" fmla="*/ 13081032 w 13152438"/>
              <a:gd name="connsiteY549" fmla="*/ 5786482 h 13795928"/>
              <a:gd name="connsiteX550" fmla="*/ 13097901 w 13152438"/>
              <a:gd name="connsiteY550" fmla="*/ 5837135 h 13795928"/>
              <a:gd name="connsiteX551" fmla="*/ 13114772 w 13152438"/>
              <a:gd name="connsiteY551" fmla="*/ 5887791 h 13795928"/>
              <a:gd name="connsiteX552" fmla="*/ 13142664 w 13152438"/>
              <a:gd name="connsiteY552" fmla="*/ 5899154 h 13795928"/>
              <a:gd name="connsiteX553" fmla="*/ 13152438 w 13152438"/>
              <a:gd name="connsiteY553" fmla="*/ 5903136 h 13795928"/>
              <a:gd name="connsiteX554" fmla="*/ 13152438 w 13152438"/>
              <a:gd name="connsiteY554" fmla="*/ 5966991 h 13795928"/>
              <a:gd name="connsiteX555" fmla="*/ 13150324 w 13152438"/>
              <a:gd name="connsiteY555" fmla="*/ 5978890 h 13795928"/>
              <a:gd name="connsiteX556" fmla="*/ 13148510 w 13152438"/>
              <a:gd name="connsiteY556" fmla="*/ 5989096 h 13795928"/>
              <a:gd name="connsiteX557" fmla="*/ 13152438 w 13152438"/>
              <a:gd name="connsiteY557" fmla="*/ 5985216 h 13795928"/>
              <a:gd name="connsiteX558" fmla="*/ 13152438 w 13152438"/>
              <a:gd name="connsiteY558" fmla="*/ 13795928 h 13795928"/>
              <a:gd name="connsiteX559" fmla="*/ 0 w 13152438"/>
              <a:gd name="connsiteY559" fmla="*/ 13795928 h 13795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Lst>
            <a:rect l="l" t="t" r="r" b="b"/>
            <a:pathLst>
              <a:path w="13152438" h="13795928">
                <a:moveTo>
                  <a:pt x="12472174" y="4390253"/>
                </a:moveTo>
                <a:lnTo>
                  <a:pt x="12497681" y="4410494"/>
                </a:lnTo>
                <a:cubicBezTo>
                  <a:pt x="12485619" y="4405579"/>
                  <a:pt x="12478533" y="4399957"/>
                  <a:pt x="12473937" y="4393980"/>
                </a:cubicBezTo>
                <a:close/>
                <a:moveTo>
                  <a:pt x="12239579" y="4261543"/>
                </a:moveTo>
                <a:cubicBezTo>
                  <a:pt x="12287824" y="4281206"/>
                  <a:pt x="12287824" y="4281206"/>
                  <a:pt x="12287824" y="4281206"/>
                </a:cubicBezTo>
                <a:cubicBezTo>
                  <a:pt x="12321564" y="4382513"/>
                  <a:pt x="12321564" y="4382513"/>
                  <a:pt x="12321564" y="4382513"/>
                </a:cubicBezTo>
                <a:cubicBezTo>
                  <a:pt x="12384317" y="4320520"/>
                  <a:pt x="12338434" y="4433170"/>
                  <a:pt x="12369811" y="4402174"/>
                </a:cubicBezTo>
                <a:cubicBezTo>
                  <a:pt x="12386681" y="4452828"/>
                  <a:pt x="12386681" y="4452828"/>
                  <a:pt x="12386681" y="4452828"/>
                </a:cubicBezTo>
                <a:cubicBezTo>
                  <a:pt x="12372174" y="4534477"/>
                  <a:pt x="12355305" y="4483824"/>
                  <a:pt x="12372174" y="4534477"/>
                </a:cubicBezTo>
                <a:cubicBezTo>
                  <a:pt x="12307058" y="4464164"/>
                  <a:pt x="12355305" y="4483824"/>
                  <a:pt x="12355305" y="4483824"/>
                </a:cubicBezTo>
                <a:cubicBezTo>
                  <a:pt x="12287824" y="4281206"/>
                  <a:pt x="12338434" y="4433170"/>
                  <a:pt x="12307058" y="4464164"/>
                </a:cubicBezTo>
                <a:cubicBezTo>
                  <a:pt x="12321564" y="4382513"/>
                  <a:pt x="12287824" y="4281206"/>
                  <a:pt x="12256449" y="4312199"/>
                </a:cubicBezTo>
                <a:cubicBezTo>
                  <a:pt x="12239579" y="4261543"/>
                  <a:pt x="12239579" y="4261543"/>
                  <a:pt x="12239579" y="4261543"/>
                </a:cubicBezTo>
                <a:close/>
                <a:moveTo>
                  <a:pt x="12729459" y="3979576"/>
                </a:moveTo>
                <a:cubicBezTo>
                  <a:pt x="12777705" y="3999236"/>
                  <a:pt x="12777705" y="3999236"/>
                  <a:pt x="12777705" y="3999236"/>
                </a:cubicBezTo>
                <a:cubicBezTo>
                  <a:pt x="12763199" y="4080883"/>
                  <a:pt x="12763199" y="4080883"/>
                  <a:pt x="12763199" y="4080883"/>
                </a:cubicBezTo>
                <a:cubicBezTo>
                  <a:pt x="12811443" y="4100542"/>
                  <a:pt x="12828313" y="4151197"/>
                  <a:pt x="12828313" y="4151197"/>
                </a:cubicBezTo>
                <a:cubicBezTo>
                  <a:pt x="12796938" y="4182191"/>
                  <a:pt x="12796938" y="4182191"/>
                  <a:pt x="12796938" y="4182191"/>
                </a:cubicBezTo>
                <a:cubicBezTo>
                  <a:pt x="12796938" y="4182191"/>
                  <a:pt x="12782432" y="4263838"/>
                  <a:pt x="12765561" y="4213185"/>
                </a:cubicBezTo>
                <a:cubicBezTo>
                  <a:pt x="12748690" y="4162530"/>
                  <a:pt x="12731823" y="4111877"/>
                  <a:pt x="12714954" y="4061224"/>
                </a:cubicBezTo>
                <a:cubicBezTo>
                  <a:pt x="12729459" y="3979576"/>
                  <a:pt x="12729459" y="3979576"/>
                  <a:pt x="12729459" y="3979576"/>
                </a:cubicBezTo>
                <a:close/>
                <a:moveTo>
                  <a:pt x="11600890" y="2468989"/>
                </a:moveTo>
                <a:cubicBezTo>
                  <a:pt x="11617760" y="2519646"/>
                  <a:pt x="11617760" y="2519646"/>
                  <a:pt x="11617760" y="2519646"/>
                </a:cubicBezTo>
                <a:cubicBezTo>
                  <a:pt x="11569514" y="2499985"/>
                  <a:pt x="11569514" y="2499985"/>
                  <a:pt x="11569514" y="2499985"/>
                </a:cubicBezTo>
                <a:cubicBezTo>
                  <a:pt x="11585203" y="2484488"/>
                  <a:pt x="11595008" y="2474802"/>
                  <a:pt x="11600890" y="2468989"/>
                </a:cubicBezTo>
                <a:close/>
                <a:moveTo>
                  <a:pt x="12431188" y="1581459"/>
                </a:moveTo>
                <a:cubicBezTo>
                  <a:pt x="12448057" y="1632112"/>
                  <a:pt x="12448057" y="1632112"/>
                  <a:pt x="12448057" y="1632112"/>
                </a:cubicBezTo>
                <a:lnTo>
                  <a:pt x="12458783" y="1636484"/>
                </a:lnTo>
                <a:lnTo>
                  <a:pt x="12459676" y="1639168"/>
                </a:lnTo>
                <a:cubicBezTo>
                  <a:pt x="12463894" y="1651831"/>
                  <a:pt x="12463894" y="1651831"/>
                  <a:pt x="12463894" y="1651831"/>
                </a:cubicBezTo>
                <a:lnTo>
                  <a:pt x="12474577" y="1642923"/>
                </a:lnTo>
                <a:lnTo>
                  <a:pt x="12475949" y="1643477"/>
                </a:lnTo>
                <a:cubicBezTo>
                  <a:pt x="12496301" y="1651773"/>
                  <a:pt x="12496301" y="1651773"/>
                  <a:pt x="12496301" y="1651773"/>
                </a:cubicBezTo>
                <a:lnTo>
                  <a:pt x="12500012" y="1662914"/>
                </a:lnTo>
                <a:lnTo>
                  <a:pt x="12500189" y="1672777"/>
                </a:lnTo>
                <a:cubicBezTo>
                  <a:pt x="12500736" y="1675392"/>
                  <a:pt x="12501760" y="1677008"/>
                  <a:pt x="12503632" y="1677002"/>
                </a:cubicBezTo>
                <a:lnTo>
                  <a:pt x="12504513" y="1676431"/>
                </a:lnTo>
                <a:lnTo>
                  <a:pt x="12511063" y="1696094"/>
                </a:lnTo>
                <a:cubicBezTo>
                  <a:pt x="12513173" y="1702427"/>
                  <a:pt x="12513173" y="1702427"/>
                  <a:pt x="12513173" y="1702427"/>
                </a:cubicBezTo>
                <a:lnTo>
                  <a:pt x="12520147" y="1695534"/>
                </a:lnTo>
                <a:lnTo>
                  <a:pt x="12526903" y="1715812"/>
                </a:lnTo>
                <a:cubicBezTo>
                  <a:pt x="12529009" y="1722144"/>
                  <a:pt x="12529009" y="1722144"/>
                  <a:pt x="12529009" y="1722144"/>
                </a:cubicBezTo>
                <a:cubicBezTo>
                  <a:pt x="12514504" y="1803793"/>
                  <a:pt x="12497634" y="1753138"/>
                  <a:pt x="12514504" y="1803793"/>
                </a:cubicBezTo>
                <a:cubicBezTo>
                  <a:pt x="12449387" y="1733478"/>
                  <a:pt x="12497634" y="1753138"/>
                  <a:pt x="12497634" y="1753138"/>
                </a:cubicBezTo>
                <a:cubicBezTo>
                  <a:pt x="12430154" y="1550526"/>
                  <a:pt x="12480764" y="1702488"/>
                  <a:pt x="12449387" y="1733478"/>
                </a:cubicBezTo>
                <a:cubicBezTo>
                  <a:pt x="12456641" y="1692654"/>
                  <a:pt x="12451833" y="1646916"/>
                  <a:pt x="12441290" y="1615258"/>
                </a:cubicBezTo>
                <a:lnTo>
                  <a:pt x="12425518" y="1587061"/>
                </a:lnTo>
                <a:lnTo>
                  <a:pt x="12427265" y="1585333"/>
                </a:lnTo>
                <a:cubicBezTo>
                  <a:pt x="12431188" y="1581459"/>
                  <a:pt x="12431188" y="1581459"/>
                  <a:pt x="12431188" y="1581459"/>
                </a:cubicBezTo>
                <a:close/>
                <a:moveTo>
                  <a:pt x="12366070" y="1511146"/>
                </a:moveTo>
                <a:lnTo>
                  <a:pt x="12374933" y="1537756"/>
                </a:lnTo>
                <a:lnTo>
                  <a:pt x="12363768" y="1548780"/>
                </a:lnTo>
                <a:lnTo>
                  <a:pt x="12358451" y="1554035"/>
                </a:lnTo>
                <a:lnTo>
                  <a:pt x="12359950" y="1545592"/>
                </a:lnTo>
                <a:cubicBezTo>
                  <a:pt x="12366070" y="1511146"/>
                  <a:pt x="12366070" y="1511146"/>
                  <a:pt x="12366070" y="1511146"/>
                </a:cubicBezTo>
                <a:close/>
                <a:moveTo>
                  <a:pt x="12940422" y="1438712"/>
                </a:moveTo>
                <a:lnTo>
                  <a:pt x="12948774" y="1442117"/>
                </a:lnTo>
                <a:lnTo>
                  <a:pt x="12943189" y="1447630"/>
                </a:lnTo>
                <a:cubicBezTo>
                  <a:pt x="12939268" y="1451507"/>
                  <a:pt x="12939268" y="1451507"/>
                  <a:pt x="12939268" y="1451507"/>
                </a:cubicBezTo>
                <a:close/>
                <a:moveTo>
                  <a:pt x="12297559" y="1277591"/>
                </a:moveTo>
                <a:lnTo>
                  <a:pt x="12309319" y="1312901"/>
                </a:lnTo>
                <a:lnTo>
                  <a:pt x="12304623" y="1310986"/>
                </a:lnTo>
                <a:cubicBezTo>
                  <a:pt x="12298592" y="1308529"/>
                  <a:pt x="12298592" y="1308529"/>
                  <a:pt x="12298592" y="1308529"/>
                </a:cubicBezTo>
                <a:lnTo>
                  <a:pt x="12294335" y="1295741"/>
                </a:lnTo>
                <a:lnTo>
                  <a:pt x="12295747" y="1287799"/>
                </a:lnTo>
                <a:cubicBezTo>
                  <a:pt x="12297559" y="1277591"/>
                  <a:pt x="12297559" y="1277591"/>
                  <a:pt x="12297559" y="1277591"/>
                </a:cubicBezTo>
                <a:close/>
                <a:moveTo>
                  <a:pt x="12074230" y="1260889"/>
                </a:moveTo>
                <a:cubicBezTo>
                  <a:pt x="12091099" y="1311542"/>
                  <a:pt x="12091099" y="1311542"/>
                  <a:pt x="12091099" y="1311542"/>
                </a:cubicBezTo>
                <a:cubicBezTo>
                  <a:pt x="12059724" y="1342540"/>
                  <a:pt x="12091099" y="1311542"/>
                  <a:pt x="12074230" y="1260889"/>
                </a:cubicBezTo>
                <a:close/>
                <a:moveTo>
                  <a:pt x="12871789" y="1248892"/>
                </a:moveTo>
                <a:cubicBezTo>
                  <a:pt x="12920034" y="1268548"/>
                  <a:pt x="12920034" y="1268548"/>
                  <a:pt x="12920034" y="1268548"/>
                </a:cubicBezTo>
                <a:cubicBezTo>
                  <a:pt x="12905529" y="1350199"/>
                  <a:pt x="12905529" y="1350199"/>
                  <a:pt x="12905529" y="1350199"/>
                </a:cubicBezTo>
                <a:cubicBezTo>
                  <a:pt x="12953775" y="1369858"/>
                  <a:pt x="12970645" y="1420511"/>
                  <a:pt x="12970645" y="1420511"/>
                </a:cubicBezTo>
                <a:lnTo>
                  <a:pt x="12956401" y="1434581"/>
                </a:lnTo>
                <a:lnTo>
                  <a:pt x="12955398" y="1433869"/>
                </a:lnTo>
                <a:cubicBezTo>
                  <a:pt x="12951181" y="1421205"/>
                  <a:pt x="12954807" y="1400796"/>
                  <a:pt x="12954807" y="1400796"/>
                </a:cubicBezTo>
                <a:cubicBezTo>
                  <a:pt x="12906559" y="1381137"/>
                  <a:pt x="12906559" y="1381137"/>
                  <a:pt x="12906559" y="1381137"/>
                </a:cubicBezTo>
                <a:cubicBezTo>
                  <a:pt x="12923430" y="1431790"/>
                  <a:pt x="12923430" y="1431790"/>
                  <a:pt x="12923430" y="1431790"/>
                </a:cubicBezTo>
                <a:lnTo>
                  <a:pt x="12937080" y="1437353"/>
                </a:lnTo>
                <a:lnTo>
                  <a:pt x="12939268" y="1451507"/>
                </a:lnTo>
                <a:cubicBezTo>
                  <a:pt x="12939268" y="1451507"/>
                  <a:pt x="12924762" y="1533154"/>
                  <a:pt x="12907893" y="1482503"/>
                </a:cubicBezTo>
                <a:cubicBezTo>
                  <a:pt x="12891021" y="1431846"/>
                  <a:pt x="12874153" y="1381193"/>
                  <a:pt x="12857283" y="1330541"/>
                </a:cubicBezTo>
                <a:cubicBezTo>
                  <a:pt x="12871789" y="1248892"/>
                  <a:pt x="12871789" y="1248892"/>
                  <a:pt x="12871789" y="1248892"/>
                </a:cubicBezTo>
                <a:close/>
                <a:moveTo>
                  <a:pt x="12736782" y="978344"/>
                </a:moveTo>
                <a:lnTo>
                  <a:pt x="12749315" y="998969"/>
                </a:lnTo>
                <a:lnTo>
                  <a:pt x="12755535" y="1000069"/>
                </a:lnTo>
                <a:lnTo>
                  <a:pt x="12770959" y="1022825"/>
                </a:lnTo>
                <a:lnTo>
                  <a:pt x="12770203" y="1025012"/>
                </a:lnTo>
                <a:cubicBezTo>
                  <a:pt x="12767131" y="1032909"/>
                  <a:pt x="12762832" y="1043470"/>
                  <a:pt x="12757095" y="1057550"/>
                </a:cubicBezTo>
                <a:cubicBezTo>
                  <a:pt x="12740226" y="1006897"/>
                  <a:pt x="12740226" y="1006897"/>
                  <a:pt x="12740226" y="1006897"/>
                </a:cubicBezTo>
                <a:lnTo>
                  <a:pt x="12732218" y="982848"/>
                </a:lnTo>
                <a:lnTo>
                  <a:pt x="12734290" y="980803"/>
                </a:lnTo>
                <a:close/>
                <a:moveTo>
                  <a:pt x="12860854" y="0"/>
                </a:moveTo>
                <a:lnTo>
                  <a:pt x="13039649" y="0"/>
                </a:lnTo>
                <a:lnTo>
                  <a:pt x="13040880" y="3698"/>
                </a:lnTo>
                <a:cubicBezTo>
                  <a:pt x="13041144" y="4490"/>
                  <a:pt x="13041144" y="4490"/>
                  <a:pt x="13041144" y="4490"/>
                </a:cubicBezTo>
                <a:cubicBezTo>
                  <a:pt x="13089390" y="24142"/>
                  <a:pt x="13089390" y="24142"/>
                  <a:pt x="13089390" y="24142"/>
                </a:cubicBezTo>
                <a:cubicBezTo>
                  <a:pt x="13106260" y="74801"/>
                  <a:pt x="13106260" y="74801"/>
                  <a:pt x="13106260" y="74801"/>
                </a:cubicBezTo>
                <a:cubicBezTo>
                  <a:pt x="13116508" y="89922"/>
                  <a:pt x="13125475" y="103153"/>
                  <a:pt x="13133322" y="114730"/>
                </a:cubicBezTo>
                <a:lnTo>
                  <a:pt x="13152438" y="142936"/>
                </a:lnTo>
                <a:lnTo>
                  <a:pt x="13152438" y="286854"/>
                </a:lnTo>
                <a:lnTo>
                  <a:pt x="13133632" y="266547"/>
                </a:lnTo>
                <a:cubicBezTo>
                  <a:pt x="13125492" y="257758"/>
                  <a:pt x="13125492" y="257758"/>
                  <a:pt x="13125492" y="257758"/>
                </a:cubicBezTo>
                <a:cubicBezTo>
                  <a:pt x="13139999" y="176107"/>
                  <a:pt x="13139999" y="176107"/>
                  <a:pt x="13139999" y="176107"/>
                </a:cubicBezTo>
                <a:cubicBezTo>
                  <a:pt x="13060376" y="187446"/>
                  <a:pt x="13060376" y="187446"/>
                  <a:pt x="13060376" y="187446"/>
                </a:cubicBezTo>
                <a:cubicBezTo>
                  <a:pt x="13012130" y="167786"/>
                  <a:pt x="13012130" y="167786"/>
                  <a:pt x="13012130" y="167786"/>
                </a:cubicBezTo>
                <a:cubicBezTo>
                  <a:pt x="12995260" y="117131"/>
                  <a:pt x="12995260" y="117131"/>
                  <a:pt x="12995260" y="117131"/>
                </a:cubicBezTo>
                <a:cubicBezTo>
                  <a:pt x="12947015" y="97476"/>
                  <a:pt x="12947015" y="97476"/>
                  <a:pt x="12947015" y="97476"/>
                </a:cubicBezTo>
                <a:cubicBezTo>
                  <a:pt x="12930143" y="46820"/>
                  <a:pt x="12930143" y="46820"/>
                  <a:pt x="12930143" y="46820"/>
                </a:cubicBezTo>
                <a:cubicBezTo>
                  <a:pt x="12881899" y="27161"/>
                  <a:pt x="12881899" y="27161"/>
                  <a:pt x="12881899" y="27161"/>
                </a:cubicBezTo>
                <a:cubicBezTo>
                  <a:pt x="12850521" y="58155"/>
                  <a:pt x="12850521" y="58155"/>
                  <a:pt x="12850521" y="58155"/>
                </a:cubicBezTo>
                <a:cubicBezTo>
                  <a:pt x="12854148" y="37743"/>
                  <a:pt x="12856868" y="22433"/>
                  <a:pt x="12858908" y="10951"/>
                </a:cubicBezTo>
                <a:close/>
                <a:moveTo>
                  <a:pt x="12815245" y="0"/>
                </a:moveTo>
                <a:lnTo>
                  <a:pt x="12841242" y="0"/>
                </a:lnTo>
                <a:lnTo>
                  <a:pt x="12837573" y="3624"/>
                </a:lnTo>
                <a:cubicBezTo>
                  <a:pt x="12833651" y="7499"/>
                  <a:pt x="12833651" y="7499"/>
                  <a:pt x="12833651" y="7499"/>
                </a:cubicBezTo>
                <a:close/>
                <a:moveTo>
                  <a:pt x="12372461" y="0"/>
                </a:moveTo>
                <a:lnTo>
                  <a:pt x="12789454" y="0"/>
                </a:lnTo>
                <a:lnTo>
                  <a:pt x="12795159" y="17128"/>
                </a:lnTo>
                <a:cubicBezTo>
                  <a:pt x="12802275" y="38497"/>
                  <a:pt x="12802275" y="38497"/>
                  <a:pt x="12802275" y="38497"/>
                </a:cubicBezTo>
                <a:cubicBezTo>
                  <a:pt x="12819145" y="89150"/>
                  <a:pt x="12819145" y="89150"/>
                  <a:pt x="12819145" y="89150"/>
                </a:cubicBezTo>
                <a:cubicBezTo>
                  <a:pt x="12787768" y="120144"/>
                  <a:pt x="12787768" y="120144"/>
                  <a:pt x="12787768" y="120144"/>
                </a:cubicBezTo>
                <a:cubicBezTo>
                  <a:pt x="12804638" y="170801"/>
                  <a:pt x="12804638" y="170801"/>
                  <a:pt x="12804638" y="170801"/>
                </a:cubicBezTo>
                <a:cubicBezTo>
                  <a:pt x="12756392" y="151142"/>
                  <a:pt x="12756392" y="151142"/>
                  <a:pt x="12756392" y="151142"/>
                </a:cubicBezTo>
                <a:cubicBezTo>
                  <a:pt x="12756392" y="151142"/>
                  <a:pt x="12752174" y="138479"/>
                  <a:pt x="12750066" y="132147"/>
                </a:cubicBezTo>
                <a:lnTo>
                  <a:pt x="12749274" y="129770"/>
                </a:lnTo>
                <a:lnTo>
                  <a:pt x="12741631" y="106817"/>
                </a:lnTo>
                <a:cubicBezTo>
                  <a:pt x="12739521" y="100485"/>
                  <a:pt x="12739521" y="100485"/>
                  <a:pt x="12739521" y="100485"/>
                </a:cubicBezTo>
                <a:cubicBezTo>
                  <a:pt x="12739521" y="100485"/>
                  <a:pt x="12722652" y="49833"/>
                  <a:pt x="12691275" y="80829"/>
                </a:cubicBezTo>
                <a:cubicBezTo>
                  <a:pt x="12626158" y="10516"/>
                  <a:pt x="12626158" y="10516"/>
                  <a:pt x="12643028" y="61172"/>
                </a:cubicBezTo>
                <a:cubicBezTo>
                  <a:pt x="12626158" y="10516"/>
                  <a:pt x="12626158" y="10516"/>
                  <a:pt x="12626158" y="10516"/>
                </a:cubicBezTo>
                <a:cubicBezTo>
                  <a:pt x="12594784" y="41510"/>
                  <a:pt x="12611654" y="92164"/>
                  <a:pt x="12611654" y="92164"/>
                </a:cubicBezTo>
                <a:cubicBezTo>
                  <a:pt x="12611654" y="92164"/>
                  <a:pt x="12609693" y="94102"/>
                  <a:pt x="12607241" y="96523"/>
                </a:cubicBezTo>
                <a:lnTo>
                  <a:pt x="12599887" y="103785"/>
                </a:lnTo>
                <a:cubicBezTo>
                  <a:pt x="12597927" y="105726"/>
                  <a:pt x="12596945" y="106694"/>
                  <a:pt x="12598416" y="105240"/>
                </a:cubicBezTo>
                <a:lnTo>
                  <a:pt x="12593513" y="110086"/>
                </a:lnTo>
                <a:cubicBezTo>
                  <a:pt x="12580276" y="123161"/>
                  <a:pt x="12580276" y="123161"/>
                  <a:pt x="12580276" y="123161"/>
                </a:cubicBezTo>
                <a:cubicBezTo>
                  <a:pt x="12483783" y="83842"/>
                  <a:pt x="12483783" y="83842"/>
                  <a:pt x="12483783" y="83842"/>
                </a:cubicBezTo>
                <a:cubicBezTo>
                  <a:pt x="12466915" y="33189"/>
                  <a:pt x="12466915" y="33189"/>
                  <a:pt x="12466915" y="33189"/>
                </a:cubicBezTo>
                <a:cubicBezTo>
                  <a:pt x="12435539" y="64185"/>
                  <a:pt x="12435539" y="64185"/>
                  <a:pt x="12435539" y="64185"/>
                </a:cubicBezTo>
                <a:cubicBezTo>
                  <a:pt x="12387292" y="44526"/>
                  <a:pt x="12404162" y="95179"/>
                  <a:pt x="12387292" y="44526"/>
                </a:cubicBezTo>
                <a:cubicBezTo>
                  <a:pt x="12378856" y="19200"/>
                  <a:pt x="12374638" y="6537"/>
                  <a:pt x="12372529" y="206"/>
                </a:cubicBezTo>
                <a:close/>
                <a:moveTo>
                  <a:pt x="12289064" y="0"/>
                </a:moveTo>
                <a:lnTo>
                  <a:pt x="12296072" y="0"/>
                </a:lnTo>
                <a:lnTo>
                  <a:pt x="12294721" y="1335"/>
                </a:lnTo>
                <a:cubicBezTo>
                  <a:pt x="12290799" y="5210"/>
                  <a:pt x="12290799" y="5210"/>
                  <a:pt x="12290799" y="5210"/>
                </a:cubicBezTo>
                <a:close/>
                <a:moveTo>
                  <a:pt x="0" y="0"/>
                </a:moveTo>
                <a:lnTo>
                  <a:pt x="11924349" y="0"/>
                </a:lnTo>
                <a:lnTo>
                  <a:pt x="11926612" y="2607"/>
                </a:lnTo>
                <a:cubicBezTo>
                  <a:pt x="11961000" y="45948"/>
                  <a:pt x="11924061" y="30894"/>
                  <a:pt x="11924061" y="30894"/>
                </a:cubicBezTo>
                <a:cubicBezTo>
                  <a:pt x="11875816" y="11235"/>
                  <a:pt x="11875816" y="11235"/>
                  <a:pt x="11875816" y="11235"/>
                </a:cubicBezTo>
                <a:cubicBezTo>
                  <a:pt x="11892687" y="61892"/>
                  <a:pt x="11892687" y="61892"/>
                  <a:pt x="11892687" y="61892"/>
                </a:cubicBezTo>
                <a:cubicBezTo>
                  <a:pt x="11989176" y="101205"/>
                  <a:pt x="11989176" y="101205"/>
                  <a:pt x="11989176" y="101205"/>
                </a:cubicBezTo>
                <a:cubicBezTo>
                  <a:pt x="12054294" y="171522"/>
                  <a:pt x="12102539" y="191183"/>
                  <a:pt x="12150785" y="210838"/>
                </a:cubicBezTo>
                <a:cubicBezTo>
                  <a:pt x="12199032" y="230498"/>
                  <a:pt x="12199032" y="230498"/>
                  <a:pt x="12199032" y="230498"/>
                </a:cubicBezTo>
                <a:cubicBezTo>
                  <a:pt x="12215902" y="281151"/>
                  <a:pt x="12215902" y="281151"/>
                  <a:pt x="12215902" y="281151"/>
                </a:cubicBezTo>
                <a:cubicBezTo>
                  <a:pt x="12247279" y="250157"/>
                  <a:pt x="12247279" y="250157"/>
                  <a:pt x="12247279" y="250157"/>
                </a:cubicBezTo>
                <a:cubicBezTo>
                  <a:pt x="12213540" y="148849"/>
                  <a:pt x="12213540" y="148849"/>
                  <a:pt x="12213540" y="148849"/>
                </a:cubicBezTo>
                <a:cubicBezTo>
                  <a:pt x="12244917" y="117853"/>
                  <a:pt x="12244917" y="117853"/>
                  <a:pt x="12244917" y="117853"/>
                </a:cubicBezTo>
                <a:cubicBezTo>
                  <a:pt x="12276292" y="86856"/>
                  <a:pt x="12276292" y="86856"/>
                  <a:pt x="12276292" y="86856"/>
                </a:cubicBezTo>
                <a:cubicBezTo>
                  <a:pt x="12293163" y="137513"/>
                  <a:pt x="12293163" y="137513"/>
                  <a:pt x="12293163" y="137513"/>
                </a:cubicBezTo>
                <a:cubicBezTo>
                  <a:pt x="12261786" y="168508"/>
                  <a:pt x="12310032" y="188166"/>
                  <a:pt x="12278655" y="219156"/>
                </a:cubicBezTo>
                <a:cubicBezTo>
                  <a:pt x="12264149" y="300811"/>
                  <a:pt x="12264149" y="300811"/>
                  <a:pt x="12264149" y="300811"/>
                </a:cubicBezTo>
                <a:cubicBezTo>
                  <a:pt x="12312396" y="320470"/>
                  <a:pt x="12312396" y="320470"/>
                  <a:pt x="12312396" y="320470"/>
                </a:cubicBezTo>
                <a:cubicBezTo>
                  <a:pt x="12297888" y="402117"/>
                  <a:pt x="12297888" y="402117"/>
                  <a:pt x="12297888" y="402117"/>
                </a:cubicBezTo>
                <a:cubicBezTo>
                  <a:pt x="12281018" y="351464"/>
                  <a:pt x="12281018" y="351464"/>
                  <a:pt x="12281018" y="351464"/>
                </a:cubicBezTo>
                <a:cubicBezTo>
                  <a:pt x="12249641" y="382458"/>
                  <a:pt x="12249641" y="382458"/>
                  <a:pt x="12249641" y="382458"/>
                </a:cubicBezTo>
                <a:cubicBezTo>
                  <a:pt x="12266512" y="433115"/>
                  <a:pt x="12266512" y="433115"/>
                  <a:pt x="12266512" y="433115"/>
                </a:cubicBezTo>
                <a:cubicBezTo>
                  <a:pt x="12314757" y="452774"/>
                  <a:pt x="12314757" y="452774"/>
                  <a:pt x="12314757" y="452774"/>
                </a:cubicBezTo>
                <a:cubicBezTo>
                  <a:pt x="12331627" y="503426"/>
                  <a:pt x="12331627" y="503426"/>
                  <a:pt x="12331627" y="503426"/>
                </a:cubicBezTo>
                <a:cubicBezTo>
                  <a:pt x="12379874" y="523087"/>
                  <a:pt x="12379874" y="523087"/>
                  <a:pt x="12379874" y="523087"/>
                </a:cubicBezTo>
                <a:cubicBezTo>
                  <a:pt x="12396746" y="573737"/>
                  <a:pt x="12396746" y="573737"/>
                  <a:pt x="12396746" y="573737"/>
                </a:cubicBezTo>
                <a:cubicBezTo>
                  <a:pt x="12411250" y="492091"/>
                  <a:pt x="12411250" y="492091"/>
                  <a:pt x="12411250" y="492091"/>
                </a:cubicBezTo>
                <a:cubicBezTo>
                  <a:pt x="12428120" y="542748"/>
                  <a:pt x="12428120" y="542748"/>
                  <a:pt x="12428120" y="542748"/>
                </a:cubicBezTo>
                <a:cubicBezTo>
                  <a:pt x="12459496" y="511749"/>
                  <a:pt x="12459496" y="511749"/>
                  <a:pt x="12459496" y="511749"/>
                </a:cubicBezTo>
                <a:cubicBezTo>
                  <a:pt x="12507743" y="531412"/>
                  <a:pt x="12507743" y="531412"/>
                  <a:pt x="12507743" y="531412"/>
                </a:cubicBezTo>
                <a:cubicBezTo>
                  <a:pt x="12524613" y="582063"/>
                  <a:pt x="12524613" y="582063"/>
                  <a:pt x="12524613" y="582063"/>
                </a:cubicBezTo>
                <a:cubicBezTo>
                  <a:pt x="12510105" y="663714"/>
                  <a:pt x="12510105" y="663714"/>
                  <a:pt x="12510105" y="663714"/>
                </a:cubicBezTo>
                <a:cubicBezTo>
                  <a:pt x="12541482" y="632717"/>
                  <a:pt x="12541482" y="632717"/>
                  <a:pt x="12541482" y="632717"/>
                </a:cubicBezTo>
                <a:cubicBezTo>
                  <a:pt x="12526976" y="714366"/>
                  <a:pt x="12526976" y="714366"/>
                  <a:pt x="12526976" y="714366"/>
                </a:cubicBezTo>
                <a:cubicBezTo>
                  <a:pt x="12606598" y="703029"/>
                  <a:pt x="12606598" y="703029"/>
                  <a:pt x="12606598" y="703029"/>
                </a:cubicBezTo>
                <a:cubicBezTo>
                  <a:pt x="12623468" y="753686"/>
                  <a:pt x="12623468" y="753686"/>
                  <a:pt x="12623468" y="753686"/>
                </a:cubicBezTo>
                <a:cubicBezTo>
                  <a:pt x="12592091" y="784680"/>
                  <a:pt x="12592091" y="784680"/>
                  <a:pt x="12592091" y="784680"/>
                </a:cubicBezTo>
                <a:cubicBezTo>
                  <a:pt x="12690946" y="956301"/>
                  <a:pt x="12608961" y="835337"/>
                  <a:pt x="12625831" y="885989"/>
                </a:cubicBezTo>
                <a:cubicBezTo>
                  <a:pt x="12674078" y="905648"/>
                  <a:pt x="12674078" y="905648"/>
                  <a:pt x="12674078" y="905648"/>
                </a:cubicBezTo>
                <a:cubicBezTo>
                  <a:pt x="12690946" y="956301"/>
                  <a:pt x="12690946" y="956301"/>
                  <a:pt x="12690946" y="956301"/>
                </a:cubicBezTo>
                <a:lnTo>
                  <a:pt x="12698954" y="980345"/>
                </a:lnTo>
                <a:lnTo>
                  <a:pt x="12695903" y="983364"/>
                </a:lnTo>
                <a:cubicBezTo>
                  <a:pt x="12691978" y="987239"/>
                  <a:pt x="12691978" y="987239"/>
                  <a:pt x="12691978" y="987239"/>
                </a:cubicBezTo>
                <a:cubicBezTo>
                  <a:pt x="12725719" y="1088548"/>
                  <a:pt x="12725719" y="1088548"/>
                  <a:pt x="12725719" y="1088548"/>
                </a:cubicBezTo>
                <a:cubicBezTo>
                  <a:pt x="12773966" y="1108207"/>
                  <a:pt x="12773966" y="1108207"/>
                  <a:pt x="12773966" y="1108207"/>
                </a:cubicBezTo>
                <a:cubicBezTo>
                  <a:pt x="12790834" y="1158860"/>
                  <a:pt x="12790834" y="1158860"/>
                  <a:pt x="12790834" y="1158860"/>
                </a:cubicBezTo>
                <a:cubicBezTo>
                  <a:pt x="12839081" y="1178520"/>
                  <a:pt x="12839081" y="1178520"/>
                  <a:pt x="12839081" y="1178520"/>
                </a:cubicBezTo>
                <a:lnTo>
                  <a:pt x="12846059" y="1171629"/>
                </a:lnTo>
                <a:lnTo>
                  <a:pt x="12852811" y="1191903"/>
                </a:lnTo>
                <a:cubicBezTo>
                  <a:pt x="12854920" y="1198239"/>
                  <a:pt x="12854920" y="1198239"/>
                  <a:pt x="12854920" y="1198239"/>
                </a:cubicBezTo>
                <a:cubicBezTo>
                  <a:pt x="12871789" y="1248892"/>
                  <a:pt x="12871789" y="1248892"/>
                  <a:pt x="12871789" y="1248892"/>
                </a:cubicBezTo>
                <a:cubicBezTo>
                  <a:pt x="12840413" y="1279888"/>
                  <a:pt x="12840413" y="1279888"/>
                  <a:pt x="12840413" y="1279888"/>
                </a:cubicBezTo>
                <a:cubicBezTo>
                  <a:pt x="12840413" y="1279888"/>
                  <a:pt x="12840413" y="1279888"/>
                  <a:pt x="12838303" y="1273552"/>
                </a:cubicBezTo>
                <a:lnTo>
                  <a:pt x="12825652" y="1235565"/>
                </a:lnTo>
                <a:lnTo>
                  <a:pt x="12823543" y="1229231"/>
                </a:lnTo>
                <a:cubicBezTo>
                  <a:pt x="12758426" y="1158920"/>
                  <a:pt x="12758426" y="1158920"/>
                  <a:pt x="12758426" y="1158920"/>
                </a:cubicBezTo>
                <a:cubicBezTo>
                  <a:pt x="12857283" y="1330541"/>
                  <a:pt x="12758426" y="1158920"/>
                  <a:pt x="12792165" y="1260226"/>
                </a:cubicBezTo>
                <a:cubicBezTo>
                  <a:pt x="12760789" y="1291224"/>
                  <a:pt x="12760789" y="1291224"/>
                  <a:pt x="12760789" y="1291224"/>
                </a:cubicBezTo>
                <a:cubicBezTo>
                  <a:pt x="12752353" y="1265897"/>
                  <a:pt x="12746027" y="1246899"/>
                  <a:pt x="12741283" y="1232655"/>
                </a:cubicBezTo>
                <a:lnTo>
                  <a:pt x="12734166" y="1211283"/>
                </a:lnTo>
                <a:cubicBezTo>
                  <a:pt x="12734957" y="1213657"/>
                  <a:pt x="12734429" y="1212077"/>
                  <a:pt x="12733376" y="1208909"/>
                </a:cubicBezTo>
                <a:lnTo>
                  <a:pt x="12731267" y="1202577"/>
                </a:lnTo>
                <a:lnTo>
                  <a:pt x="12727049" y="1189914"/>
                </a:lnTo>
                <a:cubicBezTo>
                  <a:pt x="12661932" y="1119603"/>
                  <a:pt x="12661932" y="1119603"/>
                  <a:pt x="12661932" y="1119603"/>
                </a:cubicBezTo>
                <a:cubicBezTo>
                  <a:pt x="12676440" y="1037952"/>
                  <a:pt x="12676440" y="1037952"/>
                  <a:pt x="12676440" y="1037952"/>
                </a:cubicBezTo>
                <a:cubicBezTo>
                  <a:pt x="12659570" y="987295"/>
                  <a:pt x="12659570" y="987295"/>
                  <a:pt x="12659570" y="987295"/>
                </a:cubicBezTo>
                <a:cubicBezTo>
                  <a:pt x="12628193" y="1018289"/>
                  <a:pt x="12628193" y="1018289"/>
                  <a:pt x="12628193" y="1018289"/>
                </a:cubicBezTo>
                <a:cubicBezTo>
                  <a:pt x="12611324" y="967636"/>
                  <a:pt x="12611324" y="967636"/>
                  <a:pt x="12611324" y="967636"/>
                </a:cubicBezTo>
                <a:cubicBezTo>
                  <a:pt x="12596817" y="1049287"/>
                  <a:pt x="12596817" y="1049287"/>
                  <a:pt x="12596817" y="1049287"/>
                </a:cubicBezTo>
                <a:cubicBezTo>
                  <a:pt x="12678804" y="1170255"/>
                  <a:pt x="12678804" y="1170255"/>
                  <a:pt x="12678804" y="1170255"/>
                </a:cubicBezTo>
                <a:cubicBezTo>
                  <a:pt x="12647428" y="1201250"/>
                  <a:pt x="12647428" y="1201250"/>
                  <a:pt x="12647428" y="1201250"/>
                </a:cubicBezTo>
                <a:cubicBezTo>
                  <a:pt x="12599183" y="1181591"/>
                  <a:pt x="12599183" y="1181591"/>
                  <a:pt x="12599183" y="1181591"/>
                </a:cubicBezTo>
                <a:lnTo>
                  <a:pt x="12616052" y="1232246"/>
                </a:lnTo>
                <a:cubicBezTo>
                  <a:pt x="12599183" y="1181591"/>
                  <a:pt x="12567805" y="1212589"/>
                  <a:pt x="12567805" y="1212589"/>
                </a:cubicBezTo>
                <a:cubicBezTo>
                  <a:pt x="12550934" y="1161933"/>
                  <a:pt x="12519557" y="1192927"/>
                  <a:pt x="12502688" y="1142274"/>
                </a:cubicBezTo>
                <a:cubicBezTo>
                  <a:pt x="12505052" y="1274578"/>
                  <a:pt x="12505052" y="1274578"/>
                  <a:pt x="12505052" y="1274578"/>
                </a:cubicBezTo>
                <a:cubicBezTo>
                  <a:pt x="12488180" y="1223925"/>
                  <a:pt x="12488180" y="1223925"/>
                  <a:pt x="12488180" y="1223925"/>
                </a:cubicBezTo>
                <a:cubicBezTo>
                  <a:pt x="12439933" y="1204265"/>
                  <a:pt x="12439933" y="1204265"/>
                  <a:pt x="12439933" y="1204265"/>
                </a:cubicBezTo>
                <a:cubicBezTo>
                  <a:pt x="12425428" y="1285914"/>
                  <a:pt x="12425428" y="1285914"/>
                  <a:pt x="12425428" y="1285914"/>
                </a:cubicBezTo>
                <a:cubicBezTo>
                  <a:pt x="12490545" y="1356229"/>
                  <a:pt x="12490545" y="1356229"/>
                  <a:pt x="12490545" y="1356229"/>
                </a:cubicBezTo>
                <a:cubicBezTo>
                  <a:pt x="12459170" y="1387223"/>
                  <a:pt x="12459170" y="1387223"/>
                  <a:pt x="12459170" y="1387223"/>
                </a:cubicBezTo>
                <a:lnTo>
                  <a:pt x="12467175" y="1411268"/>
                </a:lnTo>
                <a:lnTo>
                  <a:pt x="12464122" y="1414285"/>
                </a:lnTo>
                <a:cubicBezTo>
                  <a:pt x="12460201" y="1418161"/>
                  <a:pt x="12460201" y="1418161"/>
                  <a:pt x="12460201" y="1418161"/>
                </a:cubicBezTo>
                <a:cubicBezTo>
                  <a:pt x="12395082" y="1347846"/>
                  <a:pt x="12395082" y="1347846"/>
                  <a:pt x="12395082" y="1347846"/>
                </a:cubicBezTo>
                <a:cubicBezTo>
                  <a:pt x="12346838" y="1328185"/>
                  <a:pt x="12346838" y="1328185"/>
                  <a:pt x="12346838" y="1328185"/>
                </a:cubicBezTo>
                <a:lnTo>
                  <a:pt x="12323934" y="1318854"/>
                </a:lnTo>
                <a:lnTo>
                  <a:pt x="12332569" y="1310325"/>
                </a:lnTo>
                <a:cubicBezTo>
                  <a:pt x="12345806" y="1297249"/>
                  <a:pt x="12345806" y="1297249"/>
                  <a:pt x="12345806" y="1297249"/>
                </a:cubicBezTo>
                <a:cubicBezTo>
                  <a:pt x="12377181" y="1266255"/>
                  <a:pt x="12377181" y="1266255"/>
                  <a:pt x="12377181" y="1266255"/>
                </a:cubicBezTo>
                <a:cubicBezTo>
                  <a:pt x="12328935" y="1246593"/>
                  <a:pt x="12328935" y="1246593"/>
                  <a:pt x="12328935" y="1246593"/>
                </a:cubicBezTo>
                <a:cubicBezTo>
                  <a:pt x="12343442" y="1164950"/>
                  <a:pt x="12343442" y="1164950"/>
                  <a:pt x="12343442" y="1164950"/>
                </a:cubicBezTo>
                <a:cubicBezTo>
                  <a:pt x="12360312" y="1215598"/>
                  <a:pt x="12360312" y="1215598"/>
                  <a:pt x="12360312" y="1215598"/>
                </a:cubicBezTo>
                <a:cubicBezTo>
                  <a:pt x="12374820" y="1133951"/>
                  <a:pt x="12374820" y="1133951"/>
                  <a:pt x="12374820" y="1133951"/>
                </a:cubicBezTo>
                <a:cubicBezTo>
                  <a:pt x="12357950" y="1083299"/>
                  <a:pt x="12343442" y="1164950"/>
                  <a:pt x="12326573" y="1114293"/>
                </a:cubicBezTo>
                <a:cubicBezTo>
                  <a:pt x="12312066" y="1195940"/>
                  <a:pt x="12312066" y="1195940"/>
                  <a:pt x="12312066" y="1195940"/>
                </a:cubicBezTo>
                <a:cubicBezTo>
                  <a:pt x="12295196" y="1145287"/>
                  <a:pt x="12278326" y="1094634"/>
                  <a:pt x="12246951" y="1125628"/>
                </a:cubicBezTo>
                <a:cubicBezTo>
                  <a:pt x="12230081" y="1074976"/>
                  <a:pt x="12230081" y="1074976"/>
                  <a:pt x="12230081" y="1074976"/>
                </a:cubicBezTo>
                <a:cubicBezTo>
                  <a:pt x="12198703" y="1105970"/>
                  <a:pt x="12198703" y="1105970"/>
                  <a:pt x="12198703" y="1105970"/>
                </a:cubicBezTo>
                <a:cubicBezTo>
                  <a:pt x="12150458" y="1086311"/>
                  <a:pt x="12150458" y="1086311"/>
                  <a:pt x="12150458" y="1086311"/>
                </a:cubicBezTo>
                <a:cubicBezTo>
                  <a:pt x="12167328" y="1136964"/>
                  <a:pt x="12167328" y="1136964"/>
                  <a:pt x="12167328" y="1136964"/>
                </a:cubicBezTo>
                <a:cubicBezTo>
                  <a:pt x="12215575" y="1156623"/>
                  <a:pt x="12215575" y="1156623"/>
                  <a:pt x="12215575" y="1156623"/>
                </a:cubicBezTo>
                <a:cubicBezTo>
                  <a:pt x="12184199" y="1187621"/>
                  <a:pt x="12184199" y="1187621"/>
                  <a:pt x="12184199" y="1187621"/>
                </a:cubicBezTo>
                <a:cubicBezTo>
                  <a:pt x="12192632" y="1212945"/>
                  <a:pt x="12198958" y="1231942"/>
                  <a:pt x="12203703" y="1246189"/>
                </a:cubicBezTo>
                <a:lnTo>
                  <a:pt x="12209076" y="1262318"/>
                </a:lnTo>
                <a:lnTo>
                  <a:pt x="12206021" y="1265337"/>
                </a:lnTo>
                <a:cubicBezTo>
                  <a:pt x="12202099" y="1269210"/>
                  <a:pt x="12202099" y="1269210"/>
                  <a:pt x="12202099" y="1269210"/>
                </a:cubicBezTo>
                <a:cubicBezTo>
                  <a:pt x="12088737" y="1179238"/>
                  <a:pt x="12088737" y="1179238"/>
                  <a:pt x="12088737" y="1179238"/>
                </a:cubicBezTo>
                <a:cubicBezTo>
                  <a:pt x="12023621" y="1108928"/>
                  <a:pt x="12086373" y="1046936"/>
                  <a:pt x="12006751" y="1058272"/>
                </a:cubicBezTo>
                <a:cubicBezTo>
                  <a:pt x="11992245" y="1139921"/>
                  <a:pt x="11992245" y="1139921"/>
                  <a:pt x="11992245" y="1139921"/>
                </a:cubicBezTo>
                <a:cubicBezTo>
                  <a:pt x="12023621" y="1108928"/>
                  <a:pt x="12023621" y="1108928"/>
                  <a:pt x="12023621" y="1108928"/>
                </a:cubicBezTo>
                <a:cubicBezTo>
                  <a:pt x="12040491" y="1159581"/>
                  <a:pt x="12057360" y="1210232"/>
                  <a:pt x="12057360" y="1210232"/>
                </a:cubicBezTo>
                <a:cubicBezTo>
                  <a:pt x="12074230" y="1260889"/>
                  <a:pt x="12074230" y="1260889"/>
                  <a:pt x="12074230" y="1260889"/>
                </a:cubicBezTo>
                <a:cubicBezTo>
                  <a:pt x="12042852" y="1291883"/>
                  <a:pt x="12042852" y="1291883"/>
                  <a:pt x="12042852" y="1291883"/>
                </a:cubicBezTo>
                <a:cubicBezTo>
                  <a:pt x="11977737" y="1221570"/>
                  <a:pt x="11977737" y="1221570"/>
                  <a:pt x="11977737" y="1221570"/>
                </a:cubicBezTo>
                <a:cubicBezTo>
                  <a:pt x="11960867" y="1170919"/>
                  <a:pt x="11960867" y="1170919"/>
                  <a:pt x="11960867" y="1170919"/>
                </a:cubicBezTo>
                <a:cubicBezTo>
                  <a:pt x="11946359" y="1252566"/>
                  <a:pt x="11946359" y="1252566"/>
                  <a:pt x="11946359" y="1252566"/>
                </a:cubicBezTo>
                <a:cubicBezTo>
                  <a:pt x="11866736" y="1263906"/>
                  <a:pt x="11946359" y="1252566"/>
                  <a:pt x="11914984" y="1283564"/>
                </a:cubicBezTo>
                <a:cubicBezTo>
                  <a:pt x="11980100" y="1353876"/>
                  <a:pt x="11980100" y="1353876"/>
                  <a:pt x="11980100" y="1353876"/>
                </a:cubicBezTo>
                <a:cubicBezTo>
                  <a:pt x="12028346" y="1373534"/>
                  <a:pt x="12028346" y="1373534"/>
                  <a:pt x="12028346" y="1373534"/>
                </a:cubicBezTo>
                <a:cubicBezTo>
                  <a:pt x="12045217" y="1424191"/>
                  <a:pt x="12045217" y="1424191"/>
                  <a:pt x="12045217" y="1424191"/>
                </a:cubicBezTo>
                <a:cubicBezTo>
                  <a:pt x="12076593" y="1393193"/>
                  <a:pt x="12076593" y="1393193"/>
                  <a:pt x="12076593" y="1393193"/>
                </a:cubicBezTo>
                <a:cubicBezTo>
                  <a:pt x="12141709" y="1463506"/>
                  <a:pt x="12141709" y="1463506"/>
                  <a:pt x="12141709" y="1463506"/>
                </a:cubicBezTo>
                <a:cubicBezTo>
                  <a:pt x="12173085" y="1432510"/>
                  <a:pt x="12173085" y="1432510"/>
                  <a:pt x="12173085" y="1432510"/>
                </a:cubicBezTo>
                <a:cubicBezTo>
                  <a:pt x="12238201" y="1502821"/>
                  <a:pt x="12238201" y="1502821"/>
                  <a:pt x="12238201" y="1502821"/>
                </a:cubicBezTo>
                <a:cubicBezTo>
                  <a:pt x="12286449" y="1522484"/>
                  <a:pt x="12286449" y="1522484"/>
                  <a:pt x="12286449" y="1522484"/>
                </a:cubicBezTo>
                <a:cubicBezTo>
                  <a:pt x="12303318" y="1573136"/>
                  <a:pt x="12303318" y="1573136"/>
                  <a:pt x="12303318" y="1573136"/>
                </a:cubicBezTo>
                <a:lnTo>
                  <a:pt x="12328662" y="1583462"/>
                </a:lnTo>
                <a:lnTo>
                  <a:pt x="12323076" y="1588981"/>
                </a:lnTo>
                <a:cubicBezTo>
                  <a:pt x="12319156" y="1592853"/>
                  <a:pt x="12319156" y="1592853"/>
                  <a:pt x="12319156" y="1592853"/>
                </a:cubicBezTo>
                <a:cubicBezTo>
                  <a:pt x="12319156" y="1592853"/>
                  <a:pt x="12336026" y="1643510"/>
                  <a:pt x="12367404" y="1612514"/>
                </a:cubicBezTo>
                <a:cubicBezTo>
                  <a:pt x="12384862" y="1696241"/>
                  <a:pt x="12397959" y="1759039"/>
                  <a:pt x="12407779" y="1806140"/>
                </a:cubicBezTo>
                <a:lnTo>
                  <a:pt x="12416834" y="1849558"/>
                </a:lnTo>
                <a:lnTo>
                  <a:pt x="12401837" y="1837654"/>
                </a:lnTo>
                <a:lnTo>
                  <a:pt x="12399523" y="1835817"/>
                </a:lnTo>
                <a:lnTo>
                  <a:pt x="12403449" y="1858154"/>
                </a:lnTo>
                <a:cubicBezTo>
                  <a:pt x="12404388" y="1868795"/>
                  <a:pt x="12404535" y="1877061"/>
                  <a:pt x="12404535" y="1877061"/>
                </a:cubicBezTo>
                <a:lnTo>
                  <a:pt x="12424245" y="1885091"/>
                </a:lnTo>
                <a:lnTo>
                  <a:pt x="12428513" y="1905569"/>
                </a:lnTo>
                <a:lnTo>
                  <a:pt x="12430801" y="1916541"/>
                </a:lnTo>
                <a:lnTo>
                  <a:pt x="12404115" y="1895358"/>
                </a:lnTo>
                <a:cubicBezTo>
                  <a:pt x="12356289" y="1857403"/>
                  <a:pt x="12356289" y="1857403"/>
                  <a:pt x="12356289" y="1857403"/>
                </a:cubicBezTo>
                <a:cubicBezTo>
                  <a:pt x="12362026" y="1843322"/>
                  <a:pt x="12367083" y="1833068"/>
                  <a:pt x="12371537" y="1825904"/>
                </a:cubicBezTo>
                <a:lnTo>
                  <a:pt x="12381357" y="1814987"/>
                </a:lnTo>
                <a:lnTo>
                  <a:pt x="12369621" y="1793745"/>
                </a:lnTo>
                <a:cubicBezTo>
                  <a:pt x="12346674" y="1765922"/>
                  <a:pt x="12310490" y="1751180"/>
                  <a:pt x="12274304" y="1736436"/>
                </a:cubicBezTo>
                <a:cubicBezTo>
                  <a:pt x="12259796" y="1818086"/>
                  <a:pt x="12259796" y="1818086"/>
                  <a:pt x="12259796" y="1818086"/>
                </a:cubicBezTo>
                <a:cubicBezTo>
                  <a:pt x="12259796" y="1818086"/>
                  <a:pt x="12242927" y="1767433"/>
                  <a:pt x="12242927" y="1767433"/>
                </a:cubicBezTo>
                <a:cubicBezTo>
                  <a:pt x="12228421" y="1849080"/>
                  <a:pt x="12228421" y="1849080"/>
                  <a:pt x="12228421" y="1849080"/>
                </a:cubicBezTo>
                <a:cubicBezTo>
                  <a:pt x="12180175" y="1829421"/>
                  <a:pt x="12180175" y="1829421"/>
                  <a:pt x="12180175" y="1829421"/>
                </a:cubicBezTo>
                <a:cubicBezTo>
                  <a:pt x="12194681" y="1747774"/>
                  <a:pt x="12194681" y="1747774"/>
                  <a:pt x="12194681" y="1747774"/>
                </a:cubicBezTo>
                <a:cubicBezTo>
                  <a:pt x="12146435" y="1728116"/>
                  <a:pt x="12146435" y="1728116"/>
                  <a:pt x="12146435" y="1728116"/>
                </a:cubicBezTo>
                <a:cubicBezTo>
                  <a:pt x="12163305" y="1778768"/>
                  <a:pt x="12163305" y="1778768"/>
                  <a:pt x="12163305" y="1778768"/>
                </a:cubicBezTo>
                <a:cubicBezTo>
                  <a:pt x="12018564" y="1719793"/>
                  <a:pt x="12018564" y="1719793"/>
                  <a:pt x="12018564" y="1719793"/>
                </a:cubicBezTo>
                <a:cubicBezTo>
                  <a:pt x="11953449" y="1649480"/>
                  <a:pt x="11953449" y="1649480"/>
                  <a:pt x="11953449" y="1649480"/>
                </a:cubicBezTo>
                <a:cubicBezTo>
                  <a:pt x="11936579" y="1598827"/>
                  <a:pt x="11936579" y="1598827"/>
                  <a:pt x="11936579" y="1598827"/>
                </a:cubicBezTo>
                <a:cubicBezTo>
                  <a:pt x="11922074" y="1680476"/>
                  <a:pt x="11905204" y="1629819"/>
                  <a:pt x="11905204" y="1629819"/>
                </a:cubicBezTo>
                <a:lnTo>
                  <a:pt x="11888334" y="1579166"/>
                </a:lnTo>
                <a:cubicBezTo>
                  <a:pt x="11823218" y="1508851"/>
                  <a:pt x="11823218" y="1508851"/>
                  <a:pt x="11823218" y="1508851"/>
                </a:cubicBezTo>
                <a:cubicBezTo>
                  <a:pt x="11774971" y="1489192"/>
                  <a:pt x="11774971" y="1489192"/>
                  <a:pt x="11774971" y="1489192"/>
                </a:cubicBezTo>
                <a:cubicBezTo>
                  <a:pt x="11758102" y="1438540"/>
                  <a:pt x="11758102" y="1438540"/>
                  <a:pt x="11758102" y="1438540"/>
                </a:cubicBezTo>
                <a:cubicBezTo>
                  <a:pt x="11709856" y="1418879"/>
                  <a:pt x="11709856" y="1418879"/>
                  <a:pt x="11709856" y="1418879"/>
                </a:cubicBezTo>
                <a:cubicBezTo>
                  <a:pt x="11712219" y="1551183"/>
                  <a:pt x="11712219" y="1551183"/>
                  <a:pt x="11712219" y="1551183"/>
                </a:cubicBezTo>
                <a:cubicBezTo>
                  <a:pt x="11729089" y="1601840"/>
                  <a:pt x="11729089" y="1601840"/>
                  <a:pt x="11729089" y="1601840"/>
                </a:cubicBezTo>
                <a:cubicBezTo>
                  <a:pt x="11663972" y="1531526"/>
                  <a:pt x="11663972" y="1531526"/>
                  <a:pt x="11663972" y="1531526"/>
                </a:cubicBezTo>
                <a:cubicBezTo>
                  <a:pt x="11697712" y="1632836"/>
                  <a:pt x="11697712" y="1632836"/>
                  <a:pt x="11697712" y="1632836"/>
                </a:cubicBezTo>
                <a:cubicBezTo>
                  <a:pt x="11748320" y="1784800"/>
                  <a:pt x="11748320" y="1784800"/>
                  <a:pt x="11748320" y="1784800"/>
                </a:cubicBezTo>
                <a:cubicBezTo>
                  <a:pt x="11844813" y="1824113"/>
                  <a:pt x="11844813" y="1824113"/>
                  <a:pt x="11844813" y="1824113"/>
                </a:cubicBezTo>
                <a:cubicBezTo>
                  <a:pt x="11893059" y="1843772"/>
                  <a:pt x="11893059" y="1843772"/>
                  <a:pt x="11893059" y="1843772"/>
                </a:cubicBezTo>
                <a:cubicBezTo>
                  <a:pt x="11941306" y="1863428"/>
                  <a:pt x="11941306" y="1863428"/>
                  <a:pt x="11941306" y="1863428"/>
                </a:cubicBezTo>
                <a:cubicBezTo>
                  <a:pt x="11958176" y="1914085"/>
                  <a:pt x="11958176" y="1914085"/>
                  <a:pt x="11958176" y="1914085"/>
                </a:cubicBezTo>
                <a:cubicBezTo>
                  <a:pt x="11926798" y="1945079"/>
                  <a:pt x="11926798" y="1945079"/>
                  <a:pt x="11926798" y="1945079"/>
                </a:cubicBezTo>
                <a:cubicBezTo>
                  <a:pt x="11975045" y="1964742"/>
                  <a:pt x="11960540" y="2046389"/>
                  <a:pt x="11991917" y="2015394"/>
                </a:cubicBezTo>
                <a:cubicBezTo>
                  <a:pt x="12008786" y="2066049"/>
                  <a:pt x="12008786" y="2066049"/>
                  <a:pt x="12008786" y="2066049"/>
                </a:cubicBezTo>
                <a:cubicBezTo>
                  <a:pt x="11977408" y="2097044"/>
                  <a:pt x="11977408" y="2097044"/>
                  <a:pt x="11977408" y="2097044"/>
                </a:cubicBezTo>
                <a:cubicBezTo>
                  <a:pt x="11994278" y="2147701"/>
                  <a:pt x="11994278" y="2147701"/>
                  <a:pt x="11994278" y="2147701"/>
                </a:cubicBezTo>
                <a:cubicBezTo>
                  <a:pt x="12076265" y="2268667"/>
                  <a:pt x="12076265" y="2268667"/>
                  <a:pt x="12076265" y="2268667"/>
                </a:cubicBezTo>
                <a:cubicBezTo>
                  <a:pt x="12172756" y="2307984"/>
                  <a:pt x="12172756" y="2307984"/>
                  <a:pt x="12172756" y="2307984"/>
                </a:cubicBezTo>
                <a:cubicBezTo>
                  <a:pt x="12107640" y="2237672"/>
                  <a:pt x="12172756" y="2307984"/>
                  <a:pt x="12155887" y="2257329"/>
                </a:cubicBezTo>
                <a:cubicBezTo>
                  <a:pt x="12187262" y="2226335"/>
                  <a:pt x="12187262" y="2226335"/>
                  <a:pt x="12187262" y="2226335"/>
                </a:cubicBezTo>
                <a:cubicBezTo>
                  <a:pt x="12204133" y="2276990"/>
                  <a:pt x="12204133" y="2276990"/>
                  <a:pt x="12204133" y="2276990"/>
                </a:cubicBezTo>
                <a:cubicBezTo>
                  <a:pt x="12221002" y="2327644"/>
                  <a:pt x="12221002" y="2327644"/>
                  <a:pt x="12221002" y="2327644"/>
                </a:cubicBezTo>
                <a:cubicBezTo>
                  <a:pt x="12254743" y="2428952"/>
                  <a:pt x="12254743" y="2428952"/>
                  <a:pt x="12254743" y="2428952"/>
                </a:cubicBezTo>
                <a:cubicBezTo>
                  <a:pt x="12302990" y="2448610"/>
                  <a:pt x="12302990" y="2448610"/>
                  <a:pt x="12302990" y="2448610"/>
                </a:cubicBezTo>
                <a:cubicBezTo>
                  <a:pt x="12317495" y="2366963"/>
                  <a:pt x="12317495" y="2366963"/>
                  <a:pt x="12317495" y="2366963"/>
                </a:cubicBezTo>
                <a:cubicBezTo>
                  <a:pt x="12334365" y="2417616"/>
                  <a:pt x="12302990" y="2448610"/>
                  <a:pt x="12334365" y="2417616"/>
                </a:cubicBezTo>
                <a:cubicBezTo>
                  <a:pt x="12365741" y="2386620"/>
                  <a:pt x="12365741" y="2386620"/>
                  <a:pt x="12365741" y="2386620"/>
                </a:cubicBezTo>
                <a:cubicBezTo>
                  <a:pt x="12382611" y="2437275"/>
                  <a:pt x="12382611" y="2437275"/>
                  <a:pt x="12382611" y="2437275"/>
                </a:cubicBezTo>
                <a:cubicBezTo>
                  <a:pt x="12462235" y="2425939"/>
                  <a:pt x="12462235" y="2425939"/>
                  <a:pt x="12462235" y="2425939"/>
                </a:cubicBezTo>
                <a:cubicBezTo>
                  <a:pt x="12479104" y="2476592"/>
                  <a:pt x="12479104" y="2476592"/>
                  <a:pt x="12479104" y="2476592"/>
                </a:cubicBezTo>
                <a:cubicBezTo>
                  <a:pt x="12575597" y="2515909"/>
                  <a:pt x="12575597" y="2515909"/>
                  <a:pt x="12575597" y="2515909"/>
                </a:cubicBezTo>
                <a:cubicBezTo>
                  <a:pt x="12623843" y="2535567"/>
                  <a:pt x="12623843" y="2535567"/>
                  <a:pt x="12623843" y="2535567"/>
                </a:cubicBezTo>
                <a:cubicBezTo>
                  <a:pt x="12640713" y="2586220"/>
                  <a:pt x="12640713" y="2586220"/>
                  <a:pt x="12640713" y="2586220"/>
                </a:cubicBezTo>
                <a:cubicBezTo>
                  <a:pt x="12688960" y="2605881"/>
                  <a:pt x="12688960" y="2605881"/>
                  <a:pt x="12688960" y="2605881"/>
                </a:cubicBezTo>
                <a:cubicBezTo>
                  <a:pt x="12672090" y="2555222"/>
                  <a:pt x="12672090" y="2555222"/>
                  <a:pt x="12672090" y="2555222"/>
                </a:cubicBezTo>
                <a:cubicBezTo>
                  <a:pt x="12720336" y="2574884"/>
                  <a:pt x="12720336" y="2574884"/>
                  <a:pt x="12720336" y="2574884"/>
                </a:cubicBezTo>
                <a:cubicBezTo>
                  <a:pt x="12722700" y="2707186"/>
                  <a:pt x="12751714" y="2543888"/>
                  <a:pt x="12768583" y="2594545"/>
                </a:cubicBezTo>
                <a:cubicBezTo>
                  <a:pt x="12850568" y="2715511"/>
                  <a:pt x="12850568" y="2715511"/>
                  <a:pt x="12850568" y="2715511"/>
                </a:cubicBezTo>
                <a:cubicBezTo>
                  <a:pt x="12881944" y="2684515"/>
                  <a:pt x="12881944" y="2684515"/>
                  <a:pt x="12881944" y="2684515"/>
                </a:cubicBezTo>
                <a:cubicBezTo>
                  <a:pt x="12898814" y="2735172"/>
                  <a:pt x="12898814" y="2735172"/>
                  <a:pt x="12898814" y="2735172"/>
                </a:cubicBezTo>
                <a:cubicBezTo>
                  <a:pt x="12947060" y="2754830"/>
                  <a:pt x="12947060" y="2754830"/>
                  <a:pt x="12947060" y="2754830"/>
                </a:cubicBezTo>
                <a:cubicBezTo>
                  <a:pt x="12963931" y="2805485"/>
                  <a:pt x="12963931" y="2805485"/>
                  <a:pt x="12963931" y="2805485"/>
                </a:cubicBezTo>
                <a:cubicBezTo>
                  <a:pt x="13045917" y="2926451"/>
                  <a:pt x="13045917" y="2926451"/>
                  <a:pt x="13045917" y="2926451"/>
                </a:cubicBezTo>
                <a:cubicBezTo>
                  <a:pt x="13062787" y="2977104"/>
                  <a:pt x="13062787" y="2977104"/>
                  <a:pt x="13062787" y="2977104"/>
                </a:cubicBezTo>
                <a:cubicBezTo>
                  <a:pt x="13111031" y="2996762"/>
                  <a:pt x="13111031" y="2996762"/>
                  <a:pt x="13111031" y="2996762"/>
                </a:cubicBezTo>
                <a:cubicBezTo>
                  <a:pt x="13096526" y="3078415"/>
                  <a:pt x="13096526" y="3078415"/>
                  <a:pt x="13096526" y="3078415"/>
                </a:cubicBezTo>
                <a:cubicBezTo>
                  <a:pt x="13048278" y="3058755"/>
                  <a:pt x="13048278" y="3058755"/>
                  <a:pt x="13048278" y="3058755"/>
                </a:cubicBezTo>
                <a:cubicBezTo>
                  <a:pt x="12983162" y="2988440"/>
                  <a:pt x="12983162" y="2988440"/>
                  <a:pt x="12983162" y="2988440"/>
                </a:cubicBezTo>
                <a:cubicBezTo>
                  <a:pt x="12997667" y="2906791"/>
                  <a:pt x="12997667" y="2906791"/>
                  <a:pt x="12997667" y="2906791"/>
                </a:cubicBezTo>
                <a:cubicBezTo>
                  <a:pt x="12918046" y="2918128"/>
                  <a:pt x="12918046" y="2918128"/>
                  <a:pt x="12918046" y="2918128"/>
                </a:cubicBezTo>
                <a:cubicBezTo>
                  <a:pt x="12869801" y="2898470"/>
                  <a:pt x="12869801" y="2898470"/>
                  <a:pt x="12869801" y="2898470"/>
                </a:cubicBezTo>
                <a:cubicBezTo>
                  <a:pt x="12852932" y="2847815"/>
                  <a:pt x="12852932" y="2847815"/>
                  <a:pt x="12852932" y="2847815"/>
                </a:cubicBezTo>
                <a:cubicBezTo>
                  <a:pt x="12804685" y="2828156"/>
                  <a:pt x="12804685" y="2828156"/>
                  <a:pt x="12804685" y="2828156"/>
                </a:cubicBezTo>
                <a:cubicBezTo>
                  <a:pt x="12787815" y="2777500"/>
                  <a:pt x="12787815" y="2777500"/>
                  <a:pt x="12787815" y="2777500"/>
                </a:cubicBezTo>
                <a:cubicBezTo>
                  <a:pt x="12739570" y="2757845"/>
                  <a:pt x="12739570" y="2757845"/>
                  <a:pt x="12739570" y="2757845"/>
                </a:cubicBezTo>
                <a:cubicBezTo>
                  <a:pt x="12708193" y="2788839"/>
                  <a:pt x="12708193" y="2788839"/>
                  <a:pt x="12708193" y="2788839"/>
                </a:cubicBezTo>
                <a:cubicBezTo>
                  <a:pt x="12722700" y="2707186"/>
                  <a:pt x="12722700" y="2707186"/>
                  <a:pt x="12722700" y="2707186"/>
                </a:cubicBezTo>
                <a:cubicBezTo>
                  <a:pt x="12691322" y="2738182"/>
                  <a:pt x="12691322" y="2738182"/>
                  <a:pt x="12691322" y="2738182"/>
                </a:cubicBezTo>
                <a:cubicBezTo>
                  <a:pt x="12643076" y="2718528"/>
                  <a:pt x="12643076" y="2718528"/>
                  <a:pt x="12643076" y="2718528"/>
                </a:cubicBezTo>
                <a:cubicBezTo>
                  <a:pt x="12659946" y="2769181"/>
                  <a:pt x="12659946" y="2769181"/>
                  <a:pt x="12659946" y="2769181"/>
                </a:cubicBezTo>
                <a:cubicBezTo>
                  <a:pt x="12676816" y="2819835"/>
                  <a:pt x="12676816" y="2819835"/>
                  <a:pt x="12676816" y="2819835"/>
                </a:cubicBezTo>
                <a:cubicBezTo>
                  <a:pt x="12645440" y="2850832"/>
                  <a:pt x="12645440" y="2850832"/>
                  <a:pt x="12645440" y="2850832"/>
                </a:cubicBezTo>
                <a:cubicBezTo>
                  <a:pt x="12662309" y="2901484"/>
                  <a:pt x="12662309" y="2901484"/>
                  <a:pt x="12662309" y="2901484"/>
                </a:cubicBezTo>
                <a:cubicBezTo>
                  <a:pt x="12614062" y="2881826"/>
                  <a:pt x="12614062" y="2881826"/>
                  <a:pt x="12614062" y="2881826"/>
                </a:cubicBezTo>
                <a:cubicBezTo>
                  <a:pt x="12614062" y="2881826"/>
                  <a:pt x="12604573" y="2853332"/>
                  <a:pt x="12606944" y="2860458"/>
                </a:cubicBezTo>
                <a:lnTo>
                  <a:pt x="12599300" y="2837501"/>
                </a:lnTo>
                <a:cubicBezTo>
                  <a:pt x="12597192" y="2831173"/>
                  <a:pt x="12597192" y="2831173"/>
                  <a:pt x="12597192" y="2831173"/>
                </a:cubicBezTo>
                <a:cubicBezTo>
                  <a:pt x="12597192" y="2831173"/>
                  <a:pt x="12580322" y="2780517"/>
                  <a:pt x="12548947" y="2811511"/>
                </a:cubicBezTo>
                <a:cubicBezTo>
                  <a:pt x="12483831" y="2741199"/>
                  <a:pt x="12483831" y="2741199"/>
                  <a:pt x="12500700" y="2791852"/>
                </a:cubicBezTo>
                <a:cubicBezTo>
                  <a:pt x="12483831" y="2741199"/>
                  <a:pt x="12483831" y="2741199"/>
                  <a:pt x="12483831" y="2741199"/>
                </a:cubicBezTo>
                <a:cubicBezTo>
                  <a:pt x="12452454" y="2772198"/>
                  <a:pt x="12469323" y="2822848"/>
                  <a:pt x="12469323" y="2822848"/>
                </a:cubicBezTo>
                <a:lnTo>
                  <a:pt x="12464911" y="2827203"/>
                </a:lnTo>
                <a:cubicBezTo>
                  <a:pt x="12460010" y="2832051"/>
                  <a:pt x="12453144" y="2838830"/>
                  <a:pt x="12456086" y="2835924"/>
                </a:cubicBezTo>
                <a:lnTo>
                  <a:pt x="12451183" y="2840768"/>
                </a:lnTo>
                <a:cubicBezTo>
                  <a:pt x="12437947" y="2853843"/>
                  <a:pt x="12437947" y="2853843"/>
                  <a:pt x="12437947" y="2853843"/>
                </a:cubicBezTo>
                <a:cubicBezTo>
                  <a:pt x="12341454" y="2814524"/>
                  <a:pt x="12341454" y="2814524"/>
                  <a:pt x="12341454" y="2814524"/>
                </a:cubicBezTo>
                <a:cubicBezTo>
                  <a:pt x="12324584" y="2763873"/>
                  <a:pt x="12324584" y="2763873"/>
                  <a:pt x="12324584" y="2763873"/>
                </a:cubicBezTo>
                <a:cubicBezTo>
                  <a:pt x="12293210" y="2794869"/>
                  <a:pt x="12293210" y="2794869"/>
                  <a:pt x="12293210" y="2794869"/>
                </a:cubicBezTo>
                <a:cubicBezTo>
                  <a:pt x="12244963" y="2775208"/>
                  <a:pt x="12261832" y="2825861"/>
                  <a:pt x="12244963" y="2775208"/>
                </a:cubicBezTo>
                <a:cubicBezTo>
                  <a:pt x="12228093" y="2724554"/>
                  <a:pt x="12228093" y="2724554"/>
                  <a:pt x="12228093" y="2724554"/>
                </a:cubicBezTo>
                <a:cubicBezTo>
                  <a:pt x="12179846" y="2704895"/>
                  <a:pt x="12179846" y="2704895"/>
                  <a:pt x="12179846" y="2704895"/>
                </a:cubicBezTo>
                <a:cubicBezTo>
                  <a:pt x="12148470" y="2735889"/>
                  <a:pt x="12148470" y="2735889"/>
                  <a:pt x="12148470" y="2735889"/>
                </a:cubicBezTo>
                <a:cubicBezTo>
                  <a:pt x="12131600" y="2685237"/>
                  <a:pt x="12131600" y="2685237"/>
                  <a:pt x="12131600" y="2685237"/>
                </a:cubicBezTo>
                <a:cubicBezTo>
                  <a:pt x="12083355" y="2665582"/>
                  <a:pt x="12083355" y="2665582"/>
                  <a:pt x="12083355" y="2665582"/>
                </a:cubicBezTo>
                <a:cubicBezTo>
                  <a:pt x="12035108" y="2645920"/>
                  <a:pt x="12035108" y="2645920"/>
                  <a:pt x="12035108" y="2645920"/>
                </a:cubicBezTo>
                <a:cubicBezTo>
                  <a:pt x="11969991" y="2575604"/>
                  <a:pt x="11969991" y="2575604"/>
                  <a:pt x="11969991" y="2575604"/>
                </a:cubicBezTo>
                <a:cubicBezTo>
                  <a:pt x="11921745" y="2555946"/>
                  <a:pt x="11921745" y="2555946"/>
                  <a:pt x="11921745" y="2555946"/>
                </a:cubicBezTo>
                <a:cubicBezTo>
                  <a:pt x="11856629" y="2485634"/>
                  <a:pt x="11856629" y="2485634"/>
                  <a:pt x="11856629" y="2485634"/>
                </a:cubicBezTo>
                <a:cubicBezTo>
                  <a:pt x="11825253" y="2516629"/>
                  <a:pt x="11825253" y="2516629"/>
                  <a:pt x="11825253" y="2516629"/>
                </a:cubicBezTo>
                <a:cubicBezTo>
                  <a:pt x="11808383" y="2465976"/>
                  <a:pt x="11808383" y="2465976"/>
                  <a:pt x="11808383" y="2465976"/>
                </a:cubicBezTo>
                <a:cubicBezTo>
                  <a:pt x="11760137" y="2446317"/>
                  <a:pt x="11760137" y="2446317"/>
                  <a:pt x="11760137" y="2446317"/>
                </a:cubicBezTo>
                <a:cubicBezTo>
                  <a:pt x="11711890" y="2426657"/>
                  <a:pt x="11711890" y="2426657"/>
                  <a:pt x="11711890" y="2426657"/>
                </a:cubicBezTo>
                <a:cubicBezTo>
                  <a:pt x="11774643" y="2364666"/>
                  <a:pt x="11774643" y="2364666"/>
                  <a:pt x="11774643" y="2364666"/>
                </a:cubicBezTo>
                <a:cubicBezTo>
                  <a:pt x="11726397" y="2345008"/>
                  <a:pt x="11726397" y="2345008"/>
                  <a:pt x="11726397" y="2345008"/>
                </a:cubicBezTo>
                <a:cubicBezTo>
                  <a:pt x="11709528" y="2294355"/>
                  <a:pt x="11709528" y="2294355"/>
                  <a:pt x="11709528" y="2294355"/>
                </a:cubicBezTo>
                <a:cubicBezTo>
                  <a:pt x="11724033" y="2212704"/>
                  <a:pt x="11724033" y="2212704"/>
                  <a:pt x="11724033" y="2212704"/>
                </a:cubicBezTo>
                <a:cubicBezTo>
                  <a:pt x="11692657" y="2243698"/>
                  <a:pt x="11692657" y="2243698"/>
                  <a:pt x="11692657" y="2243698"/>
                </a:cubicBezTo>
                <a:cubicBezTo>
                  <a:pt x="11678150" y="2325349"/>
                  <a:pt x="11661281" y="2274692"/>
                  <a:pt x="11661281" y="2274692"/>
                </a:cubicBezTo>
                <a:cubicBezTo>
                  <a:pt x="11661281" y="2274692"/>
                  <a:pt x="11661281" y="2274692"/>
                  <a:pt x="11629904" y="2305691"/>
                </a:cubicBezTo>
                <a:cubicBezTo>
                  <a:pt x="11678150" y="2325349"/>
                  <a:pt x="11629904" y="2305691"/>
                  <a:pt x="11646773" y="2356344"/>
                </a:cubicBezTo>
                <a:cubicBezTo>
                  <a:pt x="11649137" y="2488651"/>
                  <a:pt x="11649137" y="2488651"/>
                  <a:pt x="11649137" y="2488651"/>
                </a:cubicBezTo>
                <a:cubicBezTo>
                  <a:pt x="11600890" y="2468989"/>
                  <a:pt x="11600890" y="2468989"/>
                  <a:pt x="11600890" y="2468989"/>
                </a:cubicBezTo>
                <a:cubicBezTo>
                  <a:pt x="11552645" y="2449332"/>
                  <a:pt x="11552645" y="2449332"/>
                  <a:pt x="11552645" y="2449332"/>
                </a:cubicBezTo>
                <a:cubicBezTo>
                  <a:pt x="11552645" y="2449332"/>
                  <a:pt x="11552645" y="2449332"/>
                  <a:pt x="11535773" y="2398678"/>
                </a:cubicBezTo>
                <a:cubicBezTo>
                  <a:pt x="11504398" y="2429676"/>
                  <a:pt x="11504398" y="2429676"/>
                  <a:pt x="11504398" y="2429676"/>
                </a:cubicBezTo>
                <a:cubicBezTo>
                  <a:pt x="11439284" y="2359360"/>
                  <a:pt x="11439284" y="2359360"/>
                  <a:pt x="11439284" y="2359360"/>
                </a:cubicBezTo>
                <a:cubicBezTo>
                  <a:pt x="11422413" y="2308704"/>
                  <a:pt x="11422413" y="2308704"/>
                  <a:pt x="11422413" y="2308704"/>
                </a:cubicBezTo>
                <a:cubicBezTo>
                  <a:pt x="11407906" y="2390355"/>
                  <a:pt x="11407906" y="2390355"/>
                  <a:pt x="11407906" y="2390355"/>
                </a:cubicBezTo>
                <a:cubicBezTo>
                  <a:pt x="11359660" y="2370696"/>
                  <a:pt x="11359660" y="2370696"/>
                  <a:pt x="11359660" y="2370696"/>
                </a:cubicBezTo>
                <a:cubicBezTo>
                  <a:pt x="11441646" y="2491664"/>
                  <a:pt x="11441646" y="2491664"/>
                  <a:pt x="11441646" y="2491664"/>
                </a:cubicBezTo>
                <a:cubicBezTo>
                  <a:pt x="11555008" y="2581636"/>
                  <a:pt x="11555008" y="2581636"/>
                  <a:pt x="11555008" y="2581636"/>
                </a:cubicBezTo>
                <a:cubicBezTo>
                  <a:pt x="11603253" y="2601293"/>
                  <a:pt x="11603253" y="2601293"/>
                  <a:pt x="11603253" y="2601293"/>
                </a:cubicBezTo>
                <a:cubicBezTo>
                  <a:pt x="11620123" y="2651949"/>
                  <a:pt x="11620123" y="2651949"/>
                  <a:pt x="11620123" y="2651949"/>
                </a:cubicBezTo>
                <a:cubicBezTo>
                  <a:pt x="11651500" y="2620951"/>
                  <a:pt x="11651500" y="2620951"/>
                  <a:pt x="11651500" y="2620951"/>
                </a:cubicBezTo>
                <a:cubicBezTo>
                  <a:pt x="11702109" y="2772915"/>
                  <a:pt x="11699747" y="2640611"/>
                  <a:pt x="11716616" y="2691264"/>
                </a:cubicBezTo>
                <a:cubicBezTo>
                  <a:pt x="11747993" y="2660270"/>
                  <a:pt x="11747993" y="2660270"/>
                  <a:pt x="11747993" y="2660270"/>
                </a:cubicBezTo>
                <a:cubicBezTo>
                  <a:pt x="11764862" y="2710925"/>
                  <a:pt x="11764862" y="2710925"/>
                  <a:pt x="11764862" y="2710925"/>
                </a:cubicBezTo>
                <a:cubicBezTo>
                  <a:pt x="11829979" y="2781240"/>
                  <a:pt x="11781733" y="2761578"/>
                  <a:pt x="11781733" y="2761578"/>
                </a:cubicBezTo>
                <a:cubicBezTo>
                  <a:pt x="11733486" y="2741919"/>
                  <a:pt x="11733486" y="2741919"/>
                  <a:pt x="11733486" y="2741919"/>
                </a:cubicBezTo>
                <a:cubicBezTo>
                  <a:pt x="11750356" y="2792576"/>
                  <a:pt x="11750356" y="2792576"/>
                  <a:pt x="11750356" y="2792576"/>
                </a:cubicBezTo>
                <a:cubicBezTo>
                  <a:pt x="11846848" y="2831889"/>
                  <a:pt x="11846848" y="2831889"/>
                  <a:pt x="11846848" y="2831889"/>
                </a:cubicBezTo>
                <a:cubicBezTo>
                  <a:pt x="11911966" y="2902204"/>
                  <a:pt x="11960211" y="2921863"/>
                  <a:pt x="12008458" y="2941521"/>
                </a:cubicBezTo>
                <a:cubicBezTo>
                  <a:pt x="12056702" y="2961182"/>
                  <a:pt x="12056702" y="2961182"/>
                  <a:pt x="12056702" y="2961182"/>
                </a:cubicBezTo>
                <a:cubicBezTo>
                  <a:pt x="12073572" y="3011837"/>
                  <a:pt x="12073572" y="3011837"/>
                  <a:pt x="12073572" y="3011837"/>
                </a:cubicBezTo>
                <a:cubicBezTo>
                  <a:pt x="12104949" y="2980843"/>
                  <a:pt x="12104949" y="2980843"/>
                  <a:pt x="12104949" y="2980843"/>
                </a:cubicBezTo>
                <a:cubicBezTo>
                  <a:pt x="12071211" y="2879531"/>
                  <a:pt x="12071211" y="2879531"/>
                  <a:pt x="12071211" y="2879531"/>
                </a:cubicBezTo>
                <a:cubicBezTo>
                  <a:pt x="12102586" y="2848537"/>
                  <a:pt x="12102586" y="2848537"/>
                  <a:pt x="12102586" y="2848537"/>
                </a:cubicBezTo>
                <a:cubicBezTo>
                  <a:pt x="12133963" y="2817542"/>
                  <a:pt x="12133963" y="2817542"/>
                  <a:pt x="12133963" y="2817542"/>
                </a:cubicBezTo>
                <a:cubicBezTo>
                  <a:pt x="12150832" y="2868193"/>
                  <a:pt x="12150832" y="2868193"/>
                  <a:pt x="12150832" y="2868193"/>
                </a:cubicBezTo>
                <a:cubicBezTo>
                  <a:pt x="12119456" y="2899191"/>
                  <a:pt x="12167702" y="2918846"/>
                  <a:pt x="12136325" y="2949846"/>
                </a:cubicBezTo>
                <a:cubicBezTo>
                  <a:pt x="12121819" y="3031491"/>
                  <a:pt x="12121819" y="3031491"/>
                  <a:pt x="12121819" y="3031491"/>
                </a:cubicBezTo>
                <a:cubicBezTo>
                  <a:pt x="12170064" y="3051154"/>
                  <a:pt x="12170064" y="3051154"/>
                  <a:pt x="12170064" y="3051154"/>
                </a:cubicBezTo>
                <a:cubicBezTo>
                  <a:pt x="12155558" y="3132801"/>
                  <a:pt x="12155558" y="3132801"/>
                  <a:pt x="12155558" y="3132801"/>
                </a:cubicBezTo>
                <a:cubicBezTo>
                  <a:pt x="12138689" y="3082148"/>
                  <a:pt x="12138689" y="3082148"/>
                  <a:pt x="12138689" y="3082148"/>
                </a:cubicBezTo>
                <a:cubicBezTo>
                  <a:pt x="12107312" y="3113146"/>
                  <a:pt x="12107312" y="3113146"/>
                  <a:pt x="12107312" y="3113146"/>
                </a:cubicBezTo>
                <a:cubicBezTo>
                  <a:pt x="12124181" y="3163799"/>
                  <a:pt x="12124181" y="3163799"/>
                  <a:pt x="12124181" y="3163799"/>
                </a:cubicBezTo>
                <a:cubicBezTo>
                  <a:pt x="12172428" y="3183458"/>
                  <a:pt x="12172428" y="3183458"/>
                  <a:pt x="12172428" y="3183458"/>
                </a:cubicBezTo>
                <a:cubicBezTo>
                  <a:pt x="12189297" y="3234111"/>
                  <a:pt x="12189297" y="3234111"/>
                  <a:pt x="12189297" y="3234111"/>
                </a:cubicBezTo>
                <a:cubicBezTo>
                  <a:pt x="12237544" y="3253773"/>
                  <a:pt x="12237544" y="3253773"/>
                  <a:pt x="12237544" y="3253773"/>
                </a:cubicBezTo>
                <a:cubicBezTo>
                  <a:pt x="12254413" y="3304422"/>
                  <a:pt x="12254413" y="3304422"/>
                  <a:pt x="12254413" y="3304422"/>
                </a:cubicBezTo>
                <a:cubicBezTo>
                  <a:pt x="12268921" y="3222777"/>
                  <a:pt x="12268921" y="3222777"/>
                  <a:pt x="12268921" y="3222777"/>
                </a:cubicBezTo>
                <a:cubicBezTo>
                  <a:pt x="12285790" y="3273428"/>
                  <a:pt x="12285790" y="3273428"/>
                  <a:pt x="12285790" y="3273428"/>
                </a:cubicBezTo>
                <a:cubicBezTo>
                  <a:pt x="12317167" y="3242431"/>
                  <a:pt x="12317167" y="3242431"/>
                  <a:pt x="12317167" y="3242431"/>
                </a:cubicBezTo>
                <a:cubicBezTo>
                  <a:pt x="12365413" y="3262092"/>
                  <a:pt x="12365413" y="3262092"/>
                  <a:pt x="12365413" y="3262092"/>
                </a:cubicBezTo>
                <a:cubicBezTo>
                  <a:pt x="12382282" y="3312747"/>
                  <a:pt x="12382282" y="3312747"/>
                  <a:pt x="12382282" y="3312747"/>
                </a:cubicBezTo>
                <a:cubicBezTo>
                  <a:pt x="12367777" y="3394396"/>
                  <a:pt x="12367777" y="3394396"/>
                  <a:pt x="12367777" y="3394396"/>
                </a:cubicBezTo>
                <a:cubicBezTo>
                  <a:pt x="12399153" y="3363401"/>
                  <a:pt x="12399153" y="3363401"/>
                  <a:pt x="12399153" y="3363401"/>
                </a:cubicBezTo>
                <a:cubicBezTo>
                  <a:pt x="12384647" y="3445050"/>
                  <a:pt x="12384647" y="3445050"/>
                  <a:pt x="12384647" y="3445050"/>
                </a:cubicBezTo>
                <a:cubicBezTo>
                  <a:pt x="12464268" y="3433711"/>
                  <a:pt x="12464268" y="3433711"/>
                  <a:pt x="12464268" y="3433711"/>
                </a:cubicBezTo>
                <a:cubicBezTo>
                  <a:pt x="12481140" y="3484367"/>
                  <a:pt x="12481140" y="3484367"/>
                  <a:pt x="12481140" y="3484367"/>
                </a:cubicBezTo>
                <a:cubicBezTo>
                  <a:pt x="12449763" y="3515364"/>
                  <a:pt x="12449763" y="3515364"/>
                  <a:pt x="12449763" y="3515364"/>
                </a:cubicBezTo>
                <a:cubicBezTo>
                  <a:pt x="12548618" y="3686984"/>
                  <a:pt x="12466632" y="3566020"/>
                  <a:pt x="12483502" y="3616671"/>
                </a:cubicBezTo>
                <a:cubicBezTo>
                  <a:pt x="12531750" y="3636332"/>
                  <a:pt x="12531750" y="3636332"/>
                  <a:pt x="12531750" y="3636332"/>
                </a:cubicBezTo>
                <a:cubicBezTo>
                  <a:pt x="12548618" y="3686984"/>
                  <a:pt x="12548618" y="3686984"/>
                  <a:pt x="12548618" y="3686984"/>
                </a:cubicBezTo>
                <a:cubicBezTo>
                  <a:pt x="12565488" y="3737637"/>
                  <a:pt x="12565488" y="3737637"/>
                  <a:pt x="12565488" y="3737637"/>
                </a:cubicBezTo>
                <a:cubicBezTo>
                  <a:pt x="12565488" y="3737637"/>
                  <a:pt x="12596863" y="3706643"/>
                  <a:pt x="12596863" y="3706643"/>
                </a:cubicBezTo>
                <a:cubicBezTo>
                  <a:pt x="12678849" y="3827611"/>
                  <a:pt x="12678849" y="3827611"/>
                  <a:pt x="12678849" y="3827611"/>
                </a:cubicBezTo>
                <a:cubicBezTo>
                  <a:pt x="12695718" y="3878266"/>
                  <a:pt x="12695718" y="3878266"/>
                  <a:pt x="12695718" y="3878266"/>
                </a:cubicBezTo>
                <a:cubicBezTo>
                  <a:pt x="12712590" y="3928923"/>
                  <a:pt x="12712590" y="3928923"/>
                  <a:pt x="12712590" y="3928923"/>
                </a:cubicBezTo>
                <a:cubicBezTo>
                  <a:pt x="12729459" y="3979576"/>
                  <a:pt x="12729459" y="3979576"/>
                  <a:pt x="12729459" y="3979576"/>
                </a:cubicBezTo>
                <a:cubicBezTo>
                  <a:pt x="12698083" y="4010572"/>
                  <a:pt x="12698083" y="4010572"/>
                  <a:pt x="12698083" y="4010572"/>
                </a:cubicBezTo>
                <a:cubicBezTo>
                  <a:pt x="12698083" y="4010572"/>
                  <a:pt x="12698083" y="4010572"/>
                  <a:pt x="12695973" y="4004236"/>
                </a:cubicBezTo>
                <a:lnTo>
                  <a:pt x="12683322" y="3966247"/>
                </a:lnTo>
                <a:lnTo>
                  <a:pt x="12681214" y="3959917"/>
                </a:lnTo>
                <a:cubicBezTo>
                  <a:pt x="12616096" y="3889600"/>
                  <a:pt x="12616096" y="3889600"/>
                  <a:pt x="12616096" y="3889600"/>
                </a:cubicBezTo>
                <a:cubicBezTo>
                  <a:pt x="12714954" y="4061224"/>
                  <a:pt x="12616096" y="3889600"/>
                  <a:pt x="12649837" y="3990909"/>
                </a:cubicBezTo>
                <a:cubicBezTo>
                  <a:pt x="12618459" y="4021908"/>
                  <a:pt x="12618459" y="4021908"/>
                  <a:pt x="12618459" y="4021908"/>
                </a:cubicBezTo>
                <a:cubicBezTo>
                  <a:pt x="12610026" y="3996579"/>
                  <a:pt x="12603699" y="3977582"/>
                  <a:pt x="12598955" y="3963337"/>
                </a:cubicBezTo>
                <a:lnTo>
                  <a:pt x="12591837" y="3941967"/>
                </a:lnTo>
                <a:cubicBezTo>
                  <a:pt x="12592628" y="3944340"/>
                  <a:pt x="12592100" y="3942757"/>
                  <a:pt x="12591046" y="3939590"/>
                </a:cubicBezTo>
                <a:lnTo>
                  <a:pt x="12588938" y="3933259"/>
                </a:lnTo>
                <a:lnTo>
                  <a:pt x="12584718" y="3920594"/>
                </a:lnTo>
                <a:cubicBezTo>
                  <a:pt x="12519605" y="3850285"/>
                  <a:pt x="12519605" y="3850285"/>
                  <a:pt x="12519605" y="3850285"/>
                </a:cubicBezTo>
                <a:cubicBezTo>
                  <a:pt x="12534111" y="3768636"/>
                  <a:pt x="12534111" y="3768636"/>
                  <a:pt x="12534111" y="3768636"/>
                </a:cubicBezTo>
                <a:cubicBezTo>
                  <a:pt x="12517241" y="3717981"/>
                  <a:pt x="12517241" y="3717981"/>
                  <a:pt x="12517241" y="3717981"/>
                </a:cubicBezTo>
                <a:cubicBezTo>
                  <a:pt x="12485865" y="3748973"/>
                  <a:pt x="12485865" y="3748973"/>
                  <a:pt x="12485865" y="3748973"/>
                </a:cubicBezTo>
                <a:cubicBezTo>
                  <a:pt x="12468995" y="3698322"/>
                  <a:pt x="12468995" y="3698322"/>
                  <a:pt x="12468995" y="3698322"/>
                </a:cubicBezTo>
                <a:cubicBezTo>
                  <a:pt x="12454487" y="3779971"/>
                  <a:pt x="12454487" y="3779971"/>
                  <a:pt x="12454487" y="3779971"/>
                </a:cubicBezTo>
                <a:cubicBezTo>
                  <a:pt x="12536475" y="3900939"/>
                  <a:pt x="12536475" y="3900939"/>
                  <a:pt x="12536475" y="3900939"/>
                </a:cubicBezTo>
                <a:cubicBezTo>
                  <a:pt x="12505098" y="3931934"/>
                  <a:pt x="12505098" y="3931934"/>
                  <a:pt x="12505098" y="3931934"/>
                </a:cubicBezTo>
                <a:cubicBezTo>
                  <a:pt x="12456851" y="3912275"/>
                  <a:pt x="12456851" y="3912275"/>
                  <a:pt x="12456851" y="3912275"/>
                </a:cubicBezTo>
                <a:lnTo>
                  <a:pt x="12473722" y="3962932"/>
                </a:lnTo>
                <a:cubicBezTo>
                  <a:pt x="12456851" y="3912275"/>
                  <a:pt x="12425474" y="3943271"/>
                  <a:pt x="12425474" y="3943271"/>
                </a:cubicBezTo>
                <a:cubicBezTo>
                  <a:pt x="12408604" y="3892615"/>
                  <a:pt x="12377227" y="3923611"/>
                  <a:pt x="12360359" y="3872958"/>
                </a:cubicBezTo>
                <a:cubicBezTo>
                  <a:pt x="12362723" y="4005258"/>
                  <a:pt x="12362723" y="4005258"/>
                  <a:pt x="12362723" y="4005258"/>
                </a:cubicBezTo>
                <a:cubicBezTo>
                  <a:pt x="12345853" y="3954605"/>
                  <a:pt x="12345853" y="3954605"/>
                  <a:pt x="12345853" y="3954605"/>
                </a:cubicBezTo>
                <a:cubicBezTo>
                  <a:pt x="12297606" y="3934946"/>
                  <a:pt x="12297606" y="3934946"/>
                  <a:pt x="12297606" y="3934946"/>
                </a:cubicBezTo>
                <a:cubicBezTo>
                  <a:pt x="12283099" y="4016598"/>
                  <a:pt x="12283099" y="4016598"/>
                  <a:pt x="12283099" y="4016598"/>
                </a:cubicBezTo>
                <a:cubicBezTo>
                  <a:pt x="12348216" y="4086913"/>
                  <a:pt x="12348216" y="4086913"/>
                  <a:pt x="12348216" y="4086913"/>
                </a:cubicBezTo>
                <a:cubicBezTo>
                  <a:pt x="12316840" y="4117907"/>
                  <a:pt x="12316840" y="4117907"/>
                  <a:pt x="12316840" y="4117907"/>
                </a:cubicBezTo>
                <a:cubicBezTo>
                  <a:pt x="12316840" y="4117907"/>
                  <a:pt x="12333709" y="4168558"/>
                  <a:pt x="12333709" y="4168558"/>
                </a:cubicBezTo>
                <a:cubicBezTo>
                  <a:pt x="12365084" y="4137564"/>
                  <a:pt x="12381955" y="4188218"/>
                  <a:pt x="12398825" y="4238875"/>
                </a:cubicBezTo>
                <a:cubicBezTo>
                  <a:pt x="12415695" y="4289528"/>
                  <a:pt x="12415695" y="4289528"/>
                  <a:pt x="12432565" y="4340183"/>
                </a:cubicBezTo>
                <a:cubicBezTo>
                  <a:pt x="12456687" y="4350010"/>
                  <a:pt x="12460905" y="4362674"/>
                  <a:pt x="12465122" y="4375340"/>
                </a:cubicBezTo>
                <a:lnTo>
                  <a:pt x="12472174" y="4390253"/>
                </a:lnTo>
                <a:lnTo>
                  <a:pt x="12432142" y="4358480"/>
                </a:lnTo>
                <a:cubicBezTo>
                  <a:pt x="12384317" y="4320520"/>
                  <a:pt x="12384317" y="4320520"/>
                  <a:pt x="12384317" y="4320520"/>
                </a:cubicBezTo>
                <a:cubicBezTo>
                  <a:pt x="12336072" y="4300864"/>
                  <a:pt x="12336072" y="4300864"/>
                  <a:pt x="12336072" y="4300864"/>
                </a:cubicBezTo>
                <a:cubicBezTo>
                  <a:pt x="12302332" y="4199554"/>
                  <a:pt x="12302332" y="4199554"/>
                  <a:pt x="12302332" y="4199554"/>
                </a:cubicBezTo>
                <a:cubicBezTo>
                  <a:pt x="12239579" y="4261543"/>
                  <a:pt x="12239579" y="4261543"/>
                  <a:pt x="12239579" y="4261543"/>
                </a:cubicBezTo>
                <a:cubicBezTo>
                  <a:pt x="12208203" y="4292543"/>
                  <a:pt x="12208203" y="4292543"/>
                  <a:pt x="12208203" y="4292543"/>
                </a:cubicBezTo>
                <a:cubicBezTo>
                  <a:pt x="12176825" y="4323535"/>
                  <a:pt x="12176825" y="4323535"/>
                  <a:pt x="12176825" y="4323535"/>
                </a:cubicBezTo>
                <a:cubicBezTo>
                  <a:pt x="12176825" y="4323535"/>
                  <a:pt x="12193695" y="4374194"/>
                  <a:pt x="12225072" y="4343198"/>
                </a:cubicBezTo>
                <a:cubicBezTo>
                  <a:pt x="12294913" y="4678119"/>
                  <a:pt x="12294913" y="4678119"/>
                  <a:pt x="12294913" y="4678119"/>
                </a:cubicBezTo>
                <a:cubicBezTo>
                  <a:pt x="12343161" y="4697777"/>
                  <a:pt x="12343161" y="4697777"/>
                  <a:pt x="12343161" y="4697777"/>
                </a:cubicBezTo>
                <a:cubicBezTo>
                  <a:pt x="12360030" y="4748432"/>
                  <a:pt x="12360030" y="4748432"/>
                  <a:pt x="12360030" y="4748432"/>
                </a:cubicBezTo>
                <a:cubicBezTo>
                  <a:pt x="12328653" y="4779426"/>
                  <a:pt x="12328653" y="4779426"/>
                  <a:pt x="12328653" y="4779426"/>
                </a:cubicBezTo>
                <a:cubicBezTo>
                  <a:pt x="12263536" y="4709113"/>
                  <a:pt x="12263536" y="4709113"/>
                  <a:pt x="12263536" y="4709113"/>
                </a:cubicBezTo>
                <a:cubicBezTo>
                  <a:pt x="12249031" y="4790758"/>
                  <a:pt x="12249031" y="4790758"/>
                  <a:pt x="12249031" y="4790758"/>
                </a:cubicBezTo>
                <a:cubicBezTo>
                  <a:pt x="12232161" y="4740107"/>
                  <a:pt x="12232161" y="4740107"/>
                  <a:pt x="12232161" y="4740107"/>
                </a:cubicBezTo>
                <a:cubicBezTo>
                  <a:pt x="12217656" y="4821756"/>
                  <a:pt x="12217656" y="4821756"/>
                  <a:pt x="12217656" y="4821756"/>
                </a:cubicBezTo>
                <a:cubicBezTo>
                  <a:pt x="12249031" y="4790758"/>
                  <a:pt x="12234524" y="4872411"/>
                  <a:pt x="12234524" y="4872411"/>
                </a:cubicBezTo>
                <a:cubicBezTo>
                  <a:pt x="12251395" y="4923066"/>
                  <a:pt x="12251395" y="4923066"/>
                  <a:pt x="12251395" y="4923066"/>
                </a:cubicBezTo>
                <a:lnTo>
                  <a:pt x="12253505" y="4929399"/>
                </a:lnTo>
                <a:lnTo>
                  <a:pt x="12266155" y="4967389"/>
                </a:lnTo>
                <a:cubicBezTo>
                  <a:pt x="12268264" y="4973720"/>
                  <a:pt x="12268264" y="4973720"/>
                  <a:pt x="12268264" y="4973720"/>
                </a:cubicBezTo>
                <a:cubicBezTo>
                  <a:pt x="12367120" y="5145339"/>
                  <a:pt x="12367120" y="5145339"/>
                  <a:pt x="12367120" y="5145339"/>
                </a:cubicBezTo>
                <a:cubicBezTo>
                  <a:pt x="12415365" y="5165002"/>
                  <a:pt x="12415365" y="5165002"/>
                  <a:pt x="12415365" y="5165002"/>
                </a:cubicBezTo>
                <a:cubicBezTo>
                  <a:pt x="12429871" y="5083351"/>
                  <a:pt x="12383990" y="5195996"/>
                  <a:pt x="12398495" y="5114347"/>
                </a:cubicBezTo>
                <a:cubicBezTo>
                  <a:pt x="12381626" y="5063695"/>
                  <a:pt x="12381626" y="5063695"/>
                  <a:pt x="12381626" y="5063695"/>
                </a:cubicBezTo>
                <a:cubicBezTo>
                  <a:pt x="12347886" y="4962383"/>
                  <a:pt x="12347886" y="4962383"/>
                  <a:pt x="12347886" y="4962383"/>
                </a:cubicBezTo>
                <a:cubicBezTo>
                  <a:pt x="12379261" y="4931389"/>
                  <a:pt x="12379261" y="4931389"/>
                  <a:pt x="12379261" y="4931389"/>
                </a:cubicBezTo>
                <a:cubicBezTo>
                  <a:pt x="12427508" y="4951048"/>
                  <a:pt x="12427508" y="4951048"/>
                  <a:pt x="12427508" y="4951048"/>
                </a:cubicBezTo>
                <a:cubicBezTo>
                  <a:pt x="12413003" y="5032698"/>
                  <a:pt x="12413003" y="5032698"/>
                  <a:pt x="12413003" y="5032698"/>
                </a:cubicBezTo>
                <a:cubicBezTo>
                  <a:pt x="12461248" y="5052355"/>
                  <a:pt x="12461248" y="5052355"/>
                  <a:pt x="12461248" y="5052355"/>
                </a:cubicBezTo>
                <a:cubicBezTo>
                  <a:pt x="12492626" y="5021360"/>
                  <a:pt x="12509495" y="5072015"/>
                  <a:pt x="12509495" y="5072015"/>
                </a:cubicBezTo>
                <a:cubicBezTo>
                  <a:pt x="12526365" y="5122672"/>
                  <a:pt x="12526365" y="5122672"/>
                  <a:pt x="12526365" y="5122672"/>
                </a:cubicBezTo>
                <a:cubicBezTo>
                  <a:pt x="12574611" y="5142327"/>
                  <a:pt x="12574611" y="5142327"/>
                  <a:pt x="12574611" y="5142327"/>
                </a:cubicBezTo>
                <a:cubicBezTo>
                  <a:pt x="12622858" y="5161987"/>
                  <a:pt x="12622858" y="5161987"/>
                  <a:pt x="12622858" y="5161987"/>
                </a:cubicBezTo>
                <a:cubicBezTo>
                  <a:pt x="12608350" y="5243636"/>
                  <a:pt x="12608350" y="5243636"/>
                  <a:pt x="12608350" y="5243636"/>
                </a:cubicBezTo>
                <a:cubicBezTo>
                  <a:pt x="12656598" y="5263295"/>
                  <a:pt x="12656598" y="5263295"/>
                  <a:pt x="12656598" y="5263295"/>
                </a:cubicBezTo>
                <a:cubicBezTo>
                  <a:pt x="12721714" y="5333604"/>
                  <a:pt x="12721714" y="5333604"/>
                  <a:pt x="12721714" y="5333604"/>
                </a:cubicBezTo>
                <a:cubicBezTo>
                  <a:pt x="12738584" y="5384263"/>
                  <a:pt x="12738584" y="5384263"/>
                  <a:pt x="12738584" y="5384263"/>
                </a:cubicBezTo>
                <a:cubicBezTo>
                  <a:pt x="12755452" y="5434915"/>
                  <a:pt x="12755452" y="5434915"/>
                  <a:pt x="12755452" y="5434915"/>
                </a:cubicBezTo>
                <a:cubicBezTo>
                  <a:pt x="12803700" y="5454578"/>
                  <a:pt x="12803700" y="5454578"/>
                  <a:pt x="12803700" y="5454578"/>
                </a:cubicBezTo>
                <a:cubicBezTo>
                  <a:pt x="12851946" y="5474231"/>
                  <a:pt x="12851946" y="5474231"/>
                  <a:pt x="12851946" y="5474231"/>
                </a:cubicBezTo>
                <a:cubicBezTo>
                  <a:pt x="12885685" y="5575542"/>
                  <a:pt x="12885685" y="5575542"/>
                  <a:pt x="12885685" y="5575542"/>
                </a:cubicBezTo>
                <a:cubicBezTo>
                  <a:pt x="12917060" y="5544546"/>
                  <a:pt x="12917060" y="5544546"/>
                  <a:pt x="12917060" y="5544546"/>
                </a:cubicBezTo>
                <a:cubicBezTo>
                  <a:pt x="12933931" y="5595202"/>
                  <a:pt x="12933931" y="5595202"/>
                  <a:pt x="12933931" y="5595202"/>
                </a:cubicBezTo>
                <a:cubicBezTo>
                  <a:pt x="12982176" y="5614860"/>
                  <a:pt x="12982176" y="5614860"/>
                  <a:pt x="12982176" y="5614860"/>
                </a:cubicBezTo>
                <a:cubicBezTo>
                  <a:pt x="13015915" y="5716167"/>
                  <a:pt x="13015915" y="5716167"/>
                  <a:pt x="13015915" y="5716167"/>
                </a:cubicBezTo>
                <a:cubicBezTo>
                  <a:pt x="13047292" y="5685174"/>
                  <a:pt x="13047292" y="5685174"/>
                  <a:pt x="13047292" y="5685174"/>
                </a:cubicBezTo>
                <a:cubicBezTo>
                  <a:pt x="13064163" y="5735827"/>
                  <a:pt x="13064163" y="5735827"/>
                  <a:pt x="13064163" y="5735827"/>
                </a:cubicBezTo>
                <a:cubicBezTo>
                  <a:pt x="13081032" y="5786482"/>
                  <a:pt x="13081032" y="5786482"/>
                  <a:pt x="13081032" y="5786482"/>
                </a:cubicBezTo>
                <a:cubicBezTo>
                  <a:pt x="13097901" y="5837135"/>
                  <a:pt x="13097901" y="5837135"/>
                  <a:pt x="13097901" y="5837135"/>
                </a:cubicBezTo>
                <a:cubicBezTo>
                  <a:pt x="13114772" y="5887791"/>
                  <a:pt x="13114772" y="5887791"/>
                  <a:pt x="13114772" y="5887791"/>
                </a:cubicBezTo>
                <a:cubicBezTo>
                  <a:pt x="13126834" y="5892705"/>
                  <a:pt x="13135880" y="5896390"/>
                  <a:pt x="13142664" y="5899154"/>
                </a:cubicBezTo>
                <a:lnTo>
                  <a:pt x="13152438" y="5903136"/>
                </a:lnTo>
                <a:lnTo>
                  <a:pt x="13152438" y="5966991"/>
                </a:lnTo>
                <a:lnTo>
                  <a:pt x="13150324" y="5978890"/>
                </a:lnTo>
                <a:cubicBezTo>
                  <a:pt x="13148510" y="5989096"/>
                  <a:pt x="13148510" y="5989096"/>
                  <a:pt x="13148510" y="5989096"/>
                </a:cubicBezTo>
                <a:lnTo>
                  <a:pt x="13152438" y="5985216"/>
                </a:lnTo>
                <a:lnTo>
                  <a:pt x="13152438" y="13795928"/>
                </a:lnTo>
                <a:lnTo>
                  <a:pt x="0" y="13795928"/>
                </a:lnTo>
                <a:close/>
              </a:path>
            </a:pathLst>
          </a:custGeom>
          <a:solidFill>
            <a:schemeClr val="bg1">
              <a:lumMod val="50000"/>
            </a:schemeClr>
          </a:solidFill>
        </p:spPr>
        <p:txBody>
          <a:bodyPr wrap="square">
            <a:noAutofit/>
          </a:bodyPr>
          <a:lstStyle/>
          <a:p>
            <a:endParaRPr lang="th-TH"/>
          </a:p>
        </p:txBody>
      </p:sp>
    </p:spTree>
    <p:extLst>
      <p:ext uri="{BB962C8B-B14F-4D97-AF65-F5344CB8AC3E}">
        <p14:creationId xmlns:p14="http://schemas.microsoft.com/office/powerpoint/2010/main" val="221680825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5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0" y="4000500"/>
            <a:ext cx="12192000" cy="2857500"/>
          </a:xfrm>
          <a:prstGeom prst="rect">
            <a:avLst/>
          </a:prstGeom>
          <a:solidFill>
            <a:schemeClr val="bg1">
              <a:lumMod val="50000"/>
            </a:schemeClr>
          </a:solidFill>
        </p:spPr>
        <p:txBody>
          <a:bodyPr/>
          <a:lstStyle/>
          <a:p>
            <a:endParaRPr lang="th-TH"/>
          </a:p>
        </p:txBody>
      </p:sp>
    </p:spTree>
    <p:extLst>
      <p:ext uri="{BB962C8B-B14F-4D97-AF65-F5344CB8AC3E}">
        <p14:creationId xmlns:p14="http://schemas.microsoft.com/office/powerpoint/2010/main" val="26904769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6_ส่วนหัวของส่วน">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1" y="3009901"/>
            <a:ext cx="12192001" cy="3859213"/>
          </a:xfrm>
          <a:custGeom>
            <a:avLst/>
            <a:gdLst>
              <a:gd name="connsiteX0" fmla="*/ 3705743 w 24323676"/>
              <a:gd name="connsiteY0" fmla="*/ 2041510 h 7718425"/>
              <a:gd name="connsiteX1" fmla="*/ 3680397 w 24323676"/>
              <a:gd name="connsiteY1" fmla="*/ 2087027 h 7718425"/>
              <a:gd name="connsiteX2" fmla="*/ 3653419 w 24323676"/>
              <a:gd name="connsiteY2" fmla="*/ 2052136 h 7718425"/>
              <a:gd name="connsiteX3" fmla="*/ 3705743 w 24323676"/>
              <a:gd name="connsiteY3" fmla="*/ 2041510 h 7718425"/>
              <a:gd name="connsiteX4" fmla="*/ 1012258 w 24323676"/>
              <a:gd name="connsiteY4" fmla="*/ 1570279 h 7718425"/>
              <a:gd name="connsiteX5" fmla="*/ 986916 w 24323676"/>
              <a:gd name="connsiteY5" fmla="*/ 1615797 h 7718425"/>
              <a:gd name="connsiteX6" fmla="*/ 959940 w 24323676"/>
              <a:gd name="connsiteY6" fmla="*/ 1580904 h 7718425"/>
              <a:gd name="connsiteX7" fmla="*/ 1012258 w 24323676"/>
              <a:gd name="connsiteY7" fmla="*/ 1570279 h 7718425"/>
              <a:gd name="connsiteX8" fmla="*/ 5717669 w 24323676"/>
              <a:gd name="connsiteY8" fmla="*/ 1511805 h 7718425"/>
              <a:gd name="connsiteX9" fmla="*/ 5796967 w 24323676"/>
              <a:gd name="connsiteY9" fmla="*/ 1536071 h 7718425"/>
              <a:gd name="connsiteX10" fmla="*/ 5744647 w 24323676"/>
              <a:gd name="connsiteY10" fmla="*/ 1546697 h 7718425"/>
              <a:gd name="connsiteX11" fmla="*/ 5719300 w 24323676"/>
              <a:gd name="connsiteY11" fmla="*/ 1592215 h 7718425"/>
              <a:gd name="connsiteX12" fmla="*/ 5562335 w 24323676"/>
              <a:gd name="connsiteY12" fmla="*/ 1624091 h 7718425"/>
              <a:gd name="connsiteX13" fmla="*/ 5510011 w 24323676"/>
              <a:gd name="connsiteY13" fmla="*/ 1634717 h 7718425"/>
              <a:gd name="connsiteX14" fmla="*/ 5535359 w 24323676"/>
              <a:gd name="connsiteY14" fmla="*/ 1589201 h 7718425"/>
              <a:gd name="connsiteX15" fmla="*/ 5640001 w 24323676"/>
              <a:gd name="connsiteY15" fmla="*/ 1567949 h 7718425"/>
              <a:gd name="connsiteX16" fmla="*/ 5665347 w 24323676"/>
              <a:gd name="connsiteY16" fmla="*/ 1522431 h 7718425"/>
              <a:gd name="connsiteX17" fmla="*/ 5717669 w 24323676"/>
              <a:gd name="connsiteY17" fmla="*/ 1511805 h 7718425"/>
              <a:gd name="connsiteX18" fmla="*/ 2563683 w 24323676"/>
              <a:gd name="connsiteY18" fmla="*/ 1425667 h 7718425"/>
              <a:gd name="connsiteX19" fmla="*/ 2511363 w 24323676"/>
              <a:gd name="connsiteY19" fmla="*/ 1436292 h 7718425"/>
              <a:gd name="connsiteX20" fmla="*/ 2563683 w 24323676"/>
              <a:gd name="connsiteY20" fmla="*/ 1425667 h 7718425"/>
              <a:gd name="connsiteX21" fmla="*/ 5689057 w 24323676"/>
              <a:gd name="connsiteY21" fmla="*/ 1396503 h 7718425"/>
              <a:gd name="connsiteX22" fmla="*/ 5669794 w 24323676"/>
              <a:gd name="connsiteY22" fmla="*/ 1418078 h 7718425"/>
              <a:gd name="connsiteX23" fmla="*/ 5665883 w 24323676"/>
              <a:gd name="connsiteY23" fmla="*/ 1419378 h 7718425"/>
              <a:gd name="connsiteX24" fmla="*/ 87147 w 24323676"/>
              <a:gd name="connsiteY24" fmla="*/ 1354453 h 7718425"/>
              <a:gd name="connsiteX25" fmla="*/ 89774 w 24323676"/>
              <a:gd name="connsiteY25" fmla="*/ 1357850 h 7718425"/>
              <a:gd name="connsiteX26" fmla="*/ 93144 w 24323676"/>
              <a:gd name="connsiteY26" fmla="*/ 1362212 h 7718425"/>
              <a:gd name="connsiteX27" fmla="*/ 40826 w 24323676"/>
              <a:gd name="connsiteY27" fmla="*/ 1372836 h 7718425"/>
              <a:gd name="connsiteX28" fmla="*/ 36788 w 24323676"/>
              <a:gd name="connsiteY28" fmla="*/ 1356852 h 7718425"/>
              <a:gd name="connsiteX29" fmla="*/ 45858 w 24323676"/>
              <a:gd name="connsiteY29" fmla="*/ 1357792 h 7718425"/>
              <a:gd name="connsiteX30" fmla="*/ 62314 w 24323676"/>
              <a:gd name="connsiteY30" fmla="*/ 1359498 h 7718425"/>
              <a:gd name="connsiteX31" fmla="*/ 75514 w 24323676"/>
              <a:gd name="connsiteY31" fmla="*/ 1356816 h 7718425"/>
              <a:gd name="connsiteX32" fmla="*/ 2591399 w 24323676"/>
              <a:gd name="connsiteY32" fmla="*/ 1209210 h 7718425"/>
              <a:gd name="connsiteX33" fmla="*/ 2588930 w 24323676"/>
              <a:gd name="connsiteY33" fmla="*/ 1213640 h 7718425"/>
              <a:gd name="connsiteX34" fmla="*/ 2585763 w 24323676"/>
              <a:gd name="connsiteY34" fmla="*/ 1219330 h 7718425"/>
              <a:gd name="connsiteX35" fmla="*/ 2572555 w 24323676"/>
              <a:gd name="connsiteY35" fmla="*/ 1222011 h 7718425"/>
              <a:gd name="connsiteX36" fmla="*/ 2564841 w 24323676"/>
              <a:gd name="connsiteY36" fmla="*/ 1219649 h 7718425"/>
              <a:gd name="connsiteX37" fmla="*/ 2554926 w 24323676"/>
              <a:gd name="connsiteY37" fmla="*/ 1216617 h 7718425"/>
              <a:gd name="connsiteX38" fmla="*/ 2822535 w 24323676"/>
              <a:gd name="connsiteY38" fmla="*/ 1171245 h 7718425"/>
              <a:gd name="connsiteX39" fmla="*/ 2832128 w 24323676"/>
              <a:gd name="connsiteY39" fmla="*/ 1183660 h 7718425"/>
              <a:gd name="connsiteX40" fmla="*/ 2836703 w 24323676"/>
              <a:gd name="connsiteY40" fmla="*/ 1189573 h 7718425"/>
              <a:gd name="connsiteX41" fmla="*/ 2828502 w 24323676"/>
              <a:gd name="connsiteY41" fmla="*/ 1187065 h 7718425"/>
              <a:gd name="connsiteX42" fmla="*/ 2795048 w 24323676"/>
              <a:gd name="connsiteY42" fmla="*/ 1176828 h 7718425"/>
              <a:gd name="connsiteX43" fmla="*/ 3024189 w 24323676"/>
              <a:gd name="connsiteY43" fmla="*/ 1040577 h 7718425"/>
              <a:gd name="connsiteX44" fmla="*/ 3103486 w 24323676"/>
              <a:gd name="connsiteY44" fmla="*/ 1064842 h 7718425"/>
              <a:gd name="connsiteX45" fmla="*/ 3051165 w 24323676"/>
              <a:gd name="connsiteY45" fmla="*/ 1075467 h 7718425"/>
              <a:gd name="connsiteX46" fmla="*/ 3025818 w 24323676"/>
              <a:gd name="connsiteY46" fmla="*/ 1120985 h 7718425"/>
              <a:gd name="connsiteX47" fmla="*/ 2907487 w 24323676"/>
              <a:gd name="connsiteY47" fmla="*/ 1114739 h 7718425"/>
              <a:gd name="connsiteX48" fmla="*/ 2877590 w 24323676"/>
              <a:gd name="connsiteY48" fmla="*/ 1126988 h 7718425"/>
              <a:gd name="connsiteX49" fmla="*/ 2876086 w 24323676"/>
              <a:gd name="connsiteY49" fmla="*/ 1125045 h 7718425"/>
              <a:gd name="connsiteX50" fmla="*/ 2872715 w 24323676"/>
              <a:gd name="connsiteY50" fmla="*/ 1120683 h 7718425"/>
              <a:gd name="connsiteX51" fmla="*/ 2925035 w 24323676"/>
              <a:gd name="connsiteY51" fmla="*/ 1110058 h 7718425"/>
              <a:gd name="connsiteX52" fmla="*/ 2930671 w 24323676"/>
              <a:gd name="connsiteY52" fmla="*/ 1099939 h 7718425"/>
              <a:gd name="connsiteX53" fmla="*/ 2933442 w 24323676"/>
              <a:gd name="connsiteY53" fmla="*/ 1099376 h 7718425"/>
              <a:gd name="connsiteX54" fmla="*/ 2946522 w 24323676"/>
              <a:gd name="connsiteY54" fmla="*/ 1096719 h 7718425"/>
              <a:gd name="connsiteX55" fmla="*/ 2938971 w 24323676"/>
              <a:gd name="connsiteY55" fmla="*/ 1085038 h 7718425"/>
              <a:gd name="connsiteX56" fmla="*/ 2939686 w 24323676"/>
              <a:gd name="connsiteY56" fmla="*/ 1083743 h 7718425"/>
              <a:gd name="connsiteX57" fmla="*/ 2950380 w 24323676"/>
              <a:gd name="connsiteY57" fmla="*/ 1064543 h 7718425"/>
              <a:gd name="connsiteX58" fmla="*/ 2961889 w 24323676"/>
              <a:gd name="connsiteY58" fmla="*/ 1062205 h 7718425"/>
              <a:gd name="connsiteX59" fmla="*/ 2971701 w 24323676"/>
              <a:gd name="connsiteY59" fmla="*/ 1063221 h 7718425"/>
              <a:gd name="connsiteX60" fmla="*/ 2976311 w 24323676"/>
              <a:gd name="connsiteY60" fmla="*/ 1060314 h 7718425"/>
              <a:gd name="connsiteX61" fmla="*/ 2975850 w 24323676"/>
              <a:gd name="connsiteY61" fmla="*/ 1059370 h 7718425"/>
              <a:gd name="connsiteX62" fmla="*/ 2996160 w 24323676"/>
              <a:gd name="connsiteY62" fmla="*/ 1055244 h 7718425"/>
              <a:gd name="connsiteX63" fmla="*/ 3002703 w 24323676"/>
              <a:gd name="connsiteY63" fmla="*/ 1053915 h 7718425"/>
              <a:gd name="connsiteX64" fmla="*/ 2996702 w 24323676"/>
              <a:gd name="connsiteY64" fmla="*/ 1046159 h 7718425"/>
              <a:gd name="connsiteX65" fmla="*/ 3017649 w 24323676"/>
              <a:gd name="connsiteY65" fmla="*/ 1041903 h 7718425"/>
              <a:gd name="connsiteX66" fmla="*/ 3024189 w 24323676"/>
              <a:gd name="connsiteY66" fmla="*/ 1040577 h 7718425"/>
              <a:gd name="connsiteX67" fmla="*/ 5471609 w 24323676"/>
              <a:gd name="connsiteY67" fmla="*/ 1036963 h 7718425"/>
              <a:gd name="connsiteX68" fmla="*/ 5498584 w 24323676"/>
              <a:gd name="connsiteY68" fmla="*/ 1071853 h 7718425"/>
              <a:gd name="connsiteX69" fmla="*/ 5525561 w 24323676"/>
              <a:gd name="connsiteY69" fmla="*/ 1106746 h 7718425"/>
              <a:gd name="connsiteX70" fmla="*/ 5368599 w 24323676"/>
              <a:gd name="connsiteY70" fmla="*/ 1138621 h 7718425"/>
              <a:gd name="connsiteX71" fmla="*/ 5289301 w 24323676"/>
              <a:gd name="connsiteY71" fmla="*/ 1114357 h 7718425"/>
              <a:gd name="connsiteX72" fmla="*/ 5314647 w 24323676"/>
              <a:gd name="connsiteY72" fmla="*/ 1068840 h 7718425"/>
              <a:gd name="connsiteX73" fmla="*/ 5393943 w 24323676"/>
              <a:gd name="connsiteY73" fmla="*/ 1093104 h 7718425"/>
              <a:gd name="connsiteX74" fmla="*/ 5471609 w 24323676"/>
              <a:gd name="connsiteY74" fmla="*/ 1036963 h 7718425"/>
              <a:gd name="connsiteX75" fmla="*/ 2359227 w 24323676"/>
              <a:gd name="connsiteY75" fmla="*/ 715903 h 7718425"/>
              <a:gd name="connsiteX76" fmla="*/ 2361307 w 24323676"/>
              <a:gd name="connsiteY76" fmla="*/ 716917 h 7718425"/>
              <a:gd name="connsiteX77" fmla="*/ 2392022 w 24323676"/>
              <a:gd name="connsiteY77" fmla="*/ 733861 h 7718425"/>
              <a:gd name="connsiteX78" fmla="*/ 2339702 w 24323676"/>
              <a:gd name="connsiteY78" fmla="*/ 744486 h 7718425"/>
              <a:gd name="connsiteX79" fmla="*/ 2314862 w 24323676"/>
              <a:gd name="connsiteY79" fmla="*/ 749530 h 7718425"/>
              <a:gd name="connsiteX80" fmla="*/ 2313083 w 24323676"/>
              <a:gd name="connsiteY80" fmla="*/ 747226 h 7718425"/>
              <a:gd name="connsiteX81" fmla="*/ 2310943 w 24323676"/>
              <a:gd name="connsiteY81" fmla="*/ 744455 h 7718425"/>
              <a:gd name="connsiteX82" fmla="*/ 2332931 w 24323676"/>
              <a:gd name="connsiteY82" fmla="*/ 734506 h 7718425"/>
              <a:gd name="connsiteX83" fmla="*/ 2334775 w 24323676"/>
              <a:gd name="connsiteY83" fmla="*/ 728464 h 7718425"/>
              <a:gd name="connsiteX84" fmla="*/ 2796933 w 24323676"/>
              <a:gd name="connsiteY84" fmla="*/ 590053 h 7718425"/>
              <a:gd name="connsiteX85" fmla="*/ 2801730 w 24323676"/>
              <a:gd name="connsiteY85" fmla="*/ 596263 h 7718425"/>
              <a:gd name="connsiteX86" fmla="*/ 2805105 w 24323676"/>
              <a:gd name="connsiteY86" fmla="*/ 600624 h 7718425"/>
              <a:gd name="connsiteX87" fmla="*/ 2792542 w 24323676"/>
              <a:gd name="connsiteY87" fmla="*/ 597932 h 7718425"/>
              <a:gd name="connsiteX88" fmla="*/ 0 w 24323676"/>
              <a:gd name="connsiteY88" fmla="*/ 574230 h 7718425"/>
              <a:gd name="connsiteX89" fmla="*/ 9258 w 24323676"/>
              <a:gd name="connsiteY89" fmla="*/ 586204 h 7718425"/>
              <a:gd name="connsiteX90" fmla="*/ 20638 w 24323676"/>
              <a:gd name="connsiteY90" fmla="*/ 600924 h 7718425"/>
              <a:gd name="connsiteX91" fmla="*/ 0 w 24323676"/>
              <a:gd name="connsiteY91" fmla="*/ 615843 h 7718425"/>
              <a:gd name="connsiteX92" fmla="*/ 2778126 w 24323676"/>
              <a:gd name="connsiteY92" fmla="*/ 565731 h 7718425"/>
              <a:gd name="connsiteX93" fmla="*/ 2790372 w 24323676"/>
              <a:gd name="connsiteY93" fmla="*/ 581571 h 7718425"/>
              <a:gd name="connsiteX94" fmla="*/ 2789545 w 24323676"/>
              <a:gd name="connsiteY94" fmla="*/ 582481 h 7718425"/>
              <a:gd name="connsiteX95" fmla="*/ 2756642 w 24323676"/>
              <a:gd name="connsiteY95" fmla="*/ 579071 h 7718425"/>
              <a:gd name="connsiteX96" fmla="*/ 2731298 w 24323676"/>
              <a:gd name="connsiteY96" fmla="*/ 624590 h 7718425"/>
              <a:gd name="connsiteX97" fmla="*/ 2783618 w 24323676"/>
              <a:gd name="connsiteY97" fmla="*/ 613963 h 7718425"/>
              <a:gd name="connsiteX98" fmla="*/ 2790790 w 24323676"/>
              <a:gd name="connsiteY98" fmla="*/ 601085 h 7718425"/>
              <a:gd name="connsiteX99" fmla="*/ 2805105 w 24323676"/>
              <a:gd name="connsiteY99" fmla="*/ 600624 h 7718425"/>
              <a:gd name="connsiteX100" fmla="*/ 2832083 w 24323676"/>
              <a:gd name="connsiteY100" fmla="*/ 635514 h 7718425"/>
              <a:gd name="connsiteX101" fmla="*/ 2675118 w 24323676"/>
              <a:gd name="connsiteY101" fmla="*/ 667392 h 7718425"/>
              <a:gd name="connsiteX102" fmla="*/ 2595821 w 24323676"/>
              <a:gd name="connsiteY102" fmla="*/ 643127 h 7718425"/>
              <a:gd name="connsiteX103" fmla="*/ 2621162 w 24323676"/>
              <a:gd name="connsiteY103" fmla="*/ 597610 h 7718425"/>
              <a:gd name="connsiteX104" fmla="*/ 2700462 w 24323676"/>
              <a:gd name="connsiteY104" fmla="*/ 621875 h 7718425"/>
              <a:gd name="connsiteX105" fmla="*/ 2778126 w 24323676"/>
              <a:gd name="connsiteY105" fmla="*/ 565731 h 7718425"/>
              <a:gd name="connsiteX106" fmla="*/ 371942 w 24323676"/>
              <a:gd name="connsiteY106" fmla="*/ 470044 h 7718425"/>
              <a:gd name="connsiteX107" fmla="*/ 379366 w 24323676"/>
              <a:gd name="connsiteY107" fmla="*/ 479645 h 7718425"/>
              <a:gd name="connsiteX108" fmla="*/ 390746 w 24323676"/>
              <a:gd name="connsiteY108" fmla="*/ 494364 h 7718425"/>
              <a:gd name="connsiteX109" fmla="*/ 365402 w 24323676"/>
              <a:gd name="connsiteY109" fmla="*/ 539882 h 7718425"/>
              <a:gd name="connsiteX110" fmla="*/ 340057 w 24323676"/>
              <a:gd name="connsiteY110" fmla="*/ 585399 h 7718425"/>
              <a:gd name="connsiteX111" fmla="*/ 314714 w 24323676"/>
              <a:gd name="connsiteY111" fmla="*/ 630917 h 7718425"/>
              <a:gd name="connsiteX112" fmla="*/ 341690 w 24323676"/>
              <a:gd name="connsiteY112" fmla="*/ 665810 h 7718425"/>
              <a:gd name="connsiteX113" fmla="*/ 394010 w 24323676"/>
              <a:gd name="connsiteY113" fmla="*/ 655183 h 7718425"/>
              <a:gd name="connsiteX114" fmla="*/ 367034 w 24323676"/>
              <a:gd name="connsiteY114" fmla="*/ 620292 h 7718425"/>
              <a:gd name="connsiteX115" fmla="*/ 392378 w 24323676"/>
              <a:gd name="connsiteY115" fmla="*/ 574773 h 7718425"/>
              <a:gd name="connsiteX116" fmla="*/ 444694 w 24323676"/>
              <a:gd name="connsiteY116" fmla="*/ 564147 h 7718425"/>
              <a:gd name="connsiteX117" fmla="*/ 470046 w 24323676"/>
              <a:gd name="connsiteY117" fmla="*/ 518631 h 7718425"/>
              <a:gd name="connsiteX118" fmla="*/ 522366 w 24323676"/>
              <a:gd name="connsiteY118" fmla="*/ 508006 h 7718425"/>
              <a:gd name="connsiteX119" fmla="*/ 549342 w 24323676"/>
              <a:gd name="connsiteY119" fmla="*/ 542896 h 7718425"/>
              <a:gd name="connsiteX120" fmla="*/ 524505 w 24323676"/>
              <a:gd name="connsiteY120" fmla="*/ 547940 h 7718425"/>
              <a:gd name="connsiteX121" fmla="*/ 521880 w 24323676"/>
              <a:gd name="connsiteY121" fmla="*/ 544546 h 7718425"/>
              <a:gd name="connsiteX122" fmla="*/ 518510 w 24323676"/>
              <a:gd name="connsiteY122" fmla="*/ 540185 h 7718425"/>
              <a:gd name="connsiteX123" fmla="*/ 502087 w 24323676"/>
              <a:gd name="connsiteY123" fmla="*/ 552492 h 7718425"/>
              <a:gd name="connsiteX124" fmla="*/ 497022 w 24323676"/>
              <a:gd name="connsiteY124" fmla="*/ 553522 h 7718425"/>
              <a:gd name="connsiteX125" fmla="*/ 497722 w 24323676"/>
              <a:gd name="connsiteY125" fmla="*/ 555767 h 7718425"/>
              <a:gd name="connsiteX126" fmla="*/ 472922 w 24323676"/>
              <a:gd name="connsiteY126" fmla="*/ 574357 h 7718425"/>
              <a:gd name="connsiteX127" fmla="*/ 454129 w 24323676"/>
              <a:gd name="connsiteY127" fmla="*/ 603722 h 7718425"/>
              <a:gd name="connsiteX128" fmla="*/ 494052 w 24323676"/>
              <a:gd name="connsiteY128" fmla="*/ 590950 h 7718425"/>
              <a:gd name="connsiteX129" fmla="*/ 491298 w 24323676"/>
              <a:gd name="connsiteY129" fmla="*/ 595056 h 7718425"/>
              <a:gd name="connsiteX130" fmla="*/ 446334 w 24323676"/>
              <a:gd name="connsiteY130" fmla="*/ 644558 h 7718425"/>
              <a:gd name="connsiteX131" fmla="*/ 420991 w 24323676"/>
              <a:gd name="connsiteY131" fmla="*/ 690075 h 7718425"/>
              <a:gd name="connsiteX132" fmla="*/ 368663 w 24323676"/>
              <a:gd name="connsiteY132" fmla="*/ 700699 h 7718425"/>
              <a:gd name="connsiteX133" fmla="*/ 343324 w 24323676"/>
              <a:gd name="connsiteY133" fmla="*/ 746220 h 7718425"/>
              <a:gd name="connsiteX134" fmla="*/ 354806 w 24323676"/>
              <a:gd name="connsiteY134" fmla="*/ 761078 h 7718425"/>
              <a:gd name="connsiteX135" fmla="*/ 314122 w 24323676"/>
              <a:gd name="connsiteY135" fmla="*/ 823913 h 7718425"/>
              <a:gd name="connsiteX136" fmla="*/ 347178 w 24323676"/>
              <a:gd name="connsiteY136" fmla="*/ 834030 h 7718425"/>
              <a:gd name="connsiteX137" fmla="*/ 351559 w 24323676"/>
              <a:gd name="connsiteY137" fmla="*/ 848626 h 7718425"/>
              <a:gd name="connsiteX138" fmla="*/ 267290 w 24323676"/>
              <a:gd name="connsiteY138" fmla="*/ 882771 h 7718425"/>
              <a:gd name="connsiteX139" fmla="*/ 241946 w 24323676"/>
              <a:gd name="connsiteY139" fmla="*/ 928288 h 7718425"/>
              <a:gd name="connsiteX140" fmla="*/ 189625 w 24323676"/>
              <a:gd name="connsiteY140" fmla="*/ 938915 h 7718425"/>
              <a:gd name="connsiteX141" fmla="*/ 164278 w 24323676"/>
              <a:gd name="connsiteY141" fmla="*/ 984431 h 7718425"/>
              <a:gd name="connsiteX142" fmla="*/ 191258 w 24323676"/>
              <a:gd name="connsiteY142" fmla="*/ 1019324 h 7718425"/>
              <a:gd name="connsiteX143" fmla="*/ 138934 w 24323676"/>
              <a:gd name="connsiteY143" fmla="*/ 1029948 h 7718425"/>
              <a:gd name="connsiteX144" fmla="*/ 218234 w 24323676"/>
              <a:gd name="connsiteY144" fmla="*/ 1054215 h 7718425"/>
              <a:gd name="connsiteX145" fmla="*/ 165914 w 24323676"/>
              <a:gd name="connsiteY145" fmla="*/ 1064841 h 7718425"/>
              <a:gd name="connsiteX146" fmla="*/ 115224 w 24323676"/>
              <a:gd name="connsiteY146" fmla="*/ 1155876 h 7718425"/>
              <a:gd name="connsiteX147" fmla="*/ 113392 w 24323676"/>
              <a:gd name="connsiteY147" fmla="*/ 1179508 h 7718425"/>
              <a:gd name="connsiteX148" fmla="*/ 109086 w 24323676"/>
              <a:gd name="connsiteY148" fmla="*/ 1188517 h 7718425"/>
              <a:gd name="connsiteX149" fmla="*/ 108222 w 24323676"/>
              <a:gd name="connsiteY149" fmla="*/ 1190325 h 7718425"/>
              <a:gd name="connsiteX150" fmla="*/ 104876 w 24323676"/>
              <a:gd name="connsiteY150" fmla="*/ 1192745 h 7718425"/>
              <a:gd name="connsiteX151" fmla="*/ 86508 w 24323676"/>
              <a:gd name="connsiteY151" fmla="*/ 1197030 h 7718425"/>
              <a:gd name="connsiteX152" fmla="*/ 71842 w 24323676"/>
              <a:gd name="connsiteY152" fmla="*/ 1196079 h 7718425"/>
              <a:gd name="connsiteX153" fmla="*/ 60615 w 24323676"/>
              <a:gd name="connsiteY153" fmla="*/ 1195351 h 7718425"/>
              <a:gd name="connsiteX154" fmla="*/ 37558 w 24323676"/>
              <a:gd name="connsiteY154" fmla="*/ 1212019 h 7718425"/>
              <a:gd name="connsiteX155" fmla="*/ 89878 w 24323676"/>
              <a:gd name="connsiteY155" fmla="*/ 1201394 h 7718425"/>
              <a:gd name="connsiteX156" fmla="*/ 87836 w 24323676"/>
              <a:gd name="connsiteY156" fmla="*/ 1205063 h 7718425"/>
              <a:gd name="connsiteX157" fmla="*/ 66466 w 24323676"/>
              <a:gd name="connsiteY157" fmla="*/ 1220511 h 7718425"/>
              <a:gd name="connsiteX158" fmla="*/ 33702 w 24323676"/>
              <a:gd name="connsiteY158" fmla="*/ 1244197 h 7718425"/>
              <a:gd name="connsiteX159" fmla="*/ 20386 w 24323676"/>
              <a:gd name="connsiteY159" fmla="*/ 1268108 h 7718425"/>
              <a:gd name="connsiteX160" fmla="*/ 15586 w 24323676"/>
              <a:gd name="connsiteY160" fmla="*/ 1261897 h 7718425"/>
              <a:gd name="connsiteX161" fmla="*/ 12214 w 24323676"/>
              <a:gd name="connsiteY161" fmla="*/ 1257536 h 7718425"/>
              <a:gd name="connsiteX162" fmla="*/ 20174 w 24323676"/>
              <a:gd name="connsiteY162" fmla="*/ 1268492 h 7718425"/>
              <a:gd name="connsiteX163" fmla="*/ 19050 w 24323676"/>
              <a:gd name="connsiteY163" fmla="*/ 1270512 h 7718425"/>
              <a:gd name="connsiteX164" fmla="*/ 8354 w 24323676"/>
              <a:gd name="connsiteY164" fmla="*/ 1289715 h 7718425"/>
              <a:gd name="connsiteX165" fmla="*/ 0 w 24323676"/>
              <a:gd name="connsiteY165" fmla="*/ 1291412 h 7718425"/>
              <a:gd name="connsiteX166" fmla="*/ 0 w 24323676"/>
              <a:gd name="connsiteY166" fmla="*/ 977425 h 7718425"/>
              <a:gd name="connsiteX167" fmla="*/ 32662 w 24323676"/>
              <a:gd name="connsiteY167" fmla="*/ 970792 h 7718425"/>
              <a:gd name="connsiteX168" fmla="*/ 9056 w 24323676"/>
              <a:gd name="connsiteY168" fmla="*/ 940263 h 7718425"/>
              <a:gd name="connsiteX169" fmla="*/ 6770 w 24323676"/>
              <a:gd name="connsiteY169" fmla="*/ 937307 h 7718425"/>
              <a:gd name="connsiteX170" fmla="*/ 17462 w 24323676"/>
              <a:gd name="connsiteY170" fmla="*/ 929578 h 7718425"/>
              <a:gd name="connsiteX171" fmla="*/ 27169 w 24323676"/>
              <a:gd name="connsiteY171" fmla="*/ 922560 h 7718425"/>
              <a:gd name="connsiteX172" fmla="*/ 11574 w 24323676"/>
              <a:gd name="connsiteY172" fmla="*/ 902388 h 7718425"/>
              <a:gd name="connsiteX173" fmla="*/ 6190 w 24323676"/>
              <a:gd name="connsiteY173" fmla="*/ 895427 h 7718425"/>
              <a:gd name="connsiteX174" fmla="*/ 17948 w 24323676"/>
              <a:gd name="connsiteY174" fmla="*/ 893039 h 7718425"/>
              <a:gd name="connsiteX175" fmla="*/ 24488 w 24323676"/>
              <a:gd name="connsiteY175" fmla="*/ 891711 h 7718425"/>
              <a:gd name="connsiteX176" fmla="*/ 31028 w 24323676"/>
              <a:gd name="connsiteY176" fmla="*/ 890383 h 7718425"/>
              <a:gd name="connsiteX177" fmla="*/ 53202 w 24323676"/>
              <a:gd name="connsiteY177" fmla="*/ 850554 h 7718425"/>
              <a:gd name="connsiteX178" fmla="*/ 54324 w 24323676"/>
              <a:gd name="connsiteY178" fmla="*/ 848534 h 7718425"/>
              <a:gd name="connsiteX179" fmla="*/ 68150 w 24323676"/>
              <a:gd name="connsiteY179" fmla="*/ 838543 h 7718425"/>
              <a:gd name="connsiteX180" fmla="*/ 77854 w 24323676"/>
              <a:gd name="connsiteY180" fmla="*/ 831525 h 7718425"/>
              <a:gd name="connsiteX181" fmla="*/ 103202 w 24323676"/>
              <a:gd name="connsiteY181" fmla="*/ 786007 h 7718425"/>
              <a:gd name="connsiteX182" fmla="*/ 116405 w 24323676"/>
              <a:gd name="connsiteY182" fmla="*/ 783326 h 7718425"/>
              <a:gd name="connsiteX183" fmla="*/ 124124 w 24323676"/>
              <a:gd name="connsiteY183" fmla="*/ 785687 h 7718425"/>
              <a:gd name="connsiteX184" fmla="*/ 134038 w 24323676"/>
              <a:gd name="connsiteY184" fmla="*/ 788722 h 7718425"/>
              <a:gd name="connsiteX185" fmla="*/ 186359 w 24323676"/>
              <a:gd name="connsiteY185" fmla="*/ 778096 h 7718425"/>
              <a:gd name="connsiteX186" fmla="*/ 158723 w 24323676"/>
              <a:gd name="connsiteY186" fmla="*/ 769639 h 7718425"/>
              <a:gd name="connsiteX187" fmla="*/ 170173 w 24323676"/>
              <a:gd name="connsiteY187" fmla="*/ 749068 h 7718425"/>
              <a:gd name="connsiteX188" fmla="*/ 180866 w 24323676"/>
              <a:gd name="connsiteY188" fmla="*/ 729864 h 7718425"/>
              <a:gd name="connsiteX189" fmla="*/ 139210 w 24323676"/>
              <a:gd name="connsiteY189" fmla="*/ 717117 h 7718425"/>
              <a:gd name="connsiteX190" fmla="*/ 135024 w 24323676"/>
              <a:gd name="connsiteY190" fmla="*/ 715835 h 7718425"/>
              <a:gd name="connsiteX191" fmla="*/ 129206 w 24323676"/>
              <a:gd name="connsiteY191" fmla="*/ 714055 h 7718425"/>
              <a:gd name="connsiteX192" fmla="*/ 129238 w 24323676"/>
              <a:gd name="connsiteY192" fmla="*/ 714001 h 7718425"/>
              <a:gd name="connsiteX193" fmla="*/ 132406 w 24323676"/>
              <a:gd name="connsiteY193" fmla="*/ 708313 h 7718425"/>
              <a:gd name="connsiteX194" fmla="*/ 128188 w 24323676"/>
              <a:gd name="connsiteY194" fmla="*/ 702860 h 7718425"/>
              <a:gd name="connsiteX195" fmla="*/ 126407 w 24323676"/>
              <a:gd name="connsiteY195" fmla="*/ 700554 h 7718425"/>
              <a:gd name="connsiteX196" fmla="*/ 153890 w 24323676"/>
              <a:gd name="connsiteY196" fmla="*/ 694973 h 7718425"/>
              <a:gd name="connsiteX197" fmla="*/ 167094 w 24323676"/>
              <a:gd name="connsiteY197" fmla="*/ 692292 h 7718425"/>
              <a:gd name="connsiteX198" fmla="*/ 174810 w 24323676"/>
              <a:gd name="connsiteY198" fmla="*/ 694653 h 7718425"/>
              <a:gd name="connsiteX199" fmla="*/ 184726 w 24323676"/>
              <a:gd name="connsiteY199" fmla="*/ 697688 h 7718425"/>
              <a:gd name="connsiteX200" fmla="*/ 210070 w 24323676"/>
              <a:gd name="connsiteY200" fmla="*/ 652167 h 7718425"/>
              <a:gd name="connsiteX201" fmla="*/ 185234 w 24323676"/>
              <a:gd name="connsiteY201" fmla="*/ 657212 h 7718425"/>
              <a:gd name="connsiteX202" fmla="*/ 182604 w 24323676"/>
              <a:gd name="connsiteY202" fmla="*/ 653816 h 7718425"/>
              <a:gd name="connsiteX203" fmla="*/ 179234 w 24323676"/>
              <a:gd name="connsiteY203" fmla="*/ 649455 h 7718425"/>
              <a:gd name="connsiteX204" fmla="*/ 231554 w 24323676"/>
              <a:gd name="connsiteY204" fmla="*/ 638829 h 7718425"/>
              <a:gd name="connsiteX205" fmla="*/ 256902 w 24323676"/>
              <a:gd name="connsiteY205" fmla="*/ 593313 h 7718425"/>
              <a:gd name="connsiteX206" fmla="*/ 309226 w 24323676"/>
              <a:gd name="connsiteY206" fmla="*/ 582688 h 7718425"/>
              <a:gd name="connsiteX207" fmla="*/ 282246 w 24323676"/>
              <a:gd name="connsiteY207" fmla="*/ 547795 h 7718425"/>
              <a:gd name="connsiteX208" fmla="*/ 296898 w 24323676"/>
              <a:gd name="connsiteY208" fmla="*/ 521480 h 7718425"/>
              <a:gd name="connsiteX209" fmla="*/ 301954 w 24323676"/>
              <a:gd name="connsiteY209" fmla="*/ 512397 h 7718425"/>
              <a:gd name="connsiteX210" fmla="*/ 331886 w 24323676"/>
              <a:gd name="connsiteY210" fmla="*/ 506319 h 7718425"/>
              <a:gd name="connsiteX211" fmla="*/ 338422 w 24323676"/>
              <a:gd name="connsiteY211" fmla="*/ 504990 h 7718425"/>
              <a:gd name="connsiteX212" fmla="*/ 370718 w 24323676"/>
              <a:gd name="connsiteY212" fmla="*/ 478247 h 7718425"/>
              <a:gd name="connsiteX213" fmla="*/ 369626 w 24323676"/>
              <a:gd name="connsiteY213" fmla="*/ 474203 h 7718425"/>
              <a:gd name="connsiteX214" fmla="*/ 0 w 24323676"/>
              <a:gd name="connsiteY214" fmla="*/ 453873 h 7718425"/>
              <a:gd name="connsiteX215" fmla="*/ 39329 w 24323676"/>
              <a:gd name="connsiteY215" fmla="*/ 457947 h 7718425"/>
              <a:gd name="connsiteX216" fmla="*/ 71978 w 24323676"/>
              <a:gd name="connsiteY216" fmla="*/ 461330 h 7718425"/>
              <a:gd name="connsiteX217" fmla="*/ 96502 w 24323676"/>
              <a:gd name="connsiteY217" fmla="*/ 463872 h 7718425"/>
              <a:gd name="connsiteX218" fmla="*/ 96670 w 24323676"/>
              <a:gd name="connsiteY218" fmla="*/ 464371 h 7718425"/>
              <a:gd name="connsiteX219" fmla="*/ 85222 w 24323676"/>
              <a:gd name="connsiteY219" fmla="*/ 475672 h 7718425"/>
              <a:gd name="connsiteX220" fmla="*/ 81722 w 24323676"/>
              <a:gd name="connsiteY220" fmla="*/ 476382 h 7718425"/>
              <a:gd name="connsiteX221" fmla="*/ 75184 w 24323676"/>
              <a:gd name="connsiteY221" fmla="*/ 477710 h 7718425"/>
              <a:gd name="connsiteX222" fmla="*/ 65462 w 24323676"/>
              <a:gd name="connsiteY222" fmla="*/ 495171 h 7718425"/>
              <a:gd name="connsiteX223" fmla="*/ 37119 w 24323676"/>
              <a:gd name="connsiteY223" fmla="*/ 523144 h 7718425"/>
              <a:gd name="connsiteX224" fmla="*/ 11995 w 24323676"/>
              <a:gd name="connsiteY224" fmla="*/ 547939 h 7718425"/>
              <a:gd name="connsiteX225" fmla="*/ 0 w 24323676"/>
              <a:gd name="connsiteY225" fmla="*/ 559777 h 7718425"/>
              <a:gd name="connsiteX226" fmla="*/ 0 w 24323676"/>
              <a:gd name="connsiteY226" fmla="*/ 489340 h 7718425"/>
              <a:gd name="connsiteX227" fmla="*/ 14266 w 24323676"/>
              <a:gd name="connsiteY227" fmla="*/ 489451 h 7718425"/>
              <a:gd name="connsiteX228" fmla="*/ 22862 w 24323676"/>
              <a:gd name="connsiteY228" fmla="*/ 488336 h 7718425"/>
              <a:gd name="connsiteX229" fmla="*/ 7266 w 24323676"/>
              <a:gd name="connsiteY229" fmla="*/ 468165 h 7718425"/>
              <a:gd name="connsiteX230" fmla="*/ 0 w 24323676"/>
              <a:gd name="connsiteY230" fmla="*/ 458769 h 7718425"/>
              <a:gd name="connsiteX231" fmla="*/ 8456449 w 24323676"/>
              <a:gd name="connsiteY231" fmla="*/ 211899 h 7718425"/>
              <a:gd name="connsiteX232" fmla="*/ 8434608 w 24323676"/>
              <a:gd name="connsiteY232" fmla="*/ 227689 h 7718425"/>
              <a:gd name="connsiteX233" fmla="*/ 9086763 w 24323676"/>
              <a:gd name="connsiteY233" fmla="*/ 43522 h 7718425"/>
              <a:gd name="connsiteX234" fmla="*/ 9129209 w 24323676"/>
              <a:gd name="connsiteY234" fmla="*/ 51933 h 7718425"/>
              <a:gd name="connsiteX235" fmla="*/ 9051543 w 24323676"/>
              <a:gd name="connsiteY235" fmla="*/ 108077 h 7718425"/>
              <a:gd name="connsiteX236" fmla="*/ 8972243 w 24323676"/>
              <a:gd name="connsiteY236" fmla="*/ 83810 h 7718425"/>
              <a:gd name="connsiteX237" fmla="*/ 9024567 w 24323676"/>
              <a:gd name="connsiteY237" fmla="*/ 73184 h 7718425"/>
              <a:gd name="connsiteX238" fmla="*/ 9086763 w 24323676"/>
              <a:gd name="connsiteY238" fmla="*/ 43522 h 7718425"/>
              <a:gd name="connsiteX239" fmla="*/ 9049912 w 24323676"/>
              <a:gd name="connsiteY239" fmla="*/ 27667 h 7718425"/>
              <a:gd name="connsiteX240" fmla="*/ 9024567 w 24323676"/>
              <a:gd name="connsiteY240" fmla="*/ 73184 h 7718425"/>
              <a:gd name="connsiteX241" fmla="*/ 8997589 w 24323676"/>
              <a:gd name="connsiteY241" fmla="*/ 38293 h 7718425"/>
              <a:gd name="connsiteX242" fmla="*/ 9049912 w 24323676"/>
              <a:gd name="connsiteY242" fmla="*/ 27667 h 7718425"/>
              <a:gd name="connsiteX243" fmla="*/ 10663012 w 24323676"/>
              <a:gd name="connsiteY243" fmla="*/ 0 h 7718425"/>
              <a:gd name="connsiteX244" fmla="*/ 24323676 w 24323676"/>
              <a:gd name="connsiteY244" fmla="*/ 0 h 7718425"/>
              <a:gd name="connsiteX245" fmla="*/ 24323676 w 24323676"/>
              <a:gd name="connsiteY245" fmla="*/ 7718425 h 7718425"/>
              <a:gd name="connsiteX246" fmla="*/ 0 w 24323676"/>
              <a:gd name="connsiteY246" fmla="*/ 7718425 h 7718425"/>
              <a:gd name="connsiteX247" fmla="*/ 0 w 24323676"/>
              <a:gd name="connsiteY247" fmla="*/ 2027055 h 7718425"/>
              <a:gd name="connsiteX248" fmla="*/ 1566 w 24323676"/>
              <a:gd name="connsiteY248" fmla="*/ 2026737 h 7718425"/>
              <a:gd name="connsiteX249" fmla="*/ 0 w 24323676"/>
              <a:gd name="connsiteY249" fmla="*/ 2024712 h 7718425"/>
              <a:gd name="connsiteX250" fmla="*/ 0 w 24323676"/>
              <a:gd name="connsiteY250" fmla="*/ 1946207 h 7718425"/>
              <a:gd name="connsiteX251" fmla="*/ 14584 w 24323676"/>
              <a:gd name="connsiteY251" fmla="*/ 1920013 h 7718425"/>
              <a:gd name="connsiteX252" fmla="*/ 25277 w 24323676"/>
              <a:gd name="connsiteY252" fmla="*/ 1900810 h 7718425"/>
              <a:gd name="connsiteX253" fmla="*/ 129922 w 24323676"/>
              <a:gd name="connsiteY253" fmla="*/ 1879558 h 7718425"/>
              <a:gd name="connsiteX254" fmla="*/ 102942 w 24323676"/>
              <a:gd name="connsiteY254" fmla="*/ 1844667 h 7718425"/>
              <a:gd name="connsiteX255" fmla="*/ 50622 w 24323676"/>
              <a:gd name="connsiteY255" fmla="*/ 1855292 h 7718425"/>
              <a:gd name="connsiteX256" fmla="*/ 75966 w 24323676"/>
              <a:gd name="connsiteY256" fmla="*/ 1809774 h 7718425"/>
              <a:gd name="connsiteX257" fmla="*/ 101308 w 24323676"/>
              <a:gd name="connsiteY257" fmla="*/ 1764256 h 7718425"/>
              <a:gd name="connsiteX258" fmla="*/ 114388 w 24323676"/>
              <a:gd name="connsiteY258" fmla="*/ 1761600 h 7718425"/>
              <a:gd name="connsiteX259" fmla="*/ 127468 w 24323676"/>
              <a:gd name="connsiteY259" fmla="*/ 1758943 h 7718425"/>
              <a:gd name="connsiteX260" fmla="*/ 153630 w 24323676"/>
              <a:gd name="connsiteY260" fmla="*/ 1753630 h 7718425"/>
              <a:gd name="connsiteX261" fmla="*/ 178975 w 24323676"/>
              <a:gd name="connsiteY261" fmla="*/ 1708113 h 7718425"/>
              <a:gd name="connsiteX262" fmla="*/ 151998 w 24323676"/>
              <a:gd name="connsiteY262" fmla="*/ 1673221 h 7718425"/>
              <a:gd name="connsiteX263" fmla="*/ 256642 w 24323676"/>
              <a:gd name="connsiteY263" fmla="*/ 1651970 h 7718425"/>
              <a:gd name="connsiteX264" fmla="*/ 281986 w 24323676"/>
              <a:gd name="connsiteY264" fmla="*/ 1606454 h 7718425"/>
              <a:gd name="connsiteX265" fmla="*/ 229662 w 24323676"/>
              <a:gd name="connsiteY265" fmla="*/ 1617080 h 7718425"/>
              <a:gd name="connsiteX266" fmla="*/ 202686 w 24323676"/>
              <a:gd name="connsiteY266" fmla="*/ 1582187 h 7718425"/>
              <a:gd name="connsiteX267" fmla="*/ 255008 w 24323676"/>
              <a:gd name="connsiteY267" fmla="*/ 1571562 h 7718425"/>
              <a:gd name="connsiteX268" fmla="*/ 332674 w 24323676"/>
              <a:gd name="connsiteY268" fmla="*/ 1515418 h 7718425"/>
              <a:gd name="connsiteX269" fmla="*/ 331042 w 24323676"/>
              <a:gd name="connsiteY269" fmla="*/ 1435010 h 7718425"/>
              <a:gd name="connsiteX270" fmla="*/ 278722 w 24323676"/>
              <a:gd name="connsiteY270" fmla="*/ 1445636 h 7718425"/>
              <a:gd name="connsiteX271" fmla="*/ 304064 w 24323676"/>
              <a:gd name="connsiteY271" fmla="*/ 1400117 h 7718425"/>
              <a:gd name="connsiteX272" fmla="*/ 356386 w 24323676"/>
              <a:gd name="connsiteY272" fmla="*/ 1389492 h 7718425"/>
              <a:gd name="connsiteX273" fmla="*/ 378458 w 24323676"/>
              <a:gd name="connsiteY273" fmla="*/ 1385009 h 7718425"/>
              <a:gd name="connsiteX274" fmla="*/ 402168 w 24323676"/>
              <a:gd name="connsiteY274" fmla="*/ 1380195 h 7718425"/>
              <a:gd name="connsiteX275" fmla="*/ 408706 w 24323676"/>
              <a:gd name="connsiteY275" fmla="*/ 1378866 h 7718425"/>
              <a:gd name="connsiteX276" fmla="*/ 381731 w 24323676"/>
              <a:gd name="connsiteY276" fmla="*/ 1343973 h 7718425"/>
              <a:gd name="connsiteX277" fmla="*/ 329407 w 24323676"/>
              <a:gd name="connsiteY277" fmla="*/ 1354599 h 7718425"/>
              <a:gd name="connsiteX278" fmla="*/ 313814 w 24323676"/>
              <a:gd name="connsiteY278" fmla="*/ 1334428 h 7718425"/>
              <a:gd name="connsiteX279" fmla="*/ 310604 w 24323676"/>
              <a:gd name="connsiteY279" fmla="*/ 1330280 h 7718425"/>
              <a:gd name="connsiteX280" fmla="*/ 318283 w 24323676"/>
              <a:gd name="connsiteY280" fmla="*/ 1316490 h 7718425"/>
              <a:gd name="connsiteX281" fmla="*/ 348215 w 24323676"/>
              <a:gd name="connsiteY281" fmla="*/ 1310411 h 7718425"/>
              <a:gd name="connsiteX282" fmla="*/ 354754 w 24323676"/>
              <a:gd name="connsiteY282" fmla="*/ 1309083 h 7718425"/>
              <a:gd name="connsiteX283" fmla="*/ 407075 w 24323676"/>
              <a:gd name="connsiteY283" fmla="*/ 1298458 h 7718425"/>
              <a:gd name="connsiteX284" fmla="*/ 405442 w 24323676"/>
              <a:gd name="connsiteY284" fmla="*/ 1218049 h 7718425"/>
              <a:gd name="connsiteX285" fmla="*/ 510086 w 24323676"/>
              <a:gd name="connsiteY285" fmla="*/ 1196797 h 7718425"/>
              <a:gd name="connsiteX286" fmla="*/ 524735 w 24323676"/>
              <a:gd name="connsiteY286" fmla="*/ 1170481 h 7718425"/>
              <a:gd name="connsiteX287" fmla="*/ 527906 w 24323676"/>
              <a:gd name="connsiteY287" fmla="*/ 1164793 h 7718425"/>
              <a:gd name="connsiteX288" fmla="*/ 537703 w 24323676"/>
              <a:gd name="connsiteY288" fmla="*/ 1162025 h 7718425"/>
              <a:gd name="connsiteX289" fmla="*/ 556914 w 24323676"/>
              <a:gd name="connsiteY289" fmla="*/ 1137940 h 7718425"/>
              <a:gd name="connsiteX290" fmla="*/ 609238 w 24323676"/>
              <a:gd name="connsiteY290" fmla="*/ 1127314 h 7718425"/>
              <a:gd name="connsiteX291" fmla="*/ 636215 w 24323676"/>
              <a:gd name="connsiteY291" fmla="*/ 1162207 h 7718425"/>
              <a:gd name="connsiteX292" fmla="*/ 688539 w 24323676"/>
              <a:gd name="connsiteY292" fmla="*/ 1151580 h 7718425"/>
              <a:gd name="connsiteX293" fmla="*/ 818524 w 24323676"/>
              <a:gd name="connsiteY293" fmla="*/ 1084810 h 7718425"/>
              <a:gd name="connsiteX294" fmla="*/ 869210 w 24323676"/>
              <a:gd name="connsiteY294" fmla="*/ 993776 h 7718425"/>
              <a:gd name="connsiteX295" fmla="*/ 816890 w 24323676"/>
              <a:gd name="connsiteY295" fmla="*/ 1004402 h 7718425"/>
              <a:gd name="connsiteX296" fmla="*/ 789910 w 24323676"/>
              <a:gd name="connsiteY296" fmla="*/ 969509 h 7718425"/>
              <a:gd name="connsiteX297" fmla="*/ 842234 w 24323676"/>
              <a:gd name="connsiteY297" fmla="*/ 958884 h 7718425"/>
              <a:gd name="connsiteX298" fmla="*/ 894554 w 24323676"/>
              <a:gd name="connsiteY298" fmla="*/ 948258 h 7718425"/>
              <a:gd name="connsiteX299" fmla="*/ 999194 w 24323676"/>
              <a:gd name="connsiteY299" fmla="*/ 927007 h 7718425"/>
              <a:gd name="connsiteX300" fmla="*/ 1024542 w 24323676"/>
              <a:gd name="connsiteY300" fmla="*/ 881489 h 7718425"/>
              <a:gd name="connsiteX301" fmla="*/ 945242 w 24323676"/>
              <a:gd name="connsiteY301" fmla="*/ 857224 h 7718425"/>
              <a:gd name="connsiteX302" fmla="*/ 997566 w 24323676"/>
              <a:gd name="connsiteY302" fmla="*/ 846596 h 7718425"/>
              <a:gd name="connsiteX303" fmla="*/ 970590 w 24323676"/>
              <a:gd name="connsiteY303" fmla="*/ 811706 h 7718425"/>
              <a:gd name="connsiteX304" fmla="*/ 1022910 w 24323676"/>
              <a:gd name="connsiteY304" fmla="*/ 801081 h 7718425"/>
              <a:gd name="connsiteX305" fmla="*/ 1021279 w 24323676"/>
              <a:gd name="connsiteY305" fmla="*/ 720671 h 7718425"/>
              <a:gd name="connsiteX306" fmla="*/ 1073599 w 24323676"/>
              <a:gd name="connsiteY306" fmla="*/ 710046 h 7718425"/>
              <a:gd name="connsiteX307" fmla="*/ 1124286 w 24323676"/>
              <a:gd name="connsiteY307" fmla="*/ 619010 h 7718425"/>
              <a:gd name="connsiteX308" fmla="*/ 1149633 w 24323676"/>
              <a:gd name="connsiteY308" fmla="*/ 573492 h 7718425"/>
              <a:gd name="connsiteX309" fmla="*/ 1201950 w 24323676"/>
              <a:gd name="connsiteY309" fmla="*/ 562868 h 7718425"/>
              <a:gd name="connsiteX310" fmla="*/ 1227298 w 24323676"/>
              <a:gd name="connsiteY310" fmla="*/ 517350 h 7718425"/>
              <a:gd name="connsiteX311" fmla="*/ 1174974 w 24323676"/>
              <a:gd name="connsiteY311" fmla="*/ 527975 h 7718425"/>
              <a:gd name="connsiteX312" fmla="*/ 1200322 w 24323676"/>
              <a:gd name="connsiteY312" fmla="*/ 482458 h 7718425"/>
              <a:gd name="connsiteX313" fmla="*/ 1225664 w 24323676"/>
              <a:gd name="connsiteY313" fmla="*/ 436940 h 7718425"/>
              <a:gd name="connsiteX314" fmla="*/ 1355654 w 24323676"/>
              <a:gd name="connsiteY314" fmla="*/ 370174 h 7718425"/>
              <a:gd name="connsiteX315" fmla="*/ 1328675 w 24323676"/>
              <a:gd name="connsiteY315" fmla="*/ 335281 h 7718425"/>
              <a:gd name="connsiteX316" fmla="*/ 1380999 w 24323676"/>
              <a:gd name="connsiteY316" fmla="*/ 324654 h 7718425"/>
              <a:gd name="connsiteX317" fmla="*/ 1406336 w 24323676"/>
              <a:gd name="connsiteY317" fmla="*/ 279136 h 7718425"/>
              <a:gd name="connsiteX318" fmla="*/ 1458663 w 24323676"/>
              <a:gd name="connsiteY318" fmla="*/ 268511 h 7718425"/>
              <a:gd name="connsiteX319" fmla="*/ 1588651 w 24323676"/>
              <a:gd name="connsiteY319" fmla="*/ 201743 h 7718425"/>
              <a:gd name="connsiteX320" fmla="*/ 1640971 w 24323676"/>
              <a:gd name="connsiteY320" fmla="*/ 191117 h 7718425"/>
              <a:gd name="connsiteX321" fmla="*/ 1666312 w 24323676"/>
              <a:gd name="connsiteY321" fmla="*/ 145599 h 7718425"/>
              <a:gd name="connsiteX322" fmla="*/ 1745612 w 24323676"/>
              <a:gd name="connsiteY322" fmla="*/ 169865 h 7718425"/>
              <a:gd name="connsiteX323" fmla="*/ 1720268 w 24323676"/>
              <a:gd name="connsiteY323" fmla="*/ 215383 h 7718425"/>
              <a:gd name="connsiteX324" fmla="*/ 1642602 w 24323676"/>
              <a:gd name="connsiteY324" fmla="*/ 271526 h 7718425"/>
              <a:gd name="connsiteX325" fmla="*/ 1563303 w 24323676"/>
              <a:gd name="connsiteY325" fmla="*/ 247259 h 7718425"/>
              <a:gd name="connsiteX326" fmla="*/ 1564938 w 24323676"/>
              <a:gd name="connsiteY326" fmla="*/ 327669 h 7718425"/>
              <a:gd name="connsiteX327" fmla="*/ 1539593 w 24323676"/>
              <a:gd name="connsiteY327" fmla="*/ 373186 h 7718425"/>
              <a:gd name="connsiteX328" fmla="*/ 1487270 w 24323676"/>
              <a:gd name="connsiteY328" fmla="*/ 383812 h 7718425"/>
              <a:gd name="connsiteX329" fmla="*/ 1461930 w 24323676"/>
              <a:gd name="connsiteY329" fmla="*/ 429329 h 7718425"/>
              <a:gd name="connsiteX330" fmla="*/ 1409606 w 24323676"/>
              <a:gd name="connsiteY330" fmla="*/ 439956 h 7718425"/>
              <a:gd name="connsiteX331" fmla="*/ 1384262 w 24323676"/>
              <a:gd name="connsiteY331" fmla="*/ 485472 h 7718425"/>
              <a:gd name="connsiteX332" fmla="*/ 1411238 w 24323676"/>
              <a:gd name="connsiteY332" fmla="*/ 520365 h 7718425"/>
              <a:gd name="connsiteX333" fmla="*/ 1331938 w 24323676"/>
              <a:gd name="connsiteY333" fmla="*/ 496098 h 7718425"/>
              <a:gd name="connsiteX334" fmla="*/ 1358914 w 24323676"/>
              <a:gd name="connsiteY334" fmla="*/ 530990 h 7718425"/>
              <a:gd name="connsiteX335" fmla="*/ 1333574 w 24323676"/>
              <a:gd name="connsiteY335" fmla="*/ 576507 h 7718425"/>
              <a:gd name="connsiteX336" fmla="*/ 1385895 w 24323676"/>
              <a:gd name="connsiteY336" fmla="*/ 565882 h 7718425"/>
              <a:gd name="connsiteX337" fmla="*/ 1438215 w 24323676"/>
              <a:gd name="connsiteY337" fmla="*/ 555256 h 7718425"/>
              <a:gd name="connsiteX338" fmla="*/ 1465191 w 24323676"/>
              <a:gd name="connsiteY338" fmla="*/ 590148 h 7718425"/>
              <a:gd name="connsiteX339" fmla="*/ 1517515 w 24323676"/>
              <a:gd name="connsiteY339" fmla="*/ 579522 h 7718425"/>
              <a:gd name="connsiteX340" fmla="*/ 1492170 w 24323676"/>
              <a:gd name="connsiteY340" fmla="*/ 625039 h 7718425"/>
              <a:gd name="connsiteX341" fmla="*/ 1472550 w 24323676"/>
              <a:gd name="connsiteY341" fmla="*/ 629024 h 7718425"/>
              <a:gd name="connsiteX342" fmla="*/ 1470094 w 24323676"/>
              <a:gd name="connsiteY342" fmla="*/ 629523 h 7718425"/>
              <a:gd name="connsiteX343" fmla="*/ 1446387 w 24323676"/>
              <a:gd name="connsiteY343" fmla="*/ 634337 h 7718425"/>
              <a:gd name="connsiteX344" fmla="*/ 1439846 w 24323676"/>
              <a:gd name="connsiteY344" fmla="*/ 635666 h 7718425"/>
              <a:gd name="connsiteX345" fmla="*/ 1414504 w 24323676"/>
              <a:gd name="connsiteY345" fmla="*/ 681184 h 7718425"/>
              <a:gd name="connsiteX346" fmla="*/ 1389162 w 24323676"/>
              <a:gd name="connsiteY346" fmla="*/ 726702 h 7718425"/>
              <a:gd name="connsiteX347" fmla="*/ 1336838 w 24323676"/>
              <a:gd name="connsiteY347" fmla="*/ 737328 h 7718425"/>
              <a:gd name="connsiteX348" fmla="*/ 1416137 w 24323676"/>
              <a:gd name="connsiteY348" fmla="*/ 761591 h 7718425"/>
              <a:gd name="connsiteX349" fmla="*/ 1419930 w 24323676"/>
              <a:gd name="connsiteY349" fmla="*/ 766498 h 7718425"/>
              <a:gd name="connsiteX350" fmla="*/ 1426250 w 24323676"/>
              <a:gd name="connsiteY350" fmla="*/ 774676 h 7718425"/>
              <a:gd name="connsiteX351" fmla="*/ 1427517 w 24323676"/>
              <a:gd name="connsiteY351" fmla="*/ 776312 h 7718425"/>
              <a:gd name="connsiteX352" fmla="*/ 1431735 w 24323676"/>
              <a:gd name="connsiteY352" fmla="*/ 781764 h 7718425"/>
              <a:gd name="connsiteX353" fmla="*/ 1443114 w 24323676"/>
              <a:gd name="connsiteY353" fmla="*/ 796484 h 7718425"/>
              <a:gd name="connsiteX354" fmla="*/ 1392424 w 24323676"/>
              <a:gd name="connsiteY354" fmla="*/ 887519 h 7718425"/>
              <a:gd name="connsiteX355" fmla="*/ 1340104 w 24323676"/>
              <a:gd name="connsiteY355" fmla="*/ 898144 h 7718425"/>
              <a:gd name="connsiteX356" fmla="*/ 1367083 w 24323676"/>
              <a:gd name="connsiteY356" fmla="*/ 933035 h 7718425"/>
              <a:gd name="connsiteX357" fmla="*/ 1341738 w 24323676"/>
              <a:gd name="connsiteY357" fmla="*/ 978553 h 7718425"/>
              <a:gd name="connsiteX358" fmla="*/ 1289419 w 24323676"/>
              <a:gd name="connsiteY358" fmla="*/ 989181 h 7718425"/>
              <a:gd name="connsiteX359" fmla="*/ 1264072 w 24323676"/>
              <a:gd name="connsiteY359" fmla="*/ 1034698 h 7718425"/>
              <a:gd name="connsiteX360" fmla="*/ 1291050 w 24323676"/>
              <a:gd name="connsiteY360" fmla="*/ 1069589 h 7718425"/>
              <a:gd name="connsiteX361" fmla="*/ 1238726 w 24323676"/>
              <a:gd name="connsiteY361" fmla="*/ 1080215 h 7718425"/>
              <a:gd name="connsiteX362" fmla="*/ 1213386 w 24323676"/>
              <a:gd name="connsiteY362" fmla="*/ 1125730 h 7718425"/>
              <a:gd name="connsiteX363" fmla="*/ 1188038 w 24323676"/>
              <a:gd name="connsiteY363" fmla="*/ 1171248 h 7718425"/>
              <a:gd name="connsiteX364" fmla="*/ 1110370 w 24323676"/>
              <a:gd name="connsiteY364" fmla="*/ 1227392 h 7718425"/>
              <a:gd name="connsiteX365" fmla="*/ 1085028 w 24323676"/>
              <a:gd name="connsiteY365" fmla="*/ 1272910 h 7718425"/>
              <a:gd name="connsiteX366" fmla="*/ 1007363 w 24323676"/>
              <a:gd name="connsiteY366" fmla="*/ 1329054 h 7718425"/>
              <a:gd name="connsiteX367" fmla="*/ 1034338 w 24323676"/>
              <a:gd name="connsiteY367" fmla="*/ 1363944 h 7718425"/>
              <a:gd name="connsiteX368" fmla="*/ 982020 w 24323676"/>
              <a:gd name="connsiteY368" fmla="*/ 1374572 h 7718425"/>
              <a:gd name="connsiteX369" fmla="*/ 956674 w 24323676"/>
              <a:gd name="connsiteY369" fmla="*/ 1420087 h 7718425"/>
              <a:gd name="connsiteX370" fmla="*/ 931330 w 24323676"/>
              <a:gd name="connsiteY370" fmla="*/ 1465606 h 7718425"/>
              <a:gd name="connsiteX371" fmla="*/ 877376 w 24323676"/>
              <a:gd name="connsiteY371" fmla="*/ 1395822 h 7718425"/>
              <a:gd name="connsiteX372" fmla="*/ 852030 w 24323676"/>
              <a:gd name="connsiteY372" fmla="*/ 1441340 h 7718425"/>
              <a:gd name="connsiteX373" fmla="*/ 799711 w 24323676"/>
              <a:gd name="connsiteY373" fmla="*/ 1451965 h 7718425"/>
              <a:gd name="connsiteX374" fmla="*/ 720411 w 24323676"/>
              <a:gd name="connsiteY374" fmla="*/ 1427699 h 7718425"/>
              <a:gd name="connsiteX375" fmla="*/ 747386 w 24323676"/>
              <a:gd name="connsiteY375" fmla="*/ 1462589 h 7718425"/>
              <a:gd name="connsiteX376" fmla="*/ 774366 w 24323676"/>
              <a:gd name="connsiteY376" fmla="*/ 1497482 h 7718425"/>
              <a:gd name="connsiteX377" fmla="*/ 801342 w 24323676"/>
              <a:gd name="connsiteY377" fmla="*/ 1532375 h 7718425"/>
              <a:gd name="connsiteX378" fmla="*/ 853665 w 24323676"/>
              <a:gd name="connsiteY378" fmla="*/ 1521749 h 7718425"/>
              <a:gd name="connsiteX379" fmla="*/ 985286 w 24323676"/>
              <a:gd name="connsiteY379" fmla="*/ 1535388 h 7718425"/>
              <a:gd name="connsiteX380" fmla="*/ 959940 w 24323676"/>
              <a:gd name="connsiteY380" fmla="*/ 1580904 h 7718425"/>
              <a:gd name="connsiteX381" fmla="*/ 934594 w 24323676"/>
              <a:gd name="connsiteY381" fmla="*/ 1626422 h 7718425"/>
              <a:gd name="connsiteX382" fmla="*/ 882272 w 24323676"/>
              <a:gd name="connsiteY382" fmla="*/ 1637049 h 7718425"/>
              <a:gd name="connsiteX383" fmla="*/ 909251 w 24323676"/>
              <a:gd name="connsiteY383" fmla="*/ 1671942 h 7718425"/>
              <a:gd name="connsiteX384" fmla="*/ 831587 w 24323676"/>
              <a:gd name="connsiteY384" fmla="*/ 1728084 h 7718425"/>
              <a:gd name="connsiteX385" fmla="*/ 779264 w 24323676"/>
              <a:gd name="connsiteY385" fmla="*/ 1738709 h 7718425"/>
              <a:gd name="connsiteX386" fmla="*/ 858562 w 24323676"/>
              <a:gd name="connsiteY386" fmla="*/ 1762977 h 7718425"/>
              <a:gd name="connsiteX387" fmla="*/ 833218 w 24323676"/>
              <a:gd name="connsiteY387" fmla="*/ 1808492 h 7718425"/>
              <a:gd name="connsiteX388" fmla="*/ 963206 w 24323676"/>
              <a:gd name="connsiteY388" fmla="*/ 1741724 h 7718425"/>
              <a:gd name="connsiteX389" fmla="*/ 1066216 w 24323676"/>
              <a:gd name="connsiteY389" fmla="*/ 1640064 h 7718425"/>
              <a:gd name="connsiteX390" fmla="*/ 1091559 w 24323676"/>
              <a:gd name="connsiteY390" fmla="*/ 1594546 h 7718425"/>
              <a:gd name="connsiteX391" fmla="*/ 1143883 w 24323676"/>
              <a:gd name="connsiteY391" fmla="*/ 1583920 h 7718425"/>
              <a:gd name="connsiteX392" fmla="*/ 1116902 w 24323676"/>
              <a:gd name="connsiteY392" fmla="*/ 1549028 h 7718425"/>
              <a:gd name="connsiteX393" fmla="*/ 1194570 w 24323676"/>
              <a:gd name="connsiteY393" fmla="*/ 1492885 h 7718425"/>
              <a:gd name="connsiteX394" fmla="*/ 1167593 w 24323676"/>
              <a:gd name="connsiteY394" fmla="*/ 1457994 h 7718425"/>
              <a:gd name="connsiteX395" fmla="*/ 1219917 w 24323676"/>
              <a:gd name="connsiteY395" fmla="*/ 1447368 h 7718425"/>
              <a:gd name="connsiteX396" fmla="*/ 1272234 w 24323676"/>
              <a:gd name="connsiteY396" fmla="*/ 1436743 h 7718425"/>
              <a:gd name="connsiteX397" fmla="*/ 1246890 w 24323676"/>
              <a:gd name="connsiteY397" fmla="*/ 1482259 h 7718425"/>
              <a:gd name="connsiteX398" fmla="*/ 1299214 w 24323676"/>
              <a:gd name="connsiteY398" fmla="*/ 1471633 h 7718425"/>
              <a:gd name="connsiteX399" fmla="*/ 1349898 w 24323676"/>
              <a:gd name="connsiteY399" fmla="*/ 1380601 h 7718425"/>
              <a:gd name="connsiteX400" fmla="*/ 1478254 w 24323676"/>
              <a:gd name="connsiteY400" fmla="*/ 1233422 h 7718425"/>
              <a:gd name="connsiteX401" fmla="*/ 1503600 w 24323676"/>
              <a:gd name="connsiteY401" fmla="*/ 1187904 h 7718425"/>
              <a:gd name="connsiteX402" fmla="*/ 1555920 w 24323676"/>
              <a:gd name="connsiteY402" fmla="*/ 1177278 h 7718425"/>
              <a:gd name="connsiteX403" fmla="*/ 1528944 w 24323676"/>
              <a:gd name="connsiteY403" fmla="*/ 1142386 h 7718425"/>
              <a:gd name="connsiteX404" fmla="*/ 1424303 w 24323676"/>
              <a:gd name="connsiteY404" fmla="*/ 1163637 h 7718425"/>
              <a:gd name="connsiteX405" fmla="*/ 1397324 w 24323676"/>
              <a:gd name="connsiteY405" fmla="*/ 1128745 h 7718425"/>
              <a:gd name="connsiteX406" fmla="*/ 1370346 w 24323676"/>
              <a:gd name="connsiteY406" fmla="*/ 1093854 h 7718425"/>
              <a:gd name="connsiteX407" fmla="*/ 1422670 w 24323676"/>
              <a:gd name="connsiteY407" fmla="*/ 1083228 h 7718425"/>
              <a:gd name="connsiteX408" fmla="*/ 1501963 w 24323676"/>
              <a:gd name="connsiteY408" fmla="*/ 1107494 h 7718425"/>
              <a:gd name="connsiteX409" fmla="*/ 1581267 w 24323676"/>
              <a:gd name="connsiteY409" fmla="*/ 1131760 h 7718425"/>
              <a:gd name="connsiteX410" fmla="*/ 1606611 w 24323676"/>
              <a:gd name="connsiteY410" fmla="*/ 1086242 h 7718425"/>
              <a:gd name="connsiteX411" fmla="*/ 1685907 w 24323676"/>
              <a:gd name="connsiteY411" fmla="*/ 1110509 h 7718425"/>
              <a:gd name="connsiteX412" fmla="*/ 1633587 w 24323676"/>
              <a:gd name="connsiteY412" fmla="*/ 1121135 h 7718425"/>
              <a:gd name="connsiteX413" fmla="*/ 1660562 w 24323676"/>
              <a:gd name="connsiteY413" fmla="*/ 1156027 h 7718425"/>
              <a:gd name="connsiteX414" fmla="*/ 1712886 w 24323676"/>
              <a:gd name="connsiteY414" fmla="*/ 1145401 h 7718425"/>
              <a:gd name="connsiteX415" fmla="*/ 1738231 w 24323676"/>
              <a:gd name="connsiteY415" fmla="*/ 1099884 h 7718425"/>
              <a:gd name="connsiteX416" fmla="*/ 1790551 w 24323676"/>
              <a:gd name="connsiteY416" fmla="*/ 1089258 h 7718425"/>
              <a:gd name="connsiteX417" fmla="*/ 1815896 w 24323676"/>
              <a:gd name="connsiteY417" fmla="*/ 1043740 h 7718425"/>
              <a:gd name="connsiteX418" fmla="*/ 1868215 w 24323676"/>
              <a:gd name="connsiteY418" fmla="*/ 1033112 h 7718425"/>
              <a:gd name="connsiteX419" fmla="*/ 1788918 w 24323676"/>
              <a:gd name="connsiteY419" fmla="*/ 1008849 h 7718425"/>
              <a:gd name="connsiteX420" fmla="*/ 1841242 w 24323676"/>
              <a:gd name="connsiteY420" fmla="*/ 998223 h 7718425"/>
              <a:gd name="connsiteX421" fmla="*/ 1814262 w 24323676"/>
              <a:gd name="connsiteY421" fmla="*/ 963332 h 7718425"/>
              <a:gd name="connsiteX422" fmla="*/ 1839610 w 24323676"/>
              <a:gd name="connsiteY422" fmla="*/ 917814 h 7718425"/>
              <a:gd name="connsiteX423" fmla="*/ 1891929 w 24323676"/>
              <a:gd name="connsiteY423" fmla="*/ 907188 h 7718425"/>
              <a:gd name="connsiteX424" fmla="*/ 1971228 w 24323676"/>
              <a:gd name="connsiteY424" fmla="*/ 931455 h 7718425"/>
              <a:gd name="connsiteX425" fmla="*/ 1944250 w 24323676"/>
              <a:gd name="connsiteY425" fmla="*/ 896563 h 7718425"/>
              <a:gd name="connsiteX426" fmla="*/ 2023548 w 24323676"/>
              <a:gd name="connsiteY426" fmla="*/ 920828 h 7718425"/>
              <a:gd name="connsiteX427" fmla="*/ 2021914 w 24323676"/>
              <a:gd name="connsiteY427" fmla="*/ 840419 h 7718425"/>
              <a:gd name="connsiteX428" fmla="*/ 2074238 w 24323676"/>
              <a:gd name="connsiteY428" fmla="*/ 829794 h 7718425"/>
              <a:gd name="connsiteX429" fmla="*/ 2101214 w 24323676"/>
              <a:gd name="connsiteY429" fmla="*/ 864686 h 7718425"/>
              <a:gd name="connsiteX430" fmla="*/ 2205858 w 24323676"/>
              <a:gd name="connsiteY430" fmla="*/ 843434 h 7718425"/>
              <a:gd name="connsiteX431" fmla="*/ 2231202 w 24323676"/>
              <a:gd name="connsiteY431" fmla="*/ 797916 h 7718425"/>
              <a:gd name="connsiteX432" fmla="*/ 2283522 w 24323676"/>
              <a:gd name="connsiteY432" fmla="*/ 787292 h 7718425"/>
              <a:gd name="connsiteX433" fmla="*/ 2308358 w 24323676"/>
              <a:gd name="connsiteY433" fmla="*/ 782247 h 7718425"/>
              <a:gd name="connsiteX434" fmla="*/ 2310987 w 24323676"/>
              <a:gd name="connsiteY434" fmla="*/ 785641 h 7718425"/>
              <a:gd name="connsiteX435" fmla="*/ 2314358 w 24323676"/>
              <a:gd name="connsiteY435" fmla="*/ 790005 h 7718425"/>
              <a:gd name="connsiteX436" fmla="*/ 2419002 w 24323676"/>
              <a:gd name="connsiteY436" fmla="*/ 768752 h 7718425"/>
              <a:gd name="connsiteX437" fmla="*/ 2444346 w 24323676"/>
              <a:gd name="connsiteY437" fmla="*/ 723234 h 7718425"/>
              <a:gd name="connsiteX438" fmla="*/ 2496666 w 24323676"/>
              <a:gd name="connsiteY438" fmla="*/ 712610 h 7718425"/>
              <a:gd name="connsiteX439" fmla="*/ 2522012 w 24323676"/>
              <a:gd name="connsiteY439" fmla="*/ 667092 h 7718425"/>
              <a:gd name="connsiteX440" fmla="*/ 2516014 w 24323676"/>
              <a:gd name="connsiteY440" fmla="*/ 659333 h 7718425"/>
              <a:gd name="connsiteX441" fmla="*/ 2536957 w 24323676"/>
              <a:gd name="connsiteY441" fmla="*/ 655080 h 7718425"/>
              <a:gd name="connsiteX442" fmla="*/ 2543501 w 24323676"/>
              <a:gd name="connsiteY442" fmla="*/ 653752 h 7718425"/>
              <a:gd name="connsiteX443" fmla="*/ 2595821 w 24323676"/>
              <a:gd name="connsiteY443" fmla="*/ 643127 h 7718425"/>
              <a:gd name="connsiteX444" fmla="*/ 2622798 w 24323676"/>
              <a:gd name="connsiteY444" fmla="*/ 678018 h 7718425"/>
              <a:gd name="connsiteX445" fmla="*/ 2616255 w 24323676"/>
              <a:gd name="connsiteY445" fmla="*/ 679347 h 7718425"/>
              <a:gd name="connsiteX446" fmla="*/ 2577017 w 24323676"/>
              <a:gd name="connsiteY446" fmla="*/ 687315 h 7718425"/>
              <a:gd name="connsiteX447" fmla="*/ 2570474 w 24323676"/>
              <a:gd name="connsiteY447" fmla="*/ 688644 h 7718425"/>
              <a:gd name="connsiteX448" fmla="*/ 2492810 w 24323676"/>
              <a:gd name="connsiteY448" fmla="*/ 744788 h 7718425"/>
              <a:gd name="connsiteX449" fmla="*/ 2597451 w 24323676"/>
              <a:gd name="connsiteY449" fmla="*/ 723537 h 7718425"/>
              <a:gd name="connsiteX450" fmla="*/ 2624431 w 24323676"/>
              <a:gd name="connsiteY450" fmla="*/ 758428 h 7718425"/>
              <a:gd name="connsiteX451" fmla="*/ 2563935 w 24323676"/>
              <a:gd name="connsiteY451" fmla="*/ 770715 h 7718425"/>
              <a:gd name="connsiteX452" fmla="*/ 2541858 w 24323676"/>
              <a:gd name="connsiteY452" fmla="*/ 775197 h 7718425"/>
              <a:gd name="connsiteX453" fmla="*/ 2539406 w 24323676"/>
              <a:gd name="connsiteY453" fmla="*/ 775695 h 7718425"/>
              <a:gd name="connsiteX454" fmla="*/ 2532866 w 24323676"/>
              <a:gd name="connsiteY454" fmla="*/ 777023 h 7718425"/>
              <a:gd name="connsiteX455" fmla="*/ 2519787 w 24323676"/>
              <a:gd name="connsiteY455" fmla="*/ 779680 h 7718425"/>
              <a:gd name="connsiteX456" fmla="*/ 2442123 w 24323676"/>
              <a:gd name="connsiteY456" fmla="*/ 835824 h 7718425"/>
              <a:gd name="connsiteX457" fmla="*/ 2362823 w 24323676"/>
              <a:gd name="connsiteY457" fmla="*/ 811557 h 7718425"/>
              <a:gd name="connsiteX458" fmla="*/ 2310499 w 24323676"/>
              <a:gd name="connsiteY458" fmla="*/ 822183 h 7718425"/>
              <a:gd name="connsiteX459" fmla="*/ 2337475 w 24323676"/>
              <a:gd name="connsiteY459" fmla="*/ 857075 h 7718425"/>
              <a:gd name="connsiteX460" fmla="*/ 2285155 w 24323676"/>
              <a:gd name="connsiteY460" fmla="*/ 867700 h 7718425"/>
              <a:gd name="connsiteX461" fmla="*/ 2364455 w 24323676"/>
              <a:gd name="connsiteY461" fmla="*/ 891966 h 7718425"/>
              <a:gd name="connsiteX462" fmla="*/ 2494443 w 24323676"/>
              <a:gd name="connsiteY462" fmla="*/ 825196 h 7718425"/>
              <a:gd name="connsiteX463" fmla="*/ 2521419 w 24323676"/>
              <a:gd name="connsiteY463" fmla="*/ 860087 h 7718425"/>
              <a:gd name="connsiteX464" fmla="*/ 2496074 w 24323676"/>
              <a:gd name="connsiteY464" fmla="*/ 905604 h 7718425"/>
              <a:gd name="connsiteX465" fmla="*/ 2548397 w 24323676"/>
              <a:gd name="connsiteY465" fmla="*/ 894979 h 7718425"/>
              <a:gd name="connsiteX466" fmla="*/ 2523054 w 24323676"/>
              <a:gd name="connsiteY466" fmla="*/ 940497 h 7718425"/>
              <a:gd name="connsiteX467" fmla="*/ 2445386 w 24323676"/>
              <a:gd name="connsiteY467" fmla="*/ 996641 h 7718425"/>
              <a:gd name="connsiteX468" fmla="*/ 2577006 w 24323676"/>
              <a:gd name="connsiteY468" fmla="*/ 1010280 h 7718425"/>
              <a:gd name="connsiteX469" fmla="*/ 2524686 w 24323676"/>
              <a:gd name="connsiteY469" fmla="*/ 1020908 h 7718425"/>
              <a:gd name="connsiteX470" fmla="*/ 2499340 w 24323676"/>
              <a:gd name="connsiteY470" fmla="*/ 1066426 h 7718425"/>
              <a:gd name="connsiteX471" fmla="*/ 2578639 w 24323676"/>
              <a:gd name="connsiteY471" fmla="*/ 1090691 h 7718425"/>
              <a:gd name="connsiteX472" fmla="*/ 2656307 w 24323676"/>
              <a:gd name="connsiteY472" fmla="*/ 1034547 h 7718425"/>
              <a:gd name="connsiteX473" fmla="*/ 2683283 w 24323676"/>
              <a:gd name="connsiteY473" fmla="*/ 1069437 h 7718425"/>
              <a:gd name="connsiteX474" fmla="*/ 2708119 w 24323676"/>
              <a:gd name="connsiteY474" fmla="*/ 1064396 h 7718425"/>
              <a:gd name="connsiteX475" fmla="*/ 2710745 w 24323676"/>
              <a:gd name="connsiteY475" fmla="*/ 1067791 h 7718425"/>
              <a:gd name="connsiteX476" fmla="*/ 2714119 w 24323676"/>
              <a:gd name="connsiteY476" fmla="*/ 1072152 h 7718425"/>
              <a:gd name="connsiteX477" fmla="*/ 2636451 w 24323676"/>
              <a:gd name="connsiteY477" fmla="*/ 1128297 h 7718425"/>
              <a:gd name="connsiteX478" fmla="*/ 2611104 w 24323676"/>
              <a:gd name="connsiteY478" fmla="*/ 1173812 h 7718425"/>
              <a:gd name="connsiteX479" fmla="*/ 2599074 w 24323676"/>
              <a:gd name="connsiteY479" fmla="*/ 1195421 h 7718425"/>
              <a:gd name="connsiteX480" fmla="*/ 2591651 w 24323676"/>
              <a:gd name="connsiteY480" fmla="*/ 1185819 h 7718425"/>
              <a:gd name="connsiteX481" fmla="*/ 2580270 w 24323676"/>
              <a:gd name="connsiteY481" fmla="*/ 1171099 h 7718425"/>
              <a:gd name="connsiteX482" fmla="*/ 2553295 w 24323676"/>
              <a:gd name="connsiteY482" fmla="*/ 1136209 h 7718425"/>
              <a:gd name="connsiteX483" fmla="*/ 2527946 w 24323676"/>
              <a:gd name="connsiteY483" fmla="*/ 1181726 h 7718425"/>
              <a:gd name="connsiteX484" fmla="*/ 2448655 w 24323676"/>
              <a:gd name="connsiteY484" fmla="*/ 1157460 h 7718425"/>
              <a:gd name="connsiteX485" fmla="*/ 2500971 w 24323676"/>
              <a:gd name="connsiteY485" fmla="*/ 1146834 h 7718425"/>
              <a:gd name="connsiteX486" fmla="*/ 2421675 w 24323676"/>
              <a:gd name="connsiteY486" fmla="*/ 1122567 h 7718425"/>
              <a:gd name="connsiteX487" fmla="*/ 2396331 w 24323676"/>
              <a:gd name="connsiteY487" fmla="*/ 1168085 h 7718425"/>
              <a:gd name="connsiteX488" fmla="*/ 2475627 w 24323676"/>
              <a:gd name="connsiteY488" fmla="*/ 1192351 h 7718425"/>
              <a:gd name="connsiteX489" fmla="*/ 2397962 w 24323676"/>
              <a:gd name="connsiteY489" fmla="*/ 1248493 h 7718425"/>
              <a:gd name="connsiteX490" fmla="*/ 2345643 w 24323676"/>
              <a:gd name="connsiteY490" fmla="*/ 1259119 h 7718425"/>
              <a:gd name="connsiteX491" fmla="*/ 2372618 w 24323676"/>
              <a:gd name="connsiteY491" fmla="*/ 1294012 h 7718425"/>
              <a:gd name="connsiteX492" fmla="*/ 2347274 w 24323676"/>
              <a:gd name="connsiteY492" fmla="*/ 1339529 h 7718425"/>
              <a:gd name="connsiteX493" fmla="*/ 2399594 w 24323676"/>
              <a:gd name="connsiteY493" fmla="*/ 1328902 h 7718425"/>
              <a:gd name="connsiteX494" fmla="*/ 2424938 w 24323676"/>
              <a:gd name="connsiteY494" fmla="*/ 1283384 h 7718425"/>
              <a:gd name="connsiteX495" fmla="*/ 2451918 w 24323676"/>
              <a:gd name="connsiteY495" fmla="*/ 1318276 h 7718425"/>
              <a:gd name="connsiteX496" fmla="*/ 2512414 w 24323676"/>
              <a:gd name="connsiteY496" fmla="*/ 1305991 h 7718425"/>
              <a:gd name="connsiteX497" fmla="*/ 2529074 w 24323676"/>
              <a:gd name="connsiteY497" fmla="*/ 1302607 h 7718425"/>
              <a:gd name="connsiteX498" fmla="*/ 2531703 w 24323676"/>
              <a:gd name="connsiteY498" fmla="*/ 1306004 h 7718425"/>
              <a:gd name="connsiteX499" fmla="*/ 2535073 w 24323676"/>
              <a:gd name="connsiteY499" fmla="*/ 1310365 h 7718425"/>
              <a:gd name="connsiteX500" fmla="*/ 2432062 w 24323676"/>
              <a:gd name="connsiteY500" fmla="*/ 1412025 h 7718425"/>
              <a:gd name="connsiteX501" fmla="*/ 2302077 w 24323676"/>
              <a:gd name="connsiteY501" fmla="*/ 1478795 h 7718425"/>
              <a:gd name="connsiteX502" fmla="*/ 2381375 w 24323676"/>
              <a:gd name="connsiteY502" fmla="*/ 1503060 h 7718425"/>
              <a:gd name="connsiteX503" fmla="*/ 2354401 w 24323676"/>
              <a:gd name="connsiteY503" fmla="*/ 1468169 h 7718425"/>
              <a:gd name="connsiteX504" fmla="*/ 2459039 w 24323676"/>
              <a:gd name="connsiteY504" fmla="*/ 1446918 h 7718425"/>
              <a:gd name="connsiteX505" fmla="*/ 2511363 w 24323676"/>
              <a:gd name="connsiteY505" fmla="*/ 1436292 h 7718425"/>
              <a:gd name="connsiteX506" fmla="*/ 2538339 w 24323676"/>
              <a:gd name="connsiteY506" fmla="*/ 1471185 h 7718425"/>
              <a:gd name="connsiteX507" fmla="*/ 2460672 w 24323676"/>
              <a:gd name="connsiteY507" fmla="*/ 1527327 h 7718425"/>
              <a:gd name="connsiteX508" fmla="*/ 2408355 w 24323676"/>
              <a:gd name="connsiteY508" fmla="*/ 1537953 h 7718425"/>
              <a:gd name="connsiteX509" fmla="*/ 2487651 w 24323676"/>
              <a:gd name="connsiteY509" fmla="*/ 1562220 h 7718425"/>
              <a:gd name="connsiteX510" fmla="*/ 2514630 w 24323676"/>
              <a:gd name="connsiteY510" fmla="*/ 1597111 h 7718425"/>
              <a:gd name="connsiteX511" fmla="*/ 2592295 w 24323676"/>
              <a:gd name="connsiteY511" fmla="*/ 1540968 h 7718425"/>
              <a:gd name="connsiteX512" fmla="*/ 2617639 w 24323676"/>
              <a:gd name="connsiteY512" fmla="*/ 1495450 h 7718425"/>
              <a:gd name="connsiteX513" fmla="*/ 2669963 w 24323676"/>
              <a:gd name="connsiteY513" fmla="*/ 1484824 h 7718425"/>
              <a:gd name="connsiteX514" fmla="*/ 2642983 w 24323676"/>
              <a:gd name="connsiteY514" fmla="*/ 1449932 h 7718425"/>
              <a:gd name="connsiteX515" fmla="*/ 2720648 w 24323676"/>
              <a:gd name="connsiteY515" fmla="*/ 1393789 h 7718425"/>
              <a:gd name="connsiteX516" fmla="*/ 2693670 w 24323676"/>
              <a:gd name="connsiteY516" fmla="*/ 1358898 h 7718425"/>
              <a:gd name="connsiteX517" fmla="*/ 2771334 w 24323676"/>
              <a:gd name="connsiteY517" fmla="*/ 1302754 h 7718425"/>
              <a:gd name="connsiteX518" fmla="*/ 2796682 w 24323676"/>
              <a:gd name="connsiteY518" fmla="*/ 1257236 h 7718425"/>
              <a:gd name="connsiteX519" fmla="*/ 2849002 w 24323676"/>
              <a:gd name="connsiteY519" fmla="*/ 1246611 h 7718425"/>
              <a:gd name="connsiteX520" fmla="*/ 2862314 w 24323676"/>
              <a:gd name="connsiteY520" fmla="*/ 1222700 h 7718425"/>
              <a:gd name="connsiteX521" fmla="*/ 2867118 w 24323676"/>
              <a:gd name="connsiteY521" fmla="*/ 1228912 h 7718425"/>
              <a:gd name="connsiteX522" fmla="*/ 2870488 w 24323676"/>
              <a:gd name="connsiteY522" fmla="*/ 1233271 h 7718425"/>
              <a:gd name="connsiteX523" fmla="*/ 2895834 w 24323676"/>
              <a:gd name="connsiteY523" fmla="*/ 1187752 h 7718425"/>
              <a:gd name="connsiteX524" fmla="*/ 3092921 w 24323676"/>
              <a:gd name="connsiteY524" fmla="*/ 1171068 h 7718425"/>
              <a:gd name="connsiteX525" fmla="*/ 3137114 w 24323676"/>
              <a:gd name="connsiteY525" fmla="*/ 1167326 h 7718425"/>
              <a:gd name="connsiteX526" fmla="*/ 3123486 w 24323676"/>
              <a:gd name="connsiteY526" fmla="*/ 1180774 h 7718425"/>
              <a:gd name="connsiteX527" fmla="*/ 3121382 w 24323676"/>
              <a:gd name="connsiteY527" fmla="*/ 1182849 h 7718425"/>
              <a:gd name="connsiteX528" fmla="*/ 3144030 w 24323676"/>
              <a:gd name="connsiteY528" fmla="*/ 1181651 h 7718425"/>
              <a:gd name="connsiteX529" fmla="*/ 3162930 w 24323676"/>
              <a:gd name="connsiteY529" fmla="*/ 1182858 h 7718425"/>
              <a:gd name="connsiteX530" fmla="*/ 3173283 w 24323676"/>
              <a:gd name="connsiteY530" fmla="*/ 1164262 h 7718425"/>
              <a:gd name="connsiteX531" fmla="*/ 3194126 w 24323676"/>
              <a:gd name="connsiteY531" fmla="*/ 1162500 h 7718425"/>
              <a:gd name="connsiteX532" fmla="*/ 3205294 w 24323676"/>
              <a:gd name="connsiteY532" fmla="*/ 1161554 h 7718425"/>
              <a:gd name="connsiteX533" fmla="*/ 3181042 w 24323676"/>
              <a:gd name="connsiteY533" fmla="*/ 1185485 h 7718425"/>
              <a:gd name="connsiteX534" fmla="*/ 3137587 w 24323676"/>
              <a:gd name="connsiteY534" fmla="*/ 1228375 h 7718425"/>
              <a:gd name="connsiteX535" fmla="*/ 3108160 w 24323676"/>
              <a:gd name="connsiteY535" fmla="*/ 1209433 h 7718425"/>
              <a:gd name="connsiteX536" fmla="*/ 3098510 w 24323676"/>
              <a:gd name="connsiteY536" fmla="*/ 1198366 h 7718425"/>
              <a:gd name="connsiteX537" fmla="*/ 3076006 w 24323676"/>
              <a:gd name="connsiteY537" fmla="*/ 1207449 h 7718425"/>
              <a:gd name="connsiteX538" fmla="*/ 3007600 w 24323676"/>
              <a:gd name="connsiteY538" fmla="*/ 1295143 h 7718425"/>
              <a:gd name="connsiteX539" fmla="*/ 3086899 w 24323676"/>
              <a:gd name="connsiteY539" fmla="*/ 1319410 h 7718425"/>
              <a:gd name="connsiteX540" fmla="*/ 3034579 w 24323676"/>
              <a:gd name="connsiteY540" fmla="*/ 1330035 h 7718425"/>
              <a:gd name="connsiteX541" fmla="*/ 3113874 w 24323676"/>
              <a:gd name="connsiteY541" fmla="*/ 1354300 h 7718425"/>
              <a:gd name="connsiteX542" fmla="*/ 3088530 w 24323676"/>
              <a:gd name="connsiteY542" fmla="*/ 1399818 h 7718425"/>
              <a:gd name="connsiteX543" fmla="*/ 3009235 w 24323676"/>
              <a:gd name="connsiteY543" fmla="*/ 1375553 h 7718425"/>
              <a:gd name="connsiteX544" fmla="*/ 2983890 w 24323676"/>
              <a:gd name="connsiteY544" fmla="*/ 1421070 h 7718425"/>
              <a:gd name="connsiteX545" fmla="*/ 3036210 w 24323676"/>
              <a:gd name="connsiteY545" fmla="*/ 1410444 h 7718425"/>
              <a:gd name="connsiteX546" fmla="*/ 2960178 w 24323676"/>
              <a:gd name="connsiteY546" fmla="*/ 1546998 h 7718425"/>
              <a:gd name="connsiteX547" fmla="*/ 2882513 w 24323676"/>
              <a:gd name="connsiteY547" fmla="*/ 1603141 h 7718425"/>
              <a:gd name="connsiteX548" fmla="*/ 2830193 w 24323676"/>
              <a:gd name="connsiteY548" fmla="*/ 1613767 h 7718425"/>
              <a:gd name="connsiteX549" fmla="*/ 2857167 w 24323676"/>
              <a:gd name="connsiteY549" fmla="*/ 1648657 h 7718425"/>
              <a:gd name="connsiteX550" fmla="*/ 2804847 w 24323676"/>
              <a:gd name="connsiteY550" fmla="*/ 1659283 h 7718425"/>
              <a:gd name="connsiteX551" fmla="*/ 2727179 w 24323676"/>
              <a:gd name="connsiteY551" fmla="*/ 1715426 h 7718425"/>
              <a:gd name="connsiteX552" fmla="*/ 2701835 w 24323676"/>
              <a:gd name="connsiteY552" fmla="*/ 1760944 h 7718425"/>
              <a:gd name="connsiteX553" fmla="*/ 2649515 w 24323676"/>
              <a:gd name="connsiteY553" fmla="*/ 1771569 h 7718425"/>
              <a:gd name="connsiteX554" fmla="*/ 2624168 w 24323676"/>
              <a:gd name="connsiteY554" fmla="*/ 1817086 h 7718425"/>
              <a:gd name="connsiteX555" fmla="*/ 2755789 w 24323676"/>
              <a:gd name="connsiteY555" fmla="*/ 1830726 h 7718425"/>
              <a:gd name="connsiteX556" fmla="*/ 2808113 w 24323676"/>
              <a:gd name="connsiteY556" fmla="*/ 1820101 h 7718425"/>
              <a:gd name="connsiteX557" fmla="*/ 2730446 w 24323676"/>
              <a:gd name="connsiteY557" fmla="*/ 1876245 h 7718425"/>
              <a:gd name="connsiteX558" fmla="*/ 2835090 w 24323676"/>
              <a:gd name="connsiteY558" fmla="*/ 1854993 h 7718425"/>
              <a:gd name="connsiteX559" fmla="*/ 2992057 w 24323676"/>
              <a:gd name="connsiteY559" fmla="*/ 1823117 h 7718425"/>
              <a:gd name="connsiteX560" fmla="*/ 3042741 w 24323676"/>
              <a:gd name="connsiteY560" fmla="*/ 1732081 h 7718425"/>
              <a:gd name="connsiteX561" fmla="*/ 3068085 w 24323676"/>
              <a:gd name="connsiteY561" fmla="*/ 1686564 h 7718425"/>
              <a:gd name="connsiteX562" fmla="*/ 3093427 w 24323676"/>
              <a:gd name="connsiteY562" fmla="*/ 1641046 h 7718425"/>
              <a:gd name="connsiteX563" fmla="*/ 3145751 w 24323676"/>
              <a:gd name="connsiteY563" fmla="*/ 1630420 h 7718425"/>
              <a:gd name="connsiteX564" fmla="*/ 3172726 w 24323676"/>
              <a:gd name="connsiteY564" fmla="*/ 1665313 h 7718425"/>
              <a:gd name="connsiteX565" fmla="*/ 3250395 w 24323676"/>
              <a:gd name="connsiteY565" fmla="*/ 1609167 h 7718425"/>
              <a:gd name="connsiteX566" fmla="*/ 3302716 w 24323676"/>
              <a:gd name="connsiteY566" fmla="*/ 1598542 h 7718425"/>
              <a:gd name="connsiteX567" fmla="*/ 3329693 w 24323676"/>
              <a:gd name="connsiteY567" fmla="*/ 1633435 h 7718425"/>
              <a:gd name="connsiteX568" fmla="*/ 3382017 w 24323676"/>
              <a:gd name="connsiteY568" fmla="*/ 1622810 h 7718425"/>
              <a:gd name="connsiteX569" fmla="*/ 3512002 w 24323676"/>
              <a:gd name="connsiteY569" fmla="*/ 1556039 h 7718425"/>
              <a:gd name="connsiteX570" fmla="*/ 3562691 w 24323676"/>
              <a:gd name="connsiteY570" fmla="*/ 1465006 h 7718425"/>
              <a:gd name="connsiteX571" fmla="*/ 3510368 w 24323676"/>
              <a:gd name="connsiteY571" fmla="*/ 1475631 h 7718425"/>
              <a:gd name="connsiteX572" fmla="*/ 3483392 w 24323676"/>
              <a:gd name="connsiteY572" fmla="*/ 1440741 h 7718425"/>
              <a:gd name="connsiteX573" fmla="*/ 3535715 w 24323676"/>
              <a:gd name="connsiteY573" fmla="*/ 1430114 h 7718425"/>
              <a:gd name="connsiteX574" fmla="*/ 3588036 w 24323676"/>
              <a:gd name="connsiteY574" fmla="*/ 1419489 h 7718425"/>
              <a:gd name="connsiteX575" fmla="*/ 3692679 w 24323676"/>
              <a:gd name="connsiteY575" fmla="*/ 1398236 h 7718425"/>
              <a:gd name="connsiteX576" fmla="*/ 3718023 w 24323676"/>
              <a:gd name="connsiteY576" fmla="*/ 1352718 h 7718425"/>
              <a:gd name="connsiteX577" fmla="*/ 3638726 w 24323676"/>
              <a:gd name="connsiteY577" fmla="*/ 1328454 h 7718425"/>
              <a:gd name="connsiteX578" fmla="*/ 3691047 w 24323676"/>
              <a:gd name="connsiteY578" fmla="*/ 1317828 h 7718425"/>
              <a:gd name="connsiteX579" fmla="*/ 3664069 w 24323676"/>
              <a:gd name="connsiteY579" fmla="*/ 1282936 h 7718425"/>
              <a:gd name="connsiteX580" fmla="*/ 3716390 w 24323676"/>
              <a:gd name="connsiteY580" fmla="*/ 1272310 h 7718425"/>
              <a:gd name="connsiteX581" fmla="*/ 3714758 w 24323676"/>
              <a:gd name="connsiteY581" fmla="*/ 1191900 h 7718425"/>
              <a:gd name="connsiteX582" fmla="*/ 3767078 w 24323676"/>
              <a:gd name="connsiteY582" fmla="*/ 1181275 h 7718425"/>
              <a:gd name="connsiteX583" fmla="*/ 3817767 w 24323676"/>
              <a:gd name="connsiteY583" fmla="*/ 1090240 h 7718425"/>
              <a:gd name="connsiteX584" fmla="*/ 3843111 w 24323676"/>
              <a:gd name="connsiteY584" fmla="*/ 1044722 h 7718425"/>
              <a:gd name="connsiteX585" fmla="*/ 3895431 w 24323676"/>
              <a:gd name="connsiteY585" fmla="*/ 1034096 h 7718425"/>
              <a:gd name="connsiteX586" fmla="*/ 3920776 w 24323676"/>
              <a:gd name="connsiteY586" fmla="*/ 988578 h 7718425"/>
              <a:gd name="connsiteX587" fmla="*/ 3868451 w 24323676"/>
              <a:gd name="connsiteY587" fmla="*/ 999204 h 7718425"/>
              <a:gd name="connsiteX588" fmla="*/ 3893799 w 24323676"/>
              <a:gd name="connsiteY588" fmla="*/ 953687 h 7718425"/>
              <a:gd name="connsiteX589" fmla="*/ 3919145 w 24323676"/>
              <a:gd name="connsiteY589" fmla="*/ 908169 h 7718425"/>
              <a:gd name="connsiteX590" fmla="*/ 4049130 w 24323676"/>
              <a:gd name="connsiteY590" fmla="*/ 841401 h 7718425"/>
              <a:gd name="connsiteX591" fmla="*/ 4022153 w 24323676"/>
              <a:gd name="connsiteY591" fmla="*/ 806509 h 7718425"/>
              <a:gd name="connsiteX592" fmla="*/ 4074477 w 24323676"/>
              <a:gd name="connsiteY592" fmla="*/ 795884 h 7718425"/>
              <a:gd name="connsiteX593" fmla="*/ 4099821 w 24323676"/>
              <a:gd name="connsiteY593" fmla="*/ 750366 h 7718425"/>
              <a:gd name="connsiteX594" fmla="*/ 4152142 w 24323676"/>
              <a:gd name="connsiteY594" fmla="*/ 739740 h 7718425"/>
              <a:gd name="connsiteX595" fmla="*/ 4282129 w 24323676"/>
              <a:gd name="connsiteY595" fmla="*/ 672970 h 7718425"/>
              <a:gd name="connsiteX596" fmla="*/ 4334449 w 24323676"/>
              <a:gd name="connsiteY596" fmla="*/ 662344 h 7718425"/>
              <a:gd name="connsiteX597" fmla="*/ 4359793 w 24323676"/>
              <a:gd name="connsiteY597" fmla="*/ 616829 h 7718425"/>
              <a:gd name="connsiteX598" fmla="*/ 4439095 w 24323676"/>
              <a:gd name="connsiteY598" fmla="*/ 641094 h 7718425"/>
              <a:gd name="connsiteX599" fmla="*/ 4413749 w 24323676"/>
              <a:gd name="connsiteY599" fmla="*/ 686613 h 7718425"/>
              <a:gd name="connsiteX600" fmla="*/ 4336081 w 24323676"/>
              <a:gd name="connsiteY600" fmla="*/ 742755 h 7718425"/>
              <a:gd name="connsiteX601" fmla="*/ 4256783 w 24323676"/>
              <a:gd name="connsiteY601" fmla="*/ 718491 h 7718425"/>
              <a:gd name="connsiteX602" fmla="*/ 4258417 w 24323676"/>
              <a:gd name="connsiteY602" fmla="*/ 798899 h 7718425"/>
              <a:gd name="connsiteX603" fmla="*/ 4233073 w 24323676"/>
              <a:gd name="connsiteY603" fmla="*/ 844415 h 7718425"/>
              <a:gd name="connsiteX604" fmla="*/ 4180751 w 24323676"/>
              <a:gd name="connsiteY604" fmla="*/ 855040 h 7718425"/>
              <a:gd name="connsiteX605" fmla="*/ 4155407 w 24323676"/>
              <a:gd name="connsiteY605" fmla="*/ 900558 h 7718425"/>
              <a:gd name="connsiteX606" fmla="*/ 4103083 w 24323676"/>
              <a:gd name="connsiteY606" fmla="*/ 911184 h 7718425"/>
              <a:gd name="connsiteX607" fmla="*/ 4077743 w 24323676"/>
              <a:gd name="connsiteY607" fmla="*/ 956701 h 7718425"/>
              <a:gd name="connsiteX608" fmla="*/ 4104719 w 24323676"/>
              <a:gd name="connsiteY608" fmla="*/ 991593 h 7718425"/>
              <a:gd name="connsiteX609" fmla="*/ 4025416 w 24323676"/>
              <a:gd name="connsiteY609" fmla="*/ 967326 h 7718425"/>
              <a:gd name="connsiteX610" fmla="*/ 4052394 w 24323676"/>
              <a:gd name="connsiteY610" fmla="*/ 1002219 h 7718425"/>
              <a:gd name="connsiteX611" fmla="*/ 4027054 w 24323676"/>
              <a:gd name="connsiteY611" fmla="*/ 1047737 h 7718425"/>
              <a:gd name="connsiteX612" fmla="*/ 4079374 w 24323676"/>
              <a:gd name="connsiteY612" fmla="*/ 1037111 h 7718425"/>
              <a:gd name="connsiteX613" fmla="*/ 4131697 w 24323676"/>
              <a:gd name="connsiteY613" fmla="*/ 1026485 h 7718425"/>
              <a:gd name="connsiteX614" fmla="*/ 4158674 w 24323676"/>
              <a:gd name="connsiteY614" fmla="*/ 1061376 h 7718425"/>
              <a:gd name="connsiteX615" fmla="*/ 4210995 w 24323676"/>
              <a:gd name="connsiteY615" fmla="*/ 1050751 h 7718425"/>
              <a:gd name="connsiteX616" fmla="*/ 4185650 w 24323676"/>
              <a:gd name="connsiteY616" fmla="*/ 1096269 h 7718425"/>
              <a:gd name="connsiteX617" fmla="*/ 4163579 w 24323676"/>
              <a:gd name="connsiteY617" fmla="*/ 1100753 h 7718425"/>
              <a:gd name="connsiteX618" fmla="*/ 4139866 w 24323676"/>
              <a:gd name="connsiteY618" fmla="*/ 1105567 h 7718425"/>
              <a:gd name="connsiteX619" fmla="*/ 4133330 w 24323676"/>
              <a:gd name="connsiteY619" fmla="*/ 1106895 h 7718425"/>
              <a:gd name="connsiteX620" fmla="*/ 4107983 w 24323676"/>
              <a:gd name="connsiteY620" fmla="*/ 1152411 h 7718425"/>
              <a:gd name="connsiteX621" fmla="*/ 4082639 w 24323676"/>
              <a:gd name="connsiteY621" fmla="*/ 1197929 h 7718425"/>
              <a:gd name="connsiteX622" fmla="*/ 4030319 w 24323676"/>
              <a:gd name="connsiteY622" fmla="*/ 1208555 h 7718425"/>
              <a:gd name="connsiteX623" fmla="*/ 4109616 w 24323676"/>
              <a:gd name="connsiteY623" fmla="*/ 1232822 h 7718425"/>
              <a:gd name="connsiteX624" fmla="*/ 4113407 w 24323676"/>
              <a:gd name="connsiteY624" fmla="*/ 1237728 h 7718425"/>
              <a:gd name="connsiteX625" fmla="*/ 4120996 w 24323676"/>
              <a:gd name="connsiteY625" fmla="*/ 1247542 h 7718425"/>
              <a:gd name="connsiteX626" fmla="*/ 4125213 w 24323676"/>
              <a:gd name="connsiteY626" fmla="*/ 1252994 h 7718425"/>
              <a:gd name="connsiteX627" fmla="*/ 4136592 w 24323676"/>
              <a:gd name="connsiteY627" fmla="*/ 1267713 h 7718425"/>
              <a:gd name="connsiteX628" fmla="*/ 4085902 w 24323676"/>
              <a:gd name="connsiteY628" fmla="*/ 1358748 h 7718425"/>
              <a:gd name="connsiteX629" fmla="*/ 4033585 w 24323676"/>
              <a:gd name="connsiteY629" fmla="*/ 1369374 h 7718425"/>
              <a:gd name="connsiteX630" fmla="*/ 4060562 w 24323676"/>
              <a:gd name="connsiteY630" fmla="*/ 1404264 h 7718425"/>
              <a:gd name="connsiteX631" fmla="*/ 4035217 w 24323676"/>
              <a:gd name="connsiteY631" fmla="*/ 1449782 h 7718425"/>
              <a:gd name="connsiteX632" fmla="*/ 3982894 w 24323676"/>
              <a:gd name="connsiteY632" fmla="*/ 1460408 h 7718425"/>
              <a:gd name="connsiteX633" fmla="*/ 3957550 w 24323676"/>
              <a:gd name="connsiteY633" fmla="*/ 1505926 h 7718425"/>
              <a:gd name="connsiteX634" fmla="*/ 3984527 w 24323676"/>
              <a:gd name="connsiteY634" fmla="*/ 1540817 h 7718425"/>
              <a:gd name="connsiteX635" fmla="*/ 3932207 w 24323676"/>
              <a:gd name="connsiteY635" fmla="*/ 1551443 h 7718425"/>
              <a:gd name="connsiteX636" fmla="*/ 3906867 w 24323676"/>
              <a:gd name="connsiteY636" fmla="*/ 1596960 h 7718425"/>
              <a:gd name="connsiteX637" fmla="*/ 3881519 w 24323676"/>
              <a:gd name="connsiteY637" fmla="*/ 1642478 h 7718425"/>
              <a:gd name="connsiteX638" fmla="*/ 3803851 w 24323676"/>
              <a:gd name="connsiteY638" fmla="*/ 1698621 h 7718425"/>
              <a:gd name="connsiteX639" fmla="*/ 3778506 w 24323676"/>
              <a:gd name="connsiteY639" fmla="*/ 1744139 h 7718425"/>
              <a:gd name="connsiteX640" fmla="*/ 3700842 w 24323676"/>
              <a:gd name="connsiteY640" fmla="*/ 1800282 h 7718425"/>
              <a:gd name="connsiteX641" fmla="*/ 3727818 w 24323676"/>
              <a:gd name="connsiteY641" fmla="*/ 1835173 h 7718425"/>
              <a:gd name="connsiteX642" fmla="*/ 3675498 w 24323676"/>
              <a:gd name="connsiteY642" fmla="*/ 1845799 h 7718425"/>
              <a:gd name="connsiteX643" fmla="*/ 3650154 w 24323676"/>
              <a:gd name="connsiteY643" fmla="*/ 1891316 h 7718425"/>
              <a:gd name="connsiteX644" fmla="*/ 3624808 w 24323676"/>
              <a:gd name="connsiteY644" fmla="*/ 1936834 h 7718425"/>
              <a:gd name="connsiteX645" fmla="*/ 3570854 w 24323676"/>
              <a:gd name="connsiteY645" fmla="*/ 1867051 h 7718425"/>
              <a:gd name="connsiteX646" fmla="*/ 3545510 w 24323676"/>
              <a:gd name="connsiteY646" fmla="*/ 1912568 h 7718425"/>
              <a:gd name="connsiteX647" fmla="*/ 3493190 w 24323676"/>
              <a:gd name="connsiteY647" fmla="*/ 1923193 h 7718425"/>
              <a:gd name="connsiteX648" fmla="*/ 3413890 w 24323676"/>
              <a:gd name="connsiteY648" fmla="*/ 1898929 h 7718425"/>
              <a:gd name="connsiteX649" fmla="*/ 3440866 w 24323676"/>
              <a:gd name="connsiteY649" fmla="*/ 1933820 h 7718425"/>
              <a:gd name="connsiteX650" fmla="*/ 3467842 w 24323676"/>
              <a:gd name="connsiteY650" fmla="*/ 1968711 h 7718425"/>
              <a:gd name="connsiteX651" fmla="*/ 3494823 w 24323676"/>
              <a:gd name="connsiteY651" fmla="*/ 2003604 h 7718425"/>
              <a:gd name="connsiteX652" fmla="*/ 3547143 w 24323676"/>
              <a:gd name="connsiteY652" fmla="*/ 1992979 h 7718425"/>
              <a:gd name="connsiteX653" fmla="*/ 3678767 w 24323676"/>
              <a:gd name="connsiteY653" fmla="*/ 2006618 h 7718425"/>
              <a:gd name="connsiteX654" fmla="*/ 3653419 w 24323676"/>
              <a:gd name="connsiteY654" fmla="*/ 2052136 h 7718425"/>
              <a:gd name="connsiteX655" fmla="*/ 3628076 w 24323676"/>
              <a:gd name="connsiteY655" fmla="*/ 2097653 h 7718425"/>
              <a:gd name="connsiteX656" fmla="*/ 3575755 w 24323676"/>
              <a:gd name="connsiteY656" fmla="*/ 2108280 h 7718425"/>
              <a:gd name="connsiteX657" fmla="*/ 3602734 w 24323676"/>
              <a:gd name="connsiteY657" fmla="*/ 2143171 h 7718425"/>
              <a:gd name="connsiteX658" fmla="*/ 3525066 w 24323676"/>
              <a:gd name="connsiteY658" fmla="*/ 2199312 h 7718425"/>
              <a:gd name="connsiteX659" fmla="*/ 3472742 w 24323676"/>
              <a:gd name="connsiteY659" fmla="*/ 2209939 h 7718425"/>
              <a:gd name="connsiteX660" fmla="*/ 3552042 w 24323676"/>
              <a:gd name="connsiteY660" fmla="*/ 2234205 h 7718425"/>
              <a:gd name="connsiteX661" fmla="*/ 3526698 w 24323676"/>
              <a:gd name="connsiteY661" fmla="*/ 2279722 h 7718425"/>
              <a:gd name="connsiteX662" fmla="*/ 3656686 w 24323676"/>
              <a:gd name="connsiteY662" fmla="*/ 2212953 h 7718425"/>
              <a:gd name="connsiteX663" fmla="*/ 3759697 w 24323676"/>
              <a:gd name="connsiteY663" fmla="*/ 2111293 h 7718425"/>
              <a:gd name="connsiteX664" fmla="*/ 3785038 w 24323676"/>
              <a:gd name="connsiteY664" fmla="*/ 2065776 h 7718425"/>
              <a:gd name="connsiteX665" fmla="*/ 3837362 w 24323676"/>
              <a:gd name="connsiteY665" fmla="*/ 2055151 h 7718425"/>
              <a:gd name="connsiteX666" fmla="*/ 3810382 w 24323676"/>
              <a:gd name="connsiteY666" fmla="*/ 2020258 h 7718425"/>
              <a:gd name="connsiteX667" fmla="*/ 3888048 w 24323676"/>
              <a:gd name="connsiteY667" fmla="*/ 1964115 h 7718425"/>
              <a:gd name="connsiteX668" fmla="*/ 3861072 w 24323676"/>
              <a:gd name="connsiteY668" fmla="*/ 1929223 h 7718425"/>
              <a:gd name="connsiteX669" fmla="*/ 3913395 w 24323676"/>
              <a:gd name="connsiteY669" fmla="*/ 1918598 h 7718425"/>
              <a:gd name="connsiteX670" fmla="*/ 3965715 w 24323676"/>
              <a:gd name="connsiteY670" fmla="*/ 1907971 h 7718425"/>
              <a:gd name="connsiteX671" fmla="*/ 3940371 w 24323676"/>
              <a:gd name="connsiteY671" fmla="*/ 1953489 h 7718425"/>
              <a:gd name="connsiteX672" fmla="*/ 3992695 w 24323676"/>
              <a:gd name="connsiteY672" fmla="*/ 1942863 h 7718425"/>
              <a:gd name="connsiteX673" fmla="*/ 4043379 w 24323676"/>
              <a:gd name="connsiteY673" fmla="*/ 1851829 h 7718425"/>
              <a:gd name="connsiteX674" fmla="*/ 4171734 w 24323676"/>
              <a:gd name="connsiteY674" fmla="*/ 1704649 h 7718425"/>
              <a:gd name="connsiteX675" fmla="*/ 4197081 w 24323676"/>
              <a:gd name="connsiteY675" fmla="*/ 1659134 h 7718425"/>
              <a:gd name="connsiteX676" fmla="*/ 4249403 w 24323676"/>
              <a:gd name="connsiteY676" fmla="*/ 1648508 h 7718425"/>
              <a:gd name="connsiteX677" fmla="*/ 4222427 w 24323676"/>
              <a:gd name="connsiteY677" fmla="*/ 1613616 h 7718425"/>
              <a:gd name="connsiteX678" fmla="*/ 4117781 w 24323676"/>
              <a:gd name="connsiteY678" fmla="*/ 1634866 h 7718425"/>
              <a:gd name="connsiteX679" fmla="*/ 4090804 w 24323676"/>
              <a:gd name="connsiteY679" fmla="*/ 1599976 h 7718425"/>
              <a:gd name="connsiteX680" fmla="*/ 4063828 w 24323676"/>
              <a:gd name="connsiteY680" fmla="*/ 1565084 h 7718425"/>
              <a:gd name="connsiteX681" fmla="*/ 4116147 w 24323676"/>
              <a:gd name="connsiteY681" fmla="*/ 1554458 h 7718425"/>
              <a:gd name="connsiteX682" fmla="*/ 4195448 w 24323676"/>
              <a:gd name="connsiteY682" fmla="*/ 1578725 h 7718425"/>
              <a:gd name="connsiteX683" fmla="*/ 4274743 w 24323676"/>
              <a:gd name="connsiteY683" fmla="*/ 1602990 h 7718425"/>
              <a:gd name="connsiteX684" fmla="*/ 4300091 w 24323676"/>
              <a:gd name="connsiteY684" fmla="*/ 1557474 h 7718425"/>
              <a:gd name="connsiteX685" fmla="*/ 4379387 w 24323676"/>
              <a:gd name="connsiteY685" fmla="*/ 1581739 h 7718425"/>
              <a:gd name="connsiteX686" fmla="*/ 4327067 w 24323676"/>
              <a:gd name="connsiteY686" fmla="*/ 1592364 h 7718425"/>
              <a:gd name="connsiteX687" fmla="*/ 4354047 w 24323676"/>
              <a:gd name="connsiteY687" fmla="*/ 1627257 h 7718425"/>
              <a:gd name="connsiteX688" fmla="*/ 4406366 w 24323676"/>
              <a:gd name="connsiteY688" fmla="*/ 1616631 h 7718425"/>
              <a:gd name="connsiteX689" fmla="*/ 4431711 w 24323676"/>
              <a:gd name="connsiteY689" fmla="*/ 1571113 h 7718425"/>
              <a:gd name="connsiteX690" fmla="*/ 4484031 w 24323676"/>
              <a:gd name="connsiteY690" fmla="*/ 1560488 h 7718425"/>
              <a:gd name="connsiteX691" fmla="*/ 4509379 w 24323676"/>
              <a:gd name="connsiteY691" fmla="*/ 1514970 h 7718425"/>
              <a:gd name="connsiteX692" fmla="*/ 4561695 w 24323676"/>
              <a:gd name="connsiteY692" fmla="*/ 1504345 h 7718425"/>
              <a:gd name="connsiteX693" fmla="*/ 4482400 w 24323676"/>
              <a:gd name="connsiteY693" fmla="*/ 1480078 h 7718425"/>
              <a:gd name="connsiteX694" fmla="*/ 4534719 w 24323676"/>
              <a:gd name="connsiteY694" fmla="*/ 1469453 h 7718425"/>
              <a:gd name="connsiteX695" fmla="*/ 4507740 w 24323676"/>
              <a:gd name="connsiteY695" fmla="*/ 1434560 h 7718425"/>
              <a:gd name="connsiteX696" fmla="*/ 4533087 w 24323676"/>
              <a:gd name="connsiteY696" fmla="*/ 1389043 h 7718425"/>
              <a:gd name="connsiteX697" fmla="*/ 4585409 w 24323676"/>
              <a:gd name="connsiteY697" fmla="*/ 1378418 h 7718425"/>
              <a:gd name="connsiteX698" fmla="*/ 4664707 w 24323676"/>
              <a:gd name="connsiteY698" fmla="*/ 1402683 h 7718425"/>
              <a:gd name="connsiteX699" fmla="*/ 4637731 w 24323676"/>
              <a:gd name="connsiteY699" fmla="*/ 1367792 h 7718425"/>
              <a:gd name="connsiteX700" fmla="*/ 4717029 w 24323676"/>
              <a:gd name="connsiteY700" fmla="*/ 1392057 h 7718425"/>
              <a:gd name="connsiteX701" fmla="*/ 4715393 w 24323676"/>
              <a:gd name="connsiteY701" fmla="*/ 1311649 h 7718425"/>
              <a:gd name="connsiteX702" fmla="*/ 4767717 w 24323676"/>
              <a:gd name="connsiteY702" fmla="*/ 1301021 h 7718425"/>
              <a:gd name="connsiteX703" fmla="*/ 4794695 w 24323676"/>
              <a:gd name="connsiteY703" fmla="*/ 1335914 h 7718425"/>
              <a:gd name="connsiteX704" fmla="*/ 4899336 w 24323676"/>
              <a:gd name="connsiteY704" fmla="*/ 1314663 h 7718425"/>
              <a:gd name="connsiteX705" fmla="*/ 4924683 w 24323676"/>
              <a:gd name="connsiteY705" fmla="*/ 1269144 h 7718425"/>
              <a:gd name="connsiteX706" fmla="*/ 4977003 w 24323676"/>
              <a:gd name="connsiteY706" fmla="*/ 1258519 h 7718425"/>
              <a:gd name="connsiteX707" fmla="*/ 5029323 w 24323676"/>
              <a:gd name="connsiteY707" fmla="*/ 1247893 h 7718425"/>
              <a:gd name="connsiteX708" fmla="*/ 5002347 w 24323676"/>
              <a:gd name="connsiteY708" fmla="*/ 1213003 h 7718425"/>
              <a:gd name="connsiteX709" fmla="*/ 5132335 w 24323676"/>
              <a:gd name="connsiteY709" fmla="*/ 1146234 h 7718425"/>
              <a:gd name="connsiteX710" fmla="*/ 5184657 w 24323676"/>
              <a:gd name="connsiteY710" fmla="*/ 1135609 h 7718425"/>
              <a:gd name="connsiteX711" fmla="*/ 5236981 w 24323676"/>
              <a:gd name="connsiteY711" fmla="*/ 1124982 h 7718425"/>
              <a:gd name="connsiteX712" fmla="*/ 5289301 w 24323676"/>
              <a:gd name="connsiteY712" fmla="*/ 1114357 h 7718425"/>
              <a:gd name="connsiteX713" fmla="*/ 5316279 w 24323676"/>
              <a:gd name="connsiteY713" fmla="*/ 1149248 h 7718425"/>
              <a:gd name="connsiteX714" fmla="*/ 5309735 w 24323676"/>
              <a:gd name="connsiteY714" fmla="*/ 1150577 h 7718425"/>
              <a:gd name="connsiteX715" fmla="*/ 5270495 w 24323676"/>
              <a:gd name="connsiteY715" fmla="*/ 1158545 h 7718425"/>
              <a:gd name="connsiteX716" fmla="*/ 5263956 w 24323676"/>
              <a:gd name="connsiteY716" fmla="*/ 1159873 h 7718425"/>
              <a:gd name="connsiteX717" fmla="*/ 5186287 w 24323676"/>
              <a:gd name="connsiteY717" fmla="*/ 1216017 h 7718425"/>
              <a:gd name="connsiteX718" fmla="*/ 5290931 w 24323676"/>
              <a:gd name="connsiteY718" fmla="*/ 1194765 h 7718425"/>
              <a:gd name="connsiteX719" fmla="*/ 5317911 w 24323676"/>
              <a:gd name="connsiteY719" fmla="*/ 1229658 h 7718425"/>
              <a:gd name="connsiteX720" fmla="*/ 5257413 w 24323676"/>
              <a:gd name="connsiteY720" fmla="*/ 1241942 h 7718425"/>
              <a:gd name="connsiteX721" fmla="*/ 5235339 w 24323676"/>
              <a:gd name="connsiteY721" fmla="*/ 1246426 h 7718425"/>
              <a:gd name="connsiteX722" fmla="*/ 5232884 w 24323676"/>
              <a:gd name="connsiteY722" fmla="*/ 1246924 h 7718425"/>
              <a:gd name="connsiteX723" fmla="*/ 5226344 w 24323676"/>
              <a:gd name="connsiteY723" fmla="*/ 1248252 h 7718425"/>
              <a:gd name="connsiteX724" fmla="*/ 5213263 w 24323676"/>
              <a:gd name="connsiteY724" fmla="*/ 1250910 h 7718425"/>
              <a:gd name="connsiteX725" fmla="*/ 5135601 w 24323676"/>
              <a:gd name="connsiteY725" fmla="*/ 1307051 h 7718425"/>
              <a:gd name="connsiteX726" fmla="*/ 5056303 w 24323676"/>
              <a:gd name="connsiteY726" fmla="*/ 1282786 h 7718425"/>
              <a:gd name="connsiteX727" fmla="*/ 5003981 w 24323676"/>
              <a:gd name="connsiteY727" fmla="*/ 1293412 h 7718425"/>
              <a:gd name="connsiteX728" fmla="*/ 5030955 w 24323676"/>
              <a:gd name="connsiteY728" fmla="*/ 1328303 h 7718425"/>
              <a:gd name="connsiteX729" fmla="*/ 4978637 w 24323676"/>
              <a:gd name="connsiteY729" fmla="*/ 1338929 h 7718425"/>
              <a:gd name="connsiteX730" fmla="*/ 5057934 w 24323676"/>
              <a:gd name="connsiteY730" fmla="*/ 1363196 h 7718425"/>
              <a:gd name="connsiteX731" fmla="*/ 5187923 w 24323676"/>
              <a:gd name="connsiteY731" fmla="*/ 1296425 h 7718425"/>
              <a:gd name="connsiteX732" fmla="*/ 5214898 w 24323676"/>
              <a:gd name="connsiteY732" fmla="*/ 1331317 h 7718425"/>
              <a:gd name="connsiteX733" fmla="*/ 5189555 w 24323676"/>
              <a:gd name="connsiteY733" fmla="*/ 1376836 h 7718425"/>
              <a:gd name="connsiteX734" fmla="*/ 5241879 w 24323676"/>
              <a:gd name="connsiteY734" fmla="*/ 1366209 h 7718425"/>
              <a:gd name="connsiteX735" fmla="*/ 5216533 w 24323676"/>
              <a:gd name="connsiteY735" fmla="*/ 1411728 h 7718425"/>
              <a:gd name="connsiteX736" fmla="*/ 5138867 w 24323676"/>
              <a:gd name="connsiteY736" fmla="*/ 1467870 h 7718425"/>
              <a:gd name="connsiteX737" fmla="*/ 5270483 w 24323676"/>
              <a:gd name="connsiteY737" fmla="*/ 1481509 h 7718425"/>
              <a:gd name="connsiteX738" fmla="*/ 5218163 w 24323676"/>
              <a:gd name="connsiteY738" fmla="*/ 1492135 h 7718425"/>
              <a:gd name="connsiteX739" fmla="*/ 5192819 w 24323676"/>
              <a:gd name="connsiteY739" fmla="*/ 1537653 h 7718425"/>
              <a:gd name="connsiteX740" fmla="*/ 5272119 w 24323676"/>
              <a:gd name="connsiteY740" fmla="*/ 1561920 h 7718425"/>
              <a:gd name="connsiteX741" fmla="*/ 5349787 w 24323676"/>
              <a:gd name="connsiteY741" fmla="*/ 1505776 h 7718425"/>
              <a:gd name="connsiteX742" fmla="*/ 5376763 w 24323676"/>
              <a:gd name="connsiteY742" fmla="*/ 1540667 h 7718425"/>
              <a:gd name="connsiteX743" fmla="*/ 5429081 w 24323676"/>
              <a:gd name="connsiteY743" fmla="*/ 1530041 h 7718425"/>
              <a:gd name="connsiteX744" fmla="*/ 5506751 w 24323676"/>
              <a:gd name="connsiteY744" fmla="*/ 1473899 h 7718425"/>
              <a:gd name="connsiteX745" fmla="*/ 5611393 w 24323676"/>
              <a:gd name="connsiteY745" fmla="*/ 1452647 h 7718425"/>
              <a:gd name="connsiteX746" fmla="*/ 5650227 w 24323676"/>
              <a:gd name="connsiteY746" fmla="*/ 1424576 h 7718425"/>
              <a:gd name="connsiteX747" fmla="*/ 5665883 w 24323676"/>
              <a:gd name="connsiteY747" fmla="*/ 1419378 h 7718425"/>
              <a:gd name="connsiteX748" fmla="*/ 5629505 w 24323676"/>
              <a:gd name="connsiteY748" fmla="*/ 1455277 h 7718425"/>
              <a:gd name="connsiteX749" fmla="*/ 5586045 w 24323676"/>
              <a:gd name="connsiteY749" fmla="*/ 1498165 h 7718425"/>
              <a:gd name="connsiteX750" fmla="*/ 5560703 w 24323676"/>
              <a:gd name="connsiteY750" fmla="*/ 1543682 h 7718425"/>
              <a:gd name="connsiteX751" fmla="*/ 5456058 w 24323676"/>
              <a:gd name="connsiteY751" fmla="*/ 1564934 h 7718425"/>
              <a:gd name="connsiteX752" fmla="*/ 5510011 w 24323676"/>
              <a:gd name="connsiteY752" fmla="*/ 1634717 h 7718425"/>
              <a:gd name="connsiteX753" fmla="*/ 5536992 w 24323676"/>
              <a:gd name="connsiteY753" fmla="*/ 1669609 h 7718425"/>
              <a:gd name="connsiteX754" fmla="*/ 5563967 w 24323676"/>
              <a:gd name="connsiteY754" fmla="*/ 1704502 h 7718425"/>
              <a:gd name="connsiteX755" fmla="*/ 5589315 w 24323676"/>
              <a:gd name="connsiteY755" fmla="*/ 1658984 h 7718425"/>
              <a:gd name="connsiteX756" fmla="*/ 5930221 w 24323676"/>
              <a:gd name="connsiteY756" fmla="*/ 1630122 h 7718425"/>
              <a:gd name="connsiteX757" fmla="*/ 5955565 w 24323676"/>
              <a:gd name="connsiteY757" fmla="*/ 1584603 h 7718425"/>
              <a:gd name="connsiteX758" fmla="*/ 6007887 w 24323676"/>
              <a:gd name="connsiteY758" fmla="*/ 1573978 h 7718425"/>
              <a:gd name="connsiteX759" fmla="*/ 6034863 w 24323676"/>
              <a:gd name="connsiteY759" fmla="*/ 1608870 h 7718425"/>
              <a:gd name="connsiteX760" fmla="*/ 5957197 w 24323676"/>
              <a:gd name="connsiteY760" fmla="*/ 1665014 h 7718425"/>
              <a:gd name="connsiteX761" fmla="*/ 6036491 w 24323676"/>
              <a:gd name="connsiteY761" fmla="*/ 1689278 h 7718425"/>
              <a:gd name="connsiteX762" fmla="*/ 5984173 w 24323676"/>
              <a:gd name="connsiteY762" fmla="*/ 1699904 h 7718425"/>
              <a:gd name="connsiteX763" fmla="*/ 6063471 w 24323676"/>
              <a:gd name="connsiteY763" fmla="*/ 1724169 h 7718425"/>
              <a:gd name="connsiteX764" fmla="*/ 6115793 w 24323676"/>
              <a:gd name="connsiteY764" fmla="*/ 1713545 h 7718425"/>
              <a:gd name="connsiteX765" fmla="*/ 6168115 w 24323676"/>
              <a:gd name="connsiteY765" fmla="*/ 1702918 h 7718425"/>
              <a:gd name="connsiteX766" fmla="*/ 6174657 w 24323676"/>
              <a:gd name="connsiteY766" fmla="*/ 1701589 h 7718425"/>
              <a:gd name="connsiteX767" fmla="*/ 6213896 w 24323676"/>
              <a:gd name="connsiteY767" fmla="*/ 1693621 h 7718425"/>
              <a:gd name="connsiteX768" fmla="*/ 6220437 w 24323676"/>
              <a:gd name="connsiteY768" fmla="*/ 1692293 h 7718425"/>
              <a:gd name="connsiteX769" fmla="*/ 6402743 w 24323676"/>
              <a:gd name="connsiteY769" fmla="*/ 1614898 h 7718425"/>
              <a:gd name="connsiteX770" fmla="*/ 6428091 w 24323676"/>
              <a:gd name="connsiteY770" fmla="*/ 1569382 h 7718425"/>
              <a:gd name="connsiteX771" fmla="*/ 6375769 w 24323676"/>
              <a:gd name="connsiteY771" fmla="*/ 1580008 h 7718425"/>
              <a:gd name="connsiteX772" fmla="*/ 6323449 w 24323676"/>
              <a:gd name="connsiteY772" fmla="*/ 1590633 h 7718425"/>
              <a:gd name="connsiteX773" fmla="*/ 6218803 w 24323676"/>
              <a:gd name="connsiteY773" fmla="*/ 1611884 h 7718425"/>
              <a:gd name="connsiteX774" fmla="*/ 6191826 w 24323676"/>
              <a:gd name="connsiteY774" fmla="*/ 1576994 h 7718425"/>
              <a:gd name="connsiteX775" fmla="*/ 6217171 w 24323676"/>
              <a:gd name="connsiteY775" fmla="*/ 1531476 h 7718425"/>
              <a:gd name="connsiteX776" fmla="*/ 6296470 w 24323676"/>
              <a:gd name="connsiteY776" fmla="*/ 1555741 h 7718425"/>
              <a:gd name="connsiteX777" fmla="*/ 6321813 w 24323676"/>
              <a:gd name="connsiteY777" fmla="*/ 1510224 h 7718425"/>
              <a:gd name="connsiteX778" fmla="*/ 6347159 w 24323676"/>
              <a:gd name="connsiteY778" fmla="*/ 1464706 h 7718425"/>
              <a:gd name="connsiteX779" fmla="*/ 6399483 w 24323676"/>
              <a:gd name="connsiteY779" fmla="*/ 1454080 h 7718425"/>
              <a:gd name="connsiteX780" fmla="*/ 6424823 w 24323676"/>
              <a:gd name="connsiteY780" fmla="*/ 1408563 h 7718425"/>
              <a:gd name="connsiteX781" fmla="*/ 6450168 w 24323676"/>
              <a:gd name="connsiteY781" fmla="*/ 1363045 h 7718425"/>
              <a:gd name="connsiteX782" fmla="*/ 6529467 w 24323676"/>
              <a:gd name="connsiteY782" fmla="*/ 1387312 h 7718425"/>
              <a:gd name="connsiteX783" fmla="*/ 6554811 w 24323676"/>
              <a:gd name="connsiteY783" fmla="*/ 1341793 h 7718425"/>
              <a:gd name="connsiteX784" fmla="*/ 6632473 w 24323676"/>
              <a:gd name="connsiteY784" fmla="*/ 1285649 h 7718425"/>
              <a:gd name="connsiteX785" fmla="*/ 6684799 w 24323676"/>
              <a:gd name="connsiteY785" fmla="*/ 1275024 h 7718425"/>
              <a:gd name="connsiteX786" fmla="*/ 6737119 w 24323676"/>
              <a:gd name="connsiteY786" fmla="*/ 1264400 h 7718425"/>
              <a:gd name="connsiteX787" fmla="*/ 6762467 w 24323676"/>
              <a:gd name="connsiteY787" fmla="*/ 1218881 h 7718425"/>
              <a:gd name="connsiteX788" fmla="*/ 6787804 w 24323676"/>
              <a:gd name="connsiteY788" fmla="*/ 1173363 h 7718425"/>
              <a:gd name="connsiteX789" fmla="*/ 6892451 w 24323676"/>
              <a:gd name="connsiteY789" fmla="*/ 1152112 h 7718425"/>
              <a:gd name="connsiteX790" fmla="*/ 6865473 w 24323676"/>
              <a:gd name="connsiteY790" fmla="*/ 1117222 h 7718425"/>
              <a:gd name="connsiteX791" fmla="*/ 6917797 w 24323676"/>
              <a:gd name="connsiteY791" fmla="*/ 1106595 h 7718425"/>
              <a:gd name="connsiteX792" fmla="*/ 6943139 w 24323676"/>
              <a:gd name="connsiteY792" fmla="*/ 1061079 h 7718425"/>
              <a:gd name="connsiteX793" fmla="*/ 7047781 w 24323676"/>
              <a:gd name="connsiteY793" fmla="*/ 1039828 h 7718425"/>
              <a:gd name="connsiteX794" fmla="*/ 7020807 w 24323676"/>
              <a:gd name="connsiteY794" fmla="*/ 1004936 h 7718425"/>
              <a:gd name="connsiteX795" fmla="*/ 7073127 w 24323676"/>
              <a:gd name="connsiteY795" fmla="*/ 994309 h 7718425"/>
              <a:gd name="connsiteX796" fmla="*/ 7125449 w 24323676"/>
              <a:gd name="connsiteY796" fmla="*/ 983684 h 7718425"/>
              <a:gd name="connsiteX797" fmla="*/ 7177769 w 24323676"/>
              <a:gd name="connsiteY797" fmla="*/ 973059 h 7718425"/>
              <a:gd name="connsiteX798" fmla="*/ 7230093 w 24323676"/>
              <a:gd name="connsiteY798" fmla="*/ 962432 h 7718425"/>
              <a:gd name="connsiteX799" fmla="*/ 7255433 w 24323676"/>
              <a:gd name="connsiteY799" fmla="*/ 916915 h 7718425"/>
              <a:gd name="connsiteX800" fmla="*/ 7334732 w 24323676"/>
              <a:gd name="connsiteY800" fmla="*/ 941182 h 7718425"/>
              <a:gd name="connsiteX801" fmla="*/ 7307755 w 24323676"/>
              <a:gd name="connsiteY801" fmla="*/ 906289 h 7718425"/>
              <a:gd name="connsiteX802" fmla="*/ 7360077 w 24323676"/>
              <a:gd name="connsiteY802" fmla="*/ 895664 h 7718425"/>
              <a:gd name="connsiteX803" fmla="*/ 7280777 w 24323676"/>
              <a:gd name="connsiteY803" fmla="*/ 871397 h 7718425"/>
              <a:gd name="connsiteX804" fmla="*/ 7385422 w 24323676"/>
              <a:gd name="connsiteY804" fmla="*/ 850144 h 7718425"/>
              <a:gd name="connsiteX805" fmla="*/ 7410764 w 24323676"/>
              <a:gd name="connsiteY805" fmla="*/ 804628 h 7718425"/>
              <a:gd name="connsiteX806" fmla="*/ 7463088 w 24323676"/>
              <a:gd name="connsiteY806" fmla="*/ 794002 h 7718425"/>
              <a:gd name="connsiteX807" fmla="*/ 7515410 w 24323676"/>
              <a:gd name="connsiteY807" fmla="*/ 783376 h 7718425"/>
              <a:gd name="connsiteX808" fmla="*/ 7540753 w 24323676"/>
              <a:gd name="connsiteY808" fmla="*/ 737859 h 7718425"/>
              <a:gd name="connsiteX809" fmla="*/ 7566097 w 24323676"/>
              <a:gd name="connsiteY809" fmla="*/ 692340 h 7718425"/>
              <a:gd name="connsiteX810" fmla="*/ 7645394 w 24323676"/>
              <a:gd name="connsiteY810" fmla="*/ 716608 h 7718425"/>
              <a:gd name="connsiteX811" fmla="*/ 7618421 w 24323676"/>
              <a:gd name="connsiteY811" fmla="*/ 681715 h 7718425"/>
              <a:gd name="connsiteX812" fmla="*/ 7643761 w 24323676"/>
              <a:gd name="connsiteY812" fmla="*/ 636199 h 7718425"/>
              <a:gd name="connsiteX813" fmla="*/ 7748408 w 24323676"/>
              <a:gd name="connsiteY813" fmla="*/ 614947 h 7718425"/>
              <a:gd name="connsiteX814" fmla="*/ 7773753 w 24323676"/>
              <a:gd name="connsiteY814" fmla="*/ 569430 h 7718425"/>
              <a:gd name="connsiteX815" fmla="*/ 7826073 w 24323676"/>
              <a:gd name="connsiteY815" fmla="*/ 558805 h 7718425"/>
              <a:gd name="connsiteX816" fmla="*/ 7878392 w 24323676"/>
              <a:gd name="connsiteY816" fmla="*/ 548179 h 7718425"/>
              <a:gd name="connsiteX817" fmla="*/ 7903738 w 24323676"/>
              <a:gd name="connsiteY817" fmla="*/ 502661 h 7718425"/>
              <a:gd name="connsiteX818" fmla="*/ 7983036 w 24323676"/>
              <a:gd name="connsiteY818" fmla="*/ 526928 h 7718425"/>
              <a:gd name="connsiteX819" fmla="*/ 7981404 w 24323676"/>
              <a:gd name="connsiteY819" fmla="*/ 446517 h 7718425"/>
              <a:gd name="connsiteX820" fmla="*/ 8008382 w 24323676"/>
              <a:gd name="connsiteY820" fmla="*/ 481409 h 7718425"/>
              <a:gd name="connsiteX821" fmla="*/ 8035357 w 24323676"/>
              <a:gd name="connsiteY821" fmla="*/ 516302 h 7718425"/>
              <a:gd name="connsiteX822" fmla="*/ 8087679 w 24323676"/>
              <a:gd name="connsiteY822" fmla="*/ 505676 h 7718425"/>
              <a:gd name="connsiteX823" fmla="*/ 8140001 w 24323676"/>
              <a:gd name="connsiteY823" fmla="*/ 495051 h 7718425"/>
              <a:gd name="connsiteX824" fmla="*/ 8060701 w 24323676"/>
              <a:gd name="connsiteY824" fmla="*/ 470783 h 7718425"/>
              <a:gd name="connsiteX825" fmla="*/ 8189055 w 24323676"/>
              <a:gd name="connsiteY825" fmla="*/ 323605 h 7718425"/>
              <a:gd name="connsiteX826" fmla="*/ 8293699 w 24323676"/>
              <a:gd name="connsiteY826" fmla="*/ 302354 h 7718425"/>
              <a:gd name="connsiteX827" fmla="*/ 8319043 w 24323676"/>
              <a:gd name="connsiteY827" fmla="*/ 256837 h 7718425"/>
              <a:gd name="connsiteX828" fmla="*/ 8398341 w 24323676"/>
              <a:gd name="connsiteY828" fmla="*/ 281102 h 7718425"/>
              <a:gd name="connsiteX829" fmla="*/ 8423685 w 24323676"/>
              <a:gd name="connsiteY829" fmla="*/ 235585 h 7718425"/>
              <a:gd name="connsiteX830" fmla="*/ 8528328 w 24323676"/>
              <a:gd name="connsiteY830" fmla="*/ 214334 h 7718425"/>
              <a:gd name="connsiteX831" fmla="*/ 8553674 w 24323676"/>
              <a:gd name="connsiteY831" fmla="*/ 168816 h 7718425"/>
              <a:gd name="connsiteX832" fmla="*/ 8605993 w 24323676"/>
              <a:gd name="connsiteY832" fmla="*/ 158190 h 7718425"/>
              <a:gd name="connsiteX833" fmla="*/ 8631339 w 24323676"/>
              <a:gd name="connsiteY833" fmla="*/ 112672 h 7718425"/>
              <a:gd name="connsiteX834" fmla="*/ 8709006 w 24323676"/>
              <a:gd name="connsiteY834" fmla="*/ 56529 h 7718425"/>
              <a:gd name="connsiteX835" fmla="*/ 8786669 w 24323676"/>
              <a:gd name="connsiteY835" fmla="*/ 386 h 7718425"/>
              <a:gd name="connsiteX836" fmla="*/ 8813645 w 24323676"/>
              <a:gd name="connsiteY836" fmla="*/ 35278 h 7718425"/>
              <a:gd name="connsiteX837" fmla="*/ 8840624 w 24323676"/>
              <a:gd name="connsiteY837" fmla="*/ 70170 h 7718425"/>
              <a:gd name="connsiteX838" fmla="*/ 8945269 w 24323676"/>
              <a:gd name="connsiteY838" fmla="*/ 48919 h 7718425"/>
              <a:gd name="connsiteX839" fmla="*/ 8972243 w 24323676"/>
              <a:gd name="connsiteY839" fmla="*/ 83810 h 7718425"/>
              <a:gd name="connsiteX840" fmla="*/ 8946902 w 24323676"/>
              <a:gd name="connsiteY840" fmla="*/ 129328 h 7718425"/>
              <a:gd name="connsiteX841" fmla="*/ 8921557 w 24323676"/>
              <a:gd name="connsiteY841" fmla="*/ 174845 h 7718425"/>
              <a:gd name="connsiteX842" fmla="*/ 8948535 w 24323676"/>
              <a:gd name="connsiteY842" fmla="*/ 209737 h 7718425"/>
              <a:gd name="connsiteX843" fmla="*/ 8975511 w 24323676"/>
              <a:gd name="connsiteY843" fmla="*/ 244630 h 7718425"/>
              <a:gd name="connsiteX844" fmla="*/ 8870870 w 24323676"/>
              <a:gd name="connsiteY844" fmla="*/ 265881 h 7718425"/>
              <a:gd name="connsiteX845" fmla="*/ 8950163 w 24323676"/>
              <a:gd name="connsiteY845" fmla="*/ 290147 h 7718425"/>
              <a:gd name="connsiteX846" fmla="*/ 9029464 w 24323676"/>
              <a:gd name="connsiteY846" fmla="*/ 314413 h 7718425"/>
              <a:gd name="connsiteX847" fmla="*/ 9120211 w 24323676"/>
              <a:gd name="connsiteY847" fmla="*/ 295984 h 7718425"/>
              <a:gd name="connsiteX848" fmla="*/ 9134109 w 24323676"/>
              <a:gd name="connsiteY848" fmla="*/ 293162 h 7718425"/>
              <a:gd name="connsiteX849" fmla="*/ 9238750 w 24323676"/>
              <a:gd name="connsiteY849" fmla="*/ 271910 h 7718425"/>
              <a:gd name="connsiteX850" fmla="*/ 9265726 w 24323676"/>
              <a:gd name="connsiteY850" fmla="*/ 306801 h 7718425"/>
              <a:gd name="connsiteX851" fmla="*/ 9240383 w 24323676"/>
              <a:gd name="connsiteY851" fmla="*/ 352318 h 7718425"/>
              <a:gd name="connsiteX852" fmla="*/ 9318051 w 24323676"/>
              <a:gd name="connsiteY852" fmla="*/ 296177 h 7718425"/>
              <a:gd name="connsiteX853" fmla="*/ 9448035 w 24323676"/>
              <a:gd name="connsiteY853" fmla="*/ 229408 h 7718425"/>
              <a:gd name="connsiteX854" fmla="*/ 9473381 w 24323676"/>
              <a:gd name="connsiteY854" fmla="*/ 183890 h 7718425"/>
              <a:gd name="connsiteX855" fmla="*/ 9525704 w 24323676"/>
              <a:gd name="connsiteY855" fmla="*/ 173263 h 7718425"/>
              <a:gd name="connsiteX856" fmla="*/ 9552681 w 24323676"/>
              <a:gd name="connsiteY856" fmla="*/ 208156 h 7718425"/>
              <a:gd name="connsiteX857" fmla="*/ 9605003 w 24323676"/>
              <a:gd name="connsiteY857" fmla="*/ 197530 h 7718425"/>
              <a:gd name="connsiteX858" fmla="*/ 9684298 w 24323676"/>
              <a:gd name="connsiteY858" fmla="*/ 221795 h 7718425"/>
              <a:gd name="connsiteX859" fmla="*/ 9658955 w 24323676"/>
              <a:gd name="connsiteY859" fmla="*/ 267312 h 7718425"/>
              <a:gd name="connsiteX860" fmla="*/ 9554314 w 24323676"/>
              <a:gd name="connsiteY860" fmla="*/ 288563 h 7718425"/>
              <a:gd name="connsiteX861" fmla="*/ 9528966 w 24323676"/>
              <a:gd name="connsiteY861" fmla="*/ 334081 h 7718425"/>
              <a:gd name="connsiteX862" fmla="*/ 9476646 w 24323676"/>
              <a:gd name="connsiteY862" fmla="*/ 344706 h 7718425"/>
              <a:gd name="connsiteX863" fmla="*/ 9424322 w 24323676"/>
              <a:gd name="connsiteY863" fmla="*/ 355332 h 7718425"/>
              <a:gd name="connsiteX864" fmla="*/ 9398981 w 24323676"/>
              <a:gd name="connsiteY864" fmla="*/ 400850 h 7718425"/>
              <a:gd name="connsiteX865" fmla="*/ 9451301 w 24323676"/>
              <a:gd name="connsiteY865" fmla="*/ 390224 h 7718425"/>
              <a:gd name="connsiteX866" fmla="*/ 9530599 w 24323676"/>
              <a:gd name="connsiteY866" fmla="*/ 414490 h 7718425"/>
              <a:gd name="connsiteX867" fmla="*/ 9478279 w 24323676"/>
              <a:gd name="connsiteY867" fmla="*/ 425116 h 7718425"/>
              <a:gd name="connsiteX868" fmla="*/ 9557577 w 24323676"/>
              <a:gd name="connsiteY868" fmla="*/ 449382 h 7718425"/>
              <a:gd name="connsiteX869" fmla="*/ 9452933 w 24323676"/>
              <a:gd name="connsiteY869" fmla="*/ 470634 h 7718425"/>
              <a:gd name="connsiteX870" fmla="*/ 9427590 w 24323676"/>
              <a:gd name="connsiteY870" fmla="*/ 516151 h 7718425"/>
              <a:gd name="connsiteX871" fmla="*/ 9559207 w 24323676"/>
              <a:gd name="connsiteY871" fmla="*/ 529793 h 7718425"/>
              <a:gd name="connsiteX872" fmla="*/ 9638510 w 24323676"/>
              <a:gd name="connsiteY872" fmla="*/ 554057 h 7718425"/>
              <a:gd name="connsiteX873" fmla="*/ 9663851 w 24323676"/>
              <a:gd name="connsiteY873" fmla="*/ 508540 h 7718425"/>
              <a:gd name="connsiteX874" fmla="*/ 9716175 w 24323676"/>
              <a:gd name="connsiteY874" fmla="*/ 497914 h 7718425"/>
              <a:gd name="connsiteX875" fmla="*/ 9768499 w 24323676"/>
              <a:gd name="connsiteY875" fmla="*/ 487288 h 7718425"/>
              <a:gd name="connsiteX876" fmla="*/ 9795475 w 24323676"/>
              <a:gd name="connsiteY876" fmla="*/ 522181 h 7718425"/>
              <a:gd name="connsiteX877" fmla="*/ 9743151 w 24323676"/>
              <a:gd name="connsiteY877" fmla="*/ 532806 h 7718425"/>
              <a:gd name="connsiteX878" fmla="*/ 9717808 w 24323676"/>
              <a:gd name="connsiteY878" fmla="*/ 578322 h 7718425"/>
              <a:gd name="connsiteX879" fmla="*/ 9770129 w 24323676"/>
              <a:gd name="connsiteY879" fmla="*/ 567697 h 7718425"/>
              <a:gd name="connsiteX880" fmla="*/ 9822873 w 24323676"/>
              <a:gd name="connsiteY880" fmla="*/ 557616 h 7718425"/>
              <a:gd name="connsiteX881" fmla="*/ 9822451 w 24323676"/>
              <a:gd name="connsiteY881" fmla="*/ 557071 h 7718425"/>
              <a:gd name="connsiteX882" fmla="*/ 9824651 w 24323676"/>
              <a:gd name="connsiteY882" fmla="*/ 557745 h 7718425"/>
              <a:gd name="connsiteX883" fmla="*/ 9838902 w 24323676"/>
              <a:gd name="connsiteY883" fmla="*/ 558777 h 7718425"/>
              <a:gd name="connsiteX884" fmla="*/ 9839339 w 24323676"/>
              <a:gd name="connsiteY884" fmla="*/ 562239 h 7718425"/>
              <a:gd name="connsiteX885" fmla="*/ 9868294 w 24323676"/>
              <a:gd name="connsiteY885" fmla="*/ 571100 h 7718425"/>
              <a:gd name="connsiteX886" fmla="*/ 9901749 w 24323676"/>
              <a:gd name="connsiteY886" fmla="*/ 581337 h 7718425"/>
              <a:gd name="connsiteX887" fmla="*/ 10006393 w 24323676"/>
              <a:gd name="connsiteY887" fmla="*/ 560086 h 7718425"/>
              <a:gd name="connsiteX888" fmla="*/ 9927093 w 24323676"/>
              <a:gd name="connsiteY888" fmla="*/ 535819 h 7718425"/>
              <a:gd name="connsiteX889" fmla="*/ 9979415 w 24323676"/>
              <a:gd name="connsiteY889" fmla="*/ 525194 h 7718425"/>
              <a:gd name="connsiteX890" fmla="*/ 10031734 w 24323676"/>
              <a:gd name="connsiteY890" fmla="*/ 514569 h 7718425"/>
              <a:gd name="connsiteX891" fmla="*/ 10057079 w 24323676"/>
              <a:gd name="connsiteY891" fmla="*/ 469054 h 7718425"/>
              <a:gd name="connsiteX892" fmla="*/ 10266369 w 24323676"/>
              <a:gd name="connsiteY892" fmla="*/ 426549 h 7718425"/>
              <a:gd name="connsiteX893" fmla="*/ 10239390 w 24323676"/>
              <a:gd name="connsiteY893" fmla="*/ 391657 h 7718425"/>
              <a:gd name="connsiteX894" fmla="*/ 10291710 w 24323676"/>
              <a:gd name="connsiteY894" fmla="*/ 381031 h 7718425"/>
              <a:gd name="connsiteX895" fmla="*/ 10396353 w 24323676"/>
              <a:gd name="connsiteY895" fmla="*/ 359780 h 7718425"/>
              <a:gd name="connsiteX896" fmla="*/ 10474021 w 24323676"/>
              <a:gd name="connsiteY896" fmla="*/ 303637 h 7718425"/>
              <a:gd name="connsiteX897" fmla="*/ 10553319 w 24323676"/>
              <a:gd name="connsiteY897" fmla="*/ 327902 h 7718425"/>
              <a:gd name="connsiteX898" fmla="*/ 10605640 w 24323676"/>
              <a:gd name="connsiteY898" fmla="*/ 317277 h 7718425"/>
              <a:gd name="connsiteX899" fmla="*/ 10735625 w 24323676"/>
              <a:gd name="connsiteY899" fmla="*/ 250508 h 7718425"/>
              <a:gd name="connsiteX900" fmla="*/ 10630986 w 24323676"/>
              <a:gd name="connsiteY900" fmla="*/ 271760 h 7718425"/>
              <a:gd name="connsiteX901" fmla="*/ 10629351 w 24323676"/>
              <a:gd name="connsiteY901" fmla="*/ 191350 h 7718425"/>
              <a:gd name="connsiteX902" fmla="*/ 10707018 w 24323676"/>
              <a:gd name="connsiteY902" fmla="*/ 135206 h 7718425"/>
              <a:gd name="connsiteX903" fmla="*/ 10680041 w 24323676"/>
              <a:gd name="connsiteY903" fmla="*/ 100313 h 7718425"/>
              <a:gd name="connsiteX904" fmla="*/ 10732357 w 24323676"/>
              <a:gd name="connsiteY904" fmla="*/ 89688 h 7718425"/>
              <a:gd name="connsiteX905" fmla="*/ 10784681 w 24323676"/>
              <a:gd name="connsiteY905" fmla="*/ 79064 h 7718425"/>
              <a:gd name="connsiteX906" fmla="*/ 10705383 w 24323676"/>
              <a:gd name="connsiteY906" fmla="*/ 54798 h 7718425"/>
              <a:gd name="connsiteX907" fmla="*/ 10674190 w 24323676"/>
              <a:gd name="connsiteY907" fmla="*/ 14456 h 771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Lst>
            <a:rect l="l" t="t" r="r" b="b"/>
            <a:pathLst>
              <a:path w="24323676" h="7718425">
                <a:moveTo>
                  <a:pt x="3705743" y="2041510"/>
                </a:moveTo>
                <a:cubicBezTo>
                  <a:pt x="3680397" y="2087027"/>
                  <a:pt x="3680397" y="2087027"/>
                  <a:pt x="3680397" y="2087027"/>
                </a:cubicBezTo>
                <a:cubicBezTo>
                  <a:pt x="3666909" y="2069581"/>
                  <a:pt x="3658478" y="2058677"/>
                  <a:pt x="3653419" y="2052136"/>
                </a:cubicBezTo>
                <a:cubicBezTo>
                  <a:pt x="3705743" y="2041510"/>
                  <a:pt x="3705743" y="2041510"/>
                  <a:pt x="3705743" y="2041510"/>
                </a:cubicBezTo>
                <a:close/>
                <a:moveTo>
                  <a:pt x="1012258" y="1570279"/>
                </a:moveTo>
                <a:cubicBezTo>
                  <a:pt x="986916" y="1615797"/>
                  <a:pt x="986916" y="1615797"/>
                  <a:pt x="986916" y="1615797"/>
                </a:cubicBezTo>
                <a:cubicBezTo>
                  <a:pt x="973428" y="1598352"/>
                  <a:pt x="964998" y="1587448"/>
                  <a:pt x="959940" y="1580904"/>
                </a:cubicBezTo>
                <a:cubicBezTo>
                  <a:pt x="1012258" y="1570279"/>
                  <a:pt x="1012258" y="1570279"/>
                  <a:pt x="1012258" y="1570279"/>
                </a:cubicBezTo>
                <a:close/>
                <a:moveTo>
                  <a:pt x="5717669" y="1511805"/>
                </a:moveTo>
                <a:cubicBezTo>
                  <a:pt x="5796967" y="1536071"/>
                  <a:pt x="5744647" y="1546697"/>
                  <a:pt x="5796967" y="1536071"/>
                </a:cubicBezTo>
                <a:cubicBezTo>
                  <a:pt x="5719300" y="1592215"/>
                  <a:pt x="5744647" y="1546697"/>
                  <a:pt x="5744647" y="1546697"/>
                </a:cubicBezTo>
                <a:cubicBezTo>
                  <a:pt x="5535359" y="1589201"/>
                  <a:pt x="5692325" y="1557323"/>
                  <a:pt x="5719300" y="1592215"/>
                </a:cubicBezTo>
                <a:cubicBezTo>
                  <a:pt x="5640001" y="1567949"/>
                  <a:pt x="5535359" y="1589201"/>
                  <a:pt x="5562335" y="1624091"/>
                </a:cubicBezTo>
                <a:cubicBezTo>
                  <a:pt x="5510011" y="1634717"/>
                  <a:pt x="5510011" y="1634717"/>
                  <a:pt x="5510011" y="1634717"/>
                </a:cubicBezTo>
                <a:cubicBezTo>
                  <a:pt x="5535359" y="1589201"/>
                  <a:pt x="5535359" y="1589201"/>
                  <a:pt x="5535359" y="1589201"/>
                </a:cubicBezTo>
                <a:cubicBezTo>
                  <a:pt x="5640001" y="1567949"/>
                  <a:pt x="5640001" y="1567949"/>
                  <a:pt x="5640001" y="1567949"/>
                </a:cubicBezTo>
                <a:cubicBezTo>
                  <a:pt x="5586045" y="1498165"/>
                  <a:pt x="5692325" y="1557323"/>
                  <a:pt x="5665347" y="1522431"/>
                </a:cubicBezTo>
                <a:cubicBezTo>
                  <a:pt x="5717669" y="1511805"/>
                  <a:pt x="5717669" y="1511805"/>
                  <a:pt x="5717669" y="1511805"/>
                </a:cubicBezTo>
                <a:close/>
                <a:moveTo>
                  <a:pt x="2563683" y="1425667"/>
                </a:moveTo>
                <a:cubicBezTo>
                  <a:pt x="2590663" y="1460557"/>
                  <a:pt x="2563683" y="1425667"/>
                  <a:pt x="2511363" y="1436292"/>
                </a:cubicBezTo>
                <a:cubicBezTo>
                  <a:pt x="2563683" y="1425667"/>
                  <a:pt x="2563683" y="1425667"/>
                  <a:pt x="2563683" y="1425667"/>
                </a:cubicBezTo>
                <a:close/>
                <a:moveTo>
                  <a:pt x="5689057" y="1396503"/>
                </a:moveTo>
                <a:cubicBezTo>
                  <a:pt x="5682721" y="1407883"/>
                  <a:pt x="5676283" y="1414238"/>
                  <a:pt x="5669794" y="1418078"/>
                </a:cubicBezTo>
                <a:lnTo>
                  <a:pt x="5665883" y="1419378"/>
                </a:lnTo>
                <a:close/>
                <a:moveTo>
                  <a:pt x="87147" y="1354453"/>
                </a:moveTo>
                <a:lnTo>
                  <a:pt x="89774" y="1357850"/>
                </a:lnTo>
                <a:cubicBezTo>
                  <a:pt x="93144" y="1362212"/>
                  <a:pt x="93144" y="1362212"/>
                  <a:pt x="93144" y="1362212"/>
                </a:cubicBezTo>
                <a:cubicBezTo>
                  <a:pt x="40826" y="1372836"/>
                  <a:pt x="40826" y="1372836"/>
                  <a:pt x="40826" y="1372836"/>
                </a:cubicBezTo>
                <a:lnTo>
                  <a:pt x="36788" y="1356852"/>
                </a:lnTo>
                <a:lnTo>
                  <a:pt x="45858" y="1357792"/>
                </a:lnTo>
                <a:cubicBezTo>
                  <a:pt x="62314" y="1359498"/>
                  <a:pt x="62314" y="1359498"/>
                  <a:pt x="62314" y="1359498"/>
                </a:cubicBezTo>
                <a:lnTo>
                  <a:pt x="75514" y="1356816"/>
                </a:lnTo>
                <a:close/>
                <a:moveTo>
                  <a:pt x="2591399" y="1209210"/>
                </a:moveTo>
                <a:lnTo>
                  <a:pt x="2588930" y="1213640"/>
                </a:lnTo>
                <a:cubicBezTo>
                  <a:pt x="2585763" y="1219330"/>
                  <a:pt x="2585763" y="1219330"/>
                  <a:pt x="2585763" y="1219330"/>
                </a:cubicBezTo>
                <a:lnTo>
                  <a:pt x="2572555" y="1222011"/>
                </a:lnTo>
                <a:lnTo>
                  <a:pt x="2564841" y="1219649"/>
                </a:lnTo>
                <a:cubicBezTo>
                  <a:pt x="2554926" y="1216617"/>
                  <a:pt x="2554926" y="1216617"/>
                  <a:pt x="2554926" y="1216617"/>
                </a:cubicBezTo>
                <a:close/>
                <a:moveTo>
                  <a:pt x="2822535" y="1171245"/>
                </a:moveTo>
                <a:lnTo>
                  <a:pt x="2832128" y="1183660"/>
                </a:lnTo>
                <a:lnTo>
                  <a:pt x="2836703" y="1189573"/>
                </a:lnTo>
                <a:lnTo>
                  <a:pt x="2828502" y="1187065"/>
                </a:lnTo>
                <a:cubicBezTo>
                  <a:pt x="2795048" y="1176828"/>
                  <a:pt x="2795048" y="1176828"/>
                  <a:pt x="2795048" y="1176828"/>
                </a:cubicBezTo>
                <a:close/>
                <a:moveTo>
                  <a:pt x="3024189" y="1040577"/>
                </a:moveTo>
                <a:cubicBezTo>
                  <a:pt x="3103486" y="1064842"/>
                  <a:pt x="3051165" y="1075467"/>
                  <a:pt x="3103486" y="1064842"/>
                </a:cubicBezTo>
                <a:cubicBezTo>
                  <a:pt x="3025818" y="1120985"/>
                  <a:pt x="3051165" y="1075467"/>
                  <a:pt x="3051165" y="1075467"/>
                </a:cubicBezTo>
                <a:cubicBezTo>
                  <a:pt x="2841882" y="1117972"/>
                  <a:pt x="2998846" y="1086094"/>
                  <a:pt x="3025818" y="1120985"/>
                </a:cubicBezTo>
                <a:cubicBezTo>
                  <a:pt x="2986170" y="1108852"/>
                  <a:pt x="2940186" y="1108098"/>
                  <a:pt x="2907487" y="1114739"/>
                </a:cubicBezTo>
                <a:lnTo>
                  <a:pt x="2877590" y="1126988"/>
                </a:lnTo>
                <a:lnTo>
                  <a:pt x="2876086" y="1125045"/>
                </a:lnTo>
                <a:cubicBezTo>
                  <a:pt x="2872715" y="1120683"/>
                  <a:pt x="2872715" y="1120683"/>
                  <a:pt x="2872715" y="1120683"/>
                </a:cubicBezTo>
                <a:cubicBezTo>
                  <a:pt x="2925035" y="1110058"/>
                  <a:pt x="2925035" y="1110058"/>
                  <a:pt x="2925035" y="1110058"/>
                </a:cubicBezTo>
                <a:lnTo>
                  <a:pt x="2930671" y="1099939"/>
                </a:lnTo>
                <a:lnTo>
                  <a:pt x="2933442" y="1099376"/>
                </a:lnTo>
                <a:cubicBezTo>
                  <a:pt x="2946522" y="1096719"/>
                  <a:pt x="2946522" y="1096719"/>
                  <a:pt x="2946522" y="1096719"/>
                </a:cubicBezTo>
                <a:lnTo>
                  <a:pt x="2938971" y="1085038"/>
                </a:lnTo>
                <a:lnTo>
                  <a:pt x="2939686" y="1083743"/>
                </a:lnTo>
                <a:cubicBezTo>
                  <a:pt x="2950380" y="1064543"/>
                  <a:pt x="2950380" y="1064543"/>
                  <a:pt x="2950380" y="1064543"/>
                </a:cubicBezTo>
                <a:lnTo>
                  <a:pt x="2961889" y="1062205"/>
                </a:lnTo>
                <a:lnTo>
                  <a:pt x="2971701" y="1063221"/>
                </a:lnTo>
                <a:cubicBezTo>
                  <a:pt x="2974362" y="1062994"/>
                  <a:pt x="2976090" y="1062173"/>
                  <a:pt x="2976311" y="1060314"/>
                </a:cubicBezTo>
                <a:lnTo>
                  <a:pt x="2975850" y="1059370"/>
                </a:lnTo>
                <a:lnTo>
                  <a:pt x="2996160" y="1055244"/>
                </a:lnTo>
                <a:cubicBezTo>
                  <a:pt x="3002703" y="1053915"/>
                  <a:pt x="3002703" y="1053915"/>
                  <a:pt x="3002703" y="1053915"/>
                </a:cubicBezTo>
                <a:lnTo>
                  <a:pt x="2996702" y="1046159"/>
                </a:lnTo>
                <a:lnTo>
                  <a:pt x="3017649" y="1041903"/>
                </a:lnTo>
                <a:cubicBezTo>
                  <a:pt x="3024189" y="1040577"/>
                  <a:pt x="3024189" y="1040577"/>
                  <a:pt x="3024189" y="1040577"/>
                </a:cubicBezTo>
                <a:close/>
                <a:moveTo>
                  <a:pt x="5471609" y="1036963"/>
                </a:moveTo>
                <a:cubicBezTo>
                  <a:pt x="5498584" y="1071853"/>
                  <a:pt x="5498584" y="1071853"/>
                  <a:pt x="5498584" y="1071853"/>
                </a:cubicBezTo>
                <a:cubicBezTo>
                  <a:pt x="5498584" y="1071853"/>
                  <a:pt x="5577881" y="1096118"/>
                  <a:pt x="5525561" y="1106746"/>
                </a:cubicBezTo>
                <a:cubicBezTo>
                  <a:pt x="5473239" y="1117372"/>
                  <a:pt x="5420919" y="1127996"/>
                  <a:pt x="5368599" y="1138621"/>
                </a:cubicBezTo>
                <a:cubicBezTo>
                  <a:pt x="5289301" y="1114357"/>
                  <a:pt x="5289301" y="1114357"/>
                  <a:pt x="5289301" y="1114357"/>
                </a:cubicBezTo>
                <a:cubicBezTo>
                  <a:pt x="5314647" y="1068840"/>
                  <a:pt x="5314647" y="1068840"/>
                  <a:pt x="5314647" y="1068840"/>
                </a:cubicBezTo>
                <a:cubicBezTo>
                  <a:pt x="5393943" y="1093104"/>
                  <a:pt x="5393943" y="1093104"/>
                  <a:pt x="5393943" y="1093104"/>
                </a:cubicBezTo>
                <a:cubicBezTo>
                  <a:pt x="5419287" y="1047589"/>
                  <a:pt x="5471609" y="1036963"/>
                  <a:pt x="5471609" y="1036963"/>
                </a:cubicBezTo>
                <a:close/>
                <a:moveTo>
                  <a:pt x="2359227" y="715903"/>
                </a:moveTo>
                <a:lnTo>
                  <a:pt x="2361307" y="716917"/>
                </a:lnTo>
                <a:cubicBezTo>
                  <a:pt x="2368774" y="720921"/>
                  <a:pt x="2378738" y="726465"/>
                  <a:pt x="2392022" y="733861"/>
                </a:cubicBezTo>
                <a:cubicBezTo>
                  <a:pt x="2339702" y="744486"/>
                  <a:pt x="2339702" y="744486"/>
                  <a:pt x="2339702" y="744486"/>
                </a:cubicBezTo>
                <a:lnTo>
                  <a:pt x="2314862" y="749530"/>
                </a:lnTo>
                <a:lnTo>
                  <a:pt x="2313083" y="747226"/>
                </a:lnTo>
                <a:lnTo>
                  <a:pt x="2310943" y="744455"/>
                </a:lnTo>
                <a:lnTo>
                  <a:pt x="2332931" y="734506"/>
                </a:lnTo>
                <a:lnTo>
                  <a:pt x="2334775" y="728464"/>
                </a:lnTo>
                <a:close/>
                <a:moveTo>
                  <a:pt x="2796933" y="590053"/>
                </a:moveTo>
                <a:lnTo>
                  <a:pt x="2801730" y="596263"/>
                </a:lnTo>
                <a:cubicBezTo>
                  <a:pt x="2805105" y="600624"/>
                  <a:pt x="2805105" y="600624"/>
                  <a:pt x="2805105" y="600624"/>
                </a:cubicBezTo>
                <a:lnTo>
                  <a:pt x="2792542" y="597932"/>
                </a:lnTo>
                <a:close/>
                <a:moveTo>
                  <a:pt x="0" y="574230"/>
                </a:moveTo>
                <a:lnTo>
                  <a:pt x="9258" y="586204"/>
                </a:lnTo>
                <a:cubicBezTo>
                  <a:pt x="20638" y="600924"/>
                  <a:pt x="20638" y="600924"/>
                  <a:pt x="20638" y="600924"/>
                </a:cubicBezTo>
                <a:lnTo>
                  <a:pt x="0" y="615843"/>
                </a:lnTo>
                <a:close/>
                <a:moveTo>
                  <a:pt x="2778126" y="565731"/>
                </a:moveTo>
                <a:lnTo>
                  <a:pt x="2790372" y="581571"/>
                </a:lnTo>
                <a:lnTo>
                  <a:pt x="2789545" y="582481"/>
                </a:lnTo>
                <a:cubicBezTo>
                  <a:pt x="2776464" y="585137"/>
                  <a:pt x="2756642" y="579071"/>
                  <a:pt x="2756642" y="579071"/>
                </a:cubicBezTo>
                <a:cubicBezTo>
                  <a:pt x="2731298" y="624590"/>
                  <a:pt x="2731298" y="624590"/>
                  <a:pt x="2731298" y="624590"/>
                </a:cubicBezTo>
                <a:cubicBezTo>
                  <a:pt x="2783618" y="613963"/>
                  <a:pt x="2783618" y="613963"/>
                  <a:pt x="2783618" y="613963"/>
                </a:cubicBezTo>
                <a:lnTo>
                  <a:pt x="2790790" y="601085"/>
                </a:lnTo>
                <a:lnTo>
                  <a:pt x="2805105" y="600624"/>
                </a:lnTo>
                <a:cubicBezTo>
                  <a:pt x="2805105" y="600624"/>
                  <a:pt x="2884400" y="624889"/>
                  <a:pt x="2832083" y="635514"/>
                </a:cubicBezTo>
                <a:cubicBezTo>
                  <a:pt x="2779759" y="646142"/>
                  <a:pt x="2727438" y="656766"/>
                  <a:pt x="2675118" y="667392"/>
                </a:cubicBezTo>
                <a:cubicBezTo>
                  <a:pt x="2595821" y="643127"/>
                  <a:pt x="2595821" y="643127"/>
                  <a:pt x="2595821" y="643127"/>
                </a:cubicBezTo>
                <a:cubicBezTo>
                  <a:pt x="2621162" y="597610"/>
                  <a:pt x="2621162" y="597610"/>
                  <a:pt x="2621162" y="597610"/>
                </a:cubicBezTo>
                <a:cubicBezTo>
                  <a:pt x="2700462" y="621875"/>
                  <a:pt x="2700462" y="621875"/>
                  <a:pt x="2700462" y="621875"/>
                </a:cubicBezTo>
                <a:cubicBezTo>
                  <a:pt x="2725806" y="576357"/>
                  <a:pt x="2778126" y="565731"/>
                  <a:pt x="2778126" y="565731"/>
                </a:cubicBezTo>
                <a:close/>
                <a:moveTo>
                  <a:pt x="371942" y="470044"/>
                </a:moveTo>
                <a:lnTo>
                  <a:pt x="379366" y="479645"/>
                </a:lnTo>
                <a:cubicBezTo>
                  <a:pt x="390746" y="494364"/>
                  <a:pt x="390746" y="494364"/>
                  <a:pt x="390746" y="494364"/>
                </a:cubicBezTo>
                <a:cubicBezTo>
                  <a:pt x="392378" y="574773"/>
                  <a:pt x="392378" y="574773"/>
                  <a:pt x="365402" y="539882"/>
                </a:cubicBezTo>
                <a:cubicBezTo>
                  <a:pt x="394010" y="655183"/>
                  <a:pt x="340057" y="585399"/>
                  <a:pt x="340057" y="585399"/>
                </a:cubicBezTo>
                <a:cubicBezTo>
                  <a:pt x="314714" y="630917"/>
                  <a:pt x="314714" y="630917"/>
                  <a:pt x="314714" y="630917"/>
                </a:cubicBezTo>
                <a:cubicBezTo>
                  <a:pt x="341690" y="665810"/>
                  <a:pt x="341690" y="665810"/>
                  <a:pt x="341690" y="665810"/>
                </a:cubicBezTo>
                <a:cubicBezTo>
                  <a:pt x="394010" y="655183"/>
                  <a:pt x="394010" y="655183"/>
                  <a:pt x="394010" y="655183"/>
                </a:cubicBezTo>
                <a:cubicBezTo>
                  <a:pt x="367034" y="620292"/>
                  <a:pt x="367034" y="620292"/>
                  <a:pt x="367034" y="620292"/>
                </a:cubicBezTo>
                <a:cubicBezTo>
                  <a:pt x="392378" y="574773"/>
                  <a:pt x="392378" y="574773"/>
                  <a:pt x="392378" y="574773"/>
                </a:cubicBezTo>
                <a:cubicBezTo>
                  <a:pt x="444694" y="564147"/>
                  <a:pt x="444694" y="564147"/>
                  <a:pt x="444694" y="564147"/>
                </a:cubicBezTo>
                <a:cubicBezTo>
                  <a:pt x="470046" y="518631"/>
                  <a:pt x="470046" y="518631"/>
                  <a:pt x="470046" y="518631"/>
                </a:cubicBezTo>
                <a:cubicBezTo>
                  <a:pt x="522366" y="508006"/>
                  <a:pt x="522366" y="508006"/>
                  <a:pt x="522366" y="508006"/>
                </a:cubicBezTo>
                <a:cubicBezTo>
                  <a:pt x="549342" y="542896"/>
                  <a:pt x="549342" y="542896"/>
                  <a:pt x="549342" y="542896"/>
                </a:cubicBezTo>
                <a:lnTo>
                  <a:pt x="524505" y="547940"/>
                </a:lnTo>
                <a:lnTo>
                  <a:pt x="521880" y="544546"/>
                </a:lnTo>
                <a:cubicBezTo>
                  <a:pt x="518510" y="540185"/>
                  <a:pt x="518510" y="540185"/>
                  <a:pt x="518510" y="540185"/>
                </a:cubicBezTo>
                <a:lnTo>
                  <a:pt x="502087" y="552492"/>
                </a:lnTo>
                <a:lnTo>
                  <a:pt x="497022" y="553522"/>
                </a:lnTo>
                <a:lnTo>
                  <a:pt x="497722" y="555767"/>
                </a:lnTo>
                <a:lnTo>
                  <a:pt x="472922" y="574357"/>
                </a:lnTo>
                <a:cubicBezTo>
                  <a:pt x="439298" y="601056"/>
                  <a:pt x="439410" y="606709"/>
                  <a:pt x="454129" y="603722"/>
                </a:cubicBezTo>
                <a:lnTo>
                  <a:pt x="494052" y="590950"/>
                </a:lnTo>
                <a:lnTo>
                  <a:pt x="491298" y="595056"/>
                </a:lnTo>
                <a:cubicBezTo>
                  <a:pt x="478422" y="607763"/>
                  <a:pt x="459006" y="621799"/>
                  <a:pt x="446334" y="644558"/>
                </a:cubicBezTo>
                <a:cubicBezTo>
                  <a:pt x="420991" y="690075"/>
                  <a:pt x="420991" y="690075"/>
                  <a:pt x="420991" y="690075"/>
                </a:cubicBezTo>
                <a:cubicBezTo>
                  <a:pt x="368663" y="700699"/>
                  <a:pt x="368663" y="700699"/>
                  <a:pt x="368663" y="700699"/>
                </a:cubicBezTo>
                <a:cubicBezTo>
                  <a:pt x="343324" y="746220"/>
                  <a:pt x="343324" y="746220"/>
                  <a:pt x="343324" y="746220"/>
                </a:cubicBezTo>
                <a:lnTo>
                  <a:pt x="354806" y="761078"/>
                </a:lnTo>
                <a:lnTo>
                  <a:pt x="314122" y="823913"/>
                </a:lnTo>
                <a:lnTo>
                  <a:pt x="347178" y="834030"/>
                </a:lnTo>
                <a:lnTo>
                  <a:pt x="351559" y="848626"/>
                </a:lnTo>
                <a:cubicBezTo>
                  <a:pt x="345774" y="866832"/>
                  <a:pt x="306530" y="874802"/>
                  <a:pt x="267290" y="882771"/>
                </a:cubicBezTo>
                <a:cubicBezTo>
                  <a:pt x="241946" y="928288"/>
                  <a:pt x="241946" y="928288"/>
                  <a:pt x="241946" y="928288"/>
                </a:cubicBezTo>
                <a:cubicBezTo>
                  <a:pt x="189625" y="938915"/>
                  <a:pt x="189625" y="938915"/>
                  <a:pt x="189625" y="938915"/>
                </a:cubicBezTo>
                <a:cubicBezTo>
                  <a:pt x="268922" y="963178"/>
                  <a:pt x="137306" y="949541"/>
                  <a:pt x="164278" y="984431"/>
                </a:cubicBezTo>
                <a:cubicBezTo>
                  <a:pt x="191258" y="1019324"/>
                  <a:pt x="191258" y="1019324"/>
                  <a:pt x="191258" y="1019324"/>
                </a:cubicBezTo>
                <a:cubicBezTo>
                  <a:pt x="138934" y="1029948"/>
                  <a:pt x="138934" y="1029948"/>
                  <a:pt x="138934" y="1029948"/>
                </a:cubicBezTo>
                <a:cubicBezTo>
                  <a:pt x="218234" y="1054215"/>
                  <a:pt x="218234" y="1054215"/>
                  <a:pt x="218234" y="1054215"/>
                </a:cubicBezTo>
                <a:cubicBezTo>
                  <a:pt x="165914" y="1064841"/>
                  <a:pt x="165914" y="1064841"/>
                  <a:pt x="165914" y="1064841"/>
                </a:cubicBezTo>
                <a:cubicBezTo>
                  <a:pt x="192891" y="1099732"/>
                  <a:pt x="140568" y="1110358"/>
                  <a:pt x="115224" y="1155876"/>
                </a:cubicBezTo>
                <a:cubicBezTo>
                  <a:pt x="115427" y="1165926"/>
                  <a:pt x="114762" y="1173630"/>
                  <a:pt x="113392" y="1179508"/>
                </a:cubicBezTo>
                <a:lnTo>
                  <a:pt x="109086" y="1188517"/>
                </a:lnTo>
                <a:lnTo>
                  <a:pt x="108222" y="1190325"/>
                </a:lnTo>
                <a:lnTo>
                  <a:pt x="104876" y="1192745"/>
                </a:lnTo>
                <a:lnTo>
                  <a:pt x="86508" y="1197030"/>
                </a:lnTo>
                <a:lnTo>
                  <a:pt x="71842" y="1196079"/>
                </a:lnTo>
                <a:lnTo>
                  <a:pt x="60615" y="1195351"/>
                </a:lnTo>
                <a:cubicBezTo>
                  <a:pt x="52018" y="1196467"/>
                  <a:pt x="43894" y="1200637"/>
                  <a:pt x="37558" y="1212019"/>
                </a:cubicBezTo>
                <a:cubicBezTo>
                  <a:pt x="89878" y="1201394"/>
                  <a:pt x="89878" y="1201394"/>
                  <a:pt x="89878" y="1201394"/>
                </a:cubicBezTo>
                <a:lnTo>
                  <a:pt x="87836" y="1205063"/>
                </a:lnTo>
                <a:lnTo>
                  <a:pt x="66466" y="1220511"/>
                </a:lnTo>
                <a:cubicBezTo>
                  <a:pt x="33702" y="1244197"/>
                  <a:pt x="33702" y="1244197"/>
                  <a:pt x="33702" y="1244197"/>
                </a:cubicBezTo>
                <a:lnTo>
                  <a:pt x="20386" y="1268108"/>
                </a:lnTo>
                <a:lnTo>
                  <a:pt x="15586" y="1261897"/>
                </a:lnTo>
                <a:cubicBezTo>
                  <a:pt x="12214" y="1257536"/>
                  <a:pt x="12214" y="1257536"/>
                  <a:pt x="12214" y="1257536"/>
                </a:cubicBezTo>
                <a:lnTo>
                  <a:pt x="20174" y="1268492"/>
                </a:lnTo>
                <a:lnTo>
                  <a:pt x="19050" y="1270512"/>
                </a:lnTo>
                <a:cubicBezTo>
                  <a:pt x="8354" y="1289715"/>
                  <a:pt x="8354" y="1289715"/>
                  <a:pt x="8354" y="1289715"/>
                </a:cubicBezTo>
                <a:lnTo>
                  <a:pt x="0" y="1291412"/>
                </a:lnTo>
                <a:lnTo>
                  <a:pt x="0" y="977425"/>
                </a:lnTo>
                <a:lnTo>
                  <a:pt x="32662" y="970792"/>
                </a:lnTo>
                <a:cubicBezTo>
                  <a:pt x="19170" y="953346"/>
                  <a:pt x="12426" y="944621"/>
                  <a:pt x="9056" y="940263"/>
                </a:cubicBezTo>
                <a:lnTo>
                  <a:pt x="6770" y="937307"/>
                </a:lnTo>
                <a:lnTo>
                  <a:pt x="17462" y="929578"/>
                </a:lnTo>
                <a:cubicBezTo>
                  <a:pt x="27169" y="922560"/>
                  <a:pt x="27169" y="922560"/>
                  <a:pt x="27169" y="922560"/>
                </a:cubicBezTo>
                <a:cubicBezTo>
                  <a:pt x="20424" y="913837"/>
                  <a:pt x="15366" y="907295"/>
                  <a:pt x="11574" y="902388"/>
                </a:cubicBezTo>
                <a:lnTo>
                  <a:pt x="6190" y="895427"/>
                </a:lnTo>
                <a:lnTo>
                  <a:pt x="17948" y="893039"/>
                </a:lnTo>
                <a:lnTo>
                  <a:pt x="24488" y="891711"/>
                </a:lnTo>
                <a:lnTo>
                  <a:pt x="31028" y="890383"/>
                </a:lnTo>
                <a:cubicBezTo>
                  <a:pt x="43698" y="867623"/>
                  <a:pt x="50034" y="856243"/>
                  <a:pt x="53202" y="850554"/>
                </a:cubicBezTo>
                <a:lnTo>
                  <a:pt x="54324" y="848534"/>
                </a:lnTo>
                <a:lnTo>
                  <a:pt x="68150" y="838543"/>
                </a:lnTo>
                <a:cubicBezTo>
                  <a:pt x="77854" y="831525"/>
                  <a:pt x="77854" y="831525"/>
                  <a:pt x="77854" y="831525"/>
                </a:cubicBezTo>
                <a:cubicBezTo>
                  <a:pt x="103202" y="786007"/>
                  <a:pt x="103202" y="786007"/>
                  <a:pt x="103202" y="786007"/>
                </a:cubicBezTo>
                <a:lnTo>
                  <a:pt x="116405" y="783326"/>
                </a:lnTo>
                <a:lnTo>
                  <a:pt x="124124" y="785687"/>
                </a:lnTo>
                <a:cubicBezTo>
                  <a:pt x="134038" y="788722"/>
                  <a:pt x="134038" y="788722"/>
                  <a:pt x="134038" y="788722"/>
                </a:cubicBezTo>
                <a:cubicBezTo>
                  <a:pt x="186359" y="778096"/>
                  <a:pt x="186359" y="778096"/>
                  <a:pt x="186359" y="778096"/>
                </a:cubicBezTo>
                <a:lnTo>
                  <a:pt x="158723" y="769639"/>
                </a:lnTo>
                <a:lnTo>
                  <a:pt x="170173" y="749068"/>
                </a:lnTo>
                <a:cubicBezTo>
                  <a:pt x="180866" y="729864"/>
                  <a:pt x="180866" y="729864"/>
                  <a:pt x="180866" y="729864"/>
                </a:cubicBezTo>
                <a:lnTo>
                  <a:pt x="139210" y="717117"/>
                </a:lnTo>
                <a:lnTo>
                  <a:pt x="135024" y="715835"/>
                </a:lnTo>
                <a:lnTo>
                  <a:pt x="129206" y="714055"/>
                </a:lnTo>
                <a:lnTo>
                  <a:pt x="129238" y="714001"/>
                </a:lnTo>
                <a:cubicBezTo>
                  <a:pt x="132406" y="708313"/>
                  <a:pt x="132406" y="708313"/>
                  <a:pt x="132406" y="708313"/>
                </a:cubicBezTo>
                <a:lnTo>
                  <a:pt x="128188" y="702860"/>
                </a:lnTo>
                <a:lnTo>
                  <a:pt x="126407" y="700554"/>
                </a:lnTo>
                <a:lnTo>
                  <a:pt x="153890" y="694973"/>
                </a:lnTo>
                <a:lnTo>
                  <a:pt x="167094" y="692292"/>
                </a:lnTo>
                <a:lnTo>
                  <a:pt x="174810" y="694653"/>
                </a:lnTo>
                <a:cubicBezTo>
                  <a:pt x="184726" y="697688"/>
                  <a:pt x="184726" y="697688"/>
                  <a:pt x="184726" y="697688"/>
                </a:cubicBezTo>
                <a:cubicBezTo>
                  <a:pt x="237046" y="687060"/>
                  <a:pt x="210070" y="652167"/>
                  <a:pt x="210070" y="652167"/>
                </a:cubicBezTo>
                <a:lnTo>
                  <a:pt x="185234" y="657212"/>
                </a:lnTo>
                <a:lnTo>
                  <a:pt x="182604" y="653816"/>
                </a:lnTo>
                <a:cubicBezTo>
                  <a:pt x="179234" y="649455"/>
                  <a:pt x="179234" y="649455"/>
                  <a:pt x="179234" y="649455"/>
                </a:cubicBezTo>
                <a:cubicBezTo>
                  <a:pt x="231554" y="638829"/>
                  <a:pt x="231554" y="638829"/>
                  <a:pt x="231554" y="638829"/>
                </a:cubicBezTo>
                <a:cubicBezTo>
                  <a:pt x="256902" y="593313"/>
                  <a:pt x="256902" y="593313"/>
                  <a:pt x="256902" y="593313"/>
                </a:cubicBezTo>
                <a:cubicBezTo>
                  <a:pt x="309226" y="582688"/>
                  <a:pt x="309226" y="582688"/>
                  <a:pt x="309226" y="582688"/>
                </a:cubicBezTo>
                <a:cubicBezTo>
                  <a:pt x="282246" y="547795"/>
                  <a:pt x="282246" y="547795"/>
                  <a:pt x="282246" y="547795"/>
                </a:cubicBezTo>
                <a:cubicBezTo>
                  <a:pt x="288581" y="536416"/>
                  <a:pt x="293334" y="527880"/>
                  <a:pt x="296898" y="521480"/>
                </a:cubicBezTo>
                <a:lnTo>
                  <a:pt x="301954" y="512397"/>
                </a:lnTo>
                <a:lnTo>
                  <a:pt x="331886" y="506319"/>
                </a:lnTo>
                <a:cubicBezTo>
                  <a:pt x="338422" y="504990"/>
                  <a:pt x="338422" y="504990"/>
                  <a:pt x="338422" y="504990"/>
                </a:cubicBezTo>
                <a:cubicBezTo>
                  <a:pt x="364586" y="499677"/>
                  <a:pt x="370922" y="488299"/>
                  <a:pt x="370718" y="478247"/>
                </a:cubicBezTo>
                <a:lnTo>
                  <a:pt x="369626" y="474203"/>
                </a:lnTo>
                <a:close/>
                <a:moveTo>
                  <a:pt x="0" y="453873"/>
                </a:moveTo>
                <a:lnTo>
                  <a:pt x="39329" y="457947"/>
                </a:lnTo>
                <a:cubicBezTo>
                  <a:pt x="51925" y="459252"/>
                  <a:pt x="62722" y="460371"/>
                  <a:pt x="71978" y="461330"/>
                </a:cubicBezTo>
                <a:lnTo>
                  <a:pt x="96502" y="463872"/>
                </a:lnTo>
                <a:lnTo>
                  <a:pt x="96670" y="464371"/>
                </a:lnTo>
                <a:lnTo>
                  <a:pt x="85222" y="475672"/>
                </a:lnTo>
                <a:lnTo>
                  <a:pt x="81722" y="476382"/>
                </a:lnTo>
                <a:cubicBezTo>
                  <a:pt x="75184" y="477710"/>
                  <a:pt x="75184" y="477710"/>
                  <a:pt x="75184" y="477710"/>
                </a:cubicBezTo>
                <a:lnTo>
                  <a:pt x="65462" y="495171"/>
                </a:lnTo>
                <a:lnTo>
                  <a:pt x="37119" y="523144"/>
                </a:lnTo>
                <a:cubicBezTo>
                  <a:pt x="26254" y="533866"/>
                  <a:pt x="18106" y="541908"/>
                  <a:pt x="11995" y="547939"/>
                </a:cubicBezTo>
                <a:lnTo>
                  <a:pt x="0" y="559777"/>
                </a:lnTo>
                <a:lnTo>
                  <a:pt x="0" y="489340"/>
                </a:lnTo>
                <a:lnTo>
                  <a:pt x="14266" y="489451"/>
                </a:lnTo>
                <a:cubicBezTo>
                  <a:pt x="19592" y="489000"/>
                  <a:pt x="22862" y="488336"/>
                  <a:pt x="22862" y="488336"/>
                </a:cubicBezTo>
                <a:cubicBezTo>
                  <a:pt x="16118" y="479614"/>
                  <a:pt x="11059" y="473072"/>
                  <a:pt x="7266" y="468165"/>
                </a:cubicBezTo>
                <a:lnTo>
                  <a:pt x="0" y="458769"/>
                </a:lnTo>
                <a:close/>
                <a:moveTo>
                  <a:pt x="8456449" y="211899"/>
                </a:moveTo>
                <a:cubicBezTo>
                  <a:pt x="8463732" y="206637"/>
                  <a:pt x="8446740" y="218918"/>
                  <a:pt x="8434608" y="227689"/>
                </a:cubicBezTo>
                <a:close/>
                <a:moveTo>
                  <a:pt x="9086763" y="43522"/>
                </a:moveTo>
                <a:cubicBezTo>
                  <a:pt x="9096203" y="43498"/>
                  <a:pt x="9109385" y="45867"/>
                  <a:pt x="9129209" y="51933"/>
                </a:cubicBezTo>
                <a:cubicBezTo>
                  <a:pt x="9051543" y="108077"/>
                  <a:pt x="9051543" y="108077"/>
                  <a:pt x="9051543" y="108077"/>
                </a:cubicBezTo>
                <a:cubicBezTo>
                  <a:pt x="8972243" y="83810"/>
                  <a:pt x="8972243" y="83810"/>
                  <a:pt x="8972243" y="83810"/>
                </a:cubicBezTo>
                <a:cubicBezTo>
                  <a:pt x="9024567" y="73184"/>
                  <a:pt x="9024567" y="73184"/>
                  <a:pt x="9024567" y="73184"/>
                </a:cubicBezTo>
                <a:cubicBezTo>
                  <a:pt x="9063807" y="65215"/>
                  <a:pt x="9058444" y="43596"/>
                  <a:pt x="9086763" y="43522"/>
                </a:cubicBezTo>
                <a:close/>
                <a:moveTo>
                  <a:pt x="9049912" y="27667"/>
                </a:moveTo>
                <a:cubicBezTo>
                  <a:pt x="9024567" y="73184"/>
                  <a:pt x="9024567" y="73184"/>
                  <a:pt x="9024567" y="73184"/>
                </a:cubicBezTo>
                <a:cubicBezTo>
                  <a:pt x="8997589" y="38293"/>
                  <a:pt x="8997589" y="38293"/>
                  <a:pt x="8997589" y="38293"/>
                </a:cubicBezTo>
                <a:cubicBezTo>
                  <a:pt x="9049912" y="27667"/>
                  <a:pt x="9049912" y="27667"/>
                  <a:pt x="9049912" y="27667"/>
                </a:cubicBezTo>
                <a:close/>
                <a:moveTo>
                  <a:pt x="10663012" y="0"/>
                </a:moveTo>
                <a:lnTo>
                  <a:pt x="24323676" y="0"/>
                </a:lnTo>
                <a:lnTo>
                  <a:pt x="24323676" y="7718425"/>
                </a:lnTo>
                <a:lnTo>
                  <a:pt x="0" y="7718425"/>
                </a:lnTo>
                <a:lnTo>
                  <a:pt x="0" y="2027055"/>
                </a:lnTo>
                <a:lnTo>
                  <a:pt x="1566" y="2026737"/>
                </a:lnTo>
                <a:lnTo>
                  <a:pt x="0" y="2024712"/>
                </a:lnTo>
                <a:lnTo>
                  <a:pt x="0" y="1946207"/>
                </a:lnTo>
                <a:lnTo>
                  <a:pt x="14584" y="1920013"/>
                </a:lnTo>
                <a:cubicBezTo>
                  <a:pt x="25277" y="1900810"/>
                  <a:pt x="25277" y="1900810"/>
                  <a:pt x="25277" y="1900810"/>
                </a:cubicBezTo>
                <a:cubicBezTo>
                  <a:pt x="-1702" y="1865919"/>
                  <a:pt x="77598" y="1890184"/>
                  <a:pt x="129922" y="1879558"/>
                </a:cubicBezTo>
                <a:cubicBezTo>
                  <a:pt x="102942" y="1844667"/>
                  <a:pt x="102942" y="1844667"/>
                  <a:pt x="102942" y="1844667"/>
                </a:cubicBezTo>
                <a:cubicBezTo>
                  <a:pt x="50622" y="1855292"/>
                  <a:pt x="50622" y="1855292"/>
                  <a:pt x="50622" y="1855292"/>
                </a:cubicBezTo>
                <a:cubicBezTo>
                  <a:pt x="75966" y="1809774"/>
                  <a:pt x="75966" y="1809774"/>
                  <a:pt x="75966" y="1809774"/>
                </a:cubicBezTo>
                <a:cubicBezTo>
                  <a:pt x="128290" y="1799149"/>
                  <a:pt x="128290" y="1799149"/>
                  <a:pt x="101308" y="1764256"/>
                </a:cubicBezTo>
                <a:lnTo>
                  <a:pt x="114388" y="1761600"/>
                </a:lnTo>
                <a:lnTo>
                  <a:pt x="127468" y="1758943"/>
                </a:lnTo>
                <a:cubicBezTo>
                  <a:pt x="140550" y="1756287"/>
                  <a:pt x="153630" y="1753630"/>
                  <a:pt x="153630" y="1753630"/>
                </a:cubicBezTo>
                <a:cubicBezTo>
                  <a:pt x="178975" y="1708113"/>
                  <a:pt x="178975" y="1708113"/>
                  <a:pt x="178975" y="1708113"/>
                </a:cubicBezTo>
                <a:cubicBezTo>
                  <a:pt x="151998" y="1673221"/>
                  <a:pt x="151998" y="1673221"/>
                  <a:pt x="151998" y="1673221"/>
                </a:cubicBezTo>
                <a:cubicBezTo>
                  <a:pt x="256642" y="1651970"/>
                  <a:pt x="256642" y="1651970"/>
                  <a:pt x="256642" y="1651970"/>
                </a:cubicBezTo>
                <a:cubicBezTo>
                  <a:pt x="281986" y="1606454"/>
                  <a:pt x="281986" y="1606454"/>
                  <a:pt x="281986" y="1606454"/>
                </a:cubicBezTo>
                <a:cubicBezTo>
                  <a:pt x="229662" y="1617080"/>
                  <a:pt x="229662" y="1617080"/>
                  <a:pt x="229662" y="1617080"/>
                </a:cubicBezTo>
                <a:cubicBezTo>
                  <a:pt x="202686" y="1582187"/>
                  <a:pt x="202686" y="1582187"/>
                  <a:pt x="202686" y="1582187"/>
                </a:cubicBezTo>
                <a:cubicBezTo>
                  <a:pt x="228030" y="1536671"/>
                  <a:pt x="280357" y="1526043"/>
                  <a:pt x="255008" y="1571562"/>
                </a:cubicBezTo>
                <a:cubicBezTo>
                  <a:pt x="332674" y="1515418"/>
                  <a:pt x="332674" y="1515418"/>
                  <a:pt x="332674" y="1515418"/>
                </a:cubicBezTo>
                <a:cubicBezTo>
                  <a:pt x="305694" y="1480525"/>
                  <a:pt x="331042" y="1435010"/>
                  <a:pt x="331042" y="1435010"/>
                </a:cubicBezTo>
                <a:cubicBezTo>
                  <a:pt x="278722" y="1445636"/>
                  <a:pt x="278722" y="1445636"/>
                  <a:pt x="278722" y="1445636"/>
                </a:cubicBezTo>
                <a:cubicBezTo>
                  <a:pt x="304064" y="1400117"/>
                  <a:pt x="304064" y="1400117"/>
                  <a:pt x="304064" y="1400117"/>
                </a:cubicBezTo>
                <a:cubicBezTo>
                  <a:pt x="488006" y="1403132"/>
                  <a:pt x="304064" y="1400117"/>
                  <a:pt x="356386" y="1389492"/>
                </a:cubicBezTo>
                <a:cubicBezTo>
                  <a:pt x="356386" y="1389492"/>
                  <a:pt x="385816" y="1383516"/>
                  <a:pt x="378458" y="1385009"/>
                </a:cubicBezTo>
                <a:lnTo>
                  <a:pt x="402168" y="1380195"/>
                </a:lnTo>
                <a:cubicBezTo>
                  <a:pt x="408706" y="1378866"/>
                  <a:pt x="408706" y="1378866"/>
                  <a:pt x="408706" y="1378866"/>
                </a:cubicBezTo>
                <a:cubicBezTo>
                  <a:pt x="381731" y="1343973"/>
                  <a:pt x="381731" y="1343973"/>
                  <a:pt x="381731" y="1343973"/>
                </a:cubicBezTo>
                <a:cubicBezTo>
                  <a:pt x="329407" y="1354599"/>
                  <a:pt x="329407" y="1354599"/>
                  <a:pt x="329407" y="1354599"/>
                </a:cubicBezTo>
                <a:cubicBezTo>
                  <a:pt x="322662" y="1345877"/>
                  <a:pt x="317606" y="1339335"/>
                  <a:pt x="313814" y="1334428"/>
                </a:cubicBezTo>
                <a:lnTo>
                  <a:pt x="310604" y="1330280"/>
                </a:lnTo>
                <a:lnTo>
                  <a:pt x="318283" y="1316490"/>
                </a:lnTo>
                <a:lnTo>
                  <a:pt x="348215" y="1310411"/>
                </a:lnTo>
                <a:cubicBezTo>
                  <a:pt x="354754" y="1309083"/>
                  <a:pt x="354754" y="1309083"/>
                  <a:pt x="354754" y="1309083"/>
                </a:cubicBezTo>
                <a:cubicBezTo>
                  <a:pt x="407075" y="1298458"/>
                  <a:pt x="407075" y="1298458"/>
                  <a:pt x="407075" y="1298458"/>
                </a:cubicBezTo>
                <a:cubicBezTo>
                  <a:pt x="378465" y="1183157"/>
                  <a:pt x="407075" y="1298458"/>
                  <a:pt x="405442" y="1218049"/>
                </a:cubicBezTo>
                <a:cubicBezTo>
                  <a:pt x="510086" y="1196797"/>
                  <a:pt x="510086" y="1196797"/>
                  <a:pt x="510086" y="1196797"/>
                </a:cubicBezTo>
                <a:cubicBezTo>
                  <a:pt x="516422" y="1185416"/>
                  <a:pt x="521173" y="1176882"/>
                  <a:pt x="524735" y="1170481"/>
                </a:cubicBezTo>
                <a:lnTo>
                  <a:pt x="527906" y="1164793"/>
                </a:lnTo>
                <a:lnTo>
                  <a:pt x="537703" y="1162025"/>
                </a:lnTo>
                <a:cubicBezTo>
                  <a:pt x="557322" y="1158041"/>
                  <a:pt x="570406" y="1155385"/>
                  <a:pt x="556914" y="1137940"/>
                </a:cubicBezTo>
                <a:cubicBezTo>
                  <a:pt x="609238" y="1127314"/>
                  <a:pt x="609238" y="1127314"/>
                  <a:pt x="609238" y="1127314"/>
                </a:cubicBezTo>
                <a:cubicBezTo>
                  <a:pt x="636215" y="1162207"/>
                  <a:pt x="636215" y="1162207"/>
                  <a:pt x="636215" y="1162207"/>
                </a:cubicBezTo>
                <a:cubicBezTo>
                  <a:pt x="688539" y="1151580"/>
                  <a:pt x="688539" y="1151580"/>
                  <a:pt x="688539" y="1151580"/>
                </a:cubicBezTo>
                <a:cubicBezTo>
                  <a:pt x="818524" y="1084810"/>
                  <a:pt x="818524" y="1084810"/>
                  <a:pt x="818524" y="1084810"/>
                </a:cubicBezTo>
                <a:cubicBezTo>
                  <a:pt x="869210" y="993776"/>
                  <a:pt x="869210" y="993776"/>
                  <a:pt x="869210" y="993776"/>
                </a:cubicBezTo>
                <a:cubicBezTo>
                  <a:pt x="791546" y="1049920"/>
                  <a:pt x="869210" y="993776"/>
                  <a:pt x="816890" y="1004402"/>
                </a:cubicBezTo>
                <a:cubicBezTo>
                  <a:pt x="789910" y="969509"/>
                  <a:pt x="789910" y="969509"/>
                  <a:pt x="789910" y="969509"/>
                </a:cubicBezTo>
                <a:cubicBezTo>
                  <a:pt x="842234" y="958884"/>
                  <a:pt x="842234" y="958884"/>
                  <a:pt x="842234" y="958884"/>
                </a:cubicBezTo>
                <a:cubicBezTo>
                  <a:pt x="894554" y="948258"/>
                  <a:pt x="894554" y="948258"/>
                  <a:pt x="894554" y="948258"/>
                </a:cubicBezTo>
                <a:cubicBezTo>
                  <a:pt x="999194" y="927007"/>
                  <a:pt x="999194" y="927007"/>
                  <a:pt x="999194" y="927007"/>
                </a:cubicBezTo>
                <a:cubicBezTo>
                  <a:pt x="1024542" y="881489"/>
                  <a:pt x="1024542" y="881489"/>
                  <a:pt x="1024542" y="881489"/>
                </a:cubicBezTo>
                <a:cubicBezTo>
                  <a:pt x="945242" y="857224"/>
                  <a:pt x="945242" y="857224"/>
                  <a:pt x="945242" y="857224"/>
                </a:cubicBezTo>
                <a:cubicBezTo>
                  <a:pt x="997566" y="846596"/>
                  <a:pt x="1024542" y="881489"/>
                  <a:pt x="997566" y="846596"/>
                </a:cubicBezTo>
                <a:cubicBezTo>
                  <a:pt x="970590" y="811706"/>
                  <a:pt x="970590" y="811706"/>
                  <a:pt x="970590" y="811706"/>
                </a:cubicBezTo>
                <a:cubicBezTo>
                  <a:pt x="1022910" y="801081"/>
                  <a:pt x="1022910" y="801081"/>
                  <a:pt x="1022910" y="801081"/>
                </a:cubicBezTo>
                <a:cubicBezTo>
                  <a:pt x="1021279" y="720671"/>
                  <a:pt x="1021279" y="720671"/>
                  <a:pt x="1021279" y="720671"/>
                </a:cubicBezTo>
                <a:cubicBezTo>
                  <a:pt x="1073599" y="710046"/>
                  <a:pt x="1073599" y="710046"/>
                  <a:pt x="1073599" y="710046"/>
                </a:cubicBezTo>
                <a:cubicBezTo>
                  <a:pt x="1124286" y="619010"/>
                  <a:pt x="1124286" y="619010"/>
                  <a:pt x="1124286" y="619010"/>
                </a:cubicBezTo>
                <a:cubicBezTo>
                  <a:pt x="1149633" y="573492"/>
                  <a:pt x="1149633" y="573492"/>
                  <a:pt x="1149633" y="573492"/>
                </a:cubicBezTo>
                <a:cubicBezTo>
                  <a:pt x="1201950" y="562868"/>
                  <a:pt x="1201950" y="562868"/>
                  <a:pt x="1201950" y="562868"/>
                </a:cubicBezTo>
                <a:cubicBezTo>
                  <a:pt x="1227298" y="517350"/>
                  <a:pt x="1227298" y="517350"/>
                  <a:pt x="1227298" y="517350"/>
                </a:cubicBezTo>
                <a:cubicBezTo>
                  <a:pt x="1174974" y="527975"/>
                  <a:pt x="1174974" y="527975"/>
                  <a:pt x="1174974" y="527975"/>
                </a:cubicBezTo>
                <a:cubicBezTo>
                  <a:pt x="1200322" y="482458"/>
                  <a:pt x="1200322" y="482458"/>
                  <a:pt x="1200322" y="482458"/>
                </a:cubicBezTo>
                <a:cubicBezTo>
                  <a:pt x="1331938" y="496098"/>
                  <a:pt x="1173342" y="447566"/>
                  <a:pt x="1225664" y="436940"/>
                </a:cubicBezTo>
                <a:cubicBezTo>
                  <a:pt x="1355654" y="370174"/>
                  <a:pt x="1355654" y="370174"/>
                  <a:pt x="1355654" y="370174"/>
                </a:cubicBezTo>
                <a:cubicBezTo>
                  <a:pt x="1328675" y="335281"/>
                  <a:pt x="1328675" y="335281"/>
                  <a:pt x="1328675" y="335281"/>
                </a:cubicBezTo>
                <a:cubicBezTo>
                  <a:pt x="1380999" y="324654"/>
                  <a:pt x="1380999" y="324654"/>
                  <a:pt x="1380999" y="324654"/>
                </a:cubicBezTo>
                <a:cubicBezTo>
                  <a:pt x="1406336" y="279136"/>
                  <a:pt x="1406336" y="279136"/>
                  <a:pt x="1406336" y="279136"/>
                </a:cubicBezTo>
                <a:cubicBezTo>
                  <a:pt x="1458663" y="268511"/>
                  <a:pt x="1458663" y="268511"/>
                  <a:pt x="1458663" y="268511"/>
                </a:cubicBezTo>
                <a:cubicBezTo>
                  <a:pt x="1588651" y="201743"/>
                  <a:pt x="1588651" y="201743"/>
                  <a:pt x="1588651" y="201743"/>
                </a:cubicBezTo>
                <a:cubicBezTo>
                  <a:pt x="1640971" y="191117"/>
                  <a:pt x="1640971" y="191117"/>
                  <a:pt x="1640971" y="191117"/>
                </a:cubicBezTo>
                <a:cubicBezTo>
                  <a:pt x="1666312" y="145599"/>
                  <a:pt x="1666312" y="145599"/>
                  <a:pt x="1666312" y="145599"/>
                </a:cubicBezTo>
                <a:cubicBezTo>
                  <a:pt x="1745612" y="169865"/>
                  <a:pt x="1745612" y="169865"/>
                  <a:pt x="1745612" y="169865"/>
                </a:cubicBezTo>
                <a:cubicBezTo>
                  <a:pt x="1720268" y="215383"/>
                  <a:pt x="1720268" y="215383"/>
                  <a:pt x="1720268" y="215383"/>
                </a:cubicBezTo>
                <a:cubicBezTo>
                  <a:pt x="1642602" y="271526"/>
                  <a:pt x="1642602" y="271526"/>
                  <a:pt x="1642602" y="271526"/>
                </a:cubicBezTo>
                <a:cubicBezTo>
                  <a:pt x="1563303" y="247259"/>
                  <a:pt x="1563303" y="247259"/>
                  <a:pt x="1563303" y="247259"/>
                </a:cubicBezTo>
                <a:cubicBezTo>
                  <a:pt x="1564938" y="327669"/>
                  <a:pt x="1564938" y="327669"/>
                  <a:pt x="1564938" y="327669"/>
                </a:cubicBezTo>
                <a:cubicBezTo>
                  <a:pt x="1539593" y="373186"/>
                  <a:pt x="1539593" y="373186"/>
                  <a:pt x="1539593" y="373186"/>
                </a:cubicBezTo>
                <a:cubicBezTo>
                  <a:pt x="1487270" y="383812"/>
                  <a:pt x="1487270" y="383812"/>
                  <a:pt x="1487270" y="383812"/>
                </a:cubicBezTo>
                <a:cubicBezTo>
                  <a:pt x="1461930" y="429329"/>
                  <a:pt x="1461930" y="429329"/>
                  <a:pt x="1461930" y="429329"/>
                </a:cubicBezTo>
                <a:cubicBezTo>
                  <a:pt x="1409606" y="439956"/>
                  <a:pt x="1409606" y="439956"/>
                  <a:pt x="1409606" y="439956"/>
                </a:cubicBezTo>
                <a:cubicBezTo>
                  <a:pt x="1384262" y="485472"/>
                  <a:pt x="1384262" y="485472"/>
                  <a:pt x="1384262" y="485472"/>
                </a:cubicBezTo>
                <a:cubicBezTo>
                  <a:pt x="1411238" y="520365"/>
                  <a:pt x="1411238" y="520365"/>
                  <a:pt x="1411238" y="520365"/>
                </a:cubicBezTo>
                <a:cubicBezTo>
                  <a:pt x="1331938" y="496098"/>
                  <a:pt x="1331938" y="496098"/>
                  <a:pt x="1331938" y="496098"/>
                </a:cubicBezTo>
                <a:cubicBezTo>
                  <a:pt x="1358914" y="530990"/>
                  <a:pt x="1358914" y="530990"/>
                  <a:pt x="1358914" y="530990"/>
                </a:cubicBezTo>
                <a:cubicBezTo>
                  <a:pt x="1333574" y="576507"/>
                  <a:pt x="1333574" y="576507"/>
                  <a:pt x="1333574" y="576507"/>
                </a:cubicBezTo>
                <a:cubicBezTo>
                  <a:pt x="1385895" y="565882"/>
                  <a:pt x="1385895" y="565882"/>
                  <a:pt x="1385895" y="565882"/>
                </a:cubicBezTo>
                <a:cubicBezTo>
                  <a:pt x="1438215" y="555256"/>
                  <a:pt x="1438215" y="555256"/>
                  <a:pt x="1438215" y="555256"/>
                </a:cubicBezTo>
                <a:cubicBezTo>
                  <a:pt x="1465191" y="590148"/>
                  <a:pt x="1465191" y="590148"/>
                  <a:pt x="1465191" y="590148"/>
                </a:cubicBezTo>
                <a:cubicBezTo>
                  <a:pt x="1517515" y="579522"/>
                  <a:pt x="1517515" y="579522"/>
                  <a:pt x="1517515" y="579522"/>
                </a:cubicBezTo>
                <a:cubicBezTo>
                  <a:pt x="1492170" y="625039"/>
                  <a:pt x="1492170" y="625039"/>
                  <a:pt x="1492170" y="625039"/>
                </a:cubicBezTo>
                <a:cubicBezTo>
                  <a:pt x="1492170" y="625039"/>
                  <a:pt x="1479090" y="627696"/>
                  <a:pt x="1472550" y="629024"/>
                </a:cubicBezTo>
                <a:lnTo>
                  <a:pt x="1470094" y="629523"/>
                </a:lnTo>
                <a:lnTo>
                  <a:pt x="1446387" y="634337"/>
                </a:lnTo>
                <a:cubicBezTo>
                  <a:pt x="1439846" y="635666"/>
                  <a:pt x="1439846" y="635666"/>
                  <a:pt x="1439846" y="635666"/>
                </a:cubicBezTo>
                <a:cubicBezTo>
                  <a:pt x="1439846" y="635666"/>
                  <a:pt x="1387526" y="646291"/>
                  <a:pt x="1414504" y="681184"/>
                </a:cubicBezTo>
                <a:cubicBezTo>
                  <a:pt x="1336838" y="737328"/>
                  <a:pt x="1336838" y="737328"/>
                  <a:pt x="1389162" y="726702"/>
                </a:cubicBezTo>
                <a:cubicBezTo>
                  <a:pt x="1336838" y="737328"/>
                  <a:pt x="1336838" y="737328"/>
                  <a:pt x="1336838" y="737328"/>
                </a:cubicBezTo>
                <a:cubicBezTo>
                  <a:pt x="1363814" y="772217"/>
                  <a:pt x="1416137" y="761591"/>
                  <a:pt x="1416137" y="761591"/>
                </a:cubicBezTo>
                <a:cubicBezTo>
                  <a:pt x="1416137" y="761591"/>
                  <a:pt x="1417822" y="763772"/>
                  <a:pt x="1419930" y="766498"/>
                </a:cubicBezTo>
                <a:lnTo>
                  <a:pt x="1426250" y="774676"/>
                </a:lnTo>
                <a:cubicBezTo>
                  <a:pt x="1427940" y="776856"/>
                  <a:pt x="1428783" y="777948"/>
                  <a:pt x="1427517" y="776312"/>
                </a:cubicBezTo>
                <a:lnTo>
                  <a:pt x="1431735" y="781764"/>
                </a:lnTo>
                <a:cubicBezTo>
                  <a:pt x="1443114" y="796484"/>
                  <a:pt x="1443114" y="796484"/>
                  <a:pt x="1443114" y="796484"/>
                </a:cubicBezTo>
                <a:cubicBezTo>
                  <a:pt x="1392424" y="887519"/>
                  <a:pt x="1392424" y="887519"/>
                  <a:pt x="1392424" y="887519"/>
                </a:cubicBezTo>
                <a:cubicBezTo>
                  <a:pt x="1340104" y="898144"/>
                  <a:pt x="1340104" y="898144"/>
                  <a:pt x="1340104" y="898144"/>
                </a:cubicBezTo>
                <a:cubicBezTo>
                  <a:pt x="1367083" y="933035"/>
                  <a:pt x="1367083" y="933035"/>
                  <a:pt x="1367083" y="933035"/>
                </a:cubicBezTo>
                <a:cubicBezTo>
                  <a:pt x="1341738" y="978553"/>
                  <a:pt x="1394058" y="967927"/>
                  <a:pt x="1341738" y="978553"/>
                </a:cubicBezTo>
                <a:cubicBezTo>
                  <a:pt x="1289419" y="989181"/>
                  <a:pt x="1289419" y="989181"/>
                  <a:pt x="1289419" y="989181"/>
                </a:cubicBezTo>
                <a:cubicBezTo>
                  <a:pt x="1264072" y="1034698"/>
                  <a:pt x="1264072" y="1034698"/>
                  <a:pt x="1264072" y="1034698"/>
                </a:cubicBezTo>
                <a:cubicBezTo>
                  <a:pt x="1291050" y="1069589"/>
                  <a:pt x="1291050" y="1069589"/>
                  <a:pt x="1291050" y="1069589"/>
                </a:cubicBezTo>
                <a:cubicBezTo>
                  <a:pt x="1238726" y="1080215"/>
                  <a:pt x="1238726" y="1080215"/>
                  <a:pt x="1238726" y="1080215"/>
                </a:cubicBezTo>
                <a:cubicBezTo>
                  <a:pt x="1213386" y="1125730"/>
                  <a:pt x="1213386" y="1125730"/>
                  <a:pt x="1213386" y="1125730"/>
                </a:cubicBezTo>
                <a:cubicBezTo>
                  <a:pt x="1188038" y="1171248"/>
                  <a:pt x="1188038" y="1171248"/>
                  <a:pt x="1188038" y="1171248"/>
                </a:cubicBezTo>
                <a:cubicBezTo>
                  <a:pt x="1110370" y="1227392"/>
                  <a:pt x="1110370" y="1227392"/>
                  <a:pt x="1110370" y="1227392"/>
                </a:cubicBezTo>
                <a:cubicBezTo>
                  <a:pt x="1085028" y="1272910"/>
                  <a:pt x="1085028" y="1272910"/>
                  <a:pt x="1085028" y="1272910"/>
                </a:cubicBezTo>
                <a:cubicBezTo>
                  <a:pt x="1007363" y="1329054"/>
                  <a:pt x="1007363" y="1329054"/>
                  <a:pt x="1007363" y="1329054"/>
                </a:cubicBezTo>
                <a:cubicBezTo>
                  <a:pt x="1034338" y="1363944"/>
                  <a:pt x="1034338" y="1363944"/>
                  <a:pt x="1034338" y="1363944"/>
                </a:cubicBezTo>
                <a:cubicBezTo>
                  <a:pt x="982020" y="1374572"/>
                  <a:pt x="982020" y="1374572"/>
                  <a:pt x="982020" y="1374572"/>
                </a:cubicBezTo>
                <a:cubicBezTo>
                  <a:pt x="956674" y="1420087"/>
                  <a:pt x="956674" y="1420087"/>
                  <a:pt x="956674" y="1420087"/>
                </a:cubicBezTo>
                <a:cubicBezTo>
                  <a:pt x="931330" y="1465606"/>
                  <a:pt x="931330" y="1465606"/>
                  <a:pt x="931330" y="1465606"/>
                </a:cubicBezTo>
                <a:cubicBezTo>
                  <a:pt x="877376" y="1395822"/>
                  <a:pt x="877376" y="1395822"/>
                  <a:pt x="877376" y="1395822"/>
                </a:cubicBezTo>
                <a:cubicBezTo>
                  <a:pt x="852030" y="1441340"/>
                  <a:pt x="852030" y="1441340"/>
                  <a:pt x="852030" y="1441340"/>
                </a:cubicBezTo>
                <a:cubicBezTo>
                  <a:pt x="799711" y="1451965"/>
                  <a:pt x="799711" y="1451965"/>
                  <a:pt x="799711" y="1451965"/>
                </a:cubicBezTo>
                <a:cubicBezTo>
                  <a:pt x="720411" y="1427699"/>
                  <a:pt x="720411" y="1427699"/>
                  <a:pt x="720411" y="1427699"/>
                </a:cubicBezTo>
                <a:cubicBezTo>
                  <a:pt x="747386" y="1462589"/>
                  <a:pt x="747386" y="1462589"/>
                  <a:pt x="747386" y="1462589"/>
                </a:cubicBezTo>
                <a:cubicBezTo>
                  <a:pt x="826686" y="1486858"/>
                  <a:pt x="774366" y="1497482"/>
                  <a:pt x="774366" y="1497482"/>
                </a:cubicBezTo>
                <a:cubicBezTo>
                  <a:pt x="774366" y="1497482"/>
                  <a:pt x="774366" y="1497482"/>
                  <a:pt x="801342" y="1532375"/>
                </a:cubicBezTo>
                <a:cubicBezTo>
                  <a:pt x="826686" y="1486858"/>
                  <a:pt x="801342" y="1532375"/>
                  <a:pt x="853665" y="1521749"/>
                </a:cubicBezTo>
                <a:cubicBezTo>
                  <a:pt x="985286" y="1535388"/>
                  <a:pt x="985286" y="1535388"/>
                  <a:pt x="985286" y="1535388"/>
                </a:cubicBezTo>
                <a:cubicBezTo>
                  <a:pt x="959940" y="1580904"/>
                  <a:pt x="959940" y="1580904"/>
                  <a:pt x="959940" y="1580904"/>
                </a:cubicBezTo>
                <a:cubicBezTo>
                  <a:pt x="934594" y="1626422"/>
                  <a:pt x="934594" y="1626422"/>
                  <a:pt x="934594" y="1626422"/>
                </a:cubicBezTo>
                <a:cubicBezTo>
                  <a:pt x="934594" y="1626422"/>
                  <a:pt x="934594" y="1626422"/>
                  <a:pt x="882272" y="1637049"/>
                </a:cubicBezTo>
                <a:cubicBezTo>
                  <a:pt x="909251" y="1671942"/>
                  <a:pt x="909251" y="1671942"/>
                  <a:pt x="909251" y="1671942"/>
                </a:cubicBezTo>
                <a:cubicBezTo>
                  <a:pt x="831587" y="1728084"/>
                  <a:pt x="831587" y="1728084"/>
                  <a:pt x="831587" y="1728084"/>
                </a:cubicBezTo>
                <a:cubicBezTo>
                  <a:pt x="779264" y="1738709"/>
                  <a:pt x="779264" y="1738709"/>
                  <a:pt x="779264" y="1738709"/>
                </a:cubicBezTo>
                <a:cubicBezTo>
                  <a:pt x="858562" y="1762977"/>
                  <a:pt x="858562" y="1762977"/>
                  <a:pt x="858562" y="1762977"/>
                </a:cubicBezTo>
                <a:cubicBezTo>
                  <a:pt x="833218" y="1808492"/>
                  <a:pt x="833218" y="1808492"/>
                  <a:pt x="833218" y="1808492"/>
                </a:cubicBezTo>
                <a:cubicBezTo>
                  <a:pt x="963206" y="1741724"/>
                  <a:pt x="963206" y="1741724"/>
                  <a:pt x="963206" y="1741724"/>
                </a:cubicBezTo>
                <a:cubicBezTo>
                  <a:pt x="1066216" y="1640064"/>
                  <a:pt x="1066216" y="1640064"/>
                  <a:pt x="1066216" y="1640064"/>
                </a:cubicBezTo>
                <a:cubicBezTo>
                  <a:pt x="1091559" y="1594546"/>
                  <a:pt x="1091559" y="1594546"/>
                  <a:pt x="1091559" y="1594546"/>
                </a:cubicBezTo>
                <a:cubicBezTo>
                  <a:pt x="1143883" y="1583920"/>
                  <a:pt x="1143883" y="1583920"/>
                  <a:pt x="1143883" y="1583920"/>
                </a:cubicBezTo>
                <a:cubicBezTo>
                  <a:pt x="1116902" y="1549028"/>
                  <a:pt x="1116902" y="1549028"/>
                  <a:pt x="1116902" y="1549028"/>
                </a:cubicBezTo>
                <a:cubicBezTo>
                  <a:pt x="1273867" y="1517150"/>
                  <a:pt x="1142248" y="1503511"/>
                  <a:pt x="1194570" y="1492885"/>
                </a:cubicBezTo>
                <a:cubicBezTo>
                  <a:pt x="1167593" y="1457994"/>
                  <a:pt x="1167593" y="1457994"/>
                  <a:pt x="1167593" y="1457994"/>
                </a:cubicBezTo>
                <a:cubicBezTo>
                  <a:pt x="1219917" y="1447368"/>
                  <a:pt x="1219917" y="1447368"/>
                  <a:pt x="1219917" y="1447368"/>
                </a:cubicBezTo>
                <a:cubicBezTo>
                  <a:pt x="1297582" y="1391225"/>
                  <a:pt x="1272234" y="1436743"/>
                  <a:pt x="1272234" y="1436743"/>
                </a:cubicBezTo>
                <a:cubicBezTo>
                  <a:pt x="1246890" y="1482259"/>
                  <a:pt x="1246890" y="1482259"/>
                  <a:pt x="1246890" y="1482259"/>
                </a:cubicBezTo>
                <a:cubicBezTo>
                  <a:pt x="1299214" y="1471633"/>
                  <a:pt x="1299214" y="1471633"/>
                  <a:pt x="1299214" y="1471633"/>
                </a:cubicBezTo>
                <a:cubicBezTo>
                  <a:pt x="1349898" y="1380601"/>
                  <a:pt x="1349898" y="1380601"/>
                  <a:pt x="1349898" y="1380601"/>
                </a:cubicBezTo>
                <a:cubicBezTo>
                  <a:pt x="1427569" y="1324456"/>
                  <a:pt x="1452914" y="1278940"/>
                  <a:pt x="1478254" y="1233422"/>
                </a:cubicBezTo>
                <a:cubicBezTo>
                  <a:pt x="1503600" y="1187904"/>
                  <a:pt x="1503600" y="1187904"/>
                  <a:pt x="1503600" y="1187904"/>
                </a:cubicBezTo>
                <a:cubicBezTo>
                  <a:pt x="1555920" y="1177278"/>
                  <a:pt x="1555920" y="1177278"/>
                  <a:pt x="1555920" y="1177278"/>
                </a:cubicBezTo>
                <a:cubicBezTo>
                  <a:pt x="1528944" y="1142386"/>
                  <a:pt x="1528944" y="1142386"/>
                  <a:pt x="1528944" y="1142386"/>
                </a:cubicBezTo>
                <a:cubicBezTo>
                  <a:pt x="1424303" y="1163637"/>
                  <a:pt x="1424303" y="1163637"/>
                  <a:pt x="1424303" y="1163637"/>
                </a:cubicBezTo>
                <a:cubicBezTo>
                  <a:pt x="1397324" y="1128745"/>
                  <a:pt x="1397324" y="1128745"/>
                  <a:pt x="1397324" y="1128745"/>
                </a:cubicBezTo>
                <a:cubicBezTo>
                  <a:pt x="1370346" y="1093854"/>
                  <a:pt x="1370346" y="1093854"/>
                  <a:pt x="1370346" y="1093854"/>
                </a:cubicBezTo>
                <a:cubicBezTo>
                  <a:pt x="1422670" y="1083228"/>
                  <a:pt x="1422670" y="1083228"/>
                  <a:pt x="1422670" y="1083228"/>
                </a:cubicBezTo>
                <a:cubicBezTo>
                  <a:pt x="1449646" y="1118120"/>
                  <a:pt x="1474990" y="1072603"/>
                  <a:pt x="1501963" y="1107494"/>
                </a:cubicBezTo>
                <a:cubicBezTo>
                  <a:pt x="1581267" y="1131760"/>
                  <a:pt x="1581267" y="1131760"/>
                  <a:pt x="1581267" y="1131760"/>
                </a:cubicBezTo>
                <a:cubicBezTo>
                  <a:pt x="1606611" y="1086242"/>
                  <a:pt x="1606611" y="1086242"/>
                  <a:pt x="1606611" y="1086242"/>
                </a:cubicBezTo>
                <a:cubicBezTo>
                  <a:pt x="1685907" y="1110509"/>
                  <a:pt x="1685907" y="1110509"/>
                  <a:pt x="1685907" y="1110509"/>
                </a:cubicBezTo>
                <a:cubicBezTo>
                  <a:pt x="1633587" y="1121135"/>
                  <a:pt x="1633587" y="1121135"/>
                  <a:pt x="1633587" y="1121135"/>
                </a:cubicBezTo>
                <a:cubicBezTo>
                  <a:pt x="1660562" y="1156027"/>
                  <a:pt x="1660562" y="1156027"/>
                  <a:pt x="1660562" y="1156027"/>
                </a:cubicBezTo>
                <a:cubicBezTo>
                  <a:pt x="1712886" y="1145401"/>
                  <a:pt x="1712886" y="1145401"/>
                  <a:pt x="1712886" y="1145401"/>
                </a:cubicBezTo>
                <a:cubicBezTo>
                  <a:pt x="1738231" y="1099884"/>
                  <a:pt x="1738231" y="1099884"/>
                  <a:pt x="1738231" y="1099884"/>
                </a:cubicBezTo>
                <a:cubicBezTo>
                  <a:pt x="1790551" y="1089258"/>
                  <a:pt x="1790551" y="1089258"/>
                  <a:pt x="1790551" y="1089258"/>
                </a:cubicBezTo>
                <a:cubicBezTo>
                  <a:pt x="1815896" y="1043740"/>
                  <a:pt x="1815896" y="1043740"/>
                  <a:pt x="1815896" y="1043740"/>
                </a:cubicBezTo>
                <a:cubicBezTo>
                  <a:pt x="1868215" y="1033112"/>
                  <a:pt x="1868215" y="1033112"/>
                  <a:pt x="1868215" y="1033112"/>
                </a:cubicBezTo>
                <a:cubicBezTo>
                  <a:pt x="1788918" y="1008849"/>
                  <a:pt x="1788918" y="1008849"/>
                  <a:pt x="1788918" y="1008849"/>
                </a:cubicBezTo>
                <a:cubicBezTo>
                  <a:pt x="1841242" y="998223"/>
                  <a:pt x="1841242" y="998223"/>
                  <a:pt x="1841242" y="998223"/>
                </a:cubicBezTo>
                <a:cubicBezTo>
                  <a:pt x="1814262" y="963332"/>
                  <a:pt x="1814262" y="963332"/>
                  <a:pt x="1814262" y="963332"/>
                </a:cubicBezTo>
                <a:cubicBezTo>
                  <a:pt x="1839610" y="917814"/>
                  <a:pt x="1839610" y="917814"/>
                  <a:pt x="1839610" y="917814"/>
                </a:cubicBezTo>
                <a:cubicBezTo>
                  <a:pt x="1891929" y="907188"/>
                  <a:pt x="1891929" y="907188"/>
                  <a:pt x="1891929" y="907188"/>
                </a:cubicBezTo>
                <a:cubicBezTo>
                  <a:pt x="1971228" y="931455"/>
                  <a:pt x="1971228" y="931455"/>
                  <a:pt x="1971228" y="931455"/>
                </a:cubicBezTo>
                <a:cubicBezTo>
                  <a:pt x="1944250" y="896563"/>
                  <a:pt x="1944250" y="896563"/>
                  <a:pt x="1944250" y="896563"/>
                </a:cubicBezTo>
                <a:cubicBezTo>
                  <a:pt x="2023548" y="920828"/>
                  <a:pt x="2023548" y="920828"/>
                  <a:pt x="2023548" y="920828"/>
                </a:cubicBezTo>
                <a:cubicBezTo>
                  <a:pt x="2021914" y="840419"/>
                  <a:pt x="2021914" y="840419"/>
                  <a:pt x="2021914" y="840419"/>
                </a:cubicBezTo>
                <a:cubicBezTo>
                  <a:pt x="2074238" y="829794"/>
                  <a:pt x="2074238" y="829794"/>
                  <a:pt x="2074238" y="829794"/>
                </a:cubicBezTo>
                <a:cubicBezTo>
                  <a:pt x="2101214" y="864686"/>
                  <a:pt x="2101214" y="864686"/>
                  <a:pt x="2101214" y="864686"/>
                </a:cubicBezTo>
                <a:cubicBezTo>
                  <a:pt x="2283522" y="787292"/>
                  <a:pt x="2153538" y="854060"/>
                  <a:pt x="2205858" y="843434"/>
                </a:cubicBezTo>
                <a:cubicBezTo>
                  <a:pt x="2231202" y="797916"/>
                  <a:pt x="2231202" y="797916"/>
                  <a:pt x="2231202" y="797916"/>
                </a:cubicBezTo>
                <a:cubicBezTo>
                  <a:pt x="2283522" y="787292"/>
                  <a:pt x="2283522" y="787292"/>
                  <a:pt x="2283522" y="787292"/>
                </a:cubicBezTo>
                <a:lnTo>
                  <a:pt x="2308358" y="782247"/>
                </a:lnTo>
                <a:lnTo>
                  <a:pt x="2310987" y="785641"/>
                </a:lnTo>
                <a:cubicBezTo>
                  <a:pt x="2314358" y="790005"/>
                  <a:pt x="2314358" y="790005"/>
                  <a:pt x="2314358" y="790005"/>
                </a:cubicBezTo>
                <a:cubicBezTo>
                  <a:pt x="2419002" y="768752"/>
                  <a:pt x="2419002" y="768752"/>
                  <a:pt x="2419002" y="768752"/>
                </a:cubicBezTo>
                <a:cubicBezTo>
                  <a:pt x="2444346" y="723234"/>
                  <a:pt x="2444346" y="723234"/>
                  <a:pt x="2444346" y="723234"/>
                </a:cubicBezTo>
                <a:cubicBezTo>
                  <a:pt x="2496666" y="712610"/>
                  <a:pt x="2496666" y="712610"/>
                  <a:pt x="2496666" y="712610"/>
                </a:cubicBezTo>
                <a:cubicBezTo>
                  <a:pt x="2522012" y="667092"/>
                  <a:pt x="2522012" y="667092"/>
                  <a:pt x="2522012" y="667092"/>
                </a:cubicBezTo>
                <a:lnTo>
                  <a:pt x="2516014" y="659333"/>
                </a:lnTo>
                <a:lnTo>
                  <a:pt x="2536957" y="655080"/>
                </a:lnTo>
                <a:cubicBezTo>
                  <a:pt x="2543501" y="653752"/>
                  <a:pt x="2543501" y="653752"/>
                  <a:pt x="2543501" y="653752"/>
                </a:cubicBezTo>
                <a:cubicBezTo>
                  <a:pt x="2595821" y="643127"/>
                  <a:pt x="2595821" y="643127"/>
                  <a:pt x="2595821" y="643127"/>
                </a:cubicBezTo>
                <a:cubicBezTo>
                  <a:pt x="2622798" y="678018"/>
                  <a:pt x="2622798" y="678018"/>
                  <a:pt x="2622798" y="678018"/>
                </a:cubicBezTo>
                <a:cubicBezTo>
                  <a:pt x="2622798" y="678018"/>
                  <a:pt x="2622798" y="678018"/>
                  <a:pt x="2616255" y="679347"/>
                </a:cubicBezTo>
                <a:lnTo>
                  <a:pt x="2577017" y="687315"/>
                </a:lnTo>
                <a:lnTo>
                  <a:pt x="2570474" y="688644"/>
                </a:lnTo>
                <a:cubicBezTo>
                  <a:pt x="2492810" y="744788"/>
                  <a:pt x="2492810" y="744788"/>
                  <a:pt x="2492810" y="744788"/>
                </a:cubicBezTo>
                <a:cubicBezTo>
                  <a:pt x="2675118" y="667392"/>
                  <a:pt x="2492810" y="744788"/>
                  <a:pt x="2597451" y="723537"/>
                </a:cubicBezTo>
                <a:cubicBezTo>
                  <a:pt x="2624431" y="758428"/>
                  <a:pt x="2624431" y="758428"/>
                  <a:pt x="2624431" y="758428"/>
                </a:cubicBezTo>
                <a:cubicBezTo>
                  <a:pt x="2598270" y="763742"/>
                  <a:pt x="2578647" y="767726"/>
                  <a:pt x="2563935" y="770715"/>
                </a:cubicBezTo>
                <a:lnTo>
                  <a:pt x="2541858" y="775197"/>
                </a:lnTo>
                <a:cubicBezTo>
                  <a:pt x="2544311" y="774699"/>
                  <a:pt x="2542679" y="775032"/>
                  <a:pt x="2539406" y="775695"/>
                </a:cubicBezTo>
                <a:lnTo>
                  <a:pt x="2532866" y="777023"/>
                </a:lnTo>
                <a:lnTo>
                  <a:pt x="2519787" y="779680"/>
                </a:lnTo>
                <a:cubicBezTo>
                  <a:pt x="2442123" y="835824"/>
                  <a:pt x="2442123" y="835824"/>
                  <a:pt x="2442123" y="835824"/>
                </a:cubicBezTo>
                <a:cubicBezTo>
                  <a:pt x="2362823" y="811557"/>
                  <a:pt x="2362823" y="811557"/>
                  <a:pt x="2362823" y="811557"/>
                </a:cubicBezTo>
                <a:cubicBezTo>
                  <a:pt x="2310499" y="822183"/>
                  <a:pt x="2310499" y="822183"/>
                  <a:pt x="2310499" y="822183"/>
                </a:cubicBezTo>
                <a:cubicBezTo>
                  <a:pt x="2337475" y="857075"/>
                  <a:pt x="2337475" y="857075"/>
                  <a:pt x="2337475" y="857075"/>
                </a:cubicBezTo>
                <a:cubicBezTo>
                  <a:pt x="2285155" y="867700"/>
                  <a:pt x="2285155" y="867700"/>
                  <a:pt x="2285155" y="867700"/>
                </a:cubicBezTo>
                <a:cubicBezTo>
                  <a:pt x="2364455" y="891966"/>
                  <a:pt x="2364455" y="891966"/>
                  <a:pt x="2364455" y="891966"/>
                </a:cubicBezTo>
                <a:cubicBezTo>
                  <a:pt x="2494443" y="825196"/>
                  <a:pt x="2494443" y="825196"/>
                  <a:pt x="2494443" y="825196"/>
                </a:cubicBezTo>
                <a:cubicBezTo>
                  <a:pt x="2521419" y="860087"/>
                  <a:pt x="2521419" y="860087"/>
                  <a:pt x="2521419" y="860087"/>
                </a:cubicBezTo>
                <a:cubicBezTo>
                  <a:pt x="2496074" y="905604"/>
                  <a:pt x="2496074" y="905604"/>
                  <a:pt x="2496074" y="905604"/>
                </a:cubicBezTo>
                <a:lnTo>
                  <a:pt x="2548397" y="894979"/>
                </a:lnTo>
                <a:cubicBezTo>
                  <a:pt x="2496074" y="905604"/>
                  <a:pt x="2523054" y="940497"/>
                  <a:pt x="2523054" y="940497"/>
                </a:cubicBezTo>
                <a:cubicBezTo>
                  <a:pt x="2470730" y="951124"/>
                  <a:pt x="2497706" y="986016"/>
                  <a:pt x="2445386" y="996641"/>
                </a:cubicBezTo>
                <a:cubicBezTo>
                  <a:pt x="2577006" y="1010280"/>
                  <a:pt x="2577006" y="1010280"/>
                  <a:pt x="2577006" y="1010280"/>
                </a:cubicBezTo>
                <a:cubicBezTo>
                  <a:pt x="2524686" y="1020908"/>
                  <a:pt x="2524686" y="1020908"/>
                  <a:pt x="2524686" y="1020908"/>
                </a:cubicBezTo>
                <a:cubicBezTo>
                  <a:pt x="2499340" y="1066426"/>
                  <a:pt x="2499340" y="1066426"/>
                  <a:pt x="2499340" y="1066426"/>
                </a:cubicBezTo>
                <a:cubicBezTo>
                  <a:pt x="2578639" y="1090691"/>
                  <a:pt x="2578639" y="1090691"/>
                  <a:pt x="2578639" y="1090691"/>
                </a:cubicBezTo>
                <a:cubicBezTo>
                  <a:pt x="2656307" y="1034547"/>
                  <a:pt x="2656307" y="1034547"/>
                  <a:pt x="2656307" y="1034547"/>
                </a:cubicBezTo>
                <a:cubicBezTo>
                  <a:pt x="2683283" y="1069437"/>
                  <a:pt x="2683283" y="1069437"/>
                  <a:pt x="2683283" y="1069437"/>
                </a:cubicBezTo>
                <a:lnTo>
                  <a:pt x="2708119" y="1064396"/>
                </a:lnTo>
                <a:lnTo>
                  <a:pt x="2710745" y="1067791"/>
                </a:lnTo>
                <a:cubicBezTo>
                  <a:pt x="2714119" y="1072152"/>
                  <a:pt x="2714119" y="1072152"/>
                  <a:pt x="2714119" y="1072152"/>
                </a:cubicBezTo>
                <a:cubicBezTo>
                  <a:pt x="2636451" y="1128297"/>
                  <a:pt x="2636451" y="1128297"/>
                  <a:pt x="2636451" y="1128297"/>
                </a:cubicBezTo>
                <a:cubicBezTo>
                  <a:pt x="2611104" y="1173812"/>
                  <a:pt x="2611104" y="1173812"/>
                  <a:pt x="2611104" y="1173812"/>
                </a:cubicBezTo>
                <a:lnTo>
                  <a:pt x="2599074" y="1195421"/>
                </a:lnTo>
                <a:lnTo>
                  <a:pt x="2591651" y="1185819"/>
                </a:lnTo>
                <a:cubicBezTo>
                  <a:pt x="2580270" y="1171099"/>
                  <a:pt x="2580270" y="1171099"/>
                  <a:pt x="2580270" y="1171099"/>
                </a:cubicBezTo>
                <a:cubicBezTo>
                  <a:pt x="2553295" y="1136209"/>
                  <a:pt x="2553295" y="1136209"/>
                  <a:pt x="2553295" y="1136209"/>
                </a:cubicBezTo>
                <a:cubicBezTo>
                  <a:pt x="2527946" y="1181726"/>
                  <a:pt x="2527946" y="1181726"/>
                  <a:pt x="2527946" y="1181726"/>
                </a:cubicBezTo>
                <a:cubicBezTo>
                  <a:pt x="2448655" y="1157460"/>
                  <a:pt x="2448655" y="1157460"/>
                  <a:pt x="2448655" y="1157460"/>
                </a:cubicBezTo>
                <a:cubicBezTo>
                  <a:pt x="2500971" y="1146834"/>
                  <a:pt x="2500971" y="1146834"/>
                  <a:pt x="2500971" y="1146834"/>
                </a:cubicBezTo>
                <a:cubicBezTo>
                  <a:pt x="2421675" y="1122567"/>
                  <a:pt x="2421675" y="1122567"/>
                  <a:pt x="2421675" y="1122567"/>
                </a:cubicBezTo>
                <a:cubicBezTo>
                  <a:pt x="2369355" y="1133193"/>
                  <a:pt x="2448655" y="1157460"/>
                  <a:pt x="2396331" y="1168085"/>
                </a:cubicBezTo>
                <a:cubicBezTo>
                  <a:pt x="2475627" y="1192351"/>
                  <a:pt x="2475627" y="1192351"/>
                  <a:pt x="2475627" y="1192351"/>
                </a:cubicBezTo>
                <a:cubicBezTo>
                  <a:pt x="2423307" y="1202977"/>
                  <a:pt x="2370987" y="1213603"/>
                  <a:pt x="2397962" y="1248493"/>
                </a:cubicBezTo>
                <a:cubicBezTo>
                  <a:pt x="2345643" y="1259119"/>
                  <a:pt x="2345643" y="1259119"/>
                  <a:pt x="2345643" y="1259119"/>
                </a:cubicBezTo>
                <a:cubicBezTo>
                  <a:pt x="2372618" y="1294012"/>
                  <a:pt x="2372618" y="1294012"/>
                  <a:pt x="2372618" y="1294012"/>
                </a:cubicBezTo>
                <a:cubicBezTo>
                  <a:pt x="2347274" y="1339529"/>
                  <a:pt x="2347274" y="1339529"/>
                  <a:pt x="2347274" y="1339529"/>
                </a:cubicBezTo>
                <a:cubicBezTo>
                  <a:pt x="2399594" y="1328902"/>
                  <a:pt x="2399594" y="1328902"/>
                  <a:pt x="2399594" y="1328902"/>
                </a:cubicBezTo>
                <a:cubicBezTo>
                  <a:pt x="2424938" y="1283384"/>
                  <a:pt x="2424938" y="1283384"/>
                  <a:pt x="2424938" y="1283384"/>
                </a:cubicBezTo>
                <a:cubicBezTo>
                  <a:pt x="2451918" y="1318276"/>
                  <a:pt x="2451918" y="1318276"/>
                  <a:pt x="2451918" y="1318276"/>
                </a:cubicBezTo>
                <a:cubicBezTo>
                  <a:pt x="2478076" y="1312964"/>
                  <a:pt x="2497698" y="1308980"/>
                  <a:pt x="2512414" y="1305991"/>
                </a:cubicBezTo>
                <a:lnTo>
                  <a:pt x="2529074" y="1302607"/>
                </a:lnTo>
                <a:lnTo>
                  <a:pt x="2531703" y="1306004"/>
                </a:lnTo>
                <a:cubicBezTo>
                  <a:pt x="2535073" y="1310365"/>
                  <a:pt x="2535073" y="1310365"/>
                  <a:pt x="2535073" y="1310365"/>
                </a:cubicBezTo>
                <a:cubicBezTo>
                  <a:pt x="2432062" y="1412025"/>
                  <a:pt x="2432062" y="1412025"/>
                  <a:pt x="2432062" y="1412025"/>
                </a:cubicBezTo>
                <a:cubicBezTo>
                  <a:pt x="2354401" y="1468169"/>
                  <a:pt x="2300445" y="1398386"/>
                  <a:pt x="2302077" y="1478795"/>
                </a:cubicBezTo>
                <a:cubicBezTo>
                  <a:pt x="2381375" y="1503060"/>
                  <a:pt x="2381375" y="1503060"/>
                  <a:pt x="2381375" y="1503060"/>
                </a:cubicBezTo>
                <a:cubicBezTo>
                  <a:pt x="2354401" y="1468169"/>
                  <a:pt x="2354401" y="1468169"/>
                  <a:pt x="2354401" y="1468169"/>
                </a:cubicBezTo>
                <a:cubicBezTo>
                  <a:pt x="2406721" y="1457543"/>
                  <a:pt x="2459039" y="1446918"/>
                  <a:pt x="2459039" y="1446918"/>
                </a:cubicBezTo>
                <a:cubicBezTo>
                  <a:pt x="2511363" y="1436292"/>
                  <a:pt x="2511363" y="1436292"/>
                  <a:pt x="2511363" y="1436292"/>
                </a:cubicBezTo>
                <a:cubicBezTo>
                  <a:pt x="2538339" y="1471185"/>
                  <a:pt x="2538339" y="1471185"/>
                  <a:pt x="2538339" y="1471185"/>
                </a:cubicBezTo>
                <a:cubicBezTo>
                  <a:pt x="2460672" y="1527327"/>
                  <a:pt x="2460672" y="1527327"/>
                  <a:pt x="2460672" y="1527327"/>
                </a:cubicBezTo>
                <a:cubicBezTo>
                  <a:pt x="2408355" y="1537953"/>
                  <a:pt x="2408355" y="1537953"/>
                  <a:pt x="2408355" y="1537953"/>
                </a:cubicBezTo>
                <a:cubicBezTo>
                  <a:pt x="2487651" y="1562220"/>
                  <a:pt x="2487651" y="1562220"/>
                  <a:pt x="2487651" y="1562220"/>
                </a:cubicBezTo>
                <a:cubicBezTo>
                  <a:pt x="2489286" y="1642630"/>
                  <a:pt x="2487651" y="1562220"/>
                  <a:pt x="2514630" y="1597111"/>
                </a:cubicBezTo>
                <a:cubicBezTo>
                  <a:pt x="2592295" y="1540968"/>
                  <a:pt x="2592295" y="1540968"/>
                  <a:pt x="2592295" y="1540968"/>
                </a:cubicBezTo>
                <a:cubicBezTo>
                  <a:pt x="2617639" y="1495450"/>
                  <a:pt x="2617639" y="1495450"/>
                  <a:pt x="2617639" y="1495450"/>
                </a:cubicBezTo>
                <a:cubicBezTo>
                  <a:pt x="2669963" y="1484824"/>
                  <a:pt x="2669963" y="1484824"/>
                  <a:pt x="2669963" y="1484824"/>
                </a:cubicBezTo>
                <a:cubicBezTo>
                  <a:pt x="2642983" y="1449932"/>
                  <a:pt x="2642983" y="1449932"/>
                  <a:pt x="2642983" y="1449932"/>
                </a:cubicBezTo>
                <a:cubicBezTo>
                  <a:pt x="2720648" y="1393789"/>
                  <a:pt x="2720648" y="1393789"/>
                  <a:pt x="2720648" y="1393789"/>
                </a:cubicBezTo>
                <a:cubicBezTo>
                  <a:pt x="2693670" y="1358898"/>
                  <a:pt x="2693670" y="1358898"/>
                  <a:pt x="2693670" y="1358898"/>
                </a:cubicBezTo>
                <a:cubicBezTo>
                  <a:pt x="2771334" y="1302754"/>
                  <a:pt x="2771334" y="1302754"/>
                  <a:pt x="2771334" y="1302754"/>
                </a:cubicBezTo>
                <a:cubicBezTo>
                  <a:pt x="2796682" y="1257236"/>
                  <a:pt x="2796682" y="1257236"/>
                  <a:pt x="2796682" y="1257236"/>
                </a:cubicBezTo>
                <a:cubicBezTo>
                  <a:pt x="2849002" y="1246611"/>
                  <a:pt x="2849002" y="1246611"/>
                  <a:pt x="2849002" y="1246611"/>
                </a:cubicBezTo>
                <a:lnTo>
                  <a:pt x="2862314" y="1222700"/>
                </a:lnTo>
                <a:lnTo>
                  <a:pt x="2867118" y="1228912"/>
                </a:lnTo>
                <a:cubicBezTo>
                  <a:pt x="2870488" y="1233271"/>
                  <a:pt x="2870488" y="1233271"/>
                  <a:pt x="2870488" y="1233271"/>
                </a:cubicBezTo>
                <a:cubicBezTo>
                  <a:pt x="2870488" y="1233271"/>
                  <a:pt x="2922812" y="1222645"/>
                  <a:pt x="2895834" y="1187752"/>
                </a:cubicBezTo>
                <a:cubicBezTo>
                  <a:pt x="2981059" y="1180538"/>
                  <a:pt x="3044978" y="1175125"/>
                  <a:pt x="3092921" y="1171068"/>
                </a:cubicBezTo>
                <a:lnTo>
                  <a:pt x="3137114" y="1167326"/>
                </a:lnTo>
                <a:lnTo>
                  <a:pt x="3123486" y="1180774"/>
                </a:lnTo>
                <a:lnTo>
                  <a:pt x="3121382" y="1182849"/>
                </a:lnTo>
                <a:lnTo>
                  <a:pt x="3144030" y="1181651"/>
                </a:lnTo>
                <a:cubicBezTo>
                  <a:pt x="3154706" y="1182005"/>
                  <a:pt x="3162930" y="1182858"/>
                  <a:pt x="3162930" y="1182858"/>
                </a:cubicBezTo>
                <a:lnTo>
                  <a:pt x="3173283" y="1164262"/>
                </a:lnTo>
                <a:lnTo>
                  <a:pt x="3194126" y="1162500"/>
                </a:lnTo>
                <a:lnTo>
                  <a:pt x="3205294" y="1161554"/>
                </a:lnTo>
                <a:lnTo>
                  <a:pt x="3181042" y="1185485"/>
                </a:lnTo>
                <a:cubicBezTo>
                  <a:pt x="3137587" y="1228375"/>
                  <a:pt x="3137587" y="1228375"/>
                  <a:pt x="3137587" y="1228375"/>
                </a:cubicBezTo>
                <a:cubicBezTo>
                  <a:pt x="3124303" y="1220979"/>
                  <a:pt x="3114735" y="1214720"/>
                  <a:pt x="3108160" y="1209433"/>
                </a:cubicBezTo>
                <a:lnTo>
                  <a:pt x="3098510" y="1198366"/>
                </a:lnTo>
                <a:lnTo>
                  <a:pt x="3076006" y="1207449"/>
                </a:lnTo>
                <a:cubicBezTo>
                  <a:pt x="3045615" y="1226866"/>
                  <a:pt x="3026608" y="1261004"/>
                  <a:pt x="3007600" y="1295143"/>
                </a:cubicBezTo>
                <a:cubicBezTo>
                  <a:pt x="3086899" y="1319410"/>
                  <a:pt x="3086899" y="1319410"/>
                  <a:pt x="3086899" y="1319410"/>
                </a:cubicBezTo>
                <a:cubicBezTo>
                  <a:pt x="3086899" y="1319410"/>
                  <a:pt x="3034579" y="1330035"/>
                  <a:pt x="3034579" y="1330035"/>
                </a:cubicBezTo>
                <a:cubicBezTo>
                  <a:pt x="3113874" y="1354300"/>
                  <a:pt x="3113874" y="1354300"/>
                  <a:pt x="3113874" y="1354300"/>
                </a:cubicBezTo>
                <a:cubicBezTo>
                  <a:pt x="3088530" y="1399818"/>
                  <a:pt x="3088530" y="1399818"/>
                  <a:pt x="3088530" y="1399818"/>
                </a:cubicBezTo>
                <a:cubicBezTo>
                  <a:pt x="3009235" y="1375553"/>
                  <a:pt x="3009235" y="1375553"/>
                  <a:pt x="3009235" y="1375553"/>
                </a:cubicBezTo>
                <a:cubicBezTo>
                  <a:pt x="2983890" y="1421070"/>
                  <a:pt x="2983890" y="1421070"/>
                  <a:pt x="2983890" y="1421070"/>
                </a:cubicBezTo>
                <a:cubicBezTo>
                  <a:pt x="3036210" y="1410444"/>
                  <a:pt x="3036210" y="1410444"/>
                  <a:pt x="3036210" y="1410444"/>
                </a:cubicBezTo>
                <a:cubicBezTo>
                  <a:pt x="2960178" y="1546998"/>
                  <a:pt x="2960178" y="1546998"/>
                  <a:pt x="2960178" y="1546998"/>
                </a:cubicBezTo>
                <a:cubicBezTo>
                  <a:pt x="2882513" y="1603141"/>
                  <a:pt x="2882513" y="1603141"/>
                  <a:pt x="2882513" y="1603141"/>
                </a:cubicBezTo>
                <a:cubicBezTo>
                  <a:pt x="2830193" y="1613767"/>
                  <a:pt x="2830193" y="1613767"/>
                  <a:pt x="2830193" y="1613767"/>
                </a:cubicBezTo>
                <a:cubicBezTo>
                  <a:pt x="2909491" y="1638031"/>
                  <a:pt x="2857167" y="1648657"/>
                  <a:pt x="2857167" y="1648657"/>
                </a:cubicBezTo>
                <a:lnTo>
                  <a:pt x="2804847" y="1659283"/>
                </a:lnTo>
                <a:cubicBezTo>
                  <a:pt x="2727179" y="1715426"/>
                  <a:pt x="2727179" y="1715426"/>
                  <a:pt x="2727179" y="1715426"/>
                </a:cubicBezTo>
                <a:cubicBezTo>
                  <a:pt x="2701835" y="1760944"/>
                  <a:pt x="2701835" y="1760944"/>
                  <a:pt x="2701835" y="1760944"/>
                </a:cubicBezTo>
                <a:cubicBezTo>
                  <a:pt x="2649515" y="1771569"/>
                  <a:pt x="2649515" y="1771569"/>
                  <a:pt x="2649515" y="1771569"/>
                </a:cubicBezTo>
                <a:cubicBezTo>
                  <a:pt x="2624168" y="1817086"/>
                  <a:pt x="2624168" y="1817086"/>
                  <a:pt x="2624168" y="1817086"/>
                </a:cubicBezTo>
                <a:cubicBezTo>
                  <a:pt x="2755789" y="1830726"/>
                  <a:pt x="2755789" y="1830726"/>
                  <a:pt x="2755789" y="1830726"/>
                </a:cubicBezTo>
                <a:cubicBezTo>
                  <a:pt x="2808113" y="1820101"/>
                  <a:pt x="2808113" y="1820101"/>
                  <a:pt x="2808113" y="1820101"/>
                </a:cubicBezTo>
                <a:cubicBezTo>
                  <a:pt x="2730446" y="1876245"/>
                  <a:pt x="2730446" y="1876245"/>
                  <a:pt x="2730446" y="1876245"/>
                </a:cubicBezTo>
                <a:cubicBezTo>
                  <a:pt x="2835090" y="1854993"/>
                  <a:pt x="2835090" y="1854993"/>
                  <a:pt x="2835090" y="1854993"/>
                </a:cubicBezTo>
                <a:cubicBezTo>
                  <a:pt x="2992057" y="1823117"/>
                  <a:pt x="2992057" y="1823117"/>
                  <a:pt x="2992057" y="1823117"/>
                </a:cubicBezTo>
                <a:cubicBezTo>
                  <a:pt x="3042741" y="1732081"/>
                  <a:pt x="3042741" y="1732081"/>
                  <a:pt x="3042741" y="1732081"/>
                </a:cubicBezTo>
                <a:cubicBezTo>
                  <a:pt x="3068085" y="1686564"/>
                  <a:pt x="3068085" y="1686564"/>
                  <a:pt x="3068085" y="1686564"/>
                </a:cubicBezTo>
                <a:cubicBezTo>
                  <a:pt x="3093427" y="1641046"/>
                  <a:pt x="3093427" y="1641046"/>
                  <a:pt x="3093427" y="1641046"/>
                </a:cubicBezTo>
                <a:cubicBezTo>
                  <a:pt x="3145751" y="1630420"/>
                  <a:pt x="3145751" y="1630420"/>
                  <a:pt x="3145751" y="1630420"/>
                </a:cubicBezTo>
                <a:cubicBezTo>
                  <a:pt x="3172726" y="1665313"/>
                  <a:pt x="3172726" y="1665313"/>
                  <a:pt x="3172726" y="1665313"/>
                </a:cubicBezTo>
                <a:cubicBezTo>
                  <a:pt x="3198075" y="1619795"/>
                  <a:pt x="3277370" y="1644059"/>
                  <a:pt x="3250395" y="1609167"/>
                </a:cubicBezTo>
                <a:cubicBezTo>
                  <a:pt x="3302716" y="1598542"/>
                  <a:pt x="3302716" y="1598542"/>
                  <a:pt x="3302716" y="1598542"/>
                </a:cubicBezTo>
                <a:cubicBezTo>
                  <a:pt x="3329693" y="1633435"/>
                  <a:pt x="3329693" y="1633435"/>
                  <a:pt x="3329693" y="1633435"/>
                </a:cubicBezTo>
                <a:cubicBezTo>
                  <a:pt x="3382017" y="1622810"/>
                  <a:pt x="3382017" y="1622810"/>
                  <a:pt x="3382017" y="1622810"/>
                </a:cubicBezTo>
                <a:cubicBezTo>
                  <a:pt x="3512002" y="1556039"/>
                  <a:pt x="3512002" y="1556039"/>
                  <a:pt x="3512002" y="1556039"/>
                </a:cubicBezTo>
                <a:cubicBezTo>
                  <a:pt x="3562691" y="1465006"/>
                  <a:pt x="3562691" y="1465006"/>
                  <a:pt x="3562691" y="1465006"/>
                </a:cubicBezTo>
                <a:cubicBezTo>
                  <a:pt x="3485027" y="1521149"/>
                  <a:pt x="3562691" y="1465006"/>
                  <a:pt x="3510368" y="1475631"/>
                </a:cubicBezTo>
                <a:cubicBezTo>
                  <a:pt x="3483392" y="1440741"/>
                  <a:pt x="3483392" y="1440741"/>
                  <a:pt x="3483392" y="1440741"/>
                </a:cubicBezTo>
                <a:cubicBezTo>
                  <a:pt x="3535715" y="1430114"/>
                  <a:pt x="3535715" y="1430114"/>
                  <a:pt x="3535715" y="1430114"/>
                </a:cubicBezTo>
                <a:cubicBezTo>
                  <a:pt x="3588036" y="1419489"/>
                  <a:pt x="3588036" y="1419489"/>
                  <a:pt x="3588036" y="1419489"/>
                </a:cubicBezTo>
                <a:cubicBezTo>
                  <a:pt x="3692679" y="1398236"/>
                  <a:pt x="3692679" y="1398236"/>
                  <a:pt x="3692679" y="1398236"/>
                </a:cubicBezTo>
                <a:cubicBezTo>
                  <a:pt x="3718023" y="1352718"/>
                  <a:pt x="3718023" y="1352718"/>
                  <a:pt x="3718023" y="1352718"/>
                </a:cubicBezTo>
                <a:cubicBezTo>
                  <a:pt x="3638726" y="1328454"/>
                  <a:pt x="3638726" y="1328454"/>
                  <a:pt x="3638726" y="1328454"/>
                </a:cubicBezTo>
                <a:cubicBezTo>
                  <a:pt x="3691047" y="1317828"/>
                  <a:pt x="3718023" y="1352718"/>
                  <a:pt x="3691047" y="1317828"/>
                </a:cubicBezTo>
                <a:cubicBezTo>
                  <a:pt x="3664069" y="1282936"/>
                  <a:pt x="3664069" y="1282936"/>
                  <a:pt x="3664069" y="1282936"/>
                </a:cubicBezTo>
                <a:cubicBezTo>
                  <a:pt x="3716390" y="1272310"/>
                  <a:pt x="3716390" y="1272310"/>
                  <a:pt x="3716390" y="1272310"/>
                </a:cubicBezTo>
                <a:cubicBezTo>
                  <a:pt x="3714758" y="1191900"/>
                  <a:pt x="3714758" y="1191900"/>
                  <a:pt x="3714758" y="1191900"/>
                </a:cubicBezTo>
                <a:cubicBezTo>
                  <a:pt x="3767078" y="1181275"/>
                  <a:pt x="3767078" y="1181275"/>
                  <a:pt x="3767078" y="1181275"/>
                </a:cubicBezTo>
                <a:cubicBezTo>
                  <a:pt x="3817767" y="1090240"/>
                  <a:pt x="3817767" y="1090240"/>
                  <a:pt x="3817767" y="1090240"/>
                </a:cubicBezTo>
                <a:cubicBezTo>
                  <a:pt x="3843111" y="1044722"/>
                  <a:pt x="3843111" y="1044722"/>
                  <a:pt x="3843111" y="1044722"/>
                </a:cubicBezTo>
                <a:cubicBezTo>
                  <a:pt x="3895431" y="1034096"/>
                  <a:pt x="3895431" y="1034096"/>
                  <a:pt x="3895431" y="1034096"/>
                </a:cubicBezTo>
                <a:cubicBezTo>
                  <a:pt x="3920776" y="988578"/>
                  <a:pt x="3920776" y="988578"/>
                  <a:pt x="3920776" y="988578"/>
                </a:cubicBezTo>
                <a:cubicBezTo>
                  <a:pt x="3868451" y="999204"/>
                  <a:pt x="3868451" y="999204"/>
                  <a:pt x="3868451" y="999204"/>
                </a:cubicBezTo>
                <a:cubicBezTo>
                  <a:pt x="3893799" y="953687"/>
                  <a:pt x="3893799" y="953687"/>
                  <a:pt x="3893799" y="953687"/>
                </a:cubicBezTo>
                <a:cubicBezTo>
                  <a:pt x="4025416" y="967326"/>
                  <a:pt x="3866820" y="918794"/>
                  <a:pt x="3919145" y="908169"/>
                </a:cubicBezTo>
                <a:cubicBezTo>
                  <a:pt x="4049130" y="841401"/>
                  <a:pt x="4049130" y="841401"/>
                  <a:pt x="4049130" y="841401"/>
                </a:cubicBezTo>
                <a:cubicBezTo>
                  <a:pt x="4022153" y="806509"/>
                  <a:pt x="4022153" y="806509"/>
                  <a:pt x="4022153" y="806509"/>
                </a:cubicBezTo>
                <a:cubicBezTo>
                  <a:pt x="4074477" y="795884"/>
                  <a:pt x="4074477" y="795884"/>
                  <a:pt x="4074477" y="795884"/>
                </a:cubicBezTo>
                <a:cubicBezTo>
                  <a:pt x="4099821" y="750366"/>
                  <a:pt x="4099821" y="750366"/>
                  <a:pt x="4099821" y="750366"/>
                </a:cubicBezTo>
                <a:cubicBezTo>
                  <a:pt x="4152142" y="739740"/>
                  <a:pt x="4152142" y="739740"/>
                  <a:pt x="4152142" y="739740"/>
                </a:cubicBezTo>
                <a:cubicBezTo>
                  <a:pt x="4282129" y="672970"/>
                  <a:pt x="4282129" y="672970"/>
                  <a:pt x="4282129" y="672970"/>
                </a:cubicBezTo>
                <a:cubicBezTo>
                  <a:pt x="4334449" y="662344"/>
                  <a:pt x="4334449" y="662344"/>
                  <a:pt x="4334449" y="662344"/>
                </a:cubicBezTo>
                <a:cubicBezTo>
                  <a:pt x="4359793" y="616829"/>
                  <a:pt x="4359793" y="616829"/>
                  <a:pt x="4359793" y="616829"/>
                </a:cubicBezTo>
                <a:cubicBezTo>
                  <a:pt x="4439095" y="641094"/>
                  <a:pt x="4439095" y="641094"/>
                  <a:pt x="4439095" y="641094"/>
                </a:cubicBezTo>
                <a:cubicBezTo>
                  <a:pt x="4413749" y="686613"/>
                  <a:pt x="4413749" y="686613"/>
                  <a:pt x="4413749" y="686613"/>
                </a:cubicBezTo>
                <a:cubicBezTo>
                  <a:pt x="4336081" y="742755"/>
                  <a:pt x="4336081" y="742755"/>
                  <a:pt x="4336081" y="742755"/>
                </a:cubicBezTo>
                <a:cubicBezTo>
                  <a:pt x="4256783" y="718491"/>
                  <a:pt x="4256783" y="718491"/>
                  <a:pt x="4256783" y="718491"/>
                </a:cubicBezTo>
                <a:cubicBezTo>
                  <a:pt x="4258417" y="798899"/>
                  <a:pt x="4258417" y="798899"/>
                  <a:pt x="4258417" y="798899"/>
                </a:cubicBezTo>
                <a:cubicBezTo>
                  <a:pt x="4233073" y="844415"/>
                  <a:pt x="4233073" y="844415"/>
                  <a:pt x="4233073" y="844415"/>
                </a:cubicBezTo>
                <a:cubicBezTo>
                  <a:pt x="4180751" y="855040"/>
                  <a:pt x="4180751" y="855040"/>
                  <a:pt x="4180751" y="855040"/>
                </a:cubicBezTo>
                <a:cubicBezTo>
                  <a:pt x="4155407" y="900558"/>
                  <a:pt x="4155407" y="900558"/>
                  <a:pt x="4155407" y="900558"/>
                </a:cubicBezTo>
                <a:cubicBezTo>
                  <a:pt x="4103083" y="911184"/>
                  <a:pt x="4103083" y="911184"/>
                  <a:pt x="4103083" y="911184"/>
                </a:cubicBezTo>
                <a:cubicBezTo>
                  <a:pt x="4077743" y="956701"/>
                  <a:pt x="4077743" y="956701"/>
                  <a:pt x="4077743" y="956701"/>
                </a:cubicBezTo>
                <a:cubicBezTo>
                  <a:pt x="4104719" y="991593"/>
                  <a:pt x="4104719" y="991593"/>
                  <a:pt x="4104719" y="991593"/>
                </a:cubicBezTo>
                <a:cubicBezTo>
                  <a:pt x="4025416" y="967326"/>
                  <a:pt x="4025416" y="967326"/>
                  <a:pt x="4025416" y="967326"/>
                </a:cubicBezTo>
                <a:cubicBezTo>
                  <a:pt x="4052394" y="1002219"/>
                  <a:pt x="4052394" y="1002219"/>
                  <a:pt x="4052394" y="1002219"/>
                </a:cubicBezTo>
                <a:cubicBezTo>
                  <a:pt x="4027054" y="1047737"/>
                  <a:pt x="4027054" y="1047737"/>
                  <a:pt x="4027054" y="1047737"/>
                </a:cubicBezTo>
                <a:cubicBezTo>
                  <a:pt x="4079374" y="1037111"/>
                  <a:pt x="4079374" y="1037111"/>
                  <a:pt x="4079374" y="1037111"/>
                </a:cubicBezTo>
                <a:cubicBezTo>
                  <a:pt x="4131697" y="1026485"/>
                  <a:pt x="4131697" y="1026485"/>
                  <a:pt x="4131697" y="1026485"/>
                </a:cubicBezTo>
                <a:cubicBezTo>
                  <a:pt x="4158674" y="1061376"/>
                  <a:pt x="4158674" y="1061376"/>
                  <a:pt x="4158674" y="1061376"/>
                </a:cubicBezTo>
                <a:cubicBezTo>
                  <a:pt x="4210995" y="1050751"/>
                  <a:pt x="4210995" y="1050751"/>
                  <a:pt x="4210995" y="1050751"/>
                </a:cubicBezTo>
                <a:cubicBezTo>
                  <a:pt x="4185650" y="1096269"/>
                  <a:pt x="4185650" y="1096269"/>
                  <a:pt x="4185650" y="1096269"/>
                </a:cubicBezTo>
                <a:cubicBezTo>
                  <a:pt x="4185650" y="1096269"/>
                  <a:pt x="4156218" y="1102246"/>
                  <a:pt x="4163579" y="1100753"/>
                </a:cubicBezTo>
                <a:lnTo>
                  <a:pt x="4139866" y="1105567"/>
                </a:lnTo>
                <a:cubicBezTo>
                  <a:pt x="4133330" y="1106895"/>
                  <a:pt x="4133330" y="1106895"/>
                  <a:pt x="4133330" y="1106895"/>
                </a:cubicBezTo>
                <a:cubicBezTo>
                  <a:pt x="4133330" y="1106895"/>
                  <a:pt x="4081006" y="1117521"/>
                  <a:pt x="4107983" y="1152411"/>
                </a:cubicBezTo>
                <a:cubicBezTo>
                  <a:pt x="4030319" y="1208555"/>
                  <a:pt x="4030319" y="1208555"/>
                  <a:pt x="4082639" y="1197929"/>
                </a:cubicBezTo>
                <a:cubicBezTo>
                  <a:pt x="4030319" y="1208555"/>
                  <a:pt x="4030319" y="1208555"/>
                  <a:pt x="4030319" y="1208555"/>
                </a:cubicBezTo>
                <a:cubicBezTo>
                  <a:pt x="4057299" y="1243447"/>
                  <a:pt x="4109616" y="1232822"/>
                  <a:pt x="4109616" y="1232822"/>
                </a:cubicBezTo>
                <a:lnTo>
                  <a:pt x="4113407" y="1237728"/>
                </a:lnTo>
                <a:cubicBezTo>
                  <a:pt x="4117626" y="1243178"/>
                  <a:pt x="4123527" y="1250813"/>
                  <a:pt x="4120996" y="1247542"/>
                </a:cubicBezTo>
                <a:lnTo>
                  <a:pt x="4125213" y="1252994"/>
                </a:lnTo>
                <a:cubicBezTo>
                  <a:pt x="4136592" y="1267713"/>
                  <a:pt x="4136592" y="1267713"/>
                  <a:pt x="4136592" y="1267713"/>
                </a:cubicBezTo>
                <a:cubicBezTo>
                  <a:pt x="4085902" y="1358748"/>
                  <a:pt x="4085902" y="1358748"/>
                  <a:pt x="4085902" y="1358748"/>
                </a:cubicBezTo>
                <a:cubicBezTo>
                  <a:pt x="4033585" y="1369374"/>
                  <a:pt x="4033585" y="1369374"/>
                  <a:pt x="4033585" y="1369374"/>
                </a:cubicBezTo>
                <a:cubicBezTo>
                  <a:pt x="4060562" y="1404264"/>
                  <a:pt x="4060562" y="1404264"/>
                  <a:pt x="4060562" y="1404264"/>
                </a:cubicBezTo>
                <a:cubicBezTo>
                  <a:pt x="4035217" y="1449782"/>
                  <a:pt x="4087537" y="1439157"/>
                  <a:pt x="4035217" y="1449782"/>
                </a:cubicBezTo>
                <a:cubicBezTo>
                  <a:pt x="3982894" y="1460408"/>
                  <a:pt x="3982894" y="1460408"/>
                  <a:pt x="3982894" y="1460408"/>
                </a:cubicBezTo>
                <a:cubicBezTo>
                  <a:pt x="3957550" y="1505926"/>
                  <a:pt x="3957550" y="1505926"/>
                  <a:pt x="3957550" y="1505926"/>
                </a:cubicBezTo>
                <a:cubicBezTo>
                  <a:pt x="3984527" y="1540817"/>
                  <a:pt x="3984527" y="1540817"/>
                  <a:pt x="3984527" y="1540817"/>
                </a:cubicBezTo>
                <a:cubicBezTo>
                  <a:pt x="3932207" y="1551443"/>
                  <a:pt x="3932207" y="1551443"/>
                  <a:pt x="3932207" y="1551443"/>
                </a:cubicBezTo>
                <a:cubicBezTo>
                  <a:pt x="3906867" y="1596960"/>
                  <a:pt x="3906867" y="1596960"/>
                  <a:pt x="3906867" y="1596960"/>
                </a:cubicBezTo>
                <a:cubicBezTo>
                  <a:pt x="3881519" y="1642478"/>
                  <a:pt x="3881519" y="1642478"/>
                  <a:pt x="3881519" y="1642478"/>
                </a:cubicBezTo>
                <a:cubicBezTo>
                  <a:pt x="3803851" y="1698621"/>
                  <a:pt x="3803851" y="1698621"/>
                  <a:pt x="3803851" y="1698621"/>
                </a:cubicBezTo>
                <a:cubicBezTo>
                  <a:pt x="3778506" y="1744139"/>
                  <a:pt x="3778506" y="1744139"/>
                  <a:pt x="3778506" y="1744139"/>
                </a:cubicBezTo>
                <a:cubicBezTo>
                  <a:pt x="3700842" y="1800282"/>
                  <a:pt x="3700842" y="1800282"/>
                  <a:pt x="3700842" y="1800282"/>
                </a:cubicBezTo>
                <a:cubicBezTo>
                  <a:pt x="3727818" y="1835173"/>
                  <a:pt x="3727818" y="1835173"/>
                  <a:pt x="3727818" y="1835173"/>
                </a:cubicBezTo>
                <a:cubicBezTo>
                  <a:pt x="3675498" y="1845799"/>
                  <a:pt x="3675498" y="1845799"/>
                  <a:pt x="3675498" y="1845799"/>
                </a:cubicBezTo>
                <a:cubicBezTo>
                  <a:pt x="3650154" y="1891316"/>
                  <a:pt x="3650154" y="1891316"/>
                  <a:pt x="3650154" y="1891316"/>
                </a:cubicBezTo>
                <a:cubicBezTo>
                  <a:pt x="3624808" y="1936834"/>
                  <a:pt x="3624808" y="1936834"/>
                  <a:pt x="3624808" y="1936834"/>
                </a:cubicBezTo>
                <a:cubicBezTo>
                  <a:pt x="3570854" y="1867051"/>
                  <a:pt x="3570854" y="1867051"/>
                  <a:pt x="3570854" y="1867051"/>
                </a:cubicBezTo>
                <a:cubicBezTo>
                  <a:pt x="3545510" y="1912568"/>
                  <a:pt x="3545510" y="1912568"/>
                  <a:pt x="3545510" y="1912568"/>
                </a:cubicBezTo>
                <a:cubicBezTo>
                  <a:pt x="3493190" y="1923193"/>
                  <a:pt x="3493190" y="1923193"/>
                  <a:pt x="3493190" y="1923193"/>
                </a:cubicBezTo>
                <a:cubicBezTo>
                  <a:pt x="3413890" y="1898929"/>
                  <a:pt x="3413890" y="1898929"/>
                  <a:pt x="3413890" y="1898929"/>
                </a:cubicBezTo>
                <a:cubicBezTo>
                  <a:pt x="3440866" y="1933820"/>
                  <a:pt x="3440866" y="1933820"/>
                  <a:pt x="3440866" y="1933820"/>
                </a:cubicBezTo>
                <a:cubicBezTo>
                  <a:pt x="3520166" y="1958086"/>
                  <a:pt x="3467842" y="1968711"/>
                  <a:pt x="3467842" y="1968711"/>
                </a:cubicBezTo>
                <a:cubicBezTo>
                  <a:pt x="3467842" y="1968711"/>
                  <a:pt x="3467842" y="1968711"/>
                  <a:pt x="3494823" y="2003604"/>
                </a:cubicBezTo>
                <a:cubicBezTo>
                  <a:pt x="3520166" y="1958086"/>
                  <a:pt x="3494823" y="2003604"/>
                  <a:pt x="3547143" y="1992979"/>
                </a:cubicBezTo>
                <a:cubicBezTo>
                  <a:pt x="3678767" y="2006618"/>
                  <a:pt x="3678767" y="2006618"/>
                  <a:pt x="3678767" y="2006618"/>
                </a:cubicBezTo>
                <a:cubicBezTo>
                  <a:pt x="3653419" y="2052136"/>
                  <a:pt x="3653419" y="2052136"/>
                  <a:pt x="3653419" y="2052136"/>
                </a:cubicBezTo>
                <a:cubicBezTo>
                  <a:pt x="3628076" y="2097653"/>
                  <a:pt x="3628076" y="2097653"/>
                  <a:pt x="3628076" y="2097653"/>
                </a:cubicBezTo>
                <a:cubicBezTo>
                  <a:pt x="3628076" y="2097653"/>
                  <a:pt x="3628076" y="2097653"/>
                  <a:pt x="3575755" y="2108280"/>
                </a:cubicBezTo>
                <a:cubicBezTo>
                  <a:pt x="3602734" y="2143171"/>
                  <a:pt x="3602734" y="2143171"/>
                  <a:pt x="3602734" y="2143171"/>
                </a:cubicBezTo>
                <a:cubicBezTo>
                  <a:pt x="3525066" y="2199312"/>
                  <a:pt x="3525066" y="2199312"/>
                  <a:pt x="3525066" y="2199312"/>
                </a:cubicBezTo>
                <a:cubicBezTo>
                  <a:pt x="3472742" y="2209939"/>
                  <a:pt x="3472742" y="2209939"/>
                  <a:pt x="3472742" y="2209939"/>
                </a:cubicBezTo>
                <a:cubicBezTo>
                  <a:pt x="3552042" y="2234205"/>
                  <a:pt x="3552042" y="2234205"/>
                  <a:pt x="3552042" y="2234205"/>
                </a:cubicBezTo>
                <a:cubicBezTo>
                  <a:pt x="3526698" y="2279722"/>
                  <a:pt x="3526698" y="2279722"/>
                  <a:pt x="3526698" y="2279722"/>
                </a:cubicBezTo>
                <a:cubicBezTo>
                  <a:pt x="3656686" y="2212953"/>
                  <a:pt x="3656686" y="2212953"/>
                  <a:pt x="3656686" y="2212953"/>
                </a:cubicBezTo>
                <a:cubicBezTo>
                  <a:pt x="3759697" y="2111293"/>
                  <a:pt x="3759697" y="2111293"/>
                  <a:pt x="3759697" y="2111293"/>
                </a:cubicBezTo>
                <a:cubicBezTo>
                  <a:pt x="3785038" y="2065776"/>
                  <a:pt x="3785038" y="2065776"/>
                  <a:pt x="3785038" y="2065776"/>
                </a:cubicBezTo>
                <a:cubicBezTo>
                  <a:pt x="3837362" y="2055151"/>
                  <a:pt x="3837362" y="2055151"/>
                  <a:pt x="3837362" y="2055151"/>
                </a:cubicBezTo>
                <a:cubicBezTo>
                  <a:pt x="3810382" y="2020258"/>
                  <a:pt x="3810382" y="2020258"/>
                  <a:pt x="3810382" y="2020258"/>
                </a:cubicBezTo>
                <a:cubicBezTo>
                  <a:pt x="3967349" y="1988381"/>
                  <a:pt x="3835728" y="1974740"/>
                  <a:pt x="3888048" y="1964115"/>
                </a:cubicBezTo>
                <a:cubicBezTo>
                  <a:pt x="3861072" y="1929223"/>
                  <a:pt x="3861072" y="1929223"/>
                  <a:pt x="3861072" y="1929223"/>
                </a:cubicBezTo>
                <a:cubicBezTo>
                  <a:pt x="3913395" y="1918598"/>
                  <a:pt x="3913395" y="1918598"/>
                  <a:pt x="3913395" y="1918598"/>
                </a:cubicBezTo>
                <a:cubicBezTo>
                  <a:pt x="3991063" y="1862454"/>
                  <a:pt x="3965715" y="1907971"/>
                  <a:pt x="3965715" y="1907971"/>
                </a:cubicBezTo>
                <a:cubicBezTo>
                  <a:pt x="3940371" y="1953489"/>
                  <a:pt x="3940371" y="1953489"/>
                  <a:pt x="3940371" y="1953489"/>
                </a:cubicBezTo>
                <a:cubicBezTo>
                  <a:pt x="3992695" y="1942863"/>
                  <a:pt x="3992695" y="1942863"/>
                  <a:pt x="3992695" y="1942863"/>
                </a:cubicBezTo>
                <a:cubicBezTo>
                  <a:pt x="4043379" y="1851829"/>
                  <a:pt x="4043379" y="1851829"/>
                  <a:pt x="4043379" y="1851829"/>
                </a:cubicBezTo>
                <a:cubicBezTo>
                  <a:pt x="4121047" y="1795684"/>
                  <a:pt x="4146390" y="1750167"/>
                  <a:pt x="4171734" y="1704649"/>
                </a:cubicBezTo>
                <a:cubicBezTo>
                  <a:pt x="4197081" y="1659134"/>
                  <a:pt x="4197081" y="1659134"/>
                  <a:pt x="4197081" y="1659134"/>
                </a:cubicBezTo>
                <a:cubicBezTo>
                  <a:pt x="4249403" y="1648508"/>
                  <a:pt x="4249403" y="1648508"/>
                  <a:pt x="4249403" y="1648508"/>
                </a:cubicBezTo>
                <a:cubicBezTo>
                  <a:pt x="4222427" y="1613616"/>
                  <a:pt x="4222427" y="1613616"/>
                  <a:pt x="4222427" y="1613616"/>
                </a:cubicBezTo>
                <a:cubicBezTo>
                  <a:pt x="4117781" y="1634866"/>
                  <a:pt x="4117781" y="1634866"/>
                  <a:pt x="4117781" y="1634866"/>
                </a:cubicBezTo>
                <a:cubicBezTo>
                  <a:pt x="4090804" y="1599976"/>
                  <a:pt x="4090804" y="1599976"/>
                  <a:pt x="4090804" y="1599976"/>
                </a:cubicBezTo>
                <a:cubicBezTo>
                  <a:pt x="4063828" y="1565084"/>
                  <a:pt x="4063828" y="1565084"/>
                  <a:pt x="4063828" y="1565084"/>
                </a:cubicBezTo>
                <a:cubicBezTo>
                  <a:pt x="4116147" y="1554458"/>
                  <a:pt x="4116147" y="1554458"/>
                  <a:pt x="4116147" y="1554458"/>
                </a:cubicBezTo>
                <a:cubicBezTo>
                  <a:pt x="4143127" y="1589350"/>
                  <a:pt x="4168467" y="1543832"/>
                  <a:pt x="4195448" y="1578725"/>
                </a:cubicBezTo>
                <a:cubicBezTo>
                  <a:pt x="4274743" y="1602990"/>
                  <a:pt x="4274743" y="1602990"/>
                  <a:pt x="4274743" y="1602990"/>
                </a:cubicBezTo>
                <a:cubicBezTo>
                  <a:pt x="4300091" y="1557474"/>
                  <a:pt x="4300091" y="1557474"/>
                  <a:pt x="4300091" y="1557474"/>
                </a:cubicBezTo>
                <a:cubicBezTo>
                  <a:pt x="4379387" y="1581739"/>
                  <a:pt x="4379387" y="1581739"/>
                  <a:pt x="4379387" y="1581739"/>
                </a:cubicBezTo>
                <a:cubicBezTo>
                  <a:pt x="4327067" y="1592364"/>
                  <a:pt x="4327067" y="1592364"/>
                  <a:pt x="4327067" y="1592364"/>
                </a:cubicBezTo>
                <a:cubicBezTo>
                  <a:pt x="4354047" y="1627257"/>
                  <a:pt x="4354047" y="1627257"/>
                  <a:pt x="4354047" y="1627257"/>
                </a:cubicBezTo>
                <a:cubicBezTo>
                  <a:pt x="4406366" y="1616631"/>
                  <a:pt x="4406366" y="1616631"/>
                  <a:pt x="4406366" y="1616631"/>
                </a:cubicBezTo>
                <a:cubicBezTo>
                  <a:pt x="4431711" y="1571113"/>
                  <a:pt x="4431711" y="1571113"/>
                  <a:pt x="4431711" y="1571113"/>
                </a:cubicBezTo>
                <a:cubicBezTo>
                  <a:pt x="4484031" y="1560488"/>
                  <a:pt x="4484031" y="1560488"/>
                  <a:pt x="4484031" y="1560488"/>
                </a:cubicBezTo>
                <a:cubicBezTo>
                  <a:pt x="4509379" y="1514970"/>
                  <a:pt x="4509379" y="1514970"/>
                  <a:pt x="4509379" y="1514970"/>
                </a:cubicBezTo>
                <a:cubicBezTo>
                  <a:pt x="4561695" y="1504345"/>
                  <a:pt x="4561695" y="1504345"/>
                  <a:pt x="4561695" y="1504345"/>
                </a:cubicBezTo>
                <a:cubicBezTo>
                  <a:pt x="4482400" y="1480078"/>
                  <a:pt x="4482400" y="1480078"/>
                  <a:pt x="4482400" y="1480078"/>
                </a:cubicBezTo>
                <a:cubicBezTo>
                  <a:pt x="4534719" y="1469453"/>
                  <a:pt x="4534719" y="1469453"/>
                  <a:pt x="4534719" y="1469453"/>
                </a:cubicBezTo>
                <a:cubicBezTo>
                  <a:pt x="4507740" y="1434560"/>
                  <a:pt x="4507740" y="1434560"/>
                  <a:pt x="4507740" y="1434560"/>
                </a:cubicBezTo>
                <a:cubicBezTo>
                  <a:pt x="4533087" y="1389043"/>
                  <a:pt x="4533087" y="1389043"/>
                  <a:pt x="4533087" y="1389043"/>
                </a:cubicBezTo>
                <a:cubicBezTo>
                  <a:pt x="4585409" y="1378418"/>
                  <a:pt x="4585409" y="1378418"/>
                  <a:pt x="4585409" y="1378418"/>
                </a:cubicBezTo>
                <a:cubicBezTo>
                  <a:pt x="4664707" y="1402683"/>
                  <a:pt x="4664707" y="1402683"/>
                  <a:pt x="4664707" y="1402683"/>
                </a:cubicBezTo>
                <a:cubicBezTo>
                  <a:pt x="4637731" y="1367792"/>
                  <a:pt x="4637731" y="1367792"/>
                  <a:pt x="4637731" y="1367792"/>
                </a:cubicBezTo>
                <a:cubicBezTo>
                  <a:pt x="4717029" y="1392057"/>
                  <a:pt x="4717029" y="1392057"/>
                  <a:pt x="4717029" y="1392057"/>
                </a:cubicBezTo>
                <a:cubicBezTo>
                  <a:pt x="4715393" y="1311649"/>
                  <a:pt x="4715393" y="1311649"/>
                  <a:pt x="4715393" y="1311649"/>
                </a:cubicBezTo>
                <a:cubicBezTo>
                  <a:pt x="4767717" y="1301021"/>
                  <a:pt x="4767717" y="1301021"/>
                  <a:pt x="4767717" y="1301021"/>
                </a:cubicBezTo>
                <a:cubicBezTo>
                  <a:pt x="4794695" y="1335914"/>
                  <a:pt x="4794695" y="1335914"/>
                  <a:pt x="4794695" y="1335914"/>
                </a:cubicBezTo>
                <a:cubicBezTo>
                  <a:pt x="4977003" y="1258519"/>
                  <a:pt x="4847019" y="1325289"/>
                  <a:pt x="4899336" y="1314663"/>
                </a:cubicBezTo>
                <a:cubicBezTo>
                  <a:pt x="4924683" y="1269144"/>
                  <a:pt x="4924683" y="1269144"/>
                  <a:pt x="4924683" y="1269144"/>
                </a:cubicBezTo>
                <a:cubicBezTo>
                  <a:pt x="4977003" y="1258519"/>
                  <a:pt x="4977003" y="1258519"/>
                  <a:pt x="4977003" y="1258519"/>
                </a:cubicBezTo>
                <a:cubicBezTo>
                  <a:pt x="5029323" y="1247893"/>
                  <a:pt x="5029323" y="1247893"/>
                  <a:pt x="5029323" y="1247893"/>
                </a:cubicBezTo>
                <a:cubicBezTo>
                  <a:pt x="5029323" y="1247893"/>
                  <a:pt x="5002347" y="1213003"/>
                  <a:pt x="5002347" y="1213003"/>
                </a:cubicBezTo>
                <a:cubicBezTo>
                  <a:pt x="5132335" y="1146234"/>
                  <a:pt x="5132335" y="1146234"/>
                  <a:pt x="5132335" y="1146234"/>
                </a:cubicBezTo>
                <a:cubicBezTo>
                  <a:pt x="5184657" y="1135609"/>
                  <a:pt x="5184657" y="1135609"/>
                  <a:pt x="5184657" y="1135609"/>
                </a:cubicBezTo>
                <a:cubicBezTo>
                  <a:pt x="5236981" y="1124982"/>
                  <a:pt x="5236981" y="1124982"/>
                  <a:pt x="5236981" y="1124982"/>
                </a:cubicBezTo>
                <a:cubicBezTo>
                  <a:pt x="5289301" y="1114357"/>
                  <a:pt x="5289301" y="1114357"/>
                  <a:pt x="5289301" y="1114357"/>
                </a:cubicBezTo>
                <a:cubicBezTo>
                  <a:pt x="5316279" y="1149248"/>
                  <a:pt x="5316279" y="1149248"/>
                  <a:pt x="5316279" y="1149248"/>
                </a:cubicBezTo>
                <a:cubicBezTo>
                  <a:pt x="5316279" y="1149248"/>
                  <a:pt x="5316279" y="1149248"/>
                  <a:pt x="5309735" y="1150577"/>
                </a:cubicBezTo>
                <a:lnTo>
                  <a:pt x="5270495" y="1158545"/>
                </a:lnTo>
                <a:lnTo>
                  <a:pt x="5263956" y="1159873"/>
                </a:lnTo>
                <a:cubicBezTo>
                  <a:pt x="5186287" y="1216017"/>
                  <a:pt x="5186287" y="1216017"/>
                  <a:pt x="5186287" y="1216017"/>
                </a:cubicBezTo>
                <a:cubicBezTo>
                  <a:pt x="5368599" y="1138621"/>
                  <a:pt x="5186287" y="1216017"/>
                  <a:pt x="5290931" y="1194765"/>
                </a:cubicBezTo>
                <a:cubicBezTo>
                  <a:pt x="5317911" y="1229658"/>
                  <a:pt x="5317911" y="1229658"/>
                  <a:pt x="5317911" y="1229658"/>
                </a:cubicBezTo>
                <a:cubicBezTo>
                  <a:pt x="5291749" y="1234969"/>
                  <a:pt x="5272127" y="1238954"/>
                  <a:pt x="5257413" y="1241942"/>
                </a:cubicBezTo>
                <a:lnTo>
                  <a:pt x="5235339" y="1246426"/>
                </a:lnTo>
                <a:cubicBezTo>
                  <a:pt x="5237790" y="1245928"/>
                  <a:pt x="5236155" y="1246260"/>
                  <a:pt x="5232884" y="1246924"/>
                </a:cubicBezTo>
                <a:lnTo>
                  <a:pt x="5226344" y="1248252"/>
                </a:lnTo>
                <a:lnTo>
                  <a:pt x="5213263" y="1250910"/>
                </a:lnTo>
                <a:cubicBezTo>
                  <a:pt x="5135601" y="1307051"/>
                  <a:pt x="5135601" y="1307051"/>
                  <a:pt x="5135601" y="1307051"/>
                </a:cubicBezTo>
                <a:cubicBezTo>
                  <a:pt x="5056303" y="1282786"/>
                  <a:pt x="5056303" y="1282786"/>
                  <a:pt x="5056303" y="1282786"/>
                </a:cubicBezTo>
                <a:cubicBezTo>
                  <a:pt x="5003981" y="1293412"/>
                  <a:pt x="5003981" y="1293412"/>
                  <a:pt x="5003981" y="1293412"/>
                </a:cubicBezTo>
                <a:cubicBezTo>
                  <a:pt x="5030955" y="1328303"/>
                  <a:pt x="5030955" y="1328303"/>
                  <a:pt x="5030955" y="1328303"/>
                </a:cubicBezTo>
                <a:cubicBezTo>
                  <a:pt x="4978637" y="1338929"/>
                  <a:pt x="4978637" y="1338929"/>
                  <a:pt x="4978637" y="1338929"/>
                </a:cubicBezTo>
                <a:cubicBezTo>
                  <a:pt x="5057934" y="1363196"/>
                  <a:pt x="5057934" y="1363196"/>
                  <a:pt x="5057934" y="1363196"/>
                </a:cubicBezTo>
                <a:cubicBezTo>
                  <a:pt x="5187923" y="1296425"/>
                  <a:pt x="5187923" y="1296425"/>
                  <a:pt x="5187923" y="1296425"/>
                </a:cubicBezTo>
                <a:cubicBezTo>
                  <a:pt x="5214898" y="1331317"/>
                  <a:pt x="5214898" y="1331317"/>
                  <a:pt x="5214898" y="1331317"/>
                </a:cubicBezTo>
                <a:cubicBezTo>
                  <a:pt x="5189555" y="1376836"/>
                  <a:pt x="5189555" y="1376836"/>
                  <a:pt x="5189555" y="1376836"/>
                </a:cubicBezTo>
                <a:lnTo>
                  <a:pt x="5241879" y="1366209"/>
                </a:lnTo>
                <a:cubicBezTo>
                  <a:pt x="5189555" y="1376836"/>
                  <a:pt x="5216533" y="1411728"/>
                  <a:pt x="5216533" y="1411728"/>
                </a:cubicBezTo>
                <a:cubicBezTo>
                  <a:pt x="5164209" y="1422353"/>
                  <a:pt x="5191187" y="1457246"/>
                  <a:pt x="5138867" y="1467870"/>
                </a:cubicBezTo>
                <a:cubicBezTo>
                  <a:pt x="5270483" y="1481509"/>
                  <a:pt x="5270483" y="1481509"/>
                  <a:pt x="5270483" y="1481509"/>
                </a:cubicBezTo>
                <a:cubicBezTo>
                  <a:pt x="5218163" y="1492135"/>
                  <a:pt x="5218163" y="1492135"/>
                  <a:pt x="5218163" y="1492135"/>
                </a:cubicBezTo>
                <a:cubicBezTo>
                  <a:pt x="5192819" y="1537653"/>
                  <a:pt x="5192819" y="1537653"/>
                  <a:pt x="5192819" y="1537653"/>
                </a:cubicBezTo>
                <a:cubicBezTo>
                  <a:pt x="5272119" y="1561920"/>
                  <a:pt x="5272119" y="1561920"/>
                  <a:pt x="5272119" y="1561920"/>
                </a:cubicBezTo>
                <a:cubicBezTo>
                  <a:pt x="5349787" y="1505776"/>
                  <a:pt x="5349787" y="1505776"/>
                  <a:pt x="5349787" y="1505776"/>
                </a:cubicBezTo>
                <a:cubicBezTo>
                  <a:pt x="5376763" y="1540667"/>
                  <a:pt x="5376763" y="1540667"/>
                  <a:pt x="5376763" y="1540667"/>
                </a:cubicBezTo>
                <a:cubicBezTo>
                  <a:pt x="5376763" y="1540667"/>
                  <a:pt x="5429081" y="1530041"/>
                  <a:pt x="5429081" y="1530041"/>
                </a:cubicBezTo>
                <a:cubicBezTo>
                  <a:pt x="5402105" y="1495151"/>
                  <a:pt x="5454427" y="1484524"/>
                  <a:pt x="5506751" y="1473899"/>
                </a:cubicBezTo>
                <a:cubicBezTo>
                  <a:pt x="5559071" y="1463273"/>
                  <a:pt x="5559071" y="1463273"/>
                  <a:pt x="5611393" y="1452647"/>
                </a:cubicBezTo>
                <a:cubicBezTo>
                  <a:pt x="5624063" y="1429889"/>
                  <a:pt x="5637143" y="1427232"/>
                  <a:pt x="5650227" y="1424576"/>
                </a:cubicBezTo>
                <a:lnTo>
                  <a:pt x="5665883" y="1419378"/>
                </a:lnTo>
                <a:lnTo>
                  <a:pt x="5629505" y="1455277"/>
                </a:lnTo>
                <a:cubicBezTo>
                  <a:pt x="5586045" y="1498165"/>
                  <a:pt x="5586045" y="1498165"/>
                  <a:pt x="5586045" y="1498165"/>
                </a:cubicBezTo>
                <a:cubicBezTo>
                  <a:pt x="5560703" y="1543682"/>
                  <a:pt x="5560703" y="1543682"/>
                  <a:pt x="5560703" y="1543682"/>
                </a:cubicBezTo>
                <a:cubicBezTo>
                  <a:pt x="5456058" y="1564934"/>
                  <a:pt x="5456058" y="1564934"/>
                  <a:pt x="5456058" y="1564934"/>
                </a:cubicBezTo>
                <a:cubicBezTo>
                  <a:pt x="5510011" y="1634717"/>
                  <a:pt x="5510011" y="1634717"/>
                  <a:pt x="5510011" y="1634717"/>
                </a:cubicBezTo>
                <a:cubicBezTo>
                  <a:pt x="5536992" y="1669609"/>
                  <a:pt x="5536992" y="1669609"/>
                  <a:pt x="5536992" y="1669609"/>
                </a:cubicBezTo>
                <a:cubicBezTo>
                  <a:pt x="5563967" y="1704502"/>
                  <a:pt x="5563967" y="1704502"/>
                  <a:pt x="5563967" y="1704502"/>
                </a:cubicBezTo>
                <a:cubicBezTo>
                  <a:pt x="5563967" y="1704502"/>
                  <a:pt x="5616293" y="1693876"/>
                  <a:pt x="5589315" y="1658984"/>
                </a:cubicBezTo>
                <a:cubicBezTo>
                  <a:pt x="5930221" y="1630122"/>
                  <a:pt x="5930221" y="1630122"/>
                  <a:pt x="5930221" y="1630122"/>
                </a:cubicBezTo>
                <a:cubicBezTo>
                  <a:pt x="5955565" y="1584603"/>
                  <a:pt x="5955565" y="1584603"/>
                  <a:pt x="5955565" y="1584603"/>
                </a:cubicBezTo>
                <a:cubicBezTo>
                  <a:pt x="6007887" y="1573978"/>
                  <a:pt x="6007887" y="1573978"/>
                  <a:pt x="6007887" y="1573978"/>
                </a:cubicBezTo>
                <a:cubicBezTo>
                  <a:pt x="6034863" y="1608870"/>
                  <a:pt x="6034863" y="1608870"/>
                  <a:pt x="6034863" y="1608870"/>
                </a:cubicBezTo>
                <a:cubicBezTo>
                  <a:pt x="5957197" y="1665014"/>
                  <a:pt x="5957197" y="1665014"/>
                  <a:pt x="5957197" y="1665014"/>
                </a:cubicBezTo>
                <a:cubicBezTo>
                  <a:pt x="6036491" y="1689278"/>
                  <a:pt x="6036491" y="1689278"/>
                  <a:pt x="6036491" y="1689278"/>
                </a:cubicBezTo>
                <a:cubicBezTo>
                  <a:pt x="5984173" y="1699904"/>
                  <a:pt x="5984173" y="1699904"/>
                  <a:pt x="5984173" y="1699904"/>
                </a:cubicBezTo>
                <a:cubicBezTo>
                  <a:pt x="6063471" y="1724169"/>
                  <a:pt x="6063471" y="1724169"/>
                  <a:pt x="6063471" y="1724169"/>
                </a:cubicBezTo>
                <a:cubicBezTo>
                  <a:pt x="6036491" y="1689278"/>
                  <a:pt x="6115793" y="1713545"/>
                  <a:pt x="6115793" y="1713545"/>
                </a:cubicBezTo>
                <a:cubicBezTo>
                  <a:pt x="6168115" y="1702918"/>
                  <a:pt x="6168115" y="1702918"/>
                  <a:pt x="6168115" y="1702918"/>
                </a:cubicBezTo>
                <a:lnTo>
                  <a:pt x="6174657" y="1701589"/>
                </a:lnTo>
                <a:lnTo>
                  <a:pt x="6213896" y="1693621"/>
                </a:lnTo>
                <a:cubicBezTo>
                  <a:pt x="6220437" y="1692293"/>
                  <a:pt x="6220437" y="1692293"/>
                  <a:pt x="6220437" y="1692293"/>
                </a:cubicBezTo>
                <a:cubicBezTo>
                  <a:pt x="6402743" y="1614898"/>
                  <a:pt x="6402743" y="1614898"/>
                  <a:pt x="6402743" y="1614898"/>
                </a:cubicBezTo>
                <a:cubicBezTo>
                  <a:pt x="6428091" y="1569382"/>
                  <a:pt x="6428091" y="1569382"/>
                  <a:pt x="6428091" y="1569382"/>
                </a:cubicBezTo>
                <a:cubicBezTo>
                  <a:pt x="6348790" y="1545116"/>
                  <a:pt x="6455067" y="1604272"/>
                  <a:pt x="6375769" y="1580008"/>
                </a:cubicBezTo>
                <a:cubicBezTo>
                  <a:pt x="6323449" y="1590633"/>
                  <a:pt x="6323449" y="1590633"/>
                  <a:pt x="6323449" y="1590633"/>
                </a:cubicBezTo>
                <a:cubicBezTo>
                  <a:pt x="6218803" y="1611884"/>
                  <a:pt x="6218803" y="1611884"/>
                  <a:pt x="6218803" y="1611884"/>
                </a:cubicBezTo>
                <a:cubicBezTo>
                  <a:pt x="6191826" y="1576994"/>
                  <a:pt x="6191826" y="1576994"/>
                  <a:pt x="6191826" y="1576994"/>
                </a:cubicBezTo>
                <a:cubicBezTo>
                  <a:pt x="6217171" y="1531476"/>
                  <a:pt x="6217171" y="1531476"/>
                  <a:pt x="6217171" y="1531476"/>
                </a:cubicBezTo>
                <a:cubicBezTo>
                  <a:pt x="6296470" y="1555741"/>
                  <a:pt x="6296470" y="1555741"/>
                  <a:pt x="6296470" y="1555741"/>
                </a:cubicBezTo>
                <a:cubicBezTo>
                  <a:pt x="6321813" y="1510224"/>
                  <a:pt x="6321813" y="1510224"/>
                  <a:pt x="6321813" y="1510224"/>
                </a:cubicBezTo>
                <a:cubicBezTo>
                  <a:pt x="6294837" y="1475331"/>
                  <a:pt x="6347159" y="1464706"/>
                  <a:pt x="6347159" y="1464706"/>
                </a:cubicBezTo>
                <a:cubicBezTo>
                  <a:pt x="6399483" y="1454080"/>
                  <a:pt x="6399483" y="1454080"/>
                  <a:pt x="6399483" y="1454080"/>
                </a:cubicBezTo>
                <a:cubicBezTo>
                  <a:pt x="6424823" y="1408563"/>
                  <a:pt x="6424823" y="1408563"/>
                  <a:pt x="6424823" y="1408563"/>
                </a:cubicBezTo>
                <a:cubicBezTo>
                  <a:pt x="6450168" y="1363045"/>
                  <a:pt x="6450168" y="1363045"/>
                  <a:pt x="6450168" y="1363045"/>
                </a:cubicBezTo>
                <a:cubicBezTo>
                  <a:pt x="6529467" y="1387312"/>
                  <a:pt x="6529467" y="1387312"/>
                  <a:pt x="6529467" y="1387312"/>
                </a:cubicBezTo>
                <a:cubicBezTo>
                  <a:pt x="6554811" y="1341793"/>
                  <a:pt x="6554811" y="1341793"/>
                  <a:pt x="6554811" y="1341793"/>
                </a:cubicBezTo>
                <a:cubicBezTo>
                  <a:pt x="6632473" y="1285649"/>
                  <a:pt x="6632473" y="1285649"/>
                  <a:pt x="6632473" y="1285649"/>
                </a:cubicBezTo>
                <a:cubicBezTo>
                  <a:pt x="6684799" y="1275024"/>
                  <a:pt x="6684799" y="1275024"/>
                  <a:pt x="6684799" y="1275024"/>
                </a:cubicBezTo>
                <a:cubicBezTo>
                  <a:pt x="6737119" y="1264400"/>
                  <a:pt x="6737119" y="1264400"/>
                  <a:pt x="6737119" y="1264400"/>
                </a:cubicBezTo>
                <a:cubicBezTo>
                  <a:pt x="6762467" y="1218881"/>
                  <a:pt x="6762467" y="1218881"/>
                  <a:pt x="6762467" y="1218881"/>
                </a:cubicBezTo>
                <a:cubicBezTo>
                  <a:pt x="6787804" y="1173363"/>
                  <a:pt x="6787804" y="1173363"/>
                  <a:pt x="6787804" y="1173363"/>
                </a:cubicBezTo>
                <a:cubicBezTo>
                  <a:pt x="6892451" y="1152112"/>
                  <a:pt x="6892451" y="1152112"/>
                  <a:pt x="6892451" y="1152112"/>
                </a:cubicBezTo>
                <a:cubicBezTo>
                  <a:pt x="6865473" y="1117222"/>
                  <a:pt x="6865473" y="1117222"/>
                  <a:pt x="6865473" y="1117222"/>
                </a:cubicBezTo>
                <a:cubicBezTo>
                  <a:pt x="6917797" y="1106595"/>
                  <a:pt x="6917797" y="1106595"/>
                  <a:pt x="6917797" y="1106595"/>
                </a:cubicBezTo>
                <a:cubicBezTo>
                  <a:pt x="6943139" y="1061079"/>
                  <a:pt x="6943139" y="1061079"/>
                  <a:pt x="6943139" y="1061079"/>
                </a:cubicBezTo>
                <a:cubicBezTo>
                  <a:pt x="7047781" y="1039828"/>
                  <a:pt x="7047781" y="1039828"/>
                  <a:pt x="7047781" y="1039828"/>
                </a:cubicBezTo>
                <a:cubicBezTo>
                  <a:pt x="7020807" y="1004936"/>
                  <a:pt x="7020807" y="1004936"/>
                  <a:pt x="7020807" y="1004936"/>
                </a:cubicBezTo>
                <a:cubicBezTo>
                  <a:pt x="7073127" y="994309"/>
                  <a:pt x="7073127" y="994309"/>
                  <a:pt x="7073127" y="994309"/>
                </a:cubicBezTo>
                <a:cubicBezTo>
                  <a:pt x="7125449" y="983684"/>
                  <a:pt x="7125449" y="983684"/>
                  <a:pt x="7125449" y="983684"/>
                </a:cubicBezTo>
                <a:cubicBezTo>
                  <a:pt x="7177769" y="973059"/>
                  <a:pt x="7177769" y="973059"/>
                  <a:pt x="7177769" y="973059"/>
                </a:cubicBezTo>
                <a:cubicBezTo>
                  <a:pt x="7230093" y="962432"/>
                  <a:pt x="7230093" y="962432"/>
                  <a:pt x="7230093" y="962432"/>
                </a:cubicBezTo>
                <a:cubicBezTo>
                  <a:pt x="7255433" y="916915"/>
                  <a:pt x="7255433" y="916915"/>
                  <a:pt x="7255433" y="916915"/>
                </a:cubicBezTo>
                <a:cubicBezTo>
                  <a:pt x="7334732" y="941182"/>
                  <a:pt x="7334732" y="941182"/>
                  <a:pt x="7334732" y="941182"/>
                </a:cubicBezTo>
                <a:cubicBezTo>
                  <a:pt x="7307755" y="906289"/>
                  <a:pt x="7307755" y="906289"/>
                  <a:pt x="7307755" y="906289"/>
                </a:cubicBezTo>
                <a:cubicBezTo>
                  <a:pt x="7360077" y="895664"/>
                  <a:pt x="7360077" y="895664"/>
                  <a:pt x="7360077" y="895664"/>
                </a:cubicBezTo>
                <a:cubicBezTo>
                  <a:pt x="7307755" y="906289"/>
                  <a:pt x="7333098" y="860771"/>
                  <a:pt x="7280777" y="871397"/>
                </a:cubicBezTo>
                <a:cubicBezTo>
                  <a:pt x="7385422" y="850144"/>
                  <a:pt x="7385422" y="850144"/>
                  <a:pt x="7385422" y="850144"/>
                </a:cubicBezTo>
                <a:cubicBezTo>
                  <a:pt x="7410764" y="804628"/>
                  <a:pt x="7410764" y="804628"/>
                  <a:pt x="7410764" y="804628"/>
                </a:cubicBezTo>
                <a:cubicBezTo>
                  <a:pt x="7410764" y="804628"/>
                  <a:pt x="7463088" y="794002"/>
                  <a:pt x="7463088" y="794002"/>
                </a:cubicBezTo>
                <a:cubicBezTo>
                  <a:pt x="7515410" y="783376"/>
                  <a:pt x="7515410" y="783376"/>
                  <a:pt x="7515410" y="783376"/>
                </a:cubicBezTo>
                <a:cubicBezTo>
                  <a:pt x="7540753" y="737859"/>
                  <a:pt x="7540753" y="737859"/>
                  <a:pt x="7540753" y="737859"/>
                </a:cubicBezTo>
                <a:cubicBezTo>
                  <a:pt x="7566097" y="692340"/>
                  <a:pt x="7566097" y="692340"/>
                  <a:pt x="7566097" y="692340"/>
                </a:cubicBezTo>
                <a:cubicBezTo>
                  <a:pt x="7645394" y="716608"/>
                  <a:pt x="7645394" y="716608"/>
                  <a:pt x="7645394" y="716608"/>
                </a:cubicBezTo>
                <a:cubicBezTo>
                  <a:pt x="7618421" y="681715"/>
                  <a:pt x="7618421" y="681715"/>
                  <a:pt x="7618421" y="681715"/>
                </a:cubicBezTo>
                <a:cubicBezTo>
                  <a:pt x="7643761" y="636199"/>
                  <a:pt x="7643761" y="636199"/>
                  <a:pt x="7643761" y="636199"/>
                </a:cubicBezTo>
                <a:cubicBezTo>
                  <a:pt x="7748408" y="614947"/>
                  <a:pt x="7748408" y="614947"/>
                  <a:pt x="7748408" y="614947"/>
                </a:cubicBezTo>
                <a:cubicBezTo>
                  <a:pt x="7773753" y="569430"/>
                  <a:pt x="7773753" y="569430"/>
                  <a:pt x="7773753" y="569430"/>
                </a:cubicBezTo>
                <a:cubicBezTo>
                  <a:pt x="7773753" y="569430"/>
                  <a:pt x="7773753" y="569430"/>
                  <a:pt x="7826073" y="558805"/>
                </a:cubicBezTo>
                <a:cubicBezTo>
                  <a:pt x="7878392" y="548179"/>
                  <a:pt x="7878392" y="548179"/>
                  <a:pt x="7878392" y="548179"/>
                </a:cubicBezTo>
                <a:cubicBezTo>
                  <a:pt x="7903738" y="502661"/>
                  <a:pt x="7903738" y="502661"/>
                  <a:pt x="7903738" y="502661"/>
                </a:cubicBezTo>
                <a:cubicBezTo>
                  <a:pt x="7983036" y="526928"/>
                  <a:pt x="7983036" y="526928"/>
                  <a:pt x="7983036" y="526928"/>
                </a:cubicBezTo>
                <a:cubicBezTo>
                  <a:pt x="7981404" y="446517"/>
                  <a:pt x="7981404" y="446517"/>
                  <a:pt x="7981404" y="446517"/>
                </a:cubicBezTo>
                <a:cubicBezTo>
                  <a:pt x="8008382" y="481409"/>
                  <a:pt x="8008382" y="481409"/>
                  <a:pt x="8008382" y="481409"/>
                </a:cubicBezTo>
                <a:cubicBezTo>
                  <a:pt x="8035357" y="516302"/>
                  <a:pt x="8035357" y="516302"/>
                  <a:pt x="8035357" y="516302"/>
                </a:cubicBezTo>
                <a:cubicBezTo>
                  <a:pt x="8087679" y="505676"/>
                  <a:pt x="8087679" y="505676"/>
                  <a:pt x="8087679" y="505676"/>
                </a:cubicBezTo>
                <a:cubicBezTo>
                  <a:pt x="8140001" y="495051"/>
                  <a:pt x="8140001" y="495051"/>
                  <a:pt x="8140001" y="495051"/>
                </a:cubicBezTo>
                <a:cubicBezTo>
                  <a:pt x="8113023" y="460158"/>
                  <a:pt x="8113023" y="460158"/>
                  <a:pt x="8060701" y="470783"/>
                </a:cubicBezTo>
                <a:cubicBezTo>
                  <a:pt x="8189055" y="323605"/>
                  <a:pt x="8189055" y="323605"/>
                  <a:pt x="8189055" y="323605"/>
                </a:cubicBezTo>
                <a:cubicBezTo>
                  <a:pt x="8241379" y="312979"/>
                  <a:pt x="8293699" y="302354"/>
                  <a:pt x="8293699" y="302354"/>
                </a:cubicBezTo>
                <a:cubicBezTo>
                  <a:pt x="8319043" y="256837"/>
                  <a:pt x="8319043" y="256837"/>
                  <a:pt x="8319043" y="256837"/>
                </a:cubicBezTo>
                <a:cubicBezTo>
                  <a:pt x="8398341" y="281102"/>
                  <a:pt x="8398341" y="281102"/>
                  <a:pt x="8398341" y="281102"/>
                </a:cubicBezTo>
                <a:cubicBezTo>
                  <a:pt x="8423685" y="235585"/>
                  <a:pt x="8423685" y="235585"/>
                  <a:pt x="8423685" y="235585"/>
                </a:cubicBezTo>
                <a:cubicBezTo>
                  <a:pt x="8528328" y="214334"/>
                  <a:pt x="8528328" y="214334"/>
                  <a:pt x="8528328" y="214334"/>
                </a:cubicBezTo>
                <a:cubicBezTo>
                  <a:pt x="8553674" y="168816"/>
                  <a:pt x="8553674" y="168816"/>
                  <a:pt x="8553674" y="168816"/>
                </a:cubicBezTo>
                <a:cubicBezTo>
                  <a:pt x="8605993" y="158190"/>
                  <a:pt x="8605993" y="158190"/>
                  <a:pt x="8605993" y="158190"/>
                </a:cubicBezTo>
                <a:cubicBezTo>
                  <a:pt x="8526698" y="133924"/>
                  <a:pt x="8579017" y="123299"/>
                  <a:pt x="8631339" y="112672"/>
                </a:cubicBezTo>
                <a:cubicBezTo>
                  <a:pt x="8683661" y="102047"/>
                  <a:pt x="8656682" y="67154"/>
                  <a:pt x="8709006" y="56529"/>
                </a:cubicBezTo>
                <a:cubicBezTo>
                  <a:pt x="8786669" y="386"/>
                  <a:pt x="8786669" y="386"/>
                  <a:pt x="8786669" y="386"/>
                </a:cubicBezTo>
                <a:cubicBezTo>
                  <a:pt x="8813645" y="35278"/>
                  <a:pt x="8813645" y="35278"/>
                  <a:pt x="8813645" y="35278"/>
                </a:cubicBezTo>
                <a:cubicBezTo>
                  <a:pt x="8840624" y="70170"/>
                  <a:pt x="8840624" y="70170"/>
                  <a:pt x="8840624" y="70170"/>
                </a:cubicBezTo>
                <a:cubicBezTo>
                  <a:pt x="8945269" y="48919"/>
                  <a:pt x="8945269" y="48919"/>
                  <a:pt x="8945269" y="48919"/>
                </a:cubicBezTo>
                <a:cubicBezTo>
                  <a:pt x="8972243" y="83810"/>
                  <a:pt x="8972243" y="83810"/>
                  <a:pt x="8972243" y="83810"/>
                </a:cubicBezTo>
                <a:cubicBezTo>
                  <a:pt x="8946902" y="129328"/>
                  <a:pt x="8946902" y="129328"/>
                  <a:pt x="8946902" y="129328"/>
                </a:cubicBezTo>
                <a:cubicBezTo>
                  <a:pt x="8921557" y="174845"/>
                  <a:pt x="8921557" y="174845"/>
                  <a:pt x="8921557" y="174845"/>
                </a:cubicBezTo>
                <a:cubicBezTo>
                  <a:pt x="8948535" y="209737"/>
                  <a:pt x="8948535" y="209737"/>
                  <a:pt x="8948535" y="209737"/>
                </a:cubicBezTo>
                <a:cubicBezTo>
                  <a:pt x="8975511" y="244630"/>
                  <a:pt x="8975511" y="244630"/>
                  <a:pt x="8975511" y="244630"/>
                </a:cubicBezTo>
                <a:cubicBezTo>
                  <a:pt x="8870870" y="265881"/>
                  <a:pt x="8870870" y="265881"/>
                  <a:pt x="8870870" y="265881"/>
                </a:cubicBezTo>
                <a:cubicBezTo>
                  <a:pt x="8950163" y="290147"/>
                  <a:pt x="8950163" y="290147"/>
                  <a:pt x="8950163" y="290147"/>
                </a:cubicBezTo>
                <a:cubicBezTo>
                  <a:pt x="9029464" y="314413"/>
                  <a:pt x="9029464" y="314413"/>
                  <a:pt x="9029464" y="314413"/>
                </a:cubicBezTo>
                <a:cubicBezTo>
                  <a:pt x="9068705" y="306444"/>
                  <a:pt x="9098137" y="300467"/>
                  <a:pt x="9120211" y="295984"/>
                </a:cubicBezTo>
                <a:lnTo>
                  <a:pt x="9134109" y="293162"/>
                </a:lnTo>
                <a:cubicBezTo>
                  <a:pt x="9213407" y="317427"/>
                  <a:pt x="9238750" y="271910"/>
                  <a:pt x="9238750" y="271910"/>
                </a:cubicBezTo>
                <a:cubicBezTo>
                  <a:pt x="9265726" y="306801"/>
                  <a:pt x="9265726" y="306801"/>
                  <a:pt x="9265726" y="306801"/>
                </a:cubicBezTo>
                <a:cubicBezTo>
                  <a:pt x="9240383" y="352318"/>
                  <a:pt x="9240383" y="352318"/>
                  <a:pt x="9240383" y="352318"/>
                </a:cubicBezTo>
                <a:cubicBezTo>
                  <a:pt x="9318051" y="296177"/>
                  <a:pt x="9318051" y="296177"/>
                  <a:pt x="9318051" y="296177"/>
                </a:cubicBezTo>
                <a:cubicBezTo>
                  <a:pt x="9448035" y="229408"/>
                  <a:pt x="9448035" y="229408"/>
                  <a:pt x="9448035" y="229408"/>
                </a:cubicBezTo>
                <a:cubicBezTo>
                  <a:pt x="9473381" y="183890"/>
                  <a:pt x="9473381" y="183890"/>
                  <a:pt x="9473381" y="183890"/>
                </a:cubicBezTo>
                <a:cubicBezTo>
                  <a:pt x="9525704" y="173263"/>
                  <a:pt x="9525704" y="173263"/>
                  <a:pt x="9525704" y="173263"/>
                </a:cubicBezTo>
                <a:cubicBezTo>
                  <a:pt x="9525704" y="173263"/>
                  <a:pt x="9500357" y="218781"/>
                  <a:pt x="9552681" y="208156"/>
                </a:cubicBezTo>
                <a:cubicBezTo>
                  <a:pt x="9605003" y="197530"/>
                  <a:pt x="9605003" y="197530"/>
                  <a:pt x="9605003" y="197530"/>
                </a:cubicBezTo>
                <a:cubicBezTo>
                  <a:pt x="9684298" y="221795"/>
                  <a:pt x="9684298" y="221795"/>
                  <a:pt x="9684298" y="221795"/>
                </a:cubicBezTo>
                <a:cubicBezTo>
                  <a:pt x="9658955" y="267312"/>
                  <a:pt x="9658955" y="267312"/>
                  <a:pt x="9658955" y="267312"/>
                </a:cubicBezTo>
                <a:cubicBezTo>
                  <a:pt x="9554314" y="288563"/>
                  <a:pt x="9554314" y="288563"/>
                  <a:pt x="9554314" y="288563"/>
                </a:cubicBezTo>
                <a:cubicBezTo>
                  <a:pt x="9528966" y="334081"/>
                  <a:pt x="9528966" y="334081"/>
                  <a:pt x="9528966" y="334081"/>
                </a:cubicBezTo>
                <a:cubicBezTo>
                  <a:pt x="9476646" y="344706"/>
                  <a:pt x="9476646" y="344706"/>
                  <a:pt x="9476646" y="344706"/>
                </a:cubicBezTo>
                <a:cubicBezTo>
                  <a:pt x="9424322" y="355332"/>
                  <a:pt x="9424322" y="355332"/>
                  <a:pt x="9424322" y="355332"/>
                </a:cubicBezTo>
                <a:cubicBezTo>
                  <a:pt x="9398981" y="400850"/>
                  <a:pt x="9398981" y="400850"/>
                  <a:pt x="9398981" y="400850"/>
                </a:cubicBezTo>
                <a:cubicBezTo>
                  <a:pt x="9451301" y="390224"/>
                  <a:pt x="9451301" y="390224"/>
                  <a:pt x="9451301" y="390224"/>
                </a:cubicBezTo>
                <a:cubicBezTo>
                  <a:pt x="9530599" y="414490"/>
                  <a:pt x="9530599" y="414490"/>
                  <a:pt x="9530599" y="414490"/>
                </a:cubicBezTo>
                <a:cubicBezTo>
                  <a:pt x="9478279" y="425116"/>
                  <a:pt x="9478279" y="425116"/>
                  <a:pt x="9478279" y="425116"/>
                </a:cubicBezTo>
                <a:cubicBezTo>
                  <a:pt x="9557577" y="449382"/>
                  <a:pt x="9557577" y="449382"/>
                  <a:pt x="9557577" y="449382"/>
                </a:cubicBezTo>
                <a:cubicBezTo>
                  <a:pt x="9505256" y="460009"/>
                  <a:pt x="9505256" y="460009"/>
                  <a:pt x="9452933" y="470634"/>
                </a:cubicBezTo>
                <a:cubicBezTo>
                  <a:pt x="9532234" y="494901"/>
                  <a:pt x="9479912" y="505525"/>
                  <a:pt x="9427590" y="516151"/>
                </a:cubicBezTo>
                <a:cubicBezTo>
                  <a:pt x="9559207" y="529793"/>
                  <a:pt x="9559207" y="529793"/>
                  <a:pt x="9559207" y="529793"/>
                </a:cubicBezTo>
                <a:cubicBezTo>
                  <a:pt x="9559207" y="529793"/>
                  <a:pt x="9586186" y="564683"/>
                  <a:pt x="9638510" y="554057"/>
                </a:cubicBezTo>
                <a:cubicBezTo>
                  <a:pt x="9663851" y="508540"/>
                  <a:pt x="9663851" y="508540"/>
                  <a:pt x="9663851" y="508540"/>
                </a:cubicBezTo>
                <a:cubicBezTo>
                  <a:pt x="9716175" y="497914"/>
                  <a:pt x="9716175" y="497914"/>
                  <a:pt x="9716175" y="497914"/>
                </a:cubicBezTo>
                <a:cubicBezTo>
                  <a:pt x="9768499" y="487288"/>
                  <a:pt x="9768499" y="487288"/>
                  <a:pt x="9768499" y="487288"/>
                </a:cubicBezTo>
                <a:cubicBezTo>
                  <a:pt x="9795475" y="522181"/>
                  <a:pt x="9795475" y="522181"/>
                  <a:pt x="9795475" y="522181"/>
                </a:cubicBezTo>
                <a:cubicBezTo>
                  <a:pt x="9743151" y="532806"/>
                  <a:pt x="9743151" y="532806"/>
                  <a:pt x="9743151" y="532806"/>
                </a:cubicBezTo>
                <a:cubicBezTo>
                  <a:pt x="9717808" y="578322"/>
                  <a:pt x="9717808" y="578322"/>
                  <a:pt x="9717808" y="578322"/>
                </a:cubicBezTo>
                <a:cubicBezTo>
                  <a:pt x="9770129" y="567697"/>
                  <a:pt x="9770129" y="567697"/>
                  <a:pt x="9770129" y="567697"/>
                </a:cubicBezTo>
                <a:cubicBezTo>
                  <a:pt x="9796291" y="562384"/>
                  <a:pt x="9812641" y="559062"/>
                  <a:pt x="9822873" y="557616"/>
                </a:cubicBezTo>
                <a:lnTo>
                  <a:pt x="9822451" y="557071"/>
                </a:lnTo>
                <a:lnTo>
                  <a:pt x="9824651" y="557745"/>
                </a:lnTo>
                <a:lnTo>
                  <a:pt x="9838902" y="558777"/>
                </a:lnTo>
                <a:lnTo>
                  <a:pt x="9839339" y="562239"/>
                </a:lnTo>
                <a:lnTo>
                  <a:pt x="9868294" y="571100"/>
                </a:lnTo>
                <a:cubicBezTo>
                  <a:pt x="9901749" y="581337"/>
                  <a:pt x="9901749" y="581337"/>
                  <a:pt x="9901749" y="581337"/>
                </a:cubicBezTo>
                <a:cubicBezTo>
                  <a:pt x="10006393" y="560086"/>
                  <a:pt x="10006393" y="560086"/>
                  <a:pt x="10006393" y="560086"/>
                </a:cubicBezTo>
                <a:cubicBezTo>
                  <a:pt x="9927093" y="535819"/>
                  <a:pt x="9927093" y="535819"/>
                  <a:pt x="9927093" y="535819"/>
                </a:cubicBezTo>
                <a:cubicBezTo>
                  <a:pt x="9979415" y="525194"/>
                  <a:pt x="9979415" y="525194"/>
                  <a:pt x="9979415" y="525194"/>
                </a:cubicBezTo>
                <a:cubicBezTo>
                  <a:pt x="10031734" y="514569"/>
                  <a:pt x="10031734" y="514569"/>
                  <a:pt x="10031734" y="514569"/>
                </a:cubicBezTo>
                <a:cubicBezTo>
                  <a:pt x="10031734" y="514569"/>
                  <a:pt x="10004760" y="479679"/>
                  <a:pt x="10057079" y="469054"/>
                </a:cubicBezTo>
                <a:cubicBezTo>
                  <a:pt x="10161723" y="447801"/>
                  <a:pt x="10214047" y="437175"/>
                  <a:pt x="10266369" y="426549"/>
                </a:cubicBezTo>
                <a:cubicBezTo>
                  <a:pt x="10239390" y="391657"/>
                  <a:pt x="10239390" y="391657"/>
                  <a:pt x="10239390" y="391657"/>
                </a:cubicBezTo>
                <a:cubicBezTo>
                  <a:pt x="10291710" y="381031"/>
                  <a:pt x="10291710" y="381031"/>
                  <a:pt x="10291710" y="381031"/>
                </a:cubicBezTo>
                <a:cubicBezTo>
                  <a:pt x="10371010" y="405298"/>
                  <a:pt x="10396353" y="359780"/>
                  <a:pt x="10396353" y="359780"/>
                </a:cubicBezTo>
                <a:cubicBezTo>
                  <a:pt x="10474021" y="303637"/>
                  <a:pt x="10474021" y="303637"/>
                  <a:pt x="10474021" y="303637"/>
                </a:cubicBezTo>
                <a:cubicBezTo>
                  <a:pt x="10553319" y="327902"/>
                  <a:pt x="10553319" y="327902"/>
                  <a:pt x="10553319" y="327902"/>
                </a:cubicBezTo>
                <a:cubicBezTo>
                  <a:pt x="10605640" y="317277"/>
                  <a:pt x="10605640" y="317277"/>
                  <a:pt x="10605640" y="317277"/>
                </a:cubicBezTo>
                <a:cubicBezTo>
                  <a:pt x="10787949" y="239884"/>
                  <a:pt x="10787949" y="239884"/>
                  <a:pt x="10735625" y="250508"/>
                </a:cubicBezTo>
                <a:cubicBezTo>
                  <a:pt x="10630986" y="271760"/>
                  <a:pt x="10630986" y="271760"/>
                  <a:pt x="10630986" y="271760"/>
                </a:cubicBezTo>
                <a:cubicBezTo>
                  <a:pt x="10629351" y="191350"/>
                  <a:pt x="10629351" y="191350"/>
                  <a:pt x="10629351" y="191350"/>
                </a:cubicBezTo>
                <a:cubicBezTo>
                  <a:pt x="10786314" y="159473"/>
                  <a:pt x="10602375" y="156459"/>
                  <a:pt x="10707018" y="135206"/>
                </a:cubicBezTo>
                <a:cubicBezTo>
                  <a:pt x="10680041" y="100313"/>
                  <a:pt x="10680041" y="100313"/>
                  <a:pt x="10680041" y="100313"/>
                </a:cubicBezTo>
                <a:cubicBezTo>
                  <a:pt x="10732357" y="89688"/>
                  <a:pt x="10732357" y="89688"/>
                  <a:pt x="10732357" y="89688"/>
                </a:cubicBezTo>
                <a:cubicBezTo>
                  <a:pt x="10784681" y="79064"/>
                  <a:pt x="10784681" y="79064"/>
                  <a:pt x="10784681" y="79064"/>
                </a:cubicBezTo>
                <a:cubicBezTo>
                  <a:pt x="10705383" y="54798"/>
                  <a:pt x="10705383" y="54798"/>
                  <a:pt x="10705383" y="54798"/>
                </a:cubicBezTo>
                <a:cubicBezTo>
                  <a:pt x="10691894" y="37353"/>
                  <a:pt x="10681778" y="24269"/>
                  <a:pt x="10674190" y="14456"/>
                </a:cubicBezTo>
                <a:close/>
              </a:path>
            </a:pathLst>
          </a:custGeom>
          <a:solidFill>
            <a:schemeClr val="bg1">
              <a:lumMod val="50000"/>
            </a:schemeClr>
          </a:solidFill>
        </p:spPr>
        <p:txBody>
          <a:bodyPr wrap="square">
            <a:noAutofit/>
          </a:bodyPr>
          <a:lstStyle/>
          <a:p>
            <a:endParaRPr lang="th-TH"/>
          </a:p>
        </p:txBody>
      </p:sp>
    </p:spTree>
    <p:extLst>
      <p:ext uri="{BB962C8B-B14F-4D97-AF65-F5344CB8AC3E}">
        <p14:creationId xmlns:p14="http://schemas.microsoft.com/office/powerpoint/2010/main" val="212533394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3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7486120" y="0"/>
            <a:ext cx="4720999" cy="4610100"/>
          </a:xfrm>
          <a:prstGeom prst="rect">
            <a:avLst/>
          </a:prstGeom>
          <a:solidFill>
            <a:schemeClr val="bg1">
              <a:lumMod val="50000"/>
            </a:schemeClr>
          </a:solidFill>
        </p:spPr>
        <p:txBody>
          <a:bodyPr/>
          <a:lstStyle/>
          <a:p>
            <a:endParaRPr lang="th-TH"/>
          </a:p>
        </p:txBody>
      </p:sp>
      <p:sp>
        <p:nvSpPr>
          <p:cNvPr id="6" name="Picture Placeholder 5"/>
          <p:cNvSpPr>
            <a:spLocks noGrp="1"/>
          </p:cNvSpPr>
          <p:nvPr>
            <p:ph type="pic" sz="quarter" idx="11"/>
          </p:nvPr>
        </p:nvSpPr>
        <p:spPr>
          <a:xfrm>
            <a:off x="2750003" y="0"/>
            <a:ext cx="4720999" cy="4610100"/>
          </a:xfrm>
          <a:custGeom>
            <a:avLst/>
            <a:gdLst>
              <a:gd name="connsiteX0" fmla="*/ 459376 w 9418639"/>
              <a:gd name="connsiteY0" fmla="*/ 7522795 h 9220200"/>
              <a:gd name="connsiteX1" fmla="*/ 494925 w 9418639"/>
              <a:gd name="connsiteY1" fmla="*/ 7560880 h 9220200"/>
              <a:gd name="connsiteX2" fmla="*/ 453441 w 9418639"/>
              <a:gd name="connsiteY2" fmla="*/ 7575856 h 9220200"/>
              <a:gd name="connsiteX3" fmla="*/ 459376 w 9418639"/>
              <a:gd name="connsiteY3" fmla="*/ 7522795 h 9220200"/>
              <a:gd name="connsiteX4" fmla="*/ 123879 w 9418639"/>
              <a:gd name="connsiteY4" fmla="*/ 5483934 h 9220200"/>
              <a:gd name="connsiteX5" fmla="*/ 127858 w 9418639"/>
              <a:gd name="connsiteY5" fmla="*/ 5503979 h 9220200"/>
              <a:gd name="connsiteX6" fmla="*/ 110052 w 9418639"/>
              <a:gd name="connsiteY6" fmla="*/ 5663152 h 9220200"/>
              <a:gd name="connsiteX7" fmla="*/ 62635 w 9418639"/>
              <a:gd name="connsiteY7" fmla="*/ 5731185 h 9220200"/>
              <a:gd name="connsiteX8" fmla="*/ 27086 w 9418639"/>
              <a:gd name="connsiteY8" fmla="*/ 5693099 h 9220200"/>
              <a:gd name="connsiteX9" fmla="*/ 74503 w 9418639"/>
              <a:gd name="connsiteY9" fmla="*/ 5625068 h 9220200"/>
              <a:gd name="connsiteX10" fmla="*/ 44890 w 9418639"/>
              <a:gd name="connsiteY10" fmla="*/ 5533926 h 9220200"/>
              <a:gd name="connsiteX11" fmla="*/ 86373 w 9418639"/>
              <a:gd name="connsiteY11" fmla="*/ 5518952 h 9220200"/>
              <a:gd name="connsiteX12" fmla="*/ 123879 w 9418639"/>
              <a:gd name="connsiteY12" fmla="*/ 5483934 h 9220200"/>
              <a:gd name="connsiteX13" fmla="*/ 453797 w 9418639"/>
              <a:gd name="connsiteY13" fmla="*/ 5437240 h 9220200"/>
              <a:gd name="connsiteX14" fmla="*/ 468424 w 9418639"/>
              <a:gd name="connsiteY14" fmla="*/ 5462191 h 9220200"/>
              <a:gd name="connsiteX15" fmla="*/ 468461 w 9418639"/>
              <a:gd name="connsiteY15" fmla="*/ 5466314 h 9220200"/>
              <a:gd name="connsiteX16" fmla="*/ 619736 w 9418639"/>
              <a:gd name="connsiteY16" fmla="*/ 5377341 h 9220200"/>
              <a:gd name="connsiteX17" fmla="*/ 613802 w 9418639"/>
              <a:gd name="connsiteY17" fmla="*/ 5430398 h 9220200"/>
              <a:gd name="connsiteX18" fmla="*/ 649352 w 9418639"/>
              <a:gd name="connsiteY18" fmla="*/ 5468484 h 9220200"/>
              <a:gd name="connsiteX19" fmla="*/ 631545 w 9418639"/>
              <a:gd name="connsiteY19" fmla="*/ 5627661 h 9220200"/>
              <a:gd name="connsiteX20" fmla="*/ 625610 w 9418639"/>
              <a:gd name="connsiteY20" fmla="*/ 5680722 h 9220200"/>
              <a:gd name="connsiteX21" fmla="*/ 590063 w 9418639"/>
              <a:gd name="connsiteY21" fmla="*/ 5642635 h 9220200"/>
              <a:gd name="connsiteX22" fmla="*/ 601932 w 9418639"/>
              <a:gd name="connsiteY22" fmla="*/ 5536519 h 9220200"/>
              <a:gd name="connsiteX23" fmla="*/ 566382 w 9418639"/>
              <a:gd name="connsiteY23" fmla="*/ 5498433 h 9220200"/>
              <a:gd name="connsiteX24" fmla="*/ 572317 w 9418639"/>
              <a:gd name="connsiteY24" fmla="*/ 5445374 h 9220200"/>
              <a:gd name="connsiteX25" fmla="*/ 619736 w 9418639"/>
              <a:gd name="connsiteY25" fmla="*/ 5377341 h 9220200"/>
              <a:gd name="connsiteX26" fmla="*/ 174610 w 9418639"/>
              <a:gd name="connsiteY26" fmla="*/ 2438290 h 9220200"/>
              <a:gd name="connsiteX27" fmla="*/ 183458 w 9418639"/>
              <a:gd name="connsiteY27" fmla="*/ 2465525 h 9220200"/>
              <a:gd name="connsiteX28" fmla="*/ 175129 w 9418639"/>
              <a:gd name="connsiteY28" fmla="*/ 2439892 h 9220200"/>
              <a:gd name="connsiteX29" fmla="*/ 174610 w 9418639"/>
              <a:gd name="connsiteY29" fmla="*/ 2438290 h 9220200"/>
              <a:gd name="connsiteX30" fmla="*/ 181809 w 9418639"/>
              <a:gd name="connsiteY30" fmla="*/ 1818528 h 9220200"/>
              <a:gd name="connsiteX31" fmla="*/ 217358 w 9418639"/>
              <a:gd name="connsiteY31" fmla="*/ 1856611 h 9220200"/>
              <a:gd name="connsiteX32" fmla="*/ 175874 w 9418639"/>
              <a:gd name="connsiteY32" fmla="*/ 1871587 h 9220200"/>
              <a:gd name="connsiteX33" fmla="*/ 181809 w 9418639"/>
              <a:gd name="connsiteY33" fmla="*/ 1818528 h 9220200"/>
              <a:gd name="connsiteX34" fmla="*/ 229228 w 9418639"/>
              <a:gd name="connsiteY34" fmla="*/ 1750495 h 9220200"/>
              <a:gd name="connsiteX35" fmla="*/ 258843 w 9418639"/>
              <a:gd name="connsiteY35" fmla="*/ 1841638 h 9220200"/>
              <a:gd name="connsiteX36" fmla="*/ 211422 w 9418639"/>
              <a:gd name="connsiteY36" fmla="*/ 1909672 h 9220200"/>
              <a:gd name="connsiteX37" fmla="*/ 217358 w 9418639"/>
              <a:gd name="connsiteY37" fmla="*/ 1856611 h 9220200"/>
              <a:gd name="connsiteX38" fmla="*/ 229228 w 9418639"/>
              <a:gd name="connsiteY38" fmla="*/ 1750495 h 9220200"/>
              <a:gd name="connsiteX39" fmla="*/ 312376 w 9418639"/>
              <a:gd name="connsiteY39" fmla="*/ 651238 h 9220200"/>
              <a:gd name="connsiteX40" fmla="*/ 347925 w 9418639"/>
              <a:gd name="connsiteY40" fmla="*/ 689323 h 9220200"/>
              <a:gd name="connsiteX41" fmla="*/ 306440 w 9418639"/>
              <a:gd name="connsiteY41" fmla="*/ 704297 h 9220200"/>
              <a:gd name="connsiteX42" fmla="*/ 312376 w 9418639"/>
              <a:gd name="connsiteY42" fmla="*/ 651238 h 9220200"/>
              <a:gd name="connsiteX43" fmla="*/ 703697 w 9418639"/>
              <a:gd name="connsiteY43" fmla="*/ 0 h 9220200"/>
              <a:gd name="connsiteX44" fmla="*/ 9418639 w 9418639"/>
              <a:gd name="connsiteY44" fmla="*/ 0 h 9220200"/>
              <a:gd name="connsiteX45" fmla="*/ 9418639 w 9418639"/>
              <a:gd name="connsiteY45" fmla="*/ 9220200 h 9220200"/>
              <a:gd name="connsiteX46" fmla="*/ 0 w 9418639"/>
              <a:gd name="connsiteY46" fmla="*/ 9220200 h 9220200"/>
              <a:gd name="connsiteX47" fmla="*/ 0 w 9418639"/>
              <a:gd name="connsiteY47" fmla="*/ 8391378 h 9220200"/>
              <a:gd name="connsiteX48" fmla="*/ 2465 w 9418639"/>
              <a:gd name="connsiteY48" fmla="*/ 8398963 h 9220200"/>
              <a:gd name="connsiteX49" fmla="*/ 2927 w 9418639"/>
              <a:gd name="connsiteY49" fmla="*/ 8400387 h 9220200"/>
              <a:gd name="connsiteX50" fmla="*/ 14797 w 9418639"/>
              <a:gd name="connsiteY50" fmla="*/ 8294269 h 9220200"/>
              <a:gd name="connsiteX51" fmla="*/ 32603 w 9418639"/>
              <a:gd name="connsiteY51" fmla="*/ 8135092 h 9220200"/>
              <a:gd name="connsiteX52" fmla="*/ 0 w 9418639"/>
              <a:gd name="connsiteY52" fmla="*/ 8100168 h 9220200"/>
              <a:gd name="connsiteX53" fmla="*/ 0 w 9418639"/>
              <a:gd name="connsiteY53" fmla="*/ 7090088 h 9220200"/>
              <a:gd name="connsiteX54" fmla="*/ 11847 w 9418639"/>
              <a:gd name="connsiteY54" fmla="*/ 7102779 h 9220200"/>
              <a:gd name="connsiteX55" fmla="*/ 26845 w 9418639"/>
              <a:gd name="connsiteY55" fmla="*/ 7118846 h 9220200"/>
              <a:gd name="connsiteX56" fmla="*/ 68329 w 9418639"/>
              <a:gd name="connsiteY56" fmla="*/ 7103872 h 9220200"/>
              <a:gd name="connsiteX57" fmla="*/ 62394 w 9418639"/>
              <a:gd name="connsiteY57" fmla="*/ 7156930 h 9220200"/>
              <a:gd name="connsiteX58" fmla="*/ 97945 w 9418639"/>
              <a:gd name="connsiteY58" fmla="*/ 7195010 h 9220200"/>
              <a:gd name="connsiteX59" fmla="*/ 133494 w 9418639"/>
              <a:gd name="connsiteY59" fmla="*/ 7233097 h 9220200"/>
              <a:gd name="connsiteX60" fmla="*/ 163108 w 9418639"/>
              <a:gd name="connsiteY60" fmla="*/ 7324242 h 9220200"/>
              <a:gd name="connsiteX61" fmla="*/ 198658 w 9418639"/>
              <a:gd name="connsiteY61" fmla="*/ 7362326 h 9220200"/>
              <a:gd name="connsiteX62" fmla="*/ 228273 w 9418639"/>
              <a:gd name="connsiteY62" fmla="*/ 7453467 h 9220200"/>
              <a:gd name="connsiteX63" fmla="*/ 269757 w 9418639"/>
              <a:gd name="connsiteY63" fmla="*/ 7438494 h 9220200"/>
              <a:gd name="connsiteX64" fmla="*/ 263822 w 9418639"/>
              <a:gd name="connsiteY64" fmla="*/ 7491551 h 9220200"/>
              <a:gd name="connsiteX65" fmla="*/ 299372 w 9418639"/>
              <a:gd name="connsiteY65" fmla="*/ 7529635 h 9220200"/>
              <a:gd name="connsiteX66" fmla="*/ 334921 w 9418639"/>
              <a:gd name="connsiteY66" fmla="*/ 7567720 h 9220200"/>
              <a:gd name="connsiteX67" fmla="*/ 251953 w 9418639"/>
              <a:gd name="connsiteY67" fmla="*/ 7597669 h 9220200"/>
              <a:gd name="connsiteX68" fmla="*/ 287502 w 9418639"/>
              <a:gd name="connsiteY68" fmla="*/ 7635753 h 9220200"/>
              <a:gd name="connsiteX69" fmla="*/ 281567 w 9418639"/>
              <a:gd name="connsiteY69" fmla="*/ 7688810 h 9220200"/>
              <a:gd name="connsiteX70" fmla="*/ 234149 w 9418639"/>
              <a:gd name="connsiteY70" fmla="*/ 7756845 h 9220200"/>
              <a:gd name="connsiteX71" fmla="*/ 275632 w 9418639"/>
              <a:gd name="connsiteY71" fmla="*/ 7741871 h 9220200"/>
              <a:gd name="connsiteX72" fmla="*/ 317116 w 9418639"/>
              <a:gd name="connsiteY72" fmla="*/ 7726898 h 9220200"/>
              <a:gd name="connsiteX73" fmla="*/ 358602 w 9418639"/>
              <a:gd name="connsiteY73" fmla="*/ 7711921 h 9220200"/>
              <a:gd name="connsiteX74" fmla="*/ 364538 w 9418639"/>
              <a:gd name="connsiteY74" fmla="*/ 7658864 h 9220200"/>
              <a:gd name="connsiteX75" fmla="*/ 417892 w 9418639"/>
              <a:gd name="connsiteY75" fmla="*/ 7537768 h 9220200"/>
              <a:gd name="connsiteX76" fmla="*/ 453441 w 9418639"/>
              <a:gd name="connsiteY76" fmla="*/ 7575856 h 9220200"/>
              <a:gd name="connsiteX77" fmla="*/ 488991 w 9418639"/>
              <a:gd name="connsiteY77" fmla="*/ 7613938 h 9220200"/>
              <a:gd name="connsiteX78" fmla="*/ 483057 w 9418639"/>
              <a:gd name="connsiteY78" fmla="*/ 7666997 h 9220200"/>
              <a:gd name="connsiteX79" fmla="*/ 524542 w 9418639"/>
              <a:gd name="connsiteY79" fmla="*/ 7652020 h 9220200"/>
              <a:gd name="connsiteX80" fmla="*/ 554153 w 9418639"/>
              <a:gd name="connsiteY80" fmla="*/ 7743164 h 9220200"/>
              <a:gd name="connsiteX81" fmla="*/ 548219 w 9418639"/>
              <a:gd name="connsiteY81" fmla="*/ 7796225 h 9220200"/>
              <a:gd name="connsiteX82" fmla="*/ 595639 w 9418639"/>
              <a:gd name="connsiteY82" fmla="*/ 7728191 h 9220200"/>
              <a:gd name="connsiteX83" fmla="*/ 631188 w 9418639"/>
              <a:gd name="connsiteY83" fmla="*/ 7766274 h 9220200"/>
              <a:gd name="connsiteX84" fmla="*/ 607508 w 9418639"/>
              <a:gd name="connsiteY84" fmla="*/ 7622072 h 9220200"/>
              <a:gd name="connsiteX85" fmla="*/ 542345 w 9418639"/>
              <a:gd name="connsiteY85" fmla="*/ 7492846 h 9220200"/>
              <a:gd name="connsiteX86" fmla="*/ 506795 w 9418639"/>
              <a:gd name="connsiteY86" fmla="*/ 7454764 h 9220200"/>
              <a:gd name="connsiteX87" fmla="*/ 512731 w 9418639"/>
              <a:gd name="connsiteY87" fmla="*/ 7401703 h 9220200"/>
              <a:gd name="connsiteX88" fmla="*/ 471245 w 9418639"/>
              <a:gd name="connsiteY88" fmla="*/ 7416680 h 9220200"/>
              <a:gd name="connsiteX89" fmla="*/ 441630 w 9418639"/>
              <a:gd name="connsiteY89" fmla="*/ 7325537 h 9220200"/>
              <a:gd name="connsiteX90" fmla="*/ 400146 w 9418639"/>
              <a:gd name="connsiteY90" fmla="*/ 7340510 h 9220200"/>
              <a:gd name="connsiteX91" fmla="*/ 406081 w 9418639"/>
              <a:gd name="connsiteY91" fmla="*/ 7287452 h 9220200"/>
              <a:gd name="connsiteX92" fmla="*/ 412015 w 9418639"/>
              <a:gd name="connsiteY92" fmla="*/ 7234394 h 9220200"/>
              <a:gd name="connsiteX93" fmla="*/ 447565 w 9418639"/>
              <a:gd name="connsiteY93" fmla="*/ 7272478 h 9220200"/>
              <a:gd name="connsiteX94" fmla="*/ 453500 w 9418639"/>
              <a:gd name="connsiteY94" fmla="*/ 7219417 h 9220200"/>
              <a:gd name="connsiteX95" fmla="*/ 382401 w 9418639"/>
              <a:gd name="connsiteY95" fmla="*/ 7143253 h 9220200"/>
              <a:gd name="connsiteX96" fmla="*/ 281685 w 9418639"/>
              <a:gd name="connsiteY96" fmla="*/ 6975940 h 9220200"/>
              <a:gd name="connsiteX97" fmla="*/ 246139 w 9418639"/>
              <a:gd name="connsiteY97" fmla="*/ 6937855 h 9220200"/>
              <a:gd name="connsiteX98" fmla="*/ 252073 w 9418639"/>
              <a:gd name="connsiteY98" fmla="*/ 6884796 h 9220200"/>
              <a:gd name="connsiteX99" fmla="*/ 210589 w 9418639"/>
              <a:gd name="connsiteY99" fmla="*/ 6899769 h 9220200"/>
              <a:gd name="connsiteX100" fmla="*/ 198717 w 9418639"/>
              <a:gd name="connsiteY100" fmla="*/ 7005889 h 9220200"/>
              <a:gd name="connsiteX101" fmla="*/ 157234 w 9418639"/>
              <a:gd name="connsiteY101" fmla="*/ 7020863 h 9220200"/>
              <a:gd name="connsiteX102" fmla="*/ 115750 w 9418639"/>
              <a:gd name="connsiteY102" fmla="*/ 7035836 h 9220200"/>
              <a:gd name="connsiteX103" fmla="*/ 121684 w 9418639"/>
              <a:gd name="connsiteY103" fmla="*/ 6982781 h 9220200"/>
              <a:gd name="connsiteX104" fmla="*/ 169105 w 9418639"/>
              <a:gd name="connsiteY104" fmla="*/ 6914745 h 9220200"/>
              <a:gd name="connsiteX105" fmla="*/ 216522 w 9418639"/>
              <a:gd name="connsiteY105" fmla="*/ 6846716 h 9220200"/>
              <a:gd name="connsiteX106" fmla="*/ 180975 w 9418639"/>
              <a:gd name="connsiteY106" fmla="*/ 6808629 h 9220200"/>
              <a:gd name="connsiteX107" fmla="*/ 228392 w 9418639"/>
              <a:gd name="connsiteY107" fmla="*/ 6740598 h 9220200"/>
              <a:gd name="connsiteX108" fmla="*/ 222457 w 9418639"/>
              <a:gd name="connsiteY108" fmla="*/ 6793655 h 9220200"/>
              <a:gd name="connsiteX109" fmla="*/ 263944 w 9418639"/>
              <a:gd name="connsiteY109" fmla="*/ 6778678 h 9220200"/>
              <a:gd name="connsiteX110" fmla="*/ 269878 w 9418639"/>
              <a:gd name="connsiteY110" fmla="*/ 6725620 h 9220200"/>
              <a:gd name="connsiteX111" fmla="*/ 234328 w 9418639"/>
              <a:gd name="connsiteY111" fmla="*/ 6687537 h 9220200"/>
              <a:gd name="connsiteX112" fmla="*/ 240263 w 9418639"/>
              <a:gd name="connsiteY112" fmla="*/ 6634480 h 9220200"/>
              <a:gd name="connsiteX113" fmla="*/ 204714 w 9418639"/>
              <a:gd name="connsiteY113" fmla="*/ 6596392 h 9220200"/>
              <a:gd name="connsiteX114" fmla="*/ 210648 w 9418639"/>
              <a:gd name="connsiteY114" fmla="*/ 6543339 h 9220200"/>
              <a:gd name="connsiteX115" fmla="*/ 163229 w 9418639"/>
              <a:gd name="connsiteY115" fmla="*/ 6611367 h 9220200"/>
              <a:gd name="connsiteX116" fmla="*/ 169163 w 9418639"/>
              <a:gd name="connsiteY116" fmla="*/ 6558312 h 9220200"/>
              <a:gd name="connsiteX117" fmla="*/ 127678 w 9418639"/>
              <a:gd name="connsiteY117" fmla="*/ 6573287 h 9220200"/>
              <a:gd name="connsiteX118" fmla="*/ 92129 w 9418639"/>
              <a:gd name="connsiteY118" fmla="*/ 6535201 h 9220200"/>
              <a:gd name="connsiteX119" fmla="*/ 98065 w 9418639"/>
              <a:gd name="connsiteY119" fmla="*/ 6482142 h 9220200"/>
              <a:gd name="connsiteX120" fmla="*/ 145483 w 9418639"/>
              <a:gd name="connsiteY120" fmla="*/ 6414109 h 9220200"/>
              <a:gd name="connsiteX121" fmla="*/ 103999 w 9418639"/>
              <a:gd name="connsiteY121" fmla="*/ 6429083 h 9220200"/>
              <a:gd name="connsiteX122" fmla="*/ 151418 w 9418639"/>
              <a:gd name="connsiteY122" fmla="*/ 6361050 h 9220200"/>
              <a:gd name="connsiteX123" fmla="*/ 74384 w 9418639"/>
              <a:gd name="connsiteY123" fmla="*/ 6337944 h 9220200"/>
              <a:gd name="connsiteX124" fmla="*/ 80317 w 9418639"/>
              <a:gd name="connsiteY124" fmla="*/ 6284882 h 9220200"/>
              <a:gd name="connsiteX125" fmla="*/ 121803 w 9418639"/>
              <a:gd name="connsiteY125" fmla="*/ 6269907 h 9220200"/>
              <a:gd name="connsiteX126" fmla="*/ 133673 w 9418639"/>
              <a:gd name="connsiteY126" fmla="*/ 6163791 h 9220200"/>
              <a:gd name="connsiteX127" fmla="*/ 98123 w 9418639"/>
              <a:gd name="connsiteY127" fmla="*/ 6125705 h 9220200"/>
              <a:gd name="connsiteX128" fmla="*/ 104058 w 9418639"/>
              <a:gd name="connsiteY128" fmla="*/ 6072648 h 9220200"/>
              <a:gd name="connsiteX129" fmla="*/ 109992 w 9418639"/>
              <a:gd name="connsiteY129" fmla="*/ 6019591 h 9220200"/>
              <a:gd name="connsiteX130" fmla="*/ 68509 w 9418639"/>
              <a:gd name="connsiteY130" fmla="*/ 6034565 h 9220200"/>
              <a:gd name="connsiteX131" fmla="*/ 44830 w 9418639"/>
              <a:gd name="connsiteY131" fmla="*/ 5890362 h 9220200"/>
              <a:gd name="connsiteX132" fmla="*/ 50765 w 9418639"/>
              <a:gd name="connsiteY132" fmla="*/ 5837303 h 9220200"/>
              <a:gd name="connsiteX133" fmla="*/ 56700 w 9418639"/>
              <a:gd name="connsiteY133" fmla="*/ 5784242 h 9220200"/>
              <a:gd name="connsiteX134" fmla="*/ 62635 w 9418639"/>
              <a:gd name="connsiteY134" fmla="*/ 5731185 h 9220200"/>
              <a:gd name="connsiteX135" fmla="*/ 104119 w 9418639"/>
              <a:gd name="connsiteY135" fmla="*/ 5716209 h 9220200"/>
              <a:gd name="connsiteX136" fmla="*/ 103377 w 9418639"/>
              <a:gd name="connsiteY136" fmla="*/ 5722846 h 9220200"/>
              <a:gd name="connsiteX137" fmla="*/ 98925 w 9418639"/>
              <a:gd name="connsiteY137" fmla="*/ 5762638 h 9220200"/>
              <a:gd name="connsiteX138" fmla="*/ 98183 w 9418639"/>
              <a:gd name="connsiteY138" fmla="*/ 5769268 h 9220200"/>
              <a:gd name="connsiteX139" fmla="*/ 127797 w 9418639"/>
              <a:gd name="connsiteY139" fmla="*/ 5860415 h 9220200"/>
              <a:gd name="connsiteX140" fmla="*/ 139667 w 9418639"/>
              <a:gd name="connsiteY140" fmla="*/ 5754297 h 9220200"/>
              <a:gd name="connsiteX141" fmla="*/ 181154 w 9418639"/>
              <a:gd name="connsiteY141" fmla="*/ 5739320 h 9220200"/>
              <a:gd name="connsiteX142" fmla="*/ 174289 w 9418639"/>
              <a:gd name="connsiteY142" fmla="*/ 5800670 h 9220200"/>
              <a:gd name="connsiteX143" fmla="*/ 171786 w 9418639"/>
              <a:gd name="connsiteY143" fmla="*/ 5823055 h 9220200"/>
              <a:gd name="connsiteX144" fmla="*/ 171508 w 9418639"/>
              <a:gd name="connsiteY144" fmla="*/ 5825544 h 9220200"/>
              <a:gd name="connsiteX145" fmla="*/ 170766 w 9418639"/>
              <a:gd name="connsiteY145" fmla="*/ 5832176 h 9220200"/>
              <a:gd name="connsiteX146" fmla="*/ 169283 w 9418639"/>
              <a:gd name="connsiteY146" fmla="*/ 5845442 h 9220200"/>
              <a:gd name="connsiteX147" fmla="*/ 198897 w 9418639"/>
              <a:gd name="connsiteY147" fmla="*/ 5936581 h 9220200"/>
              <a:gd name="connsiteX148" fmla="*/ 151478 w 9418639"/>
              <a:gd name="connsiteY148" fmla="*/ 6004614 h 9220200"/>
              <a:gd name="connsiteX149" fmla="*/ 145544 w 9418639"/>
              <a:gd name="connsiteY149" fmla="*/ 6057673 h 9220200"/>
              <a:gd name="connsiteX150" fmla="*/ 187026 w 9418639"/>
              <a:gd name="connsiteY150" fmla="*/ 6042701 h 9220200"/>
              <a:gd name="connsiteX151" fmla="*/ 181093 w 9418639"/>
              <a:gd name="connsiteY151" fmla="*/ 6095757 h 9220200"/>
              <a:gd name="connsiteX152" fmla="*/ 228513 w 9418639"/>
              <a:gd name="connsiteY152" fmla="*/ 6027724 h 9220200"/>
              <a:gd name="connsiteX153" fmla="*/ 204831 w 9418639"/>
              <a:gd name="connsiteY153" fmla="*/ 5883522 h 9220200"/>
              <a:gd name="connsiteX154" fmla="*/ 246316 w 9418639"/>
              <a:gd name="connsiteY154" fmla="*/ 5868548 h 9220200"/>
              <a:gd name="connsiteX155" fmla="*/ 281867 w 9418639"/>
              <a:gd name="connsiteY155" fmla="*/ 5906632 h 9220200"/>
              <a:gd name="connsiteX156" fmla="*/ 287801 w 9418639"/>
              <a:gd name="connsiteY156" fmla="*/ 5853571 h 9220200"/>
              <a:gd name="connsiteX157" fmla="*/ 323352 w 9418639"/>
              <a:gd name="connsiteY157" fmla="*/ 5891657 h 9220200"/>
              <a:gd name="connsiteX158" fmla="*/ 352965 w 9418639"/>
              <a:gd name="connsiteY158" fmla="*/ 5982800 h 9220200"/>
              <a:gd name="connsiteX159" fmla="*/ 406317 w 9418639"/>
              <a:gd name="connsiteY159" fmla="*/ 5861712 h 9220200"/>
              <a:gd name="connsiteX160" fmla="*/ 400383 w 9418639"/>
              <a:gd name="connsiteY160" fmla="*/ 5914769 h 9220200"/>
              <a:gd name="connsiteX161" fmla="*/ 435933 w 9418639"/>
              <a:gd name="connsiteY161" fmla="*/ 5952853 h 9220200"/>
              <a:gd name="connsiteX162" fmla="*/ 483354 w 9418639"/>
              <a:gd name="connsiteY162" fmla="*/ 5884819 h 9220200"/>
              <a:gd name="connsiteX163" fmla="*/ 453739 w 9418639"/>
              <a:gd name="connsiteY163" fmla="*/ 5793674 h 9220200"/>
              <a:gd name="connsiteX164" fmla="*/ 495223 w 9418639"/>
              <a:gd name="connsiteY164" fmla="*/ 5778700 h 9220200"/>
              <a:gd name="connsiteX165" fmla="*/ 501156 w 9418639"/>
              <a:gd name="connsiteY165" fmla="*/ 5725644 h 9220200"/>
              <a:gd name="connsiteX166" fmla="*/ 471544 w 9418639"/>
              <a:gd name="connsiteY166" fmla="*/ 5634498 h 9220200"/>
              <a:gd name="connsiteX167" fmla="*/ 483413 w 9418639"/>
              <a:gd name="connsiteY167" fmla="*/ 5528381 h 9220200"/>
              <a:gd name="connsiteX168" fmla="*/ 468606 w 9418639"/>
              <a:gd name="connsiteY168" fmla="*/ 5482809 h 9220200"/>
              <a:gd name="connsiteX169" fmla="*/ 468461 w 9418639"/>
              <a:gd name="connsiteY169" fmla="*/ 5466314 h 9220200"/>
              <a:gd name="connsiteX170" fmla="*/ 491472 w 9418639"/>
              <a:gd name="connsiteY170" fmla="*/ 5511949 h 9220200"/>
              <a:gd name="connsiteX171" fmla="*/ 518962 w 9418639"/>
              <a:gd name="connsiteY171" fmla="*/ 5566469 h 9220200"/>
              <a:gd name="connsiteX172" fmla="*/ 554512 w 9418639"/>
              <a:gd name="connsiteY172" fmla="*/ 5604551 h 9220200"/>
              <a:gd name="connsiteX173" fmla="*/ 542642 w 9418639"/>
              <a:gd name="connsiteY173" fmla="*/ 5710669 h 9220200"/>
              <a:gd name="connsiteX174" fmla="*/ 625610 w 9418639"/>
              <a:gd name="connsiteY174" fmla="*/ 5680722 h 9220200"/>
              <a:gd name="connsiteX175" fmla="*/ 667096 w 9418639"/>
              <a:gd name="connsiteY175" fmla="*/ 5665743 h 9220200"/>
              <a:gd name="connsiteX176" fmla="*/ 708581 w 9418639"/>
              <a:gd name="connsiteY176" fmla="*/ 5650772 h 9220200"/>
              <a:gd name="connsiteX177" fmla="*/ 673032 w 9418639"/>
              <a:gd name="connsiteY177" fmla="*/ 5612684 h 9220200"/>
              <a:gd name="connsiteX178" fmla="*/ 750126 w 9418639"/>
              <a:gd name="connsiteY178" fmla="*/ 5279358 h 9220200"/>
              <a:gd name="connsiteX179" fmla="*/ 714575 w 9418639"/>
              <a:gd name="connsiteY179" fmla="*/ 5241274 h 9220200"/>
              <a:gd name="connsiteX180" fmla="*/ 720511 w 9418639"/>
              <a:gd name="connsiteY180" fmla="*/ 5188215 h 9220200"/>
              <a:gd name="connsiteX181" fmla="*/ 761995 w 9418639"/>
              <a:gd name="connsiteY181" fmla="*/ 5173242 h 9220200"/>
              <a:gd name="connsiteX182" fmla="*/ 791611 w 9418639"/>
              <a:gd name="connsiteY182" fmla="*/ 5264385 h 9220200"/>
              <a:gd name="connsiteX183" fmla="*/ 839027 w 9418639"/>
              <a:gd name="connsiteY183" fmla="*/ 5196356 h 9220200"/>
              <a:gd name="connsiteX184" fmla="*/ 833093 w 9418639"/>
              <a:gd name="connsiteY184" fmla="*/ 5249411 h 9220200"/>
              <a:gd name="connsiteX185" fmla="*/ 880512 w 9418639"/>
              <a:gd name="connsiteY185" fmla="*/ 5181378 h 9220200"/>
              <a:gd name="connsiteX186" fmla="*/ 886448 w 9418639"/>
              <a:gd name="connsiteY186" fmla="*/ 5128319 h 9220200"/>
              <a:gd name="connsiteX187" fmla="*/ 892382 w 9418639"/>
              <a:gd name="connsiteY187" fmla="*/ 5075260 h 9220200"/>
              <a:gd name="connsiteX188" fmla="*/ 893124 w 9418639"/>
              <a:gd name="connsiteY188" fmla="*/ 5068626 h 9220200"/>
              <a:gd name="connsiteX189" fmla="*/ 897576 w 9418639"/>
              <a:gd name="connsiteY189" fmla="*/ 5028833 h 9220200"/>
              <a:gd name="connsiteX190" fmla="*/ 898318 w 9418639"/>
              <a:gd name="connsiteY190" fmla="*/ 5022201 h 9220200"/>
              <a:gd name="connsiteX191" fmla="*/ 880572 w 9418639"/>
              <a:gd name="connsiteY191" fmla="*/ 4824943 h 9220200"/>
              <a:gd name="connsiteX192" fmla="*/ 845025 w 9418639"/>
              <a:gd name="connsiteY192" fmla="*/ 4786856 h 9220200"/>
              <a:gd name="connsiteX193" fmla="*/ 839090 w 9418639"/>
              <a:gd name="connsiteY193" fmla="*/ 4839915 h 9220200"/>
              <a:gd name="connsiteX194" fmla="*/ 833155 w 9418639"/>
              <a:gd name="connsiteY194" fmla="*/ 4892972 h 9220200"/>
              <a:gd name="connsiteX195" fmla="*/ 821284 w 9418639"/>
              <a:gd name="connsiteY195" fmla="*/ 4999093 h 9220200"/>
              <a:gd name="connsiteX196" fmla="*/ 779801 w 9418639"/>
              <a:gd name="connsiteY196" fmla="*/ 5014067 h 9220200"/>
              <a:gd name="connsiteX197" fmla="*/ 744251 w 9418639"/>
              <a:gd name="connsiteY197" fmla="*/ 4975983 h 9220200"/>
              <a:gd name="connsiteX198" fmla="*/ 791670 w 9418639"/>
              <a:gd name="connsiteY198" fmla="*/ 4907948 h 9220200"/>
              <a:gd name="connsiteX199" fmla="*/ 756120 w 9418639"/>
              <a:gd name="connsiteY199" fmla="*/ 4869866 h 9220200"/>
              <a:gd name="connsiteX200" fmla="*/ 720570 w 9418639"/>
              <a:gd name="connsiteY200" fmla="*/ 4831780 h 9220200"/>
              <a:gd name="connsiteX201" fmla="*/ 726506 w 9418639"/>
              <a:gd name="connsiteY201" fmla="*/ 4778719 h 9220200"/>
              <a:gd name="connsiteX202" fmla="*/ 690955 w 9418639"/>
              <a:gd name="connsiteY202" fmla="*/ 4740639 h 9220200"/>
              <a:gd name="connsiteX203" fmla="*/ 655406 w 9418639"/>
              <a:gd name="connsiteY203" fmla="*/ 4702553 h 9220200"/>
              <a:gd name="connsiteX204" fmla="*/ 702826 w 9418639"/>
              <a:gd name="connsiteY204" fmla="*/ 4634521 h 9220200"/>
              <a:gd name="connsiteX205" fmla="*/ 667275 w 9418639"/>
              <a:gd name="connsiteY205" fmla="*/ 4596437 h 9220200"/>
              <a:gd name="connsiteX206" fmla="*/ 637658 w 9418639"/>
              <a:gd name="connsiteY206" fmla="*/ 4505298 h 9220200"/>
              <a:gd name="connsiteX207" fmla="*/ 643595 w 9418639"/>
              <a:gd name="connsiteY207" fmla="*/ 4452235 h 9220200"/>
              <a:gd name="connsiteX208" fmla="*/ 649531 w 9418639"/>
              <a:gd name="connsiteY208" fmla="*/ 4399178 h 9220200"/>
              <a:gd name="connsiteX209" fmla="*/ 613981 w 9418639"/>
              <a:gd name="connsiteY209" fmla="*/ 4361090 h 9220200"/>
              <a:gd name="connsiteX210" fmla="*/ 578429 w 9418639"/>
              <a:gd name="connsiteY210" fmla="*/ 4323012 h 9220200"/>
              <a:gd name="connsiteX211" fmla="*/ 590300 w 9418639"/>
              <a:gd name="connsiteY211" fmla="*/ 4216891 h 9220200"/>
              <a:gd name="connsiteX212" fmla="*/ 548817 w 9418639"/>
              <a:gd name="connsiteY212" fmla="*/ 4231868 h 9220200"/>
              <a:gd name="connsiteX213" fmla="*/ 554751 w 9418639"/>
              <a:gd name="connsiteY213" fmla="*/ 4178806 h 9220200"/>
              <a:gd name="connsiteX214" fmla="*/ 519202 w 9418639"/>
              <a:gd name="connsiteY214" fmla="*/ 4140725 h 9220200"/>
              <a:gd name="connsiteX215" fmla="*/ 531072 w 9418639"/>
              <a:gd name="connsiteY215" fmla="*/ 4034608 h 9220200"/>
              <a:gd name="connsiteX216" fmla="*/ 489589 w 9418639"/>
              <a:gd name="connsiteY216" fmla="*/ 4049580 h 9220200"/>
              <a:gd name="connsiteX217" fmla="*/ 495522 w 9418639"/>
              <a:gd name="connsiteY217" fmla="*/ 3996522 h 9220200"/>
              <a:gd name="connsiteX218" fmla="*/ 501458 w 9418639"/>
              <a:gd name="connsiteY218" fmla="*/ 3943463 h 9220200"/>
              <a:gd name="connsiteX219" fmla="*/ 507393 w 9418639"/>
              <a:gd name="connsiteY219" fmla="*/ 3890406 h 9220200"/>
              <a:gd name="connsiteX220" fmla="*/ 513327 w 9418639"/>
              <a:gd name="connsiteY220" fmla="*/ 3837345 h 9220200"/>
              <a:gd name="connsiteX221" fmla="*/ 477777 w 9418639"/>
              <a:gd name="connsiteY221" fmla="*/ 3799265 h 9220200"/>
              <a:gd name="connsiteX222" fmla="*/ 525197 w 9418639"/>
              <a:gd name="connsiteY222" fmla="*/ 3731232 h 9220200"/>
              <a:gd name="connsiteX223" fmla="*/ 483712 w 9418639"/>
              <a:gd name="connsiteY223" fmla="*/ 3746205 h 9220200"/>
              <a:gd name="connsiteX224" fmla="*/ 489647 w 9418639"/>
              <a:gd name="connsiteY224" fmla="*/ 3693147 h 9220200"/>
              <a:gd name="connsiteX225" fmla="*/ 442226 w 9418639"/>
              <a:gd name="connsiteY225" fmla="*/ 3761181 h 9220200"/>
              <a:gd name="connsiteX226" fmla="*/ 454096 w 9418639"/>
              <a:gd name="connsiteY226" fmla="*/ 3655060 h 9220200"/>
              <a:gd name="connsiteX227" fmla="*/ 418546 w 9418639"/>
              <a:gd name="connsiteY227" fmla="*/ 3616980 h 9220200"/>
              <a:gd name="connsiteX228" fmla="*/ 424482 w 9418639"/>
              <a:gd name="connsiteY228" fmla="*/ 3563919 h 9220200"/>
              <a:gd name="connsiteX229" fmla="*/ 430417 w 9418639"/>
              <a:gd name="connsiteY229" fmla="*/ 3510859 h 9220200"/>
              <a:gd name="connsiteX230" fmla="*/ 394867 w 9418639"/>
              <a:gd name="connsiteY230" fmla="*/ 3472777 h 9220200"/>
              <a:gd name="connsiteX231" fmla="*/ 359316 w 9418639"/>
              <a:gd name="connsiteY231" fmla="*/ 3434692 h 9220200"/>
              <a:gd name="connsiteX232" fmla="*/ 406737 w 9418639"/>
              <a:gd name="connsiteY232" fmla="*/ 3366660 h 9220200"/>
              <a:gd name="connsiteX233" fmla="*/ 365252 w 9418639"/>
              <a:gd name="connsiteY233" fmla="*/ 3381632 h 9220200"/>
              <a:gd name="connsiteX234" fmla="*/ 329703 w 9418639"/>
              <a:gd name="connsiteY234" fmla="*/ 3343551 h 9220200"/>
              <a:gd name="connsiteX235" fmla="*/ 341573 w 9418639"/>
              <a:gd name="connsiteY235" fmla="*/ 3237431 h 9220200"/>
              <a:gd name="connsiteX236" fmla="*/ 306024 w 9418639"/>
              <a:gd name="connsiteY236" fmla="*/ 3199346 h 9220200"/>
              <a:gd name="connsiteX237" fmla="*/ 311959 w 9418639"/>
              <a:gd name="connsiteY237" fmla="*/ 3146289 h 9220200"/>
              <a:gd name="connsiteX238" fmla="*/ 317893 w 9418639"/>
              <a:gd name="connsiteY238" fmla="*/ 3093232 h 9220200"/>
              <a:gd name="connsiteX239" fmla="*/ 282344 w 9418639"/>
              <a:gd name="connsiteY239" fmla="*/ 3055147 h 9220200"/>
              <a:gd name="connsiteX240" fmla="*/ 329764 w 9418639"/>
              <a:gd name="connsiteY240" fmla="*/ 2987115 h 9220200"/>
              <a:gd name="connsiteX241" fmla="*/ 252729 w 9418639"/>
              <a:gd name="connsiteY241" fmla="*/ 2964003 h 9220200"/>
              <a:gd name="connsiteX242" fmla="*/ 294213 w 9418639"/>
              <a:gd name="connsiteY242" fmla="*/ 2949028 h 9220200"/>
              <a:gd name="connsiteX243" fmla="*/ 335699 w 9418639"/>
              <a:gd name="connsiteY243" fmla="*/ 2934055 h 9220200"/>
              <a:gd name="connsiteX244" fmla="*/ 341633 w 9418639"/>
              <a:gd name="connsiteY244" fmla="*/ 2880997 h 9220200"/>
              <a:gd name="connsiteX245" fmla="*/ 347569 w 9418639"/>
              <a:gd name="connsiteY245" fmla="*/ 2827938 h 9220200"/>
              <a:gd name="connsiteX246" fmla="*/ 300147 w 9418639"/>
              <a:gd name="connsiteY246" fmla="*/ 2895972 h 9220200"/>
              <a:gd name="connsiteX247" fmla="*/ 199433 w 9418639"/>
              <a:gd name="connsiteY247" fmla="*/ 2728661 h 9220200"/>
              <a:gd name="connsiteX248" fmla="*/ 211304 w 9418639"/>
              <a:gd name="connsiteY248" fmla="*/ 2622543 h 9220200"/>
              <a:gd name="connsiteX249" fmla="*/ 175755 w 9418639"/>
              <a:gd name="connsiteY249" fmla="*/ 2584459 h 9220200"/>
              <a:gd name="connsiteX250" fmla="*/ 223173 w 9418639"/>
              <a:gd name="connsiteY250" fmla="*/ 2516426 h 9220200"/>
              <a:gd name="connsiteX251" fmla="*/ 187624 w 9418639"/>
              <a:gd name="connsiteY251" fmla="*/ 2478342 h 9220200"/>
              <a:gd name="connsiteX252" fmla="*/ 199494 w 9418639"/>
              <a:gd name="connsiteY252" fmla="*/ 2372225 h 9220200"/>
              <a:gd name="connsiteX253" fmla="*/ 163944 w 9418639"/>
              <a:gd name="connsiteY253" fmla="*/ 2334139 h 9220200"/>
              <a:gd name="connsiteX254" fmla="*/ 169878 w 9418639"/>
              <a:gd name="connsiteY254" fmla="*/ 2281082 h 9220200"/>
              <a:gd name="connsiteX255" fmla="*/ 134329 w 9418639"/>
              <a:gd name="connsiteY255" fmla="*/ 2242997 h 9220200"/>
              <a:gd name="connsiteX256" fmla="*/ 104714 w 9418639"/>
              <a:gd name="connsiteY256" fmla="*/ 2151853 h 9220200"/>
              <a:gd name="connsiteX257" fmla="*/ 75098 w 9418639"/>
              <a:gd name="connsiteY257" fmla="*/ 2060713 h 9220200"/>
              <a:gd name="connsiteX258" fmla="*/ 116583 w 9418639"/>
              <a:gd name="connsiteY258" fmla="*/ 2045740 h 9220200"/>
              <a:gd name="connsiteX259" fmla="*/ 158069 w 9418639"/>
              <a:gd name="connsiteY259" fmla="*/ 2030763 h 9220200"/>
              <a:gd name="connsiteX260" fmla="*/ 169940 w 9418639"/>
              <a:gd name="connsiteY260" fmla="*/ 1924644 h 9220200"/>
              <a:gd name="connsiteX261" fmla="*/ 211422 w 9418639"/>
              <a:gd name="connsiteY261" fmla="*/ 1909672 h 9220200"/>
              <a:gd name="connsiteX262" fmla="*/ 246974 w 9418639"/>
              <a:gd name="connsiteY262" fmla="*/ 1947753 h 9220200"/>
              <a:gd name="connsiteX263" fmla="*/ 282522 w 9418639"/>
              <a:gd name="connsiteY263" fmla="*/ 1985838 h 9220200"/>
              <a:gd name="connsiteX264" fmla="*/ 324007 w 9418639"/>
              <a:gd name="connsiteY264" fmla="*/ 1970863 h 9220200"/>
              <a:gd name="connsiteX265" fmla="*/ 365493 w 9418639"/>
              <a:gd name="connsiteY265" fmla="*/ 1955890 h 9220200"/>
              <a:gd name="connsiteX266" fmla="*/ 353623 w 9418639"/>
              <a:gd name="connsiteY266" fmla="*/ 2062005 h 9220200"/>
              <a:gd name="connsiteX267" fmla="*/ 401041 w 9418639"/>
              <a:gd name="connsiteY267" fmla="*/ 1993977 h 9220200"/>
              <a:gd name="connsiteX268" fmla="*/ 448461 w 9418639"/>
              <a:gd name="connsiteY268" fmla="*/ 1925943 h 9220200"/>
              <a:gd name="connsiteX269" fmla="*/ 458755 w 9418639"/>
              <a:gd name="connsiteY269" fmla="*/ 1833916 h 9220200"/>
              <a:gd name="connsiteX270" fmla="*/ 460332 w 9418639"/>
              <a:gd name="connsiteY270" fmla="*/ 1819823 h 9220200"/>
              <a:gd name="connsiteX271" fmla="*/ 472200 w 9418639"/>
              <a:gd name="connsiteY271" fmla="*/ 1713707 h 9220200"/>
              <a:gd name="connsiteX272" fmla="*/ 513684 w 9418639"/>
              <a:gd name="connsiteY272" fmla="*/ 1698733 h 9220200"/>
              <a:gd name="connsiteX273" fmla="*/ 549233 w 9418639"/>
              <a:gd name="connsiteY273" fmla="*/ 1736816 h 9220200"/>
              <a:gd name="connsiteX274" fmla="*/ 519622 w 9418639"/>
              <a:gd name="connsiteY274" fmla="*/ 1645672 h 9220200"/>
              <a:gd name="connsiteX275" fmla="*/ 495941 w 9418639"/>
              <a:gd name="connsiteY275" fmla="*/ 1501474 h 9220200"/>
              <a:gd name="connsiteX276" fmla="*/ 460391 w 9418639"/>
              <a:gd name="connsiteY276" fmla="*/ 1463388 h 9220200"/>
              <a:gd name="connsiteX277" fmla="*/ 466325 w 9418639"/>
              <a:gd name="connsiteY277" fmla="*/ 1410328 h 9220200"/>
              <a:gd name="connsiteX278" fmla="*/ 507811 w 9418639"/>
              <a:gd name="connsiteY278" fmla="*/ 1395353 h 9220200"/>
              <a:gd name="connsiteX279" fmla="*/ 513746 w 9418639"/>
              <a:gd name="connsiteY279" fmla="*/ 1342294 h 9220200"/>
              <a:gd name="connsiteX280" fmla="*/ 561163 w 9418639"/>
              <a:gd name="connsiteY280" fmla="*/ 1274264 h 9220200"/>
              <a:gd name="connsiteX281" fmla="*/ 596712 w 9418639"/>
              <a:gd name="connsiteY281" fmla="*/ 1312347 h 9220200"/>
              <a:gd name="connsiteX282" fmla="*/ 584843 w 9418639"/>
              <a:gd name="connsiteY282" fmla="*/ 1418462 h 9220200"/>
              <a:gd name="connsiteX283" fmla="*/ 620392 w 9418639"/>
              <a:gd name="connsiteY283" fmla="*/ 1456550 h 9220200"/>
              <a:gd name="connsiteX284" fmla="*/ 614457 w 9418639"/>
              <a:gd name="connsiteY284" fmla="*/ 1509607 h 9220200"/>
              <a:gd name="connsiteX285" fmla="*/ 608521 w 9418639"/>
              <a:gd name="connsiteY285" fmla="*/ 1562668 h 9220200"/>
              <a:gd name="connsiteX286" fmla="*/ 644072 w 9418639"/>
              <a:gd name="connsiteY286" fmla="*/ 1600749 h 9220200"/>
              <a:gd name="connsiteX287" fmla="*/ 650007 w 9418639"/>
              <a:gd name="connsiteY287" fmla="*/ 1547692 h 9220200"/>
              <a:gd name="connsiteX288" fmla="*/ 697426 w 9418639"/>
              <a:gd name="connsiteY288" fmla="*/ 1479659 h 9220200"/>
              <a:gd name="connsiteX289" fmla="*/ 691492 w 9418639"/>
              <a:gd name="connsiteY289" fmla="*/ 1532716 h 9220200"/>
              <a:gd name="connsiteX290" fmla="*/ 738911 w 9418639"/>
              <a:gd name="connsiteY290" fmla="*/ 1464684 h 9220200"/>
              <a:gd name="connsiteX291" fmla="*/ 727041 w 9418639"/>
              <a:gd name="connsiteY291" fmla="*/ 1570802 h 9220200"/>
              <a:gd name="connsiteX292" fmla="*/ 762591 w 9418639"/>
              <a:gd name="connsiteY292" fmla="*/ 1608885 h 9220200"/>
              <a:gd name="connsiteX293" fmla="*/ 815946 w 9418639"/>
              <a:gd name="connsiteY293" fmla="*/ 1487797 h 9220200"/>
              <a:gd name="connsiteX294" fmla="*/ 863365 w 9418639"/>
              <a:gd name="connsiteY294" fmla="*/ 1419759 h 9220200"/>
              <a:gd name="connsiteX295" fmla="*/ 827814 w 9418639"/>
              <a:gd name="connsiteY295" fmla="*/ 1381678 h 9220200"/>
              <a:gd name="connsiteX296" fmla="*/ 833750 w 9418639"/>
              <a:gd name="connsiteY296" fmla="*/ 1328617 h 9220200"/>
              <a:gd name="connsiteX297" fmla="*/ 839685 w 9418639"/>
              <a:gd name="connsiteY297" fmla="*/ 1275556 h 9220200"/>
              <a:gd name="connsiteX298" fmla="*/ 881171 w 9418639"/>
              <a:gd name="connsiteY298" fmla="*/ 1260583 h 9220200"/>
              <a:gd name="connsiteX299" fmla="*/ 875234 w 9418639"/>
              <a:gd name="connsiteY299" fmla="*/ 1313644 h 9220200"/>
              <a:gd name="connsiteX300" fmla="*/ 910783 w 9418639"/>
              <a:gd name="connsiteY300" fmla="*/ 1351726 h 9220200"/>
              <a:gd name="connsiteX301" fmla="*/ 916718 w 9418639"/>
              <a:gd name="connsiteY301" fmla="*/ 1298668 h 9220200"/>
              <a:gd name="connsiteX302" fmla="*/ 923301 w 9418639"/>
              <a:gd name="connsiteY302" fmla="*/ 1245374 h 9220200"/>
              <a:gd name="connsiteX303" fmla="*/ 922653 w 9418639"/>
              <a:gd name="connsiteY303" fmla="*/ 1245609 h 9220200"/>
              <a:gd name="connsiteX304" fmla="*/ 923969 w 9418639"/>
              <a:gd name="connsiteY304" fmla="*/ 1243722 h 9220200"/>
              <a:gd name="connsiteX305" fmla="*/ 929323 w 9418639"/>
              <a:gd name="connsiteY305" fmla="*/ 1230474 h 9220200"/>
              <a:gd name="connsiteX306" fmla="*/ 932752 w 9418639"/>
              <a:gd name="connsiteY306" fmla="*/ 1231120 h 9220200"/>
              <a:gd name="connsiteX307" fmla="*/ 950067 w 9418639"/>
              <a:gd name="connsiteY307" fmla="*/ 1206278 h 9220200"/>
              <a:gd name="connsiteX308" fmla="*/ 970072 w 9418639"/>
              <a:gd name="connsiteY308" fmla="*/ 1177576 h 9220200"/>
              <a:gd name="connsiteX309" fmla="*/ 981943 w 9418639"/>
              <a:gd name="connsiteY309" fmla="*/ 1071458 h 9220200"/>
              <a:gd name="connsiteX310" fmla="*/ 934522 w 9418639"/>
              <a:gd name="connsiteY310" fmla="*/ 1139492 h 9220200"/>
              <a:gd name="connsiteX311" fmla="*/ 940457 w 9418639"/>
              <a:gd name="connsiteY311" fmla="*/ 1086434 h 9220200"/>
              <a:gd name="connsiteX312" fmla="*/ 946393 w 9418639"/>
              <a:gd name="connsiteY312" fmla="*/ 1033377 h 9220200"/>
              <a:gd name="connsiteX313" fmla="*/ 910846 w 9418639"/>
              <a:gd name="connsiteY313" fmla="*/ 995293 h 9220200"/>
              <a:gd name="connsiteX314" fmla="*/ 934584 w 9418639"/>
              <a:gd name="connsiteY314" fmla="*/ 783054 h 9220200"/>
              <a:gd name="connsiteX315" fmla="*/ 893099 w 9418639"/>
              <a:gd name="connsiteY315" fmla="*/ 798030 h 9220200"/>
              <a:gd name="connsiteX316" fmla="*/ 899033 w 9418639"/>
              <a:gd name="connsiteY316" fmla="*/ 744973 h 9220200"/>
              <a:gd name="connsiteX317" fmla="*/ 910903 w 9418639"/>
              <a:gd name="connsiteY317" fmla="*/ 638856 h 9220200"/>
              <a:gd name="connsiteX318" fmla="*/ 881290 w 9418639"/>
              <a:gd name="connsiteY318" fmla="*/ 547711 h 9220200"/>
              <a:gd name="connsiteX319" fmla="*/ 928708 w 9418639"/>
              <a:gd name="connsiteY319" fmla="*/ 479678 h 9220200"/>
              <a:gd name="connsiteX320" fmla="*/ 934643 w 9418639"/>
              <a:gd name="connsiteY320" fmla="*/ 426620 h 9220200"/>
              <a:gd name="connsiteX321" fmla="*/ 910963 w 9418639"/>
              <a:gd name="connsiteY321" fmla="*/ 282421 h 9220200"/>
              <a:gd name="connsiteX322" fmla="*/ 899095 w 9418639"/>
              <a:gd name="connsiteY322" fmla="*/ 388535 h 9220200"/>
              <a:gd name="connsiteX323" fmla="*/ 822059 w 9418639"/>
              <a:gd name="connsiteY323" fmla="*/ 365427 h 9220200"/>
              <a:gd name="connsiteX324" fmla="*/ 792444 w 9418639"/>
              <a:gd name="connsiteY324" fmla="*/ 274283 h 9220200"/>
              <a:gd name="connsiteX325" fmla="*/ 750958 w 9418639"/>
              <a:gd name="connsiteY325" fmla="*/ 289258 h 9220200"/>
              <a:gd name="connsiteX326" fmla="*/ 756892 w 9418639"/>
              <a:gd name="connsiteY326" fmla="*/ 236203 h 9220200"/>
              <a:gd name="connsiteX327" fmla="*/ 762830 w 9418639"/>
              <a:gd name="connsiteY327" fmla="*/ 183143 h 9220200"/>
              <a:gd name="connsiteX328" fmla="*/ 715410 w 9418639"/>
              <a:gd name="connsiteY328" fmla="*/ 251175 h 9220200"/>
              <a:gd name="connsiteX329" fmla="*/ 632442 w 9418639"/>
              <a:gd name="connsiteY329" fmla="*/ 281127 h 9220200"/>
              <a:gd name="connsiteX330" fmla="*/ 644312 w 9418639"/>
              <a:gd name="connsiteY330" fmla="*/ 175007 h 9220200"/>
              <a:gd name="connsiteX331" fmla="*/ 650248 w 9418639"/>
              <a:gd name="connsiteY331" fmla="*/ 121946 h 9220200"/>
              <a:gd name="connsiteX332" fmla="*/ 656183 w 9418639"/>
              <a:gd name="connsiteY332" fmla="*/ 68887 h 9220200"/>
              <a:gd name="connsiteX333" fmla="*/ 697666 w 9418639"/>
              <a:gd name="connsiteY333" fmla="*/ 53913 h 9220200"/>
              <a:gd name="connsiteX334" fmla="*/ 259102 w 9418639"/>
              <a:gd name="connsiteY334" fmla="*/ 0 h 9220200"/>
              <a:gd name="connsiteX335" fmla="*/ 372719 w 9418639"/>
              <a:gd name="connsiteY335" fmla="*/ 0 h 9220200"/>
              <a:gd name="connsiteX336" fmla="*/ 366836 w 9418639"/>
              <a:gd name="connsiteY336" fmla="*/ 14220 h 9220200"/>
              <a:gd name="connsiteX337" fmla="*/ 377660 w 9418639"/>
              <a:gd name="connsiteY337" fmla="*/ 67592 h 9220200"/>
              <a:gd name="connsiteX338" fmla="*/ 371726 w 9418639"/>
              <a:gd name="connsiteY338" fmla="*/ 120652 h 9220200"/>
              <a:gd name="connsiteX339" fmla="*/ 365789 w 9418639"/>
              <a:gd name="connsiteY339" fmla="*/ 173710 h 9220200"/>
              <a:gd name="connsiteX340" fmla="*/ 401338 w 9418639"/>
              <a:gd name="connsiteY340" fmla="*/ 211795 h 9220200"/>
              <a:gd name="connsiteX341" fmla="*/ 353920 w 9418639"/>
              <a:gd name="connsiteY341" fmla="*/ 279828 h 9220200"/>
              <a:gd name="connsiteX342" fmla="*/ 347985 w 9418639"/>
              <a:gd name="connsiteY342" fmla="*/ 332889 h 9220200"/>
              <a:gd name="connsiteX343" fmla="*/ 342051 w 9418639"/>
              <a:gd name="connsiteY343" fmla="*/ 385946 h 9220200"/>
              <a:gd name="connsiteX344" fmla="*/ 377599 w 9418639"/>
              <a:gd name="connsiteY344" fmla="*/ 424030 h 9220200"/>
              <a:gd name="connsiteX345" fmla="*/ 359794 w 9418639"/>
              <a:gd name="connsiteY345" fmla="*/ 583205 h 9220200"/>
              <a:gd name="connsiteX346" fmla="*/ 377540 w 9418639"/>
              <a:gd name="connsiteY346" fmla="*/ 780466 h 9220200"/>
              <a:gd name="connsiteX347" fmla="*/ 365670 w 9418639"/>
              <a:gd name="connsiteY347" fmla="*/ 886584 h 9220200"/>
              <a:gd name="connsiteX348" fmla="*/ 324185 w 9418639"/>
              <a:gd name="connsiteY348" fmla="*/ 901559 h 9220200"/>
              <a:gd name="connsiteX349" fmla="*/ 341989 w 9418639"/>
              <a:gd name="connsiteY349" fmla="*/ 742382 h 9220200"/>
              <a:gd name="connsiteX350" fmla="*/ 347925 w 9418639"/>
              <a:gd name="connsiteY350" fmla="*/ 689323 h 9220200"/>
              <a:gd name="connsiteX351" fmla="*/ 324246 w 9418639"/>
              <a:gd name="connsiteY351" fmla="*/ 545121 h 9220200"/>
              <a:gd name="connsiteX352" fmla="*/ 330180 w 9418639"/>
              <a:gd name="connsiteY352" fmla="*/ 492063 h 9220200"/>
              <a:gd name="connsiteX353" fmla="*/ 288696 w 9418639"/>
              <a:gd name="connsiteY353" fmla="*/ 507037 h 9220200"/>
              <a:gd name="connsiteX354" fmla="*/ 294630 w 9418639"/>
              <a:gd name="connsiteY354" fmla="*/ 453978 h 9220200"/>
              <a:gd name="connsiteX355" fmla="*/ 295373 w 9418639"/>
              <a:gd name="connsiteY355" fmla="*/ 447347 h 9220200"/>
              <a:gd name="connsiteX356" fmla="*/ 295557 w 9418639"/>
              <a:gd name="connsiteY356" fmla="*/ 445690 h 9220200"/>
              <a:gd name="connsiteX357" fmla="*/ 300566 w 9418639"/>
              <a:gd name="connsiteY357" fmla="*/ 400921 h 9220200"/>
              <a:gd name="connsiteX358" fmla="*/ 301493 w 9418639"/>
              <a:gd name="connsiteY358" fmla="*/ 392629 h 9220200"/>
              <a:gd name="connsiteX359" fmla="*/ 306499 w 9418639"/>
              <a:gd name="connsiteY359" fmla="*/ 347862 h 9220200"/>
              <a:gd name="connsiteX360" fmla="*/ 259080 w 9418639"/>
              <a:gd name="connsiteY360" fmla="*/ 415894 h 9220200"/>
              <a:gd name="connsiteX361" fmla="*/ 265015 w 9418639"/>
              <a:gd name="connsiteY361" fmla="*/ 362838 h 9220200"/>
              <a:gd name="connsiteX362" fmla="*/ 247271 w 9418639"/>
              <a:gd name="connsiteY362" fmla="*/ 165574 h 9220200"/>
              <a:gd name="connsiteX363" fmla="*/ 265076 w 9418639"/>
              <a:gd name="connsiteY363" fmla="*/ 6399 h 922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Lst>
            <a:rect l="l" t="t" r="r" b="b"/>
            <a:pathLst>
              <a:path w="9418639" h="9220200">
                <a:moveTo>
                  <a:pt x="459376" y="7522795"/>
                </a:moveTo>
                <a:cubicBezTo>
                  <a:pt x="494925" y="7560880"/>
                  <a:pt x="494925" y="7560880"/>
                  <a:pt x="494925" y="7560880"/>
                </a:cubicBezTo>
                <a:cubicBezTo>
                  <a:pt x="474183" y="7568367"/>
                  <a:pt x="461219" y="7573046"/>
                  <a:pt x="453441" y="7575856"/>
                </a:cubicBezTo>
                <a:cubicBezTo>
                  <a:pt x="459376" y="7522795"/>
                  <a:pt x="459376" y="7522795"/>
                  <a:pt x="459376" y="7522795"/>
                </a:cubicBezTo>
                <a:close/>
                <a:moveTo>
                  <a:pt x="123879" y="5483934"/>
                </a:moveTo>
                <a:cubicBezTo>
                  <a:pt x="127490" y="5485018"/>
                  <a:pt x="129341" y="5490714"/>
                  <a:pt x="127858" y="5503979"/>
                </a:cubicBezTo>
                <a:cubicBezTo>
                  <a:pt x="121923" y="5557038"/>
                  <a:pt x="115987" y="5610095"/>
                  <a:pt x="110052" y="5663152"/>
                </a:cubicBezTo>
                <a:cubicBezTo>
                  <a:pt x="62635" y="5731185"/>
                  <a:pt x="62635" y="5731185"/>
                  <a:pt x="62635" y="5731185"/>
                </a:cubicBezTo>
                <a:cubicBezTo>
                  <a:pt x="27086" y="5693099"/>
                  <a:pt x="27086" y="5693099"/>
                  <a:pt x="27086" y="5693099"/>
                </a:cubicBezTo>
                <a:cubicBezTo>
                  <a:pt x="74503" y="5625068"/>
                  <a:pt x="74503" y="5625068"/>
                  <a:pt x="74503" y="5625068"/>
                </a:cubicBezTo>
                <a:cubicBezTo>
                  <a:pt x="38956" y="5586985"/>
                  <a:pt x="44890" y="5533926"/>
                  <a:pt x="44890" y="5533926"/>
                </a:cubicBezTo>
                <a:cubicBezTo>
                  <a:pt x="86373" y="5518952"/>
                  <a:pt x="86373" y="5518952"/>
                  <a:pt x="86373" y="5518952"/>
                </a:cubicBezTo>
                <a:cubicBezTo>
                  <a:pt x="86373" y="5518952"/>
                  <a:pt x="113045" y="5480684"/>
                  <a:pt x="123879" y="5483934"/>
                </a:cubicBezTo>
                <a:close/>
                <a:moveTo>
                  <a:pt x="453797" y="5437240"/>
                </a:moveTo>
                <a:cubicBezTo>
                  <a:pt x="462685" y="5446761"/>
                  <a:pt x="466759" y="5454838"/>
                  <a:pt x="468424" y="5462191"/>
                </a:cubicBezTo>
                <a:lnTo>
                  <a:pt x="468461" y="5466314"/>
                </a:lnTo>
                <a:close/>
                <a:moveTo>
                  <a:pt x="619736" y="5377341"/>
                </a:moveTo>
                <a:cubicBezTo>
                  <a:pt x="649352" y="5468484"/>
                  <a:pt x="613802" y="5430398"/>
                  <a:pt x="613802" y="5430398"/>
                </a:cubicBezTo>
                <a:cubicBezTo>
                  <a:pt x="590063" y="5642635"/>
                  <a:pt x="607867" y="5483458"/>
                  <a:pt x="649352" y="5468484"/>
                </a:cubicBezTo>
                <a:cubicBezTo>
                  <a:pt x="601932" y="5536519"/>
                  <a:pt x="590063" y="5642635"/>
                  <a:pt x="631545" y="5627661"/>
                </a:cubicBezTo>
                <a:cubicBezTo>
                  <a:pt x="625610" y="5680722"/>
                  <a:pt x="625610" y="5680722"/>
                  <a:pt x="625610" y="5680722"/>
                </a:cubicBezTo>
                <a:cubicBezTo>
                  <a:pt x="590063" y="5642635"/>
                  <a:pt x="590063" y="5642635"/>
                  <a:pt x="590063" y="5642635"/>
                </a:cubicBezTo>
                <a:cubicBezTo>
                  <a:pt x="601932" y="5536519"/>
                  <a:pt x="601932" y="5536519"/>
                  <a:pt x="601932" y="5536519"/>
                </a:cubicBezTo>
                <a:cubicBezTo>
                  <a:pt x="518962" y="5566469"/>
                  <a:pt x="607867" y="5483458"/>
                  <a:pt x="566382" y="5498433"/>
                </a:cubicBezTo>
                <a:cubicBezTo>
                  <a:pt x="572317" y="5445374"/>
                  <a:pt x="572317" y="5445374"/>
                  <a:pt x="572317" y="5445374"/>
                </a:cubicBezTo>
                <a:cubicBezTo>
                  <a:pt x="619736" y="5377341"/>
                  <a:pt x="613802" y="5430398"/>
                  <a:pt x="619736" y="5377341"/>
                </a:cubicBezTo>
                <a:close/>
                <a:moveTo>
                  <a:pt x="174610" y="2438290"/>
                </a:moveTo>
                <a:cubicBezTo>
                  <a:pt x="175478" y="2440960"/>
                  <a:pt x="179988" y="2454846"/>
                  <a:pt x="183458" y="2465525"/>
                </a:cubicBezTo>
                <a:lnTo>
                  <a:pt x="175129" y="2439892"/>
                </a:lnTo>
                <a:cubicBezTo>
                  <a:pt x="174436" y="2437756"/>
                  <a:pt x="174320" y="2437400"/>
                  <a:pt x="174610" y="2438290"/>
                </a:cubicBezTo>
                <a:close/>
                <a:moveTo>
                  <a:pt x="181809" y="1818528"/>
                </a:moveTo>
                <a:cubicBezTo>
                  <a:pt x="217358" y="1856611"/>
                  <a:pt x="217358" y="1856611"/>
                  <a:pt x="217358" y="1856611"/>
                </a:cubicBezTo>
                <a:cubicBezTo>
                  <a:pt x="175874" y="1871587"/>
                  <a:pt x="175874" y="1871587"/>
                  <a:pt x="175874" y="1871587"/>
                </a:cubicBezTo>
                <a:cubicBezTo>
                  <a:pt x="181809" y="1818528"/>
                  <a:pt x="181809" y="1818528"/>
                  <a:pt x="181809" y="1818528"/>
                </a:cubicBezTo>
                <a:close/>
                <a:moveTo>
                  <a:pt x="229228" y="1750495"/>
                </a:moveTo>
                <a:cubicBezTo>
                  <a:pt x="258843" y="1841638"/>
                  <a:pt x="258843" y="1841638"/>
                  <a:pt x="258843" y="1841638"/>
                </a:cubicBezTo>
                <a:cubicBezTo>
                  <a:pt x="211422" y="1909672"/>
                  <a:pt x="211422" y="1909672"/>
                  <a:pt x="211422" y="1909672"/>
                </a:cubicBezTo>
                <a:cubicBezTo>
                  <a:pt x="217358" y="1856611"/>
                  <a:pt x="217358" y="1856611"/>
                  <a:pt x="217358" y="1856611"/>
                </a:cubicBezTo>
                <a:cubicBezTo>
                  <a:pt x="223293" y="1803554"/>
                  <a:pt x="181809" y="1818528"/>
                  <a:pt x="229228" y="1750495"/>
                </a:cubicBezTo>
                <a:close/>
                <a:moveTo>
                  <a:pt x="312376" y="651238"/>
                </a:moveTo>
                <a:cubicBezTo>
                  <a:pt x="347925" y="689323"/>
                  <a:pt x="347925" y="689323"/>
                  <a:pt x="347925" y="689323"/>
                </a:cubicBezTo>
                <a:cubicBezTo>
                  <a:pt x="306440" y="704297"/>
                  <a:pt x="306440" y="704297"/>
                  <a:pt x="306440" y="704297"/>
                </a:cubicBezTo>
                <a:cubicBezTo>
                  <a:pt x="312376" y="651238"/>
                  <a:pt x="312376" y="651238"/>
                  <a:pt x="312376" y="651238"/>
                </a:cubicBezTo>
                <a:close/>
                <a:moveTo>
                  <a:pt x="703697" y="0"/>
                </a:moveTo>
                <a:lnTo>
                  <a:pt x="9418639" y="0"/>
                </a:lnTo>
                <a:lnTo>
                  <a:pt x="9418639" y="9220200"/>
                </a:lnTo>
                <a:lnTo>
                  <a:pt x="0" y="9220200"/>
                </a:lnTo>
                <a:lnTo>
                  <a:pt x="0" y="8391378"/>
                </a:lnTo>
                <a:lnTo>
                  <a:pt x="2465" y="8398963"/>
                </a:lnTo>
                <a:cubicBezTo>
                  <a:pt x="2927" y="8400387"/>
                  <a:pt x="2927" y="8400387"/>
                  <a:pt x="2927" y="8400387"/>
                </a:cubicBezTo>
                <a:cubicBezTo>
                  <a:pt x="14797" y="8294269"/>
                  <a:pt x="14797" y="8294269"/>
                  <a:pt x="14797" y="8294269"/>
                </a:cubicBezTo>
                <a:cubicBezTo>
                  <a:pt x="32603" y="8135092"/>
                  <a:pt x="32603" y="8135092"/>
                  <a:pt x="32603" y="8135092"/>
                </a:cubicBezTo>
                <a:lnTo>
                  <a:pt x="0" y="8100168"/>
                </a:lnTo>
                <a:lnTo>
                  <a:pt x="0" y="7090088"/>
                </a:lnTo>
                <a:lnTo>
                  <a:pt x="11847" y="7102779"/>
                </a:lnTo>
                <a:cubicBezTo>
                  <a:pt x="26845" y="7118846"/>
                  <a:pt x="26845" y="7118846"/>
                  <a:pt x="26845" y="7118846"/>
                </a:cubicBezTo>
                <a:cubicBezTo>
                  <a:pt x="68329" y="7103872"/>
                  <a:pt x="68329" y="7103872"/>
                  <a:pt x="68329" y="7103872"/>
                </a:cubicBezTo>
                <a:cubicBezTo>
                  <a:pt x="62394" y="7156930"/>
                  <a:pt x="62394" y="7156930"/>
                  <a:pt x="62394" y="7156930"/>
                </a:cubicBezTo>
                <a:cubicBezTo>
                  <a:pt x="97945" y="7195010"/>
                  <a:pt x="97945" y="7195010"/>
                  <a:pt x="97945" y="7195010"/>
                </a:cubicBezTo>
                <a:cubicBezTo>
                  <a:pt x="133494" y="7233097"/>
                  <a:pt x="133494" y="7233097"/>
                  <a:pt x="133494" y="7233097"/>
                </a:cubicBezTo>
                <a:cubicBezTo>
                  <a:pt x="163108" y="7324242"/>
                  <a:pt x="163108" y="7324242"/>
                  <a:pt x="163108" y="7324242"/>
                </a:cubicBezTo>
                <a:cubicBezTo>
                  <a:pt x="198658" y="7362326"/>
                  <a:pt x="198658" y="7362326"/>
                  <a:pt x="198658" y="7362326"/>
                </a:cubicBezTo>
                <a:cubicBezTo>
                  <a:pt x="228273" y="7453467"/>
                  <a:pt x="228273" y="7453467"/>
                  <a:pt x="228273" y="7453467"/>
                </a:cubicBezTo>
                <a:cubicBezTo>
                  <a:pt x="269757" y="7438494"/>
                  <a:pt x="269757" y="7438494"/>
                  <a:pt x="269757" y="7438494"/>
                </a:cubicBezTo>
                <a:cubicBezTo>
                  <a:pt x="263822" y="7491551"/>
                  <a:pt x="263822" y="7491551"/>
                  <a:pt x="263822" y="7491551"/>
                </a:cubicBezTo>
                <a:cubicBezTo>
                  <a:pt x="299372" y="7529635"/>
                  <a:pt x="299372" y="7529635"/>
                  <a:pt x="299372" y="7529635"/>
                </a:cubicBezTo>
                <a:cubicBezTo>
                  <a:pt x="334921" y="7567720"/>
                  <a:pt x="334921" y="7567720"/>
                  <a:pt x="334921" y="7567720"/>
                </a:cubicBezTo>
                <a:cubicBezTo>
                  <a:pt x="251953" y="7597669"/>
                  <a:pt x="251953" y="7597669"/>
                  <a:pt x="251953" y="7597669"/>
                </a:cubicBezTo>
                <a:cubicBezTo>
                  <a:pt x="287502" y="7635753"/>
                  <a:pt x="287502" y="7635753"/>
                  <a:pt x="287502" y="7635753"/>
                </a:cubicBezTo>
                <a:cubicBezTo>
                  <a:pt x="281567" y="7688810"/>
                  <a:pt x="281567" y="7688810"/>
                  <a:pt x="281567" y="7688810"/>
                </a:cubicBezTo>
                <a:cubicBezTo>
                  <a:pt x="234149" y="7756845"/>
                  <a:pt x="234149" y="7756845"/>
                  <a:pt x="234149" y="7756845"/>
                </a:cubicBezTo>
                <a:cubicBezTo>
                  <a:pt x="275632" y="7741871"/>
                  <a:pt x="275632" y="7741871"/>
                  <a:pt x="275632" y="7741871"/>
                </a:cubicBezTo>
                <a:cubicBezTo>
                  <a:pt x="323052" y="7673837"/>
                  <a:pt x="317116" y="7726898"/>
                  <a:pt x="317116" y="7726898"/>
                </a:cubicBezTo>
                <a:cubicBezTo>
                  <a:pt x="317116" y="7726898"/>
                  <a:pt x="317116" y="7726898"/>
                  <a:pt x="358602" y="7711921"/>
                </a:cubicBezTo>
                <a:cubicBezTo>
                  <a:pt x="323052" y="7673837"/>
                  <a:pt x="358602" y="7711921"/>
                  <a:pt x="364538" y="7658864"/>
                </a:cubicBezTo>
                <a:cubicBezTo>
                  <a:pt x="417892" y="7537768"/>
                  <a:pt x="417892" y="7537768"/>
                  <a:pt x="417892" y="7537768"/>
                </a:cubicBezTo>
                <a:cubicBezTo>
                  <a:pt x="453441" y="7575856"/>
                  <a:pt x="453441" y="7575856"/>
                  <a:pt x="453441" y="7575856"/>
                </a:cubicBezTo>
                <a:cubicBezTo>
                  <a:pt x="488991" y="7613938"/>
                  <a:pt x="488991" y="7613938"/>
                  <a:pt x="488991" y="7613938"/>
                </a:cubicBezTo>
                <a:cubicBezTo>
                  <a:pt x="488991" y="7613938"/>
                  <a:pt x="488991" y="7613938"/>
                  <a:pt x="483057" y="7666997"/>
                </a:cubicBezTo>
                <a:cubicBezTo>
                  <a:pt x="524542" y="7652020"/>
                  <a:pt x="524542" y="7652020"/>
                  <a:pt x="524542" y="7652020"/>
                </a:cubicBezTo>
                <a:cubicBezTo>
                  <a:pt x="554153" y="7743164"/>
                  <a:pt x="554153" y="7743164"/>
                  <a:pt x="554153" y="7743164"/>
                </a:cubicBezTo>
                <a:cubicBezTo>
                  <a:pt x="548219" y="7796225"/>
                  <a:pt x="548219" y="7796225"/>
                  <a:pt x="548219" y="7796225"/>
                </a:cubicBezTo>
                <a:cubicBezTo>
                  <a:pt x="595639" y="7728191"/>
                  <a:pt x="595639" y="7728191"/>
                  <a:pt x="595639" y="7728191"/>
                </a:cubicBezTo>
                <a:cubicBezTo>
                  <a:pt x="631188" y="7766274"/>
                  <a:pt x="631188" y="7766274"/>
                  <a:pt x="631188" y="7766274"/>
                </a:cubicBezTo>
                <a:cubicBezTo>
                  <a:pt x="607508" y="7622072"/>
                  <a:pt x="607508" y="7622072"/>
                  <a:pt x="607508" y="7622072"/>
                </a:cubicBezTo>
                <a:cubicBezTo>
                  <a:pt x="542345" y="7492846"/>
                  <a:pt x="542345" y="7492846"/>
                  <a:pt x="542345" y="7492846"/>
                </a:cubicBezTo>
                <a:cubicBezTo>
                  <a:pt x="506795" y="7454764"/>
                  <a:pt x="506795" y="7454764"/>
                  <a:pt x="506795" y="7454764"/>
                </a:cubicBezTo>
                <a:cubicBezTo>
                  <a:pt x="512731" y="7401703"/>
                  <a:pt x="512731" y="7401703"/>
                  <a:pt x="512731" y="7401703"/>
                </a:cubicBezTo>
                <a:cubicBezTo>
                  <a:pt x="471245" y="7416680"/>
                  <a:pt x="471245" y="7416680"/>
                  <a:pt x="471245" y="7416680"/>
                </a:cubicBezTo>
                <a:cubicBezTo>
                  <a:pt x="489050" y="7257503"/>
                  <a:pt x="435695" y="7378594"/>
                  <a:pt x="441630" y="7325537"/>
                </a:cubicBezTo>
                <a:cubicBezTo>
                  <a:pt x="400146" y="7340510"/>
                  <a:pt x="400146" y="7340510"/>
                  <a:pt x="400146" y="7340510"/>
                </a:cubicBezTo>
                <a:cubicBezTo>
                  <a:pt x="406081" y="7287452"/>
                  <a:pt x="406081" y="7287452"/>
                  <a:pt x="406081" y="7287452"/>
                </a:cubicBezTo>
                <a:cubicBezTo>
                  <a:pt x="376467" y="7196306"/>
                  <a:pt x="412015" y="7234394"/>
                  <a:pt x="412015" y="7234394"/>
                </a:cubicBezTo>
                <a:cubicBezTo>
                  <a:pt x="447565" y="7272478"/>
                  <a:pt x="447565" y="7272478"/>
                  <a:pt x="447565" y="7272478"/>
                </a:cubicBezTo>
                <a:cubicBezTo>
                  <a:pt x="453500" y="7219417"/>
                  <a:pt x="453500" y="7219417"/>
                  <a:pt x="453500" y="7219417"/>
                </a:cubicBezTo>
                <a:cubicBezTo>
                  <a:pt x="382401" y="7143253"/>
                  <a:pt x="382401" y="7143253"/>
                  <a:pt x="382401" y="7143253"/>
                </a:cubicBezTo>
                <a:cubicBezTo>
                  <a:pt x="352785" y="7052108"/>
                  <a:pt x="317236" y="7014024"/>
                  <a:pt x="281685" y="6975940"/>
                </a:cubicBezTo>
                <a:cubicBezTo>
                  <a:pt x="246139" y="6937855"/>
                  <a:pt x="246139" y="6937855"/>
                  <a:pt x="246139" y="6937855"/>
                </a:cubicBezTo>
                <a:cubicBezTo>
                  <a:pt x="252073" y="6884796"/>
                  <a:pt x="252073" y="6884796"/>
                  <a:pt x="252073" y="6884796"/>
                </a:cubicBezTo>
                <a:cubicBezTo>
                  <a:pt x="210589" y="6899769"/>
                  <a:pt x="210589" y="6899769"/>
                  <a:pt x="210589" y="6899769"/>
                </a:cubicBezTo>
                <a:cubicBezTo>
                  <a:pt x="198717" y="7005889"/>
                  <a:pt x="198717" y="7005889"/>
                  <a:pt x="198717" y="7005889"/>
                </a:cubicBezTo>
                <a:cubicBezTo>
                  <a:pt x="157234" y="7020863"/>
                  <a:pt x="157234" y="7020863"/>
                  <a:pt x="157234" y="7020863"/>
                </a:cubicBezTo>
                <a:cubicBezTo>
                  <a:pt x="115750" y="7035836"/>
                  <a:pt x="115750" y="7035836"/>
                  <a:pt x="115750" y="7035836"/>
                </a:cubicBezTo>
                <a:cubicBezTo>
                  <a:pt x="121684" y="6982781"/>
                  <a:pt x="121684" y="6982781"/>
                  <a:pt x="121684" y="6982781"/>
                </a:cubicBezTo>
                <a:cubicBezTo>
                  <a:pt x="163169" y="6967804"/>
                  <a:pt x="127618" y="6929724"/>
                  <a:pt x="169105" y="6914745"/>
                </a:cubicBezTo>
                <a:cubicBezTo>
                  <a:pt x="216522" y="6846716"/>
                  <a:pt x="216522" y="6846716"/>
                  <a:pt x="216522" y="6846716"/>
                </a:cubicBezTo>
                <a:cubicBezTo>
                  <a:pt x="180975" y="6808629"/>
                  <a:pt x="180975" y="6808629"/>
                  <a:pt x="180975" y="6808629"/>
                </a:cubicBezTo>
                <a:cubicBezTo>
                  <a:pt x="228392" y="6740598"/>
                  <a:pt x="228392" y="6740598"/>
                  <a:pt x="228392" y="6740598"/>
                </a:cubicBezTo>
                <a:cubicBezTo>
                  <a:pt x="222457" y="6793655"/>
                  <a:pt x="222457" y="6793655"/>
                  <a:pt x="222457" y="6793655"/>
                </a:cubicBezTo>
                <a:cubicBezTo>
                  <a:pt x="263944" y="6778678"/>
                  <a:pt x="263944" y="6778678"/>
                  <a:pt x="263944" y="6778678"/>
                </a:cubicBezTo>
                <a:cubicBezTo>
                  <a:pt x="269878" y="6725620"/>
                  <a:pt x="269878" y="6725620"/>
                  <a:pt x="269878" y="6725620"/>
                </a:cubicBezTo>
                <a:cubicBezTo>
                  <a:pt x="234328" y="6687537"/>
                  <a:pt x="234328" y="6687537"/>
                  <a:pt x="234328" y="6687537"/>
                </a:cubicBezTo>
                <a:cubicBezTo>
                  <a:pt x="240263" y="6634480"/>
                  <a:pt x="240263" y="6634480"/>
                  <a:pt x="240263" y="6634480"/>
                </a:cubicBezTo>
                <a:cubicBezTo>
                  <a:pt x="204714" y="6596392"/>
                  <a:pt x="204714" y="6596392"/>
                  <a:pt x="204714" y="6596392"/>
                </a:cubicBezTo>
                <a:cubicBezTo>
                  <a:pt x="210648" y="6543339"/>
                  <a:pt x="210648" y="6543339"/>
                  <a:pt x="210648" y="6543339"/>
                </a:cubicBezTo>
                <a:cubicBezTo>
                  <a:pt x="163229" y="6611367"/>
                  <a:pt x="163229" y="6611367"/>
                  <a:pt x="163229" y="6611367"/>
                </a:cubicBezTo>
                <a:cubicBezTo>
                  <a:pt x="169163" y="6558312"/>
                  <a:pt x="169163" y="6558312"/>
                  <a:pt x="169163" y="6558312"/>
                </a:cubicBezTo>
                <a:cubicBezTo>
                  <a:pt x="127678" y="6573287"/>
                  <a:pt x="127678" y="6573287"/>
                  <a:pt x="127678" y="6573287"/>
                </a:cubicBezTo>
                <a:cubicBezTo>
                  <a:pt x="92129" y="6535201"/>
                  <a:pt x="92129" y="6535201"/>
                  <a:pt x="92129" y="6535201"/>
                </a:cubicBezTo>
                <a:cubicBezTo>
                  <a:pt x="98065" y="6482142"/>
                  <a:pt x="98065" y="6482142"/>
                  <a:pt x="98065" y="6482142"/>
                </a:cubicBezTo>
                <a:cubicBezTo>
                  <a:pt x="145483" y="6414109"/>
                  <a:pt x="145483" y="6414109"/>
                  <a:pt x="145483" y="6414109"/>
                </a:cubicBezTo>
                <a:cubicBezTo>
                  <a:pt x="103999" y="6429083"/>
                  <a:pt x="103999" y="6429083"/>
                  <a:pt x="103999" y="6429083"/>
                </a:cubicBezTo>
                <a:cubicBezTo>
                  <a:pt x="151418" y="6361050"/>
                  <a:pt x="151418" y="6361050"/>
                  <a:pt x="151418" y="6361050"/>
                </a:cubicBezTo>
                <a:cubicBezTo>
                  <a:pt x="74384" y="6337944"/>
                  <a:pt x="74384" y="6337944"/>
                  <a:pt x="74384" y="6337944"/>
                </a:cubicBezTo>
                <a:cubicBezTo>
                  <a:pt x="80317" y="6284882"/>
                  <a:pt x="80317" y="6284882"/>
                  <a:pt x="80317" y="6284882"/>
                </a:cubicBezTo>
                <a:cubicBezTo>
                  <a:pt x="121803" y="6269907"/>
                  <a:pt x="121803" y="6269907"/>
                  <a:pt x="121803" y="6269907"/>
                </a:cubicBezTo>
                <a:cubicBezTo>
                  <a:pt x="104058" y="6072648"/>
                  <a:pt x="127739" y="6216846"/>
                  <a:pt x="133673" y="6163791"/>
                </a:cubicBezTo>
                <a:cubicBezTo>
                  <a:pt x="98123" y="6125705"/>
                  <a:pt x="98123" y="6125705"/>
                  <a:pt x="98123" y="6125705"/>
                </a:cubicBezTo>
                <a:cubicBezTo>
                  <a:pt x="104058" y="6072648"/>
                  <a:pt x="104058" y="6072648"/>
                  <a:pt x="104058" y="6072648"/>
                </a:cubicBezTo>
                <a:cubicBezTo>
                  <a:pt x="109992" y="6019591"/>
                  <a:pt x="109992" y="6019591"/>
                  <a:pt x="109992" y="6019591"/>
                </a:cubicBezTo>
                <a:cubicBezTo>
                  <a:pt x="109992" y="6019591"/>
                  <a:pt x="68509" y="6034565"/>
                  <a:pt x="68509" y="6034565"/>
                </a:cubicBezTo>
                <a:cubicBezTo>
                  <a:pt x="44830" y="5890362"/>
                  <a:pt x="44830" y="5890362"/>
                  <a:pt x="44830" y="5890362"/>
                </a:cubicBezTo>
                <a:cubicBezTo>
                  <a:pt x="50765" y="5837303"/>
                  <a:pt x="50765" y="5837303"/>
                  <a:pt x="50765" y="5837303"/>
                </a:cubicBezTo>
                <a:cubicBezTo>
                  <a:pt x="56700" y="5784242"/>
                  <a:pt x="56700" y="5784242"/>
                  <a:pt x="56700" y="5784242"/>
                </a:cubicBezTo>
                <a:cubicBezTo>
                  <a:pt x="62635" y="5731185"/>
                  <a:pt x="62635" y="5731185"/>
                  <a:pt x="62635" y="5731185"/>
                </a:cubicBezTo>
                <a:cubicBezTo>
                  <a:pt x="104119" y="5716209"/>
                  <a:pt x="104119" y="5716209"/>
                  <a:pt x="104119" y="5716209"/>
                </a:cubicBezTo>
                <a:cubicBezTo>
                  <a:pt x="104119" y="5716209"/>
                  <a:pt x="104119" y="5716209"/>
                  <a:pt x="103377" y="5722846"/>
                </a:cubicBezTo>
                <a:lnTo>
                  <a:pt x="98925" y="5762638"/>
                </a:lnTo>
                <a:lnTo>
                  <a:pt x="98183" y="5769268"/>
                </a:lnTo>
                <a:cubicBezTo>
                  <a:pt x="127797" y="5860415"/>
                  <a:pt x="127797" y="5860415"/>
                  <a:pt x="127797" y="5860415"/>
                </a:cubicBezTo>
                <a:cubicBezTo>
                  <a:pt x="110052" y="5663152"/>
                  <a:pt x="127797" y="5860415"/>
                  <a:pt x="139667" y="5754297"/>
                </a:cubicBezTo>
                <a:cubicBezTo>
                  <a:pt x="181154" y="5739320"/>
                  <a:pt x="181154" y="5739320"/>
                  <a:pt x="181154" y="5739320"/>
                </a:cubicBezTo>
                <a:cubicBezTo>
                  <a:pt x="178184" y="5765850"/>
                  <a:pt x="175958" y="5785748"/>
                  <a:pt x="174289" y="5800670"/>
                </a:cubicBezTo>
                <a:lnTo>
                  <a:pt x="171786" y="5823055"/>
                </a:lnTo>
                <a:cubicBezTo>
                  <a:pt x="172064" y="5820569"/>
                  <a:pt x="171879" y="5822227"/>
                  <a:pt x="171508" y="5825544"/>
                </a:cubicBezTo>
                <a:lnTo>
                  <a:pt x="170766" y="5832176"/>
                </a:lnTo>
                <a:lnTo>
                  <a:pt x="169283" y="5845442"/>
                </a:lnTo>
                <a:cubicBezTo>
                  <a:pt x="198897" y="5936581"/>
                  <a:pt x="198897" y="5936581"/>
                  <a:pt x="198897" y="5936581"/>
                </a:cubicBezTo>
                <a:cubicBezTo>
                  <a:pt x="151478" y="6004614"/>
                  <a:pt x="151478" y="6004614"/>
                  <a:pt x="151478" y="6004614"/>
                </a:cubicBezTo>
                <a:cubicBezTo>
                  <a:pt x="145544" y="6057673"/>
                  <a:pt x="145544" y="6057673"/>
                  <a:pt x="145544" y="6057673"/>
                </a:cubicBezTo>
                <a:cubicBezTo>
                  <a:pt x="187026" y="6042701"/>
                  <a:pt x="187026" y="6042701"/>
                  <a:pt x="187026" y="6042701"/>
                </a:cubicBezTo>
                <a:cubicBezTo>
                  <a:pt x="181093" y="6095757"/>
                  <a:pt x="181093" y="6095757"/>
                  <a:pt x="181093" y="6095757"/>
                </a:cubicBezTo>
                <a:cubicBezTo>
                  <a:pt x="228513" y="6027724"/>
                  <a:pt x="228513" y="6027724"/>
                  <a:pt x="228513" y="6027724"/>
                </a:cubicBezTo>
                <a:cubicBezTo>
                  <a:pt x="204831" y="5883522"/>
                  <a:pt x="204831" y="5883522"/>
                  <a:pt x="204831" y="5883522"/>
                </a:cubicBezTo>
                <a:cubicBezTo>
                  <a:pt x="246316" y="5868548"/>
                  <a:pt x="246316" y="5868548"/>
                  <a:pt x="246316" y="5868548"/>
                </a:cubicBezTo>
                <a:cubicBezTo>
                  <a:pt x="281867" y="5906632"/>
                  <a:pt x="281867" y="5906632"/>
                  <a:pt x="281867" y="5906632"/>
                </a:cubicBezTo>
                <a:lnTo>
                  <a:pt x="287801" y="5853571"/>
                </a:lnTo>
                <a:cubicBezTo>
                  <a:pt x="281867" y="5906632"/>
                  <a:pt x="323352" y="5891657"/>
                  <a:pt x="323352" y="5891657"/>
                </a:cubicBezTo>
                <a:cubicBezTo>
                  <a:pt x="317416" y="5944718"/>
                  <a:pt x="358902" y="5929743"/>
                  <a:pt x="352965" y="5982800"/>
                </a:cubicBezTo>
                <a:cubicBezTo>
                  <a:pt x="406317" y="5861712"/>
                  <a:pt x="406317" y="5861712"/>
                  <a:pt x="406317" y="5861712"/>
                </a:cubicBezTo>
                <a:cubicBezTo>
                  <a:pt x="400383" y="5914769"/>
                  <a:pt x="400383" y="5914769"/>
                  <a:pt x="400383" y="5914769"/>
                </a:cubicBezTo>
                <a:cubicBezTo>
                  <a:pt x="435933" y="5952853"/>
                  <a:pt x="435933" y="5952853"/>
                  <a:pt x="435933" y="5952853"/>
                </a:cubicBezTo>
                <a:cubicBezTo>
                  <a:pt x="483354" y="5884819"/>
                  <a:pt x="483354" y="5884819"/>
                  <a:pt x="483354" y="5884819"/>
                </a:cubicBezTo>
                <a:cubicBezTo>
                  <a:pt x="453739" y="5793674"/>
                  <a:pt x="453739" y="5793674"/>
                  <a:pt x="453739" y="5793674"/>
                </a:cubicBezTo>
                <a:cubicBezTo>
                  <a:pt x="495223" y="5778700"/>
                  <a:pt x="495223" y="5778700"/>
                  <a:pt x="495223" y="5778700"/>
                </a:cubicBezTo>
                <a:cubicBezTo>
                  <a:pt x="495223" y="5778700"/>
                  <a:pt x="501156" y="5725644"/>
                  <a:pt x="501156" y="5725644"/>
                </a:cubicBezTo>
                <a:cubicBezTo>
                  <a:pt x="459674" y="5740618"/>
                  <a:pt x="465608" y="5687559"/>
                  <a:pt x="471544" y="5634498"/>
                </a:cubicBezTo>
                <a:cubicBezTo>
                  <a:pt x="477478" y="5581441"/>
                  <a:pt x="477478" y="5581441"/>
                  <a:pt x="483413" y="5528381"/>
                </a:cubicBezTo>
                <a:cubicBezTo>
                  <a:pt x="465638" y="5509342"/>
                  <a:pt x="467121" y="5496077"/>
                  <a:pt x="468606" y="5482809"/>
                </a:cubicBezTo>
                <a:lnTo>
                  <a:pt x="468461" y="5466314"/>
                </a:lnTo>
                <a:lnTo>
                  <a:pt x="491472" y="5511949"/>
                </a:lnTo>
                <a:cubicBezTo>
                  <a:pt x="518962" y="5566469"/>
                  <a:pt x="518962" y="5566469"/>
                  <a:pt x="518962" y="5566469"/>
                </a:cubicBezTo>
                <a:cubicBezTo>
                  <a:pt x="554512" y="5604551"/>
                  <a:pt x="554512" y="5604551"/>
                  <a:pt x="554512" y="5604551"/>
                </a:cubicBezTo>
                <a:cubicBezTo>
                  <a:pt x="542642" y="5710669"/>
                  <a:pt x="542642" y="5710669"/>
                  <a:pt x="542642" y="5710669"/>
                </a:cubicBezTo>
                <a:cubicBezTo>
                  <a:pt x="625610" y="5680722"/>
                  <a:pt x="625610" y="5680722"/>
                  <a:pt x="625610" y="5680722"/>
                </a:cubicBezTo>
                <a:cubicBezTo>
                  <a:pt x="667096" y="5665743"/>
                  <a:pt x="667096" y="5665743"/>
                  <a:pt x="667096" y="5665743"/>
                </a:cubicBezTo>
                <a:cubicBezTo>
                  <a:pt x="708581" y="5650772"/>
                  <a:pt x="708581" y="5650772"/>
                  <a:pt x="708581" y="5650772"/>
                </a:cubicBezTo>
                <a:cubicBezTo>
                  <a:pt x="708581" y="5650772"/>
                  <a:pt x="714517" y="5597709"/>
                  <a:pt x="673032" y="5612684"/>
                </a:cubicBezTo>
                <a:cubicBezTo>
                  <a:pt x="750126" y="5279358"/>
                  <a:pt x="750126" y="5279358"/>
                  <a:pt x="750126" y="5279358"/>
                </a:cubicBezTo>
                <a:cubicBezTo>
                  <a:pt x="714575" y="5241274"/>
                  <a:pt x="714575" y="5241274"/>
                  <a:pt x="714575" y="5241274"/>
                </a:cubicBezTo>
                <a:cubicBezTo>
                  <a:pt x="720511" y="5188215"/>
                  <a:pt x="720511" y="5188215"/>
                  <a:pt x="720511" y="5188215"/>
                </a:cubicBezTo>
                <a:cubicBezTo>
                  <a:pt x="761995" y="5173242"/>
                  <a:pt x="761995" y="5173242"/>
                  <a:pt x="761995" y="5173242"/>
                </a:cubicBezTo>
                <a:cubicBezTo>
                  <a:pt x="791611" y="5264385"/>
                  <a:pt x="791611" y="5264385"/>
                  <a:pt x="791611" y="5264385"/>
                </a:cubicBezTo>
                <a:cubicBezTo>
                  <a:pt x="839027" y="5196356"/>
                  <a:pt x="839027" y="5196356"/>
                  <a:pt x="839027" y="5196356"/>
                </a:cubicBezTo>
                <a:cubicBezTo>
                  <a:pt x="833093" y="5249411"/>
                  <a:pt x="833093" y="5249411"/>
                  <a:pt x="833093" y="5249411"/>
                </a:cubicBezTo>
                <a:cubicBezTo>
                  <a:pt x="880512" y="5181378"/>
                  <a:pt x="880512" y="5181378"/>
                  <a:pt x="880512" y="5181378"/>
                </a:cubicBezTo>
                <a:cubicBezTo>
                  <a:pt x="839027" y="5196356"/>
                  <a:pt x="886448" y="5128319"/>
                  <a:pt x="886448" y="5128319"/>
                </a:cubicBezTo>
                <a:cubicBezTo>
                  <a:pt x="892382" y="5075260"/>
                  <a:pt x="892382" y="5075260"/>
                  <a:pt x="892382" y="5075260"/>
                </a:cubicBezTo>
                <a:lnTo>
                  <a:pt x="893124" y="5068626"/>
                </a:lnTo>
                <a:lnTo>
                  <a:pt x="897576" y="5028833"/>
                </a:lnTo>
                <a:cubicBezTo>
                  <a:pt x="898318" y="5022201"/>
                  <a:pt x="898318" y="5022201"/>
                  <a:pt x="898318" y="5022201"/>
                </a:cubicBezTo>
                <a:cubicBezTo>
                  <a:pt x="880572" y="4824943"/>
                  <a:pt x="880572" y="4824943"/>
                  <a:pt x="880572" y="4824943"/>
                </a:cubicBezTo>
                <a:cubicBezTo>
                  <a:pt x="845025" y="4786856"/>
                  <a:pt x="845025" y="4786856"/>
                  <a:pt x="845025" y="4786856"/>
                </a:cubicBezTo>
                <a:cubicBezTo>
                  <a:pt x="797605" y="4854891"/>
                  <a:pt x="886507" y="4771882"/>
                  <a:pt x="839090" y="4839915"/>
                </a:cubicBezTo>
                <a:cubicBezTo>
                  <a:pt x="833155" y="4892972"/>
                  <a:pt x="833155" y="4892972"/>
                  <a:pt x="833155" y="4892972"/>
                </a:cubicBezTo>
                <a:cubicBezTo>
                  <a:pt x="821284" y="4999093"/>
                  <a:pt x="821284" y="4999093"/>
                  <a:pt x="821284" y="4999093"/>
                </a:cubicBezTo>
                <a:cubicBezTo>
                  <a:pt x="779801" y="5014067"/>
                  <a:pt x="779801" y="5014067"/>
                  <a:pt x="779801" y="5014067"/>
                </a:cubicBezTo>
                <a:cubicBezTo>
                  <a:pt x="744251" y="4975983"/>
                  <a:pt x="744251" y="4975983"/>
                  <a:pt x="744251" y="4975983"/>
                </a:cubicBezTo>
                <a:cubicBezTo>
                  <a:pt x="791670" y="4907948"/>
                  <a:pt x="791670" y="4907948"/>
                  <a:pt x="791670" y="4907948"/>
                </a:cubicBezTo>
                <a:cubicBezTo>
                  <a:pt x="756120" y="4869866"/>
                  <a:pt x="756120" y="4869866"/>
                  <a:pt x="756120" y="4869866"/>
                </a:cubicBezTo>
                <a:cubicBezTo>
                  <a:pt x="714634" y="4884839"/>
                  <a:pt x="720570" y="4831780"/>
                  <a:pt x="720570" y="4831780"/>
                </a:cubicBezTo>
                <a:cubicBezTo>
                  <a:pt x="726506" y="4778719"/>
                  <a:pt x="726506" y="4778719"/>
                  <a:pt x="726506" y="4778719"/>
                </a:cubicBezTo>
                <a:cubicBezTo>
                  <a:pt x="690955" y="4740639"/>
                  <a:pt x="690955" y="4740639"/>
                  <a:pt x="690955" y="4740639"/>
                </a:cubicBezTo>
                <a:cubicBezTo>
                  <a:pt x="655406" y="4702553"/>
                  <a:pt x="655406" y="4702553"/>
                  <a:pt x="655406" y="4702553"/>
                </a:cubicBezTo>
                <a:cubicBezTo>
                  <a:pt x="702826" y="4634521"/>
                  <a:pt x="702826" y="4634521"/>
                  <a:pt x="702826" y="4634521"/>
                </a:cubicBezTo>
                <a:cubicBezTo>
                  <a:pt x="667275" y="4596437"/>
                  <a:pt x="667275" y="4596437"/>
                  <a:pt x="667275" y="4596437"/>
                </a:cubicBezTo>
                <a:cubicBezTo>
                  <a:pt x="637658" y="4505298"/>
                  <a:pt x="637658" y="4505298"/>
                  <a:pt x="637658" y="4505298"/>
                </a:cubicBezTo>
                <a:cubicBezTo>
                  <a:pt x="643595" y="4452235"/>
                  <a:pt x="643595" y="4452235"/>
                  <a:pt x="643595" y="4452235"/>
                </a:cubicBezTo>
                <a:cubicBezTo>
                  <a:pt x="649531" y="4399178"/>
                  <a:pt x="649531" y="4399178"/>
                  <a:pt x="649531" y="4399178"/>
                </a:cubicBezTo>
                <a:cubicBezTo>
                  <a:pt x="613981" y="4361090"/>
                  <a:pt x="613981" y="4361090"/>
                  <a:pt x="613981" y="4361090"/>
                </a:cubicBezTo>
                <a:cubicBezTo>
                  <a:pt x="578429" y="4323012"/>
                  <a:pt x="578429" y="4323012"/>
                  <a:pt x="578429" y="4323012"/>
                </a:cubicBezTo>
                <a:cubicBezTo>
                  <a:pt x="590300" y="4216891"/>
                  <a:pt x="590300" y="4216891"/>
                  <a:pt x="590300" y="4216891"/>
                </a:cubicBezTo>
                <a:cubicBezTo>
                  <a:pt x="548817" y="4231868"/>
                  <a:pt x="548817" y="4231868"/>
                  <a:pt x="548817" y="4231868"/>
                </a:cubicBezTo>
                <a:cubicBezTo>
                  <a:pt x="554751" y="4178806"/>
                  <a:pt x="554751" y="4178806"/>
                  <a:pt x="554751" y="4178806"/>
                </a:cubicBezTo>
                <a:cubicBezTo>
                  <a:pt x="519202" y="4140725"/>
                  <a:pt x="519202" y="4140725"/>
                  <a:pt x="519202" y="4140725"/>
                </a:cubicBezTo>
                <a:cubicBezTo>
                  <a:pt x="531072" y="4034608"/>
                  <a:pt x="531072" y="4034608"/>
                  <a:pt x="531072" y="4034608"/>
                </a:cubicBezTo>
                <a:cubicBezTo>
                  <a:pt x="489589" y="4049580"/>
                  <a:pt x="489589" y="4049580"/>
                  <a:pt x="489589" y="4049580"/>
                </a:cubicBezTo>
                <a:cubicBezTo>
                  <a:pt x="495522" y="3996522"/>
                  <a:pt x="495522" y="3996522"/>
                  <a:pt x="495522" y="3996522"/>
                </a:cubicBezTo>
                <a:cubicBezTo>
                  <a:pt x="501458" y="3943463"/>
                  <a:pt x="501458" y="3943463"/>
                  <a:pt x="501458" y="3943463"/>
                </a:cubicBezTo>
                <a:cubicBezTo>
                  <a:pt x="507393" y="3890406"/>
                  <a:pt x="507393" y="3890406"/>
                  <a:pt x="507393" y="3890406"/>
                </a:cubicBezTo>
                <a:cubicBezTo>
                  <a:pt x="513327" y="3837345"/>
                  <a:pt x="513327" y="3837345"/>
                  <a:pt x="513327" y="3837345"/>
                </a:cubicBezTo>
                <a:cubicBezTo>
                  <a:pt x="477777" y="3799265"/>
                  <a:pt x="477777" y="3799265"/>
                  <a:pt x="477777" y="3799265"/>
                </a:cubicBezTo>
                <a:cubicBezTo>
                  <a:pt x="525197" y="3731232"/>
                  <a:pt x="525197" y="3731232"/>
                  <a:pt x="525197" y="3731232"/>
                </a:cubicBezTo>
                <a:cubicBezTo>
                  <a:pt x="483712" y="3746205"/>
                  <a:pt x="483712" y="3746205"/>
                  <a:pt x="483712" y="3746205"/>
                </a:cubicBezTo>
                <a:cubicBezTo>
                  <a:pt x="489647" y="3693147"/>
                  <a:pt x="489647" y="3693147"/>
                  <a:pt x="489647" y="3693147"/>
                </a:cubicBezTo>
                <a:cubicBezTo>
                  <a:pt x="483712" y="3746205"/>
                  <a:pt x="448161" y="3708122"/>
                  <a:pt x="442226" y="3761181"/>
                </a:cubicBezTo>
                <a:cubicBezTo>
                  <a:pt x="454096" y="3655060"/>
                  <a:pt x="454096" y="3655060"/>
                  <a:pt x="454096" y="3655060"/>
                </a:cubicBezTo>
                <a:cubicBezTo>
                  <a:pt x="418546" y="3616980"/>
                  <a:pt x="418546" y="3616980"/>
                  <a:pt x="418546" y="3616980"/>
                </a:cubicBezTo>
                <a:cubicBezTo>
                  <a:pt x="418546" y="3616980"/>
                  <a:pt x="424482" y="3563919"/>
                  <a:pt x="424482" y="3563919"/>
                </a:cubicBezTo>
                <a:cubicBezTo>
                  <a:pt x="430417" y="3510859"/>
                  <a:pt x="430417" y="3510859"/>
                  <a:pt x="430417" y="3510859"/>
                </a:cubicBezTo>
                <a:cubicBezTo>
                  <a:pt x="394867" y="3472777"/>
                  <a:pt x="394867" y="3472777"/>
                  <a:pt x="394867" y="3472777"/>
                </a:cubicBezTo>
                <a:cubicBezTo>
                  <a:pt x="359316" y="3434692"/>
                  <a:pt x="359316" y="3434692"/>
                  <a:pt x="359316" y="3434692"/>
                </a:cubicBezTo>
                <a:cubicBezTo>
                  <a:pt x="406737" y="3366660"/>
                  <a:pt x="406737" y="3366660"/>
                  <a:pt x="406737" y="3366660"/>
                </a:cubicBezTo>
                <a:cubicBezTo>
                  <a:pt x="365252" y="3381632"/>
                  <a:pt x="365252" y="3381632"/>
                  <a:pt x="365252" y="3381632"/>
                </a:cubicBezTo>
                <a:cubicBezTo>
                  <a:pt x="329703" y="3343551"/>
                  <a:pt x="329703" y="3343551"/>
                  <a:pt x="329703" y="3343551"/>
                </a:cubicBezTo>
                <a:cubicBezTo>
                  <a:pt x="341573" y="3237431"/>
                  <a:pt x="341573" y="3237431"/>
                  <a:pt x="341573" y="3237431"/>
                </a:cubicBezTo>
                <a:cubicBezTo>
                  <a:pt x="306024" y="3199346"/>
                  <a:pt x="306024" y="3199346"/>
                  <a:pt x="306024" y="3199346"/>
                </a:cubicBezTo>
                <a:cubicBezTo>
                  <a:pt x="306024" y="3199346"/>
                  <a:pt x="306024" y="3199346"/>
                  <a:pt x="311959" y="3146289"/>
                </a:cubicBezTo>
                <a:cubicBezTo>
                  <a:pt x="317893" y="3093232"/>
                  <a:pt x="317893" y="3093232"/>
                  <a:pt x="317893" y="3093232"/>
                </a:cubicBezTo>
                <a:cubicBezTo>
                  <a:pt x="282344" y="3055147"/>
                  <a:pt x="282344" y="3055147"/>
                  <a:pt x="282344" y="3055147"/>
                </a:cubicBezTo>
                <a:cubicBezTo>
                  <a:pt x="329764" y="2987115"/>
                  <a:pt x="329764" y="2987115"/>
                  <a:pt x="329764" y="2987115"/>
                </a:cubicBezTo>
                <a:cubicBezTo>
                  <a:pt x="252729" y="2964003"/>
                  <a:pt x="252729" y="2964003"/>
                  <a:pt x="252729" y="2964003"/>
                </a:cubicBezTo>
                <a:cubicBezTo>
                  <a:pt x="294213" y="2949028"/>
                  <a:pt x="294213" y="2949028"/>
                  <a:pt x="294213" y="2949028"/>
                </a:cubicBezTo>
                <a:cubicBezTo>
                  <a:pt x="335699" y="2934055"/>
                  <a:pt x="335699" y="2934055"/>
                  <a:pt x="335699" y="2934055"/>
                </a:cubicBezTo>
                <a:cubicBezTo>
                  <a:pt x="341633" y="2880997"/>
                  <a:pt x="341633" y="2880997"/>
                  <a:pt x="341633" y="2880997"/>
                </a:cubicBezTo>
                <a:cubicBezTo>
                  <a:pt x="347569" y="2827938"/>
                  <a:pt x="347569" y="2827938"/>
                  <a:pt x="347569" y="2827938"/>
                </a:cubicBezTo>
                <a:cubicBezTo>
                  <a:pt x="306083" y="2842913"/>
                  <a:pt x="306083" y="2842913"/>
                  <a:pt x="300147" y="2895972"/>
                </a:cubicBezTo>
                <a:cubicBezTo>
                  <a:pt x="199433" y="2728661"/>
                  <a:pt x="199433" y="2728661"/>
                  <a:pt x="199433" y="2728661"/>
                </a:cubicBezTo>
                <a:cubicBezTo>
                  <a:pt x="205369" y="2675600"/>
                  <a:pt x="211304" y="2622543"/>
                  <a:pt x="211304" y="2622543"/>
                </a:cubicBezTo>
                <a:cubicBezTo>
                  <a:pt x="175755" y="2584459"/>
                  <a:pt x="175755" y="2584459"/>
                  <a:pt x="175755" y="2584459"/>
                </a:cubicBezTo>
                <a:cubicBezTo>
                  <a:pt x="223173" y="2516426"/>
                  <a:pt x="223173" y="2516426"/>
                  <a:pt x="223173" y="2516426"/>
                </a:cubicBezTo>
                <a:cubicBezTo>
                  <a:pt x="187624" y="2478342"/>
                  <a:pt x="187624" y="2478342"/>
                  <a:pt x="187624" y="2478342"/>
                </a:cubicBezTo>
                <a:cubicBezTo>
                  <a:pt x="199494" y="2372225"/>
                  <a:pt x="199494" y="2372225"/>
                  <a:pt x="199494" y="2372225"/>
                </a:cubicBezTo>
                <a:cubicBezTo>
                  <a:pt x="163944" y="2334139"/>
                  <a:pt x="163944" y="2334139"/>
                  <a:pt x="163944" y="2334139"/>
                </a:cubicBezTo>
                <a:cubicBezTo>
                  <a:pt x="169878" y="2281082"/>
                  <a:pt x="169878" y="2281082"/>
                  <a:pt x="169878" y="2281082"/>
                </a:cubicBezTo>
                <a:cubicBezTo>
                  <a:pt x="122460" y="2349112"/>
                  <a:pt x="128395" y="2296056"/>
                  <a:pt x="134329" y="2242997"/>
                </a:cubicBezTo>
                <a:cubicBezTo>
                  <a:pt x="140264" y="2189938"/>
                  <a:pt x="98778" y="2204914"/>
                  <a:pt x="104714" y="2151853"/>
                </a:cubicBezTo>
                <a:cubicBezTo>
                  <a:pt x="75098" y="2060713"/>
                  <a:pt x="75098" y="2060713"/>
                  <a:pt x="75098" y="2060713"/>
                </a:cubicBezTo>
                <a:cubicBezTo>
                  <a:pt x="116583" y="2045740"/>
                  <a:pt x="116583" y="2045740"/>
                  <a:pt x="116583" y="2045740"/>
                </a:cubicBezTo>
                <a:cubicBezTo>
                  <a:pt x="158069" y="2030763"/>
                  <a:pt x="158069" y="2030763"/>
                  <a:pt x="158069" y="2030763"/>
                </a:cubicBezTo>
                <a:cubicBezTo>
                  <a:pt x="169940" y="1924644"/>
                  <a:pt x="169940" y="1924644"/>
                  <a:pt x="169940" y="1924644"/>
                </a:cubicBezTo>
                <a:cubicBezTo>
                  <a:pt x="211422" y="1909672"/>
                  <a:pt x="211422" y="1909672"/>
                  <a:pt x="211422" y="1909672"/>
                </a:cubicBezTo>
                <a:cubicBezTo>
                  <a:pt x="246974" y="1947753"/>
                  <a:pt x="246974" y="1947753"/>
                  <a:pt x="246974" y="1947753"/>
                </a:cubicBezTo>
                <a:cubicBezTo>
                  <a:pt x="282522" y="1985838"/>
                  <a:pt x="282522" y="1985838"/>
                  <a:pt x="282522" y="1985838"/>
                </a:cubicBezTo>
                <a:cubicBezTo>
                  <a:pt x="324007" y="1970863"/>
                  <a:pt x="324007" y="1970863"/>
                  <a:pt x="324007" y="1970863"/>
                </a:cubicBezTo>
                <a:cubicBezTo>
                  <a:pt x="365493" y="1955890"/>
                  <a:pt x="365493" y="1955890"/>
                  <a:pt x="365493" y="1955890"/>
                </a:cubicBezTo>
                <a:cubicBezTo>
                  <a:pt x="353623" y="2062005"/>
                  <a:pt x="353623" y="2062005"/>
                  <a:pt x="353623" y="2062005"/>
                </a:cubicBezTo>
                <a:cubicBezTo>
                  <a:pt x="401041" y="1993977"/>
                  <a:pt x="401041" y="1993977"/>
                  <a:pt x="401041" y="1993977"/>
                </a:cubicBezTo>
                <a:cubicBezTo>
                  <a:pt x="448461" y="1925943"/>
                  <a:pt x="448461" y="1925943"/>
                  <a:pt x="448461" y="1925943"/>
                </a:cubicBezTo>
                <a:cubicBezTo>
                  <a:pt x="452912" y="1886148"/>
                  <a:pt x="456251" y="1856301"/>
                  <a:pt x="458755" y="1833916"/>
                </a:cubicBezTo>
                <a:lnTo>
                  <a:pt x="460332" y="1819823"/>
                </a:lnTo>
                <a:cubicBezTo>
                  <a:pt x="507750" y="1751790"/>
                  <a:pt x="472200" y="1713707"/>
                  <a:pt x="472200" y="1713707"/>
                </a:cubicBezTo>
                <a:cubicBezTo>
                  <a:pt x="513684" y="1698733"/>
                  <a:pt x="513684" y="1698733"/>
                  <a:pt x="513684" y="1698733"/>
                </a:cubicBezTo>
                <a:cubicBezTo>
                  <a:pt x="549233" y="1736816"/>
                  <a:pt x="549233" y="1736816"/>
                  <a:pt x="549233" y="1736816"/>
                </a:cubicBezTo>
                <a:cubicBezTo>
                  <a:pt x="519622" y="1645672"/>
                  <a:pt x="519622" y="1645672"/>
                  <a:pt x="519622" y="1645672"/>
                </a:cubicBezTo>
                <a:cubicBezTo>
                  <a:pt x="495941" y="1501474"/>
                  <a:pt x="495941" y="1501474"/>
                  <a:pt x="495941" y="1501474"/>
                </a:cubicBezTo>
                <a:cubicBezTo>
                  <a:pt x="460391" y="1463388"/>
                  <a:pt x="460391" y="1463388"/>
                  <a:pt x="460391" y="1463388"/>
                </a:cubicBezTo>
                <a:cubicBezTo>
                  <a:pt x="466325" y="1410328"/>
                  <a:pt x="466325" y="1410328"/>
                  <a:pt x="466325" y="1410328"/>
                </a:cubicBezTo>
                <a:cubicBezTo>
                  <a:pt x="466325" y="1410328"/>
                  <a:pt x="501874" y="1448414"/>
                  <a:pt x="507811" y="1395353"/>
                </a:cubicBezTo>
                <a:cubicBezTo>
                  <a:pt x="513746" y="1342294"/>
                  <a:pt x="513746" y="1342294"/>
                  <a:pt x="513746" y="1342294"/>
                </a:cubicBezTo>
                <a:cubicBezTo>
                  <a:pt x="561163" y="1274264"/>
                  <a:pt x="561163" y="1274264"/>
                  <a:pt x="561163" y="1274264"/>
                </a:cubicBezTo>
                <a:cubicBezTo>
                  <a:pt x="596712" y="1312347"/>
                  <a:pt x="596712" y="1312347"/>
                  <a:pt x="596712" y="1312347"/>
                </a:cubicBezTo>
                <a:cubicBezTo>
                  <a:pt x="584843" y="1418462"/>
                  <a:pt x="584843" y="1418462"/>
                  <a:pt x="584843" y="1418462"/>
                </a:cubicBezTo>
                <a:cubicBezTo>
                  <a:pt x="620392" y="1456550"/>
                  <a:pt x="620392" y="1456550"/>
                  <a:pt x="620392" y="1456550"/>
                </a:cubicBezTo>
                <a:cubicBezTo>
                  <a:pt x="614457" y="1509607"/>
                  <a:pt x="614457" y="1509607"/>
                  <a:pt x="614457" y="1509607"/>
                </a:cubicBezTo>
                <a:cubicBezTo>
                  <a:pt x="608521" y="1562668"/>
                  <a:pt x="608521" y="1562668"/>
                  <a:pt x="608521" y="1562668"/>
                </a:cubicBezTo>
                <a:cubicBezTo>
                  <a:pt x="644072" y="1600749"/>
                  <a:pt x="644072" y="1600749"/>
                  <a:pt x="644072" y="1600749"/>
                </a:cubicBezTo>
                <a:cubicBezTo>
                  <a:pt x="650007" y="1547692"/>
                  <a:pt x="650007" y="1547692"/>
                  <a:pt x="650007" y="1547692"/>
                </a:cubicBezTo>
                <a:cubicBezTo>
                  <a:pt x="697426" y="1479659"/>
                  <a:pt x="697426" y="1479659"/>
                  <a:pt x="697426" y="1479659"/>
                </a:cubicBezTo>
                <a:cubicBezTo>
                  <a:pt x="691492" y="1532716"/>
                  <a:pt x="691492" y="1532716"/>
                  <a:pt x="691492" y="1532716"/>
                </a:cubicBezTo>
                <a:cubicBezTo>
                  <a:pt x="738911" y="1464684"/>
                  <a:pt x="738911" y="1464684"/>
                  <a:pt x="738911" y="1464684"/>
                </a:cubicBezTo>
                <a:cubicBezTo>
                  <a:pt x="732977" y="1517743"/>
                  <a:pt x="732977" y="1517743"/>
                  <a:pt x="727041" y="1570802"/>
                </a:cubicBezTo>
                <a:cubicBezTo>
                  <a:pt x="774462" y="1502767"/>
                  <a:pt x="768526" y="1555826"/>
                  <a:pt x="762591" y="1608885"/>
                </a:cubicBezTo>
                <a:cubicBezTo>
                  <a:pt x="815946" y="1487797"/>
                  <a:pt x="815946" y="1487797"/>
                  <a:pt x="815946" y="1487797"/>
                </a:cubicBezTo>
                <a:cubicBezTo>
                  <a:pt x="815946" y="1487797"/>
                  <a:pt x="857429" y="1472820"/>
                  <a:pt x="863365" y="1419759"/>
                </a:cubicBezTo>
                <a:cubicBezTo>
                  <a:pt x="827814" y="1381678"/>
                  <a:pt x="827814" y="1381678"/>
                  <a:pt x="827814" y="1381678"/>
                </a:cubicBezTo>
                <a:cubicBezTo>
                  <a:pt x="833750" y="1328617"/>
                  <a:pt x="833750" y="1328617"/>
                  <a:pt x="833750" y="1328617"/>
                </a:cubicBezTo>
                <a:cubicBezTo>
                  <a:pt x="839685" y="1275556"/>
                  <a:pt x="839685" y="1275556"/>
                  <a:pt x="839685" y="1275556"/>
                </a:cubicBezTo>
                <a:cubicBezTo>
                  <a:pt x="881171" y="1260583"/>
                  <a:pt x="881171" y="1260583"/>
                  <a:pt x="881171" y="1260583"/>
                </a:cubicBezTo>
                <a:cubicBezTo>
                  <a:pt x="875234" y="1313644"/>
                  <a:pt x="875234" y="1313644"/>
                  <a:pt x="875234" y="1313644"/>
                </a:cubicBezTo>
                <a:cubicBezTo>
                  <a:pt x="910783" y="1351726"/>
                  <a:pt x="910783" y="1351726"/>
                  <a:pt x="910783" y="1351726"/>
                </a:cubicBezTo>
                <a:cubicBezTo>
                  <a:pt x="916718" y="1298668"/>
                  <a:pt x="916718" y="1298668"/>
                  <a:pt x="916718" y="1298668"/>
                </a:cubicBezTo>
                <a:cubicBezTo>
                  <a:pt x="919686" y="1272137"/>
                  <a:pt x="921539" y="1255557"/>
                  <a:pt x="923301" y="1245374"/>
                </a:cubicBezTo>
                <a:lnTo>
                  <a:pt x="922653" y="1245609"/>
                </a:lnTo>
                <a:lnTo>
                  <a:pt x="923969" y="1243722"/>
                </a:lnTo>
                <a:lnTo>
                  <a:pt x="929323" y="1230474"/>
                </a:lnTo>
                <a:lnTo>
                  <a:pt x="932752" y="1231120"/>
                </a:lnTo>
                <a:lnTo>
                  <a:pt x="950067" y="1206278"/>
                </a:lnTo>
                <a:cubicBezTo>
                  <a:pt x="970072" y="1177576"/>
                  <a:pt x="970072" y="1177576"/>
                  <a:pt x="970072" y="1177576"/>
                </a:cubicBezTo>
                <a:cubicBezTo>
                  <a:pt x="981943" y="1071458"/>
                  <a:pt x="981943" y="1071458"/>
                  <a:pt x="981943" y="1071458"/>
                </a:cubicBezTo>
                <a:cubicBezTo>
                  <a:pt x="934522" y="1139492"/>
                  <a:pt x="934522" y="1139492"/>
                  <a:pt x="934522" y="1139492"/>
                </a:cubicBezTo>
                <a:cubicBezTo>
                  <a:pt x="940457" y="1086434"/>
                  <a:pt x="940457" y="1086434"/>
                  <a:pt x="940457" y="1086434"/>
                </a:cubicBezTo>
                <a:cubicBezTo>
                  <a:pt x="946393" y="1033377"/>
                  <a:pt x="946393" y="1033377"/>
                  <a:pt x="946393" y="1033377"/>
                </a:cubicBezTo>
                <a:cubicBezTo>
                  <a:pt x="946393" y="1033377"/>
                  <a:pt x="904911" y="1048349"/>
                  <a:pt x="910846" y="995293"/>
                </a:cubicBezTo>
                <a:cubicBezTo>
                  <a:pt x="922714" y="889174"/>
                  <a:pt x="928650" y="836113"/>
                  <a:pt x="934584" y="783054"/>
                </a:cubicBezTo>
                <a:cubicBezTo>
                  <a:pt x="893099" y="798030"/>
                  <a:pt x="893099" y="798030"/>
                  <a:pt x="893099" y="798030"/>
                </a:cubicBezTo>
                <a:cubicBezTo>
                  <a:pt x="899033" y="744973"/>
                  <a:pt x="899033" y="744973"/>
                  <a:pt x="899033" y="744973"/>
                </a:cubicBezTo>
                <a:cubicBezTo>
                  <a:pt x="946454" y="676939"/>
                  <a:pt x="910903" y="638856"/>
                  <a:pt x="910903" y="638856"/>
                </a:cubicBezTo>
                <a:cubicBezTo>
                  <a:pt x="881290" y="547711"/>
                  <a:pt x="881290" y="547711"/>
                  <a:pt x="881290" y="547711"/>
                </a:cubicBezTo>
                <a:cubicBezTo>
                  <a:pt x="928708" y="479678"/>
                  <a:pt x="928708" y="479678"/>
                  <a:pt x="928708" y="479678"/>
                </a:cubicBezTo>
                <a:cubicBezTo>
                  <a:pt x="934643" y="426620"/>
                  <a:pt x="934643" y="426620"/>
                  <a:pt x="934643" y="426620"/>
                </a:cubicBezTo>
                <a:cubicBezTo>
                  <a:pt x="916900" y="229360"/>
                  <a:pt x="916900" y="229360"/>
                  <a:pt x="910963" y="282421"/>
                </a:cubicBezTo>
                <a:cubicBezTo>
                  <a:pt x="899095" y="388535"/>
                  <a:pt x="899095" y="388535"/>
                  <a:pt x="899095" y="388535"/>
                </a:cubicBezTo>
                <a:cubicBezTo>
                  <a:pt x="822059" y="365427"/>
                  <a:pt x="822059" y="365427"/>
                  <a:pt x="822059" y="365427"/>
                </a:cubicBezTo>
                <a:cubicBezTo>
                  <a:pt x="839863" y="206252"/>
                  <a:pt x="780576" y="380400"/>
                  <a:pt x="792444" y="274283"/>
                </a:cubicBezTo>
                <a:cubicBezTo>
                  <a:pt x="750958" y="289258"/>
                  <a:pt x="750958" y="289258"/>
                  <a:pt x="750958" y="289258"/>
                </a:cubicBezTo>
                <a:cubicBezTo>
                  <a:pt x="756892" y="236203"/>
                  <a:pt x="756892" y="236203"/>
                  <a:pt x="756892" y="236203"/>
                </a:cubicBezTo>
                <a:cubicBezTo>
                  <a:pt x="762830" y="183143"/>
                  <a:pt x="762830" y="183143"/>
                  <a:pt x="762830" y="183143"/>
                </a:cubicBezTo>
                <a:cubicBezTo>
                  <a:pt x="715410" y="251175"/>
                  <a:pt x="715410" y="251175"/>
                  <a:pt x="715410" y="251175"/>
                </a:cubicBezTo>
                <a:cubicBezTo>
                  <a:pt x="632442" y="281127"/>
                  <a:pt x="632442" y="281127"/>
                  <a:pt x="632442" y="281127"/>
                </a:cubicBezTo>
                <a:cubicBezTo>
                  <a:pt x="644312" y="175007"/>
                  <a:pt x="644312" y="175007"/>
                  <a:pt x="644312" y="175007"/>
                </a:cubicBezTo>
                <a:cubicBezTo>
                  <a:pt x="650248" y="121946"/>
                  <a:pt x="650248" y="121946"/>
                  <a:pt x="650248" y="121946"/>
                </a:cubicBezTo>
                <a:cubicBezTo>
                  <a:pt x="656183" y="68887"/>
                  <a:pt x="656183" y="68887"/>
                  <a:pt x="656183" y="68887"/>
                </a:cubicBezTo>
                <a:cubicBezTo>
                  <a:pt x="697666" y="53913"/>
                  <a:pt x="697666" y="53913"/>
                  <a:pt x="697666" y="53913"/>
                </a:cubicBezTo>
                <a:close/>
                <a:moveTo>
                  <a:pt x="259102" y="0"/>
                </a:moveTo>
                <a:lnTo>
                  <a:pt x="372719" y="0"/>
                </a:lnTo>
                <a:lnTo>
                  <a:pt x="366836" y="14220"/>
                </a:lnTo>
                <a:cubicBezTo>
                  <a:pt x="358776" y="36223"/>
                  <a:pt x="386562" y="-11994"/>
                  <a:pt x="377660" y="67592"/>
                </a:cubicBezTo>
                <a:cubicBezTo>
                  <a:pt x="371726" y="120652"/>
                  <a:pt x="371726" y="120652"/>
                  <a:pt x="371726" y="120652"/>
                </a:cubicBezTo>
                <a:cubicBezTo>
                  <a:pt x="365789" y="173710"/>
                  <a:pt x="365789" y="173710"/>
                  <a:pt x="365789" y="173710"/>
                </a:cubicBezTo>
                <a:cubicBezTo>
                  <a:pt x="401338" y="211795"/>
                  <a:pt x="401338" y="211795"/>
                  <a:pt x="401338" y="211795"/>
                </a:cubicBezTo>
                <a:cubicBezTo>
                  <a:pt x="353920" y="279828"/>
                  <a:pt x="353920" y="279828"/>
                  <a:pt x="353920" y="279828"/>
                </a:cubicBezTo>
                <a:cubicBezTo>
                  <a:pt x="347985" y="332889"/>
                  <a:pt x="347985" y="332889"/>
                  <a:pt x="347985" y="332889"/>
                </a:cubicBezTo>
                <a:cubicBezTo>
                  <a:pt x="342051" y="385946"/>
                  <a:pt x="342051" y="385946"/>
                  <a:pt x="342051" y="385946"/>
                </a:cubicBezTo>
                <a:cubicBezTo>
                  <a:pt x="377599" y="424030"/>
                  <a:pt x="377599" y="424030"/>
                  <a:pt x="377599" y="424030"/>
                </a:cubicBezTo>
                <a:cubicBezTo>
                  <a:pt x="359794" y="583205"/>
                  <a:pt x="359794" y="583205"/>
                  <a:pt x="359794" y="583205"/>
                </a:cubicBezTo>
                <a:cubicBezTo>
                  <a:pt x="377540" y="780466"/>
                  <a:pt x="377540" y="780466"/>
                  <a:pt x="377540" y="780466"/>
                </a:cubicBezTo>
                <a:cubicBezTo>
                  <a:pt x="365670" y="886584"/>
                  <a:pt x="365670" y="886584"/>
                  <a:pt x="365670" y="886584"/>
                </a:cubicBezTo>
                <a:cubicBezTo>
                  <a:pt x="324185" y="901559"/>
                  <a:pt x="324185" y="901559"/>
                  <a:pt x="324185" y="901559"/>
                </a:cubicBezTo>
                <a:cubicBezTo>
                  <a:pt x="341989" y="742382"/>
                  <a:pt x="341989" y="742382"/>
                  <a:pt x="341989" y="742382"/>
                </a:cubicBezTo>
                <a:cubicBezTo>
                  <a:pt x="347925" y="689323"/>
                  <a:pt x="347925" y="689323"/>
                  <a:pt x="347925" y="689323"/>
                </a:cubicBezTo>
                <a:cubicBezTo>
                  <a:pt x="330180" y="492063"/>
                  <a:pt x="306440" y="704297"/>
                  <a:pt x="324246" y="545121"/>
                </a:cubicBezTo>
                <a:cubicBezTo>
                  <a:pt x="371664" y="477090"/>
                  <a:pt x="282760" y="560096"/>
                  <a:pt x="330180" y="492063"/>
                </a:cubicBezTo>
                <a:cubicBezTo>
                  <a:pt x="288696" y="507037"/>
                  <a:pt x="288696" y="507037"/>
                  <a:pt x="288696" y="507037"/>
                </a:cubicBezTo>
                <a:lnTo>
                  <a:pt x="294630" y="453978"/>
                </a:lnTo>
                <a:lnTo>
                  <a:pt x="295373" y="447347"/>
                </a:lnTo>
                <a:lnTo>
                  <a:pt x="295557" y="445690"/>
                </a:lnTo>
                <a:cubicBezTo>
                  <a:pt x="300566" y="400921"/>
                  <a:pt x="300566" y="400921"/>
                  <a:pt x="300566" y="400921"/>
                </a:cubicBezTo>
                <a:lnTo>
                  <a:pt x="301493" y="392629"/>
                </a:lnTo>
                <a:cubicBezTo>
                  <a:pt x="306499" y="347862"/>
                  <a:pt x="306499" y="347862"/>
                  <a:pt x="306499" y="347862"/>
                </a:cubicBezTo>
                <a:cubicBezTo>
                  <a:pt x="259080" y="415894"/>
                  <a:pt x="259080" y="415894"/>
                  <a:pt x="259080" y="415894"/>
                </a:cubicBezTo>
                <a:cubicBezTo>
                  <a:pt x="265015" y="362838"/>
                  <a:pt x="265015" y="362838"/>
                  <a:pt x="265015" y="362838"/>
                </a:cubicBezTo>
                <a:cubicBezTo>
                  <a:pt x="247271" y="165574"/>
                  <a:pt x="247271" y="165574"/>
                  <a:pt x="247271" y="165574"/>
                </a:cubicBezTo>
                <a:cubicBezTo>
                  <a:pt x="265076" y="6399"/>
                  <a:pt x="265076" y="6399"/>
                  <a:pt x="265076" y="6399"/>
                </a:cubicBezTo>
                <a:close/>
              </a:path>
            </a:pathLst>
          </a:custGeom>
          <a:solidFill>
            <a:schemeClr val="bg1">
              <a:lumMod val="50000"/>
            </a:schemeClr>
          </a:solidFill>
        </p:spPr>
        <p:txBody>
          <a:bodyPr wrap="square">
            <a:noAutofit/>
          </a:bodyPr>
          <a:lstStyle/>
          <a:p>
            <a:endParaRPr lang="th-TH"/>
          </a:p>
        </p:txBody>
      </p:sp>
    </p:spTree>
    <p:extLst>
      <p:ext uri="{BB962C8B-B14F-4D97-AF65-F5344CB8AC3E}">
        <p14:creationId xmlns:p14="http://schemas.microsoft.com/office/powerpoint/2010/main" val="132047009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43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24"/>
          </p:nvPr>
        </p:nvSpPr>
        <p:spPr>
          <a:xfrm>
            <a:off x="4829273" y="4877729"/>
            <a:ext cx="2414637" cy="2018371"/>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5"/>
          </p:nvPr>
        </p:nvSpPr>
        <p:spPr>
          <a:xfrm>
            <a:off x="0" y="4877729"/>
            <a:ext cx="2414637" cy="2018371"/>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6"/>
          </p:nvPr>
        </p:nvSpPr>
        <p:spPr>
          <a:xfrm>
            <a:off x="2414637" y="4877729"/>
            <a:ext cx="2414637" cy="2018371"/>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6"/>
          <p:cNvSpPr>
            <a:spLocks noGrp="1"/>
          </p:cNvSpPr>
          <p:nvPr>
            <p:ph type="pic" sz="quarter" idx="27"/>
          </p:nvPr>
        </p:nvSpPr>
        <p:spPr>
          <a:xfrm>
            <a:off x="0" y="0"/>
            <a:ext cx="7244222" cy="4877594"/>
          </a:xfrm>
          <a:prstGeom prst="rect">
            <a:avLst/>
          </a:prstGeom>
          <a:solidFill>
            <a:schemeClr val="bg1">
              <a:lumMod val="50000"/>
            </a:schemeClr>
          </a:solidFill>
        </p:spPr>
        <p:txBody>
          <a:bodyPr/>
          <a:lstStyle/>
          <a:p>
            <a:endParaRPr lang="en-US"/>
          </a:p>
        </p:txBody>
      </p:sp>
    </p:spTree>
    <p:extLst>
      <p:ext uri="{BB962C8B-B14F-4D97-AF65-F5344CB8AC3E}">
        <p14:creationId xmlns:p14="http://schemas.microsoft.com/office/powerpoint/2010/main" val="46703185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44_ส่วนหัวของส่วน">
    <p:spTree>
      <p:nvGrpSpPr>
        <p:cNvPr id="1" name=""/>
        <p:cNvGrpSpPr/>
        <p:nvPr/>
      </p:nvGrpSpPr>
      <p:grpSpPr>
        <a:xfrm>
          <a:off x="0" y="0"/>
          <a:ext cx="0" cy="0"/>
          <a:chOff x="0" y="0"/>
          <a:chExt cx="0" cy="0"/>
        </a:xfrm>
      </p:grpSpPr>
      <p:sp>
        <p:nvSpPr>
          <p:cNvPr id="6" name="Picture Placeholder 13"/>
          <p:cNvSpPr>
            <a:spLocks noGrp="1"/>
          </p:cNvSpPr>
          <p:nvPr>
            <p:ph type="pic" sz="quarter" idx="13"/>
          </p:nvPr>
        </p:nvSpPr>
        <p:spPr>
          <a:xfrm>
            <a:off x="8134961" y="3472676"/>
            <a:ext cx="4084093" cy="3423425"/>
          </a:xfrm>
          <a:prstGeom prst="rect">
            <a:avLst/>
          </a:prstGeom>
          <a:solidFill>
            <a:schemeClr val="bg1">
              <a:lumMod val="50000"/>
            </a:schemeClr>
          </a:solidFill>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5"/>
          </p:nvPr>
        </p:nvSpPr>
        <p:spPr>
          <a:xfrm>
            <a:off x="-4921" y="3472676"/>
            <a:ext cx="4084093" cy="3423425"/>
          </a:xfrm>
          <a:prstGeom prst="rect">
            <a:avLst/>
          </a:prstGeom>
          <a:solidFill>
            <a:schemeClr val="bg1">
              <a:lumMod val="50000"/>
            </a:schemeClr>
          </a:solidFill>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16"/>
          </p:nvPr>
        </p:nvSpPr>
        <p:spPr>
          <a:xfrm>
            <a:off x="4076712" y="-38100"/>
            <a:ext cx="4058250" cy="3510775"/>
          </a:xfrm>
          <a:prstGeom prst="rect">
            <a:avLst/>
          </a:prstGeom>
          <a:solidFill>
            <a:schemeClr val="bg1">
              <a:lumMod val="50000"/>
            </a:schemeClr>
          </a:solidFill>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17"/>
          </p:nvPr>
        </p:nvSpPr>
        <p:spPr>
          <a:xfrm>
            <a:off x="8134961" y="-38100"/>
            <a:ext cx="4084093" cy="3510776"/>
          </a:xfrm>
          <a:prstGeom prst="rect">
            <a:avLst/>
          </a:prstGeom>
          <a:solidFill>
            <a:schemeClr val="bg1">
              <a:lumMod val="50000"/>
            </a:schemeClr>
          </a:solidFill>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18"/>
          </p:nvPr>
        </p:nvSpPr>
        <p:spPr>
          <a:xfrm>
            <a:off x="-4921" y="-38100"/>
            <a:ext cx="4084093" cy="3510776"/>
          </a:xfrm>
          <a:prstGeom prst="rect">
            <a:avLst/>
          </a:prstGeom>
          <a:solidFill>
            <a:schemeClr val="bg1">
              <a:lumMod val="50000"/>
            </a:schemeClr>
          </a:solidFill>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19"/>
          </p:nvPr>
        </p:nvSpPr>
        <p:spPr>
          <a:xfrm>
            <a:off x="4076712" y="3472676"/>
            <a:ext cx="4058250" cy="3423425"/>
          </a:xfrm>
          <a:prstGeom prst="rect">
            <a:avLst/>
          </a:prstGeom>
          <a:solidFill>
            <a:schemeClr val="bg1">
              <a:lumMod val="50000"/>
            </a:schemeClr>
          </a:solidFill>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96711555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45_ส่วนหัวของส่วน">
    <p:spTree>
      <p:nvGrpSpPr>
        <p:cNvPr id="1" name=""/>
        <p:cNvGrpSpPr/>
        <p:nvPr/>
      </p:nvGrpSpPr>
      <p:grpSpPr>
        <a:xfrm>
          <a:off x="0" y="0"/>
          <a:ext cx="0" cy="0"/>
          <a:chOff x="0" y="0"/>
          <a:chExt cx="0" cy="0"/>
        </a:xfrm>
      </p:grpSpPr>
      <p:sp>
        <p:nvSpPr>
          <p:cNvPr id="6" name="Picture Placeholder 13"/>
          <p:cNvSpPr>
            <a:spLocks noGrp="1"/>
          </p:cNvSpPr>
          <p:nvPr>
            <p:ph type="pic" sz="quarter" idx="13"/>
          </p:nvPr>
        </p:nvSpPr>
        <p:spPr>
          <a:xfrm>
            <a:off x="8134961" y="3429000"/>
            <a:ext cx="4084093" cy="3423425"/>
          </a:xfrm>
          <a:prstGeom prst="rect">
            <a:avLst/>
          </a:prstGeom>
          <a:solidFill>
            <a:schemeClr val="bg1">
              <a:lumMod val="50000"/>
            </a:schemeClr>
          </a:solidFill>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5"/>
          </p:nvPr>
        </p:nvSpPr>
        <p:spPr>
          <a:xfrm>
            <a:off x="-4921" y="3429000"/>
            <a:ext cx="4084093" cy="3423425"/>
          </a:xfrm>
          <a:prstGeom prst="rect">
            <a:avLst/>
          </a:prstGeom>
          <a:solidFill>
            <a:schemeClr val="bg1">
              <a:lumMod val="50000"/>
            </a:schemeClr>
          </a:solidFill>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19"/>
          </p:nvPr>
        </p:nvSpPr>
        <p:spPr>
          <a:xfrm>
            <a:off x="4076712" y="3429000"/>
            <a:ext cx="4058250" cy="3423425"/>
          </a:xfrm>
          <a:prstGeom prst="rect">
            <a:avLst/>
          </a:prstGeom>
          <a:solidFill>
            <a:schemeClr val="bg1">
              <a:lumMod val="50000"/>
            </a:schemeClr>
          </a:solidFill>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4468526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1E1E1859-D6A0-40A8-939D-20DC7CBD5BA2}"/>
              </a:ext>
            </a:extLst>
          </p:cNvPr>
          <p:cNvSpPr>
            <a:spLocks noGrp="1"/>
          </p:cNvSpPr>
          <p:nvPr>
            <p:ph type="dt" sz="half" idx="10"/>
          </p:nvPr>
        </p:nvSpPr>
        <p:spPr/>
        <p:txBody>
          <a:bodyPr/>
          <a:lstStyle/>
          <a:p>
            <a:fld id="{AD296E21-6F4F-4C0C-8D22-887223698532}" type="datetimeFigureOut">
              <a:rPr lang="ru-RU" smtClean="0"/>
              <a:t>19.10.2021</a:t>
            </a:fld>
            <a:endParaRPr lang="ru-RU"/>
          </a:p>
        </p:txBody>
      </p:sp>
      <p:sp>
        <p:nvSpPr>
          <p:cNvPr id="3" name="Нижний колонтитул 2">
            <a:extLst>
              <a:ext uri="{FF2B5EF4-FFF2-40B4-BE49-F238E27FC236}">
                <a16:creationId xmlns:a16="http://schemas.microsoft.com/office/drawing/2014/main" id="{5F9FAA9F-6B11-4200-AD4C-2442374C8BDE}"/>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7B35DB9E-18D5-4B09-810D-F4290DDF00DB}"/>
              </a:ext>
            </a:extLst>
          </p:cNvPr>
          <p:cNvSpPr>
            <a:spLocks noGrp="1"/>
          </p:cNvSpPr>
          <p:nvPr>
            <p:ph type="sldNum" sz="quarter" idx="12"/>
          </p:nvPr>
        </p:nvSpPr>
        <p:spPr/>
        <p:txBody>
          <a:bodyPr/>
          <a:lstStyle/>
          <a:p>
            <a:fld id="{EF695081-9914-4595-A8A2-2D6FACD81707}" type="slidenum">
              <a:rPr lang="ru-RU" smtClean="0"/>
              <a:t>‹#›</a:t>
            </a:fld>
            <a:endParaRPr lang="ru-RU"/>
          </a:p>
        </p:txBody>
      </p:sp>
    </p:spTree>
    <p:extLst>
      <p:ext uri="{BB962C8B-B14F-4D97-AF65-F5344CB8AC3E}">
        <p14:creationId xmlns:p14="http://schemas.microsoft.com/office/powerpoint/2010/main" val="261861811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46_ส่วนหัวของส่วน">
    <p:spTree>
      <p:nvGrpSpPr>
        <p:cNvPr id="1" name=""/>
        <p:cNvGrpSpPr/>
        <p:nvPr/>
      </p:nvGrpSpPr>
      <p:grpSpPr>
        <a:xfrm>
          <a:off x="0" y="0"/>
          <a:ext cx="0" cy="0"/>
          <a:chOff x="0" y="0"/>
          <a:chExt cx="0" cy="0"/>
        </a:xfrm>
      </p:grpSpPr>
      <p:sp>
        <p:nvSpPr>
          <p:cNvPr id="5" name="Picture Placeholder 13"/>
          <p:cNvSpPr>
            <a:spLocks noGrp="1"/>
          </p:cNvSpPr>
          <p:nvPr>
            <p:ph type="pic" sz="quarter" idx="20"/>
          </p:nvPr>
        </p:nvSpPr>
        <p:spPr>
          <a:xfrm>
            <a:off x="0" y="3494978"/>
            <a:ext cx="3164165" cy="3401122"/>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21"/>
          </p:nvPr>
        </p:nvSpPr>
        <p:spPr>
          <a:xfrm>
            <a:off x="3314808" y="-38100"/>
            <a:ext cx="2811216" cy="6934200"/>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22"/>
          </p:nvPr>
        </p:nvSpPr>
        <p:spPr>
          <a:xfrm>
            <a:off x="0" y="-38100"/>
            <a:ext cx="3164165" cy="3323063"/>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98876877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47_ส่วนหัวของส่วน">
    <p:spTree>
      <p:nvGrpSpPr>
        <p:cNvPr id="1" name=""/>
        <p:cNvGrpSpPr/>
        <p:nvPr/>
      </p:nvGrpSpPr>
      <p:grpSpPr>
        <a:xfrm>
          <a:off x="0" y="0"/>
          <a:ext cx="0" cy="0"/>
          <a:chOff x="0" y="0"/>
          <a:chExt cx="0" cy="0"/>
        </a:xfrm>
      </p:grpSpPr>
      <p:sp>
        <p:nvSpPr>
          <p:cNvPr id="8" name="Picture Placeholder 13"/>
          <p:cNvSpPr>
            <a:spLocks noGrp="1"/>
          </p:cNvSpPr>
          <p:nvPr>
            <p:ph type="pic" sz="quarter" idx="21"/>
          </p:nvPr>
        </p:nvSpPr>
        <p:spPr>
          <a:xfrm>
            <a:off x="-15119" y="0"/>
            <a:ext cx="2826393" cy="6872909"/>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22"/>
          </p:nvPr>
        </p:nvSpPr>
        <p:spPr>
          <a:xfrm>
            <a:off x="2972711" y="0"/>
            <a:ext cx="2817733" cy="6873900"/>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23"/>
          </p:nvPr>
        </p:nvSpPr>
        <p:spPr>
          <a:xfrm>
            <a:off x="5951881" y="0"/>
            <a:ext cx="2817733" cy="6873900"/>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30047476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48_ส่วนหัวของส่วน">
    <p:spTree>
      <p:nvGrpSpPr>
        <p:cNvPr id="1" name=""/>
        <p:cNvGrpSpPr/>
        <p:nvPr/>
      </p:nvGrpSpPr>
      <p:grpSpPr>
        <a:xfrm>
          <a:off x="0" y="0"/>
          <a:ext cx="0" cy="0"/>
          <a:chOff x="0" y="0"/>
          <a:chExt cx="0" cy="0"/>
        </a:xfrm>
      </p:grpSpPr>
      <p:sp>
        <p:nvSpPr>
          <p:cNvPr id="5" name="Picture Placeholder 13"/>
          <p:cNvSpPr>
            <a:spLocks noGrp="1"/>
          </p:cNvSpPr>
          <p:nvPr>
            <p:ph type="pic" sz="quarter" idx="17"/>
          </p:nvPr>
        </p:nvSpPr>
        <p:spPr>
          <a:xfrm>
            <a:off x="4164403" y="3619500"/>
            <a:ext cx="3890249" cy="3211551"/>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18"/>
          </p:nvPr>
        </p:nvSpPr>
        <p:spPr>
          <a:xfrm>
            <a:off x="0" y="3619500"/>
            <a:ext cx="3890249" cy="3211551"/>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19"/>
          </p:nvPr>
        </p:nvSpPr>
        <p:spPr>
          <a:xfrm>
            <a:off x="8328806" y="3619500"/>
            <a:ext cx="3890249" cy="3211551"/>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06206749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49_ส่วนหัวของส่วน">
    <p:spTree>
      <p:nvGrpSpPr>
        <p:cNvPr id="1" name=""/>
        <p:cNvGrpSpPr/>
        <p:nvPr/>
      </p:nvGrpSpPr>
      <p:grpSpPr>
        <a:xfrm>
          <a:off x="0" y="0"/>
          <a:ext cx="0" cy="0"/>
          <a:chOff x="0" y="0"/>
          <a:chExt cx="0" cy="0"/>
        </a:xfrm>
      </p:grpSpPr>
      <p:sp>
        <p:nvSpPr>
          <p:cNvPr id="5" name="Picture Placeholder 13"/>
          <p:cNvSpPr>
            <a:spLocks noGrp="1"/>
          </p:cNvSpPr>
          <p:nvPr>
            <p:ph type="pic" sz="quarter" idx="17"/>
          </p:nvPr>
        </p:nvSpPr>
        <p:spPr>
          <a:xfrm>
            <a:off x="0" y="152400"/>
            <a:ext cx="3890249" cy="3211551"/>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18"/>
          </p:nvPr>
        </p:nvSpPr>
        <p:spPr>
          <a:xfrm>
            <a:off x="0" y="3505200"/>
            <a:ext cx="3890249" cy="3211551"/>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73695741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50_ส่วนหัวของส่วน">
    <p:spTree>
      <p:nvGrpSpPr>
        <p:cNvPr id="1" name=""/>
        <p:cNvGrpSpPr/>
        <p:nvPr/>
      </p:nvGrpSpPr>
      <p:grpSpPr>
        <a:xfrm>
          <a:off x="0" y="0"/>
          <a:ext cx="0" cy="0"/>
          <a:chOff x="0" y="0"/>
          <a:chExt cx="0" cy="0"/>
        </a:xfrm>
      </p:grpSpPr>
      <p:sp>
        <p:nvSpPr>
          <p:cNvPr id="6" name="Picture Placeholder 13"/>
          <p:cNvSpPr>
            <a:spLocks noGrp="1"/>
          </p:cNvSpPr>
          <p:nvPr>
            <p:ph type="pic" sz="quarter" idx="18"/>
          </p:nvPr>
        </p:nvSpPr>
        <p:spPr>
          <a:xfrm>
            <a:off x="6114845" y="3423424"/>
            <a:ext cx="6104210" cy="3434576"/>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9"/>
          </p:nvPr>
        </p:nvSpPr>
        <p:spPr>
          <a:xfrm>
            <a:off x="0" y="3423424"/>
            <a:ext cx="6114845" cy="3434576"/>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2"/>
          <p:cNvSpPr>
            <a:spLocks noGrp="1"/>
          </p:cNvSpPr>
          <p:nvPr>
            <p:ph type="pic" sz="quarter" idx="20"/>
          </p:nvPr>
        </p:nvSpPr>
        <p:spPr>
          <a:xfrm>
            <a:off x="6115097" y="0"/>
            <a:ext cx="6103957" cy="3423444"/>
          </a:xfrm>
          <a:prstGeom prst="rect">
            <a:avLst/>
          </a:prstGeom>
          <a:solidFill>
            <a:schemeClr val="bg1">
              <a:lumMod val="50000"/>
            </a:schemeClr>
          </a:solidFill>
        </p:spPr>
        <p:txBody>
          <a:bodyPr/>
          <a:lstStyle/>
          <a:p>
            <a:endParaRPr lang="en-US"/>
          </a:p>
        </p:txBody>
      </p:sp>
    </p:spTree>
    <p:extLst>
      <p:ext uri="{BB962C8B-B14F-4D97-AF65-F5344CB8AC3E}">
        <p14:creationId xmlns:p14="http://schemas.microsoft.com/office/powerpoint/2010/main" val="379094289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51_ส่วนหัวของส่วน">
    <p:spTree>
      <p:nvGrpSpPr>
        <p:cNvPr id="1" name=""/>
        <p:cNvGrpSpPr/>
        <p:nvPr/>
      </p:nvGrpSpPr>
      <p:grpSpPr>
        <a:xfrm>
          <a:off x="0" y="0"/>
          <a:ext cx="0" cy="0"/>
          <a:chOff x="0" y="0"/>
          <a:chExt cx="0" cy="0"/>
        </a:xfrm>
      </p:grpSpPr>
      <p:sp>
        <p:nvSpPr>
          <p:cNvPr id="5" name="Picture Placeholder 13"/>
          <p:cNvSpPr>
            <a:spLocks noGrp="1"/>
          </p:cNvSpPr>
          <p:nvPr>
            <p:ph type="pic" sz="quarter" idx="19"/>
          </p:nvPr>
        </p:nvSpPr>
        <p:spPr>
          <a:xfrm>
            <a:off x="9184410" y="4572000"/>
            <a:ext cx="3034645" cy="2292943"/>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20"/>
          </p:nvPr>
        </p:nvSpPr>
        <p:spPr>
          <a:xfrm>
            <a:off x="9184410" y="-27964"/>
            <a:ext cx="3034645" cy="4523764"/>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21"/>
          </p:nvPr>
        </p:nvSpPr>
        <p:spPr>
          <a:xfrm>
            <a:off x="6066364" y="-1297"/>
            <a:ext cx="3008806" cy="2287297"/>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22"/>
          </p:nvPr>
        </p:nvSpPr>
        <p:spPr>
          <a:xfrm>
            <a:off x="6066364" y="2377913"/>
            <a:ext cx="3008806" cy="4523764"/>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40358336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52_ส่วนหัวของส่วน">
    <p:spTree>
      <p:nvGrpSpPr>
        <p:cNvPr id="1" name=""/>
        <p:cNvGrpSpPr/>
        <p:nvPr/>
      </p:nvGrpSpPr>
      <p:grpSpPr>
        <a:xfrm>
          <a:off x="0" y="0"/>
          <a:ext cx="0" cy="0"/>
          <a:chOff x="0" y="0"/>
          <a:chExt cx="0" cy="0"/>
        </a:xfrm>
      </p:grpSpPr>
      <p:sp>
        <p:nvSpPr>
          <p:cNvPr id="6" name="Picture Placeholder 13"/>
          <p:cNvSpPr>
            <a:spLocks noGrp="1"/>
          </p:cNvSpPr>
          <p:nvPr>
            <p:ph type="pic" sz="quarter" idx="16"/>
          </p:nvPr>
        </p:nvSpPr>
        <p:spPr>
          <a:xfrm>
            <a:off x="0" y="3619500"/>
            <a:ext cx="12219055" cy="3213100"/>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69583641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43_ภาพนิ่งชื่อเรื่อง">
    <p:spTree>
      <p:nvGrpSpPr>
        <p:cNvPr id="1" name=""/>
        <p:cNvGrpSpPr/>
        <p:nvPr/>
      </p:nvGrpSpPr>
      <p:grpSpPr>
        <a:xfrm>
          <a:off x="0" y="0"/>
          <a:ext cx="0" cy="0"/>
          <a:chOff x="0" y="0"/>
          <a:chExt cx="0" cy="0"/>
        </a:xfrm>
      </p:grpSpPr>
      <p:sp>
        <p:nvSpPr>
          <p:cNvPr id="9" name="Picture Placeholder 13"/>
          <p:cNvSpPr>
            <a:spLocks noGrp="1"/>
          </p:cNvSpPr>
          <p:nvPr>
            <p:ph type="pic" sz="quarter" idx="18"/>
          </p:nvPr>
        </p:nvSpPr>
        <p:spPr>
          <a:xfrm>
            <a:off x="6439750" y="1638300"/>
            <a:ext cx="4084093" cy="3434576"/>
          </a:xfrm>
          <a:prstGeom prst="rect">
            <a:avLst/>
          </a:prstGeom>
          <a:solidFill>
            <a:schemeClr val="bg1">
              <a:lumMod val="50000"/>
            </a:schemeClr>
          </a:solidFill>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28102317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22_เค้าโครงแบบกำหนดเอง">
    <p:spTree>
      <p:nvGrpSpPr>
        <p:cNvPr id="1" name=""/>
        <p:cNvGrpSpPr/>
        <p:nvPr/>
      </p:nvGrpSpPr>
      <p:grpSpPr>
        <a:xfrm>
          <a:off x="0" y="0"/>
          <a:ext cx="0" cy="0"/>
          <a:chOff x="0" y="0"/>
          <a:chExt cx="0" cy="0"/>
        </a:xfrm>
      </p:grpSpPr>
      <p:sp>
        <p:nvSpPr>
          <p:cNvPr id="12" name="Picture Placeholder 13"/>
          <p:cNvSpPr>
            <a:spLocks noGrp="1"/>
          </p:cNvSpPr>
          <p:nvPr>
            <p:ph type="pic" sz="quarter" idx="15"/>
          </p:nvPr>
        </p:nvSpPr>
        <p:spPr>
          <a:xfrm>
            <a:off x="2438476" y="1714500"/>
            <a:ext cx="2437000" cy="2235726"/>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3" name="Picture Placeholder 13"/>
          <p:cNvSpPr>
            <a:spLocks noGrp="1"/>
          </p:cNvSpPr>
          <p:nvPr>
            <p:ph type="pic" sz="quarter" idx="17"/>
          </p:nvPr>
        </p:nvSpPr>
        <p:spPr>
          <a:xfrm>
            <a:off x="1487" y="1714500"/>
            <a:ext cx="2437000" cy="2235726"/>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4" name="Picture Placeholder 13"/>
          <p:cNvSpPr>
            <a:spLocks noGrp="1"/>
          </p:cNvSpPr>
          <p:nvPr>
            <p:ph type="pic" sz="quarter" idx="18"/>
          </p:nvPr>
        </p:nvSpPr>
        <p:spPr>
          <a:xfrm>
            <a:off x="7310760" y="1714500"/>
            <a:ext cx="2437000" cy="2235726"/>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5" name="Picture Placeholder 13"/>
          <p:cNvSpPr>
            <a:spLocks noGrp="1"/>
          </p:cNvSpPr>
          <p:nvPr>
            <p:ph type="pic" sz="quarter" idx="19"/>
          </p:nvPr>
        </p:nvSpPr>
        <p:spPr>
          <a:xfrm>
            <a:off x="4875476" y="1714500"/>
            <a:ext cx="2437000" cy="2235726"/>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52922823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24_เค้าโครงแบบกำหนดเอง">
    <p:spTree>
      <p:nvGrpSpPr>
        <p:cNvPr id="1" name=""/>
        <p:cNvGrpSpPr/>
        <p:nvPr/>
      </p:nvGrpSpPr>
      <p:grpSpPr>
        <a:xfrm>
          <a:off x="0" y="0"/>
          <a:ext cx="0" cy="0"/>
          <a:chOff x="0" y="0"/>
          <a:chExt cx="0" cy="0"/>
        </a:xfrm>
      </p:grpSpPr>
      <p:sp>
        <p:nvSpPr>
          <p:cNvPr id="13" name="Picture Placeholder 13"/>
          <p:cNvSpPr>
            <a:spLocks noGrp="1"/>
          </p:cNvSpPr>
          <p:nvPr>
            <p:ph type="pic" sz="quarter" idx="17"/>
          </p:nvPr>
        </p:nvSpPr>
        <p:spPr>
          <a:xfrm>
            <a:off x="1487" y="1447800"/>
            <a:ext cx="3239341" cy="2971800"/>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18"/>
          </p:nvPr>
        </p:nvSpPr>
        <p:spPr>
          <a:xfrm>
            <a:off x="3240828" y="1447800"/>
            <a:ext cx="3239341" cy="2971800"/>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9"/>
          </p:nvPr>
        </p:nvSpPr>
        <p:spPr>
          <a:xfrm>
            <a:off x="6484978" y="1447800"/>
            <a:ext cx="3239341" cy="2971800"/>
          </a:xfrm>
          <a:prstGeom prst="rect">
            <a:avLst/>
          </a:prstGeom>
          <a:solidFill>
            <a:schemeClr val="bg1">
              <a:lumMod val="50000"/>
            </a:schemeClr>
          </a:solidFill>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306915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BB4C1EC-FFA1-47A1-B75E-92C3D090AAD7}"/>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20A6540E-18AC-4BEA-B5CB-D3A6949E51A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E2F791BE-37FD-4167-8EDF-6C56A8E315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F76DB921-E510-48E3-A23B-B6A9B6D601E0}"/>
              </a:ext>
            </a:extLst>
          </p:cNvPr>
          <p:cNvSpPr>
            <a:spLocks noGrp="1"/>
          </p:cNvSpPr>
          <p:nvPr>
            <p:ph type="dt" sz="half" idx="10"/>
          </p:nvPr>
        </p:nvSpPr>
        <p:spPr/>
        <p:txBody>
          <a:bodyPr/>
          <a:lstStyle/>
          <a:p>
            <a:fld id="{AD296E21-6F4F-4C0C-8D22-887223698532}" type="datetimeFigureOut">
              <a:rPr lang="ru-RU" smtClean="0"/>
              <a:t>19.10.2021</a:t>
            </a:fld>
            <a:endParaRPr lang="ru-RU"/>
          </a:p>
        </p:txBody>
      </p:sp>
      <p:sp>
        <p:nvSpPr>
          <p:cNvPr id="6" name="Нижний колонтитул 5">
            <a:extLst>
              <a:ext uri="{FF2B5EF4-FFF2-40B4-BE49-F238E27FC236}">
                <a16:creationId xmlns:a16="http://schemas.microsoft.com/office/drawing/2014/main" id="{3EA61A6E-FD34-4782-987A-D185821AA887}"/>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4DE3FC40-C4A4-4031-9470-B1672562A19A}"/>
              </a:ext>
            </a:extLst>
          </p:cNvPr>
          <p:cNvSpPr>
            <a:spLocks noGrp="1"/>
          </p:cNvSpPr>
          <p:nvPr>
            <p:ph type="sldNum" sz="quarter" idx="12"/>
          </p:nvPr>
        </p:nvSpPr>
        <p:spPr/>
        <p:txBody>
          <a:bodyPr/>
          <a:lstStyle/>
          <a:p>
            <a:fld id="{EF695081-9914-4595-A8A2-2D6FACD81707}" type="slidenum">
              <a:rPr lang="ru-RU" smtClean="0"/>
              <a:t>‹#›</a:t>
            </a:fld>
            <a:endParaRPr lang="ru-RU"/>
          </a:p>
        </p:txBody>
      </p:sp>
    </p:spTree>
    <p:extLst>
      <p:ext uri="{BB962C8B-B14F-4D97-AF65-F5344CB8AC3E}">
        <p14:creationId xmlns:p14="http://schemas.microsoft.com/office/powerpoint/2010/main" val="296847050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23_เค้าโครงแบบกำหนดเอง">
    <p:spTree>
      <p:nvGrpSpPr>
        <p:cNvPr id="1" name=""/>
        <p:cNvGrpSpPr/>
        <p:nvPr/>
      </p:nvGrpSpPr>
      <p:grpSpPr>
        <a:xfrm>
          <a:off x="0" y="0"/>
          <a:ext cx="0" cy="0"/>
          <a:chOff x="0" y="0"/>
          <a:chExt cx="0" cy="0"/>
        </a:xfrm>
      </p:grpSpPr>
      <p:sp>
        <p:nvSpPr>
          <p:cNvPr id="2" name="Picture Placeholder 13"/>
          <p:cNvSpPr>
            <a:spLocks noGrp="1"/>
          </p:cNvSpPr>
          <p:nvPr>
            <p:ph type="pic" sz="quarter" idx="18"/>
          </p:nvPr>
        </p:nvSpPr>
        <p:spPr>
          <a:xfrm>
            <a:off x="4074704" y="2552700"/>
            <a:ext cx="1852712" cy="1064948"/>
          </a:xfrm>
          <a:prstGeom prst="rect">
            <a:avLst/>
          </a:prstGeom>
          <a:solidFill>
            <a:schemeClr val="bg1">
              <a:lumMod val="50000"/>
            </a:schemeClr>
          </a:solidFill>
          <a:effectLst/>
        </p:spPr>
        <p:txBody>
          <a:bodyPr>
            <a:normAutofit/>
          </a:bodyPr>
          <a:lstStyle>
            <a:lvl1pPr marL="0" indent="0">
              <a:buNone/>
              <a:defRPr sz="115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19"/>
          </p:nvPr>
        </p:nvSpPr>
        <p:spPr>
          <a:xfrm>
            <a:off x="1846056" y="2552700"/>
            <a:ext cx="1852712" cy="1064948"/>
          </a:xfrm>
          <a:prstGeom prst="rect">
            <a:avLst/>
          </a:prstGeom>
          <a:solidFill>
            <a:schemeClr val="bg1">
              <a:lumMod val="50000"/>
            </a:schemeClr>
          </a:solidFill>
          <a:effectLst/>
        </p:spPr>
        <p:txBody>
          <a:bodyPr>
            <a:normAutofit/>
          </a:bodyPr>
          <a:lstStyle>
            <a:lvl1pPr marL="0" indent="0">
              <a:buNone/>
              <a:defRPr sz="115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24"/>
          </p:nvPr>
        </p:nvSpPr>
        <p:spPr>
          <a:xfrm>
            <a:off x="4074704" y="1181100"/>
            <a:ext cx="1852712" cy="1064948"/>
          </a:xfrm>
          <a:prstGeom prst="rect">
            <a:avLst/>
          </a:prstGeom>
          <a:solidFill>
            <a:schemeClr val="bg1">
              <a:lumMod val="50000"/>
            </a:schemeClr>
          </a:solidFill>
          <a:effectLst/>
        </p:spPr>
        <p:txBody>
          <a:bodyPr>
            <a:normAutofit/>
          </a:bodyPr>
          <a:lstStyle>
            <a:lvl1pPr marL="0" indent="0">
              <a:buNone/>
              <a:defRPr sz="115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25"/>
          </p:nvPr>
        </p:nvSpPr>
        <p:spPr>
          <a:xfrm>
            <a:off x="1846056" y="1181100"/>
            <a:ext cx="1852712" cy="1064948"/>
          </a:xfrm>
          <a:prstGeom prst="rect">
            <a:avLst/>
          </a:prstGeom>
          <a:solidFill>
            <a:schemeClr val="bg1">
              <a:lumMod val="50000"/>
            </a:schemeClr>
          </a:solidFill>
          <a:effectLst/>
        </p:spPr>
        <p:txBody>
          <a:bodyPr>
            <a:normAutofit/>
          </a:bodyPr>
          <a:lstStyle>
            <a:lvl1pPr marL="0" indent="0">
              <a:buNone/>
              <a:defRPr sz="115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2" name="Picture Placeholder 13"/>
          <p:cNvSpPr>
            <a:spLocks noGrp="1"/>
          </p:cNvSpPr>
          <p:nvPr>
            <p:ph type="pic" sz="quarter" idx="28"/>
          </p:nvPr>
        </p:nvSpPr>
        <p:spPr>
          <a:xfrm>
            <a:off x="4085060" y="5297752"/>
            <a:ext cx="1852712" cy="1064948"/>
          </a:xfrm>
          <a:prstGeom prst="rect">
            <a:avLst/>
          </a:prstGeom>
          <a:solidFill>
            <a:schemeClr val="bg1">
              <a:lumMod val="50000"/>
            </a:schemeClr>
          </a:solidFill>
          <a:effectLst/>
        </p:spPr>
        <p:txBody>
          <a:bodyPr>
            <a:normAutofit/>
          </a:bodyPr>
          <a:lstStyle>
            <a:lvl1pPr marL="0" indent="0">
              <a:buNone/>
              <a:defRPr sz="115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3" name="Picture Placeholder 13"/>
          <p:cNvSpPr>
            <a:spLocks noGrp="1"/>
          </p:cNvSpPr>
          <p:nvPr>
            <p:ph type="pic" sz="quarter" idx="29"/>
          </p:nvPr>
        </p:nvSpPr>
        <p:spPr>
          <a:xfrm>
            <a:off x="1856411" y="5297752"/>
            <a:ext cx="1852712" cy="1064948"/>
          </a:xfrm>
          <a:prstGeom prst="rect">
            <a:avLst/>
          </a:prstGeom>
          <a:solidFill>
            <a:schemeClr val="bg1">
              <a:lumMod val="50000"/>
            </a:schemeClr>
          </a:solidFill>
          <a:effectLst/>
        </p:spPr>
        <p:txBody>
          <a:bodyPr>
            <a:normAutofit/>
          </a:bodyPr>
          <a:lstStyle>
            <a:lvl1pPr marL="0" indent="0">
              <a:buNone/>
              <a:defRPr sz="115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6" name="Picture Placeholder 13"/>
          <p:cNvSpPr>
            <a:spLocks noGrp="1"/>
          </p:cNvSpPr>
          <p:nvPr>
            <p:ph type="pic" sz="quarter" idx="32"/>
          </p:nvPr>
        </p:nvSpPr>
        <p:spPr>
          <a:xfrm>
            <a:off x="4085060" y="3926152"/>
            <a:ext cx="1852712" cy="1064948"/>
          </a:xfrm>
          <a:prstGeom prst="rect">
            <a:avLst/>
          </a:prstGeom>
          <a:solidFill>
            <a:schemeClr val="bg1">
              <a:lumMod val="50000"/>
            </a:schemeClr>
          </a:solidFill>
          <a:effectLst/>
        </p:spPr>
        <p:txBody>
          <a:bodyPr>
            <a:normAutofit/>
          </a:bodyPr>
          <a:lstStyle>
            <a:lvl1pPr marL="0" indent="0">
              <a:buNone/>
              <a:defRPr sz="115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7" name="Picture Placeholder 13"/>
          <p:cNvSpPr>
            <a:spLocks noGrp="1"/>
          </p:cNvSpPr>
          <p:nvPr>
            <p:ph type="pic" sz="quarter" idx="33"/>
          </p:nvPr>
        </p:nvSpPr>
        <p:spPr>
          <a:xfrm>
            <a:off x="1856411" y="3926152"/>
            <a:ext cx="1852712" cy="1064948"/>
          </a:xfrm>
          <a:prstGeom prst="rect">
            <a:avLst/>
          </a:prstGeom>
          <a:solidFill>
            <a:schemeClr val="bg1">
              <a:lumMod val="50000"/>
            </a:schemeClr>
          </a:solidFill>
          <a:effectLst/>
        </p:spPr>
        <p:txBody>
          <a:bodyPr>
            <a:normAutofit/>
          </a:bodyPr>
          <a:lstStyle>
            <a:lvl1pPr marL="0" indent="0">
              <a:buNone/>
              <a:defRPr sz="115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707809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7B153C4-85FA-456E-B652-062A26D8A71F}"/>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D84C524C-B1E8-4BC4-A480-4BA4556E5F0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F6E2A497-A78B-4F05-B70A-E30351994B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D6DB74D8-0ABB-40C3-A766-8AD7C4E5CC05}"/>
              </a:ext>
            </a:extLst>
          </p:cNvPr>
          <p:cNvSpPr>
            <a:spLocks noGrp="1"/>
          </p:cNvSpPr>
          <p:nvPr>
            <p:ph type="dt" sz="half" idx="10"/>
          </p:nvPr>
        </p:nvSpPr>
        <p:spPr/>
        <p:txBody>
          <a:bodyPr/>
          <a:lstStyle/>
          <a:p>
            <a:fld id="{AD296E21-6F4F-4C0C-8D22-887223698532}" type="datetimeFigureOut">
              <a:rPr lang="ru-RU" smtClean="0"/>
              <a:t>19.10.2021</a:t>
            </a:fld>
            <a:endParaRPr lang="ru-RU"/>
          </a:p>
        </p:txBody>
      </p:sp>
      <p:sp>
        <p:nvSpPr>
          <p:cNvPr id="6" name="Нижний колонтитул 5">
            <a:extLst>
              <a:ext uri="{FF2B5EF4-FFF2-40B4-BE49-F238E27FC236}">
                <a16:creationId xmlns:a16="http://schemas.microsoft.com/office/drawing/2014/main" id="{1AE81C54-E77B-4BCA-862E-732107820E7D}"/>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0FE3BB55-0ADB-4034-841B-6308DC76EE30}"/>
              </a:ext>
            </a:extLst>
          </p:cNvPr>
          <p:cNvSpPr>
            <a:spLocks noGrp="1"/>
          </p:cNvSpPr>
          <p:nvPr>
            <p:ph type="sldNum" sz="quarter" idx="12"/>
          </p:nvPr>
        </p:nvSpPr>
        <p:spPr/>
        <p:txBody>
          <a:bodyPr/>
          <a:lstStyle/>
          <a:p>
            <a:fld id="{EF695081-9914-4595-A8A2-2D6FACD81707}" type="slidenum">
              <a:rPr lang="ru-RU" smtClean="0"/>
              <a:t>‹#›</a:t>
            </a:fld>
            <a:endParaRPr lang="ru-RU"/>
          </a:p>
        </p:txBody>
      </p:sp>
    </p:spTree>
    <p:extLst>
      <p:ext uri="{BB962C8B-B14F-4D97-AF65-F5344CB8AC3E}">
        <p14:creationId xmlns:p14="http://schemas.microsoft.com/office/powerpoint/2010/main" val="12001281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37.xml"/><Relationship Id="rId21" Type="http://schemas.openxmlformats.org/officeDocument/2006/relationships/slideLayout" Target="../slideLayouts/slideLayout32.xml"/><Relationship Id="rId42" Type="http://schemas.openxmlformats.org/officeDocument/2006/relationships/slideLayout" Target="../slideLayouts/slideLayout53.xml"/><Relationship Id="rId47" Type="http://schemas.openxmlformats.org/officeDocument/2006/relationships/slideLayout" Target="../slideLayouts/slideLayout58.xml"/><Relationship Id="rId63" Type="http://schemas.openxmlformats.org/officeDocument/2006/relationships/slideLayout" Target="../slideLayouts/slideLayout74.xml"/><Relationship Id="rId68" Type="http://schemas.openxmlformats.org/officeDocument/2006/relationships/slideLayout" Target="../slideLayouts/slideLayout79.xml"/><Relationship Id="rId7" Type="http://schemas.openxmlformats.org/officeDocument/2006/relationships/slideLayout" Target="../slideLayouts/slideLayout18.xml"/><Relationship Id="rId71" Type="http://schemas.openxmlformats.org/officeDocument/2006/relationships/image" Target="../media/image1.jpg"/><Relationship Id="rId2" Type="http://schemas.openxmlformats.org/officeDocument/2006/relationships/slideLayout" Target="../slideLayouts/slideLayout13.xml"/><Relationship Id="rId16" Type="http://schemas.openxmlformats.org/officeDocument/2006/relationships/slideLayout" Target="../slideLayouts/slideLayout27.xml"/><Relationship Id="rId29" Type="http://schemas.openxmlformats.org/officeDocument/2006/relationships/slideLayout" Target="../slideLayouts/slideLayout40.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slideLayout" Target="../slideLayouts/slideLayout43.xml"/><Relationship Id="rId37" Type="http://schemas.openxmlformats.org/officeDocument/2006/relationships/slideLayout" Target="../slideLayouts/slideLayout48.xml"/><Relationship Id="rId40" Type="http://schemas.openxmlformats.org/officeDocument/2006/relationships/slideLayout" Target="../slideLayouts/slideLayout51.xml"/><Relationship Id="rId45" Type="http://schemas.openxmlformats.org/officeDocument/2006/relationships/slideLayout" Target="../slideLayouts/slideLayout56.xml"/><Relationship Id="rId53" Type="http://schemas.openxmlformats.org/officeDocument/2006/relationships/slideLayout" Target="../slideLayouts/slideLayout64.xml"/><Relationship Id="rId58" Type="http://schemas.openxmlformats.org/officeDocument/2006/relationships/slideLayout" Target="../slideLayouts/slideLayout69.xml"/><Relationship Id="rId66" Type="http://schemas.openxmlformats.org/officeDocument/2006/relationships/slideLayout" Target="../slideLayouts/slideLayout77.xml"/><Relationship Id="rId5" Type="http://schemas.openxmlformats.org/officeDocument/2006/relationships/slideLayout" Target="../slideLayouts/slideLayout16.xml"/><Relationship Id="rId61" Type="http://schemas.openxmlformats.org/officeDocument/2006/relationships/slideLayout" Target="../slideLayouts/slideLayout72.xml"/><Relationship Id="rId19" Type="http://schemas.openxmlformats.org/officeDocument/2006/relationships/slideLayout" Target="../slideLayouts/slideLayout3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 Id="rId35" Type="http://schemas.openxmlformats.org/officeDocument/2006/relationships/slideLayout" Target="../slideLayouts/slideLayout46.xml"/><Relationship Id="rId43" Type="http://schemas.openxmlformats.org/officeDocument/2006/relationships/slideLayout" Target="../slideLayouts/slideLayout54.xml"/><Relationship Id="rId48" Type="http://schemas.openxmlformats.org/officeDocument/2006/relationships/slideLayout" Target="../slideLayouts/slideLayout59.xml"/><Relationship Id="rId56" Type="http://schemas.openxmlformats.org/officeDocument/2006/relationships/slideLayout" Target="../slideLayouts/slideLayout67.xml"/><Relationship Id="rId64" Type="http://schemas.openxmlformats.org/officeDocument/2006/relationships/slideLayout" Target="../slideLayouts/slideLayout75.xml"/><Relationship Id="rId69" Type="http://schemas.openxmlformats.org/officeDocument/2006/relationships/slideLayout" Target="../slideLayouts/slideLayout80.xml"/><Relationship Id="rId8" Type="http://schemas.openxmlformats.org/officeDocument/2006/relationships/slideLayout" Target="../slideLayouts/slideLayout19.xml"/><Relationship Id="rId51" Type="http://schemas.openxmlformats.org/officeDocument/2006/relationships/slideLayout" Target="../slideLayouts/slideLayout62.xml"/><Relationship Id="rId3" Type="http://schemas.openxmlformats.org/officeDocument/2006/relationships/slideLayout" Target="../slideLayouts/slideLayout14.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33" Type="http://schemas.openxmlformats.org/officeDocument/2006/relationships/slideLayout" Target="../slideLayouts/slideLayout44.xml"/><Relationship Id="rId38" Type="http://schemas.openxmlformats.org/officeDocument/2006/relationships/slideLayout" Target="../slideLayouts/slideLayout49.xml"/><Relationship Id="rId46" Type="http://schemas.openxmlformats.org/officeDocument/2006/relationships/slideLayout" Target="../slideLayouts/slideLayout57.xml"/><Relationship Id="rId59" Type="http://schemas.openxmlformats.org/officeDocument/2006/relationships/slideLayout" Target="../slideLayouts/slideLayout70.xml"/><Relationship Id="rId67" Type="http://schemas.openxmlformats.org/officeDocument/2006/relationships/slideLayout" Target="../slideLayouts/slideLayout78.xml"/><Relationship Id="rId20" Type="http://schemas.openxmlformats.org/officeDocument/2006/relationships/slideLayout" Target="../slideLayouts/slideLayout31.xml"/><Relationship Id="rId41" Type="http://schemas.openxmlformats.org/officeDocument/2006/relationships/slideLayout" Target="../slideLayouts/slideLayout52.xml"/><Relationship Id="rId54" Type="http://schemas.openxmlformats.org/officeDocument/2006/relationships/slideLayout" Target="../slideLayouts/slideLayout65.xml"/><Relationship Id="rId62" Type="http://schemas.openxmlformats.org/officeDocument/2006/relationships/slideLayout" Target="../slideLayouts/slideLayout73.xml"/><Relationship Id="rId70"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36" Type="http://schemas.openxmlformats.org/officeDocument/2006/relationships/slideLayout" Target="../slideLayouts/slideLayout47.xml"/><Relationship Id="rId49" Type="http://schemas.openxmlformats.org/officeDocument/2006/relationships/slideLayout" Target="../slideLayouts/slideLayout60.xml"/><Relationship Id="rId57" Type="http://schemas.openxmlformats.org/officeDocument/2006/relationships/slideLayout" Target="../slideLayouts/slideLayout68.xml"/><Relationship Id="rId10" Type="http://schemas.openxmlformats.org/officeDocument/2006/relationships/slideLayout" Target="../slideLayouts/slideLayout21.xml"/><Relationship Id="rId31" Type="http://schemas.openxmlformats.org/officeDocument/2006/relationships/slideLayout" Target="../slideLayouts/slideLayout42.xml"/><Relationship Id="rId44" Type="http://schemas.openxmlformats.org/officeDocument/2006/relationships/slideLayout" Target="../slideLayouts/slideLayout55.xml"/><Relationship Id="rId52" Type="http://schemas.openxmlformats.org/officeDocument/2006/relationships/slideLayout" Target="../slideLayouts/slideLayout63.xml"/><Relationship Id="rId60" Type="http://schemas.openxmlformats.org/officeDocument/2006/relationships/slideLayout" Target="../slideLayouts/slideLayout71.xml"/><Relationship Id="rId65" Type="http://schemas.openxmlformats.org/officeDocument/2006/relationships/slideLayout" Target="../slideLayouts/slideLayout76.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9" Type="http://schemas.openxmlformats.org/officeDocument/2006/relationships/slideLayout" Target="../slideLayouts/slideLayout50.xml"/><Relationship Id="rId34" Type="http://schemas.openxmlformats.org/officeDocument/2006/relationships/slideLayout" Target="../slideLayouts/slideLayout45.xml"/><Relationship Id="rId50" Type="http://schemas.openxmlformats.org/officeDocument/2006/relationships/slideLayout" Target="../slideLayouts/slideLayout61.xml"/><Relationship Id="rId55" Type="http://schemas.openxmlformats.org/officeDocument/2006/relationships/slideLayout" Target="../slideLayouts/slideLayout6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07F51D3-CF84-448F-90A2-944ACD59FCB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27849452-8B3E-40BB-AF5F-20434C871E9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2EA8FC74-A378-44BB-8911-B761A92DDAC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296E21-6F4F-4C0C-8D22-887223698532}" type="datetimeFigureOut">
              <a:rPr lang="ru-RU" smtClean="0"/>
              <a:t>19.10.2021</a:t>
            </a:fld>
            <a:endParaRPr lang="ru-RU"/>
          </a:p>
        </p:txBody>
      </p:sp>
      <p:sp>
        <p:nvSpPr>
          <p:cNvPr id="5" name="Нижний колонтитул 4">
            <a:extLst>
              <a:ext uri="{FF2B5EF4-FFF2-40B4-BE49-F238E27FC236}">
                <a16:creationId xmlns:a16="http://schemas.microsoft.com/office/drawing/2014/main" id="{6348CEEE-5DCD-40AC-95CB-FD141620E32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F55E2775-E31C-43A0-B019-1B0492644CF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695081-9914-4595-A8A2-2D6FACD81707}" type="slidenum">
              <a:rPr lang="ru-RU" smtClean="0"/>
              <a:t>‹#›</a:t>
            </a:fld>
            <a:endParaRPr lang="ru-RU"/>
          </a:p>
        </p:txBody>
      </p:sp>
    </p:spTree>
    <p:extLst>
      <p:ext uri="{BB962C8B-B14F-4D97-AF65-F5344CB8AC3E}">
        <p14:creationId xmlns:p14="http://schemas.microsoft.com/office/powerpoint/2010/main" val="37868775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71">
            <a:extLst>
              <a:ext uri="{28A0092B-C50C-407E-A947-70E740481C1C}">
                <a14:useLocalDpi xmlns:a14="http://schemas.microsoft.com/office/drawing/2010/main" val="0"/>
              </a:ext>
            </a:extLst>
          </a:blip>
          <a:stretch>
            <a:fillRect/>
          </a:stretch>
        </p:blipFill>
        <p:spPr>
          <a:xfrm>
            <a:off x="0" y="4969"/>
            <a:ext cx="12192000" cy="6853031"/>
          </a:xfrm>
          <a:prstGeom prst="rect">
            <a:avLst/>
          </a:prstGeom>
        </p:spPr>
      </p:pic>
    </p:spTree>
    <p:extLst>
      <p:ext uri="{BB962C8B-B14F-4D97-AF65-F5344CB8AC3E}">
        <p14:creationId xmlns:p14="http://schemas.microsoft.com/office/powerpoint/2010/main" val="38313766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 id="2147483718" r:id="rId58"/>
    <p:sldLayoutId id="2147483719" r:id="rId59"/>
    <p:sldLayoutId id="2147483720" r:id="rId60"/>
    <p:sldLayoutId id="2147483721" r:id="rId61"/>
    <p:sldLayoutId id="2147483722" r:id="rId62"/>
    <p:sldLayoutId id="2147483723" r:id="rId63"/>
    <p:sldLayoutId id="2147483724" r:id="rId64"/>
    <p:sldLayoutId id="2147483725" r:id="rId65"/>
    <p:sldLayoutId id="2147483726" r:id="rId66"/>
    <p:sldLayoutId id="2147483727" r:id="rId67"/>
    <p:sldLayoutId id="2147483728" r:id="rId68"/>
    <p:sldLayoutId id="2147483729" r:id="rId69"/>
  </p:sldLayoutIdLst>
  <p:txStyles>
    <p:titleStyle>
      <a:lvl1pPr algn="ctr" defTabSz="457200" rtl="0" eaLnBrk="1" latinLnBrk="0" hangingPunct="1">
        <a:spcBef>
          <a:spcPct val="0"/>
        </a:spcBef>
        <a:buNone/>
        <a:defRPr sz="2200" kern="1200">
          <a:solidFill>
            <a:schemeClr val="tx1"/>
          </a:solidFill>
          <a:latin typeface="+mj-lt"/>
          <a:ea typeface="+mj-ea"/>
          <a:cs typeface="+mj-cs"/>
        </a:defRPr>
      </a:lvl1pPr>
    </p:titleStyle>
    <p:bodyStyle>
      <a:lvl1pPr marL="171450" indent="-171450" algn="l" defTabSz="4572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371475" indent="-142875" algn="l" defTabSz="4572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571500" indent="-114300" algn="l" defTabSz="4572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8001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4pPr>
      <a:lvl5pPr marL="10287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5pPr>
      <a:lvl6pPr marL="12573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6pPr>
      <a:lvl7pPr marL="14859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7pPr>
      <a:lvl8pPr marL="17145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8pPr>
      <a:lvl9pPr marL="19431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9pPr>
    </p:bodyStyle>
    <p:otherStyle>
      <a:defPPr>
        <a:defRPr lang="th-TH"/>
      </a:defPPr>
      <a:lvl1pPr marL="0" algn="l" defTabSz="457200" rtl="0" eaLnBrk="1" latinLnBrk="0" hangingPunct="1">
        <a:defRPr sz="1400" kern="1200">
          <a:solidFill>
            <a:schemeClr val="tx1"/>
          </a:solidFill>
          <a:latin typeface="+mn-lt"/>
          <a:ea typeface="+mn-ea"/>
          <a:cs typeface="+mn-cs"/>
        </a:defRPr>
      </a:lvl1pPr>
      <a:lvl2pPr marL="228600" algn="l" defTabSz="457200" rtl="0" eaLnBrk="1" latinLnBrk="0" hangingPunct="1">
        <a:defRPr sz="1400" kern="1200">
          <a:solidFill>
            <a:schemeClr val="tx1"/>
          </a:solidFill>
          <a:latin typeface="+mn-lt"/>
          <a:ea typeface="+mn-ea"/>
          <a:cs typeface="+mn-cs"/>
        </a:defRPr>
      </a:lvl2pPr>
      <a:lvl3pPr marL="457200" algn="l" defTabSz="457200" rtl="0" eaLnBrk="1" latinLnBrk="0" hangingPunct="1">
        <a:defRPr sz="1400" kern="1200">
          <a:solidFill>
            <a:schemeClr val="tx1"/>
          </a:solidFill>
          <a:latin typeface="+mn-lt"/>
          <a:ea typeface="+mn-ea"/>
          <a:cs typeface="+mn-cs"/>
        </a:defRPr>
      </a:lvl3pPr>
      <a:lvl4pPr marL="685800" algn="l" defTabSz="457200" rtl="0" eaLnBrk="1" latinLnBrk="0" hangingPunct="1">
        <a:defRPr sz="1400" kern="1200">
          <a:solidFill>
            <a:schemeClr val="tx1"/>
          </a:solidFill>
          <a:latin typeface="+mn-lt"/>
          <a:ea typeface="+mn-ea"/>
          <a:cs typeface="+mn-cs"/>
        </a:defRPr>
      </a:lvl4pPr>
      <a:lvl5pPr marL="914400" algn="l" defTabSz="457200" rtl="0" eaLnBrk="1" latinLnBrk="0" hangingPunct="1">
        <a:defRPr sz="1400" kern="1200">
          <a:solidFill>
            <a:schemeClr val="tx1"/>
          </a:solidFill>
          <a:latin typeface="+mn-lt"/>
          <a:ea typeface="+mn-ea"/>
          <a:cs typeface="+mn-cs"/>
        </a:defRPr>
      </a:lvl5pPr>
      <a:lvl6pPr marL="1143000" algn="l" defTabSz="457200" rtl="0" eaLnBrk="1" latinLnBrk="0" hangingPunct="1">
        <a:defRPr sz="1400" kern="1200">
          <a:solidFill>
            <a:schemeClr val="tx1"/>
          </a:solidFill>
          <a:latin typeface="+mn-lt"/>
          <a:ea typeface="+mn-ea"/>
          <a:cs typeface="+mn-cs"/>
        </a:defRPr>
      </a:lvl6pPr>
      <a:lvl7pPr marL="1371600" algn="l" defTabSz="457200" rtl="0" eaLnBrk="1" latinLnBrk="0" hangingPunct="1">
        <a:defRPr sz="1400" kern="1200">
          <a:solidFill>
            <a:schemeClr val="tx1"/>
          </a:solidFill>
          <a:latin typeface="+mn-lt"/>
          <a:ea typeface="+mn-ea"/>
          <a:cs typeface="+mn-cs"/>
        </a:defRPr>
      </a:lvl7pPr>
      <a:lvl8pPr marL="1600200" algn="l" defTabSz="457200" rtl="0" eaLnBrk="1" latinLnBrk="0" hangingPunct="1">
        <a:defRPr sz="1400" kern="1200">
          <a:solidFill>
            <a:schemeClr val="tx1"/>
          </a:solidFill>
          <a:latin typeface="+mn-lt"/>
          <a:ea typeface="+mn-ea"/>
          <a:cs typeface="+mn-cs"/>
        </a:defRPr>
      </a:lvl8pPr>
      <a:lvl9pPr marL="1828800" algn="l" defTabSz="4572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8" name="Freeform 17"/>
          <p:cNvSpPr/>
          <p:nvPr/>
        </p:nvSpPr>
        <p:spPr>
          <a:xfrm rot="10800000">
            <a:off x="5730081" y="0"/>
            <a:ext cx="6461919" cy="6667500"/>
          </a:xfrm>
          <a:custGeom>
            <a:avLst/>
            <a:gdLst>
              <a:gd name="connsiteX0" fmla="*/ 10143115 w 11277600"/>
              <a:gd name="connsiteY0" fmla="*/ 11210832 h 11430000"/>
              <a:gd name="connsiteX1" fmla="*/ 10142182 w 11277600"/>
              <a:gd name="connsiteY1" fmla="*/ 11217996 h 11430000"/>
              <a:gd name="connsiteX2" fmla="*/ 10143293 w 11277600"/>
              <a:gd name="connsiteY2" fmla="*/ 11211266 h 11430000"/>
              <a:gd name="connsiteX3" fmla="*/ 10154924 w 11277600"/>
              <a:gd name="connsiteY3" fmla="*/ 11116188 h 11430000"/>
              <a:gd name="connsiteX4" fmla="*/ 10150027 w 11277600"/>
              <a:gd name="connsiteY4" fmla="*/ 11119194 h 11430000"/>
              <a:gd name="connsiteX5" fmla="*/ 10146214 w 11277600"/>
              <a:gd name="connsiteY5" fmla="*/ 11121538 h 11430000"/>
              <a:gd name="connsiteX6" fmla="*/ 10148867 w 11277600"/>
              <a:gd name="connsiteY6" fmla="*/ 11131910 h 11430000"/>
              <a:gd name="connsiteX7" fmla="*/ 10151877 w 11277600"/>
              <a:gd name="connsiteY7" fmla="*/ 11143682 h 11430000"/>
              <a:gd name="connsiteX8" fmla="*/ 10149962 w 11277600"/>
              <a:gd name="connsiteY8" fmla="*/ 11158356 h 11430000"/>
              <a:gd name="connsiteX9" fmla="*/ 10148907 w 11277600"/>
              <a:gd name="connsiteY9" fmla="*/ 11166444 h 11430000"/>
              <a:gd name="connsiteX10" fmla="*/ 10166852 w 11277600"/>
              <a:gd name="connsiteY10" fmla="*/ 11162844 h 11430000"/>
              <a:gd name="connsiteX11" fmla="*/ 10154924 w 11277600"/>
              <a:gd name="connsiteY11" fmla="*/ 11116188 h 11430000"/>
              <a:gd name="connsiteX12" fmla="*/ 240196 w 11277600"/>
              <a:gd name="connsiteY12" fmla="*/ 9780926 h 11430000"/>
              <a:gd name="connsiteX13" fmla="*/ 201025 w 11277600"/>
              <a:gd name="connsiteY13" fmla="*/ 9804984 h 11430000"/>
              <a:gd name="connsiteX14" fmla="*/ 212953 w 11277600"/>
              <a:gd name="connsiteY14" fmla="*/ 9851642 h 11430000"/>
              <a:gd name="connsiteX15" fmla="*/ 252125 w 11277600"/>
              <a:gd name="connsiteY15" fmla="*/ 9827586 h 11430000"/>
              <a:gd name="connsiteX16" fmla="*/ 240196 w 11277600"/>
              <a:gd name="connsiteY16" fmla="*/ 9780926 h 11430000"/>
              <a:gd name="connsiteX17" fmla="*/ 9449480 w 11277600"/>
              <a:gd name="connsiteY17" fmla="*/ 9066160 h 11430000"/>
              <a:gd name="connsiteX18" fmla="*/ 9430458 w 11277600"/>
              <a:gd name="connsiteY18" fmla="*/ 9093552 h 11430000"/>
              <a:gd name="connsiteX19" fmla="*/ 9429319 w 11277600"/>
              <a:gd name="connsiteY19" fmla="*/ 9095406 h 11430000"/>
              <a:gd name="connsiteX20" fmla="*/ 9443422 w 11277600"/>
              <a:gd name="connsiteY20" fmla="*/ 9117212 h 11430000"/>
              <a:gd name="connsiteX21" fmla="*/ 9450204 w 11277600"/>
              <a:gd name="connsiteY21" fmla="*/ 9118856 h 11430000"/>
              <a:gd name="connsiteX22" fmla="*/ 9461375 w 11277600"/>
              <a:gd name="connsiteY22" fmla="*/ 9138464 h 11430000"/>
              <a:gd name="connsiteX23" fmla="*/ 9464485 w 11277600"/>
              <a:gd name="connsiteY23" fmla="*/ 9136556 h 11430000"/>
              <a:gd name="connsiteX24" fmla="*/ 9467072 w 11277600"/>
              <a:gd name="connsiteY24" fmla="*/ 9134968 h 11430000"/>
              <a:gd name="connsiteX25" fmla="*/ 9461410 w 11277600"/>
              <a:gd name="connsiteY25" fmla="*/ 9112818 h 11430000"/>
              <a:gd name="connsiteX26" fmla="*/ 9449480 w 11277600"/>
              <a:gd name="connsiteY26" fmla="*/ 9066160 h 11430000"/>
              <a:gd name="connsiteX27" fmla="*/ 9983151 w 11277600"/>
              <a:gd name="connsiteY27" fmla="*/ 8888368 h 11430000"/>
              <a:gd name="connsiteX28" fmla="*/ 9991466 w 11277600"/>
              <a:gd name="connsiteY28" fmla="*/ 8920892 h 11430000"/>
              <a:gd name="connsiteX29" fmla="*/ 9994871 w 11277600"/>
              <a:gd name="connsiteY29" fmla="*/ 8912050 h 11430000"/>
              <a:gd name="connsiteX30" fmla="*/ 9997523 w 11277600"/>
              <a:gd name="connsiteY30" fmla="*/ 8905170 h 11430000"/>
              <a:gd name="connsiteX31" fmla="*/ 9994512 w 11277600"/>
              <a:gd name="connsiteY31" fmla="*/ 8893394 h 11430000"/>
              <a:gd name="connsiteX32" fmla="*/ 9988124 w 11277600"/>
              <a:gd name="connsiteY32" fmla="*/ 8890568 h 11430000"/>
              <a:gd name="connsiteX33" fmla="*/ 1265451 w 11277600"/>
              <a:gd name="connsiteY33" fmla="*/ 8827388 h 11430000"/>
              <a:gd name="connsiteX34" fmla="*/ 1248926 w 11277600"/>
              <a:gd name="connsiteY34" fmla="*/ 8837538 h 11430000"/>
              <a:gd name="connsiteX35" fmla="*/ 1240042 w 11277600"/>
              <a:gd name="connsiteY35" fmla="*/ 8842992 h 11430000"/>
              <a:gd name="connsiteX36" fmla="*/ 1241256 w 11277600"/>
              <a:gd name="connsiteY36" fmla="*/ 8870606 h 11430000"/>
              <a:gd name="connsiteX37" fmla="*/ 1246559 w 11277600"/>
              <a:gd name="connsiteY37" fmla="*/ 8876432 h 11430000"/>
              <a:gd name="connsiteX38" fmla="*/ 1249705 w 11277600"/>
              <a:gd name="connsiteY38" fmla="*/ 8868270 h 11430000"/>
              <a:gd name="connsiteX39" fmla="*/ 1265451 w 11277600"/>
              <a:gd name="connsiteY39" fmla="*/ 8827388 h 11430000"/>
              <a:gd name="connsiteX40" fmla="*/ 1234813 w 11277600"/>
              <a:gd name="connsiteY40" fmla="*/ 8772456 h 11430000"/>
              <a:gd name="connsiteX41" fmla="*/ 1237279 w 11277600"/>
              <a:gd name="connsiteY41" fmla="*/ 8780264 h 11430000"/>
              <a:gd name="connsiteX42" fmla="*/ 1238963 w 11277600"/>
              <a:gd name="connsiteY42" fmla="*/ 8818524 h 11430000"/>
              <a:gd name="connsiteX43" fmla="*/ 1253522 w 11277600"/>
              <a:gd name="connsiteY43" fmla="*/ 8780730 h 11430000"/>
              <a:gd name="connsiteX44" fmla="*/ 1247136 w 11277600"/>
              <a:gd name="connsiteY44" fmla="*/ 8777904 h 11430000"/>
              <a:gd name="connsiteX45" fmla="*/ 9961104 w 11277600"/>
              <a:gd name="connsiteY45" fmla="*/ 8669616 h 11430000"/>
              <a:gd name="connsiteX46" fmla="*/ 9954466 w 11277600"/>
              <a:gd name="connsiteY46" fmla="*/ 8673696 h 11430000"/>
              <a:gd name="connsiteX47" fmla="*/ 9940528 w 11277600"/>
              <a:gd name="connsiteY47" fmla="*/ 8682252 h 11430000"/>
              <a:gd name="connsiteX48" fmla="*/ 9946795 w 11277600"/>
              <a:gd name="connsiteY48" fmla="*/ 8706762 h 11430000"/>
              <a:gd name="connsiteX49" fmla="*/ 9958288 w 11277600"/>
              <a:gd name="connsiteY49" fmla="*/ 8676930 h 11430000"/>
              <a:gd name="connsiteX50" fmla="*/ 9821070 w 11277600"/>
              <a:gd name="connsiteY50" fmla="*/ 8431712 h 11430000"/>
              <a:gd name="connsiteX51" fmla="*/ 9793828 w 11277600"/>
              <a:gd name="connsiteY51" fmla="*/ 8502426 h 11430000"/>
              <a:gd name="connsiteX52" fmla="*/ 9795317 w 11277600"/>
              <a:gd name="connsiteY52" fmla="*/ 8508258 h 11430000"/>
              <a:gd name="connsiteX53" fmla="*/ 9800094 w 11277600"/>
              <a:gd name="connsiteY53" fmla="*/ 8526936 h 11430000"/>
              <a:gd name="connsiteX54" fmla="*/ 9808802 w 11277600"/>
              <a:gd name="connsiteY54" fmla="*/ 8521586 h 11430000"/>
              <a:gd name="connsiteX55" fmla="*/ 9810294 w 11277600"/>
              <a:gd name="connsiteY55" fmla="*/ 8527420 h 11430000"/>
              <a:gd name="connsiteX56" fmla="*/ 9814927 w 11277600"/>
              <a:gd name="connsiteY56" fmla="*/ 8545532 h 11430000"/>
              <a:gd name="connsiteX57" fmla="*/ 9815987 w 11277600"/>
              <a:gd name="connsiteY57" fmla="*/ 8545122 h 11430000"/>
              <a:gd name="connsiteX58" fmla="*/ 9819250 w 11277600"/>
              <a:gd name="connsiteY58" fmla="*/ 8549232 h 11430000"/>
              <a:gd name="connsiteX59" fmla="*/ 9818109 w 11277600"/>
              <a:gd name="connsiteY59" fmla="*/ 8557982 h 11430000"/>
              <a:gd name="connsiteX60" fmla="*/ 9820734 w 11277600"/>
              <a:gd name="connsiteY60" fmla="*/ 8568244 h 11430000"/>
              <a:gd name="connsiteX61" fmla="*/ 9842290 w 11277600"/>
              <a:gd name="connsiteY61" fmla="*/ 8577782 h 11430000"/>
              <a:gd name="connsiteX62" fmla="*/ 9843743 w 11277600"/>
              <a:gd name="connsiteY62" fmla="*/ 8578420 h 11430000"/>
              <a:gd name="connsiteX63" fmla="*/ 9856858 w 11277600"/>
              <a:gd name="connsiteY63" fmla="*/ 8571686 h 11430000"/>
              <a:gd name="connsiteX64" fmla="*/ 9859841 w 11277600"/>
              <a:gd name="connsiteY64" fmla="*/ 8583348 h 11430000"/>
              <a:gd name="connsiteX65" fmla="*/ 9860473 w 11277600"/>
              <a:gd name="connsiteY65" fmla="*/ 8585822 h 11430000"/>
              <a:gd name="connsiteX66" fmla="*/ 9871833 w 11277600"/>
              <a:gd name="connsiteY66" fmla="*/ 8590846 h 11430000"/>
              <a:gd name="connsiteX67" fmla="*/ 9883762 w 11277600"/>
              <a:gd name="connsiteY67" fmla="*/ 8637504 h 11430000"/>
              <a:gd name="connsiteX68" fmla="*/ 9888660 w 11277600"/>
              <a:gd name="connsiteY68" fmla="*/ 8634496 h 11430000"/>
              <a:gd name="connsiteX69" fmla="*/ 9890840 w 11277600"/>
              <a:gd name="connsiteY69" fmla="*/ 8633156 h 11430000"/>
              <a:gd name="connsiteX70" fmla="*/ 9877089 w 11277600"/>
              <a:gd name="connsiteY70" fmla="*/ 8606496 h 11430000"/>
              <a:gd name="connsiteX71" fmla="*/ 9884102 w 11277600"/>
              <a:gd name="connsiteY71" fmla="*/ 8500972 h 11430000"/>
              <a:gd name="connsiteX72" fmla="*/ 9832999 w 11277600"/>
              <a:gd name="connsiteY72" fmla="*/ 8478370 h 11430000"/>
              <a:gd name="connsiteX73" fmla="*/ 9821070 w 11277600"/>
              <a:gd name="connsiteY73" fmla="*/ 8431712 h 11430000"/>
              <a:gd name="connsiteX74" fmla="*/ 1161137 w 11277600"/>
              <a:gd name="connsiteY74" fmla="*/ 8379970 h 11430000"/>
              <a:gd name="connsiteX75" fmla="*/ 1121962 w 11277600"/>
              <a:gd name="connsiteY75" fmla="*/ 8404028 h 11430000"/>
              <a:gd name="connsiteX76" fmla="*/ 1145822 w 11277600"/>
              <a:gd name="connsiteY76" fmla="*/ 8497344 h 11430000"/>
              <a:gd name="connsiteX77" fmla="*/ 1172413 w 11277600"/>
              <a:gd name="connsiteY77" fmla="*/ 8526562 h 11430000"/>
              <a:gd name="connsiteX78" fmla="*/ 1189759 w 11277600"/>
              <a:gd name="connsiteY78" fmla="*/ 8545620 h 11430000"/>
              <a:gd name="connsiteX79" fmla="*/ 1193877 w 11277600"/>
              <a:gd name="connsiteY79" fmla="*/ 8547442 h 11430000"/>
              <a:gd name="connsiteX80" fmla="*/ 1192300 w 11277600"/>
              <a:gd name="connsiteY80" fmla="*/ 8548410 h 11430000"/>
              <a:gd name="connsiteX81" fmla="*/ 1208854 w 11277600"/>
              <a:gd name="connsiteY81" fmla="*/ 8566600 h 11430000"/>
              <a:gd name="connsiteX82" fmla="*/ 1181609 w 11277600"/>
              <a:gd name="connsiteY82" fmla="*/ 8637316 h 11430000"/>
              <a:gd name="connsiteX83" fmla="*/ 1183101 w 11277600"/>
              <a:gd name="connsiteY83" fmla="*/ 8643148 h 11430000"/>
              <a:gd name="connsiteX84" fmla="*/ 1183540 w 11277600"/>
              <a:gd name="connsiteY84" fmla="*/ 8644872 h 11430000"/>
              <a:gd name="connsiteX85" fmla="*/ 1188481 w 11277600"/>
              <a:gd name="connsiteY85" fmla="*/ 8635738 h 11430000"/>
              <a:gd name="connsiteX86" fmla="*/ 1205806 w 11277600"/>
              <a:gd name="connsiteY86" fmla="*/ 8594100 h 11430000"/>
              <a:gd name="connsiteX87" fmla="*/ 1217735 w 11277600"/>
              <a:gd name="connsiteY87" fmla="*/ 8640758 h 11430000"/>
              <a:gd name="connsiteX88" fmla="*/ 1244979 w 11277600"/>
              <a:gd name="connsiteY88" fmla="*/ 8570044 h 11430000"/>
              <a:gd name="connsiteX89" fmla="*/ 1243488 w 11277600"/>
              <a:gd name="connsiteY89" fmla="*/ 8564210 h 11430000"/>
              <a:gd name="connsiteX90" fmla="*/ 1236594 w 11277600"/>
              <a:gd name="connsiteY90" fmla="*/ 8537240 h 11430000"/>
              <a:gd name="connsiteX91" fmla="*/ 1218298 w 11277600"/>
              <a:gd name="connsiteY91" fmla="*/ 8528750 h 11430000"/>
              <a:gd name="connsiteX92" fmla="*/ 1184997 w 11277600"/>
              <a:gd name="connsiteY92" fmla="*/ 8473288 h 11430000"/>
              <a:gd name="connsiteX93" fmla="*/ 1161137 w 11277600"/>
              <a:gd name="connsiteY93" fmla="*/ 8379970 h 11430000"/>
              <a:gd name="connsiteX94" fmla="*/ 769241 w 11277600"/>
              <a:gd name="connsiteY94" fmla="*/ 7379014 h 11430000"/>
              <a:gd name="connsiteX95" fmla="*/ 730070 w 11277600"/>
              <a:gd name="connsiteY95" fmla="*/ 7403072 h 11430000"/>
              <a:gd name="connsiteX96" fmla="*/ 741998 w 11277600"/>
              <a:gd name="connsiteY96" fmla="*/ 7449728 h 11430000"/>
              <a:gd name="connsiteX97" fmla="*/ 781170 w 11277600"/>
              <a:gd name="connsiteY97" fmla="*/ 7425672 h 11430000"/>
              <a:gd name="connsiteX98" fmla="*/ 769241 w 11277600"/>
              <a:gd name="connsiteY98" fmla="*/ 7379014 h 11430000"/>
              <a:gd name="connsiteX99" fmla="*/ 1777240 w 11277600"/>
              <a:gd name="connsiteY99" fmla="*/ 4762570 h 11430000"/>
              <a:gd name="connsiteX100" fmla="*/ 1760713 w 11277600"/>
              <a:gd name="connsiteY100" fmla="*/ 4772722 h 11430000"/>
              <a:gd name="connsiteX101" fmla="*/ 1749934 w 11277600"/>
              <a:gd name="connsiteY101" fmla="*/ 4779342 h 11430000"/>
              <a:gd name="connsiteX102" fmla="*/ 1774194 w 11277600"/>
              <a:gd name="connsiteY102" fmla="*/ 4790070 h 11430000"/>
              <a:gd name="connsiteX103" fmla="*/ 1775417 w 11277600"/>
              <a:gd name="connsiteY103" fmla="*/ 4789318 h 11430000"/>
              <a:gd name="connsiteX104" fmla="*/ 1782903 w 11277600"/>
              <a:gd name="connsiteY104" fmla="*/ 4784720 h 11430000"/>
              <a:gd name="connsiteX105" fmla="*/ 1728069 w 11277600"/>
              <a:gd name="connsiteY105" fmla="*/ 4747521 h 11430000"/>
              <a:gd name="connsiteX106" fmla="*/ 1723091 w 11277600"/>
              <a:gd name="connsiteY106" fmla="*/ 4767469 h 11430000"/>
              <a:gd name="connsiteX107" fmla="*/ 1729480 w 11277600"/>
              <a:gd name="connsiteY107" fmla="*/ 4770294 h 11430000"/>
              <a:gd name="connsiteX108" fmla="*/ 1734453 w 11277600"/>
              <a:gd name="connsiteY108" fmla="*/ 4772494 h 11430000"/>
              <a:gd name="connsiteX109" fmla="*/ 1732103 w 11277600"/>
              <a:gd name="connsiteY109" fmla="*/ 4763301 h 11430000"/>
              <a:gd name="connsiteX110" fmla="*/ 1964558 w 11277600"/>
              <a:gd name="connsiteY110" fmla="*/ 4431598 h 11430000"/>
              <a:gd name="connsiteX111" fmla="*/ 1959663 w 11277600"/>
              <a:gd name="connsiteY111" fmla="*/ 4434608 h 11430000"/>
              <a:gd name="connsiteX112" fmla="*/ 1955850 w 11277600"/>
              <a:gd name="connsiteY112" fmla="*/ 4436948 h 11430000"/>
              <a:gd name="connsiteX113" fmla="*/ 1959647 w 11277600"/>
              <a:gd name="connsiteY113" fmla="*/ 4451804 h 11430000"/>
              <a:gd name="connsiteX114" fmla="*/ 1963807 w 11277600"/>
              <a:gd name="connsiteY114" fmla="*/ 4468070 h 11430000"/>
              <a:gd name="connsiteX115" fmla="*/ 8862372 w 11277600"/>
              <a:gd name="connsiteY115" fmla="*/ 3656983 h 11430000"/>
              <a:gd name="connsiteX116" fmla="*/ 8863479 w 11277600"/>
              <a:gd name="connsiteY116" fmla="*/ 3658200 h 11430000"/>
              <a:gd name="connsiteX117" fmla="*/ 8881206 w 11277600"/>
              <a:gd name="connsiteY117" fmla="*/ 3677678 h 11430000"/>
              <a:gd name="connsiteX118" fmla="*/ 8862372 w 11277600"/>
              <a:gd name="connsiteY118" fmla="*/ 3656983 h 11430000"/>
              <a:gd name="connsiteX119" fmla="*/ 8037923 w 11277600"/>
              <a:gd name="connsiteY119" fmla="*/ 0 h 11430000"/>
              <a:gd name="connsiteX120" fmla="*/ 8100953 w 11277600"/>
              <a:gd name="connsiteY120" fmla="*/ 69258 h 11430000"/>
              <a:gd name="connsiteX121" fmla="*/ 8061780 w 11277600"/>
              <a:gd name="connsiteY121" fmla="*/ 93316 h 11430000"/>
              <a:gd name="connsiteX122" fmla="*/ 8073711 w 11277600"/>
              <a:gd name="connsiteY122" fmla="*/ 139972 h 11430000"/>
              <a:gd name="connsiteX123" fmla="*/ 8097569 w 11277600"/>
              <a:gd name="connsiteY123" fmla="*/ 233290 h 11430000"/>
              <a:gd name="connsiteX124" fmla="*/ 8058397 w 11277600"/>
              <a:gd name="connsiteY124" fmla="*/ 257346 h 11430000"/>
              <a:gd name="connsiteX125" fmla="*/ 8043083 w 11277600"/>
              <a:gd name="connsiteY125" fmla="*/ 374718 h 11430000"/>
              <a:gd name="connsiteX126" fmla="*/ 8106115 w 11277600"/>
              <a:gd name="connsiteY126" fmla="*/ 443978 h 11430000"/>
              <a:gd name="connsiteX127" fmla="*/ 8129973 w 11277600"/>
              <a:gd name="connsiteY127" fmla="*/ 537292 h 11430000"/>
              <a:gd name="connsiteX128" fmla="*/ 8169145 w 11277600"/>
              <a:gd name="connsiteY128" fmla="*/ 513236 h 11430000"/>
              <a:gd name="connsiteX129" fmla="*/ 8208319 w 11277600"/>
              <a:gd name="connsiteY129" fmla="*/ 489178 h 11430000"/>
              <a:gd name="connsiteX130" fmla="*/ 8220247 w 11277600"/>
              <a:gd name="connsiteY130" fmla="*/ 535836 h 11430000"/>
              <a:gd name="connsiteX131" fmla="*/ 8271351 w 11277600"/>
              <a:gd name="connsiteY131" fmla="*/ 558436 h 11430000"/>
              <a:gd name="connsiteX132" fmla="*/ 8307138 w 11277600"/>
              <a:gd name="connsiteY132" fmla="*/ 698410 h 11430000"/>
              <a:gd name="connsiteX133" fmla="*/ 8319068 w 11277600"/>
              <a:gd name="connsiteY133" fmla="*/ 745068 h 11430000"/>
              <a:gd name="connsiteX134" fmla="*/ 8291825 w 11277600"/>
              <a:gd name="connsiteY134" fmla="*/ 815780 h 11430000"/>
              <a:gd name="connsiteX135" fmla="*/ 8366785 w 11277600"/>
              <a:gd name="connsiteY135" fmla="*/ 931700 h 11430000"/>
              <a:gd name="connsiteX136" fmla="*/ 8378715 w 11277600"/>
              <a:gd name="connsiteY136" fmla="*/ 978358 h 11430000"/>
              <a:gd name="connsiteX137" fmla="*/ 8394029 w 11277600"/>
              <a:gd name="connsiteY137" fmla="*/ 860984 h 11430000"/>
              <a:gd name="connsiteX138" fmla="*/ 8429818 w 11277600"/>
              <a:gd name="connsiteY138" fmla="*/ 1000958 h 11430000"/>
              <a:gd name="connsiteX139" fmla="*/ 8402573 w 11277600"/>
              <a:gd name="connsiteY139" fmla="*/ 1071672 h 11430000"/>
              <a:gd name="connsiteX140" fmla="*/ 8414503 w 11277600"/>
              <a:gd name="connsiteY140" fmla="*/ 1118330 h 11430000"/>
              <a:gd name="connsiteX141" fmla="*/ 8453676 w 11277600"/>
              <a:gd name="connsiteY141" fmla="*/ 1094272 h 11430000"/>
              <a:gd name="connsiteX142" fmla="*/ 8465605 w 11277600"/>
              <a:gd name="connsiteY142" fmla="*/ 1140930 h 11430000"/>
              <a:gd name="connsiteX143" fmla="*/ 8426432 w 11277600"/>
              <a:gd name="connsiteY143" fmla="*/ 1164986 h 11430000"/>
              <a:gd name="connsiteX144" fmla="*/ 8477535 w 11277600"/>
              <a:gd name="connsiteY144" fmla="*/ 1187588 h 11430000"/>
              <a:gd name="connsiteX145" fmla="*/ 8489464 w 11277600"/>
              <a:gd name="connsiteY145" fmla="*/ 1234246 h 11430000"/>
              <a:gd name="connsiteX146" fmla="*/ 8516707 w 11277600"/>
              <a:gd name="connsiteY146" fmla="*/ 1163530 h 11430000"/>
              <a:gd name="connsiteX147" fmla="*/ 8528636 w 11277600"/>
              <a:gd name="connsiteY147" fmla="*/ 1210190 h 11430000"/>
              <a:gd name="connsiteX148" fmla="*/ 8501394 w 11277600"/>
              <a:gd name="connsiteY148" fmla="*/ 1280904 h 11430000"/>
              <a:gd name="connsiteX149" fmla="*/ 8513323 w 11277600"/>
              <a:gd name="connsiteY149" fmla="*/ 1327562 h 11430000"/>
              <a:gd name="connsiteX150" fmla="*/ 8552496 w 11277600"/>
              <a:gd name="connsiteY150" fmla="*/ 1303504 h 11430000"/>
              <a:gd name="connsiteX151" fmla="*/ 8525252 w 11277600"/>
              <a:gd name="connsiteY151" fmla="*/ 1374218 h 11430000"/>
              <a:gd name="connsiteX152" fmla="*/ 8564425 w 11277600"/>
              <a:gd name="connsiteY152" fmla="*/ 1350164 h 11430000"/>
              <a:gd name="connsiteX153" fmla="*/ 8584556 w 11277600"/>
              <a:gd name="connsiteY153" fmla="*/ 1428898 h 11430000"/>
              <a:gd name="connsiteX154" fmla="*/ 8600212 w 11277600"/>
              <a:gd name="connsiteY154" fmla="*/ 1490134 h 11430000"/>
              <a:gd name="connsiteX155" fmla="*/ 8561041 w 11277600"/>
              <a:gd name="connsiteY155" fmla="*/ 1514190 h 11430000"/>
              <a:gd name="connsiteX156" fmla="*/ 8572970 w 11277600"/>
              <a:gd name="connsiteY156" fmla="*/ 1560848 h 11430000"/>
              <a:gd name="connsiteX157" fmla="*/ 8584899 w 11277600"/>
              <a:gd name="connsiteY157" fmla="*/ 1607508 h 11430000"/>
              <a:gd name="connsiteX158" fmla="*/ 8608759 w 11277600"/>
              <a:gd name="connsiteY158" fmla="*/ 1700826 h 11430000"/>
              <a:gd name="connsiteX159" fmla="*/ 8687102 w 11277600"/>
              <a:gd name="connsiteY159" fmla="*/ 1652710 h 11430000"/>
              <a:gd name="connsiteX160" fmla="*/ 8714345 w 11277600"/>
              <a:gd name="connsiteY160" fmla="*/ 1581996 h 11430000"/>
              <a:gd name="connsiteX161" fmla="*/ 8726273 w 11277600"/>
              <a:gd name="connsiteY161" fmla="*/ 1628656 h 11430000"/>
              <a:gd name="connsiteX162" fmla="*/ 8738202 w 11277600"/>
              <a:gd name="connsiteY162" fmla="*/ 1675310 h 11430000"/>
              <a:gd name="connsiteX163" fmla="*/ 8777376 w 11277600"/>
              <a:gd name="connsiteY163" fmla="*/ 1651252 h 11430000"/>
              <a:gd name="connsiteX164" fmla="*/ 8840408 w 11277600"/>
              <a:gd name="connsiteY164" fmla="*/ 1720512 h 11430000"/>
              <a:gd name="connsiteX165" fmla="*/ 8930684 w 11277600"/>
              <a:gd name="connsiteY165" fmla="*/ 1719054 h 11430000"/>
              <a:gd name="connsiteX166" fmla="*/ 8906825 w 11277600"/>
              <a:gd name="connsiteY166" fmla="*/ 1625742 h 11430000"/>
              <a:gd name="connsiteX167" fmla="*/ 8981786 w 11277600"/>
              <a:gd name="connsiteY167" fmla="*/ 1741656 h 11430000"/>
              <a:gd name="connsiteX168" fmla="*/ 8993714 w 11277600"/>
              <a:gd name="connsiteY168" fmla="*/ 1788314 h 11430000"/>
              <a:gd name="connsiteX169" fmla="*/ 8966472 w 11277600"/>
              <a:gd name="connsiteY169" fmla="*/ 1859028 h 11430000"/>
              <a:gd name="connsiteX170" fmla="*/ 9029504 w 11277600"/>
              <a:gd name="connsiteY170" fmla="*/ 1928288 h 11430000"/>
              <a:gd name="connsiteX171" fmla="*/ 9053362 w 11277600"/>
              <a:gd name="connsiteY171" fmla="*/ 2021604 h 11430000"/>
              <a:gd name="connsiteX172" fmla="*/ 9065291 w 11277600"/>
              <a:gd name="connsiteY172" fmla="*/ 2068260 h 11430000"/>
              <a:gd name="connsiteX173" fmla="*/ 9104465 w 11277600"/>
              <a:gd name="connsiteY173" fmla="*/ 2044203 h 11430000"/>
              <a:gd name="connsiteX174" fmla="*/ 9152184 w 11277600"/>
              <a:gd name="connsiteY174" fmla="*/ 2230836 h 11430000"/>
              <a:gd name="connsiteX175" fmla="*/ 9203284 w 11277600"/>
              <a:gd name="connsiteY175" fmla="*/ 2253438 h 11430000"/>
              <a:gd name="connsiteX176" fmla="*/ 9215212 w 11277600"/>
              <a:gd name="connsiteY176" fmla="*/ 2300094 h 11430000"/>
              <a:gd name="connsiteX177" fmla="*/ 9227141 w 11277600"/>
              <a:gd name="connsiteY177" fmla="*/ 2346752 h 11430000"/>
              <a:gd name="connsiteX178" fmla="*/ 9254385 w 11277600"/>
              <a:gd name="connsiteY178" fmla="*/ 2276036 h 11430000"/>
              <a:gd name="connsiteX179" fmla="*/ 9278244 w 11277600"/>
              <a:gd name="connsiteY179" fmla="*/ 2369352 h 11430000"/>
              <a:gd name="connsiteX180" fmla="*/ 9266751 w 11277600"/>
              <a:gd name="connsiteY180" fmla="*/ 2399186 h 11430000"/>
              <a:gd name="connsiteX181" fmla="*/ 9256802 w 11277600"/>
              <a:gd name="connsiteY181" fmla="*/ 2425006 h 11430000"/>
              <a:gd name="connsiteX182" fmla="*/ 9252916 w 11277600"/>
              <a:gd name="connsiteY182" fmla="*/ 2425396 h 11430000"/>
              <a:gd name="connsiteX183" fmla="*/ 9251757 w 11277600"/>
              <a:gd name="connsiteY183" fmla="*/ 2438104 h 11430000"/>
              <a:gd name="connsiteX184" fmla="*/ 9251000 w 11277600"/>
              <a:gd name="connsiteY184" fmla="*/ 2440066 h 11430000"/>
              <a:gd name="connsiteX185" fmla="*/ 9251612 w 11277600"/>
              <a:gd name="connsiteY185" fmla="*/ 2439690 h 11430000"/>
              <a:gd name="connsiteX186" fmla="*/ 9262930 w 11277600"/>
              <a:gd name="connsiteY186" fmla="*/ 2486724 h 11430000"/>
              <a:gd name="connsiteX187" fmla="*/ 9274859 w 11277600"/>
              <a:gd name="connsiteY187" fmla="*/ 2533383 h 11430000"/>
              <a:gd name="connsiteX188" fmla="*/ 9223759 w 11277600"/>
              <a:gd name="connsiteY188" fmla="*/ 2510782 h 11430000"/>
              <a:gd name="connsiteX189" fmla="*/ 9211829 w 11277600"/>
              <a:gd name="connsiteY189" fmla="*/ 2464122 h 11430000"/>
              <a:gd name="connsiteX190" fmla="*/ 9172656 w 11277600"/>
              <a:gd name="connsiteY190" fmla="*/ 2488178 h 11430000"/>
              <a:gd name="connsiteX191" fmla="*/ 9184585 w 11277600"/>
              <a:gd name="connsiteY191" fmla="*/ 2534838 h 11430000"/>
              <a:gd name="connsiteX192" fmla="*/ 9196515 w 11277600"/>
              <a:gd name="connsiteY192" fmla="*/ 2581498 h 11430000"/>
              <a:gd name="connsiteX193" fmla="*/ 9247617 w 11277600"/>
              <a:gd name="connsiteY193" fmla="*/ 2604096 h 11430000"/>
              <a:gd name="connsiteX194" fmla="*/ 9220375 w 11277600"/>
              <a:gd name="connsiteY194" fmla="*/ 2674814 h 11430000"/>
              <a:gd name="connsiteX195" fmla="*/ 9205060 w 11277600"/>
              <a:gd name="connsiteY195" fmla="*/ 2792184 h 11430000"/>
              <a:gd name="connsiteX196" fmla="*/ 9153958 w 11277600"/>
              <a:gd name="connsiteY196" fmla="*/ 2769584 h 11430000"/>
              <a:gd name="connsiteX197" fmla="*/ 9130099 w 11277600"/>
              <a:gd name="connsiteY197" fmla="*/ 2676268 h 11430000"/>
              <a:gd name="connsiteX198" fmla="*/ 9102855 w 11277600"/>
              <a:gd name="connsiteY198" fmla="*/ 2746982 h 11430000"/>
              <a:gd name="connsiteX199" fmla="*/ 9090926 w 11277600"/>
              <a:gd name="connsiteY199" fmla="*/ 2700326 h 11430000"/>
              <a:gd name="connsiteX200" fmla="*/ 9063683 w 11277600"/>
              <a:gd name="connsiteY200" fmla="*/ 2771040 h 11430000"/>
              <a:gd name="connsiteX201" fmla="*/ 9075612 w 11277600"/>
              <a:gd name="connsiteY201" fmla="*/ 2817696 h 11430000"/>
              <a:gd name="connsiteX202" fmla="*/ 9024509 w 11277600"/>
              <a:gd name="connsiteY202" fmla="*/ 2795099 h 11430000"/>
              <a:gd name="connsiteX203" fmla="*/ 9012580 w 11277600"/>
              <a:gd name="connsiteY203" fmla="*/ 2748438 h 11430000"/>
              <a:gd name="connsiteX204" fmla="*/ 9000651 w 11277600"/>
              <a:gd name="connsiteY204" fmla="*/ 2701782 h 11430000"/>
              <a:gd name="connsiteX205" fmla="*/ 8949548 w 11277600"/>
              <a:gd name="connsiteY205" fmla="*/ 2679178 h 11430000"/>
              <a:gd name="connsiteX206" fmla="*/ 8925690 w 11277600"/>
              <a:gd name="connsiteY206" fmla="*/ 2585864 h 11430000"/>
              <a:gd name="connsiteX207" fmla="*/ 8874589 w 11277600"/>
              <a:gd name="connsiteY207" fmla="*/ 2563264 h 11430000"/>
              <a:gd name="connsiteX208" fmla="*/ 8847347 w 11277600"/>
              <a:gd name="connsiteY208" fmla="*/ 2633977 h 11430000"/>
              <a:gd name="connsiteX209" fmla="*/ 8859276 w 11277600"/>
              <a:gd name="connsiteY209" fmla="*/ 2680634 h 11430000"/>
              <a:gd name="connsiteX210" fmla="*/ 8820102 w 11277600"/>
              <a:gd name="connsiteY210" fmla="*/ 2704693 h 11430000"/>
              <a:gd name="connsiteX211" fmla="*/ 8832033 w 11277600"/>
              <a:gd name="connsiteY211" fmla="*/ 2751350 h 11430000"/>
              <a:gd name="connsiteX212" fmla="*/ 8883135 w 11277600"/>
              <a:gd name="connsiteY212" fmla="*/ 2773952 h 11430000"/>
              <a:gd name="connsiteX213" fmla="*/ 8958097 w 11277600"/>
              <a:gd name="connsiteY213" fmla="*/ 2889866 h 11430000"/>
              <a:gd name="connsiteX214" fmla="*/ 9021126 w 11277600"/>
              <a:gd name="connsiteY214" fmla="*/ 2959126 h 11430000"/>
              <a:gd name="connsiteX215" fmla="*/ 8970024 w 11277600"/>
              <a:gd name="connsiteY215" fmla="*/ 2936526 h 11430000"/>
              <a:gd name="connsiteX216" fmla="*/ 8930852 w 11277600"/>
              <a:gd name="connsiteY216" fmla="*/ 2960582 h 11430000"/>
              <a:gd name="connsiteX217" fmla="*/ 8954712 w 11277600"/>
              <a:gd name="connsiteY217" fmla="*/ 3053896 h 11430000"/>
              <a:gd name="connsiteX218" fmla="*/ 8957880 w 11277600"/>
              <a:gd name="connsiteY218" fmla="*/ 3066290 h 11430000"/>
              <a:gd name="connsiteX219" fmla="*/ 8978570 w 11277600"/>
              <a:gd name="connsiteY219" fmla="*/ 3147214 h 11430000"/>
              <a:gd name="connsiteX220" fmla="*/ 8951327 w 11277600"/>
              <a:gd name="connsiteY220" fmla="*/ 3217930 h 11430000"/>
              <a:gd name="connsiteX221" fmla="*/ 8924084 w 11277600"/>
              <a:gd name="connsiteY221" fmla="*/ 3288640 h 11430000"/>
              <a:gd name="connsiteX222" fmla="*/ 8900225 w 11277600"/>
              <a:gd name="connsiteY222" fmla="*/ 3195326 h 11430000"/>
              <a:gd name="connsiteX223" fmla="*/ 8861052 w 11277600"/>
              <a:gd name="connsiteY223" fmla="*/ 3219382 h 11430000"/>
              <a:gd name="connsiteX224" fmla="*/ 8821878 w 11277600"/>
              <a:gd name="connsiteY224" fmla="*/ 3243441 h 11430000"/>
              <a:gd name="connsiteX225" fmla="*/ 8770777 w 11277600"/>
              <a:gd name="connsiteY225" fmla="*/ 3220838 h 11430000"/>
              <a:gd name="connsiteX226" fmla="*/ 8719674 w 11277600"/>
              <a:gd name="connsiteY226" fmla="*/ 3198240 h 11430000"/>
              <a:gd name="connsiteX227" fmla="*/ 8746918 w 11277600"/>
              <a:gd name="connsiteY227" fmla="*/ 3127524 h 11430000"/>
              <a:gd name="connsiteX228" fmla="*/ 8683886 w 11277600"/>
              <a:gd name="connsiteY228" fmla="*/ 3058266 h 11430000"/>
              <a:gd name="connsiteX229" fmla="*/ 8707745 w 11277600"/>
              <a:gd name="connsiteY229" fmla="*/ 3151580 h 11430000"/>
              <a:gd name="connsiteX230" fmla="*/ 8656643 w 11277600"/>
              <a:gd name="connsiteY230" fmla="*/ 3128980 h 11430000"/>
              <a:gd name="connsiteX231" fmla="*/ 8668572 w 11277600"/>
              <a:gd name="connsiteY231" fmla="*/ 3175638 h 11430000"/>
              <a:gd name="connsiteX232" fmla="*/ 8707745 w 11277600"/>
              <a:gd name="connsiteY232" fmla="*/ 3151580 h 11430000"/>
              <a:gd name="connsiteX233" fmla="*/ 8719674 w 11277600"/>
              <a:gd name="connsiteY233" fmla="*/ 3198240 h 11430000"/>
              <a:gd name="connsiteX234" fmla="*/ 8680503 w 11277600"/>
              <a:gd name="connsiteY234" fmla="*/ 3222294 h 11430000"/>
              <a:gd name="connsiteX235" fmla="*/ 8704361 w 11277600"/>
              <a:gd name="connsiteY235" fmla="*/ 3315612 h 11430000"/>
              <a:gd name="connsiteX236" fmla="*/ 8665187 w 11277600"/>
              <a:gd name="connsiteY236" fmla="*/ 3339670 h 11430000"/>
              <a:gd name="connsiteX237" fmla="*/ 8626014 w 11277600"/>
              <a:gd name="connsiteY237" fmla="*/ 3363726 h 11430000"/>
              <a:gd name="connsiteX238" fmla="*/ 8689046 w 11277600"/>
              <a:gd name="connsiteY238" fmla="*/ 3432983 h 11430000"/>
              <a:gd name="connsiteX239" fmla="*/ 8752078 w 11277600"/>
              <a:gd name="connsiteY239" fmla="*/ 3502242 h 11430000"/>
              <a:gd name="connsiteX240" fmla="*/ 8803180 w 11277600"/>
              <a:gd name="connsiteY240" fmla="*/ 3524844 h 11430000"/>
              <a:gd name="connsiteX241" fmla="*/ 8815109 w 11277600"/>
              <a:gd name="connsiteY241" fmla="*/ 3571500 h 11430000"/>
              <a:gd name="connsiteX242" fmla="*/ 8866212 w 11277600"/>
              <a:gd name="connsiteY242" fmla="*/ 3594102 h 11430000"/>
              <a:gd name="connsiteX243" fmla="*/ 8890070 w 11277600"/>
              <a:gd name="connsiteY243" fmla="*/ 3687418 h 11430000"/>
              <a:gd name="connsiteX244" fmla="*/ 8941172 w 11277600"/>
              <a:gd name="connsiteY244" fmla="*/ 3710018 h 11430000"/>
              <a:gd name="connsiteX245" fmla="*/ 8913930 w 11277600"/>
              <a:gd name="connsiteY245" fmla="*/ 3780732 h 11430000"/>
              <a:gd name="connsiteX246" fmla="*/ 8965032 w 11277600"/>
              <a:gd name="connsiteY246" fmla="*/ 3803334 h 11430000"/>
              <a:gd name="connsiteX247" fmla="*/ 8988890 w 11277600"/>
              <a:gd name="connsiteY247" fmla="*/ 3896650 h 11430000"/>
              <a:gd name="connsiteX248" fmla="*/ 9154126 w 11277600"/>
              <a:gd name="connsiteY248" fmla="*/ 4011111 h 11430000"/>
              <a:gd name="connsiteX249" fmla="*/ 9181370 w 11277600"/>
              <a:gd name="connsiteY249" fmla="*/ 3940395 h 11430000"/>
              <a:gd name="connsiteX250" fmla="*/ 9193300 w 11277600"/>
              <a:gd name="connsiteY250" fmla="*/ 3987052 h 11430000"/>
              <a:gd name="connsiteX251" fmla="*/ 9205229 w 11277600"/>
              <a:gd name="connsiteY251" fmla="*/ 4033710 h 11430000"/>
              <a:gd name="connsiteX252" fmla="*/ 9166055 w 11277600"/>
              <a:gd name="connsiteY252" fmla="*/ 4057766 h 11430000"/>
              <a:gd name="connsiteX253" fmla="*/ 9126883 w 11277600"/>
              <a:gd name="connsiteY253" fmla="*/ 4081822 h 11430000"/>
              <a:gd name="connsiteX254" fmla="*/ 9217159 w 11277600"/>
              <a:gd name="connsiteY254" fmla="*/ 4080369 h 11430000"/>
              <a:gd name="connsiteX255" fmla="*/ 9189915 w 11277600"/>
              <a:gd name="connsiteY255" fmla="*/ 4151082 h 11430000"/>
              <a:gd name="connsiteX256" fmla="*/ 9241017 w 11277600"/>
              <a:gd name="connsiteY256" fmla="*/ 4173684 h 11430000"/>
              <a:gd name="connsiteX257" fmla="*/ 9252946 w 11277600"/>
              <a:gd name="connsiteY257" fmla="*/ 4220340 h 11430000"/>
              <a:gd name="connsiteX258" fmla="*/ 9264876 w 11277600"/>
              <a:gd name="connsiteY258" fmla="*/ 4266996 h 11430000"/>
              <a:gd name="connsiteX259" fmla="*/ 9315977 w 11277600"/>
              <a:gd name="connsiteY259" fmla="*/ 4289598 h 11430000"/>
              <a:gd name="connsiteX260" fmla="*/ 9339837 w 11277600"/>
              <a:gd name="connsiteY260" fmla="*/ 4382916 h 11430000"/>
              <a:gd name="connsiteX261" fmla="*/ 9390937 w 11277600"/>
              <a:gd name="connsiteY261" fmla="*/ 4405515 h 11430000"/>
              <a:gd name="connsiteX262" fmla="*/ 9430110 w 11277600"/>
              <a:gd name="connsiteY262" fmla="*/ 4381460 h 11430000"/>
              <a:gd name="connsiteX263" fmla="*/ 9402866 w 11277600"/>
              <a:gd name="connsiteY263" fmla="*/ 4452174 h 11430000"/>
              <a:gd name="connsiteX264" fmla="*/ 9453969 w 11277600"/>
              <a:gd name="connsiteY264" fmla="*/ 4474774 h 11430000"/>
              <a:gd name="connsiteX265" fmla="*/ 9505070 w 11277600"/>
              <a:gd name="connsiteY265" fmla="*/ 4497375 h 11430000"/>
              <a:gd name="connsiteX266" fmla="*/ 9517001 w 11277600"/>
              <a:gd name="connsiteY266" fmla="*/ 4544032 h 11430000"/>
              <a:gd name="connsiteX267" fmla="*/ 9528930 w 11277600"/>
              <a:gd name="connsiteY267" fmla="*/ 4590692 h 11430000"/>
              <a:gd name="connsiteX268" fmla="*/ 9580030 w 11277600"/>
              <a:gd name="connsiteY268" fmla="*/ 4613290 h 11430000"/>
              <a:gd name="connsiteX269" fmla="*/ 9603891 w 11277600"/>
              <a:gd name="connsiteY269" fmla="*/ 4706608 h 11430000"/>
              <a:gd name="connsiteX270" fmla="*/ 9631135 w 11277600"/>
              <a:gd name="connsiteY270" fmla="*/ 4635892 h 11430000"/>
              <a:gd name="connsiteX271" fmla="*/ 9643064 w 11277600"/>
              <a:gd name="connsiteY271" fmla="*/ 4682550 h 11430000"/>
              <a:gd name="connsiteX272" fmla="*/ 9682238 w 11277600"/>
              <a:gd name="connsiteY272" fmla="*/ 4658494 h 11430000"/>
              <a:gd name="connsiteX273" fmla="*/ 9654993 w 11277600"/>
              <a:gd name="connsiteY273" fmla="*/ 4729208 h 11430000"/>
              <a:gd name="connsiteX274" fmla="*/ 9706095 w 11277600"/>
              <a:gd name="connsiteY274" fmla="*/ 4751806 h 11430000"/>
              <a:gd name="connsiteX275" fmla="*/ 9718025 w 11277600"/>
              <a:gd name="connsiteY275" fmla="*/ 4798466 h 11430000"/>
              <a:gd name="connsiteX276" fmla="*/ 9729955 w 11277600"/>
              <a:gd name="connsiteY276" fmla="*/ 4845123 h 11430000"/>
              <a:gd name="connsiteX277" fmla="*/ 9741884 w 11277600"/>
              <a:gd name="connsiteY277" fmla="*/ 4891780 h 11430000"/>
              <a:gd name="connsiteX278" fmla="*/ 9753814 w 11277600"/>
              <a:gd name="connsiteY278" fmla="*/ 4938436 h 11430000"/>
              <a:gd name="connsiteX279" fmla="*/ 9792986 w 11277600"/>
              <a:gd name="connsiteY279" fmla="*/ 4914382 h 11430000"/>
              <a:gd name="connsiteX280" fmla="*/ 9816845 w 11277600"/>
              <a:gd name="connsiteY280" fmla="*/ 5007698 h 11430000"/>
              <a:gd name="connsiteX281" fmla="*/ 9867946 w 11277600"/>
              <a:gd name="connsiteY281" fmla="*/ 5030296 h 11430000"/>
              <a:gd name="connsiteX282" fmla="*/ 9879877 w 11277600"/>
              <a:gd name="connsiteY282" fmla="*/ 5076956 h 11430000"/>
              <a:gd name="connsiteX283" fmla="*/ 9919048 w 11277600"/>
              <a:gd name="connsiteY283" fmla="*/ 5052898 h 11430000"/>
              <a:gd name="connsiteX284" fmla="*/ 9942906 w 11277600"/>
              <a:gd name="connsiteY284" fmla="*/ 5146216 h 11430000"/>
              <a:gd name="connsiteX285" fmla="*/ 9994009 w 11277600"/>
              <a:gd name="connsiteY285" fmla="*/ 5168812 h 11430000"/>
              <a:gd name="connsiteX286" fmla="*/ 10045111 w 11277600"/>
              <a:gd name="connsiteY286" fmla="*/ 5191416 h 11430000"/>
              <a:gd name="connsiteX287" fmla="*/ 10057039 w 11277600"/>
              <a:gd name="connsiteY287" fmla="*/ 5238072 h 11430000"/>
              <a:gd name="connsiteX288" fmla="*/ 10068968 w 11277600"/>
              <a:gd name="connsiteY288" fmla="*/ 5284734 h 11430000"/>
              <a:gd name="connsiteX289" fmla="*/ 10132000 w 11277600"/>
              <a:gd name="connsiteY289" fmla="*/ 5353990 h 11430000"/>
              <a:gd name="connsiteX290" fmla="*/ 10183104 w 11277600"/>
              <a:gd name="connsiteY290" fmla="*/ 5376590 h 11430000"/>
              <a:gd name="connsiteX291" fmla="*/ 10155860 w 11277600"/>
              <a:gd name="connsiteY291" fmla="*/ 5447305 h 11430000"/>
              <a:gd name="connsiteX292" fmla="*/ 10206963 w 11277600"/>
              <a:gd name="connsiteY292" fmla="*/ 5469906 h 11430000"/>
              <a:gd name="connsiteX293" fmla="*/ 10258064 w 11277600"/>
              <a:gd name="connsiteY293" fmla="*/ 5492504 h 11430000"/>
              <a:gd name="connsiteX294" fmla="*/ 10269993 w 11277600"/>
              <a:gd name="connsiteY294" fmla="*/ 5539164 h 11430000"/>
              <a:gd name="connsiteX295" fmla="*/ 10321096 w 11277600"/>
              <a:gd name="connsiteY295" fmla="*/ 5561766 h 11430000"/>
              <a:gd name="connsiteX296" fmla="*/ 10372197 w 11277600"/>
              <a:gd name="connsiteY296" fmla="*/ 5584364 h 11430000"/>
              <a:gd name="connsiteX297" fmla="*/ 10344955 w 11277600"/>
              <a:gd name="connsiteY297" fmla="*/ 5655080 h 11430000"/>
              <a:gd name="connsiteX298" fmla="*/ 10396058 w 11277600"/>
              <a:gd name="connsiteY298" fmla="*/ 5677680 h 11430000"/>
              <a:gd name="connsiteX299" fmla="*/ 10435229 w 11277600"/>
              <a:gd name="connsiteY299" fmla="*/ 5653624 h 11430000"/>
              <a:gd name="connsiteX300" fmla="*/ 10411371 w 11277600"/>
              <a:gd name="connsiteY300" fmla="*/ 5560306 h 11430000"/>
              <a:gd name="connsiteX301" fmla="*/ 10399442 w 11277600"/>
              <a:gd name="connsiteY301" fmla="*/ 5513650 h 11430000"/>
              <a:gd name="connsiteX302" fmla="*/ 10387513 w 11277600"/>
              <a:gd name="connsiteY302" fmla="*/ 5466992 h 11430000"/>
              <a:gd name="connsiteX303" fmla="*/ 10438613 w 11277600"/>
              <a:gd name="connsiteY303" fmla="*/ 5489596 h 11430000"/>
              <a:gd name="connsiteX304" fmla="*/ 10525503 w 11277600"/>
              <a:gd name="connsiteY304" fmla="*/ 5652168 h 11430000"/>
              <a:gd name="connsiteX305" fmla="*/ 10526995 w 11277600"/>
              <a:gd name="connsiteY305" fmla="*/ 5658000 h 11430000"/>
              <a:gd name="connsiteX306" fmla="*/ 10535940 w 11277600"/>
              <a:gd name="connsiteY306" fmla="*/ 5692992 h 11430000"/>
              <a:gd name="connsiteX307" fmla="*/ 10537432 w 11277600"/>
              <a:gd name="connsiteY307" fmla="*/ 5698827 h 11430000"/>
              <a:gd name="connsiteX308" fmla="*/ 10549363 w 11277600"/>
              <a:gd name="connsiteY308" fmla="*/ 5745484 h 11430000"/>
              <a:gd name="connsiteX309" fmla="*/ 10561290 w 11277600"/>
              <a:gd name="connsiteY309" fmla="*/ 5792142 h 11430000"/>
              <a:gd name="connsiteX310" fmla="*/ 10534049 w 11277600"/>
              <a:gd name="connsiteY310" fmla="*/ 5862856 h 11430000"/>
              <a:gd name="connsiteX311" fmla="*/ 10522118 w 11277600"/>
              <a:gd name="connsiteY311" fmla="*/ 5816202 h 11430000"/>
              <a:gd name="connsiteX312" fmla="*/ 10494878 w 11277600"/>
              <a:gd name="connsiteY312" fmla="*/ 5886912 h 11430000"/>
              <a:gd name="connsiteX313" fmla="*/ 10431846 w 11277600"/>
              <a:gd name="connsiteY313" fmla="*/ 5817654 h 11430000"/>
              <a:gd name="connsiteX314" fmla="*/ 10392672 w 11277600"/>
              <a:gd name="connsiteY314" fmla="*/ 5841710 h 11430000"/>
              <a:gd name="connsiteX315" fmla="*/ 10404601 w 11277600"/>
              <a:gd name="connsiteY315" fmla="*/ 5888368 h 11430000"/>
              <a:gd name="connsiteX316" fmla="*/ 10455705 w 11277600"/>
              <a:gd name="connsiteY316" fmla="*/ 5910968 h 11430000"/>
              <a:gd name="connsiteX317" fmla="*/ 10488108 w 11277600"/>
              <a:gd name="connsiteY317" fmla="*/ 6214972 h 11430000"/>
              <a:gd name="connsiteX318" fmla="*/ 10539210 w 11277600"/>
              <a:gd name="connsiteY318" fmla="*/ 6237576 h 11430000"/>
              <a:gd name="connsiteX319" fmla="*/ 10500037 w 11277600"/>
              <a:gd name="connsiteY319" fmla="*/ 6261630 h 11430000"/>
              <a:gd name="connsiteX320" fmla="*/ 10460863 w 11277600"/>
              <a:gd name="connsiteY320" fmla="*/ 6285690 h 11430000"/>
              <a:gd name="connsiteX321" fmla="*/ 10448934 w 11277600"/>
              <a:gd name="connsiteY321" fmla="*/ 6239030 h 11430000"/>
              <a:gd name="connsiteX322" fmla="*/ 10413147 w 11277600"/>
              <a:gd name="connsiteY322" fmla="*/ 6099056 h 11430000"/>
              <a:gd name="connsiteX323" fmla="*/ 10362044 w 11277600"/>
              <a:gd name="connsiteY323" fmla="*/ 6076454 h 11430000"/>
              <a:gd name="connsiteX324" fmla="*/ 10350115 w 11277600"/>
              <a:gd name="connsiteY324" fmla="*/ 6029798 h 11430000"/>
              <a:gd name="connsiteX325" fmla="*/ 10322872 w 11277600"/>
              <a:gd name="connsiteY325" fmla="*/ 6100512 h 11430000"/>
              <a:gd name="connsiteX326" fmla="*/ 10334801 w 11277600"/>
              <a:gd name="connsiteY326" fmla="*/ 6147170 h 11430000"/>
              <a:gd name="connsiteX327" fmla="*/ 10385903 w 11277600"/>
              <a:gd name="connsiteY327" fmla="*/ 6169772 h 11430000"/>
              <a:gd name="connsiteX328" fmla="*/ 10409763 w 11277600"/>
              <a:gd name="connsiteY328" fmla="*/ 6263086 h 11430000"/>
              <a:gd name="connsiteX329" fmla="*/ 10460863 w 11277600"/>
              <a:gd name="connsiteY329" fmla="*/ 6285690 h 11430000"/>
              <a:gd name="connsiteX330" fmla="*/ 10382519 w 11277600"/>
              <a:gd name="connsiteY330" fmla="*/ 6333802 h 11430000"/>
              <a:gd name="connsiteX331" fmla="*/ 10358659 w 11277600"/>
              <a:gd name="connsiteY331" fmla="*/ 6240486 h 11430000"/>
              <a:gd name="connsiteX332" fmla="*/ 10307558 w 11277600"/>
              <a:gd name="connsiteY332" fmla="*/ 6217888 h 11430000"/>
              <a:gd name="connsiteX333" fmla="*/ 10259407 w 11277600"/>
              <a:gd name="connsiteY333" fmla="*/ 6179132 h 11430000"/>
              <a:gd name="connsiteX334" fmla="*/ 10219105 w 11277600"/>
              <a:gd name="connsiteY334" fmla="*/ 6146692 h 11430000"/>
              <a:gd name="connsiteX335" fmla="*/ 10217645 w 11277600"/>
              <a:gd name="connsiteY335" fmla="*/ 6143204 h 11430000"/>
              <a:gd name="connsiteX336" fmla="*/ 10193423 w 11277600"/>
              <a:gd name="connsiteY336" fmla="*/ 6126026 h 11430000"/>
              <a:gd name="connsiteX337" fmla="*/ 10219105 w 11277600"/>
              <a:gd name="connsiteY337" fmla="*/ 6146692 h 11430000"/>
              <a:gd name="connsiteX338" fmla="*/ 10224940 w 11277600"/>
              <a:gd name="connsiteY338" fmla="*/ 6160654 h 11430000"/>
              <a:gd name="connsiteX339" fmla="*/ 10256455 w 11277600"/>
              <a:gd name="connsiteY339" fmla="*/ 6195284 h 11430000"/>
              <a:gd name="connsiteX340" fmla="*/ 10280314 w 11277600"/>
              <a:gd name="connsiteY340" fmla="*/ 6288598 h 11430000"/>
              <a:gd name="connsiteX341" fmla="*/ 10343345 w 11277600"/>
              <a:gd name="connsiteY341" fmla="*/ 6357860 h 11430000"/>
              <a:gd name="connsiteX342" fmla="*/ 10355274 w 11277600"/>
              <a:gd name="connsiteY342" fmla="*/ 6404516 h 11430000"/>
              <a:gd name="connsiteX343" fmla="*/ 10316103 w 11277600"/>
              <a:gd name="connsiteY343" fmla="*/ 6428572 h 11430000"/>
              <a:gd name="connsiteX344" fmla="*/ 10379135 w 11277600"/>
              <a:gd name="connsiteY344" fmla="*/ 6497832 h 11430000"/>
              <a:gd name="connsiteX345" fmla="*/ 10351890 w 11277600"/>
              <a:gd name="connsiteY345" fmla="*/ 6568548 h 11430000"/>
              <a:gd name="connsiteX346" fmla="*/ 10300788 w 11277600"/>
              <a:gd name="connsiteY346" fmla="*/ 6545946 h 11430000"/>
              <a:gd name="connsiteX347" fmla="*/ 10288859 w 11277600"/>
              <a:gd name="connsiteY347" fmla="*/ 6499290 h 11430000"/>
              <a:gd name="connsiteX348" fmla="*/ 10273546 w 11277600"/>
              <a:gd name="connsiteY348" fmla="*/ 6616660 h 11430000"/>
              <a:gd name="connsiteX349" fmla="*/ 10210515 w 11277600"/>
              <a:gd name="connsiteY349" fmla="*/ 6547400 h 11430000"/>
              <a:gd name="connsiteX350" fmla="*/ 10159412 w 11277600"/>
              <a:gd name="connsiteY350" fmla="*/ 6524798 h 11430000"/>
              <a:gd name="connsiteX351" fmla="*/ 10171343 w 11277600"/>
              <a:gd name="connsiteY351" fmla="*/ 6571458 h 11430000"/>
              <a:gd name="connsiteX352" fmla="*/ 10120239 w 11277600"/>
              <a:gd name="connsiteY352" fmla="*/ 6548858 h 11430000"/>
              <a:gd name="connsiteX353" fmla="*/ 10081067 w 11277600"/>
              <a:gd name="connsiteY353" fmla="*/ 6572914 h 11430000"/>
              <a:gd name="connsiteX354" fmla="*/ 10156029 w 11277600"/>
              <a:gd name="connsiteY354" fmla="*/ 6688830 h 11430000"/>
              <a:gd name="connsiteX355" fmla="*/ 10128784 w 11277600"/>
              <a:gd name="connsiteY355" fmla="*/ 6759544 h 11430000"/>
              <a:gd name="connsiteX356" fmla="*/ 10116855 w 11277600"/>
              <a:gd name="connsiteY356" fmla="*/ 6712890 h 11430000"/>
              <a:gd name="connsiteX357" fmla="*/ 10077683 w 11277600"/>
              <a:gd name="connsiteY357" fmla="*/ 6736944 h 11430000"/>
              <a:gd name="connsiteX358" fmla="*/ 10065754 w 11277600"/>
              <a:gd name="connsiteY358" fmla="*/ 6690286 h 11430000"/>
              <a:gd name="connsiteX359" fmla="*/ 10092996 w 11277600"/>
              <a:gd name="connsiteY359" fmla="*/ 6619572 h 11430000"/>
              <a:gd name="connsiteX360" fmla="*/ 10029966 w 11277600"/>
              <a:gd name="connsiteY360" fmla="*/ 6550316 h 11430000"/>
              <a:gd name="connsiteX361" fmla="*/ 10026983 w 11277600"/>
              <a:gd name="connsiteY361" fmla="*/ 6538650 h 11430000"/>
              <a:gd name="connsiteX362" fmla="*/ 10025492 w 11277600"/>
              <a:gd name="connsiteY362" fmla="*/ 6532818 h 11430000"/>
              <a:gd name="connsiteX363" fmla="*/ 10024932 w 11277600"/>
              <a:gd name="connsiteY363" fmla="*/ 6530630 h 11430000"/>
              <a:gd name="connsiteX364" fmla="*/ 10019898 w 11277600"/>
              <a:gd name="connsiteY364" fmla="*/ 6510946 h 11430000"/>
              <a:gd name="connsiteX365" fmla="*/ 10006107 w 11277600"/>
              <a:gd name="connsiteY365" fmla="*/ 6456996 h 11430000"/>
              <a:gd name="connsiteX366" fmla="*/ 9966933 w 11277600"/>
              <a:gd name="connsiteY366" fmla="*/ 6481056 h 11430000"/>
              <a:gd name="connsiteX367" fmla="*/ 9990793 w 11277600"/>
              <a:gd name="connsiteY367" fmla="*/ 6574372 h 11430000"/>
              <a:gd name="connsiteX368" fmla="*/ 9927761 w 11277600"/>
              <a:gd name="connsiteY368" fmla="*/ 6505110 h 11430000"/>
              <a:gd name="connsiteX369" fmla="*/ 9926269 w 11277600"/>
              <a:gd name="connsiteY369" fmla="*/ 6499280 h 11430000"/>
              <a:gd name="connsiteX370" fmla="*/ 9917324 w 11277600"/>
              <a:gd name="connsiteY370" fmla="*/ 6464288 h 11430000"/>
              <a:gd name="connsiteX371" fmla="*/ 9915832 w 11277600"/>
              <a:gd name="connsiteY371" fmla="*/ 6458452 h 11430000"/>
              <a:gd name="connsiteX372" fmla="*/ 9876659 w 11277600"/>
              <a:gd name="connsiteY372" fmla="*/ 6482510 h 11430000"/>
              <a:gd name="connsiteX373" fmla="*/ 9903901 w 11277600"/>
              <a:gd name="connsiteY373" fmla="*/ 6411796 h 11430000"/>
              <a:gd name="connsiteX374" fmla="*/ 9868115 w 11277600"/>
              <a:gd name="connsiteY374" fmla="*/ 6271824 h 11430000"/>
              <a:gd name="connsiteX375" fmla="*/ 9828942 w 11277600"/>
              <a:gd name="connsiteY375" fmla="*/ 6295880 h 11430000"/>
              <a:gd name="connsiteX376" fmla="*/ 9789771 w 11277600"/>
              <a:gd name="connsiteY376" fmla="*/ 6319936 h 11430000"/>
              <a:gd name="connsiteX377" fmla="*/ 9852800 w 11277600"/>
              <a:gd name="connsiteY377" fmla="*/ 6389194 h 11430000"/>
              <a:gd name="connsiteX378" fmla="*/ 9825558 w 11277600"/>
              <a:gd name="connsiteY378" fmla="*/ 6459908 h 11430000"/>
              <a:gd name="connsiteX379" fmla="*/ 9876659 w 11277600"/>
              <a:gd name="connsiteY379" fmla="*/ 6482510 h 11430000"/>
              <a:gd name="connsiteX380" fmla="*/ 9888589 w 11277600"/>
              <a:gd name="connsiteY380" fmla="*/ 6529166 h 11430000"/>
              <a:gd name="connsiteX381" fmla="*/ 9900519 w 11277600"/>
              <a:gd name="connsiteY381" fmla="*/ 6575826 h 11430000"/>
              <a:gd name="connsiteX382" fmla="*/ 9912448 w 11277600"/>
              <a:gd name="connsiteY382" fmla="*/ 6622484 h 11430000"/>
              <a:gd name="connsiteX383" fmla="*/ 9987409 w 11277600"/>
              <a:gd name="connsiteY383" fmla="*/ 6738400 h 11430000"/>
              <a:gd name="connsiteX384" fmla="*/ 10026580 w 11277600"/>
              <a:gd name="connsiteY384" fmla="*/ 6714344 h 11430000"/>
              <a:gd name="connsiteX385" fmla="*/ 10038509 w 11277600"/>
              <a:gd name="connsiteY385" fmla="*/ 6761002 h 11430000"/>
              <a:gd name="connsiteX386" fmla="*/ 10050438 w 11277600"/>
              <a:gd name="connsiteY386" fmla="*/ 6807658 h 11430000"/>
              <a:gd name="connsiteX387" fmla="*/ 10101541 w 11277600"/>
              <a:gd name="connsiteY387" fmla="*/ 6830260 h 11430000"/>
              <a:gd name="connsiteX388" fmla="*/ 10125399 w 11277600"/>
              <a:gd name="connsiteY388" fmla="*/ 6923576 h 11430000"/>
              <a:gd name="connsiteX389" fmla="*/ 10086226 w 11277600"/>
              <a:gd name="connsiteY389" fmla="*/ 6947632 h 11430000"/>
              <a:gd name="connsiteX390" fmla="*/ 10098158 w 11277600"/>
              <a:gd name="connsiteY390" fmla="*/ 6994292 h 11430000"/>
              <a:gd name="connsiteX391" fmla="*/ 10188431 w 11277600"/>
              <a:gd name="connsiteY391" fmla="*/ 6992834 h 11430000"/>
              <a:gd name="connsiteX392" fmla="*/ 10161189 w 11277600"/>
              <a:gd name="connsiteY392" fmla="*/ 7063548 h 11430000"/>
              <a:gd name="connsiteX393" fmla="*/ 10200360 w 11277600"/>
              <a:gd name="connsiteY393" fmla="*/ 7039492 h 11430000"/>
              <a:gd name="connsiteX394" fmla="*/ 10173119 w 11277600"/>
              <a:gd name="connsiteY394" fmla="*/ 7110206 h 11430000"/>
              <a:gd name="connsiteX395" fmla="*/ 10185048 w 11277600"/>
              <a:gd name="connsiteY395" fmla="*/ 7156864 h 11430000"/>
              <a:gd name="connsiteX396" fmla="*/ 10236149 w 11277600"/>
              <a:gd name="connsiteY396" fmla="*/ 7179466 h 11430000"/>
              <a:gd name="connsiteX397" fmla="*/ 10275323 w 11277600"/>
              <a:gd name="connsiteY397" fmla="*/ 7155408 h 11430000"/>
              <a:gd name="connsiteX398" fmla="*/ 10287252 w 11277600"/>
              <a:gd name="connsiteY398" fmla="*/ 7202064 h 11430000"/>
              <a:gd name="connsiteX399" fmla="*/ 10314496 w 11277600"/>
              <a:gd name="connsiteY399" fmla="*/ 7131352 h 11430000"/>
              <a:gd name="connsiteX400" fmla="*/ 10326424 w 11277600"/>
              <a:gd name="connsiteY400" fmla="*/ 7178006 h 11430000"/>
              <a:gd name="connsiteX401" fmla="*/ 10377527 w 11277600"/>
              <a:gd name="connsiteY401" fmla="*/ 7200610 h 11430000"/>
              <a:gd name="connsiteX402" fmla="*/ 10389456 w 11277600"/>
              <a:gd name="connsiteY402" fmla="*/ 7247266 h 11430000"/>
              <a:gd name="connsiteX403" fmla="*/ 10440559 w 11277600"/>
              <a:gd name="connsiteY403" fmla="*/ 7269868 h 11430000"/>
              <a:gd name="connsiteX404" fmla="*/ 10452488 w 11277600"/>
              <a:gd name="connsiteY404" fmla="*/ 7316524 h 11430000"/>
              <a:gd name="connsiteX405" fmla="*/ 10413314 w 11277600"/>
              <a:gd name="connsiteY405" fmla="*/ 7340582 h 11430000"/>
              <a:gd name="connsiteX406" fmla="*/ 10401385 w 11277600"/>
              <a:gd name="connsiteY406" fmla="*/ 7293926 h 11430000"/>
              <a:gd name="connsiteX407" fmla="*/ 10374143 w 11277600"/>
              <a:gd name="connsiteY407" fmla="*/ 7364638 h 11430000"/>
              <a:gd name="connsiteX408" fmla="*/ 10425244 w 11277600"/>
              <a:gd name="connsiteY408" fmla="*/ 7387242 h 11430000"/>
              <a:gd name="connsiteX409" fmla="*/ 10398002 w 11277600"/>
              <a:gd name="connsiteY409" fmla="*/ 7457954 h 11430000"/>
              <a:gd name="connsiteX410" fmla="*/ 10370757 w 11277600"/>
              <a:gd name="connsiteY410" fmla="*/ 7528670 h 11430000"/>
              <a:gd name="connsiteX411" fmla="*/ 10382688 w 11277600"/>
              <a:gd name="connsiteY411" fmla="*/ 7575326 h 11430000"/>
              <a:gd name="connsiteX412" fmla="*/ 10421860 w 11277600"/>
              <a:gd name="connsiteY412" fmla="*/ 7551270 h 11430000"/>
              <a:gd name="connsiteX413" fmla="*/ 10461031 w 11277600"/>
              <a:gd name="connsiteY413" fmla="*/ 7527214 h 11430000"/>
              <a:gd name="connsiteX414" fmla="*/ 10437174 w 11277600"/>
              <a:gd name="connsiteY414" fmla="*/ 7433896 h 11430000"/>
              <a:gd name="connsiteX415" fmla="*/ 10476346 w 11277600"/>
              <a:gd name="connsiteY415" fmla="*/ 7409840 h 11430000"/>
              <a:gd name="connsiteX416" fmla="*/ 10488277 w 11277600"/>
              <a:gd name="connsiteY416" fmla="*/ 7456498 h 11430000"/>
              <a:gd name="connsiteX417" fmla="*/ 10539376 w 11277600"/>
              <a:gd name="connsiteY417" fmla="*/ 7479100 h 11430000"/>
              <a:gd name="connsiteX418" fmla="*/ 10704613 w 11277600"/>
              <a:gd name="connsiteY418" fmla="*/ 7593562 h 11430000"/>
              <a:gd name="connsiteX419" fmla="*/ 10806816 w 11277600"/>
              <a:gd name="connsiteY419" fmla="*/ 7638760 h 11430000"/>
              <a:gd name="connsiteX420" fmla="*/ 10818746 w 11277600"/>
              <a:gd name="connsiteY420" fmla="*/ 7685420 h 11430000"/>
              <a:gd name="connsiteX421" fmla="*/ 10767644 w 11277600"/>
              <a:gd name="connsiteY421" fmla="*/ 7662818 h 11430000"/>
              <a:gd name="connsiteX422" fmla="*/ 10779574 w 11277600"/>
              <a:gd name="connsiteY422" fmla="*/ 7709476 h 11430000"/>
              <a:gd name="connsiteX423" fmla="*/ 10791503 w 11277600"/>
              <a:gd name="connsiteY423" fmla="*/ 7756134 h 11430000"/>
              <a:gd name="connsiteX424" fmla="*/ 10830675 w 11277600"/>
              <a:gd name="connsiteY424" fmla="*/ 7732078 h 11430000"/>
              <a:gd name="connsiteX425" fmla="*/ 10893707 w 11277600"/>
              <a:gd name="connsiteY425" fmla="*/ 7801336 h 11430000"/>
              <a:gd name="connsiteX426" fmla="*/ 10932881 w 11277600"/>
              <a:gd name="connsiteY426" fmla="*/ 7777278 h 11430000"/>
              <a:gd name="connsiteX427" fmla="*/ 10944810 w 11277600"/>
              <a:gd name="connsiteY427" fmla="*/ 7823936 h 11430000"/>
              <a:gd name="connsiteX428" fmla="*/ 10995912 w 11277600"/>
              <a:gd name="connsiteY428" fmla="*/ 7846536 h 11430000"/>
              <a:gd name="connsiteX429" fmla="*/ 11110044 w 11277600"/>
              <a:gd name="connsiteY429" fmla="*/ 7938396 h 11430000"/>
              <a:gd name="connsiteX430" fmla="*/ 11185005 w 11277600"/>
              <a:gd name="connsiteY430" fmla="*/ 8054312 h 11430000"/>
              <a:gd name="connsiteX431" fmla="*/ 11133903 w 11277600"/>
              <a:gd name="connsiteY431" fmla="*/ 8031712 h 11430000"/>
              <a:gd name="connsiteX432" fmla="*/ 11106660 w 11277600"/>
              <a:gd name="connsiteY432" fmla="*/ 8102428 h 11430000"/>
              <a:gd name="connsiteX433" fmla="*/ 11094730 w 11277600"/>
              <a:gd name="connsiteY433" fmla="*/ 8055768 h 11430000"/>
              <a:gd name="connsiteX434" fmla="*/ 11031700 w 11277600"/>
              <a:gd name="connsiteY434" fmla="*/ 7986508 h 11430000"/>
              <a:gd name="connsiteX435" fmla="*/ 10992528 w 11277600"/>
              <a:gd name="connsiteY435" fmla="*/ 8010566 h 11430000"/>
              <a:gd name="connsiteX436" fmla="*/ 10980598 w 11277600"/>
              <a:gd name="connsiteY436" fmla="*/ 7963908 h 11430000"/>
              <a:gd name="connsiteX437" fmla="*/ 10929496 w 11277600"/>
              <a:gd name="connsiteY437" fmla="*/ 7941308 h 11430000"/>
              <a:gd name="connsiteX438" fmla="*/ 10968668 w 11277600"/>
              <a:gd name="connsiteY438" fmla="*/ 7917252 h 11430000"/>
              <a:gd name="connsiteX439" fmla="*/ 10917567 w 11277600"/>
              <a:gd name="connsiteY439" fmla="*/ 7894650 h 11430000"/>
              <a:gd name="connsiteX440" fmla="*/ 10929496 w 11277600"/>
              <a:gd name="connsiteY440" fmla="*/ 7941308 h 11430000"/>
              <a:gd name="connsiteX441" fmla="*/ 10878393 w 11277600"/>
              <a:gd name="connsiteY441" fmla="*/ 7918706 h 11430000"/>
              <a:gd name="connsiteX442" fmla="*/ 10863081 w 11277600"/>
              <a:gd name="connsiteY442" fmla="*/ 8036080 h 11430000"/>
              <a:gd name="connsiteX443" fmla="*/ 10875010 w 11277600"/>
              <a:gd name="connsiteY443" fmla="*/ 8082738 h 11430000"/>
              <a:gd name="connsiteX444" fmla="*/ 10835836 w 11277600"/>
              <a:gd name="connsiteY444" fmla="*/ 8106796 h 11430000"/>
              <a:gd name="connsiteX445" fmla="*/ 10796664 w 11277600"/>
              <a:gd name="connsiteY445" fmla="*/ 8130852 h 11430000"/>
              <a:gd name="connsiteX446" fmla="*/ 10757491 w 11277600"/>
              <a:gd name="connsiteY446" fmla="*/ 8154908 h 11430000"/>
              <a:gd name="connsiteX447" fmla="*/ 10784733 w 11277600"/>
              <a:gd name="connsiteY447" fmla="*/ 8084194 h 11430000"/>
              <a:gd name="connsiteX448" fmla="*/ 10772804 w 11277600"/>
              <a:gd name="connsiteY448" fmla="*/ 8037536 h 11430000"/>
              <a:gd name="connsiteX449" fmla="*/ 10721703 w 11277600"/>
              <a:gd name="connsiteY449" fmla="*/ 8014936 h 11430000"/>
              <a:gd name="connsiteX450" fmla="*/ 10800047 w 11277600"/>
              <a:gd name="connsiteY450" fmla="*/ 7966822 h 11430000"/>
              <a:gd name="connsiteX451" fmla="*/ 10748945 w 11277600"/>
              <a:gd name="connsiteY451" fmla="*/ 7944220 h 11430000"/>
              <a:gd name="connsiteX452" fmla="*/ 10697843 w 11277600"/>
              <a:gd name="connsiteY452" fmla="*/ 7921620 h 11430000"/>
              <a:gd name="connsiteX453" fmla="*/ 10685914 w 11277600"/>
              <a:gd name="connsiteY453" fmla="*/ 7874962 h 11430000"/>
              <a:gd name="connsiteX454" fmla="*/ 10646742 w 11277600"/>
              <a:gd name="connsiteY454" fmla="*/ 7899020 h 11430000"/>
              <a:gd name="connsiteX455" fmla="*/ 10583711 w 11277600"/>
              <a:gd name="connsiteY455" fmla="*/ 7829762 h 11430000"/>
              <a:gd name="connsiteX456" fmla="*/ 10532608 w 11277600"/>
              <a:gd name="connsiteY456" fmla="*/ 7807162 h 11430000"/>
              <a:gd name="connsiteX457" fmla="*/ 10469576 w 11277600"/>
              <a:gd name="connsiteY457" fmla="*/ 7737900 h 11430000"/>
              <a:gd name="connsiteX458" fmla="*/ 10418474 w 11277600"/>
              <a:gd name="connsiteY458" fmla="*/ 7715298 h 11430000"/>
              <a:gd name="connsiteX459" fmla="*/ 10367372 w 11277600"/>
              <a:gd name="connsiteY459" fmla="*/ 7692700 h 11430000"/>
              <a:gd name="connsiteX460" fmla="*/ 10355443 w 11277600"/>
              <a:gd name="connsiteY460" fmla="*/ 7646042 h 11430000"/>
              <a:gd name="connsiteX461" fmla="*/ 10316271 w 11277600"/>
              <a:gd name="connsiteY461" fmla="*/ 7670098 h 11430000"/>
              <a:gd name="connsiteX462" fmla="*/ 10265168 w 11277600"/>
              <a:gd name="connsiteY462" fmla="*/ 7647498 h 11430000"/>
              <a:gd name="connsiteX463" fmla="*/ 10253239 w 11277600"/>
              <a:gd name="connsiteY463" fmla="*/ 7600840 h 11430000"/>
              <a:gd name="connsiteX464" fmla="*/ 10202136 w 11277600"/>
              <a:gd name="connsiteY464" fmla="*/ 7578238 h 11430000"/>
              <a:gd name="connsiteX465" fmla="*/ 10162965 w 11277600"/>
              <a:gd name="connsiteY465" fmla="*/ 7602296 h 11430000"/>
              <a:gd name="connsiteX466" fmla="*/ 10151036 w 11277600"/>
              <a:gd name="connsiteY466" fmla="*/ 7555640 h 11430000"/>
              <a:gd name="connsiteX467" fmla="*/ 10048832 w 11277600"/>
              <a:gd name="connsiteY467" fmla="*/ 7510438 h 11430000"/>
              <a:gd name="connsiteX468" fmla="*/ 10032306 w 11277600"/>
              <a:gd name="connsiteY468" fmla="*/ 7520586 h 11430000"/>
              <a:gd name="connsiteX469" fmla="*/ 10026185 w 11277600"/>
              <a:gd name="connsiteY469" fmla="*/ 7524346 h 11430000"/>
              <a:gd name="connsiteX470" fmla="*/ 10015167 w 11277600"/>
              <a:gd name="connsiteY470" fmla="*/ 7531114 h 11430000"/>
              <a:gd name="connsiteX471" fmla="*/ 10009659 w 11277600"/>
              <a:gd name="connsiteY471" fmla="*/ 7534494 h 11430000"/>
              <a:gd name="connsiteX472" fmla="*/ 9982415 w 11277600"/>
              <a:gd name="connsiteY472" fmla="*/ 7605208 h 11430000"/>
              <a:gd name="connsiteX473" fmla="*/ 9970486 w 11277600"/>
              <a:gd name="connsiteY473" fmla="*/ 7558552 h 11430000"/>
              <a:gd name="connsiteX474" fmla="*/ 9919383 w 11277600"/>
              <a:gd name="connsiteY474" fmla="*/ 7535950 h 11430000"/>
              <a:gd name="connsiteX475" fmla="*/ 9868283 w 11277600"/>
              <a:gd name="connsiteY475" fmla="*/ 7513348 h 11430000"/>
              <a:gd name="connsiteX476" fmla="*/ 9866791 w 11277600"/>
              <a:gd name="connsiteY476" fmla="*/ 7507518 h 11430000"/>
              <a:gd name="connsiteX477" fmla="*/ 9861387 w 11277600"/>
              <a:gd name="connsiteY477" fmla="*/ 7486374 h 11430000"/>
              <a:gd name="connsiteX478" fmla="*/ 9856353 w 11277600"/>
              <a:gd name="connsiteY478" fmla="*/ 7466690 h 11430000"/>
              <a:gd name="connsiteX479" fmla="*/ 9805250 w 11277600"/>
              <a:gd name="connsiteY479" fmla="*/ 7444090 h 11430000"/>
              <a:gd name="connsiteX480" fmla="*/ 9817179 w 11277600"/>
              <a:gd name="connsiteY480" fmla="*/ 7490746 h 11430000"/>
              <a:gd name="connsiteX481" fmla="*/ 9778007 w 11277600"/>
              <a:gd name="connsiteY481" fmla="*/ 7514804 h 11430000"/>
              <a:gd name="connsiteX482" fmla="*/ 9789937 w 11277600"/>
              <a:gd name="connsiteY482" fmla="*/ 7561462 h 11430000"/>
              <a:gd name="connsiteX483" fmla="*/ 9801866 w 11277600"/>
              <a:gd name="connsiteY483" fmla="*/ 7608120 h 11430000"/>
              <a:gd name="connsiteX484" fmla="*/ 9750763 w 11277600"/>
              <a:gd name="connsiteY484" fmla="*/ 7585522 h 11430000"/>
              <a:gd name="connsiteX485" fmla="*/ 9711590 w 11277600"/>
              <a:gd name="connsiteY485" fmla="*/ 7609580 h 11430000"/>
              <a:gd name="connsiteX486" fmla="*/ 9738834 w 11277600"/>
              <a:gd name="connsiteY486" fmla="*/ 7538862 h 11430000"/>
              <a:gd name="connsiteX487" fmla="*/ 9699661 w 11277600"/>
              <a:gd name="connsiteY487" fmla="*/ 7562918 h 11430000"/>
              <a:gd name="connsiteX488" fmla="*/ 9648559 w 11277600"/>
              <a:gd name="connsiteY488" fmla="*/ 7540320 h 11430000"/>
              <a:gd name="connsiteX489" fmla="*/ 9636630 w 11277600"/>
              <a:gd name="connsiteY489" fmla="*/ 7493660 h 11430000"/>
              <a:gd name="connsiteX490" fmla="*/ 9585527 w 11277600"/>
              <a:gd name="connsiteY490" fmla="*/ 7471060 h 11430000"/>
              <a:gd name="connsiteX491" fmla="*/ 9573598 w 11277600"/>
              <a:gd name="connsiteY491" fmla="*/ 7424402 h 11430000"/>
              <a:gd name="connsiteX492" fmla="*/ 9522498 w 11277600"/>
              <a:gd name="connsiteY492" fmla="*/ 7401802 h 11430000"/>
              <a:gd name="connsiteX493" fmla="*/ 9432224 w 11277600"/>
              <a:gd name="connsiteY493" fmla="*/ 7403258 h 11430000"/>
              <a:gd name="connsiteX494" fmla="*/ 9459466 w 11277600"/>
              <a:gd name="connsiteY494" fmla="*/ 7332544 h 11430000"/>
              <a:gd name="connsiteX495" fmla="*/ 9396436 w 11277600"/>
              <a:gd name="connsiteY495" fmla="*/ 7263284 h 11430000"/>
              <a:gd name="connsiteX496" fmla="*/ 9345331 w 11277600"/>
              <a:gd name="connsiteY496" fmla="*/ 7240682 h 11430000"/>
              <a:gd name="connsiteX497" fmla="*/ 9318090 w 11277600"/>
              <a:gd name="connsiteY497" fmla="*/ 7311400 h 11430000"/>
              <a:gd name="connsiteX498" fmla="*/ 9369190 w 11277600"/>
              <a:gd name="connsiteY498" fmla="*/ 7334000 h 11430000"/>
              <a:gd name="connsiteX499" fmla="*/ 9381119 w 11277600"/>
              <a:gd name="connsiteY499" fmla="*/ 7380656 h 11430000"/>
              <a:gd name="connsiteX500" fmla="*/ 9456081 w 11277600"/>
              <a:gd name="connsiteY500" fmla="*/ 7496572 h 11430000"/>
              <a:gd name="connsiteX501" fmla="*/ 9468010 w 11277600"/>
              <a:gd name="connsiteY501" fmla="*/ 7543230 h 11430000"/>
              <a:gd name="connsiteX502" fmla="*/ 9519113 w 11277600"/>
              <a:gd name="connsiteY502" fmla="*/ 7565830 h 11430000"/>
              <a:gd name="connsiteX503" fmla="*/ 9531042 w 11277600"/>
              <a:gd name="connsiteY503" fmla="*/ 7612490 h 11430000"/>
              <a:gd name="connsiteX504" fmla="*/ 9570215 w 11277600"/>
              <a:gd name="connsiteY504" fmla="*/ 7588432 h 11430000"/>
              <a:gd name="connsiteX505" fmla="*/ 9645174 w 11277600"/>
              <a:gd name="connsiteY505" fmla="*/ 7704348 h 11430000"/>
              <a:gd name="connsiteX506" fmla="*/ 9696277 w 11277600"/>
              <a:gd name="connsiteY506" fmla="*/ 7726950 h 11430000"/>
              <a:gd name="connsiteX507" fmla="*/ 9747378 w 11277600"/>
              <a:gd name="connsiteY507" fmla="*/ 7749554 h 11430000"/>
              <a:gd name="connsiteX508" fmla="*/ 9735449 w 11277600"/>
              <a:gd name="connsiteY508" fmla="*/ 7702892 h 11430000"/>
              <a:gd name="connsiteX509" fmla="*/ 9786552 w 11277600"/>
              <a:gd name="connsiteY509" fmla="*/ 7725494 h 11430000"/>
              <a:gd name="connsiteX510" fmla="*/ 9798481 w 11277600"/>
              <a:gd name="connsiteY510" fmla="*/ 7772150 h 11430000"/>
              <a:gd name="connsiteX511" fmla="*/ 9849584 w 11277600"/>
              <a:gd name="connsiteY511" fmla="*/ 7794752 h 11430000"/>
              <a:gd name="connsiteX512" fmla="*/ 9951788 w 11277600"/>
              <a:gd name="connsiteY512" fmla="*/ 7839952 h 11430000"/>
              <a:gd name="connsiteX513" fmla="*/ 9963717 w 11277600"/>
              <a:gd name="connsiteY513" fmla="*/ 7886610 h 11430000"/>
              <a:gd name="connsiteX514" fmla="*/ 10053992 w 11277600"/>
              <a:gd name="connsiteY514" fmla="*/ 7885154 h 11430000"/>
              <a:gd name="connsiteX515" fmla="*/ 10065922 w 11277600"/>
              <a:gd name="connsiteY515" fmla="*/ 7931812 h 11430000"/>
              <a:gd name="connsiteX516" fmla="*/ 10105095 w 11277600"/>
              <a:gd name="connsiteY516" fmla="*/ 7907754 h 11430000"/>
              <a:gd name="connsiteX517" fmla="*/ 10117024 w 11277600"/>
              <a:gd name="connsiteY517" fmla="*/ 7954412 h 11430000"/>
              <a:gd name="connsiteX518" fmla="*/ 10144266 w 11277600"/>
              <a:gd name="connsiteY518" fmla="*/ 7883698 h 11430000"/>
              <a:gd name="connsiteX519" fmla="*/ 10195369 w 11277600"/>
              <a:gd name="connsiteY519" fmla="*/ 7906298 h 11430000"/>
              <a:gd name="connsiteX520" fmla="*/ 10219229 w 11277600"/>
              <a:gd name="connsiteY520" fmla="*/ 7999614 h 11430000"/>
              <a:gd name="connsiteX521" fmla="*/ 10231158 w 11277600"/>
              <a:gd name="connsiteY521" fmla="*/ 8046272 h 11430000"/>
              <a:gd name="connsiteX522" fmla="*/ 10243088 w 11277600"/>
              <a:gd name="connsiteY522" fmla="*/ 8092930 h 11430000"/>
              <a:gd name="connsiteX523" fmla="*/ 10282259 w 11277600"/>
              <a:gd name="connsiteY523" fmla="*/ 8068874 h 11430000"/>
              <a:gd name="connsiteX524" fmla="*/ 10270330 w 11277600"/>
              <a:gd name="connsiteY524" fmla="*/ 8022216 h 11430000"/>
              <a:gd name="connsiteX525" fmla="*/ 10372533 w 11277600"/>
              <a:gd name="connsiteY525" fmla="*/ 8067418 h 11430000"/>
              <a:gd name="connsiteX526" fmla="*/ 10447495 w 11277600"/>
              <a:gd name="connsiteY526" fmla="*/ 8183332 h 11430000"/>
              <a:gd name="connsiteX527" fmla="*/ 10459424 w 11277600"/>
              <a:gd name="connsiteY527" fmla="*/ 8229992 h 11430000"/>
              <a:gd name="connsiteX528" fmla="*/ 10420251 w 11277600"/>
              <a:gd name="connsiteY528" fmla="*/ 8254048 h 11430000"/>
              <a:gd name="connsiteX529" fmla="*/ 10432179 w 11277600"/>
              <a:gd name="connsiteY529" fmla="*/ 8300706 h 11430000"/>
              <a:gd name="connsiteX530" fmla="*/ 10495213 w 11277600"/>
              <a:gd name="connsiteY530" fmla="*/ 8369966 h 11430000"/>
              <a:gd name="connsiteX531" fmla="*/ 10456039 w 11277600"/>
              <a:gd name="connsiteY531" fmla="*/ 8394024 h 11430000"/>
              <a:gd name="connsiteX532" fmla="*/ 10467969 w 11277600"/>
              <a:gd name="connsiteY532" fmla="*/ 8440682 h 11430000"/>
              <a:gd name="connsiteX533" fmla="*/ 10519071 w 11277600"/>
              <a:gd name="connsiteY533" fmla="*/ 8463282 h 11430000"/>
              <a:gd name="connsiteX534" fmla="*/ 10570173 w 11277600"/>
              <a:gd name="connsiteY534" fmla="*/ 8485882 h 11430000"/>
              <a:gd name="connsiteX535" fmla="*/ 10672378 w 11277600"/>
              <a:gd name="connsiteY535" fmla="*/ 8531080 h 11430000"/>
              <a:gd name="connsiteX536" fmla="*/ 10708166 w 11277600"/>
              <a:gd name="connsiteY536" fmla="*/ 8671054 h 11430000"/>
              <a:gd name="connsiteX537" fmla="*/ 10732025 w 11277600"/>
              <a:gd name="connsiteY537" fmla="*/ 8764370 h 11430000"/>
              <a:gd name="connsiteX538" fmla="*/ 10668992 w 11277600"/>
              <a:gd name="connsiteY538" fmla="*/ 8695112 h 11430000"/>
              <a:gd name="connsiteX539" fmla="*/ 10680921 w 11277600"/>
              <a:gd name="connsiteY539" fmla="*/ 8741772 h 11430000"/>
              <a:gd name="connsiteX540" fmla="*/ 10665607 w 11277600"/>
              <a:gd name="connsiteY540" fmla="*/ 8859144 h 11430000"/>
              <a:gd name="connsiteX541" fmla="*/ 10614506 w 11277600"/>
              <a:gd name="connsiteY541" fmla="*/ 8836542 h 11430000"/>
              <a:gd name="connsiteX542" fmla="*/ 10602578 w 11277600"/>
              <a:gd name="connsiteY542" fmla="*/ 8789886 h 11430000"/>
              <a:gd name="connsiteX543" fmla="*/ 10551475 w 11277600"/>
              <a:gd name="connsiteY543" fmla="*/ 8767284 h 11430000"/>
              <a:gd name="connsiteX544" fmla="*/ 10488443 w 11277600"/>
              <a:gd name="connsiteY544" fmla="*/ 8698024 h 11430000"/>
              <a:gd name="connsiteX545" fmla="*/ 10476514 w 11277600"/>
              <a:gd name="connsiteY545" fmla="*/ 8651368 h 11430000"/>
              <a:gd name="connsiteX546" fmla="*/ 10437343 w 11277600"/>
              <a:gd name="connsiteY546" fmla="*/ 8675422 h 11430000"/>
              <a:gd name="connsiteX547" fmla="*/ 10425414 w 11277600"/>
              <a:gd name="connsiteY547" fmla="*/ 8628766 h 11430000"/>
              <a:gd name="connsiteX548" fmla="*/ 10362382 w 11277600"/>
              <a:gd name="connsiteY548" fmla="*/ 8559508 h 11430000"/>
              <a:gd name="connsiteX549" fmla="*/ 10209074 w 11277600"/>
              <a:gd name="connsiteY549" fmla="*/ 8491704 h 11430000"/>
              <a:gd name="connsiteX550" fmla="*/ 10221004 w 11277600"/>
              <a:gd name="connsiteY550" fmla="*/ 8538362 h 11430000"/>
              <a:gd name="connsiteX551" fmla="*/ 10169903 w 11277600"/>
              <a:gd name="connsiteY551" fmla="*/ 8515762 h 11430000"/>
              <a:gd name="connsiteX552" fmla="*/ 10197145 w 11277600"/>
              <a:gd name="connsiteY552" fmla="*/ 8445048 h 11430000"/>
              <a:gd name="connsiteX553" fmla="*/ 10146042 w 11277600"/>
              <a:gd name="connsiteY553" fmla="*/ 8422448 h 11430000"/>
              <a:gd name="connsiteX554" fmla="*/ 10118800 w 11277600"/>
              <a:gd name="connsiteY554" fmla="*/ 8493160 h 11430000"/>
              <a:gd name="connsiteX555" fmla="*/ 10106871 w 11277600"/>
              <a:gd name="connsiteY555" fmla="*/ 8446504 h 11430000"/>
              <a:gd name="connsiteX556" fmla="*/ 10079626 w 11277600"/>
              <a:gd name="connsiteY556" fmla="*/ 8517218 h 11430000"/>
              <a:gd name="connsiteX557" fmla="*/ 9981174 w 11277600"/>
              <a:gd name="connsiteY557" fmla="*/ 8456218 h 11430000"/>
              <a:gd name="connsiteX558" fmla="*/ 9970976 w 11277600"/>
              <a:gd name="connsiteY558" fmla="*/ 8436150 h 11430000"/>
              <a:gd name="connsiteX559" fmla="*/ 9983401 w 11277600"/>
              <a:gd name="connsiteY559" fmla="*/ 8427544 h 11430000"/>
              <a:gd name="connsiteX560" fmla="*/ 10004667 w 11277600"/>
              <a:gd name="connsiteY560" fmla="*/ 8401302 h 11430000"/>
              <a:gd name="connsiteX561" fmla="*/ 9956515 w 11277600"/>
              <a:gd name="connsiteY561" fmla="*/ 8362550 h 11430000"/>
              <a:gd name="connsiteX562" fmla="*/ 9929648 w 11277600"/>
              <a:gd name="connsiteY562" fmla="*/ 8340924 h 11430000"/>
              <a:gd name="connsiteX563" fmla="*/ 9930710 w 11277600"/>
              <a:gd name="connsiteY563" fmla="*/ 8350884 h 11430000"/>
              <a:gd name="connsiteX564" fmla="*/ 9932688 w 11277600"/>
              <a:gd name="connsiteY564" fmla="*/ 8369470 h 11430000"/>
              <a:gd name="connsiteX565" fmla="*/ 9953565 w 11277600"/>
              <a:gd name="connsiteY565" fmla="*/ 8378702 h 11430000"/>
              <a:gd name="connsiteX566" fmla="*/ 9952210 w 11277600"/>
              <a:gd name="connsiteY566" fmla="*/ 8395558 h 11430000"/>
              <a:gd name="connsiteX567" fmla="*/ 9953555 w 11277600"/>
              <a:gd name="connsiteY567" fmla="*/ 8415752 h 11430000"/>
              <a:gd name="connsiteX568" fmla="*/ 9951226 w 11277600"/>
              <a:gd name="connsiteY568" fmla="*/ 8413878 h 11430000"/>
              <a:gd name="connsiteX569" fmla="*/ 9936128 w 11277600"/>
              <a:gd name="connsiteY569" fmla="*/ 8401724 h 11430000"/>
              <a:gd name="connsiteX570" fmla="*/ 9940329 w 11277600"/>
              <a:gd name="connsiteY570" fmla="*/ 8441134 h 11430000"/>
              <a:gd name="connsiteX571" fmla="*/ 9959060 w 11277600"/>
              <a:gd name="connsiteY571" fmla="*/ 8616886 h 11430000"/>
              <a:gd name="connsiteX572" fmla="*/ 10010164 w 11277600"/>
              <a:gd name="connsiteY572" fmla="*/ 8639488 h 11430000"/>
              <a:gd name="connsiteX573" fmla="*/ 10005269 w 11277600"/>
              <a:gd name="connsiteY573" fmla="*/ 8642494 h 11430000"/>
              <a:gd name="connsiteX574" fmla="*/ 9998296 w 11277600"/>
              <a:gd name="connsiteY574" fmla="*/ 8646776 h 11430000"/>
              <a:gd name="connsiteX575" fmla="*/ 10025140 w 11277600"/>
              <a:gd name="connsiteY575" fmla="*/ 8658648 h 11430000"/>
              <a:gd name="connsiteX576" fmla="*/ 10037069 w 11277600"/>
              <a:gd name="connsiteY576" fmla="*/ 8705306 h 11430000"/>
              <a:gd name="connsiteX577" fmla="*/ 10088172 w 11277600"/>
              <a:gd name="connsiteY577" fmla="*/ 8727908 h 11430000"/>
              <a:gd name="connsiteX578" fmla="*/ 10151204 w 11277600"/>
              <a:gd name="connsiteY578" fmla="*/ 8797166 h 11430000"/>
              <a:gd name="connsiteX579" fmla="*/ 10190376 w 11277600"/>
              <a:gd name="connsiteY579" fmla="*/ 8773108 h 11430000"/>
              <a:gd name="connsiteX580" fmla="*/ 10253407 w 11277600"/>
              <a:gd name="connsiteY580" fmla="*/ 8842366 h 11430000"/>
              <a:gd name="connsiteX581" fmla="*/ 10292580 w 11277600"/>
              <a:gd name="connsiteY581" fmla="*/ 8818308 h 11430000"/>
              <a:gd name="connsiteX582" fmla="*/ 10304509 w 11277600"/>
              <a:gd name="connsiteY582" fmla="*/ 8864968 h 11430000"/>
              <a:gd name="connsiteX583" fmla="*/ 10355612 w 11277600"/>
              <a:gd name="connsiteY583" fmla="*/ 8887568 h 11430000"/>
              <a:gd name="connsiteX584" fmla="*/ 10418644 w 11277600"/>
              <a:gd name="connsiteY584" fmla="*/ 8956826 h 11430000"/>
              <a:gd name="connsiteX585" fmla="*/ 10379472 w 11277600"/>
              <a:gd name="connsiteY585" fmla="*/ 8980884 h 11430000"/>
              <a:gd name="connsiteX586" fmla="*/ 10352227 w 11277600"/>
              <a:gd name="connsiteY586" fmla="*/ 9051598 h 11430000"/>
              <a:gd name="connsiteX587" fmla="*/ 10340298 w 11277600"/>
              <a:gd name="connsiteY587" fmla="*/ 9004942 h 11430000"/>
              <a:gd name="connsiteX588" fmla="*/ 10277268 w 11277600"/>
              <a:gd name="connsiteY588" fmla="*/ 8935684 h 11430000"/>
              <a:gd name="connsiteX589" fmla="*/ 10238094 w 11277600"/>
              <a:gd name="connsiteY589" fmla="*/ 8959740 h 11430000"/>
              <a:gd name="connsiteX590" fmla="*/ 10226165 w 11277600"/>
              <a:gd name="connsiteY590" fmla="*/ 8913082 h 11430000"/>
              <a:gd name="connsiteX591" fmla="*/ 10238094 w 11277600"/>
              <a:gd name="connsiteY591" fmla="*/ 8959740 h 11430000"/>
              <a:gd name="connsiteX592" fmla="*/ 10250023 w 11277600"/>
              <a:gd name="connsiteY592" fmla="*/ 9006398 h 11430000"/>
              <a:gd name="connsiteX593" fmla="*/ 10273881 w 11277600"/>
              <a:gd name="connsiteY593" fmla="*/ 9099710 h 11430000"/>
              <a:gd name="connsiteX594" fmla="*/ 10313054 w 11277600"/>
              <a:gd name="connsiteY594" fmla="*/ 9075656 h 11430000"/>
              <a:gd name="connsiteX595" fmla="*/ 10285812 w 11277600"/>
              <a:gd name="connsiteY595" fmla="*/ 9146370 h 11430000"/>
              <a:gd name="connsiteX596" fmla="*/ 10210849 w 11277600"/>
              <a:gd name="connsiteY596" fmla="*/ 9030454 h 11430000"/>
              <a:gd name="connsiteX597" fmla="*/ 10096716 w 11277600"/>
              <a:gd name="connsiteY597" fmla="*/ 8938596 h 11430000"/>
              <a:gd name="connsiteX598" fmla="*/ 10091820 w 11277600"/>
              <a:gd name="connsiteY598" fmla="*/ 8941602 h 11430000"/>
              <a:gd name="connsiteX599" fmla="*/ 10088007 w 11277600"/>
              <a:gd name="connsiteY599" fmla="*/ 8943944 h 11430000"/>
              <a:gd name="connsiteX600" fmla="*/ 10091806 w 11277600"/>
              <a:gd name="connsiteY600" fmla="*/ 8958802 h 11430000"/>
              <a:gd name="connsiteX601" fmla="*/ 10105598 w 11277600"/>
              <a:gd name="connsiteY601" fmla="*/ 9012748 h 11430000"/>
              <a:gd name="connsiteX602" fmla="*/ 10066425 w 11277600"/>
              <a:gd name="connsiteY602" fmla="*/ 9036808 h 11430000"/>
              <a:gd name="connsiteX603" fmla="*/ 10117528 w 11277600"/>
              <a:gd name="connsiteY603" fmla="*/ 9059408 h 11430000"/>
              <a:gd name="connsiteX604" fmla="*/ 10129458 w 11277600"/>
              <a:gd name="connsiteY604" fmla="*/ 9106064 h 11430000"/>
              <a:gd name="connsiteX605" fmla="*/ 10078357 w 11277600"/>
              <a:gd name="connsiteY605" fmla="*/ 9083464 h 11430000"/>
              <a:gd name="connsiteX606" fmla="*/ 10039183 w 11277600"/>
              <a:gd name="connsiteY606" fmla="*/ 9107520 h 11430000"/>
              <a:gd name="connsiteX607" fmla="*/ 10027254 w 11277600"/>
              <a:gd name="connsiteY607" fmla="*/ 9060864 h 11430000"/>
              <a:gd name="connsiteX608" fmla="*/ 9964223 w 11277600"/>
              <a:gd name="connsiteY608" fmla="*/ 8991606 h 11430000"/>
              <a:gd name="connsiteX609" fmla="*/ 9936980 w 11277600"/>
              <a:gd name="connsiteY609" fmla="*/ 9062320 h 11430000"/>
              <a:gd name="connsiteX610" fmla="*/ 9885877 w 11277600"/>
              <a:gd name="connsiteY610" fmla="*/ 9039718 h 11430000"/>
              <a:gd name="connsiteX611" fmla="*/ 9913122 w 11277600"/>
              <a:gd name="connsiteY611" fmla="*/ 8969006 h 11430000"/>
              <a:gd name="connsiteX612" fmla="*/ 9925051 w 11277600"/>
              <a:gd name="connsiteY612" fmla="*/ 9015660 h 11430000"/>
              <a:gd name="connsiteX613" fmla="*/ 9952294 w 11277600"/>
              <a:gd name="connsiteY613" fmla="*/ 8944950 h 11430000"/>
              <a:gd name="connsiteX614" fmla="*/ 9901193 w 11277600"/>
              <a:gd name="connsiteY614" fmla="*/ 8922346 h 11430000"/>
              <a:gd name="connsiteX615" fmla="*/ 9940364 w 11277600"/>
              <a:gd name="connsiteY615" fmla="*/ 8898290 h 11430000"/>
              <a:gd name="connsiteX616" fmla="*/ 9956889 w 11277600"/>
              <a:gd name="connsiteY616" fmla="*/ 8888142 h 11430000"/>
              <a:gd name="connsiteX617" fmla="*/ 9967670 w 11277600"/>
              <a:gd name="connsiteY617" fmla="*/ 8881522 h 11430000"/>
              <a:gd name="connsiteX618" fmla="*/ 9943409 w 11277600"/>
              <a:gd name="connsiteY618" fmla="*/ 8870794 h 11430000"/>
              <a:gd name="connsiteX619" fmla="*/ 9892310 w 11277600"/>
              <a:gd name="connsiteY619" fmla="*/ 8848192 h 11430000"/>
              <a:gd name="connsiteX620" fmla="*/ 9829277 w 11277600"/>
              <a:gd name="connsiteY620" fmla="*/ 8778932 h 11430000"/>
              <a:gd name="connsiteX621" fmla="*/ 9824381 w 11277600"/>
              <a:gd name="connsiteY621" fmla="*/ 8781940 h 11430000"/>
              <a:gd name="connsiteX622" fmla="*/ 9820569 w 11277600"/>
              <a:gd name="connsiteY622" fmla="*/ 8784282 h 11430000"/>
              <a:gd name="connsiteX623" fmla="*/ 9826229 w 11277600"/>
              <a:gd name="connsiteY623" fmla="*/ 8806428 h 11430000"/>
              <a:gd name="connsiteX624" fmla="*/ 9787058 w 11277600"/>
              <a:gd name="connsiteY624" fmla="*/ 8830486 h 11430000"/>
              <a:gd name="connsiteX625" fmla="*/ 9850090 w 11277600"/>
              <a:gd name="connsiteY625" fmla="*/ 8899746 h 11430000"/>
              <a:gd name="connsiteX626" fmla="*/ 9822848 w 11277600"/>
              <a:gd name="connsiteY626" fmla="*/ 8970460 h 11430000"/>
              <a:gd name="connsiteX627" fmla="*/ 9771745 w 11277600"/>
              <a:gd name="connsiteY627" fmla="*/ 8947858 h 11430000"/>
              <a:gd name="connsiteX628" fmla="*/ 9759813 w 11277600"/>
              <a:gd name="connsiteY628" fmla="*/ 8901200 h 11430000"/>
              <a:gd name="connsiteX629" fmla="*/ 9744501 w 11277600"/>
              <a:gd name="connsiteY629" fmla="*/ 9018574 h 11430000"/>
              <a:gd name="connsiteX630" fmla="*/ 9681469 w 11277600"/>
              <a:gd name="connsiteY630" fmla="*/ 8949314 h 11430000"/>
              <a:gd name="connsiteX631" fmla="*/ 9630366 w 11277600"/>
              <a:gd name="connsiteY631" fmla="*/ 8926714 h 11430000"/>
              <a:gd name="connsiteX632" fmla="*/ 9642295 w 11277600"/>
              <a:gd name="connsiteY632" fmla="*/ 8973372 h 11430000"/>
              <a:gd name="connsiteX633" fmla="*/ 9591194 w 11277600"/>
              <a:gd name="connsiteY633" fmla="*/ 8950772 h 11430000"/>
              <a:gd name="connsiteX634" fmla="*/ 9552021 w 11277600"/>
              <a:gd name="connsiteY634" fmla="*/ 8974828 h 11430000"/>
              <a:gd name="connsiteX635" fmla="*/ 9626984 w 11277600"/>
              <a:gd name="connsiteY635" fmla="*/ 9090744 h 11430000"/>
              <a:gd name="connsiteX636" fmla="*/ 9599741 w 11277600"/>
              <a:gd name="connsiteY636" fmla="*/ 9161460 h 11430000"/>
              <a:gd name="connsiteX637" fmla="*/ 9587811 w 11277600"/>
              <a:gd name="connsiteY637" fmla="*/ 9114804 h 11430000"/>
              <a:gd name="connsiteX638" fmla="*/ 9548639 w 11277600"/>
              <a:gd name="connsiteY638" fmla="*/ 9138860 h 11430000"/>
              <a:gd name="connsiteX639" fmla="*/ 9536709 w 11277600"/>
              <a:gd name="connsiteY639" fmla="*/ 9092200 h 11430000"/>
              <a:gd name="connsiteX640" fmla="*/ 9563953 w 11277600"/>
              <a:gd name="connsiteY640" fmla="*/ 9021484 h 11430000"/>
              <a:gd name="connsiteX641" fmla="*/ 9500921 w 11277600"/>
              <a:gd name="connsiteY641" fmla="*/ 8952226 h 11430000"/>
              <a:gd name="connsiteX642" fmla="*/ 9497938 w 11277600"/>
              <a:gd name="connsiteY642" fmla="*/ 8940564 h 11430000"/>
              <a:gd name="connsiteX643" fmla="*/ 9496447 w 11277600"/>
              <a:gd name="connsiteY643" fmla="*/ 8934732 h 11430000"/>
              <a:gd name="connsiteX644" fmla="*/ 9495888 w 11277600"/>
              <a:gd name="connsiteY644" fmla="*/ 8932544 h 11430000"/>
              <a:gd name="connsiteX645" fmla="*/ 9490856 w 11277600"/>
              <a:gd name="connsiteY645" fmla="*/ 8912858 h 11430000"/>
              <a:gd name="connsiteX646" fmla="*/ 9477062 w 11277600"/>
              <a:gd name="connsiteY646" fmla="*/ 8858912 h 11430000"/>
              <a:gd name="connsiteX647" fmla="*/ 9437889 w 11277600"/>
              <a:gd name="connsiteY647" fmla="*/ 8882970 h 11430000"/>
              <a:gd name="connsiteX648" fmla="*/ 9461748 w 11277600"/>
              <a:gd name="connsiteY648" fmla="*/ 8976284 h 11430000"/>
              <a:gd name="connsiteX649" fmla="*/ 9398716 w 11277600"/>
              <a:gd name="connsiteY649" fmla="*/ 8907026 h 11430000"/>
              <a:gd name="connsiteX650" fmla="*/ 9397224 w 11277600"/>
              <a:gd name="connsiteY650" fmla="*/ 8901192 h 11430000"/>
              <a:gd name="connsiteX651" fmla="*/ 9388278 w 11277600"/>
              <a:gd name="connsiteY651" fmla="*/ 8866202 h 11430000"/>
              <a:gd name="connsiteX652" fmla="*/ 9386787 w 11277600"/>
              <a:gd name="connsiteY652" fmla="*/ 8860366 h 11430000"/>
              <a:gd name="connsiteX653" fmla="*/ 9347614 w 11277600"/>
              <a:gd name="connsiteY653" fmla="*/ 8884424 h 11430000"/>
              <a:gd name="connsiteX654" fmla="*/ 9374856 w 11277600"/>
              <a:gd name="connsiteY654" fmla="*/ 8813710 h 11430000"/>
              <a:gd name="connsiteX655" fmla="*/ 9339068 w 11277600"/>
              <a:gd name="connsiteY655" fmla="*/ 8673738 h 11430000"/>
              <a:gd name="connsiteX656" fmla="*/ 9299896 w 11277600"/>
              <a:gd name="connsiteY656" fmla="*/ 8697794 h 11430000"/>
              <a:gd name="connsiteX657" fmla="*/ 9295000 w 11277600"/>
              <a:gd name="connsiteY657" fmla="*/ 8700802 h 11430000"/>
              <a:gd name="connsiteX658" fmla="*/ 9288029 w 11277600"/>
              <a:gd name="connsiteY658" fmla="*/ 8705082 h 11430000"/>
              <a:gd name="connsiteX659" fmla="*/ 9296874 w 11277600"/>
              <a:gd name="connsiteY659" fmla="*/ 8708996 h 11430000"/>
              <a:gd name="connsiteX660" fmla="*/ 9299896 w 11277600"/>
              <a:gd name="connsiteY660" fmla="*/ 8697794 h 11430000"/>
              <a:gd name="connsiteX661" fmla="*/ 9300414 w 11277600"/>
              <a:gd name="connsiteY661" fmla="*/ 8710558 h 11430000"/>
              <a:gd name="connsiteX662" fmla="*/ 9314872 w 11277600"/>
              <a:gd name="connsiteY662" fmla="*/ 8716954 h 11430000"/>
              <a:gd name="connsiteX663" fmla="*/ 9326803 w 11277600"/>
              <a:gd name="connsiteY663" fmla="*/ 8763612 h 11430000"/>
              <a:gd name="connsiteX664" fmla="*/ 9275699 w 11277600"/>
              <a:gd name="connsiteY664" fmla="*/ 8741010 h 11430000"/>
              <a:gd name="connsiteX665" fmla="*/ 9279528 w 11277600"/>
              <a:gd name="connsiteY665" fmla="*/ 8711670 h 11430000"/>
              <a:gd name="connsiteX666" fmla="*/ 9278506 w 11277600"/>
              <a:gd name="connsiteY666" fmla="*/ 8710932 h 11430000"/>
              <a:gd name="connsiteX667" fmla="*/ 9260723 w 11277600"/>
              <a:gd name="connsiteY667" fmla="*/ 8721852 h 11430000"/>
              <a:gd name="connsiteX668" fmla="*/ 9323755 w 11277600"/>
              <a:gd name="connsiteY668" fmla="*/ 8791110 h 11430000"/>
              <a:gd name="connsiteX669" fmla="*/ 9296513 w 11277600"/>
              <a:gd name="connsiteY669" fmla="*/ 8861826 h 11430000"/>
              <a:gd name="connsiteX670" fmla="*/ 9347614 w 11277600"/>
              <a:gd name="connsiteY670" fmla="*/ 8884424 h 11430000"/>
              <a:gd name="connsiteX671" fmla="*/ 9359543 w 11277600"/>
              <a:gd name="connsiteY671" fmla="*/ 8931080 h 11430000"/>
              <a:gd name="connsiteX672" fmla="*/ 9361034 w 11277600"/>
              <a:gd name="connsiteY672" fmla="*/ 8936916 h 11430000"/>
              <a:gd name="connsiteX673" fmla="*/ 9365809 w 11277600"/>
              <a:gd name="connsiteY673" fmla="*/ 8955590 h 11430000"/>
              <a:gd name="connsiteX674" fmla="*/ 9374519 w 11277600"/>
              <a:gd name="connsiteY674" fmla="*/ 8950242 h 11430000"/>
              <a:gd name="connsiteX675" fmla="*/ 9425622 w 11277600"/>
              <a:gd name="connsiteY675" fmla="*/ 8972844 h 11430000"/>
              <a:gd name="connsiteX676" fmla="*/ 9437550 w 11277600"/>
              <a:gd name="connsiteY676" fmla="*/ 9019502 h 11430000"/>
              <a:gd name="connsiteX677" fmla="*/ 9488653 w 11277600"/>
              <a:gd name="connsiteY677" fmla="*/ 9042102 h 11430000"/>
              <a:gd name="connsiteX678" fmla="*/ 9512512 w 11277600"/>
              <a:gd name="connsiteY678" fmla="*/ 9135418 h 11430000"/>
              <a:gd name="connsiteX679" fmla="*/ 9507614 w 11277600"/>
              <a:gd name="connsiteY679" fmla="*/ 9138426 h 11430000"/>
              <a:gd name="connsiteX680" fmla="*/ 9503803 w 11277600"/>
              <a:gd name="connsiteY680" fmla="*/ 9140768 h 11430000"/>
              <a:gd name="connsiteX681" fmla="*/ 9509467 w 11277600"/>
              <a:gd name="connsiteY681" fmla="*/ 9162916 h 11430000"/>
              <a:gd name="connsiteX682" fmla="*/ 9521395 w 11277600"/>
              <a:gd name="connsiteY682" fmla="*/ 9209572 h 11430000"/>
              <a:gd name="connsiteX683" fmla="*/ 9572497 w 11277600"/>
              <a:gd name="connsiteY683" fmla="*/ 9232174 h 11430000"/>
              <a:gd name="connsiteX684" fmla="*/ 9596357 w 11277600"/>
              <a:gd name="connsiteY684" fmla="*/ 9325488 h 11430000"/>
              <a:gd name="connsiteX685" fmla="*/ 9557183 w 11277600"/>
              <a:gd name="connsiteY685" fmla="*/ 9349544 h 11430000"/>
              <a:gd name="connsiteX686" fmla="*/ 9569112 w 11277600"/>
              <a:gd name="connsiteY686" fmla="*/ 9396206 h 11430000"/>
              <a:gd name="connsiteX687" fmla="*/ 9659386 w 11277600"/>
              <a:gd name="connsiteY687" fmla="*/ 9394748 h 11430000"/>
              <a:gd name="connsiteX688" fmla="*/ 9632144 w 11277600"/>
              <a:gd name="connsiteY688" fmla="*/ 9465462 h 11430000"/>
              <a:gd name="connsiteX689" fmla="*/ 9671318 w 11277600"/>
              <a:gd name="connsiteY689" fmla="*/ 9441404 h 11430000"/>
              <a:gd name="connsiteX690" fmla="*/ 9644074 w 11277600"/>
              <a:gd name="connsiteY690" fmla="*/ 9512120 h 11430000"/>
              <a:gd name="connsiteX691" fmla="*/ 9656003 w 11277600"/>
              <a:gd name="connsiteY691" fmla="*/ 9558776 h 11430000"/>
              <a:gd name="connsiteX692" fmla="*/ 9707105 w 11277600"/>
              <a:gd name="connsiteY692" fmla="*/ 9581378 h 11430000"/>
              <a:gd name="connsiteX693" fmla="*/ 9746278 w 11277600"/>
              <a:gd name="connsiteY693" fmla="*/ 9557320 h 11430000"/>
              <a:gd name="connsiteX694" fmla="*/ 9758207 w 11277600"/>
              <a:gd name="connsiteY694" fmla="*/ 9603980 h 11430000"/>
              <a:gd name="connsiteX695" fmla="*/ 9785447 w 11277600"/>
              <a:gd name="connsiteY695" fmla="*/ 9533266 h 11430000"/>
              <a:gd name="connsiteX696" fmla="*/ 9797379 w 11277600"/>
              <a:gd name="connsiteY696" fmla="*/ 9579922 h 11430000"/>
              <a:gd name="connsiteX697" fmla="*/ 9848482 w 11277600"/>
              <a:gd name="connsiteY697" fmla="*/ 9602524 h 11430000"/>
              <a:gd name="connsiteX698" fmla="*/ 9860411 w 11277600"/>
              <a:gd name="connsiteY698" fmla="*/ 9649180 h 11430000"/>
              <a:gd name="connsiteX699" fmla="*/ 9911513 w 11277600"/>
              <a:gd name="connsiteY699" fmla="*/ 9671782 h 11430000"/>
              <a:gd name="connsiteX700" fmla="*/ 9923443 w 11277600"/>
              <a:gd name="connsiteY700" fmla="*/ 9718440 h 11430000"/>
              <a:gd name="connsiteX701" fmla="*/ 9884269 w 11277600"/>
              <a:gd name="connsiteY701" fmla="*/ 9742498 h 11430000"/>
              <a:gd name="connsiteX702" fmla="*/ 9872340 w 11277600"/>
              <a:gd name="connsiteY702" fmla="*/ 9695842 h 11430000"/>
              <a:gd name="connsiteX703" fmla="*/ 9845096 w 11277600"/>
              <a:gd name="connsiteY703" fmla="*/ 9766554 h 11430000"/>
              <a:gd name="connsiteX704" fmla="*/ 9896198 w 11277600"/>
              <a:gd name="connsiteY704" fmla="*/ 9789154 h 11430000"/>
              <a:gd name="connsiteX705" fmla="*/ 9868955 w 11277600"/>
              <a:gd name="connsiteY705" fmla="*/ 9859872 h 11430000"/>
              <a:gd name="connsiteX706" fmla="*/ 9841712 w 11277600"/>
              <a:gd name="connsiteY706" fmla="*/ 9930582 h 11430000"/>
              <a:gd name="connsiteX707" fmla="*/ 9853641 w 11277600"/>
              <a:gd name="connsiteY707" fmla="*/ 9977242 h 11430000"/>
              <a:gd name="connsiteX708" fmla="*/ 9892814 w 11277600"/>
              <a:gd name="connsiteY708" fmla="*/ 9953184 h 11430000"/>
              <a:gd name="connsiteX709" fmla="*/ 9931986 w 11277600"/>
              <a:gd name="connsiteY709" fmla="*/ 9929126 h 11430000"/>
              <a:gd name="connsiteX710" fmla="*/ 9908128 w 11277600"/>
              <a:gd name="connsiteY710" fmla="*/ 9835812 h 11430000"/>
              <a:gd name="connsiteX711" fmla="*/ 9947301 w 11277600"/>
              <a:gd name="connsiteY711" fmla="*/ 9811756 h 11430000"/>
              <a:gd name="connsiteX712" fmla="*/ 9959230 w 11277600"/>
              <a:gd name="connsiteY712" fmla="*/ 9858412 h 11430000"/>
              <a:gd name="connsiteX713" fmla="*/ 10010333 w 11277600"/>
              <a:gd name="connsiteY713" fmla="*/ 9881014 h 11430000"/>
              <a:gd name="connsiteX714" fmla="*/ 10175569 w 11277600"/>
              <a:gd name="connsiteY714" fmla="*/ 9995476 h 11430000"/>
              <a:gd name="connsiteX715" fmla="*/ 10277771 w 11277600"/>
              <a:gd name="connsiteY715" fmla="*/ 10040674 h 11430000"/>
              <a:gd name="connsiteX716" fmla="*/ 10289700 w 11277600"/>
              <a:gd name="connsiteY716" fmla="*/ 10087334 h 11430000"/>
              <a:gd name="connsiteX717" fmla="*/ 10238600 w 11277600"/>
              <a:gd name="connsiteY717" fmla="*/ 10064732 h 11430000"/>
              <a:gd name="connsiteX718" fmla="*/ 10250529 w 11277600"/>
              <a:gd name="connsiteY718" fmla="*/ 10111388 h 11430000"/>
              <a:gd name="connsiteX719" fmla="*/ 10262458 w 11277600"/>
              <a:gd name="connsiteY719" fmla="*/ 10158048 h 11430000"/>
              <a:gd name="connsiteX720" fmla="*/ 10301630 w 11277600"/>
              <a:gd name="connsiteY720" fmla="*/ 10133990 h 11430000"/>
              <a:gd name="connsiteX721" fmla="*/ 10364661 w 11277600"/>
              <a:gd name="connsiteY721" fmla="*/ 10203250 h 11430000"/>
              <a:gd name="connsiteX722" fmla="*/ 10403835 w 11277600"/>
              <a:gd name="connsiteY722" fmla="*/ 10179192 h 11430000"/>
              <a:gd name="connsiteX723" fmla="*/ 10415764 w 11277600"/>
              <a:gd name="connsiteY723" fmla="*/ 10225850 h 11430000"/>
              <a:gd name="connsiteX724" fmla="*/ 10466866 w 11277600"/>
              <a:gd name="connsiteY724" fmla="*/ 10248450 h 11430000"/>
              <a:gd name="connsiteX725" fmla="*/ 10581000 w 11277600"/>
              <a:gd name="connsiteY725" fmla="*/ 10340310 h 11430000"/>
              <a:gd name="connsiteX726" fmla="*/ 10655960 w 11277600"/>
              <a:gd name="connsiteY726" fmla="*/ 10456226 h 11430000"/>
              <a:gd name="connsiteX727" fmla="*/ 10604859 w 11277600"/>
              <a:gd name="connsiteY727" fmla="*/ 10433626 h 11430000"/>
              <a:gd name="connsiteX728" fmla="*/ 10577615 w 11277600"/>
              <a:gd name="connsiteY728" fmla="*/ 10504340 h 11430000"/>
              <a:gd name="connsiteX729" fmla="*/ 10565686 w 11277600"/>
              <a:gd name="connsiteY729" fmla="*/ 10457682 h 11430000"/>
              <a:gd name="connsiteX730" fmla="*/ 10502655 w 11277600"/>
              <a:gd name="connsiteY730" fmla="*/ 10388424 h 11430000"/>
              <a:gd name="connsiteX731" fmla="*/ 10463482 w 11277600"/>
              <a:gd name="connsiteY731" fmla="*/ 10412482 h 11430000"/>
              <a:gd name="connsiteX732" fmla="*/ 10451551 w 11277600"/>
              <a:gd name="connsiteY732" fmla="*/ 10365824 h 11430000"/>
              <a:gd name="connsiteX733" fmla="*/ 10400448 w 11277600"/>
              <a:gd name="connsiteY733" fmla="*/ 10343222 h 11430000"/>
              <a:gd name="connsiteX734" fmla="*/ 10439622 w 11277600"/>
              <a:gd name="connsiteY734" fmla="*/ 10319166 h 11430000"/>
              <a:gd name="connsiteX735" fmla="*/ 10388519 w 11277600"/>
              <a:gd name="connsiteY735" fmla="*/ 10296566 h 11430000"/>
              <a:gd name="connsiteX736" fmla="*/ 10400448 w 11277600"/>
              <a:gd name="connsiteY736" fmla="*/ 10343222 h 11430000"/>
              <a:gd name="connsiteX737" fmla="*/ 10349348 w 11277600"/>
              <a:gd name="connsiteY737" fmla="*/ 10320620 h 11430000"/>
              <a:gd name="connsiteX738" fmla="*/ 10334035 w 11277600"/>
              <a:gd name="connsiteY738" fmla="*/ 10437994 h 11430000"/>
              <a:gd name="connsiteX739" fmla="*/ 10345965 w 11277600"/>
              <a:gd name="connsiteY739" fmla="*/ 10484652 h 11430000"/>
              <a:gd name="connsiteX740" fmla="*/ 10306791 w 11277600"/>
              <a:gd name="connsiteY740" fmla="*/ 10508708 h 11430000"/>
              <a:gd name="connsiteX741" fmla="*/ 10267617 w 11277600"/>
              <a:gd name="connsiteY741" fmla="*/ 10532766 h 11430000"/>
              <a:gd name="connsiteX742" fmla="*/ 10228446 w 11277600"/>
              <a:gd name="connsiteY742" fmla="*/ 10556822 h 11430000"/>
              <a:gd name="connsiteX743" fmla="*/ 10255690 w 11277600"/>
              <a:gd name="connsiteY743" fmla="*/ 10486108 h 11430000"/>
              <a:gd name="connsiteX744" fmla="*/ 10243760 w 11277600"/>
              <a:gd name="connsiteY744" fmla="*/ 10439450 h 11430000"/>
              <a:gd name="connsiteX745" fmla="*/ 10192658 w 11277600"/>
              <a:gd name="connsiteY745" fmla="*/ 10416848 h 11430000"/>
              <a:gd name="connsiteX746" fmla="*/ 10271004 w 11277600"/>
              <a:gd name="connsiteY746" fmla="*/ 10368736 h 11430000"/>
              <a:gd name="connsiteX747" fmla="*/ 10219901 w 11277600"/>
              <a:gd name="connsiteY747" fmla="*/ 10346134 h 11430000"/>
              <a:gd name="connsiteX748" fmla="*/ 10168801 w 11277600"/>
              <a:gd name="connsiteY748" fmla="*/ 10323532 h 11430000"/>
              <a:gd name="connsiteX749" fmla="*/ 10156869 w 11277600"/>
              <a:gd name="connsiteY749" fmla="*/ 10276878 h 11430000"/>
              <a:gd name="connsiteX750" fmla="*/ 10117698 w 11277600"/>
              <a:gd name="connsiteY750" fmla="*/ 10300934 h 11430000"/>
              <a:gd name="connsiteX751" fmla="*/ 10054666 w 11277600"/>
              <a:gd name="connsiteY751" fmla="*/ 10231674 h 11430000"/>
              <a:gd name="connsiteX752" fmla="*/ 10003563 w 11277600"/>
              <a:gd name="connsiteY752" fmla="*/ 10209076 h 11430000"/>
              <a:gd name="connsiteX753" fmla="*/ 9940531 w 11277600"/>
              <a:gd name="connsiteY753" fmla="*/ 10139816 h 11430000"/>
              <a:gd name="connsiteX754" fmla="*/ 9889429 w 11277600"/>
              <a:gd name="connsiteY754" fmla="*/ 10117212 h 11430000"/>
              <a:gd name="connsiteX755" fmla="*/ 9838328 w 11277600"/>
              <a:gd name="connsiteY755" fmla="*/ 10094614 h 11430000"/>
              <a:gd name="connsiteX756" fmla="*/ 9826399 w 11277600"/>
              <a:gd name="connsiteY756" fmla="*/ 10047954 h 11430000"/>
              <a:gd name="connsiteX757" fmla="*/ 9787227 w 11277600"/>
              <a:gd name="connsiteY757" fmla="*/ 10072012 h 11430000"/>
              <a:gd name="connsiteX758" fmla="*/ 9736126 w 11277600"/>
              <a:gd name="connsiteY758" fmla="*/ 10049410 h 11430000"/>
              <a:gd name="connsiteX759" fmla="*/ 9724194 w 11277600"/>
              <a:gd name="connsiteY759" fmla="*/ 10002754 h 11430000"/>
              <a:gd name="connsiteX760" fmla="*/ 9673091 w 11277600"/>
              <a:gd name="connsiteY760" fmla="*/ 9980152 h 11430000"/>
              <a:gd name="connsiteX761" fmla="*/ 9633920 w 11277600"/>
              <a:gd name="connsiteY761" fmla="*/ 10004210 h 11430000"/>
              <a:gd name="connsiteX762" fmla="*/ 9621991 w 11277600"/>
              <a:gd name="connsiteY762" fmla="*/ 9957554 h 11430000"/>
              <a:gd name="connsiteX763" fmla="*/ 9519787 w 11277600"/>
              <a:gd name="connsiteY763" fmla="*/ 9912350 h 11430000"/>
              <a:gd name="connsiteX764" fmla="*/ 9503261 w 11277600"/>
              <a:gd name="connsiteY764" fmla="*/ 9922498 h 11430000"/>
              <a:gd name="connsiteX765" fmla="*/ 9497140 w 11277600"/>
              <a:gd name="connsiteY765" fmla="*/ 9926260 h 11430000"/>
              <a:gd name="connsiteX766" fmla="*/ 9495303 w 11277600"/>
              <a:gd name="connsiteY766" fmla="*/ 9927388 h 11430000"/>
              <a:gd name="connsiteX767" fmla="*/ 9486122 w 11277600"/>
              <a:gd name="connsiteY767" fmla="*/ 9933024 h 11430000"/>
              <a:gd name="connsiteX768" fmla="*/ 9480613 w 11277600"/>
              <a:gd name="connsiteY768" fmla="*/ 9936408 h 11430000"/>
              <a:gd name="connsiteX769" fmla="*/ 9453372 w 11277600"/>
              <a:gd name="connsiteY769" fmla="*/ 10007122 h 11430000"/>
              <a:gd name="connsiteX770" fmla="*/ 9441443 w 11277600"/>
              <a:gd name="connsiteY770" fmla="*/ 9960462 h 11430000"/>
              <a:gd name="connsiteX771" fmla="*/ 9390341 w 11277600"/>
              <a:gd name="connsiteY771" fmla="*/ 9937864 h 11430000"/>
              <a:gd name="connsiteX772" fmla="*/ 9339238 w 11277600"/>
              <a:gd name="connsiteY772" fmla="*/ 9915264 h 11430000"/>
              <a:gd name="connsiteX773" fmla="*/ 9337746 w 11277600"/>
              <a:gd name="connsiteY773" fmla="*/ 9909432 h 11430000"/>
              <a:gd name="connsiteX774" fmla="*/ 9332342 w 11277600"/>
              <a:gd name="connsiteY774" fmla="*/ 9888290 h 11430000"/>
              <a:gd name="connsiteX775" fmla="*/ 9331782 w 11277600"/>
              <a:gd name="connsiteY775" fmla="*/ 9886102 h 11430000"/>
              <a:gd name="connsiteX776" fmla="*/ 9327307 w 11277600"/>
              <a:gd name="connsiteY776" fmla="*/ 9868606 h 11430000"/>
              <a:gd name="connsiteX777" fmla="*/ 9276206 w 11277600"/>
              <a:gd name="connsiteY777" fmla="*/ 9846004 h 11430000"/>
              <a:gd name="connsiteX778" fmla="*/ 9288135 w 11277600"/>
              <a:gd name="connsiteY778" fmla="*/ 9892664 h 11430000"/>
              <a:gd name="connsiteX779" fmla="*/ 9248963 w 11277600"/>
              <a:gd name="connsiteY779" fmla="*/ 9916720 h 11430000"/>
              <a:gd name="connsiteX780" fmla="*/ 9260892 w 11277600"/>
              <a:gd name="connsiteY780" fmla="*/ 9963376 h 11430000"/>
              <a:gd name="connsiteX781" fmla="*/ 9272821 w 11277600"/>
              <a:gd name="connsiteY781" fmla="*/ 10010034 h 11430000"/>
              <a:gd name="connsiteX782" fmla="*/ 9221720 w 11277600"/>
              <a:gd name="connsiteY782" fmla="*/ 9987436 h 11430000"/>
              <a:gd name="connsiteX783" fmla="*/ 9182546 w 11277600"/>
              <a:gd name="connsiteY783" fmla="*/ 10011492 h 11430000"/>
              <a:gd name="connsiteX784" fmla="*/ 9209790 w 11277600"/>
              <a:gd name="connsiteY784" fmla="*/ 9940776 h 11430000"/>
              <a:gd name="connsiteX785" fmla="*/ 9170617 w 11277600"/>
              <a:gd name="connsiteY785" fmla="*/ 9964832 h 11430000"/>
              <a:gd name="connsiteX786" fmla="*/ 9119517 w 11277600"/>
              <a:gd name="connsiteY786" fmla="*/ 9942232 h 11430000"/>
              <a:gd name="connsiteX787" fmla="*/ 9107585 w 11277600"/>
              <a:gd name="connsiteY787" fmla="*/ 9895572 h 11430000"/>
              <a:gd name="connsiteX788" fmla="*/ 9056484 w 11277600"/>
              <a:gd name="connsiteY788" fmla="*/ 9872974 h 11430000"/>
              <a:gd name="connsiteX789" fmla="*/ 9044554 w 11277600"/>
              <a:gd name="connsiteY789" fmla="*/ 9826316 h 11430000"/>
              <a:gd name="connsiteX790" fmla="*/ 8993453 w 11277600"/>
              <a:gd name="connsiteY790" fmla="*/ 9803714 h 11430000"/>
              <a:gd name="connsiteX791" fmla="*/ 8903177 w 11277600"/>
              <a:gd name="connsiteY791" fmla="*/ 9805172 h 11430000"/>
              <a:gd name="connsiteX792" fmla="*/ 8930421 w 11277600"/>
              <a:gd name="connsiteY792" fmla="*/ 9734456 h 11430000"/>
              <a:gd name="connsiteX793" fmla="*/ 8867390 w 11277600"/>
              <a:gd name="connsiteY793" fmla="*/ 9665198 h 11430000"/>
              <a:gd name="connsiteX794" fmla="*/ 8816288 w 11277600"/>
              <a:gd name="connsiteY794" fmla="*/ 9642598 h 11430000"/>
              <a:gd name="connsiteX795" fmla="*/ 8789044 w 11277600"/>
              <a:gd name="connsiteY795" fmla="*/ 9713314 h 11430000"/>
              <a:gd name="connsiteX796" fmla="*/ 8840147 w 11277600"/>
              <a:gd name="connsiteY796" fmla="*/ 9735912 h 11430000"/>
              <a:gd name="connsiteX797" fmla="*/ 8852076 w 11277600"/>
              <a:gd name="connsiteY797" fmla="*/ 9782570 h 11430000"/>
              <a:gd name="connsiteX798" fmla="*/ 8927036 w 11277600"/>
              <a:gd name="connsiteY798" fmla="*/ 9898486 h 11430000"/>
              <a:gd name="connsiteX799" fmla="*/ 8938965 w 11277600"/>
              <a:gd name="connsiteY799" fmla="*/ 9945148 h 11430000"/>
              <a:gd name="connsiteX800" fmla="*/ 8990068 w 11277600"/>
              <a:gd name="connsiteY800" fmla="*/ 9967744 h 11430000"/>
              <a:gd name="connsiteX801" fmla="*/ 9001998 w 11277600"/>
              <a:gd name="connsiteY801" fmla="*/ 10014402 h 11430000"/>
              <a:gd name="connsiteX802" fmla="*/ 9041172 w 11277600"/>
              <a:gd name="connsiteY802" fmla="*/ 9990344 h 11430000"/>
              <a:gd name="connsiteX803" fmla="*/ 9116130 w 11277600"/>
              <a:gd name="connsiteY803" fmla="*/ 10106262 h 11430000"/>
              <a:gd name="connsiteX804" fmla="*/ 9167233 w 11277600"/>
              <a:gd name="connsiteY804" fmla="*/ 10128862 h 11430000"/>
              <a:gd name="connsiteX805" fmla="*/ 9218335 w 11277600"/>
              <a:gd name="connsiteY805" fmla="*/ 10151464 h 11430000"/>
              <a:gd name="connsiteX806" fmla="*/ 9206406 w 11277600"/>
              <a:gd name="connsiteY806" fmla="*/ 10104806 h 11430000"/>
              <a:gd name="connsiteX807" fmla="*/ 9257508 w 11277600"/>
              <a:gd name="connsiteY807" fmla="*/ 10127408 h 11430000"/>
              <a:gd name="connsiteX808" fmla="*/ 9269436 w 11277600"/>
              <a:gd name="connsiteY808" fmla="*/ 10174064 h 11430000"/>
              <a:gd name="connsiteX809" fmla="*/ 9320539 w 11277600"/>
              <a:gd name="connsiteY809" fmla="*/ 10196666 h 11430000"/>
              <a:gd name="connsiteX810" fmla="*/ 9422743 w 11277600"/>
              <a:gd name="connsiteY810" fmla="*/ 10241866 h 11430000"/>
              <a:gd name="connsiteX811" fmla="*/ 9434672 w 11277600"/>
              <a:gd name="connsiteY811" fmla="*/ 10288524 h 11430000"/>
              <a:gd name="connsiteX812" fmla="*/ 9524947 w 11277600"/>
              <a:gd name="connsiteY812" fmla="*/ 10287068 h 11430000"/>
              <a:gd name="connsiteX813" fmla="*/ 9536876 w 11277600"/>
              <a:gd name="connsiteY813" fmla="*/ 10333724 h 11430000"/>
              <a:gd name="connsiteX814" fmla="*/ 9576047 w 11277600"/>
              <a:gd name="connsiteY814" fmla="*/ 10309668 h 11430000"/>
              <a:gd name="connsiteX815" fmla="*/ 9587979 w 11277600"/>
              <a:gd name="connsiteY815" fmla="*/ 10356328 h 11430000"/>
              <a:gd name="connsiteX816" fmla="*/ 9615221 w 11277600"/>
              <a:gd name="connsiteY816" fmla="*/ 10285612 h 11430000"/>
              <a:gd name="connsiteX817" fmla="*/ 9666324 w 11277600"/>
              <a:gd name="connsiteY817" fmla="*/ 10308216 h 11430000"/>
              <a:gd name="connsiteX818" fmla="*/ 9690182 w 11277600"/>
              <a:gd name="connsiteY818" fmla="*/ 10401530 h 11430000"/>
              <a:gd name="connsiteX819" fmla="*/ 9702111 w 11277600"/>
              <a:gd name="connsiteY819" fmla="*/ 10448186 h 11430000"/>
              <a:gd name="connsiteX820" fmla="*/ 9714040 w 11277600"/>
              <a:gd name="connsiteY820" fmla="*/ 10494846 h 11430000"/>
              <a:gd name="connsiteX821" fmla="*/ 9753214 w 11277600"/>
              <a:gd name="connsiteY821" fmla="*/ 10470788 h 11430000"/>
              <a:gd name="connsiteX822" fmla="*/ 9741285 w 11277600"/>
              <a:gd name="connsiteY822" fmla="*/ 10424130 h 11430000"/>
              <a:gd name="connsiteX823" fmla="*/ 9843488 w 11277600"/>
              <a:gd name="connsiteY823" fmla="*/ 10469330 h 11430000"/>
              <a:gd name="connsiteX824" fmla="*/ 9918450 w 11277600"/>
              <a:gd name="connsiteY824" fmla="*/ 10585246 h 11430000"/>
              <a:gd name="connsiteX825" fmla="*/ 9930381 w 11277600"/>
              <a:gd name="connsiteY825" fmla="*/ 10631906 h 11430000"/>
              <a:gd name="connsiteX826" fmla="*/ 9891207 w 11277600"/>
              <a:gd name="connsiteY826" fmla="*/ 10655960 h 11430000"/>
              <a:gd name="connsiteX827" fmla="*/ 9903136 w 11277600"/>
              <a:gd name="connsiteY827" fmla="*/ 10702620 h 11430000"/>
              <a:gd name="connsiteX828" fmla="*/ 9930177 w 11277600"/>
              <a:gd name="connsiteY828" fmla="*/ 10719752 h 11430000"/>
              <a:gd name="connsiteX829" fmla="*/ 9933284 w 11277600"/>
              <a:gd name="connsiteY829" fmla="*/ 10728490 h 11430000"/>
              <a:gd name="connsiteX830" fmla="*/ 9939669 w 11277600"/>
              <a:gd name="connsiteY830" fmla="*/ 10731316 h 11430000"/>
              <a:gd name="connsiteX831" fmla="*/ 9969215 w 11277600"/>
              <a:gd name="connsiteY831" fmla="*/ 10744380 h 11430000"/>
              <a:gd name="connsiteX832" fmla="*/ 9993074 w 11277600"/>
              <a:gd name="connsiteY832" fmla="*/ 10837696 h 11430000"/>
              <a:gd name="connsiteX833" fmla="*/ 10083348 w 11277600"/>
              <a:gd name="connsiteY833" fmla="*/ 10836242 h 11430000"/>
              <a:gd name="connsiteX834" fmla="*/ 10095277 w 11277600"/>
              <a:gd name="connsiteY834" fmla="*/ 10882898 h 11430000"/>
              <a:gd name="connsiteX835" fmla="*/ 10096768 w 11277600"/>
              <a:gd name="connsiteY835" fmla="*/ 10888728 h 11430000"/>
              <a:gd name="connsiteX836" fmla="*/ 10103593 w 11277600"/>
              <a:gd name="connsiteY836" fmla="*/ 10915420 h 11430000"/>
              <a:gd name="connsiteX837" fmla="*/ 10119075 w 11277600"/>
              <a:gd name="connsiteY837" fmla="*/ 10922268 h 11430000"/>
              <a:gd name="connsiteX838" fmla="*/ 10123732 w 11277600"/>
              <a:gd name="connsiteY838" fmla="*/ 10919406 h 11430000"/>
              <a:gd name="connsiteX839" fmla="*/ 10146377 w 11277600"/>
              <a:gd name="connsiteY839" fmla="*/ 10905500 h 11430000"/>
              <a:gd name="connsiteX840" fmla="*/ 10134448 w 11277600"/>
              <a:gd name="connsiteY840" fmla="*/ 10858842 h 11430000"/>
              <a:gd name="connsiteX841" fmla="*/ 10173622 w 11277600"/>
              <a:gd name="connsiteY841" fmla="*/ 10834786 h 11430000"/>
              <a:gd name="connsiteX842" fmla="*/ 10175114 w 11277600"/>
              <a:gd name="connsiteY842" fmla="*/ 10840616 h 11430000"/>
              <a:gd name="connsiteX843" fmla="*/ 10180518 w 11277600"/>
              <a:gd name="connsiteY843" fmla="*/ 10861758 h 11430000"/>
              <a:gd name="connsiteX844" fmla="*/ 10185551 w 11277600"/>
              <a:gd name="connsiteY844" fmla="*/ 10881442 h 11430000"/>
              <a:gd name="connsiteX845" fmla="*/ 10197480 w 11277600"/>
              <a:gd name="connsiteY845" fmla="*/ 10928100 h 11430000"/>
              <a:gd name="connsiteX846" fmla="*/ 10248584 w 11277600"/>
              <a:gd name="connsiteY846" fmla="*/ 10950700 h 11430000"/>
              <a:gd name="connsiteX847" fmla="*/ 10236654 w 11277600"/>
              <a:gd name="connsiteY847" fmla="*/ 10904042 h 11430000"/>
              <a:gd name="connsiteX848" fmla="*/ 10326928 w 11277600"/>
              <a:gd name="connsiteY848" fmla="*/ 10902588 h 11430000"/>
              <a:gd name="connsiteX849" fmla="*/ 10389959 w 11277600"/>
              <a:gd name="connsiteY849" fmla="*/ 10971846 h 11430000"/>
              <a:gd name="connsiteX850" fmla="*/ 10401889 w 11277600"/>
              <a:gd name="connsiteY850" fmla="*/ 11018504 h 11430000"/>
              <a:gd name="connsiteX851" fmla="*/ 10441062 w 11277600"/>
              <a:gd name="connsiteY851" fmla="*/ 10994448 h 11430000"/>
              <a:gd name="connsiteX852" fmla="*/ 10429133 w 11277600"/>
              <a:gd name="connsiteY852" fmla="*/ 10947788 h 11430000"/>
              <a:gd name="connsiteX853" fmla="*/ 10480233 w 11277600"/>
              <a:gd name="connsiteY853" fmla="*/ 10970390 h 11430000"/>
              <a:gd name="connsiteX854" fmla="*/ 10504091 w 11277600"/>
              <a:gd name="connsiteY854" fmla="*/ 11063706 h 11430000"/>
              <a:gd name="connsiteX855" fmla="*/ 10543265 w 11277600"/>
              <a:gd name="connsiteY855" fmla="*/ 11039648 h 11430000"/>
              <a:gd name="connsiteX856" fmla="*/ 10594367 w 11277600"/>
              <a:gd name="connsiteY856" fmla="*/ 11062250 h 11430000"/>
              <a:gd name="connsiteX857" fmla="*/ 10600331 w 11277600"/>
              <a:gd name="connsiteY857" fmla="*/ 11085580 h 11430000"/>
              <a:gd name="connsiteX858" fmla="*/ 10603313 w 11277600"/>
              <a:gd name="connsiteY858" fmla="*/ 11097244 h 11430000"/>
              <a:gd name="connsiteX859" fmla="*/ 10606296 w 11277600"/>
              <a:gd name="connsiteY859" fmla="*/ 11108908 h 11430000"/>
              <a:gd name="connsiteX860" fmla="*/ 10657398 w 11277600"/>
              <a:gd name="connsiteY860" fmla="*/ 11131508 h 11430000"/>
              <a:gd name="connsiteX861" fmla="*/ 10708501 w 11277600"/>
              <a:gd name="connsiteY861" fmla="*/ 11154106 h 11430000"/>
              <a:gd name="connsiteX862" fmla="*/ 10696572 w 11277600"/>
              <a:gd name="connsiteY862" fmla="*/ 11107450 h 11430000"/>
              <a:gd name="connsiteX863" fmla="*/ 10735744 w 11277600"/>
              <a:gd name="connsiteY863" fmla="*/ 11083392 h 11430000"/>
              <a:gd name="connsiteX864" fmla="*/ 10759604 w 11277600"/>
              <a:gd name="connsiteY864" fmla="*/ 11176710 h 11430000"/>
              <a:gd name="connsiteX865" fmla="*/ 10810707 w 11277600"/>
              <a:gd name="connsiteY865" fmla="*/ 11199310 h 11430000"/>
              <a:gd name="connsiteX866" fmla="*/ 10861807 w 11277600"/>
              <a:gd name="connsiteY866" fmla="*/ 11221912 h 11430000"/>
              <a:gd name="connsiteX867" fmla="*/ 10900980 w 11277600"/>
              <a:gd name="connsiteY867" fmla="*/ 11197854 h 11430000"/>
              <a:gd name="connsiteX868" fmla="*/ 10912910 w 11277600"/>
              <a:gd name="connsiteY868" fmla="*/ 11244512 h 11430000"/>
              <a:gd name="connsiteX869" fmla="*/ 10924840 w 11277600"/>
              <a:gd name="connsiteY869" fmla="*/ 11291168 h 11430000"/>
              <a:gd name="connsiteX870" fmla="*/ 11015115 w 11277600"/>
              <a:gd name="connsiteY870" fmla="*/ 11289714 h 11430000"/>
              <a:gd name="connsiteX871" fmla="*/ 11003185 w 11277600"/>
              <a:gd name="connsiteY871" fmla="*/ 11243056 h 11430000"/>
              <a:gd name="connsiteX872" fmla="*/ 11042358 w 11277600"/>
              <a:gd name="connsiteY872" fmla="*/ 11219000 h 11430000"/>
              <a:gd name="connsiteX873" fmla="*/ 11045526 w 11277600"/>
              <a:gd name="connsiteY873" fmla="*/ 11231392 h 11430000"/>
              <a:gd name="connsiteX874" fmla="*/ 11066218 w 11277600"/>
              <a:gd name="connsiteY874" fmla="*/ 11312314 h 11430000"/>
              <a:gd name="connsiteX875" fmla="*/ 11117318 w 11277600"/>
              <a:gd name="connsiteY875" fmla="*/ 11334914 h 11430000"/>
              <a:gd name="connsiteX876" fmla="*/ 11105389 w 11277600"/>
              <a:gd name="connsiteY876" fmla="*/ 11288258 h 11430000"/>
              <a:gd name="connsiteX877" fmla="*/ 11144561 w 11277600"/>
              <a:gd name="connsiteY877" fmla="*/ 11264200 h 11430000"/>
              <a:gd name="connsiteX878" fmla="*/ 11156490 w 11277600"/>
              <a:gd name="connsiteY878" fmla="*/ 11310858 h 11430000"/>
              <a:gd name="connsiteX879" fmla="*/ 11219521 w 11277600"/>
              <a:gd name="connsiteY879" fmla="*/ 11380116 h 11430000"/>
              <a:gd name="connsiteX880" fmla="*/ 11270625 w 11277600"/>
              <a:gd name="connsiteY880" fmla="*/ 11402718 h 11430000"/>
              <a:gd name="connsiteX881" fmla="*/ 11275658 w 11277600"/>
              <a:gd name="connsiteY881" fmla="*/ 11422402 h 11430000"/>
              <a:gd name="connsiteX882" fmla="*/ 11277600 w 11277600"/>
              <a:gd name="connsiteY882" fmla="*/ 11430000 h 11430000"/>
              <a:gd name="connsiteX883" fmla="*/ 10490210 w 11277600"/>
              <a:gd name="connsiteY883" fmla="*/ 11430000 h 11430000"/>
              <a:gd name="connsiteX884" fmla="*/ 10466136 w 11277600"/>
              <a:gd name="connsiteY884" fmla="*/ 11419354 h 11430000"/>
              <a:gd name="connsiteX885" fmla="*/ 10407050 w 11277600"/>
              <a:gd name="connsiteY885" fmla="*/ 11393222 h 11430000"/>
              <a:gd name="connsiteX886" fmla="*/ 10395119 w 11277600"/>
              <a:gd name="connsiteY886" fmla="*/ 11346564 h 11430000"/>
              <a:gd name="connsiteX887" fmla="*/ 10383191 w 11277600"/>
              <a:gd name="connsiteY887" fmla="*/ 11299906 h 11430000"/>
              <a:gd name="connsiteX888" fmla="*/ 10344019 w 11277600"/>
              <a:gd name="connsiteY888" fmla="*/ 11323962 h 11430000"/>
              <a:gd name="connsiteX889" fmla="*/ 10292916 w 11277600"/>
              <a:gd name="connsiteY889" fmla="*/ 11301362 h 11430000"/>
              <a:gd name="connsiteX890" fmla="*/ 10241813 w 11277600"/>
              <a:gd name="connsiteY890" fmla="*/ 11278762 h 11430000"/>
              <a:gd name="connsiteX891" fmla="*/ 10190713 w 11277600"/>
              <a:gd name="connsiteY891" fmla="*/ 11256160 h 11430000"/>
              <a:gd name="connsiteX892" fmla="*/ 10178784 w 11277600"/>
              <a:gd name="connsiteY892" fmla="*/ 11209504 h 11430000"/>
              <a:gd name="connsiteX893" fmla="*/ 10162258 w 11277600"/>
              <a:gd name="connsiteY893" fmla="*/ 11219652 h 11430000"/>
              <a:gd name="connsiteX894" fmla="*/ 10140197 w 11277600"/>
              <a:gd name="connsiteY894" fmla="*/ 11233198 h 11430000"/>
              <a:gd name="connsiteX895" fmla="*/ 10136563 w 11277600"/>
              <a:gd name="connsiteY895" fmla="*/ 11261056 h 11430000"/>
              <a:gd name="connsiteX896" fmla="*/ 10085462 w 11277600"/>
              <a:gd name="connsiteY896" fmla="*/ 11238456 h 11430000"/>
              <a:gd name="connsiteX897" fmla="*/ 10073533 w 11277600"/>
              <a:gd name="connsiteY897" fmla="*/ 11191800 h 11430000"/>
              <a:gd name="connsiteX898" fmla="*/ 10051974 w 11277600"/>
              <a:gd name="connsiteY898" fmla="*/ 11182262 h 11430000"/>
              <a:gd name="connsiteX899" fmla="*/ 10049705 w 11277600"/>
              <a:gd name="connsiteY899" fmla="*/ 11181260 h 11430000"/>
              <a:gd name="connsiteX900" fmla="*/ 10037406 w 11277600"/>
              <a:gd name="connsiteY900" fmla="*/ 11188358 h 11430000"/>
              <a:gd name="connsiteX901" fmla="*/ 10042302 w 11277600"/>
              <a:gd name="connsiteY901" fmla="*/ 11185352 h 11430000"/>
              <a:gd name="connsiteX902" fmla="*/ 10049274 w 11277600"/>
              <a:gd name="connsiteY902" fmla="*/ 11181070 h 11430000"/>
              <a:gd name="connsiteX903" fmla="*/ 10022430 w 11277600"/>
              <a:gd name="connsiteY903" fmla="*/ 11169196 h 11430000"/>
              <a:gd name="connsiteX904" fmla="*/ 9995839 w 11277600"/>
              <a:gd name="connsiteY904" fmla="*/ 11139978 h 11430000"/>
              <a:gd name="connsiteX905" fmla="*/ 9978495 w 11277600"/>
              <a:gd name="connsiteY905" fmla="*/ 11120922 h 11430000"/>
              <a:gd name="connsiteX906" fmla="*/ 9974375 w 11277600"/>
              <a:gd name="connsiteY906" fmla="*/ 11119100 h 11430000"/>
              <a:gd name="connsiteX907" fmla="*/ 9986304 w 11277600"/>
              <a:gd name="connsiteY907" fmla="*/ 11165756 h 11430000"/>
              <a:gd name="connsiteX908" fmla="*/ 9967591 w 11277600"/>
              <a:gd name="connsiteY908" fmla="*/ 11145196 h 11430000"/>
              <a:gd name="connsiteX909" fmla="*/ 9968408 w 11277600"/>
              <a:gd name="connsiteY909" fmla="*/ 11135184 h 11430000"/>
              <a:gd name="connsiteX910" fmla="*/ 9969477 w 11277600"/>
              <a:gd name="connsiteY910" fmla="*/ 11122106 h 11430000"/>
              <a:gd name="connsiteX911" fmla="*/ 9964666 w 11277600"/>
              <a:gd name="connsiteY911" fmla="*/ 11105726 h 11430000"/>
              <a:gd name="connsiteX912" fmla="*/ 9961948 w 11277600"/>
              <a:gd name="connsiteY912" fmla="*/ 11102742 h 11430000"/>
              <a:gd name="connsiteX913" fmla="*/ 9959918 w 11277600"/>
              <a:gd name="connsiteY913" fmla="*/ 11101972 h 11430000"/>
              <a:gd name="connsiteX914" fmla="*/ 9949805 w 11277600"/>
              <a:gd name="connsiteY914" fmla="*/ 11098132 h 11430000"/>
              <a:gd name="connsiteX915" fmla="*/ 9923273 w 11277600"/>
              <a:gd name="connsiteY915" fmla="*/ 11096498 h 11430000"/>
              <a:gd name="connsiteX916" fmla="*/ 9821068 w 11277600"/>
              <a:gd name="connsiteY916" fmla="*/ 11051296 h 11430000"/>
              <a:gd name="connsiteX917" fmla="*/ 9809139 w 11277600"/>
              <a:gd name="connsiteY917" fmla="*/ 11004640 h 11430000"/>
              <a:gd name="connsiteX918" fmla="*/ 9781895 w 11277600"/>
              <a:gd name="connsiteY918" fmla="*/ 11075354 h 11430000"/>
              <a:gd name="connsiteX919" fmla="*/ 9769967 w 11277600"/>
              <a:gd name="connsiteY919" fmla="*/ 11028696 h 11430000"/>
              <a:gd name="connsiteX920" fmla="*/ 9730793 w 11277600"/>
              <a:gd name="connsiteY920" fmla="*/ 11052754 h 11430000"/>
              <a:gd name="connsiteX921" fmla="*/ 9679693 w 11277600"/>
              <a:gd name="connsiteY921" fmla="*/ 11030152 h 11430000"/>
              <a:gd name="connsiteX922" fmla="*/ 9667761 w 11277600"/>
              <a:gd name="connsiteY922" fmla="*/ 10983494 h 11430000"/>
              <a:gd name="connsiteX923" fmla="*/ 9616660 w 11277600"/>
              <a:gd name="connsiteY923" fmla="*/ 10960892 h 11430000"/>
              <a:gd name="connsiteX924" fmla="*/ 9578326 w 11277600"/>
              <a:gd name="connsiteY924" fmla="*/ 10885746 h 11430000"/>
              <a:gd name="connsiteX925" fmla="*/ 9561939 w 11277600"/>
              <a:gd name="connsiteY925" fmla="*/ 10889652 h 11430000"/>
              <a:gd name="connsiteX926" fmla="*/ 9550581 w 11277600"/>
              <a:gd name="connsiteY926" fmla="*/ 10919132 h 11430000"/>
              <a:gd name="connsiteX927" fmla="*/ 9480036 w 11277600"/>
              <a:gd name="connsiteY927" fmla="*/ 10882850 h 11430000"/>
              <a:gd name="connsiteX928" fmla="*/ 9463356 w 11277600"/>
              <a:gd name="connsiteY928" fmla="*/ 10893090 h 11430000"/>
              <a:gd name="connsiteX929" fmla="*/ 9412250 w 11277600"/>
              <a:gd name="connsiteY929" fmla="*/ 10870494 h 11430000"/>
              <a:gd name="connsiteX930" fmla="*/ 9400322 w 11277600"/>
              <a:gd name="connsiteY930" fmla="*/ 10823832 h 11430000"/>
              <a:gd name="connsiteX931" fmla="*/ 9349221 w 11277600"/>
              <a:gd name="connsiteY931" fmla="*/ 10801230 h 11430000"/>
              <a:gd name="connsiteX932" fmla="*/ 9293645 w 11277600"/>
              <a:gd name="connsiteY932" fmla="*/ 10761134 h 11430000"/>
              <a:gd name="connsiteX933" fmla="*/ 9289036 w 11277600"/>
              <a:gd name="connsiteY933" fmla="*/ 10758678 h 11430000"/>
              <a:gd name="connsiteX934" fmla="*/ 9303374 w 11277600"/>
              <a:gd name="connsiteY934" fmla="*/ 10794280 h 11430000"/>
              <a:gd name="connsiteX935" fmla="*/ 9270407 w 11277600"/>
              <a:gd name="connsiteY935" fmla="*/ 10777520 h 11430000"/>
              <a:gd name="connsiteX936" fmla="*/ 9249536 w 11277600"/>
              <a:gd name="connsiteY936" fmla="*/ 10755406 h 11430000"/>
              <a:gd name="connsiteX937" fmla="*/ 9247015 w 11277600"/>
              <a:gd name="connsiteY937" fmla="*/ 10756030 h 11430000"/>
              <a:gd name="connsiteX938" fmla="*/ 9245859 w 11277600"/>
              <a:gd name="connsiteY938" fmla="*/ 10751514 h 11430000"/>
              <a:gd name="connsiteX939" fmla="*/ 9232042 w 11277600"/>
              <a:gd name="connsiteY939" fmla="*/ 10736868 h 11430000"/>
              <a:gd name="connsiteX940" fmla="*/ 9236938 w 11277600"/>
              <a:gd name="connsiteY940" fmla="*/ 10733862 h 11430000"/>
              <a:gd name="connsiteX941" fmla="*/ 9240749 w 11277600"/>
              <a:gd name="connsiteY941" fmla="*/ 10731522 h 11430000"/>
              <a:gd name="connsiteX942" fmla="*/ 9235086 w 11277600"/>
              <a:gd name="connsiteY942" fmla="*/ 10709374 h 11430000"/>
              <a:gd name="connsiteX943" fmla="*/ 9195915 w 11277600"/>
              <a:gd name="connsiteY943" fmla="*/ 10733428 h 11430000"/>
              <a:gd name="connsiteX944" fmla="*/ 9207844 w 11277600"/>
              <a:gd name="connsiteY944" fmla="*/ 10780086 h 11430000"/>
              <a:gd name="connsiteX945" fmla="*/ 9258945 w 11277600"/>
              <a:gd name="connsiteY945" fmla="*/ 10802692 h 11430000"/>
              <a:gd name="connsiteX946" fmla="*/ 9270874 w 11277600"/>
              <a:gd name="connsiteY946" fmla="*/ 10849346 h 11430000"/>
              <a:gd name="connsiteX947" fmla="*/ 9321978 w 11277600"/>
              <a:gd name="connsiteY947" fmla="*/ 10871946 h 11430000"/>
              <a:gd name="connsiteX948" fmla="*/ 9361150 w 11277600"/>
              <a:gd name="connsiteY948" fmla="*/ 10847890 h 11430000"/>
              <a:gd name="connsiteX949" fmla="*/ 9373081 w 11277600"/>
              <a:gd name="connsiteY949" fmla="*/ 10894548 h 11430000"/>
              <a:gd name="connsiteX950" fmla="*/ 9333907 w 11277600"/>
              <a:gd name="connsiteY950" fmla="*/ 10918604 h 11430000"/>
              <a:gd name="connsiteX951" fmla="*/ 9282804 w 11277600"/>
              <a:gd name="connsiteY951" fmla="*/ 10896004 h 11430000"/>
              <a:gd name="connsiteX952" fmla="*/ 9231703 w 11277600"/>
              <a:gd name="connsiteY952" fmla="*/ 10873402 h 11430000"/>
              <a:gd name="connsiteX953" fmla="*/ 9180600 w 11277600"/>
              <a:gd name="connsiteY953" fmla="*/ 10850802 h 11430000"/>
              <a:gd name="connsiteX954" fmla="*/ 9164074 w 11277600"/>
              <a:gd name="connsiteY954" fmla="*/ 10860950 h 11430000"/>
              <a:gd name="connsiteX955" fmla="*/ 9153296 w 11277600"/>
              <a:gd name="connsiteY955" fmla="*/ 10867570 h 11430000"/>
              <a:gd name="connsiteX956" fmla="*/ 9157965 w 11277600"/>
              <a:gd name="connsiteY956" fmla="*/ 10869636 h 11430000"/>
              <a:gd name="connsiteX957" fmla="*/ 9162505 w 11277600"/>
              <a:gd name="connsiteY957" fmla="*/ 10868662 h 11430000"/>
              <a:gd name="connsiteX958" fmla="*/ 9192529 w 11277600"/>
              <a:gd name="connsiteY958" fmla="*/ 10897460 h 11430000"/>
              <a:gd name="connsiteX959" fmla="*/ 9194021 w 11277600"/>
              <a:gd name="connsiteY959" fmla="*/ 10903290 h 11430000"/>
              <a:gd name="connsiteX960" fmla="*/ 9200845 w 11277600"/>
              <a:gd name="connsiteY960" fmla="*/ 10929982 h 11430000"/>
              <a:gd name="connsiteX961" fmla="*/ 9211042 w 11277600"/>
              <a:gd name="connsiteY961" fmla="*/ 10934490 h 11430000"/>
              <a:gd name="connsiteX962" fmla="*/ 9240586 w 11277600"/>
              <a:gd name="connsiteY962" fmla="*/ 10947556 h 11430000"/>
              <a:gd name="connsiteX963" fmla="*/ 9279760 w 11277600"/>
              <a:gd name="connsiteY963" fmla="*/ 10923498 h 11430000"/>
              <a:gd name="connsiteX964" fmla="*/ 9291689 w 11277600"/>
              <a:gd name="connsiteY964" fmla="*/ 10970158 h 11430000"/>
              <a:gd name="connsiteX965" fmla="*/ 9342789 w 11277600"/>
              <a:gd name="connsiteY965" fmla="*/ 10992760 h 11430000"/>
              <a:gd name="connsiteX966" fmla="*/ 9354718 w 11277600"/>
              <a:gd name="connsiteY966" fmla="*/ 11039418 h 11430000"/>
              <a:gd name="connsiteX967" fmla="*/ 9359614 w 11277600"/>
              <a:gd name="connsiteY967" fmla="*/ 11036412 h 11430000"/>
              <a:gd name="connsiteX968" fmla="*/ 9363428 w 11277600"/>
              <a:gd name="connsiteY968" fmla="*/ 11034068 h 11430000"/>
              <a:gd name="connsiteX969" fmla="*/ 9357764 w 11277600"/>
              <a:gd name="connsiteY969" fmla="*/ 11011920 h 11430000"/>
              <a:gd name="connsiteX970" fmla="*/ 9408869 w 11277600"/>
              <a:gd name="connsiteY970" fmla="*/ 11034520 h 11430000"/>
              <a:gd name="connsiteX971" fmla="*/ 9405462 w 11277600"/>
              <a:gd name="connsiteY971" fmla="*/ 11043362 h 11430000"/>
              <a:gd name="connsiteX972" fmla="*/ 9402812 w 11277600"/>
              <a:gd name="connsiteY972" fmla="*/ 11050242 h 11430000"/>
              <a:gd name="connsiteX973" fmla="*/ 9405821 w 11277600"/>
              <a:gd name="connsiteY973" fmla="*/ 11062018 h 11430000"/>
              <a:gd name="connsiteX974" fmla="*/ 9412088 w 11277600"/>
              <a:gd name="connsiteY974" fmla="*/ 11086526 h 11430000"/>
              <a:gd name="connsiteX975" fmla="*/ 9414676 w 11277600"/>
              <a:gd name="connsiteY975" fmla="*/ 11084938 h 11430000"/>
              <a:gd name="connsiteX976" fmla="*/ 9420798 w 11277600"/>
              <a:gd name="connsiteY976" fmla="*/ 11081176 h 11430000"/>
              <a:gd name="connsiteX977" fmla="*/ 9427184 w 11277600"/>
              <a:gd name="connsiteY977" fmla="*/ 11084002 h 11430000"/>
              <a:gd name="connsiteX978" fmla="*/ 9427244 w 11277600"/>
              <a:gd name="connsiteY978" fmla="*/ 11084030 h 11430000"/>
              <a:gd name="connsiteX979" fmla="*/ 9429243 w 11277600"/>
              <a:gd name="connsiteY979" fmla="*/ 11078842 h 11430000"/>
              <a:gd name="connsiteX980" fmla="*/ 9430682 w 11277600"/>
              <a:gd name="connsiteY980" fmla="*/ 11075108 h 11430000"/>
              <a:gd name="connsiteX981" fmla="*/ 9444993 w 11277600"/>
              <a:gd name="connsiteY981" fmla="*/ 11037962 h 11430000"/>
              <a:gd name="connsiteX982" fmla="*/ 9466553 w 11277600"/>
              <a:gd name="connsiteY982" fmla="*/ 11047498 h 11430000"/>
              <a:gd name="connsiteX983" fmla="*/ 9489648 w 11277600"/>
              <a:gd name="connsiteY983" fmla="*/ 11057710 h 11430000"/>
              <a:gd name="connsiteX984" fmla="*/ 9499143 w 11277600"/>
              <a:gd name="connsiteY984" fmla="*/ 11033064 h 11430000"/>
              <a:gd name="connsiteX985" fmla="*/ 9511072 w 11277600"/>
              <a:gd name="connsiteY985" fmla="*/ 11079720 h 11430000"/>
              <a:gd name="connsiteX986" fmla="*/ 9507665 w 11277600"/>
              <a:gd name="connsiteY986" fmla="*/ 11088562 h 11430000"/>
              <a:gd name="connsiteX987" fmla="*/ 9505015 w 11277600"/>
              <a:gd name="connsiteY987" fmla="*/ 11095446 h 11430000"/>
              <a:gd name="connsiteX988" fmla="*/ 9508024 w 11277600"/>
              <a:gd name="connsiteY988" fmla="*/ 11107220 h 11430000"/>
              <a:gd name="connsiteX989" fmla="*/ 9559127 w 11277600"/>
              <a:gd name="connsiteY989" fmla="*/ 11129822 h 11430000"/>
              <a:gd name="connsiteX990" fmla="*/ 9567006 w 11277600"/>
              <a:gd name="connsiteY990" fmla="*/ 11138478 h 11430000"/>
              <a:gd name="connsiteX991" fmla="*/ 9578223 w 11277600"/>
              <a:gd name="connsiteY991" fmla="*/ 11150806 h 11430000"/>
              <a:gd name="connsiteX992" fmla="*/ 9580491 w 11277600"/>
              <a:gd name="connsiteY992" fmla="*/ 11151806 h 11430000"/>
              <a:gd name="connsiteX993" fmla="*/ 9625207 w 11277600"/>
              <a:gd name="connsiteY993" fmla="*/ 11171580 h 11430000"/>
              <a:gd name="connsiteX994" fmla="*/ 9626697 w 11277600"/>
              <a:gd name="connsiteY994" fmla="*/ 11177412 h 11430000"/>
              <a:gd name="connsiteX995" fmla="*/ 9628188 w 11277600"/>
              <a:gd name="connsiteY995" fmla="*/ 11183244 h 11430000"/>
              <a:gd name="connsiteX996" fmla="*/ 9630869 w 11277600"/>
              <a:gd name="connsiteY996" fmla="*/ 11193730 h 11430000"/>
              <a:gd name="connsiteX997" fmla="*/ 9638684 w 11277600"/>
              <a:gd name="connsiteY997" fmla="*/ 11188928 h 11430000"/>
              <a:gd name="connsiteX998" fmla="*/ 9661331 w 11277600"/>
              <a:gd name="connsiteY998" fmla="*/ 11175022 h 11430000"/>
              <a:gd name="connsiteX999" fmla="*/ 9669211 w 11277600"/>
              <a:gd name="connsiteY999" fmla="*/ 11183678 h 11430000"/>
              <a:gd name="connsiteX1000" fmla="*/ 9677888 w 11277600"/>
              <a:gd name="connsiteY1000" fmla="*/ 11193212 h 11430000"/>
              <a:gd name="connsiteX1001" fmla="*/ 9681206 w 11277600"/>
              <a:gd name="connsiteY1001" fmla="*/ 11191174 h 11430000"/>
              <a:gd name="connsiteX1002" fmla="*/ 9715481 w 11277600"/>
              <a:gd name="connsiteY1002" fmla="*/ 11170124 h 11430000"/>
              <a:gd name="connsiteX1003" fmla="*/ 9727410 w 11277600"/>
              <a:gd name="connsiteY1003" fmla="*/ 11216782 h 11430000"/>
              <a:gd name="connsiteX1004" fmla="*/ 9742581 w 11277600"/>
              <a:gd name="connsiteY1004" fmla="*/ 11223494 h 11430000"/>
              <a:gd name="connsiteX1005" fmla="*/ 9742631 w 11277600"/>
              <a:gd name="connsiteY1005" fmla="*/ 11233060 h 11430000"/>
              <a:gd name="connsiteX1006" fmla="*/ 9763535 w 11277600"/>
              <a:gd name="connsiteY1006" fmla="*/ 11220222 h 11430000"/>
              <a:gd name="connsiteX1007" fmla="*/ 9765027 w 11277600"/>
              <a:gd name="connsiteY1007" fmla="*/ 11226056 h 11430000"/>
              <a:gd name="connsiteX1008" fmla="*/ 9770927 w 11277600"/>
              <a:gd name="connsiteY1008" fmla="*/ 11249126 h 11430000"/>
              <a:gd name="connsiteX1009" fmla="*/ 9778510 w 11277600"/>
              <a:gd name="connsiteY1009" fmla="*/ 11239384 h 11430000"/>
              <a:gd name="connsiteX1010" fmla="*/ 9829613 w 11277600"/>
              <a:gd name="connsiteY1010" fmla="*/ 11261986 h 11430000"/>
              <a:gd name="connsiteX1011" fmla="*/ 9817683 w 11277600"/>
              <a:gd name="connsiteY1011" fmla="*/ 11215328 h 11430000"/>
              <a:gd name="connsiteX1012" fmla="*/ 9868786 w 11277600"/>
              <a:gd name="connsiteY1012" fmla="*/ 11237926 h 11430000"/>
              <a:gd name="connsiteX1013" fmla="*/ 9857293 w 11277600"/>
              <a:gd name="connsiteY1013" fmla="*/ 11267760 h 11430000"/>
              <a:gd name="connsiteX1014" fmla="*/ 9842275 w 11277600"/>
              <a:gd name="connsiteY1014" fmla="*/ 11306742 h 11430000"/>
              <a:gd name="connsiteX1015" fmla="*/ 9853157 w 11277600"/>
              <a:gd name="connsiteY1015" fmla="*/ 11318700 h 11430000"/>
              <a:gd name="connsiteX1016" fmla="*/ 9874637 w 11277600"/>
              <a:gd name="connsiteY1016" fmla="*/ 11342304 h 11430000"/>
              <a:gd name="connsiteX1017" fmla="*/ 9892645 w 11277600"/>
              <a:gd name="connsiteY1017" fmla="*/ 11331244 h 11430000"/>
              <a:gd name="connsiteX1018" fmla="*/ 9955676 w 11277600"/>
              <a:gd name="connsiteY1018" fmla="*/ 11400502 h 11430000"/>
              <a:gd name="connsiteX1019" fmla="*/ 9994849 w 11277600"/>
              <a:gd name="connsiteY1019" fmla="*/ 11376444 h 11430000"/>
              <a:gd name="connsiteX1020" fmla="*/ 10006779 w 11277600"/>
              <a:gd name="connsiteY1020" fmla="*/ 11423104 h 11430000"/>
              <a:gd name="connsiteX1021" fmla="*/ 10045951 w 11277600"/>
              <a:gd name="connsiteY1021" fmla="*/ 11399046 h 11430000"/>
              <a:gd name="connsiteX1022" fmla="*/ 10022092 w 11277600"/>
              <a:gd name="connsiteY1022" fmla="*/ 11305730 h 11430000"/>
              <a:gd name="connsiteX1023" fmla="*/ 9982920 w 11277600"/>
              <a:gd name="connsiteY1023" fmla="*/ 11329788 h 11430000"/>
              <a:gd name="connsiteX1024" fmla="*/ 9970992 w 11277600"/>
              <a:gd name="connsiteY1024" fmla="*/ 11283130 h 11430000"/>
              <a:gd name="connsiteX1025" fmla="*/ 9972214 w 11277600"/>
              <a:gd name="connsiteY1025" fmla="*/ 11282382 h 11430000"/>
              <a:gd name="connsiteX1026" fmla="*/ 9975886 w 11277600"/>
              <a:gd name="connsiteY1026" fmla="*/ 11280122 h 11430000"/>
              <a:gd name="connsiteX1027" fmla="*/ 9980783 w 11277600"/>
              <a:gd name="connsiteY1027" fmla="*/ 11277116 h 11430000"/>
              <a:gd name="connsiteX1028" fmla="*/ 9987518 w 11277600"/>
              <a:gd name="connsiteY1028" fmla="*/ 11272980 h 11430000"/>
              <a:gd name="connsiteX1029" fmla="*/ 10004043 w 11277600"/>
              <a:gd name="connsiteY1029" fmla="*/ 11262832 h 11430000"/>
              <a:gd name="connsiteX1030" fmla="*/ 10010163 w 11277600"/>
              <a:gd name="connsiteY1030" fmla="*/ 11259074 h 11430000"/>
              <a:gd name="connsiteX1031" fmla="*/ 10049336 w 11277600"/>
              <a:gd name="connsiteY1031" fmla="*/ 11235016 h 11430000"/>
              <a:gd name="connsiteX1032" fmla="*/ 10061266 w 11277600"/>
              <a:gd name="connsiteY1032" fmla="*/ 11281674 h 11430000"/>
              <a:gd name="connsiteX1033" fmla="*/ 10124297 w 11277600"/>
              <a:gd name="connsiteY1033" fmla="*/ 11350932 h 11430000"/>
              <a:gd name="connsiteX1034" fmla="*/ 10163468 w 11277600"/>
              <a:gd name="connsiteY1034" fmla="*/ 11326876 h 11430000"/>
              <a:gd name="connsiteX1035" fmla="*/ 10214571 w 11277600"/>
              <a:gd name="connsiteY1035" fmla="*/ 11349478 h 11430000"/>
              <a:gd name="connsiteX1036" fmla="*/ 10265673 w 11277600"/>
              <a:gd name="connsiteY1036" fmla="*/ 11372076 h 11430000"/>
              <a:gd name="connsiteX1037" fmla="*/ 10313823 w 11277600"/>
              <a:gd name="connsiteY1037" fmla="*/ 11410830 h 11430000"/>
              <a:gd name="connsiteX1038" fmla="*/ 10337641 w 11277600"/>
              <a:gd name="connsiteY1038" fmla="*/ 11430000 h 11430000"/>
              <a:gd name="connsiteX1039" fmla="*/ 9741673 w 11277600"/>
              <a:gd name="connsiteY1039" fmla="*/ 11430000 h 11430000"/>
              <a:gd name="connsiteX1040" fmla="*/ 9724594 w 11277600"/>
              <a:gd name="connsiteY1040" fmla="*/ 11422446 h 11430000"/>
              <a:gd name="connsiteX1041" fmla="*/ 9726524 w 11277600"/>
              <a:gd name="connsiteY1041" fmla="*/ 11430000 h 11430000"/>
              <a:gd name="connsiteX1042" fmla="*/ 9678869 w 11277600"/>
              <a:gd name="connsiteY1042" fmla="*/ 11430000 h 11430000"/>
              <a:gd name="connsiteX1043" fmla="*/ 9667541 w 11277600"/>
              <a:gd name="connsiteY1043" fmla="*/ 11420884 h 11430000"/>
              <a:gd name="connsiteX1044" fmla="*/ 9567672 w 11277600"/>
              <a:gd name="connsiteY1044" fmla="*/ 11340506 h 11430000"/>
              <a:gd name="connsiteX1045" fmla="*/ 9528499 w 11277600"/>
              <a:gd name="connsiteY1045" fmla="*/ 11364564 h 11430000"/>
              <a:gd name="connsiteX1046" fmla="*/ 9477399 w 11277600"/>
              <a:gd name="connsiteY1046" fmla="*/ 11341962 h 11430000"/>
              <a:gd name="connsiteX1047" fmla="*/ 9465469 w 11277600"/>
              <a:gd name="connsiteY1047" fmla="*/ 11295308 h 11430000"/>
              <a:gd name="connsiteX1048" fmla="*/ 9414364 w 11277600"/>
              <a:gd name="connsiteY1048" fmla="*/ 11272704 h 11430000"/>
              <a:gd name="connsiteX1049" fmla="*/ 9363265 w 11277600"/>
              <a:gd name="connsiteY1049" fmla="*/ 11250104 h 11430000"/>
              <a:gd name="connsiteX1050" fmla="*/ 9300233 w 11277600"/>
              <a:gd name="connsiteY1050" fmla="*/ 11180846 h 11430000"/>
              <a:gd name="connsiteX1051" fmla="*/ 9261061 w 11277600"/>
              <a:gd name="connsiteY1051" fmla="*/ 11204902 h 11430000"/>
              <a:gd name="connsiteX1052" fmla="*/ 9212911 w 11277600"/>
              <a:gd name="connsiteY1052" fmla="*/ 11166150 h 11430000"/>
              <a:gd name="connsiteX1053" fmla="*/ 9181506 w 11277600"/>
              <a:gd name="connsiteY1053" fmla="*/ 11140874 h 11430000"/>
              <a:gd name="connsiteX1054" fmla="*/ 9161902 w 11277600"/>
              <a:gd name="connsiteY1054" fmla="*/ 11132204 h 11430000"/>
              <a:gd name="connsiteX1055" fmla="*/ 9160412 w 11277600"/>
              <a:gd name="connsiteY1055" fmla="*/ 11126374 h 11430000"/>
              <a:gd name="connsiteX1056" fmla="*/ 9159614 w 11277600"/>
              <a:gd name="connsiteY1056" fmla="*/ 11123254 h 11430000"/>
              <a:gd name="connsiteX1057" fmla="*/ 9146926 w 11277600"/>
              <a:gd name="connsiteY1057" fmla="*/ 11113044 h 11430000"/>
              <a:gd name="connsiteX1058" fmla="*/ 9146366 w 11277600"/>
              <a:gd name="connsiteY1058" fmla="*/ 11113194 h 11430000"/>
              <a:gd name="connsiteX1059" fmla="*/ 9143513 w 11277600"/>
              <a:gd name="connsiteY1059" fmla="*/ 11135064 h 11430000"/>
              <a:gd name="connsiteX1060" fmla="*/ 9134662 w 11277600"/>
              <a:gd name="connsiteY1060" fmla="*/ 11202920 h 11430000"/>
              <a:gd name="connsiteX1061" fmla="*/ 9173831 w 11277600"/>
              <a:gd name="connsiteY1061" fmla="*/ 11178862 h 11430000"/>
              <a:gd name="connsiteX1062" fmla="*/ 9146590 w 11277600"/>
              <a:gd name="connsiteY1062" fmla="*/ 11249576 h 11430000"/>
              <a:gd name="connsiteX1063" fmla="*/ 9185762 w 11277600"/>
              <a:gd name="connsiteY1063" fmla="*/ 11225518 h 11430000"/>
              <a:gd name="connsiteX1064" fmla="*/ 9197691 w 11277600"/>
              <a:gd name="connsiteY1064" fmla="*/ 11272178 h 11430000"/>
              <a:gd name="connsiteX1065" fmla="*/ 9260723 w 11277600"/>
              <a:gd name="connsiteY1065" fmla="*/ 11341436 h 11430000"/>
              <a:gd name="connsiteX1066" fmla="*/ 9323755 w 11277600"/>
              <a:gd name="connsiteY1066" fmla="*/ 11410696 h 11430000"/>
              <a:gd name="connsiteX1067" fmla="*/ 9345313 w 11277600"/>
              <a:gd name="connsiteY1067" fmla="*/ 11420230 h 11430000"/>
              <a:gd name="connsiteX1068" fmla="*/ 9367408 w 11277600"/>
              <a:gd name="connsiteY1068" fmla="*/ 11430000 h 11430000"/>
              <a:gd name="connsiteX1069" fmla="*/ 962180 w 11277600"/>
              <a:gd name="connsiteY1069" fmla="*/ 11430000 h 11430000"/>
              <a:gd name="connsiteX1070" fmla="*/ 956788 w 11277600"/>
              <a:gd name="connsiteY1070" fmla="*/ 11417542 h 11430000"/>
              <a:gd name="connsiteX1071" fmla="*/ 892762 w 11277600"/>
              <a:gd name="connsiteY1071" fmla="*/ 11269606 h 11430000"/>
              <a:gd name="connsiteX1072" fmla="*/ 829728 w 11277600"/>
              <a:gd name="connsiteY1072" fmla="*/ 11200346 h 11430000"/>
              <a:gd name="connsiteX1073" fmla="*/ 813202 w 11277600"/>
              <a:gd name="connsiteY1073" fmla="*/ 11210496 h 11430000"/>
              <a:gd name="connsiteX1074" fmla="*/ 798393 w 11277600"/>
              <a:gd name="connsiteY1074" fmla="*/ 11219594 h 11430000"/>
              <a:gd name="connsiteX1075" fmla="*/ 778629 w 11277600"/>
              <a:gd name="connsiteY1075" fmla="*/ 11177744 h 11430000"/>
              <a:gd name="connsiteX1076" fmla="*/ 766700 w 11277600"/>
              <a:gd name="connsiteY1076" fmla="*/ 11131088 h 11430000"/>
              <a:gd name="connsiteX1077" fmla="*/ 742841 w 11277600"/>
              <a:gd name="connsiteY1077" fmla="*/ 11037772 h 11430000"/>
              <a:gd name="connsiteX1078" fmla="*/ 730912 w 11277600"/>
              <a:gd name="connsiteY1078" fmla="*/ 10991114 h 11430000"/>
              <a:gd name="connsiteX1079" fmla="*/ 718982 w 11277600"/>
              <a:gd name="connsiteY1079" fmla="*/ 10944458 h 11430000"/>
              <a:gd name="connsiteX1080" fmla="*/ 655950 w 11277600"/>
              <a:gd name="connsiteY1080" fmla="*/ 10875200 h 11430000"/>
              <a:gd name="connsiteX1081" fmla="*/ 632092 w 11277600"/>
              <a:gd name="connsiteY1081" fmla="*/ 10781884 h 11430000"/>
              <a:gd name="connsiteX1082" fmla="*/ 592919 w 11277600"/>
              <a:gd name="connsiteY1082" fmla="*/ 10805942 h 11430000"/>
              <a:gd name="connsiteX1083" fmla="*/ 616778 w 11277600"/>
              <a:gd name="connsiteY1083" fmla="*/ 10899256 h 11430000"/>
              <a:gd name="connsiteX1084" fmla="*/ 679808 w 11277600"/>
              <a:gd name="connsiteY1084" fmla="*/ 10968512 h 11430000"/>
              <a:gd name="connsiteX1085" fmla="*/ 652565 w 11277600"/>
              <a:gd name="connsiteY1085" fmla="*/ 11039228 h 11430000"/>
              <a:gd name="connsiteX1086" fmla="*/ 664495 w 11277600"/>
              <a:gd name="connsiteY1086" fmla="*/ 11085888 h 11430000"/>
              <a:gd name="connsiteX1087" fmla="*/ 676424 w 11277600"/>
              <a:gd name="connsiteY1087" fmla="*/ 11132544 h 11430000"/>
              <a:gd name="connsiteX1088" fmla="*/ 688354 w 11277600"/>
              <a:gd name="connsiteY1088" fmla="*/ 11179202 h 11430000"/>
              <a:gd name="connsiteX1089" fmla="*/ 637253 w 11277600"/>
              <a:gd name="connsiteY1089" fmla="*/ 11156598 h 11430000"/>
              <a:gd name="connsiteX1090" fmla="*/ 574218 w 11277600"/>
              <a:gd name="connsiteY1090" fmla="*/ 11087342 h 11430000"/>
              <a:gd name="connsiteX1091" fmla="*/ 562290 w 11277600"/>
              <a:gd name="connsiteY1091" fmla="*/ 11040684 h 11430000"/>
              <a:gd name="connsiteX1092" fmla="*/ 550360 w 11277600"/>
              <a:gd name="connsiteY1092" fmla="*/ 10994026 h 11430000"/>
              <a:gd name="connsiteX1093" fmla="*/ 526502 w 11277600"/>
              <a:gd name="connsiteY1093" fmla="*/ 10900712 h 11430000"/>
              <a:gd name="connsiteX1094" fmla="*/ 475400 w 11277600"/>
              <a:gd name="connsiteY1094" fmla="*/ 10878110 h 11430000"/>
              <a:gd name="connsiteX1095" fmla="*/ 451541 w 11277600"/>
              <a:gd name="connsiteY1095" fmla="*/ 10784798 h 11430000"/>
              <a:gd name="connsiteX1096" fmla="*/ 490713 w 11277600"/>
              <a:gd name="connsiteY1096" fmla="*/ 10760742 h 11430000"/>
              <a:gd name="connsiteX1097" fmla="*/ 439612 w 11277600"/>
              <a:gd name="connsiteY1097" fmla="*/ 10738136 h 11430000"/>
              <a:gd name="connsiteX1098" fmla="*/ 415753 w 11277600"/>
              <a:gd name="connsiteY1098" fmla="*/ 10644822 h 11430000"/>
              <a:gd name="connsiteX1099" fmla="*/ 437312 w 11277600"/>
              <a:gd name="connsiteY1099" fmla="*/ 10654358 h 11430000"/>
              <a:gd name="connsiteX1100" fmla="*/ 451694 w 11277600"/>
              <a:gd name="connsiteY1100" fmla="*/ 10660718 h 11430000"/>
              <a:gd name="connsiteX1101" fmla="*/ 450329 w 11277600"/>
              <a:gd name="connsiteY1101" fmla="*/ 10677574 h 11430000"/>
              <a:gd name="connsiteX1102" fmla="*/ 466853 w 11277600"/>
              <a:gd name="connsiteY1102" fmla="*/ 10667424 h 11430000"/>
              <a:gd name="connsiteX1103" fmla="*/ 451694 w 11277600"/>
              <a:gd name="connsiteY1103" fmla="*/ 10660718 h 11430000"/>
              <a:gd name="connsiteX1104" fmla="*/ 454926 w 11277600"/>
              <a:gd name="connsiteY1104" fmla="*/ 10620766 h 11430000"/>
              <a:gd name="connsiteX1105" fmla="*/ 442996 w 11277600"/>
              <a:gd name="connsiteY1105" fmla="*/ 10574108 h 11430000"/>
              <a:gd name="connsiteX1106" fmla="*/ 431067 w 11277600"/>
              <a:gd name="connsiteY1106" fmla="*/ 10527452 h 11430000"/>
              <a:gd name="connsiteX1107" fmla="*/ 379965 w 11277600"/>
              <a:gd name="connsiteY1107" fmla="*/ 10504848 h 11430000"/>
              <a:gd name="connsiteX1108" fmla="*/ 376796 w 11277600"/>
              <a:gd name="connsiteY1108" fmla="*/ 10492458 h 11430000"/>
              <a:gd name="connsiteX1109" fmla="*/ 368036 w 11277600"/>
              <a:gd name="connsiteY1109" fmla="*/ 10458192 h 11430000"/>
              <a:gd name="connsiteX1110" fmla="*/ 407208 w 11277600"/>
              <a:gd name="connsiteY1110" fmla="*/ 10434136 h 11430000"/>
              <a:gd name="connsiteX1111" fmla="*/ 395278 w 11277600"/>
              <a:gd name="connsiteY1111" fmla="*/ 10387478 h 11430000"/>
              <a:gd name="connsiteX1112" fmla="*/ 383348 w 11277600"/>
              <a:gd name="connsiteY1112" fmla="*/ 10340820 h 11430000"/>
              <a:gd name="connsiteX1113" fmla="*/ 332247 w 11277600"/>
              <a:gd name="connsiteY1113" fmla="*/ 10318220 h 11430000"/>
              <a:gd name="connsiteX1114" fmla="*/ 371419 w 11277600"/>
              <a:gd name="connsiteY1114" fmla="*/ 10294162 h 11430000"/>
              <a:gd name="connsiteX1115" fmla="*/ 308390 w 11277600"/>
              <a:gd name="connsiteY1115" fmla="*/ 10224904 h 11430000"/>
              <a:gd name="connsiteX1116" fmla="*/ 257287 w 11277600"/>
              <a:gd name="connsiteY1116" fmla="*/ 10202302 h 11430000"/>
              <a:gd name="connsiteX1117" fmla="*/ 296459 w 11277600"/>
              <a:gd name="connsiteY1117" fmla="*/ 10178246 h 11430000"/>
              <a:gd name="connsiteX1118" fmla="*/ 233429 w 11277600"/>
              <a:gd name="connsiteY1118" fmla="*/ 10108988 h 11430000"/>
              <a:gd name="connsiteX1119" fmla="*/ 272601 w 11277600"/>
              <a:gd name="connsiteY1119" fmla="*/ 10084930 h 11430000"/>
              <a:gd name="connsiteX1120" fmla="*/ 271109 w 11277600"/>
              <a:gd name="connsiteY1120" fmla="*/ 10079098 h 11430000"/>
              <a:gd name="connsiteX1121" fmla="*/ 262162 w 11277600"/>
              <a:gd name="connsiteY1121" fmla="*/ 10044106 h 11430000"/>
              <a:gd name="connsiteX1122" fmla="*/ 260672 w 11277600"/>
              <a:gd name="connsiteY1122" fmla="*/ 10038274 h 11430000"/>
              <a:gd name="connsiteX1123" fmla="*/ 248742 w 11277600"/>
              <a:gd name="connsiteY1123" fmla="*/ 9991614 h 11430000"/>
              <a:gd name="connsiteX1124" fmla="*/ 236813 w 11277600"/>
              <a:gd name="connsiteY1124" fmla="*/ 9944956 h 11430000"/>
              <a:gd name="connsiteX1125" fmla="*/ 197639 w 11277600"/>
              <a:gd name="connsiteY1125" fmla="*/ 9969014 h 11430000"/>
              <a:gd name="connsiteX1126" fmla="*/ 185710 w 11277600"/>
              <a:gd name="connsiteY1126" fmla="*/ 9922356 h 11430000"/>
              <a:gd name="connsiteX1127" fmla="*/ 173782 w 11277600"/>
              <a:gd name="connsiteY1127" fmla="*/ 9875698 h 11430000"/>
              <a:gd name="connsiteX1128" fmla="*/ 189096 w 11277600"/>
              <a:gd name="connsiteY1128" fmla="*/ 9758328 h 11430000"/>
              <a:gd name="connsiteX1129" fmla="*/ 177165 w 11277600"/>
              <a:gd name="connsiteY1129" fmla="*/ 9711668 h 11430000"/>
              <a:gd name="connsiteX1130" fmla="*/ 165236 w 11277600"/>
              <a:gd name="connsiteY1130" fmla="*/ 9665012 h 11430000"/>
              <a:gd name="connsiteX1131" fmla="*/ 189096 w 11277600"/>
              <a:gd name="connsiteY1131" fmla="*/ 9758328 h 11430000"/>
              <a:gd name="connsiteX1132" fmla="*/ 137993 w 11277600"/>
              <a:gd name="connsiteY1132" fmla="*/ 9735726 h 11430000"/>
              <a:gd name="connsiteX1133" fmla="*/ 126064 w 11277600"/>
              <a:gd name="connsiteY1133" fmla="*/ 9689068 h 11430000"/>
              <a:gd name="connsiteX1134" fmla="*/ 98821 w 11277600"/>
              <a:gd name="connsiteY1134" fmla="*/ 9759786 h 11430000"/>
              <a:gd name="connsiteX1135" fmla="*/ 74961 w 11277600"/>
              <a:gd name="connsiteY1135" fmla="*/ 9666468 h 11430000"/>
              <a:gd name="connsiteX1136" fmla="*/ 63032 w 11277600"/>
              <a:gd name="connsiteY1136" fmla="*/ 9619810 h 11430000"/>
              <a:gd name="connsiteX1137" fmla="*/ 51102 w 11277600"/>
              <a:gd name="connsiteY1137" fmla="*/ 9573150 h 11430000"/>
              <a:gd name="connsiteX1138" fmla="*/ 39173 w 11277600"/>
              <a:gd name="connsiteY1138" fmla="*/ 9526492 h 11430000"/>
              <a:gd name="connsiteX1139" fmla="*/ 0 w 11277600"/>
              <a:gd name="connsiteY1139" fmla="*/ 9550550 h 11430000"/>
              <a:gd name="connsiteX1140" fmla="*/ 15314 w 11277600"/>
              <a:gd name="connsiteY1140" fmla="*/ 9433178 h 11430000"/>
              <a:gd name="connsiteX1141" fmla="*/ 27245 w 11277600"/>
              <a:gd name="connsiteY1141" fmla="*/ 9479836 h 11430000"/>
              <a:gd name="connsiteX1142" fmla="*/ 102205 w 11277600"/>
              <a:gd name="connsiteY1142" fmla="*/ 9595752 h 11430000"/>
              <a:gd name="connsiteX1143" fmla="*/ 78345 w 11277600"/>
              <a:gd name="connsiteY1143" fmla="*/ 9502434 h 11430000"/>
              <a:gd name="connsiteX1144" fmla="*/ 129448 w 11277600"/>
              <a:gd name="connsiteY1144" fmla="*/ 9525038 h 11430000"/>
              <a:gd name="connsiteX1145" fmla="*/ 141377 w 11277600"/>
              <a:gd name="connsiteY1145" fmla="*/ 9571694 h 11430000"/>
              <a:gd name="connsiteX1146" fmla="*/ 192478 w 11277600"/>
              <a:gd name="connsiteY1146" fmla="*/ 9594296 h 11430000"/>
              <a:gd name="connsiteX1147" fmla="*/ 231653 w 11277600"/>
              <a:gd name="connsiteY1147" fmla="*/ 9570242 h 11430000"/>
              <a:gd name="connsiteX1148" fmla="*/ 204409 w 11277600"/>
              <a:gd name="connsiteY1148" fmla="*/ 9640954 h 11430000"/>
              <a:gd name="connsiteX1149" fmla="*/ 231000 w 11277600"/>
              <a:gd name="connsiteY1149" fmla="*/ 9670172 h 11430000"/>
              <a:gd name="connsiteX1150" fmla="*/ 240850 w 11277600"/>
              <a:gd name="connsiteY1150" fmla="*/ 9680994 h 11430000"/>
              <a:gd name="connsiteX1151" fmla="*/ 279370 w 11277600"/>
              <a:gd name="connsiteY1151" fmla="*/ 9756870 h 11430000"/>
              <a:gd name="connsiteX1152" fmla="*/ 318542 w 11277600"/>
              <a:gd name="connsiteY1152" fmla="*/ 9732812 h 11430000"/>
              <a:gd name="connsiteX1153" fmla="*/ 357714 w 11277600"/>
              <a:gd name="connsiteY1153" fmla="*/ 9708758 h 11430000"/>
              <a:gd name="connsiteX1154" fmla="*/ 345785 w 11277600"/>
              <a:gd name="connsiteY1154" fmla="*/ 9662098 h 11430000"/>
              <a:gd name="connsiteX1155" fmla="*/ 384959 w 11277600"/>
              <a:gd name="connsiteY1155" fmla="*/ 9638044 h 11430000"/>
              <a:gd name="connsiteX1156" fmla="*/ 412201 w 11277600"/>
              <a:gd name="connsiteY1156" fmla="*/ 9567330 h 11430000"/>
              <a:gd name="connsiteX1157" fmla="*/ 400270 w 11277600"/>
              <a:gd name="connsiteY1157" fmla="*/ 9520672 h 11430000"/>
              <a:gd name="connsiteX1158" fmla="*/ 427515 w 11277600"/>
              <a:gd name="connsiteY1158" fmla="*/ 9449954 h 11430000"/>
              <a:gd name="connsiteX1159" fmla="*/ 376411 w 11277600"/>
              <a:gd name="connsiteY1159" fmla="*/ 9427356 h 11430000"/>
              <a:gd name="connsiteX1160" fmla="*/ 415584 w 11277600"/>
              <a:gd name="connsiteY1160" fmla="*/ 9403298 h 11430000"/>
              <a:gd name="connsiteX1161" fmla="*/ 403655 w 11277600"/>
              <a:gd name="connsiteY1161" fmla="*/ 9356642 h 11430000"/>
              <a:gd name="connsiteX1162" fmla="*/ 364483 w 11277600"/>
              <a:gd name="connsiteY1162" fmla="*/ 9380696 h 11430000"/>
              <a:gd name="connsiteX1163" fmla="*/ 379798 w 11277600"/>
              <a:gd name="connsiteY1163" fmla="*/ 9263324 h 11430000"/>
              <a:gd name="connsiteX1164" fmla="*/ 316765 w 11277600"/>
              <a:gd name="connsiteY1164" fmla="*/ 9194066 h 11430000"/>
              <a:gd name="connsiteX1165" fmla="*/ 265665 w 11277600"/>
              <a:gd name="connsiteY1165" fmla="*/ 9171462 h 11430000"/>
              <a:gd name="connsiteX1166" fmla="*/ 241805 w 11277600"/>
              <a:gd name="connsiteY1166" fmla="*/ 9078148 h 11430000"/>
              <a:gd name="connsiteX1167" fmla="*/ 292906 w 11277600"/>
              <a:gd name="connsiteY1167" fmla="*/ 9100752 h 11430000"/>
              <a:gd name="connsiteX1168" fmla="*/ 304835 w 11277600"/>
              <a:gd name="connsiteY1168" fmla="*/ 9147408 h 11430000"/>
              <a:gd name="connsiteX1169" fmla="*/ 344010 w 11277600"/>
              <a:gd name="connsiteY1169" fmla="*/ 9123350 h 11430000"/>
              <a:gd name="connsiteX1170" fmla="*/ 355939 w 11277600"/>
              <a:gd name="connsiteY1170" fmla="*/ 9170008 h 11430000"/>
              <a:gd name="connsiteX1171" fmla="*/ 383182 w 11277600"/>
              <a:gd name="connsiteY1171" fmla="*/ 9099292 h 11430000"/>
              <a:gd name="connsiteX1172" fmla="*/ 395112 w 11277600"/>
              <a:gd name="connsiteY1172" fmla="*/ 9145952 h 11430000"/>
              <a:gd name="connsiteX1173" fmla="*/ 446214 w 11277600"/>
              <a:gd name="connsiteY1173" fmla="*/ 9168552 h 11430000"/>
              <a:gd name="connsiteX1174" fmla="*/ 458143 w 11277600"/>
              <a:gd name="connsiteY1174" fmla="*/ 9215212 h 11430000"/>
              <a:gd name="connsiteX1175" fmla="*/ 521174 w 11277600"/>
              <a:gd name="connsiteY1175" fmla="*/ 9284468 h 11430000"/>
              <a:gd name="connsiteX1176" fmla="*/ 509244 w 11277600"/>
              <a:gd name="connsiteY1176" fmla="*/ 9237808 h 11430000"/>
              <a:gd name="connsiteX1177" fmla="*/ 536486 w 11277600"/>
              <a:gd name="connsiteY1177" fmla="*/ 9167096 h 11430000"/>
              <a:gd name="connsiteX1178" fmla="*/ 575661 w 11277600"/>
              <a:gd name="connsiteY1178" fmla="*/ 9143042 h 11430000"/>
              <a:gd name="connsiteX1179" fmla="*/ 563731 w 11277600"/>
              <a:gd name="connsiteY1179" fmla="*/ 9096380 h 11430000"/>
              <a:gd name="connsiteX1180" fmla="*/ 562240 w 11277600"/>
              <a:gd name="connsiteY1180" fmla="*/ 9090550 h 11430000"/>
              <a:gd name="connsiteX1181" fmla="*/ 557766 w 11277600"/>
              <a:gd name="connsiteY1181" fmla="*/ 9073054 h 11430000"/>
              <a:gd name="connsiteX1182" fmla="*/ 553293 w 11277600"/>
              <a:gd name="connsiteY1182" fmla="*/ 9055556 h 11430000"/>
              <a:gd name="connsiteX1183" fmla="*/ 551802 w 11277600"/>
              <a:gd name="connsiteY1183" fmla="*/ 9049724 h 11430000"/>
              <a:gd name="connsiteX1184" fmla="*/ 524557 w 11277600"/>
              <a:gd name="connsiteY1184" fmla="*/ 9120440 h 11430000"/>
              <a:gd name="connsiteX1185" fmla="*/ 473457 w 11277600"/>
              <a:gd name="connsiteY1185" fmla="*/ 9097838 h 11430000"/>
              <a:gd name="connsiteX1186" fmla="*/ 461528 w 11277600"/>
              <a:gd name="connsiteY1186" fmla="*/ 9051180 h 11430000"/>
              <a:gd name="connsiteX1187" fmla="*/ 449599 w 11277600"/>
              <a:gd name="connsiteY1187" fmla="*/ 9004522 h 11430000"/>
              <a:gd name="connsiteX1188" fmla="*/ 512629 w 11277600"/>
              <a:gd name="connsiteY1188" fmla="*/ 9073782 h 11430000"/>
              <a:gd name="connsiteX1189" fmla="*/ 539874 w 11277600"/>
              <a:gd name="connsiteY1189" fmla="*/ 9003066 h 11430000"/>
              <a:gd name="connsiteX1190" fmla="*/ 500699 w 11277600"/>
              <a:gd name="connsiteY1190" fmla="*/ 9027122 h 11430000"/>
              <a:gd name="connsiteX1191" fmla="*/ 527943 w 11277600"/>
              <a:gd name="connsiteY1191" fmla="*/ 8956408 h 11430000"/>
              <a:gd name="connsiteX1192" fmla="*/ 630149 w 11277600"/>
              <a:gd name="connsiteY1192" fmla="*/ 9001610 h 11430000"/>
              <a:gd name="connsiteX1193" fmla="*/ 633530 w 11277600"/>
              <a:gd name="connsiteY1193" fmla="*/ 8837580 h 11430000"/>
              <a:gd name="connsiteX1194" fmla="*/ 645459 w 11277600"/>
              <a:gd name="connsiteY1194" fmla="*/ 8884240 h 11430000"/>
              <a:gd name="connsiteX1195" fmla="*/ 657388 w 11277600"/>
              <a:gd name="connsiteY1195" fmla="*/ 8930896 h 11430000"/>
              <a:gd name="connsiteX1196" fmla="*/ 669318 w 11277600"/>
              <a:gd name="connsiteY1196" fmla="*/ 8977554 h 11430000"/>
              <a:gd name="connsiteX1197" fmla="*/ 720423 w 11277600"/>
              <a:gd name="connsiteY1197" fmla="*/ 9000154 h 11430000"/>
              <a:gd name="connsiteX1198" fmla="*/ 732352 w 11277600"/>
              <a:gd name="connsiteY1198" fmla="*/ 9046812 h 11430000"/>
              <a:gd name="connsiteX1199" fmla="*/ 783453 w 11277600"/>
              <a:gd name="connsiteY1199" fmla="*/ 9069412 h 11430000"/>
              <a:gd name="connsiteX1200" fmla="*/ 834555 w 11277600"/>
              <a:gd name="connsiteY1200" fmla="*/ 9092012 h 11430000"/>
              <a:gd name="connsiteX1201" fmla="*/ 897587 w 11277600"/>
              <a:gd name="connsiteY1201" fmla="*/ 9161270 h 11430000"/>
              <a:gd name="connsiteX1202" fmla="*/ 948688 w 11277600"/>
              <a:gd name="connsiteY1202" fmla="*/ 9183874 h 11430000"/>
              <a:gd name="connsiteX1203" fmla="*/ 972546 w 11277600"/>
              <a:gd name="connsiteY1203" fmla="*/ 9277190 h 11430000"/>
              <a:gd name="connsiteX1204" fmla="*/ 948688 w 11277600"/>
              <a:gd name="connsiteY1204" fmla="*/ 9183874 h 11430000"/>
              <a:gd name="connsiteX1205" fmla="*/ 975932 w 11277600"/>
              <a:gd name="connsiteY1205" fmla="*/ 9113158 h 11430000"/>
              <a:gd name="connsiteX1206" fmla="*/ 952073 w 11277600"/>
              <a:gd name="connsiteY1206" fmla="*/ 9019840 h 11430000"/>
              <a:gd name="connsiteX1207" fmla="*/ 940144 w 11277600"/>
              <a:gd name="connsiteY1207" fmla="*/ 8973184 h 11430000"/>
              <a:gd name="connsiteX1208" fmla="*/ 889040 w 11277600"/>
              <a:gd name="connsiteY1208" fmla="*/ 8950586 h 11430000"/>
              <a:gd name="connsiteX1209" fmla="*/ 865181 w 11277600"/>
              <a:gd name="connsiteY1209" fmla="*/ 8857270 h 11430000"/>
              <a:gd name="connsiteX1210" fmla="*/ 853252 w 11277600"/>
              <a:gd name="connsiteY1210" fmla="*/ 8810612 h 11430000"/>
              <a:gd name="connsiteX1211" fmla="*/ 904356 w 11277600"/>
              <a:gd name="connsiteY1211" fmla="*/ 8833212 h 11430000"/>
              <a:gd name="connsiteX1212" fmla="*/ 955457 w 11277600"/>
              <a:gd name="connsiteY1212" fmla="*/ 8855814 h 11430000"/>
              <a:gd name="connsiteX1213" fmla="*/ 982702 w 11277600"/>
              <a:gd name="connsiteY1213" fmla="*/ 8785098 h 11430000"/>
              <a:gd name="connsiteX1214" fmla="*/ 994631 w 11277600"/>
              <a:gd name="connsiteY1214" fmla="*/ 8831754 h 11430000"/>
              <a:gd name="connsiteX1215" fmla="*/ 1006560 w 11277600"/>
              <a:gd name="connsiteY1215" fmla="*/ 8878414 h 11430000"/>
              <a:gd name="connsiteX1216" fmla="*/ 999375 w 11277600"/>
              <a:gd name="connsiteY1216" fmla="*/ 8875234 h 11430000"/>
              <a:gd name="connsiteX1217" fmla="*/ 989035 w 11277600"/>
              <a:gd name="connsiteY1217" fmla="*/ 8870662 h 11430000"/>
              <a:gd name="connsiteX1218" fmla="*/ 987397 w 11277600"/>
              <a:gd name="connsiteY1218" fmla="*/ 8869936 h 11430000"/>
              <a:gd name="connsiteX1219" fmla="*/ 985002 w 11277600"/>
              <a:gd name="connsiteY1219" fmla="*/ 8868878 h 11430000"/>
              <a:gd name="connsiteX1220" fmla="*/ 989035 w 11277600"/>
              <a:gd name="connsiteY1220" fmla="*/ 8870662 h 11430000"/>
              <a:gd name="connsiteX1221" fmla="*/ 1006560 w 11277600"/>
              <a:gd name="connsiteY1221" fmla="*/ 8878414 h 11430000"/>
              <a:gd name="connsiteX1222" fmla="*/ 1045731 w 11277600"/>
              <a:gd name="connsiteY1222" fmla="*/ 8854356 h 11430000"/>
              <a:gd name="connsiteX1223" fmla="*/ 1018490 w 11277600"/>
              <a:gd name="connsiteY1223" fmla="*/ 8925070 h 11430000"/>
              <a:gd name="connsiteX1224" fmla="*/ 1057661 w 11277600"/>
              <a:gd name="connsiteY1224" fmla="*/ 8901012 h 11430000"/>
              <a:gd name="connsiteX1225" fmla="*/ 1108764 w 11277600"/>
              <a:gd name="connsiteY1225" fmla="*/ 8923614 h 11430000"/>
              <a:gd name="connsiteX1226" fmla="*/ 1171794 w 11277600"/>
              <a:gd name="connsiteY1226" fmla="*/ 8992874 h 11430000"/>
              <a:gd name="connsiteX1227" fmla="*/ 1183725 w 11277600"/>
              <a:gd name="connsiteY1227" fmla="*/ 9039532 h 11430000"/>
              <a:gd name="connsiteX1228" fmla="*/ 1144552 w 11277600"/>
              <a:gd name="connsiteY1228" fmla="*/ 9063588 h 11430000"/>
              <a:gd name="connsiteX1229" fmla="*/ 1156481 w 11277600"/>
              <a:gd name="connsiteY1229" fmla="*/ 9110246 h 11430000"/>
              <a:gd name="connsiteX1230" fmla="*/ 1105380 w 11277600"/>
              <a:gd name="connsiteY1230" fmla="*/ 9087646 h 11430000"/>
              <a:gd name="connsiteX1231" fmla="*/ 1117308 w 11277600"/>
              <a:gd name="connsiteY1231" fmla="*/ 9134304 h 11430000"/>
              <a:gd name="connsiteX1232" fmla="*/ 1156481 w 11277600"/>
              <a:gd name="connsiteY1232" fmla="*/ 9110246 h 11430000"/>
              <a:gd name="connsiteX1233" fmla="*/ 1168410 w 11277600"/>
              <a:gd name="connsiteY1233" fmla="*/ 9156904 h 11430000"/>
              <a:gd name="connsiteX1234" fmla="*/ 1192270 w 11277600"/>
              <a:gd name="connsiteY1234" fmla="*/ 9250220 h 11430000"/>
              <a:gd name="connsiteX1235" fmla="*/ 1231442 w 11277600"/>
              <a:gd name="connsiteY1235" fmla="*/ 9226164 h 11430000"/>
              <a:gd name="connsiteX1236" fmla="*/ 1219512 w 11277600"/>
              <a:gd name="connsiteY1236" fmla="*/ 9179504 h 11430000"/>
              <a:gd name="connsiteX1237" fmla="*/ 1195654 w 11277600"/>
              <a:gd name="connsiteY1237" fmla="*/ 9086190 h 11430000"/>
              <a:gd name="connsiteX1238" fmla="*/ 1234826 w 11277600"/>
              <a:gd name="connsiteY1238" fmla="*/ 9062134 h 11430000"/>
              <a:gd name="connsiteX1239" fmla="*/ 1240883 w 11277600"/>
              <a:gd name="connsiteY1239" fmla="*/ 9046410 h 11430000"/>
              <a:gd name="connsiteX1240" fmla="*/ 1238230 w 11277600"/>
              <a:gd name="connsiteY1240" fmla="*/ 9053292 h 11430000"/>
              <a:gd name="connsiteX1241" fmla="*/ 1234826 w 11277600"/>
              <a:gd name="connsiteY1241" fmla="*/ 9062134 h 11430000"/>
              <a:gd name="connsiteX1242" fmla="*/ 1231844 w 11277600"/>
              <a:gd name="connsiteY1242" fmla="*/ 9050472 h 11430000"/>
              <a:gd name="connsiteX1243" fmla="*/ 1229163 w 11277600"/>
              <a:gd name="connsiteY1243" fmla="*/ 9039984 h 11430000"/>
              <a:gd name="connsiteX1244" fmla="*/ 1224760 w 11277600"/>
              <a:gd name="connsiteY1244" fmla="*/ 9022766 h 11430000"/>
              <a:gd name="connsiteX1245" fmla="*/ 1222897 w 11277600"/>
              <a:gd name="connsiteY1245" fmla="*/ 9015478 h 11430000"/>
              <a:gd name="connsiteX1246" fmla="*/ 1224749 w 11277600"/>
              <a:gd name="connsiteY1246" fmla="*/ 9014338 h 11430000"/>
              <a:gd name="connsiteX1247" fmla="*/ 1221206 w 11277600"/>
              <a:gd name="connsiteY1247" fmla="*/ 9008864 h 11430000"/>
              <a:gd name="connsiteX1248" fmla="*/ 1206248 w 11277600"/>
              <a:gd name="connsiteY1248" fmla="*/ 8985734 h 11430000"/>
              <a:gd name="connsiteX1249" fmla="*/ 1162913 w 11277600"/>
              <a:gd name="connsiteY1249" fmla="*/ 8918720 h 11430000"/>
              <a:gd name="connsiteX1250" fmla="*/ 1179940 w 11277600"/>
              <a:gd name="connsiteY1250" fmla="*/ 8874522 h 11430000"/>
              <a:gd name="connsiteX1251" fmla="*/ 1211342 w 11277600"/>
              <a:gd name="connsiteY1251" fmla="*/ 8793010 h 11430000"/>
              <a:gd name="connsiteX1252" fmla="*/ 1217397 w 11277600"/>
              <a:gd name="connsiteY1252" fmla="*/ 8777288 h 11430000"/>
              <a:gd name="connsiteX1253" fmla="*/ 1217024 w 11277600"/>
              <a:gd name="connsiteY1253" fmla="*/ 8764586 h 11430000"/>
              <a:gd name="connsiteX1254" fmla="*/ 1213782 w 11277600"/>
              <a:gd name="connsiteY1254" fmla="*/ 8763154 h 11430000"/>
              <a:gd name="connsiteX1255" fmla="*/ 1217397 w 11277600"/>
              <a:gd name="connsiteY1255" fmla="*/ 8777288 h 11430000"/>
              <a:gd name="connsiteX1256" fmla="*/ 1211010 w 11277600"/>
              <a:gd name="connsiteY1256" fmla="*/ 8774464 h 11430000"/>
              <a:gd name="connsiteX1257" fmla="*/ 1206039 w 11277600"/>
              <a:gd name="connsiteY1257" fmla="*/ 8772266 h 11430000"/>
              <a:gd name="connsiteX1258" fmla="*/ 1195838 w 11277600"/>
              <a:gd name="connsiteY1258" fmla="*/ 8767756 h 11430000"/>
              <a:gd name="connsiteX1259" fmla="*/ 1166297 w 11277600"/>
              <a:gd name="connsiteY1259" fmla="*/ 8754690 h 11430000"/>
              <a:gd name="connsiteX1260" fmla="*/ 1103266 w 11277600"/>
              <a:gd name="connsiteY1260" fmla="*/ 8685430 h 11430000"/>
              <a:gd name="connsiteX1261" fmla="*/ 1091337 w 11277600"/>
              <a:gd name="connsiteY1261" fmla="*/ 8638772 h 11430000"/>
              <a:gd name="connsiteX1262" fmla="*/ 1079407 w 11277600"/>
              <a:gd name="connsiteY1262" fmla="*/ 8592116 h 11430000"/>
              <a:gd name="connsiteX1263" fmla="*/ 1055548 w 11277600"/>
              <a:gd name="connsiteY1263" fmla="*/ 8498800 h 11430000"/>
              <a:gd name="connsiteX1264" fmla="*/ 1004445 w 11277600"/>
              <a:gd name="connsiteY1264" fmla="*/ 8476198 h 11430000"/>
              <a:gd name="connsiteX1265" fmla="*/ 980586 w 11277600"/>
              <a:gd name="connsiteY1265" fmla="*/ 8382884 h 11430000"/>
              <a:gd name="connsiteX1266" fmla="*/ 1019758 w 11277600"/>
              <a:gd name="connsiteY1266" fmla="*/ 8358824 h 11430000"/>
              <a:gd name="connsiteX1267" fmla="*/ 968657 w 11277600"/>
              <a:gd name="connsiteY1267" fmla="*/ 8336226 h 11430000"/>
              <a:gd name="connsiteX1268" fmla="*/ 944798 w 11277600"/>
              <a:gd name="connsiteY1268" fmla="*/ 8242910 h 11430000"/>
              <a:gd name="connsiteX1269" fmla="*/ 966357 w 11277600"/>
              <a:gd name="connsiteY1269" fmla="*/ 8252444 h 11430000"/>
              <a:gd name="connsiteX1270" fmla="*/ 980738 w 11277600"/>
              <a:gd name="connsiteY1270" fmla="*/ 8258804 h 11430000"/>
              <a:gd name="connsiteX1271" fmla="*/ 979374 w 11277600"/>
              <a:gd name="connsiteY1271" fmla="*/ 8275660 h 11430000"/>
              <a:gd name="connsiteX1272" fmla="*/ 995900 w 11277600"/>
              <a:gd name="connsiteY1272" fmla="*/ 8265508 h 11430000"/>
              <a:gd name="connsiteX1273" fmla="*/ 980738 w 11277600"/>
              <a:gd name="connsiteY1273" fmla="*/ 8258804 h 11430000"/>
              <a:gd name="connsiteX1274" fmla="*/ 983972 w 11277600"/>
              <a:gd name="connsiteY1274" fmla="*/ 8218852 h 11430000"/>
              <a:gd name="connsiteX1275" fmla="*/ 972042 w 11277600"/>
              <a:gd name="connsiteY1275" fmla="*/ 8172194 h 11430000"/>
              <a:gd name="connsiteX1276" fmla="*/ 960112 w 11277600"/>
              <a:gd name="connsiteY1276" fmla="*/ 8125538 h 11430000"/>
              <a:gd name="connsiteX1277" fmla="*/ 909011 w 11277600"/>
              <a:gd name="connsiteY1277" fmla="*/ 8102936 h 11430000"/>
              <a:gd name="connsiteX1278" fmla="*/ 905842 w 11277600"/>
              <a:gd name="connsiteY1278" fmla="*/ 8090544 h 11430000"/>
              <a:gd name="connsiteX1279" fmla="*/ 897081 w 11277600"/>
              <a:gd name="connsiteY1279" fmla="*/ 8056278 h 11430000"/>
              <a:gd name="connsiteX1280" fmla="*/ 936253 w 11277600"/>
              <a:gd name="connsiteY1280" fmla="*/ 8032222 h 11430000"/>
              <a:gd name="connsiteX1281" fmla="*/ 924324 w 11277600"/>
              <a:gd name="connsiteY1281" fmla="*/ 7985564 h 11430000"/>
              <a:gd name="connsiteX1282" fmla="*/ 912395 w 11277600"/>
              <a:gd name="connsiteY1282" fmla="*/ 7938906 h 11430000"/>
              <a:gd name="connsiteX1283" fmla="*/ 861292 w 11277600"/>
              <a:gd name="connsiteY1283" fmla="*/ 7916306 h 11430000"/>
              <a:gd name="connsiteX1284" fmla="*/ 900464 w 11277600"/>
              <a:gd name="connsiteY1284" fmla="*/ 7892248 h 11430000"/>
              <a:gd name="connsiteX1285" fmla="*/ 837435 w 11277600"/>
              <a:gd name="connsiteY1285" fmla="*/ 7822990 h 11430000"/>
              <a:gd name="connsiteX1286" fmla="*/ 786332 w 11277600"/>
              <a:gd name="connsiteY1286" fmla="*/ 7800388 h 11430000"/>
              <a:gd name="connsiteX1287" fmla="*/ 825504 w 11277600"/>
              <a:gd name="connsiteY1287" fmla="*/ 7776332 h 11430000"/>
              <a:gd name="connsiteX1288" fmla="*/ 762473 w 11277600"/>
              <a:gd name="connsiteY1288" fmla="*/ 7707074 h 11430000"/>
              <a:gd name="connsiteX1289" fmla="*/ 801646 w 11277600"/>
              <a:gd name="connsiteY1289" fmla="*/ 7683016 h 11430000"/>
              <a:gd name="connsiteX1290" fmla="*/ 800156 w 11277600"/>
              <a:gd name="connsiteY1290" fmla="*/ 7677184 h 11430000"/>
              <a:gd name="connsiteX1291" fmla="*/ 791208 w 11277600"/>
              <a:gd name="connsiteY1291" fmla="*/ 7642192 h 11430000"/>
              <a:gd name="connsiteX1292" fmla="*/ 789716 w 11277600"/>
              <a:gd name="connsiteY1292" fmla="*/ 7636358 h 11430000"/>
              <a:gd name="connsiteX1293" fmla="*/ 777787 w 11277600"/>
              <a:gd name="connsiteY1293" fmla="*/ 7589700 h 11430000"/>
              <a:gd name="connsiteX1294" fmla="*/ 765858 w 11277600"/>
              <a:gd name="connsiteY1294" fmla="*/ 7543044 h 11430000"/>
              <a:gd name="connsiteX1295" fmla="*/ 726684 w 11277600"/>
              <a:gd name="connsiteY1295" fmla="*/ 7567102 h 11430000"/>
              <a:gd name="connsiteX1296" fmla="*/ 714755 w 11277600"/>
              <a:gd name="connsiteY1296" fmla="*/ 7520442 h 11430000"/>
              <a:gd name="connsiteX1297" fmla="*/ 702827 w 11277600"/>
              <a:gd name="connsiteY1297" fmla="*/ 7473786 h 11430000"/>
              <a:gd name="connsiteX1298" fmla="*/ 718141 w 11277600"/>
              <a:gd name="connsiteY1298" fmla="*/ 7356414 h 11430000"/>
              <a:gd name="connsiteX1299" fmla="*/ 706210 w 11277600"/>
              <a:gd name="connsiteY1299" fmla="*/ 7309754 h 11430000"/>
              <a:gd name="connsiteX1300" fmla="*/ 694281 w 11277600"/>
              <a:gd name="connsiteY1300" fmla="*/ 7263096 h 11430000"/>
              <a:gd name="connsiteX1301" fmla="*/ 718141 w 11277600"/>
              <a:gd name="connsiteY1301" fmla="*/ 7356414 h 11430000"/>
              <a:gd name="connsiteX1302" fmla="*/ 667038 w 11277600"/>
              <a:gd name="connsiteY1302" fmla="*/ 7333812 h 11430000"/>
              <a:gd name="connsiteX1303" fmla="*/ 655108 w 11277600"/>
              <a:gd name="connsiteY1303" fmla="*/ 7287154 h 11430000"/>
              <a:gd name="connsiteX1304" fmla="*/ 627865 w 11277600"/>
              <a:gd name="connsiteY1304" fmla="*/ 7357870 h 11430000"/>
              <a:gd name="connsiteX1305" fmla="*/ 604005 w 11277600"/>
              <a:gd name="connsiteY1305" fmla="*/ 7264556 h 11430000"/>
              <a:gd name="connsiteX1306" fmla="*/ 592076 w 11277600"/>
              <a:gd name="connsiteY1306" fmla="*/ 7217896 h 11430000"/>
              <a:gd name="connsiteX1307" fmla="*/ 580146 w 11277600"/>
              <a:gd name="connsiteY1307" fmla="*/ 7171238 h 11430000"/>
              <a:gd name="connsiteX1308" fmla="*/ 568216 w 11277600"/>
              <a:gd name="connsiteY1308" fmla="*/ 7124580 h 11430000"/>
              <a:gd name="connsiteX1309" fmla="*/ 529047 w 11277600"/>
              <a:gd name="connsiteY1309" fmla="*/ 7148638 h 11430000"/>
              <a:gd name="connsiteX1310" fmla="*/ 544358 w 11277600"/>
              <a:gd name="connsiteY1310" fmla="*/ 7031264 h 11430000"/>
              <a:gd name="connsiteX1311" fmla="*/ 556288 w 11277600"/>
              <a:gd name="connsiteY1311" fmla="*/ 7077924 h 11430000"/>
              <a:gd name="connsiteX1312" fmla="*/ 631250 w 11277600"/>
              <a:gd name="connsiteY1312" fmla="*/ 7193838 h 11430000"/>
              <a:gd name="connsiteX1313" fmla="*/ 607390 w 11277600"/>
              <a:gd name="connsiteY1313" fmla="*/ 7100524 h 11430000"/>
              <a:gd name="connsiteX1314" fmla="*/ 658493 w 11277600"/>
              <a:gd name="connsiteY1314" fmla="*/ 7123124 h 11430000"/>
              <a:gd name="connsiteX1315" fmla="*/ 670422 w 11277600"/>
              <a:gd name="connsiteY1315" fmla="*/ 7169780 h 11430000"/>
              <a:gd name="connsiteX1316" fmla="*/ 721525 w 11277600"/>
              <a:gd name="connsiteY1316" fmla="*/ 7192382 h 11430000"/>
              <a:gd name="connsiteX1317" fmla="*/ 760697 w 11277600"/>
              <a:gd name="connsiteY1317" fmla="*/ 7168326 h 11430000"/>
              <a:gd name="connsiteX1318" fmla="*/ 733454 w 11277600"/>
              <a:gd name="connsiteY1318" fmla="*/ 7239038 h 11430000"/>
              <a:gd name="connsiteX1319" fmla="*/ 760045 w 11277600"/>
              <a:gd name="connsiteY1319" fmla="*/ 7268258 h 11430000"/>
              <a:gd name="connsiteX1320" fmla="*/ 769891 w 11277600"/>
              <a:gd name="connsiteY1320" fmla="*/ 7279084 h 11430000"/>
              <a:gd name="connsiteX1321" fmla="*/ 808414 w 11277600"/>
              <a:gd name="connsiteY1321" fmla="*/ 7354958 h 11430000"/>
              <a:gd name="connsiteX1322" fmla="*/ 847586 w 11277600"/>
              <a:gd name="connsiteY1322" fmla="*/ 7330902 h 11430000"/>
              <a:gd name="connsiteX1323" fmla="*/ 886761 w 11277600"/>
              <a:gd name="connsiteY1323" fmla="*/ 7306846 h 11430000"/>
              <a:gd name="connsiteX1324" fmla="*/ 874830 w 11277600"/>
              <a:gd name="connsiteY1324" fmla="*/ 7260184 h 11430000"/>
              <a:gd name="connsiteX1325" fmla="*/ 914003 w 11277600"/>
              <a:gd name="connsiteY1325" fmla="*/ 7236130 h 11430000"/>
              <a:gd name="connsiteX1326" fmla="*/ 941247 w 11277600"/>
              <a:gd name="connsiteY1326" fmla="*/ 7165412 h 11430000"/>
              <a:gd name="connsiteX1327" fmla="*/ 929317 w 11277600"/>
              <a:gd name="connsiteY1327" fmla="*/ 7118754 h 11430000"/>
              <a:gd name="connsiteX1328" fmla="*/ 956558 w 11277600"/>
              <a:gd name="connsiteY1328" fmla="*/ 7048040 h 11430000"/>
              <a:gd name="connsiteX1329" fmla="*/ 905460 w 11277600"/>
              <a:gd name="connsiteY1329" fmla="*/ 7025438 h 11430000"/>
              <a:gd name="connsiteX1330" fmla="*/ 944629 w 11277600"/>
              <a:gd name="connsiteY1330" fmla="*/ 7001384 h 11430000"/>
              <a:gd name="connsiteX1331" fmla="*/ 932699 w 11277600"/>
              <a:gd name="connsiteY1331" fmla="*/ 6954728 h 11430000"/>
              <a:gd name="connsiteX1332" fmla="*/ 893531 w 11277600"/>
              <a:gd name="connsiteY1332" fmla="*/ 6978782 h 11430000"/>
              <a:gd name="connsiteX1333" fmla="*/ 908842 w 11277600"/>
              <a:gd name="connsiteY1333" fmla="*/ 6861412 h 11430000"/>
              <a:gd name="connsiteX1334" fmla="*/ 845812 w 11277600"/>
              <a:gd name="connsiteY1334" fmla="*/ 6792152 h 11430000"/>
              <a:gd name="connsiteX1335" fmla="*/ 794709 w 11277600"/>
              <a:gd name="connsiteY1335" fmla="*/ 6769550 h 11430000"/>
              <a:gd name="connsiteX1336" fmla="*/ 770849 w 11277600"/>
              <a:gd name="connsiteY1336" fmla="*/ 6676236 h 11430000"/>
              <a:gd name="connsiteX1337" fmla="*/ 821952 w 11277600"/>
              <a:gd name="connsiteY1337" fmla="*/ 6698834 h 11430000"/>
              <a:gd name="connsiteX1338" fmla="*/ 833882 w 11277600"/>
              <a:gd name="connsiteY1338" fmla="*/ 6745494 h 11430000"/>
              <a:gd name="connsiteX1339" fmla="*/ 873052 w 11277600"/>
              <a:gd name="connsiteY1339" fmla="*/ 6721436 h 11430000"/>
              <a:gd name="connsiteX1340" fmla="*/ 884983 w 11277600"/>
              <a:gd name="connsiteY1340" fmla="*/ 6768096 h 11430000"/>
              <a:gd name="connsiteX1341" fmla="*/ 912226 w 11277600"/>
              <a:gd name="connsiteY1341" fmla="*/ 6697378 h 11430000"/>
              <a:gd name="connsiteX1342" fmla="*/ 924156 w 11277600"/>
              <a:gd name="connsiteY1342" fmla="*/ 6744038 h 11430000"/>
              <a:gd name="connsiteX1343" fmla="*/ 975259 w 11277600"/>
              <a:gd name="connsiteY1343" fmla="*/ 6766638 h 11430000"/>
              <a:gd name="connsiteX1344" fmla="*/ 987188 w 11277600"/>
              <a:gd name="connsiteY1344" fmla="*/ 6813298 h 11430000"/>
              <a:gd name="connsiteX1345" fmla="*/ 1050219 w 11277600"/>
              <a:gd name="connsiteY1345" fmla="*/ 6882556 h 11430000"/>
              <a:gd name="connsiteX1346" fmla="*/ 1038289 w 11277600"/>
              <a:gd name="connsiteY1346" fmla="*/ 6835896 h 11430000"/>
              <a:gd name="connsiteX1347" fmla="*/ 1065533 w 11277600"/>
              <a:gd name="connsiteY1347" fmla="*/ 6765182 h 11430000"/>
              <a:gd name="connsiteX1348" fmla="*/ 1104704 w 11277600"/>
              <a:gd name="connsiteY1348" fmla="*/ 6741128 h 11430000"/>
              <a:gd name="connsiteX1349" fmla="*/ 1092775 w 11277600"/>
              <a:gd name="connsiteY1349" fmla="*/ 6694468 h 11430000"/>
              <a:gd name="connsiteX1350" fmla="*/ 1091283 w 11277600"/>
              <a:gd name="connsiteY1350" fmla="*/ 6688636 h 11430000"/>
              <a:gd name="connsiteX1351" fmla="*/ 1086810 w 11277600"/>
              <a:gd name="connsiteY1351" fmla="*/ 6671140 h 11430000"/>
              <a:gd name="connsiteX1352" fmla="*/ 1082337 w 11277600"/>
              <a:gd name="connsiteY1352" fmla="*/ 6653644 h 11430000"/>
              <a:gd name="connsiteX1353" fmla="*/ 1080844 w 11277600"/>
              <a:gd name="connsiteY1353" fmla="*/ 6647812 h 11430000"/>
              <a:gd name="connsiteX1354" fmla="*/ 1053602 w 11277600"/>
              <a:gd name="connsiteY1354" fmla="*/ 6718524 h 11430000"/>
              <a:gd name="connsiteX1355" fmla="*/ 1002502 w 11277600"/>
              <a:gd name="connsiteY1355" fmla="*/ 6695924 h 11430000"/>
              <a:gd name="connsiteX1356" fmla="*/ 990571 w 11277600"/>
              <a:gd name="connsiteY1356" fmla="*/ 6649266 h 11430000"/>
              <a:gd name="connsiteX1357" fmla="*/ 978642 w 11277600"/>
              <a:gd name="connsiteY1357" fmla="*/ 6602608 h 11430000"/>
              <a:gd name="connsiteX1358" fmla="*/ 1041674 w 11277600"/>
              <a:gd name="connsiteY1358" fmla="*/ 6671868 h 11430000"/>
              <a:gd name="connsiteX1359" fmla="*/ 1068915 w 11277600"/>
              <a:gd name="connsiteY1359" fmla="*/ 6601152 h 11430000"/>
              <a:gd name="connsiteX1360" fmla="*/ 1029745 w 11277600"/>
              <a:gd name="connsiteY1360" fmla="*/ 6625208 h 11430000"/>
              <a:gd name="connsiteX1361" fmla="*/ 1056987 w 11277600"/>
              <a:gd name="connsiteY1361" fmla="*/ 6554494 h 11430000"/>
              <a:gd name="connsiteX1362" fmla="*/ 1159191 w 11277600"/>
              <a:gd name="connsiteY1362" fmla="*/ 6599698 h 11430000"/>
              <a:gd name="connsiteX1363" fmla="*/ 1162575 w 11277600"/>
              <a:gd name="connsiteY1363" fmla="*/ 6435664 h 11430000"/>
              <a:gd name="connsiteX1364" fmla="*/ 1174505 w 11277600"/>
              <a:gd name="connsiteY1364" fmla="*/ 6482322 h 11430000"/>
              <a:gd name="connsiteX1365" fmla="*/ 1186435 w 11277600"/>
              <a:gd name="connsiteY1365" fmla="*/ 6528980 h 11430000"/>
              <a:gd name="connsiteX1366" fmla="*/ 1198365 w 11277600"/>
              <a:gd name="connsiteY1366" fmla="*/ 6575640 h 11430000"/>
              <a:gd name="connsiteX1367" fmla="*/ 1249465 w 11277600"/>
              <a:gd name="connsiteY1367" fmla="*/ 6598240 h 11430000"/>
              <a:gd name="connsiteX1368" fmla="*/ 1261396 w 11277600"/>
              <a:gd name="connsiteY1368" fmla="*/ 6644900 h 11430000"/>
              <a:gd name="connsiteX1369" fmla="*/ 1312500 w 11277600"/>
              <a:gd name="connsiteY1369" fmla="*/ 6667498 h 11430000"/>
              <a:gd name="connsiteX1370" fmla="*/ 1314209 w 11277600"/>
              <a:gd name="connsiteY1370" fmla="*/ 6666674 h 11430000"/>
              <a:gd name="connsiteX1371" fmla="*/ 1297521 w 11277600"/>
              <a:gd name="connsiteY1371" fmla="*/ 6648338 h 11430000"/>
              <a:gd name="connsiteX1372" fmla="*/ 1319081 w 11277600"/>
              <a:gd name="connsiteY1372" fmla="*/ 6657872 h 11430000"/>
              <a:gd name="connsiteX1373" fmla="*/ 1329034 w 11277600"/>
              <a:gd name="connsiteY1373" fmla="*/ 6662274 h 11430000"/>
              <a:gd name="connsiteX1374" fmla="*/ 1333577 w 11277600"/>
              <a:gd name="connsiteY1374" fmla="*/ 6661302 h 11430000"/>
              <a:gd name="connsiteX1375" fmla="*/ 1350583 w 11277600"/>
              <a:gd name="connsiteY1375" fmla="*/ 6666886 h 11430000"/>
              <a:gd name="connsiteX1376" fmla="*/ 1351771 w 11277600"/>
              <a:gd name="connsiteY1376" fmla="*/ 6669006 h 11430000"/>
              <a:gd name="connsiteX1377" fmla="*/ 1353520 w 11277600"/>
              <a:gd name="connsiteY1377" fmla="*/ 6667932 h 11430000"/>
              <a:gd name="connsiteX1378" fmla="*/ 1387796 w 11277600"/>
              <a:gd name="connsiteY1378" fmla="*/ 6646882 h 11430000"/>
              <a:gd name="connsiteX1379" fmla="*/ 1399725 w 11277600"/>
              <a:gd name="connsiteY1379" fmla="*/ 6693540 h 11430000"/>
              <a:gd name="connsiteX1380" fmla="*/ 1438899 w 11277600"/>
              <a:gd name="connsiteY1380" fmla="*/ 6669484 h 11430000"/>
              <a:gd name="connsiteX1381" fmla="*/ 1426970 w 11277600"/>
              <a:gd name="connsiteY1381" fmla="*/ 6622824 h 11430000"/>
              <a:gd name="connsiteX1382" fmla="*/ 1363937 w 11277600"/>
              <a:gd name="connsiteY1382" fmla="*/ 6553566 h 11430000"/>
              <a:gd name="connsiteX1383" fmla="*/ 1362446 w 11277600"/>
              <a:gd name="connsiteY1383" fmla="*/ 6547734 h 11430000"/>
              <a:gd name="connsiteX1384" fmla="*/ 1355364 w 11277600"/>
              <a:gd name="connsiteY1384" fmla="*/ 6520034 h 11430000"/>
              <a:gd name="connsiteX1385" fmla="*/ 1363740 w 11277600"/>
              <a:gd name="connsiteY1385" fmla="*/ 6513386 h 11430000"/>
              <a:gd name="connsiteX1386" fmla="*/ 1364784 w 11277600"/>
              <a:gd name="connsiteY1386" fmla="*/ 6512560 h 11430000"/>
              <a:gd name="connsiteX1387" fmla="*/ 1364783 w 11277600"/>
              <a:gd name="connsiteY1387" fmla="*/ 6512558 h 11430000"/>
              <a:gd name="connsiteX1388" fmla="*/ 1373566 w 11277600"/>
              <a:gd name="connsiteY1388" fmla="*/ 6516442 h 11430000"/>
              <a:gd name="connsiteX1389" fmla="*/ 1403110 w 11277600"/>
              <a:gd name="connsiteY1389" fmla="*/ 6529510 h 11430000"/>
              <a:gd name="connsiteX1390" fmla="*/ 1391181 w 11277600"/>
              <a:gd name="connsiteY1390" fmla="*/ 6482850 h 11430000"/>
              <a:gd name="connsiteX1391" fmla="*/ 1378404 w 11277600"/>
              <a:gd name="connsiteY1391" fmla="*/ 6477202 h 11430000"/>
              <a:gd name="connsiteX1392" fmla="*/ 1366923 w 11277600"/>
              <a:gd name="connsiteY1392" fmla="*/ 6472122 h 11430000"/>
              <a:gd name="connsiteX1393" fmla="*/ 1355056 w 11277600"/>
              <a:gd name="connsiteY1393" fmla="*/ 6479414 h 11430000"/>
              <a:gd name="connsiteX1394" fmla="*/ 1303953 w 11277600"/>
              <a:gd name="connsiteY1394" fmla="*/ 6456810 h 11430000"/>
              <a:gd name="connsiteX1395" fmla="*/ 1316461 w 11277600"/>
              <a:gd name="connsiteY1395" fmla="*/ 6455876 h 11430000"/>
              <a:gd name="connsiteX1396" fmla="*/ 1324936 w 11277600"/>
              <a:gd name="connsiteY1396" fmla="*/ 6453556 h 11430000"/>
              <a:gd name="connsiteX1397" fmla="*/ 1300338 w 11277600"/>
              <a:gd name="connsiteY1397" fmla="*/ 6442674 h 11430000"/>
              <a:gd name="connsiteX1398" fmla="*/ 1303953 w 11277600"/>
              <a:gd name="connsiteY1398" fmla="*/ 6456810 h 11430000"/>
              <a:gd name="connsiteX1399" fmla="*/ 1299057 w 11277600"/>
              <a:gd name="connsiteY1399" fmla="*/ 6459816 h 11430000"/>
              <a:gd name="connsiteX1400" fmla="*/ 1295243 w 11277600"/>
              <a:gd name="connsiteY1400" fmla="*/ 6462160 h 11430000"/>
              <a:gd name="connsiteX1401" fmla="*/ 1300906 w 11277600"/>
              <a:gd name="connsiteY1401" fmla="*/ 6484308 h 11430000"/>
              <a:gd name="connsiteX1402" fmla="*/ 1279347 w 11277600"/>
              <a:gd name="connsiteY1402" fmla="*/ 6474772 h 11430000"/>
              <a:gd name="connsiteX1403" fmla="*/ 1276646 w 11277600"/>
              <a:gd name="connsiteY1403" fmla="*/ 6473578 h 11430000"/>
              <a:gd name="connsiteX1404" fmla="*/ 1264780 w 11277600"/>
              <a:gd name="connsiteY1404" fmla="*/ 6480866 h 11430000"/>
              <a:gd name="connsiteX1405" fmla="*/ 1261798 w 11277600"/>
              <a:gd name="connsiteY1405" fmla="*/ 6469202 h 11430000"/>
              <a:gd name="connsiteX1406" fmla="*/ 1261167 w 11277600"/>
              <a:gd name="connsiteY1406" fmla="*/ 6466732 h 11430000"/>
              <a:gd name="connsiteX1407" fmla="*/ 1249805 w 11277600"/>
              <a:gd name="connsiteY1407" fmla="*/ 6461708 h 11430000"/>
              <a:gd name="connsiteX1408" fmla="*/ 1254699 w 11277600"/>
              <a:gd name="connsiteY1408" fmla="*/ 6458700 h 11430000"/>
              <a:gd name="connsiteX1409" fmla="*/ 1258514 w 11277600"/>
              <a:gd name="connsiteY1409" fmla="*/ 6456360 h 11430000"/>
              <a:gd name="connsiteX1410" fmla="*/ 1254715 w 11277600"/>
              <a:gd name="connsiteY1410" fmla="*/ 6441498 h 11430000"/>
              <a:gd name="connsiteX1411" fmla="*/ 1249237 w 11277600"/>
              <a:gd name="connsiteY1411" fmla="*/ 6420074 h 11430000"/>
              <a:gd name="connsiteX1412" fmla="*/ 1245312 w 11277600"/>
              <a:gd name="connsiteY1412" fmla="*/ 6418338 h 11430000"/>
              <a:gd name="connsiteX1413" fmla="*/ 1246463 w 11277600"/>
              <a:gd name="connsiteY1413" fmla="*/ 6431384 h 11430000"/>
              <a:gd name="connsiteX1414" fmla="*/ 1213676 w 11277600"/>
              <a:gd name="connsiteY1414" fmla="*/ 6458268 h 11430000"/>
              <a:gd name="connsiteX1415" fmla="*/ 1201747 w 11277600"/>
              <a:gd name="connsiteY1415" fmla="*/ 6411608 h 11430000"/>
              <a:gd name="connsiteX1416" fmla="*/ 1150647 w 11277600"/>
              <a:gd name="connsiteY1416" fmla="*/ 6389010 h 11430000"/>
              <a:gd name="connsiteX1417" fmla="*/ 1138718 w 11277600"/>
              <a:gd name="connsiteY1417" fmla="*/ 6342348 h 11430000"/>
              <a:gd name="connsiteX1418" fmla="*/ 1177888 w 11277600"/>
              <a:gd name="connsiteY1418" fmla="*/ 6318294 h 11430000"/>
              <a:gd name="connsiteX1419" fmla="*/ 1165960 w 11277600"/>
              <a:gd name="connsiteY1419" fmla="*/ 6271638 h 11430000"/>
              <a:gd name="connsiteX1420" fmla="*/ 1187517 w 11277600"/>
              <a:gd name="connsiteY1420" fmla="*/ 6281172 h 11430000"/>
              <a:gd name="connsiteX1421" fmla="*/ 1197958 w 11277600"/>
              <a:gd name="connsiteY1421" fmla="*/ 6285788 h 11430000"/>
              <a:gd name="connsiteX1422" fmla="*/ 1202085 w 11277600"/>
              <a:gd name="connsiteY1422" fmla="*/ 6275076 h 11430000"/>
              <a:gd name="connsiteX1423" fmla="*/ 1190156 w 11277600"/>
              <a:gd name="connsiteY1423" fmla="*/ 6228420 h 11430000"/>
              <a:gd name="connsiteX1424" fmla="*/ 1229330 w 11277600"/>
              <a:gd name="connsiteY1424" fmla="*/ 6204362 h 11430000"/>
              <a:gd name="connsiteX1425" fmla="*/ 1280431 w 11277600"/>
              <a:gd name="connsiteY1425" fmla="*/ 6226962 h 11430000"/>
              <a:gd name="connsiteX1426" fmla="*/ 1268502 w 11277600"/>
              <a:gd name="connsiteY1426" fmla="*/ 6180306 h 11430000"/>
              <a:gd name="connsiteX1427" fmla="*/ 1311619 w 11277600"/>
              <a:gd name="connsiteY1427" fmla="*/ 6199374 h 11430000"/>
              <a:gd name="connsiteX1428" fmla="*/ 1349283 w 11277600"/>
              <a:gd name="connsiteY1428" fmla="*/ 6216032 h 11430000"/>
              <a:gd name="connsiteX1429" fmla="*/ 1351543 w 11277600"/>
              <a:gd name="connsiteY1429" fmla="*/ 6217034 h 11430000"/>
              <a:gd name="connsiteX1430" fmla="*/ 1356431 w 11277600"/>
              <a:gd name="connsiteY1430" fmla="*/ 6219196 h 11430000"/>
              <a:gd name="connsiteX1431" fmla="*/ 1370708 w 11277600"/>
              <a:gd name="connsiteY1431" fmla="*/ 6225508 h 11430000"/>
              <a:gd name="connsiteX1432" fmla="*/ 1358779 w 11277600"/>
              <a:gd name="connsiteY1432" fmla="*/ 6178848 h 11430000"/>
              <a:gd name="connsiteX1433" fmla="*/ 1421807 w 11277600"/>
              <a:gd name="connsiteY1433" fmla="*/ 6248108 h 11430000"/>
              <a:gd name="connsiteX1434" fmla="*/ 1409877 w 11277600"/>
              <a:gd name="connsiteY1434" fmla="*/ 6201452 h 11430000"/>
              <a:gd name="connsiteX1435" fmla="*/ 1295745 w 11277600"/>
              <a:gd name="connsiteY1435" fmla="*/ 6109590 h 11430000"/>
              <a:gd name="connsiteX1436" fmla="*/ 1269154 w 11277600"/>
              <a:gd name="connsiteY1436" fmla="*/ 6080372 h 11430000"/>
              <a:gd name="connsiteX1437" fmla="*/ 1253724 w 11277600"/>
              <a:gd name="connsiteY1437" fmla="*/ 6063418 h 11430000"/>
              <a:gd name="connsiteX1438" fmla="*/ 1283816 w 11277600"/>
              <a:gd name="connsiteY1438" fmla="*/ 6062932 h 11430000"/>
              <a:gd name="connsiteX1439" fmla="*/ 1334919 w 11277600"/>
              <a:gd name="connsiteY1439" fmla="*/ 6085532 h 11430000"/>
              <a:gd name="connsiteX1440" fmla="*/ 1322990 w 11277600"/>
              <a:gd name="connsiteY1440" fmla="*/ 6038876 h 11430000"/>
              <a:gd name="connsiteX1441" fmla="*/ 1271886 w 11277600"/>
              <a:gd name="connsiteY1441" fmla="*/ 6016274 h 11430000"/>
              <a:gd name="connsiteX1442" fmla="*/ 1248028 w 11277600"/>
              <a:gd name="connsiteY1442" fmla="*/ 5922958 h 11430000"/>
              <a:gd name="connsiteX1443" fmla="*/ 1275272 w 11277600"/>
              <a:gd name="connsiteY1443" fmla="*/ 5852244 h 11430000"/>
              <a:gd name="connsiteX1444" fmla="*/ 1326372 w 11277600"/>
              <a:gd name="connsiteY1444" fmla="*/ 5874846 h 11430000"/>
              <a:gd name="connsiteX1445" fmla="*/ 1353617 w 11277600"/>
              <a:gd name="connsiteY1445" fmla="*/ 5804130 h 11430000"/>
              <a:gd name="connsiteX1446" fmla="*/ 1365547 w 11277600"/>
              <a:gd name="connsiteY1446" fmla="*/ 5850788 h 11430000"/>
              <a:gd name="connsiteX1447" fmla="*/ 1404717 w 11277600"/>
              <a:gd name="connsiteY1447" fmla="*/ 5826732 h 11430000"/>
              <a:gd name="connsiteX1448" fmla="*/ 1416647 w 11277600"/>
              <a:gd name="connsiteY1448" fmla="*/ 5873390 h 11430000"/>
              <a:gd name="connsiteX1449" fmla="*/ 1443892 w 11277600"/>
              <a:gd name="connsiteY1449" fmla="*/ 5802674 h 11430000"/>
              <a:gd name="connsiteX1450" fmla="*/ 1455822 w 11277600"/>
              <a:gd name="connsiteY1450" fmla="*/ 5849334 h 11430000"/>
              <a:gd name="connsiteX1451" fmla="*/ 1483064 w 11277600"/>
              <a:gd name="connsiteY1451" fmla="*/ 5778616 h 11430000"/>
              <a:gd name="connsiteX1452" fmla="*/ 1471135 w 11277600"/>
              <a:gd name="connsiteY1452" fmla="*/ 5731960 h 11430000"/>
              <a:gd name="connsiteX1453" fmla="*/ 1510307 w 11277600"/>
              <a:gd name="connsiteY1453" fmla="*/ 5707904 h 11430000"/>
              <a:gd name="connsiteX1454" fmla="*/ 1549480 w 11277600"/>
              <a:gd name="connsiteY1454" fmla="*/ 5683848 h 11430000"/>
              <a:gd name="connsiteX1455" fmla="*/ 1576723 w 11277600"/>
              <a:gd name="connsiteY1455" fmla="*/ 5613132 h 11430000"/>
              <a:gd name="connsiteX1456" fmla="*/ 1627827 w 11277600"/>
              <a:gd name="connsiteY1456" fmla="*/ 5635734 h 11430000"/>
              <a:gd name="connsiteX1457" fmla="*/ 1655066 w 11277600"/>
              <a:gd name="connsiteY1457" fmla="*/ 5565018 h 11430000"/>
              <a:gd name="connsiteX1458" fmla="*/ 1603967 w 11277600"/>
              <a:gd name="connsiteY1458" fmla="*/ 5542416 h 11430000"/>
              <a:gd name="connsiteX1459" fmla="*/ 1513691 w 11277600"/>
              <a:gd name="connsiteY1459" fmla="*/ 5543874 h 11430000"/>
              <a:gd name="connsiteX1460" fmla="*/ 1474518 w 11277600"/>
              <a:gd name="connsiteY1460" fmla="*/ 5567930 h 11430000"/>
              <a:gd name="connsiteX1461" fmla="*/ 1462588 w 11277600"/>
              <a:gd name="connsiteY1461" fmla="*/ 5521272 h 11430000"/>
              <a:gd name="connsiteX1462" fmla="*/ 1411487 w 11277600"/>
              <a:gd name="connsiteY1462" fmla="*/ 5498675 h 11430000"/>
              <a:gd name="connsiteX1463" fmla="*/ 1501762 w 11277600"/>
              <a:gd name="connsiteY1463" fmla="*/ 5497217 h 11430000"/>
              <a:gd name="connsiteX1464" fmla="*/ 1540934 w 11277600"/>
              <a:gd name="connsiteY1464" fmla="*/ 5473158 h 11430000"/>
              <a:gd name="connsiteX1465" fmla="*/ 1477902 w 11277600"/>
              <a:gd name="connsiteY1465" fmla="*/ 5403900 h 11430000"/>
              <a:gd name="connsiteX1466" fmla="*/ 1414872 w 11277600"/>
              <a:gd name="connsiteY1466" fmla="*/ 5334642 h 11430000"/>
              <a:gd name="connsiteX1467" fmla="*/ 1375699 w 11277600"/>
              <a:gd name="connsiteY1467" fmla="*/ 5358698 h 11430000"/>
              <a:gd name="connsiteX1468" fmla="*/ 1351841 w 11277600"/>
              <a:gd name="connsiteY1468" fmla="*/ 5265382 h 11430000"/>
              <a:gd name="connsiteX1469" fmla="*/ 1402942 w 11277600"/>
              <a:gd name="connsiteY1469" fmla="*/ 5287985 h 11430000"/>
              <a:gd name="connsiteX1470" fmla="*/ 1442115 w 11277600"/>
              <a:gd name="connsiteY1470" fmla="*/ 5263926 h 11430000"/>
              <a:gd name="connsiteX1471" fmla="*/ 1481288 w 11277600"/>
              <a:gd name="connsiteY1471" fmla="*/ 5239868 h 11430000"/>
              <a:gd name="connsiteX1472" fmla="*/ 1520461 w 11277600"/>
              <a:gd name="connsiteY1472" fmla="*/ 5215812 h 11430000"/>
              <a:gd name="connsiteX1473" fmla="*/ 1517333 w 11277600"/>
              <a:gd name="connsiteY1473" fmla="*/ 5179354 h 11430000"/>
              <a:gd name="connsiteX1474" fmla="*/ 1534729 w 11277600"/>
              <a:gd name="connsiteY1474" fmla="*/ 5159732 h 11430000"/>
              <a:gd name="connsiteX1475" fmla="*/ 1540893 w 11277600"/>
              <a:gd name="connsiteY1475" fmla="*/ 5162778 h 11430000"/>
              <a:gd name="connsiteX1476" fmla="*/ 1554125 w 11277600"/>
              <a:gd name="connsiteY1476" fmla="*/ 5170221 h 11430000"/>
              <a:gd name="connsiteX1477" fmla="*/ 1559630 w 11277600"/>
              <a:gd name="connsiteY1477" fmla="*/ 5191756 h 11430000"/>
              <a:gd name="connsiteX1478" fmla="*/ 1562397 w 11277600"/>
              <a:gd name="connsiteY1478" fmla="*/ 5174876 h 11430000"/>
              <a:gd name="connsiteX1479" fmla="*/ 1554125 w 11277600"/>
              <a:gd name="connsiteY1479" fmla="*/ 5170221 h 11430000"/>
              <a:gd name="connsiteX1480" fmla="*/ 1551729 w 11277600"/>
              <a:gd name="connsiteY1480" fmla="*/ 5160851 h 11430000"/>
              <a:gd name="connsiteX1481" fmla="*/ 1558140 w 11277600"/>
              <a:gd name="connsiteY1481" fmla="*/ 5161674 h 11430000"/>
              <a:gd name="connsiteX1482" fmla="*/ 1598805 w 11277600"/>
              <a:gd name="connsiteY1482" fmla="*/ 5167698 h 11430000"/>
              <a:gd name="connsiteX1483" fmla="*/ 1637976 w 11277600"/>
              <a:gd name="connsiteY1483" fmla="*/ 5143642 h 11430000"/>
              <a:gd name="connsiteX1484" fmla="*/ 1677150 w 11277600"/>
              <a:gd name="connsiteY1484" fmla="*/ 5119584 h 11430000"/>
              <a:gd name="connsiteX1485" fmla="*/ 1704393 w 11277600"/>
              <a:gd name="connsiteY1485" fmla="*/ 5048872 h 11430000"/>
              <a:gd name="connsiteX1486" fmla="*/ 1716322 w 11277600"/>
              <a:gd name="connsiteY1486" fmla="*/ 5095528 h 11430000"/>
              <a:gd name="connsiteX1487" fmla="*/ 1755496 w 11277600"/>
              <a:gd name="connsiteY1487" fmla="*/ 5071472 h 11430000"/>
              <a:gd name="connsiteX1488" fmla="*/ 1830456 w 11277600"/>
              <a:gd name="connsiteY1488" fmla="*/ 5187386 h 11430000"/>
              <a:gd name="connsiteX1489" fmla="*/ 1806599 w 11277600"/>
              <a:gd name="connsiteY1489" fmla="*/ 5094070 h 11430000"/>
              <a:gd name="connsiteX1490" fmla="*/ 1845770 w 11277600"/>
              <a:gd name="connsiteY1490" fmla="*/ 5070016 h 11430000"/>
              <a:gd name="connsiteX1491" fmla="*/ 1857699 w 11277600"/>
              <a:gd name="connsiteY1491" fmla="*/ 5116672 h 11430000"/>
              <a:gd name="connsiteX1492" fmla="*/ 1884942 w 11277600"/>
              <a:gd name="connsiteY1492" fmla="*/ 5045959 h 11430000"/>
              <a:gd name="connsiteX1493" fmla="*/ 1896872 w 11277600"/>
              <a:gd name="connsiteY1493" fmla="*/ 5092618 h 11430000"/>
              <a:gd name="connsiteX1494" fmla="*/ 1947973 w 11277600"/>
              <a:gd name="connsiteY1494" fmla="*/ 5115217 h 11430000"/>
              <a:gd name="connsiteX1495" fmla="*/ 1912184 w 11277600"/>
              <a:gd name="connsiteY1495" fmla="*/ 4975244 h 11430000"/>
              <a:gd name="connsiteX1496" fmla="*/ 1861085 w 11277600"/>
              <a:gd name="connsiteY1496" fmla="*/ 4952644 h 11430000"/>
              <a:gd name="connsiteX1497" fmla="*/ 1849155 w 11277600"/>
              <a:gd name="connsiteY1497" fmla="*/ 4905985 h 11430000"/>
              <a:gd name="connsiteX1498" fmla="*/ 1786123 w 11277600"/>
              <a:gd name="connsiteY1498" fmla="*/ 4836727 h 11430000"/>
              <a:gd name="connsiteX1499" fmla="*/ 1746950 w 11277600"/>
              <a:gd name="connsiteY1499" fmla="*/ 4860784 h 11430000"/>
              <a:gd name="connsiteX1500" fmla="*/ 1735021 w 11277600"/>
              <a:gd name="connsiteY1500" fmla="*/ 4814129 h 11430000"/>
              <a:gd name="connsiteX1501" fmla="*/ 1632814 w 11277600"/>
              <a:gd name="connsiteY1501" fmla="*/ 4768924 h 11430000"/>
              <a:gd name="connsiteX1502" fmla="*/ 1671988 w 11277600"/>
              <a:gd name="connsiteY1502" fmla="*/ 4744868 h 11430000"/>
              <a:gd name="connsiteX1503" fmla="*/ 1676884 w 11277600"/>
              <a:gd name="connsiteY1503" fmla="*/ 4741860 h 11430000"/>
              <a:gd name="connsiteX1504" fmla="*/ 1685347 w 11277600"/>
              <a:gd name="connsiteY1504" fmla="*/ 4736664 h 11430000"/>
              <a:gd name="connsiteX1505" fmla="*/ 1675036 w 11277600"/>
              <a:gd name="connsiteY1505" fmla="*/ 4717371 h 11430000"/>
              <a:gd name="connsiteX1506" fmla="*/ 1686320 w 11277600"/>
              <a:gd name="connsiteY1506" fmla="*/ 4717190 h 11430000"/>
              <a:gd name="connsiteX1507" fmla="*/ 1710138 w 11277600"/>
              <a:gd name="connsiteY1507" fmla="*/ 4716806 h 11430000"/>
              <a:gd name="connsiteX1508" fmla="*/ 1709671 w 11277600"/>
              <a:gd name="connsiteY1508" fmla="*/ 4714978 h 11430000"/>
              <a:gd name="connsiteX1509" fmla="*/ 1699234 w 11277600"/>
              <a:gd name="connsiteY1509" fmla="*/ 4674154 h 11430000"/>
              <a:gd name="connsiteX1510" fmla="*/ 1725851 w 11277600"/>
              <a:gd name="connsiteY1510" fmla="*/ 4711789 h 11430000"/>
              <a:gd name="connsiteX1511" fmla="*/ 1727627 w 11277600"/>
              <a:gd name="connsiteY1511" fmla="*/ 4716524 h 11430000"/>
              <a:gd name="connsiteX1512" fmla="*/ 1765311 w 11277600"/>
              <a:gd name="connsiteY1512" fmla="*/ 4715914 h 11430000"/>
              <a:gd name="connsiteX1513" fmla="*/ 1753382 w 11277600"/>
              <a:gd name="connsiteY1513" fmla="*/ 4669256 h 11430000"/>
              <a:gd name="connsiteX1514" fmla="*/ 1792554 w 11277600"/>
              <a:gd name="connsiteY1514" fmla="*/ 4645200 h 11430000"/>
              <a:gd name="connsiteX1515" fmla="*/ 1780624 w 11277600"/>
              <a:gd name="connsiteY1515" fmla="*/ 4598542 h 11430000"/>
              <a:gd name="connsiteX1516" fmla="*/ 1729523 w 11277600"/>
              <a:gd name="connsiteY1516" fmla="*/ 4575940 h 11430000"/>
              <a:gd name="connsiteX1517" fmla="*/ 1702279 w 11277600"/>
              <a:gd name="connsiteY1517" fmla="*/ 4646656 h 11430000"/>
              <a:gd name="connsiteX1518" fmla="*/ 1651176 w 11277600"/>
              <a:gd name="connsiteY1518" fmla="*/ 4624054 h 11430000"/>
              <a:gd name="connsiteX1519" fmla="*/ 1678421 w 11277600"/>
              <a:gd name="connsiteY1519" fmla="*/ 4553338 h 11430000"/>
              <a:gd name="connsiteX1520" fmla="*/ 1705663 w 11277600"/>
              <a:gd name="connsiteY1520" fmla="*/ 4482626 h 11430000"/>
              <a:gd name="connsiteX1521" fmla="*/ 1807868 w 11277600"/>
              <a:gd name="connsiteY1521" fmla="*/ 4527829 h 11430000"/>
              <a:gd name="connsiteX1522" fmla="*/ 1819798 w 11277600"/>
              <a:gd name="connsiteY1522" fmla="*/ 4574484 h 11430000"/>
              <a:gd name="connsiteX1523" fmla="*/ 1910070 w 11277600"/>
              <a:gd name="connsiteY1523" fmla="*/ 4573028 h 11430000"/>
              <a:gd name="connsiteX1524" fmla="*/ 1961173 w 11277600"/>
              <a:gd name="connsiteY1524" fmla="*/ 4595630 h 11430000"/>
              <a:gd name="connsiteX1525" fmla="*/ 1961596 w 11277600"/>
              <a:gd name="connsiteY1525" fmla="*/ 4575126 h 11430000"/>
              <a:gd name="connsiteX1526" fmla="*/ 1962276 w 11277600"/>
              <a:gd name="connsiteY1526" fmla="*/ 4542198 h 11430000"/>
              <a:gd name="connsiteX1527" fmla="*/ 1934268 w 11277600"/>
              <a:gd name="connsiteY1527" fmla="*/ 4529812 h 11430000"/>
              <a:gd name="connsiteX1528" fmla="*/ 1895094 w 11277600"/>
              <a:gd name="connsiteY1528" fmla="*/ 4553868 h 11430000"/>
              <a:gd name="connsiteX1529" fmla="*/ 1883165 w 11277600"/>
              <a:gd name="connsiteY1529" fmla="*/ 4507212 h 11430000"/>
              <a:gd name="connsiteX1530" fmla="*/ 1898479 w 11277600"/>
              <a:gd name="connsiteY1530" fmla="*/ 4389838 h 11430000"/>
              <a:gd name="connsiteX1531" fmla="*/ 1903375 w 11277600"/>
              <a:gd name="connsiteY1531" fmla="*/ 4386831 h 11430000"/>
              <a:gd name="connsiteX1532" fmla="*/ 1907190 w 11277600"/>
              <a:gd name="connsiteY1532" fmla="*/ 4384491 h 11430000"/>
              <a:gd name="connsiteX1533" fmla="*/ 1901527 w 11277600"/>
              <a:gd name="connsiteY1533" fmla="*/ 4362340 h 11430000"/>
              <a:gd name="connsiteX1534" fmla="*/ 1889598 w 11277600"/>
              <a:gd name="connsiteY1534" fmla="*/ 4315682 h 11430000"/>
              <a:gd name="connsiteX1535" fmla="*/ 1826565 w 11277600"/>
              <a:gd name="connsiteY1535" fmla="*/ 4246426 h 11430000"/>
              <a:gd name="connsiteX1536" fmla="*/ 1877667 w 11277600"/>
              <a:gd name="connsiteY1536" fmla="*/ 4269026 h 11430000"/>
              <a:gd name="connsiteX1537" fmla="*/ 1916841 w 11277600"/>
              <a:gd name="connsiteY1537" fmla="*/ 4244968 h 11430000"/>
              <a:gd name="connsiteX1538" fmla="*/ 1928770 w 11277600"/>
              <a:gd name="connsiteY1538" fmla="*/ 4291624 h 11430000"/>
              <a:gd name="connsiteX1539" fmla="*/ 1967943 w 11277600"/>
              <a:gd name="connsiteY1539" fmla="*/ 4267571 h 11430000"/>
              <a:gd name="connsiteX1540" fmla="*/ 1956014 w 11277600"/>
              <a:gd name="connsiteY1540" fmla="*/ 4220910 h 11430000"/>
              <a:gd name="connsiteX1541" fmla="*/ 1892982 w 11277600"/>
              <a:gd name="connsiteY1541" fmla="*/ 4151652 h 11430000"/>
              <a:gd name="connsiteX1542" fmla="*/ 1891491 w 11277600"/>
              <a:gd name="connsiteY1542" fmla="*/ 4145820 h 11430000"/>
              <a:gd name="connsiteX1543" fmla="*/ 1884408 w 11277600"/>
              <a:gd name="connsiteY1543" fmla="*/ 4118116 h 11430000"/>
              <a:gd name="connsiteX1544" fmla="*/ 1893827 w 11277600"/>
              <a:gd name="connsiteY1544" fmla="*/ 4110646 h 11430000"/>
              <a:gd name="connsiteX1545" fmla="*/ 1902611 w 11277600"/>
              <a:gd name="connsiteY1545" fmla="*/ 4114530 h 11430000"/>
              <a:gd name="connsiteX1546" fmla="*/ 1932154 w 11277600"/>
              <a:gd name="connsiteY1546" fmla="*/ 4127598 h 11430000"/>
              <a:gd name="connsiteX1547" fmla="*/ 1920225 w 11277600"/>
              <a:gd name="connsiteY1547" fmla="*/ 4080936 h 11430000"/>
              <a:gd name="connsiteX1548" fmla="*/ 1818021 w 11277600"/>
              <a:gd name="connsiteY1548" fmla="*/ 4035736 h 11430000"/>
              <a:gd name="connsiteX1549" fmla="*/ 1766918 w 11277600"/>
              <a:gd name="connsiteY1549" fmla="*/ 4013136 h 11430000"/>
              <a:gd name="connsiteX1550" fmla="*/ 1754989 w 11277600"/>
              <a:gd name="connsiteY1550" fmla="*/ 3966478 h 11430000"/>
              <a:gd name="connsiteX1551" fmla="*/ 1703887 w 11277600"/>
              <a:gd name="connsiteY1551" fmla="*/ 3943878 h 11430000"/>
              <a:gd name="connsiteX1552" fmla="*/ 1731129 w 11277600"/>
              <a:gd name="connsiteY1552" fmla="*/ 3873162 h 11430000"/>
              <a:gd name="connsiteX1553" fmla="*/ 1719200 w 11277600"/>
              <a:gd name="connsiteY1553" fmla="*/ 3826506 h 11430000"/>
              <a:gd name="connsiteX1554" fmla="*/ 1758374 w 11277600"/>
              <a:gd name="connsiteY1554" fmla="*/ 3802448 h 11430000"/>
              <a:gd name="connsiteX1555" fmla="*/ 1809476 w 11277600"/>
              <a:gd name="connsiteY1555" fmla="*/ 3825048 h 11430000"/>
              <a:gd name="connsiteX1556" fmla="*/ 1797547 w 11277600"/>
              <a:gd name="connsiteY1556" fmla="*/ 3778392 h 11430000"/>
              <a:gd name="connsiteX1557" fmla="*/ 1840663 w 11277600"/>
              <a:gd name="connsiteY1557" fmla="*/ 3797460 h 11430000"/>
              <a:gd name="connsiteX1558" fmla="*/ 1879131 w 11277600"/>
              <a:gd name="connsiteY1558" fmla="*/ 3814476 h 11430000"/>
              <a:gd name="connsiteX1559" fmla="*/ 1880605 w 11277600"/>
              <a:gd name="connsiteY1559" fmla="*/ 3815128 h 11430000"/>
              <a:gd name="connsiteX1560" fmla="*/ 1881142 w 11277600"/>
              <a:gd name="connsiteY1560" fmla="*/ 3815364 h 11430000"/>
              <a:gd name="connsiteX1561" fmla="*/ 1885012 w 11277600"/>
              <a:gd name="connsiteY1561" fmla="*/ 3817076 h 11430000"/>
              <a:gd name="connsiteX1562" fmla="*/ 1885297 w 11277600"/>
              <a:gd name="connsiteY1562" fmla="*/ 3817200 h 11430000"/>
              <a:gd name="connsiteX1563" fmla="*/ 1887216 w 11277600"/>
              <a:gd name="connsiteY1563" fmla="*/ 3818050 h 11430000"/>
              <a:gd name="connsiteX1564" fmla="*/ 1889016 w 11277600"/>
              <a:gd name="connsiteY1564" fmla="*/ 3818848 h 11430000"/>
              <a:gd name="connsiteX1565" fmla="*/ 1890914 w 11277600"/>
              <a:gd name="connsiteY1565" fmla="*/ 3819686 h 11430000"/>
              <a:gd name="connsiteX1566" fmla="*/ 1892564 w 11277600"/>
              <a:gd name="connsiteY1566" fmla="*/ 3820416 h 11430000"/>
              <a:gd name="connsiteX1567" fmla="*/ 1899749 w 11277600"/>
              <a:gd name="connsiteY1567" fmla="*/ 3823594 h 11430000"/>
              <a:gd name="connsiteX1568" fmla="*/ 1887821 w 11277600"/>
              <a:gd name="connsiteY1568" fmla="*/ 3776936 h 11430000"/>
              <a:gd name="connsiteX1569" fmla="*/ 1950852 w 11277600"/>
              <a:gd name="connsiteY1569" fmla="*/ 3846194 h 11430000"/>
              <a:gd name="connsiteX1570" fmla="*/ 1938922 w 11277600"/>
              <a:gd name="connsiteY1570" fmla="*/ 3799539 h 11430000"/>
              <a:gd name="connsiteX1571" fmla="*/ 1824789 w 11277600"/>
              <a:gd name="connsiteY1571" fmla="*/ 3707676 h 11430000"/>
              <a:gd name="connsiteX1572" fmla="*/ 1798199 w 11277600"/>
              <a:gd name="connsiteY1572" fmla="*/ 3678460 h 11430000"/>
              <a:gd name="connsiteX1573" fmla="*/ 1782769 w 11277600"/>
              <a:gd name="connsiteY1573" fmla="*/ 3661506 h 11430000"/>
              <a:gd name="connsiteX1574" fmla="*/ 1812860 w 11277600"/>
              <a:gd name="connsiteY1574" fmla="*/ 3661020 h 11430000"/>
              <a:gd name="connsiteX1575" fmla="*/ 1863961 w 11277600"/>
              <a:gd name="connsiteY1575" fmla="*/ 3683620 h 11430000"/>
              <a:gd name="connsiteX1576" fmla="*/ 1852032 w 11277600"/>
              <a:gd name="connsiteY1576" fmla="*/ 3636962 h 11430000"/>
              <a:gd name="connsiteX1577" fmla="*/ 1800931 w 11277600"/>
              <a:gd name="connsiteY1577" fmla="*/ 3614362 h 11430000"/>
              <a:gd name="connsiteX1578" fmla="*/ 1777071 w 11277600"/>
              <a:gd name="connsiteY1578" fmla="*/ 3521046 h 11430000"/>
              <a:gd name="connsiteX1579" fmla="*/ 1804315 w 11277600"/>
              <a:gd name="connsiteY1579" fmla="*/ 3450333 h 11430000"/>
              <a:gd name="connsiteX1580" fmla="*/ 1855417 w 11277600"/>
              <a:gd name="connsiteY1580" fmla="*/ 3472932 h 11430000"/>
              <a:gd name="connsiteX1581" fmla="*/ 1882659 w 11277600"/>
              <a:gd name="connsiteY1581" fmla="*/ 3402218 h 11430000"/>
              <a:gd name="connsiteX1582" fmla="*/ 1894588 w 11277600"/>
              <a:gd name="connsiteY1582" fmla="*/ 3448876 h 11430000"/>
              <a:gd name="connsiteX1583" fmla="*/ 1933762 w 11277600"/>
              <a:gd name="connsiteY1583" fmla="*/ 3424818 h 11430000"/>
              <a:gd name="connsiteX1584" fmla="*/ 1945692 w 11277600"/>
              <a:gd name="connsiteY1584" fmla="*/ 3471476 h 11430000"/>
              <a:gd name="connsiteX1585" fmla="*/ 1972934 w 11277600"/>
              <a:gd name="connsiteY1585" fmla="*/ 3400760 h 11430000"/>
              <a:gd name="connsiteX1586" fmla="*/ 1984865 w 11277600"/>
              <a:gd name="connsiteY1586" fmla="*/ 3447420 h 11430000"/>
              <a:gd name="connsiteX1587" fmla="*/ 2012108 w 11277600"/>
              <a:gd name="connsiteY1587" fmla="*/ 3376704 h 11430000"/>
              <a:gd name="connsiteX1588" fmla="*/ 2000179 w 11277600"/>
              <a:gd name="connsiteY1588" fmla="*/ 3330046 h 11430000"/>
              <a:gd name="connsiteX1589" fmla="*/ 2039351 w 11277600"/>
              <a:gd name="connsiteY1589" fmla="*/ 3305990 h 11430000"/>
              <a:gd name="connsiteX1590" fmla="*/ 2078525 w 11277600"/>
              <a:gd name="connsiteY1590" fmla="*/ 3281932 h 11430000"/>
              <a:gd name="connsiteX1591" fmla="*/ 2105767 w 11277600"/>
              <a:gd name="connsiteY1591" fmla="*/ 3211218 h 11430000"/>
              <a:gd name="connsiteX1592" fmla="*/ 2156867 w 11277600"/>
              <a:gd name="connsiteY1592" fmla="*/ 3233820 h 11430000"/>
              <a:gd name="connsiteX1593" fmla="*/ 2184111 w 11277600"/>
              <a:gd name="connsiteY1593" fmla="*/ 3163104 h 11430000"/>
              <a:gd name="connsiteX1594" fmla="*/ 2133010 w 11277600"/>
              <a:gd name="connsiteY1594" fmla="*/ 3140504 h 11430000"/>
              <a:gd name="connsiteX1595" fmla="*/ 2042736 w 11277600"/>
              <a:gd name="connsiteY1595" fmla="*/ 3141960 h 11430000"/>
              <a:gd name="connsiteX1596" fmla="*/ 2003562 w 11277600"/>
              <a:gd name="connsiteY1596" fmla="*/ 3166018 h 11430000"/>
              <a:gd name="connsiteX1597" fmla="*/ 1991633 w 11277600"/>
              <a:gd name="connsiteY1597" fmla="*/ 3119359 h 11430000"/>
              <a:gd name="connsiteX1598" fmla="*/ 1940530 w 11277600"/>
              <a:gd name="connsiteY1598" fmla="*/ 3096758 h 11430000"/>
              <a:gd name="connsiteX1599" fmla="*/ 2030806 w 11277600"/>
              <a:gd name="connsiteY1599" fmla="*/ 3095302 h 11430000"/>
              <a:gd name="connsiteX1600" fmla="*/ 2069978 w 11277600"/>
              <a:gd name="connsiteY1600" fmla="*/ 3071244 h 11430000"/>
              <a:gd name="connsiteX1601" fmla="*/ 2006947 w 11277600"/>
              <a:gd name="connsiteY1601" fmla="*/ 3001986 h 11430000"/>
              <a:gd name="connsiteX1602" fmla="*/ 1943917 w 11277600"/>
              <a:gd name="connsiteY1602" fmla="*/ 2932728 h 11430000"/>
              <a:gd name="connsiteX1603" fmla="*/ 1904743 w 11277600"/>
              <a:gd name="connsiteY1603" fmla="*/ 2956784 h 11430000"/>
              <a:gd name="connsiteX1604" fmla="*/ 1880885 w 11277600"/>
              <a:gd name="connsiteY1604" fmla="*/ 2863470 h 11430000"/>
              <a:gd name="connsiteX1605" fmla="*/ 1931986 w 11277600"/>
              <a:gd name="connsiteY1605" fmla="*/ 2886072 h 11430000"/>
              <a:gd name="connsiteX1606" fmla="*/ 1971160 w 11277600"/>
              <a:gd name="connsiteY1606" fmla="*/ 2862014 h 11430000"/>
              <a:gd name="connsiteX1607" fmla="*/ 2010331 w 11277600"/>
              <a:gd name="connsiteY1607" fmla="*/ 2837958 h 11430000"/>
              <a:gd name="connsiteX1608" fmla="*/ 2049503 w 11277600"/>
              <a:gd name="connsiteY1608" fmla="*/ 2813900 h 11430000"/>
              <a:gd name="connsiteX1609" fmla="*/ 2046380 w 11277600"/>
              <a:gd name="connsiteY1609" fmla="*/ 2777438 h 11430000"/>
              <a:gd name="connsiteX1610" fmla="*/ 2063773 w 11277600"/>
              <a:gd name="connsiteY1610" fmla="*/ 2757820 h 11430000"/>
              <a:gd name="connsiteX1611" fmla="*/ 2069938 w 11277600"/>
              <a:gd name="connsiteY1611" fmla="*/ 2760864 h 11430000"/>
              <a:gd name="connsiteX1612" fmla="*/ 2083172 w 11277600"/>
              <a:gd name="connsiteY1612" fmla="*/ 2768311 h 11430000"/>
              <a:gd name="connsiteX1613" fmla="*/ 2088677 w 11277600"/>
              <a:gd name="connsiteY1613" fmla="*/ 2789843 h 11430000"/>
              <a:gd name="connsiteX1614" fmla="*/ 2091442 w 11277600"/>
              <a:gd name="connsiteY1614" fmla="*/ 2772962 h 11430000"/>
              <a:gd name="connsiteX1615" fmla="*/ 2083172 w 11277600"/>
              <a:gd name="connsiteY1615" fmla="*/ 2768311 h 11430000"/>
              <a:gd name="connsiteX1616" fmla="*/ 2080775 w 11277600"/>
              <a:gd name="connsiteY1616" fmla="*/ 2758938 h 11430000"/>
              <a:gd name="connsiteX1617" fmla="*/ 2087180 w 11277600"/>
              <a:gd name="connsiteY1617" fmla="*/ 2759764 h 11430000"/>
              <a:gd name="connsiteX1618" fmla="*/ 2127848 w 11277600"/>
              <a:gd name="connsiteY1618" fmla="*/ 2765788 h 11430000"/>
              <a:gd name="connsiteX1619" fmla="*/ 2167023 w 11277600"/>
              <a:gd name="connsiteY1619" fmla="*/ 2741728 h 11430000"/>
              <a:gd name="connsiteX1620" fmla="*/ 2206194 w 11277600"/>
              <a:gd name="connsiteY1620" fmla="*/ 2717672 h 11430000"/>
              <a:gd name="connsiteX1621" fmla="*/ 2233438 w 11277600"/>
              <a:gd name="connsiteY1621" fmla="*/ 2646956 h 11430000"/>
              <a:gd name="connsiteX1622" fmla="*/ 2245367 w 11277600"/>
              <a:gd name="connsiteY1622" fmla="*/ 2693616 h 11430000"/>
              <a:gd name="connsiteX1623" fmla="*/ 2284540 w 11277600"/>
              <a:gd name="connsiteY1623" fmla="*/ 2669560 h 11430000"/>
              <a:gd name="connsiteX1624" fmla="*/ 2359501 w 11277600"/>
              <a:gd name="connsiteY1624" fmla="*/ 2785474 h 11430000"/>
              <a:gd name="connsiteX1625" fmla="*/ 2335643 w 11277600"/>
              <a:gd name="connsiteY1625" fmla="*/ 2692160 h 11430000"/>
              <a:gd name="connsiteX1626" fmla="*/ 2374814 w 11277600"/>
              <a:gd name="connsiteY1626" fmla="*/ 2668102 h 11430000"/>
              <a:gd name="connsiteX1627" fmla="*/ 2386743 w 11277600"/>
              <a:gd name="connsiteY1627" fmla="*/ 2714760 h 11430000"/>
              <a:gd name="connsiteX1628" fmla="*/ 2413986 w 11277600"/>
              <a:gd name="connsiteY1628" fmla="*/ 2644044 h 11430000"/>
              <a:gd name="connsiteX1629" fmla="*/ 2425915 w 11277600"/>
              <a:gd name="connsiteY1629" fmla="*/ 2690704 h 11430000"/>
              <a:gd name="connsiteX1630" fmla="*/ 2477019 w 11277600"/>
              <a:gd name="connsiteY1630" fmla="*/ 2713302 h 11430000"/>
              <a:gd name="connsiteX1631" fmla="*/ 2441230 w 11277600"/>
              <a:gd name="connsiteY1631" fmla="*/ 2573330 h 11430000"/>
              <a:gd name="connsiteX1632" fmla="*/ 2390126 w 11277600"/>
              <a:gd name="connsiteY1632" fmla="*/ 2550733 h 11430000"/>
              <a:gd name="connsiteX1633" fmla="*/ 2378198 w 11277600"/>
              <a:gd name="connsiteY1633" fmla="*/ 2504072 h 11430000"/>
              <a:gd name="connsiteX1634" fmla="*/ 2315167 w 11277600"/>
              <a:gd name="connsiteY1634" fmla="*/ 2434812 h 11430000"/>
              <a:gd name="connsiteX1635" fmla="*/ 2275994 w 11277600"/>
              <a:gd name="connsiteY1635" fmla="*/ 2458870 h 11430000"/>
              <a:gd name="connsiteX1636" fmla="*/ 2264065 w 11277600"/>
              <a:gd name="connsiteY1636" fmla="*/ 2412212 h 11430000"/>
              <a:gd name="connsiteX1637" fmla="*/ 2161862 w 11277600"/>
              <a:gd name="connsiteY1637" fmla="*/ 2367010 h 11430000"/>
              <a:gd name="connsiteX1638" fmla="*/ 2201032 w 11277600"/>
              <a:gd name="connsiteY1638" fmla="*/ 2342956 h 11430000"/>
              <a:gd name="connsiteX1639" fmla="*/ 2240206 w 11277600"/>
              <a:gd name="connsiteY1639" fmla="*/ 2318896 h 11430000"/>
              <a:gd name="connsiteX1640" fmla="*/ 2228276 w 11277600"/>
              <a:gd name="connsiteY1640" fmla="*/ 2272240 h 11430000"/>
              <a:gd name="connsiteX1641" fmla="*/ 2252136 w 11277600"/>
              <a:gd name="connsiteY1641" fmla="*/ 2365554 h 11430000"/>
              <a:gd name="connsiteX1642" fmla="*/ 2303237 w 11277600"/>
              <a:gd name="connsiteY1642" fmla="*/ 2388156 h 11430000"/>
              <a:gd name="connsiteX1643" fmla="*/ 2381583 w 11277600"/>
              <a:gd name="connsiteY1643" fmla="*/ 2340043 h 11430000"/>
              <a:gd name="connsiteX1644" fmla="*/ 2393514 w 11277600"/>
              <a:gd name="connsiteY1644" fmla="*/ 2386698 h 11430000"/>
              <a:gd name="connsiteX1645" fmla="*/ 2432685 w 11277600"/>
              <a:gd name="connsiteY1645" fmla="*/ 2362642 h 11430000"/>
              <a:gd name="connsiteX1646" fmla="*/ 2451847 w 11277600"/>
              <a:gd name="connsiteY1646" fmla="*/ 2371120 h 11430000"/>
              <a:gd name="connsiteX1647" fmla="*/ 2454242 w 11277600"/>
              <a:gd name="connsiteY1647" fmla="*/ 2372178 h 11430000"/>
              <a:gd name="connsiteX1648" fmla="*/ 2483787 w 11277600"/>
              <a:gd name="connsiteY1648" fmla="*/ 2385242 h 11430000"/>
              <a:gd name="connsiteX1649" fmla="*/ 2471860 w 11277600"/>
              <a:gd name="connsiteY1649" fmla="*/ 2338586 h 11430000"/>
              <a:gd name="connsiteX1650" fmla="*/ 2522959 w 11277600"/>
              <a:gd name="connsiteY1650" fmla="*/ 2361186 h 11430000"/>
              <a:gd name="connsiteX1651" fmla="*/ 2562132 w 11277600"/>
              <a:gd name="connsiteY1651" fmla="*/ 2337130 h 11430000"/>
              <a:gd name="connsiteX1652" fmla="*/ 2601305 w 11277600"/>
              <a:gd name="connsiteY1652" fmla="*/ 2313072 h 11430000"/>
              <a:gd name="connsiteX1653" fmla="*/ 2602796 w 11277600"/>
              <a:gd name="connsiteY1653" fmla="*/ 2318906 h 11430000"/>
              <a:gd name="connsiteX1654" fmla="*/ 2605789 w 11277600"/>
              <a:gd name="connsiteY1654" fmla="*/ 2330612 h 11430000"/>
              <a:gd name="connsiteX1655" fmla="*/ 2586642 w 11277600"/>
              <a:gd name="connsiteY1655" fmla="*/ 2330510 h 11430000"/>
              <a:gd name="connsiteX1656" fmla="*/ 2613234 w 11277600"/>
              <a:gd name="connsiteY1656" fmla="*/ 2359730 h 11430000"/>
              <a:gd name="connsiteX1657" fmla="*/ 2605789 w 11277600"/>
              <a:gd name="connsiteY1657" fmla="*/ 2330612 h 11430000"/>
              <a:gd name="connsiteX1658" fmla="*/ 2610133 w 11277600"/>
              <a:gd name="connsiteY1658" fmla="*/ 2330636 h 11430000"/>
              <a:gd name="connsiteX1659" fmla="*/ 2652407 w 11277600"/>
              <a:gd name="connsiteY1659" fmla="*/ 2335674 h 11430000"/>
              <a:gd name="connsiteX1660" fmla="*/ 2691581 w 11277600"/>
              <a:gd name="connsiteY1660" fmla="*/ 2311616 h 11430000"/>
              <a:gd name="connsiteX1661" fmla="*/ 2667721 w 11277600"/>
              <a:gd name="connsiteY1661" fmla="*/ 2218301 h 11430000"/>
              <a:gd name="connsiteX1662" fmla="*/ 2683034 w 11277600"/>
              <a:gd name="connsiteY1662" fmla="*/ 2100930 h 11430000"/>
              <a:gd name="connsiteX1663" fmla="*/ 2722207 w 11277600"/>
              <a:gd name="connsiteY1663" fmla="*/ 2076870 h 11430000"/>
              <a:gd name="connsiteX1664" fmla="*/ 2734137 w 11277600"/>
              <a:gd name="connsiteY1664" fmla="*/ 2123530 h 11430000"/>
              <a:gd name="connsiteX1665" fmla="*/ 2773308 w 11277600"/>
              <a:gd name="connsiteY1665" fmla="*/ 2099472 h 11430000"/>
              <a:gd name="connsiteX1666" fmla="*/ 2761379 w 11277600"/>
              <a:gd name="connsiteY1666" fmla="*/ 2052816 h 11430000"/>
              <a:gd name="connsiteX1667" fmla="*/ 2812482 w 11277600"/>
              <a:gd name="connsiteY1667" fmla="*/ 2075416 h 11430000"/>
              <a:gd name="connsiteX1668" fmla="*/ 2824409 w 11277600"/>
              <a:gd name="connsiteY1668" fmla="*/ 2122074 h 11430000"/>
              <a:gd name="connsiteX1669" fmla="*/ 2863583 w 11277600"/>
              <a:gd name="connsiteY1669" fmla="*/ 2098017 h 11430000"/>
              <a:gd name="connsiteX1670" fmla="*/ 2851653 w 11277600"/>
              <a:gd name="connsiteY1670" fmla="*/ 2051360 h 11430000"/>
              <a:gd name="connsiteX1671" fmla="*/ 2839725 w 11277600"/>
              <a:gd name="connsiteY1671" fmla="*/ 2004702 h 11430000"/>
              <a:gd name="connsiteX1672" fmla="*/ 2890826 w 11277600"/>
              <a:gd name="connsiteY1672" fmla="*/ 2027302 h 11430000"/>
              <a:gd name="connsiteX1673" fmla="*/ 2902756 w 11277600"/>
              <a:gd name="connsiteY1673" fmla="*/ 2073960 h 11430000"/>
              <a:gd name="connsiteX1674" fmla="*/ 2890826 w 11277600"/>
              <a:gd name="connsiteY1674" fmla="*/ 2027302 h 11430000"/>
              <a:gd name="connsiteX1675" fmla="*/ 2941929 w 11277600"/>
              <a:gd name="connsiteY1675" fmla="*/ 2049902 h 11430000"/>
              <a:gd name="connsiteX1676" fmla="*/ 3004961 w 11277600"/>
              <a:gd name="connsiteY1676" fmla="*/ 2119162 h 11430000"/>
              <a:gd name="connsiteX1677" fmla="*/ 2965788 w 11277600"/>
              <a:gd name="connsiteY1677" fmla="*/ 2143216 h 11430000"/>
              <a:gd name="connsiteX1678" fmla="*/ 2989648 w 11277600"/>
              <a:gd name="connsiteY1678" fmla="*/ 2236534 h 11430000"/>
              <a:gd name="connsiteX1679" fmla="*/ 3079920 w 11277600"/>
              <a:gd name="connsiteY1679" fmla="*/ 2235076 h 11430000"/>
              <a:gd name="connsiteX1680" fmla="*/ 3091851 w 11277600"/>
              <a:gd name="connsiteY1680" fmla="*/ 2281736 h 11430000"/>
              <a:gd name="connsiteX1681" fmla="*/ 3142951 w 11277600"/>
              <a:gd name="connsiteY1681" fmla="*/ 2304336 h 11430000"/>
              <a:gd name="connsiteX1682" fmla="*/ 3194055 w 11277600"/>
              <a:gd name="connsiteY1682" fmla="*/ 2326936 h 11430000"/>
              <a:gd name="connsiteX1683" fmla="*/ 3221297 w 11277600"/>
              <a:gd name="connsiteY1683" fmla="*/ 2256223 h 11430000"/>
              <a:gd name="connsiteX1684" fmla="*/ 3170197 w 11277600"/>
              <a:gd name="connsiteY1684" fmla="*/ 2233620 h 11430000"/>
              <a:gd name="connsiteX1685" fmla="*/ 3209368 w 11277600"/>
              <a:gd name="connsiteY1685" fmla="*/ 2209566 h 11430000"/>
              <a:gd name="connsiteX1686" fmla="*/ 3224682 w 11277600"/>
              <a:gd name="connsiteY1686" fmla="*/ 2092192 h 11430000"/>
              <a:gd name="connsiteX1687" fmla="*/ 3236611 w 11277600"/>
              <a:gd name="connsiteY1687" fmla="*/ 2138850 h 11430000"/>
              <a:gd name="connsiteX1688" fmla="*/ 3275784 w 11277600"/>
              <a:gd name="connsiteY1688" fmla="*/ 2114792 h 11430000"/>
              <a:gd name="connsiteX1689" fmla="*/ 3263855 w 11277600"/>
              <a:gd name="connsiteY1689" fmla="*/ 2068136 h 11430000"/>
              <a:gd name="connsiteX1690" fmla="*/ 3251925 w 11277600"/>
              <a:gd name="connsiteY1690" fmla="*/ 2021476 h 11430000"/>
              <a:gd name="connsiteX1691" fmla="*/ 3354130 w 11277600"/>
              <a:gd name="connsiteY1691" fmla="*/ 2066680 h 11430000"/>
              <a:gd name="connsiteX1692" fmla="*/ 3342200 w 11277600"/>
              <a:gd name="connsiteY1692" fmla="*/ 2020022 h 11430000"/>
              <a:gd name="connsiteX1693" fmla="*/ 3330271 w 11277600"/>
              <a:gd name="connsiteY1693" fmla="*/ 1973364 h 11430000"/>
              <a:gd name="connsiteX1694" fmla="*/ 3357514 w 11277600"/>
              <a:gd name="connsiteY1694" fmla="*/ 1902648 h 11430000"/>
              <a:gd name="connsiteX1695" fmla="*/ 3369443 w 11277600"/>
              <a:gd name="connsiteY1695" fmla="*/ 1949306 h 11430000"/>
              <a:gd name="connsiteX1696" fmla="*/ 3459717 w 11277600"/>
              <a:gd name="connsiteY1696" fmla="*/ 1947854 h 11430000"/>
              <a:gd name="connsiteX1697" fmla="*/ 3507868 w 11277600"/>
              <a:gd name="connsiteY1697" fmla="*/ 1986606 h 11430000"/>
              <a:gd name="connsiteX1698" fmla="*/ 3528198 w 11277600"/>
              <a:gd name="connsiteY1698" fmla="*/ 2002968 h 11430000"/>
              <a:gd name="connsiteX1699" fmla="*/ 3526156 w 11277600"/>
              <a:gd name="connsiteY1699" fmla="*/ 2008268 h 11430000"/>
              <a:gd name="connsiteX1700" fmla="*/ 3522749 w 11277600"/>
              <a:gd name="connsiteY1700" fmla="*/ 2017108 h 11430000"/>
              <a:gd name="connsiteX1701" fmla="*/ 3573852 w 11277600"/>
              <a:gd name="connsiteY1701" fmla="*/ 2039710 h 11430000"/>
              <a:gd name="connsiteX1702" fmla="*/ 3528198 w 11277600"/>
              <a:gd name="connsiteY1702" fmla="*/ 2002968 h 11430000"/>
              <a:gd name="connsiteX1703" fmla="*/ 3534242 w 11277600"/>
              <a:gd name="connsiteY1703" fmla="*/ 1987278 h 11430000"/>
              <a:gd name="connsiteX1704" fmla="*/ 3549992 w 11277600"/>
              <a:gd name="connsiteY1704" fmla="*/ 1946394 h 11430000"/>
              <a:gd name="connsiteX1705" fmla="*/ 3561921 w 11277600"/>
              <a:gd name="connsiteY1705" fmla="*/ 1993054 h 11430000"/>
              <a:gd name="connsiteX1706" fmla="*/ 3628338 w 11277600"/>
              <a:gd name="connsiteY1706" fmla="*/ 1898280 h 11430000"/>
              <a:gd name="connsiteX1707" fmla="*/ 3616408 w 11277600"/>
              <a:gd name="connsiteY1707" fmla="*/ 1851624 h 11430000"/>
              <a:gd name="connsiteX1708" fmla="*/ 3655581 w 11277600"/>
              <a:gd name="connsiteY1708" fmla="*/ 1827566 h 11430000"/>
              <a:gd name="connsiteX1709" fmla="*/ 3604478 w 11277600"/>
              <a:gd name="connsiteY1709" fmla="*/ 1804966 h 11430000"/>
              <a:gd name="connsiteX1710" fmla="*/ 3582921 w 11277600"/>
              <a:gd name="connsiteY1710" fmla="*/ 1795430 h 11430000"/>
              <a:gd name="connsiteX1711" fmla="*/ 3566513 w 11277600"/>
              <a:gd name="connsiteY1711" fmla="*/ 1788174 h 11430000"/>
              <a:gd name="connsiteX1712" fmla="*/ 3571231 w 11277600"/>
              <a:gd name="connsiteY1712" fmla="*/ 1784686 h 11430000"/>
              <a:gd name="connsiteX1713" fmla="*/ 3592549 w 11277600"/>
              <a:gd name="connsiteY1713" fmla="*/ 1758308 h 11430000"/>
              <a:gd name="connsiteX1714" fmla="*/ 3631723 w 11277600"/>
              <a:gd name="connsiteY1714" fmla="*/ 1734252 h 11430000"/>
              <a:gd name="connsiteX1715" fmla="*/ 3682824 w 11277600"/>
              <a:gd name="connsiteY1715" fmla="*/ 1756850 h 11430000"/>
              <a:gd name="connsiteX1716" fmla="*/ 3796959 w 11277600"/>
              <a:gd name="connsiteY1716" fmla="*/ 1848712 h 11430000"/>
              <a:gd name="connsiteX1717" fmla="*/ 3848059 w 11277600"/>
              <a:gd name="connsiteY1717" fmla="*/ 1871312 h 11430000"/>
              <a:gd name="connsiteX1718" fmla="*/ 3859988 w 11277600"/>
              <a:gd name="connsiteY1718" fmla="*/ 1917970 h 11430000"/>
              <a:gd name="connsiteX1719" fmla="*/ 3911092 w 11277600"/>
              <a:gd name="connsiteY1719" fmla="*/ 1940570 h 11430000"/>
              <a:gd name="connsiteX1720" fmla="*/ 4025226 w 11277600"/>
              <a:gd name="connsiteY1720" fmla="*/ 2032428 h 11430000"/>
              <a:gd name="connsiteX1721" fmla="*/ 4076326 w 11277600"/>
              <a:gd name="connsiteY1721" fmla="*/ 2055030 h 11430000"/>
              <a:gd name="connsiteX1722" fmla="*/ 4037153 w 11277600"/>
              <a:gd name="connsiteY1722" fmla="*/ 2079088 h 11430000"/>
              <a:gd name="connsiteX1723" fmla="*/ 4049083 w 11277600"/>
              <a:gd name="connsiteY1723" fmla="*/ 2125744 h 11430000"/>
              <a:gd name="connsiteX1724" fmla="*/ 4088255 w 11277600"/>
              <a:gd name="connsiteY1724" fmla="*/ 2101688 h 11430000"/>
              <a:gd name="connsiteX1725" fmla="*/ 4100185 w 11277600"/>
              <a:gd name="connsiteY1725" fmla="*/ 2148346 h 11430000"/>
              <a:gd name="connsiteX1726" fmla="*/ 4139359 w 11277600"/>
              <a:gd name="connsiteY1726" fmla="*/ 2124288 h 11430000"/>
              <a:gd name="connsiteX1727" fmla="*/ 4190460 w 11277600"/>
              <a:gd name="connsiteY1727" fmla="*/ 2146890 h 11430000"/>
              <a:gd name="connsiteX1728" fmla="*/ 4163217 w 11277600"/>
              <a:gd name="connsiteY1728" fmla="*/ 2217604 h 11430000"/>
              <a:gd name="connsiteX1729" fmla="*/ 4202390 w 11277600"/>
              <a:gd name="connsiteY1729" fmla="*/ 2193546 h 11430000"/>
              <a:gd name="connsiteX1730" fmla="*/ 4265422 w 11277600"/>
              <a:gd name="connsiteY1730" fmla="*/ 2262806 h 11430000"/>
              <a:gd name="connsiteX1731" fmla="*/ 4277351 w 11277600"/>
              <a:gd name="connsiteY1731" fmla="*/ 2309462 h 11430000"/>
              <a:gd name="connsiteX1732" fmla="*/ 4340383 w 11277600"/>
              <a:gd name="connsiteY1732" fmla="*/ 2378720 h 11430000"/>
              <a:gd name="connsiteX1733" fmla="*/ 4403413 w 11277600"/>
              <a:gd name="connsiteY1733" fmla="*/ 2447980 h 11430000"/>
              <a:gd name="connsiteX1734" fmla="*/ 4379554 w 11277600"/>
              <a:gd name="connsiteY1734" fmla="*/ 2354666 h 11430000"/>
              <a:gd name="connsiteX1735" fmla="*/ 4418727 w 11277600"/>
              <a:gd name="connsiteY1735" fmla="*/ 2330608 h 11430000"/>
              <a:gd name="connsiteX1736" fmla="*/ 4442587 w 11277600"/>
              <a:gd name="connsiteY1736" fmla="*/ 2423924 h 11430000"/>
              <a:gd name="connsiteX1737" fmla="*/ 4454515 w 11277600"/>
              <a:gd name="connsiteY1737" fmla="*/ 2470582 h 11430000"/>
              <a:gd name="connsiteX1738" fmla="*/ 4529476 w 11277600"/>
              <a:gd name="connsiteY1738" fmla="*/ 2586498 h 11430000"/>
              <a:gd name="connsiteX1739" fmla="*/ 4541406 w 11277600"/>
              <a:gd name="connsiteY1739" fmla="*/ 2633159 h 11430000"/>
              <a:gd name="connsiteX1740" fmla="*/ 4592509 w 11277600"/>
              <a:gd name="connsiteY1740" fmla="*/ 2655754 h 11430000"/>
              <a:gd name="connsiteX1741" fmla="*/ 4631680 w 11277600"/>
              <a:gd name="connsiteY1741" fmla="*/ 2631701 h 11430000"/>
              <a:gd name="connsiteX1742" fmla="*/ 4604438 w 11277600"/>
              <a:gd name="connsiteY1742" fmla="*/ 2702414 h 11430000"/>
              <a:gd name="connsiteX1743" fmla="*/ 4643610 w 11277600"/>
              <a:gd name="connsiteY1743" fmla="*/ 2678358 h 11430000"/>
              <a:gd name="connsiteX1744" fmla="*/ 4660747 w 11277600"/>
              <a:gd name="connsiteY1744" fmla="*/ 2667832 h 11430000"/>
              <a:gd name="connsiteX1745" fmla="*/ 4668636 w 11277600"/>
              <a:gd name="connsiteY1745" fmla="*/ 2691020 h 11430000"/>
              <a:gd name="connsiteX1746" fmla="*/ 4655538 w 11277600"/>
              <a:gd name="connsiteY1746" fmla="*/ 2725016 h 11430000"/>
              <a:gd name="connsiteX1747" fmla="*/ 4672065 w 11277600"/>
              <a:gd name="connsiteY1747" fmla="*/ 2714867 h 11430000"/>
              <a:gd name="connsiteX1748" fmla="*/ 4676759 w 11277600"/>
              <a:gd name="connsiteY1748" fmla="*/ 2711984 h 11430000"/>
              <a:gd name="connsiteX1749" fmla="*/ 4679065 w 11277600"/>
              <a:gd name="connsiteY1749" fmla="*/ 2717318 h 11430000"/>
              <a:gd name="connsiteX1750" fmla="*/ 4679959 w 11277600"/>
              <a:gd name="connsiteY1750" fmla="*/ 2710018 h 11430000"/>
              <a:gd name="connsiteX1751" fmla="*/ 4694712 w 11277600"/>
              <a:gd name="connsiteY1751" fmla="*/ 2700960 h 11430000"/>
              <a:gd name="connsiteX1752" fmla="*/ 4667467 w 11277600"/>
              <a:gd name="connsiteY1752" fmla="*/ 2771675 h 11430000"/>
              <a:gd name="connsiteX1753" fmla="*/ 4718571 w 11277600"/>
              <a:gd name="connsiteY1753" fmla="*/ 2794274 h 11430000"/>
              <a:gd name="connsiteX1754" fmla="*/ 4706641 w 11277600"/>
              <a:gd name="connsiteY1754" fmla="*/ 2747616 h 11430000"/>
              <a:gd name="connsiteX1755" fmla="*/ 4702168 w 11277600"/>
              <a:gd name="connsiteY1755" fmla="*/ 2730120 h 11430000"/>
              <a:gd name="connsiteX1756" fmla="*/ 4694712 w 11277600"/>
              <a:gd name="connsiteY1756" fmla="*/ 2700960 h 11430000"/>
              <a:gd name="connsiteX1757" fmla="*/ 4691544 w 11277600"/>
              <a:gd name="connsiteY1757" fmla="*/ 2688564 h 11430000"/>
              <a:gd name="connsiteX1758" fmla="*/ 4682783 w 11277600"/>
              <a:gd name="connsiteY1758" fmla="*/ 2654300 h 11430000"/>
              <a:gd name="connsiteX1759" fmla="*/ 4670854 w 11277600"/>
              <a:gd name="connsiteY1759" fmla="*/ 2607642 h 11430000"/>
              <a:gd name="connsiteX1760" fmla="*/ 4698098 w 11277600"/>
              <a:gd name="connsiteY1760" fmla="*/ 2536928 h 11430000"/>
              <a:gd name="connsiteX1761" fmla="*/ 4674238 w 11277600"/>
              <a:gd name="connsiteY1761" fmla="*/ 2443612 h 11430000"/>
              <a:gd name="connsiteX1762" fmla="*/ 4662309 w 11277600"/>
              <a:gd name="connsiteY1762" fmla="*/ 2396954 h 11430000"/>
              <a:gd name="connsiteX1763" fmla="*/ 4677622 w 11277600"/>
              <a:gd name="connsiteY1763" fmla="*/ 2279582 h 11430000"/>
              <a:gd name="connsiteX1764" fmla="*/ 4614590 w 11277600"/>
              <a:gd name="connsiteY1764" fmla="*/ 2210324 h 11430000"/>
              <a:gd name="connsiteX1765" fmla="*/ 4602661 w 11277600"/>
              <a:gd name="connsiteY1765" fmla="*/ 2163664 h 11430000"/>
              <a:gd name="connsiteX1766" fmla="*/ 4590733 w 11277600"/>
              <a:gd name="connsiteY1766" fmla="*/ 2117008 h 11430000"/>
              <a:gd name="connsiteX1767" fmla="*/ 4578804 w 11277600"/>
              <a:gd name="connsiteY1767" fmla="*/ 2070350 h 11430000"/>
              <a:gd name="connsiteX1768" fmla="*/ 4476597 w 11277600"/>
              <a:gd name="connsiteY1768" fmla="*/ 2025148 h 11430000"/>
              <a:gd name="connsiteX1769" fmla="*/ 4425496 w 11277600"/>
              <a:gd name="connsiteY1769" fmla="*/ 2002548 h 11430000"/>
              <a:gd name="connsiteX1770" fmla="*/ 4413567 w 11277600"/>
              <a:gd name="connsiteY1770" fmla="*/ 1955890 h 11430000"/>
              <a:gd name="connsiteX1771" fmla="*/ 4401636 w 11277600"/>
              <a:gd name="connsiteY1771" fmla="*/ 1909232 h 11430000"/>
              <a:gd name="connsiteX1772" fmla="*/ 4362465 w 11277600"/>
              <a:gd name="connsiteY1772" fmla="*/ 1933290 h 11430000"/>
              <a:gd name="connsiteX1773" fmla="*/ 4350535 w 11277600"/>
              <a:gd name="connsiteY1773" fmla="*/ 1886632 h 11430000"/>
              <a:gd name="connsiteX1774" fmla="*/ 4389708 w 11277600"/>
              <a:gd name="connsiteY1774" fmla="*/ 1862576 h 11430000"/>
              <a:gd name="connsiteX1775" fmla="*/ 4314747 w 11277600"/>
              <a:gd name="connsiteY1775" fmla="*/ 1746658 h 11430000"/>
              <a:gd name="connsiteX1776" fmla="*/ 4287504 w 11277600"/>
              <a:gd name="connsiteY1776" fmla="*/ 1817372 h 11430000"/>
              <a:gd name="connsiteX1777" fmla="*/ 4275575 w 11277600"/>
              <a:gd name="connsiteY1777" fmla="*/ 1770716 h 11430000"/>
              <a:gd name="connsiteX1778" fmla="*/ 4224471 w 11277600"/>
              <a:gd name="connsiteY1778" fmla="*/ 1748114 h 11430000"/>
              <a:gd name="connsiteX1779" fmla="*/ 4161443 w 11277600"/>
              <a:gd name="connsiteY1779" fmla="*/ 1678854 h 11430000"/>
              <a:gd name="connsiteX1780" fmla="*/ 4098410 w 11277600"/>
              <a:gd name="connsiteY1780" fmla="*/ 1609596 h 11430000"/>
              <a:gd name="connsiteX1781" fmla="*/ 4086481 w 11277600"/>
              <a:gd name="connsiteY1781" fmla="*/ 1562940 h 11430000"/>
              <a:gd name="connsiteX1782" fmla="*/ 4113724 w 11277600"/>
              <a:gd name="connsiteY1782" fmla="*/ 1492224 h 11430000"/>
              <a:gd name="connsiteX1783" fmla="*/ 4125654 w 11277600"/>
              <a:gd name="connsiteY1783" fmla="*/ 1538882 h 11430000"/>
              <a:gd name="connsiteX1784" fmla="*/ 4176754 w 11277600"/>
              <a:gd name="connsiteY1784" fmla="*/ 1561484 h 11430000"/>
              <a:gd name="connsiteX1785" fmla="*/ 4203999 w 11277600"/>
              <a:gd name="connsiteY1785" fmla="*/ 1490768 h 11430000"/>
              <a:gd name="connsiteX1786" fmla="*/ 4243171 w 11277600"/>
              <a:gd name="connsiteY1786" fmla="*/ 1466714 h 11430000"/>
              <a:gd name="connsiteX1787" fmla="*/ 4306202 w 11277600"/>
              <a:gd name="connsiteY1787" fmla="*/ 1535970 h 11430000"/>
              <a:gd name="connsiteX1788" fmla="*/ 4267028 w 11277600"/>
              <a:gd name="connsiteY1788" fmla="*/ 1560028 h 11430000"/>
              <a:gd name="connsiteX1789" fmla="*/ 4278957 w 11277600"/>
              <a:gd name="connsiteY1789" fmla="*/ 1606684 h 11430000"/>
              <a:gd name="connsiteX1790" fmla="*/ 4251715 w 11277600"/>
              <a:gd name="connsiteY1790" fmla="*/ 1677400 h 11430000"/>
              <a:gd name="connsiteX1791" fmla="*/ 4302817 w 11277600"/>
              <a:gd name="connsiteY1791" fmla="*/ 1700000 h 11430000"/>
              <a:gd name="connsiteX1792" fmla="*/ 4319343 w 11277600"/>
              <a:gd name="connsiteY1792" fmla="*/ 1689852 h 11430000"/>
              <a:gd name="connsiteX1793" fmla="*/ 4331899 w 11277600"/>
              <a:gd name="connsiteY1793" fmla="*/ 1682142 h 11430000"/>
              <a:gd name="connsiteX1794" fmla="*/ 4333979 w 11277600"/>
              <a:gd name="connsiteY1794" fmla="*/ 1688242 h 11430000"/>
              <a:gd name="connsiteX1795" fmla="*/ 4353920 w 11277600"/>
              <a:gd name="connsiteY1795" fmla="*/ 1722604 h 11430000"/>
              <a:gd name="connsiteX1796" fmla="*/ 4393092 w 11277600"/>
              <a:gd name="connsiteY1796" fmla="*/ 1698546 h 11430000"/>
              <a:gd name="connsiteX1797" fmla="*/ 4381163 w 11277600"/>
              <a:gd name="connsiteY1797" fmla="*/ 1651888 h 11430000"/>
              <a:gd name="connsiteX1798" fmla="*/ 4420336 w 11277600"/>
              <a:gd name="connsiteY1798" fmla="*/ 1627830 h 11430000"/>
              <a:gd name="connsiteX1799" fmla="*/ 4432266 w 11277600"/>
              <a:gd name="connsiteY1799" fmla="*/ 1674490 h 11430000"/>
              <a:gd name="connsiteX1800" fmla="*/ 4471439 w 11277600"/>
              <a:gd name="connsiteY1800" fmla="*/ 1650432 h 11430000"/>
              <a:gd name="connsiteX1801" fmla="*/ 4483367 w 11277600"/>
              <a:gd name="connsiteY1801" fmla="*/ 1697088 h 11430000"/>
              <a:gd name="connsiteX1802" fmla="*/ 4444195 w 11277600"/>
              <a:gd name="connsiteY1802" fmla="*/ 1721146 h 11430000"/>
              <a:gd name="connsiteX1803" fmla="*/ 4456124 w 11277600"/>
              <a:gd name="connsiteY1803" fmla="*/ 1767802 h 11430000"/>
              <a:gd name="connsiteX1804" fmla="*/ 4495296 w 11277600"/>
              <a:gd name="connsiteY1804" fmla="*/ 1743744 h 11430000"/>
              <a:gd name="connsiteX1805" fmla="*/ 4496788 w 11277600"/>
              <a:gd name="connsiteY1805" fmla="*/ 1749578 h 11430000"/>
              <a:gd name="connsiteX1806" fmla="*/ 4502194 w 11277600"/>
              <a:gd name="connsiteY1806" fmla="*/ 1770720 h 11430000"/>
              <a:gd name="connsiteX1807" fmla="*/ 4502754 w 11277600"/>
              <a:gd name="connsiteY1807" fmla="*/ 1772908 h 11430000"/>
              <a:gd name="connsiteX1808" fmla="*/ 4507227 w 11277600"/>
              <a:gd name="connsiteY1808" fmla="*/ 1790404 h 11430000"/>
              <a:gd name="connsiteX1809" fmla="*/ 4519156 w 11277600"/>
              <a:gd name="connsiteY1809" fmla="*/ 1837060 h 11430000"/>
              <a:gd name="connsiteX1810" fmla="*/ 4531085 w 11277600"/>
              <a:gd name="connsiteY1810" fmla="*/ 1883718 h 11430000"/>
              <a:gd name="connsiteX1811" fmla="*/ 4558328 w 11277600"/>
              <a:gd name="connsiteY1811" fmla="*/ 1813004 h 11430000"/>
              <a:gd name="connsiteX1812" fmla="*/ 4597500 w 11277600"/>
              <a:gd name="connsiteY1812" fmla="*/ 1788948 h 11430000"/>
              <a:gd name="connsiteX1813" fmla="*/ 4570257 w 11277600"/>
              <a:gd name="connsiteY1813" fmla="*/ 1859662 h 11430000"/>
              <a:gd name="connsiteX1814" fmla="*/ 4621359 w 11277600"/>
              <a:gd name="connsiteY1814" fmla="*/ 1882266 h 11430000"/>
              <a:gd name="connsiteX1815" fmla="*/ 4660531 w 11277600"/>
              <a:gd name="connsiteY1815" fmla="*/ 1858208 h 11430000"/>
              <a:gd name="connsiteX1816" fmla="*/ 4648602 w 11277600"/>
              <a:gd name="connsiteY1816" fmla="*/ 1811550 h 11430000"/>
              <a:gd name="connsiteX1817" fmla="*/ 4687775 w 11277600"/>
              <a:gd name="connsiteY1817" fmla="*/ 1787492 h 11430000"/>
              <a:gd name="connsiteX1818" fmla="*/ 4699703 w 11277600"/>
              <a:gd name="connsiteY1818" fmla="*/ 1834150 h 11430000"/>
              <a:gd name="connsiteX1819" fmla="*/ 4738876 w 11277600"/>
              <a:gd name="connsiteY1819" fmla="*/ 1810094 h 11430000"/>
              <a:gd name="connsiteX1820" fmla="*/ 4750805 w 11277600"/>
              <a:gd name="connsiteY1820" fmla="*/ 1856750 h 11430000"/>
              <a:gd name="connsiteX1821" fmla="*/ 4762735 w 11277600"/>
              <a:gd name="connsiteY1821" fmla="*/ 1903408 h 11430000"/>
              <a:gd name="connsiteX1822" fmla="*/ 4774664 w 11277600"/>
              <a:gd name="connsiteY1822" fmla="*/ 1950068 h 11430000"/>
              <a:gd name="connsiteX1823" fmla="*/ 4825767 w 11277600"/>
              <a:gd name="connsiteY1823" fmla="*/ 1972666 h 11430000"/>
              <a:gd name="connsiteX1824" fmla="*/ 4837698 w 11277600"/>
              <a:gd name="connsiteY1824" fmla="*/ 2019326 h 11430000"/>
              <a:gd name="connsiteX1825" fmla="*/ 4888800 w 11277600"/>
              <a:gd name="connsiteY1825" fmla="*/ 2041924 h 11430000"/>
              <a:gd name="connsiteX1826" fmla="*/ 4876870 w 11277600"/>
              <a:gd name="connsiteY1826" fmla="*/ 1995268 h 11430000"/>
              <a:gd name="connsiteX1827" fmla="*/ 4927971 w 11277600"/>
              <a:gd name="connsiteY1827" fmla="*/ 2017866 h 11430000"/>
              <a:gd name="connsiteX1828" fmla="*/ 4900728 w 11277600"/>
              <a:gd name="connsiteY1828" fmla="*/ 2088584 h 11430000"/>
              <a:gd name="connsiteX1829" fmla="*/ 4939900 w 11277600"/>
              <a:gd name="connsiteY1829" fmla="*/ 2064526 h 11430000"/>
              <a:gd name="connsiteX1830" fmla="*/ 4951830 w 11277600"/>
              <a:gd name="connsiteY1830" fmla="*/ 2111182 h 11430000"/>
              <a:gd name="connsiteX1831" fmla="*/ 5026792 w 11277600"/>
              <a:gd name="connsiteY1831" fmla="*/ 2227102 h 11430000"/>
              <a:gd name="connsiteX1832" fmla="*/ 5038721 w 11277600"/>
              <a:gd name="connsiteY1832" fmla="*/ 2273758 h 11430000"/>
              <a:gd name="connsiteX1833" fmla="*/ 5077893 w 11277600"/>
              <a:gd name="connsiteY1833" fmla="*/ 2249701 h 11430000"/>
              <a:gd name="connsiteX1834" fmla="*/ 5062795 w 11277600"/>
              <a:gd name="connsiteY1834" fmla="*/ 2190649 h 11430000"/>
              <a:gd name="connsiteX1835" fmla="*/ 5054034 w 11277600"/>
              <a:gd name="connsiteY1835" fmla="*/ 2156384 h 11430000"/>
              <a:gd name="connsiteX1836" fmla="*/ 5052543 w 11277600"/>
              <a:gd name="connsiteY1836" fmla="*/ 2150552 h 11430000"/>
              <a:gd name="connsiteX1837" fmla="*/ 5043595 w 11277600"/>
              <a:gd name="connsiteY1837" fmla="*/ 2115560 h 11430000"/>
              <a:gd name="connsiteX1838" fmla="*/ 5042105 w 11277600"/>
              <a:gd name="connsiteY1838" fmla="*/ 2109728 h 11430000"/>
              <a:gd name="connsiteX1839" fmla="*/ 5081277 w 11277600"/>
              <a:gd name="connsiteY1839" fmla="*/ 2085672 h 11430000"/>
              <a:gd name="connsiteX1840" fmla="*/ 5156237 w 11277600"/>
              <a:gd name="connsiteY1840" fmla="*/ 2201588 h 11430000"/>
              <a:gd name="connsiteX1841" fmla="*/ 5195410 w 11277600"/>
              <a:gd name="connsiteY1841" fmla="*/ 2177530 h 11430000"/>
              <a:gd name="connsiteX1842" fmla="*/ 5057419 w 11277600"/>
              <a:gd name="connsiteY1842" fmla="*/ 1992356 h 11430000"/>
              <a:gd name="connsiteX1843" fmla="*/ 5006316 w 11277600"/>
              <a:gd name="connsiteY1843" fmla="*/ 1969754 h 11430000"/>
              <a:gd name="connsiteX1844" fmla="*/ 4979074 w 11277600"/>
              <a:gd name="connsiteY1844" fmla="*/ 2040469 h 11430000"/>
              <a:gd name="connsiteX1845" fmla="*/ 4967144 w 11277600"/>
              <a:gd name="connsiteY1845" fmla="*/ 1993810 h 11430000"/>
              <a:gd name="connsiteX1846" fmla="*/ 4904113 w 11277600"/>
              <a:gd name="connsiteY1846" fmla="*/ 1924552 h 11430000"/>
              <a:gd name="connsiteX1847" fmla="*/ 4943287 w 11277600"/>
              <a:gd name="connsiteY1847" fmla="*/ 1900494 h 11430000"/>
              <a:gd name="connsiteX1848" fmla="*/ 4892184 w 11277600"/>
              <a:gd name="connsiteY1848" fmla="*/ 1877896 h 11430000"/>
              <a:gd name="connsiteX1849" fmla="*/ 4853012 w 11277600"/>
              <a:gd name="connsiteY1849" fmla="*/ 1901952 h 11430000"/>
              <a:gd name="connsiteX1850" fmla="*/ 4841082 w 11277600"/>
              <a:gd name="connsiteY1850" fmla="*/ 1855294 h 11430000"/>
              <a:gd name="connsiteX1851" fmla="*/ 4829152 w 11277600"/>
              <a:gd name="connsiteY1851" fmla="*/ 1808636 h 11430000"/>
              <a:gd name="connsiteX1852" fmla="*/ 4789978 w 11277600"/>
              <a:gd name="connsiteY1852" fmla="*/ 1832692 h 11430000"/>
              <a:gd name="connsiteX1853" fmla="*/ 4817223 w 11277600"/>
              <a:gd name="connsiteY1853" fmla="*/ 1761978 h 11430000"/>
              <a:gd name="connsiteX1854" fmla="*/ 4703088 w 11277600"/>
              <a:gd name="connsiteY1854" fmla="*/ 1670120 h 11430000"/>
              <a:gd name="connsiteX1855" fmla="*/ 4691159 w 11277600"/>
              <a:gd name="connsiteY1855" fmla="*/ 1623462 h 11430000"/>
              <a:gd name="connsiteX1856" fmla="*/ 4742262 w 11277600"/>
              <a:gd name="connsiteY1856" fmla="*/ 1646062 h 11430000"/>
              <a:gd name="connsiteX1857" fmla="*/ 4718404 w 11277600"/>
              <a:gd name="connsiteY1857" fmla="*/ 1552746 h 11430000"/>
              <a:gd name="connsiteX1858" fmla="*/ 4679230 w 11277600"/>
              <a:gd name="connsiteY1858" fmla="*/ 1576804 h 11430000"/>
              <a:gd name="connsiteX1859" fmla="*/ 4667301 w 11277600"/>
              <a:gd name="connsiteY1859" fmla="*/ 1530148 h 11430000"/>
              <a:gd name="connsiteX1860" fmla="*/ 4628127 w 11277600"/>
              <a:gd name="connsiteY1860" fmla="*/ 1554204 h 11430000"/>
              <a:gd name="connsiteX1861" fmla="*/ 4616198 w 11277600"/>
              <a:gd name="connsiteY1861" fmla="*/ 1507546 h 11430000"/>
              <a:gd name="connsiteX1862" fmla="*/ 4588955 w 11277600"/>
              <a:gd name="connsiteY1862" fmla="*/ 1578262 h 11430000"/>
              <a:gd name="connsiteX1863" fmla="*/ 4561712 w 11277600"/>
              <a:gd name="connsiteY1863" fmla="*/ 1648976 h 11430000"/>
              <a:gd name="connsiteX1864" fmla="*/ 4549783 w 11277600"/>
              <a:gd name="connsiteY1864" fmla="*/ 1602320 h 11430000"/>
              <a:gd name="connsiteX1865" fmla="*/ 4577024 w 11277600"/>
              <a:gd name="connsiteY1865" fmla="*/ 1531604 h 11430000"/>
              <a:gd name="connsiteX1866" fmla="*/ 4525924 w 11277600"/>
              <a:gd name="connsiteY1866" fmla="*/ 1509002 h 11430000"/>
              <a:gd name="connsiteX1867" fmla="*/ 4513995 w 11277600"/>
              <a:gd name="connsiteY1867" fmla="*/ 1462344 h 11430000"/>
              <a:gd name="connsiteX1868" fmla="*/ 4490136 w 11277600"/>
              <a:gd name="connsiteY1868" fmla="*/ 1369028 h 11430000"/>
              <a:gd name="connsiteX1869" fmla="*/ 4478206 w 11277600"/>
              <a:gd name="connsiteY1869" fmla="*/ 1322372 h 11430000"/>
              <a:gd name="connsiteX1870" fmla="*/ 4450963 w 11277600"/>
              <a:gd name="connsiteY1870" fmla="*/ 1393086 h 11430000"/>
              <a:gd name="connsiteX1871" fmla="*/ 4439034 w 11277600"/>
              <a:gd name="connsiteY1871" fmla="*/ 1346428 h 11430000"/>
              <a:gd name="connsiteX1872" fmla="*/ 4427104 w 11277600"/>
              <a:gd name="connsiteY1872" fmla="*/ 1299770 h 11430000"/>
              <a:gd name="connsiteX1873" fmla="*/ 4415175 w 11277600"/>
              <a:gd name="connsiteY1873" fmla="*/ 1253112 h 11430000"/>
              <a:gd name="connsiteX1874" fmla="*/ 4454347 w 11277600"/>
              <a:gd name="connsiteY1874" fmla="*/ 1229056 h 11430000"/>
              <a:gd name="connsiteX1875" fmla="*/ 4466276 w 11277600"/>
              <a:gd name="connsiteY1875" fmla="*/ 1275712 h 11430000"/>
              <a:gd name="connsiteX1876" fmla="*/ 4493519 w 11277600"/>
              <a:gd name="connsiteY1876" fmla="*/ 1204998 h 11430000"/>
              <a:gd name="connsiteX1877" fmla="*/ 4544622 w 11277600"/>
              <a:gd name="connsiteY1877" fmla="*/ 1227600 h 11430000"/>
              <a:gd name="connsiteX1878" fmla="*/ 4532693 w 11277600"/>
              <a:gd name="connsiteY1878" fmla="*/ 1180942 h 11430000"/>
              <a:gd name="connsiteX1879" fmla="*/ 4520762 w 11277600"/>
              <a:gd name="connsiteY1879" fmla="*/ 1134282 h 11430000"/>
              <a:gd name="connsiteX1880" fmla="*/ 4571865 w 11277600"/>
              <a:gd name="connsiteY1880" fmla="*/ 1156884 h 11430000"/>
              <a:gd name="connsiteX1881" fmla="*/ 4570373 w 11277600"/>
              <a:gd name="connsiteY1881" fmla="*/ 1151052 h 11430000"/>
              <a:gd name="connsiteX1882" fmla="*/ 4564311 w 11277600"/>
              <a:gd name="connsiteY1882" fmla="*/ 1127338 h 11430000"/>
              <a:gd name="connsiteX1883" fmla="*/ 4564363 w 11277600"/>
              <a:gd name="connsiteY1883" fmla="*/ 1127541 h 11430000"/>
              <a:gd name="connsiteX1884" fmla="*/ 4563291 w 11277600"/>
              <a:gd name="connsiteY1884" fmla="*/ 1123350 h 11430000"/>
              <a:gd name="connsiteX1885" fmla="*/ 4564311 w 11277600"/>
              <a:gd name="connsiteY1885" fmla="*/ 1127338 h 11430000"/>
              <a:gd name="connsiteX1886" fmla="*/ 4562917 w 11277600"/>
              <a:gd name="connsiteY1886" fmla="*/ 1121892 h 11430000"/>
              <a:gd name="connsiteX1887" fmla="*/ 4559935 w 11277600"/>
              <a:gd name="connsiteY1887" fmla="*/ 1110228 h 11430000"/>
              <a:gd name="connsiteX1888" fmla="*/ 4558305 w 11277600"/>
              <a:gd name="connsiteY1888" fmla="*/ 1103848 h 11430000"/>
              <a:gd name="connsiteX1889" fmla="*/ 4558071 w 11277600"/>
              <a:gd name="connsiteY1889" fmla="*/ 1102936 h 11430000"/>
              <a:gd name="connsiteX1890" fmla="*/ 4548006 w 11277600"/>
              <a:gd name="connsiteY1890" fmla="*/ 1063568 h 11430000"/>
              <a:gd name="connsiteX1891" fmla="*/ 4587179 w 11277600"/>
              <a:gd name="connsiteY1891" fmla="*/ 1039512 h 11430000"/>
              <a:gd name="connsiteX1892" fmla="*/ 4575250 w 11277600"/>
              <a:gd name="connsiteY1892" fmla="*/ 992852 h 11430000"/>
              <a:gd name="connsiteX1893" fmla="*/ 4614422 w 11277600"/>
              <a:gd name="connsiteY1893" fmla="*/ 968796 h 11430000"/>
              <a:gd name="connsiteX1894" fmla="*/ 4602493 w 11277600"/>
              <a:gd name="connsiteY1894" fmla="*/ 922138 h 11430000"/>
              <a:gd name="connsiteX1895" fmla="*/ 4656980 w 11277600"/>
              <a:gd name="connsiteY1895" fmla="*/ 780710 h 11430000"/>
              <a:gd name="connsiteX1896" fmla="*/ 4605877 w 11277600"/>
              <a:gd name="connsiteY1896" fmla="*/ 758110 h 11430000"/>
              <a:gd name="connsiteX1897" fmla="*/ 4633121 w 11277600"/>
              <a:gd name="connsiteY1897" fmla="*/ 687396 h 11430000"/>
              <a:gd name="connsiteX1898" fmla="*/ 4645051 w 11277600"/>
              <a:gd name="connsiteY1898" fmla="*/ 734052 h 11430000"/>
              <a:gd name="connsiteX1899" fmla="*/ 4696152 w 11277600"/>
              <a:gd name="connsiteY1899" fmla="*/ 756654 h 11430000"/>
              <a:gd name="connsiteX1900" fmla="*/ 4759184 w 11277600"/>
              <a:gd name="connsiteY1900" fmla="*/ 825912 h 11430000"/>
              <a:gd name="connsiteX1901" fmla="*/ 4798356 w 11277600"/>
              <a:gd name="connsiteY1901" fmla="*/ 801856 h 11430000"/>
              <a:gd name="connsiteX1902" fmla="*/ 4861387 w 11277600"/>
              <a:gd name="connsiteY1902" fmla="*/ 871114 h 11430000"/>
              <a:gd name="connsiteX1903" fmla="*/ 4912488 w 11277600"/>
              <a:gd name="connsiteY1903" fmla="*/ 893716 h 11430000"/>
              <a:gd name="connsiteX1904" fmla="*/ 4924417 w 11277600"/>
              <a:gd name="connsiteY1904" fmla="*/ 940372 h 11430000"/>
              <a:gd name="connsiteX1905" fmla="*/ 4987451 w 11277600"/>
              <a:gd name="connsiteY1905" fmla="*/ 1009632 h 11430000"/>
              <a:gd name="connsiteX1906" fmla="*/ 4999378 w 11277600"/>
              <a:gd name="connsiteY1906" fmla="*/ 1056290 h 11430000"/>
              <a:gd name="connsiteX1907" fmla="*/ 4972135 w 11277600"/>
              <a:gd name="connsiteY1907" fmla="*/ 1127006 h 11430000"/>
              <a:gd name="connsiteX1908" fmla="*/ 4984064 w 11277600"/>
              <a:gd name="connsiteY1908" fmla="*/ 1173662 h 11430000"/>
              <a:gd name="connsiteX1909" fmla="*/ 5023238 w 11277600"/>
              <a:gd name="connsiteY1909" fmla="*/ 1149604 h 11430000"/>
              <a:gd name="connsiteX1910" fmla="*/ 5035167 w 11277600"/>
              <a:gd name="connsiteY1910" fmla="*/ 1196264 h 11430000"/>
              <a:gd name="connsiteX1911" fmla="*/ 5007924 w 11277600"/>
              <a:gd name="connsiteY1911" fmla="*/ 1266976 h 11430000"/>
              <a:gd name="connsiteX1912" fmla="*/ 5059027 w 11277600"/>
              <a:gd name="connsiteY1912" fmla="*/ 1289578 h 11430000"/>
              <a:gd name="connsiteX1913" fmla="*/ 5047096 w 11277600"/>
              <a:gd name="connsiteY1913" fmla="*/ 1242920 h 11430000"/>
              <a:gd name="connsiteX1914" fmla="*/ 5062412 w 11277600"/>
              <a:gd name="connsiteY1914" fmla="*/ 1125546 h 11430000"/>
              <a:gd name="connsiteX1915" fmla="*/ 5101584 w 11277600"/>
              <a:gd name="connsiteY1915" fmla="*/ 1101490 h 11430000"/>
              <a:gd name="connsiteX1916" fmla="*/ 5074341 w 11277600"/>
              <a:gd name="connsiteY1916" fmla="*/ 1172206 h 11430000"/>
              <a:gd name="connsiteX1917" fmla="*/ 5098200 w 11277600"/>
              <a:gd name="connsiteY1917" fmla="*/ 1265520 h 11430000"/>
              <a:gd name="connsiteX1918" fmla="*/ 5137373 w 11277600"/>
              <a:gd name="connsiteY1918" fmla="*/ 1241464 h 11430000"/>
              <a:gd name="connsiteX1919" fmla="*/ 5110129 w 11277600"/>
              <a:gd name="connsiteY1919" fmla="*/ 1312178 h 11430000"/>
              <a:gd name="connsiteX1920" fmla="*/ 5149302 w 11277600"/>
              <a:gd name="connsiteY1920" fmla="*/ 1288122 h 11430000"/>
              <a:gd name="connsiteX1921" fmla="*/ 5188475 w 11277600"/>
              <a:gd name="connsiteY1921" fmla="*/ 1264062 h 11430000"/>
              <a:gd name="connsiteX1922" fmla="*/ 5176546 w 11277600"/>
              <a:gd name="connsiteY1922" fmla="*/ 1217406 h 11430000"/>
              <a:gd name="connsiteX1923" fmla="*/ 5137373 w 11277600"/>
              <a:gd name="connsiteY1923" fmla="*/ 1241464 h 11430000"/>
              <a:gd name="connsiteX1924" fmla="*/ 5164616 w 11277600"/>
              <a:gd name="connsiteY1924" fmla="*/ 1170748 h 11430000"/>
              <a:gd name="connsiteX1925" fmla="*/ 5203788 w 11277600"/>
              <a:gd name="connsiteY1925" fmla="*/ 1146692 h 11430000"/>
              <a:gd name="connsiteX1926" fmla="*/ 5239576 w 11277600"/>
              <a:gd name="connsiteY1926" fmla="*/ 1286664 h 11430000"/>
              <a:gd name="connsiteX1927" fmla="*/ 5200404 w 11277600"/>
              <a:gd name="connsiteY1927" fmla="*/ 1310722 h 11430000"/>
              <a:gd name="connsiteX1928" fmla="*/ 5212332 w 11277600"/>
              <a:gd name="connsiteY1928" fmla="*/ 1357380 h 11430000"/>
              <a:gd name="connsiteX1929" fmla="*/ 5287294 w 11277600"/>
              <a:gd name="connsiteY1929" fmla="*/ 1473294 h 11430000"/>
              <a:gd name="connsiteX1930" fmla="*/ 5299224 w 11277600"/>
              <a:gd name="connsiteY1930" fmla="*/ 1519954 h 11430000"/>
              <a:gd name="connsiteX1931" fmla="*/ 5350325 w 11277600"/>
              <a:gd name="connsiteY1931" fmla="*/ 1542554 h 11430000"/>
              <a:gd name="connsiteX1932" fmla="*/ 5362254 w 11277600"/>
              <a:gd name="connsiteY1932" fmla="*/ 1589214 h 11430000"/>
              <a:gd name="connsiteX1933" fmla="*/ 5374182 w 11277600"/>
              <a:gd name="connsiteY1933" fmla="*/ 1635870 h 11430000"/>
              <a:gd name="connsiteX1934" fmla="*/ 5346942 w 11277600"/>
              <a:gd name="connsiteY1934" fmla="*/ 1706584 h 11430000"/>
              <a:gd name="connsiteX1935" fmla="*/ 5358869 w 11277600"/>
              <a:gd name="connsiteY1935" fmla="*/ 1753240 h 11430000"/>
              <a:gd name="connsiteX1936" fmla="*/ 5398042 w 11277600"/>
              <a:gd name="connsiteY1936" fmla="*/ 1729186 h 11430000"/>
              <a:gd name="connsiteX1937" fmla="*/ 5386113 w 11277600"/>
              <a:gd name="connsiteY1937" fmla="*/ 1682528 h 11430000"/>
              <a:gd name="connsiteX1938" fmla="*/ 5401425 w 11277600"/>
              <a:gd name="connsiteY1938" fmla="*/ 1565156 h 11430000"/>
              <a:gd name="connsiteX1939" fmla="*/ 5350325 w 11277600"/>
              <a:gd name="connsiteY1939" fmla="*/ 1542554 h 11430000"/>
              <a:gd name="connsiteX1940" fmla="*/ 5377567 w 11277600"/>
              <a:gd name="connsiteY1940" fmla="*/ 1471842 h 11430000"/>
              <a:gd name="connsiteX1941" fmla="*/ 5326466 w 11277600"/>
              <a:gd name="connsiteY1941" fmla="*/ 1449240 h 11430000"/>
              <a:gd name="connsiteX1942" fmla="*/ 5353709 w 11277600"/>
              <a:gd name="connsiteY1942" fmla="*/ 1378526 h 11430000"/>
              <a:gd name="connsiteX1943" fmla="*/ 5404812 w 11277600"/>
              <a:gd name="connsiteY1943" fmla="*/ 1401126 h 11430000"/>
              <a:gd name="connsiteX1944" fmla="*/ 5467842 w 11277600"/>
              <a:gd name="connsiteY1944" fmla="*/ 1470382 h 11430000"/>
              <a:gd name="connsiteX1945" fmla="*/ 5479773 w 11277600"/>
              <a:gd name="connsiteY1945" fmla="*/ 1517042 h 11430000"/>
              <a:gd name="connsiteX1946" fmla="*/ 5491702 w 11277600"/>
              <a:gd name="connsiteY1946" fmla="*/ 1563698 h 11430000"/>
              <a:gd name="connsiteX1947" fmla="*/ 5530874 w 11277600"/>
              <a:gd name="connsiteY1947" fmla="*/ 1539640 h 11430000"/>
              <a:gd name="connsiteX1948" fmla="*/ 5542803 w 11277600"/>
              <a:gd name="connsiteY1948" fmla="*/ 1586300 h 11430000"/>
              <a:gd name="connsiteX1949" fmla="*/ 5593906 w 11277600"/>
              <a:gd name="connsiteY1949" fmla="*/ 1608902 h 11430000"/>
              <a:gd name="connsiteX1950" fmla="*/ 5645009 w 11277600"/>
              <a:gd name="connsiteY1950" fmla="*/ 1631502 h 11430000"/>
              <a:gd name="connsiteX1951" fmla="*/ 5605836 w 11277600"/>
              <a:gd name="connsiteY1951" fmla="*/ 1655558 h 11430000"/>
              <a:gd name="connsiteX1952" fmla="*/ 5629695 w 11277600"/>
              <a:gd name="connsiteY1952" fmla="*/ 1748876 h 11430000"/>
              <a:gd name="connsiteX1953" fmla="*/ 5680795 w 11277600"/>
              <a:gd name="connsiteY1953" fmla="*/ 1771474 h 11430000"/>
              <a:gd name="connsiteX1954" fmla="*/ 5708039 w 11277600"/>
              <a:gd name="connsiteY1954" fmla="*/ 1700760 h 11430000"/>
              <a:gd name="connsiteX1955" fmla="*/ 5759139 w 11277600"/>
              <a:gd name="connsiteY1955" fmla="*/ 1723362 h 11430000"/>
              <a:gd name="connsiteX1956" fmla="*/ 5771070 w 11277600"/>
              <a:gd name="connsiteY1956" fmla="*/ 1770020 h 11430000"/>
              <a:gd name="connsiteX1957" fmla="*/ 5743828 w 11277600"/>
              <a:gd name="connsiteY1957" fmla="*/ 1840732 h 11430000"/>
              <a:gd name="connsiteX1958" fmla="*/ 5782999 w 11277600"/>
              <a:gd name="connsiteY1958" fmla="*/ 1816678 h 11430000"/>
              <a:gd name="connsiteX1959" fmla="*/ 5804559 w 11277600"/>
              <a:gd name="connsiteY1959" fmla="*/ 1826212 h 11430000"/>
              <a:gd name="connsiteX1960" fmla="*/ 5812543 w 11277600"/>
              <a:gd name="connsiteY1960" fmla="*/ 1829742 h 11430000"/>
              <a:gd name="connsiteX1961" fmla="*/ 5812543 w 11277600"/>
              <a:gd name="connsiteY1961" fmla="*/ 1829744 h 11430000"/>
              <a:gd name="connsiteX1962" fmla="*/ 5846031 w 11277600"/>
              <a:gd name="connsiteY1962" fmla="*/ 1885936 h 11430000"/>
              <a:gd name="connsiteX1963" fmla="*/ 5857960 w 11277600"/>
              <a:gd name="connsiteY1963" fmla="*/ 1932594 h 11430000"/>
              <a:gd name="connsiteX1964" fmla="*/ 5948235 w 11277600"/>
              <a:gd name="connsiteY1964" fmla="*/ 1931138 h 11430000"/>
              <a:gd name="connsiteX1965" fmla="*/ 5999338 w 11277600"/>
              <a:gd name="connsiteY1965" fmla="*/ 1953738 h 11430000"/>
              <a:gd name="connsiteX1966" fmla="*/ 6050439 w 11277600"/>
              <a:gd name="connsiteY1966" fmla="*/ 1976339 h 11430000"/>
              <a:gd name="connsiteX1967" fmla="*/ 6038510 w 11277600"/>
              <a:gd name="connsiteY1967" fmla="*/ 1929680 h 11430000"/>
              <a:gd name="connsiteX1968" fmla="*/ 6101542 w 11277600"/>
              <a:gd name="connsiteY1968" fmla="*/ 1998940 h 11430000"/>
              <a:gd name="connsiteX1969" fmla="*/ 6113471 w 11277600"/>
              <a:gd name="connsiteY1969" fmla="*/ 2045597 h 11430000"/>
              <a:gd name="connsiteX1970" fmla="*/ 6128787 w 11277600"/>
              <a:gd name="connsiteY1970" fmla="*/ 1928224 h 11430000"/>
              <a:gd name="connsiteX1971" fmla="*/ 6065755 w 11277600"/>
              <a:gd name="connsiteY1971" fmla="*/ 1858966 h 11430000"/>
              <a:gd name="connsiteX1972" fmla="*/ 6002722 w 11277600"/>
              <a:gd name="connsiteY1972" fmla="*/ 1789708 h 11430000"/>
              <a:gd name="connsiteX1973" fmla="*/ 5990792 w 11277600"/>
              <a:gd name="connsiteY1973" fmla="*/ 1743052 h 11430000"/>
              <a:gd name="connsiteX1974" fmla="*/ 6029966 w 11277600"/>
              <a:gd name="connsiteY1974" fmla="*/ 1718994 h 11430000"/>
              <a:gd name="connsiteX1975" fmla="*/ 6045280 w 11277600"/>
              <a:gd name="connsiteY1975" fmla="*/ 1601620 h 11430000"/>
              <a:gd name="connsiteX1976" fmla="*/ 6033350 w 11277600"/>
              <a:gd name="connsiteY1976" fmla="*/ 1554960 h 11430000"/>
              <a:gd name="connsiteX1977" fmla="*/ 6072522 w 11277600"/>
              <a:gd name="connsiteY1977" fmla="*/ 1530906 h 11430000"/>
              <a:gd name="connsiteX1978" fmla="*/ 6060593 w 11277600"/>
              <a:gd name="connsiteY1978" fmla="*/ 1484248 h 11430000"/>
              <a:gd name="connsiteX1979" fmla="*/ 6099765 w 11277600"/>
              <a:gd name="connsiteY1979" fmla="*/ 1460192 h 11430000"/>
              <a:gd name="connsiteX1980" fmla="*/ 6087835 w 11277600"/>
              <a:gd name="connsiteY1980" fmla="*/ 1413532 h 11430000"/>
              <a:gd name="connsiteX1981" fmla="*/ 6138937 w 11277600"/>
              <a:gd name="connsiteY1981" fmla="*/ 1436136 h 11430000"/>
              <a:gd name="connsiteX1982" fmla="*/ 6127007 w 11277600"/>
              <a:gd name="connsiteY1982" fmla="*/ 1389478 h 11430000"/>
              <a:gd name="connsiteX1983" fmla="*/ 6178111 w 11277600"/>
              <a:gd name="connsiteY1983" fmla="*/ 1412076 h 11430000"/>
              <a:gd name="connsiteX1984" fmla="*/ 6201969 w 11277600"/>
              <a:gd name="connsiteY1984" fmla="*/ 1505394 h 11430000"/>
              <a:gd name="connsiteX1985" fmla="*/ 6253071 w 11277600"/>
              <a:gd name="connsiteY1985" fmla="*/ 1527994 h 11430000"/>
              <a:gd name="connsiteX1986" fmla="*/ 6316103 w 11277600"/>
              <a:gd name="connsiteY1986" fmla="*/ 1597252 h 11430000"/>
              <a:gd name="connsiteX1987" fmla="*/ 6328032 w 11277600"/>
              <a:gd name="connsiteY1987" fmla="*/ 1643910 h 11430000"/>
              <a:gd name="connsiteX1988" fmla="*/ 6339962 w 11277600"/>
              <a:gd name="connsiteY1988" fmla="*/ 1690568 h 11430000"/>
              <a:gd name="connsiteX1989" fmla="*/ 6351891 w 11277600"/>
              <a:gd name="connsiteY1989" fmla="*/ 1737226 h 11430000"/>
              <a:gd name="connsiteX1990" fmla="*/ 6391065 w 11277600"/>
              <a:gd name="connsiteY1990" fmla="*/ 1713168 h 11430000"/>
              <a:gd name="connsiteX1991" fmla="*/ 6430237 w 11277600"/>
              <a:gd name="connsiteY1991" fmla="*/ 1689110 h 11430000"/>
              <a:gd name="connsiteX1992" fmla="*/ 6418307 w 11277600"/>
              <a:gd name="connsiteY1992" fmla="*/ 1642454 h 11430000"/>
              <a:gd name="connsiteX1993" fmla="*/ 6379135 w 11277600"/>
              <a:gd name="connsiteY1993" fmla="*/ 1666512 h 11430000"/>
              <a:gd name="connsiteX1994" fmla="*/ 6367205 w 11277600"/>
              <a:gd name="connsiteY1994" fmla="*/ 1619852 h 11430000"/>
              <a:gd name="connsiteX1995" fmla="*/ 6343346 w 11277600"/>
              <a:gd name="connsiteY1995" fmla="*/ 1526538 h 11430000"/>
              <a:gd name="connsiteX1996" fmla="*/ 6406378 w 11277600"/>
              <a:gd name="connsiteY1996" fmla="*/ 1595796 h 11430000"/>
              <a:gd name="connsiteX1997" fmla="*/ 6394449 w 11277600"/>
              <a:gd name="connsiteY1997" fmla="*/ 1549138 h 11430000"/>
              <a:gd name="connsiteX1998" fmla="*/ 6382518 w 11277600"/>
              <a:gd name="connsiteY1998" fmla="*/ 1502480 h 11430000"/>
              <a:gd name="connsiteX1999" fmla="*/ 6370589 w 11277600"/>
              <a:gd name="connsiteY1999" fmla="*/ 1455824 h 11430000"/>
              <a:gd name="connsiteX2000" fmla="*/ 6319489 w 11277600"/>
              <a:gd name="connsiteY2000" fmla="*/ 1433222 h 11430000"/>
              <a:gd name="connsiteX2001" fmla="*/ 6346731 w 11277600"/>
              <a:gd name="connsiteY2001" fmla="*/ 1362506 h 11430000"/>
              <a:gd name="connsiteX2002" fmla="*/ 6307558 w 11277600"/>
              <a:gd name="connsiteY2002" fmla="*/ 1386564 h 11430000"/>
              <a:gd name="connsiteX2003" fmla="*/ 6334802 w 11277600"/>
              <a:gd name="connsiteY2003" fmla="*/ 1315850 h 11430000"/>
              <a:gd name="connsiteX2004" fmla="*/ 6310942 w 11277600"/>
              <a:gd name="connsiteY2004" fmla="*/ 1222534 h 11430000"/>
              <a:gd name="connsiteX2005" fmla="*/ 6350116 w 11277600"/>
              <a:gd name="connsiteY2005" fmla="*/ 1198478 h 11430000"/>
              <a:gd name="connsiteX2006" fmla="*/ 6340050 w 11277600"/>
              <a:gd name="connsiteY2006" fmla="*/ 1159108 h 11430000"/>
              <a:gd name="connsiteX2007" fmla="*/ 6338187 w 11277600"/>
              <a:gd name="connsiteY2007" fmla="*/ 1151818 h 11430000"/>
              <a:gd name="connsiteX2008" fmla="*/ 6377358 w 11277600"/>
              <a:gd name="connsiteY2008" fmla="*/ 1127764 h 11430000"/>
              <a:gd name="connsiteX2009" fmla="*/ 6416531 w 11277600"/>
              <a:gd name="connsiteY2009" fmla="*/ 1103706 h 11430000"/>
              <a:gd name="connsiteX2010" fmla="*/ 6389287 w 11277600"/>
              <a:gd name="connsiteY2010" fmla="*/ 1174420 h 11430000"/>
              <a:gd name="connsiteX2011" fmla="*/ 6428460 w 11277600"/>
              <a:gd name="connsiteY2011" fmla="*/ 1150362 h 11430000"/>
              <a:gd name="connsiteX2012" fmla="*/ 6401217 w 11277600"/>
              <a:gd name="connsiteY2012" fmla="*/ 1221078 h 11430000"/>
              <a:gd name="connsiteX2013" fmla="*/ 6452319 w 11277600"/>
              <a:gd name="connsiteY2013" fmla="*/ 1243680 h 11430000"/>
              <a:gd name="connsiteX2014" fmla="*/ 6464248 w 11277600"/>
              <a:gd name="connsiteY2014" fmla="*/ 1290336 h 11430000"/>
              <a:gd name="connsiteX2015" fmla="*/ 6476177 w 11277600"/>
              <a:gd name="connsiteY2015" fmla="*/ 1336996 h 11430000"/>
              <a:gd name="connsiteX2016" fmla="*/ 6515349 w 11277600"/>
              <a:gd name="connsiteY2016" fmla="*/ 1312938 h 11430000"/>
              <a:gd name="connsiteX2017" fmla="*/ 6503420 w 11277600"/>
              <a:gd name="connsiteY2017" fmla="*/ 1266280 h 11430000"/>
              <a:gd name="connsiteX2018" fmla="*/ 6542594 w 11277600"/>
              <a:gd name="connsiteY2018" fmla="*/ 1242222 h 11430000"/>
              <a:gd name="connsiteX2019" fmla="*/ 6605626 w 11277600"/>
              <a:gd name="connsiteY2019" fmla="*/ 1311482 h 11430000"/>
              <a:gd name="connsiteX2020" fmla="*/ 6617556 w 11277600"/>
              <a:gd name="connsiteY2020" fmla="*/ 1358138 h 11430000"/>
              <a:gd name="connsiteX2021" fmla="*/ 6668656 w 11277600"/>
              <a:gd name="connsiteY2021" fmla="*/ 1380740 h 11430000"/>
              <a:gd name="connsiteX2022" fmla="*/ 6629485 w 11277600"/>
              <a:gd name="connsiteY2022" fmla="*/ 1404798 h 11430000"/>
              <a:gd name="connsiteX2023" fmla="*/ 6590312 w 11277600"/>
              <a:gd name="connsiteY2023" fmla="*/ 1428854 h 11430000"/>
              <a:gd name="connsiteX2024" fmla="*/ 6551138 w 11277600"/>
              <a:gd name="connsiteY2024" fmla="*/ 1452912 h 11430000"/>
              <a:gd name="connsiteX2025" fmla="*/ 6614170 w 11277600"/>
              <a:gd name="connsiteY2025" fmla="*/ 1522170 h 11430000"/>
              <a:gd name="connsiteX2026" fmla="*/ 6586925 w 11277600"/>
              <a:gd name="connsiteY2026" fmla="*/ 1592884 h 11430000"/>
              <a:gd name="connsiteX2027" fmla="*/ 6598856 w 11277600"/>
              <a:gd name="connsiteY2027" fmla="*/ 1639542 h 11430000"/>
              <a:gd name="connsiteX2028" fmla="*/ 6649958 w 11277600"/>
              <a:gd name="connsiteY2028" fmla="*/ 1662142 h 11430000"/>
              <a:gd name="connsiteX2029" fmla="*/ 6701061 w 11277600"/>
              <a:gd name="connsiteY2029" fmla="*/ 1684744 h 11430000"/>
              <a:gd name="connsiteX2030" fmla="*/ 6673817 w 11277600"/>
              <a:gd name="connsiteY2030" fmla="*/ 1755460 h 11430000"/>
              <a:gd name="connsiteX2031" fmla="*/ 6736850 w 11277600"/>
              <a:gd name="connsiteY2031" fmla="*/ 1824718 h 11430000"/>
              <a:gd name="connsiteX2032" fmla="*/ 6724920 w 11277600"/>
              <a:gd name="connsiteY2032" fmla="*/ 1778058 h 11430000"/>
              <a:gd name="connsiteX2033" fmla="*/ 6764092 w 11277600"/>
              <a:gd name="connsiteY2033" fmla="*/ 1754000 h 11430000"/>
              <a:gd name="connsiteX2034" fmla="*/ 6799879 w 11277600"/>
              <a:gd name="connsiteY2034" fmla="*/ 1893974 h 11430000"/>
              <a:gd name="connsiteX2035" fmla="*/ 6839053 w 11277600"/>
              <a:gd name="connsiteY2035" fmla="*/ 1869918 h 11430000"/>
              <a:gd name="connsiteX2036" fmla="*/ 6850983 w 11277600"/>
              <a:gd name="connsiteY2036" fmla="*/ 1916576 h 11430000"/>
              <a:gd name="connsiteX2037" fmla="*/ 6878225 w 11277600"/>
              <a:gd name="connsiteY2037" fmla="*/ 1845860 h 11430000"/>
              <a:gd name="connsiteX2038" fmla="*/ 6866296 w 11277600"/>
              <a:gd name="connsiteY2038" fmla="*/ 1799204 h 11430000"/>
              <a:gd name="connsiteX2039" fmla="*/ 6827124 w 11277600"/>
              <a:gd name="connsiteY2039" fmla="*/ 1823262 h 11430000"/>
              <a:gd name="connsiteX2040" fmla="*/ 6815193 w 11277600"/>
              <a:gd name="connsiteY2040" fmla="*/ 1776602 h 11430000"/>
              <a:gd name="connsiteX2041" fmla="*/ 6830509 w 11277600"/>
              <a:gd name="connsiteY2041" fmla="*/ 1659230 h 11430000"/>
              <a:gd name="connsiteX2042" fmla="*/ 6791336 w 11277600"/>
              <a:gd name="connsiteY2042" fmla="*/ 1683288 h 11430000"/>
              <a:gd name="connsiteX2043" fmla="*/ 6743617 w 11277600"/>
              <a:gd name="connsiteY2043" fmla="*/ 1496656 h 11430000"/>
              <a:gd name="connsiteX2044" fmla="*/ 6731688 w 11277600"/>
              <a:gd name="connsiteY2044" fmla="*/ 1449998 h 11430000"/>
              <a:gd name="connsiteX2045" fmla="*/ 6770860 w 11277600"/>
              <a:gd name="connsiteY2045" fmla="*/ 1425942 h 11430000"/>
              <a:gd name="connsiteX2046" fmla="*/ 6758931 w 11277600"/>
              <a:gd name="connsiteY2046" fmla="*/ 1379284 h 11430000"/>
              <a:gd name="connsiteX2047" fmla="*/ 6735072 w 11277600"/>
              <a:gd name="connsiteY2047" fmla="*/ 1285968 h 11430000"/>
              <a:gd name="connsiteX2048" fmla="*/ 6695899 w 11277600"/>
              <a:gd name="connsiteY2048" fmla="*/ 1310026 h 11430000"/>
              <a:gd name="connsiteX2049" fmla="*/ 6723143 w 11277600"/>
              <a:gd name="connsiteY2049" fmla="*/ 1239310 h 11430000"/>
              <a:gd name="connsiteX2050" fmla="*/ 6711215 w 11277600"/>
              <a:gd name="connsiteY2050" fmla="*/ 1192654 h 11430000"/>
              <a:gd name="connsiteX2051" fmla="*/ 6762316 w 11277600"/>
              <a:gd name="connsiteY2051" fmla="*/ 1215252 h 11430000"/>
              <a:gd name="connsiteX2052" fmla="*/ 6750388 w 11277600"/>
              <a:gd name="connsiteY2052" fmla="*/ 1168596 h 11430000"/>
              <a:gd name="connsiteX2053" fmla="*/ 6711215 w 11277600"/>
              <a:gd name="connsiteY2053" fmla="*/ 1192654 h 11430000"/>
              <a:gd name="connsiteX2054" fmla="*/ 6644798 w 11277600"/>
              <a:gd name="connsiteY2054" fmla="*/ 1287424 h 11430000"/>
              <a:gd name="connsiteX2055" fmla="*/ 6660112 w 11277600"/>
              <a:gd name="connsiteY2055" fmla="*/ 1170050 h 11430000"/>
              <a:gd name="connsiteX2056" fmla="*/ 6648183 w 11277600"/>
              <a:gd name="connsiteY2056" fmla="*/ 1123396 h 11430000"/>
              <a:gd name="connsiteX2057" fmla="*/ 6636254 w 11277600"/>
              <a:gd name="connsiteY2057" fmla="*/ 1076736 h 11430000"/>
              <a:gd name="connsiteX2058" fmla="*/ 6624323 w 11277600"/>
              <a:gd name="connsiteY2058" fmla="*/ 1030078 h 11430000"/>
              <a:gd name="connsiteX2059" fmla="*/ 6612394 w 11277600"/>
              <a:gd name="connsiteY2059" fmla="*/ 983422 h 11430000"/>
              <a:gd name="connsiteX2060" fmla="*/ 6573220 w 11277600"/>
              <a:gd name="connsiteY2060" fmla="*/ 1007478 h 11430000"/>
              <a:gd name="connsiteX2061" fmla="*/ 6600465 w 11277600"/>
              <a:gd name="connsiteY2061" fmla="*/ 936762 h 11430000"/>
              <a:gd name="connsiteX2062" fmla="*/ 6639637 w 11277600"/>
              <a:gd name="connsiteY2062" fmla="*/ 912708 h 11430000"/>
              <a:gd name="connsiteX2063" fmla="*/ 6651566 w 11277600"/>
              <a:gd name="connsiteY2063" fmla="*/ 959364 h 11430000"/>
              <a:gd name="connsiteX2064" fmla="*/ 6651566 w 11277600"/>
              <a:gd name="connsiteY2064" fmla="*/ 959364 h 11430000"/>
              <a:gd name="connsiteX2065" fmla="*/ 6702669 w 11277600"/>
              <a:gd name="connsiteY2065" fmla="*/ 981966 h 11430000"/>
              <a:gd name="connsiteX2066" fmla="*/ 6729911 w 11277600"/>
              <a:gd name="connsiteY2066" fmla="*/ 911252 h 11430000"/>
              <a:gd name="connsiteX2067" fmla="*/ 6757154 w 11277600"/>
              <a:gd name="connsiteY2067" fmla="*/ 840536 h 11430000"/>
              <a:gd name="connsiteX2068" fmla="*/ 6808257 w 11277600"/>
              <a:gd name="connsiteY2068" fmla="*/ 863136 h 11430000"/>
              <a:gd name="connsiteX2069" fmla="*/ 6847429 w 11277600"/>
              <a:gd name="connsiteY2069" fmla="*/ 839080 h 11430000"/>
              <a:gd name="connsiteX2070" fmla="*/ 6859358 w 11277600"/>
              <a:gd name="connsiteY2070" fmla="*/ 885738 h 11430000"/>
              <a:gd name="connsiteX2071" fmla="*/ 6898531 w 11277600"/>
              <a:gd name="connsiteY2071" fmla="*/ 861680 h 11430000"/>
              <a:gd name="connsiteX2072" fmla="*/ 6925774 w 11277600"/>
              <a:gd name="connsiteY2072" fmla="*/ 790964 h 11430000"/>
              <a:gd name="connsiteX2073" fmla="*/ 6937703 w 11277600"/>
              <a:gd name="connsiteY2073" fmla="*/ 837624 h 11430000"/>
              <a:gd name="connsiteX2074" fmla="*/ 6964948 w 11277600"/>
              <a:gd name="connsiteY2074" fmla="*/ 766908 h 11430000"/>
              <a:gd name="connsiteX2075" fmla="*/ 6953018 w 11277600"/>
              <a:gd name="connsiteY2075" fmla="*/ 720252 h 11430000"/>
              <a:gd name="connsiteX2076" fmla="*/ 7004120 w 11277600"/>
              <a:gd name="connsiteY2076" fmla="*/ 742852 h 11430000"/>
              <a:gd name="connsiteX2077" fmla="*/ 6992191 w 11277600"/>
              <a:gd name="connsiteY2077" fmla="*/ 696196 h 11430000"/>
              <a:gd name="connsiteX2078" fmla="*/ 7043294 w 11277600"/>
              <a:gd name="connsiteY2078" fmla="*/ 718796 h 11430000"/>
              <a:gd name="connsiteX2079" fmla="*/ 7067152 w 11277600"/>
              <a:gd name="connsiteY2079" fmla="*/ 812110 h 11430000"/>
              <a:gd name="connsiteX2080" fmla="*/ 7091011 w 11277600"/>
              <a:gd name="connsiteY2080" fmla="*/ 905426 h 11430000"/>
              <a:gd name="connsiteX2081" fmla="*/ 7130181 w 11277600"/>
              <a:gd name="connsiteY2081" fmla="*/ 881368 h 11430000"/>
              <a:gd name="connsiteX2082" fmla="*/ 7142110 w 11277600"/>
              <a:gd name="connsiteY2082" fmla="*/ 928028 h 11430000"/>
              <a:gd name="connsiteX2083" fmla="*/ 7143602 w 11277600"/>
              <a:gd name="connsiteY2083" fmla="*/ 933860 h 11430000"/>
              <a:gd name="connsiteX2084" fmla="*/ 7149008 w 11277600"/>
              <a:gd name="connsiteY2084" fmla="*/ 955002 h 11430000"/>
              <a:gd name="connsiteX2085" fmla="*/ 7136793 w 11277600"/>
              <a:gd name="connsiteY2085" fmla="*/ 951538 h 11430000"/>
              <a:gd name="connsiteX2086" fmla="*/ 7154041 w 11277600"/>
              <a:gd name="connsiteY2086" fmla="*/ 974686 h 11430000"/>
              <a:gd name="connsiteX2087" fmla="*/ 7149008 w 11277600"/>
              <a:gd name="connsiteY2087" fmla="*/ 955002 h 11430000"/>
              <a:gd name="connsiteX2088" fmla="*/ 7205143 w 11277600"/>
              <a:gd name="connsiteY2088" fmla="*/ 997288 h 11430000"/>
              <a:gd name="connsiteX2089" fmla="*/ 7217073 w 11277600"/>
              <a:gd name="connsiteY2089" fmla="*/ 1043944 h 11430000"/>
              <a:gd name="connsiteX2090" fmla="*/ 7229002 w 11277600"/>
              <a:gd name="connsiteY2090" fmla="*/ 1090602 h 11430000"/>
              <a:gd name="connsiteX2091" fmla="*/ 7240932 w 11277600"/>
              <a:gd name="connsiteY2091" fmla="*/ 1137260 h 11430000"/>
              <a:gd name="connsiteX2092" fmla="*/ 7280106 w 11277600"/>
              <a:gd name="connsiteY2092" fmla="*/ 1113202 h 11430000"/>
              <a:gd name="connsiteX2093" fmla="*/ 7256246 w 11277600"/>
              <a:gd name="connsiteY2093" fmla="*/ 1019886 h 11430000"/>
              <a:gd name="connsiteX2094" fmla="*/ 7244317 w 11277600"/>
              <a:gd name="connsiteY2094" fmla="*/ 973230 h 11430000"/>
              <a:gd name="connsiteX2095" fmla="*/ 7220457 w 11277600"/>
              <a:gd name="connsiteY2095" fmla="*/ 879914 h 11430000"/>
              <a:gd name="connsiteX2096" fmla="*/ 7208527 w 11277600"/>
              <a:gd name="connsiteY2096" fmla="*/ 833254 h 11430000"/>
              <a:gd name="connsiteX2097" fmla="*/ 7157427 w 11277600"/>
              <a:gd name="connsiteY2097" fmla="*/ 810656 h 11430000"/>
              <a:gd name="connsiteX2098" fmla="*/ 7172741 w 11277600"/>
              <a:gd name="connsiteY2098" fmla="*/ 693282 h 11430000"/>
              <a:gd name="connsiteX2099" fmla="*/ 7188054 w 11277600"/>
              <a:gd name="connsiteY2099" fmla="*/ 575910 h 11430000"/>
              <a:gd name="connsiteX2100" fmla="*/ 7206320 w 11277600"/>
              <a:gd name="connsiteY2100" fmla="*/ 647354 h 11430000"/>
              <a:gd name="connsiteX2101" fmla="*/ 7247699 w 11277600"/>
              <a:gd name="connsiteY2101" fmla="*/ 809198 h 11430000"/>
              <a:gd name="connsiteX2102" fmla="*/ 7271559 w 11277600"/>
              <a:gd name="connsiteY2102" fmla="*/ 902514 h 11430000"/>
              <a:gd name="connsiteX2103" fmla="*/ 7283489 w 11277600"/>
              <a:gd name="connsiteY2103" fmla="*/ 949172 h 11430000"/>
              <a:gd name="connsiteX2104" fmla="*/ 7310733 w 11277600"/>
              <a:gd name="connsiteY2104" fmla="*/ 878456 h 11430000"/>
              <a:gd name="connsiteX2105" fmla="*/ 7322662 w 11277600"/>
              <a:gd name="connsiteY2105" fmla="*/ 925116 h 11430000"/>
              <a:gd name="connsiteX2106" fmla="*/ 7361833 w 11277600"/>
              <a:gd name="connsiteY2106" fmla="*/ 901058 h 11430000"/>
              <a:gd name="connsiteX2107" fmla="*/ 7334592 w 11277600"/>
              <a:gd name="connsiteY2107" fmla="*/ 971772 h 11430000"/>
              <a:gd name="connsiteX2108" fmla="*/ 7385692 w 11277600"/>
              <a:gd name="connsiteY2108" fmla="*/ 994374 h 11430000"/>
              <a:gd name="connsiteX2109" fmla="*/ 7436795 w 11277600"/>
              <a:gd name="connsiteY2109" fmla="*/ 1016974 h 11430000"/>
              <a:gd name="connsiteX2110" fmla="*/ 7464038 w 11277600"/>
              <a:gd name="connsiteY2110" fmla="*/ 946258 h 11430000"/>
              <a:gd name="connsiteX2111" fmla="*/ 7487897 w 11277600"/>
              <a:gd name="connsiteY2111" fmla="*/ 1039574 h 11430000"/>
              <a:gd name="connsiteX2112" fmla="*/ 7527070 w 11277600"/>
              <a:gd name="connsiteY2112" fmla="*/ 1015518 h 11430000"/>
              <a:gd name="connsiteX2113" fmla="*/ 7515141 w 11277600"/>
              <a:gd name="connsiteY2113" fmla="*/ 968860 h 11430000"/>
              <a:gd name="connsiteX2114" fmla="*/ 7503211 w 11277600"/>
              <a:gd name="connsiteY2114" fmla="*/ 922204 h 11430000"/>
              <a:gd name="connsiteX2115" fmla="*/ 7491281 w 11277600"/>
              <a:gd name="connsiteY2115" fmla="*/ 875544 h 11430000"/>
              <a:gd name="connsiteX2116" fmla="*/ 7440181 w 11277600"/>
              <a:gd name="connsiteY2116" fmla="*/ 852944 h 11430000"/>
              <a:gd name="connsiteX2117" fmla="*/ 7452109 w 11277600"/>
              <a:gd name="connsiteY2117" fmla="*/ 899600 h 11430000"/>
              <a:gd name="connsiteX2118" fmla="*/ 7412935 w 11277600"/>
              <a:gd name="connsiteY2118" fmla="*/ 923658 h 11430000"/>
              <a:gd name="connsiteX2119" fmla="*/ 7377148 w 11277600"/>
              <a:gd name="connsiteY2119" fmla="*/ 783686 h 11430000"/>
              <a:gd name="connsiteX2120" fmla="*/ 7353289 w 11277600"/>
              <a:gd name="connsiteY2120" fmla="*/ 690370 h 11430000"/>
              <a:gd name="connsiteX2121" fmla="*/ 7380533 w 11277600"/>
              <a:gd name="connsiteY2121" fmla="*/ 619654 h 11430000"/>
              <a:gd name="connsiteX2122" fmla="*/ 7329430 w 11277600"/>
              <a:gd name="connsiteY2122" fmla="*/ 597054 h 11430000"/>
              <a:gd name="connsiteX2123" fmla="*/ 7317501 w 11277600"/>
              <a:gd name="connsiteY2123" fmla="*/ 550396 h 11430000"/>
              <a:gd name="connsiteX2124" fmla="*/ 7305571 w 11277600"/>
              <a:gd name="connsiteY2124" fmla="*/ 503740 h 11430000"/>
              <a:gd name="connsiteX2125" fmla="*/ 7332815 w 11277600"/>
              <a:gd name="connsiteY2125" fmla="*/ 433024 h 11430000"/>
              <a:gd name="connsiteX2126" fmla="*/ 7308957 w 11277600"/>
              <a:gd name="connsiteY2126" fmla="*/ 339708 h 11430000"/>
              <a:gd name="connsiteX2127" fmla="*/ 7297028 w 11277600"/>
              <a:gd name="connsiteY2127" fmla="*/ 293050 h 11430000"/>
              <a:gd name="connsiteX2128" fmla="*/ 7285099 w 11277600"/>
              <a:gd name="connsiteY2128" fmla="*/ 246392 h 11430000"/>
              <a:gd name="connsiteX2129" fmla="*/ 7336200 w 11277600"/>
              <a:gd name="connsiteY2129" fmla="*/ 268994 h 11430000"/>
              <a:gd name="connsiteX2130" fmla="*/ 7375372 w 11277600"/>
              <a:gd name="connsiteY2130" fmla="*/ 244936 h 11430000"/>
              <a:gd name="connsiteX2131" fmla="*/ 7399231 w 11277600"/>
              <a:gd name="connsiteY2131" fmla="*/ 338254 h 11430000"/>
              <a:gd name="connsiteX2132" fmla="*/ 7450332 w 11277600"/>
              <a:gd name="connsiteY2132" fmla="*/ 360854 h 11430000"/>
              <a:gd name="connsiteX2133" fmla="*/ 7474190 w 11277600"/>
              <a:gd name="connsiteY2133" fmla="*/ 454168 h 11430000"/>
              <a:gd name="connsiteX2134" fmla="*/ 7486121 w 11277600"/>
              <a:gd name="connsiteY2134" fmla="*/ 500828 h 11430000"/>
              <a:gd name="connsiteX2135" fmla="*/ 7537223 w 11277600"/>
              <a:gd name="connsiteY2135" fmla="*/ 523426 h 11430000"/>
              <a:gd name="connsiteX2136" fmla="*/ 7498049 w 11277600"/>
              <a:gd name="connsiteY2136" fmla="*/ 547484 h 11430000"/>
              <a:gd name="connsiteX2137" fmla="*/ 7458877 w 11277600"/>
              <a:gd name="connsiteY2137" fmla="*/ 571542 h 11430000"/>
              <a:gd name="connsiteX2138" fmla="*/ 7506594 w 11277600"/>
              <a:gd name="connsiteY2138" fmla="*/ 758172 h 11430000"/>
              <a:gd name="connsiteX2139" fmla="*/ 7518525 w 11277600"/>
              <a:gd name="connsiteY2139" fmla="*/ 804830 h 11430000"/>
              <a:gd name="connsiteX2140" fmla="*/ 7479352 w 11277600"/>
              <a:gd name="connsiteY2140" fmla="*/ 828886 h 11430000"/>
              <a:gd name="connsiteX2141" fmla="*/ 7530453 w 11277600"/>
              <a:gd name="connsiteY2141" fmla="*/ 851488 h 11430000"/>
              <a:gd name="connsiteX2142" fmla="*/ 7542383 w 11277600"/>
              <a:gd name="connsiteY2142" fmla="*/ 898146 h 11430000"/>
              <a:gd name="connsiteX2143" fmla="*/ 7593485 w 11277600"/>
              <a:gd name="connsiteY2143" fmla="*/ 920748 h 11430000"/>
              <a:gd name="connsiteX2144" fmla="*/ 7581555 w 11277600"/>
              <a:gd name="connsiteY2144" fmla="*/ 874088 h 11430000"/>
              <a:gd name="connsiteX2145" fmla="*/ 7557697 w 11277600"/>
              <a:gd name="connsiteY2145" fmla="*/ 780774 h 11430000"/>
              <a:gd name="connsiteX2146" fmla="*/ 7545766 w 11277600"/>
              <a:gd name="connsiteY2146" fmla="*/ 734114 h 11430000"/>
              <a:gd name="connsiteX2147" fmla="*/ 7573011 w 11277600"/>
              <a:gd name="connsiteY2147" fmla="*/ 663400 h 11430000"/>
              <a:gd name="connsiteX2148" fmla="*/ 7549151 w 11277600"/>
              <a:gd name="connsiteY2148" fmla="*/ 570086 h 11430000"/>
              <a:gd name="connsiteX2149" fmla="*/ 7588325 w 11277600"/>
              <a:gd name="connsiteY2149" fmla="*/ 546028 h 11430000"/>
              <a:gd name="connsiteX2150" fmla="*/ 7639426 w 11277600"/>
              <a:gd name="connsiteY2150" fmla="*/ 568630 h 11430000"/>
              <a:gd name="connsiteX2151" fmla="*/ 7627497 w 11277600"/>
              <a:gd name="connsiteY2151" fmla="*/ 521972 h 11430000"/>
              <a:gd name="connsiteX2152" fmla="*/ 7603637 w 11277600"/>
              <a:gd name="connsiteY2152" fmla="*/ 428656 h 11430000"/>
              <a:gd name="connsiteX2153" fmla="*/ 7630883 w 11277600"/>
              <a:gd name="connsiteY2153" fmla="*/ 357942 h 11430000"/>
              <a:gd name="connsiteX2154" fmla="*/ 7583164 w 11277600"/>
              <a:gd name="connsiteY2154" fmla="*/ 171312 h 11430000"/>
              <a:gd name="connsiteX2155" fmla="*/ 7610407 w 11277600"/>
              <a:gd name="connsiteY2155" fmla="*/ 100596 h 11430000"/>
              <a:gd name="connsiteX2156" fmla="*/ 7634267 w 11277600"/>
              <a:gd name="connsiteY2156" fmla="*/ 193912 h 11430000"/>
              <a:gd name="connsiteX2157" fmla="*/ 7693913 w 11277600"/>
              <a:gd name="connsiteY2157" fmla="*/ 427200 h 11430000"/>
              <a:gd name="connsiteX2158" fmla="*/ 7678600 w 11277600"/>
              <a:gd name="connsiteY2158" fmla="*/ 544570 h 11430000"/>
              <a:gd name="connsiteX2159" fmla="*/ 7729701 w 11277600"/>
              <a:gd name="connsiteY2159" fmla="*/ 567174 h 11430000"/>
              <a:gd name="connsiteX2160" fmla="*/ 7741631 w 11277600"/>
              <a:gd name="connsiteY2160" fmla="*/ 613830 h 11430000"/>
              <a:gd name="connsiteX2161" fmla="*/ 7753561 w 11277600"/>
              <a:gd name="connsiteY2161" fmla="*/ 660488 h 11430000"/>
              <a:gd name="connsiteX2162" fmla="*/ 7765490 w 11277600"/>
              <a:gd name="connsiteY2162" fmla="*/ 707146 h 11430000"/>
              <a:gd name="connsiteX2163" fmla="*/ 7828522 w 11277600"/>
              <a:gd name="connsiteY2163" fmla="*/ 776406 h 11430000"/>
              <a:gd name="connsiteX2164" fmla="*/ 7840451 w 11277600"/>
              <a:gd name="connsiteY2164" fmla="*/ 823062 h 11430000"/>
              <a:gd name="connsiteX2165" fmla="*/ 7864311 w 11277600"/>
              <a:gd name="connsiteY2165" fmla="*/ 916378 h 11430000"/>
              <a:gd name="connsiteX2166" fmla="*/ 7927340 w 11277600"/>
              <a:gd name="connsiteY2166" fmla="*/ 985638 h 11430000"/>
              <a:gd name="connsiteX2167" fmla="*/ 7951198 w 11277600"/>
              <a:gd name="connsiteY2167" fmla="*/ 1078952 h 11430000"/>
              <a:gd name="connsiteX2168" fmla="*/ 7923956 w 11277600"/>
              <a:gd name="connsiteY2168" fmla="*/ 1149666 h 11430000"/>
              <a:gd name="connsiteX2169" fmla="*/ 7935885 w 11277600"/>
              <a:gd name="connsiteY2169" fmla="*/ 1196324 h 11430000"/>
              <a:gd name="connsiteX2170" fmla="*/ 7947816 w 11277600"/>
              <a:gd name="connsiteY2170" fmla="*/ 1242984 h 11430000"/>
              <a:gd name="connsiteX2171" fmla="*/ 8010847 w 11277600"/>
              <a:gd name="connsiteY2171" fmla="*/ 1312242 h 11430000"/>
              <a:gd name="connsiteX2172" fmla="*/ 8022775 w 11277600"/>
              <a:gd name="connsiteY2172" fmla="*/ 1358900 h 11430000"/>
              <a:gd name="connsiteX2173" fmla="*/ 8039755 w 11277600"/>
              <a:gd name="connsiteY2173" fmla="*/ 1386090 h 11430000"/>
              <a:gd name="connsiteX2174" fmla="*/ 8034705 w 11277600"/>
              <a:gd name="connsiteY2174" fmla="*/ 1405558 h 11430000"/>
              <a:gd name="connsiteX2175" fmla="*/ 8044811 w 11277600"/>
              <a:gd name="connsiteY2175" fmla="*/ 1394184 h 11430000"/>
              <a:gd name="connsiteX2176" fmla="*/ 8039755 w 11277600"/>
              <a:gd name="connsiteY2176" fmla="*/ 1386090 h 11430000"/>
              <a:gd name="connsiteX2177" fmla="*/ 8041477 w 11277600"/>
              <a:gd name="connsiteY2177" fmla="*/ 1379448 h 11430000"/>
              <a:gd name="connsiteX2178" fmla="*/ 8049367 w 11277600"/>
              <a:gd name="connsiteY2178" fmla="*/ 1388118 h 11430000"/>
              <a:gd name="connsiteX2179" fmla="*/ 8085806 w 11277600"/>
              <a:gd name="connsiteY2179" fmla="*/ 1428156 h 11430000"/>
              <a:gd name="connsiteX2180" fmla="*/ 8046633 w 11277600"/>
              <a:gd name="connsiteY2180" fmla="*/ 1452216 h 11430000"/>
              <a:gd name="connsiteX2181" fmla="*/ 8070492 w 11277600"/>
              <a:gd name="connsiteY2181" fmla="*/ 1545532 h 11430000"/>
              <a:gd name="connsiteX2182" fmla="*/ 8121595 w 11277600"/>
              <a:gd name="connsiteY2182" fmla="*/ 1568130 h 11430000"/>
              <a:gd name="connsiteX2183" fmla="*/ 8157383 w 11277600"/>
              <a:gd name="connsiteY2183" fmla="*/ 1708102 h 11430000"/>
              <a:gd name="connsiteX2184" fmla="*/ 8244273 w 11277600"/>
              <a:gd name="connsiteY2184" fmla="*/ 1870680 h 11430000"/>
              <a:gd name="connsiteX2185" fmla="*/ 8256203 w 11277600"/>
              <a:gd name="connsiteY2185" fmla="*/ 1917336 h 11430000"/>
              <a:gd name="connsiteX2186" fmla="*/ 8283446 w 11277600"/>
              <a:gd name="connsiteY2186" fmla="*/ 1846622 h 11430000"/>
              <a:gd name="connsiteX2187" fmla="*/ 8293511 w 11277600"/>
              <a:gd name="connsiteY2187" fmla="*/ 1885988 h 11430000"/>
              <a:gd name="connsiteX2188" fmla="*/ 8295377 w 11277600"/>
              <a:gd name="connsiteY2188" fmla="*/ 1893280 h 11430000"/>
              <a:gd name="connsiteX2189" fmla="*/ 8305442 w 11277600"/>
              <a:gd name="connsiteY2189" fmla="*/ 1932649 h 11430000"/>
              <a:gd name="connsiteX2190" fmla="*/ 8305815 w 11277600"/>
              <a:gd name="connsiteY2190" fmla="*/ 1934104 h 11430000"/>
              <a:gd name="connsiteX2191" fmla="*/ 8307305 w 11277600"/>
              <a:gd name="connsiteY2191" fmla="*/ 1939936 h 11430000"/>
              <a:gd name="connsiteX2192" fmla="*/ 8319235 w 11277600"/>
              <a:gd name="connsiteY2192" fmla="*/ 1986594 h 11430000"/>
              <a:gd name="connsiteX2193" fmla="*/ 8358409 w 11277600"/>
              <a:gd name="connsiteY2193" fmla="*/ 1962538 h 11430000"/>
              <a:gd name="connsiteX2194" fmla="*/ 8370337 w 11277600"/>
              <a:gd name="connsiteY2194" fmla="*/ 2009194 h 11430000"/>
              <a:gd name="connsiteX2195" fmla="*/ 8445297 w 11277600"/>
              <a:gd name="connsiteY2195" fmla="*/ 2125112 h 11430000"/>
              <a:gd name="connsiteX2196" fmla="*/ 8394196 w 11277600"/>
              <a:gd name="connsiteY2196" fmla="*/ 2102510 h 11430000"/>
              <a:gd name="connsiteX2197" fmla="*/ 8406125 w 11277600"/>
              <a:gd name="connsiteY2197" fmla="*/ 2149168 h 11430000"/>
              <a:gd name="connsiteX2198" fmla="*/ 8445297 w 11277600"/>
              <a:gd name="connsiteY2198" fmla="*/ 2125112 h 11430000"/>
              <a:gd name="connsiteX2199" fmla="*/ 8457226 w 11277600"/>
              <a:gd name="connsiteY2199" fmla="*/ 2171770 h 11430000"/>
              <a:gd name="connsiteX2200" fmla="*/ 8493015 w 11277600"/>
              <a:gd name="connsiteY2200" fmla="*/ 2311744 h 11430000"/>
              <a:gd name="connsiteX2201" fmla="*/ 8532189 w 11277600"/>
              <a:gd name="connsiteY2201" fmla="*/ 2287687 h 11430000"/>
              <a:gd name="connsiteX2202" fmla="*/ 8508330 w 11277600"/>
              <a:gd name="connsiteY2202" fmla="*/ 2194370 h 11430000"/>
              <a:gd name="connsiteX2203" fmla="*/ 8421438 w 11277600"/>
              <a:gd name="connsiteY2203" fmla="*/ 2031796 h 11430000"/>
              <a:gd name="connsiteX2204" fmla="*/ 8385650 w 11277600"/>
              <a:gd name="connsiteY2204" fmla="*/ 1891824 h 11430000"/>
              <a:gd name="connsiteX2205" fmla="*/ 8334550 w 11277600"/>
              <a:gd name="connsiteY2205" fmla="*/ 1869222 h 11430000"/>
              <a:gd name="connsiteX2206" fmla="*/ 8322619 w 11277600"/>
              <a:gd name="connsiteY2206" fmla="*/ 1822566 h 11430000"/>
              <a:gd name="connsiteX2207" fmla="*/ 8310691 w 11277600"/>
              <a:gd name="connsiteY2207" fmla="*/ 1775906 h 11430000"/>
              <a:gd name="connsiteX2208" fmla="*/ 8337933 w 11277600"/>
              <a:gd name="connsiteY2208" fmla="*/ 1705192 h 11430000"/>
              <a:gd name="connsiteX2209" fmla="*/ 8286831 w 11277600"/>
              <a:gd name="connsiteY2209" fmla="*/ 1682590 h 11430000"/>
              <a:gd name="connsiteX2210" fmla="*/ 8274903 w 11277600"/>
              <a:gd name="connsiteY2210" fmla="*/ 1635932 h 11430000"/>
              <a:gd name="connsiteX2211" fmla="*/ 8262973 w 11277600"/>
              <a:gd name="connsiteY2211" fmla="*/ 1589274 h 11430000"/>
              <a:gd name="connsiteX2212" fmla="*/ 8239115 w 11277600"/>
              <a:gd name="connsiteY2212" fmla="*/ 1495960 h 11430000"/>
              <a:gd name="connsiteX2213" fmla="*/ 8152223 w 11277600"/>
              <a:gd name="connsiteY2213" fmla="*/ 1333386 h 11430000"/>
              <a:gd name="connsiteX2214" fmla="*/ 8191395 w 11277600"/>
              <a:gd name="connsiteY2214" fmla="*/ 1309328 h 11430000"/>
              <a:gd name="connsiteX2215" fmla="*/ 8167539 w 11277600"/>
              <a:gd name="connsiteY2215" fmla="*/ 1216016 h 11430000"/>
              <a:gd name="connsiteX2216" fmla="*/ 8206709 w 11277600"/>
              <a:gd name="connsiteY2216" fmla="*/ 1191958 h 11430000"/>
              <a:gd name="connsiteX2217" fmla="*/ 8194781 w 11277600"/>
              <a:gd name="connsiteY2217" fmla="*/ 1145298 h 11430000"/>
              <a:gd name="connsiteX2218" fmla="*/ 8155609 w 11277600"/>
              <a:gd name="connsiteY2218" fmla="*/ 1169356 h 11430000"/>
              <a:gd name="connsiteX2219" fmla="*/ 8131749 w 11277600"/>
              <a:gd name="connsiteY2219" fmla="*/ 1076038 h 11430000"/>
              <a:gd name="connsiteX2220" fmla="*/ 8119821 w 11277600"/>
              <a:gd name="connsiteY2220" fmla="*/ 1029382 h 11430000"/>
              <a:gd name="connsiteX2221" fmla="*/ 8107890 w 11277600"/>
              <a:gd name="connsiteY2221" fmla="*/ 982724 h 11430000"/>
              <a:gd name="connsiteX2222" fmla="*/ 8068717 w 11277600"/>
              <a:gd name="connsiteY2222" fmla="*/ 1006780 h 11430000"/>
              <a:gd name="connsiteX2223" fmla="*/ 8095961 w 11277600"/>
              <a:gd name="connsiteY2223" fmla="*/ 936066 h 11430000"/>
              <a:gd name="connsiteX2224" fmla="*/ 8032927 w 11277600"/>
              <a:gd name="connsiteY2224" fmla="*/ 866810 h 11430000"/>
              <a:gd name="connsiteX2225" fmla="*/ 8060172 w 11277600"/>
              <a:gd name="connsiteY2225" fmla="*/ 796092 h 11430000"/>
              <a:gd name="connsiteX2226" fmla="*/ 8048245 w 11277600"/>
              <a:gd name="connsiteY2226" fmla="*/ 749436 h 11430000"/>
              <a:gd name="connsiteX2227" fmla="*/ 7997141 w 11277600"/>
              <a:gd name="connsiteY2227" fmla="*/ 726836 h 11430000"/>
              <a:gd name="connsiteX2228" fmla="*/ 7985211 w 11277600"/>
              <a:gd name="connsiteY2228" fmla="*/ 680178 h 11430000"/>
              <a:gd name="connsiteX2229" fmla="*/ 7973282 w 11277600"/>
              <a:gd name="connsiteY2229" fmla="*/ 633520 h 11430000"/>
              <a:gd name="connsiteX2230" fmla="*/ 8024385 w 11277600"/>
              <a:gd name="connsiteY2230" fmla="*/ 656122 h 11430000"/>
              <a:gd name="connsiteX2231" fmla="*/ 8063557 w 11277600"/>
              <a:gd name="connsiteY2231" fmla="*/ 632064 h 11430000"/>
              <a:gd name="connsiteX2232" fmla="*/ 8051628 w 11277600"/>
              <a:gd name="connsiteY2232" fmla="*/ 585408 h 11430000"/>
              <a:gd name="connsiteX2233" fmla="*/ 8039697 w 11277600"/>
              <a:gd name="connsiteY2233" fmla="*/ 538748 h 11430000"/>
              <a:gd name="connsiteX2234" fmla="*/ 8027769 w 11277600"/>
              <a:gd name="connsiteY2234" fmla="*/ 492090 h 11430000"/>
              <a:gd name="connsiteX2235" fmla="*/ 7976667 w 11277600"/>
              <a:gd name="connsiteY2235" fmla="*/ 469488 h 11430000"/>
              <a:gd name="connsiteX2236" fmla="*/ 7964738 w 11277600"/>
              <a:gd name="connsiteY2236" fmla="*/ 422832 h 11430000"/>
              <a:gd name="connsiteX2237" fmla="*/ 7990288 w 11277600"/>
              <a:gd name="connsiteY2237" fmla="*/ 434132 h 11430000"/>
              <a:gd name="connsiteX2238" fmla="*/ 7996835 w 11277600"/>
              <a:gd name="connsiteY2238" fmla="*/ 448668 h 11430000"/>
              <a:gd name="connsiteX2239" fmla="*/ 8015839 w 11277600"/>
              <a:gd name="connsiteY2239" fmla="*/ 445434 h 11430000"/>
              <a:gd name="connsiteX2240" fmla="*/ 7994279 w 11277600"/>
              <a:gd name="connsiteY2240" fmla="*/ 435898 h 11430000"/>
              <a:gd name="connsiteX2241" fmla="*/ 7990288 w 11277600"/>
              <a:gd name="connsiteY2241" fmla="*/ 434132 h 11430000"/>
              <a:gd name="connsiteX2242" fmla="*/ 7964738 w 11277600"/>
              <a:gd name="connsiteY2242" fmla="*/ 422832 h 11430000"/>
              <a:gd name="connsiteX2243" fmla="*/ 7952807 w 11277600"/>
              <a:gd name="connsiteY2243" fmla="*/ 376174 h 11430000"/>
              <a:gd name="connsiteX2244" fmla="*/ 7940879 w 11277600"/>
              <a:gd name="connsiteY2244" fmla="*/ 329516 h 11430000"/>
              <a:gd name="connsiteX2245" fmla="*/ 7917020 w 11277600"/>
              <a:gd name="connsiteY2245" fmla="*/ 236202 h 11430000"/>
              <a:gd name="connsiteX2246" fmla="*/ 7877847 w 11277600"/>
              <a:gd name="connsiteY2246" fmla="*/ 260258 h 11430000"/>
              <a:gd name="connsiteX2247" fmla="*/ 7865917 w 11277600"/>
              <a:gd name="connsiteY2247" fmla="*/ 213600 h 11430000"/>
              <a:gd name="connsiteX2248" fmla="*/ 7905091 w 11277600"/>
              <a:gd name="connsiteY2248" fmla="*/ 189542 h 11430000"/>
              <a:gd name="connsiteX2249" fmla="*/ 7881231 w 11277600"/>
              <a:gd name="connsiteY2249" fmla="*/ 96228 h 11430000"/>
              <a:gd name="connsiteX2250" fmla="*/ 7908475 w 11277600"/>
              <a:gd name="connsiteY2250" fmla="*/ 25514 h 11430000"/>
              <a:gd name="connsiteX2251" fmla="*/ 7947648 w 11277600"/>
              <a:gd name="connsiteY2251" fmla="*/ 1456 h 11430000"/>
              <a:gd name="connsiteX2252" fmla="*/ 7959577 w 11277600"/>
              <a:gd name="connsiteY2252" fmla="*/ 48112 h 11430000"/>
              <a:gd name="connsiteX2253" fmla="*/ 7932333 w 11277600"/>
              <a:gd name="connsiteY2253" fmla="*/ 118828 h 11430000"/>
              <a:gd name="connsiteX2254" fmla="*/ 7971507 w 11277600"/>
              <a:gd name="connsiteY2254" fmla="*/ 94772 h 11430000"/>
              <a:gd name="connsiteX2255" fmla="*/ 7983437 w 11277600"/>
              <a:gd name="connsiteY2255" fmla="*/ 141428 h 11430000"/>
              <a:gd name="connsiteX2256" fmla="*/ 8010679 w 11277600"/>
              <a:gd name="connsiteY2256" fmla="*/ 70714 h 11430000"/>
              <a:gd name="connsiteX2257" fmla="*/ 8049853 w 11277600"/>
              <a:gd name="connsiteY2257" fmla="*/ 46656 h 11430000"/>
              <a:gd name="connsiteX2258" fmla="*/ 8037923 w 11277600"/>
              <a:gd name="connsiteY2258" fmla="*/ 0 h 1143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Lst>
            <a:rect l="l" t="t" r="r" b="b"/>
            <a:pathLst>
              <a:path w="11277600" h="11430000">
                <a:moveTo>
                  <a:pt x="10143115" y="11210832"/>
                </a:moveTo>
                <a:lnTo>
                  <a:pt x="10142182" y="11217996"/>
                </a:lnTo>
                <a:lnTo>
                  <a:pt x="10143293" y="11211266"/>
                </a:lnTo>
                <a:close/>
                <a:moveTo>
                  <a:pt x="10154924" y="11116188"/>
                </a:moveTo>
                <a:cubicBezTo>
                  <a:pt x="10154924" y="11116188"/>
                  <a:pt x="10154924" y="11116188"/>
                  <a:pt x="10150027" y="11119194"/>
                </a:cubicBezTo>
                <a:lnTo>
                  <a:pt x="10146214" y="11121538"/>
                </a:lnTo>
                <a:lnTo>
                  <a:pt x="10148867" y="11131910"/>
                </a:lnTo>
                <a:lnTo>
                  <a:pt x="10151877" y="11143682"/>
                </a:lnTo>
                <a:cubicBezTo>
                  <a:pt x="10151877" y="11143682"/>
                  <a:pt x="10151877" y="11143682"/>
                  <a:pt x="10149962" y="11158356"/>
                </a:cubicBezTo>
                <a:lnTo>
                  <a:pt x="10148907" y="11166444"/>
                </a:lnTo>
                <a:lnTo>
                  <a:pt x="10166852" y="11162844"/>
                </a:lnTo>
                <a:cubicBezTo>
                  <a:pt x="10166852" y="11162844"/>
                  <a:pt x="10166852" y="11162844"/>
                  <a:pt x="10154924" y="11116188"/>
                </a:cubicBezTo>
                <a:close/>
                <a:moveTo>
                  <a:pt x="240196" y="9780926"/>
                </a:moveTo>
                <a:cubicBezTo>
                  <a:pt x="240196" y="9780926"/>
                  <a:pt x="240196" y="9780926"/>
                  <a:pt x="201025" y="9804984"/>
                </a:cubicBezTo>
                <a:lnTo>
                  <a:pt x="212953" y="9851642"/>
                </a:lnTo>
                <a:cubicBezTo>
                  <a:pt x="252125" y="9827586"/>
                  <a:pt x="201025" y="9804984"/>
                  <a:pt x="252125" y="9827586"/>
                </a:cubicBezTo>
                <a:cubicBezTo>
                  <a:pt x="252125" y="9827586"/>
                  <a:pt x="252125" y="9827586"/>
                  <a:pt x="240196" y="9780926"/>
                </a:cubicBezTo>
                <a:close/>
                <a:moveTo>
                  <a:pt x="9449480" y="9066160"/>
                </a:moveTo>
                <a:cubicBezTo>
                  <a:pt x="9441178" y="9078008"/>
                  <a:pt x="9434952" y="9086892"/>
                  <a:pt x="9430458" y="9093552"/>
                </a:cubicBezTo>
                <a:lnTo>
                  <a:pt x="9429319" y="9095406"/>
                </a:lnTo>
                <a:lnTo>
                  <a:pt x="9443422" y="9117212"/>
                </a:lnTo>
                <a:lnTo>
                  <a:pt x="9450204" y="9118856"/>
                </a:lnTo>
                <a:lnTo>
                  <a:pt x="9461375" y="9138464"/>
                </a:lnTo>
                <a:lnTo>
                  <a:pt x="9464485" y="9136556"/>
                </a:lnTo>
                <a:lnTo>
                  <a:pt x="9467072" y="9134968"/>
                </a:lnTo>
                <a:lnTo>
                  <a:pt x="9461410" y="9112818"/>
                </a:lnTo>
                <a:cubicBezTo>
                  <a:pt x="9461410" y="9112818"/>
                  <a:pt x="9461410" y="9112818"/>
                  <a:pt x="9449480" y="9066160"/>
                </a:cubicBezTo>
                <a:close/>
                <a:moveTo>
                  <a:pt x="9983151" y="8888368"/>
                </a:moveTo>
                <a:lnTo>
                  <a:pt x="9991466" y="8920892"/>
                </a:lnTo>
                <a:cubicBezTo>
                  <a:pt x="9991466" y="8920892"/>
                  <a:pt x="9991466" y="8920892"/>
                  <a:pt x="9994871" y="8912050"/>
                </a:cubicBezTo>
                <a:lnTo>
                  <a:pt x="9997523" y="8905170"/>
                </a:lnTo>
                <a:lnTo>
                  <a:pt x="9994512" y="8893394"/>
                </a:lnTo>
                <a:cubicBezTo>
                  <a:pt x="9994512" y="8893394"/>
                  <a:pt x="9994512" y="8893394"/>
                  <a:pt x="9988124" y="8890568"/>
                </a:cubicBezTo>
                <a:close/>
                <a:moveTo>
                  <a:pt x="1265451" y="8827388"/>
                </a:moveTo>
                <a:cubicBezTo>
                  <a:pt x="1265451" y="8827388"/>
                  <a:pt x="1265451" y="8827388"/>
                  <a:pt x="1248926" y="8837538"/>
                </a:cubicBezTo>
                <a:lnTo>
                  <a:pt x="1240042" y="8842992"/>
                </a:lnTo>
                <a:lnTo>
                  <a:pt x="1241256" y="8870606"/>
                </a:lnTo>
                <a:lnTo>
                  <a:pt x="1246559" y="8876432"/>
                </a:lnTo>
                <a:lnTo>
                  <a:pt x="1249705" y="8868270"/>
                </a:lnTo>
                <a:cubicBezTo>
                  <a:pt x="1253534" y="8858326"/>
                  <a:pt x="1258643" y="8845064"/>
                  <a:pt x="1265451" y="8827388"/>
                </a:cubicBezTo>
                <a:close/>
                <a:moveTo>
                  <a:pt x="1234813" y="8772456"/>
                </a:moveTo>
                <a:lnTo>
                  <a:pt x="1237279" y="8780264"/>
                </a:lnTo>
                <a:lnTo>
                  <a:pt x="1238963" y="8818524"/>
                </a:lnTo>
                <a:lnTo>
                  <a:pt x="1253522" y="8780730"/>
                </a:lnTo>
                <a:cubicBezTo>
                  <a:pt x="1253522" y="8780730"/>
                  <a:pt x="1253522" y="8780730"/>
                  <a:pt x="1247136" y="8777904"/>
                </a:cubicBezTo>
                <a:close/>
                <a:moveTo>
                  <a:pt x="9961104" y="8669616"/>
                </a:moveTo>
                <a:lnTo>
                  <a:pt x="9954466" y="8673696"/>
                </a:lnTo>
                <a:lnTo>
                  <a:pt x="9940528" y="8682252"/>
                </a:lnTo>
                <a:lnTo>
                  <a:pt x="9946795" y="8706762"/>
                </a:lnTo>
                <a:cubicBezTo>
                  <a:pt x="9946795" y="8706762"/>
                  <a:pt x="9946795" y="8706762"/>
                  <a:pt x="9958288" y="8676930"/>
                </a:cubicBezTo>
                <a:close/>
                <a:moveTo>
                  <a:pt x="9821070" y="8431712"/>
                </a:moveTo>
                <a:cubicBezTo>
                  <a:pt x="9832999" y="8478370"/>
                  <a:pt x="9821070" y="8431712"/>
                  <a:pt x="9793828" y="8502426"/>
                </a:cubicBezTo>
                <a:cubicBezTo>
                  <a:pt x="9793828" y="8502426"/>
                  <a:pt x="9793828" y="8502426"/>
                  <a:pt x="9795317" y="8508258"/>
                </a:cubicBezTo>
                <a:lnTo>
                  <a:pt x="9800094" y="8526936"/>
                </a:lnTo>
                <a:lnTo>
                  <a:pt x="9808802" y="8521586"/>
                </a:lnTo>
                <a:cubicBezTo>
                  <a:pt x="9808802" y="8521586"/>
                  <a:pt x="9808802" y="8521586"/>
                  <a:pt x="9810294" y="8527420"/>
                </a:cubicBezTo>
                <a:lnTo>
                  <a:pt x="9814927" y="8545532"/>
                </a:lnTo>
                <a:lnTo>
                  <a:pt x="9815987" y="8545122"/>
                </a:lnTo>
                <a:cubicBezTo>
                  <a:pt x="9818073" y="8545318"/>
                  <a:pt x="9818995" y="8546858"/>
                  <a:pt x="9819250" y="8549232"/>
                </a:cubicBezTo>
                <a:lnTo>
                  <a:pt x="9818109" y="8557982"/>
                </a:lnTo>
                <a:lnTo>
                  <a:pt x="9820734" y="8568244"/>
                </a:lnTo>
                <a:cubicBezTo>
                  <a:pt x="9820734" y="8568244"/>
                  <a:pt x="9820734" y="8568244"/>
                  <a:pt x="9842290" y="8577782"/>
                </a:cubicBezTo>
                <a:lnTo>
                  <a:pt x="9843743" y="8578420"/>
                </a:lnTo>
                <a:lnTo>
                  <a:pt x="9856858" y="8571686"/>
                </a:lnTo>
                <a:cubicBezTo>
                  <a:pt x="9856858" y="8571686"/>
                  <a:pt x="9856858" y="8571686"/>
                  <a:pt x="9859841" y="8583348"/>
                </a:cubicBezTo>
                <a:lnTo>
                  <a:pt x="9860473" y="8585822"/>
                </a:lnTo>
                <a:lnTo>
                  <a:pt x="9871833" y="8590846"/>
                </a:lnTo>
                <a:cubicBezTo>
                  <a:pt x="9871833" y="8590846"/>
                  <a:pt x="9871833" y="8590846"/>
                  <a:pt x="9883762" y="8637504"/>
                </a:cubicBezTo>
                <a:cubicBezTo>
                  <a:pt x="9883762" y="8637504"/>
                  <a:pt x="9883762" y="8637504"/>
                  <a:pt x="9888660" y="8634496"/>
                </a:cubicBezTo>
                <a:lnTo>
                  <a:pt x="9890840" y="8633156"/>
                </a:lnTo>
                <a:lnTo>
                  <a:pt x="9877089" y="8606496"/>
                </a:lnTo>
                <a:cubicBezTo>
                  <a:pt x="9869633" y="8577334"/>
                  <a:pt x="9870479" y="8536328"/>
                  <a:pt x="9884102" y="8500972"/>
                </a:cubicBezTo>
                <a:cubicBezTo>
                  <a:pt x="9844929" y="8525026"/>
                  <a:pt x="9880718" y="8664998"/>
                  <a:pt x="9832999" y="8478370"/>
                </a:cubicBezTo>
                <a:cubicBezTo>
                  <a:pt x="9832999" y="8478370"/>
                  <a:pt x="9884102" y="8500972"/>
                  <a:pt x="9821070" y="8431712"/>
                </a:cubicBezTo>
                <a:close/>
                <a:moveTo>
                  <a:pt x="1161137" y="8379970"/>
                </a:moveTo>
                <a:cubicBezTo>
                  <a:pt x="1161137" y="8379970"/>
                  <a:pt x="1161137" y="8379970"/>
                  <a:pt x="1121962" y="8404028"/>
                </a:cubicBezTo>
                <a:cubicBezTo>
                  <a:pt x="1121962" y="8404028"/>
                  <a:pt x="1121962" y="8404028"/>
                  <a:pt x="1145822" y="8497344"/>
                </a:cubicBezTo>
                <a:cubicBezTo>
                  <a:pt x="1145822" y="8497344"/>
                  <a:pt x="1145822" y="8497344"/>
                  <a:pt x="1172413" y="8526562"/>
                </a:cubicBezTo>
                <a:lnTo>
                  <a:pt x="1189759" y="8545620"/>
                </a:lnTo>
                <a:lnTo>
                  <a:pt x="1193877" y="8547442"/>
                </a:lnTo>
                <a:lnTo>
                  <a:pt x="1192300" y="8548410"/>
                </a:lnTo>
                <a:lnTo>
                  <a:pt x="1208854" y="8566600"/>
                </a:lnTo>
                <a:cubicBezTo>
                  <a:pt x="1208854" y="8566600"/>
                  <a:pt x="1208854" y="8566600"/>
                  <a:pt x="1181609" y="8637316"/>
                </a:cubicBezTo>
                <a:cubicBezTo>
                  <a:pt x="1181609" y="8637316"/>
                  <a:pt x="1181609" y="8637316"/>
                  <a:pt x="1183101" y="8643148"/>
                </a:cubicBezTo>
                <a:lnTo>
                  <a:pt x="1183540" y="8644872"/>
                </a:lnTo>
                <a:lnTo>
                  <a:pt x="1188481" y="8635738"/>
                </a:lnTo>
                <a:cubicBezTo>
                  <a:pt x="1193276" y="8625410"/>
                  <a:pt x="1198995" y="8611778"/>
                  <a:pt x="1205806" y="8594100"/>
                </a:cubicBezTo>
                <a:cubicBezTo>
                  <a:pt x="1205806" y="8594100"/>
                  <a:pt x="1217735" y="8640758"/>
                  <a:pt x="1217735" y="8640758"/>
                </a:cubicBezTo>
                <a:cubicBezTo>
                  <a:pt x="1256910" y="8616700"/>
                  <a:pt x="1268839" y="8663358"/>
                  <a:pt x="1244979" y="8570044"/>
                </a:cubicBezTo>
                <a:cubicBezTo>
                  <a:pt x="1244979" y="8570044"/>
                  <a:pt x="1244979" y="8570044"/>
                  <a:pt x="1243488" y="8564210"/>
                </a:cubicBezTo>
                <a:lnTo>
                  <a:pt x="1236594" y="8537240"/>
                </a:lnTo>
                <a:lnTo>
                  <a:pt x="1218298" y="8528750"/>
                </a:lnTo>
                <a:cubicBezTo>
                  <a:pt x="1196179" y="8517028"/>
                  <a:pt x="1193944" y="8508280"/>
                  <a:pt x="1184997" y="8473288"/>
                </a:cubicBezTo>
                <a:cubicBezTo>
                  <a:pt x="1173067" y="8426630"/>
                  <a:pt x="1173067" y="8426630"/>
                  <a:pt x="1161137" y="8379970"/>
                </a:cubicBezTo>
                <a:close/>
                <a:moveTo>
                  <a:pt x="769241" y="7379014"/>
                </a:moveTo>
                <a:cubicBezTo>
                  <a:pt x="769241" y="7379014"/>
                  <a:pt x="769241" y="7379014"/>
                  <a:pt x="730070" y="7403072"/>
                </a:cubicBezTo>
                <a:lnTo>
                  <a:pt x="741998" y="7449728"/>
                </a:lnTo>
                <a:cubicBezTo>
                  <a:pt x="781170" y="7425672"/>
                  <a:pt x="730070" y="7403072"/>
                  <a:pt x="781170" y="7425672"/>
                </a:cubicBezTo>
                <a:cubicBezTo>
                  <a:pt x="781170" y="7425672"/>
                  <a:pt x="781170" y="7425672"/>
                  <a:pt x="769241" y="7379014"/>
                </a:cubicBezTo>
                <a:close/>
                <a:moveTo>
                  <a:pt x="1777240" y="4762570"/>
                </a:moveTo>
                <a:cubicBezTo>
                  <a:pt x="1777240" y="4762570"/>
                  <a:pt x="1777240" y="4762570"/>
                  <a:pt x="1760713" y="4772722"/>
                </a:cubicBezTo>
                <a:lnTo>
                  <a:pt x="1749934" y="4779342"/>
                </a:lnTo>
                <a:lnTo>
                  <a:pt x="1774194" y="4790070"/>
                </a:lnTo>
                <a:cubicBezTo>
                  <a:pt x="1774194" y="4790070"/>
                  <a:pt x="1774194" y="4790070"/>
                  <a:pt x="1775417" y="4789318"/>
                </a:cubicBezTo>
                <a:lnTo>
                  <a:pt x="1782903" y="4784720"/>
                </a:lnTo>
                <a:close/>
                <a:moveTo>
                  <a:pt x="1728069" y="4747521"/>
                </a:moveTo>
                <a:lnTo>
                  <a:pt x="1723091" y="4767469"/>
                </a:lnTo>
                <a:cubicBezTo>
                  <a:pt x="1723091" y="4767469"/>
                  <a:pt x="1723091" y="4767469"/>
                  <a:pt x="1729480" y="4770294"/>
                </a:cubicBezTo>
                <a:lnTo>
                  <a:pt x="1734453" y="4772494"/>
                </a:lnTo>
                <a:lnTo>
                  <a:pt x="1732103" y="4763301"/>
                </a:lnTo>
                <a:close/>
                <a:moveTo>
                  <a:pt x="1964558" y="4431598"/>
                </a:moveTo>
                <a:cubicBezTo>
                  <a:pt x="1964558" y="4431598"/>
                  <a:pt x="1964558" y="4431598"/>
                  <a:pt x="1959663" y="4434608"/>
                </a:cubicBezTo>
                <a:lnTo>
                  <a:pt x="1955850" y="4436948"/>
                </a:lnTo>
                <a:lnTo>
                  <a:pt x="1959647" y="4451804"/>
                </a:lnTo>
                <a:lnTo>
                  <a:pt x="1963807" y="4468070"/>
                </a:lnTo>
                <a:close/>
                <a:moveTo>
                  <a:pt x="8862372" y="3656983"/>
                </a:moveTo>
                <a:cubicBezTo>
                  <a:pt x="8861756" y="3656306"/>
                  <a:pt x="8862002" y="3656577"/>
                  <a:pt x="8863479" y="3658200"/>
                </a:cubicBezTo>
                <a:lnTo>
                  <a:pt x="8881206" y="3677678"/>
                </a:lnTo>
                <a:cubicBezTo>
                  <a:pt x="8873821" y="3669563"/>
                  <a:pt x="8864219" y="3659012"/>
                  <a:pt x="8862372" y="3656983"/>
                </a:cubicBezTo>
                <a:close/>
                <a:moveTo>
                  <a:pt x="8037923" y="0"/>
                </a:moveTo>
                <a:cubicBezTo>
                  <a:pt x="8089025" y="22600"/>
                  <a:pt x="8049853" y="46656"/>
                  <a:pt x="8100953" y="69258"/>
                </a:cubicBezTo>
                <a:cubicBezTo>
                  <a:pt x="8100953" y="69258"/>
                  <a:pt x="8100953" y="69258"/>
                  <a:pt x="8061780" y="93316"/>
                </a:cubicBezTo>
                <a:cubicBezTo>
                  <a:pt x="8073711" y="139972"/>
                  <a:pt x="8100953" y="69258"/>
                  <a:pt x="8073711" y="139972"/>
                </a:cubicBezTo>
                <a:cubicBezTo>
                  <a:pt x="8073711" y="139972"/>
                  <a:pt x="8073711" y="139972"/>
                  <a:pt x="8097569" y="233290"/>
                </a:cubicBezTo>
                <a:cubicBezTo>
                  <a:pt x="8097569" y="233290"/>
                  <a:pt x="8097569" y="233290"/>
                  <a:pt x="8058397" y="257346"/>
                </a:cubicBezTo>
                <a:cubicBezTo>
                  <a:pt x="8058397" y="257346"/>
                  <a:pt x="8058397" y="257346"/>
                  <a:pt x="8043083" y="374718"/>
                </a:cubicBezTo>
                <a:cubicBezTo>
                  <a:pt x="8043083" y="374718"/>
                  <a:pt x="8043083" y="374718"/>
                  <a:pt x="8106115" y="443978"/>
                </a:cubicBezTo>
                <a:cubicBezTo>
                  <a:pt x="8106115" y="443978"/>
                  <a:pt x="8106115" y="443978"/>
                  <a:pt x="8129973" y="537292"/>
                </a:cubicBezTo>
                <a:cubicBezTo>
                  <a:pt x="8129973" y="537292"/>
                  <a:pt x="8129973" y="537292"/>
                  <a:pt x="8169145" y="513236"/>
                </a:cubicBezTo>
                <a:cubicBezTo>
                  <a:pt x="8169145" y="513236"/>
                  <a:pt x="8169145" y="513236"/>
                  <a:pt x="8208319" y="489178"/>
                </a:cubicBezTo>
                <a:cubicBezTo>
                  <a:pt x="8208319" y="489178"/>
                  <a:pt x="8208319" y="489178"/>
                  <a:pt x="8220247" y="535836"/>
                </a:cubicBezTo>
                <a:cubicBezTo>
                  <a:pt x="8220247" y="535836"/>
                  <a:pt x="8220247" y="535836"/>
                  <a:pt x="8271351" y="558436"/>
                </a:cubicBezTo>
                <a:cubicBezTo>
                  <a:pt x="8271351" y="558436"/>
                  <a:pt x="8271351" y="558436"/>
                  <a:pt x="8307138" y="698410"/>
                </a:cubicBezTo>
                <a:cubicBezTo>
                  <a:pt x="8307138" y="698410"/>
                  <a:pt x="8307138" y="698410"/>
                  <a:pt x="8319068" y="745068"/>
                </a:cubicBezTo>
                <a:cubicBezTo>
                  <a:pt x="8358241" y="721012"/>
                  <a:pt x="8370169" y="767668"/>
                  <a:pt x="8291825" y="815780"/>
                </a:cubicBezTo>
                <a:cubicBezTo>
                  <a:pt x="8291825" y="815780"/>
                  <a:pt x="8291825" y="815780"/>
                  <a:pt x="8366785" y="931700"/>
                </a:cubicBezTo>
                <a:cubicBezTo>
                  <a:pt x="8366785" y="931700"/>
                  <a:pt x="8366785" y="931700"/>
                  <a:pt x="8378715" y="978358"/>
                </a:cubicBezTo>
                <a:cubicBezTo>
                  <a:pt x="8378715" y="978358"/>
                  <a:pt x="8378715" y="978358"/>
                  <a:pt x="8394029" y="860984"/>
                </a:cubicBezTo>
                <a:cubicBezTo>
                  <a:pt x="8394029" y="860984"/>
                  <a:pt x="8394029" y="860984"/>
                  <a:pt x="8429818" y="1000958"/>
                </a:cubicBezTo>
                <a:cubicBezTo>
                  <a:pt x="8429818" y="1000958"/>
                  <a:pt x="8429818" y="1000958"/>
                  <a:pt x="8402573" y="1071672"/>
                </a:cubicBezTo>
                <a:cubicBezTo>
                  <a:pt x="8402573" y="1071672"/>
                  <a:pt x="8402573" y="1071672"/>
                  <a:pt x="8414503" y="1118330"/>
                </a:cubicBezTo>
                <a:cubicBezTo>
                  <a:pt x="8414503" y="1118330"/>
                  <a:pt x="8414503" y="1118330"/>
                  <a:pt x="8453676" y="1094272"/>
                </a:cubicBezTo>
                <a:cubicBezTo>
                  <a:pt x="8453676" y="1094272"/>
                  <a:pt x="8453676" y="1094272"/>
                  <a:pt x="8465605" y="1140930"/>
                </a:cubicBezTo>
                <a:cubicBezTo>
                  <a:pt x="8465605" y="1140930"/>
                  <a:pt x="8465605" y="1140930"/>
                  <a:pt x="8426432" y="1164986"/>
                </a:cubicBezTo>
                <a:cubicBezTo>
                  <a:pt x="8426432" y="1164986"/>
                  <a:pt x="8426432" y="1164986"/>
                  <a:pt x="8477535" y="1187588"/>
                </a:cubicBezTo>
                <a:cubicBezTo>
                  <a:pt x="8477535" y="1187588"/>
                  <a:pt x="8477535" y="1187588"/>
                  <a:pt x="8489464" y="1234246"/>
                </a:cubicBezTo>
                <a:cubicBezTo>
                  <a:pt x="8489464" y="1234246"/>
                  <a:pt x="8489464" y="1234246"/>
                  <a:pt x="8516707" y="1163530"/>
                </a:cubicBezTo>
                <a:cubicBezTo>
                  <a:pt x="8516707" y="1163530"/>
                  <a:pt x="8516707" y="1163530"/>
                  <a:pt x="8528636" y="1210190"/>
                </a:cubicBezTo>
                <a:cubicBezTo>
                  <a:pt x="8489464" y="1234246"/>
                  <a:pt x="8579737" y="1232790"/>
                  <a:pt x="8501394" y="1280904"/>
                </a:cubicBezTo>
                <a:cubicBezTo>
                  <a:pt x="8501394" y="1280904"/>
                  <a:pt x="8501394" y="1280904"/>
                  <a:pt x="8513323" y="1327562"/>
                </a:cubicBezTo>
                <a:cubicBezTo>
                  <a:pt x="8513323" y="1327562"/>
                  <a:pt x="8513323" y="1327562"/>
                  <a:pt x="8552496" y="1303504"/>
                </a:cubicBezTo>
                <a:cubicBezTo>
                  <a:pt x="8552496" y="1303504"/>
                  <a:pt x="8552496" y="1303504"/>
                  <a:pt x="8525252" y="1374218"/>
                </a:cubicBezTo>
                <a:cubicBezTo>
                  <a:pt x="8525252" y="1374218"/>
                  <a:pt x="8525252" y="1374218"/>
                  <a:pt x="8564425" y="1350164"/>
                </a:cubicBezTo>
                <a:cubicBezTo>
                  <a:pt x="8564425" y="1350164"/>
                  <a:pt x="8564425" y="1350164"/>
                  <a:pt x="8584556" y="1428898"/>
                </a:cubicBezTo>
                <a:lnTo>
                  <a:pt x="8600212" y="1490134"/>
                </a:lnTo>
                <a:cubicBezTo>
                  <a:pt x="8600212" y="1490134"/>
                  <a:pt x="8600212" y="1490134"/>
                  <a:pt x="8561041" y="1514190"/>
                </a:cubicBezTo>
                <a:cubicBezTo>
                  <a:pt x="8561041" y="1514190"/>
                  <a:pt x="8561041" y="1514190"/>
                  <a:pt x="8572970" y="1560848"/>
                </a:cubicBezTo>
                <a:cubicBezTo>
                  <a:pt x="8572970" y="1560848"/>
                  <a:pt x="8572970" y="1560848"/>
                  <a:pt x="8584899" y="1607508"/>
                </a:cubicBezTo>
                <a:cubicBezTo>
                  <a:pt x="8584899" y="1607508"/>
                  <a:pt x="8584899" y="1607508"/>
                  <a:pt x="8608759" y="1700826"/>
                </a:cubicBezTo>
                <a:cubicBezTo>
                  <a:pt x="8608759" y="1700826"/>
                  <a:pt x="8608759" y="1700826"/>
                  <a:pt x="8687102" y="1652710"/>
                </a:cubicBezTo>
                <a:cubicBezTo>
                  <a:pt x="8687102" y="1652710"/>
                  <a:pt x="8687102" y="1652710"/>
                  <a:pt x="8714345" y="1581996"/>
                </a:cubicBezTo>
                <a:cubicBezTo>
                  <a:pt x="8714345" y="1581996"/>
                  <a:pt x="8714345" y="1581996"/>
                  <a:pt x="8726273" y="1628656"/>
                </a:cubicBezTo>
                <a:cubicBezTo>
                  <a:pt x="8726273" y="1628656"/>
                  <a:pt x="8726273" y="1628656"/>
                  <a:pt x="8738202" y="1675310"/>
                </a:cubicBezTo>
                <a:cubicBezTo>
                  <a:pt x="8738202" y="1675310"/>
                  <a:pt x="8738202" y="1675310"/>
                  <a:pt x="8777376" y="1651252"/>
                </a:cubicBezTo>
                <a:cubicBezTo>
                  <a:pt x="8801237" y="1744568"/>
                  <a:pt x="8804621" y="1580540"/>
                  <a:pt x="8840408" y="1720512"/>
                </a:cubicBezTo>
                <a:cubicBezTo>
                  <a:pt x="8840408" y="1720512"/>
                  <a:pt x="8840408" y="1720512"/>
                  <a:pt x="8930684" y="1719054"/>
                </a:cubicBezTo>
                <a:cubicBezTo>
                  <a:pt x="8930684" y="1719054"/>
                  <a:pt x="8930684" y="1719054"/>
                  <a:pt x="8906825" y="1625742"/>
                </a:cubicBezTo>
                <a:cubicBezTo>
                  <a:pt x="8894897" y="1579082"/>
                  <a:pt x="8894897" y="1579082"/>
                  <a:pt x="8981786" y="1741656"/>
                </a:cubicBezTo>
                <a:cubicBezTo>
                  <a:pt x="8981786" y="1741656"/>
                  <a:pt x="8981786" y="1741656"/>
                  <a:pt x="8993714" y="1788314"/>
                </a:cubicBezTo>
                <a:cubicBezTo>
                  <a:pt x="8993714" y="1788314"/>
                  <a:pt x="8993714" y="1788314"/>
                  <a:pt x="8966472" y="1859028"/>
                </a:cubicBezTo>
                <a:cubicBezTo>
                  <a:pt x="8966472" y="1859028"/>
                  <a:pt x="8966472" y="1859028"/>
                  <a:pt x="9029504" y="1928288"/>
                </a:cubicBezTo>
                <a:cubicBezTo>
                  <a:pt x="9029504" y="1928288"/>
                  <a:pt x="9080606" y="1950888"/>
                  <a:pt x="9053362" y="2021604"/>
                </a:cubicBezTo>
                <a:cubicBezTo>
                  <a:pt x="9053362" y="2021604"/>
                  <a:pt x="9053362" y="2021604"/>
                  <a:pt x="9065291" y="2068260"/>
                </a:cubicBezTo>
                <a:cubicBezTo>
                  <a:pt x="9065291" y="2068260"/>
                  <a:pt x="9065291" y="2068260"/>
                  <a:pt x="9104465" y="2044203"/>
                </a:cubicBezTo>
                <a:cubicBezTo>
                  <a:pt x="9116394" y="2090860"/>
                  <a:pt x="9128324" y="2137520"/>
                  <a:pt x="9152184" y="2230836"/>
                </a:cubicBezTo>
                <a:cubicBezTo>
                  <a:pt x="9164113" y="2277492"/>
                  <a:pt x="9203284" y="2253438"/>
                  <a:pt x="9203284" y="2253438"/>
                </a:cubicBezTo>
                <a:cubicBezTo>
                  <a:pt x="9203284" y="2253438"/>
                  <a:pt x="9203284" y="2253438"/>
                  <a:pt x="9215212" y="2300094"/>
                </a:cubicBezTo>
                <a:cubicBezTo>
                  <a:pt x="9215212" y="2300094"/>
                  <a:pt x="9215212" y="2300094"/>
                  <a:pt x="9227141" y="2346752"/>
                </a:cubicBezTo>
                <a:cubicBezTo>
                  <a:pt x="9227141" y="2346752"/>
                  <a:pt x="9227141" y="2346752"/>
                  <a:pt x="9254385" y="2276036"/>
                </a:cubicBezTo>
                <a:cubicBezTo>
                  <a:pt x="9254385" y="2276036"/>
                  <a:pt x="9254385" y="2276036"/>
                  <a:pt x="9278244" y="2369352"/>
                </a:cubicBezTo>
                <a:cubicBezTo>
                  <a:pt x="9278244" y="2369352"/>
                  <a:pt x="9278244" y="2369352"/>
                  <a:pt x="9266751" y="2399186"/>
                </a:cubicBezTo>
                <a:lnTo>
                  <a:pt x="9256802" y="2425006"/>
                </a:lnTo>
                <a:lnTo>
                  <a:pt x="9252916" y="2425396"/>
                </a:lnTo>
                <a:lnTo>
                  <a:pt x="9251757" y="2438104"/>
                </a:lnTo>
                <a:lnTo>
                  <a:pt x="9251000" y="2440066"/>
                </a:lnTo>
                <a:lnTo>
                  <a:pt x="9251612" y="2439690"/>
                </a:lnTo>
                <a:cubicBezTo>
                  <a:pt x="9253236" y="2448814"/>
                  <a:pt x="9256965" y="2463394"/>
                  <a:pt x="9262930" y="2486724"/>
                </a:cubicBezTo>
                <a:cubicBezTo>
                  <a:pt x="9262930" y="2486724"/>
                  <a:pt x="9262930" y="2486724"/>
                  <a:pt x="9274859" y="2533383"/>
                </a:cubicBezTo>
                <a:cubicBezTo>
                  <a:pt x="9274859" y="2533383"/>
                  <a:pt x="9274859" y="2533383"/>
                  <a:pt x="9223759" y="2510782"/>
                </a:cubicBezTo>
                <a:cubicBezTo>
                  <a:pt x="9223759" y="2510782"/>
                  <a:pt x="9223759" y="2510782"/>
                  <a:pt x="9211829" y="2464122"/>
                </a:cubicBezTo>
                <a:cubicBezTo>
                  <a:pt x="9211829" y="2464122"/>
                  <a:pt x="9211829" y="2464122"/>
                  <a:pt x="9172656" y="2488178"/>
                </a:cubicBezTo>
                <a:cubicBezTo>
                  <a:pt x="9172656" y="2488178"/>
                  <a:pt x="9172656" y="2488178"/>
                  <a:pt x="9184585" y="2534838"/>
                </a:cubicBezTo>
                <a:cubicBezTo>
                  <a:pt x="9184585" y="2534838"/>
                  <a:pt x="9184585" y="2534838"/>
                  <a:pt x="9196515" y="2581498"/>
                </a:cubicBezTo>
                <a:cubicBezTo>
                  <a:pt x="9196515" y="2581498"/>
                  <a:pt x="9196515" y="2581498"/>
                  <a:pt x="9247617" y="2604096"/>
                </a:cubicBezTo>
                <a:cubicBezTo>
                  <a:pt x="9259546" y="2650756"/>
                  <a:pt x="9220375" y="2674814"/>
                  <a:pt x="9220375" y="2674814"/>
                </a:cubicBezTo>
                <a:cubicBezTo>
                  <a:pt x="9220375" y="2674814"/>
                  <a:pt x="9220375" y="2674814"/>
                  <a:pt x="9205060" y="2792184"/>
                </a:cubicBezTo>
                <a:cubicBezTo>
                  <a:pt x="9193130" y="2745526"/>
                  <a:pt x="9181203" y="2698868"/>
                  <a:pt x="9153958" y="2769584"/>
                </a:cubicBezTo>
                <a:cubicBezTo>
                  <a:pt x="9142029" y="2722926"/>
                  <a:pt x="9142029" y="2722926"/>
                  <a:pt x="9130099" y="2676268"/>
                </a:cubicBezTo>
                <a:cubicBezTo>
                  <a:pt x="9130099" y="2676268"/>
                  <a:pt x="9130099" y="2676268"/>
                  <a:pt x="9102855" y="2746982"/>
                </a:cubicBezTo>
                <a:cubicBezTo>
                  <a:pt x="9102855" y="2746982"/>
                  <a:pt x="9102855" y="2746982"/>
                  <a:pt x="9090926" y="2700326"/>
                </a:cubicBezTo>
                <a:cubicBezTo>
                  <a:pt x="9090926" y="2700326"/>
                  <a:pt x="9090926" y="2700326"/>
                  <a:pt x="9063683" y="2771040"/>
                </a:cubicBezTo>
                <a:cubicBezTo>
                  <a:pt x="9063683" y="2771040"/>
                  <a:pt x="9063683" y="2771040"/>
                  <a:pt x="9075612" y="2817696"/>
                </a:cubicBezTo>
                <a:cubicBezTo>
                  <a:pt x="9075612" y="2817696"/>
                  <a:pt x="9075612" y="2817696"/>
                  <a:pt x="9024509" y="2795099"/>
                </a:cubicBezTo>
                <a:cubicBezTo>
                  <a:pt x="9024509" y="2795099"/>
                  <a:pt x="9024509" y="2795099"/>
                  <a:pt x="9012580" y="2748438"/>
                </a:cubicBezTo>
                <a:cubicBezTo>
                  <a:pt x="9012580" y="2748438"/>
                  <a:pt x="9012580" y="2748438"/>
                  <a:pt x="9000651" y="2701782"/>
                </a:cubicBezTo>
                <a:cubicBezTo>
                  <a:pt x="9000651" y="2701782"/>
                  <a:pt x="9000651" y="2701782"/>
                  <a:pt x="8949548" y="2679178"/>
                </a:cubicBezTo>
                <a:cubicBezTo>
                  <a:pt x="8949548" y="2679178"/>
                  <a:pt x="8949548" y="2679178"/>
                  <a:pt x="8925690" y="2585864"/>
                </a:cubicBezTo>
                <a:cubicBezTo>
                  <a:pt x="8925690" y="2585864"/>
                  <a:pt x="8925690" y="2585864"/>
                  <a:pt x="8874589" y="2563264"/>
                </a:cubicBezTo>
                <a:cubicBezTo>
                  <a:pt x="8874589" y="2563264"/>
                  <a:pt x="8874589" y="2563264"/>
                  <a:pt x="8847347" y="2633977"/>
                </a:cubicBezTo>
                <a:cubicBezTo>
                  <a:pt x="8847347" y="2633977"/>
                  <a:pt x="8847347" y="2633977"/>
                  <a:pt x="8859276" y="2680634"/>
                </a:cubicBezTo>
                <a:cubicBezTo>
                  <a:pt x="8871205" y="2727294"/>
                  <a:pt x="8820102" y="2704693"/>
                  <a:pt x="8820102" y="2704693"/>
                </a:cubicBezTo>
                <a:cubicBezTo>
                  <a:pt x="8820102" y="2704693"/>
                  <a:pt x="8820102" y="2704693"/>
                  <a:pt x="8832033" y="2751350"/>
                </a:cubicBezTo>
                <a:cubicBezTo>
                  <a:pt x="8832033" y="2751350"/>
                  <a:pt x="8832033" y="2751350"/>
                  <a:pt x="8883135" y="2773952"/>
                </a:cubicBezTo>
                <a:cubicBezTo>
                  <a:pt x="8883135" y="2773952"/>
                  <a:pt x="8883135" y="2773952"/>
                  <a:pt x="8958097" y="2889866"/>
                </a:cubicBezTo>
                <a:cubicBezTo>
                  <a:pt x="8958097" y="2889866"/>
                  <a:pt x="8958097" y="2889866"/>
                  <a:pt x="9021126" y="2959126"/>
                </a:cubicBezTo>
                <a:cubicBezTo>
                  <a:pt x="9021126" y="2959126"/>
                  <a:pt x="9021126" y="2959126"/>
                  <a:pt x="8970024" y="2936526"/>
                </a:cubicBezTo>
                <a:cubicBezTo>
                  <a:pt x="8970024" y="2936526"/>
                  <a:pt x="8970024" y="2936526"/>
                  <a:pt x="8930852" y="2960582"/>
                </a:cubicBezTo>
                <a:cubicBezTo>
                  <a:pt x="8930852" y="2960582"/>
                  <a:pt x="8981954" y="2983183"/>
                  <a:pt x="8954712" y="3053896"/>
                </a:cubicBezTo>
                <a:lnTo>
                  <a:pt x="8957880" y="3066290"/>
                </a:lnTo>
                <a:cubicBezTo>
                  <a:pt x="8962913" y="3085974"/>
                  <a:pt x="8969623" y="3112220"/>
                  <a:pt x="8978570" y="3147214"/>
                </a:cubicBezTo>
                <a:cubicBezTo>
                  <a:pt x="8978570" y="3147214"/>
                  <a:pt x="8978570" y="3147214"/>
                  <a:pt x="8951327" y="3217930"/>
                </a:cubicBezTo>
                <a:cubicBezTo>
                  <a:pt x="8951327" y="3217930"/>
                  <a:pt x="8951327" y="3217930"/>
                  <a:pt x="8924084" y="3288640"/>
                </a:cubicBezTo>
                <a:cubicBezTo>
                  <a:pt x="8924084" y="3288640"/>
                  <a:pt x="8924084" y="3288640"/>
                  <a:pt x="8900225" y="3195326"/>
                </a:cubicBezTo>
                <a:cubicBezTo>
                  <a:pt x="8900225" y="3195326"/>
                  <a:pt x="8900225" y="3195326"/>
                  <a:pt x="8861052" y="3219382"/>
                </a:cubicBezTo>
                <a:cubicBezTo>
                  <a:pt x="8861052" y="3219382"/>
                  <a:pt x="8861052" y="3219382"/>
                  <a:pt x="8821878" y="3243441"/>
                </a:cubicBezTo>
                <a:cubicBezTo>
                  <a:pt x="8821878" y="3243441"/>
                  <a:pt x="8821878" y="3243441"/>
                  <a:pt x="8770777" y="3220838"/>
                </a:cubicBezTo>
                <a:cubicBezTo>
                  <a:pt x="8770777" y="3220838"/>
                  <a:pt x="8770777" y="3220838"/>
                  <a:pt x="8719674" y="3198240"/>
                </a:cubicBezTo>
                <a:cubicBezTo>
                  <a:pt x="8719674" y="3198240"/>
                  <a:pt x="8719674" y="3198240"/>
                  <a:pt x="8746918" y="3127524"/>
                </a:cubicBezTo>
                <a:cubicBezTo>
                  <a:pt x="8746918" y="3127524"/>
                  <a:pt x="8746918" y="3127524"/>
                  <a:pt x="8683886" y="3058266"/>
                </a:cubicBezTo>
                <a:cubicBezTo>
                  <a:pt x="8656643" y="3128980"/>
                  <a:pt x="8695816" y="3104925"/>
                  <a:pt x="8707745" y="3151580"/>
                </a:cubicBezTo>
                <a:cubicBezTo>
                  <a:pt x="8707745" y="3151580"/>
                  <a:pt x="8707745" y="3151580"/>
                  <a:pt x="8656643" y="3128980"/>
                </a:cubicBezTo>
                <a:cubicBezTo>
                  <a:pt x="8656643" y="3128980"/>
                  <a:pt x="8656643" y="3128980"/>
                  <a:pt x="8668572" y="3175638"/>
                </a:cubicBezTo>
                <a:cubicBezTo>
                  <a:pt x="8668572" y="3175638"/>
                  <a:pt x="8668572" y="3175638"/>
                  <a:pt x="8707745" y="3151580"/>
                </a:cubicBezTo>
                <a:cubicBezTo>
                  <a:pt x="8707745" y="3151580"/>
                  <a:pt x="8707745" y="3151580"/>
                  <a:pt x="8719674" y="3198240"/>
                </a:cubicBezTo>
                <a:cubicBezTo>
                  <a:pt x="8719674" y="3198240"/>
                  <a:pt x="8719674" y="3198240"/>
                  <a:pt x="8680503" y="3222294"/>
                </a:cubicBezTo>
                <a:cubicBezTo>
                  <a:pt x="8680503" y="3222294"/>
                  <a:pt x="8680503" y="3222294"/>
                  <a:pt x="8704361" y="3315612"/>
                </a:cubicBezTo>
                <a:cubicBezTo>
                  <a:pt x="8704361" y="3315612"/>
                  <a:pt x="8704361" y="3315612"/>
                  <a:pt x="8665187" y="3339670"/>
                </a:cubicBezTo>
                <a:cubicBezTo>
                  <a:pt x="8665187" y="3339670"/>
                  <a:pt x="8665187" y="3339670"/>
                  <a:pt x="8626014" y="3363726"/>
                </a:cubicBezTo>
                <a:cubicBezTo>
                  <a:pt x="8626014" y="3363726"/>
                  <a:pt x="8626014" y="3363726"/>
                  <a:pt x="8689046" y="3432983"/>
                </a:cubicBezTo>
                <a:cubicBezTo>
                  <a:pt x="8700975" y="3479642"/>
                  <a:pt x="8740148" y="3455584"/>
                  <a:pt x="8752078" y="3502242"/>
                </a:cubicBezTo>
                <a:cubicBezTo>
                  <a:pt x="8764008" y="3548900"/>
                  <a:pt x="8775937" y="3595556"/>
                  <a:pt x="8803180" y="3524844"/>
                </a:cubicBezTo>
                <a:cubicBezTo>
                  <a:pt x="8803180" y="3524844"/>
                  <a:pt x="8803180" y="3524844"/>
                  <a:pt x="8815109" y="3571500"/>
                </a:cubicBezTo>
                <a:cubicBezTo>
                  <a:pt x="8815109" y="3571500"/>
                  <a:pt x="8815109" y="3571500"/>
                  <a:pt x="8866212" y="3594102"/>
                </a:cubicBezTo>
                <a:cubicBezTo>
                  <a:pt x="8866212" y="3594102"/>
                  <a:pt x="8866212" y="3594102"/>
                  <a:pt x="8890070" y="3687418"/>
                </a:cubicBezTo>
                <a:cubicBezTo>
                  <a:pt x="8890070" y="3687418"/>
                  <a:pt x="8890070" y="3687418"/>
                  <a:pt x="8941172" y="3710018"/>
                </a:cubicBezTo>
                <a:cubicBezTo>
                  <a:pt x="8941172" y="3710018"/>
                  <a:pt x="8941172" y="3710018"/>
                  <a:pt x="8913930" y="3780732"/>
                </a:cubicBezTo>
                <a:cubicBezTo>
                  <a:pt x="8913930" y="3780732"/>
                  <a:pt x="8913930" y="3780732"/>
                  <a:pt x="8965032" y="3803334"/>
                </a:cubicBezTo>
                <a:cubicBezTo>
                  <a:pt x="8965032" y="3803334"/>
                  <a:pt x="8976961" y="3849990"/>
                  <a:pt x="8988890" y="3896650"/>
                </a:cubicBezTo>
                <a:cubicBezTo>
                  <a:pt x="8988890" y="3896650"/>
                  <a:pt x="8988890" y="3896650"/>
                  <a:pt x="9154126" y="4011111"/>
                </a:cubicBezTo>
                <a:cubicBezTo>
                  <a:pt x="9142197" y="3964452"/>
                  <a:pt x="9142197" y="3964452"/>
                  <a:pt x="9181370" y="3940395"/>
                </a:cubicBezTo>
                <a:cubicBezTo>
                  <a:pt x="9181370" y="3940395"/>
                  <a:pt x="9181370" y="3940395"/>
                  <a:pt x="9193300" y="3987052"/>
                </a:cubicBezTo>
                <a:cubicBezTo>
                  <a:pt x="9193300" y="3987052"/>
                  <a:pt x="9193300" y="3987052"/>
                  <a:pt x="9205229" y="4033710"/>
                </a:cubicBezTo>
                <a:cubicBezTo>
                  <a:pt x="9205229" y="4033710"/>
                  <a:pt x="9205229" y="4033710"/>
                  <a:pt x="9166055" y="4057766"/>
                </a:cubicBezTo>
                <a:cubicBezTo>
                  <a:pt x="9166055" y="4057766"/>
                  <a:pt x="9166055" y="4057766"/>
                  <a:pt x="9126883" y="4081822"/>
                </a:cubicBezTo>
                <a:cubicBezTo>
                  <a:pt x="9126883" y="4081822"/>
                  <a:pt x="9126883" y="4081822"/>
                  <a:pt x="9217159" y="4080369"/>
                </a:cubicBezTo>
                <a:cubicBezTo>
                  <a:pt x="9217159" y="4080369"/>
                  <a:pt x="9217159" y="4080369"/>
                  <a:pt x="9189915" y="4151082"/>
                </a:cubicBezTo>
                <a:cubicBezTo>
                  <a:pt x="9189915" y="4151082"/>
                  <a:pt x="9189915" y="4151082"/>
                  <a:pt x="9241017" y="4173684"/>
                </a:cubicBezTo>
                <a:cubicBezTo>
                  <a:pt x="9241017" y="4173684"/>
                  <a:pt x="9241017" y="4173684"/>
                  <a:pt x="9252946" y="4220340"/>
                </a:cubicBezTo>
                <a:cubicBezTo>
                  <a:pt x="9264876" y="4266996"/>
                  <a:pt x="9264876" y="4266996"/>
                  <a:pt x="9264876" y="4266996"/>
                </a:cubicBezTo>
                <a:cubicBezTo>
                  <a:pt x="9264876" y="4266996"/>
                  <a:pt x="9264876" y="4266996"/>
                  <a:pt x="9315977" y="4289598"/>
                </a:cubicBezTo>
                <a:cubicBezTo>
                  <a:pt x="9315977" y="4289598"/>
                  <a:pt x="9315977" y="4289598"/>
                  <a:pt x="9339837" y="4382916"/>
                </a:cubicBezTo>
                <a:cubicBezTo>
                  <a:pt x="9339837" y="4382916"/>
                  <a:pt x="9339837" y="4382916"/>
                  <a:pt x="9390937" y="4405515"/>
                </a:cubicBezTo>
                <a:cubicBezTo>
                  <a:pt x="9390937" y="4405515"/>
                  <a:pt x="9390937" y="4405515"/>
                  <a:pt x="9430110" y="4381460"/>
                </a:cubicBezTo>
                <a:cubicBezTo>
                  <a:pt x="9430110" y="4381460"/>
                  <a:pt x="9430110" y="4381460"/>
                  <a:pt x="9402866" y="4452174"/>
                </a:cubicBezTo>
                <a:cubicBezTo>
                  <a:pt x="9402866" y="4452174"/>
                  <a:pt x="9402866" y="4452174"/>
                  <a:pt x="9453969" y="4474774"/>
                </a:cubicBezTo>
                <a:cubicBezTo>
                  <a:pt x="9453969" y="4474774"/>
                  <a:pt x="9453969" y="4474774"/>
                  <a:pt x="9505070" y="4497375"/>
                </a:cubicBezTo>
                <a:cubicBezTo>
                  <a:pt x="9505070" y="4497375"/>
                  <a:pt x="9505070" y="4497375"/>
                  <a:pt x="9517001" y="4544032"/>
                </a:cubicBezTo>
                <a:cubicBezTo>
                  <a:pt x="9517001" y="4544032"/>
                  <a:pt x="9528930" y="4590692"/>
                  <a:pt x="9528930" y="4590692"/>
                </a:cubicBezTo>
                <a:cubicBezTo>
                  <a:pt x="9528930" y="4590692"/>
                  <a:pt x="9528930" y="4590692"/>
                  <a:pt x="9580030" y="4613290"/>
                </a:cubicBezTo>
                <a:cubicBezTo>
                  <a:pt x="9580030" y="4613290"/>
                  <a:pt x="9580030" y="4613290"/>
                  <a:pt x="9603891" y="4706608"/>
                </a:cubicBezTo>
                <a:cubicBezTo>
                  <a:pt x="9591962" y="4659951"/>
                  <a:pt x="9643064" y="4682550"/>
                  <a:pt x="9631135" y="4635892"/>
                </a:cubicBezTo>
                <a:cubicBezTo>
                  <a:pt x="9631135" y="4635892"/>
                  <a:pt x="9631135" y="4635892"/>
                  <a:pt x="9643064" y="4682550"/>
                </a:cubicBezTo>
                <a:cubicBezTo>
                  <a:pt x="9643064" y="4682550"/>
                  <a:pt x="9643064" y="4682550"/>
                  <a:pt x="9682238" y="4658494"/>
                </a:cubicBezTo>
                <a:cubicBezTo>
                  <a:pt x="9682238" y="4658494"/>
                  <a:pt x="9682238" y="4658494"/>
                  <a:pt x="9654993" y="4729208"/>
                </a:cubicBezTo>
                <a:cubicBezTo>
                  <a:pt x="9654993" y="4729208"/>
                  <a:pt x="9654993" y="4729208"/>
                  <a:pt x="9706095" y="4751806"/>
                </a:cubicBezTo>
                <a:cubicBezTo>
                  <a:pt x="9706095" y="4751806"/>
                  <a:pt x="9706095" y="4751806"/>
                  <a:pt x="9718025" y="4798466"/>
                </a:cubicBezTo>
                <a:cubicBezTo>
                  <a:pt x="9718025" y="4798466"/>
                  <a:pt x="9718025" y="4798466"/>
                  <a:pt x="9729955" y="4845123"/>
                </a:cubicBezTo>
                <a:cubicBezTo>
                  <a:pt x="9729955" y="4845123"/>
                  <a:pt x="9729955" y="4845123"/>
                  <a:pt x="9741884" y="4891780"/>
                </a:cubicBezTo>
                <a:cubicBezTo>
                  <a:pt x="9741884" y="4891780"/>
                  <a:pt x="9741884" y="4891780"/>
                  <a:pt x="9753814" y="4938436"/>
                </a:cubicBezTo>
                <a:cubicBezTo>
                  <a:pt x="9753814" y="4938436"/>
                  <a:pt x="9753814" y="4938436"/>
                  <a:pt x="9792986" y="4914382"/>
                </a:cubicBezTo>
                <a:cubicBezTo>
                  <a:pt x="9792986" y="4914382"/>
                  <a:pt x="9792986" y="4914382"/>
                  <a:pt x="9816845" y="5007698"/>
                </a:cubicBezTo>
                <a:cubicBezTo>
                  <a:pt x="9816845" y="5007698"/>
                  <a:pt x="9816845" y="5007698"/>
                  <a:pt x="9867946" y="5030296"/>
                </a:cubicBezTo>
                <a:cubicBezTo>
                  <a:pt x="9867946" y="5030296"/>
                  <a:pt x="9867946" y="5030296"/>
                  <a:pt x="9879877" y="5076956"/>
                </a:cubicBezTo>
                <a:cubicBezTo>
                  <a:pt x="9879877" y="5076956"/>
                  <a:pt x="9879877" y="5076956"/>
                  <a:pt x="9919048" y="5052898"/>
                </a:cubicBezTo>
                <a:cubicBezTo>
                  <a:pt x="9919048" y="5052898"/>
                  <a:pt x="9919048" y="5052898"/>
                  <a:pt x="9942906" y="5146216"/>
                </a:cubicBezTo>
                <a:cubicBezTo>
                  <a:pt x="9942906" y="5146216"/>
                  <a:pt x="9942906" y="5146216"/>
                  <a:pt x="9994009" y="5168812"/>
                </a:cubicBezTo>
                <a:cubicBezTo>
                  <a:pt x="9994009" y="5168812"/>
                  <a:pt x="9994009" y="5168812"/>
                  <a:pt x="10045111" y="5191416"/>
                </a:cubicBezTo>
                <a:cubicBezTo>
                  <a:pt x="10045111" y="5191416"/>
                  <a:pt x="10045111" y="5191416"/>
                  <a:pt x="10057039" y="5238072"/>
                </a:cubicBezTo>
                <a:cubicBezTo>
                  <a:pt x="10057039" y="5238072"/>
                  <a:pt x="10057039" y="5238072"/>
                  <a:pt x="10068968" y="5284734"/>
                </a:cubicBezTo>
                <a:cubicBezTo>
                  <a:pt x="10068968" y="5284734"/>
                  <a:pt x="10068968" y="5284734"/>
                  <a:pt x="10132000" y="5353990"/>
                </a:cubicBezTo>
                <a:cubicBezTo>
                  <a:pt x="10132000" y="5353990"/>
                  <a:pt x="10132000" y="5353990"/>
                  <a:pt x="10183104" y="5376590"/>
                </a:cubicBezTo>
                <a:cubicBezTo>
                  <a:pt x="10183104" y="5376590"/>
                  <a:pt x="10183104" y="5376590"/>
                  <a:pt x="10155860" y="5447305"/>
                </a:cubicBezTo>
                <a:cubicBezTo>
                  <a:pt x="10155860" y="5447305"/>
                  <a:pt x="10155860" y="5447305"/>
                  <a:pt x="10206963" y="5469906"/>
                </a:cubicBezTo>
                <a:cubicBezTo>
                  <a:pt x="10206963" y="5469906"/>
                  <a:pt x="10206963" y="5469906"/>
                  <a:pt x="10258064" y="5492504"/>
                </a:cubicBezTo>
                <a:cubicBezTo>
                  <a:pt x="10258064" y="5492504"/>
                  <a:pt x="10258064" y="5492504"/>
                  <a:pt x="10269993" y="5539164"/>
                </a:cubicBezTo>
                <a:cubicBezTo>
                  <a:pt x="10269993" y="5539164"/>
                  <a:pt x="10281922" y="5585822"/>
                  <a:pt x="10321096" y="5561766"/>
                </a:cubicBezTo>
                <a:cubicBezTo>
                  <a:pt x="10321096" y="5561766"/>
                  <a:pt x="10321096" y="5561766"/>
                  <a:pt x="10372197" y="5584364"/>
                </a:cubicBezTo>
                <a:cubicBezTo>
                  <a:pt x="10372197" y="5584364"/>
                  <a:pt x="10372197" y="5584364"/>
                  <a:pt x="10344955" y="5655080"/>
                </a:cubicBezTo>
                <a:cubicBezTo>
                  <a:pt x="10344955" y="5655080"/>
                  <a:pt x="10344955" y="5655080"/>
                  <a:pt x="10396058" y="5677680"/>
                </a:cubicBezTo>
                <a:cubicBezTo>
                  <a:pt x="10396058" y="5677680"/>
                  <a:pt x="10396058" y="5677680"/>
                  <a:pt x="10435229" y="5653624"/>
                </a:cubicBezTo>
                <a:cubicBezTo>
                  <a:pt x="10435229" y="5653624"/>
                  <a:pt x="10435229" y="5653624"/>
                  <a:pt x="10411371" y="5560306"/>
                </a:cubicBezTo>
                <a:cubicBezTo>
                  <a:pt x="10411371" y="5560306"/>
                  <a:pt x="10411371" y="5560306"/>
                  <a:pt x="10399442" y="5513650"/>
                </a:cubicBezTo>
                <a:cubicBezTo>
                  <a:pt x="10426684" y="5442936"/>
                  <a:pt x="10360270" y="5537708"/>
                  <a:pt x="10387513" y="5466992"/>
                </a:cubicBezTo>
                <a:cubicBezTo>
                  <a:pt x="10387513" y="5466992"/>
                  <a:pt x="10387513" y="5466992"/>
                  <a:pt x="10438613" y="5489596"/>
                </a:cubicBezTo>
                <a:cubicBezTo>
                  <a:pt x="10438613" y="5489596"/>
                  <a:pt x="10438613" y="5489596"/>
                  <a:pt x="10525503" y="5652168"/>
                </a:cubicBezTo>
                <a:cubicBezTo>
                  <a:pt x="10525503" y="5652168"/>
                  <a:pt x="10525503" y="5652168"/>
                  <a:pt x="10526995" y="5658000"/>
                </a:cubicBezTo>
                <a:lnTo>
                  <a:pt x="10535940" y="5692992"/>
                </a:lnTo>
                <a:lnTo>
                  <a:pt x="10537432" y="5698827"/>
                </a:lnTo>
                <a:cubicBezTo>
                  <a:pt x="10537432" y="5698827"/>
                  <a:pt x="10537432" y="5698827"/>
                  <a:pt x="10549363" y="5745484"/>
                </a:cubicBezTo>
                <a:cubicBezTo>
                  <a:pt x="10549363" y="5745484"/>
                  <a:pt x="10522118" y="5816202"/>
                  <a:pt x="10561290" y="5792142"/>
                </a:cubicBezTo>
                <a:cubicBezTo>
                  <a:pt x="10561290" y="5792142"/>
                  <a:pt x="10561290" y="5792142"/>
                  <a:pt x="10534049" y="5862856"/>
                </a:cubicBezTo>
                <a:cubicBezTo>
                  <a:pt x="10534049" y="5862856"/>
                  <a:pt x="10534049" y="5862856"/>
                  <a:pt x="10522118" y="5816202"/>
                </a:cubicBezTo>
                <a:cubicBezTo>
                  <a:pt x="10522118" y="5816202"/>
                  <a:pt x="10522118" y="5816202"/>
                  <a:pt x="10494878" y="5886912"/>
                </a:cubicBezTo>
                <a:cubicBezTo>
                  <a:pt x="10494878" y="5886912"/>
                  <a:pt x="10494878" y="5886912"/>
                  <a:pt x="10431846" y="5817654"/>
                </a:cubicBezTo>
                <a:cubicBezTo>
                  <a:pt x="10431846" y="5817654"/>
                  <a:pt x="10431846" y="5817654"/>
                  <a:pt x="10392672" y="5841710"/>
                </a:cubicBezTo>
                <a:cubicBezTo>
                  <a:pt x="10392672" y="5841710"/>
                  <a:pt x="10392672" y="5841710"/>
                  <a:pt x="10404601" y="5888368"/>
                </a:cubicBezTo>
                <a:cubicBezTo>
                  <a:pt x="10404601" y="5888368"/>
                  <a:pt x="10404601" y="5888368"/>
                  <a:pt x="10455705" y="5910968"/>
                </a:cubicBezTo>
                <a:cubicBezTo>
                  <a:pt x="10455705" y="5910968"/>
                  <a:pt x="10455705" y="5910968"/>
                  <a:pt x="10488108" y="6214972"/>
                </a:cubicBezTo>
                <a:cubicBezTo>
                  <a:pt x="10527281" y="6190914"/>
                  <a:pt x="10539210" y="6237576"/>
                  <a:pt x="10539210" y="6237576"/>
                </a:cubicBezTo>
                <a:cubicBezTo>
                  <a:pt x="10539210" y="6237576"/>
                  <a:pt x="10539210" y="6237576"/>
                  <a:pt x="10500037" y="6261630"/>
                </a:cubicBezTo>
                <a:cubicBezTo>
                  <a:pt x="10500037" y="6261630"/>
                  <a:pt x="10500037" y="6261630"/>
                  <a:pt x="10460863" y="6285690"/>
                </a:cubicBezTo>
                <a:cubicBezTo>
                  <a:pt x="10460863" y="6285690"/>
                  <a:pt x="10460863" y="6285690"/>
                  <a:pt x="10448934" y="6239030"/>
                </a:cubicBezTo>
                <a:cubicBezTo>
                  <a:pt x="10409763" y="6263086"/>
                  <a:pt x="10385903" y="6169772"/>
                  <a:pt x="10413147" y="6099056"/>
                </a:cubicBezTo>
                <a:cubicBezTo>
                  <a:pt x="10373974" y="6123112"/>
                  <a:pt x="10409763" y="6263086"/>
                  <a:pt x="10362044" y="6076454"/>
                </a:cubicBezTo>
                <a:cubicBezTo>
                  <a:pt x="10362044" y="6076454"/>
                  <a:pt x="10413147" y="6099056"/>
                  <a:pt x="10350115" y="6029798"/>
                </a:cubicBezTo>
                <a:cubicBezTo>
                  <a:pt x="10362044" y="6076454"/>
                  <a:pt x="10350115" y="6029798"/>
                  <a:pt x="10322872" y="6100512"/>
                </a:cubicBezTo>
                <a:cubicBezTo>
                  <a:pt x="10322872" y="6100512"/>
                  <a:pt x="10322872" y="6100512"/>
                  <a:pt x="10334801" y="6147170"/>
                </a:cubicBezTo>
                <a:cubicBezTo>
                  <a:pt x="10373974" y="6123112"/>
                  <a:pt x="10307558" y="6217888"/>
                  <a:pt x="10385903" y="6169772"/>
                </a:cubicBezTo>
                <a:cubicBezTo>
                  <a:pt x="10385903" y="6169772"/>
                  <a:pt x="10385903" y="6169772"/>
                  <a:pt x="10409763" y="6263086"/>
                </a:cubicBezTo>
                <a:cubicBezTo>
                  <a:pt x="10409763" y="6263086"/>
                  <a:pt x="10409763" y="6263086"/>
                  <a:pt x="10460863" y="6285690"/>
                </a:cubicBezTo>
                <a:cubicBezTo>
                  <a:pt x="10460863" y="6285690"/>
                  <a:pt x="10460863" y="6285690"/>
                  <a:pt x="10382519" y="6333802"/>
                </a:cubicBezTo>
                <a:cubicBezTo>
                  <a:pt x="10382519" y="6333802"/>
                  <a:pt x="10382519" y="6333802"/>
                  <a:pt x="10358659" y="6240486"/>
                </a:cubicBezTo>
                <a:cubicBezTo>
                  <a:pt x="10358659" y="6240486"/>
                  <a:pt x="10358659" y="6240486"/>
                  <a:pt x="10307558" y="6217888"/>
                </a:cubicBezTo>
                <a:cubicBezTo>
                  <a:pt x="10307558" y="6217888"/>
                  <a:pt x="10307558" y="6217888"/>
                  <a:pt x="10259407" y="6179132"/>
                </a:cubicBezTo>
                <a:lnTo>
                  <a:pt x="10219105" y="6146692"/>
                </a:lnTo>
                <a:lnTo>
                  <a:pt x="10217645" y="6143204"/>
                </a:lnTo>
                <a:cubicBezTo>
                  <a:pt x="10213334" y="6137418"/>
                  <a:pt x="10206199" y="6131676"/>
                  <a:pt x="10193423" y="6126026"/>
                </a:cubicBezTo>
                <a:lnTo>
                  <a:pt x="10219105" y="6146692"/>
                </a:lnTo>
                <a:lnTo>
                  <a:pt x="10224940" y="6160654"/>
                </a:lnTo>
                <a:cubicBezTo>
                  <a:pt x="10227922" y="6172320"/>
                  <a:pt x="10230905" y="6183984"/>
                  <a:pt x="10256455" y="6195284"/>
                </a:cubicBezTo>
                <a:cubicBezTo>
                  <a:pt x="10268385" y="6241942"/>
                  <a:pt x="10268385" y="6241942"/>
                  <a:pt x="10280314" y="6288598"/>
                </a:cubicBezTo>
                <a:cubicBezTo>
                  <a:pt x="10292243" y="6335258"/>
                  <a:pt x="10304174" y="6381916"/>
                  <a:pt x="10343345" y="6357860"/>
                </a:cubicBezTo>
                <a:cubicBezTo>
                  <a:pt x="10343345" y="6357860"/>
                  <a:pt x="10355274" y="6404516"/>
                  <a:pt x="10355274" y="6404516"/>
                </a:cubicBezTo>
                <a:cubicBezTo>
                  <a:pt x="10355274" y="6404516"/>
                  <a:pt x="10355274" y="6404516"/>
                  <a:pt x="10316103" y="6428572"/>
                </a:cubicBezTo>
                <a:cubicBezTo>
                  <a:pt x="10316103" y="6428572"/>
                  <a:pt x="10316103" y="6428572"/>
                  <a:pt x="10379135" y="6497832"/>
                </a:cubicBezTo>
                <a:cubicBezTo>
                  <a:pt x="10379135" y="6497832"/>
                  <a:pt x="10379135" y="6497832"/>
                  <a:pt x="10351890" y="6568548"/>
                </a:cubicBezTo>
                <a:cubicBezTo>
                  <a:pt x="10351890" y="6568548"/>
                  <a:pt x="10351890" y="6568548"/>
                  <a:pt x="10300788" y="6545946"/>
                </a:cubicBezTo>
                <a:cubicBezTo>
                  <a:pt x="10300788" y="6545946"/>
                  <a:pt x="10300788" y="6545946"/>
                  <a:pt x="10288859" y="6499290"/>
                </a:cubicBezTo>
                <a:cubicBezTo>
                  <a:pt x="10288859" y="6499290"/>
                  <a:pt x="10288859" y="6499290"/>
                  <a:pt x="10273546" y="6616660"/>
                </a:cubicBezTo>
                <a:cubicBezTo>
                  <a:pt x="10261618" y="6570002"/>
                  <a:pt x="10222444" y="6594060"/>
                  <a:pt x="10210515" y="6547400"/>
                </a:cubicBezTo>
                <a:cubicBezTo>
                  <a:pt x="10210515" y="6547400"/>
                  <a:pt x="10171343" y="6571458"/>
                  <a:pt x="10159412" y="6524798"/>
                </a:cubicBezTo>
                <a:lnTo>
                  <a:pt x="10171343" y="6571458"/>
                </a:lnTo>
                <a:cubicBezTo>
                  <a:pt x="10171343" y="6571458"/>
                  <a:pt x="10171343" y="6571458"/>
                  <a:pt x="10120239" y="6548858"/>
                </a:cubicBezTo>
                <a:cubicBezTo>
                  <a:pt x="10120239" y="6548858"/>
                  <a:pt x="10120239" y="6548858"/>
                  <a:pt x="10081067" y="6572914"/>
                </a:cubicBezTo>
                <a:cubicBezTo>
                  <a:pt x="10081067" y="6572914"/>
                  <a:pt x="10081067" y="6572914"/>
                  <a:pt x="10156029" y="6688830"/>
                </a:cubicBezTo>
                <a:cubicBezTo>
                  <a:pt x="10156029" y="6688830"/>
                  <a:pt x="10156029" y="6688830"/>
                  <a:pt x="10128784" y="6759544"/>
                </a:cubicBezTo>
                <a:cubicBezTo>
                  <a:pt x="10128784" y="6759544"/>
                  <a:pt x="10128784" y="6759544"/>
                  <a:pt x="10116855" y="6712890"/>
                </a:cubicBezTo>
                <a:cubicBezTo>
                  <a:pt x="10116855" y="6712890"/>
                  <a:pt x="10116855" y="6712890"/>
                  <a:pt x="10077683" y="6736944"/>
                </a:cubicBezTo>
                <a:cubicBezTo>
                  <a:pt x="10077683" y="6736944"/>
                  <a:pt x="10077683" y="6736944"/>
                  <a:pt x="10065754" y="6690286"/>
                </a:cubicBezTo>
                <a:cubicBezTo>
                  <a:pt x="10065754" y="6690286"/>
                  <a:pt x="10065754" y="6690286"/>
                  <a:pt x="10092996" y="6619572"/>
                </a:cubicBezTo>
                <a:cubicBezTo>
                  <a:pt x="10092996" y="6619572"/>
                  <a:pt x="10092996" y="6619572"/>
                  <a:pt x="10029966" y="6550316"/>
                </a:cubicBezTo>
                <a:lnTo>
                  <a:pt x="10026983" y="6538650"/>
                </a:lnTo>
                <a:lnTo>
                  <a:pt x="10025492" y="6532818"/>
                </a:lnTo>
                <a:cubicBezTo>
                  <a:pt x="10024746" y="6529902"/>
                  <a:pt x="10024373" y="6528444"/>
                  <a:pt x="10024932" y="6530630"/>
                </a:cubicBezTo>
                <a:lnTo>
                  <a:pt x="10019898" y="6510946"/>
                </a:lnTo>
                <a:cubicBezTo>
                  <a:pt x="10016544" y="6497824"/>
                  <a:pt x="10012070" y="6480326"/>
                  <a:pt x="10006107" y="6456996"/>
                </a:cubicBezTo>
                <a:cubicBezTo>
                  <a:pt x="10006107" y="6456996"/>
                  <a:pt x="10006107" y="6456996"/>
                  <a:pt x="9966933" y="6481056"/>
                </a:cubicBezTo>
                <a:cubicBezTo>
                  <a:pt x="9990793" y="6574372"/>
                  <a:pt x="9903901" y="6411796"/>
                  <a:pt x="9990793" y="6574372"/>
                </a:cubicBezTo>
                <a:cubicBezTo>
                  <a:pt x="9990793" y="6574372"/>
                  <a:pt x="9990793" y="6574372"/>
                  <a:pt x="9927761" y="6505110"/>
                </a:cubicBezTo>
                <a:lnTo>
                  <a:pt x="9926269" y="6499280"/>
                </a:lnTo>
                <a:lnTo>
                  <a:pt x="9917324" y="6464288"/>
                </a:lnTo>
                <a:cubicBezTo>
                  <a:pt x="9915832" y="6458452"/>
                  <a:pt x="9915832" y="6458452"/>
                  <a:pt x="9915832" y="6458452"/>
                </a:cubicBezTo>
                <a:cubicBezTo>
                  <a:pt x="9915832" y="6458452"/>
                  <a:pt x="9915832" y="6458452"/>
                  <a:pt x="9876659" y="6482510"/>
                </a:cubicBezTo>
                <a:cubicBezTo>
                  <a:pt x="9876659" y="6482510"/>
                  <a:pt x="9876659" y="6482510"/>
                  <a:pt x="9903901" y="6411796"/>
                </a:cubicBezTo>
                <a:cubicBezTo>
                  <a:pt x="9891972" y="6365138"/>
                  <a:pt x="9880044" y="6318482"/>
                  <a:pt x="9868115" y="6271824"/>
                </a:cubicBezTo>
                <a:cubicBezTo>
                  <a:pt x="9856183" y="6225168"/>
                  <a:pt x="9828942" y="6295880"/>
                  <a:pt x="9828942" y="6295880"/>
                </a:cubicBezTo>
                <a:cubicBezTo>
                  <a:pt x="9828942" y="6295880"/>
                  <a:pt x="9828942" y="6295880"/>
                  <a:pt x="9789771" y="6319936"/>
                </a:cubicBezTo>
                <a:cubicBezTo>
                  <a:pt x="9789771" y="6319936"/>
                  <a:pt x="9801700" y="6366594"/>
                  <a:pt x="9852800" y="6389194"/>
                </a:cubicBezTo>
                <a:cubicBezTo>
                  <a:pt x="9852800" y="6389194"/>
                  <a:pt x="9852800" y="6389194"/>
                  <a:pt x="9825558" y="6459908"/>
                </a:cubicBezTo>
                <a:cubicBezTo>
                  <a:pt x="9825558" y="6459908"/>
                  <a:pt x="9825558" y="6459908"/>
                  <a:pt x="9876659" y="6482510"/>
                </a:cubicBezTo>
                <a:cubicBezTo>
                  <a:pt x="9876659" y="6482510"/>
                  <a:pt x="9876659" y="6482510"/>
                  <a:pt x="9888589" y="6529166"/>
                </a:cubicBezTo>
                <a:cubicBezTo>
                  <a:pt x="9888589" y="6529166"/>
                  <a:pt x="9888589" y="6529166"/>
                  <a:pt x="9900519" y="6575826"/>
                </a:cubicBezTo>
                <a:cubicBezTo>
                  <a:pt x="9900519" y="6575826"/>
                  <a:pt x="9900519" y="6575826"/>
                  <a:pt x="9912448" y="6622484"/>
                </a:cubicBezTo>
                <a:cubicBezTo>
                  <a:pt x="9912448" y="6622484"/>
                  <a:pt x="9912448" y="6622484"/>
                  <a:pt x="9987409" y="6738400"/>
                </a:cubicBezTo>
                <a:cubicBezTo>
                  <a:pt x="9987409" y="6738400"/>
                  <a:pt x="10026580" y="6714344"/>
                  <a:pt x="10026580" y="6714344"/>
                </a:cubicBezTo>
                <a:cubicBezTo>
                  <a:pt x="10026580" y="6714344"/>
                  <a:pt x="10026580" y="6714344"/>
                  <a:pt x="10038509" y="6761002"/>
                </a:cubicBezTo>
                <a:cubicBezTo>
                  <a:pt x="10038509" y="6761002"/>
                  <a:pt x="10038509" y="6761002"/>
                  <a:pt x="10050438" y="6807658"/>
                </a:cubicBezTo>
                <a:cubicBezTo>
                  <a:pt x="10050438" y="6807658"/>
                  <a:pt x="10050438" y="6807658"/>
                  <a:pt x="10101541" y="6830260"/>
                </a:cubicBezTo>
                <a:cubicBezTo>
                  <a:pt x="10113472" y="6876916"/>
                  <a:pt x="10038509" y="6761002"/>
                  <a:pt x="10125399" y="6923576"/>
                </a:cubicBezTo>
                <a:cubicBezTo>
                  <a:pt x="10125399" y="6923576"/>
                  <a:pt x="10125399" y="6923576"/>
                  <a:pt x="10086226" y="6947632"/>
                </a:cubicBezTo>
                <a:cubicBezTo>
                  <a:pt x="10086226" y="6947632"/>
                  <a:pt x="10086226" y="6947632"/>
                  <a:pt x="10098158" y="6994292"/>
                </a:cubicBezTo>
                <a:cubicBezTo>
                  <a:pt x="10098158" y="6994292"/>
                  <a:pt x="10098158" y="6994292"/>
                  <a:pt x="10188431" y="6992834"/>
                </a:cubicBezTo>
                <a:cubicBezTo>
                  <a:pt x="10188431" y="6992834"/>
                  <a:pt x="10188431" y="6992834"/>
                  <a:pt x="10161189" y="7063548"/>
                </a:cubicBezTo>
                <a:cubicBezTo>
                  <a:pt x="10161189" y="7063548"/>
                  <a:pt x="10161189" y="7063548"/>
                  <a:pt x="10200360" y="7039492"/>
                </a:cubicBezTo>
                <a:cubicBezTo>
                  <a:pt x="10200360" y="7039492"/>
                  <a:pt x="10200360" y="7039492"/>
                  <a:pt x="10173119" y="7110206"/>
                </a:cubicBezTo>
                <a:cubicBezTo>
                  <a:pt x="10173119" y="7110206"/>
                  <a:pt x="10173119" y="7110206"/>
                  <a:pt x="10185048" y="7156864"/>
                </a:cubicBezTo>
                <a:cubicBezTo>
                  <a:pt x="10185048" y="7156864"/>
                  <a:pt x="10185048" y="7156864"/>
                  <a:pt x="10236149" y="7179466"/>
                </a:cubicBezTo>
                <a:cubicBezTo>
                  <a:pt x="10236149" y="7179466"/>
                  <a:pt x="10236149" y="7179466"/>
                  <a:pt x="10275323" y="7155408"/>
                </a:cubicBezTo>
                <a:cubicBezTo>
                  <a:pt x="10275323" y="7155408"/>
                  <a:pt x="10275323" y="7155408"/>
                  <a:pt x="10287252" y="7202064"/>
                </a:cubicBezTo>
                <a:cubicBezTo>
                  <a:pt x="10287252" y="7202064"/>
                  <a:pt x="10287252" y="7202064"/>
                  <a:pt x="10314496" y="7131352"/>
                </a:cubicBezTo>
                <a:cubicBezTo>
                  <a:pt x="10314496" y="7131352"/>
                  <a:pt x="10314496" y="7131352"/>
                  <a:pt x="10326424" y="7178006"/>
                </a:cubicBezTo>
                <a:cubicBezTo>
                  <a:pt x="10326424" y="7178006"/>
                  <a:pt x="10326424" y="7178006"/>
                  <a:pt x="10377527" y="7200610"/>
                </a:cubicBezTo>
                <a:cubicBezTo>
                  <a:pt x="10377527" y="7200610"/>
                  <a:pt x="10377527" y="7200610"/>
                  <a:pt x="10389456" y="7247266"/>
                </a:cubicBezTo>
                <a:cubicBezTo>
                  <a:pt x="10389456" y="7247266"/>
                  <a:pt x="10389456" y="7247266"/>
                  <a:pt x="10440559" y="7269868"/>
                </a:cubicBezTo>
                <a:cubicBezTo>
                  <a:pt x="10440559" y="7269868"/>
                  <a:pt x="10440559" y="7269868"/>
                  <a:pt x="10452488" y="7316524"/>
                </a:cubicBezTo>
                <a:cubicBezTo>
                  <a:pt x="10452488" y="7316524"/>
                  <a:pt x="10452488" y="7316524"/>
                  <a:pt x="10413314" y="7340582"/>
                </a:cubicBezTo>
                <a:cubicBezTo>
                  <a:pt x="10413314" y="7340582"/>
                  <a:pt x="10413314" y="7340582"/>
                  <a:pt x="10401385" y="7293926"/>
                </a:cubicBezTo>
                <a:cubicBezTo>
                  <a:pt x="10401385" y="7293926"/>
                  <a:pt x="10401385" y="7293926"/>
                  <a:pt x="10374143" y="7364638"/>
                </a:cubicBezTo>
                <a:cubicBezTo>
                  <a:pt x="10374143" y="7364638"/>
                  <a:pt x="10374143" y="7364638"/>
                  <a:pt x="10425244" y="7387242"/>
                </a:cubicBezTo>
                <a:cubicBezTo>
                  <a:pt x="10425244" y="7387242"/>
                  <a:pt x="10425244" y="7387242"/>
                  <a:pt x="10398002" y="7457954"/>
                </a:cubicBezTo>
                <a:cubicBezTo>
                  <a:pt x="10358828" y="7482014"/>
                  <a:pt x="10409931" y="7504612"/>
                  <a:pt x="10370757" y="7528670"/>
                </a:cubicBezTo>
                <a:cubicBezTo>
                  <a:pt x="10370757" y="7528670"/>
                  <a:pt x="10370757" y="7528670"/>
                  <a:pt x="10382688" y="7575326"/>
                </a:cubicBezTo>
                <a:cubicBezTo>
                  <a:pt x="10382688" y="7575326"/>
                  <a:pt x="10382688" y="7575326"/>
                  <a:pt x="10421860" y="7551270"/>
                </a:cubicBezTo>
                <a:cubicBezTo>
                  <a:pt x="10421860" y="7551270"/>
                  <a:pt x="10421860" y="7551270"/>
                  <a:pt x="10461031" y="7527214"/>
                </a:cubicBezTo>
                <a:cubicBezTo>
                  <a:pt x="10461031" y="7527214"/>
                  <a:pt x="10461031" y="7527214"/>
                  <a:pt x="10437174" y="7433896"/>
                </a:cubicBezTo>
                <a:cubicBezTo>
                  <a:pt x="10437174" y="7433896"/>
                  <a:pt x="10437174" y="7433896"/>
                  <a:pt x="10476346" y="7409840"/>
                </a:cubicBezTo>
                <a:cubicBezTo>
                  <a:pt x="10476346" y="7409840"/>
                  <a:pt x="10476346" y="7409840"/>
                  <a:pt x="10488277" y="7456498"/>
                </a:cubicBezTo>
                <a:cubicBezTo>
                  <a:pt x="10488277" y="7456498"/>
                  <a:pt x="10488277" y="7456498"/>
                  <a:pt x="10539376" y="7479100"/>
                </a:cubicBezTo>
                <a:cubicBezTo>
                  <a:pt x="10590478" y="7501700"/>
                  <a:pt x="10641580" y="7524302"/>
                  <a:pt x="10704613" y="7593562"/>
                </a:cubicBezTo>
                <a:cubicBezTo>
                  <a:pt x="10704613" y="7593562"/>
                  <a:pt x="10704613" y="7593562"/>
                  <a:pt x="10806816" y="7638760"/>
                </a:cubicBezTo>
                <a:cubicBezTo>
                  <a:pt x="10806816" y="7638760"/>
                  <a:pt x="10806816" y="7638760"/>
                  <a:pt x="10818746" y="7685420"/>
                </a:cubicBezTo>
                <a:cubicBezTo>
                  <a:pt x="10818746" y="7685420"/>
                  <a:pt x="10818746" y="7685420"/>
                  <a:pt x="10767644" y="7662818"/>
                </a:cubicBezTo>
                <a:cubicBezTo>
                  <a:pt x="10767644" y="7662818"/>
                  <a:pt x="10716542" y="7640216"/>
                  <a:pt x="10779574" y="7709476"/>
                </a:cubicBezTo>
                <a:cubicBezTo>
                  <a:pt x="10779574" y="7709476"/>
                  <a:pt x="10779574" y="7709476"/>
                  <a:pt x="10791503" y="7756134"/>
                </a:cubicBezTo>
                <a:cubicBezTo>
                  <a:pt x="10791503" y="7756134"/>
                  <a:pt x="10791503" y="7756134"/>
                  <a:pt x="10830675" y="7732078"/>
                </a:cubicBezTo>
                <a:cubicBezTo>
                  <a:pt x="10842605" y="7778734"/>
                  <a:pt x="10857919" y="7661362"/>
                  <a:pt x="10893707" y="7801336"/>
                </a:cubicBezTo>
                <a:cubicBezTo>
                  <a:pt x="10893707" y="7801336"/>
                  <a:pt x="10893707" y="7801336"/>
                  <a:pt x="10932881" y="7777278"/>
                </a:cubicBezTo>
                <a:cubicBezTo>
                  <a:pt x="10932881" y="7777278"/>
                  <a:pt x="10932881" y="7777278"/>
                  <a:pt x="10944810" y="7823936"/>
                </a:cubicBezTo>
                <a:cubicBezTo>
                  <a:pt x="10944810" y="7823936"/>
                  <a:pt x="10944810" y="7823936"/>
                  <a:pt x="10995912" y="7846536"/>
                </a:cubicBezTo>
                <a:cubicBezTo>
                  <a:pt x="10995912" y="7846536"/>
                  <a:pt x="10995912" y="7846536"/>
                  <a:pt x="11110044" y="7938396"/>
                </a:cubicBezTo>
                <a:cubicBezTo>
                  <a:pt x="11110044" y="7938396"/>
                  <a:pt x="11110044" y="7938396"/>
                  <a:pt x="11185005" y="8054312"/>
                </a:cubicBezTo>
                <a:cubicBezTo>
                  <a:pt x="11185005" y="8054312"/>
                  <a:pt x="11185005" y="8054312"/>
                  <a:pt x="11133903" y="8031712"/>
                </a:cubicBezTo>
                <a:cubicBezTo>
                  <a:pt x="11133903" y="8031712"/>
                  <a:pt x="11133903" y="8031712"/>
                  <a:pt x="11106660" y="8102428"/>
                </a:cubicBezTo>
                <a:cubicBezTo>
                  <a:pt x="11106660" y="8102428"/>
                  <a:pt x="11106660" y="8102428"/>
                  <a:pt x="11094730" y="8055768"/>
                </a:cubicBezTo>
                <a:cubicBezTo>
                  <a:pt x="11094730" y="8055768"/>
                  <a:pt x="11094730" y="8055768"/>
                  <a:pt x="11031700" y="7986508"/>
                </a:cubicBezTo>
                <a:cubicBezTo>
                  <a:pt x="11031700" y="7986508"/>
                  <a:pt x="11031700" y="7986508"/>
                  <a:pt x="10992528" y="8010566"/>
                </a:cubicBezTo>
                <a:cubicBezTo>
                  <a:pt x="10980598" y="7963908"/>
                  <a:pt x="10980598" y="7963908"/>
                  <a:pt x="10980598" y="7963908"/>
                </a:cubicBezTo>
                <a:cubicBezTo>
                  <a:pt x="10980598" y="7963908"/>
                  <a:pt x="10980598" y="7963908"/>
                  <a:pt x="10929496" y="7941308"/>
                </a:cubicBezTo>
                <a:cubicBezTo>
                  <a:pt x="10936840" y="7936796"/>
                  <a:pt x="10949082" y="7929280"/>
                  <a:pt x="10968668" y="7917252"/>
                </a:cubicBezTo>
                <a:cubicBezTo>
                  <a:pt x="10968668" y="7917252"/>
                  <a:pt x="10968668" y="7917252"/>
                  <a:pt x="10917567" y="7894650"/>
                </a:cubicBezTo>
                <a:cubicBezTo>
                  <a:pt x="10917567" y="7894650"/>
                  <a:pt x="10917567" y="7894650"/>
                  <a:pt x="10929496" y="7941308"/>
                </a:cubicBezTo>
                <a:cubicBezTo>
                  <a:pt x="10929496" y="7941308"/>
                  <a:pt x="10929496" y="7941308"/>
                  <a:pt x="10878393" y="7918706"/>
                </a:cubicBezTo>
                <a:cubicBezTo>
                  <a:pt x="10878393" y="7918706"/>
                  <a:pt x="10878393" y="7918706"/>
                  <a:pt x="10863081" y="8036080"/>
                </a:cubicBezTo>
                <a:cubicBezTo>
                  <a:pt x="10875010" y="8082738"/>
                  <a:pt x="10823907" y="8060136"/>
                  <a:pt x="10875010" y="8082738"/>
                </a:cubicBezTo>
                <a:cubicBezTo>
                  <a:pt x="10835836" y="8106796"/>
                  <a:pt x="10835836" y="8106796"/>
                  <a:pt x="10835836" y="8106796"/>
                </a:cubicBezTo>
                <a:cubicBezTo>
                  <a:pt x="10835836" y="8106796"/>
                  <a:pt x="10823907" y="8060136"/>
                  <a:pt x="10796664" y="8130852"/>
                </a:cubicBezTo>
                <a:cubicBezTo>
                  <a:pt x="10796664" y="8130852"/>
                  <a:pt x="10796664" y="8130852"/>
                  <a:pt x="10757491" y="8154908"/>
                </a:cubicBezTo>
                <a:cubicBezTo>
                  <a:pt x="10757491" y="8154908"/>
                  <a:pt x="10757491" y="8154908"/>
                  <a:pt x="10784733" y="8084194"/>
                </a:cubicBezTo>
                <a:cubicBezTo>
                  <a:pt x="10784733" y="8084194"/>
                  <a:pt x="10784733" y="8084194"/>
                  <a:pt x="10772804" y="8037536"/>
                </a:cubicBezTo>
                <a:cubicBezTo>
                  <a:pt x="10772804" y="8037536"/>
                  <a:pt x="10772804" y="8037536"/>
                  <a:pt x="10721703" y="8014936"/>
                </a:cubicBezTo>
                <a:cubicBezTo>
                  <a:pt x="10721703" y="8014936"/>
                  <a:pt x="10721703" y="8014936"/>
                  <a:pt x="10800047" y="7966822"/>
                </a:cubicBezTo>
                <a:cubicBezTo>
                  <a:pt x="10800047" y="7966822"/>
                  <a:pt x="10800047" y="7966822"/>
                  <a:pt x="10748945" y="7944220"/>
                </a:cubicBezTo>
                <a:cubicBezTo>
                  <a:pt x="10748945" y="7944220"/>
                  <a:pt x="10748945" y="7944220"/>
                  <a:pt x="10697843" y="7921620"/>
                </a:cubicBezTo>
                <a:cubicBezTo>
                  <a:pt x="10697843" y="7921620"/>
                  <a:pt x="10697843" y="7921620"/>
                  <a:pt x="10685914" y="7874962"/>
                </a:cubicBezTo>
                <a:cubicBezTo>
                  <a:pt x="10685914" y="7874962"/>
                  <a:pt x="10685914" y="7874962"/>
                  <a:pt x="10646742" y="7899020"/>
                </a:cubicBezTo>
                <a:cubicBezTo>
                  <a:pt x="10646742" y="7899020"/>
                  <a:pt x="10646742" y="7899020"/>
                  <a:pt x="10583711" y="7829762"/>
                </a:cubicBezTo>
                <a:cubicBezTo>
                  <a:pt x="10583711" y="7829762"/>
                  <a:pt x="10583711" y="7829762"/>
                  <a:pt x="10532608" y="7807162"/>
                </a:cubicBezTo>
                <a:cubicBezTo>
                  <a:pt x="10532608" y="7807162"/>
                  <a:pt x="10532608" y="7807162"/>
                  <a:pt x="10469576" y="7737900"/>
                </a:cubicBezTo>
                <a:cubicBezTo>
                  <a:pt x="10469576" y="7737900"/>
                  <a:pt x="10469576" y="7737900"/>
                  <a:pt x="10418474" y="7715298"/>
                </a:cubicBezTo>
                <a:cubicBezTo>
                  <a:pt x="10418474" y="7715298"/>
                  <a:pt x="10418474" y="7715298"/>
                  <a:pt x="10367372" y="7692700"/>
                </a:cubicBezTo>
                <a:cubicBezTo>
                  <a:pt x="10367372" y="7692700"/>
                  <a:pt x="10367372" y="7692700"/>
                  <a:pt x="10355443" y="7646042"/>
                </a:cubicBezTo>
                <a:cubicBezTo>
                  <a:pt x="10355443" y="7646042"/>
                  <a:pt x="10355443" y="7646042"/>
                  <a:pt x="10316271" y="7670098"/>
                </a:cubicBezTo>
                <a:cubicBezTo>
                  <a:pt x="10316271" y="7670098"/>
                  <a:pt x="10316271" y="7670098"/>
                  <a:pt x="10265168" y="7647498"/>
                </a:cubicBezTo>
                <a:cubicBezTo>
                  <a:pt x="10265168" y="7647498"/>
                  <a:pt x="10265168" y="7647498"/>
                  <a:pt x="10253239" y="7600840"/>
                </a:cubicBezTo>
                <a:cubicBezTo>
                  <a:pt x="10241310" y="7554184"/>
                  <a:pt x="10253239" y="7600840"/>
                  <a:pt x="10202136" y="7578238"/>
                </a:cubicBezTo>
                <a:cubicBezTo>
                  <a:pt x="10202136" y="7578238"/>
                  <a:pt x="10202136" y="7578238"/>
                  <a:pt x="10162965" y="7602296"/>
                </a:cubicBezTo>
                <a:cubicBezTo>
                  <a:pt x="10162965" y="7602296"/>
                  <a:pt x="10162965" y="7602296"/>
                  <a:pt x="10151036" y="7555640"/>
                </a:cubicBezTo>
                <a:cubicBezTo>
                  <a:pt x="10151036" y="7555640"/>
                  <a:pt x="10151036" y="7555640"/>
                  <a:pt x="10048832" y="7510438"/>
                </a:cubicBezTo>
                <a:cubicBezTo>
                  <a:pt x="10048832" y="7510438"/>
                  <a:pt x="10048832" y="7510438"/>
                  <a:pt x="10032306" y="7520586"/>
                </a:cubicBezTo>
                <a:lnTo>
                  <a:pt x="10026185" y="7524346"/>
                </a:lnTo>
                <a:cubicBezTo>
                  <a:pt x="10029858" y="7522090"/>
                  <a:pt x="10021287" y="7527352"/>
                  <a:pt x="10015167" y="7531114"/>
                </a:cubicBezTo>
                <a:lnTo>
                  <a:pt x="10009659" y="7534494"/>
                </a:lnTo>
                <a:cubicBezTo>
                  <a:pt x="10009659" y="7534494"/>
                  <a:pt x="10021589" y="7581150"/>
                  <a:pt x="9982415" y="7605208"/>
                </a:cubicBezTo>
                <a:cubicBezTo>
                  <a:pt x="9982415" y="7605208"/>
                  <a:pt x="9982415" y="7605208"/>
                  <a:pt x="9970486" y="7558552"/>
                </a:cubicBezTo>
                <a:cubicBezTo>
                  <a:pt x="9982415" y="7605208"/>
                  <a:pt x="9982415" y="7605208"/>
                  <a:pt x="9919383" y="7535950"/>
                </a:cubicBezTo>
                <a:cubicBezTo>
                  <a:pt x="9880212" y="7560006"/>
                  <a:pt x="9868283" y="7513348"/>
                  <a:pt x="9868283" y="7513348"/>
                </a:cubicBezTo>
                <a:cubicBezTo>
                  <a:pt x="9868283" y="7513348"/>
                  <a:pt x="9868283" y="7513348"/>
                  <a:pt x="9866791" y="7507518"/>
                </a:cubicBezTo>
                <a:lnTo>
                  <a:pt x="9861387" y="7486374"/>
                </a:lnTo>
                <a:cubicBezTo>
                  <a:pt x="9863063" y="7492938"/>
                  <a:pt x="9856353" y="7466690"/>
                  <a:pt x="9856353" y="7466690"/>
                </a:cubicBezTo>
                <a:cubicBezTo>
                  <a:pt x="9856353" y="7466690"/>
                  <a:pt x="9856353" y="7466690"/>
                  <a:pt x="9805250" y="7444090"/>
                </a:cubicBezTo>
                <a:cubicBezTo>
                  <a:pt x="9805250" y="7444090"/>
                  <a:pt x="9805250" y="7444090"/>
                  <a:pt x="9817179" y="7490746"/>
                </a:cubicBezTo>
                <a:cubicBezTo>
                  <a:pt x="9817179" y="7490746"/>
                  <a:pt x="9817179" y="7490746"/>
                  <a:pt x="9778007" y="7514804"/>
                </a:cubicBezTo>
                <a:cubicBezTo>
                  <a:pt x="9778007" y="7514804"/>
                  <a:pt x="9778007" y="7514804"/>
                  <a:pt x="9789937" y="7561462"/>
                </a:cubicBezTo>
                <a:cubicBezTo>
                  <a:pt x="9789937" y="7561462"/>
                  <a:pt x="9789937" y="7561462"/>
                  <a:pt x="9801866" y="7608120"/>
                </a:cubicBezTo>
                <a:cubicBezTo>
                  <a:pt x="9801866" y="7608120"/>
                  <a:pt x="9801866" y="7608120"/>
                  <a:pt x="9750763" y="7585522"/>
                </a:cubicBezTo>
                <a:cubicBezTo>
                  <a:pt x="9750763" y="7585522"/>
                  <a:pt x="9750763" y="7585522"/>
                  <a:pt x="9711590" y="7609580"/>
                </a:cubicBezTo>
                <a:cubicBezTo>
                  <a:pt x="9711590" y="7609580"/>
                  <a:pt x="9711590" y="7609580"/>
                  <a:pt x="9738834" y="7538862"/>
                </a:cubicBezTo>
                <a:cubicBezTo>
                  <a:pt x="9738834" y="7538862"/>
                  <a:pt x="9738834" y="7538862"/>
                  <a:pt x="9699661" y="7562918"/>
                </a:cubicBezTo>
                <a:cubicBezTo>
                  <a:pt x="9699661" y="7562918"/>
                  <a:pt x="9699661" y="7562918"/>
                  <a:pt x="9648559" y="7540320"/>
                </a:cubicBezTo>
                <a:cubicBezTo>
                  <a:pt x="9648559" y="7540320"/>
                  <a:pt x="9648559" y="7540320"/>
                  <a:pt x="9636630" y="7493660"/>
                </a:cubicBezTo>
                <a:cubicBezTo>
                  <a:pt x="9636630" y="7493660"/>
                  <a:pt x="9636630" y="7493660"/>
                  <a:pt x="9585527" y="7471060"/>
                </a:cubicBezTo>
                <a:cubicBezTo>
                  <a:pt x="9585527" y="7471060"/>
                  <a:pt x="9585527" y="7471060"/>
                  <a:pt x="9573598" y="7424402"/>
                </a:cubicBezTo>
                <a:cubicBezTo>
                  <a:pt x="9573598" y="7424402"/>
                  <a:pt x="9573598" y="7424402"/>
                  <a:pt x="9522498" y="7401802"/>
                </a:cubicBezTo>
                <a:cubicBezTo>
                  <a:pt x="9522498" y="7401802"/>
                  <a:pt x="9522498" y="7401802"/>
                  <a:pt x="9432224" y="7403258"/>
                </a:cubicBezTo>
                <a:cubicBezTo>
                  <a:pt x="9432224" y="7403258"/>
                  <a:pt x="9432224" y="7403258"/>
                  <a:pt x="9459466" y="7332544"/>
                </a:cubicBezTo>
                <a:cubicBezTo>
                  <a:pt x="9459466" y="7332544"/>
                  <a:pt x="9459466" y="7332544"/>
                  <a:pt x="9396436" y="7263284"/>
                </a:cubicBezTo>
                <a:cubicBezTo>
                  <a:pt x="9396436" y="7263284"/>
                  <a:pt x="9396436" y="7263284"/>
                  <a:pt x="9345331" y="7240682"/>
                </a:cubicBezTo>
                <a:cubicBezTo>
                  <a:pt x="9345331" y="7240682"/>
                  <a:pt x="9345331" y="7240682"/>
                  <a:pt x="9318090" y="7311400"/>
                </a:cubicBezTo>
                <a:cubicBezTo>
                  <a:pt x="9318090" y="7311400"/>
                  <a:pt x="9318090" y="7311400"/>
                  <a:pt x="9369190" y="7334000"/>
                </a:cubicBezTo>
                <a:cubicBezTo>
                  <a:pt x="9369190" y="7334000"/>
                  <a:pt x="9369190" y="7334000"/>
                  <a:pt x="9381119" y="7380656"/>
                </a:cubicBezTo>
                <a:cubicBezTo>
                  <a:pt x="9381119" y="7380656"/>
                  <a:pt x="9381119" y="7380656"/>
                  <a:pt x="9456081" y="7496572"/>
                </a:cubicBezTo>
                <a:cubicBezTo>
                  <a:pt x="9456081" y="7496572"/>
                  <a:pt x="9456081" y="7496572"/>
                  <a:pt x="9468010" y="7543230"/>
                </a:cubicBezTo>
                <a:cubicBezTo>
                  <a:pt x="9468010" y="7543230"/>
                  <a:pt x="9468010" y="7543230"/>
                  <a:pt x="9519113" y="7565830"/>
                </a:cubicBezTo>
                <a:cubicBezTo>
                  <a:pt x="9519113" y="7565830"/>
                  <a:pt x="9519113" y="7565830"/>
                  <a:pt x="9531042" y="7612490"/>
                </a:cubicBezTo>
                <a:cubicBezTo>
                  <a:pt x="9531042" y="7612490"/>
                  <a:pt x="9531042" y="7612490"/>
                  <a:pt x="9570215" y="7588432"/>
                </a:cubicBezTo>
                <a:cubicBezTo>
                  <a:pt x="9570215" y="7588432"/>
                  <a:pt x="9570215" y="7588432"/>
                  <a:pt x="9645174" y="7704348"/>
                </a:cubicBezTo>
                <a:cubicBezTo>
                  <a:pt x="9657103" y="7751008"/>
                  <a:pt x="9711590" y="7609580"/>
                  <a:pt x="9696277" y="7726950"/>
                </a:cubicBezTo>
                <a:cubicBezTo>
                  <a:pt x="9696277" y="7726950"/>
                  <a:pt x="9696277" y="7726950"/>
                  <a:pt x="9747378" y="7749554"/>
                </a:cubicBezTo>
                <a:cubicBezTo>
                  <a:pt x="9747378" y="7749554"/>
                  <a:pt x="9747378" y="7749554"/>
                  <a:pt x="9735449" y="7702892"/>
                </a:cubicBezTo>
                <a:cubicBezTo>
                  <a:pt x="9735449" y="7702892"/>
                  <a:pt x="9735449" y="7702892"/>
                  <a:pt x="9786552" y="7725494"/>
                </a:cubicBezTo>
                <a:cubicBezTo>
                  <a:pt x="9786552" y="7725494"/>
                  <a:pt x="9786552" y="7725494"/>
                  <a:pt x="9798481" y="7772150"/>
                </a:cubicBezTo>
                <a:cubicBezTo>
                  <a:pt x="9798481" y="7772150"/>
                  <a:pt x="9798481" y="7772150"/>
                  <a:pt x="9849584" y="7794752"/>
                </a:cubicBezTo>
                <a:cubicBezTo>
                  <a:pt x="9849584" y="7794752"/>
                  <a:pt x="9849584" y="7794752"/>
                  <a:pt x="9951788" y="7839952"/>
                </a:cubicBezTo>
                <a:cubicBezTo>
                  <a:pt x="9951788" y="7839952"/>
                  <a:pt x="9951788" y="7839952"/>
                  <a:pt x="9963717" y="7886610"/>
                </a:cubicBezTo>
                <a:cubicBezTo>
                  <a:pt x="9963717" y="7886610"/>
                  <a:pt x="9963717" y="7886610"/>
                  <a:pt x="10053992" y="7885154"/>
                </a:cubicBezTo>
                <a:cubicBezTo>
                  <a:pt x="10053992" y="7885154"/>
                  <a:pt x="10053992" y="7885154"/>
                  <a:pt x="10065922" y="7931812"/>
                </a:cubicBezTo>
                <a:cubicBezTo>
                  <a:pt x="10065922" y="7931812"/>
                  <a:pt x="10065922" y="7931812"/>
                  <a:pt x="10105095" y="7907754"/>
                </a:cubicBezTo>
                <a:cubicBezTo>
                  <a:pt x="10144266" y="7883698"/>
                  <a:pt x="10105095" y="7907754"/>
                  <a:pt x="10117024" y="7954412"/>
                </a:cubicBezTo>
                <a:cubicBezTo>
                  <a:pt x="10117024" y="7954412"/>
                  <a:pt x="10117024" y="7954412"/>
                  <a:pt x="10144266" y="7883698"/>
                </a:cubicBezTo>
                <a:cubicBezTo>
                  <a:pt x="10144266" y="7883698"/>
                  <a:pt x="10144266" y="7883698"/>
                  <a:pt x="10195369" y="7906298"/>
                </a:cubicBezTo>
                <a:cubicBezTo>
                  <a:pt x="10195369" y="7906298"/>
                  <a:pt x="10195369" y="7906298"/>
                  <a:pt x="10219229" y="7999614"/>
                </a:cubicBezTo>
                <a:cubicBezTo>
                  <a:pt x="10219229" y="7999614"/>
                  <a:pt x="10219229" y="7999614"/>
                  <a:pt x="10231158" y="8046272"/>
                </a:cubicBezTo>
                <a:cubicBezTo>
                  <a:pt x="10231158" y="8046272"/>
                  <a:pt x="10231158" y="8046272"/>
                  <a:pt x="10243088" y="8092930"/>
                </a:cubicBezTo>
                <a:cubicBezTo>
                  <a:pt x="10243088" y="8092930"/>
                  <a:pt x="10243088" y="8092930"/>
                  <a:pt x="10282259" y="8068874"/>
                </a:cubicBezTo>
                <a:cubicBezTo>
                  <a:pt x="10270330" y="8022216"/>
                  <a:pt x="10333362" y="8091474"/>
                  <a:pt x="10270330" y="8022216"/>
                </a:cubicBezTo>
                <a:cubicBezTo>
                  <a:pt x="10270330" y="8022216"/>
                  <a:pt x="10270330" y="8022216"/>
                  <a:pt x="10372533" y="8067418"/>
                </a:cubicBezTo>
                <a:cubicBezTo>
                  <a:pt x="10372533" y="8067418"/>
                  <a:pt x="10372533" y="8067418"/>
                  <a:pt x="10447495" y="8183332"/>
                </a:cubicBezTo>
                <a:cubicBezTo>
                  <a:pt x="10447495" y="8183332"/>
                  <a:pt x="10447495" y="8183332"/>
                  <a:pt x="10459424" y="8229992"/>
                </a:cubicBezTo>
                <a:cubicBezTo>
                  <a:pt x="10459424" y="8229992"/>
                  <a:pt x="10459424" y="8229992"/>
                  <a:pt x="10420251" y="8254048"/>
                </a:cubicBezTo>
                <a:cubicBezTo>
                  <a:pt x="10420251" y="8254048"/>
                  <a:pt x="10420251" y="8254048"/>
                  <a:pt x="10432179" y="8300706"/>
                </a:cubicBezTo>
                <a:cubicBezTo>
                  <a:pt x="10471352" y="8276650"/>
                  <a:pt x="10444110" y="8347364"/>
                  <a:pt x="10495213" y="8369966"/>
                </a:cubicBezTo>
                <a:cubicBezTo>
                  <a:pt x="10495213" y="8369966"/>
                  <a:pt x="10495213" y="8369966"/>
                  <a:pt x="10456039" y="8394024"/>
                </a:cubicBezTo>
                <a:cubicBezTo>
                  <a:pt x="10456039" y="8394024"/>
                  <a:pt x="10456039" y="8394024"/>
                  <a:pt x="10467969" y="8440682"/>
                </a:cubicBezTo>
                <a:cubicBezTo>
                  <a:pt x="10467969" y="8440682"/>
                  <a:pt x="10467969" y="8440682"/>
                  <a:pt x="10519071" y="8463282"/>
                </a:cubicBezTo>
                <a:cubicBezTo>
                  <a:pt x="10519071" y="8463282"/>
                  <a:pt x="10519071" y="8463282"/>
                  <a:pt x="10570173" y="8485882"/>
                </a:cubicBezTo>
                <a:cubicBezTo>
                  <a:pt x="10570173" y="8485882"/>
                  <a:pt x="10570173" y="8485882"/>
                  <a:pt x="10672378" y="8531080"/>
                </a:cubicBezTo>
                <a:cubicBezTo>
                  <a:pt x="10672378" y="8531080"/>
                  <a:pt x="10672378" y="8531080"/>
                  <a:pt x="10708166" y="8671054"/>
                </a:cubicBezTo>
                <a:cubicBezTo>
                  <a:pt x="10708166" y="8671054"/>
                  <a:pt x="10708166" y="8671054"/>
                  <a:pt x="10732025" y="8764370"/>
                </a:cubicBezTo>
                <a:cubicBezTo>
                  <a:pt x="10732025" y="8764370"/>
                  <a:pt x="10732025" y="8764370"/>
                  <a:pt x="10668992" y="8695112"/>
                </a:cubicBezTo>
                <a:cubicBezTo>
                  <a:pt x="10668992" y="8695112"/>
                  <a:pt x="10668992" y="8695112"/>
                  <a:pt x="10680921" y="8741772"/>
                </a:cubicBezTo>
                <a:cubicBezTo>
                  <a:pt x="10680921" y="8741772"/>
                  <a:pt x="10680921" y="8741772"/>
                  <a:pt x="10665607" y="8859144"/>
                </a:cubicBezTo>
                <a:cubicBezTo>
                  <a:pt x="10665607" y="8859144"/>
                  <a:pt x="10665607" y="8859144"/>
                  <a:pt x="10614506" y="8836542"/>
                </a:cubicBezTo>
                <a:cubicBezTo>
                  <a:pt x="10614506" y="8836542"/>
                  <a:pt x="10614506" y="8836542"/>
                  <a:pt x="10602578" y="8789886"/>
                </a:cubicBezTo>
                <a:cubicBezTo>
                  <a:pt x="10602578" y="8789886"/>
                  <a:pt x="10602578" y="8789886"/>
                  <a:pt x="10551475" y="8767284"/>
                </a:cubicBezTo>
                <a:cubicBezTo>
                  <a:pt x="10551475" y="8767284"/>
                  <a:pt x="10551475" y="8767284"/>
                  <a:pt x="10488443" y="8698024"/>
                </a:cubicBezTo>
                <a:lnTo>
                  <a:pt x="10476514" y="8651368"/>
                </a:lnTo>
                <a:cubicBezTo>
                  <a:pt x="10476514" y="8651368"/>
                  <a:pt x="10464584" y="8604708"/>
                  <a:pt x="10437343" y="8675422"/>
                </a:cubicBezTo>
                <a:cubicBezTo>
                  <a:pt x="10437343" y="8675422"/>
                  <a:pt x="10437343" y="8675422"/>
                  <a:pt x="10425414" y="8628766"/>
                </a:cubicBezTo>
                <a:cubicBezTo>
                  <a:pt x="10425414" y="8628766"/>
                  <a:pt x="10425414" y="8628766"/>
                  <a:pt x="10362382" y="8559508"/>
                </a:cubicBezTo>
                <a:cubicBezTo>
                  <a:pt x="10362382" y="8559508"/>
                  <a:pt x="10362382" y="8559508"/>
                  <a:pt x="10209074" y="8491704"/>
                </a:cubicBezTo>
                <a:cubicBezTo>
                  <a:pt x="10209074" y="8491704"/>
                  <a:pt x="10209074" y="8491704"/>
                  <a:pt x="10221004" y="8538362"/>
                </a:cubicBezTo>
                <a:cubicBezTo>
                  <a:pt x="10221004" y="8538362"/>
                  <a:pt x="10221004" y="8538362"/>
                  <a:pt x="10169903" y="8515762"/>
                </a:cubicBezTo>
                <a:cubicBezTo>
                  <a:pt x="10169903" y="8515762"/>
                  <a:pt x="10169903" y="8515762"/>
                  <a:pt x="10197145" y="8445048"/>
                </a:cubicBezTo>
                <a:cubicBezTo>
                  <a:pt x="10197145" y="8445048"/>
                  <a:pt x="10197145" y="8445048"/>
                  <a:pt x="10146042" y="8422448"/>
                </a:cubicBezTo>
                <a:cubicBezTo>
                  <a:pt x="10146042" y="8422448"/>
                  <a:pt x="10146042" y="8422448"/>
                  <a:pt x="10118800" y="8493160"/>
                </a:cubicBezTo>
                <a:cubicBezTo>
                  <a:pt x="10118800" y="8493160"/>
                  <a:pt x="10106871" y="8446504"/>
                  <a:pt x="10106871" y="8446504"/>
                </a:cubicBezTo>
                <a:cubicBezTo>
                  <a:pt x="10106871" y="8446504"/>
                  <a:pt x="10106871" y="8446504"/>
                  <a:pt x="10079626" y="8517218"/>
                </a:cubicBezTo>
                <a:cubicBezTo>
                  <a:pt x="10041299" y="8500268"/>
                  <a:pt x="10002972" y="8483320"/>
                  <a:pt x="9981174" y="8456218"/>
                </a:cubicBezTo>
                <a:lnTo>
                  <a:pt x="9970976" y="8436150"/>
                </a:lnTo>
                <a:lnTo>
                  <a:pt x="9983401" y="8427544"/>
                </a:lnTo>
                <a:cubicBezTo>
                  <a:pt x="9989337" y="8421682"/>
                  <a:pt x="9996364" y="8413150"/>
                  <a:pt x="10004667" y="8401302"/>
                </a:cubicBezTo>
                <a:cubicBezTo>
                  <a:pt x="10004667" y="8401302"/>
                  <a:pt x="10004667" y="8401302"/>
                  <a:pt x="9956515" y="8362550"/>
                </a:cubicBezTo>
                <a:lnTo>
                  <a:pt x="9929648" y="8340924"/>
                </a:lnTo>
                <a:lnTo>
                  <a:pt x="9930710" y="8350884"/>
                </a:lnTo>
                <a:lnTo>
                  <a:pt x="9932688" y="8369470"/>
                </a:lnTo>
                <a:lnTo>
                  <a:pt x="9953565" y="8378702"/>
                </a:lnTo>
                <a:cubicBezTo>
                  <a:pt x="9953565" y="8378702"/>
                  <a:pt x="9952608" y="8386036"/>
                  <a:pt x="9952210" y="8395558"/>
                </a:cubicBezTo>
                <a:lnTo>
                  <a:pt x="9953555" y="8415752"/>
                </a:lnTo>
                <a:lnTo>
                  <a:pt x="9951226" y="8413878"/>
                </a:lnTo>
                <a:lnTo>
                  <a:pt x="9936128" y="8401724"/>
                </a:lnTo>
                <a:lnTo>
                  <a:pt x="9940329" y="8441134"/>
                </a:lnTo>
                <a:cubicBezTo>
                  <a:pt x="9944884" y="8483886"/>
                  <a:pt x="9950961" y="8540886"/>
                  <a:pt x="9959060" y="8616886"/>
                </a:cubicBezTo>
                <a:cubicBezTo>
                  <a:pt x="9998234" y="8592828"/>
                  <a:pt x="10010164" y="8639488"/>
                  <a:pt x="10010164" y="8639488"/>
                </a:cubicBezTo>
                <a:cubicBezTo>
                  <a:pt x="10010164" y="8639488"/>
                  <a:pt x="10010164" y="8639488"/>
                  <a:pt x="10005269" y="8642494"/>
                </a:cubicBezTo>
                <a:lnTo>
                  <a:pt x="9998296" y="8646776"/>
                </a:lnTo>
                <a:lnTo>
                  <a:pt x="10025140" y="8658648"/>
                </a:lnTo>
                <a:cubicBezTo>
                  <a:pt x="10025140" y="8658648"/>
                  <a:pt x="10025140" y="8658648"/>
                  <a:pt x="10037069" y="8705306"/>
                </a:cubicBezTo>
                <a:cubicBezTo>
                  <a:pt x="10037069" y="8705306"/>
                  <a:pt x="10037069" y="8705306"/>
                  <a:pt x="10088172" y="8727908"/>
                </a:cubicBezTo>
                <a:cubicBezTo>
                  <a:pt x="10088172" y="8727908"/>
                  <a:pt x="10088172" y="8727908"/>
                  <a:pt x="10151204" y="8797166"/>
                </a:cubicBezTo>
                <a:cubicBezTo>
                  <a:pt x="10151204" y="8797166"/>
                  <a:pt x="10151204" y="8797166"/>
                  <a:pt x="10190376" y="8773108"/>
                </a:cubicBezTo>
                <a:cubicBezTo>
                  <a:pt x="10190376" y="8773108"/>
                  <a:pt x="10190376" y="8773108"/>
                  <a:pt x="10253407" y="8842366"/>
                </a:cubicBezTo>
                <a:cubicBezTo>
                  <a:pt x="10253407" y="8842366"/>
                  <a:pt x="10253407" y="8842366"/>
                  <a:pt x="10292580" y="8818308"/>
                </a:cubicBezTo>
                <a:cubicBezTo>
                  <a:pt x="10292580" y="8818308"/>
                  <a:pt x="10292580" y="8818308"/>
                  <a:pt x="10304509" y="8864968"/>
                </a:cubicBezTo>
                <a:cubicBezTo>
                  <a:pt x="10304509" y="8864968"/>
                  <a:pt x="10304509" y="8864968"/>
                  <a:pt x="10355612" y="8887568"/>
                </a:cubicBezTo>
                <a:cubicBezTo>
                  <a:pt x="10355612" y="8887568"/>
                  <a:pt x="10355612" y="8887568"/>
                  <a:pt x="10418644" y="8956826"/>
                </a:cubicBezTo>
                <a:cubicBezTo>
                  <a:pt x="10379472" y="8980884"/>
                  <a:pt x="10469747" y="8979426"/>
                  <a:pt x="10379472" y="8980884"/>
                </a:cubicBezTo>
                <a:cubicBezTo>
                  <a:pt x="10379472" y="8980884"/>
                  <a:pt x="10379472" y="8980884"/>
                  <a:pt x="10352227" y="9051598"/>
                </a:cubicBezTo>
                <a:cubicBezTo>
                  <a:pt x="10352227" y="9051598"/>
                  <a:pt x="10352227" y="9051598"/>
                  <a:pt x="10340298" y="9004942"/>
                </a:cubicBezTo>
                <a:cubicBezTo>
                  <a:pt x="10340298" y="9004942"/>
                  <a:pt x="10340298" y="9004942"/>
                  <a:pt x="10277268" y="8935684"/>
                </a:cubicBezTo>
                <a:cubicBezTo>
                  <a:pt x="10277268" y="8935684"/>
                  <a:pt x="10277268" y="8935684"/>
                  <a:pt x="10238094" y="8959740"/>
                </a:cubicBezTo>
                <a:cubicBezTo>
                  <a:pt x="10226165" y="8913082"/>
                  <a:pt x="10265336" y="8889024"/>
                  <a:pt x="10226165" y="8913082"/>
                </a:cubicBezTo>
                <a:cubicBezTo>
                  <a:pt x="10226165" y="8913082"/>
                  <a:pt x="10226165" y="8913082"/>
                  <a:pt x="10238094" y="8959740"/>
                </a:cubicBezTo>
                <a:cubicBezTo>
                  <a:pt x="10238094" y="8959740"/>
                  <a:pt x="10238094" y="8959740"/>
                  <a:pt x="10250023" y="9006398"/>
                </a:cubicBezTo>
                <a:cubicBezTo>
                  <a:pt x="10250023" y="9006398"/>
                  <a:pt x="10261952" y="9053054"/>
                  <a:pt x="10273881" y="9099710"/>
                </a:cubicBezTo>
                <a:cubicBezTo>
                  <a:pt x="10273881" y="9099710"/>
                  <a:pt x="10273881" y="9099710"/>
                  <a:pt x="10313054" y="9075656"/>
                </a:cubicBezTo>
                <a:cubicBezTo>
                  <a:pt x="10313054" y="9075656"/>
                  <a:pt x="10313054" y="9075656"/>
                  <a:pt x="10285812" y="9146370"/>
                </a:cubicBezTo>
                <a:cubicBezTo>
                  <a:pt x="10195537" y="9147826"/>
                  <a:pt x="10273881" y="9099710"/>
                  <a:pt x="10210849" y="9030454"/>
                </a:cubicBezTo>
                <a:cubicBezTo>
                  <a:pt x="10210849" y="9030454"/>
                  <a:pt x="10210849" y="9030454"/>
                  <a:pt x="10096716" y="8938596"/>
                </a:cubicBezTo>
                <a:cubicBezTo>
                  <a:pt x="10096716" y="8938596"/>
                  <a:pt x="10096716" y="8938596"/>
                  <a:pt x="10091820" y="8941602"/>
                </a:cubicBezTo>
                <a:lnTo>
                  <a:pt x="10088007" y="8943944"/>
                </a:lnTo>
                <a:lnTo>
                  <a:pt x="10091806" y="8958802"/>
                </a:lnTo>
                <a:cubicBezTo>
                  <a:pt x="10095161" y="8971924"/>
                  <a:pt x="10099634" y="8989422"/>
                  <a:pt x="10105598" y="9012748"/>
                </a:cubicBezTo>
                <a:cubicBezTo>
                  <a:pt x="10105598" y="9012748"/>
                  <a:pt x="10105598" y="9012748"/>
                  <a:pt x="10066425" y="9036808"/>
                </a:cubicBezTo>
                <a:cubicBezTo>
                  <a:pt x="10066425" y="9036808"/>
                  <a:pt x="10066425" y="9036808"/>
                  <a:pt x="10117528" y="9059408"/>
                </a:cubicBezTo>
                <a:cubicBezTo>
                  <a:pt x="10117528" y="9059408"/>
                  <a:pt x="10117528" y="9059408"/>
                  <a:pt x="10129458" y="9106064"/>
                </a:cubicBezTo>
                <a:cubicBezTo>
                  <a:pt x="10129458" y="9106064"/>
                  <a:pt x="10129458" y="9106064"/>
                  <a:pt x="10078357" y="9083464"/>
                </a:cubicBezTo>
                <a:cubicBezTo>
                  <a:pt x="10078357" y="9083464"/>
                  <a:pt x="10078357" y="9083464"/>
                  <a:pt x="10039183" y="9107520"/>
                </a:cubicBezTo>
                <a:cubicBezTo>
                  <a:pt x="10039183" y="9107520"/>
                  <a:pt x="10039183" y="9107520"/>
                  <a:pt x="10027254" y="9060864"/>
                </a:cubicBezTo>
                <a:cubicBezTo>
                  <a:pt x="9988083" y="9084920"/>
                  <a:pt x="9976152" y="9038262"/>
                  <a:pt x="9964223" y="8991606"/>
                </a:cubicBezTo>
                <a:cubicBezTo>
                  <a:pt x="9964223" y="8991606"/>
                  <a:pt x="9964223" y="8991606"/>
                  <a:pt x="9936980" y="9062320"/>
                </a:cubicBezTo>
                <a:cubicBezTo>
                  <a:pt x="9925051" y="9015660"/>
                  <a:pt x="9897806" y="9086376"/>
                  <a:pt x="9885877" y="9039718"/>
                </a:cubicBezTo>
                <a:cubicBezTo>
                  <a:pt x="9885877" y="9039718"/>
                  <a:pt x="9885877" y="9039718"/>
                  <a:pt x="9913122" y="8969006"/>
                </a:cubicBezTo>
                <a:cubicBezTo>
                  <a:pt x="9913122" y="8969006"/>
                  <a:pt x="9913122" y="8969006"/>
                  <a:pt x="9925051" y="9015660"/>
                </a:cubicBezTo>
                <a:cubicBezTo>
                  <a:pt x="9925051" y="9015660"/>
                  <a:pt x="9925051" y="9015660"/>
                  <a:pt x="9952294" y="8944950"/>
                </a:cubicBezTo>
                <a:cubicBezTo>
                  <a:pt x="9952294" y="8944950"/>
                  <a:pt x="9952294" y="8944950"/>
                  <a:pt x="9901193" y="8922346"/>
                </a:cubicBezTo>
                <a:cubicBezTo>
                  <a:pt x="9901193" y="8922346"/>
                  <a:pt x="9901193" y="8922346"/>
                  <a:pt x="9940364" y="8898290"/>
                </a:cubicBezTo>
                <a:cubicBezTo>
                  <a:pt x="9940364" y="8898290"/>
                  <a:pt x="9940364" y="8898290"/>
                  <a:pt x="9956889" y="8888142"/>
                </a:cubicBezTo>
                <a:lnTo>
                  <a:pt x="9967670" y="8881522"/>
                </a:lnTo>
                <a:lnTo>
                  <a:pt x="9943409" y="8870794"/>
                </a:lnTo>
                <a:cubicBezTo>
                  <a:pt x="9943409" y="8870794"/>
                  <a:pt x="9943409" y="8870794"/>
                  <a:pt x="9892310" y="8848192"/>
                </a:cubicBezTo>
                <a:cubicBezTo>
                  <a:pt x="9892310" y="8848192"/>
                  <a:pt x="9892310" y="8848192"/>
                  <a:pt x="9829277" y="8778932"/>
                </a:cubicBezTo>
                <a:cubicBezTo>
                  <a:pt x="9829277" y="8778932"/>
                  <a:pt x="9829277" y="8778932"/>
                  <a:pt x="9824381" y="8781940"/>
                </a:cubicBezTo>
                <a:lnTo>
                  <a:pt x="9820569" y="8784282"/>
                </a:lnTo>
                <a:lnTo>
                  <a:pt x="9826229" y="8806428"/>
                </a:lnTo>
                <a:cubicBezTo>
                  <a:pt x="9826229" y="8806428"/>
                  <a:pt x="9826229" y="8806428"/>
                  <a:pt x="9787058" y="8830486"/>
                </a:cubicBezTo>
                <a:cubicBezTo>
                  <a:pt x="9787058" y="8830486"/>
                  <a:pt x="9787058" y="8830486"/>
                  <a:pt x="9850090" y="8899746"/>
                </a:cubicBezTo>
                <a:cubicBezTo>
                  <a:pt x="9850090" y="8899746"/>
                  <a:pt x="9850090" y="8899746"/>
                  <a:pt x="9822848" y="8970460"/>
                </a:cubicBezTo>
                <a:cubicBezTo>
                  <a:pt x="9822848" y="8970460"/>
                  <a:pt x="9822848" y="8970460"/>
                  <a:pt x="9771745" y="8947858"/>
                </a:cubicBezTo>
                <a:cubicBezTo>
                  <a:pt x="9771745" y="8947858"/>
                  <a:pt x="9771745" y="8947858"/>
                  <a:pt x="9759813" y="8901200"/>
                </a:cubicBezTo>
                <a:cubicBezTo>
                  <a:pt x="9759813" y="8901200"/>
                  <a:pt x="9759813" y="8901200"/>
                  <a:pt x="9744501" y="9018574"/>
                </a:cubicBezTo>
                <a:cubicBezTo>
                  <a:pt x="9732573" y="8971916"/>
                  <a:pt x="9693399" y="8995974"/>
                  <a:pt x="9681469" y="8949314"/>
                </a:cubicBezTo>
                <a:cubicBezTo>
                  <a:pt x="9681469" y="8949314"/>
                  <a:pt x="9642295" y="8973372"/>
                  <a:pt x="9630366" y="8926714"/>
                </a:cubicBezTo>
                <a:lnTo>
                  <a:pt x="9642295" y="8973372"/>
                </a:lnTo>
                <a:cubicBezTo>
                  <a:pt x="9642295" y="8973372"/>
                  <a:pt x="9642295" y="8973372"/>
                  <a:pt x="9591194" y="8950772"/>
                </a:cubicBezTo>
                <a:cubicBezTo>
                  <a:pt x="9591194" y="8950772"/>
                  <a:pt x="9591194" y="8950772"/>
                  <a:pt x="9552021" y="8974828"/>
                </a:cubicBezTo>
                <a:cubicBezTo>
                  <a:pt x="9552021" y="8974828"/>
                  <a:pt x="9552021" y="8974828"/>
                  <a:pt x="9626984" y="9090744"/>
                </a:cubicBezTo>
                <a:cubicBezTo>
                  <a:pt x="9626984" y="9090744"/>
                  <a:pt x="9626984" y="9090744"/>
                  <a:pt x="9599741" y="9161460"/>
                </a:cubicBezTo>
                <a:cubicBezTo>
                  <a:pt x="9599741" y="9161460"/>
                  <a:pt x="9599741" y="9161460"/>
                  <a:pt x="9587811" y="9114804"/>
                </a:cubicBezTo>
                <a:cubicBezTo>
                  <a:pt x="9587811" y="9114804"/>
                  <a:pt x="9587811" y="9114804"/>
                  <a:pt x="9548639" y="9138860"/>
                </a:cubicBezTo>
                <a:cubicBezTo>
                  <a:pt x="9548639" y="9138860"/>
                  <a:pt x="9548639" y="9138860"/>
                  <a:pt x="9536709" y="9092200"/>
                </a:cubicBezTo>
                <a:cubicBezTo>
                  <a:pt x="9536709" y="9092200"/>
                  <a:pt x="9536709" y="9092200"/>
                  <a:pt x="9563953" y="9021484"/>
                </a:cubicBezTo>
                <a:cubicBezTo>
                  <a:pt x="9563953" y="9021484"/>
                  <a:pt x="9563953" y="9021484"/>
                  <a:pt x="9500921" y="8952226"/>
                </a:cubicBezTo>
                <a:lnTo>
                  <a:pt x="9497938" y="8940564"/>
                </a:lnTo>
                <a:lnTo>
                  <a:pt x="9496447" y="8934732"/>
                </a:lnTo>
                <a:cubicBezTo>
                  <a:pt x="9495703" y="8931814"/>
                  <a:pt x="9495328" y="8930358"/>
                  <a:pt x="9495888" y="8932544"/>
                </a:cubicBezTo>
                <a:lnTo>
                  <a:pt x="9490856" y="8912858"/>
                </a:lnTo>
                <a:cubicBezTo>
                  <a:pt x="9487500" y="8899738"/>
                  <a:pt x="9483028" y="8882240"/>
                  <a:pt x="9477062" y="8858912"/>
                </a:cubicBezTo>
                <a:cubicBezTo>
                  <a:pt x="9477062" y="8858912"/>
                  <a:pt x="9477062" y="8858912"/>
                  <a:pt x="9437889" y="8882970"/>
                </a:cubicBezTo>
                <a:cubicBezTo>
                  <a:pt x="9461748" y="8976284"/>
                  <a:pt x="9374856" y="8813710"/>
                  <a:pt x="9461748" y="8976284"/>
                </a:cubicBezTo>
                <a:cubicBezTo>
                  <a:pt x="9461748" y="8976284"/>
                  <a:pt x="9461748" y="8976284"/>
                  <a:pt x="9398716" y="8907026"/>
                </a:cubicBezTo>
                <a:lnTo>
                  <a:pt x="9397224" y="8901192"/>
                </a:lnTo>
                <a:lnTo>
                  <a:pt x="9388278" y="8866202"/>
                </a:lnTo>
                <a:cubicBezTo>
                  <a:pt x="9386787" y="8860366"/>
                  <a:pt x="9386787" y="8860366"/>
                  <a:pt x="9386787" y="8860366"/>
                </a:cubicBezTo>
                <a:cubicBezTo>
                  <a:pt x="9386787" y="8860366"/>
                  <a:pt x="9386787" y="8860366"/>
                  <a:pt x="9347614" y="8884424"/>
                </a:cubicBezTo>
                <a:cubicBezTo>
                  <a:pt x="9347614" y="8884424"/>
                  <a:pt x="9347614" y="8884424"/>
                  <a:pt x="9374856" y="8813710"/>
                </a:cubicBezTo>
                <a:cubicBezTo>
                  <a:pt x="9362927" y="8767054"/>
                  <a:pt x="9350999" y="8720396"/>
                  <a:pt x="9339068" y="8673738"/>
                </a:cubicBezTo>
                <a:cubicBezTo>
                  <a:pt x="9327138" y="8627082"/>
                  <a:pt x="9299896" y="8697794"/>
                  <a:pt x="9299896" y="8697794"/>
                </a:cubicBezTo>
                <a:cubicBezTo>
                  <a:pt x="9299896" y="8697794"/>
                  <a:pt x="9299896" y="8697794"/>
                  <a:pt x="9295000" y="8700802"/>
                </a:cubicBezTo>
                <a:lnTo>
                  <a:pt x="9288029" y="8705082"/>
                </a:lnTo>
                <a:lnTo>
                  <a:pt x="9296874" y="8708996"/>
                </a:lnTo>
                <a:lnTo>
                  <a:pt x="9299896" y="8697794"/>
                </a:lnTo>
                <a:lnTo>
                  <a:pt x="9300414" y="8710558"/>
                </a:lnTo>
                <a:lnTo>
                  <a:pt x="9314872" y="8716954"/>
                </a:lnTo>
                <a:cubicBezTo>
                  <a:pt x="9314872" y="8716954"/>
                  <a:pt x="9314872" y="8716954"/>
                  <a:pt x="9326803" y="8763612"/>
                </a:cubicBezTo>
                <a:cubicBezTo>
                  <a:pt x="9326803" y="8763612"/>
                  <a:pt x="9326803" y="8763612"/>
                  <a:pt x="9275699" y="8741010"/>
                </a:cubicBezTo>
                <a:cubicBezTo>
                  <a:pt x="9275699" y="8741010"/>
                  <a:pt x="9282510" y="8723334"/>
                  <a:pt x="9279528" y="8711670"/>
                </a:cubicBezTo>
                <a:lnTo>
                  <a:pt x="9278506" y="8710932"/>
                </a:lnTo>
                <a:lnTo>
                  <a:pt x="9260723" y="8721852"/>
                </a:lnTo>
                <a:cubicBezTo>
                  <a:pt x="9260723" y="8721852"/>
                  <a:pt x="9272652" y="8768508"/>
                  <a:pt x="9323755" y="8791110"/>
                </a:cubicBezTo>
                <a:cubicBezTo>
                  <a:pt x="9323755" y="8791110"/>
                  <a:pt x="9323755" y="8791110"/>
                  <a:pt x="9296513" y="8861826"/>
                </a:cubicBezTo>
                <a:cubicBezTo>
                  <a:pt x="9296513" y="8861826"/>
                  <a:pt x="9296513" y="8861826"/>
                  <a:pt x="9347614" y="8884424"/>
                </a:cubicBezTo>
                <a:cubicBezTo>
                  <a:pt x="9347614" y="8884424"/>
                  <a:pt x="9347614" y="8884424"/>
                  <a:pt x="9359543" y="8931080"/>
                </a:cubicBezTo>
                <a:cubicBezTo>
                  <a:pt x="9359543" y="8931080"/>
                  <a:pt x="9359543" y="8931080"/>
                  <a:pt x="9361034" y="8936916"/>
                </a:cubicBezTo>
                <a:lnTo>
                  <a:pt x="9365809" y="8955590"/>
                </a:lnTo>
                <a:lnTo>
                  <a:pt x="9374519" y="8950242"/>
                </a:lnTo>
                <a:cubicBezTo>
                  <a:pt x="9374519" y="8950242"/>
                  <a:pt x="9374519" y="8950242"/>
                  <a:pt x="9425622" y="8972844"/>
                </a:cubicBezTo>
                <a:cubicBezTo>
                  <a:pt x="9425622" y="8972844"/>
                  <a:pt x="9425622" y="8972844"/>
                  <a:pt x="9437550" y="9019502"/>
                </a:cubicBezTo>
                <a:cubicBezTo>
                  <a:pt x="9437550" y="9019502"/>
                  <a:pt x="9437550" y="9019502"/>
                  <a:pt x="9488653" y="9042102"/>
                </a:cubicBezTo>
                <a:cubicBezTo>
                  <a:pt x="9488653" y="9042102"/>
                  <a:pt x="9488653" y="9042102"/>
                  <a:pt x="9512512" y="9135418"/>
                </a:cubicBezTo>
                <a:cubicBezTo>
                  <a:pt x="9512512" y="9135418"/>
                  <a:pt x="9512512" y="9135418"/>
                  <a:pt x="9507614" y="9138426"/>
                </a:cubicBezTo>
                <a:lnTo>
                  <a:pt x="9503803" y="9140768"/>
                </a:lnTo>
                <a:lnTo>
                  <a:pt x="9509467" y="9162916"/>
                </a:lnTo>
                <a:cubicBezTo>
                  <a:pt x="9509467" y="9162916"/>
                  <a:pt x="9509467" y="9162916"/>
                  <a:pt x="9521395" y="9209572"/>
                </a:cubicBezTo>
                <a:cubicBezTo>
                  <a:pt x="9521395" y="9209572"/>
                  <a:pt x="9521395" y="9209572"/>
                  <a:pt x="9572497" y="9232174"/>
                </a:cubicBezTo>
                <a:cubicBezTo>
                  <a:pt x="9584427" y="9278830"/>
                  <a:pt x="9509467" y="9162916"/>
                  <a:pt x="9596357" y="9325488"/>
                </a:cubicBezTo>
                <a:cubicBezTo>
                  <a:pt x="9596357" y="9325488"/>
                  <a:pt x="9596357" y="9325488"/>
                  <a:pt x="9557183" y="9349544"/>
                </a:cubicBezTo>
                <a:cubicBezTo>
                  <a:pt x="9557183" y="9349544"/>
                  <a:pt x="9557183" y="9349544"/>
                  <a:pt x="9569112" y="9396206"/>
                </a:cubicBezTo>
                <a:cubicBezTo>
                  <a:pt x="9569112" y="9396206"/>
                  <a:pt x="9569112" y="9396206"/>
                  <a:pt x="9659386" y="9394748"/>
                </a:cubicBezTo>
                <a:cubicBezTo>
                  <a:pt x="9659386" y="9394748"/>
                  <a:pt x="9659386" y="9394748"/>
                  <a:pt x="9632144" y="9465462"/>
                </a:cubicBezTo>
                <a:cubicBezTo>
                  <a:pt x="9632144" y="9465462"/>
                  <a:pt x="9632144" y="9465462"/>
                  <a:pt x="9671318" y="9441404"/>
                </a:cubicBezTo>
                <a:cubicBezTo>
                  <a:pt x="9671318" y="9441404"/>
                  <a:pt x="9671318" y="9441404"/>
                  <a:pt x="9644074" y="9512120"/>
                </a:cubicBezTo>
                <a:cubicBezTo>
                  <a:pt x="9644074" y="9512120"/>
                  <a:pt x="9644074" y="9512120"/>
                  <a:pt x="9656003" y="9558776"/>
                </a:cubicBezTo>
                <a:cubicBezTo>
                  <a:pt x="9656003" y="9558776"/>
                  <a:pt x="9656003" y="9558776"/>
                  <a:pt x="9707105" y="9581378"/>
                </a:cubicBezTo>
                <a:cubicBezTo>
                  <a:pt x="9707105" y="9581378"/>
                  <a:pt x="9707105" y="9581378"/>
                  <a:pt x="9746278" y="9557320"/>
                </a:cubicBezTo>
                <a:cubicBezTo>
                  <a:pt x="9746278" y="9557320"/>
                  <a:pt x="9746278" y="9557320"/>
                  <a:pt x="9758207" y="9603980"/>
                </a:cubicBezTo>
                <a:cubicBezTo>
                  <a:pt x="9758207" y="9603980"/>
                  <a:pt x="9758207" y="9603980"/>
                  <a:pt x="9785447" y="9533266"/>
                </a:cubicBezTo>
                <a:cubicBezTo>
                  <a:pt x="9785447" y="9533266"/>
                  <a:pt x="9785447" y="9533266"/>
                  <a:pt x="9797379" y="9579922"/>
                </a:cubicBezTo>
                <a:cubicBezTo>
                  <a:pt x="9797379" y="9579922"/>
                  <a:pt x="9797379" y="9579922"/>
                  <a:pt x="9848482" y="9602524"/>
                </a:cubicBezTo>
                <a:cubicBezTo>
                  <a:pt x="9848482" y="9602524"/>
                  <a:pt x="9848482" y="9602524"/>
                  <a:pt x="9860411" y="9649180"/>
                </a:cubicBezTo>
                <a:cubicBezTo>
                  <a:pt x="9860411" y="9649180"/>
                  <a:pt x="9860411" y="9649180"/>
                  <a:pt x="9911513" y="9671782"/>
                </a:cubicBezTo>
                <a:cubicBezTo>
                  <a:pt x="9911513" y="9671782"/>
                  <a:pt x="9911513" y="9671782"/>
                  <a:pt x="9923443" y="9718440"/>
                </a:cubicBezTo>
                <a:cubicBezTo>
                  <a:pt x="9923443" y="9718440"/>
                  <a:pt x="9923443" y="9718440"/>
                  <a:pt x="9884269" y="9742498"/>
                </a:cubicBezTo>
                <a:cubicBezTo>
                  <a:pt x="9884269" y="9742498"/>
                  <a:pt x="9884269" y="9742498"/>
                  <a:pt x="9872340" y="9695842"/>
                </a:cubicBezTo>
                <a:cubicBezTo>
                  <a:pt x="9872340" y="9695842"/>
                  <a:pt x="9872340" y="9695842"/>
                  <a:pt x="9845096" y="9766554"/>
                </a:cubicBezTo>
                <a:cubicBezTo>
                  <a:pt x="9845096" y="9766554"/>
                  <a:pt x="9845096" y="9766554"/>
                  <a:pt x="9896198" y="9789154"/>
                </a:cubicBezTo>
                <a:cubicBezTo>
                  <a:pt x="9896198" y="9789154"/>
                  <a:pt x="9896198" y="9789154"/>
                  <a:pt x="9868955" y="9859872"/>
                </a:cubicBezTo>
                <a:cubicBezTo>
                  <a:pt x="9829783" y="9883926"/>
                  <a:pt x="9880884" y="9906526"/>
                  <a:pt x="9841712" y="9930582"/>
                </a:cubicBezTo>
                <a:cubicBezTo>
                  <a:pt x="9841712" y="9930582"/>
                  <a:pt x="9841712" y="9930582"/>
                  <a:pt x="9853641" y="9977242"/>
                </a:cubicBezTo>
                <a:cubicBezTo>
                  <a:pt x="9853641" y="9977242"/>
                  <a:pt x="9853641" y="9977242"/>
                  <a:pt x="9892814" y="9953184"/>
                </a:cubicBezTo>
                <a:cubicBezTo>
                  <a:pt x="9892814" y="9953184"/>
                  <a:pt x="9892814" y="9953184"/>
                  <a:pt x="9931986" y="9929126"/>
                </a:cubicBezTo>
                <a:cubicBezTo>
                  <a:pt x="9931986" y="9929126"/>
                  <a:pt x="9931986" y="9929126"/>
                  <a:pt x="9908128" y="9835812"/>
                </a:cubicBezTo>
                <a:cubicBezTo>
                  <a:pt x="9908128" y="9835812"/>
                  <a:pt x="9908128" y="9835812"/>
                  <a:pt x="9947301" y="9811756"/>
                </a:cubicBezTo>
                <a:cubicBezTo>
                  <a:pt x="9947301" y="9811756"/>
                  <a:pt x="9947301" y="9811756"/>
                  <a:pt x="9959230" y="9858412"/>
                </a:cubicBezTo>
                <a:cubicBezTo>
                  <a:pt x="9959230" y="9858412"/>
                  <a:pt x="9959230" y="9858412"/>
                  <a:pt x="10010333" y="9881014"/>
                </a:cubicBezTo>
                <a:cubicBezTo>
                  <a:pt x="10061436" y="9903612"/>
                  <a:pt x="10112536" y="9926214"/>
                  <a:pt x="10175569" y="9995476"/>
                </a:cubicBezTo>
                <a:cubicBezTo>
                  <a:pt x="10175569" y="9995476"/>
                  <a:pt x="10175569" y="9995476"/>
                  <a:pt x="10277771" y="10040674"/>
                </a:cubicBezTo>
                <a:cubicBezTo>
                  <a:pt x="10277771" y="10040674"/>
                  <a:pt x="10277771" y="10040674"/>
                  <a:pt x="10289700" y="10087334"/>
                </a:cubicBezTo>
                <a:cubicBezTo>
                  <a:pt x="10289700" y="10087334"/>
                  <a:pt x="10289700" y="10087334"/>
                  <a:pt x="10238600" y="10064732"/>
                </a:cubicBezTo>
                <a:cubicBezTo>
                  <a:pt x="10238600" y="10064732"/>
                  <a:pt x="10187497" y="10042130"/>
                  <a:pt x="10250529" y="10111388"/>
                </a:cubicBezTo>
                <a:cubicBezTo>
                  <a:pt x="10250529" y="10111388"/>
                  <a:pt x="10250529" y="10111388"/>
                  <a:pt x="10262458" y="10158048"/>
                </a:cubicBezTo>
                <a:cubicBezTo>
                  <a:pt x="10262458" y="10158048"/>
                  <a:pt x="10262458" y="10158048"/>
                  <a:pt x="10301630" y="10133990"/>
                </a:cubicBezTo>
                <a:cubicBezTo>
                  <a:pt x="10313560" y="10180648"/>
                  <a:pt x="10328872" y="10063278"/>
                  <a:pt x="10364661" y="10203250"/>
                </a:cubicBezTo>
                <a:cubicBezTo>
                  <a:pt x="10364661" y="10203250"/>
                  <a:pt x="10364661" y="10203250"/>
                  <a:pt x="10403835" y="10179192"/>
                </a:cubicBezTo>
                <a:cubicBezTo>
                  <a:pt x="10403835" y="10179192"/>
                  <a:pt x="10403835" y="10179192"/>
                  <a:pt x="10415764" y="10225850"/>
                </a:cubicBezTo>
                <a:cubicBezTo>
                  <a:pt x="10415764" y="10225850"/>
                  <a:pt x="10415764" y="10225850"/>
                  <a:pt x="10466866" y="10248450"/>
                </a:cubicBezTo>
                <a:cubicBezTo>
                  <a:pt x="10466866" y="10248450"/>
                  <a:pt x="10466866" y="10248450"/>
                  <a:pt x="10581000" y="10340310"/>
                </a:cubicBezTo>
                <a:cubicBezTo>
                  <a:pt x="10581000" y="10340310"/>
                  <a:pt x="10581000" y="10340310"/>
                  <a:pt x="10655960" y="10456226"/>
                </a:cubicBezTo>
                <a:cubicBezTo>
                  <a:pt x="10655960" y="10456226"/>
                  <a:pt x="10655960" y="10456226"/>
                  <a:pt x="10604859" y="10433626"/>
                </a:cubicBezTo>
                <a:cubicBezTo>
                  <a:pt x="10604859" y="10433626"/>
                  <a:pt x="10604859" y="10433626"/>
                  <a:pt x="10577615" y="10504340"/>
                </a:cubicBezTo>
                <a:cubicBezTo>
                  <a:pt x="10577615" y="10504340"/>
                  <a:pt x="10577615" y="10504340"/>
                  <a:pt x="10565686" y="10457682"/>
                </a:cubicBezTo>
                <a:cubicBezTo>
                  <a:pt x="10565686" y="10457682"/>
                  <a:pt x="10565686" y="10457682"/>
                  <a:pt x="10502655" y="10388424"/>
                </a:cubicBezTo>
                <a:cubicBezTo>
                  <a:pt x="10502655" y="10388424"/>
                  <a:pt x="10502655" y="10388424"/>
                  <a:pt x="10463482" y="10412482"/>
                </a:cubicBezTo>
                <a:cubicBezTo>
                  <a:pt x="10451551" y="10365824"/>
                  <a:pt x="10451551" y="10365824"/>
                  <a:pt x="10451551" y="10365824"/>
                </a:cubicBezTo>
                <a:cubicBezTo>
                  <a:pt x="10451551" y="10365824"/>
                  <a:pt x="10451551" y="10365824"/>
                  <a:pt x="10400448" y="10343222"/>
                </a:cubicBezTo>
                <a:cubicBezTo>
                  <a:pt x="10407795" y="10338712"/>
                  <a:pt x="10420036" y="10331194"/>
                  <a:pt x="10439622" y="10319166"/>
                </a:cubicBezTo>
                <a:cubicBezTo>
                  <a:pt x="10439622" y="10319166"/>
                  <a:pt x="10439622" y="10319166"/>
                  <a:pt x="10388519" y="10296566"/>
                </a:cubicBezTo>
                <a:cubicBezTo>
                  <a:pt x="10388519" y="10296566"/>
                  <a:pt x="10388519" y="10296566"/>
                  <a:pt x="10400448" y="10343222"/>
                </a:cubicBezTo>
                <a:cubicBezTo>
                  <a:pt x="10400448" y="10343222"/>
                  <a:pt x="10400448" y="10343222"/>
                  <a:pt x="10349348" y="10320620"/>
                </a:cubicBezTo>
                <a:cubicBezTo>
                  <a:pt x="10349348" y="10320620"/>
                  <a:pt x="10349348" y="10320620"/>
                  <a:pt x="10334035" y="10437994"/>
                </a:cubicBezTo>
                <a:cubicBezTo>
                  <a:pt x="10345965" y="10484652"/>
                  <a:pt x="10294863" y="10462050"/>
                  <a:pt x="10345965" y="10484652"/>
                </a:cubicBezTo>
                <a:cubicBezTo>
                  <a:pt x="10306791" y="10508708"/>
                  <a:pt x="10306791" y="10508708"/>
                  <a:pt x="10306791" y="10508708"/>
                </a:cubicBezTo>
                <a:cubicBezTo>
                  <a:pt x="10306791" y="10508708"/>
                  <a:pt x="10294863" y="10462050"/>
                  <a:pt x="10267617" y="10532766"/>
                </a:cubicBezTo>
                <a:cubicBezTo>
                  <a:pt x="10267617" y="10532766"/>
                  <a:pt x="10267617" y="10532766"/>
                  <a:pt x="10228446" y="10556822"/>
                </a:cubicBezTo>
                <a:cubicBezTo>
                  <a:pt x="10228446" y="10556822"/>
                  <a:pt x="10228446" y="10556822"/>
                  <a:pt x="10255690" y="10486108"/>
                </a:cubicBezTo>
                <a:cubicBezTo>
                  <a:pt x="10255690" y="10486108"/>
                  <a:pt x="10255690" y="10486108"/>
                  <a:pt x="10243760" y="10439450"/>
                </a:cubicBezTo>
                <a:cubicBezTo>
                  <a:pt x="10243760" y="10439450"/>
                  <a:pt x="10243760" y="10439450"/>
                  <a:pt x="10192658" y="10416848"/>
                </a:cubicBezTo>
                <a:cubicBezTo>
                  <a:pt x="10192658" y="10416848"/>
                  <a:pt x="10192658" y="10416848"/>
                  <a:pt x="10271004" y="10368736"/>
                </a:cubicBezTo>
                <a:cubicBezTo>
                  <a:pt x="10271004" y="10368736"/>
                  <a:pt x="10271004" y="10368736"/>
                  <a:pt x="10219901" y="10346134"/>
                </a:cubicBezTo>
                <a:cubicBezTo>
                  <a:pt x="10219901" y="10346134"/>
                  <a:pt x="10219901" y="10346134"/>
                  <a:pt x="10168801" y="10323532"/>
                </a:cubicBezTo>
                <a:cubicBezTo>
                  <a:pt x="10168801" y="10323532"/>
                  <a:pt x="10168801" y="10323532"/>
                  <a:pt x="10156869" y="10276878"/>
                </a:cubicBezTo>
                <a:cubicBezTo>
                  <a:pt x="10156869" y="10276878"/>
                  <a:pt x="10156869" y="10276878"/>
                  <a:pt x="10117698" y="10300934"/>
                </a:cubicBezTo>
                <a:cubicBezTo>
                  <a:pt x="10117698" y="10300934"/>
                  <a:pt x="10117698" y="10300934"/>
                  <a:pt x="10054666" y="10231674"/>
                </a:cubicBezTo>
                <a:cubicBezTo>
                  <a:pt x="10054666" y="10231674"/>
                  <a:pt x="10054666" y="10231674"/>
                  <a:pt x="10003563" y="10209076"/>
                </a:cubicBezTo>
                <a:cubicBezTo>
                  <a:pt x="10003563" y="10209076"/>
                  <a:pt x="10003563" y="10209076"/>
                  <a:pt x="9940531" y="10139816"/>
                </a:cubicBezTo>
                <a:cubicBezTo>
                  <a:pt x="9940531" y="10139816"/>
                  <a:pt x="9940531" y="10139816"/>
                  <a:pt x="9889429" y="10117212"/>
                </a:cubicBezTo>
                <a:cubicBezTo>
                  <a:pt x="9889429" y="10117212"/>
                  <a:pt x="9889429" y="10117212"/>
                  <a:pt x="9838328" y="10094614"/>
                </a:cubicBezTo>
                <a:cubicBezTo>
                  <a:pt x="9838328" y="10094614"/>
                  <a:pt x="9838328" y="10094614"/>
                  <a:pt x="9826399" y="10047954"/>
                </a:cubicBezTo>
                <a:cubicBezTo>
                  <a:pt x="9826399" y="10047954"/>
                  <a:pt x="9826399" y="10047954"/>
                  <a:pt x="9787227" y="10072012"/>
                </a:cubicBezTo>
                <a:cubicBezTo>
                  <a:pt x="9787227" y="10072012"/>
                  <a:pt x="9787227" y="10072012"/>
                  <a:pt x="9736126" y="10049410"/>
                </a:cubicBezTo>
                <a:cubicBezTo>
                  <a:pt x="9736126" y="10049410"/>
                  <a:pt x="9736126" y="10049410"/>
                  <a:pt x="9724194" y="10002754"/>
                </a:cubicBezTo>
                <a:cubicBezTo>
                  <a:pt x="9712265" y="9956096"/>
                  <a:pt x="9724194" y="10002754"/>
                  <a:pt x="9673091" y="9980152"/>
                </a:cubicBezTo>
                <a:cubicBezTo>
                  <a:pt x="9673091" y="9980152"/>
                  <a:pt x="9673091" y="9980152"/>
                  <a:pt x="9633920" y="10004210"/>
                </a:cubicBezTo>
                <a:cubicBezTo>
                  <a:pt x="9633920" y="10004210"/>
                  <a:pt x="9633920" y="10004210"/>
                  <a:pt x="9621991" y="9957554"/>
                </a:cubicBezTo>
                <a:cubicBezTo>
                  <a:pt x="9621991" y="9957554"/>
                  <a:pt x="9621991" y="9957554"/>
                  <a:pt x="9519787" y="9912350"/>
                </a:cubicBezTo>
                <a:cubicBezTo>
                  <a:pt x="9519787" y="9912350"/>
                  <a:pt x="9519787" y="9912350"/>
                  <a:pt x="9503261" y="9922498"/>
                </a:cubicBezTo>
                <a:lnTo>
                  <a:pt x="9497140" y="9926260"/>
                </a:lnTo>
                <a:cubicBezTo>
                  <a:pt x="9498977" y="9925130"/>
                  <a:pt x="9497751" y="9925882"/>
                  <a:pt x="9495303" y="9927388"/>
                </a:cubicBezTo>
                <a:lnTo>
                  <a:pt x="9486122" y="9933024"/>
                </a:lnTo>
                <a:cubicBezTo>
                  <a:pt x="9483061" y="9934904"/>
                  <a:pt x="9480613" y="9936408"/>
                  <a:pt x="9480613" y="9936408"/>
                </a:cubicBezTo>
                <a:cubicBezTo>
                  <a:pt x="9480613" y="9936408"/>
                  <a:pt x="9492542" y="9983066"/>
                  <a:pt x="9453372" y="10007122"/>
                </a:cubicBezTo>
                <a:cubicBezTo>
                  <a:pt x="9453372" y="10007122"/>
                  <a:pt x="9453372" y="10007122"/>
                  <a:pt x="9441443" y="9960462"/>
                </a:cubicBezTo>
                <a:cubicBezTo>
                  <a:pt x="9453372" y="10007122"/>
                  <a:pt x="9453372" y="10007122"/>
                  <a:pt x="9390341" y="9937864"/>
                </a:cubicBezTo>
                <a:cubicBezTo>
                  <a:pt x="9351167" y="9961922"/>
                  <a:pt x="9339238" y="9915264"/>
                  <a:pt x="9339238" y="9915264"/>
                </a:cubicBezTo>
                <a:cubicBezTo>
                  <a:pt x="9339238" y="9915264"/>
                  <a:pt x="9339238" y="9915264"/>
                  <a:pt x="9337746" y="9909432"/>
                </a:cubicBezTo>
                <a:lnTo>
                  <a:pt x="9332342" y="9888290"/>
                </a:lnTo>
                <a:lnTo>
                  <a:pt x="9331782" y="9886102"/>
                </a:lnTo>
                <a:cubicBezTo>
                  <a:pt x="9330290" y="9880270"/>
                  <a:pt x="9327307" y="9868606"/>
                  <a:pt x="9327307" y="9868606"/>
                </a:cubicBezTo>
                <a:cubicBezTo>
                  <a:pt x="9327307" y="9868606"/>
                  <a:pt x="9327307" y="9868606"/>
                  <a:pt x="9276206" y="9846004"/>
                </a:cubicBezTo>
                <a:cubicBezTo>
                  <a:pt x="9276206" y="9846004"/>
                  <a:pt x="9276206" y="9846004"/>
                  <a:pt x="9288135" y="9892664"/>
                </a:cubicBezTo>
                <a:cubicBezTo>
                  <a:pt x="9288135" y="9892664"/>
                  <a:pt x="9288135" y="9892664"/>
                  <a:pt x="9248963" y="9916720"/>
                </a:cubicBezTo>
                <a:cubicBezTo>
                  <a:pt x="9248963" y="9916720"/>
                  <a:pt x="9248963" y="9916720"/>
                  <a:pt x="9260892" y="9963376"/>
                </a:cubicBezTo>
                <a:cubicBezTo>
                  <a:pt x="9260892" y="9963376"/>
                  <a:pt x="9260892" y="9963376"/>
                  <a:pt x="9272821" y="10010034"/>
                </a:cubicBezTo>
                <a:cubicBezTo>
                  <a:pt x="9272821" y="10010034"/>
                  <a:pt x="9272821" y="10010034"/>
                  <a:pt x="9221720" y="9987436"/>
                </a:cubicBezTo>
                <a:cubicBezTo>
                  <a:pt x="9221720" y="9987436"/>
                  <a:pt x="9221720" y="9987436"/>
                  <a:pt x="9182546" y="10011492"/>
                </a:cubicBezTo>
                <a:cubicBezTo>
                  <a:pt x="9182546" y="10011492"/>
                  <a:pt x="9182546" y="10011492"/>
                  <a:pt x="9209790" y="9940776"/>
                </a:cubicBezTo>
                <a:cubicBezTo>
                  <a:pt x="9209790" y="9940776"/>
                  <a:pt x="9209790" y="9940776"/>
                  <a:pt x="9170617" y="9964832"/>
                </a:cubicBezTo>
                <a:cubicBezTo>
                  <a:pt x="9170617" y="9964832"/>
                  <a:pt x="9170617" y="9964832"/>
                  <a:pt x="9119517" y="9942232"/>
                </a:cubicBezTo>
                <a:cubicBezTo>
                  <a:pt x="9119517" y="9942232"/>
                  <a:pt x="9119517" y="9942232"/>
                  <a:pt x="9107585" y="9895572"/>
                </a:cubicBezTo>
                <a:cubicBezTo>
                  <a:pt x="9107585" y="9895572"/>
                  <a:pt x="9107585" y="9895572"/>
                  <a:pt x="9056484" y="9872974"/>
                </a:cubicBezTo>
                <a:cubicBezTo>
                  <a:pt x="9056484" y="9872974"/>
                  <a:pt x="9056484" y="9872974"/>
                  <a:pt x="9044554" y="9826316"/>
                </a:cubicBezTo>
                <a:cubicBezTo>
                  <a:pt x="9044554" y="9826316"/>
                  <a:pt x="9044554" y="9826316"/>
                  <a:pt x="8993453" y="9803714"/>
                </a:cubicBezTo>
                <a:cubicBezTo>
                  <a:pt x="8993453" y="9803714"/>
                  <a:pt x="8993453" y="9803714"/>
                  <a:pt x="8903177" y="9805172"/>
                </a:cubicBezTo>
                <a:cubicBezTo>
                  <a:pt x="8903177" y="9805172"/>
                  <a:pt x="8903177" y="9805172"/>
                  <a:pt x="8930421" y="9734456"/>
                </a:cubicBezTo>
                <a:cubicBezTo>
                  <a:pt x="8930421" y="9734456"/>
                  <a:pt x="8930421" y="9734456"/>
                  <a:pt x="8867390" y="9665198"/>
                </a:cubicBezTo>
                <a:cubicBezTo>
                  <a:pt x="8867390" y="9665198"/>
                  <a:pt x="8867390" y="9665198"/>
                  <a:pt x="8816288" y="9642598"/>
                </a:cubicBezTo>
                <a:cubicBezTo>
                  <a:pt x="8816288" y="9642598"/>
                  <a:pt x="8816288" y="9642598"/>
                  <a:pt x="8789044" y="9713314"/>
                </a:cubicBezTo>
                <a:cubicBezTo>
                  <a:pt x="8789044" y="9713314"/>
                  <a:pt x="8789044" y="9713314"/>
                  <a:pt x="8840147" y="9735912"/>
                </a:cubicBezTo>
                <a:cubicBezTo>
                  <a:pt x="8840147" y="9735912"/>
                  <a:pt x="8840147" y="9735912"/>
                  <a:pt x="8852076" y="9782570"/>
                </a:cubicBezTo>
                <a:cubicBezTo>
                  <a:pt x="8852076" y="9782570"/>
                  <a:pt x="8852076" y="9782570"/>
                  <a:pt x="8927036" y="9898486"/>
                </a:cubicBezTo>
                <a:cubicBezTo>
                  <a:pt x="8927036" y="9898486"/>
                  <a:pt x="8927036" y="9898486"/>
                  <a:pt x="8938965" y="9945148"/>
                </a:cubicBezTo>
                <a:cubicBezTo>
                  <a:pt x="8938965" y="9945148"/>
                  <a:pt x="8938965" y="9945148"/>
                  <a:pt x="8990068" y="9967744"/>
                </a:cubicBezTo>
                <a:cubicBezTo>
                  <a:pt x="8990068" y="9967744"/>
                  <a:pt x="8990068" y="9967744"/>
                  <a:pt x="9001998" y="10014402"/>
                </a:cubicBezTo>
                <a:cubicBezTo>
                  <a:pt x="9001998" y="10014402"/>
                  <a:pt x="9001998" y="10014402"/>
                  <a:pt x="9041172" y="9990344"/>
                </a:cubicBezTo>
                <a:cubicBezTo>
                  <a:pt x="9041172" y="9990344"/>
                  <a:pt x="9041172" y="9990344"/>
                  <a:pt x="9116130" y="10106262"/>
                </a:cubicBezTo>
                <a:cubicBezTo>
                  <a:pt x="9128060" y="10152920"/>
                  <a:pt x="9182546" y="10011492"/>
                  <a:pt x="9167233" y="10128862"/>
                </a:cubicBezTo>
                <a:cubicBezTo>
                  <a:pt x="9167233" y="10128862"/>
                  <a:pt x="9167233" y="10128862"/>
                  <a:pt x="9218335" y="10151464"/>
                </a:cubicBezTo>
                <a:cubicBezTo>
                  <a:pt x="9218335" y="10151464"/>
                  <a:pt x="9218335" y="10151464"/>
                  <a:pt x="9206406" y="10104806"/>
                </a:cubicBezTo>
                <a:cubicBezTo>
                  <a:pt x="9206406" y="10104806"/>
                  <a:pt x="9206406" y="10104806"/>
                  <a:pt x="9257508" y="10127408"/>
                </a:cubicBezTo>
                <a:cubicBezTo>
                  <a:pt x="9257508" y="10127408"/>
                  <a:pt x="9257508" y="10127408"/>
                  <a:pt x="9269436" y="10174064"/>
                </a:cubicBezTo>
                <a:cubicBezTo>
                  <a:pt x="9269436" y="10174064"/>
                  <a:pt x="9269436" y="10174064"/>
                  <a:pt x="9320539" y="10196666"/>
                </a:cubicBezTo>
                <a:cubicBezTo>
                  <a:pt x="9320539" y="10196666"/>
                  <a:pt x="9320539" y="10196666"/>
                  <a:pt x="9422743" y="10241866"/>
                </a:cubicBezTo>
                <a:cubicBezTo>
                  <a:pt x="9422743" y="10241866"/>
                  <a:pt x="9422743" y="10241866"/>
                  <a:pt x="9434672" y="10288524"/>
                </a:cubicBezTo>
                <a:cubicBezTo>
                  <a:pt x="9434672" y="10288524"/>
                  <a:pt x="9434672" y="10288524"/>
                  <a:pt x="9524947" y="10287068"/>
                </a:cubicBezTo>
                <a:cubicBezTo>
                  <a:pt x="9524947" y="10287068"/>
                  <a:pt x="9524947" y="10287068"/>
                  <a:pt x="9536876" y="10333724"/>
                </a:cubicBezTo>
                <a:cubicBezTo>
                  <a:pt x="9536876" y="10333724"/>
                  <a:pt x="9536876" y="10333724"/>
                  <a:pt x="9576047" y="10309668"/>
                </a:cubicBezTo>
                <a:cubicBezTo>
                  <a:pt x="9615221" y="10285612"/>
                  <a:pt x="9576047" y="10309668"/>
                  <a:pt x="9587979" y="10356328"/>
                </a:cubicBezTo>
                <a:cubicBezTo>
                  <a:pt x="9587979" y="10356328"/>
                  <a:pt x="9587979" y="10356328"/>
                  <a:pt x="9615221" y="10285612"/>
                </a:cubicBezTo>
                <a:cubicBezTo>
                  <a:pt x="9615221" y="10285612"/>
                  <a:pt x="9615221" y="10285612"/>
                  <a:pt x="9666324" y="10308216"/>
                </a:cubicBezTo>
                <a:cubicBezTo>
                  <a:pt x="9666324" y="10308216"/>
                  <a:pt x="9666324" y="10308216"/>
                  <a:pt x="9690182" y="10401530"/>
                </a:cubicBezTo>
                <a:cubicBezTo>
                  <a:pt x="9690182" y="10401530"/>
                  <a:pt x="9690182" y="10401530"/>
                  <a:pt x="9702111" y="10448186"/>
                </a:cubicBezTo>
                <a:cubicBezTo>
                  <a:pt x="9702111" y="10448186"/>
                  <a:pt x="9702111" y="10448186"/>
                  <a:pt x="9714040" y="10494846"/>
                </a:cubicBezTo>
                <a:cubicBezTo>
                  <a:pt x="9714040" y="10494846"/>
                  <a:pt x="9714040" y="10494846"/>
                  <a:pt x="9753214" y="10470788"/>
                </a:cubicBezTo>
                <a:cubicBezTo>
                  <a:pt x="9741285" y="10424130"/>
                  <a:pt x="9804317" y="10493388"/>
                  <a:pt x="9741285" y="10424130"/>
                </a:cubicBezTo>
                <a:cubicBezTo>
                  <a:pt x="9741285" y="10424130"/>
                  <a:pt x="9741285" y="10424130"/>
                  <a:pt x="9843488" y="10469330"/>
                </a:cubicBezTo>
                <a:cubicBezTo>
                  <a:pt x="9843488" y="10469330"/>
                  <a:pt x="9843488" y="10469330"/>
                  <a:pt x="9918450" y="10585246"/>
                </a:cubicBezTo>
                <a:cubicBezTo>
                  <a:pt x="9918450" y="10585246"/>
                  <a:pt x="9918450" y="10585246"/>
                  <a:pt x="9930381" y="10631906"/>
                </a:cubicBezTo>
                <a:cubicBezTo>
                  <a:pt x="9930381" y="10631906"/>
                  <a:pt x="9930381" y="10631906"/>
                  <a:pt x="9891207" y="10655960"/>
                </a:cubicBezTo>
                <a:cubicBezTo>
                  <a:pt x="9891207" y="10655960"/>
                  <a:pt x="9891207" y="10655960"/>
                  <a:pt x="9903136" y="10702620"/>
                </a:cubicBezTo>
                <a:cubicBezTo>
                  <a:pt x="9922722" y="10690590"/>
                  <a:pt x="9925704" y="10702256"/>
                  <a:pt x="9930177" y="10719752"/>
                </a:cubicBezTo>
                <a:lnTo>
                  <a:pt x="9933284" y="10728490"/>
                </a:lnTo>
                <a:lnTo>
                  <a:pt x="9939669" y="10731316"/>
                </a:lnTo>
                <a:cubicBezTo>
                  <a:pt x="9946856" y="10734494"/>
                  <a:pt x="9956438" y="10738730"/>
                  <a:pt x="9969215" y="10744380"/>
                </a:cubicBezTo>
                <a:cubicBezTo>
                  <a:pt x="9969215" y="10744380"/>
                  <a:pt x="9969215" y="10744380"/>
                  <a:pt x="9993074" y="10837696"/>
                </a:cubicBezTo>
                <a:cubicBezTo>
                  <a:pt x="10083348" y="10836242"/>
                  <a:pt x="9953901" y="10861754"/>
                  <a:pt x="10083348" y="10836242"/>
                </a:cubicBezTo>
                <a:cubicBezTo>
                  <a:pt x="10083348" y="10836242"/>
                  <a:pt x="10083348" y="10836242"/>
                  <a:pt x="10095277" y="10882898"/>
                </a:cubicBezTo>
                <a:cubicBezTo>
                  <a:pt x="10095277" y="10882898"/>
                  <a:pt x="10095277" y="10882898"/>
                  <a:pt x="10096768" y="10888728"/>
                </a:cubicBezTo>
                <a:lnTo>
                  <a:pt x="10103593" y="10915420"/>
                </a:lnTo>
                <a:lnTo>
                  <a:pt x="10119075" y="10922268"/>
                </a:lnTo>
                <a:lnTo>
                  <a:pt x="10123732" y="10919406"/>
                </a:lnTo>
                <a:cubicBezTo>
                  <a:pt x="10129241" y="10916024"/>
                  <a:pt x="10136585" y="10911514"/>
                  <a:pt x="10146377" y="10905500"/>
                </a:cubicBezTo>
                <a:cubicBezTo>
                  <a:pt x="10146377" y="10905500"/>
                  <a:pt x="10146377" y="10905500"/>
                  <a:pt x="10134448" y="10858842"/>
                </a:cubicBezTo>
                <a:cubicBezTo>
                  <a:pt x="10134448" y="10858842"/>
                  <a:pt x="10134448" y="10858842"/>
                  <a:pt x="10173622" y="10834786"/>
                </a:cubicBezTo>
                <a:cubicBezTo>
                  <a:pt x="10173622" y="10834786"/>
                  <a:pt x="10173622" y="10834786"/>
                  <a:pt x="10175114" y="10840616"/>
                </a:cubicBezTo>
                <a:lnTo>
                  <a:pt x="10180518" y="10861758"/>
                </a:lnTo>
                <a:cubicBezTo>
                  <a:pt x="10178842" y="10855198"/>
                  <a:pt x="10185551" y="10881442"/>
                  <a:pt x="10185551" y="10881442"/>
                </a:cubicBezTo>
                <a:cubicBezTo>
                  <a:pt x="10197480" y="10928100"/>
                  <a:pt x="10200865" y="10764070"/>
                  <a:pt x="10197480" y="10928100"/>
                </a:cubicBezTo>
                <a:cubicBezTo>
                  <a:pt x="10197480" y="10928100"/>
                  <a:pt x="10197480" y="10928100"/>
                  <a:pt x="10248584" y="10950700"/>
                </a:cubicBezTo>
                <a:cubicBezTo>
                  <a:pt x="10248584" y="10950700"/>
                  <a:pt x="10248584" y="10950700"/>
                  <a:pt x="10236654" y="10904042"/>
                </a:cubicBezTo>
                <a:cubicBezTo>
                  <a:pt x="10236654" y="10904042"/>
                  <a:pt x="10287754" y="10926646"/>
                  <a:pt x="10326928" y="10902588"/>
                </a:cubicBezTo>
                <a:cubicBezTo>
                  <a:pt x="10326928" y="10902588"/>
                  <a:pt x="10326928" y="10902588"/>
                  <a:pt x="10389959" y="10971846"/>
                </a:cubicBezTo>
                <a:cubicBezTo>
                  <a:pt x="10338857" y="10949242"/>
                  <a:pt x="10350788" y="10995904"/>
                  <a:pt x="10401889" y="11018504"/>
                </a:cubicBezTo>
                <a:cubicBezTo>
                  <a:pt x="10401889" y="11018504"/>
                  <a:pt x="10401889" y="11018504"/>
                  <a:pt x="10441062" y="10994448"/>
                </a:cubicBezTo>
                <a:cubicBezTo>
                  <a:pt x="10441062" y="10994448"/>
                  <a:pt x="10441062" y="10994448"/>
                  <a:pt x="10429133" y="10947788"/>
                </a:cubicBezTo>
                <a:cubicBezTo>
                  <a:pt x="10429133" y="10947788"/>
                  <a:pt x="10429133" y="10947788"/>
                  <a:pt x="10480233" y="10970390"/>
                </a:cubicBezTo>
                <a:cubicBezTo>
                  <a:pt x="10480233" y="10970390"/>
                  <a:pt x="10480233" y="10970390"/>
                  <a:pt x="10504091" y="11063706"/>
                </a:cubicBezTo>
                <a:cubicBezTo>
                  <a:pt x="10504091" y="11063706"/>
                  <a:pt x="10504091" y="11063706"/>
                  <a:pt x="10543265" y="11039648"/>
                </a:cubicBezTo>
                <a:cubicBezTo>
                  <a:pt x="10543265" y="11039648"/>
                  <a:pt x="10543265" y="11039648"/>
                  <a:pt x="10594367" y="11062250"/>
                </a:cubicBezTo>
                <a:cubicBezTo>
                  <a:pt x="10594367" y="11062250"/>
                  <a:pt x="10597349" y="11073914"/>
                  <a:pt x="10600331" y="11085580"/>
                </a:cubicBezTo>
                <a:lnTo>
                  <a:pt x="10603313" y="11097244"/>
                </a:lnTo>
                <a:lnTo>
                  <a:pt x="10606296" y="11108908"/>
                </a:lnTo>
                <a:cubicBezTo>
                  <a:pt x="10645469" y="11084848"/>
                  <a:pt x="10645469" y="11084848"/>
                  <a:pt x="10657398" y="11131508"/>
                </a:cubicBezTo>
                <a:cubicBezTo>
                  <a:pt x="10657398" y="11131508"/>
                  <a:pt x="10657398" y="11131508"/>
                  <a:pt x="10708501" y="11154106"/>
                </a:cubicBezTo>
                <a:cubicBezTo>
                  <a:pt x="10708501" y="11154106"/>
                  <a:pt x="10708501" y="11154106"/>
                  <a:pt x="10696572" y="11107450"/>
                </a:cubicBezTo>
                <a:cubicBezTo>
                  <a:pt x="10696572" y="11107450"/>
                  <a:pt x="10696572" y="11107450"/>
                  <a:pt x="10735744" y="11083392"/>
                </a:cubicBezTo>
                <a:cubicBezTo>
                  <a:pt x="10747674" y="11130052"/>
                  <a:pt x="10720432" y="11200766"/>
                  <a:pt x="10759604" y="11176710"/>
                </a:cubicBezTo>
                <a:cubicBezTo>
                  <a:pt x="10759604" y="11176710"/>
                  <a:pt x="10759604" y="11176710"/>
                  <a:pt x="10810707" y="11199310"/>
                </a:cubicBezTo>
                <a:cubicBezTo>
                  <a:pt x="10810707" y="11199310"/>
                  <a:pt x="10810707" y="11199310"/>
                  <a:pt x="10861807" y="11221912"/>
                </a:cubicBezTo>
                <a:cubicBezTo>
                  <a:pt x="10861807" y="11221912"/>
                  <a:pt x="10861807" y="11221912"/>
                  <a:pt x="10900980" y="11197854"/>
                </a:cubicBezTo>
                <a:cubicBezTo>
                  <a:pt x="10900980" y="11197854"/>
                  <a:pt x="10900980" y="11197854"/>
                  <a:pt x="10912910" y="11244512"/>
                </a:cubicBezTo>
                <a:cubicBezTo>
                  <a:pt x="10912910" y="11244512"/>
                  <a:pt x="10912910" y="11244512"/>
                  <a:pt x="10924840" y="11291168"/>
                </a:cubicBezTo>
                <a:cubicBezTo>
                  <a:pt x="10924840" y="11291168"/>
                  <a:pt x="10924840" y="11291168"/>
                  <a:pt x="11015115" y="11289714"/>
                </a:cubicBezTo>
                <a:cubicBezTo>
                  <a:pt x="11015115" y="11289714"/>
                  <a:pt x="11015115" y="11289714"/>
                  <a:pt x="11003185" y="11243056"/>
                </a:cubicBezTo>
                <a:cubicBezTo>
                  <a:pt x="11003185" y="11243056"/>
                  <a:pt x="11003185" y="11243056"/>
                  <a:pt x="11042358" y="11219000"/>
                </a:cubicBezTo>
                <a:lnTo>
                  <a:pt x="11045526" y="11231392"/>
                </a:lnTo>
                <a:cubicBezTo>
                  <a:pt x="11050559" y="11251078"/>
                  <a:pt x="11057270" y="11277320"/>
                  <a:pt x="11066218" y="11312314"/>
                </a:cubicBezTo>
                <a:cubicBezTo>
                  <a:pt x="11066218" y="11312314"/>
                  <a:pt x="11066218" y="11312314"/>
                  <a:pt x="11117318" y="11334914"/>
                </a:cubicBezTo>
                <a:cubicBezTo>
                  <a:pt x="11117318" y="11334914"/>
                  <a:pt x="11117318" y="11334914"/>
                  <a:pt x="11105389" y="11288258"/>
                </a:cubicBezTo>
                <a:cubicBezTo>
                  <a:pt x="11105389" y="11288258"/>
                  <a:pt x="11105389" y="11288258"/>
                  <a:pt x="11144561" y="11264200"/>
                </a:cubicBezTo>
                <a:cubicBezTo>
                  <a:pt x="11144561" y="11264200"/>
                  <a:pt x="11144561" y="11264200"/>
                  <a:pt x="11156490" y="11310858"/>
                </a:cubicBezTo>
                <a:cubicBezTo>
                  <a:pt x="11156490" y="11310858"/>
                  <a:pt x="11156490" y="11310858"/>
                  <a:pt x="11219521" y="11380116"/>
                </a:cubicBezTo>
                <a:cubicBezTo>
                  <a:pt x="11219521" y="11380116"/>
                  <a:pt x="11156490" y="11310858"/>
                  <a:pt x="11270625" y="11402718"/>
                </a:cubicBezTo>
                <a:cubicBezTo>
                  <a:pt x="11270625" y="11402718"/>
                  <a:pt x="11270625" y="11402718"/>
                  <a:pt x="11275658" y="11422402"/>
                </a:cubicBezTo>
                <a:lnTo>
                  <a:pt x="11277600" y="11430000"/>
                </a:lnTo>
                <a:lnTo>
                  <a:pt x="10490210" y="11430000"/>
                </a:lnTo>
                <a:lnTo>
                  <a:pt x="10466136" y="11419354"/>
                </a:lnTo>
                <a:cubicBezTo>
                  <a:pt x="10451764" y="11412996"/>
                  <a:pt x="10432602" y="11404522"/>
                  <a:pt x="10407050" y="11393222"/>
                </a:cubicBezTo>
                <a:cubicBezTo>
                  <a:pt x="10407050" y="11393222"/>
                  <a:pt x="10407050" y="11393222"/>
                  <a:pt x="10395119" y="11346564"/>
                </a:cubicBezTo>
                <a:cubicBezTo>
                  <a:pt x="10395119" y="11346564"/>
                  <a:pt x="10395119" y="11346564"/>
                  <a:pt x="10383191" y="11299906"/>
                </a:cubicBezTo>
                <a:cubicBezTo>
                  <a:pt x="10383191" y="11299906"/>
                  <a:pt x="10383191" y="11299906"/>
                  <a:pt x="10344019" y="11323962"/>
                </a:cubicBezTo>
                <a:cubicBezTo>
                  <a:pt x="10344019" y="11323962"/>
                  <a:pt x="10344019" y="11323962"/>
                  <a:pt x="10292916" y="11301362"/>
                </a:cubicBezTo>
                <a:cubicBezTo>
                  <a:pt x="10292916" y="11301362"/>
                  <a:pt x="10292916" y="11301362"/>
                  <a:pt x="10241813" y="11278762"/>
                </a:cubicBezTo>
                <a:cubicBezTo>
                  <a:pt x="10241813" y="11278762"/>
                  <a:pt x="10241813" y="11278762"/>
                  <a:pt x="10190713" y="11256160"/>
                </a:cubicBezTo>
                <a:cubicBezTo>
                  <a:pt x="10190713" y="11256160"/>
                  <a:pt x="10190713" y="11256160"/>
                  <a:pt x="10178784" y="11209504"/>
                </a:cubicBezTo>
                <a:cubicBezTo>
                  <a:pt x="10178784" y="11209504"/>
                  <a:pt x="10178784" y="11209504"/>
                  <a:pt x="10162258" y="11219652"/>
                </a:cubicBezTo>
                <a:lnTo>
                  <a:pt x="10140197" y="11233198"/>
                </a:lnTo>
                <a:lnTo>
                  <a:pt x="10136563" y="11261056"/>
                </a:lnTo>
                <a:cubicBezTo>
                  <a:pt x="10136563" y="11261056"/>
                  <a:pt x="10136563" y="11261056"/>
                  <a:pt x="10085462" y="11238456"/>
                </a:cubicBezTo>
                <a:cubicBezTo>
                  <a:pt x="10085462" y="11238456"/>
                  <a:pt x="10085462" y="11238456"/>
                  <a:pt x="10073533" y="11191800"/>
                </a:cubicBezTo>
                <a:cubicBezTo>
                  <a:pt x="10073533" y="11191800"/>
                  <a:pt x="10073533" y="11191800"/>
                  <a:pt x="10051974" y="11182262"/>
                </a:cubicBezTo>
                <a:lnTo>
                  <a:pt x="10049705" y="11181260"/>
                </a:lnTo>
                <a:lnTo>
                  <a:pt x="10037406" y="11188358"/>
                </a:lnTo>
                <a:cubicBezTo>
                  <a:pt x="10037406" y="11188358"/>
                  <a:pt x="10037406" y="11188358"/>
                  <a:pt x="10042302" y="11185352"/>
                </a:cubicBezTo>
                <a:lnTo>
                  <a:pt x="10049274" y="11181070"/>
                </a:lnTo>
                <a:lnTo>
                  <a:pt x="10022430" y="11169196"/>
                </a:lnTo>
                <a:cubicBezTo>
                  <a:pt x="10022430" y="11169196"/>
                  <a:pt x="10022430" y="11169196"/>
                  <a:pt x="9995839" y="11139978"/>
                </a:cubicBezTo>
                <a:lnTo>
                  <a:pt x="9978495" y="11120922"/>
                </a:lnTo>
                <a:lnTo>
                  <a:pt x="9974375" y="11119100"/>
                </a:lnTo>
                <a:cubicBezTo>
                  <a:pt x="9974375" y="11119100"/>
                  <a:pt x="9974375" y="11119100"/>
                  <a:pt x="9986304" y="11165756"/>
                </a:cubicBezTo>
                <a:cubicBezTo>
                  <a:pt x="9973526" y="11160108"/>
                  <a:pt x="9968844" y="11152862"/>
                  <a:pt x="9967591" y="11145196"/>
                </a:cubicBezTo>
                <a:lnTo>
                  <a:pt x="9968408" y="11135184"/>
                </a:lnTo>
                <a:lnTo>
                  <a:pt x="9969477" y="11122106"/>
                </a:lnTo>
                <a:lnTo>
                  <a:pt x="9964666" y="11105726"/>
                </a:lnTo>
                <a:lnTo>
                  <a:pt x="9961948" y="11102742"/>
                </a:lnTo>
                <a:lnTo>
                  <a:pt x="9959918" y="11101972"/>
                </a:lnTo>
                <a:lnTo>
                  <a:pt x="9949805" y="11098132"/>
                </a:lnTo>
                <a:cubicBezTo>
                  <a:pt x="9943205" y="11096910"/>
                  <a:pt x="9934557" y="11096318"/>
                  <a:pt x="9923273" y="11096498"/>
                </a:cubicBezTo>
                <a:cubicBezTo>
                  <a:pt x="9872170" y="11073898"/>
                  <a:pt x="9860241" y="11027240"/>
                  <a:pt x="9821068" y="11051296"/>
                </a:cubicBezTo>
                <a:cubicBezTo>
                  <a:pt x="9821068" y="11051296"/>
                  <a:pt x="9821068" y="11051296"/>
                  <a:pt x="9809139" y="11004640"/>
                </a:cubicBezTo>
                <a:cubicBezTo>
                  <a:pt x="9809139" y="11004640"/>
                  <a:pt x="9809139" y="11004640"/>
                  <a:pt x="9781895" y="11075354"/>
                </a:cubicBezTo>
                <a:cubicBezTo>
                  <a:pt x="9781895" y="11075354"/>
                  <a:pt x="9781895" y="11075354"/>
                  <a:pt x="9769967" y="11028696"/>
                </a:cubicBezTo>
                <a:cubicBezTo>
                  <a:pt x="9769967" y="11028696"/>
                  <a:pt x="9769967" y="11028696"/>
                  <a:pt x="9730793" y="11052754"/>
                </a:cubicBezTo>
                <a:cubicBezTo>
                  <a:pt x="9691622" y="11076808"/>
                  <a:pt x="9706932" y="10959438"/>
                  <a:pt x="9679693" y="11030152"/>
                </a:cubicBezTo>
                <a:cubicBezTo>
                  <a:pt x="9679693" y="11030152"/>
                  <a:pt x="9679693" y="11030152"/>
                  <a:pt x="9667761" y="10983494"/>
                </a:cubicBezTo>
                <a:cubicBezTo>
                  <a:pt x="9667761" y="10983494"/>
                  <a:pt x="9667761" y="10983494"/>
                  <a:pt x="9616660" y="10960892"/>
                </a:cubicBezTo>
                <a:cubicBezTo>
                  <a:pt x="9607713" y="10925902"/>
                  <a:pt x="9598766" y="10890906"/>
                  <a:pt x="9578326" y="10885746"/>
                </a:cubicBezTo>
                <a:lnTo>
                  <a:pt x="9561939" y="10889652"/>
                </a:lnTo>
                <a:lnTo>
                  <a:pt x="9550581" y="10919132"/>
                </a:lnTo>
                <a:lnTo>
                  <a:pt x="9480036" y="10882850"/>
                </a:lnTo>
                <a:lnTo>
                  <a:pt x="9463356" y="10893090"/>
                </a:lnTo>
                <a:cubicBezTo>
                  <a:pt x="9463356" y="10893090"/>
                  <a:pt x="9463356" y="10893090"/>
                  <a:pt x="9412250" y="10870494"/>
                </a:cubicBezTo>
                <a:cubicBezTo>
                  <a:pt x="9412250" y="10870494"/>
                  <a:pt x="9412250" y="10870494"/>
                  <a:pt x="9400322" y="10823832"/>
                </a:cubicBezTo>
                <a:cubicBezTo>
                  <a:pt x="9400322" y="10823832"/>
                  <a:pt x="9400322" y="10823832"/>
                  <a:pt x="9349221" y="10801230"/>
                </a:cubicBezTo>
                <a:cubicBezTo>
                  <a:pt x="9323670" y="10789930"/>
                  <a:pt x="9307912" y="10772616"/>
                  <a:pt x="9293645" y="10761134"/>
                </a:cubicBezTo>
                <a:lnTo>
                  <a:pt x="9289036" y="10758678"/>
                </a:lnTo>
                <a:lnTo>
                  <a:pt x="9303374" y="10794280"/>
                </a:lnTo>
                <a:cubicBezTo>
                  <a:pt x="9306728" y="10807404"/>
                  <a:pt x="9300382" y="10807506"/>
                  <a:pt x="9270407" y="10777520"/>
                </a:cubicBezTo>
                <a:lnTo>
                  <a:pt x="9249536" y="10755406"/>
                </a:lnTo>
                <a:lnTo>
                  <a:pt x="9247015" y="10756030"/>
                </a:lnTo>
                <a:lnTo>
                  <a:pt x="9245859" y="10751514"/>
                </a:lnTo>
                <a:lnTo>
                  <a:pt x="9232042" y="10736868"/>
                </a:lnTo>
                <a:cubicBezTo>
                  <a:pt x="9232042" y="10736868"/>
                  <a:pt x="9232042" y="10736868"/>
                  <a:pt x="9236938" y="10733862"/>
                </a:cubicBezTo>
                <a:lnTo>
                  <a:pt x="9240749" y="10731522"/>
                </a:lnTo>
                <a:lnTo>
                  <a:pt x="9235086" y="10709374"/>
                </a:lnTo>
                <a:cubicBezTo>
                  <a:pt x="9235086" y="10709374"/>
                  <a:pt x="9235086" y="10709374"/>
                  <a:pt x="9195915" y="10733428"/>
                </a:cubicBezTo>
                <a:cubicBezTo>
                  <a:pt x="9195915" y="10733428"/>
                  <a:pt x="9195915" y="10733428"/>
                  <a:pt x="9207844" y="10780086"/>
                </a:cubicBezTo>
                <a:cubicBezTo>
                  <a:pt x="9207844" y="10780086"/>
                  <a:pt x="9207844" y="10780086"/>
                  <a:pt x="9258945" y="10802692"/>
                </a:cubicBezTo>
                <a:cubicBezTo>
                  <a:pt x="9258945" y="10802692"/>
                  <a:pt x="9258945" y="10802692"/>
                  <a:pt x="9270874" y="10849346"/>
                </a:cubicBezTo>
                <a:cubicBezTo>
                  <a:pt x="9270874" y="10849346"/>
                  <a:pt x="9270874" y="10849346"/>
                  <a:pt x="9321978" y="10871946"/>
                </a:cubicBezTo>
                <a:cubicBezTo>
                  <a:pt x="9321978" y="10871946"/>
                  <a:pt x="9321978" y="10871946"/>
                  <a:pt x="9361150" y="10847890"/>
                </a:cubicBezTo>
                <a:cubicBezTo>
                  <a:pt x="9361150" y="10847890"/>
                  <a:pt x="9361150" y="10847890"/>
                  <a:pt x="9373081" y="10894548"/>
                </a:cubicBezTo>
                <a:cubicBezTo>
                  <a:pt x="9373081" y="10894548"/>
                  <a:pt x="9373081" y="10894548"/>
                  <a:pt x="9333907" y="10918604"/>
                </a:cubicBezTo>
                <a:cubicBezTo>
                  <a:pt x="9333907" y="10918604"/>
                  <a:pt x="9333907" y="10918604"/>
                  <a:pt x="9282804" y="10896004"/>
                </a:cubicBezTo>
                <a:cubicBezTo>
                  <a:pt x="9282804" y="10896004"/>
                  <a:pt x="9361150" y="10847890"/>
                  <a:pt x="9231703" y="10873402"/>
                </a:cubicBezTo>
                <a:cubicBezTo>
                  <a:pt x="9270874" y="10849346"/>
                  <a:pt x="9270874" y="10849346"/>
                  <a:pt x="9180600" y="10850802"/>
                </a:cubicBezTo>
                <a:cubicBezTo>
                  <a:pt x="9180600" y="10850802"/>
                  <a:pt x="9180600" y="10850802"/>
                  <a:pt x="9164074" y="10860950"/>
                </a:cubicBezTo>
                <a:lnTo>
                  <a:pt x="9153296" y="10867570"/>
                </a:lnTo>
                <a:lnTo>
                  <a:pt x="9157965" y="10869636"/>
                </a:lnTo>
                <a:lnTo>
                  <a:pt x="9162505" y="10868662"/>
                </a:lnTo>
                <a:cubicBezTo>
                  <a:pt x="9173790" y="10868480"/>
                  <a:pt x="9186565" y="10874130"/>
                  <a:pt x="9192529" y="10897460"/>
                </a:cubicBezTo>
                <a:cubicBezTo>
                  <a:pt x="9192529" y="10897460"/>
                  <a:pt x="9192529" y="10897460"/>
                  <a:pt x="9194021" y="10903290"/>
                </a:cubicBezTo>
                <a:lnTo>
                  <a:pt x="9200845" y="10929982"/>
                </a:lnTo>
                <a:lnTo>
                  <a:pt x="9211042" y="10934490"/>
                </a:lnTo>
                <a:cubicBezTo>
                  <a:pt x="9218228" y="10937668"/>
                  <a:pt x="9227811" y="10941908"/>
                  <a:pt x="9240586" y="10947556"/>
                </a:cubicBezTo>
                <a:cubicBezTo>
                  <a:pt x="9240586" y="10947556"/>
                  <a:pt x="9240586" y="10947556"/>
                  <a:pt x="9279760" y="10923498"/>
                </a:cubicBezTo>
                <a:cubicBezTo>
                  <a:pt x="9279760" y="10923498"/>
                  <a:pt x="9279760" y="10923498"/>
                  <a:pt x="9291689" y="10970158"/>
                </a:cubicBezTo>
                <a:cubicBezTo>
                  <a:pt x="9291689" y="10970158"/>
                  <a:pt x="9291689" y="10970158"/>
                  <a:pt x="9342789" y="10992760"/>
                </a:cubicBezTo>
                <a:cubicBezTo>
                  <a:pt x="9342789" y="10992760"/>
                  <a:pt x="9342789" y="10992760"/>
                  <a:pt x="9354718" y="11039418"/>
                </a:cubicBezTo>
                <a:cubicBezTo>
                  <a:pt x="9354718" y="11039418"/>
                  <a:pt x="9354718" y="11039418"/>
                  <a:pt x="9359614" y="11036412"/>
                </a:cubicBezTo>
                <a:lnTo>
                  <a:pt x="9363428" y="11034068"/>
                </a:lnTo>
                <a:lnTo>
                  <a:pt x="9357764" y="11011920"/>
                </a:lnTo>
                <a:cubicBezTo>
                  <a:pt x="9357764" y="11011920"/>
                  <a:pt x="9396938" y="10987864"/>
                  <a:pt x="9408869" y="11034520"/>
                </a:cubicBezTo>
                <a:cubicBezTo>
                  <a:pt x="9408869" y="11034520"/>
                  <a:pt x="9408869" y="11034520"/>
                  <a:pt x="9405462" y="11043362"/>
                </a:cubicBezTo>
                <a:lnTo>
                  <a:pt x="9402812" y="11050242"/>
                </a:lnTo>
                <a:lnTo>
                  <a:pt x="9405821" y="11062018"/>
                </a:lnTo>
                <a:lnTo>
                  <a:pt x="9412088" y="11086526"/>
                </a:lnTo>
                <a:lnTo>
                  <a:pt x="9414676" y="11084938"/>
                </a:lnTo>
                <a:lnTo>
                  <a:pt x="9420798" y="11081176"/>
                </a:lnTo>
                <a:cubicBezTo>
                  <a:pt x="9420798" y="11081176"/>
                  <a:pt x="9420798" y="11081176"/>
                  <a:pt x="9427184" y="11084002"/>
                </a:cubicBezTo>
                <a:lnTo>
                  <a:pt x="9427244" y="11084030"/>
                </a:lnTo>
                <a:lnTo>
                  <a:pt x="9429243" y="11078842"/>
                </a:lnTo>
                <a:lnTo>
                  <a:pt x="9430682" y="11075108"/>
                </a:lnTo>
                <a:lnTo>
                  <a:pt x="9444993" y="11037962"/>
                </a:lnTo>
                <a:cubicBezTo>
                  <a:pt x="9444993" y="11037962"/>
                  <a:pt x="9444993" y="11037962"/>
                  <a:pt x="9466553" y="11047498"/>
                </a:cubicBezTo>
                <a:lnTo>
                  <a:pt x="9489648" y="11057710"/>
                </a:lnTo>
                <a:lnTo>
                  <a:pt x="9499143" y="11033064"/>
                </a:lnTo>
                <a:cubicBezTo>
                  <a:pt x="9499143" y="11033064"/>
                  <a:pt x="9499143" y="11033064"/>
                  <a:pt x="9511072" y="11079720"/>
                </a:cubicBezTo>
                <a:cubicBezTo>
                  <a:pt x="9511072" y="11079720"/>
                  <a:pt x="9511072" y="11079720"/>
                  <a:pt x="9507665" y="11088562"/>
                </a:cubicBezTo>
                <a:lnTo>
                  <a:pt x="9505015" y="11095446"/>
                </a:lnTo>
                <a:lnTo>
                  <a:pt x="9508024" y="11107220"/>
                </a:lnTo>
                <a:cubicBezTo>
                  <a:pt x="9508024" y="11107220"/>
                  <a:pt x="9508024" y="11107220"/>
                  <a:pt x="9559127" y="11129822"/>
                </a:cubicBezTo>
                <a:cubicBezTo>
                  <a:pt x="9559127" y="11129822"/>
                  <a:pt x="9559127" y="11129822"/>
                  <a:pt x="9567006" y="11138478"/>
                </a:cubicBezTo>
                <a:lnTo>
                  <a:pt x="9578223" y="11150806"/>
                </a:lnTo>
                <a:lnTo>
                  <a:pt x="9580491" y="11151806"/>
                </a:lnTo>
                <a:cubicBezTo>
                  <a:pt x="9586877" y="11154632"/>
                  <a:pt x="9599654" y="11160282"/>
                  <a:pt x="9625207" y="11171580"/>
                </a:cubicBezTo>
                <a:lnTo>
                  <a:pt x="9626697" y="11177412"/>
                </a:lnTo>
                <a:lnTo>
                  <a:pt x="9628188" y="11183244"/>
                </a:lnTo>
                <a:lnTo>
                  <a:pt x="9630869" y="11193730"/>
                </a:lnTo>
                <a:lnTo>
                  <a:pt x="9638684" y="11188928"/>
                </a:lnTo>
                <a:cubicBezTo>
                  <a:pt x="9644194" y="11185548"/>
                  <a:pt x="9651538" y="11181036"/>
                  <a:pt x="9661331" y="11175022"/>
                </a:cubicBezTo>
                <a:cubicBezTo>
                  <a:pt x="9661331" y="11175022"/>
                  <a:pt x="9661331" y="11175022"/>
                  <a:pt x="9669211" y="11183678"/>
                </a:cubicBezTo>
                <a:lnTo>
                  <a:pt x="9677888" y="11193212"/>
                </a:lnTo>
                <a:lnTo>
                  <a:pt x="9681206" y="11191174"/>
                </a:lnTo>
                <a:cubicBezTo>
                  <a:pt x="9686099" y="11188168"/>
                  <a:pt x="9695894" y="11182156"/>
                  <a:pt x="9715481" y="11170124"/>
                </a:cubicBezTo>
                <a:lnTo>
                  <a:pt x="9727410" y="11216782"/>
                </a:lnTo>
                <a:cubicBezTo>
                  <a:pt x="9737202" y="11210770"/>
                  <a:pt x="9741142" y="11215098"/>
                  <a:pt x="9742581" y="11223494"/>
                </a:cubicBezTo>
                <a:lnTo>
                  <a:pt x="9742631" y="11233060"/>
                </a:lnTo>
                <a:lnTo>
                  <a:pt x="9763535" y="11220222"/>
                </a:lnTo>
                <a:cubicBezTo>
                  <a:pt x="9763535" y="11220222"/>
                  <a:pt x="9763535" y="11220222"/>
                  <a:pt x="9765027" y="11226056"/>
                </a:cubicBezTo>
                <a:lnTo>
                  <a:pt x="9770927" y="11249126"/>
                </a:lnTo>
                <a:lnTo>
                  <a:pt x="9778510" y="11239384"/>
                </a:lnTo>
                <a:cubicBezTo>
                  <a:pt x="9778510" y="11239384"/>
                  <a:pt x="9778510" y="11239384"/>
                  <a:pt x="9829613" y="11261986"/>
                </a:cubicBezTo>
                <a:cubicBezTo>
                  <a:pt x="9829613" y="11261986"/>
                  <a:pt x="9829613" y="11261986"/>
                  <a:pt x="9817683" y="11215328"/>
                </a:cubicBezTo>
                <a:cubicBezTo>
                  <a:pt x="9817683" y="11215328"/>
                  <a:pt x="9817683" y="11215328"/>
                  <a:pt x="9868786" y="11237926"/>
                </a:cubicBezTo>
                <a:cubicBezTo>
                  <a:pt x="9868786" y="11237926"/>
                  <a:pt x="9868786" y="11237926"/>
                  <a:pt x="9857293" y="11267760"/>
                </a:cubicBezTo>
                <a:lnTo>
                  <a:pt x="9842275" y="11306742"/>
                </a:lnTo>
                <a:lnTo>
                  <a:pt x="9853157" y="11318700"/>
                </a:lnTo>
                <a:lnTo>
                  <a:pt x="9874637" y="11342304"/>
                </a:lnTo>
                <a:lnTo>
                  <a:pt x="9892645" y="11331244"/>
                </a:lnTo>
                <a:cubicBezTo>
                  <a:pt x="9892645" y="11331244"/>
                  <a:pt x="9904574" y="11377902"/>
                  <a:pt x="9955676" y="11400502"/>
                </a:cubicBezTo>
                <a:cubicBezTo>
                  <a:pt x="9955676" y="11400502"/>
                  <a:pt x="9955676" y="11400502"/>
                  <a:pt x="9994849" y="11376444"/>
                </a:cubicBezTo>
                <a:cubicBezTo>
                  <a:pt x="9994849" y="11376444"/>
                  <a:pt x="9994849" y="11376444"/>
                  <a:pt x="10006779" y="11423104"/>
                </a:cubicBezTo>
                <a:cubicBezTo>
                  <a:pt x="10006779" y="11423104"/>
                  <a:pt x="10006779" y="11423104"/>
                  <a:pt x="10045951" y="11399046"/>
                </a:cubicBezTo>
                <a:cubicBezTo>
                  <a:pt x="10045951" y="11399046"/>
                  <a:pt x="10045951" y="11399046"/>
                  <a:pt x="10022092" y="11305730"/>
                </a:cubicBezTo>
                <a:cubicBezTo>
                  <a:pt x="10022092" y="11305730"/>
                  <a:pt x="10022092" y="11305730"/>
                  <a:pt x="9982920" y="11329788"/>
                </a:cubicBezTo>
                <a:cubicBezTo>
                  <a:pt x="9982920" y="11329788"/>
                  <a:pt x="9982920" y="11329788"/>
                  <a:pt x="9970992" y="11283130"/>
                </a:cubicBezTo>
                <a:cubicBezTo>
                  <a:pt x="9970992" y="11283130"/>
                  <a:pt x="9970992" y="11283130"/>
                  <a:pt x="9972214" y="11282382"/>
                </a:cubicBezTo>
                <a:lnTo>
                  <a:pt x="9975886" y="11280122"/>
                </a:lnTo>
                <a:lnTo>
                  <a:pt x="9980783" y="11277116"/>
                </a:lnTo>
                <a:lnTo>
                  <a:pt x="9987518" y="11272980"/>
                </a:lnTo>
                <a:lnTo>
                  <a:pt x="10004043" y="11262832"/>
                </a:lnTo>
                <a:lnTo>
                  <a:pt x="10010163" y="11259074"/>
                </a:lnTo>
                <a:lnTo>
                  <a:pt x="10049336" y="11235016"/>
                </a:lnTo>
                <a:cubicBezTo>
                  <a:pt x="10049336" y="11235016"/>
                  <a:pt x="10049336" y="11235016"/>
                  <a:pt x="10061266" y="11281674"/>
                </a:cubicBezTo>
                <a:cubicBezTo>
                  <a:pt x="10061266" y="11281674"/>
                  <a:pt x="10061266" y="11281674"/>
                  <a:pt x="10124297" y="11350932"/>
                </a:cubicBezTo>
                <a:cubicBezTo>
                  <a:pt x="10124297" y="11350932"/>
                  <a:pt x="10124297" y="11350932"/>
                  <a:pt x="10163468" y="11326876"/>
                </a:cubicBezTo>
                <a:cubicBezTo>
                  <a:pt x="10163468" y="11326876"/>
                  <a:pt x="10163468" y="11326876"/>
                  <a:pt x="10214571" y="11349478"/>
                </a:cubicBezTo>
                <a:cubicBezTo>
                  <a:pt x="10214571" y="11349478"/>
                  <a:pt x="10214571" y="11349478"/>
                  <a:pt x="10265673" y="11372076"/>
                </a:cubicBezTo>
                <a:cubicBezTo>
                  <a:pt x="10265673" y="11372076"/>
                  <a:pt x="10265673" y="11372076"/>
                  <a:pt x="10313823" y="11410830"/>
                </a:cubicBezTo>
                <a:lnTo>
                  <a:pt x="10337641" y="11430000"/>
                </a:lnTo>
                <a:lnTo>
                  <a:pt x="9741673" y="11430000"/>
                </a:lnTo>
                <a:lnTo>
                  <a:pt x="9724594" y="11422446"/>
                </a:lnTo>
                <a:lnTo>
                  <a:pt x="9726524" y="11430000"/>
                </a:lnTo>
                <a:lnTo>
                  <a:pt x="9678869" y="11430000"/>
                </a:lnTo>
                <a:lnTo>
                  <a:pt x="9667541" y="11420884"/>
                </a:lnTo>
                <a:cubicBezTo>
                  <a:pt x="9653273" y="11409400"/>
                  <a:pt x="9624740" y="11386436"/>
                  <a:pt x="9567672" y="11340506"/>
                </a:cubicBezTo>
                <a:cubicBezTo>
                  <a:pt x="9567672" y="11340506"/>
                  <a:pt x="9567672" y="11340506"/>
                  <a:pt x="9528499" y="11364564"/>
                </a:cubicBezTo>
                <a:cubicBezTo>
                  <a:pt x="9528499" y="11364564"/>
                  <a:pt x="9528499" y="11364564"/>
                  <a:pt x="9477399" y="11341962"/>
                </a:cubicBezTo>
                <a:cubicBezTo>
                  <a:pt x="9477399" y="11341962"/>
                  <a:pt x="9477399" y="11341962"/>
                  <a:pt x="9465469" y="11295308"/>
                </a:cubicBezTo>
                <a:cubicBezTo>
                  <a:pt x="9465469" y="11295308"/>
                  <a:pt x="9465469" y="11295308"/>
                  <a:pt x="9414364" y="11272704"/>
                </a:cubicBezTo>
                <a:cubicBezTo>
                  <a:pt x="9414364" y="11272704"/>
                  <a:pt x="9414364" y="11272704"/>
                  <a:pt x="9363265" y="11250104"/>
                </a:cubicBezTo>
                <a:cubicBezTo>
                  <a:pt x="9363265" y="11250104"/>
                  <a:pt x="9363265" y="11250104"/>
                  <a:pt x="9300233" y="11180846"/>
                </a:cubicBezTo>
                <a:cubicBezTo>
                  <a:pt x="9300233" y="11180846"/>
                  <a:pt x="9300233" y="11180846"/>
                  <a:pt x="9261061" y="11204902"/>
                </a:cubicBezTo>
                <a:cubicBezTo>
                  <a:pt x="9261061" y="11204902"/>
                  <a:pt x="9261061" y="11204902"/>
                  <a:pt x="9212911" y="11166150"/>
                </a:cubicBezTo>
                <a:lnTo>
                  <a:pt x="9181506" y="11140874"/>
                </a:lnTo>
                <a:lnTo>
                  <a:pt x="9161902" y="11132204"/>
                </a:lnTo>
                <a:cubicBezTo>
                  <a:pt x="9161902" y="11132204"/>
                  <a:pt x="9161902" y="11132204"/>
                  <a:pt x="9160412" y="11126374"/>
                </a:cubicBezTo>
                <a:lnTo>
                  <a:pt x="9159614" y="11123254"/>
                </a:lnTo>
                <a:lnTo>
                  <a:pt x="9146926" y="11113044"/>
                </a:lnTo>
                <a:lnTo>
                  <a:pt x="9146366" y="11113194"/>
                </a:lnTo>
                <a:lnTo>
                  <a:pt x="9143513" y="11135064"/>
                </a:lnTo>
                <a:cubicBezTo>
                  <a:pt x="9141359" y="11151570"/>
                  <a:pt x="9138487" y="11173576"/>
                  <a:pt x="9134662" y="11202920"/>
                </a:cubicBezTo>
                <a:cubicBezTo>
                  <a:pt x="9134662" y="11202920"/>
                  <a:pt x="9134662" y="11202920"/>
                  <a:pt x="9173831" y="11178862"/>
                </a:cubicBezTo>
                <a:cubicBezTo>
                  <a:pt x="9173831" y="11178862"/>
                  <a:pt x="9185762" y="11225518"/>
                  <a:pt x="9146590" y="11249576"/>
                </a:cubicBezTo>
                <a:cubicBezTo>
                  <a:pt x="9146590" y="11249576"/>
                  <a:pt x="9146590" y="11249576"/>
                  <a:pt x="9185762" y="11225518"/>
                </a:cubicBezTo>
                <a:cubicBezTo>
                  <a:pt x="9197691" y="11272178"/>
                  <a:pt x="9170448" y="11342892"/>
                  <a:pt x="9197691" y="11272178"/>
                </a:cubicBezTo>
                <a:cubicBezTo>
                  <a:pt x="9197691" y="11272178"/>
                  <a:pt x="9197691" y="11272178"/>
                  <a:pt x="9260723" y="11341436"/>
                </a:cubicBezTo>
                <a:cubicBezTo>
                  <a:pt x="9260723" y="11341436"/>
                  <a:pt x="9260723" y="11341436"/>
                  <a:pt x="9323755" y="11410696"/>
                </a:cubicBezTo>
                <a:cubicBezTo>
                  <a:pt x="9323755" y="11410696"/>
                  <a:pt x="9323755" y="11410696"/>
                  <a:pt x="9345313" y="11420230"/>
                </a:cubicBezTo>
                <a:lnTo>
                  <a:pt x="9367408" y="11430000"/>
                </a:lnTo>
                <a:lnTo>
                  <a:pt x="962180" y="11430000"/>
                </a:lnTo>
                <a:lnTo>
                  <a:pt x="956788" y="11417542"/>
                </a:lnTo>
                <a:cubicBezTo>
                  <a:pt x="941213" y="11381556"/>
                  <a:pt x="920448" y="11333578"/>
                  <a:pt x="892762" y="11269606"/>
                </a:cubicBezTo>
                <a:cubicBezTo>
                  <a:pt x="853588" y="11293664"/>
                  <a:pt x="868902" y="11176288"/>
                  <a:pt x="829728" y="11200346"/>
                </a:cubicBezTo>
                <a:cubicBezTo>
                  <a:pt x="829728" y="11200346"/>
                  <a:pt x="829728" y="11200346"/>
                  <a:pt x="813202" y="11210496"/>
                </a:cubicBezTo>
                <a:lnTo>
                  <a:pt x="798393" y="11219594"/>
                </a:lnTo>
                <a:lnTo>
                  <a:pt x="778629" y="11177744"/>
                </a:lnTo>
                <a:cubicBezTo>
                  <a:pt x="778629" y="11177744"/>
                  <a:pt x="778629" y="11177744"/>
                  <a:pt x="766700" y="11131088"/>
                </a:cubicBezTo>
                <a:cubicBezTo>
                  <a:pt x="766700" y="11131088"/>
                  <a:pt x="766700" y="11131088"/>
                  <a:pt x="742841" y="11037772"/>
                </a:cubicBezTo>
                <a:cubicBezTo>
                  <a:pt x="742841" y="11037772"/>
                  <a:pt x="742841" y="11037772"/>
                  <a:pt x="730912" y="10991114"/>
                </a:cubicBezTo>
                <a:cubicBezTo>
                  <a:pt x="730912" y="10991114"/>
                  <a:pt x="730912" y="10991114"/>
                  <a:pt x="718982" y="10944458"/>
                </a:cubicBezTo>
                <a:cubicBezTo>
                  <a:pt x="667878" y="10921856"/>
                  <a:pt x="667878" y="10921856"/>
                  <a:pt x="655950" y="10875200"/>
                </a:cubicBezTo>
                <a:cubicBezTo>
                  <a:pt x="644021" y="10828540"/>
                  <a:pt x="644021" y="10828540"/>
                  <a:pt x="632092" y="10781884"/>
                </a:cubicBezTo>
                <a:cubicBezTo>
                  <a:pt x="632092" y="10781884"/>
                  <a:pt x="632092" y="10781884"/>
                  <a:pt x="592919" y="10805942"/>
                </a:cubicBezTo>
                <a:cubicBezTo>
                  <a:pt x="592919" y="10805942"/>
                  <a:pt x="592919" y="10805942"/>
                  <a:pt x="616778" y="10899256"/>
                </a:cubicBezTo>
                <a:cubicBezTo>
                  <a:pt x="616778" y="10899256"/>
                  <a:pt x="616778" y="10899256"/>
                  <a:pt x="679808" y="10968512"/>
                </a:cubicBezTo>
                <a:cubicBezTo>
                  <a:pt x="679808" y="10968512"/>
                  <a:pt x="679808" y="10968512"/>
                  <a:pt x="652565" y="11039228"/>
                </a:cubicBezTo>
                <a:cubicBezTo>
                  <a:pt x="652565" y="11039228"/>
                  <a:pt x="652565" y="11039228"/>
                  <a:pt x="664495" y="11085888"/>
                </a:cubicBezTo>
                <a:cubicBezTo>
                  <a:pt x="664495" y="11085888"/>
                  <a:pt x="664495" y="11085888"/>
                  <a:pt x="676424" y="11132544"/>
                </a:cubicBezTo>
                <a:cubicBezTo>
                  <a:pt x="676424" y="11132544"/>
                  <a:pt x="688354" y="11179202"/>
                  <a:pt x="688354" y="11179202"/>
                </a:cubicBezTo>
                <a:cubicBezTo>
                  <a:pt x="688354" y="11179202"/>
                  <a:pt x="688354" y="11179202"/>
                  <a:pt x="637253" y="11156598"/>
                </a:cubicBezTo>
                <a:cubicBezTo>
                  <a:pt x="637253" y="11156598"/>
                  <a:pt x="637253" y="11156598"/>
                  <a:pt x="574218" y="11087342"/>
                </a:cubicBezTo>
                <a:cubicBezTo>
                  <a:pt x="574218" y="11087342"/>
                  <a:pt x="574218" y="11087342"/>
                  <a:pt x="562290" y="11040684"/>
                </a:cubicBezTo>
                <a:cubicBezTo>
                  <a:pt x="562290" y="11040684"/>
                  <a:pt x="562290" y="11040684"/>
                  <a:pt x="550360" y="10994026"/>
                </a:cubicBezTo>
                <a:cubicBezTo>
                  <a:pt x="550360" y="10994026"/>
                  <a:pt x="550360" y="10994026"/>
                  <a:pt x="526502" y="10900712"/>
                </a:cubicBezTo>
                <a:cubicBezTo>
                  <a:pt x="526502" y="10900712"/>
                  <a:pt x="526502" y="10900712"/>
                  <a:pt x="475400" y="10878110"/>
                </a:cubicBezTo>
                <a:cubicBezTo>
                  <a:pt x="475400" y="10878110"/>
                  <a:pt x="463471" y="10831454"/>
                  <a:pt x="451541" y="10784798"/>
                </a:cubicBezTo>
                <a:cubicBezTo>
                  <a:pt x="451541" y="10784798"/>
                  <a:pt x="451541" y="10784798"/>
                  <a:pt x="490713" y="10760742"/>
                </a:cubicBezTo>
                <a:cubicBezTo>
                  <a:pt x="490713" y="10760742"/>
                  <a:pt x="490713" y="10760742"/>
                  <a:pt x="439612" y="10738136"/>
                </a:cubicBezTo>
                <a:cubicBezTo>
                  <a:pt x="439612" y="10738136"/>
                  <a:pt x="439612" y="10738136"/>
                  <a:pt x="415753" y="10644822"/>
                </a:cubicBezTo>
                <a:cubicBezTo>
                  <a:pt x="415753" y="10644822"/>
                  <a:pt x="415753" y="10644822"/>
                  <a:pt x="437312" y="10654358"/>
                </a:cubicBezTo>
                <a:lnTo>
                  <a:pt x="451694" y="10660718"/>
                </a:lnTo>
                <a:lnTo>
                  <a:pt x="450329" y="10677574"/>
                </a:lnTo>
                <a:cubicBezTo>
                  <a:pt x="451532" y="10707200"/>
                  <a:pt x="466853" y="10667424"/>
                  <a:pt x="466853" y="10667424"/>
                </a:cubicBezTo>
                <a:lnTo>
                  <a:pt x="451694" y="10660718"/>
                </a:lnTo>
                <a:lnTo>
                  <a:pt x="454926" y="10620766"/>
                </a:lnTo>
                <a:cubicBezTo>
                  <a:pt x="454926" y="10620766"/>
                  <a:pt x="454926" y="10620766"/>
                  <a:pt x="442996" y="10574108"/>
                </a:cubicBezTo>
                <a:cubicBezTo>
                  <a:pt x="442996" y="10574108"/>
                  <a:pt x="442996" y="10574108"/>
                  <a:pt x="431067" y="10527452"/>
                </a:cubicBezTo>
                <a:cubicBezTo>
                  <a:pt x="431067" y="10527452"/>
                  <a:pt x="431067" y="10527452"/>
                  <a:pt x="379965" y="10504848"/>
                </a:cubicBezTo>
                <a:lnTo>
                  <a:pt x="376796" y="10492458"/>
                </a:lnTo>
                <a:lnTo>
                  <a:pt x="368036" y="10458192"/>
                </a:lnTo>
                <a:cubicBezTo>
                  <a:pt x="368036" y="10458192"/>
                  <a:pt x="368036" y="10458192"/>
                  <a:pt x="407208" y="10434136"/>
                </a:cubicBezTo>
                <a:cubicBezTo>
                  <a:pt x="407208" y="10434136"/>
                  <a:pt x="407208" y="10434136"/>
                  <a:pt x="395278" y="10387478"/>
                </a:cubicBezTo>
                <a:cubicBezTo>
                  <a:pt x="395278" y="10387478"/>
                  <a:pt x="395278" y="10387478"/>
                  <a:pt x="383348" y="10340820"/>
                </a:cubicBezTo>
                <a:cubicBezTo>
                  <a:pt x="383348" y="10340820"/>
                  <a:pt x="344177" y="10364878"/>
                  <a:pt x="332247" y="10318220"/>
                </a:cubicBezTo>
                <a:cubicBezTo>
                  <a:pt x="332247" y="10318220"/>
                  <a:pt x="332247" y="10318220"/>
                  <a:pt x="371419" y="10294162"/>
                </a:cubicBezTo>
                <a:cubicBezTo>
                  <a:pt x="371419" y="10294162"/>
                  <a:pt x="371419" y="10294162"/>
                  <a:pt x="308390" y="10224904"/>
                </a:cubicBezTo>
                <a:cubicBezTo>
                  <a:pt x="308390" y="10224904"/>
                  <a:pt x="308390" y="10224904"/>
                  <a:pt x="257287" y="10202302"/>
                </a:cubicBezTo>
                <a:cubicBezTo>
                  <a:pt x="296459" y="10178246"/>
                  <a:pt x="257287" y="10202302"/>
                  <a:pt x="296459" y="10178246"/>
                </a:cubicBezTo>
                <a:cubicBezTo>
                  <a:pt x="296459" y="10178246"/>
                  <a:pt x="296459" y="10178246"/>
                  <a:pt x="233429" y="10108988"/>
                </a:cubicBezTo>
                <a:cubicBezTo>
                  <a:pt x="233429" y="10108988"/>
                  <a:pt x="233429" y="10108988"/>
                  <a:pt x="272601" y="10084930"/>
                </a:cubicBezTo>
                <a:cubicBezTo>
                  <a:pt x="272601" y="10084930"/>
                  <a:pt x="272601" y="10084930"/>
                  <a:pt x="271109" y="10079098"/>
                </a:cubicBezTo>
                <a:lnTo>
                  <a:pt x="262162" y="10044106"/>
                </a:lnTo>
                <a:cubicBezTo>
                  <a:pt x="260672" y="10038274"/>
                  <a:pt x="260672" y="10038274"/>
                  <a:pt x="260672" y="10038274"/>
                </a:cubicBezTo>
                <a:cubicBezTo>
                  <a:pt x="260672" y="10038274"/>
                  <a:pt x="260672" y="10038274"/>
                  <a:pt x="248742" y="9991614"/>
                </a:cubicBezTo>
                <a:cubicBezTo>
                  <a:pt x="248742" y="9991614"/>
                  <a:pt x="248742" y="9991614"/>
                  <a:pt x="236813" y="9944956"/>
                </a:cubicBezTo>
                <a:cubicBezTo>
                  <a:pt x="236813" y="9944956"/>
                  <a:pt x="236813" y="9944956"/>
                  <a:pt x="197639" y="9969014"/>
                </a:cubicBezTo>
                <a:cubicBezTo>
                  <a:pt x="185710" y="9922356"/>
                  <a:pt x="185710" y="9922356"/>
                  <a:pt x="185710" y="9922356"/>
                </a:cubicBezTo>
                <a:cubicBezTo>
                  <a:pt x="185710" y="9922356"/>
                  <a:pt x="185710" y="9922356"/>
                  <a:pt x="173782" y="9875698"/>
                </a:cubicBezTo>
                <a:cubicBezTo>
                  <a:pt x="173782" y="9875698"/>
                  <a:pt x="173782" y="9875698"/>
                  <a:pt x="189096" y="9758328"/>
                </a:cubicBezTo>
                <a:lnTo>
                  <a:pt x="177165" y="9711668"/>
                </a:lnTo>
                <a:cubicBezTo>
                  <a:pt x="177165" y="9711668"/>
                  <a:pt x="177165" y="9711668"/>
                  <a:pt x="165236" y="9665012"/>
                </a:cubicBezTo>
                <a:cubicBezTo>
                  <a:pt x="189096" y="9758328"/>
                  <a:pt x="102205" y="9595752"/>
                  <a:pt x="189096" y="9758328"/>
                </a:cubicBezTo>
                <a:cubicBezTo>
                  <a:pt x="189096" y="9758328"/>
                  <a:pt x="189096" y="9758328"/>
                  <a:pt x="137993" y="9735726"/>
                </a:cubicBezTo>
                <a:cubicBezTo>
                  <a:pt x="137993" y="9735726"/>
                  <a:pt x="137993" y="9735726"/>
                  <a:pt x="126064" y="9689068"/>
                </a:cubicBezTo>
                <a:cubicBezTo>
                  <a:pt x="126064" y="9689068"/>
                  <a:pt x="126064" y="9689068"/>
                  <a:pt x="98821" y="9759786"/>
                </a:cubicBezTo>
                <a:cubicBezTo>
                  <a:pt x="98821" y="9759786"/>
                  <a:pt x="98821" y="9759786"/>
                  <a:pt x="74961" y="9666468"/>
                </a:cubicBezTo>
                <a:cubicBezTo>
                  <a:pt x="74961" y="9666468"/>
                  <a:pt x="74961" y="9666468"/>
                  <a:pt x="63032" y="9619810"/>
                </a:cubicBezTo>
                <a:cubicBezTo>
                  <a:pt x="63032" y="9619810"/>
                  <a:pt x="63032" y="9619810"/>
                  <a:pt x="51102" y="9573150"/>
                </a:cubicBezTo>
                <a:cubicBezTo>
                  <a:pt x="51102" y="9573150"/>
                  <a:pt x="51102" y="9573150"/>
                  <a:pt x="39173" y="9526492"/>
                </a:cubicBezTo>
                <a:cubicBezTo>
                  <a:pt x="39173" y="9526492"/>
                  <a:pt x="39173" y="9526492"/>
                  <a:pt x="0" y="9550550"/>
                </a:cubicBezTo>
                <a:cubicBezTo>
                  <a:pt x="0" y="9550550"/>
                  <a:pt x="0" y="9550550"/>
                  <a:pt x="15314" y="9433178"/>
                </a:cubicBezTo>
                <a:cubicBezTo>
                  <a:pt x="15314" y="9433178"/>
                  <a:pt x="15314" y="9433178"/>
                  <a:pt x="27245" y="9479836"/>
                </a:cubicBezTo>
                <a:cubicBezTo>
                  <a:pt x="27245" y="9479836"/>
                  <a:pt x="27245" y="9479836"/>
                  <a:pt x="102205" y="9595752"/>
                </a:cubicBezTo>
                <a:cubicBezTo>
                  <a:pt x="102205" y="9595752"/>
                  <a:pt x="102205" y="9595752"/>
                  <a:pt x="78345" y="9502434"/>
                </a:cubicBezTo>
                <a:cubicBezTo>
                  <a:pt x="78345" y="9502434"/>
                  <a:pt x="78345" y="9502434"/>
                  <a:pt x="129448" y="9525038"/>
                </a:cubicBezTo>
                <a:cubicBezTo>
                  <a:pt x="129448" y="9525038"/>
                  <a:pt x="129448" y="9525038"/>
                  <a:pt x="141377" y="9571694"/>
                </a:cubicBezTo>
                <a:cubicBezTo>
                  <a:pt x="141377" y="9571694"/>
                  <a:pt x="141377" y="9571694"/>
                  <a:pt x="192478" y="9594296"/>
                </a:cubicBezTo>
                <a:cubicBezTo>
                  <a:pt x="192478" y="9594296"/>
                  <a:pt x="192478" y="9594296"/>
                  <a:pt x="231653" y="9570242"/>
                </a:cubicBezTo>
                <a:cubicBezTo>
                  <a:pt x="231653" y="9570242"/>
                  <a:pt x="231653" y="9570242"/>
                  <a:pt x="204409" y="9640954"/>
                </a:cubicBezTo>
                <a:cubicBezTo>
                  <a:pt x="204409" y="9640954"/>
                  <a:pt x="204409" y="9640954"/>
                  <a:pt x="231000" y="9670172"/>
                </a:cubicBezTo>
                <a:lnTo>
                  <a:pt x="240850" y="9680994"/>
                </a:lnTo>
                <a:cubicBezTo>
                  <a:pt x="246041" y="9692990"/>
                  <a:pt x="257648" y="9716226"/>
                  <a:pt x="279370" y="9756870"/>
                </a:cubicBezTo>
                <a:cubicBezTo>
                  <a:pt x="279370" y="9756870"/>
                  <a:pt x="279370" y="9756870"/>
                  <a:pt x="318542" y="9732812"/>
                </a:cubicBezTo>
                <a:cubicBezTo>
                  <a:pt x="318542" y="9732812"/>
                  <a:pt x="318542" y="9732812"/>
                  <a:pt x="357714" y="9708758"/>
                </a:cubicBezTo>
                <a:cubicBezTo>
                  <a:pt x="357714" y="9708758"/>
                  <a:pt x="357714" y="9708758"/>
                  <a:pt x="345785" y="9662098"/>
                </a:cubicBezTo>
                <a:cubicBezTo>
                  <a:pt x="345785" y="9662098"/>
                  <a:pt x="345785" y="9662098"/>
                  <a:pt x="384959" y="9638044"/>
                </a:cubicBezTo>
                <a:cubicBezTo>
                  <a:pt x="384959" y="9638044"/>
                  <a:pt x="384959" y="9638044"/>
                  <a:pt x="412201" y="9567330"/>
                </a:cubicBezTo>
                <a:cubicBezTo>
                  <a:pt x="400270" y="9520672"/>
                  <a:pt x="400270" y="9520672"/>
                  <a:pt x="400270" y="9520672"/>
                </a:cubicBezTo>
                <a:cubicBezTo>
                  <a:pt x="400270" y="9520672"/>
                  <a:pt x="400270" y="9520672"/>
                  <a:pt x="427515" y="9449954"/>
                </a:cubicBezTo>
                <a:cubicBezTo>
                  <a:pt x="427515" y="9449954"/>
                  <a:pt x="427515" y="9449954"/>
                  <a:pt x="376411" y="9427356"/>
                </a:cubicBezTo>
                <a:cubicBezTo>
                  <a:pt x="376411" y="9427356"/>
                  <a:pt x="376411" y="9427356"/>
                  <a:pt x="415584" y="9403298"/>
                </a:cubicBezTo>
                <a:cubicBezTo>
                  <a:pt x="415584" y="9403298"/>
                  <a:pt x="415584" y="9403298"/>
                  <a:pt x="403655" y="9356642"/>
                </a:cubicBezTo>
                <a:cubicBezTo>
                  <a:pt x="403655" y="9356642"/>
                  <a:pt x="391727" y="9309980"/>
                  <a:pt x="364483" y="9380696"/>
                </a:cubicBezTo>
                <a:cubicBezTo>
                  <a:pt x="364483" y="9380696"/>
                  <a:pt x="364483" y="9380696"/>
                  <a:pt x="379798" y="9263324"/>
                </a:cubicBezTo>
                <a:cubicBezTo>
                  <a:pt x="340625" y="9287382"/>
                  <a:pt x="407041" y="9192610"/>
                  <a:pt x="316765" y="9194066"/>
                </a:cubicBezTo>
                <a:cubicBezTo>
                  <a:pt x="316765" y="9194066"/>
                  <a:pt x="316765" y="9194066"/>
                  <a:pt x="265665" y="9171462"/>
                </a:cubicBezTo>
                <a:cubicBezTo>
                  <a:pt x="265665" y="9171462"/>
                  <a:pt x="265665" y="9171462"/>
                  <a:pt x="241805" y="9078148"/>
                </a:cubicBezTo>
                <a:cubicBezTo>
                  <a:pt x="241805" y="9078148"/>
                  <a:pt x="241805" y="9078148"/>
                  <a:pt x="292906" y="9100752"/>
                </a:cubicBezTo>
                <a:cubicBezTo>
                  <a:pt x="292906" y="9100752"/>
                  <a:pt x="304835" y="9147408"/>
                  <a:pt x="304835" y="9147408"/>
                </a:cubicBezTo>
                <a:cubicBezTo>
                  <a:pt x="304835" y="9147408"/>
                  <a:pt x="304835" y="9147408"/>
                  <a:pt x="344010" y="9123350"/>
                </a:cubicBezTo>
                <a:cubicBezTo>
                  <a:pt x="344010" y="9123350"/>
                  <a:pt x="344010" y="9123350"/>
                  <a:pt x="355939" y="9170008"/>
                </a:cubicBezTo>
                <a:cubicBezTo>
                  <a:pt x="355939" y="9170008"/>
                  <a:pt x="355939" y="9170008"/>
                  <a:pt x="383182" y="9099292"/>
                </a:cubicBezTo>
                <a:cubicBezTo>
                  <a:pt x="383182" y="9099292"/>
                  <a:pt x="383182" y="9099292"/>
                  <a:pt x="395112" y="9145952"/>
                </a:cubicBezTo>
                <a:cubicBezTo>
                  <a:pt x="395112" y="9145952"/>
                  <a:pt x="395112" y="9145952"/>
                  <a:pt x="446214" y="9168552"/>
                </a:cubicBezTo>
                <a:cubicBezTo>
                  <a:pt x="446214" y="9168552"/>
                  <a:pt x="446214" y="9168552"/>
                  <a:pt x="458143" y="9215212"/>
                </a:cubicBezTo>
                <a:cubicBezTo>
                  <a:pt x="458143" y="9215212"/>
                  <a:pt x="458143" y="9215212"/>
                  <a:pt x="521174" y="9284468"/>
                </a:cubicBezTo>
                <a:cubicBezTo>
                  <a:pt x="521174" y="9284468"/>
                  <a:pt x="521174" y="9284468"/>
                  <a:pt x="509244" y="9237808"/>
                </a:cubicBezTo>
                <a:cubicBezTo>
                  <a:pt x="509244" y="9237808"/>
                  <a:pt x="497315" y="9191154"/>
                  <a:pt x="536486" y="9167096"/>
                </a:cubicBezTo>
                <a:cubicBezTo>
                  <a:pt x="536486" y="9167096"/>
                  <a:pt x="575661" y="9143042"/>
                  <a:pt x="575661" y="9143042"/>
                </a:cubicBezTo>
                <a:cubicBezTo>
                  <a:pt x="575661" y="9143042"/>
                  <a:pt x="575661" y="9143042"/>
                  <a:pt x="563731" y="9096380"/>
                </a:cubicBezTo>
                <a:cubicBezTo>
                  <a:pt x="563731" y="9096380"/>
                  <a:pt x="563731" y="9096380"/>
                  <a:pt x="562240" y="9090550"/>
                </a:cubicBezTo>
                <a:lnTo>
                  <a:pt x="557766" y="9073054"/>
                </a:lnTo>
                <a:lnTo>
                  <a:pt x="553293" y="9055556"/>
                </a:lnTo>
                <a:cubicBezTo>
                  <a:pt x="551802" y="9049724"/>
                  <a:pt x="551802" y="9049724"/>
                  <a:pt x="551802" y="9049724"/>
                </a:cubicBezTo>
                <a:cubicBezTo>
                  <a:pt x="551802" y="9049724"/>
                  <a:pt x="551802" y="9049724"/>
                  <a:pt x="524557" y="9120440"/>
                </a:cubicBezTo>
                <a:cubicBezTo>
                  <a:pt x="524557" y="9120440"/>
                  <a:pt x="524557" y="9120440"/>
                  <a:pt x="473457" y="9097838"/>
                </a:cubicBezTo>
                <a:cubicBezTo>
                  <a:pt x="473457" y="9097838"/>
                  <a:pt x="473457" y="9097838"/>
                  <a:pt x="461528" y="9051180"/>
                </a:cubicBezTo>
                <a:cubicBezTo>
                  <a:pt x="461528" y="9051180"/>
                  <a:pt x="461528" y="9051180"/>
                  <a:pt x="449599" y="9004522"/>
                </a:cubicBezTo>
                <a:cubicBezTo>
                  <a:pt x="449599" y="9004522"/>
                  <a:pt x="449599" y="9004522"/>
                  <a:pt x="512629" y="9073782"/>
                </a:cubicBezTo>
                <a:cubicBezTo>
                  <a:pt x="500699" y="9027122"/>
                  <a:pt x="551802" y="9049724"/>
                  <a:pt x="539874" y="9003066"/>
                </a:cubicBezTo>
                <a:cubicBezTo>
                  <a:pt x="539874" y="9003066"/>
                  <a:pt x="539874" y="9003066"/>
                  <a:pt x="500699" y="9027122"/>
                </a:cubicBezTo>
                <a:cubicBezTo>
                  <a:pt x="500699" y="9027122"/>
                  <a:pt x="500699" y="9027122"/>
                  <a:pt x="527943" y="8956408"/>
                </a:cubicBezTo>
                <a:cubicBezTo>
                  <a:pt x="630149" y="9001610"/>
                  <a:pt x="527943" y="8956408"/>
                  <a:pt x="630149" y="9001610"/>
                </a:cubicBezTo>
                <a:cubicBezTo>
                  <a:pt x="630149" y="9001610"/>
                  <a:pt x="657388" y="8930896"/>
                  <a:pt x="633530" y="8837580"/>
                </a:cubicBezTo>
                <a:cubicBezTo>
                  <a:pt x="633530" y="8837580"/>
                  <a:pt x="633530" y="8837580"/>
                  <a:pt x="645459" y="8884240"/>
                </a:cubicBezTo>
                <a:cubicBezTo>
                  <a:pt x="645459" y="8884240"/>
                  <a:pt x="645459" y="8884240"/>
                  <a:pt x="657388" y="8930896"/>
                </a:cubicBezTo>
                <a:cubicBezTo>
                  <a:pt x="657388" y="8930896"/>
                  <a:pt x="657388" y="8930896"/>
                  <a:pt x="669318" y="8977554"/>
                </a:cubicBezTo>
                <a:cubicBezTo>
                  <a:pt x="681248" y="9024210"/>
                  <a:pt x="681248" y="9024210"/>
                  <a:pt x="720423" y="9000154"/>
                </a:cubicBezTo>
                <a:cubicBezTo>
                  <a:pt x="720423" y="9000154"/>
                  <a:pt x="720423" y="9000154"/>
                  <a:pt x="732352" y="9046812"/>
                </a:cubicBezTo>
                <a:cubicBezTo>
                  <a:pt x="744281" y="9093466"/>
                  <a:pt x="783453" y="9069412"/>
                  <a:pt x="783453" y="9069412"/>
                </a:cubicBezTo>
                <a:cubicBezTo>
                  <a:pt x="783453" y="9069412"/>
                  <a:pt x="822624" y="9045354"/>
                  <a:pt x="834555" y="9092012"/>
                </a:cubicBezTo>
                <a:cubicBezTo>
                  <a:pt x="846484" y="9138672"/>
                  <a:pt x="885657" y="9114614"/>
                  <a:pt x="897587" y="9161270"/>
                </a:cubicBezTo>
                <a:cubicBezTo>
                  <a:pt x="948688" y="9183874"/>
                  <a:pt x="909516" y="9207930"/>
                  <a:pt x="948688" y="9183874"/>
                </a:cubicBezTo>
                <a:cubicBezTo>
                  <a:pt x="960617" y="9230534"/>
                  <a:pt x="921446" y="9254588"/>
                  <a:pt x="972546" y="9277190"/>
                </a:cubicBezTo>
                <a:cubicBezTo>
                  <a:pt x="972546" y="9277190"/>
                  <a:pt x="972546" y="9277190"/>
                  <a:pt x="948688" y="9183874"/>
                </a:cubicBezTo>
                <a:cubicBezTo>
                  <a:pt x="948688" y="9183874"/>
                  <a:pt x="948688" y="9183874"/>
                  <a:pt x="975932" y="9113158"/>
                </a:cubicBezTo>
                <a:cubicBezTo>
                  <a:pt x="975932" y="9113158"/>
                  <a:pt x="975932" y="9113158"/>
                  <a:pt x="952073" y="9019840"/>
                </a:cubicBezTo>
                <a:cubicBezTo>
                  <a:pt x="952073" y="9019840"/>
                  <a:pt x="952073" y="9019840"/>
                  <a:pt x="940144" y="8973184"/>
                </a:cubicBezTo>
                <a:cubicBezTo>
                  <a:pt x="940144" y="8973184"/>
                  <a:pt x="940144" y="8973184"/>
                  <a:pt x="889040" y="8950586"/>
                </a:cubicBezTo>
                <a:cubicBezTo>
                  <a:pt x="889040" y="8950586"/>
                  <a:pt x="889040" y="8950586"/>
                  <a:pt x="865181" y="8857270"/>
                </a:cubicBezTo>
                <a:cubicBezTo>
                  <a:pt x="865181" y="8857270"/>
                  <a:pt x="865181" y="8857270"/>
                  <a:pt x="853252" y="8810612"/>
                </a:cubicBezTo>
                <a:cubicBezTo>
                  <a:pt x="904356" y="8833212"/>
                  <a:pt x="814081" y="8834666"/>
                  <a:pt x="904356" y="8833212"/>
                </a:cubicBezTo>
                <a:cubicBezTo>
                  <a:pt x="904356" y="8833212"/>
                  <a:pt x="904356" y="8833212"/>
                  <a:pt x="955457" y="8855814"/>
                </a:cubicBezTo>
                <a:cubicBezTo>
                  <a:pt x="955457" y="8855814"/>
                  <a:pt x="955457" y="8855814"/>
                  <a:pt x="982702" y="8785098"/>
                </a:cubicBezTo>
                <a:cubicBezTo>
                  <a:pt x="982702" y="8785098"/>
                  <a:pt x="982702" y="8785098"/>
                  <a:pt x="994631" y="8831754"/>
                </a:cubicBezTo>
                <a:cubicBezTo>
                  <a:pt x="994631" y="8831754"/>
                  <a:pt x="994631" y="8831754"/>
                  <a:pt x="1006560" y="8878414"/>
                </a:cubicBezTo>
                <a:cubicBezTo>
                  <a:pt x="1006560" y="8878414"/>
                  <a:pt x="1003368" y="8877000"/>
                  <a:pt x="999375" y="8875234"/>
                </a:cubicBezTo>
                <a:lnTo>
                  <a:pt x="989035" y="8870662"/>
                </a:lnTo>
                <a:lnTo>
                  <a:pt x="987397" y="8869936"/>
                </a:lnTo>
                <a:cubicBezTo>
                  <a:pt x="984202" y="8868526"/>
                  <a:pt x="982607" y="8867818"/>
                  <a:pt x="985002" y="8868878"/>
                </a:cubicBezTo>
                <a:lnTo>
                  <a:pt x="989035" y="8870662"/>
                </a:lnTo>
                <a:lnTo>
                  <a:pt x="1006560" y="8878414"/>
                </a:lnTo>
                <a:cubicBezTo>
                  <a:pt x="1006560" y="8878414"/>
                  <a:pt x="1045731" y="8854356"/>
                  <a:pt x="1045731" y="8854356"/>
                </a:cubicBezTo>
                <a:cubicBezTo>
                  <a:pt x="1045731" y="8854356"/>
                  <a:pt x="1045731" y="8854356"/>
                  <a:pt x="1018490" y="8925070"/>
                </a:cubicBezTo>
                <a:cubicBezTo>
                  <a:pt x="1018490" y="8925070"/>
                  <a:pt x="1018490" y="8925070"/>
                  <a:pt x="1057661" y="8901012"/>
                </a:cubicBezTo>
                <a:cubicBezTo>
                  <a:pt x="1069591" y="8947672"/>
                  <a:pt x="1069591" y="8947672"/>
                  <a:pt x="1108764" y="8923614"/>
                </a:cubicBezTo>
                <a:cubicBezTo>
                  <a:pt x="1120694" y="8970272"/>
                  <a:pt x="1171794" y="8992874"/>
                  <a:pt x="1171794" y="8992874"/>
                </a:cubicBezTo>
                <a:cubicBezTo>
                  <a:pt x="1171794" y="8992874"/>
                  <a:pt x="1171794" y="8992874"/>
                  <a:pt x="1183725" y="9039532"/>
                </a:cubicBezTo>
                <a:cubicBezTo>
                  <a:pt x="1183725" y="9039532"/>
                  <a:pt x="1183725" y="9039532"/>
                  <a:pt x="1144552" y="9063588"/>
                </a:cubicBezTo>
                <a:cubicBezTo>
                  <a:pt x="1144552" y="9063588"/>
                  <a:pt x="1144552" y="9063588"/>
                  <a:pt x="1156481" y="9110246"/>
                </a:cubicBezTo>
                <a:cubicBezTo>
                  <a:pt x="1117308" y="9134304"/>
                  <a:pt x="1117308" y="9134304"/>
                  <a:pt x="1105380" y="9087646"/>
                </a:cubicBezTo>
                <a:cubicBezTo>
                  <a:pt x="1117308" y="9134304"/>
                  <a:pt x="1117308" y="9134304"/>
                  <a:pt x="1117308" y="9134304"/>
                </a:cubicBezTo>
                <a:cubicBezTo>
                  <a:pt x="1117308" y="9134304"/>
                  <a:pt x="1117308" y="9134304"/>
                  <a:pt x="1156481" y="9110246"/>
                </a:cubicBezTo>
                <a:cubicBezTo>
                  <a:pt x="1129238" y="9180960"/>
                  <a:pt x="1168410" y="9156904"/>
                  <a:pt x="1168410" y="9156904"/>
                </a:cubicBezTo>
                <a:cubicBezTo>
                  <a:pt x="1168410" y="9156904"/>
                  <a:pt x="1168410" y="9156904"/>
                  <a:pt x="1192270" y="9250220"/>
                </a:cubicBezTo>
                <a:cubicBezTo>
                  <a:pt x="1231442" y="9226164"/>
                  <a:pt x="1231442" y="9226164"/>
                  <a:pt x="1231442" y="9226164"/>
                </a:cubicBezTo>
                <a:cubicBezTo>
                  <a:pt x="1231442" y="9226164"/>
                  <a:pt x="1231442" y="9226164"/>
                  <a:pt x="1219512" y="9179504"/>
                </a:cubicBezTo>
                <a:cubicBezTo>
                  <a:pt x="1219512" y="9179504"/>
                  <a:pt x="1219512" y="9179504"/>
                  <a:pt x="1195654" y="9086190"/>
                </a:cubicBezTo>
                <a:cubicBezTo>
                  <a:pt x="1234826" y="9062134"/>
                  <a:pt x="1234826" y="9062134"/>
                  <a:pt x="1234826" y="9062134"/>
                </a:cubicBezTo>
                <a:lnTo>
                  <a:pt x="1240883" y="9046410"/>
                </a:lnTo>
                <a:lnTo>
                  <a:pt x="1238230" y="9053292"/>
                </a:lnTo>
                <a:cubicBezTo>
                  <a:pt x="1234826" y="9062134"/>
                  <a:pt x="1234826" y="9062134"/>
                  <a:pt x="1234826" y="9062134"/>
                </a:cubicBezTo>
                <a:cubicBezTo>
                  <a:pt x="1234826" y="9062134"/>
                  <a:pt x="1234826" y="9062134"/>
                  <a:pt x="1231844" y="9050472"/>
                </a:cubicBezTo>
                <a:lnTo>
                  <a:pt x="1229163" y="9039984"/>
                </a:lnTo>
                <a:lnTo>
                  <a:pt x="1224760" y="9022766"/>
                </a:lnTo>
                <a:lnTo>
                  <a:pt x="1222897" y="9015478"/>
                </a:lnTo>
                <a:lnTo>
                  <a:pt x="1224749" y="9014338"/>
                </a:lnTo>
                <a:lnTo>
                  <a:pt x="1221206" y="9008864"/>
                </a:lnTo>
                <a:lnTo>
                  <a:pt x="1206248" y="8985734"/>
                </a:lnTo>
                <a:cubicBezTo>
                  <a:pt x="1195708" y="8969432"/>
                  <a:pt x="1181653" y="8947700"/>
                  <a:pt x="1162913" y="8918720"/>
                </a:cubicBezTo>
                <a:cubicBezTo>
                  <a:pt x="1162913" y="8918720"/>
                  <a:pt x="1169724" y="8901040"/>
                  <a:pt x="1179940" y="8874522"/>
                </a:cubicBezTo>
                <a:lnTo>
                  <a:pt x="1211342" y="8793010"/>
                </a:lnTo>
                <a:lnTo>
                  <a:pt x="1217397" y="8777288"/>
                </a:lnTo>
                <a:lnTo>
                  <a:pt x="1217024" y="8764586"/>
                </a:lnTo>
                <a:lnTo>
                  <a:pt x="1213782" y="8763154"/>
                </a:lnTo>
                <a:lnTo>
                  <a:pt x="1217397" y="8777288"/>
                </a:lnTo>
                <a:cubicBezTo>
                  <a:pt x="1217397" y="8777288"/>
                  <a:pt x="1217397" y="8777288"/>
                  <a:pt x="1211010" y="8774464"/>
                </a:cubicBezTo>
                <a:lnTo>
                  <a:pt x="1206039" y="8772266"/>
                </a:lnTo>
                <a:lnTo>
                  <a:pt x="1195838" y="8767756"/>
                </a:lnTo>
                <a:cubicBezTo>
                  <a:pt x="1188654" y="8764578"/>
                  <a:pt x="1179072" y="8760338"/>
                  <a:pt x="1166297" y="8754690"/>
                </a:cubicBezTo>
                <a:cubicBezTo>
                  <a:pt x="1166297" y="8754690"/>
                  <a:pt x="1166297" y="8754690"/>
                  <a:pt x="1103266" y="8685430"/>
                </a:cubicBezTo>
                <a:cubicBezTo>
                  <a:pt x="1103266" y="8685430"/>
                  <a:pt x="1103266" y="8685430"/>
                  <a:pt x="1091337" y="8638772"/>
                </a:cubicBezTo>
                <a:cubicBezTo>
                  <a:pt x="1091337" y="8638772"/>
                  <a:pt x="1091337" y="8638772"/>
                  <a:pt x="1079407" y="8592116"/>
                </a:cubicBezTo>
                <a:cubicBezTo>
                  <a:pt x="1079407" y="8592116"/>
                  <a:pt x="1079407" y="8592116"/>
                  <a:pt x="1055548" y="8498800"/>
                </a:cubicBezTo>
                <a:cubicBezTo>
                  <a:pt x="1055548" y="8498800"/>
                  <a:pt x="1055548" y="8498800"/>
                  <a:pt x="1004445" y="8476198"/>
                </a:cubicBezTo>
                <a:cubicBezTo>
                  <a:pt x="1004445" y="8476198"/>
                  <a:pt x="992516" y="8429540"/>
                  <a:pt x="980586" y="8382884"/>
                </a:cubicBezTo>
                <a:cubicBezTo>
                  <a:pt x="980586" y="8382884"/>
                  <a:pt x="980586" y="8382884"/>
                  <a:pt x="1019758" y="8358824"/>
                </a:cubicBezTo>
                <a:cubicBezTo>
                  <a:pt x="1019758" y="8358824"/>
                  <a:pt x="1019758" y="8358824"/>
                  <a:pt x="968657" y="8336226"/>
                </a:cubicBezTo>
                <a:cubicBezTo>
                  <a:pt x="968657" y="8336226"/>
                  <a:pt x="968657" y="8336226"/>
                  <a:pt x="944798" y="8242910"/>
                </a:cubicBezTo>
                <a:cubicBezTo>
                  <a:pt x="944798" y="8242910"/>
                  <a:pt x="944798" y="8242910"/>
                  <a:pt x="966357" y="8252444"/>
                </a:cubicBezTo>
                <a:lnTo>
                  <a:pt x="980738" y="8258804"/>
                </a:lnTo>
                <a:lnTo>
                  <a:pt x="979374" y="8275660"/>
                </a:lnTo>
                <a:cubicBezTo>
                  <a:pt x="980576" y="8305286"/>
                  <a:pt x="995900" y="8265508"/>
                  <a:pt x="995900" y="8265508"/>
                </a:cubicBezTo>
                <a:lnTo>
                  <a:pt x="980738" y="8258804"/>
                </a:lnTo>
                <a:lnTo>
                  <a:pt x="983972" y="8218852"/>
                </a:lnTo>
                <a:cubicBezTo>
                  <a:pt x="983972" y="8218852"/>
                  <a:pt x="983972" y="8218852"/>
                  <a:pt x="972042" y="8172194"/>
                </a:cubicBezTo>
                <a:cubicBezTo>
                  <a:pt x="972042" y="8172194"/>
                  <a:pt x="972042" y="8172194"/>
                  <a:pt x="960112" y="8125538"/>
                </a:cubicBezTo>
                <a:cubicBezTo>
                  <a:pt x="960112" y="8125538"/>
                  <a:pt x="960112" y="8125538"/>
                  <a:pt x="909011" y="8102936"/>
                </a:cubicBezTo>
                <a:lnTo>
                  <a:pt x="905842" y="8090544"/>
                </a:lnTo>
                <a:lnTo>
                  <a:pt x="897081" y="8056278"/>
                </a:lnTo>
                <a:cubicBezTo>
                  <a:pt x="897081" y="8056278"/>
                  <a:pt x="897081" y="8056278"/>
                  <a:pt x="936253" y="8032222"/>
                </a:cubicBezTo>
                <a:cubicBezTo>
                  <a:pt x="936253" y="8032222"/>
                  <a:pt x="936253" y="8032222"/>
                  <a:pt x="924324" y="7985564"/>
                </a:cubicBezTo>
                <a:cubicBezTo>
                  <a:pt x="924324" y="7985564"/>
                  <a:pt x="924324" y="7985564"/>
                  <a:pt x="912395" y="7938906"/>
                </a:cubicBezTo>
                <a:cubicBezTo>
                  <a:pt x="912395" y="7938906"/>
                  <a:pt x="873222" y="7962964"/>
                  <a:pt x="861292" y="7916306"/>
                </a:cubicBezTo>
                <a:cubicBezTo>
                  <a:pt x="861292" y="7916306"/>
                  <a:pt x="861292" y="7916306"/>
                  <a:pt x="900464" y="7892248"/>
                </a:cubicBezTo>
                <a:cubicBezTo>
                  <a:pt x="900464" y="7892248"/>
                  <a:pt x="900464" y="7892248"/>
                  <a:pt x="837435" y="7822990"/>
                </a:cubicBezTo>
                <a:cubicBezTo>
                  <a:pt x="837435" y="7822990"/>
                  <a:pt x="837435" y="7822990"/>
                  <a:pt x="786332" y="7800388"/>
                </a:cubicBezTo>
                <a:cubicBezTo>
                  <a:pt x="825504" y="7776332"/>
                  <a:pt x="786332" y="7800388"/>
                  <a:pt x="825504" y="7776332"/>
                </a:cubicBezTo>
                <a:cubicBezTo>
                  <a:pt x="825504" y="7776332"/>
                  <a:pt x="825504" y="7776332"/>
                  <a:pt x="762473" y="7707074"/>
                </a:cubicBezTo>
                <a:cubicBezTo>
                  <a:pt x="762473" y="7707074"/>
                  <a:pt x="762473" y="7707074"/>
                  <a:pt x="801646" y="7683016"/>
                </a:cubicBezTo>
                <a:cubicBezTo>
                  <a:pt x="801646" y="7683016"/>
                  <a:pt x="801646" y="7683016"/>
                  <a:pt x="800156" y="7677184"/>
                </a:cubicBezTo>
                <a:lnTo>
                  <a:pt x="791208" y="7642192"/>
                </a:lnTo>
                <a:cubicBezTo>
                  <a:pt x="789716" y="7636358"/>
                  <a:pt x="789716" y="7636358"/>
                  <a:pt x="789716" y="7636358"/>
                </a:cubicBezTo>
                <a:cubicBezTo>
                  <a:pt x="789716" y="7636358"/>
                  <a:pt x="789716" y="7636358"/>
                  <a:pt x="777787" y="7589700"/>
                </a:cubicBezTo>
                <a:cubicBezTo>
                  <a:pt x="777787" y="7589700"/>
                  <a:pt x="777787" y="7589700"/>
                  <a:pt x="765858" y="7543044"/>
                </a:cubicBezTo>
                <a:cubicBezTo>
                  <a:pt x="765858" y="7543044"/>
                  <a:pt x="765858" y="7543044"/>
                  <a:pt x="726684" y="7567102"/>
                </a:cubicBezTo>
                <a:cubicBezTo>
                  <a:pt x="714755" y="7520442"/>
                  <a:pt x="714755" y="7520442"/>
                  <a:pt x="714755" y="7520442"/>
                </a:cubicBezTo>
                <a:cubicBezTo>
                  <a:pt x="714755" y="7520442"/>
                  <a:pt x="714755" y="7520442"/>
                  <a:pt x="702827" y="7473786"/>
                </a:cubicBezTo>
                <a:cubicBezTo>
                  <a:pt x="702827" y="7473786"/>
                  <a:pt x="702827" y="7473786"/>
                  <a:pt x="718141" y="7356414"/>
                </a:cubicBezTo>
                <a:lnTo>
                  <a:pt x="706210" y="7309754"/>
                </a:lnTo>
                <a:cubicBezTo>
                  <a:pt x="706210" y="7309754"/>
                  <a:pt x="706210" y="7309754"/>
                  <a:pt x="694281" y="7263096"/>
                </a:cubicBezTo>
                <a:cubicBezTo>
                  <a:pt x="718141" y="7356414"/>
                  <a:pt x="631250" y="7193838"/>
                  <a:pt x="718141" y="7356414"/>
                </a:cubicBezTo>
                <a:cubicBezTo>
                  <a:pt x="718141" y="7356414"/>
                  <a:pt x="718141" y="7356414"/>
                  <a:pt x="667038" y="7333812"/>
                </a:cubicBezTo>
                <a:cubicBezTo>
                  <a:pt x="667038" y="7333812"/>
                  <a:pt x="667038" y="7333812"/>
                  <a:pt x="655108" y="7287154"/>
                </a:cubicBezTo>
                <a:cubicBezTo>
                  <a:pt x="655108" y="7287154"/>
                  <a:pt x="655108" y="7287154"/>
                  <a:pt x="627865" y="7357870"/>
                </a:cubicBezTo>
                <a:cubicBezTo>
                  <a:pt x="627865" y="7357870"/>
                  <a:pt x="627865" y="7357870"/>
                  <a:pt x="604005" y="7264556"/>
                </a:cubicBezTo>
                <a:cubicBezTo>
                  <a:pt x="604005" y="7264556"/>
                  <a:pt x="604005" y="7264556"/>
                  <a:pt x="592076" y="7217896"/>
                </a:cubicBezTo>
                <a:cubicBezTo>
                  <a:pt x="592076" y="7217896"/>
                  <a:pt x="592076" y="7217896"/>
                  <a:pt x="580146" y="7171238"/>
                </a:cubicBezTo>
                <a:cubicBezTo>
                  <a:pt x="580146" y="7171238"/>
                  <a:pt x="580146" y="7171238"/>
                  <a:pt x="568216" y="7124580"/>
                </a:cubicBezTo>
                <a:cubicBezTo>
                  <a:pt x="568216" y="7124580"/>
                  <a:pt x="568216" y="7124580"/>
                  <a:pt x="529047" y="7148638"/>
                </a:cubicBezTo>
                <a:cubicBezTo>
                  <a:pt x="529047" y="7148638"/>
                  <a:pt x="529047" y="7148638"/>
                  <a:pt x="544358" y="7031264"/>
                </a:cubicBezTo>
                <a:cubicBezTo>
                  <a:pt x="544358" y="7031264"/>
                  <a:pt x="544358" y="7031264"/>
                  <a:pt x="556288" y="7077924"/>
                </a:cubicBezTo>
                <a:cubicBezTo>
                  <a:pt x="556288" y="7077924"/>
                  <a:pt x="556288" y="7077924"/>
                  <a:pt x="631250" y="7193838"/>
                </a:cubicBezTo>
                <a:cubicBezTo>
                  <a:pt x="631250" y="7193838"/>
                  <a:pt x="631250" y="7193838"/>
                  <a:pt x="607390" y="7100524"/>
                </a:cubicBezTo>
                <a:cubicBezTo>
                  <a:pt x="607390" y="7100524"/>
                  <a:pt x="607390" y="7100524"/>
                  <a:pt x="658493" y="7123124"/>
                </a:cubicBezTo>
                <a:cubicBezTo>
                  <a:pt x="658493" y="7123124"/>
                  <a:pt x="658493" y="7123124"/>
                  <a:pt x="670422" y="7169780"/>
                </a:cubicBezTo>
                <a:cubicBezTo>
                  <a:pt x="670422" y="7169780"/>
                  <a:pt x="670422" y="7169780"/>
                  <a:pt x="721525" y="7192382"/>
                </a:cubicBezTo>
                <a:cubicBezTo>
                  <a:pt x="721525" y="7192382"/>
                  <a:pt x="721525" y="7192382"/>
                  <a:pt x="760697" y="7168326"/>
                </a:cubicBezTo>
                <a:cubicBezTo>
                  <a:pt x="760697" y="7168326"/>
                  <a:pt x="760697" y="7168326"/>
                  <a:pt x="733454" y="7239038"/>
                </a:cubicBezTo>
                <a:cubicBezTo>
                  <a:pt x="733454" y="7239038"/>
                  <a:pt x="733454" y="7239038"/>
                  <a:pt x="760045" y="7268258"/>
                </a:cubicBezTo>
                <a:lnTo>
                  <a:pt x="769891" y="7279084"/>
                </a:lnTo>
                <a:cubicBezTo>
                  <a:pt x="775086" y="7291076"/>
                  <a:pt x="786691" y="7314314"/>
                  <a:pt x="808414" y="7354958"/>
                </a:cubicBezTo>
                <a:cubicBezTo>
                  <a:pt x="808414" y="7354958"/>
                  <a:pt x="808414" y="7354958"/>
                  <a:pt x="847586" y="7330902"/>
                </a:cubicBezTo>
                <a:cubicBezTo>
                  <a:pt x="847586" y="7330902"/>
                  <a:pt x="847586" y="7330902"/>
                  <a:pt x="886761" y="7306846"/>
                </a:cubicBezTo>
                <a:cubicBezTo>
                  <a:pt x="886761" y="7306846"/>
                  <a:pt x="886761" y="7306846"/>
                  <a:pt x="874830" y="7260184"/>
                </a:cubicBezTo>
                <a:cubicBezTo>
                  <a:pt x="874830" y="7260184"/>
                  <a:pt x="874830" y="7260184"/>
                  <a:pt x="914003" y="7236130"/>
                </a:cubicBezTo>
                <a:cubicBezTo>
                  <a:pt x="914003" y="7236130"/>
                  <a:pt x="914003" y="7236130"/>
                  <a:pt x="941247" y="7165412"/>
                </a:cubicBezTo>
                <a:cubicBezTo>
                  <a:pt x="929317" y="7118754"/>
                  <a:pt x="929317" y="7118754"/>
                  <a:pt x="929317" y="7118754"/>
                </a:cubicBezTo>
                <a:cubicBezTo>
                  <a:pt x="929317" y="7118754"/>
                  <a:pt x="929317" y="7118754"/>
                  <a:pt x="956558" y="7048040"/>
                </a:cubicBezTo>
                <a:cubicBezTo>
                  <a:pt x="956558" y="7048040"/>
                  <a:pt x="956558" y="7048040"/>
                  <a:pt x="905460" y="7025438"/>
                </a:cubicBezTo>
                <a:cubicBezTo>
                  <a:pt x="905460" y="7025438"/>
                  <a:pt x="905460" y="7025438"/>
                  <a:pt x="944629" y="7001384"/>
                </a:cubicBezTo>
                <a:cubicBezTo>
                  <a:pt x="944629" y="7001384"/>
                  <a:pt x="944629" y="7001384"/>
                  <a:pt x="932699" y="6954728"/>
                </a:cubicBezTo>
                <a:cubicBezTo>
                  <a:pt x="932699" y="6954728"/>
                  <a:pt x="920771" y="6908068"/>
                  <a:pt x="893531" y="6978782"/>
                </a:cubicBezTo>
                <a:cubicBezTo>
                  <a:pt x="893531" y="6978782"/>
                  <a:pt x="893531" y="6978782"/>
                  <a:pt x="908842" y="6861412"/>
                </a:cubicBezTo>
                <a:cubicBezTo>
                  <a:pt x="869671" y="6885468"/>
                  <a:pt x="936085" y="6790696"/>
                  <a:pt x="845812" y="6792152"/>
                </a:cubicBezTo>
                <a:cubicBezTo>
                  <a:pt x="845812" y="6792152"/>
                  <a:pt x="845812" y="6792152"/>
                  <a:pt x="794709" y="6769550"/>
                </a:cubicBezTo>
                <a:cubicBezTo>
                  <a:pt x="794709" y="6769550"/>
                  <a:pt x="794709" y="6769550"/>
                  <a:pt x="770849" y="6676236"/>
                </a:cubicBezTo>
                <a:cubicBezTo>
                  <a:pt x="770849" y="6676236"/>
                  <a:pt x="770849" y="6676236"/>
                  <a:pt x="821952" y="6698834"/>
                </a:cubicBezTo>
                <a:cubicBezTo>
                  <a:pt x="821952" y="6698834"/>
                  <a:pt x="833882" y="6745494"/>
                  <a:pt x="833882" y="6745494"/>
                </a:cubicBezTo>
                <a:cubicBezTo>
                  <a:pt x="833882" y="6745494"/>
                  <a:pt x="833882" y="6745494"/>
                  <a:pt x="873052" y="6721436"/>
                </a:cubicBezTo>
                <a:cubicBezTo>
                  <a:pt x="873052" y="6721436"/>
                  <a:pt x="873052" y="6721436"/>
                  <a:pt x="884983" y="6768096"/>
                </a:cubicBezTo>
                <a:cubicBezTo>
                  <a:pt x="884983" y="6768096"/>
                  <a:pt x="884983" y="6768096"/>
                  <a:pt x="912226" y="6697378"/>
                </a:cubicBezTo>
                <a:cubicBezTo>
                  <a:pt x="912226" y="6697378"/>
                  <a:pt x="912226" y="6697378"/>
                  <a:pt x="924156" y="6744038"/>
                </a:cubicBezTo>
                <a:cubicBezTo>
                  <a:pt x="924156" y="6744038"/>
                  <a:pt x="924156" y="6744038"/>
                  <a:pt x="975259" y="6766638"/>
                </a:cubicBezTo>
                <a:cubicBezTo>
                  <a:pt x="975259" y="6766638"/>
                  <a:pt x="975259" y="6766638"/>
                  <a:pt x="987188" y="6813298"/>
                </a:cubicBezTo>
                <a:cubicBezTo>
                  <a:pt x="987188" y="6813298"/>
                  <a:pt x="987188" y="6813298"/>
                  <a:pt x="1050219" y="6882556"/>
                </a:cubicBezTo>
                <a:cubicBezTo>
                  <a:pt x="1050219" y="6882556"/>
                  <a:pt x="1050219" y="6882556"/>
                  <a:pt x="1038289" y="6835896"/>
                </a:cubicBezTo>
                <a:cubicBezTo>
                  <a:pt x="1038289" y="6835896"/>
                  <a:pt x="1026359" y="6789240"/>
                  <a:pt x="1065533" y="6765182"/>
                </a:cubicBezTo>
                <a:cubicBezTo>
                  <a:pt x="1065533" y="6765182"/>
                  <a:pt x="1104704" y="6741128"/>
                  <a:pt x="1104704" y="6741128"/>
                </a:cubicBezTo>
                <a:cubicBezTo>
                  <a:pt x="1104704" y="6741128"/>
                  <a:pt x="1104704" y="6741128"/>
                  <a:pt x="1092775" y="6694468"/>
                </a:cubicBezTo>
                <a:cubicBezTo>
                  <a:pt x="1092775" y="6694468"/>
                  <a:pt x="1092775" y="6694468"/>
                  <a:pt x="1091283" y="6688636"/>
                </a:cubicBezTo>
                <a:lnTo>
                  <a:pt x="1086810" y="6671140"/>
                </a:lnTo>
                <a:lnTo>
                  <a:pt x="1082337" y="6653644"/>
                </a:lnTo>
                <a:cubicBezTo>
                  <a:pt x="1080844" y="6647812"/>
                  <a:pt x="1080844" y="6647812"/>
                  <a:pt x="1080844" y="6647812"/>
                </a:cubicBezTo>
                <a:cubicBezTo>
                  <a:pt x="1080844" y="6647812"/>
                  <a:pt x="1080844" y="6647812"/>
                  <a:pt x="1053602" y="6718524"/>
                </a:cubicBezTo>
                <a:cubicBezTo>
                  <a:pt x="1053602" y="6718524"/>
                  <a:pt x="1053602" y="6718524"/>
                  <a:pt x="1002502" y="6695924"/>
                </a:cubicBezTo>
                <a:cubicBezTo>
                  <a:pt x="1002502" y="6695924"/>
                  <a:pt x="1002502" y="6695924"/>
                  <a:pt x="990571" y="6649266"/>
                </a:cubicBezTo>
                <a:cubicBezTo>
                  <a:pt x="990571" y="6649266"/>
                  <a:pt x="990571" y="6649266"/>
                  <a:pt x="978642" y="6602608"/>
                </a:cubicBezTo>
                <a:cubicBezTo>
                  <a:pt x="978642" y="6602608"/>
                  <a:pt x="978642" y="6602608"/>
                  <a:pt x="1041674" y="6671868"/>
                </a:cubicBezTo>
                <a:cubicBezTo>
                  <a:pt x="1029745" y="6625208"/>
                  <a:pt x="1080844" y="6647812"/>
                  <a:pt x="1068915" y="6601152"/>
                </a:cubicBezTo>
                <a:cubicBezTo>
                  <a:pt x="1068915" y="6601152"/>
                  <a:pt x="1068915" y="6601152"/>
                  <a:pt x="1029745" y="6625208"/>
                </a:cubicBezTo>
                <a:cubicBezTo>
                  <a:pt x="1029745" y="6625208"/>
                  <a:pt x="1029745" y="6625208"/>
                  <a:pt x="1056987" y="6554494"/>
                </a:cubicBezTo>
                <a:cubicBezTo>
                  <a:pt x="1159191" y="6599698"/>
                  <a:pt x="1056987" y="6554494"/>
                  <a:pt x="1159191" y="6599698"/>
                </a:cubicBezTo>
                <a:cubicBezTo>
                  <a:pt x="1159191" y="6599698"/>
                  <a:pt x="1186435" y="6528980"/>
                  <a:pt x="1162575" y="6435664"/>
                </a:cubicBezTo>
                <a:cubicBezTo>
                  <a:pt x="1162575" y="6435664"/>
                  <a:pt x="1162575" y="6435664"/>
                  <a:pt x="1174505" y="6482322"/>
                </a:cubicBezTo>
                <a:cubicBezTo>
                  <a:pt x="1174505" y="6482322"/>
                  <a:pt x="1174505" y="6482322"/>
                  <a:pt x="1186435" y="6528980"/>
                </a:cubicBezTo>
                <a:cubicBezTo>
                  <a:pt x="1186435" y="6528980"/>
                  <a:pt x="1186435" y="6528980"/>
                  <a:pt x="1198365" y="6575640"/>
                </a:cubicBezTo>
                <a:cubicBezTo>
                  <a:pt x="1210294" y="6622296"/>
                  <a:pt x="1210294" y="6622296"/>
                  <a:pt x="1249465" y="6598240"/>
                </a:cubicBezTo>
                <a:cubicBezTo>
                  <a:pt x="1249465" y="6598240"/>
                  <a:pt x="1249465" y="6598240"/>
                  <a:pt x="1261396" y="6644900"/>
                </a:cubicBezTo>
                <a:cubicBezTo>
                  <a:pt x="1273325" y="6691560"/>
                  <a:pt x="1312500" y="6667498"/>
                  <a:pt x="1312500" y="6667498"/>
                </a:cubicBezTo>
                <a:lnTo>
                  <a:pt x="1314209" y="6666674"/>
                </a:lnTo>
                <a:lnTo>
                  <a:pt x="1297521" y="6648338"/>
                </a:lnTo>
                <a:cubicBezTo>
                  <a:pt x="1297521" y="6648338"/>
                  <a:pt x="1297521" y="6648338"/>
                  <a:pt x="1319081" y="6657872"/>
                </a:cubicBezTo>
                <a:lnTo>
                  <a:pt x="1329034" y="6662274"/>
                </a:lnTo>
                <a:lnTo>
                  <a:pt x="1333577" y="6661302"/>
                </a:lnTo>
                <a:cubicBezTo>
                  <a:pt x="1339219" y="6661210"/>
                  <a:pt x="1345231" y="6662578"/>
                  <a:pt x="1350583" y="6666886"/>
                </a:cubicBezTo>
                <a:lnTo>
                  <a:pt x="1351771" y="6669006"/>
                </a:lnTo>
                <a:lnTo>
                  <a:pt x="1353520" y="6667932"/>
                </a:lnTo>
                <a:cubicBezTo>
                  <a:pt x="1358417" y="6664924"/>
                  <a:pt x="1368212" y="6658908"/>
                  <a:pt x="1387796" y="6646882"/>
                </a:cubicBezTo>
                <a:cubicBezTo>
                  <a:pt x="1387796" y="6646882"/>
                  <a:pt x="1387796" y="6646882"/>
                  <a:pt x="1399725" y="6693540"/>
                </a:cubicBezTo>
                <a:cubicBezTo>
                  <a:pt x="1399725" y="6693540"/>
                  <a:pt x="1399725" y="6693540"/>
                  <a:pt x="1438899" y="6669484"/>
                </a:cubicBezTo>
                <a:cubicBezTo>
                  <a:pt x="1438899" y="6669484"/>
                  <a:pt x="1438899" y="6669484"/>
                  <a:pt x="1426970" y="6622824"/>
                </a:cubicBezTo>
                <a:cubicBezTo>
                  <a:pt x="1426970" y="6622824"/>
                  <a:pt x="1426970" y="6622824"/>
                  <a:pt x="1363937" y="6553566"/>
                </a:cubicBezTo>
                <a:cubicBezTo>
                  <a:pt x="1363937" y="6553566"/>
                  <a:pt x="1363937" y="6553566"/>
                  <a:pt x="1362446" y="6547734"/>
                </a:cubicBezTo>
                <a:lnTo>
                  <a:pt x="1355364" y="6520034"/>
                </a:lnTo>
                <a:lnTo>
                  <a:pt x="1363740" y="6513386"/>
                </a:lnTo>
                <a:lnTo>
                  <a:pt x="1364784" y="6512560"/>
                </a:lnTo>
                <a:lnTo>
                  <a:pt x="1364783" y="6512558"/>
                </a:lnTo>
                <a:lnTo>
                  <a:pt x="1373566" y="6516442"/>
                </a:lnTo>
                <a:cubicBezTo>
                  <a:pt x="1380754" y="6519620"/>
                  <a:pt x="1390333" y="6523860"/>
                  <a:pt x="1403110" y="6529510"/>
                </a:cubicBezTo>
                <a:cubicBezTo>
                  <a:pt x="1403110" y="6529510"/>
                  <a:pt x="1403110" y="6529510"/>
                  <a:pt x="1391181" y="6482850"/>
                </a:cubicBezTo>
                <a:cubicBezTo>
                  <a:pt x="1391181" y="6482850"/>
                  <a:pt x="1391181" y="6482850"/>
                  <a:pt x="1378404" y="6477202"/>
                </a:cubicBezTo>
                <a:lnTo>
                  <a:pt x="1366923" y="6472122"/>
                </a:lnTo>
                <a:lnTo>
                  <a:pt x="1355056" y="6479414"/>
                </a:lnTo>
                <a:cubicBezTo>
                  <a:pt x="1355056" y="6479414"/>
                  <a:pt x="1355056" y="6479414"/>
                  <a:pt x="1303953" y="6456810"/>
                </a:cubicBezTo>
                <a:cubicBezTo>
                  <a:pt x="1303953" y="6456810"/>
                  <a:pt x="1309595" y="6456722"/>
                  <a:pt x="1316461" y="6455876"/>
                </a:cubicBezTo>
                <a:lnTo>
                  <a:pt x="1324936" y="6453556"/>
                </a:lnTo>
                <a:lnTo>
                  <a:pt x="1300338" y="6442674"/>
                </a:lnTo>
                <a:lnTo>
                  <a:pt x="1303953" y="6456810"/>
                </a:lnTo>
                <a:cubicBezTo>
                  <a:pt x="1303953" y="6456810"/>
                  <a:pt x="1303953" y="6456810"/>
                  <a:pt x="1299057" y="6459816"/>
                </a:cubicBezTo>
                <a:lnTo>
                  <a:pt x="1295243" y="6462160"/>
                </a:lnTo>
                <a:lnTo>
                  <a:pt x="1300906" y="6484308"/>
                </a:lnTo>
                <a:cubicBezTo>
                  <a:pt x="1300906" y="6484308"/>
                  <a:pt x="1300906" y="6484308"/>
                  <a:pt x="1279347" y="6474772"/>
                </a:cubicBezTo>
                <a:lnTo>
                  <a:pt x="1276646" y="6473578"/>
                </a:lnTo>
                <a:lnTo>
                  <a:pt x="1264780" y="6480866"/>
                </a:lnTo>
                <a:cubicBezTo>
                  <a:pt x="1264780" y="6480866"/>
                  <a:pt x="1264780" y="6480866"/>
                  <a:pt x="1261798" y="6469202"/>
                </a:cubicBezTo>
                <a:lnTo>
                  <a:pt x="1261167" y="6466732"/>
                </a:lnTo>
                <a:lnTo>
                  <a:pt x="1249805" y="6461708"/>
                </a:lnTo>
                <a:cubicBezTo>
                  <a:pt x="1249805" y="6461708"/>
                  <a:pt x="1249805" y="6461708"/>
                  <a:pt x="1254699" y="6458700"/>
                </a:cubicBezTo>
                <a:lnTo>
                  <a:pt x="1258514" y="6456360"/>
                </a:lnTo>
                <a:lnTo>
                  <a:pt x="1254715" y="6441498"/>
                </a:lnTo>
                <a:lnTo>
                  <a:pt x="1249237" y="6420074"/>
                </a:lnTo>
                <a:lnTo>
                  <a:pt x="1245312" y="6418338"/>
                </a:lnTo>
                <a:lnTo>
                  <a:pt x="1246463" y="6431384"/>
                </a:lnTo>
                <a:cubicBezTo>
                  <a:pt x="1246039" y="6451888"/>
                  <a:pt x="1239229" y="6469568"/>
                  <a:pt x="1213676" y="6458268"/>
                </a:cubicBezTo>
                <a:cubicBezTo>
                  <a:pt x="1213676" y="6458268"/>
                  <a:pt x="1213676" y="6458268"/>
                  <a:pt x="1201747" y="6411608"/>
                </a:cubicBezTo>
                <a:cubicBezTo>
                  <a:pt x="1201747" y="6411608"/>
                  <a:pt x="1201747" y="6411608"/>
                  <a:pt x="1150647" y="6389010"/>
                </a:cubicBezTo>
                <a:cubicBezTo>
                  <a:pt x="1150647" y="6389010"/>
                  <a:pt x="1150647" y="6389010"/>
                  <a:pt x="1138718" y="6342348"/>
                </a:cubicBezTo>
                <a:cubicBezTo>
                  <a:pt x="1138718" y="6342348"/>
                  <a:pt x="1138718" y="6342348"/>
                  <a:pt x="1177888" y="6318294"/>
                </a:cubicBezTo>
                <a:cubicBezTo>
                  <a:pt x="1177888" y="6318294"/>
                  <a:pt x="1177888" y="6318294"/>
                  <a:pt x="1165960" y="6271638"/>
                </a:cubicBezTo>
                <a:cubicBezTo>
                  <a:pt x="1165960" y="6271638"/>
                  <a:pt x="1165960" y="6271638"/>
                  <a:pt x="1187517" y="6281172"/>
                </a:cubicBezTo>
                <a:lnTo>
                  <a:pt x="1197958" y="6285788"/>
                </a:lnTo>
                <a:lnTo>
                  <a:pt x="1202085" y="6275076"/>
                </a:lnTo>
                <a:cubicBezTo>
                  <a:pt x="1202085" y="6275076"/>
                  <a:pt x="1202085" y="6275076"/>
                  <a:pt x="1190156" y="6228420"/>
                </a:cubicBezTo>
                <a:cubicBezTo>
                  <a:pt x="1190156" y="6228420"/>
                  <a:pt x="1190156" y="6228420"/>
                  <a:pt x="1229330" y="6204362"/>
                </a:cubicBezTo>
                <a:cubicBezTo>
                  <a:pt x="1229330" y="6204362"/>
                  <a:pt x="1280431" y="6226962"/>
                  <a:pt x="1280431" y="6226962"/>
                </a:cubicBezTo>
                <a:cubicBezTo>
                  <a:pt x="1280431" y="6226962"/>
                  <a:pt x="1280431" y="6226962"/>
                  <a:pt x="1268502" y="6180306"/>
                </a:cubicBezTo>
                <a:cubicBezTo>
                  <a:pt x="1268502" y="6180306"/>
                  <a:pt x="1268502" y="6180306"/>
                  <a:pt x="1311619" y="6199374"/>
                </a:cubicBezTo>
                <a:lnTo>
                  <a:pt x="1349283" y="6216032"/>
                </a:lnTo>
                <a:lnTo>
                  <a:pt x="1351543" y="6217034"/>
                </a:lnTo>
                <a:lnTo>
                  <a:pt x="1356431" y="6219196"/>
                </a:lnTo>
                <a:lnTo>
                  <a:pt x="1370708" y="6225508"/>
                </a:lnTo>
                <a:cubicBezTo>
                  <a:pt x="1370708" y="6225508"/>
                  <a:pt x="1370708" y="6225508"/>
                  <a:pt x="1358779" y="6178848"/>
                </a:cubicBezTo>
                <a:cubicBezTo>
                  <a:pt x="1409877" y="6201452"/>
                  <a:pt x="1331534" y="6249564"/>
                  <a:pt x="1421807" y="6248108"/>
                </a:cubicBezTo>
                <a:cubicBezTo>
                  <a:pt x="1421807" y="6248108"/>
                  <a:pt x="1421807" y="6248108"/>
                  <a:pt x="1409877" y="6201452"/>
                </a:cubicBezTo>
                <a:cubicBezTo>
                  <a:pt x="1409877" y="6201452"/>
                  <a:pt x="1409877" y="6201452"/>
                  <a:pt x="1295745" y="6109590"/>
                </a:cubicBezTo>
                <a:cubicBezTo>
                  <a:pt x="1295745" y="6109590"/>
                  <a:pt x="1295745" y="6109590"/>
                  <a:pt x="1269154" y="6080372"/>
                </a:cubicBezTo>
                <a:lnTo>
                  <a:pt x="1253724" y="6063418"/>
                </a:lnTo>
                <a:lnTo>
                  <a:pt x="1283816" y="6062932"/>
                </a:lnTo>
                <a:cubicBezTo>
                  <a:pt x="1283816" y="6062932"/>
                  <a:pt x="1283816" y="6062932"/>
                  <a:pt x="1334919" y="6085532"/>
                </a:cubicBezTo>
                <a:cubicBezTo>
                  <a:pt x="1334919" y="6085532"/>
                  <a:pt x="1334919" y="6085532"/>
                  <a:pt x="1322990" y="6038876"/>
                </a:cubicBezTo>
                <a:cubicBezTo>
                  <a:pt x="1334919" y="6085532"/>
                  <a:pt x="1311059" y="5992216"/>
                  <a:pt x="1271886" y="6016274"/>
                </a:cubicBezTo>
                <a:cubicBezTo>
                  <a:pt x="1271886" y="6016274"/>
                  <a:pt x="1271886" y="6016274"/>
                  <a:pt x="1248028" y="5922958"/>
                </a:cubicBezTo>
                <a:cubicBezTo>
                  <a:pt x="1248028" y="5922958"/>
                  <a:pt x="1248028" y="5922958"/>
                  <a:pt x="1275272" y="5852244"/>
                </a:cubicBezTo>
                <a:cubicBezTo>
                  <a:pt x="1275272" y="5852244"/>
                  <a:pt x="1275272" y="5852244"/>
                  <a:pt x="1326372" y="5874846"/>
                </a:cubicBezTo>
                <a:cubicBezTo>
                  <a:pt x="1326372" y="5874846"/>
                  <a:pt x="1326372" y="5874846"/>
                  <a:pt x="1353617" y="5804130"/>
                </a:cubicBezTo>
                <a:cubicBezTo>
                  <a:pt x="1353617" y="5804130"/>
                  <a:pt x="1353617" y="5804130"/>
                  <a:pt x="1365547" y="5850788"/>
                </a:cubicBezTo>
                <a:cubicBezTo>
                  <a:pt x="1365547" y="5850788"/>
                  <a:pt x="1365547" y="5850788"/>
                  <a:pt x="1404717" y="5826732"/>
                </a:cubicBezTo>
                <a:cubicBezTo>
                  <a:pt x="1404717" y="5826732"/>
                  <a:pt x="1404717" y="5826732"/>
                  <a:pt x="1416647" y="5873390"/>
                </a:cubicBezTo>
                <a:cubicBezTo>
                  <a:pt x="1416647" y="5873390"/>
                  <a:pt x="1416647" y="5873390"/>
                  <a:pt x="1443892" y="5802674"/>
                </a:cubicBezTo>
                <a:cubicBezTo>
                  <a:pt x="1443892" y="5802674"/>
                  <a:pt x="1443892" y="5802674"/>
                  <a:pt x="1455822" y="5849334"/>
                </a:cubicBezTo>
                <a:cubicBezTo>
                  <a:pt x="1494993" y="5825276"/>
                  <a:pt x="1546095" y="5847878"/>
                  <a:pt x="1483064" y="5778616"/>
                </a:cubicBezTo>
                <a:cubicBezTo>
                  <a:pt x="1483064" y="5778616"/>
                  <a:pt x="1483064" y="5778616"/>
                  <a:pt x="1471135" y="5731960"/>
                </a:cubicBezTo>
                <a:cubicBezTo>
                  <a:pt x="1471135" y="5731960"/>
                  <a:pt x="1471135" y="5731960"/>
                  <a:pt x="1510307" y="5707904"/>
                </a:cubicBezTo>
                <a:cubicBezTo>
                  <a:pt x="1510307" y="5707904"/>
                  <a:pt x="1510307" y="5707904"/>
                  <a:pt x="1549480" y="5683848"/>
                </a:cubicBezTo>
                <a:cubicBezTo>
                  <a:pt x="1549480" y="5683848"/>
                  <a:pt x="1549480" y="5683848"/>
                  <a:pt x="1576723" y="5613132"/>
                </a:cubicBezTo>
                <a:cubicBezTo>
                  <a:pt x="1576723" y="5613132"/>
                  <a:pt x="1576723" y="5613132"/>
                  <a:pt x="1627827" y="5635734"/>
                </a:cubicBezTo>
                <a:cubicBezTo>
                  <a:pt x="1627827" y="5635734"/>
                  <a:pt x="1627827" y="5635734"/>
                  <a:pt x="1655066" y="5565018"/>
                </a:cubicBezTo>
                <a:cubicBezTo>
                  <a:pt x="1655066" y="5565018"/>
                  <a:pt x="1655066" y="5565018"/>
                  <a:pt x="1603967" y="5542416"/>
                </a:cubicBezTo>
                <a:cubicBezTo>
                  <a:pt x="1564794" y="5566476"/>
                  <a:pt x="1592038" y="5495760"/>
                  <a:pt x="1513691" y="5543874"/>
                </a:cubicBezTo>
                <a:cubicBezTo>
                  <a:pt x="1513691" y="5543874"/>
                  <a:pt x="1513691" y="5543874"/>
                  <a:pt x="1474518" y="5567930"/>
                </a:cubicBezTo>
                <a:cubicBezTo>
                  <a:pt x="1474518" y="5567930"/>
                  <a:pt x="1474518" y="5567930"/>
                  <a:pt x="1462588" y="5521272"/>
                </a:cubicBezTo>
                <a:cubicBezTo>
                  <a:pt x="1462588" y="5521272"/>
                  <a:pt x="1462588" y="5521272"/>
                  <a:pt x="1411487" y="5498675"/>
                </a:cubicBezTo>
                <a:cubicBezTo>
                  <a:pt x="1411487" y="5498675"/>
                  <a:pt x="1411487" y="5498675"/>
                  <a:pt x="1501762" y="5497217"/>
                </a:cubicBezTo>
                <a:cubicBezTo>
                  <a:pt x="1501762" y="5497217"/>
                  <a:pt x="1501762" y="5497217"/>
                  <a:pt x="1540934" y="5473158"/>
                </a:cubicBezTo>
                <a:cubicBezTo>
                  <a:pt x="1540934" y="5473158"/>
                  <a:pt x="1540934" y="5473158"/>
                  <a:pt x="1477902" y="5403900"/>
                </a:cubicBezTo>
                <a:cubicBezTo>
                  <a:pt x="1477902" y="5403900"/>
                  <a:pt x="1477902" y="5403900"/>
                  <a:pt x="1414872" y="5334642"/>
                </a:cubicBezTo>
                <a:cubicBezTo>
                  <a:pt x="1414872" y="5334642"/>
                  <a:pt x="1414872" y="5334642"/>
                  <a:pt x="1375699" y="5358698"/>
                </a:cubicBezTo>
                <a:cubicBezTo>
                  <a:pt x="1375699" y="5358698"/>
                  <a:pt x="1375699" y="5358698"/>
                  <a:pt x="1351841" y="5265382"/>
                </a:cubicBezTo>
                <a:cubicBezTo>
                  <a:pt x="1351841" y="5265382"/>
                  <a:pt x="1351841" y="5265382"/>
                  <a:pt x="1402942" y="5287985"/>
                </a:cubicBezTo>
                <a:cubicBezTo>
                  <a:pt x="1402942" y="5287985"/>
                  <a:pt x="1402942" y="5287985"/>
                  <a:pt x="1442115" y="5263926"/>
                </a:cubicBezTo>
                <a:cubicBezTo>
                  <a:pt x="1442115" y="5263926"/>
                  <a:pt x="1481288" y="5239868"/>
                  <a:pt x="1481288" y="5239868"/>
                </a:cubicBezTo>
                <a:cubicBezTo>
                  <a:pt x="1481288" y="5239868"/>
                  <a:pt x="1481288" y="5239868"/>
                  <a:pt x="1520461" y="5215812"/>
                </a:cubicBezTo>
                <a:cubicBezTo>
                  <a:pt x="1544297" y="5153936"/>
                  <a:pt x="1466436" y="5237180"/>
                  <a:pt x="1517333" y="5179354"/>
                </a:cubicBezTo>
                <a:lnTo>
                  <a:pt x="1534729" y="5159732"/>
                </a:lnTo>
                <a:lnTo>
                  <a:pt x="1540893" y="5162778"/>
                </a:lnTo>
                <a:lnTo>
                  <a:pt x="1554125" y="5170221"/>
                </a:lnTo>
                <a:lnTo>
                  <a:pt x="1559630" y="5191756"/>
                </a:lnTo>
                <a:cubicBezTo>
                  <a:pt x="1569425" y="5185741"/>
                  <a:pt x="1567933" y="5179909"/>
                  <a:pt x="1562397" y="5174876"/>
                </a:cubicBezTo>
                <a:lnTo>
                  <a:pt x="1554125" y="5170221"/>
                </a:lnTo>
                <a:lnTo>
                  <a:pt x="1551729" y="5160851"/>
                </a:lnTo>
                <a:lnTo>
                  <a:pt x="1558140" y="5161674"/>
                </a:lnTo>
                <a:cubicBezTo>
                  <a:pt x="1567879" y="5163073"/>
                  <a:pt x="1581133" y="5165056"/>
                  <a:pt x="1598805" y="5167698"/>
                </a:cubicBezTo>
                <a:cubicBezTo>
                  <a:pt x="1598805" y="5167698"/>
                  <a:pt x="1598805" y="5167698"/>
                  <a:pt x="1637976" y="5143642"/>
                </a:cubicBezTo>
                <a:cubicBezTo>
                  <a:pt x="1637976" y="5143642"/>
                  <a:pt x="1637976" y="5143642"/>
                  <a:pt x="1677150" y="5119584"/>
                </a:cubicBezTo>
                <a:cubicBezTo>
                  <a:pt x="1677150" y="5119584"/>
                  <a:pt x="1677150" y="5119584"/>
                  <a:pt x="1704393" y="5048872"/>
                </a:cubicBezTo>
                <a:cubicBezTo>
                  <a:pt x="1704393" y="5048872"/>
                  <a:pt x="1704393" y="5048872"/>
                  <a:pt x="1716322" y="5095528"/>
                </a:cubicBezTo>
                <a:cubicBezTo>
                  <a:pt x="1716322" y="5095528"/>
                  <a:pt x="1716322" y="5095528"/>
                  <a:pt x="1755496" y="5071472"/>
                </a:cubicBezTo>
                <a:cubicBezTo>
                  <a:pt x="1755496" y="5071472"/>
                  <a:pt x="1755496" y="5071472"/>
                  <a:pt x="1830456" y="5187386"/>
                </a:cubicBezTo>
                <a:cubicBezTo>
                  <a:pt x="1830456" y="5187386"/>
                  <a:pt x="1830456" y="5187386"/>
                  <a:pt x="1806599" y="5094070"/>
                </a:cubicBezTo>
                <a:cubicBezTo>
                  <a:pt x="1806599" y="5094070"/>
                  <a:pt x="1806599" y="5094070"/>
                  <a:pt x="1845770" y="5070016"/>
                </a:cubicBezTo>
                <a:cubicBezTo>
                  <a:pt x="1845770" y="5070016"/>
                  <a:pt x="1845770" y="5070016"/>
                  <a:pt x="1857699" y="5116672"/>
                </a:cubicBezTo>
                <a:cubicBezTo>
                  <a:pt x="1857699" y="5116672"/>
                  <a:pt x="1857699" y="5116672"/>
                  <a:pt x="1884942" y="5045959"/>
                </a:cubicBezTo>
                <a:cubicBezTo>
                  <a:pt x="1884942" y="5045959"/>
                  <a:pt x="1884942" y="5045959"/>
                  <a:pt x="1896872" y="5092618"/>
                </a:cubicBezTo>
                <a:cubicBezTo>
                  <a:pt x="1947973" y="5115217"/>
                  <a:pt x="1908801" y="5139275"/>
                  <a:pt x="1947973" y="5115217"/>
                </a:cubicBezTo>
                <a:cubicBezTo>
                  <a:pt x="1947973" y="5115217"/>
                  <a:pt x="1947973" y="5115217"/>
                  <a:pt x="1912184" y="4975244"/>
                </a:cubicBezTo>
                <a:cubicBezTo>
                  <a:pt x="1873013" y="4999300"/>
                  <a:pt x="1861085" y="4952644"/>
                  <a:pt x="1861085" y="4952644"/>
                </a:cubicBezTo>
                <a:cubicBezTo>
                  <a:pt x="1861085" y="4952644"/>
                  <a:pt x="1861085" y="4952644"/>
                  <a:pt x="1849155" y="4905985"/>
                </a:cubicBezTo>
                <a:cubicBezTo>
                  <a:pt x="1849155" y="4905985"/>
                  <a:pt x="1849155" y="4905985"/>
                  <a:pt x="1786123" y="4836727"/>
                </a:cubicBezTo>
                <a:cubicBezTo>
                  <a:pt x="1786123" y="4836727"/>
                  <a:pt x="1786123" y="4836727"/>
                  <a:pt x="1746950" y="4860784"/>
                </a:cubicBezTo>
                <a:cubicBezTo>
                  <a:pt x="1746950" y="4860784"/>
                  <a:pt x="1746950" y="4860784"/>
                  <a:pt x="1735021" y="4814129"/>
                </a:cubicBezTo>
                <a:cubicBezTo>
                  <a:pt x="1723091" y="4767469"/>
                  <a:pt x="1683919" y="4791526"/>
                  <a:pt x="1632814" y="4768924"/>
                </a:cubicBezTo>
                <a:cubicBezTo>
                  <a:pt x="1632814" y="4768924"/>
                  <a:pt x="1632814" y="4768924"/>
                  <a:pt x="1671988" y="4744868"/>
                </a:cubicBezTo>
                <a:cubicBezTo>
                  <a:pt x="1671988" y="4744868"/>
                  <a:pt x="1671988" y="4744868"/>
                  <a:pt x="1676884" y="4741860"/>
                </a:cubicBezTo>
                <a:lnTo>
                  <a:pt x="1685347" y="4736664"/>
                </a:lnTo>
                <a:lnTo>
                  <a:pt x="1675036" y="4717371"/>
                </a:lnTo>
                <a:cubicBezTo>
                  <a:pt x="1675036" y="4717371"/>
                  <a:pt x="1675036" y="4717371"/>
                  <a:pt x="1686320" y="4717190"/>
                </a:cubicBezTo>
                <a:lnTo>
                  <a:pt x="1710138" y="4716806"/>
                </a:lnTo>
                <a:lnTo>
                  <a:pt x="1709671" y="4714978"/>
                </a:lnTo>
                <a:cubicBezTo>
                  <a:pt x="1708179" y="4709146"/>
                  <a:pt x="1705197" y="4697482"/>
                  <a:pt x="1699234" y="4674154"/>
                </a:cubicBezTo>
                <a:cubicBezTo>
                  <a:pt x="1705197" y="4697482"/>
                  <a:pt x="1717973" y="4703132"/>
                  <a:pt x="1725851" y="4711789"/>
                </a:cubicBezTo>
                <a:lnTo>
                  <a:pt x="1727627" y="4716524"/>
                </a:lnTo>
                <a:lnTo>
                  <a:pt x="1765311" y="4715914"/>
                </a:lnTo>
                <a:cubicBezTo>
                  <a:pt x="1765311" y="4715914"/>
                  <a:pt x="1765311" y="4715914"/>
                  <a:pt x="1753382" y="4669256"/>
                </a:cubicBezTo>
                <a:cubicBezTo>
                  <a:pt x="1753382" y="4669256"/>
                  <a:pt x="1792554" y="4645200"/>
                  <a:pt x="1792554" y="4645200"/>
                </a:cubicBezTo>
                <a:cubicBezTo>
                  <a:pt x="1792554" y="4645200"/>
                  <a:pt x="1792554" y="4645200"/>
                  <a:pt x="1780624" y="4598542"/>
                </a:cubicBezTo>
                <a:cubicBezTo>
                  <a:pt x="1780624" y="4598542"/>
                  <a:pt x="1780624" y="4598542"/>
                  <a:pt x="1729523" y="4575940"/>
                </a:cubicBezTo>
                <a:cubicBezTo>
                  <a:pt x="1741452" y="4622600"/>
                  <a:pt x="1690350" y="4599998"/>
                  <a:pt x="1702279" y="4646656"/>
                </a:cubicBezTo>
                <a:cubicBezTo>
                  <a:pt x="1702279" y="4646656"/>
                  <a:pt x="1702279" y="4646656"/>
                  <a:pt x="1651176" y="4624054"/>
                </a:cubicBezTo>
                <a:cubicBezTo>
                  <a:pt x="1651176" y="4624054"/>
                  <a:pt x="1651176" y="4624054"/>
                  <a:pt x="1678421" y="4553338"/>
                </a:cubicBezTo>
                <a:cubicBezTo>
                  <a:pt x="1678421" y="4553338"/>
                  <a:pt x="1678421" y="4553338"/>
                  <a:pt x="1705663" y="4482626"/>
                </a:cubicBezTo>
                <a:cubicBezTo>
                  <a:pt x="1744837" y="4458571"/>
                  <a:pt x="1768695" y="4551886"/>
                  <a:pt x="1807868" y="4527829"/>
                </a:cubicBezTo>
                <a:cubicBezTo>
                  <a:pt x="1807868" y="4527829"/>
                  <a:pt x="1807868" y="4527829"/>
                  <a:pt x="1819798" y="4574484"/>
                </a:cubicBezTo>
                <a:cubicBezTo>
                  <a:pt x="1819798" y="4574484"/>
                  <a:pt x="1819798" y="4574484"/>
                  <a:pt x="1910070" y="4573028"/>
                </a:cubicBezTo>
                <a:cubicBezTo>
                  <a:pt x="1910070" y="4573028"/>
                  <a:pt x="1910070" y="4573028"/>
                  <a:pt x="1961173" y="4595630"/>
                </a:cubicBezTo>
                <a:cubicBezTo>
                  <a:pt x="1961173" y="4595630"/>
                  <a:pt x="1961173" y="4595630"/>
                  <a:pt x="1961596" y="4575126"/>
                </a:cubicBezTo>
                <a:lnTo>
                  <a:pt x="1962276" y="4542198"/>
                </a:lnTo>
                <a:lnTo>
                  <a:pt x="1934268" y="4529812"/>
                </a:lnTo>
                <a:cubicBezTo>
                  <a:pt x="1934268" y="4529812"/>
                  <a:pt x="1934268" y="4529812"/>
                  <a:pt x="1895094" y="4553868"/>
                </a:cubicBezTo>
                <a:cubicBezTo>
                  <a:pt x="1895094" y="4553868"/>
                  <a:pt x="1895094" y="4553868"/>
                  <a:pt x="1883165" y="4507212"/>
                </a:cubicBezTo>
                <a:cubicBezTo>
                  <a:pt x="1883165" y="4507212"/>
                  <a:pt x="1883165" y="4507212"/>
                  <a:pt x="1898479" y="4389838"/>
                </a:cubicBezTo>
                <a:cubicBezTo>
                  <a:pt x="1898479" y="4389838"/>
                  <a:pt x="1898479" y="4389838"/>
                  <a:pt x="1903375" y="4386831"/>
                </a:cubicBezTo>
                <a:lnTo>
                  <a:pt x="1907190" y="4384491"/>
                </a:lnTo>
                <a:lnTo>
                  <a:pt x="1901527" y="4362340"/>
                </a:lnTo>
                <a:cubicBezTo>
                  <a:pt x="1901527" y="4362340"/>
                  <a:pt x="1901527" y="4362340"/>
                  <a:pt x="1889598" y="4315682"/>
                </a:cubicBezTo>
                <a:cubicBezTo>
                  <a:pt x="1889598" y="4315682"/>
                  <a:pt x="1889598" y="4315682"/>
                  <a:pt x="1826565" y="4246426"/>
                </a:cubicBezTo>
                <a:cubicBezTo>
                  <a:pt x="1826565" y="4246426"/>
                  <a:pt x="1826565" y="4246426"/>
                  <a:pt x="1877667" y="4269026"/>
                </a:cubicBezTo>
                <a:cubicBezTo>
                  <a:pt x="1877667" y="4269026"/>
                  <a:pt x="1877667" y="4269026"/>
                  <a:pt x="1916841" y="4244968"/>
                </a:cubicBezTo>
                <a:cubicBezTo>
                  <a:pt x="1916841" y="4244968"/>
                  <a:pt x="1916841" y="4244968"/>
                  <a:pt x="1928770" y="4291624"/>
                </a:cubicBezTo>
                <a:cubicBezTo>
                  <a:pt x="1928770" y="4291624"/>
                  <a:pt x="1928770" y="4291624"/>
                  <a:pt x="1967943" y="4267571"/>
                </a:cubicBezTo>
                <a:cubicBezTo>
                  <a:pt x="1967943" y="4267571"/>
                  <a:pt x="1967943" y="4267571"/>
                  <a:pt x="1956014" y="4220910"/>
                </a:cubicBezTo>
                <a:cubicBezTo>
                  <a:pt x="1956014" y="4220910"/>
                  <a:pt x="1956014" y="4220910"/>
                  <a:pt x="1892982" y="4151652"/>
                </a:cubicBezTo>
                <a:cubicBezTo>
                  <a:pt x="1892982" y="4151652"/>
                  <a:pt x="1892982" y="4151652"/>
                  <a:pt x="1891491" y="4145820"/>
                </a:cubicBezTo>
                <a:lnTo>
                  <a:pt x="1884408" y="4118116"/>
                </a:lnTo>
                <a:lnTo>
                  <a:pt x="1893827" y="4110646"/>
                </a:lnTo>
                <a:lnTo>
                  <a:pt x="1902611" y="4114530"/>
                </a:lnTo>
                <a:cubicBezTo>
                  <a:pt x="1909798" y="4117708"/>
                  <a:pt x="1919378" y="4121946"/>
                  <a:pt x="1932154" y="4127598"/>
                </a:cubicBezTo>
                <a:cubicBezTo>
                  <a:pt x="1932154" y="4127598"/>
                  <a:pt x="1932154" y="4127598"/>
                  <a:pt x="1920225" y="4080936"/>
                </a:cubicBezTo>
                <a:cubicBezTo>
                  <a:pt x="1920225" y="4080936"/>
                  <a:pt x="1920225" y="4080936"/>
                  <a:pt x="1818021" y="4035736"/>
                </a:cubicBezTo>
                <a:cubicBezTo>
                  <a:pt x="1818021" y="4035736"/>
                  <a:pt x="1818021" y="4035736"/>
                  <a:pt x="1766918" y="4013136"/>
                </a:cubicBezTo>
                <a:cubicBezTo>
                  <a:pt x="1766918" y="4013136"/>
                  <a:pt x="1766918" y="4013136"/>
                  <a:pt x="1754989" y="3966478"/>
                </a:cubicBezTo>
                <a:cubicBezTo>
                  <a:pt x="1754989" y="3966478"/>
                  <a:pt x="1754989" y="3966478"/>
                  <a:pt x="1703887" y="3943878"/>
                </a:cubicBezTo>
                <a:cubicBezTo>
                  <a:pt x="1703887" y="3943878"/>
                  <a:pt x="1703887" y="3943878"/>
                  <a:pt x="1731129" y="3873162"/>
                </a:cubicBezTo>
                <a:cubicBezTo>
                  <a:pt x="1731129" y="3873162"/>
                  <a:pt x="1731129" y="3873162"/>
                  <a:pt x="1719200" y="3826506"/>
                </a:cubicBezTo>
                <a:cubicBezTo>
                  <a:pt x="1719200" y="3826506"/>
                  <a:pt x="1719200" y="3826506"/>
                  <a:pt x="1758374" y="3802448"/>
                </a:cubicBezTo>
                <a:cubicBezTo>
                  <a:pt x="1758374" y="3802448"/>
                  <a:pt x="1809476" y="3825048"/>
                  <a:pt x="1809476" y="3825048"/>
                </a:cubicBezTo>
                <a:cubicBezTo>
                  <a:pt x="1809476" y="3825048"/>
                  <a:pt x="1809476" y="3825048"/>
                  <a:pt x="1797547" y="3778392"/>
                </a:cubicBezTo>
                <a:cubicBezTo>
                  <a:pt x="1797547" y="3778392"/>
                  <a:pt x="1797547" y="3778392"/>
                  <a:pt x="1840663" y="3797460"/>
                </a:cubicBezTo>
                <a:lnTo>
                  <a:pt x="1879131" y="3814476"/>
                </a:lnTo>
                <a:lnTo>
                  <a:pt x="1880605" y="3815128"/>
                </a:lnTo>
                <a:lnTo>
                  <a:pt x="1881142" y="3815364"/>
                </a:lnTo>
                <a:lnTo>
                  <a:pt x="1885012" y="3817076"/>
                </a:lnTo>
                <a:lnTo>
                  <a:pt x="1885297" y="3817200"/>
                </a:lnTo>
                <a:lnTo>
                  <a:pt x="1887216" y="3818050"/>
                </a:lnTo>
                <a:lnTo>
                  <a:pt x="1889016" y="3818848"/>
                </a:lnTo>
                <a:lnTo>
                  <a:pt x="1890914" y="3819686"/>
                </a:lnTo>
                <a:lnTo>
                  <a:pt x="1892564" y="3820416"/>
                </a:lnTo>
                <a:cubicBezTo>
                  <a:pt x="1896555" y="3822182"/>
                  <a:pt x="1899749" y="3823594"/>
                  <a:pt x="1899749" y="3823594"/>
                </a:cubicBezTo>
                <a:cubicBezTo>
                  <a:pt x="1899749" y="3823594"/>
                  <a:pt x="1899749" y="3823594"/>
                  <a:pt x="1887821" y="3776936"/>
                </a:cubicBezTo>
                <a:cubicBezTo>
                  <a:pt x="1938922" y="3799539"/>
                  <a:pt x="1860578" y="3847650"/>
                  <a:pt x="1950852" y="3846194"/>
                </a:cubicBezTo>
                <a:cubicBezTo>
                  <a:pt x="1950852" y="3846194"/>
                  <a:pt x="1950852" y="3846194"/>
                  <a:pt x="1938922" y="3799539"/>
                </a:cubicBezTo>
                <a:cubicBezTo>
                  <a:pt x="1938922" y="3799539"/>
                  <a:pt x="1938922" y="3799539"/>
                  <a:pt x="1824789" y="3707676"/>
                </a:cubicBezTo>
                <a:cubicBezTo>
                  <a:pt x="1824789" y="3707676"/>
                  <a:pt x="1824789" y="3707676"/>
                  <a:pt x="1798199" y="3678460"/>
                </a:cubicBezTo>
                <a:lnTo>
                  <a:pt x="1782769" y="3661506"/>
                </a:lnTo>
                <a:lnTo>
                  <a:pt x="1812860" y="3661020"/>
                </a:lnTo>
                <a:cubicBezTo>
                  <a:pt x="1812860" y="3661020"/>
                  <a:pt x="1812860" y="3661020"/>
                  <a:pt x="1863961" y="3683620"/>
                </a:cubicBezTo>
                <a:cubicBezTo>
                  <a:pt x="1863961" y="3683620"/>
                  <a:pt x="1863961" y="3683620"/>
                  <a:pt x="1852032" y="3636962"/>
                </a:cubicBezTo>
                <a:cubicBezTo>
                  <a:pt x="1863961" y="3683620"/>
                  <a:pt x="1840103" y="3590307"/>
                  <a:pt x="1800931" y="3614362"/>
                </a:cubicBezTo>
                <a:cubicBezTo>
                  <a:pt x="1800931" y="3614362"/>
                  <a:pt x="1800931" y="3614362"/>
                  <a:pt x="1777071" y="3521046"/>
                </a:cubicBezTo>
                <a:cubicBezTo>
                  <a:pt x="1777071" y="3521046"/>
                  <a:pt x="1777071" y="3521046"/>
                  <a:pt x="1804315" y="3450333"/>
                </a:cubicBezTo>
                <a:cubicBezTo>
                  <a:pt x="1804315" y="3450333"/>
                  <a:pt x="1804315" y="3450333"/>
                  <a:pt x="1855417" y="3472932"/>
                </a:cubicBezTo>
                <a:cubicBezTo>
                  <a:pt x="1855417" y="3472932"/>
                  <a:pt x="1855417" y="3472932"/>
                  <a:pt x="1882659" y="3402218"/>
                </a:cubicBezTo>
                <a:cubicBezTo>
                  <a:pt x="1882659" y="3402218"/>
                  <a:pt x="1882659" y="3402218"/>
                  <a:pt x="1894588" y="3448876"/>
                </a:cubicBezTo>
                <a:cubicBezTo>
                  <a:pt x="1894588" y="3448876"/>
                  <a:pt x="1894588" y="3448876"/>
                  <a:pt x="1933762" y="3424818"/>
                </a:cubicBezTo>
                <a:cubicBezTo>
                  <a:pt x="1933762" y="3424818"/>
                  <a:pt x="1933762" y="3424818"/>
                  <a:pt x="1945692" y="3471476"/>
                </a:cubicBezTo>
                <a:cubicBezTo>
                  <a:pt x="1945692" y="3471476"/>
                  <a:pt x="1945692" y="3471476"/>
                  <a:pt x="1972934" y="3400760"/>
                </a:cubicBezTo>
                <a:cubicBezTo>
                  <a:pt x="1972934" y="3400760"/>
                  <a:pt x="1972934" y="3400760"/>
                  <a:pt x="1984865" y="3447420"/>
                </a:cubicBezTo>
                <a:cubicBezTo>
                  <a:pt x="2024038" y="3423362"/>
                  <a:pt x="2075138" y="3445964"/>
                  <a:pt x="2012108" y="3376704"/>
                </a:cubicBezTo>
                <a:cubicBezTo>
                  <a:pt x="2012108" y="3376704"/>
                  <a:pt x="2012108" y="3376704"/>
                  <a:pt x="2000179" y="3330046"/>
                </a:cubicBezTo>
                <a:cubicBezTo>
                  <a:pt x="2000179" y="3330046"/>
                  <a:pt x="2000179" y="3330046"/>
                  <a:pt x="2039351" y="3305990"/>
                </a:cubicBezTo>
                <a:cubicBezTo>
                  <a:pt x="2039351" y="3305990"/>
                  <a:pt x="2039351" y="3305990"/>
                  <a:pt x="2078525" y="3281932"/>
                </a:cubicBezTo>
                <a:cubicBezTo>
                  <a:pt x="2078525" y="3281932"/>
                  <a:pt x="2078525" y="3281932"/>
                  <a:pt x="2105767" y="3211218"/>
                </a:cubicBezTo>
                <a:cubicBezTo>
                  <a:pt x="2105767" y="3211218"/>
                  <a:pt x="2105767" y="3211218"/>
                  <a:pt x="2156867" y="3233820"/>
                </a:cubicBezTo>
                <a:cubicBezTo>
                  <a:pt x="2156867" y="3233820"/>
                  <a:pt x="2156867" y="3233820"/>
                  <a:pt x="2184111" y="3163104"/>
                </a:cubicBezTo>
                <a:cubicBezTo>
                  <a:pt x="2184111" y="3163104"/>
                  <a:pt x="2184111" y="3163104"/>
                  <a:pt x="2133010" y="3140504"/>
                </a:cubicBezTo>
                <a:cubicBezTo>
                  <a:pt x="2093837" y="3164562"/>
                  <a:pt x="2121081" y="3093848"/>
                  <a:pt x="2042736" y="3141960"/>
                </a:cubicBezTo>
                <a:cubicBezTo>
                  <a:pt x="2042736" y="3141960"/>
                  <a:pt x="2042736" y="3141960"/>
                  <a:pt x="2003562" y="3166018"/>
                </a:cubicBezTo>
                <a:cubicBezTo>
                  <a:pt x="2003562" y="3166018"/>
                  <a:pt x="2003562" y="3166018"/>
                  <a:pt x="1991633" y="3119359"/>
                </a:cubicBezTo>
                <a:cubicBezTo>
                  <a:pt x="1991633" y="3119359"/>
                  <a:pt x="1991633" y="3119359"/>
                  <a:pt x="1940530" y="3096758"/>
                </a:cubicBezTo>
                <a:cubicBezTo>
                  <a:pt x="1940530" y="3096758"/>
                  <a:pt x="1940530" y="3096758"/>
                  <a:pt x="2030806" y="3095302"/>
                </a:cubicBezTo>
                <a:cubicBezTo>
                  <a:pt x="2030806" y="3095302"/>
                  <a:pt x="2030806" y="3095302"/>
                  <a:pt x="2069978" y="3071244"/>
                </a:cubicBezTo>
                <a:cubicBezTo>
                  <a:pt x="2069978" y="3071244"/>
                  <a:pt x="2069978" y="3071244"/>
                  <a:pt x="2006947" y="3001986"/>
                </a:cubicBezTo>
                <a:cubicBezTo>
                  <a:pt x="2006947" y="3001986"/>
                  <a:pt x="2006947" y="3001986"/>
                  <a:pt x="1943917" y="2932728"/>
                </a:cubicBezTo>
                <a:cubicBezTo>
                  <a:pt x="1943917" y="2932728"/>
                  <a:pt x="1943917" y="2932728"/>
                  <a:pt x="1904743" y="2956784"/>
                </a:cubicBezTo>
                <a:cubicBezTo>
                  <a:pt x="1904743" y="2956784"/>
                  <a:pt x="1904743" y="2956784"/>
                  <a:pt x="1880885" y="2863470"/>
                </a:cubicBezTo>
                <a:cubicBezTo>
                  <a:pt x="1880885" y="2863470"/>
                  <a:pt x="1880885" y="2863470"/>
                  <a:pt x="1931986" y="2886072"/>
                </a:cubicBezTo>
                <a:cubicBezTo>
                  <a:pt x="1931986" y="2886072"/>
                  <a:pt x="1931986" y="2886072"/>
                  <a:pt x="1971160" y="2862014"/>
                </a:cubicBezTo>
                <a:cubicBezTo>
                  <a:pt x="1971160" y="2862014"/>
                  <a:pt x="2010331" y="2837958"/>
                  <a:pt x="2010331" y="2837958"/>
                </a:cubicBezTo>
                <a:cubicBezTo>
                  <a:pt x="2010331" y="2837958"/>
                  <a:pt x="2010331" y="2837958"/>
                  <a:pt x="2049503" y="2813900"/>
                </a:cubicBezTo>
                <a:cubicBezTo>
                  <a:pt x="2073341" y="2752024"/>
                  <a:pt x="1995480" y="2835266"/>
                  <a:pt x="2046380" y="2777438"/>
                </a:cubicBezTo>
                <a:lnTo>
                  <a:pt x="2063773" y="2757820"/>
                </a:lnTo>
                <a:lnTo>
                  <a:pt x="2069938" y="2760864"/>
                </a:lnTo>
                <a:lnTo>
                  <a:pt x="2083172" y="2768311"/>
                </a:lnTo>
                <a:lnTo>
                  <a:pt x="2088677" y="2789843"/>
                </a:lnTo>
                <a:cubicBezTo>
                  <a:pt x="2098469" y="2783830"/>
                  <a:pt x="2096977" y="2777996"/>
                  <a:pt x="2091442" y="2772962"/>
                </a:cubicBezTo>
                <a:lnTo>
                  <a:pt x="2083172" y="2768311"/>
                </a:lnTo>
                <a:lnTo>
                  <a:pt x="2080775" y="2758938"/>
                </a:lnTo>
                <a:lnTo>
                  <a:pt x="2087180" y="2759764"/>
                </a:lnTo>
                <a:cubicBezTo>
                  <a:pt x="2096923" y="2761160"/>
                  <a:pt x="2110177" y="2763142"/>
                  <a:pt x="2127848" y="2765788"/>
                </a:cubicBezTo>
                <a:cubicBezTo>
                  <a:pt x="2127848" y="2765788"/>
                  <a:pt x="2127848" y="2765788"/>
                  <a:pt x="2167023" y="2741728"/>
                </a:cubicBezTo>
                <a:cubicBezTo>
                  <a:pt x="2167023" y="2741728"/>
                  <a:pt x="2167023" y="2741728"/>
                  <a:pt x="2206194" y="2717672"/>
                </a:cubicBezTo>
                <a:cubicBezTo>
                  <a:pt x="2206194" y="2717672"/>
                  <a:pt x="2206194" y="2717672"/>
                  <a:pt x="2233438" y="2646956"/>
                </a:cubicBezTo>
                <a:cubicBezTo>
                  <a:pt x="2233438" y="2646956"/>
                  <a:pt x="2233438" y="2646956"/>
                  <a:pt x="2245367" y="2693616"/>
                </a:cubicBezTo>
                <a:cubicBezTo>
                  <a:pt x="2245367" y="2693616"/>
                  <a:pt x="2245367" y="2693616"/>
                  <a:pt x="2284540" y="2669560"/>
                </a:cubicBezTo>
                <a:cubicBezTo>
                  <a:pt x="2284540" y="2669560"/>
                  <a:pt x="2284540" y="2669560"/>
                  <a:pt x="2359501" y="2785474"/>
                </a:cubicBezTo>
                <a:cubicBezTo>
                  <a:pt x="2359501" y="2785474"/>
                  <a:pt x="2359501" y="2785474"/>
                  <a:pt x="2335643" y="2692160"/>
                </a:cubicBezTo>
                <a:cubicBezTo>
                  <a:pt x="2335643" y="2692160"/>
                  <a:pt x="2335643" y="2692160"/>
                  <a:pt x="2374814" y="2668102"/>
                </a:cubicBezTo>
                <a:cubicBezTo>
                  <a:pt x="2374814" y="2668102"/>
                  <a:pt x="2374814" y="2668102"/>
                  <a:pt x="2386743" y="2714760"/>
                </a:cubicBezTo>
                <a:cubicBezTo>
                  <a:pt x="2386743" y="2714760"/>
                  <a:pt x="2386743" y="2714760"/>
                  <a:pt x="2413986" y="2644044"/>
                </a:cubicBezTo>
                <a:cubicBezTo>
                  <a:pt x="2413986" y="2644044"/>
                  <a:pt x="2413986" y="2644044"/>
                  <a:pt x="2425915" y="2690704"/>
                </a:cubicBezTo>
                <a:cubicBezTo>
                  <a:pt x="2477019" y="2713302"/>
                  <a:pt x="2437844" y="2737360"/>
                  <a:pt x="2477019" y="2713302"/>
                </a:cubicBezTo>
                <a:cubicBezTo>
                  <a:pt x="2477019" y="2713302"/>
                  <a:pt x="2477019" y="2713302"/>
                  <a:pt x="2441230" y="2573330"/>
                </a:cubicBezTo>
                <a:cubicBezTo>
                  <a:pt x="2402057" y="2597388"/>
                  <a:pt x="2390126" y="2550733"/>
                  <a:pt x="2390126" y="2550733"/>
                </a:cubicBezTo>
                <a:cubicBezTo>
                  <a:pt x="2390126" y="2550733"/>
                  <a:pt x="2390126" y="2550733"/>
                  <a:pt x="2378198" y="2504072"/>
                </a:cubicBezTo>
                <a:cubicBezTo>
                  <a:pt x="2378198" y="2504072"/>
                  <a:pt x="2378198" y="2504072"/>
                  <a:pt x="2315167" y="2434812"/>
                </a:cubicBezTo>
                <a:cubicBezTo>
                  <a:pt x="2315167" y="2434812"/>
                  <a:pt x="2315167" y="2434812"/>
                  <a:pt x="2275994" y="2458870"/>
                </a:cubicBezTo>
                <a:cubicBezTo>
                  <a:pt x="2275994" y="2458870"/>
                  <a:pt x="2275994" y="2458870"/>
                  <a:pt x="2264065" y="2412212"/>
                </a:cubicBezTo>
                <a:cubicBezTo>
                  <a:pt x="2252136" y="2365554"/>
                  <a:pt x="2212962" y="2389612"/>
                  <a:pt x="2161862" y="2367010"/>
                </a:cubicBezTo>
                <a:cubicBezTo>
                  <a:pt x="2161862" y="2367010"/>
                  <a:pt x="2161862" y="2367010"/>
                  <a:pt x="2201032" y="2342956"/>
                </a:cubicBezTo>
                <a:cubicBezTo>
                  <a:pt x="2201032" y="2342956"/>
                  <a:pt x="2201032" y="2342956"/>
                  <a:pt x="2240206" y="2318896"/>
                </a:cubicBezTo>
                <a:cubicBezTo>
                  <a:pt x="2240206" y="2318896"/>
                  <a:pt x="2240206" y="2318896"/>
                  <a:pt x="2228276" y="2272240"/>
                </a:cubicBezTo>
                <a:cubicBezTo>
                  <a:pt x="2240206" y="2318896"/>
                  <a:pt x="2279378" y="2294840"/>
                  <a:pt x="2252136" y="2365554"/>
                </a:cubicBezTo>
                <a:cubicBezTo>
                  <a:pt x="2252136" y="2365554"/>
                  <a:pt x="2252136" y="2365554"/>
                  <a:pt x="2303237" y="2388156"/>
                </a:cubicBezTo>
                <a:cubicBezTo>
                  <a:pt x="2303237" y="2388156"/>
                  <a:pt x="2303237" y="2388156"/>
                  <a:pt x="2381583" y="2340043"/>
                </a:cubicBezTo>
                <a:cubicBezTo>
                  <a:pt x="2381583" y="2340043"/>
                  <a:pt x="2381583" y="2340043"/>
                  <a:pt x="2393514" y="2386698"/>
                </a:cubicBezTo>
                <a:cubicBezTo>
                  <a:pt x="2393514" y="2386698"/>
                  <a:pt x="2393514" y="2386698"/>
                  <a:pt x="2432685" y="2362642"/>
                </a:cubicBezTo>
                <a:cubicBezTo>
                  <a:pt x="2464201" y="2397270"/>
                  <a:pt x="2461218" y="2385607"/>
                  <a:pt x="2451847" y="2371120"/>
                </a:cubicBezTo>
                <a:lnTo>
                  <a:pt x="2454242" y="2372178"/>
                </a:lnTo>
                <a:cubicBezTo>
                  <a:pt x="2461430" y="2375356"/>
                  <a:pt x="2471012" y="2379592"/>
                  <a:pt x="2483787" y="2385242"/>
                </a:cubicBezTo>
                <a:cubicBezTo>
                  <a:pt x="2483787" y="2385242"/>
                  <a:pt x="2483787" y="2385242"/>
                  <a:pt x="2471860" y="2338586"/>
                </a:cubicBezTo>
                <a:cubicBezTo>
                  <a:pt x="2522959" y="2361186"/>
                  <a:pt x="2495718" y="2431900"/>
                  <a:pt x="2522959" y="2361186"/>
                </a:cubicBezTo>
                <a:cubicBezTo>
                  <a:pt x="2522959" y="2361186"/>
                  <a:pt x="2522959" y="2361186"/>
                  <a:pt x="2562132" y="2337130"/>
                </a:cubicBezTo>
                <a:cubicBezTo>
                  <a:pt x="2562132" y="2337130"/>
                  <a:pt x="2562132" y="2337130"/>
                  <a:pt x="2601305" y="2313072"/>
                </a:cubicBezTo>
                <a:cubicBezTo>
                  <a:pt x="2601305" y="2313072"/>
                  <a:pt x="2601305" y="2313072"/>
                  <a:pt x="2602796" y="2318906"/>
                </a:cubicBezTo>
                <a:lnTo>
                  <a:pt x="2605789" y="2330612"/>
                </a:lnTo>
                <a:lnTo>
                  <a:pt x="2586642" y="2330510"/>
                </a:lnTo>
                <a:cubicBezTo>
                  <a:pt x="2555744" y="2334307"/>
                  <a:pt x="2613234" y="2359730"/>
                  <a:pt x="2613234" y="2359730"/>
                </a:cubicBezTo>
                <a:lnTo>
                  <a:pt x="2605789" y="2330612"/>
                </a:lnTo>
                <a:lnTo>
                  <a:pt x="2610133" y="2330636"/>
                </a:lnTo>
                <a:cubicBezTo>
                  <a:pt x="2620868" y="2331424"/>
                  <a:pt x="2634736" y="2333028"/>
                  <a:pt x="2652407" y="2335674"/>
                </a:cubicBezTo>
                <a:cubicBezTo>
                  <a:pt x="2652407" y="2335674"/>
                  <a:pt x="2652407" y="2335674"/>
                  <a:pt x="2691581" y="2311616"/>
                </a:cubicBezTo>
                <a:cubicBezTo>
                  <a:pt x="2691581" y="2311616"/>
                  <a:pt x="2691581" y="2311616"/>
                  <a:pt x="2667721" y="2218301"/>
                </a:cubicBezTo>
                <a:cubicBezTo>
                  <a:pt x="2667721" y="2218301"/>
                  <a:pt x="2667721" y="2218301"/>
                  <a:pt x="2683034" y="2100930"/>
                </a:cubicBezTo>
                <a:cubicBezTo>
                  <a:pt x="2683034" y="2100930"/>
                  <a:pt x="2683034" y="2100930"/>
                  <a:pt x="2722207" y="2076870"/>
                </a:cubicBezTo>
                <a:cubicBezTo>
                  <a:pt x="2722207" y="2076870"/>
                  <a:pt x="2722207" y="2076870"/>
                  <a:pt x="2734137" y="2123530"/>
                </a:cubicBezTo>
                <a:cubicBezTo>
                  <a:pt x="2734137" y="2123530"/>
                  <a:pt x="2734137" y="2123530"/>
                  <a:pt x="2773308" y="2099472"/>
                </a:cubicBezTo>
                <a:cubicBezTo>
                  <a:pt x="2773308" y="2099472"/>
                  <a:pt x="2773308" y="2099472"/>
                  <a:pt x="2761379" y="2052816"/>
                </a:cubicBezTo>
                <a:cubicBezTo>
                  <a:pt x="2761379" y="2052816"/>
                  <a:pt x="2761379" y="2052816"/>
                  <a:pt x="2812482" y="2075416"/>
                </a:cubicBezTo>
                <a:cubicBezTo>
                  <a:pt x="2812482" y="2075416"/>
                  <a:pt x="2812482" y="2075416"/>
                  <a:pt x="2824409" y="2122074"/>
                </a:cubicBezTo>
                <a:cubicBezTo>
                  <a:pt x="2812482" y="2075416"/>
                  <a:pt x="2836340" y="2168730"/>
                  <a:pt x="2863583" y="2098017"/>
                </a:cubicBezTo>
                <a:cubicBezTo>
                  <a:pt x="2863583" y="2098017"/>
                  <a:pt x="2863583" y="2098017"/>
                  <a:pt x="2851653" y="2051360"/>
                </a:cubicBezTo>
                <a:cubicBezTo>
                  <a:pt x="2851653" y="2051360"/>
                  <a:pt x="2851653" y="2051360"/>
                  <a:pt x="2839725" y="2004702"/>
                </a:cubicBezTo>
                <a:cubicBezTo>
                  <a:pt x="2839725" y="2004702"/>
                  <a:pt x="2839725" y="2004702"/>
                  <a:pt x="2890826" y="2027302"/>
                </a:cubicBezTo>
                <a:cubicBezTo>
                  <a:pt x="2902756" y="2073960"/>
                  <a:pt x="2863583" y="2098017"/>
                  <a:pt x="2902756" y="2073960"/>
                </a:cubicBezTo>
                <a:cubicBezTo>
                  <a:pt x="2902756" y="2073960"/>
                  <a:pt x="2902756" y="2073960"/>
                  <a:pt x="2890826" y="2027302"/>
                </a:cubicBezTo>
                <a:cubicBezTo>
                  <a:pt x="2890826" y="2027302"/>
                  <a:pt x="2890826" y="2027302"/>
                  <a:pt x="2941929" y="2049902"/>
                </a:cubicBezTo>
                <a:cubicBezTo>
                  <a:pt x="2993032" y="2072504"/>
                  <a:pt x="2926615" y="2167275"/>
                  <a:pt x="3004961" y="2119162"/>
                </a:cubicBezTo>
                <a:cubicBezTo>
                  <a:pt x="3004961" y="2119162"/>
                  <a:pt x="3004961" y="2119162"/>
                  <a:pt x="2965788" y="2143216"/>
                </a:cubicBezTo>
                <a:cubicBezTo>
                  <a:pt x="2965788" y="2143216"/>
                  <a:pt x="2965788" y="2143216"/>
                  <a:pt x="2989648" y="2236534"/>
                </a:cubicBezTo>
                <a:cubicBezTo>
                  <a:pt x="2989648" y="2236534"/>
                  <a:pt x="2989648" y="2236534"/>
                  <a:pt x="3079920" y="2235076"/>
                </a:cubicBezTo>
                <a:cubicBezTo>
                  <a:pt x="3079920" y="2235076"/>
                  <a:pt x="3079920" y="2235076"/>
                  <a:pt x="3091851" y="2281736"/>
                </a:cubicBezTo>
                <a:cubicBezTo>
                  <a:pt x="3091851" y="2281736"/>
                  <a:pt x="3091851" y="2281736"/>
                  <a:pt x="3142951" y="2304336"/>
                </a:cubicBezTo>
                <a:cubicBezTo>
                  <a:pt x="3142951" y="2304336"/>
                  <a:pt x="3182126" y="2280280"/>
                  <a:pt x="3194055" y="2326936"/>
                </a:cubicBezTo>
                <a:cubicBezTo>
                  <a:pt x="3194055" y="2326936"/>
                  <a:pt x="3194055" y="2326936"/>
                  <a:pt x="3221297" y="2256223"/>
                </a:cubicBezTo>
                <a:cubicBezTo>
                  <a:pt x="3221297" y="2256223"/>
                  <a:pt x="3221297" y="2256223"/>
                  <a:pt x="3170197" y="2233620"/>
                </a:cubicBezTo>
                <a:cubicBezTo>
                  <a:pt x="3209368" y="2209566"/>
                  <a:pt x="3209368" y="2209566"/>
                  <a:pt x="3209368" y="2209566"/>
                </a:cubicBezTo>
                <a:cubicBezTo>
                  <a:pt x="3209368" y="2209566"/>
                  <a:pt x="3209368" y="2209566"/>
                  <a:pt x="3224682" y="2092192"/>
                </a:cubicBezTo>
                <a:cubicBezTo>
                  <a:pt x="3224682" y="2092192"/>
                  <a:pt x="3224682" y="2092192"/>
                  <a:pt x="3236611" y="2138850"/>
                </a:cubicBezTo>
                <a:cubicBezTo>
                  <a:pt x="3236611" y="2138850"/>
                  <a:pt x="3236611" y="2138850"/>
                  <a:pt x="3275784" y="2114792"/>
                </a:cubicBezTo>
                <a:cubicBezTo>
                  <a:pt x="3275784" y="2114792"/>
                  <a:pt x="3275784" y="2114792"/>
                  <a:pt x="3263855" y="2068136"/>
                </a:cubicBezTo>
                <a:cubicBezTo>
                  <a:pt x="3263855" y="2068136"/>
                  <a:pt x="3263855" y="2068136"/>
                  <a:pt x="3251925" y="2021476"/>
                </a:cubicBezTo>
                <a:cubicBezTo>
                  <a:pt x="3251925" y="2021476"/>
                  <a:pt x="3251925" y="2021476"/>
                  <a:pt x="3354130" y="2066680"/>
                </a:cubicBezTo>
                <a:cubicBezTo>
                  <a:pt x="3354130" y="2066680"/>
                  <a:pt x="3354130" y="2066680"/>
                  <a:pt x="3342200" y="2020022"/>
                </a:cubicBezTo>
                <a:cubicBezTo>
                  <a:pt x="3342200" y="2020022"/>
                  <a:pt x="3342200" y="2020022"/>
                  <a:pt x="3330271" y="1973364"/>
                </a:cubicBezTo>
                <a:cubicBezTo>
                  <a:pt x="3330271" y="1973364"/>
                  <a:pt x="3330271" y="1973364"/>
                  <a:pt x="3357514" y="1902648"/>
                </a:cubicBezTo>
                <a:cubicBezTo>
                  <a:pt x="3357514" y="1902648"/>
                  <a:pt x="3357514" y="1902648"/>
                  <a:pt x="3369443" y="1949306"/>
                </a:cubicBezTo>
                <a:cubicBezTo>
                  <a:pt x="3369443" y="1949306"/>
                  <a:pt x="3369443" y="1949306"/>
                  <a:pt x="3459717" y="1947854"/>
                </a:cubicBezTo>
                <a:cubicBezTo>
                  <a:pt x="3459717" y="1947854"/>
                  <a:pt x="3459717" y="1947854"/>
                  <a:pt x="3507868" y="1986606"/>
                </a:cubicBezTo>
                <a:lnTo>
                  <a:pt x="3528198" y="2002968"/>
                </a:lnTo>
                <a:lnTo>
                  <a:pt x="3526156" y="2008268"/>
                </a:lnTo>
                <a:cubicBezTo>
                  <a:pt x="3522749" y="2017108"/>
                  <a:pt x="3522749" y="2017108"/>
                  <a:pt x="3522749" y="2017108"/>
                </a:cubicBezTo>
                <a:cubicBezTo>
                  <a:pt x="3573852" y="2039710"/>
                  <a:pt x="3573852" y="2039710"/>
                  <a:pt x="3573852" y="2039710"/>
                </a:cubicBezTo>
                <a:lnTo>
                  <a:pt x="3528198" y="2002968"/>
                </a:lnTo>
                <a:lnTo>
                  <a:pt x="3534242" y="1987278"/>
                </a:lnTo>
                <a:cubicBezTo>
                  <a:pt x="3538073" y="1977334"/>
                  <a:pt x="3543182" y="1964072"/>
                  <a:pt x="3549992" y="1946394"/>
                </a:cubicBezTo>
                <a:cubicBezTo>
                  <a:pt x="3549992" y="1946394"/>
                  <a:pt x="3549992" y="1946394"/>
                  <a:pt x="3561921" y="1993054"/>
                </a:cubicBezTo>
                <a:cubicBezTo>
                  <a:pt x="3561921" y="1993054"/>
                  <a:pt x="3561921" y="1993054"/>
                  <a:pt x="3628338" y="1898280"/>
                </a:cubicBezTo>
                <a:cubicBezTo>
                  <a:pt x="3628338" y="1898280"/>
                  <a:pt x="3628338" y="1898280"/>
                  <a:pt x="3616408" y="1851624"/>
                </a:cubicBezTo>
                <a:cubicBezTo>
                  <a:pt x="3616408" y="1851624"/>
                  <a:pt x="3616408" y="1851624"/>
                  <a:pt x="3655581" y="1827566"/>
                </a:cubicBezTo>
                <a:cubicBezTo>
                  <a:pt x="3655581" y="1827566"/>
                  <a:pt x="3655581" y="1827566"/>
                  <a:pt x="3604478" y="1804966"/>
                </a:cubicBezTo>
                <a:cubicBezTo>
                  <a:pt x="3604478" y="1804966"/>
                  <a:pt x="3604478" y="1804966"/>
                  <a:pt x="3582921" y="1795430"/>
                </a:cubicBezTo>
                <a:lnTo>
                  <a:pt x="3566513" y="1788174"/>
                </a:lnTo>
                <a:lnTo>
                  <a:pt x="3571231" y="1784686"/>
                </a:lnTo>
                <a:cubicBezTo>
                  <a:pt x="3577222" y="1778688"/>
                  <a:pt x="3584246" y="1770154"/>
                  <a:pt x="3592549" y="1758308"/>
                </a:cubicBezTo>
                <a:cubicBezTo>
                  <a:pt x="3631723" y="1734252"/>
                  <a:pt x="3604478" y="1804966"/>
                  <a:pt x="3631723" y="1734252"/>
                </a:cubicBezTo>
                <a:cubicBezTo>
                  <a:pt x="3631723" y="1734252"/>
                  <a:pt x="3631723" y="1734252"/>
                  <a:pt x="3682824" y="1756850"/>
                </a:cubicBezTo>
                <a:cubicBezTo>
                  <a:pt x="3733927" y="1779452"/>
                  <a:pt x="3773099" y="1755396"/>
                  <a:pt x="3796959" y="1848712"/>
                </a:cubicBezTo>
                <a:cubicBezTo>
                  <a:pt x="3796959" y="1848712"/>
                  <a:pt x="3796959" y="1848712"/>
                  <a:pt x="3848059" y="1871312"/>
                </a:cubicBezTo>
                <a:cubicBezTo>
                  <a:pt x="3848059" y="1871312"/>
                  <a:pt x="3848059" y="1871312"/>
                  <a:pt x="3859988" y="1917970"/>
                </a:cubicBezTo>
                <a:cubicBezTo>
                  <a:pt x="3859988" y="1917970"/>
                  <a:pt x="3859988" y="1917970"/>
                  <a:pt x="3911092" y="1940570"/>
                </a:cubicBezTo>
                <a:cubicBezTo>
                  <a:pt x="3911092" y="1940570"/>
                  <a:pt x="3911092" y="1940570"/>
                  <a:pt x="4025226" y="2032428"/>
                </a:cubicBezTo>
                <a:cubicBezTo>
                  <a:pt x="4025226" y="2032428"/>
                  <a:pt x="4025226" y="2032428"/>
                  <a:pt x="4076326" y="2055030"/>
                </a:cubicBezTo>
                <a:cubicBezTo>
                  <a:pt x="4076326" y="2055030"/>
                  <a:pt x="4076326" y="2055030"/>
                  <a:pt x="4037153" y="2079088"/>
                </a:cubicBezTo>
                <a:cubicBezTo>
                  <a:pt x="4049083" y="2125744"/>
                  <a:pt x="4049083" y="2125744"/>
                  <a:pt x="4049083" y="2125744"/>
                </a:cubicBezTo>
                <a:cubicBezTo>
                  <a:pt x="4049083" y="2125744"/>
                  <a:pt x="4049083" y="2125744"/>
                  <a:pt x="4088255" y="2101688"/>
                </a:cubicBezTo>
                <a:cubicBezTo>
                  <a:pt x="4088255" y="2101688"/>
                  <a:pt x="4088255" y="2101688"/>
                  <a:pt x="4100185" y="2148346"/>
                </a:cubicBezTo>
                <a:cubicBezTo>
                  <a:pt x="4100185" y="2148346"/>
                  <a:pt x="4100185" y="2148346"/>
                  <a:pt x="4139359" y="2124288"/>
                </a:cubicBezTo>
                <a:cubicBezTo>
                  <a:pt x="4139359" y="2124288"/>
                  <a:pt x="4139359" y="2124288"/>
                  <a:pt x="4190460" y="2146890"/>
                </a:cubicBezTo>
                <a:cubicBezTo>
                  <a:pt x="4190460" y="2146890"/>
                  <a:pt x="4190460" y="2146890"/>
                  <a:pt x="4163217" y="2217604"/>
                </a:cubicBezTo>
                <a:cubicBezTo>
                  <a:pt x="4163217" y="2217604"/>
                  <a:pt x="4163217" y="2217604"/>
                  <a:pt x="4202390" y="2193546"/>
                </a:cubicBezTo>
                <a:cubicBezTo>
                  <a:pt x="4202390" y="2193546"/>
                  <a:pt x="4202390" y="2193546"/>
                  <a:pt x="4265422" y="2262806"/>
                </a:cubicBezTo>
                <a:cubicBezTo>
                  <a:pt x="4265422" y="2262806"/>
                  <a:pt x="4265422" y="2262806"/>
                  <a:pt x="4277351" y="2309462"/>
                </a:cubicBezTo>
                <a:cubicBezTo>
                  <a:pt x="4277351" y="2309462"/>
                  <a:pt x="4277351" y="2309462"/>
                  <a:pt x="4340383" y="2378720"/>
                </a:cubicBezTo>
                <a:cubicBezTo>
                  <a:pt x="4442587" y="2423924"/>
                  <a:pt x="4313139" y="2449436"/>
                  <a:pt x="4403413" y="2447980"/>
                </a:cubicBezTo>
                <a:cubicBezTo>
                  <a:pt x="4403413" y="2447980"/>
                  <a:pt x="4403413" y="2447980"/>
                  <a:pt x="4379554" y="2354666"/>
                </a:cubicBezTo>
                <a:cubicBezTo>
                  <a:pt x="4379554" y="2354666"/>
                  <a:pt x="4379554" y="2354666"/>
                  <a:pt x="4418727" y="2330608"/>
                </a:cubicBezTo>
                <a:cubicBezTo>
                  <a:pt x="4418727" y="2330608"/>
                  <a:pt x="4418727" y="2330608"/>
                  <a:pt x="4442587" y="2423924"/>
                </a:cubicBezTo>
                <a:cubicBezTo>
                  <a:pt x="4442587" y="2423924"/>
                  <a:pt x="4442587" y="2423924"/>
                  <a:pt x="4454515" y="2470582"/>
                </a:cubicBezTo>
                <a:cubicBezTo>
                  <a:pt x="4454515" y="2470582"/>
                  <a:pt x="4454515" y="2470582"/>
                  <a:pt x="4529476" y="2586498"/>
                </a:cubicBezTo>
                <a:cubicBezTo>
                  <a:pt x="4529476" y="2586498"/>
                  <a:pt x="4529476" y="2586498"/>
                  <a:pt x="4541406" y="2633159"/>
                </a:cubicBezTo>
                <a:cubicBezTo>
                  <a:pt x="4541406" y="2633159"/>
                  <a:pt x="4541406" y="2633159"/>
                  <a:pt x="4592509" y="2655754"/>
                </a:cubicBezTo>
                <a:cubicBezTo>
                  <a:pt x="4592509" y="2655754"/>
                  <a:pt x="4592509" y="2655754"/>
                  <a:pt x="4631680" y="2631701"/>
                </a:cubicBezTo>
                <a:cubicBezTo>
                  <a:pt x="4631680" y="2631701"/>
                  <a:pt x="4631680" y="2631701"/>
                  <a:pt x="4604438" y="2702414"/>
                </a:cubicBezTo>
                <a:cubicBezTo>
                  <a:pt x="4604438" y="2702414"/>
                  <a:pt x="4643610" y="2678358"/>
                  <a:pt x="4643610" y="2678358"/>
                </a:cubicBezTo>
                <a:cubicBezTo>
                  <a:pt x="4650419" y="2660680"/>
                  <a:pt x="4656062" y="2660590"/>
                  <a:pt x="4660747" y="2667832"/>
                </a:cubicBezTo>
                <a:lnTo>
                  <a:pt x="4668636" y="2691020"/>
                </a:lnTo>
                <a:lnTo>
                  <a:pt x="4655538" y="2725016"/>
                </a:lnTo>
                <a:cubicBezTo>
                  <a:pt x="4655538" y="2725016"/>
                  <a:pt x="4655538" y="2725016"/>
                  <a:pt x="4672065" y="2714867"/>
                </a:cubicBezTo>
                <a:lnTo>
                  <a:pt x="4676759" y="2711984"/>
                </a:lnTo>
                <a:lnTo>
                  <a:pt x="4679065" y="2717318"/>
                </a:lnTo>
                <a:lnTo>
                  <a:pt x="4679959" y="2710018"/>
                </a:lnTo>
                <a:lnTo>
                  <a:pt x="4694712" y="2700960"/>
                </a:lnTo>
                <a:cubicBezTo>
                  <a:pt x="4694712" y="2700960"/>
                  <a:pt x="4694712" y="2700960"/>
                  <a:pt x="4667467" y="2771675"/>
                </a:cubicBezTo>
                <a:cubicBezTo>
                  <a:pt x="4667467" y="2771675"/>
                  <a:pt x="4706641" y="2747616"/>
                  <a:pt x="4718571" y="2794274"/>
                </a:cubicBezTo>
                <a:cubicBezTo>
                  <a:pt x="4718571" y="2794274"/>
                  <a:pt x="4718571" y="2794274"/>
                  <a:pt x="4706641" y="2747616"/>
                </a:cubicBezTo>
                <a:cubicBezTo>
                  <a:pt x="4706641" y="2747616"/>
                  <a:pt x="4706641" y="2747616"/>
                  <a:pt x="4702168" y="2730120"/>
                </a:cubicBezTo>
                <a:lnTo>
                  <a:pt x="4694712" y="2700960"/>
                </a:lnTo>
                <a:lnTo>
                  <a:pt x="4691544" y="2688564"/>
                </a:lnTo>
                <a:lnTo>
                  <a:pt x="4682783" y="2654300"/>
                </a:lnTo>
                <a:lnTo>
                  <a:pt x="4670854" y="2607642"/>
                </a:lnTo>
                <a:cubicBezTo>
                  <a:pt x="4670854" y="2607642"/>
                  <a:pt x="4670854" y="2607642"/>
                  <a:pt x="4698098" y="2536928"/>
                </a:cubicBezTo>
                <a:cubicBezTo>
                  <a:pt x="4698098" y="2536928"/>
                  <a:pt x="4698098" y="2536928"/>
                  <a:pt x="4674238" y="2443612"/>
                </a:cubicBezTo>
                <a:cubicBezTo>
                  <a:pt x="4674238" y="2443612"/>
                  <a:pt x="4674238" y="2443612"/>
                  <a:pt x="4662309" y="2396954"/>
                </a:cubicBezTo>
                <a:cubicBezTo>
                  <a:pt x="4662309" y="2396954"/>
                  <a:pt x="4662309" y="2396954"/>
                  <a:pt x="4677622" y="2279582"/>
                </a:cubicBezTo>
                <a:cubicBezTo>
                  <a:pt x="4677622" y="2279582"/>
                  <a:pt x="4677622" y="2279582"/>
                  <a:pt x="4614590" y="2210324"/>
                </a:cubicBezTo>
                <a:cubicBezTo>
                  <a:pt x="4614590" y="2210324"/>
                  <a:pt x="4614590" y="2210324"/>
                  <a:pt x="4602661" y="2163664"/>
                </a:cubicBezTo>
                <a:cubicBezTo>
                  <a:pt x="4602661" y="2163664"/>
                  <a:pt x="4602661" y="2163664"/>
                  <a:pt x="4590733" y="2117008"/>
                </a:cubicBezTo>
                <a:cubicBezTo>
                  <a:pt x="4590733" y="2117008"/>
                  <a:pt x="4590733" y="2117008"/>
                  <a:pt x="4578804" y="2070350"/>
                </a:cubicBezTo>
                <a:cubicBezTo>
                  <a:pt x="4578804" y="2070350"/>
                  <a:pt x="4578804" y="2070350"/>
                  <a:pt x="4476597" y="2025148"/>
                </a:cubicBezTo>
                <a:cubicBezTo>
                  <a:pt x="4476597" y="2025148"/>
                  <a:pt x="4476597" y="2025148"/>
                  <a:pt x="4425496" y="2002548"/>
                </a:cubicBezTo>
                <a:cubicBezTo>
                  <a:pt x="4425496" y="2002548"/>
                  <a:pt x="4425496" y="2002548"/>
                  <a:pt x="4413567" y="1955890"/>
                </a:cubicBezTo>
                <a:cubicBezTo>
                  <a:pt x="4413567" y="1955890"/>
                  <a:pt x="4413567" y="1955890"/>
                  <a:pt x="4401636" y="1909232"/>
                </a:cubicBezTo>
                <a:cubicBezTo>
                  <a:pt x="4350535" y="1886632"/>
                  <a:pt x="4452739" y="1931834"/>
                  <a:pt x="4362465" y="1933290"/>
                </a:cubicBezTo>
                <a:cubicBezTo>
                  <a:pt x="4362465" y="1933290"/>
                  <a:pt x="4362465" y="1933290"/>
                  <a:pt x="4350535" y="1886632"/>
                </a:cubicBezTo>
                <a:cubicBezTo>
                  <a:pt x="4350535" y="1886632"/>
                  <a:pt x="4350535" y="1886632"/>
                  <a:pt x="4389708" y="1862576"/>
                </a:cubicBezTo>
                <a:cubicBezTo>
                  <a:pt x="4389708" y="1862576"/>
                  <a:pt x="4389708" y="1862576"/>
                  <a:pt x="4314747" y="1746658"/>
                </a:cubicBezTo>
                <a:cubicBezTo>
                  <a:pt x="4314747" y="1746658"/>
                  <a:pt x="4314747" y="1746658"/>
                  <a:pt x="4287504" y="1817372"/>
                </a:cubicBezTo>
                <a:cubicBezTo>
                  <a:pt x="4287504" y="1817372"/>
                  <a:pt x="4287504" y="1817372"/>
                  <a:pt x="4275575" y="1770716"/>
                </a:cubicBezTo>
                <a:cubicBezTo>
                  <a:pt x="4275575" y="1770716"/>
                  <a:pt x="4275575" y="1770716"/>
                  <a:pt x="4224471" y="1748114"/>
                </a:cubicBezTo>
                <a:cubicBezTo>
                  <a:pt x="4224471" y="1748114"/>
                  <a:pt x="4173372" y="1725514"/>
                  <a:pt x="4161443" y="1678854"/>
                </a:cubicBezTo>
                <a:cubicBezTo>
                  <a:pt x="4122269" y="1702912"/>
                  <a:pt x="4110340" y="1656256"/>
                  <a:pt x="4098410" y="1609596"/>
                </a:cubicBezTo>
                <a:cubicBezTo>
                  <a:pt x="4098410" y="1609596"/>
                  <a:pt x="4098410" y="1609596"/>
                  <a:pt x="4086481" y="1562940"/>
                </a:cubicBezTo>
                <a:cubicBezTo>
                  <a:pt x="4086481" y="1562940"/>
                  <a:pt x="4086481" y="1562940"/>
                  <a:pt x="4113724" y="1492224"/>
                </a:cubicBezTo>
                <a:cubicBezTo>
                  <a:pt x="4113724" y="1492224"/>
                  <a:pt x="4113724" y="1492224"/>
                  <a:pt x="4125654" y="1538882"/>
                </a:cubicBezTo>
                <a:cubicBezTo>
                  <a:pt x="4125654" y="1538882"/>
                  <a:pt x="4125654" y="1538882"/>
                  <a:pt x="4176754" y="1561484"/>
                </a:cubicBezTo>
                <a:cubicBezTo>
                  <a:pt x="4176754" y="1561484"/>
                  <a:pt x="4176754" y="1561484"/>
                  <a:pt x="4203999" y="1490768"/>
                </a:cubicBezTo>
                <a:cubicBezTo>
                  <a:pt x="4203999" y="1490768"/>
                  <a:pt x="4203999" y="1490768"/>
                  <a:pt x="4243171" y="1466714"/>
                </a:cubicBezTo>
                <a:cubicBezTo>
                  <a:pt x="4243171" y="1466714"/>
                  <a:pt x="4243171" y="1466714"/>
                  <a:pt x="4306202" y="1535970"/>
                </a:cubicBezTo>
                <a:cubicBezTo>
                  <a:pt x="4306202" y="1535970"/>
                  <a:pt x="4306202" y="1535970"/>
                  <a:pt x="4267028" y="1560028"/>
                </a:cubicBezTo>
                <a:cubicBezTo>
                  <a:pt x="4267028" y="1560028"/>
                  <a:pt x="4267028" y="1560028"/>
                  <a:pt x="4278957" y="1606684"/>
                </a:cubicBezTo>
                <a:cubicBezTo>
                  <a:pt x="4278957" y="1606684"/>
                  <a:pt x="4278957" y="1606684"/>
                  <a:pt x="4251715" y="1677400"/>
                </a:cubicBezTo>
                <a:cubicBezTo>
                  <a:pt x="4251715" y="1677400"/>
                  <a:pt x="4251715" y="1677400"/>
                  <a:pt x="4302817" y="1700000"/>
                </a:cubicBezTo>
                <a:cubicBezTo>
                  <a:pt x="4302817" y="1700000"/>
                  <a:pt x="4302817" y="1700000"/>
                  <a:pt x="4319343" y="1689852"/>
                </a:cubicBezTo>
                <a:lnTo>
                  <a:pt x="4331899" y="1682142"/>
                </a:lnTo>
                <a:lnTo>
                  <a:pt x="4333979" y="1688242"/>
                </a:lnTo>
                <a:cubicBezTo>
                  <a:pt x="4338133" y="1696870"/>
                  <a:pt x="4344547" y="1708114"/>
                  <a:pt x="4353920" y="1722604"/>
                </a:cubicBezTo>
                <a:cubicBezTo>
                  <a:pt x="4353920" y="1722604"/>
                  <a:pt x="4353920" y="1722604"/>
                  <a:pt x="4393092" y="1698546"/>
                </a:cubicBezTo>
                <a:cubicBezTo>
                  <a:pt x="4393092" y="1698546"/>
                  <a:pt x="4393092" y="1698546"/>
                  <a:pt x="4381163" y="1651888"/>
                </a:cubicBezTo>
                <a:cubicBezTo>
                  <a:pt x="4381163" y="1651888"/>
                  <a:pt x="4381163" y="1651888"/>
                  <a:pt x="4420336" y="1627830"/>
                </a:cubicBezTo>
                <a:cubicBezTo>
                  <a:pt x="4420336" y="1627830"/>
                  <a:pt x="4420336" y="1627830"/>
                  <a:pt x="4432266" y="1674490"/>
                </a:cubicBezTo>
                <a:cubicBezTo>
                  <a:pt x="4432266" y="1674490"/>
                  <a:pt x="4432266" y="1674490"/>
                  <a:pt x="4471439" y="1650432"/>
                </a:cubicBezTo>
                <a:cubicBezTo>
                  <a:pt x="4471439" y="1650432"/>
                  <a:pt x="4471439" y="1650432"/>
                  <a:pt x="4483367" y="1697088"/>
                </a:cubicBezTo>
                <a:cubicBezTo>
                  <a:pt x="4444195" y="1721146"/>
                  <a:pt x="4420336" y="1627830"/>
                  <a:pt x="4444195" y="1721146"/>
                </a:cubicBezTo>
                <a:cubicBezTo>
                  <a:pt x="4432266" y="1674490"/>
                  <a:pt x="4393092" y="1698546"/>
                  <a:pt x="4456124" y="1767802"/>
                </a:cubicBezTo>
                <a:cubicBezTo>
                  <a:pt x="4456124" y="1767802"/>
                  <a:pt x="4456124" y="1767802"/>
                  <a:pt x="4495296" y="1743744"/>
                </a:cubicBezTo>
                <a:cubicBezTo>
                  <a:pt x="4495296" y="1743744"/>
                  <a:pt x="4495296" y="1743744"/>
                  <a:pt x="4496788" y="1749578"/>
                </a:cubicBezTo>
                <a:lnTo>
                  <a:pt x="4502194" y="1770720"/>
                </a:lnTo>
                <a:cubicBezTo>
                  <a:pt x="4501635" y="1768534"/>
                  <a:pt x="4502008" y="1769990"/>
                  <a:pt x="4502754" y="1772908"/>
                </a:cubicBezTo>
                <a:lnTo>
                  <a:pt x="4507227" y="1790404"/>
                </a:lnTo>
                <a:cubicBezTo>
                  <a:pt x="4507227" y="1790404"/>
                  <a:pt x="4507227" y="1790404"/>
                  <a:pt x="4519156" y="1837060"/>
                </a:cubicBezTo>
                <a:cubicBezTo>
                  <a:pt x="4519156" y="1837060"/>
                  <a:pt x="4519156" y="1837060"/>
                  <a:pt x="4531085" y="1883718"/>
                </a:cubicBezTo>
                <a:cubicBezTo>
                  <a:pt x="4531085" y="1883718"/>
                  <a:pt x="4531085" y="1883718"/>
                  <a:pt x="4558328" y="1813004"/>
                </a:cubicBezTo>
                <a:cubicBezTo>
                  <a:pt x="4558328" y="1813004"/>
                  <a:pt x="4558328" y="1813004"/>
                  <a:pt x="4597500" y="1788948"/>
                </a:cubicBezTo>
                <a:cubicBezTo>
                  <a:pt x="4597500" y="1788948"/>
                  <a:pt x="4597500" y="1788948"/>
                  <a:pt x="4570257" y="1859662"/>
                </a:cubicBezTo>
                <a:cubicBezTo>
                  <a:pt x="4570257" y="1859662"/>
                  <a:pt x="4570257" y="1859662"/>
                  <a:pt x="4621359" y="1882266"/>
                </a:cubicBezTo>
                <a:cubicBezTo>
                  <a:pt x="4621359" y="1882266"/>
                  <a:pt x="4621359" y="1882266"/>
                  <a:pt x="4660531" y="1858208"/>
                </a:cubicBezTo>
                <a:cubicBezTo>
                  <a:pt x="4660531" y="1858208"/>
                  <a:pt x="4660531" y="1858208"/>
                  <a:pt x="4648602" y="1811550"/>
                </a:cubicBezTo>
                <a:cubicBezTo>
                  <a:pt x="4648602" y="1811550"/>
                  <a:pt x="4648602" y="1811550"/>
                  <a:pt x="4687775" y="1787492"/>
                </a:cubicBezTo>
                <a:cubicBezTo>
                  <a:pt x="4687775" y="1787492"/>
                  <a:pt x="4687775" y="1787492"/>
                  <a:pt x="4699703" y="1834150"/>
                </a:cubicBezTo>
                <a:cubicBezTo>
                  <a:pt x="4738876" y="1810094"/>
                  <a:pt x="4738876" y="1810094"/>
                  <a:pt x="4738876" y="1810094"/>
                </a:cubicBezTo>
                <a:cubicBezTo>
                  <a:pt x="4738876" y="1810094"/>
                  <a:pt x="4738876" y="1810094"/>
                  <a:pt x="4750805" y="1856750"/>
                </a:cubicBezTo>
                <a:cubicBezTo>
                  <a:pt x="4801909" y="1879352"/>
                  <a:pt x="4672460" y="1904864"/>
                  <a:pt x="4762735" y="1903408"/>
                </a:cubicBezTo>
                <a:cubicBezTo>
                  <a:pt x="4762735" y="1903408"/>
                  <a:pt x="4762735" y="1903408"/>
                  <a:pt x="4774664" y="1950068"/>
                </a:cubicBezTo>
                <a:cubicBezTo>
                  <a:pt x="4774664" y="1950068"/>
                  <a:pt x="4774664" y="1950068"/>
                  <a:pt x="4825767" y="1972666"/>
                </a:cubicBezTo>
                <a:cubicBezTo>
                  <a:pt x="4774664" y="1950068"/>
                  <a:pt x="4723563" y="1927466"/>
                  <a:pt x="4837698" y="2019326"/>
                </a:cubicBezTo>
                <a:cubicBezTo>
                  <a:pt x="4837698" y="2019326"/>
                  <a:pt x="4837698" y="2019326"/>
                  <a:pt x="4888800" y="2041924"/>
                </a:cubicBezTo>
                <a:cubicBezTo>
                  <a:pt x="4876870" y="1995268"/>
                  <a:pt x="4849627" y="2065982"/>
                  <a:pt x="4876870" y="1995268"/>
                </a:cubicBezTo>
                <a:cubicBezTo>
                  <a:pt x="4876870" y="1995268"/>
                  <a:pt x="4876870" y="1995268"/>
                  <a:pt x="4927971" y="2017866"/>
                </a:cubicBezTo>
                <a:cubicBezTo>
                  <a:pt x="4927971" y="2017866"/>
                  <a:pt x="4927971" y="2017866"/>
                  <a:pt x="4900728" y="2088584"/>
                </a:cubicBezTo>
                <a:cubicBezTo>
                  <a:pt x="4900728" y="2088584"/>
                  <a:pt x="4900728" y="2088584"/>
                  <a:pt x="4939900" y="2064526"/>
                </a:cubicBezTo>
                <a:cubicBezTo>
                  <a:pt x="4939900" y="2064526"/>
                  <a:pt x="4939900" y="2064526"/>
                  <a:pt x="4951830" y="2111182"/>
                </a:cubicBezTo>
                <a:cubicBezTo>
                  <a:pt x="4951830" y="2111182"/>
                  <a:pt x="4951830" y="2111182"/>
                  <a:pt x="5026792" y="2227102"/>
                </a:cubicBezTo>
                <a:cubicBezTo>
                  <a:pt x="5026792" y="2227102"/>
                  <a:pt x="5026792" y="2227102"/>
                  <a:pt x="5038721" y="2273758"/>
                </a:cubicBezTo>
                <a:cubicBezTo>
                  <a:pt x="5038721" y="2273758"/>
                  <a:pt x="5038721" y="2273758"/>
                  <a:pt x="5077893" y="2249701"/>
                </a:cubicBezTo>
                <a:cubicBezTo>
                  <a:pt x="5077893" y="2249701"/>
                  <a:pt x="5077893" y="2249701"/>
                  <a:pt x="5062795" y="2190649"/>
                </a:cubicBezTo>
                <a:lnTo>
                  <a:pt x="5054034" y="2156384"/>
                </a:lnTo>
                <a:lnTo>
                  <a:pt x="5052543" y="2150552"/>
                </a:lnTo>
                <a:lnTo>
                  <a:pt x="5043595" y="2115560"/>
                </a:lnTo>
                <a:cubicBezTo>
                  <a:pt x="5042105" y="2109728"/>
                  <a:pt x="5042105" y="2109728"/>
                  <a:pt x="5042105" y="2109728"/>
                </a:cubicBezTo>
                <a:cubicBezTo>
                  <a:pt x="5042105" y="2109728"/>
                  <a:pt x="5042105" y="2109728"/>
                  <a:pt x="5081277" y="2085672"/>
                </a:cubicBezTo>
                <a:cubicBezTo>
                  <a:pt x="5081277" y="2085672"/>
                  <a:pt x="5081277" y="2085672"/>
                  <a:pt x="5156237" y="2201588"/>
                </a:cubicBezTo>
                <a:cubicBezTo>
                  <a:pt x="5195410" y="2177530"/>
                  <a:pt x="5195410" y="2177530"/>
                  <a:pt x="5195410" y="2177530"/>
                </a:cubicBezTo>
                <a:cubicBezTo>
                  <a:pt x="5132378" y="2108272"/>
                  <a:pt x="5105137" y="2178986"/>
                  <a:pt x="5057419" y="1992356"/>
                </a:cubicBezTo>
                <a:cubicBezTo>
                  <a:pt x="5018246" y="2016414"/>
                  <a:pt x="5006316" y="1969754"/>
                  <a:pt x="5006316" y="1969754"/>
                </a:cubicBezTo>
                <a:cubicBezTo>
                  <a:pt x="5006316" y="1969754"/>
                  <a:pt x="5006316" y="1969754"/>
                  <a:pt x="4979074" y="2040469"/>
                </a:cubicBezTo>
                <a:cubicBezTo>
                  <a:pt x="4979074" y="2040469"/>
                  <a:pt x="4888800" y="2041924"/>
                  <a:pt x="4967144" y="1993810"/>
                </a:cubicBezTo>
                <a:cubicBezTo>
                  <a:pt x="4967144" y="1993810"/>
                  <a:pt x="4967144" y="1993810"/>
                  <a:pt x="4904113" y="1924552"/>
                </a:cubicBezTo>
                <a:cubicBezTo>
                  <a:pt x="4904113" y="1924552"/>
                  <a:pt x="4904113" y="1924552"/>
                  <a:pt x="4943287" y="1900494"/>
                </a:cubicBezTo>
                <a:cubicBezTo>
                  <a:pt x="4943287" y="1900494"/>
                  <a:pt x="4943287" y="1900494"/>
                  <a:pt x="4892184" y="1877896"/>
                </a:cubicBezTo>
                <a:cubicBezTo>
                  <a:pt x="4892184" y="1877896"/>
                  <a:pt x="4892184" y="1877896"/>
                  <a:pt x="4853012" y="1901952"/>
                </a:cubicBezTo>
                <a:cubicBezTo>
                  <a:pt x="4853012" y="1901952"/>
                  <a:pt x="4853012" y="1901952"/>
                  <a:pt x="4841082" y="1855294"/>
                </a:cubicBezTo>
                <a:cubicBezTo>
                  <a:pt x="4841082" y="1855294"/>
                  <a:pt x="4841082" y="1855294"/>
                  <a:pt x="4829152" y="1808636"/>
                </a:cubicBezTo>
                <a:cubicBezTo>
                  <a:pt x="4829152" y="1808636"/>
                  <a:pt x="4829152" y="1808636"/>
                  <a:pt x="4789978" y="1832692"/>
                </a:cubicBezTo>
                <a:cubicBezTo>
                  <a:pt x="4789978" y="1832692"/>
                  <a:pt x="4789978" y="1832692"/>
                  <a:pt x="4817223" y="1761978"/>
                </a:cubicBezTo>
                <a:cubicBezTo>
                  <a:pt x="4817223" y="1761978"/>
                  <a:pt x="4817223" y="1761978"/>
                  <a:pt x="4703088" y="1670120"/>
                </a:cubicBezTo>
                <a:cubicBezTo>
                  <a:pt x="4703088" y="1670120"/>
                  <a:pt x="4703088" y="1670120"/>
                  <a:pt x="4691159" y="1623462"/>
                </a:cubicBezTo>
                <a:cubicBezTo>
                  <a:pt x="4691159" y="1623462"/>
                  <a:pt x="4691159" y="1623462"/>
                  <a:pt x="4742262" y="1646062"/>
                </a:cubicBezTo>
                <a:cubicBezTo>
                  <a:pt x="4742262" y="1646062"/>
                  <a:pt x="4742262" y="1646062"/>
                  <a:pt x="4718404" y="1552746"/>
                </a:cubicBezTo>
                <a:cubicBezTo>
                  <a:pt x="4718404" y="1552746"/>
                  <a:pt x="4718404" y="1552746"/>
                  <a:pt x="4679230" y="1576804"/>
                </a:cubicBezTo>
                <a:cubicBezTo>
                  <a:pt x="4679230" y="1576804"/>
                  <a:pt x="4679230" y="1576804"/>
                  <a:pt x="4667301" y="1530148"/>
                </a:cubicBezTo>
                <a:cubicBezTo>
                  <a:pt x="4667301" y="1530148"/>
                  <a:pt x="4667301" y="1530148"/>
                  <a:pt x="4628127" y="1554204"/>
                </a:cubicBezTo>
                <a:lnTo>
                  <a:pt x="4616198" y="1507546"/>
                </a:lnTo>
                <a:cubicBezTo>
                  <a:pt x="4616198" y="1507546"/>
                  <a:pt x="4616198" y="1507546"/>
                  <a:pt x="4588955" y="1578262"/>
                </a:cubicBezTo>
                <a:cubicBezTo>
                  <a:pt x="4588955" y="1578262"/>
                  <a:pt x="4588955" y="1578262"/>
                  <a:pt x="4561712" y="1648976"/>
                </a:cubicBezTo>
                <a:cubicBezTo>
                  <a:pt x="4561712" y="1648976"/>
                  <a:pt x="4561712" y="1648976"/>
                  <a:pt x="4549783" y="1602320"/>
                </a:cubicBezTo>
                <a:cubicBezTo>
                  <a:pt x="4549783" y="1602320"/>
                  <a:pt x="4549783" y="1602320"/>
                  <a:pt x="4577024" y="1531604"/>
                </a:cubicBezTo>
                <a:cubicBezTo>
                  <a:pt x="4577024" y="1531604"/>
                  <a:pt x="4577024" y="1531604"/>
                  <a:pt x="4525924" y="1509002"/>
                </a:cubicBezTo>
                <a:cubicBezTo>
                  <a:pt x="4525924" y="1509002"/>
                  <a:pt x="4525924" y="1509002"/>
                  <a:pt x="4513995" y="1462344"/>
                </a:cubicBezTo>
                <a:cubicBezTo>
                  <a:pt x="4513995" y="1462344"/>
                  <a:pt x="4513995" y="1462344"/>
                  <a:pt x="4490136" y="1369028"/>
                </a:cubicBezTo>
                <a:cubicBezTo>
                  <a:pt x="4490136" y="1369028"/>
                  <a:pt x="4490136" y="1369028"/>
                  <a:pt x="4478206" y="1322372"/>
                </a:cubicBezTo>
                <a:cubicBezTo>
                  <a:pt x="4478206" y="1322372"/>
                  <a:pt x="4478206" y="1322372"/>
                  <a:pt x="4450963" y="1393086"/>
                </a:cubicBezTo>
                <a:cubicBezTo>
                  <a:pt x="4450963" y="1393086"/>
                  <a:pt x="4450963" y="1393086"/>
                  <a:pt x="4439034" y="1346428"/>
                </a:cubicBezTo>
                <a:cubicBezTo>
                  <a:pt x="4439034" y="1346428"/>
                  <a:pt x="4439034" y="1346428"/>
                  <a:pt x="4427104" y="1299770"/>
                </a:cubicBezTo>
                <a:cubicBezTo>
                  <a:pt x="4427104" y="1299770"/>
                  <a:pt x="4427104" y="1299770"/>
                  <a:pt x="4415175" y="1253112"/>
                </a:cubicBezTo>
                <a:cubicBezTo>
                  <a:pt x="4415175" y="1253112"/>
                  <a:pt x="4415175" y="1253112"/>
                  <a:pt x="4454347" y="1229056"/>
                </a:cubicBezTo>
                <a:cubicBezTo>
                  <a:pt x="4454347" y="1229056"/>
                  <a:pt x="4454347" y="1229056"/>
                  <a:pt x="4466276" y="1275712"/>
                </a:cubicBezTo>
                <a:cubicBezTo>
                  <a:pt x="4466276" y="1275712"/>
                  <a:pt x="4466276" y="1275712"/>
                  <a:pt x="4493519" y="1204998"/>
                </a:cubicBezTo>
                <a:cubicBezTo>
                  <a:pt x="4493519" y="1204998"/>
                  <a:pt x="4493519" y="1204998"/>
                  <a:pt x="4544622" y="1227600"/>
                </a:cubicBezTo>
                <a:cubicBezTo>
                  <a:pt x="4544622" y="1227600"/>
                  <a:pt x="4544622" y="1227600"/>
                  <a:pt x="4532693" y="1180942"/>
                </a:cubicBezTo>
                <a:cubicBezTo>
                  <a:pt x="4532693" y="1180942"/>
                  <a:pt x="4532693" y="1180942"/>
                  <a:pt x="4520762" y="1134282"/>
                </a:cubicBezTo>
                <a:cubicBezTo>
                  <a:pt x="4520762" y="1134282"/>
                  <a:pt x="4520762" y="1134282"/>
                  <a:pt x="4571865" y="1156884"/>
                </a:cubicBezTo>
                <a:cubicBezTo>
                  <a:pt x="4571865" y="1156884"/>
                  <a:pt x="4571865" y="1156884"/>
                  <a:pt x="4570373" y="1151052"/>
                </a:cubicBezTo>
                <a:lnTo>
                  <a:pt x="4564311" y="1127338"/>
                </a:lnTo>
                <a:lnTo>
                  <a:pt x="4564363" y="1127541"/>
                </a:lnTo>
                <a:cubicBezTo>
                  <a:pt x="4564503" y="1128088"/>
                  <a:pt x="4564223" y="1126995"/>
                  <a:pt x="4563291" y="1123350"/>
                </a:cubicBezTo>
                <a:lnTo>
                  <a:pt x="4564311" y="1127338"/>
                </a:lnTo>
                <a:lnTo>
                  <a:pt x="4562917" y="1121892"/>
                </a:lnTo>
                <a:lnTo>
                  <a:pt x="4559935" y="1110228"/>
                </a:lnTo>
                <a:lnTo>
                  <a:pt x="4558305" y="1103848"/>
                </a:lnTo>
                <a:lnTo>
                  <a:pt x="4558071" y="1102936"/>
                </a:lnTo>
                <a:lnTo>
                  <a:pt x="4548006" y="1063568"/>
                </a:lnTo>
                <a:cubicBezTo>
                  <a:pt x="4548006" y="1063568"/>
                  <a:pt x="4548006" y="1063568"/>
                  <a:pt x="4587179" y="1039512"/>
                </a:cubicBezTo>
                <a:cubicBezTo>
                  <a:pt x="4587179" y="1039512"/>
                  <a:pt x="4587179" y="1039512"/>
                  <a:pt x="4575250" y="992852"/>
                </a:cubicBezTo>
                <a:cubicBezTo>
                  <a:pt x="4587179" y="1039512"/>
                  <a:pt x="4575250" y="992852"/>
                  <a:pt x="4614422" y="968796"/>
                </a:cubicBezTo>
                <a:cubicBezTo>
                  <a:pt x="4614422" y="968796"/>
                  <a:pt x="4653595" y="944740"/>
                  <a:pt x="4602493" y="922138"/>
                </a:cubicBezTo>
                <a:cubicBezTo>
                  <a:pt x="4602493" y="922138"/>
                  <a:pt x="4602493" y="922138"/>
                  <a:pt x="4656980" y="780710"/>
                </a:cubicBezTo>
                <a:cubicBezTo>
                  <a:pt x="4656980" y="780710"/>
                  <a:pt x="4656980" y="780710"/>
                  <a:pt x="4605877" y="758110"/>
                </a:cubicBezTo>
                <a:cubicBezTo>
                  <a:pt x="4605877" y="758110"/>
                  <a:pt x="4605877" y="758110"/>
                  <a:pt x="4633121" y="687396"/>
                </a:cubicBezTo>
                <a:cubicBezTo>
                  <a:pt x="4633121" y="687396"/>
                  <a:pt x="4633121" y="687396"/>
                  <a:pt x="4645051" y="734052"/>
                </a:cubicBezTo>
                <a:cubicBezTo>
                  <a:pt x="4645051" y="734052"/>
                  <a:pt x="4645051" y="734052"/>
                  <a:pt x="4696152" y="756654"/>
                </a:cubicBezTo>
                <a:cubicBezTo>
                  <a:pt x="4696152" y="756654"/>
                  <a:pt x="4696152" y="756654"/>
                  <a:pt x="4759184" y="825912"/>
                </a:cubicBezTo>
                <a:cubicBezTo>
                  <a:pt x="4798356" y="801856"/>
                  <a:pt x="4747253" y="779256"/>
                  <a:pt x="4798356" y="801856"/>
                </a:cubicBezTo>
                <a:cubicBezTo>
                  <a:pt x="4798356" y="801856"/>
                  <a:pt x="4798356" y="801856"/>
                  <a:pt x="4861387" y="871114"/>
                </a:cubicBezTo>
                <a:cubicBezTo>
                  <a:pt x="4861387" y="871114"/>
                  <a:pt x="4861387" y="871114"/>
                  <a:pt x="4912488" y="893716"/>
                </a:cubicBezTo>
                <a:cubicBezTo>
                  <a:pt x="4912488" y="893716"/>
                  <a:pt x="4912488" y="893716"/>
                  <a:pt x="4924417" y="940372"/>
                </a:cubicBezTo>
                <a:cubicBezTo>
                  <a:pt x="4924417" y="940372"/>
                  <a:pt x="4924417" y="940372"/>
                  <a:pt x="4987451" y="1009632"/>
                </a:cubicBezTo>
                <a:cubicBezTo>
                  <a:pt x="4999378" y="1056290"/>
                  <a:pt x="5002765" y="892258"/>
                  <a:pt x="4999378" y="1056290"/>
                </a:cubicBezTo>
                <a:cubicBezTo>
                  <a:pt x="4999378" y="1056290"/>
                  <a:pt x="4999378" y="1056290"/>
                  <a:pt x="4972135" y="1127006"/>
                </a:cubicBezTo>
                <a:cubicBezTo>
                  <a:pt x="4972135" y="1127006"/>
                  <a:pt x="4972135" y="1127006"/>
                  <a:pt x="4984064" y="1173662"/>
                </a:cubicBezTo>
                <a:cubicBezTo>
                  <a:pt x="4984064" y="1173662"/>
                  <a:pt x="4984064" y="1173662"/>
                  <a:pt x="5023238" y="1149604"/>
                </a:cubicBezTo>
                <a:cubicBezTo>
                  <a:pt x="5023238" y="1149604"/>
                  <a:pt x="5023238" y="1149604"/>
                  <a:pt x="5035167" y="1196264"/>
                </a:cubicBezTo>
                <a:cubicBezTo>
                  <a:pt x="5035167" y="1196264"/>
                  <a:pt x="5035167" y="1196264"/>
                  <a:pt x="5007924" y="1266976"/>
                </a:cubicBezTo>
                <a:cubicBezTo>
                  <a:pt x="5047096" y="1242920"/>
                  <a:pt x="5019853" y="1313636"/>
                  <a:pt x="5059027" y="1289578"/>
                </a:cubicBezTo>
                <a:cubicBezTo>
                  <a:pt x="5059027" y="1289578"/>
                  <a:pt x="5059027" y="1289578"/>
                  <a:pt x="5047096" y="1242920"/>
                </a:cubicBezTo>
                <a:cubicBezTo>
                  <a:pt x="5047096" y="1242920"/>
                  <a:pt x="5047096" y="1242920"/>
                  <a:pt x="5062412" y="1125546"/>
                </a:cubicBezTo>
                <a:cubicBezTo>
                  <a:pt x="5062412" y="1125546"/>
                  <a:pt x="5062412" y="1125546"/>
                  <a:pt x="5101584" y="1101490"/>
                </a:cubicBezTo>
                <a:cubicBezTo>
                  <a:pt x="5101584" y="1101490"/>
                  <a:pt x="5101584" y="1101490"/>
                  <a:pt x="5074341" y="1172206"/>
                </a:cubicBezTo>
                <a:cubicBezTo>
                  <a:pt x="5074341" y="1172206"/>
                  <a:pt x="5074341" y="1172206"/>
                  <a:pt x="5098200" y="1265520"/>
                </a:cubicBezTo>
                <a:cubicBezTo>
                  <a:pt x="5098200" y="1265520"/>
                  <a:pt x="5098200" y="1265520"/>
                  <a:pt x="5137373" y="1241464"/>
                </a:cubicBezTo>
                <a:cubicBezTo>
                  <a:pt x="5137373" y="1241464"/>
                  <a:pt x="5137373" y="1241464"/>
                  <a:pt x="5110129" y="1312178"/>
                </a:cubicBezTo>
                <a:cubicBezTo>
                  <a:pt x="5110129" y="1312178"/>
                  <a:pt x="5110129" y="1312178"/>
                  <a:pt x="5149302" y="1288122"/>
                </a:cubicBezTo>
                <a:cubicBezTo>
                  <a:pt x="5149302" y="1288122"/>
                  <a:pt x="5149302" y="1288122"/>
                  <a:pt x="5188475" y="1264062"/>
                </a:cubicBezTo>
                <a:cubicBezTo>
                  <a:pt x="5188475" y="1264062"/>
                  <a:pt x="5188475" y="1264062"/>
                  <a:pt x="5176546" y="1217406"/>
                </a:cubicBezTo>
                <a:cubicBezTo>
                  <a:pt x="5176546" y="1217406"/>
                  <a:pt x="5176546" y="1217406"/>
                  <a:pt x="5137373" y="1241464"/>
                </a:cubicBezTo>
                <a:cubicBezTo>
                  <a:pt x="5137373" y="1241464"/>
                  <a:pt x="5137373" y="1241464"/>
                  <a:pt x="5164616" y="1170748"/>
                </a:cubicBezTo>
                <a:cubicBezTo>
                  <a:pt x="5164616" y="1170748"/>
                  <a:pt x="5164616" y="1170748"/>
                  <a:pt x="5203788" y="1146692"/>
                </a:cubicBezTo>
                <a:cubicBezTo>
                  <a:pt x="5176546" y="1217406"/>
                  <a:pt x="5227648" y="1240008"/>
                  <a:pt x="5239576" y="1286664"/>
                </a:cubicBezTo>
                <a:cubicBezTo>
                  <a:pt x="5239576" y="1286664"/>
                  <a:pt x="5239576" y="1286664"/>
                  <a:pt x="5200404" y="1310722"/>
                </a:cubicBezTo>
                <a:cubicBezTo>
                  <a:pt x="5200404" y="1310722"/>
                  <a:pt x="5200404" y="1310722"/>
                  <a:pt x="5212332" y="1357380"/>
                </a:cubicBezTo>
                <a:cubicBezTo>
                  <a:pt x="5212332" y="1357380"/>
                  <a:pt x="5212332" y="1357380"/>
                  <a:pt x="5287294" y="1473294"/>
                </a:cubicBezTo>
                <a:cubicBezTo>
                  <a:pt x="5287294" y="1473294"/>
                  <a:pt x="5287294" y="1473294"/>
                  <a:pt x="5299224" y="1519954"/>
                </a:cubicBezTo>
                <a:cubicBezTo>
                  <a:pt x="5299224" y="1519954"/>
                  <a:pt x="5299224" y="1519954"/>
                  <a:pt x="5350325" y="1542554"/>
                </a:cubicBezTo>
                <a:cubicBezTo>
                  <a:pt x="5350325" y="1542554"/>
                  <a:pt x="5350325" y="1542554"/>
                  <a:pt x="5362254" y="1589214"/>
                </a:cubicBezTo>
                <a:cubicBezTo>
                  <a:pt x="5362254" y="1589214"/>
                  <a:pt x="5362254" y="1589214"/>
                  <a:pt x="5374182" y="1635870"/>
                </a:cubicBezTo>
                <a:cubicBezTo>
                  <a:pt x="5374182" y="1635870"/>
                  <a:pt x="5374182" y="1635870"/>
                  <a:pt x="5346942" y="1706584"/>
                </a:cubicBezTo>
                <a:cubicBezTo>
                  <a:pt x="5346942" y="1706584"/>
                  <a:pt x="5346942" y="1706584"/>
                  <a:pt x="5358869" y="1753240"/>
                </a:cubicBezTo>
                <a:cubicBezTo>
                  <a:pt x="5370800" y="1799900"/>
                  <a:pt x="5370800" y="1799900"/>
                  <a:pt x="5398042" y="1729186"/>
                </a:cubicBezTo>
                <a:cubicBezTo>
                  <a:pt x="5398042" y="1729186"/>
                  <a:pt x="5398042" y="1729186"/>
                  <a:pt x="5386113" y="1682528"/>
                </a:cubicBezTo>
                <a:cubicBezTo>
                  <a:pt x="5386113" y="1682528"/>
                  <a:pt x="5386113" y="1682528"/>
                  <a:pt x="5401425" y="1565156"/>
                </a:cubicBezTo>
                <a:cubicBezTo>
                  <a:pt x="5401425" y="1565156"/>
                  <a:pt x="5401425" y="1565156"/>
                  <a:pt x="5350325" y="1542554"/>
                </a:cubicBezTo>
                <a:cubicBezTo>
                  <a:pt x="5350325" y="1542554"/>
                  <a:pt x="5350325" y="1542554"/>
                  <a:pt x="5377567" y="1471842"/>
                </a:cubicBezTo>
                <a:cubicBezTo>
                  <a:pt x="5377567" y="1471842"/>
                  <a:pt x="5377567" y="1471842"/>
                  <a:pt x="5326466" y="1449240"/>
                </a:cubicBezTo>
                <a:cubicBezTo>
                  <a:pt x="5365638" y="1425182"/>
                  <a:pt x="5365638" y="1425182"/>
                  <a:pt x="5353709" y="1378526"/>
                </a:cubicBezTo>
                <a:cubicBezTo>
                  <a:pt x="5353709" y="1378526"/>
                  <a:pt x="5353709" y="1378526"/>
                  <a:pt x="5404812" y="1401126"/>
                </a:cubicBezTo>
                <a:cubicBezTo>
                  <a:pt x="5404812" y="1401126"/>
                  <a:pt x="5416741" y="1447784"/>
                  <a:pt x="5467842" y="1470382"/>
                </a:cubicBezTo>
                <a:cubicBezTo>
                  <a:pt x="5467842" y="1470382"/>
                  <a:pt x="5467842" y="1470382"/>
                  <a:pt x="5479773" y="1517042"/>
                </a:cubicBezTo>
                <a:cubicBezTo>
                  <a:pt x="5479773" y="1517042"/>
                  <a:pt x="5479773" y="1517042"/>
                  <a:pt x="5491702" y="1563698"/>
                </a:cubicBezTo>
                <a:cubicBezTo>
                  <a:pt x="5491702" y="1563698"/>
                  <a:pt x="5491702" y="1563698"/>
                  <a:pt x="5530874" y="1539640"/>
                </a:cubicBezTo>
                <a:cubicBezTo>
                  <a:pt x="5530874" y="1539640"/>
                  <a:pt x="5570048" y="1515584"/>
                  <a:pt x="5542803" y="1586300"/>
                </a:cubicBezTo>
                <a:cubicBezTo>
                  <a:pt x="5542803" y="1586300"/>
                  <a:pt x="5542803" y="1586300"/>
                  <a:pt x="5593906" y="1608902"/>
                </a:cubicBezTo>
                <a:cubicBezTo>
                  <a:pt x="5593906" y="1608902"/>
                  <a:pt x="5593906" y="1608902"/>
                  <a:pt x="5645009" y="1631502"/>
                </a:cubicBezTo>
                <a:cubicBezTo>
                  <a:pt x="5645009" y="1631502"/>
                  <a:pt x="5645009" y="1631502"/>
                  <a:pt x="5605836" y="1655558"/>
                </a:cubicBezTo>
                <a:cubicBezTo>
                  <a:pt x="5656938" y="1678160"/>
                  <a:pt x="5668866" y="1724818"/>
                  <a:pt x="5629695" y="1748876"/>
                </a:cubicBezTo>
                <a:cubicBezTo>
                  <a:pt x="5680795" y="1771474"/>
                  <a:pt x="5680795" y="1771474"/>
                  <a:pt x="5680795" y="1771474"/>
                </a:cubicBezTo>
                <a:cubicBezTo>
                  <a:pt x="5680795" y="1771474"/>
                  <a:pt x="5680795" y="1771474"/>
                  <a:pt x="5708039" y="1700760"/>
                </a:cubicBezTo>
                <a:cubicBezTo>
                  <a:pt x="5708039" y="1700760"/>
                  <a:pt x="5708039" y="1700760"/>
                  <a:pt x="5759139" y="1723362"/>
                </a:cubicBezTo>
                <a:cubicBezTo>
                  <a:pt x="5759139" y="1723362"/>
                  <a:pt x="5759139" y="1723362"/>
                  <a:pt x="5771070" y="1770020"/>
                </a:cubicBezTo>
                <a:cubicBezTo>
                  <a:pt x="5719968" y="1747416"/>
                  <a:pt x="5719968" y="1747416"/>
                  <a:pt x="5743828" y="1840732"/>
                </a:cubicBezTo>
                <a:cubicBezTo>
                  <a:pt x="5743828" y="1840732"/>
                  <a:pt x="5743828" y="1840732"/>
                  <a:pt x="5782999" y="1816678"/>
                </a:cubicBezTo>
                <a:cubicBezTo>
                  <a:pt x="5782999" y="1816678"/>
                  <a:pt x="5782999" y="1816678"/>
                  <a:pt x="5804559" y="1826212"/>
                </a:cubicBezTo>
                <a:lnTo>
                  <a:pt x="5812543" y="1829742"/>
                </a:lnTo>
                <a:lnTo>
                  <a:pt x="5812543" y="1829744"/>
                </a:lnTo>
                <a:cubicBezTo>
                  <a:pt x="5817175" y="1839550"/>
                  <a:pt x="5827291" y="1856956"/>
                  <a:pt x="5846031" y="1885936"/>
                </a:cubicBezTo>
                <a:cubicBezTo>
                  <a:pt x="5846031" y="1885936"/>
                  <a:pt x="5846031" y="1885936"/>
                  <a:pt x="5857960" y="1932594"/>
                </a:cubicBezTo>
                <a:cubicBezTo>
                  <a:pt x="5857960" y="1932594"/>
                  <a:pt x="5857960" y="1932594"/>
                  <a:pt x="5948235" y="1931138"/>
                </a:cubicBezTo>
                <a:cubicBezTo>
                  <a:pt x="5948235" y="1931138"/>
                  <a:pt x="5948235" y="1931138"/>
                  <a:pt x="5999338" y="1953738"/>
                </a:cubicBezTo>
                <a:cubicBezTo>
                  <a:pt x="5999338" y="1953738"/>
                  <a:pt x="5999338" y="1953738"/>
                  <a:pt x="6050439" y="1976339"/>
                </a:cubicBezTo>
                <a:cubicBezTo>
                  <a:pt x="6050439" y="1976339"/>
                  <a:pt x="6050439" y="1976339"/>
                  <a:pt x="6038510" y="1929680"/>
                </a:cubicBezTo>
                <a:cubicBezTo>
                  <a:pt x="6038510" y="1929680"/>
                  <a:pt x="6038510" y="1929680"/>
                  <a:pt x="6101542" y="1998940"/>
                </a:cubicBezTo>
                <a:cubicBezTo>
                  <a:pt x="6101542" y="1998940"/>
                  <a:pt x="6101542" y="1998940"/>
                  <a:pt x="6113471" y="2045597"/>
                </a:cubicBezTo>
                <a:cubicBezTo>
                  <a:pt x="6101542" y="1998940"/>
                  <a:pt x="6140714" y="1974882"/>
                  <a:pt x="6128787" y="1928224"/>
                </a:cubicBezTo>
                <a:cubicBezTo>
                  <a:pt x="6128787" y="1928224"/>
                  <a:pt x="6077684" y="1905622"/>
                  <a:pt x="6065755" y="1858966"/>
                </a:cubicBezTo>
                <a:cubicBezTo>
                  <a:pt x="6065755" y="1858966"/>
                  <a:pt x="6065755" y="1858966"/>
                  <a:pt x="6002722" y="1789708"/>
                </a:cubicBezTo>
                <a:cubicBezTo>
                  <a:pt x="6002722" y="1789708"/>
                  <a:pt x="6002722" y="1789708"/>
                  <a:pt x="5990792" y="1743052"/>
                </a:cubicBezTo>
                <a:cubicBezTo>
                  <a:pt x="5990792" y="1743052"/>
                  <a:pt x="5990792" y="1743052"/>
                  <a:pt x="6029966" y="1718994"/>
                </a:cubicBezTo>
                <a:cubicBezTo>
                  <a:pt x="6029966" y="1718994"/>
                  <a:pt x="6029966" y="1718994"/>
                  <a:pt x="6045280" y="1601620"/>
                </a:cubicBezTo>
                <a:cubicBezTo>
                  <a:pt x="6045280" y="1601620"/>
                  <a:pt x="6045280" y="1601620"/>
                  <a:pt x="6033350" y="1554960"/>
                </a:cubicBezTo>
                <a:cubicBezTo>
                  <a:pt x="6072522" y="1530906"/>
                  <a:pt x="5931145" y="1509760"/>
                  <a:pt x="6072522" y="1530906"/>
                </a:cubicBezTo>
                <a:cubicBezTo>
                  <a:pt x="6072522" y="1530906"/>
                  <a:pt x="6072522" y="1530906"/>
                  <a:pt x="6060593" y="1484248"/>
                </a:cubicBezTo>
                <a:cubicBezTo>
                  <a:pt x="6060593" y="1484248"/>
                  <a:pt x="6060593" y="1484248"/>
                  <a:pt x="6099765" y="1460192"/>
                </a:cubicBezTo>
                <a:cubicBezTo>
                  <a:pt x="6099765" y="1460192"/>
                  <a:pt x="6099765" y="1460192"/>
                  <a:pt x="6087835" y="1413532"/>
                </a:cubicBezTo>
                <a:cubicBezTo>
                  <a:pt x="6087835" y="1413532"/>
                  <a:pt x="6087835" y="1413532"/>
                  <a:pt x="6138937" y="1436136"/>
                </a:cubicBezTo>
                <a:cubicBezTo>
                  <a:pt x="6138937" y="1436136"/>
                  <a:pt x="6138937" y="1436136"/>
                  <a:pt x="6127007" y="1389478"/>
                </a:cubicBezTo>
                <a:cubicBezTo>
                  <a:pt x="6127007" y="1389478"/>
                  <a:pt x="6127007" y="1389478"/>
                  <a:pt x="6178111" y="1412076"/>
                </a:cubicBezTo>
                <a:cubicBezTo>
                  <a:pt x="6178111" y="1412076"/>
                  <a:pt x="6178111" y="1412076"/>
                  <a:pt x="6201969" y="1505394"/>
                </a:cubicBezTo>
                <a:cubicBezTo>
                  <a:pt x="6201969" y="1505394"/>
                  <a:pt x="6201969" y="1505394"/>
                  <a:pt x="6253071" y="1527994"/>
                </a:cubicBezTo>
                <a:cubicBezTo>
                  <a:pt x="6253071" y="1527994"/>
                  <a:pt x="6253071" y="1527994"/>
                  <a:pt x="6316103" y="1597252"/>
                </a:cubicBezTo>
                <a:cubicBezTo>
                  <a:pt x="6316103" y="1597252"/>
                  <a:pt x="6316103" y="1597252"/>
                  <a:pt x="6328032" y="1643910"/>
                </a:cubicBezTo>
                <a:cubicBezTo>
                  <a:pt x="6328032" y="1643910"/>
                  <a:pt x="6328032" y="1643910"/>
                  <a:pt x="6339962" y="1690568"/>
                </a:cubicBezTo>
                <a:cubicBezTo>
                  <a:pt x="6339962" y="1690568"/>
                  <a:pt x="6339962" y="1690568"/>
                  <a:pt x="6351891" y="1737226"/>
                </a:cubicBezTo>
                <a:cubicBezTo>
                  <a:pt x="6351891" y="1737226"/>
                  <a:pt x="6351891" y="1737226"/>
                  <a:pt x="6391065" y="1713168"/>
                </a:cubicBezTo>
                <a:cubicBezTo>
                  <a:pt x="6391065" y="1713168"/>
                  <a:pt x="6391065" y="1713168"/>
                  <a:pt x="6430237" y="1689110"/>
                </a:cubicBezTo>
                <a:cubicBezTo>
                  <a:pt x="6430237" y="1689110"/>
                  <a:pt x="6430237" y="1689110"/>
                  <a:pt x="6418307" y="1642454"/>
                </a:cubicBezTo>
                <a:cubicBezTo>
                  <a:pt x="6418307" y="1642454"/>
                  <a:pt x="6418307" y="1642454"/>
                  <a:pt x="6379135" y="1666512"/>
                </a:cubicBezTo>
                <a:cubicBezTo>
                  <a:pt x="6379135" y="1666512"/>
                  <a:pt x="6379135" y="1666512"/>
                  <a:pt x="6367205" y="1619852"/>
                </a:cubicBezTo>
                <a:cubicBezTo>
                  <a:pt x="6367205" y="1619852"/>
                  <a:pt x="6367205" y="1619852"/>
                  <a:pt x="6343346" y="1526538"/>
                </a:cubicBezTo>
                <a:cubicBezTo>
                  <a:pt x="6343346" y="1526538"/>
                  <a:pt x="6343346" y="1526538"/>
                  <a:pt x="6406378" y="1595796"/>
                </a:cubicBezTo>
                <a:cubicBezTo>
                  <a:pt x="6406378" y="1595796"/>
                  <a:pt x="6406378" y="1595796"/>
                  <a:pt x="6394449" y="1549138"/>
                </a:cubicBezTo>
                <a:cubicBezTo>
                  <a:pt x="6394449" y="1549138"/>
                  <a:pt x="6445551" y="1571738"/>
                  <a:pt x="6382518" y="1502480"/>
                </a:cubicBezTo>
                <a:cubicBezTo>
                  <a:pt x="6382518" y="1502480"/>
                  <a:pt x="6382518" y="1502480"/>
                  <a:pt x="6370589" y="1455824"/>
                </a:cubicBezTo>
                <a:cubicBezTo>
                  <a:pt x="6370589" y="1455824"/>
                  <a:pt x="6370589" y="1455824"/>
                  <a:pt x="6319489" y="1433222"/>
                </a:cubicBezTo>
                <a:cubicBezTo>
                  <a:pt x="6319489" y="1433222"/>
                  <a:pt x="6319489" y="1433222"/>
                  <a:pt x="6346731" y="1362506"/>
                </a:cubicBezTo>
                <a:cubicBezTo>
                  <a:pt x="6346731" y="1362506"/>
                  <a:pt x="6346731" y="1362506"/>
                  <a:pt x="6307558" y="1386564"/>
                </a:cubicBezTo>
                <a:cubicBezTo>
                  <a:pt x="6307558" y="1386564"/>
                  <a:pt x="6307558" y="1386564"/>
                  <a:pt x="6334802" y="1315850"/>
                </a:cubicBezTo>
                <a:cubicBezTo>
                  <a:pt x="6322872" y="1269190"/>
                  <a:pt x="6385903" y="1338448"/>
                  <a:pt x="6310942" y="1222534"/>
                </a:cubicBezTo>
                <a:cubicBezTo>
                  <a:pt x="6310942" y="1222534"/>
                  <a:pt x="6310942" y="1222534"/>
                  <a:pt x="6350116" y="1198478"/>
                </a:cubicBezTo>
                <a:cubicBezTo>
                  <a:pt x="6350116" y="1198478"/>
                  <a:pt x="6350116" y="1198478"/>
                  <a:pt x="6340050" y="1159108"/>
                </a:cubicBezTo>
                <a:lnTo>
                  <a:pt x="6338187" y="1151818"/>
                </a:lnTo>
                <a:cubicBezTo>
                  <a:pt x="6338187" y="1151818"/>
                  <a:pt x="6338187" y="1151818"/>
                  <a:pt x="6377358" y="1127764"/>
                </a:cubicBezTo>
                <a:cubicBezTo>
                  <a:pt x="6377358" y="1127764"/>
                  <a:pt x="6377358" y="1127764"/>
                  <a:pt x="6416531" y="1103706"/>
                </a:cubicBezTo>
                <a:cubicBezTo>
                  <a:pt x="6416531" y="1103706"/>
                  <a:pt x="6416531" y="1103706"/>
                  <a:pt x="6389287" y="1174420"/>
                </a:cubicBezTo>
                <a:cubicBezTo>
                  <a:pt x="6389287" y="1174420"/>
                  <a:pt x="6389287" y="1174420"/>
                  <a:pt x="6428460" y="1150362"/>
                </a:cubicBezTo>
                <a:cubicBezTo>
                  <a:pt x="6428460" y="1150362"/>
                  <a:pt x="6428460" y="1150362"/>
                  <a:pt x="6401217" y="1221078"/>
                </a:cubicBezTo>
                <a:cubicBezTo>
                  <a:pt x="6401217" y="1221078"/>
                  <a:pt x="6401217" y="1221078"/>
                  <a:pt x="6452319" y="1243680"/>
                </a:cubicBezTo>
                <a:cubicBezTo>
                  <a:pt x="6452319" y="1243680"/>
                  <a:pt x="6452319" y="1243680"/>
                  <a:pt x="6464248" y="1290336"/>
                </a:cubicBezTo>
                <a:cubicBezTo>
                  <a:pt x="6503420" y="1266280"/>
                  <a:pt x="6476177" y="1336996"/>
                  <a:pt x="6476177" y="1336996"/>
                </a:cubicBezTo>
                <a:cubicBezTo>
                  <a:pt x="6476177" y="1336996"/>
                  <a:pt x="6476177" y="1336996"/>
                  <a:pt x="6515349" y="1312938"/>
                </a:cubicBezTo>
                <a:cubicBezTo>
                  <a:pt x="6515349" y="1312938"/>
                  <a:pt x="6515349" y="1312938"/>
                  <a:pt x="6503420" y="1266280"/>
                </a:cubicBezTo>
                <a:cubicBezTo>
                  <a:pt x="6503420" y="1266280"/>
                  <a:pt x="6503420" y="1266280"/>
                  <a:pt x="6542594" y="1242222"/>
                </a:cubicBezTo>
                <a:cubicBezTo>
                  <a:pt x="6527280" y="1359594"/>
                  <a:pt x="6554523" y="1288880"/>
                  <a:pt x="6605626" y="1311482"/>
                </a:cubicBezTo>
                <a:cubicBezTo>
                  <a:pt x="6605626" y="1311482"/>
                  <a:pt x="6605626" y="1311482"/>
                  <a:pt x="6617556" y="1358138"/>
                </a:cubicBezTo>
                <a:cubicBezTo>
                  <a:pt x="6656728" y="1334084"/>
                  <a:pt x="6629485" y="1404798"/>
                  <a:pt x="6668656" y="1380740"/>
                </a:cubicBezTo>
                <a:cubicBezTo>
                  <a:pt x="6668656" y="1380740"/>
                  <a:pt x="6668656" y="1380740"/>
                  <a:pt x="6629485" y="1404798"/>
                </a:cubicBezTo>
                <a:cubicBezTo>
                  <a:pt x="6629485" y="1404798"/>
                  <a:pt x="6629485" y="1404798"/>
                  <a:pt x="6590312" y="1428854"/>
                </a:cubicBezTo>
                <a:cubicBezTo>
                  <a:pt x="6590312" y="1428854"/>
                  <a:pt x="6590312" y="1428854"/>
                  <a:pt x="6551138" y="1452912"/>
                </a:cubicBezTo>
                <a:cubicBezTo>
                  <a:pt x="6551138" y="1452912"/>
                  <a:pt x="6551138" y="1452912"/>
                  <a:pt x="6614170" y="1522170"/>
                </a:cubicBezTo>
                <a:cubicBezTo>
                  <a:pt x="6614170" y="1522170"/>
                  <a:pt x="6614170" y="1522170"/>
                  <a:pt x="6586925" y="1592884"/>
                </a:cubicBezTo>
                <a:cubicBezTo>
                  <a:pt x="6586925" y="1592884"/>
                  <a:pt x="6586925" y="1592884"/>
                  <a:pt x="6598856" y="1639542"/>
                </a:cubicBezTo>
                <a:cubicBezTo>
                  <a:pt x="6598856" y="1639542"/>
                  <a:pt x="6559683" y="1663598"/>
                  <a:pt x="6649958" y="1662142"/>
                </a:cubicBezTo>
                <a:cubicBezTo>
                  <a:pt x="6649958" y="1662142"/>
                  <a:pt x="6649958" y="1662142"/>
                  <a:pt x="6701061" y="1684744"/>
                </a:cubicBezTo>
                <a:cubicBezTo>
                  <a:pt x="6701061" y="1684744"/>
                  <a:pt x="6701061" y="1684744"/>
                  <a:pt x="6673817" y="1755460"/>
                </a:cubicBezTo>
                <a:cubicBezTo>
                  <a:pt x="6712990" y="1731402"/>
                  <a:pt x="6673817" y="1755460"/>
                  <a:pt x="6736850" y="1824718"/>
                </a:cubicBezTo>
                <a:cubicBezTo>
                  <a:pt x="6736850" y="1824718"/>
                  <a:pt x="6736850" y="1824718"/>
                  <a:pt x="6724920" y="1778058"/>
                </a:cubicBezTo>
                <a:cubicBezTo>
                  <a:pt x="6724920" y="1778058"/>
                  <a:pt x="6724920" y="1778058"/>
                  <a:pt x="6764092" y="1754000"/>
                </a:cubicBezTo>
                <a:cubicBezTo>
                  <a:pt x="6764092" y="1754000"/>
                  <a:pt x="6764092" y="1754000"/>
                  <a:pt x="6799879" y="1893974"/>
                </a:cubicBezTo>
                <a:cubicBezTo>
                  <a:pt x="6799879" y="1893974"/>
                  <a:pt x="6799879" y="1893974"/>
                  <a:pt x="6839053" y="1869918"/>
                </a:cubicBezTo>
                <a:cubicBezTo>
                  <a:pt x="6850983" y="1916576"/>
                  <a:pt x="6850983" y="1916576"/>
                  <a:pt x="6850983" y="1916576"/>
                </a:cubicBezTo>
                <a:cubicBezTo>
                  <a:pt x="6850983" y="1916576"/>
                  <a:pt x="6850983" y="1916576"/>
                  <a:pt x="6878225" y="1845860"/>
                </a:cubicBezTo>
                <a:cubicBezTo>
                  <a:pt x="6878225" y="1845860"/>
                  <a:pt x="6878225" y="1845860"/>
                  <a:pt x="6866296" y="1799204"/>
                </a:cubicBezTo>
                <a:cubicBezTo>
                  <a:pt x="6866296" y="1799204"/>
                  <a:pt x="6866296" y="1799204"/>
                  <a:pt x="6827124" y="1823262"/>
                </a:cubicBezTo>
                <a:cubicBezTo>
                  <a:pt x="6827124" y="1823262"/>
                  <a:pt x="6815193" y="1776602"/>
                  <a:pt x="6815193" y="1776602"/>
                </a:cubicBezTo>
                <a:cubicBezTo>
                  <a:pt x="6815193" y="1776602"/>
                  <a:pt x="6815193" y="1776602"/>
                  <a:pt x="6830509" y="1659230"/>
                </a:cubicBezTo>
                <a:cubicBezTo>
                  <a:pt x="6830509" y="1659230"/>
                  <a:pt x="6830509" y="1659230"/>
                  <a:pt x="6791336" y="1683288"/>
                </a:cubicBezTo>
                <a:cubicBezTo>
                  <a:pt x="6791336" y="1683288"/>
                  <a:pt x="6791336" y="1683288"/>
                  <a:pt x="6743617" y="1496656"/>
                </a:cubicBezTo>
                <a:cubicBezTo>
                  <a:pt x="6743617" y="1496656"/>
                  <a:pt x="6743617" y="1496656"/>
                  <a:pt x="6731688" y="1449998"/>
                </a:cubicBezTo>
                <a:cubicBezTo>
                  <a:pt x="6731688" y="1449998"/>
                  <a:pt x="6731688" y="1449998"/>
                  <a:pt x="6770860" y="1425942"/>
                </a:cubicBezTo>
                <a:cubicBezTo>
                  <a:pt x="6770860" y="1425942"/>
                  <a:pt x="6770860" y="1425942"/>
                  <a:pt x="6758931" y="1379284"/>
                </a:cubicBezTo>
                <a:cubicBezTo>
                  <a:pt x="6758931" y="1379284"/>
                  <a:pt x="6758931" y="1379284"/>
                  <a:pt x="6735072" y="1285968"/>
                </a:cubicBezTo>
                <a:cubicBezTo>
                  <a:pt x="6735072" y="1285968"/>
                  <a:pt x="6735072" y="1285968"/>
                  <a:pt x="6695899" y="1310026"/>
                </a:cubicBezTo>
                <a:cubicBezTo>
                  <a:pt x="6695899" y="1310026"/>
                  <a:pt x="6695899" y="1310026"/>
                  <a:pt x="6723143" y="1239310"/>
                </a:cubicBezTo>
                <a:cubicBezTo>
                  <a:pt x="6723143" y="1239310"/>
                  <a:pt x="6723143" y="1239310"/>
                  <a:pt x="6711215" y="1192654"/>
                </a:cubicBezTo>
                <a:cubicBezTo>
                  <a:pt x="6711215" y="1192654"/>
                  <a:pt x="6711215" y="1192654"/>
                  <a:pt x="6762316" y="1215252"/>
                </a:cubicBezTo>
                <a:cubicBezTo>
                  <a:pt x="6762316" y="1215252"/>
                  <a:pt x="6762316" y="1215252"/>
                  <a:pt x="6750388" y="1168596"/>
                </a:cubicBezTo>
                <a:cubicBezTo>
                  <a:pt x="6750388" y="1168596"/>
                  <a:pt x="6750388" y="1168596"/>
                  <a:pt x="6711215" y="1192654"/>
                </a:cubicBezTo>
                <a:cubicBezTo>
                  <a:pt x="6620938" y="1194108"/>
                  <a:pt x="6762316" y="1215252"/>
                  <a:pt x="6644798" y="1287424"/>
                </a:cubicBezTo>
                <a:cubicBezTo>
                  <a:pt x="6644798" y="1287424"/>
                  <a:pt x="6644798" y="1287424"/>
                  <a:pt x="6660112" y="1170050"/>
                </a:cubicBezTo>
                <a:cubicBezTo>
                  <a:pt x="6660112" y="1170050"/>
                  <a:pt x="6660112" y="1170050"/>
                  <a:pt x="6648183" y="1123396"/>
                </a:cubicBezTo>
                <a:cubicBezTo>
                  <a:pt x="6648183" y="1123396"/>
                  <a:pt x="6648183" y="1123396"/>
                  <a:pt x="6636254" y="1076736"/>
                </a:cubicBezTo>
                <a:cubicBezTo>
                  <a:pt x="6636254" y="1076736"/>
                  <a:pt x="6636254" y="1076736"/>
                  <a:pt x="6624323" y="1030078"/>
                </a:cubicBezTo>
                <a:cubicBezTo>
                  <a:pt x="6624323" y="1030078"/>
                  <a:pt x="6624323" y="1030078"/>
                  <a:pt x="6612394" y="983422"/>
                </a:cubicBezTo>
                <a:cubicBezTo>
                  <a:pt x="6612394" y="983422"/>
                  <a:pt x="6612394" y="983422"/>
                  <a:pt x="6573220" y="1007478"/>
                </a:cubicBezTo>
                <a:cubicBezTo>
                  <a:pt x="6573220" y="1007478"/>
                  <a:pt x="6612394" y="983422"/>
                  <a:pt x="6600465" y="936762"/>
                </a:cubicBezTo>
                <a:cubicBezTo>
                  <a:pt x="6600465" y="936762"/>
                  <a:pt x="6600465" y="936762"/>
                  <a:pt x="6639637" y="912708"/>
                </a:cubicBezTo>
                <a:cubicBezTo>
                  <a:pt x="6639637" y="912708"/>
                  <a:pt x="6639637" y="912708"/>
                  <a:pt x="6651566" y="959364"/>
                </a:cubicBezTo>
                <a:cubicBezTo>
                  <a:pt x="6612394" y="983422"/>
                  <a:pt x="6624323" y="1030078"/>
                  <a:pt x="6651566" y="959364"/>
                </a:cubicBezTo>
                <a:cubicBezTo>
                  <a:pt x="6651566" y="959364"/>
                  <a:pt x="6651566" y="959364"/>
                  <a:pt x="6702669" y="981966"/>
                </a:cubicBezTo>
                <a:cubicBezTo>
                  <a:pt x="6702669" y="981966"/>
                  <a:pt x="6702669" y="981966"/>
                  <a:pt x="6729911" y="911252"/>
                </a:cubicBezTo>
                <a:cubicBezTo>
                  <a:pt x="6729911" y="911252"/>
                  <a:pt x="6729911" y="911252"/>
                  <a:pt x="6757154" y="840536"/>
                </a:cubicBezTo>
                <a:cubicBezTo>
                  <a:pt x="6796328" y="816478"/>
                  <a:pt x="6796328" y="816478"/>
                  <a:pt x="6808257" y="863136"/>
                </a:cubicBezTo>
                <a:cubicBezTo>
                  <a:pt x="6808257" y="863136"/>
                  <a:pt x="6808257" y="863136"/>
                  <a:pt x="6847429" y="839080"/>
                </a:cubicBezTo>
                <a:lnTo>
                  <a:pt x="6859358" y="885738"/>
                </a:lnTo>
                <a:cubicBezTo>
                  <a:pt x="6859358" y="885738"/>
                  <a:pt x="6859358" y="885738"/>
                  <a:pt x="6898531" y="861680"/>
                </a:cubicBezTo>
                <a:cubicBezTo>
                  <a:pt x="6898531" y="861680"/>
                  <a:pt x="6898531" y="861680"/>
                  <a:pt x="6925774" y="790964"/>
                </a:cubicBezTo>
                <a:cubicBezTo>
                  <a:pt x="6925774" y="790964"/>
                  <a:pt x="6925774" y="790964"/>
                  <a:pt x="6937703" y="837624"/>
                </a:cubicBezTo>
                <a:cubicBezTo>
                  <a:pt x="6937703" y="837624"/>
                  <a:pt x="6937703" y="837624"/>
                  <a:pt x="6964948" y="766908"/>
                </a:cubicBezTo>
                <a:cubicBezTo>
                  <a:pt x="6964948" y="766908"/>
                  <a:pt x="6964948" y="766908"/>
                  <a:pt x="6953018" y="720252"/>
                </a:cubicBezTo>
                <a:cubicBezTo>
                  <a:pt x="6953018" y="720252"/>
                  <a:pt x="6953018" y="720252"/>
                  <a:pt x="7004120" y="742852"/>
                </a:cubicBezTo>
                <a:cubicBezTo>
                  <a:pt x="7004120" y="742852"/>
                  <a:pt x="7004120" y="742852"/>
                  <a:pt x="6992191" y="696196"/>
                </a:cubicBezTo>
                <a:cubicBezTo>
                  <a:pt x="6992191" y="696196"/>
                  <a:pt x="7043294" y="718796"/>
                  <a:pt x="7043294" y="718796"/>
                </a:cubicBezTo>
                <a:cubicBezTo>
                  <a:pt x="7043294" y="718796"/>
                  <a:pt x="7043294" y="718796"/>
                  <a:pt x="7067152" y="812110"/>
                </a:cubicBezTo>
                <a:cubicBezTo>
                  <a:pt x="7067152" y="812110"/>
                  <a:pt x="7067152" y="812110"/>
                  <a:pt x="7091011" y="905426"/>
                </a:cubicBezTo>
                <a:cubicBezTo>
                  <a:pt x="7091011" y="905426"/>
                  <a:pt x="7091011" y="905426"/>
                  <a:pt x="7130181" y="881368"/>
                </a:cubicBezTo>
                <a:cubicBezTo>
                  <a:pt x="7130181" y="881368"/>
                  <a:pt x="7130181" y="881368"/>
                  <a:pt x="7142110" y="928028"/>
                </a:cubicBezTo>
                <a:cubicBezTo>
                  <a:pt x="7142110" y="928028"/>
                  <a:pt x="7142110" y="928028"/>
                  <a:pt x="7143602" y="933860"/>
                </a:cubicBezTo>
                <a:lnTo>
                  <a:pt x="7149008" y="955002"/>
                </a:lnTo>
                <a:lnTo>
                  <a:pt x="7136793" y="951538"/>
                </a:lnTo>
                <a:cubicBezTo>
                  <a:pt x="7138284" y="957370"/>
                  <a:pt x="7154041" y="974686"/>
                  <a:pt x="7154041" y="974686"/>
                </a:cubicBezTo>
                <a:lnTo>
                  <a:pt x="7149008" y="955002"/>
                </a:lnTo>
                <a:cubicBezTo>
                  <a:pt x="7159150" y="961426"/>
                  <a:pt x="7176610" y="974322"/>
                  <a:pt x="7205143" y="997288"/>
                </a:cubicBezTo>
                <a:cubicBezTo>
                  <a:pt x="7205143" y="997288"/>
                  <a:pt x="7205143" y="997288"/>
                  <a:pt x="7217073" y="1043944"/>
                </a:cubicBezTo>
                <a:cubicBezTo>
                  <a:pt x="7217073" y="1043944"/>
                  <a:pt x="7217073" y="1043944"/>
                  <a:pt x="7229002" y="1090602"/>
                </a:cubicBezTo>
                <a:cubicBezTo>
                  <a:pt x="7229002" y="1090602"/>
                  <a:pt x="7229002" y="1090602"/>
                  <a:pt x="7240932" y="1137260"/>
                </a:cubicBezTo>
                <a:cubicBezTo>
                  <a:pt x="7240932" y="1137260"/>
                  <a:pt x="7240932" y="1137260"/>
                  <a:pt x="7280106" y="1113202"/>
                </a:cubicBezTo>
                <a:cubicBezTo>
                  <a:pt x="7280106" y="1113202"/>
                  <a:pt x="7280106" y="1113202"/>
                  <a:pt x="7256246" y="1019886"/>
                </a:cubicBezTo>
                <a:cubicBezTo>
                  <a:pt x="7256246" y="1019886"/>
                  <a:pt x="7256246" y="1019886"/>
                  <a:pt x="7244317" y="973230"/>
                </a:cubicBezTo>
                <a:cubicBezTo>
                  <a:pt x="7244317" y="973230"/>
                  <a:pt x="7244317" y="973230"/>
                  <a:pt x="7220457" y="879914"/>
                </a:cubicBezTo>
                <a:cubicBezTo>
                  <a:pt x="7220457" y="879914"/>
                  <a:pt x="7220457" y="879914"/>
                  <a:pt x="7208527" y="833254"/>
                </a:cubicBezTo>
                <a:cubicBezTo>
                  <a:pt x="7208527" y="833254"/>
                  <a:pt x="7196598" y="786600"/>
                  <a:pt x="7157427" y="810656"/>
                </a:cubicBezTo>
                <a:cubicBezTo>
                  <a:pt x="7157427" y="810656"/>
                  <a:pt x="7157427" y="810656"/>
                  <a:pt x="7172741" y="693282"/>
                </a:cubicBezTo>
                <a:cubicBezTo>
                  <a:pt x="7172741" y="693282"/>
                  <a:pt x="7172741" y="693282"/>
                  <a:pt x="7188054" y="575910"/>
                </a:cubicBezTo>
                <a:lnTo>
                  <a:pt x="7206320" y="647354"/>
                </a:lnTo>
                <a:cubicBezTo>
                  <a:pt x="7216386" y="686722"/>
                  <a:pt x="7229806" y="739212"/>
                  <a:pt x="7247699" y="809198"/>
                </a:cubicBezTo>
                <a:cubicBezTo>
                  <a:pt x="7247699" y="809198"/>
                  <a:pt x="7247699" y="809198"/>
                  <a:pt x="7271559" y="902514"/>
                </a:cubicBezTo>
                <a:cubicBezTo>
                  <a:pt x="7283489" y="949172"/>
                  <a:pt x="7310733" y="878456"/>
                  <a:pt x="7283489" y="949172"/>
                </a:cubicBezTo>
                <a:cubicBezTo>
                  <a:pt x="7334592" y="971772"/>
                  <a:pt x="7283489" y="949172"/>
                  <a:pt x="7310733" y="878456"/>
                </a:cubicBezTo>
                <a:lnTo>
                  <a:pt x="7322662" y="925116"/>
                </a:lnTo>
                <a:cubicBezTo>
                  <a:pt x="7322662" y="925116"/>
                  <a:pt x="7322662" y="925116"/>
                  <a:pt x="7361833" y="901058"/>
                </a:cubicBezTo>
                <a:cubicBezTo>
                  <a:pt x="7361833" y="901058"/>
                  <a:pt x="7361833" y="901058"/>
                  <a:pt x="7334592" y="971772"/>
                </a:cubicBezTo>
                <a:cubicBezTo>
                  <a:pt x="7373763" y="947714"/>
                  <a:pt x="7385692" y="994374"/>
                  <a:pt x="7385692" y="994374"/>
                </a:cubicBezTo>
                <a:cubicBezTo>
                  <a:pt x="7385692" y="994374"/>
                  <a:pt x="7385692" y="994374"/>
                  <a:pt x="7436795" y="1016974"/>
                </a:cubicBezTo>
                <a:cubicBezTo>
                  <a:pt x="7436795" y="1016974"/>
                  <a:pt x="7436795" y="1016974"/>
                  <a:pt x="7464038" y="946258"/>
                </a:cubicBezTo>
                <a:cubicBezTo>
                  <a:pt x="7436795" y="1016974"/>
                  <a:pt x="7503211" y="922204"/>
                  <a:pt x="7487897" y="1039574"/>
                </a:cubicBezTo>
                <a:cubicBezTo>
                  <a:pt x="7487897" y="1039574"/>
                  <a:pt x="7487897" y="1039574"/>
                  <a:pt x="7527070" y="1015518"/>
                </a:cubicBezTo>
                <a:cubicBezTo>
                  <a:pt x="7527070" y="1015518"/>
                  <a:pt x="7566242" y="991462"/>
                  <a:pt x="7515141" y="968860"/>
                </a:cubicBezTo>
                <a:cubicBezTo>
                  <a:pt x="7515141" y="968860"/>
                  <a:pt x="7515141" y="968860"/>
                  <a:pt x="7503211" y="922204"/>
                </a:cubicBezTo>
                <a:cubicBezTo>
                  <a:pt x="7503211" y="922204"/>
                  <a:pt x="7475969" y="992918"/>
                  <a:pt x="7491281" y="875544"/>
                </a:cubicBezTo>
                <a:cubicBezTo>
                  <a:pt x="7479352" y="828886"/>
                  <a:pt x="7440181" y="852944"/>
                  <a:pt x="7440181" y="852944"/>
                </a:cubicBezTo>
                <a:cubicBezTo>
                  <a:pt x="7479352" y="828886"/>
                  <a:pt x="7365219" y="737026"/>
                  <a:pt x="7452109" y="899600"/>
                </a:cubicBezTo>
                <a:cubicBezTo>
                  <a:pt x="7452109" y="899600"/>
                  <a:pt x="7452109" y="899600"/>
                  <a:pt x="7412935" y="923658"/>
                </a:cubicBezTo>
                <a:cubicBezTo>
                  <a:pt x="7412935" y="923658"/>
                  <a:pt x="7412935" y="923658"/>
                  <a:pt x="7377148" y="783686"/>
                </a:cubicBezTo>
                <a:cubicBezTo>
                  <a:pt x="7377148" y="783686"/>
                  <a:pt x="7377148" y="783686"/>
                  <a:pt x="7353289" y="690370"/>
                </a:cubicBezTo>
                <a:cubicBezTo>
                  <a:pt x="7353289" y="690370"/>
                  <a:pt x="7353289" y="690370"/>
                  <a:pt x="7380533" y="619654"/>
                </a:cubicBezTo>
                <a:cubicBezTo>
                  <a:pt x="7380533" y="619654"/>
                  <a:pt x="7380533" y="619654"/>
                  <a:pt x="7329430" y="597054"/>
                </a:cubicBezTo>
                <a:cubicBezTo>
                  <a:pt x="7329430" y="597054"/>
                  <a:pt x="7329430" y="597054"/>
                  <a:pt x="7317501" y="550396"/>
                </a:cubicBezTo>
                <a:cubicBezTo>
                  <a:pt x="7317501" y="550396"/>
                  <a:pt x="7317501" y="550396"/>
                  <a:pt x="7305571" y="503740"/>
                </a:cubicBezTo>
                <a:cubicBezTo>
                  <a:pt x="7305571" y="503740"/>
                  <a:pt x="7305571" y="503740"/>
                  <a:pt x="7332815" y="433024"/>
                </a:cubicBezTo>
                <a:cubicBezTo>
                  <a:pt x="7332815" y="433024"/>
                  <a:pt x="7332815" y="433024"/>
                  <a:pt x="7308957" y="339708"/>
                </a:cubicBezTo>
                <a:cubicBezTo>
                  <a:pt x="7308957" y="339708"/>
                  <a:pt x="7308957" y="339708"/>
                  <a:pt x="7297028" y="293050"/>
                </a:cubicBezTo>
                <a:cubicBezTo>
                  <a:pt x="7297028" y="293050"/>
                  <a:pt x="7297028" y="293050"/>
                  <a:pt x="7285099" y="246392"/>
                </a:cubicBezTo>
                <a:cubicBezTo>
                  <a:pt x="7285099" y="246392"/>
                  <a:pt x="7285099" y="246392"/>
                  <a:pt x="7336200" y="268994"/>
                </a:cubicBezTo>
                <a:cubicBezTo>
                  <a:pt x="7336200" y="268994"/>
                  <a:pt x="7336200" y="268994"/>
                  <a:pt x="7375372" y="244936"/>
                </a:cubicBezTo>
                <a:cubicBezTo>
                  <a:pt x="7375372" y="244936"/>
                  <a:pt x="7375372" y="244936"/>
                  <a:pt x="7399231" y="338254"/>
                </a:cubicBezTo>
                <a:cubicBezTo>
                  <a:pt x="7399231" y="338254"/>
                  <a:pt x="7399231" y="338254"/>
                  <a:pt x="7450332" y="360854"/>
                </a:cubicBezTo>
                <a:cubicBezTo>
                  <a:pt x="7450332" y="360854"/>
                  <a:pt x="7450332" y="360854"/>
                  <a:pt x="7474190" y="454168"/>
                </a:cubicBezTo>
                <a:cubicBezTo>
                  <a:pt x="7474190" y="454168"/>
                  <a:pt x="7513363" y="430112"/>
                  <a:pt x="7486121" y="500828"/>
                </a:cubicBezTo>
                <a:cubicBezTo>
                  <a:pt x="7486121" y="500828"/>
                  <a:pt x="7486121" y="500828"/>
                  <a:pt x="7537223" y="523426"/>
                </a:cubicBezTo>
                <a:cubicBezTo>
                  <a:pt x="7537223" y="523426"/>
                  <a:pt x="7537223" y="523426"/>
                  <a:pt x="7498049" y="547484"/>
                </a:cubicBezTo>
                <a:cubicBezTo>
                  <a:pt x="7498049" y="547484"/>
                  <a:pt x="7498049" y="547484"/>
                  <a:pt x="7458877" y="571542"/>
                </a:cubicBezTo>
                <a:cubicBezTo>
                  <a:pt x="7458877" y="571542"/>
                  <a:pt x="7458877" y="571542"/>
                  <a:pt x="7506594" y="758172"/>
                </a:cubicBezTo>
                <a:cubicBezTo>
                  <a:pt x="7506594" y="758172"/>
                  <a:pt x="7506594" y="758172"/>
                  <a:pt x="7518525" y="804830"/>
                </a:cubicBezTo>
                <a:cubicBezTo>
                  <a:pt x="7518525" y="804830"/>
                  <a:pt x="7518525" y="804830"/>
                  <a:pt x="7479352" y="828886"/>
                </a:cubicBezTo>
                <a:cubicBezTo>
                  <a:pt x="7479352" y="828886"/>
                  <a:pt x="7479352" y="828886"/>
                  <a:pt x="7530453" y="851488"/>
                </a:cubicBezTo>
                <a:cubicBezTo>
                  <a:pt x="7530453" y="851488"/>
                  <a:pt x="7542383" y="898146"/>
                  <a:pt x="7542383" y="898146"/>
                </a:cubicBezTo>
                <a:cubicBezTo>
                  <a:pt x="7542383" y="898146"/>
                  <a:pt x="7542383" y="898146"/>
                  <a:pt x="7593485" y="920748"/>
                </a:cubicBezTo>
                <a:cubicBezTo>
                  <a:pt x="7593485" y="920748"/>
                  <a:pt x="7593485" y="920748"/>
                  <a:pt x="7581555" y="874088"/>
                </a:cubicBezTo>
                <a:cubicBezTo>
                  <a:pt x="7581555" y="874088"/>
                  <a:pt x="7581555" y="874088"/>
                  <a:pt x="7557697" y="780774"/>
                </a:cubicBezTo>
                <a:cubicBezTo>
                  <a:pt x="7557697" y="780774"/>
                  <a:pt x="7557697" y="780774"/>
                  <a:pt x="7545766" y="734114"/>
                </a:cubicBezTo>
                <a:cubicBezTo>
                  <a:pt x="7545766" y="734114"/>
                  <a:pt x="7545766" y="734114"/>
                  <a:pt x="7573011" y="663400"/>
                </a:cubicBezTo>
                <a:cubicBezTo>
                  <a:pt x="7561081" y="616742"/>
                  <a:pt x="7521907" y="640800"/>
                  <a:pt x="7549151" y="570086"/>
                </a:cubicBezTo>
                <a:cubicBezTo>
                  <a:pt x="7549151" y="570086"/>
                  <a:pt x="7549151" y="570086"/>
                  <a:pt x="7588325" y="546028"/>
                </a:cubicBezTo>
                <a:cubicBezTo>
                  <a:pt x="7600254" y="592684"/>
                  <a:pt x="7600254" y="592684"/>
                  <a:pt x="7639426" y="568630"/>
                </a:cubicBezTo>
                <a:cubicBezTo>
                  <a:pt x="7639426" y="568630"/>
                  <a:pt x="7639426" y="568630"/>
                  <a:pt x="7627497" y="521972"/>
                </a:cubicBezTo>
                <a:cubicBezTo>
                  <a:pt x="7627497" y="521972"/>
                  <a:pt x="7627497" y="521972"/>
                  <a:pt x="7603637" y="428656"/>
                </a:cubicBezTo>
                <a:cubicBezTo>
                  <a:pt x="7603637" y="428656"/>
                  <a:pt x="7603637" y="428656"/>
                  <a:pt x="7630883" y="357942"/>
                </a:cubicBezTo>
                <a:cubicBezTo>
                  <a:pt x="7630883" y="357942"/>
                  <a:pt x="7630883" y="357942"/>
                  <a:pt x="7583164" y="171312"/>
                </a:cubicBezTo>
                <a:cubicBezTo>
                  <a:pt x="7583164" y="171312"/>
                  <a:pt x="7583164" y="171312"/>
                  <a:pt x="7610407" y="100596"/>
                </a:cubicBezTo>
                <a:cubicBezTo>
                  <a:pt x="7622337" y="147254"/>
                  <a:pt x="7622337" y="147254"/>
                  <a:pt x="7634267" y="193912"/>
                </a:cubicBezTo>
                <a:cubicBezTo>
                  <a:pt x="7634267" y="193912"/>
                  <a:pt x="7634267" y="193912"/>
                  <a:pt x="7693913" y="427200"/>
                </a:cubicBezTo>
                <a:cubicBezTo>
                  <a:pt x="7693913" y="427200"/>
                  <a:pt x="7693913" y="427200"/>
                  <a:pt x="7678600" y="544570"/>
                </a:cubicBezTo>
                <a:cubicBezTo>
                  <a:pt x="7678600" y="544570"/>
                  <a:pt x="7678600" y="544570"/>
                  <a:pt x="7729701" y="567174"/>
                </a:cubicBezTo>
                <a:cubicBezTo>
                  <a:pt x="7729701" y="567174"/>
                  <a:pt x="7729701" y="567174"/>
                  <a:pt x="7741631" y="613830"/>
                </a:cubicBezTo>
                <a:cubicBezTo>
                  <a:pt x="7741631" y="613830"/>
                  <a:pt x="7741631" y="613830"/>
                  <a:pt x="7753561" y="660488"/>
                </a:cubicBezTo>
                <a:cubicBezTo>
                  <a:pt x="7753561" y="660488"/>
                  <a:pt x="7753561" y="660488"/>
                  <a:pt x="7765490" y="707146"/>
                </a:cubicBezTo>
                <a:cubicBezTo>
                  <a:pt x="7777418" y="753804"/>
                  <a:pt x="7777418" y="753804"/>
                  <a:pt x="7828522" y="776406"/>
                </a:cubicBezTo>
                <a:cubicBezTo>
                  <a:pt x="7828522" y="776406"/>
                  <a:pt x="7801277" y="847120"/>
                  <a:pt x="7840451" y="823062"/>
                </a:cubicBezTo>
                <a:cubicBezTo>
                  <a:pt x="7813207" y="893778"/>
                  <a:pt x="7918795" y="774950"/>
                  <a:pt x="7864311" y="916378"/>
                </a:cubicBezTo>
                <a:cubicBezTo>
                  <a:pt x="7915411" y="938978"/>
                  <a:pt x="7954585" y="914922"/>
                  <a:pt x="7927340" y="985638"/>
                </a:cubicBezTo>
                <a:cubicBezTo>
                  <a:pt x="7927340" y="985638"/>
                  <a:pt x="7927340" y="985638"/>
                  <a:pt x="7951198" y="1078952"/>
                </a:cubicBezTo>
                <a:cubicBezTo>
                  <a:pt x="7951198" y="1078952"/>
                  <a:pt x="7951198" y="1078952"/>
                  <a:pt x="7923956" y="1149666"/>
                </a:cubicBezTo>
                <a:cubicBezTo>
                  <a:pt x="7923956" y="1149666"/>
                  <a:pt x="7923956" y="1149666"/>
                  <a:pt x="7935885" y="1196324"/>
                </a:cubicBezTo>
                <a:cubicBezTo>
                  <a:pt x="7935885" y="1196324"/>
                  <a:pt x="7935885" y="1196324"/>
                  <a:pt x="7947816" y="1242984"/>
                </a:cubicBezTo>
                <a:cubicBezTo>
                  <a:pt x="7947816" y="1242984"/>
                  <a:pt x="7947816" y="1242984"/>
                  <a:pt x="8010847" y="1312242"/>
                </a:cubicBezTo>
                <a:lnTo>
                  <a:pt x="8022775" y="1358900"/>
                </a:lnTo>
                <a:lnTo>
                  <a:pt x="8039755" y="1386090"/>
                </a:lnTo>
                <a:lnTo>
                  <a:pt x="8034705" y="1405558"/>
                </a:lnTo>
                <a:cubicBezTo>
                  <a:pt x="8034705" y="1405558"/>
                  <a:pt x="8082965" y="1458582"/>
                  <a:pt x="8044811" y="1394184"/>
                </a:cubicBezTo>
                <a:lnTo>
                  <a:pt x="8039755" y="1386090"/>
                </a:lnTo>
                <a:lnTo>
                  <a:pt x="8041477" y="1379448"/>
                </a:lnTo>
                <a:lnTo>
                  <a:pt x="8049367" y="1388118"/>
                </a:lnTo>
                <a:cubicBezTo>
                  <a:pt x="8058230" y="1397858"/>
                  <a:pt x="8070049" y="1410842"/>
                  <a:pt x="8085806" y="1428156"/>
                </a:cubicBezTo>
                <a:cubicBezTo>
                  <a:pt x="8085806" y="1428156"/>
                  <a:pt x="8085806" y="1428156"/>
                  <a:pt x="8046633" y="1452216"/>
                </a:cubicBezTo>
                <a:cubicBezTo>
                  <a:pt x="8085806" y="1428156"/>
                  <a:pt x="8109665" y="1521474"/>
                  <a:pt x="8070492" y="1545532"/>
                </a:cubicBezTo>
                <a:cubicBezTo>
                  <a:pt x="8070492" y="1545532"/>
                  <a:pt x="8070492" y="1545532"/>
                  <a:pt x="8121595" y="1568130"/>
                </a:cubicBezTo>
                <a:cubicBezTo>
                  <a:pt x="8121595" y="1568130"/>
                  <a:pt x="8121595" y="1568130"/>
                  <a:pt x="8157383" y="1708102"/>
                </a:cubicBezTo>
                <a:cubicBezTo>
                  <a:pt x="8157383" y="1708102"/>
                  <a:pt x="8157383" y="1708102"/>
                  <a:pt x="8244273" y="1870680"/>
                </a:cubicBezTo>
                <a:cubicBezTo>
                  <a:pt x="8244273" y="1870680"/>
                  <a:pt x="8244273" y="1870680"/>
                  <a:pt x="8256203" y="1917336"/>
                </a:cubicBezTo>
                <a:cubicBezTo>
                  <a:pt x="8256203" y="1917336"/>
                  <a:pt x="8256203" y="1917336"/>
                  <a:pt x="8283446" y="1846622"/>
                </a:cubicBezTo>
                <a:cubicBezTo>
                  <a:pt x="8283446" y="1846622"/>
                  <a:pt x="8283446" y="1846622"/>
                  <a:pt x="8293511" y="1885988"/>
                </a:cubicBezTo>
                <a:lnTo>
                  <a:pt x="8295377" y="1893280"/>
                </a:lnTo>
                <a:cubicBezTo>
                  <a:pt x="8295377" y="1893280"/>
                  <a:pt x="8295377" y="1893280"/>
                  <a:pt x="8305442" y="1932649"/>
                </a:cubicBezTo>
                <a:lnTo>
                  <a:pt x="8305815" y="1934104"/>
                </a:lnTo>
                <a:lnTo>
                  <a:pt x="8307305" y="1939936"/>
                </a:lnTo>
                <a:lnTo>
                  <a:pt x="8319235" y="1986594"/>
                </a:lnTo>
                <a:cubicBezTo>
                  <a:pt x="8319235" y="1986594"/>
                  <a:pt x="8319235" y="1986594"/>
                  <a:pt x="8358409" y="1962538"/>
                </a:cubicBezTo>
                <a:cubicBezTo>
                  <a:pt x="8331164" y="2033252"/>
                  <a:pt x="8397579" y="1938482"/>
                  <a:pt x="8370337" y="2009194"/>
                </a:cubicBezTo>
                <a:cubicBezTo>
                  <a:pt x="8406125" y="2149168"/>
                  <a:pt x="8358409" y="1962538"/>
                  <a:pt x="8445297" y="2125112"/>
                </a:cubicBezTo>
                <a:cubicBezTo>
                  <a:pt x="8445297" y="2125112"/>
                  <a:pt x="8445297" y="2125112"/>
                  <a:pt x="8394196" y="2102510"/>
                </a:cubicBezTo>
                <a:cubicBezTo>
                  <a:pt x="8394196" y="2102510"/>
                  <a:pt x="8394196" y="2102510"/>
                  <a:pt x="8406125" y="2149168"/>
                </a:cubicBezTo>
                <a:cubicBezTo>
                  <a:pt x="8406125" y="2149168"/>
                  <a:pt x="8406125" y="2149168"/>
                  <a:pt x="8445297" y="2125112"/>
                </a:cubicBezTo>
                <a:cubicBezTo>
                  <a:pt x="8445297" y="2125112"/>
                  <a:pt x="8445297" y="2125112"/>
                  <a:pt x="8457226" y="2171770"/>
                </a:cubicBezTo>
                <a:cubicBezTo>
                  <a:pt x="8457226" y="2171770"/>
                  <a:pt x="8457226" y="2171770"/>
                  <a:pt x="8493015" y="2311744"/>
                </a:cubicBezTo>
                <a:cubicBezTo>
                  <a:pt x="8493015" y="2311744"/>
                  <a:pt x="8493015" y="2311744"/>
                  <a:pt x="8532189" y="2287687"/>
                </a:cubicBezTo>
                <a:cubicBezTo>
                  <a:pt x="8532189" y="2287687"/>
                  <a:pt x="8532189" y="2287687"/>
                  <a:pt x="8508330" y="2194370"/>
                </a:cubicBezTo>
                <a:cubicBezTo>
                  <a:pt x="8508330" y="2194370"/>
                  <a:pt x="8508330" y="2194370"/>
                  <a:pt x="8421438" y="2031796"/>
                </a:cubicBezTo>
                <a:cubicBezTo>
                  <a:pt x="8421438" y="2031796"/>
                  <a:pt x="8421438" y="2031796"/>
                  <a:pt x="8385650" y="1891824"/>
                </a:cubicBezTo>
                <a:cubicBezTo>
                  <a:pt x="8385650" y="1891824"/>
                  <a:pt x="8385650" y="1891824"/>
                  <a:pt x="8334550" y="1869222"/>
                </a:cubicBezTo>
                <a:cubicBezTo>
                  <a:pt x="8334550" y="1869222"/>
                  <a:pt x="8334550" y="1869222"/>
                  <a:pt x="8322619" y="1822566"/>
                </a:cubicBezTo>
                <a:cubicBezTo>
                  <a:pt x="8322619" y="1822566"/>
                  <a:pt x="8322619" y="1822566"/>
                  <a:pt x="8310691" y="1775906"/>
                </a:cubicBezTo>
                <a:cubicBezTo>
                  <a:pt x="8310691" y="1775906"/>
                  <a:pt x="8310691" y="1775906"/>
                  <a:pt x="8337933" y="1705192"/>
                </a:cubicBezTo>
                <a:cubicBezTo>
                  <a:pt x="8337933" y="1705192"/>
                  <a:pt x="8337933" y="1705192"/>
                  <a:pt x="8286831" y="1682590"/>
                </a:cubicBezTo>
                <a:cubicBezTo>
                  <a:pt x="8286831" y="1682590"/>
                  <a:pt x="8286831" y="1682590"/>
                  <a:pt x="8274903" y="1635932"/>
                </a:cubicBezTo>
                <a:cubicBezTo>
                  <a:pt x="8274903" y="1635932"/>
                  <a:pt x="8274903" y="1635932"/>
                  <a:pt x="8262973" y="1589274"/>
                </a:cubicBezTo>
                <a:cubicBezTo>
                  <a:pt x="8239115" y="1495960"/>
                  <a:pt x="8223801" y="1613332"/>
                  <a:pt x="8239115" y="1495960"/>
                </a:cubicBezTo>
                <a:cubicBezTo>
                  <a:pt x="8239115" y="1495960"/>
                  <a:pt x="8239115" y="1495960"/>
                  <a:pt x="8152223" y="1333386"/>
                </a:cubicBezTo>
                <a:cubicBezTo>
                  <a:pt x="8152223" y="1333386"/>
                  <a:pt x="8203325" y="1355986"/>
                  <a:pt x="8191395" y="1309328"/>
                </a:cubicBezTo>
                <a:cubicBezTo>
                  <a:pt x="8191395" y="1309328"/>
                  <a:pt x="8191395" y="1309328"/>
                  <a:pt x="8167539" y="1216016"/>
                </a:cubicBezTo>
                <a:cubicBezTo>
                  <a:pt x="8167539" y="1216016"/>
                  <a:pt x="8167539" y="1216016"/>
                  <a:pt x="8206709" y="1191958"/>
                </a:cubicBezTo>
                <a:cubicBezTo>
                  <a:pt x="8206709" y="1191958"/>
                  <a:pt x="8206709" y="1191958"/>
                  <a:pt x="8194781" y="1145298"/>
                </a:cubicBezTo>
                <a:cubicBezTo>
                  <a:pt x="8194781" y="1145298"/>
                  <a:pt x="8194781" y="1145298"/>
                  <a:pt x="8155609" y="1169356"/>
                </a:cubicBezTo>
                <a:cubicBezTo>
                  <a:pt x="8143679" y="1122700"/>
                  <a:pt x="8143679" y="1122700"/>
                  <a:pt x="8131749" y="1076038"/>
                </a:cubicBezTo>
                <a:cubicBezTo>
                  <a:pt x="8131749" y="1076038"/>
                  <a:pt x="8131749" y="1076038"/>
                  <a:pt x="8119821" y="1029382"/>
                </a:cubicBezTo>
                <a:cubicBezTo>
                  <a:pt x="8119821" y="1029382"/>
                  <a:pt x="8119821" y="1029382"/>
                  <a:pt x="8107890" y="982724"/>
                </a:cubicBezTo>
                <a:cubicBezTo>
                  <a:pt x="8107890" y="982724"/>
                  <a:pt x="8107890" y="982724"/>
                  <a:pt x="8068717" y="1006780"/>
                </a:cubicBezTo>
                <a:cubicBezTo>
                  <a:pt x="8068717" y="1006780"/>
                  <a:pt x="8068717" y="1006780"/>
                  <a:pt x="8095961" y="936066"/>
                </a:cubicBezTo>
                <a:cubicBezTo>
                  <a:pt x="8095961" y="936066"/>
                  <a:pt x="8095961" y="936066"/>
                  <a:pt x="8032927" y="866810"/>
                </a:cubicBezTo>
                <a:cubicBezTo>
                  <a:pt x="8032927" y="866810"/>
                  <a:pt x="8032927" y="866810"/>
                  <a:pt x="8060172" y="796092"/>
                </a:cubicBezTo>
                <a:cubicBezTo>
                  <a:pt x="8060172" y="796092"/>
                  <a:pt x="8060172" y="796092"/>
                  <a:pt x="8048245" y="749436"/>
                </a:cubicBezTo>
                <a:cubicBezTo>
                  <a:pt x="8048245" y="749436"/>
                  <a:pt x="8048245" y="749436"/>
                  <a:pt x="7997141" y="726836"/>
                </a:cubicBezTo>
                <a:cubicBezTo>
                  <a:pt x="7997141" y="726836"/>
                  <a:pt x="7997141" y="726836"/>
                  <a:pt x="7985211" y="680178"/>
                </a:cubicBezTo>
                <a:cubicBezTo>
                  <a:pt x="7985211" y="680178"/>
                  <a:pt x="7985211" y="680178"/>
                  <a:pt x="7973282" y="633520"/>
                </a:cubicBezTo>
                <a:cubicBezTo>
                  <a:pt x="7973282" y="633520"/>
                  <a:pt x="7985211" y="680178"/>
                  <a:pt x="8024385" y="656122"/>
                </a:cubicBezTo>
                <a:cubicBezTo>
                  <a:pt x="8024385" y="656122"/>
                  <a:pt x="8024385" y="656122"/>
                  <a:pt x="8063557" y="632064"/>
                </a:cubicBezTo>
                <a:lnTo>
                  <a:pt x="8051628" y="585408"/>
                </a:lnTo>
                <a:cubicBezTo>
                  <a:pt x="8051628" y="585408"/>
                  <a:pt x="8051628" y="585408"/>
                  <a:pt x="8039697" y="538748"/>
                </a:cubicBezTo>
                <a:cubicBezTo>
                  <a:pt x="8039697" y="538748"/>
                  <a:pt x="8039697" y="538748"/>
                  <a:pt x="8027769" y="492090"/>
                </a:cubicBezTo>
                <a:cubicBezTo>
                  <a:pt x="8027769" y="492090"/>
                  <a:pt x="8027769" y="492090"/>
                  <a:pt x="7976667" y="469488"/>
                </a:cubicBezTo>
                <a:cubicBezTo>
                  <a:pt x="7976667" y="469488"/>
                  <a:pt x="7976667" y="469488"/>
                  <a:pt x="7964738" y="422832"/>
                </a:cubicBezTo>
                <a:lnTo>
                  <a:pt x="7990288" y="434132"/>
                </a:lnTo>
                <a:lnTo>
                  <a:pt x="7996835" y="448668"/>
                </a:lnTo>
                <a:cubicBezTo>
                  <a:pt x="8000404" y="451536"/>
                  <a:pt x="8006045" y="451446"/>
                  <a:pt x="8015839" y="445434"/>
                </a:cubicBezTo>
                <a:cubicBezTo>
                  <a:pt x="8015839" y="445434"/>
                  <a:pt x="8015839" y="445434"/>
                  <a:pt x="7994279" y="435898"/>
                </a:cubicBezTo>
                <a:lnTo>
                  <a:pt x="7990288" y="434132"/>
                </a:lnTo>
                <a:cubicBezTo>
                  <a:pt x="7987305" y="422468"/>
                  <a:pt x="7984323" y="410804"/>
                  <a:pt x="7964738" y="422832"/>
                </a:cubicBezTo>
                <a:cubicBezTo>
                  <a:pt x="7964738" y="422832"/>
                  <a:pt x="7964738" y="422832"/>
                  <a:pt x="7952807" y="376174"/>
                </a:cubicBezTo>
                <a:cubicBezTo>
                  <a:pt x="7952807" y="376174"/>
                  <a:pt x="7952807" y="376174"/>
                  <a:pt x="7940879" y="329516"/>
                </a:cubicBezTo>
                <a:cubicBezTo>
                  <a:pt x="7940879" y="329516"/>
                  <a:pt x="7940879" y="329516"/>
                  <a:pt x="7917020" y="236202"/>
                </a:cubicBezTo>
                <a:cubicBezTo>
                  <a:pt x="7917020" y="236202"/>
                  <a:pt x="7917020" y="236202"/>
                  <a:pt x="7877847" y="260258"/>
                </a:cubicBezTo>
                <a:cubicBezTo>
                  <a:pt x="7877847" y="260258"/>
                  <a:pt x="7877847" y="260258"/>
                  <a:pt x="7865917" y="213600"/>
                </a:cubicBezTo>
                <a:cubicBezTo>
                  <a:pt x="7865917" y="213600"/>
                  <a:pt x="7865917" y="213600"/>
                  <a:pt x="7905091" y="189542"/>
                </a:cubicBezTo>
                <a:cubicBezTo>
                  <a:pt x="7905091" y="189542"/>
                  <a:pt x="7905091" y="189542"/>
                  <a:pt x="7881231" y="96228"/>
                </a:cubicBezTo>
                <a:cubicBezTo>
                  <a:pt x="7881231" y="96228"/>
                  <a:pt x="7881231" y="96228"/>
                  <a:pt x="7908475" y="25514"/>
                </a:cubicBezTo>
                <a:cubicBezTo>
                  <a:pt x="7908475" y="25514"/>
                  <a:pt x="7908475" y="25514"/>
                  <a:pt x="7947648" y="1456"/>
                </a:cubicBezTo>
                <a:cubicBezTo>
                  <a:pt x="7947648" y="1456"/>
                  <a:pt x="7947648" y="1456"/>
                  <a:pt x="7959577" y="48112"/>
                </a:cubicBezTo>
                <a:cubicBezTo>
                  <a:pt x="7959577" y="48112"/>
                  <a:pt x="7959577" y="48112"/>
                  <a:pt x="7932333" y="118828"/>
                </a:cubicBezTo>
                <a:cubicBezTo>
                  <a:pt x="7932333" y="118828"/>
                  <a:pt x="7932333" y="118828"/>
                  <a:pt x="7971507" y="94772"/>
                </a:cubicBezTo>
                <a:cubicBezTo>
                  <a:pt x="7971507" y="94772"/>
                  <a:pt x="7971507" y="94772"/>
                  <a:pt x="7983437" y="141428"/>
                </a:cubicBezTo>
                <a:cubicBezTo>
                  <a:pt x="7983437" y="141428"/>
                  <a:pt x="7983437" y="141428"/>
                  <a:pt x="8010679" y="70714"/>
                </a:cubicBezTo>
                <a:cubicBezTo>
                  <a:pt x="8010679" y="70714"/>
                  <a:pt x="8010679" y="70714"/>
                  <a:pt x="8049853" y="46656"/>
                </a:cubicBezTo>
                <a:cubicBezTo>
                  <a:pt x="8049853" y="46656"/>
                  <a:pt x="8049853" y="46656"/>
                  <a:pt x="8037923" y="0"/>
                </a:cubicBezTo>
                <a:close/>
              </a:path>
            </a:pathLst>
          </a:cu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srgbClr val="FFFFFF"/>
              </a:solidFill>
              <a:latin typeface="Calibri"/>
            </a:endParaRPr>
          </a:p>
        </p:txBody>
      </p:sp>
      <p:sp>
        <p:nvSpPr>
          <p:cNvPr id="20" name="TextBox 19"/>
          <p:cNvSpPr txBox="1"/>
          <p:nvPr/>
        </p:nvSpPr>
        <p:spPr>
          <a:xfrm>
            <a:off x="6677890" y="1416196"/>
            <a:ext cx="5336932" cy="2308306"/>
          </a:xfrm>
          <a:prstGeom prst="rect">
            <a:avLst/>
          </a:prstGeom>
          <a:noFill/>
        </p:spPr>
        <p:txBody>
          <a:bodyPr wrap="square" lIns="91422" tIns="45711" rIns="91422" bIns="45711" rtlCol="0">
            <a:spAutoFit/>
          </a:bodyPr>
          <a:lstStyle/>
          <a:p>
            <a:pPr defTabSz="1086602"/>
            <a:r>
              <a:rPr lang="ru-RU" sz="7200" b="1" dirty="0">
                <a:solidFill>
                  <a:srgbClr val="FFFFFF"/>
                </a:solidFill>
                <a:latin typeface="+mj-lt"/>
                <a:ea typeface="Lato Black" pitchFamily="34" charset="0"/>
                <a:cs typeface="Lato Black" pitchFamily="34" charset="0"/>
              </a:rPr>
              <a:t>ОЧИСТКА ВОДЫ</a:t>
            </a:r>
            <a:endParaRPr lang="id-ID" sz="7200" b="1" dirty="0">
              <a:solidFill>
                <a:srgbClr val="FFFFFF"/>
              </a:solidFill>
              <a:latin typeface="+mj-lt"/>
              <a:ea typeface="Lato Black" pitchFamily="34" charset="0"/>
              <a:cs typeface="Lato Black" pitchFamily="34" charset="0"/>
            </a:endParaRPr>
          </a:p>
        </p:txBody>
      </p:sp>
    </p:spTree>
    <p:extLst>
      <p:ext uri="{BB962C8B-B14F-4D97-AF65-F5344CB8AC3E}">
        <p14:creationId xmlns:p14="http://schemas.microsoft.com/office/powerpoint/2010/main" val="412749627"/>
      </p:ext>
    </p:extLst>
  </p:cSld>
  <p:clrMapOvr>
    <a:masterClrMapping/>
  </p:clrMapOvr>
  <p:transition spd="slow">
    <p:pu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p:sp>
      <p:sp>
        <p:nvSpPr>
          <p:cNvPr id="11" name="Freeform 10"/>
          <p:cNvSpPr/>
          <p:nvPr/>
        </p:nvSpPr>
        <p:spPr>
          <a:xfrm rot="10800000">
            <a:off x="0" y="1104900"/>
            <a:ext cx="4825772" cy="2035865"/>
          </a:xfrm>
          <a:custGeom>
            <a:avLst/>
            <a:gdLst>
              <a:gd name="connsiteX0" fmla="*/ 871074 w 9651543"/>
              <a:gd name="connsiteY0" fmla="*/ 1052 h 4071730"/>
              <a:gd name="connsiteX1" fmla="*/ 868844 w 9651543"/>
              <a:gd name="connsiteY1" fmla="*/ 0 h 4071730"/>
              <a:gd name="connsiteX2" fmla="*/ 873177 w 9651543"/>
              <a:gd name="connsiteY2" fmla="*/ 0 h 4071730"/>
              <a:gd name="connsiteX3" fmla="*/ 872636 w 9651543"/>
              <a:gd name="connsiteY3" fmla="*/ 271 h 4071730"/>
              <a:gd name="connsiteX4" fmla="*/ 871074 w 9651543"/>
              <a:gd name="connsiteY4" fmla="*/ 1052 h 4071730"/>
              <a:gd name="connsiteX5" fmla="*/ 1288800 w 9651543"/>
              <a:gd name="connsiteY5" fmla="*/ 3807 h 4071730"/>
              <a:gd name="connsiteX6" fmla="*/ 1256364 w 9651543"/>
              <a:gd name="connsiteY6" fmla="*/ 0 h 4071730"/>
              <a:gd name="connsiteX7" fmla="*/ 1286660 w 9651543"/>
              <a:gd name="connsiteY7" fmla="*/ 0 h 4071730"/>
              <a:gd name="connsiteX8" fmla="*/ 1288220 w 9651543"/>
              <a:gd name="connsiteY8" fmla="*/ 2775 h 4071730"/>
              <a:gd name="connsiteX9" fmla="*/ 1288800 w 9651543"/>
              <a:gd name="connsiteY9" fmla="*/ 3807 h 4071730"/>
              <a:gd name="connsiteX10" fmla="*/ 1610800 w 9651543"/>
              <a:gd name="connsiteY10" fmla="*/ 592537 h 4071730"/>
              <a:gd name="connsiteX11" fmla="*/ 1606887 w 9651543"/>
              <a:gd name="connsiteY11" fmla="*/ 590693 h 4071730"/>
              <a:gd name="connsiteX12" fmla="*/ 1607077 w 9651543"/>
              <a:gd name="connsiteY12" fmla="*/ 590782 h 4071730"/>
              <a:gd name="connsiteX13" fmla="*/ 736236 w 9651543"/>
              <a:gd name="connsiteY13" fmla="*/ 956952 h 4071730"/>
              <a:gd name="connsiteX14" fmla="*/ 655536 w 9651543"/>
              <a:gd name="connsiteY14" fmla="*/ 870360 h 4071730"/>
              <a:gd name="connsiteX15" fmla="*/ 611976 w 9651543"/>
              <a:gd name="connsiteY15" fmla="*/ 849823 h 4071730"/>
              <a:gd name="connsiteX16" fmla="*/ 618399 w 9651543"/>
              <a:gd name="connsiteY16" fmla="*/ 804305 h 4071730"/>
              <a:gd name="connsiteX17" fmla="*/ 661956 w 9651543"/>
              <a:gd name="connsiteY17" fmla="*/ 824843 h 4071730"/>
              <a:gd name="connsiteX18" fmla="*/ 699097 w 9651543"/>
              <a:gd name="connsiteY18" fmla="*/ 890896 h 4071730"/>
              <a:gd name="connsiteX19" fmla="*/ 742655 w 9651543"/>
              <a:gd name="connsiteY19" fmla="*/ 911433 h 4071730"/>
              <a:gd name="connsiteX20" fmla="*/ 786216 w 9651543"/>
              <a:gd name="connsiteY20" fmla="*/ 931972 h 4071730"/>
              <a:gd name="connsiteX21" fmla="*/ 736236 w 9651543"/>
              <a:gd name="connsiteY21" fmla="*/ 956952 h 4071730"/>
              <a:gd name="connsiteX22" fmla="*/ 1147538 w 9651543"/>
              <a:gd name="connsiteY22" fmla="*/ 1005232 h 4071730"/>
              <a:gd name="connsiteX23" fmla="*/ 1103980 w 9651543"/>
              <a:gd name="connsiteY23" fmla="*/ 984695 h 4071730"/>
              <a:gd name="connsiteX24" fmla="*/ 1110398 w 9651543"/>
              <a:gd name="connsiteY24" fmla="*/ 939174 h 4071730"/>
              <a:gd name="connsiteX25" fmla="*/ 1116820 w 9651543"/>
              <a:gd name="connsiteY25" fmla="*/ 893655 h 4071730"/>
              <a:gd name="connsiteX26" fmla="*/ 1153959 w 9651543"/>
              <a:gd name="connsiteY26" fmla="*/ 959711 h 4071730"/>
              <a:gd name="connsiteX27" fmla="*/ 1147538 w 9651543"/>
              <a:gd name="connsiteY27" fmla="*/ 1005232 h 4071730"/>
              <a:gd name="connsiteX28" fmla="*/ 182282 w 9651543"/>
              <a:gd name="connsiteY28" fmla="*/ 2249274 h 4071730"/>
              <a:gd name="connsiteX29" fmla="*/ 138724 w 9651543"/>
              <a:gd name="connsiteY29" fmla="*/ 2228737 h 4071730"/>
              <a:gd name="connsiteX30" fmla="*/ 188702 w 9651543"/>
              <a:gd name="connsiteY30" fmla="*/ 2203753 h 4071730"/>
              <a:gd name="connsiteX31" fmla="*/ 182282 w 9651543"/>
              <a:gd name="connsiteY31" fmla="*/ 2249274 h 4071730"/>
              <a:gd name="connsiteX32" fmla="*/ 406505 w 9651543"/>
              <a:gd name="connsiteY32" fmla="*/ 2306438 h 4071730"/>
              <a:gd name="connsiteX33" fmla="*/ 406505 w 9651543"/>
              <a:gd name="connsiteY33" fmla="*/ 2306438 h 4071730"/>
              <a:gd name="connsiteX34" fmla="*/ 92890 w 9651543"/>
              <a:gd name="connsiteY34" fmla="*/ 2692590 h 4071730"/>
              <a:gd name="connsiteX35" fmla="*/ 74513 w 9651543"/>
              <a:gd name="connsiteY35" fmla="*/ 2683926 h 4071730"/>
              <a:gd name="connsiteX36" fmla="*/ 103343 w 9651543"/>
              <a:gd name="connsiteY36" fmla="*/ 2685384 h 4071730"/>
              <a:gd name="connsiteX37" fmla="*/ 1897 w 9651543"/>
              <a:gd name="connsiteY37" fmla="*/ 3003171 h 4071730"/>
              <a:gd name="connsiteX38" fmla="*/ 0 w 9651543"/>
              <a:gd name="connsiteY38" fmla="*/ 3002011 h 4071730"/>
              <a:gd name="connsiteX39" fmla="*/ 0 w 9651543"/>
              <a:gd name="connsiteY39" fmla="*/ 2976433 h 4071730"/>
              <a:gd name="connsiteX40" fmla="*/ 24567 w 9651543"/>
              <a:gd name="connsiteY40" fmla="*/ 2986552 h 4071730"/>
              <a:gd name="connsiteX41" fmla="*/ 1897 w 9651543"/>
              <a:gd name="connsiteY41" fmla="*/ 3003171 h 4071730"/>
              <a:gd name="connsiteX42" fmla="*/ 9651543 w 9651543"/>
              <a:gd name="connsiteY42" fmla="*/ 4071730 h 4071730"/>
              <a:gd name="connsiteX43" fmla="*/ 678635 w 9651543"/>
              <a:gd name="connsiteY43" fmla="*/ 4071730 h 4071730"/>
              <a:gd name="connsiteX44" fmla="*/ 299204 w 9651543"/>
              <a:gd name="connsiteY44" fmla="*/ 3955829 h 4071730"/>
              <a:gd name="connsiteX45" fmla="*/ 198828 w 9651543"/>
              <a:gd name="connsiteY45" fmla="*/ 3873012 h 4071730"/>
              <a:gd name="connsiteX46" fmla="*/ 192834 w 9651543"/>
              <a:gd name="connsiteY46" fmla="*/ 3862351 h 4071730"/>
              <a:gd name="connsiteX47" fmla="*/ 188192 w 9651543"/>
              <a:gd name="connsiteY47" fmla="*/ 3854094 h 4071730"/>
              <a:gd name="connsiteX48" fmla="*/ 231751 w 9651543"/>
              <a:gd name="connsiteY48" fmla="*/ 3874630 h 4071730"/>
              <a:gd name="connsiteX49" fmla="*/ 238174 w 9651543"/>
              <a:gd name="connsiteY49" fmla="*/ 3829110 h 4071730"/>
              <a:gd name="connsiteX50" fmla="*/ 275313 w 9651543"/>
              <a:gd name="connsiteY50" fmla="*/ 3895168 h 4071730"/>
              <a:gd name="connsiteX51" fmla="*/ 318872 w 9651543"/>
              <a:gd name="connsiteY51" fmla="*/ 3915704 h 4071730"/>
              <a:gd name="connsiteX52" fmla="*/ 325292 w 9651543"/>
              <a:gd name="connsiteY52" fmla="*/ 3870184 h 4071730"/>
              <a:gd name="connsiteX53" fmla="*/ 288154 w 9651543"/>
              <a:gd name="connsiteY53" fmla="*/ 3804127 h 4071730"/>
              <a:gd name="connsiteX54" fmla="*/ 201034 w 9651543"/>
              <a:gd name="connsiteY54" fmla="*/ 3763055 h 4071730"/>
              <a:gd name="connsiteX55" fmla="*/ 207455 w 9651543"/>
              <a:gd name="connsiteY55" fmla="*/ 3717534 h 4071730"/>
              <a:gd name="connsiteX56" fmla="*/ 163895 w 9651543"/>
              <a:gd name="connsiteY56" fmla="*/ 3696997 h 4071730"/>
              <a:gd name="connsiteX57" fmla="*/ 157473 w 9651543"/>
              <a:gd name="connsiteY57" fmla="*/ 3742516 h 4071730"/>
              <a:gd name="connsiteX58" fmla="*/ 81243 w 9651543"/>
              <a:gd name="connsiteY58" fmla="*/ 3706577 h 4071730"/>
              <a:gd name="connsiteX59" fmla="*/ 79713 w 9651543"/>
              <a:gd name="connsiteY59" fmla="*/ 3705856 h 4071730"/>
              <a:gd name="connsiteX60" fmla="*/ 53330 w 9651543"/>
              <a:gd name="connsiteY60" fmla="*/ 3657250 h 4071730"/>
              <a:gd name="connsiteX61" fmla="*/ 0 w 9651543"/>
              <a:gd name="connsiteY61" fmla="*/ 3393095 h 4071730"/>
              <a:gd name="connsiteX62" fmla="*/ 0 w 9651543"/>
              <a:gd name="connsiteY62" fmla="*/ 3376994 h 4071730"/>
              <a:gd name="connsiteX63" fmla="*/ 3382 w 9651543"/>
              <a:gd name="connsiteY63" fmla="*/ 3378589 h 4071730"/>
              <a:gd name="connsiteX64" fmla="*/ 21759 w 9651543"/>
              <a:gd name="connsiteY64" fmla="*/ 3387252 h 4071730"/>
              <a:gd name="connsiteX65" fmla="*/ 71742 w 9651543"/>
              <a:gd name="connsiteY65" fmla="*/ 3362273 h 4071730"/>
              <a:gd name="connsiteX66" fmla="*/ 152440 w 9651543"/>
              <a:gd name="connsiteY66" fmla="*/ 3448864 h 4071730"/>
              <a:gd name="connsiteX67" fmla="*/ 370239 w 9651543"/>
              <a:gd name="connsiteY67" fmla="*/ 3551550 h 4071730"/>
              <a:gd name="connsiteX68" fmla="*/ 457360 w 9651543"/>
              <a:gd name="connsiteY68" fmla="*/ 3592623 h 4071730"/>
              <a:gd name="connsiteX69" fmla="*/ 420220 w 9651543"/>
              <a:gd name="connsiteY69" fmla="*/ 3526566 h 4071730"/>
              <a:gd name="connsiteX70" fmla="*/ 245979 w 9651543"/>
              <a:gd name="connsiteY70" fmla="*/ 3444420 h 4071730"/>
              <a:gd name="connsiteX71" fmla="*/ 208843 w 9651543"/>
              <a:gd name="connsiteY71" fmla="*/ 3378362 h 4071730"/>
              <a:gd name="connsiteX72" fmla="*/ 121721 w 9651543"/>
              <a:gd name="connsiteY72" fmla="*/ 3337288 h 4071730"/>
              <a:gd name="connsiteX73" fmla="*/ 78161 w 9651543"/>
              <a:gd name="connsiteY73" fmla="*/ 3316750 h 4071730"/>
              <a:gd name="connsiteX74" fmla="*/ 128143 w 9651543"/>
              <a:gd name="connsiteY74" fmla="*/ 3291770 h 4071730"/>
              <a:gd name="connsiteX75" fmla="*/ 134564 w 9651543"/>
              <a:gd name="connsiteY75" fmla="*/ 3246249 h 4071730"/>
              <a:gd name="connsiteX76" fmla="*/ 47444 w 9651543"/>
              <a:gd name="connsiteY76" fmla="*/ 3205177 h 4071730"/>
              <a:gd name="connsiteX77" fmla="*/ 10306 w 9651543"/>
              <a:gd name="connsiteY77" fmla="*/ 3139119 h 4071730"/>
              <a:gd name="connsiteX78" fmla="*/ 0 w 9651543"/>
              <a:gd name="connsiteY78" fmla="*/ 3134261 h 4071730"/>
              <a:gd name="connsiteX79" fmla="*/ 0 w 9651543"/>
              <a:gd name="connsiteY79" fmla="*/ 3085715 h 4071730"/>
              <a:gd name="connsiteX80" fmla="*/ 11281 w 9651543"/>
              <a:gd name="connsiteY80" fmla="*/ 3091033 h 4071730"/>
              <a:gd name="connsiteX81" fmla="*/ 16726 w 9651543"/>
              <a:gd name="connsiteY81" fmla="*/ 3093600 h 4071730"/>
              <a:gd name="connsiteX82" fmla="*/ 190965 w 9651543"/>
              <a:gd name="connsiteY82" fmla="*/ 3175748 h 4071730"/>
              <a:gd name="connsiteX83" fmla="*/ 184545 w 9651543"/>
              <a:gd name="connsiteY83" fmla="*/ 3221268 h 4071730"/>
              <a:gd name="connsiteX84" fmla="*/ 178124 w 9651543"/>
              <a:gd name="connsiteY84" fmla="*/ 3266788 h 4071730"/>
              <a:gd name="connsiteX85" fmla="*/ 228103 w 9651543"/>
              <a:gd name="connsiteY85" fmla="*/ 3241805 h 4071730"/>
              <a:gd name="connsiteX86" fmla="*/ 271666 w 9651543"/>
              <a:gd name="connsiteY86" fmla="*/ 3262342 h 4071730"/>
              <a:gd name="connsiteX87" fmla="*/ 358785 w 9651543"/>
              <a:gd name="connsiteY87" fmla="*/ 3303416 h 4071730"/>
              <a:gd name="connsiteX88" fmla="*/ 408765 w 9651543"/>
              <a:gd name="connsiteY88" fmla="*/ 3278434 h 4071730"/>
              <a:gd name="connsiteX89" fmla="*/ 495887 w 9651543"/>
              <a:gd name="connsiteY89" fmla="*/ 3319510 h 4071730"/>
              <a:gd name="connsiteX90" fmla="*/ 502307 w 9651543"/>
              <a:gd name="connsiteY90" fmla="*/ 3273990 h 4071730"/>
              <a:gd name="connsiteX91" fmla="*/ 552288 w 9651543"/>
              <a:gd name="connsiteY91" fmla="*/ 3249010 h 4071730"/>
              <a:gd name="connsiteX92" fmla="*/ 508728 w 9651543"/>
              <a:gd name="connsiteY92" fmla="*/ 3228472 h 4071730"/>
              <a:gd name="connsiteX93" fmla="*/ 465168 w 9651543"/>
              <a:gd name="connsiteY93" fmla="*/ 3207934 h 4071730"/>
              <a:gd name="connsiteX94" fmla="*/ 378048 w 9651543"/>
              <a:gd name="connsiteY94" fmla="*/ 3166859 h 4071730"/>
              <a:gd name="connsiteX95" fmla="*/ 340908 w 9651543"/>
              <a:gd name="connsiteY95" fmla="*/ 3100802 h 4071730"/>
              <a:gd name="connsiteX96" fmla="*/ 297349 w 9651543"/>
              <a:gd name="connsiteY96" fmla="*/ 3080266 h 4071730"/>
              <a:gd name="connsiteX97" fmla="*/ 253789 w 9651543"/>
              <a:gd name="connsiteY97" fmla="*/ 3059728 h 4071730"/>
              <a:gd name="connsiteX98" fmla="*/ 203808 w 9651543"/>
              <a:gd name="connsiteY98" fmla="*/ 3084712 h 4071730"/>
              <a:gd name="connsiteX99" fmla="*/ 166668 w 9651543"/>
              <a:gd name="connsiteY99" fmla="*/ 3018654 h 4071730"/>
              <a:gd name="connsiteX100" fmla="*/ 79547 w 9651543"/>
              <a:gd name="connsiteY100" fmla="*/ 2977580 h 4071730"/>
              <a:gd name="connsiteX101" fmla="*/ 3999 w 9651543"/>
              <a:gd name="connsiteY101" fmla="*/ 2941961 h 4071730"/>
              <a:gd name="connsiteX102" fmla="*/ 0 w 9651543"/>
              <a:gd name="connsiteY102" fmla="*/ 2940075 h 4071730"/>
              <a:gd name="connsiteX103" fmla="*/ 0 w 9651543"/>
              <a:gd name="connsiteY103" fmla="*/ 2882823 h 4071730"/>
              <a:gd name="connsiteX104" fmla="*/ 2560 w 9651543"/>
              <a:gd name="connsiteY104" fmla="*/ 2864670 h 4071730"/>
              <a:gd name="connsiteX105" fmla="*/ 5268 w 9651543"/>
              <a:gd name="connsiteY105" fmla="*/ 2845467 h 4071730"/>
              <a:gd name="connsiteX106" fmla="*/ 48830 w 9651543"/>
              <a:gd name="connsiteY106" fmla="*/ 2866006 h 4071730"/>
              <a:gd name="connsiteX107" fmla="*/ 20330 w 9651543"/>
              <a:gd name="connsiteY107" fmla="*/ 2831329 h 4071730"/>
              <a:gd name="connsiteX108" fmla="*/ 0 w 9651543"/>
              <a:gd name="connsiteY108" fmla="*/ 2819032 h 4071730"/>
              <a:gd name="connsiteX109" fmla="*/ 0 w 9651543"/>
              <a:gd name="connsiteY109" fmla="*/ 2806545 h 4071730"/>
              <a:gd name="connsiteX110" fmla="*/ 11690 w 9651543"/>
              <a:gd name="connsiteY110" fmla="*/ 2799948 h 4071730"/>
              <a:gd name="connsiteX111" fmla="*/ 55251 w 9651543"/>
              <a:gd name="connsiteY111" fmla="*/ 2820485 h 4071730"/>
              <a:gd name="connsiteX112" fmla="*/ 142372 w 9651543"/>
              <a:gd name="connsiteY112" fmla="*/ 2861558 h 4071730"/>
              <a:gd name="connsiteX113" fmla="*/ 293471 w 9651543"/>
              <a:gd name="connsiteY113" fmla="*/ 2932797 h 4071730"/>
              <a:gd name="connsiteX114" fmla="*/ 360171 w 9651543"/>
              <a:gd name="connsiteY114" fmla="*/ 2964245 h 4071730"/>
              <a:gd name="connsiteX115" fmla="*/ 279471 w 9651543"/>
              <a:gd name="connsiteY115" fmla="*/ 2877652 h 4071730"/>
              <a:gd name="connsiteX116" fmla="*/ 198771 w 9651543"/>
              <a:gd name="connsiteY116" fmla="*/ 2791058 h 4071730"/>
              <a:gd name="connsiteX117" fmla="*/ 148794 w 9651543"/>
              <a:gd name="connsiteY117" fmla="*/ 2816040 h 4071730"/>
              <a:gd name="connsiteX118" fmla="*/ 105231 w 9651543"/>
              <a:gd name="connsiteY118" fmla="*/ 2795502 h 4071730"/>
              <a:gd name="connsiteX119" fmla="*/ 18110 w 9651543"/>
              <a:gd name="connsiteY119" fmla="*/ 2754429 h 4071730"/>
              <a:gd name="connsiteX120" fmla="*/ 0 w 9651543"/>
              <a:gd name="connsiteY120" fmla="*/ 2745890 h 4071730"/>
              <a:gd name="connsiteX121" fmla="*/ 0 w 9651543"/>
              <a:gd name="connsiteY121" fmla="*/ 2697343 h 4071730"/>
              <a:gd name="connsiteX122" fmla="*/ 6154 w 9651543"/>
              <a:gd name="connsiteY122" fmla="*/ 2700244 h 4071730"/>
              <a:gd name="connsiteX123" fmla="*/ 24531 w 9651543"/>
              <a:gd name="connsiteY123" fmla="*/ 2708907 h 4071730"/>
              <a:gd name="connsiteX124" fmla="*/ 92890 w 9651543"/>
              <a:gd name="connsiteY124" fmla="*/ 2692590 h 4071730"/>
              <a:gd name="connsiteX125" fmla="*/ 112629 w 9651543"/>
              <a:gd name="connsiteY125" fmla="*/ 2701896 h 4071730"/>
              <a:gd name="connsiteX126" fmla="*/ 118074 w 9651543"/>
              <a:gd name="connsiteY126" fmla="*/ 2704462 h 4071730"/>
              <a:gd name="connsiteX127" fmla="*/ 161636 w 9651543"/>
              <a:gd name="connsiteY127" fmla="*/ 2725001 h 4071730"/>
              <a:gd name="connsiteX128" fmla="*/ 168054 w 9651543"/>
              <a:gd name="connsiteY128" fmla="*/ 2679483 h 4071730"/>
              <a:gd name="connsiteX129" fmla="*/ 255175 w 9651543"/>
              <a:gd name="connsiteY129" fmla="*/ 2720558 h 4071730"/>
              <a:gd name="connsiteX130" fmla="*/ 342294 w 9651543"/>
              <a:gd name="connsiteY130" fmla="*/ 2761631 h 4071730"/>
              <a:gd name="connsiteX131" fmla="*/ 392275 w 9651543"/>
              <a:gd name="connsiteY131" fmla="*/ 2736648 h 4071730"/>
              <a:gd name="connsiteX132" fmla="*/ 348716 w 9651543"/>
              <a:gd name="connsiteY132" fmla="*/ 2716112 h 4071730"/>
              <a:gd name="connsiteX133" fmla="*/ 398697 w 9651543"/>
              <a:gd name="connsiteY133" fmla="*/ 2691129 h 4071730"/>
              <a:gd name="connsiteX134" fmla="*/ 355137 w 9651543"/>
              <a:gd name="connsiteY134" fmla="*/ 2670594 h 4071730"/>
              <a:gd name="connsiteX135" fmla="*/ 317998 w 9651543"/>
              <a:gd name="connsiteY135" fmla="*/ 2604535 h 4071730"/>
              <a:gd name="connsiteX136" fmla="*/ 361560 w 9651543"/>
              <a:gd name="connsiteY136" fmla="*/ 2625074 h 4071730"/>
              <a:gd name="connsiteX137" fmla="*/ 324420 w 9651543"/>
              <a:gd name="connsiteY137" fmla="*/ 2559017 h 4071730"/>
              <a:gd name="connsiteX138" fmla="*/ 330840 w 9651543"/>
              <a:gd name="connsiteY138" fmla="*/ 2513496 h 4071730"/>
              <a:gd name="connsiteX139" fmla="*/ 374400 w 9651543"/>
              <a:gd name="connsiteY139" fmla="*/ 2534034 h 4071730"/>
              <a:gd name="connsiteX140" fmla="*/ 380821 w 9651543"/>
              <a:gd name="connsiteY140" fmla="*/ 2488516 h 4071730"/>
              <a:gd name="connsiteX141" fmla="*/ 430802 w 9651543"/>
              <a:gd name="connsiteY141" fmla="*/ 2463532 h 4071730"/>
              <a:gd name="connsiteX142" fmla="*/ 393662 w 9651543"/>
              <a:gd name="connsiteY142" fmla="*/ 2397475 h 4071730"/>
              <a:gd name="connsiteX143" fmla="*/ 356523 w 9651543"/>
              <a:gd name="connsiteY143" fmla="*/ 2331420 h 4071730"/>
              <a:gd name="connsiteX144" fmla="*/ 406505 w 9651543"/>
              <a:gd name="connsiteY144" fmla="*/ 2306438 h 4071730"/>
              <a:gd name="connsiteX145" fmla="*/ 450064 w 9651543"/>
              <a:gd name="connsiteY145" fmla="*/ 2326975 h 4071730"/>
              <a:gd name="connsiteX146" fmla="*/ 456487 w 9651543"/>
              <a:gd name="connsiteY146" fmla="*/ 2281458 h 4071730"/>
              <a:gd name="connsiteX147" fmla="*/ 419347 w 9651543"/>
              <a:gd name="connsiteY147" fmla="*/ 2215399 h 4071730"/>
              <a:gd name="connsiteX148" fmla="*/ 412925 w 9651543"/>
              <a:gd name="connsiteY148" fmla="*/ 2260919 h 4071730"/>
              <a:gd name="connsiteX149" fmla="*/ 369366 w 9651543"/>
              <a:gd name="connsiteY149" fmla="*/ 2240383 h 4071730"/>
              <a:gd name="connsiteX150" fmla="*/ 325805 w 9651543"/>
              <a:gd name="connsiteY150" fmla="*/ 2219846 h 4071730"/>
              <a:gd name="connsiteX151" fmla="*/ 282244 w 9651543"/>
              <a:gd name="connsiteY151" fmla="*/ 2199308 h 4071730"/>
              <a:gd name="connsiteX152" fmla="*/ 238687 w 9651543"/>
              <a:gd name="connsiteY152" fmla="*/ 2178773 h 4071730"/>
              <a:gd name="connsiteX153" fmla="*/ 157986 w 9651543"/>
              <a:gd name="connsiteY153" fmla="*/ 2092178 h 4071730"/>
              <a:gd name="connsiteX154" fmla="*/ 188702 w 9651543"/>
              <a:gd name="connsiteY154" fmla="*/ 2203753 h 4071730"/>
              <a:gd name="connsiteX155" fmla="*/ 145145 w 9651543"/>
              <a:gd name="connsiteY155" fmla="*/ 2183216 h 4071730"/>
              <a:gd name="connsiteX156" fmla="*/ 108005 w 9651543"/>
              <a:gd name="connsiteY156" fmla="*/ 2117159 h 4071730"/>
              <a:gd name="connsiteX157" fmla="*/ 101584 w 9651543"/>
              <a:gd name="connsiteY157" fmla="*/ 2162679 h 4071730"/>
              <a:gd name="connsiteX158" fmla="*/ 14464 w 9651543"/>
              <a:gd name="connsiteY158" fmla="*/ 2121604 h 4071730"/>
              <a:gd name="connsiteX159" fmla="*/ 0 w 9651543"/>
              <a:gd name="connsiteY159" fmla="*/ 2114785 h 4071730"/>
              <a:gd name="connsiteX160" fmla="*/ 0 w 9651543"/>
              <a:gd name="connsiteY160" fmla="*/ 1918828 h 4071730"/>
              <a:gd name="connsiteX161" fmla="*/ 50665 w 9651543"/>
              <a:gd name="connsiteY161" fmla="*/ 1916420 h 4071730"/>
              <a:gd name="connsiteX162" fmla="*/ 90128 w 9651543"/>
              <a:gd name="connsiteY162" fmla="*/ 1914545 h 4071730"/>
              <a:gd name="connsiteX163" fmla="*/ 83707 w 9651543"/>
              <a:gd name="connsiteY163" fmla="*/ 1960066 h 4071730"/>
              <a:gd name="connsiteX164" fmla="*/ 77285 w 9651543"/>
              <a:gd name="connsiteY164" fmla="*/ 2005585 h 4071730"/>
              <a:gd name="connsiteX165" fmla="*/ 70866 w 9651543"/>
              <a:gd name="connsiteY165" fmla="*/ 2051103 h 4071730"/>
              <a:gd name="connsiteX166" fmla="*/ 120847 w 9651543"/>
              <a:gd name="connsiteY166" fmla="*/ 2026123 h 4071730"/>
              <a:gd name="connsiteX167" fmla="*/ 164406 w 9651543"/>
              <a:gd name="connsiteY167" fmla="*/ 2046659 h 4071730"/>
              <a:gd name="connsiteX168" fmla="*/ 257949 w 9651543"/>
              <a:gd name="connsiteY168" fmla="*/ 2042214 h 4071730"/>
              <a:gd name="connsiteX169" fmla="*/ 264370 w 9651543"/>
              <a:gd name="connsiteY169" fmla="*/ 1996693 h 4071730"/>
              <a:gd name="connsiteX170" fmla="*/ 220810 w 9651543"/>
              <a:gd name="connsiteY170" fmla="*/ 1976156 h 4071730"/>
              <a:gd name="connsiteX171" fmla="*/ 227229 w 9651543"/>
              <a:gd name="connsiteY171" fmla="*/ 1930636 h 4071730"/>
              <a:gd name="connsiteX172" fmla="*/ 270791 w 9651543"/>
              <a:gd name="connsiteY172" fmla="*/ 1951175 h 4071730"/>
              <a:gd name="connsiteX173" fmla="*/ 314349 w 9651543"/>
              <a:gd name="connsiteY173" fmla="*/ 1971711 h 4071730"/>
              <a:gd name="connsiteX174" fmla="*/ 364331 w 9651543"/>
              <a:gd name="connsiteY174" fmla="*/ 1946730 h 4071730"/>
              <a:gd name="connsiteX175" fmla="*/ 401472 w 9651543"/>
              <a:gd name="connsiteY175" fmla="*/ 2012787 h 4071730"/>
              <a:gd name="connsiteX176" fmla="*/ 407892 w 9651543"/>
              <a:gd name="connsiteY176" fmla="*/ 1967267 h 4071730"/>
              <a:gd name="connsiteX177" fmla="*/ 445030 w 9651543"/>
              <a:gd name="connsiteY177" fmla="*/ 2033323 h 4071730"/>
              <a:gd name="connsiteX178" fmla="*/ 451450 w 9651543"/>
              <a:gd name="connsiteY178" fmla="*/ 1987803 h 4071730"/>
              <a:gd name="connsiteX179" fmla="*/ 457873 w 9651543"/>
              <a:gd name="connsiteY179" fmla="*/ 1942287 h 4071730"/>
              <a:gd name="connsiteX180" fmla="*/ 451067 w 9651543"/>
              <a:gd name="connsiteY180" fmla="*/ 1939078 h 4071730"/>
              <a:gd name="connsiteX181" fmla="*/ 414311 w 9651543"/>
              <a:gd name="connsiteY181" fmla="*/ 1921748 h 4071730"/>
              <a:gd name="connsiteX182" fmla="*/ 420734 w 9651543"/>
              <a:gd name="connsiteY182" fmla="*/ 1876228 h 4071730"/>
              <a:gd name="connsiteX183" fmla="*/ 333612 w 9651543"/>
              <a:gd name="connsiteY183" fmla="*/ 1835155 h 4071730"/>
              <a:gd name="connsiteX184" fmla="*/ 296474 w 9651543"/>
              <a:gd name="connsiteY184" fmla="*/ 1769098 h 4071730"/>
              <a:gd name="connsiteX185" fmla="*/ 290054 w 9651543"/>
              <a:gd name="connsiteY185" fmla="*/ 1814619 h 4071730"/>
              <a:gd name="connsiteX186" fmla="*/ 252913 w 9651543"/>
              <a:gd name="connsiteY186" fmla="*/ 1748562 h 4071730"/>
              <a:gd name="connsiteX187" fmla="*/ 202932 w 9651543"/>
              <a:gd name="connsiteY187" fmla="*/ 1773542 h 4071730"/>
              <a:gd name="connsiteX188" fmla="*/ 159374 w 9651543"/>
              <a:gd name="connsiteY188" fmla="*/ 1753006 h 4071730"/>
              <a:gd name="connsiteX189" fmla="*/ 115812 w 9651543"/>
              <a:gd name="connsiteY189" fmla="*/ 1732470 h 4071730"/>
              <a:gd name="connsiteX190" fmla="*/ 72252 w 9651543"/>
              <a:gd name="connsiteY190" fmla="*/ 1711932 h 4071730"/>
              <a:gd name="connsiteX191" fmla="*/ 165793 w 9651543"/>
              <a:gd name="connsiteY191" fmla="*/ 1707486 h 4071730"/>
              <a:gd name="connsiteX192" fmla="*/ 78674 w 9651543"/>
              <a:gd name="connsiteY192" fmla="*/ 1666413 h 4071730"/>
              <a:gd name="connsiteX193" fmla="*/ 35112 w 9651543"/>
              <a:gd name="connsiteY193" fmla="*/ 1645875 h 4071730"/>
              <a:gd name="connsiteX194" fmla="*/ 28692 w 9651543"/>
              <a:gd name="connsiteY194" fmla="*/ 1691395 h 4071730"/>
              <a:gd name="connsiteX195" fmla="*/ 3509 w 9651543"/>
              <a:gd name="connsiteY195" fmla="*/ 1679523 h 4071730"/>
              <a:gd name="connsiteX196" fmla="*/ 0 w 9651543"/>
              <a:gd name="connsiteY196" fmla="*/ 1677868 h 4071730"/>
              <a:gd name="connsiteX197" fmla="*/ 0 w 9651543"/>
              <a:gd name="connsiteY197" fmla="*/ 1580774 h 4071730"/>
              <a:gd name="connsiteX198" fmla="*/ 23157 w 9651543"/>
              <a:gd name="connsiteY198" fmla="*/ 1591692 h 4071730"/>
              <a:gd name="connsiteX199" fmla="*/ 41534 w 9651543"/>
              <a:gd name="connsiteY199" fmla="*/ 1600356 h 4071730"/>
              <a:gd name="connsiteX200" fmla="*/ 85095 w 9651543"/>
              <a:gd name="connsiteY200" fmla="*/ 1620893 h 4071730"/>
              <a:gd name="connsiteX201" fmla="*/ 128655 w 9651543"/>
              <a:gd name="connsiteY201" fmla="*/ 1641431 h 4071730"/>
              <a:gd name="connsiteX202" fmla="*/ 222196 w 9651543"/>
              <a:gd name="connsiteY202" fmla="*/ 1636985 h 4071730"/>
              <a:gd name="connsiteX203" fmla="*/ 272176 w 9651543"/>
              <a:gd name="connsiteY203" fmla="*/ 1612002 h 4071730"/>
              <a:gd name="connsiteX204" fmla="*/ 359298 w 9651543"/>
              <a:gd name="connsiteY204" fmla="*/ 1653079 h 4071730"/>
              <a:gd name="connsiteX205" fmla="*/ 409278 w 9651543"/>
              <a:gd name="connsiteY205" fmla="*/ 1628093 h 4071730"/>
              <a:gd name="connsiteX206" fmla="*/ 365717 w 9651543"/>
              <a:gd name="connsiteY206" fmla="*/ 1607556 h 4071730"/>
              <a:gd name="connsiteX207" fmla="*/ 415701 w 9651543"/>
              <a:gd name="connsiteY207" fmla="*/ 1582576 h 4071730"/>
              <a:gd name="connsiteX208" fmla="*/ 372138 w 9651543"/>
              <a:gd name="connsiteY208" fmla="*/ 1562038 h 4071730"/>
              <a:gd name="connsiteX209" fmla="*/ 378560 w 9651543"/>
              <a:gd name="connsiteY209" fmla="*/ 1516520 h 4071730"/>
              <a:gd name="connsiteX210" fmla="*/ 335000 w 9651543"/>
              <a:gd name="connsiteY210" fmla="*/ 1495982 h 4071730"/>
              <a:gd name="connsiteX211" fmla="*/ 341423 w 9651543"/>
              <a:gd name="connsiteY211" fmla="*/ 1450466 h 4071730"/>
              <a:gd name="connsiteX212" fmla="*/ 297860 w 9651543"/>
              <a:gd name="connsiteY212" fmla="*/ 1429927 h 4071730"/>
              <a:gd name="connsiteX213" fmla="*/ 217160 w 9651543"/>
              <a:gd name="connsiteY213" fmla="*/ 1343332 h 4071730"/>
              <a:gd name="connsiteX214" fmla="*/ 223581 w 9651543"/>
              <a:gd name="connsiteY214" fmla="*/ 1297812 h 4071730"/>
              <a:gd name="connsiteX215" fmla="*/ 180022 w 9651543"/>
              <a:gd name="connsiteY215" fmla="*/ 1277276 h 4071730"/>
              <a:gd name="connsiteX216" fmla="*/ 86480 w 9651543"/>
              <a:gd name="connsiteY216" fmla="*/ 1281723 h 4071730"/>
              <a:gd name="connsiteX217" fmla="*/ 1429 w 9651543"/>
              <a:gd name="connsiteY217" fmla="*/ 1282586 h 4071730"/>
              <a:gd name="connsiteX218" fmla="*/ 0 w 9651543"/>
              <a:gd name="connsiteY218" fmla="*/ 1283189 h 4071730"/>
              <a:gd name="connsiteX219" fmla="*/ 0 w 9651543"/>
              <a:gd name="connsiteY219" fmla="*/ 1218010 h 4071730"/>
              <a:gd name="connsiteX220" fmla="*/ 9879 w 9651543"/>
              <a:gd name="connsiteY220" fmla="*/ 1217541 h 4071730"/>
              <a:gd name="connsiteX221" fmla="*/ 49343 w 9651543"/>
              <a:gd name="connsiteY221" fmla="*/ 1215666 h 4071730"/>
              <a:gd name="connsiteX222" fmla="*/ 5782 w 9651543"/>
              <a:gd name="connsiteY222" fmla="*/ 1195127 h 4071730"/>
              <a:gd name="connsiteX223" fmla="*/ 55762 w 9651543"/>
              <a:gd name="connsiteY223" fmla="*/ 1170146 h 4071730"/>
              <a:gd name="connsiteX224" fmla="*/ 105743 w 9651543"/>
              <a:gd name="connsiteY224" fmla="*/ 1145163 h 4071730"/>
              <a:gd name="connsiteX225" fmla="*/ 162146 w 9651543"/>
              <a:gd name="connsiteY225" fmla="*/ 1074661 h 4071730"/>
              <a:gd name="connsiteX226" fmla="*/ 205706 w 9651543"/>
              <a:gd name="connsiteY226" fmla="*/ 1095199 h 4071730"/>
              <a:gd name="connsiteX227" fmla="*/ 270351 w 9651543"/>
              <a:gd name="connsiteY227" fmla="*/ 1105196 h 4071730"/>
              <a:gd name="connsiteX228" fmla="*/ 270353 w 9651543"/>
              <a:gd name="connsiteY228" fmla="*/ 1105198 h 4071730"/>
              <a:gd name="connsiteX229" fmla="*/ 278161 w 9651543"/>
              <a:gd name="connsiteY229" fmla="*/ 1101294 h 4071730"/>
              <a:gd name="connsiteX230" fmla="*/ 299247 w 9651543"/>
              <a:gd name="connsiteY230" fmla="*/ 1090753 h 4071730"/>
              <a:gd name="connsiteX231" fmla="*/ 305669 w 9651543"/>
              <a:gd name="connsiteY231" fmla="*/ 1045237 h 4071730"/>
              <a:gd name="connsiteX232" fmla="*/ 342807 w 9651543"/>
              <a:gd name="connsiteY232" fmla="*/ 1111290 h 4071730"/>
              <a:gd name="connsiteX233" fmla="*/ 386368 w 9651543"/>
              <a:gd name="connsiteY233" fmla="*/ 1131827 h 4071730"/>
              <a:gd name="connsiteX234" fmla="*/ 436349 w 9651543"/>
              <a:gd name="connsiteY234" fmla="*/ 1106847 h 4071730"/>
              <a:gd name="connsiteX235" fmla="*/ 399211 w 9651543"/>
              <a:gd name="connsiteY235" fmla="*/ 1040790 h 4071730"/>
              <a:gd name="connsiteX236" fmla="*/ 449188 w 9651543"/>
              <a:gd name="connsiteY236" fmla="*/ 1015808 h 4071730"/>
              <a:gd name="connsiteX237" fmla="*/ 536311 w 9651543"/>
              <a:gd name="connsiteY237" fmla="*/ 1056884 h 4071730"/>
              <a:gd name="connsiteX238" fmla="*/ 529889 w 9651543"/>
              <a:gd name="connsiteY238" fmla="*/ 1102403 h 4071730"/>
              <a:gd name="connsiteX239" fmla="*/ 579870 w 9651543"/>
              <a:gd name="connsiteY239" fmla="*/ 1077419 h 4071730"/>
              <a:gd name="connsiteX240" fmla="*/ 629852 w 9651543"/>
              <a:gd name="connsiteY240" fmla="*/ 1052437 h 4071730"/>
              <a:gd name="connsiteX241" fmla="*/ 673414 w 9651543"/>
              <a:gd name="connsiteY241" fmla="*/ 1072976 h 4071730"/>
              <a:gd name="connsiteX242" fmla="*/ 679834 w 9651543"/>
              <a:gd name="connsiteY242" fmla="*/ 1027456 h 4071730"/>
              <a:gd name="connsiteX243" fmla="*/ 723392 w 9651543"/>
              <a:gd name="connsiteY243" fmla="*/ 1047992 h 4071730"/>
              <a:gd name="connsiteX244" fmla="*/ 766955 w 9651543"/>
              <a:gd name="connsiteY244" fmla="*/ 1068530 h 4071730"/>
              <a:gd name="connsiteX245" fmla="*/ 860493 w 9651543"/>
              <a:gd name="connsiteY245" fmla="*/ 1064084 h 4071730"/>
              <a:gd name="connsiteX246" fmla="*/ 910474 w 9651543"/>
              <a:gd name="connsiteY246" fmla="*/ 1039101 h 4071730"/>
              <a:gd name="connsiteX247" fmla="*/ 873336 w 9651543"/>
              <a:gd name="connsiteY247" fmla="*/ 973045 h 4071730"/>
              <a:gd name="connsiteX248" fmla="*/ 823354 w 9651543"/>
              <a:gd name="connsiteY248" fmla="*/ 998026 h 4071730"/>
              <a:gd name="connsiteX249" fmla="*/ 786216 w 9651543"/>
              <a:gd name="connsiteY249" fmla="*/ 931972 h 4071730"/>
              <a:gd name="connsiteX250" fmla="*/ 836196 w 9651543"/>
              <a:gd name="connsiteY250" fmla="*/ 906990 h 4071730"/>
              <a:gd name="connsiteX251" fmla="*/ 879758 w 9651543"/>
              <a:gd name="connsiteY251" fmla="*/ 927528 h 4071730"/>
              <a:gd name="connsiteX252" fmla="*/ 1016859 w 9651543"/>
              <a:gd name="connsiteY252" fmla="*/ 943618 h 4071730"/>
              <a:gd name="connsiteX253" fmla="*/ 1060418 w 9651543"/>
              <a:gd name="connsiteY253" fmla="*/ 964156 h 4071730"/>
              <a:gd name="connsiteX254" fmla="*/ 1053998 w 9651543"/>
              <a:gd name="connsiteY254" fmla="*/ 1009676 h 4071730"/>
              <a:gd name="connsiteX255" fmla="*/ 1184678 w 9651543"/>
              <a:gd name="connsiteY255" fmla="*/ 1071287 h 4071730"/>
              <a:gd name="connsiteX256" fmla="*/ 1191099 w 9651543"/>
              <a:gd name="connsiteY256" fmla="*/ 1025768 h 4071730"/>
              <a:gd name="connsiteX257" fmla="*/ 1153959 w 9651543"/>
              <a:gd name="connsiteY257" fmla="*/ 959711 h 4071730"/>
              <a:gd name="connsiteX258" fmla="*/ 1160380 w 9651543"/>
              <a:gd name="connsiteY258" fmla="*/ 914192 h 4071730"/>
              <a:gd name="connsiteX259" fmla="*/ 1247500 w 9651543"/>
              <a:gd name="connsiteY259" fmla="*/ 955266 h 4071730"/>
              <a:gd name="connsiteX260" fmla="*/ 1284640 w 9651543"/>
              <a:gd name="connsiteY260" fmla="*/ 1021323 h 4071730"/>
              <a:gd name="connsiteX261" fmla="*/ 1291061 w 9651543"/>
              <a:gd name="connsiteY261" fmla="*/ 975804 h 4071730"/>
              <a:gd name="connsiteX262" fmla="*/ 1210362 w 9651543"/>
              <a:gd name="connsiteY262" fmla="*/ 889208 h 4071730"/>
              <a:gd name="connsiteX263" fmla="*/ 1166801 w 9651543"/>
              <a:gd name="connsiteY263" fmla="*/ 868672 h 4071730"/>
              <a:gd name="connsiteX264" fmla="*/ 1216783 w 9651543"/>
              <a:gd name="connsiteY264" fmla="*/ 843690 h 4071730"/>
              <a:gd name="connsiteX265" fmla="*/ 1253920 w 9651543"/>
              <a:gd name="connsiteY265" fmla="*/ 909745 h 4071730"/>
              <a:gd name="connsiteX266" fmla="*/ 1297482 w 9651543"/>
              <a:gd name="connsiteY266" fmla="*/ 930283 h 4071730"/>
              <a:gd name="connsiteX267" fmla="*/ 1303903 w 9651543"/>
              <a:gd name="connsiteY267" fmla="*/ 884762 h 4071730"/>
              <a:gd name="connsiteX268" fmla="*/ 1347462 w 9651543"/>
              <a:gd name="connsiteY268" fmla="*/ 905299 h 4071730"/>
              <a:gd name="connsiteX269" fmla="*/ 1384602 w 9651543"/>
              <a:gd name="connsiteY269" fmla="*/ 971356 h 4071730"/>
              <a:gd name="connsiteX270" fmla="*/ 1428161 w 9651543"/>
              <a:gd name="connsiteY270" fmla="*/ 991895 h 4071730"/>
              <a:gd name="connsiteX271" fmla="*/ 1521705 w 9651543"/>
              <a:gd name="connsiteY271" fmla="*/ 987449 h 4071730"/>
              <a:gd name="connsiteX272" fmla="*/ 1565263 w 9651543"/>
              <a:gd name="connsiteY272" fmla="*/ 1007985 h 4071730"/>
              <a:gd name="connsiteX273" fmla="*/ 1615245 w 9651543"/>
              <a:gd name="connsiteY273" fmla="*/ 983004 h 4071730"/>
              <a:gd name="connsiteX274" fmla="*/ 1708785 w 9651543"/>
              <a:gd name="connsiteY274" fmla="*/ 978559 h 4071730"/>
              <a:gd name="connsiteX275" fmla="*/ 1715207 w 9651543"/>
              <a:gd name="connsiteY275" fmla="*/ 933041 h 4071730"/>
              <a:gd name="connsiteX276" fmla="*/ 1808748 w 9651543"/>
              <a:gd name="connsiteY276" fmla="*/ 928595 h 4071730"/>
              <a:gd name="connsiteX277" fmla="*/ 1858729 w 9651543"/>
              <a:gd name="connsiteY277" fmla="*/ 903615 h 4071730"/>
              <a:gd name="connsiteX278" fmla="*/ 1902288 w 9651543"/>
              <a:gd name="connsiteY278" fmla="*/ 924150 h 4071730"/>
              <a:gd name="connsiteX279" fmla="*/ 1865150 w 9651543"/>
              <a:gd name="connsiteY279" fmla="*/ 858094 h 4071730"/>
              <a:gd name="connsiteX280" fmla="*/ 1815168 w 9651543"/>
              <a:gd name="connsiteY280" fmla="*/ 883077 h 4071730"/>
              <a:gd name="connsiteX281" fmla="*/ 1740892 w 9651543"/>
              <a:gd name="connsiteY281" fmla="*/ 750965 h 4071730"/>
              <a:gd name="connsiteX282" fmla="*/ 1697331 w 9651543"/>
              <a:gd name="connsiteY282" fmla="*/ 730427 h 4071730"/>
              <a:gd name="connsiteX283" fmla="*/ 1703753 w 9651543"/>
              <a:gd name="connsiteY283" fmla="*/ 684909 h 4071730"/>
              <a:gd name="connsiteX284" fmla="*/ 1660192 w 9651543"/>
              <a:gd name="connsiteY284" fmla="*/ 664370 h 4071730"/>
              <a:gd name="connsiteX285" fmla="*/ 1666613 w 9651543"/>
              <a:gd name="connsiteY285" fmla="*/ 618851 h 4071730"/>
              <a:gd name="connsiteX286" fmla="*/ 1629859 w 9651543"/>
              <a:gd name="connsiteY286" fmla="*/ 601522 h 4071730"/>
              <a:gd name="connsiteX287" fmla="*/ 1629008 w 9651543"/>
              <a:gd name="connsiteY287" fmla="*/ 601122 h 4071730"/>
              <a:gd name="connsiteX288" fmla="*/ 1623052 w 9651543"/>
              <a:gd name="connsiteY288" fmla="*/ 598313 h 4071730"/>
              <a:gd name="connsiteX289" fmla="*/ 1612162 w 9651543"/>
              <a:gd name="connsiteY289" fmla="*/ 593178 h 4071730"/>
              <a:gd name="connsiteX290" fmla="*/ 1607077 w 9651543"/>
              <a:gd name="connsiteY290" fmla="*/ 590782 h 4071730"/>
              <a:gd name="connsiteX291" fmla="*/ 1584938 w 9651543"/>
              <a:gd name="connsiteY291" fmla="*/ 580343 h 4071730"/>
              <a:gd name="connsiteX292" fmla="*/ 1579492 w 9651543"/>
              <a:gd name="connsiteY292" fmla="*/ 577777 h 4071730"/>
              <a:gd name="connsiteX293" fmla="*/ 1629475 w 9651543"/>
              <a:gd name="connsiteY293" fmla="*/ 552795 h 4071730"/>
              <a:gd name="connsiteX294" fmla="*/ 1585912 w 9651543"/>
              <a:gd name="connsiteY294" fmla="*/ 532258 h 4071730"/>
              <a:gd name="connsiteX295" fmla="*/ 1542352 w 9651543"/>
              <a:gd name="connsiteY295" fmla="*/ 511720 h 4071730"/>
              <a:gd name="connsiteX296" fmla="*/ 1592335 w 9651543"/>
              <a:gd name="connsiteY296" fmla="*/ 486738 h 4071730"/>
              <a:gd name="connsiteX297" fmla="*/ 1555196 w 9651543"/>
              <a:gd name="connsiteY297" fmla="*/ 420682 h 4071730"/>
              <a:gd name="connsiteX298" fmla="*/ 1598754 w 9651543"/>
              <a:gd name="connsiteY298" fmla="*/ 441218 h 4071730"/>
              <a:gd name="connsiteX299" fmla="*/ 1605176 w 9651543"/>
              <a:gd name="connsiteY299" fmla="*/ 395700 h 4071730"/>
              <a:gd name="connsiteX300" fmla="*/ 1561616 w 9651543"/>
              <a:gd name="connsiteY300" fmla="*/ 375162 h 4071730"/>
              <a:gd name="connsiteX301" fmla="*/ 1518055 w 9651543"/>
              <a:gd name="connsiteY301" fmla="*/ 354625 h 4071730"/>
              <a:gd name="connsiteX302" fmla="*/ 1474495 w 9651543"/>
              <a:gd name="connsiteY302" fmla="*/ 334088 h 4071730"/>
              <a:gd name="connsiteX303" fmla="*/ 1511634 w 9651543"/>
              <a:gd name="connsiteY303" fmla="*/ 400144 h 4071730"/>
              <a:gd name="connsiteX304" fmla="*/ 1468074 w 9651543"/>
              <a:gd name="connsiteY304" fmla="*/ 379609 h 4071730"/>
              <a:gd name="connsiteX305" fmla="*/ 1380954 w 9651543"/>
              <a:gd name="connsiteY305" fmla="*/ 338534 h 4071730"/>
              <a:gd name="connsiteX306" fmla="*/ 1337394 w 9651543"/>
              <a:gd name="connsiteY306" fmla="*/ 317997 h 4071730"/>
              <a:gd name="connsiteX307" fmla="*/ 1287413 w 9651543"/>
              <a:gd name="connsiteY307" fmla="*/ 342976 h 4071730"/>
              <a:gd name="connsiteX308" fmla="*/ 1250271 w 9651543"/>
              <a:gd name="connsiteY308" fmla="*/ 276920 h 4071730"/>
              <a:gd name="connsiteX309" fmla="*/ 1206713 w 9651543"/>
              <a:gd name="connsiteY309" fmla="*/ 256385 h 4071730"/>
              <a:gd name="connsiteX310" fmla="*/ 1243852 w 9651543"/>
              <a:gd name="connsiteY310" fmla="*/ 322440 h 4071730"/>
              <a:gd name="connsiteX311" fmla="*/ 1280992 w 9651543"/>
              <a:gd name="connsiteY311" fmla="*/ 388497 h 4071730"/>
              <a:gd name="connsiteX312" fmla="*/ 1237432 w 9651543"/>
              <a:gd name="connsiteY312" fmla="*/ 367959 h 4071730"/>
              <a:gd name="connsiteX313" fmla="*/ 1231010 w 9651543"/>
              <a:gd name="connsiteY313" fmla="*/ 413479 h 4071730"/>
              <a:gd name="connsiteX314" fmla="*/ 1187451 w 9651543"/>
              <a:gd name="connsiteY314" fmla="*/ 392943 h 4071730"/>
              <a:gd name="connsiteX315" fmla="*/ 1181030 w 9651543"/>
              <a:gd name="connsiteY315" fmla="*/ 438464 h 4071730"/>
              <a:gd name="connsiteX316" fmla="*/ 1093910 w 9651543"/>
              <a:gd name="connsiteY316" fmla="*/ 397389 h 4071730"/>
              <a:gd name="connsiteX317" fmla="*/ 1143891 w 9651543"/>
              <a:gd name="connsiteY317" fmla="*/ 372406 h 4071730"/>
              <a:gd name="connsiteX318" fmla="*/ 1100331 w 9651543"/>
              <a:gd name="connsiteY318" fmla="*/ 351868 h 4071730"/>
              <a:gd name="connsiteX319" fmla="*/ 956809 w 9651543"/>
              <a:gd name="connsiteY319" fmla="*/ 381297 h 4071730"/>
              <a:gd name="connsiteX320" fmla="*/ 919671 w 9651543"/>
              <a:gd name="connsiteY320" fmla="*/ 315240 h 4071730"/>
              <a:gd name="connsiteX321" fmla="*/ 913249 w 9651543"/>
              <a:gd name="connsiteY321" fmla="*/ 360760 h 4071730"/>
              <a:gd name="connsiteX322" fmla="*/ 869688 w 9651543"/>
              <a:gd name="connsiteY322" fmla="*/ 340222 h 4071730"/>
              <a:gd name="connsiteX323" fmla="*/ 826127 w 9651543"/>
              <a:gd name="connsiteY323" fmla="*/ 319686 h 4071730"/>
              <a:gd name="connsiteX324" fmla="*/ 819706 w 9651543"/>
              <a:gd name="connsiteY324" fmla="*/ 365204 h 4071730"/>
              <a:gd name="connsiteX325" fmla="*/ 769727 w 9651543"/>
              <a:gd name="connsiteY325" fmla="*/ 390189 h 4071730"/>
              <a:gd name="connsiteX326" fmla="*/ 776148 w 9651543"/>
              <a:gd name="connsiteY326" fmla="*/ 344667 h 4071730"/>
              <a:gd name="connsiteX327" fmla="*/ 682607 w 9651543"/>
              <a:gd name="connsiteY327" fmla="*/ 349113 h 4071730"/>
              <a:gd name="connsiteX328" fmla="*/ 639046 w 9651543"/>
              <a:gd name="connsiteY328" fmla="*/ 328576 h 4071730"/>
              <a:gd name="connsiteX329" fmla="*/ 676186 w 9651543"/>
              <a:gd name="connsiteY329" fmla="*/ 394631 h 4071730"/>
              <a:gd name="connsiteX330" fmla="*/ 626203 w 9651543"/>
              <a:gd name="connsiteY330" fmla="*/ 419613 h 4071730"/>
              <a:gd name="connsiteX331" fmla="*/ 395562 w 9651543"/>
              <a:gd name="connsiteY331" fmla="*/ 407965 h 4071730"/>
              <a:gd name="connsiteX332" fmla="*/ 401983 w 9651543"/>
              <a:gd name="connsiteY332" fmla="*/ 362445 h 4071730"/>
              <a:gd name="connsiteX333" fmla="*/ 539083 w 9651543"/>
              <a:gd name="connsiteY333" fmla="*/ 378538 h 4071730"/>
              <a:gd name="connsiteX334" fmla="*/ 545505 w 9651543"/>
              <a:gd name="connsiteY334" fmla="*/ 333019 h 4071730"/>
              <a:gd name="connsiteX335" fmla="*/ 540060 w 9651543"/>
              <a:gd name="connsiteY335" fmla="*/ 330452 h 4071730"/>
              <a:gd name="connsiteX336" fmla="*/ 507391 w 9651543"/>
              <a:gd name="connsiteY336" fmla="*/ 315051 h 4071730"/>
              <a:gd name="connsiteX337" fmla="*/ 501946 w 9651543"/>
              <a:gd name="connsiteY337" fmla="*/ 312484 h 4071730"/>
              <a:gd name="connsiteX338" fmla="*/ 469956 w 9651543"/>
              <a:gd name="connsiteY338" fmla="*/ 297402 h 4071730"/>
              <a:gd name="connsiteX339" fmla="*/ 414825 w 9651543"/>
              <a:gd name="connsiteY339" fmla="*/ 271409 h 4071730"/>
              <a:gd name="connsiteX340" fmla="*/ 421245 w 9651543"/>
              <a:gd name="connsiteY340" fmla="*/ 225890 h 4071730"/>
              <a:gd name="connsiteX341" fmla="*/ 464804 w 9651543"/>
              <a:gd name="connsiteY341" fmla="*/ 246426 h 4071730"/>
              <a:gd name="connsiteX342" fmla="*/ 601908 w 9651543"/>
              <a:gd name="connsiteY342" fmla="*/ 262520 h 4071730"/>
              <a:gd name="connsiteX343" fmla="*/ 645468 w 9651543"/>
              <a:gd name="connsiteY343" fmla="*/ 283055 h 4071730"/>
              <a:gd name="connsiteX344" fmla="*/ 651887 w 9651543"/>
              <a:gd name="connsiteY344" fmla="*/ 237535 h 4071730"/>
              <a:gd name="connsiteX345" fmla="*/ 689029 w 9651543"/>
              <a:gd name="connsiteY345" fmla="*/ 303594 h 4071730"/>
              <a:gd name="connsiteX346" fmla="*/ 739007 w 9651543"/>
              <a:gd name="connsiteY346" fmla="*/ 278610 h 4071730"/>
              <a:gd name="connsiteX347" fmla="*/ 695448 w 9651543"/>
              <a:gd name="connsiteY347" fmla="*/ 258075 h 4071730"/>
              <a:gd name="connsiteX348" fmla="*/ 745427 w 9651543"/>
              <a:gd name="connsiteY348" fmla="*/ 233091 h 4071730"/>
              <a:gd name="connsiteX349" fmla="*/ 788990 w 9651543"/>
              <a:gd name="connsiteY349" fmla="*/ 253628 h 4071730"/>
              <a:gd name="connsiteX350" fmla="*/ 838969 w 9651543"/>
              <a:gd name="connsiteY350" fmla="*/ 228644 h 4071730"/>
              <a:gd name="connsiteX351" fmla="*/ 882531 w 9651543"/>
              <a:gd name="connsiteY351" fmla="*/ 249183 h 4071730"/>
              <a:gd name="connsiteX352" fmla="*/ 926092 w 9651543"/>
              <a:gd name="connsiteY352" fmla="*/ 269720 h 4071730"/>
              <a:gd name="connsiteX353" fmla="*/ 969650 w 9651543"/>
              <a:gd name="connsiteY353" fmla="*/ 290256 h 4071730"/>
              <a:gd name="connsiteX354" fmla="*/ 976072 w 9651543"/>
              <a:gd name="connsiteY354" fmla="*/ 244737 h 4071730"/>
              <a:gd name="connsiteX355" fmla="*/ 1019632 w 9651543"/>
              <a:gd name="connsiteY355" fmla="*/ 265275 h 4071730"/>
              <a:gd name="connsiteX356" fmla="*/ 1026052 w 9651543"/>
              <a:gd name="connsiteY356" fmla="*/ 219755 h 4071730"/>
              <a:gd name="connsiteX357" fmla="*/ 982492 w 9651543"/>
              <a:gd name="connsiteY357" fmla="*/ 199218 h 4071730"/>
              <a:gd name="connsiteX358" fmla="*/ 988912 w 9651543"/>
              <a:gd name="connsiteY358" fmla="*/ 153698 h 4071730"/>
              <a:gd name="connsiteX359" fmla="*/ 1038895 w 9651543"/>
              <a:gd name="connsiteY359" fmla="*/ 128718 h 4071730"/>
              <a:gd name="connsiteX360" fmla="*/ 1076034 w 9651543"/>
              <a:gd name="connsiteY360" fmla="*/ 194774 h 4071730"/>
              <a:gd name="connsiteX361" fmla="*/ 1082455 w 9651543"/>
              <a:gd name="connsiteY361" fmla="*/ 149255 h 4071730"/>
              <a:gd name="connsiteX362" fmla="*/ 1045316 w 9651543"/>
              <a:gd name="connsiteY362" fmla="*/ 83200 h 4071730"/>
              <a:gd name="connsiteX363" fmla="*/ 1088876 w 9651543"/>
              <a:gd name="connsiteY363" fmla="*/ 103738 h 4071730"/>
              <a:gd name="connsiteX364" fmla="*/ 1132435 w 9651543"/>
              <a:gd name="connsiteY364" fmla="*/ 124273 h 4071730"/>
              <a:gd name="connsiteX365" fmla="*/ 1148769 w 9651543"/>
              <a:gd name="connsiteY365" fmla="*/ 131975 h 4071730"/>
              <a:gd name="connsiteX366" fmla="*/ 1150812 w 9651543"/>
              <a:gd name="connsiteY366" fmla="*/ 132938 h 4071730"/>
              <a:gd name="connsiteX367" fmla="*/ 1170551 w 9651543"/>
              <a:gd name="connsiteY367" fmla="*/ 142244 h 4071730"/>
              <a:gd name="connsiteX368" fmla="*/ 1175998 w 9651543"/>
              <a:gd name="connsiteY368" fmla="*/ 144811 h 4071730"/>
              <a:gd name="connsiteX369" fmla="*/ 1182418 w 9651543"/>
              <a:gd name="connsiteY369" fmla="*/ 99291 h 4071730"/>
              <a:gd name="connsiteX370" fmla="*/ 1225976 w 9651543"/>
              <a:gd name="connsiteY370" fmla="*/ 119828 h 4071730"/>
              <a:gd name="connsiteX371" fmla="*/ 1219556 w 9651543"/>
              <a:gd name="connsiteY371" fmla="*/ 165347 h 4071730"/>
              <a:gd name="connsiteX372" fmla="*/ 1263114 w 9651543"/>
              <a:gd name="connsiteY372" fmla="*/ 185885 h 4071730"/>
              <a:gd name="connsiteX373" fmla="*/ 1269534 w 9651543"/>
              <a:gd name="connsiteY373" fmla="*/ 140364 h 4071730"/>
              <a:gd name="connsiteX374" fmla="*/ 1313097 w 9651543"/>
              <a:gd name="connsiteY374" fmla="*/ 160902 h 4071730"/>
              <a:gd name="connsiteX375" fmla="*/ 1319517 w 9651543"/>
              <a:gd name="connsiteY375" fmla="*/ 115382 h 4071730"/>
              <a:gd name="connsiteX376" fmla="*/ 1275957 w 9651543"/>
              <a:gd name="connsiteY376" fmla="*/ 94845 h 4071730"/>
              <a:gd name="connsiteX377" fmla="*/ 1282377 w 9651543"/>
              <a:gd name="connsiteY377" fmla="*/ 49325 h 4071730"/>
              <a:gd name="connsiteX378" fmla="*/ 1321566 w 9651543"/>
              <a:gd name="connsiteY378" fmla="*/ 55853 h 4071730"/>
              <a:gd name="connsiteX379" fmla="*/ 1327592 w 9651543"/>
              <a:gd name="connsiteY379" fmla="*/ 58137 h 4071730"/>
              <a:gd name="connsiteX380" fmla="*/ 1329651 w 9651543"/>
              <a:gd name="connsiteY380" fmla="*/ 43547 h 4071730"/>
              <a:gd name="connsiteX381" fmla="*/ 1332361 w 9651543"/>
              <a:gd name="connsiteY381" fmla="*/ 24344 h 4071730"/>
              <a:gd name="connsiteX382" fmla="*/ 1376094 w 9651543"/>
              <a:gd name="connsiteY382" fmla="*/ 2484 h 4071730"/>
              <a:gd name="connsiteX383" fmla="*/ 1381064 w 9651543"/>
              <a:gd name="connsiteY383" fmla="*/ 0 h 4071730"/>
              <a:gd name="connsiteX384" fmla="*/ 1382700 w 9651543"/>
              <a:gd name="connsiteY384" fmla="*/ 0 h 4071730"/>
              <a:gd name="connsiteX385" fmla="*/ 1403814 w 9651543"/>
              <a:gd name="connsiteY385" fmla="*/ 37550 h 4071730"/>
              <a:gd name="connsiteX386" fmla="*/ 1419483 w 9651543"/>
              <a:gd name="connsiteY386" fmla="*/ 65418 h 4071730"/>
              <a:gd name="connsiteX387" fmla="*/ 1463041 w 9651543"/>
              <a:gd name="connsiteY387" fmla="*/ 85954 h 4071730"/>
              <a:gd name="connsiteX388" fmla="*/ 1456620 w 9651543"/>
              <a:gd name="connsiteY388" fmla="*/ 131475 h 4071730"/>
              <a:gd name="connsiteX389" fmla="*/ 1550159 w 9651543"/>
              <a:gd name="connsiteY389" fmla="*/ 127029 h 4071730"/>
              <a:gd name="connsiteX390" fmla="*/ 1556581 w 9651543"/>
              <a:gd name="connsiteY390" fmla="*/ 81512 h 4071730"/>
              <a:gd name="connsiteX391" fmla="*/ 1519442 w 9651543"/>
              <a:gd name="connsiteY391" fmla="*/ 15453 h 4071730"/>
              <a:gd name="connsiteX392" fmla="*/ 1548338 w 9651543"/>
              <a:gd name="connsiteY392" fmla="*/ 1012 h 4071730"/>
              <a:gd name="connsiteX393" fmla="*/ 1550362 w 9651543"/>
              <a:gd name="connsiteY393" fmla="*/ 0 h 4071730"/>
              <a:gd name="connsiteX394" fmla="*/ 1589630 w 9651543"/>
              <a:gd name="connsiteY394" fmla="*/ 0 h 4071730"/>
              <a:gd name="connsiteX395" fmla="*/ 1594607 w 9651543"/>
              <a:gd name="connsiteY395" fmla="*/ 2346 h 4071730"/>
              <a:gd name="connsiteX396" fmla="*/ 1612984 w 9651543"/>
              <a:gd name="connsiteY396" fmla="*/ 11010 h 4071730"/>
              <a:gd name="connsiteX397" fmla="*/ 1606794 w 9651543"/>
              <a:gd name="connsiteY397" fmla="*/ 0 h 4071730"/>
              <a:gd name="connsiteX398" fmla="*/ 9651543 w 9651543"/>
              <a:gd name="connsiteY398" fmla="*/ 0 h 407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Lst>
            <a:rect l="l" t="t" r="r" b="b"/>
            <a:pathLst>
              <a:path w="9651543" h="4071730">
                <a:moveTo>
                  <a:pt x="871074" y="1052"/>
                </a:moveTo>
                <a:lnTo>
                  <a:pt x="868844" y="0"/>
                </a:lnTo>
                <a:lnTo>
                  <a:pt x="873177" y="0"/>
                </a:lnTo>
                <a:lnTo>
                  <a:pt x="872636" y="271"/>
                </a:lnTo>
                <a:cubicBezTo>
                  <a:pt x="871074" y="1052"/>
                  <a:pt x="871074" y="1052"/>
                  <a:pt x="871074" y="1052"/>
                </a:cubicBezTo>
                <a:close/>
                <a:moveTo>
                  <a:pt x="1288800" y="3807"/>
                </a:moveTo>
                <a:lnTo>
                  <a:pt x="1256364" y="0"/>
                </a:lnTo>
                <a:lnTo>
                  <a:pt x="1286660" y="0"/>
                </a:lnTo>
                <a:lnTo>
                  <a:pt x="1288220" y="2775"/>
                </a:lnTo>
                <a:cubicBezTo>
                  <a:pt x="1288800" y="3807"/>
                  <a:pt x="1288800" y="3807"/>
                  <a:pt x="1288800" y="3807"/>
                </a:cubicBezTo>
                <a:close/>
                <a:moveTo>
                  <a:pt x="1610800" y="592537"/>
                </a:moveTo>
                <a:cubicBezTo>
                  <a:pt x="1607397" y="590933"/>
                  <a:pt x="1606376" y="590452"/>
                  <a:pt x="1606887" y="590693"/>
                </a:cubicBezTo>
                <a:lnTo>
                  <a:pt x="1607077" y="590782"/>
                </a:lnTo>
                <a:close/>
                <a:moveTo>
                  <a:pt x="736236" y="956952"/>
                </a:moveTo>
                <a:cubicBezTo>
                  <a:pt x="655536" y="870360"/>
                  <a:pt x="655536" y="870360"/>
                  <a:pt x="655536" y="870360"/>
                </a:cubicBezTo>
                <a:cubicBezTo>
                  <a:pt x="611976" y="849823"/>
                  <a:pt x="611976" y="849823"/>
                  <a:pt x="611976" y="849823"/>
                </a:cubicBezTo>
                <a:cubicBezTo>
                  <a:pt x="574836" y="783768"/>
                  <a:pt x="574836" y="783768"/>
                  <a:pt x="618399" y="804305"/>
                </a:cubicBezTo>
                <a:cubicBezTo>
                  <a:pt x="661956" y="824843"/>
                  <a:pt x="661956" y="824843"/>
                  <a:pt x="661956" y="824843"/>
                </a:cubicBezTo>
                <a:cubicBezTo>
                  <a:pt x="699097" y="890896"/>
                  <a:pt x="699097" y="890896"/>
                  <a:pt x="699097" y="890896"/>
                </a:cubicBezTo>
                <a:cubicBezTo>
                  <a:pt x="742655" y="911433"/>
                  <a:pt x="742655" y="911433"/>
                  <a:pt x="742655" y="911433"/>
                </a:cubicBezTo>
                <a:cubicBezTo>
                  <a:pt x="786216" y="931972"/>
                  <a:pt x="786216" y="931972"/>
                  <a:pt x="786216" y="931972"/>
                </a:cubicBezTo>
                <a:cubicBezTo>
                  <a:pt x="736236" y="956952"/>
                  <a:pt x="736236" y="956952"/>
                  <a:pt x="736236" y="956952"/>
                </a:cubicBezTo>
                <a:close/>
                <a:moveTo>
                  <a:pt x="1147538" y="1005232"/>
                </a:moveTo>
                <a:cubicBezTo>
                  <a:pt x="1103980" y="984695"/>
                  <a:pt x="1103980" y="984695"/>
                  <a:pt x="1103980" y="984695"/>
                </a:cubicBezTo>
                <a:cubicBezTo>
                  <a:pt x="1110398" y="939174"/>
                  <a:pt x="1110398" y="939174"/>
                  <a:pt x="1110398" y="939174"/>
                </a:cubicBezTo>
                <a:cubicBezTo>
                  <a:pt x="1116820" y="893655"/>
                  <a:pt x="1116820" y="893655"/>
                  <a:pt x="1116820" y="893655"/>
                </a:cubicBezTo>
                <a:cubicBezTo>
                  <a:pt x="1153959" y="959711"/>
                  <a:pt x="1153959" y="959711"/>
                  <a:pt x="1153959" y="959711"/>
                </a:cubicBezTo>
                <a:cubicBezTo>
                  <a:pt x="1147538" y="1005232"/>
                  <a:pt x="1147538" y="1005232"/>
                  <a:pt x="1147538" y="1005232"/>
                </a:cubicBezTo>
                <a:close/>
                <a:moveTo>
                  <a:pt x="182282" y="2249274"/>
                </a:moveTo>
                <a:cubicBezTo>
                  <a:pt x="138724" y="2228737"/>
                  <a:pt x="138724" y="2228737"/>
                  <a:pt x="138724" y="2228737"/>
                </a:cubicBezTo>
                <a:cubicBezTo>
                  <a:pt x="188702" y="2203753"/>
                  <a:pt x="188702" y="2203753"/>
                  <a:pt x="188702" y="2203753"/>
                </a:cubicBezTo>
                <a:cubicBezTo>
                  <a:pt x="182282" y="2249274"/>
                  <a:pt x="182282" y="2249274"/>
                  <a:pt x="182282" y="2249274"/>
                </a:cubicBezTo>
                <a:close/>
                <a:moveTo>
                  <a:pt x="406505" y="2306438"/>
                </a:moveTo>
                <a:cubicBezTo>
                  <a:pt x="369366" y="2240383"/>
                  <a:pt x="412925" y="2260919"/>
                  <a:pt x="406505" y="2306438"/>
                </a:cubicBezTo>
                <a:close/>
                <a:moveTo>
                  <a:pt x="92890" y="2692590"/>
                </a:moveTo>
                <a:lnTo>
                  <a:pt x="74513" y="2683926"/>
                </a:lnTo>
                <a:cubicBezTo>
                  <a:pt x="74513" y="2683926"/>
                  <a:pt x="97899" y="2682816"/>
                  <a:pt x="103343" y="2685384"/>
                </a:cubicBezTo>
                <a:close/>
                <a:moveTo>
                  <a:pt x="1897" y="3003171"/>
                </a:moveTo>
                <a:lnTo>
                  <a:pt x="0" y="3002011"/>
                </a:lnTo>
                <a:lnTo>
                  <a:pt x="0" y="2976433"/>
                </a:lnTo>
                <a:lnTo>
                  <a:pt x="24567" y="2986552"/>
                </a:lnTo>
                <a:cubicBezTo>
                  <a:pt x="48668" y="3000949"/>
                  <a:pt x="21357" y="3009311"/>
                  <a:pt x="1897" y="3003171"/>
                </a:cubicBezTo>
                <a:close/>
                <a:moveTo>
                  <a:pt x="9651543" y="4071730"/>
                </a:moveTo>
                <a:lnTo>
                  <a:pt x="678635" y="4071730"/>
                </a:lnTo>
                <a:cubicBezTo>
                  <a:pt x="538085" y="4071730"/>
                  <a:pt x="407515" y="4029003"/>
                  <a:pt x="299204" y="3955829"/>
                </a:cubicBezTo>
                <a:lnTo>
                  <a:pt x="198828" y="3873012"/>
                </a:lnTo>
                <a:lnTo>
                  <a:pt x="192834" y="3862351"/>
                </a:lnTo>
                <a:cubicBezTo>
                  <a:pt x="188192" y="3854094"/>
                  <a:pt x="188192" y="3854094"/>
                  <a:pt x="188192" y="3854094"/>
                </a:cubicBezTo>
                <a:cubicBezTo>
                  <a:pt x="231751" y="3874630"/>
                  <a:pt x="231751" y="3874630"/>
                  <a:pt x="231751" y="3874630"/>
                </a:cubicBezTo>
                <a:cubicBezTo>
                  <a:pt x="238174" y="3829110"/>
                  <a:pt x="238174" y="3829110"/>
                  <a:pt x="238174" y="3829110"/>
                </a:cubicBezTo>
                <a:cubicBezTo>
                  <a:pt x="275313" y="3895168"/>
                  <a:pt x="275313" y="3895168"/>
                  <a:pt x="275313" y="3895168"/>
                </a:cubicBezTo>
                <a:cubicBezTo>
                  <a:pt x="318872" y="3915704"/>
                  <a:pt x="318872" y="3915704"/>
                  <a:pt x="318872" y="3915704"/>
                </a:cubicBezTo>
                <a:cubicBezTo>
                  <a:pt x="325292" y="3870184"/>
                  <a:pt x="325292" y="3870184"/>
                  <a:pt x="325292" y="3870184"/>
                </a:cubicBezTo>
                <a:cubicBezTo>
                  <a:pt x="288154" y="3804127"/>
                  <a:pt x="288154" y="3804127"/>
                  <a:pt x="288154" y="3804127"/>
                </a:cubicBezTo>
                <a:cubicBezTo>
                  <a:pt x="201034" y="3763055"/>
                  <a:pt x="201034" y="3763055"/>
                  <a:pt x="201034" y="3763055"/>
                </a:cubicBezTo>
                <a:cubicBezTo>
                  <a:pt x="207455" y="3717534"/>
                  <a:pt x="207455" y="3717534"/>
                  <a:pt x="207455" y="3717534"/>
                </a:cubicBezTo>
                <a:cubicBezTo>
                  <a:pt x="163895" y="3696997"/>
                  <a:pt x="163895" y="3696997"/>
                  <a:pt x="163895" y="3696997"/>
                </a:cubicBezTo>
                <a:cubicBezTo>
                  <a:pt x="157473" y="3742516"/>
                  <a:pt x="157473" y="3742516"/>
                  <a:pt x="157473" y="3742516"/>
                </a:cubicBezTo>
                <a:cubicBezTo>
                  <a:pt x="113913" y="3721980"/>
                  <a:pt x="92133" y="3711711"/>
                  <a:pt x="81243" y="3706577"/>
                </a:cubicBezTo>
                <a:lnTo>
                  <a:pt x="79713" y="3705856"/>
                </a:lnTo>
                <a:lnTo>
                  <a:pt x="53330" y="3657250"/>
                </a:lnTo>
                <a:cubicBezTo>
                  <a:pt x="18990" y="3576059"/>
                  <a:pt x="0" y="3486795"/>
                  <a:pt x="0" y="3393095"/>
                </a:cubicBezTo>
                <a:lnTo>
                  <a:pt x="0" y="3376994"/>
                </a:lnTo>
                <a:lnTo>
                  <a:pt x="3382" y="3378589"/>
                </a:lnTo>
                <a:cubicBezTo>
                  <a:pt x="21759" y="3387252"/>
                  <a:pt x="21759" y="3387252"/>
                  <a:pt x="21759" y="3387252"/>
                </a:cubicBezTo>
                <a:cubicBezTo>
                  <a:pt x="71742" y="3362273"/>
                  <a:pt x="71742" y="3362273"/>
                  <a:pt x="71742" y="3362273"/>
                </a:cubicBezTo>
                <a:cubicBezTo>
                  <a:pt x="152440" y="3448864"/>
                  <a:pt x="152440" y="3448864"/>
                  <a:pt x="152440" y="3448864"/>
                </a:cubicBezTo>
                <a:cubicBezTo>
                  <a:pt x="370239" y="3551550"/>
                  <a:pt x="370239" y="3551550"/>
                  <a:pt x="370239" y="3551550"/>
                </a:cubicBezTo>
                <a:cubicBezTo>
                  <a:pt x="413800" y="3572087"/>
                  <a:pt x="413800" y="3572087"/>
                  <a:pt x="457360" y="3592623"/>
                </a:cubicBezTo>
                <a:cubicBezTo>
                  <a:pt x="420220" y="3526566"/>
                  <a:pt x="420220" y="3526566"/>
                  <a:pt x="420220" y="3526566"/>
                </a:cubicBezTo>
                <a:cubicBezTo>
                  <a:pt x="245979" y="3444420"/>
                  <a:pt x="245979" y="3444420"/>
                  <a:pt x="245979" y="3444420"/>
                </a:cubicBezTo>
                <a:cubicBezTo>
                  <a:pt x="208843" y="3378362"/>
                  <a:pt x="208843" y="3378362"/>
                  <a:pt x="208843" y="3378362"/>
                </a:cubicBezTo>
                <a:cubicBezTo>
                  <a:pt x="121721" y="3337288"/>
                  <a:pt x="121721" y="3337288"/>
                  <a:pt x="121721" y="3337288"/>
                </a:cubicBezTo>
                <a:cubicBezTo>
                  <a:pt x="78161" y="3316750"/>
                  <a:pt x="78161" y="3316750"/>
                  <a:pt x="78161" y="3316750"/>
                </a:cubicBezTo>
                <a:cubicBezTo>
                  <a:pt x="84584" y="3271234"/>
                  <a:pt x="84584" y="3271234"/>
                  <a:pt x="128143" y="3291770"/>
                </a:cubicBezTo>
                <a:cubicBezTo>
                  <a:pt x="134564" y="3246249"/>
                  <a:pt x="134564" y="3246249"/>
                  <a:pt x="134564" y="3246249"/>
                </a:cubicBezTo>
                <a:cubicBezTo>
                  <a:pt x="97425" y="3180193"/>
                  <a:pt x="91004" y="3225713"/>
                  <a:pt x="47444" y="3205177"/>
                </a:cubicBezTo>
                <a:cubicBezTo>
                  <a:pt x="10306" y="3139119"/>
                  <a:pt x="10306" y="3139119"/>
                  <a:pt x="10306" y="3139119"/>
                </a:cubicBezTo>
                <a:lnTo>
                  <a:pt x="0" y="3134261"/>
                </a:lnTo>
                <a:lnTo>
                  <a:pt x="0" y="3085715"/>
                </a:lnTo>
                <a:lnTo>
                  <a:pt x="11281" y="3091033"/>
                </a:lnTo>
                <a:cubicBezTo>
                  <a:pt x="16726" y="3093600"/>
                  <a:pt x="16726" y="3093600"/>
                  <a:pt x="16726" y="3093600"/>
                </a:cubicBezTo>
                <a:cubicBezTo>
                  <a:pt x="190965" y="3175748"/>
                  <a:pt x="190965" y="3175748"/>
                  <a:pt x="190965" y="3175748"/>
                </a:cubicBezTo>
                <a:cubicBezTo>
                  <a:pt x="184545" y="3221268"/>
                  <a:pt x="184545" y="3221268"/>
                  <a:pt x="184545" y="3221268"/>
                </a:cubicBezTo>
                <a:cubicBezTo>
                  <a:pt x="178124" y="3266788"/>
                  <a:pt x="178124" y="3266788"/>
                  <a:pt x="178124" y="3266788"/>
                </a:cubicBezTo>
                <a:cubicBezTo>
                  <a:pt x="228103" y="3241805"/>
                  <a:pt x="228103" y="3241805"/>
                  <a:pt x="228103" y="3241805"/>
                </a:cubicBezTo>
                <a:cubicBezTo>
                  <a:pt x="265244" y="3307861"/>
                  <a:pt x="271666" y="3262342"/>
                  <a:pt x="271666" y="3262342"/>
                </a:cubicBezTo>
                <a:cubicBezTo>
                  <a:pt x="358785" y="3303416"/>
                  <a:pt x="358785" y="3303416"/>
                  <a:pt x="358785" y="3303416"/>
                </a:cubicBezTo>
                <a:cubicBezTo>
                  <a:pt x="408765" y="3278434"/>
                  <a:pt x="408765" y="3278434"/>
                  <a:pt x="408765" y="3278434"/>
                </a:cubicBezTo>
                <a:cubicBezTo>
                  <a:pt x="495887" y="3319510"/>
                  <a:pt x="495887" y="3319510"/>
                  <a:pt x="495887" y="3319510"/>
                </a:cubicBezTo>
                <a:cubicBezTo>
                  <a:pt x="502307" y="3273990"/>
                  <a:pt x="502307" y="3273990"/>
                  <a:pt x="502307" y="3273990"/>
                </a:cubicBezTo>
                <a:cubicBezTo>
                  <a:pt x="552288" y="3249010"/>
                  <a:pt x="552288" y="3249010"/>
                  <a:pt x="552288" y="3249010"/>
                </a:cubicBezTo>
                <a:cubicBezTo>
                  <a:pt x="508728" y="3228472"/>
                  <a:pt x="508728" y="3228472"/>
                  <a:pt x="508728" y="3228472"/>
                </a:cubicBezTo>
                <a:cubicBezTo>
                  <a:pt x="465168" y="3207934"/>
                  <a:pt x="465168" y="3207934"/>
                  <a:pt x="465168" y="3207934"/>
                </a:cubicBezTo>
                <a:cubicBezTo>
                  <a:pt x="378048" y="3166859"/>
                  <a:pt x="378048" y="3166859"/>
                  <a:pt x="378048" y="3166859"/>
                </a:cubicBezTo>
                <a:cubicBezTo>
                  <a:pt x="340908" y="3100802"/>
                  <a:pt x="340908" y="3100802"/>
                  <a:pt x="340908" y="3100802"/>
                </a:cubicBezTo>
                <a:cubicBezTo>
                  <a:pt x="297349" y="3080266"/>
                  <a:pt x="297349" y="3080266"/>
                  <a:pt x="297349" y="3080266"/>
                </a:cubicBezTo>
                <a:cubicBezTo>
                  <a:pt x="253789" y="3059728"/>
                  <a:pt x="253789" y="3059728"/>
                  <a:pt x="253789" y="3059728"/>
                </a:cubicBezTo>
                <a:cubicBezTo>
                  <a:pt x="203808" y="3084712"/>
                  <a:pt x="203808" y="3084712"/>
                  <a:pt x="203808" y="3084712"/>
                </a:cubicBezTo>
                <a:cubicBezTo>
                  <a:pt x="166668" y="3018654"/>
                  <a:pt x="166668" y="3018654"/>
                  <a:pt x="166668" y="3018654"/>
                </a:cubicBezTo>
                <a:cubicBezTo>
                  <a:pt x="79547" y="2977580"/>
                  <a:pt x="79547" y="2977580"/>
                  <a:pt x="79547" y="2977580"/>
                </a:cubicBezTo>
                <a:cubicBezTo>
                  <a:pt x="46877" y="2962177"/>
                  <a:pt x="22375" y="2950625"/>
                  <a:pt x="3999" y="2941961"/>
                </a:cubicBezTo>
                <a:lnTo>
                  <a:pt x="0" y="2940075"/>
                </a:lnTo>
                <a:lnTo>
                  <a:pt x="0" y="2882823"/>
                </a:lnTo>
                <a:lnTo>
                  <a:pt x="2560" y="2864670"/>
                </a:lnTo>
                <a:cubicBezTo>
                  <a:pt x="5268" y="2845467"/>
                  <a:pt x="5268" y="2845467"/>
                  <a:pt x="5268" y="2845467"/>
                </a:cubicBezTo>
                <a:lnTo>
                  <a:pt x="48830" y="2866006"/>
                </a:lnTo>
                <a:cubicBezTo>
                  <a:pt x="39545" y="2849491"/>
                  <a:pt x="29457" y="2838667"/>
                  <a:pt x="20330" y="2831329"/>
                </a:cubicBezTo>
                <a:lnTo>
                  <a:pt x="0" y="2819032"/>
                </a:lnTo>
                <a:lnTo>
                  <a:pt x="0" y="2806545"/>
                </a:lnTo>
                <a:lnTo>
                  <a:pt x="11690" y="2799948"/>
                </a:lnTo>
                <a:cubicBezTo>
                  <a:pt x="48830" y="2866006"/>
                  <a:pt x="11690" y="2799948"/>
                  <a:pt x="55251" y="2820485"/>
                </a:cubicBezTo>
                <a:cubicBezTo>
                  <a:pt x="142372" y="2861558"/>
                  <a:pt x="142372" y="2861558"/>
                  <a:pt x="142372" y="2861558"/>
                </a:cubicBezTo>
                <a:cubicBezTo>
                  <a:pt x="207711" y="2892365"/>
                  <a:pt x="256716" y="2915469"/>
                  <a:pt x="293471" y="2932797"/>
                </a:cubicBezTo>
                <a:lnTo>
                  <a:pt x="360171" y="2964245"/>
                </a:lnTo>
                <a:cubicBezTo>
                  <a:pt x="279471" y="2877652"/>
                  <a:pt x="279471" y="2877652"/>
                  <a:pt x="279471" y="2877652"/>
                </a:cubicBezTo>
                <a:cubicBezTo>
                  <a:pt x="198771" y="2791058"/>
                  <a:pt x="198771" y="2791058"/>
                  <a:pt x="198771" y="2791058"/>
                </a:cubicBezTo>
                <a:cubicBezTo>
                  <a:pt x="192350" y="2836575"/>
                  <a:pt x="148794" y="2816040"/>
                  <a:pt x="148794" y="2816040"/>
                </a:cubicBezTo>
                <a:cubicBezTo>
                  <a:pt x="105231" y="2795502"/>
                  <a:pt x="105231" y="2795502"/>
                  <a:pt x="105231" y="2795502"/>
                </a:cubicBezTo>
                <a:cubicBezTo>
                  <a:pt x="18110" y="2754429"/>
                  <a:pt x="18110" y="2754429"/>
                  <a:pt x="18110" y="2754429"/>
                </a:cubicBezTo>
                <a:lnTo>
                  <a:pt x="0" y="2745890"/>
                </a:lnTo>
                <a:lnTo>
                  <a:pt x="0" y="2697343"/>
                </a:lnTo>
                <a:lnTo>
                  <a:pt x="6154" y="2700244"/>
                </a:lnTo>
                <a:cubicBezTo>
                  <a:pt x="24531" y="2708907"/>
                  <a:pt x="24531" y="2708907"/>
                  <a:pt x="24531" y="2708907"/>
                </a:cubicBezTo>
                <a:cubicBezTo>
                  <a:pt x="60412" y="2701552"/>
                  <a:pt x="81477" y="2696313"/>
                  <a:pt x="92890" y="2692590"/>
                </a:cubicBezTo>
                <a:lnTo>
                  <a:pt x="112629" y="2701896"/>
                </a:lnTo>
                <a:cubicBezTo>
                  <a:pt x="118074" y="2704462"/>
                  <a:pt x="118074" y="2704462"/>
                  <a:pt x="118074" y="2704462"/>
                </a:cubicBezTo>
                <a:cubicBezTo>
                  <a:pt x="161636" y="2725001"/>
                  <a:pt x="161636" y="2725001"/>
                  <a:pt x="161636" y="2725001"/>
                </a:cubicBezTo>
                <a:cubicBezTo>
                  <a:pt x="168054" y="2679483"/>
                  <a:pt x="168054" y="2679483"/>
                  <a:pt x="168054" y="2679483"/>
                </a:cubicBezTo>
                <a:cubicBezTo>
                  <a:pt x="255175" y="2720558"/>
                  <a:pt x="255175" y="2720558"/>
                  <a:pt x="255175" y="2720558"/>
                </a:cubicBezTo>
                <a:cubicBezTo>
                  <a:pt x="342294" y="2761631"/>
                  <a:pt x="342294" y="2761631"/>
                  <a:pt x="342294" y="2761631"/>
                </a:cubicBezTo>
                <a:cubicBezTo>
                  <a:pt x="342294" y="2761631"/>
                  <a:pt x="392275" y="2736648"/>
                  <a:pt x="392275" y="2736648"/>
                </a:cubicBezTo>
                <a:cubicBezTo>
                  <a:pt x="348716" y="2716112"/>
                  <a:pt x="348716" y="2716112"/>
                  <a:pt x="348716" y="2716112"/>
                </a:cubicBezTo>
                <a:cubicBezTo>
                  <a:pt x="398697" y="2691129"/>
                  <a:pt x="398697" y="2691129"/>
                  <a:pt x="398697" y="2691129"/>
                </a:cubicBezTo>
                <a:cubicBezTo>
                  <a:pt x="355137" y="2670594"/>
                  <a:pt x="355137" y="2670594"/>
                  <a:pt x="355137" y="2670594"/>
                </a:cubicBezTo>
                <a:cubicBezTo>
                  <a:pt x="317998" y="2604535"/>
                  <a:pt x="317998" y="2604535"/>
                  <a:pt x="317998" y="2604535"/>
                </a:cubicBezTo>
                <a:cubicBezTo>
                  <a:pt x="361560" y="2625074"/>
                  <a:pt x="361560" y="2625074"/>
                  <a:pt x="361560" y="2625074"/>
                </a:cubicBezTo>
                <a:cubicBezTo>
                  <a:pt x="324420" y="2559017"/>
                  <a:pt x="324420" y="2559017"/>
                  <a:pt x="324420" y="2559017"/>
                </a:cubicBezTo>
                <a:cubicBezTo>
                  <a:pt x="330840" y="2513496"/>
                  <a:pt x="330840" y="2513496"/>
                  <a:pt x="330840" y="2513496"/>
                </a:cubicBezTo>
                <a:lnTo>
                  <a:pt x="374400" y="2534034"/>
                </a:lnTo>
                <a:cubicBezTo>
                  <a:pt x="380821" y="2488516"/>
                  <a:pt x="380821" y="2488516"/>
                  <a:pt x="380821" y="2488516"/>
                </a:cubicBezTo>
                <a:cubicBezTo>
                  <a:pt x="424381" y="2509053"/>
                  <a:pt x="424381" y="2509053"/>
                  <a:pt x="430802" y="2463532"/>
                </a:cubicBezTo>
                <a:cubicBezTo>
                  <a:pt x="393662" y="2397475"/>
                  <a:pt x="393662" y="2397475"/>
                  <a:pt x="393662" y="2397475"/>
                </a:cubicBezTo>
                <a:cubicBezTo>
                  <a:pt x="356523" y="2331420"/>
                  <a:pt x="356523" y="2331420"/>
                  <a:pt x="356523" y="2331420"/>
                </a:cubicBezTo>
                <a:cubicBezTo>
                  <a:pt x="406505" y="2306438"/>
                  <a:pt x="406505" y="2306438"/>
                  <a:pt x="406505" y="2306438"/>
                </a:cubicBezTo>
                <a:cubicBezTo>
                  <a:pt x="450064" y="2326975"/>
                  <a:pt x="450064" y="2326975"/>
                  <a:pt x="450064" y="2326975"/>
                </a:cubicBezTo>
                <a:cubicBezTo>
                  <a:pt x="456487" y="2281458"/>
                  <a:pt x="456487" y="2281458"/>
                  <a:pt x="456487" y="2281458"/>
                </a:cubicBezTo>
                <a:cubicBezTo>
                  <a:pt x="412925" y="2260919"/>
                  <a:pt x="419347" y="2215399"/>
                  <a:pt x="419347" y="2215399"/>
                </a:cubicBezTo>
                <a:cubicBezTo>
                  <a:pt x="412925" y="2260919"/>
                  <a:pt x="412925" y="2260919"/>
                  <a:pt x="412925" y="2260919"/>
                </a:cubicBezTo>
                <a:cubicBezTo>
                  <a:pt x="369366" y="2240383"/>
                  <a:pt x="369366" y="2240383"/>
                  <a:pt x="369366" y="2240383"/>
                </a:cubicBezTo>
                <a:cubicBezTo>
                  <a:pt x="325805" y="2219846"/>
                  <a:pt x="325805" y="2219846"/>
                  <a:pt x="325805" y="2219846"/>
                </a:cubicBezTo>
                <a:cubicBezTo>
                  <a:pt x="282244" y="2199308"/>
                  <a:pt x="282244" y="2199308"/>
                  <a:pt x="282244" y="2199308"/>
                </a:cubicBezTo>
                <a:cubicBezTo>
                  <a:pt x="238687" y="2178773"/>
                  <a:pt x="238687" y="2178773"/>
                  <a:pt x="238687" y="2178773"/>
                </a:cubicBezTo>
                <a:cubicBezTo>
                  <a:pt x="157986" y="2092178"/>
                  <a:pt x="157986" y="2092178"/>
                  <a:pt x="157986" y="2092178"/>
                </a:cubicBezTo>
                <a:cubicBezTo>
                  <a:pt x="138724" y="2228737"/>
                  <a:pt x="245108" y="2133252"/>
                  <a:pt x="188702" y="2203753"/>
                </a:cubicBezTo>
                <a:cubicBezTo>
                  <a:pt x="145145" y="2183216"/>
                  <a:pt x="145145" y="2183216"/>
                  <a:pt x="145145" y="2183216"/>
                </a:cubicBezTo>
                <a:cubicBezTo>
                  <a:pt x="108005" y="2117159"/>
                  <a:pt x="108005" y="2117159"/>
                  <a:pt x="108005" y="2117159"/>
                </a:cubicBezTo>
                <a:cubicBezTo>
                  <a:pt x="101584" y="2162679"/>
                  <a:pt x="101584" y="2162679"/>
                  <a:pt x="101584" y="2162679"/>
                </a:cubicBezTo>
                <a:cubicBezTo>
                  <a:pt x="14464" y="2121604"/>
                  <a:pt x="14464" y="2121604"/>
                  <a:pt x="14464" y="2121604"/>
                </a:cubicBezTo>
                <a:lnTo>
                  <a:pt x="0" y="2114785"/>
                </a:lnTo>
                <a:lnTo>
                  <a:pt x="0" y="1918828"/>
                </a:lnTo>
                <a:lnTo>
                  <a:pt x="50665" y="1916420"/>
                </a:lnTo>
                <a:cubicBezTo>
                  <a:pt x="90128" y="1914545"/>
                  <a:pt x="90128" y="1914545"/>
                  <a:pt x="90128" y="1914545"/>
                </a:cubicBezTo>
                <a:cubicBezTo>
                  <a:pt x="83707" y="1960066"/>
                  <a:pt x="83707" y="1960066"/>
                  <a:pt x="83707" y="1960066"/>
                </a:cubicBezTo>
                <a:cubicBezTo>
                  <a:pt x="77285" y="2005585"/>
                  <a:pt x="77285" y="2005585"/>
                  <a:pt x="77285" y="2005585"/>
                </a:cubicBezTo>
                <a:cubicBezTo>
                  <a:pt x="70866" y="2051103"/>
                  <a:pt x="70866" y="2051103"/>
                  <a:pt x="70866" y="2051103"/>
                </a:cubicBezTo>
                <a:cubicBezTo>
                  <a:pt x="77285" y="2005585"/>
                  <a:pt x="114424" y="2071640"/>
                  <a:pt x="120847" y="2026123"/>
                </a:cubicBezTo>
                <a:cubicBezTo>
                  <a:pt x="164406" y="2046659"/>
                  <a:pt x="164406" y="2046659"/>
                  <a:pt x="164406" y="2046659"/>
                </a:cubicBezTo>
                <a:cubicBezTo>
                  <a:pt x="214389" y="2021677"/>
                  <a:pt x="177250" y="1955621"/>
                  <a:pt x="257949" y="2042214"/>
                </a:cubicBezTo>
                <a:cubicBezTo>
                  <a:pt x="264370" y="1996693"/>
                  <a:pt x="264370" y="1996693"/>
                  <a:pt x="264370" y="1996693"/>
                </a:cubicBezTo>
                <a:cubicBezTo>
                  <a:pt x="220810" y="1976156"/>
                  <a:pt x="220810" y="1976156"/>
                  <a:pt x="220810" y="1976156"/>
                </a:cubicBezTo>
                <a:cubicBezTo>
                  <a:pt x="227229" y="1930636"/>
                  <a:pt x="227229" y="1930636"/>
                  <a:pt x="227229" y="1930636"/>
                </a:cubicBezTo>
                <a:cubicBezTo>
                  <a:pt x="227229" y="1930636"/>
                  <a:pt x="264370" y="1996693"/>
                  <a:pt x="270791" y="1951175"/>
                </a:cubicBezTo>
                <a:cubicBezTo>
                  <a:pt x="314349" y="1971711"/>
                  <a:pt x="314349" y="1971711"/>
                  <a:pt x="314349" y="1971711"/>
                </a:cubicBezTo>
                <a:cubicBezTo>
                  <a:pt x="364331" y="1946730"/>
                  <a:pt x="364331" y="1946730"/>
                  <a:pt x="364331" y="1946730"/>
                </a:cubicBezTo>
                <a:cubicBezTo>
                  <a:pt x="401472" y="2012787"/>
                  <a:pt x="401472" y="2012787"/>
                  <a:pt x="401472" y="2012787"/>
                </a:cubicBezTo>
                <a:cubicBezTo>
                  <a:pt x="407892" y="1967267"/>
                  <a:pt x="407892" y="1967267"/>
                  <a:pt x="407892" y="1967267"/>
                </a:cubicBezTo>
                <a:cubicBezTo>
                  <a:pt x="445030" y="2033323"/>
                  <a:pt x="445030" y="2033323"/>
                  <a:pt x="445030" y="2033323"/>
                </a:cubicBezTo>
                <a:cubicBezTo>
                  <a:pt x="451450" y="1987803"/>
                  <a:pt x="451450" y="1987803"/>
                  <a:pt x="451450" y="1987803"/>
                </a:cubicBezTo>
                <a:cubicBezTo>
                  <a:pt x="457873" y="1942287"/>
                  <a:pt x="457873" y="1942287"/>
                  <a:pt x="457873" y="1942287"/>
                </a:cubicBezTo>
                <a:lnTo>
                  <a:pt x="451067" y="1939078"/>
                </a:lnTo>
                <a:cubicBezTo>
                  <a:pt x="414311" y="1921748"/>
                  <a:pt x="414311" y="1921748"/>
                  <a:pt x="414311" y="1921748"/>
                </a:cubicBezTo>
                <a:cubicBezTo>
                  <a:pt x="420734" y="1876228"/>
                  <a:pt x="420734" y="1876228"/>
                  <a:pt x="420734" y="1876228"/>
                </a:cubicBezTo>
                <a:cubicBezTo>
                  <a:pt x="283634" y="1860138"/>
                  <a:pt x="377174" y="1855693"/>
                  <a:pt x="333612" y="1835155"/>
                </a:cubicBezTo>
                <a:cubicBezTo>
                  <a:pt x="296474" y="1769098"/>
                  <a:pt x="296474" y="1769098"/>
                  <a:pt x="296474" y="1769098"/>
                </a:cubicBezTo>
                <a:cubicBezTo>
                  <a:pt x="290054" y="1814619"/>
                  <a:pt x="290054" y="1814619"/>
                  <a:pt x="290054" y="1814619"/>
                </a:cubicBezTo>
                <a:cubicBezTo>
                  <a:pt x="252913" y="1748562"/>
                  <a:pt x="252913" y="1748562"/>
                  <a:pt x="252913" y="1748562"/>
                </a:cubicBezTo>
                <a:cubicBezTo>
                  <a:pt x="202932" y="1773542"/>
                  <a:pt x="202932" y="1773542"/>
                  <a:pt x="202932" y="1773542"/>
                </a:cubicBezTo>
                <a:cubicBezTo>
                  <a:pt x="159374" y="1753006"/>
                  <a:pt x="159374" y="1753006"/>
                  <a:pt x="159374" y="1753006"/>
                </a:cubicBezTo>
                <a:cubicBezTo>
                  <a:pt x="65832" y="1757452"/>
                  <a:pt x="115812" y="1732470"/>
                  <a:pt x="115812" y="1732470"/>
                </a:cubicBezTo>
                <a:cubicBezTo>
                  <a:pt x="72252" y="1711932"/>
                  <a:pt x="72252" y="1711932"/>
                  <a:pt x="72252" y="1711932"/>
                </a:cubicBezTo>
                <a:cubicBezTo>
                  <a:pt x="165793" y="1707486"/>
                  <a:pt x="165793" y="1707486"/>
                  <a:pt x="165793" y="1707486"/>
                </a:cubicBezTo>
                <a:cubicBezTo>
                  <a:pt x="78674" y="1666413"/>
                  <a:pt x="78674" y="1666413"/>
                  <a:pt x="78674" y="1666413"/>
                </a:cubicBezTo>
                <a:cubicBezTo>
                  <a:pt x="35112" y="1645875"/>
                  <a:pt x="35112" y="1645875"/>
                  <a:pt x="35112" y="1645875"/>
                </a:cubicBezTo>
                <a:cubicBezTo>
                  <a:pt x="28692" y="1691395"/>
                  <a:pt x="28692" y="1691395"/>
                  <a:pt x="28692" y="1691395"/>
                </a:cubicBezTo>
                <a:cubicBezTo>
                  <a:pt x="17802" y="1686261"/>
                  <a:pt x="9634" y="1682410"/>
                  <a:pt x="3509" y="1679523"/>
                </a:cubicBezTo>
                <a:lnTo>
                  <a:pt x="0" y="1677868"/>
                </a:lnTo>
                <a:lnTo>
                  <a:pt x="0" y="1580774"/>
                </a:lnTo>
                <a:lnTo>
                  <a:pt x="23157" y="1591692"/>
                </a:lnTo>
                <a:cubicBezTo>
                  <a:pt x="41534" y="1600356"/>
                  <a:pt x="41534" y="1600356"/>
                  <a:pt x="41534" y="1600356"/>
                </a:cubicBezTo>
                <a:cubicBezTo>
                  <a:pt x="85095" y="1620893"/>
                  <a:pt x="85095" y="1620893"/>
                  <a:pt x="85095" y="1620893"/>
                </a:cubicBezTo>
                <a:cubicBezTo>
                  <a:pt x="128655" y="1641431"/>
                  <a:pt x="128655" y="1641431"/>
                  <a:pt x="128655" y="1641431"/>
                </a:cubicBezTo>
                <a:cubicBezTo>
                  <a:pt x="222196" y="1636985"/>
                  <a:pt x="222196" y="1636985"/>
                  <a:pt x="222196" y="1636985"/>
                </a:cubicBezTo>
                <a:cubicBezTo>
                  <a:pt x="272176" y="1612002"/>
                  <a:pt x="272176" y="1612002"/>
                  <a:pt x="272176" y="1612002"/>
                </a:cubicBezTo>
                <a:cubicBezTo>
                  <a:pt x="359298" y="1653079"/>
                  <a:pt x="359298" y="1653079"/>
                  <a:pt x="359298" y="1653079"/>
                </a:cubicBezTo>
                <a:cubicBezTo>
                  <a:pt x="409278" y="1628093"/>
                  <a:pt x="409278" y="1628093"/>
                  <a:pt x="409278" y="1628093"/>
                </a:cubicBezTo>
                <a:cubicBezTo>
                  <a:pt x="365717" y="1607556"/>
                  <a:pt x="365717" y="1607556"/>
                  <a:pt x="365717" y="1607556"/>
                </a:cubicBezTo>
                <a:cubicBezTo>
                  <a:pt x="415701" y="1582576"/>
                  <a:pt x="415701" y="1582576"/>
                  <a:pt x="415701" y="1582576"/>
                </a:cubicBezTo>
                <a:cubicBezTo>
                  <a:pt x="372138" y="1562038"/>
                  <a:pt x="372138" y="1562038"/>
                  <a:pt x="372138" y="1562038"/>
                </a:cubicBezTo>
                <a:cubicBezTo>
                  <a:pt x="378560" y="1516520"/>
                  <a:pt x="378560" y="1516520"/>
                  <a:pt x="378560" y="1516520"/>
                </a:cubicBezTo>
                <a:cubicBezTo>
                  <a:pt x="335000" y="1495982"/>
                  <a:pt x="335000" y="1495982"/>
                  <a:pt x="335000" y="1495982"/>
                </a:cubicBezTo>
                <a:cubicBezTo>
                  <a:pt x="441384" y="1400500"/>
                  <a:pt x="335000" y="1495982"/>
                  <a:pt x="341423" y="1450466"/>
                </a:cubicBezTo>
                <a:cubicBezTo>
                  <a:pt x="297860" y="1429927"/>
                  <a:pt x="297860" y="1429927"/>
                  <a:pt x="297860" y="1429927"/>
                </a:cubicBezTo>
                <a:cubicBezTo>
                  <a:pt x="217160" y="1343332"/>
                  <a:pt x="217160" y="1343332"/>
                  <a:pt x="217160" y="1343332"/>
                </a:cubicBezTo>
                <a:cubicBezTo>
                  <a:pt x="223581" y="1297812"/>
                  <a:pt x="223581" y="1297812"/>
                  <a:pt x="223581" y="1297812"/>
                </a:cubicBezTo>
                <a:cubicBezTo>
                  <a:pt x="180022" y="1277276"/>
                  <a:pt x="180022" y="1277276"/>
                  <a:pt x="180022" y="1277276"/>
                </a:cubicBezTo>
                <a:cubicBezTo>
                  <a:pt x="86480" y="1281723"/>
                  <a:pt x="86480" y="1281723"/>
                  <a:pt x="86480" y="1281723"/>
                </a:cubicBezTo>
                <a:cubicBezTo>
                  <a:pt x="53811" y="1266321"/>
                  <a:pt x="17529" y="1276522"/>
                  <a:pt x="1429" y="1282586"/>
                </a:cubicBezTo>
                <a:lnTo>
                  <a:pt x="0" y="1283189"/>
                </a:lnTo>
                <a:lnTo>
                  <a:pt x="0" y="1218010"/>
                </a:lnTo>
                <a:lnTo>
                  <a:pt x="9879" y="1217541"/>
                </a:lnTo>
                <a:cubicBezTo>
                  <a:pt x="49343" y="1215666"/>
                  <a:pt x="49343" y="1215666"/>
                  <a:pt x="49343" y="1215666"/>
                </a:cubicBezTo>
                <a:cubicBezTo>
                  <a:pt x="5782" y="1195127"/>
                  <a:pt x="5782" y="1195127"/>
                  <a:pt x="5782" y="1195127"/>
                </a:cubicBezTo>
                <a:cubicBezTo>
                  <a:pt x="55762" y="1170146"/>
                  <a:pt x="55762" y="1170146"/>
                  <a:pt x="55762" y="1170146"/>
                </a:cubicBezTo>
                <a:cubicBezTo>
                  <a:pt x="105743" y="1145163"/>
                  <a:pt x="105743" y="1145163"/>
                  <a:pt x="105743" y="1145163"/>
                </a:cubicBezTo>
                <a:cubicBezTo>
                  <a:pt x="162146" y="1074661"/>
                  <a:pt x="162146" y="1074661"/>
                  <a:pt x="162146" y="1074661"/>
                </a:cubicBezTo>
                <a:cubicBezTo>
                  <a:pt x="205706" y="1095199"/>
                  <a:pt x="205706" y="1095199"/>
                  <a:pt x="205706" y="1095199"/>
                </a:cubicBezTo>
                <a:cubicBezTo>
                  <a:pt x="239982" y="1099223"/>
                  <a:pt x="259842" y="1102518"/>
                  <a:pt x="270351" y="1105196"/>
                </a:cubicBezTo>
                <a:lnTo>
                  <a:pt x="270353" y="1105198"/>
                </a:lnTo>
                <a:lnTo>
                  <a:pt x="278161" y="1101294"/>
                </a:lnTo>
                <a:cubicBezTo>
                  <a:pt x="299247" y="1090753"/>
                  <a:pt x="299247" y="1090753"/>
                  <a:pt x="299247" y="1090753"/>
                </a:cubicBezTo>
                <a:cubicBezTo>
                  <a:pt x="305669" y="1045237"/>
                  <a:pt x="305669" y="1045237"/>
                  <a:pt x="305669" y="1045237"/>
                </a:cubicBezTo>
                <a:cubicBezTo>
                  <a:pt x="392790" y="1086311"/>
                  <a:pt x="392790" y="1086311"/>
                  <a:pt x="342807" y="1111290"/>
                </a:cubicBezTo>
                <a:cubicBezTo>
                  <a:pt x="386368" y="1131827"/>
                  <a:pt x="386368" y="1131827"/>
                  <a:pt x="386368" y="1131827"/>
                </a:cubicBezTo>
                <a:cubicBezTo>
                  <a:pt x="436349" y="1106847"/>
                  <a:pt x="436349" y="1106847"/>
                  <a:pt x="436349" y="1106847"/>
                </a:cubicBezTo>
                <a:cubicBezTo>
                  <a:pt x="399211" y="1040790"/>
                  <a:pt x="399211" y="1040790"/>
                  <a:pt x="399211" y="1040790"/>
                </a:cubicBezTo>
                <a:cubicBezTo>
                  <a:pt x="399211" y="1040790"/>
                  <a:pt x="399211" y="1040790"/>
                  <a:pt x="449188" y="1015808"/>
                </a:cubicBezTo>
                <a:cubicBezTo>
                  <a:pt x="442769" y="1061326"/>
                  <a:pt x="486329" y="1081865"/>
                  <a:pt x="536311" y="1056884"/>
                </a:cubicBezTo>
                <a:cubicBezTo>
                  <a:pt x="529889" y="1102403"/>
                  <a:pt x="529889" y="1102403"/>
                  <a:pt x="529889" y="1102403"/>
                </a:cubicBezTo>
                <a:cubicBezTo>
                  <a:pt x="579870" y="1077419"/>
                  <a:pt x="579870" y="1077419"/>
                  <a:pt x="579870" y="1077419"/>
                </a:cubicBezTo>
                <a:cubicBezTo>
                  <a:pt x="629852" y="1052437"/>
                  <a:pt x="629852" y="1052437"/>
                  <a:pt x="629852" y="1052437"/>
                </a:cubicBezTo>
                <a:cubicBezTo>
                  <a:pt x="666991" y="1118496"/>
                  <a:pt x="673414" y="1072976"/>
                  <a:pt x="673414" y="1072976"/>
                </a:cubicBezTo>
                <a:cubicBezTo>
                  <a:pt x="679834" y="1027456"/>
                  <a:pt x="679834" y="1027456"/>
                  <a:pt x="679834" y="1027456"/>
                </a:cubicBezTo>
                <a:cubicBezTo>
                  <a:pt x="723392" y="1047992"/>
                  <a:pt x="723392" y="1047992"/>
                  <a:pt x="723392" y="1047992"/>
                </a:cubicBezTo>
                <a:cubicBezTo>
                  <a:pt x="766955" y="1068530"/>
                  <a:pt x="766955" y="1068530"/>
                  <a:pt x="766955" y="1068530"/>
                </a:cubicBezTo>
                <a:cubicBezTo>
                  <a:pt x="816933" y="1043547"/>
                  <a:pt x="860493" y="1064084"/>
                  <a:pt x="860493" y="1064084"/>
                </a:cubicBezTo>
                <a:cubicBezTo>
                  <a:pt x="910474" y="1039101"/>
                  <a:pt x="910474" y="1039101"/>
                  <a:pt x="910474" y="1039101"/>
                </a:cubicBezTo>
                <a:cubicBezTo>
                  <a:pt x="866916" y="1018565"/>
                  <a:pt x="866916" y="1018565"/>
                  <a:pt x="873336" y="973045"/>
                </a:cubicBezTo>
                <a:cubicBezTo>
                  <a:pt x="823354" y="998026"/>
                  <a:pt x="823354" y="998026"/>
                  <a:pt x="823354" y="998026"/>
                </a:cubicBezTo>
                <a:cubicBezTo>
                  <a:pt x="786216" y="931972"/>
                  <a:pt x="786216" y="931972"/>
                  <a:pt x="786216" y="931972"/>
                </a:cubicBezTo>
                <a:cubicBezTo>
                  <a:pt x="836196" y="906990"/>
                  <a:pt x="836196" y="906990"/>
                  <a:pt x="836196" y="906990"/>
                </a:cubicBezTo>
                <a:cubicBezTo>
                  <a:pt x="879758" y="927528"/>
                  <a:pt x="879758" y="927528"/>
                  <a:pt x="879758" y="927528"/>
                </a:cubicBezTo>
                <a:cubicBezTo>
                  <a:pt x="1016859" y="943618"/>
                  <a:pt x="1016859" y="943618"/>
                  <a:pt x="1016859" y="943618"/>
                </a:cubicBezTo>
                <a:cubicBezTo>
                  <a:pt x="1060418" y="964156"/>
                  <a:pt x="1060418" y="964156"/>
                  <a:pt x="1060418" y="964156"/>
                </a:cubicBezTo>
                <a:cubicBezTo>
                  <a:pt x="1053998" y="1009676"/>
                  <a:pt x="1053998" y="1009676"/>
                  <a:pt x="1053998" y="1009676"/>
                </a:cubicBezTo>
                <a:cubicBezTo>
                  <a:pt x="1097556" y="1030213"/>
                  <a:pt x="1147538" y="1005232"/>
                  <a:pt x="1184678" y="1071287"/>
                </a:cubicBezTo>
                <a:cubicBezTo>
                  <a:pt x="1191099" y="1025768"/>
                  <a:pt x="1191099" y="1025768"/>
                  <a:pt x="1191099" y="1025768"/>
                </a:cubicBezTo>
                <a:cubicBezTo>
                  <a:pt x="1153959" y="959711"/>
                  <a:pt x="1153959" y="959711"/>
                  <a:pt x="1153959" y="959711"/>
                </a:cubicBezTo>
                <a:cubicBezTo>
                  <a:pt x="1160380" y="914192"/>
                  <a:pt x="1160380" y="914192"/>
                  <a:pt x="1160380" y="914192"/>
                </a:cubicBezTo>
                <a:cubicBezTo>
                  <a:pt x="1247500" y="955266"/>
                  <a:pt x="1247500" y="955266"/>
                  <a:pt x="1247500" y="955266"/>
                </a:cubicBezTo>
                <a:cubicBezTo>
                  <a:pt x="1284640" y="1021323"/>
                  <a:pt x="1284640" y="1021323"/>
                  <a:pt x="1284640" y="1021323"/>
                </a:cubicBezTo>
                <a:cubicBezTo>
                  <a:pt x="1291061" y="975804"/>
                  <a:pt x="1291061" y="975804"/>
                  <a:pt x="1291061" y="975804"/>
                </a:cubicBezTo>
                <a:cubicBezTo>
                  <a:pt x="1210362" y="889208"/>
                  <a:pt x="1210362" y="889208"/>
                  <a:pt x="1210362" y="889208"/>
                </a:cubicBezTo>
                <a:cubicBezTo>
                  <a:pt x="1166801" y="868672"/>
                  <a:pt x="1166801" y="868672"/>
                  <a:pt x="1166801" y="868672"/>
                </a:cubicBezTo>
                <a:cubicBezTo>
                  <a:pt x="1173222" y="823151"/>
                  <a:pt x="1210362" y="889208"/>
                  <a:pt x="1216783" y="843690"/>
                </a:cubicBezTo>
                <a:cubicBezTo>
                  <a:pt x="1253920" y="909745"/>
                  <a:pt x="1253920" y="909745"/>
                  <a:pt x="1253920" y="909745"/>
                </a:cubicBezTo>
                <a:cubicBezTo>
                  <a:pt x="1297482" y="930283"/>
                  <a:pt x="1297482" y="930283"/>
                  <a:pt x="1297482" y="930283"/>
                </a:cubicBezTo>
                <a:cubicBezTo>
                  <a:pt x="1303903" y="884762"/>
                  <a:pt x="1303903" y="884762"/>
                  <a:pt x="1303903" y="884762"/>
                </a:cubicBezTo>
                <a:cubicBezTo>
                  <a:pt x="1347462" y="905299"/>
                  <a:pt x="1347462" y="905299"/>
                  <a:pt x="1347462" y="905299"/>
                </a:cubicBezTo>
                <a:cubicBezTo>
                  <a:pt x="1384602" y="971356"/>
                  <a:pt x="1384602" y="971356"/>
                  <a:pt x="1384602" y="971356"/>
                </a:cubicBezTo>
                <a:cubicBezTo>
                  <a:pt x="1508861" y="1078489"/>
                  <a:pt x="1384602" y="971356"/>
                  <a:pt x="1428161" y="991895"/>
                </a:cubicBezTo>
                <a:cubicBezTo>
                  <a:pt x="1521705" y="987449"/>
                  <a:pt x="1521705" y="987449"/>
                  <a:pt x="1521705" y="987449"/>
                </a:cubicBezTo>
                <a:cubicBezTo>
                  <a:pt x="1565263" y="1007985"/>
                  <a:pt x="1565263" y="1007985"/>
                  <a:pt x="1565263" y="1007985"/>
                </a:cubicBezTo>
                <a:cubicBezTo>
                  <a:pt x="1615245" y="983004"/>
                  <a:pt x="1615245" y="983004"/>
                  <a:pt x="1615245" y="983004"/>
                </a:cubicBezTo>
                <a:cubicBezTo>
                  <a:pt x="1708785" y="978559"/>
                  <a:pt x="1708785" y="978559"/>
                  <a:pt x="1708785" y="978559"/>
                </a:cubicBezTo>
                <a:cubicBezTo>
                  <a:pt x="1758766" y="953576"/>
                  <a:pt x="1708785" y="978559"/>
                  <a:pt x="1715207" y="933041"/>
                </a:cubicBezTo>
                <a:cubicBezTo>
                  <a:pt x="1808748" y="928595"/>
                  <a:pt x="1808748" y="928595"/>
                  <a:pt x="1808748" y="928595"/>
                </a:cubicBezTo>
                <a:cubicBezTo>
                  <a:pt x="1858729" y="903615"/>
                  <a:pt x="1858729" y="903615"/>
                  <a:pt x="1858729" y="903615"/>
                </a:cubicBezTo>
                <a:cubicBezTo>
                  <a:pt x="1902288" y="924150"/>
                  <a:pt x="1902288" y="924150"/>
                  <a:pt x="1902288" y="924150"/>
                </a:cubicBezTo>
                <a:cubicBezTo>
                  <a:pt x="1865150" y="858094"/>
                  <a:pt x="1865150" y="858094"/>
                  <a:pt x="1865150" y="858094"/>
                </a:cubicBezTo>
                <a:cubicBezTo>
                  <a:pt x="1815168" y="883077"/>
                  <a:pt x="1815168" y="883077"/>
                  <a:pt x="1815168" y="883077"/>
                </a:cubicBezTo>
                <a:cubicBezTo>
                  <a:pt x="1740892" y="750965"/>
                  <a:pt x="1740892" y="750965"/>
                  <a:pt x="1740892" y="750965"/>
                </a:cubicBezTo>
                <a:cubicBezTo>
                  <a:pt x="1690910" y="775946"/>
                  <a:pt x="1697331" y="730427"/>
                  <a:pt x="1697331" y="730427"/>
                </a:cubicBezTo>
                <a:cubicBezTo>
                  <a:pt x="1703753" y="684909"/>
                  <a:pt x="1660192" y="664370"/>
                  <a:pt x="1703753" y="684909"/>
                </a:cubicBezTo>
                <a:cubicBezTo>
                  <a:pt x="1660192" y="664370"/>
                  <a:pt x="1660192" y="664370"/>
                  <a:pt x="1660192" y="664370"/>
                </a:cubicBezTo>
                <a:cubicBezTo>
                  <a:pt x="1666613" y="618851"/>
                  <a:pt x="1666613" y="618851"/>
                  <a:pt x="1666613" y="618851"/>
                </a:cubicBezTo>
                <a:lnTo>
                  <a:pt x="1629859" y="601522"/>
                </a:lnTo>
                <a:lnTo>
                  <a:pt x="1629008" y="601122"/>
                </a:lnTo>
                <a:lnTo>
                  <a:pt x="1623052" y="598313"/>
                </a:lnTo>
                <a:lnTo>
                  <a:pt x="1612162" y="593178"/>
                </a:lnTo>
                <a:lnTo>
                  <a:pt x="1607077" y="590782"/>
                </a:lnTo>
                <a:lnTo>
                  <a:pt x="1584938" y="580343"/>
                </a:lnTo>
                <a:cubicBezTo>
                  <a:pt x="1579492" y="577777"/>
                  <a:pt x="1579492" y="577777"/>
                  <a:pt x="1579492" y="577777"/>
                </a:cubicBezTo>
                <a:cubicBezTo>
                  <a:pt x="1629475" y="552795"/>
                  <a:pt x="1629475" y="552795"/>
                  <a:pt x="1629475" y="552795"/>
                </a:cubicBezTo>
                <a:cubicBezTo>
                  <a:pt x="1585912" y="532258"/>
                  <a:pt x="1585912" y="532258"/>
                  <a:pt x="1585912" y="532258"/>
                </a:cubicBezTo>
                <a:cubicBezTo>
                  <a:pt x="1542352" y="511720"/>
                  <a:pt x="1542352" y="511720"/>
                  <a:pt x="1542352" y="511720"/>
                </a:cubicBezTo>
                <a:cubicBezTo>
                  <a:pt x="1592335" y="486738"/>
                  <a:pt x="1592335" y="486738"/>
                  <a:pt x="1592335" y="486738"/>
                </a:cubicBezTo>
                <a:cubicBezTo>
                  <a:pt x="1555196" y="420682"/>
                  <a:pt x="1555196" y="420682"/>
                  <a:pt x="1555196" y="420682"/>
                </a:cubicBezTo>
                <a:cubicBezTo>
                  <a:pt x="1598754" y="441218"/>
                  <a:pt x="1598754" y="441218"/>
                  <a:pt x="1598754" y="441218"/>
                </a:cubicBezTo>
                <a:cubicBezTo>
                  <a:pt x="1605176" y="395700"/>
                  <a:pt x="1605176" y="395700"/>
                  <a:pt x="1605176" y="395700"/>
                </a:cubicBezTo>
                <a:cubicBezTo>
                  <a:pt x="1561616" y="375162"/>
                  <a:pt x="1561616" y="375162"/>
                  <a:pt x="1561616" y="375162"/>
                </a:cubicBezTo>
                <a:cubicBezTo>
                  <a:pt x="1518055" y="354625"/>
                  <a:pt x="1518055" y="354625"/>
                  <a:pt x="1518055" y="354625"/>
                </a:cubicBezTo>
                <a:cubicBezTo>
                  <a:pt x="1474495" y="334088"/>
                  <a:pt x="1474495" y="334088"/>
                  <a:pt x="1474495" y="334088"/>
                </a:cubicBezTo>
                <a:cubicBezTo>
                  <a:pt x="1511634" y="400144"/>
                  <a:pt x="1511634" y="400144"/>
                  <a:pt x="1511634" y="400144"/>
                </a:cubicBezTo>
                <a:cubicBezTo>
                  <a:pt x="1468074" y="379609"/>
                  <a:pt x="1468074" y="379609"/>
                  <a:pt x="1468074" y="379609"/>
                </a:cubicBezTo>
                <a:cubicBezTo>
                  <a:pt x="1380954" y="338534"/>
                  <a:pt x="1380954" y="338534"/>
                  <a:pt x="1380954" y="338534"/>
                </a:cubicBezTo>
                <a:cubicBezTo>
                  <a:pt x="1337394" y="317997"/>
                  <a:pt x="1337394" y="317997"/>
                  <a:pt x="1337394" y="317997"/>
                </a:cubicBezTo>
                <a:cubicBezTo>
                  <a:pt x="1287413" y="342976"/>
                  <a:pt x="1287413" y="342976"/>
                  <a:pt x="1287413" y="342976"/>
                </a:cubicBezTo>
                <a:cubicBezTo>
                  <a:pt x="1250271" y="276920"/>
                  <a:pt x="1250271" y="276920"/>
                  <a:pt x="1250271" y="276920"/>
                </a:cubicBezTo>
                <a:cubicBezTo>
                  <a:pt x="1206713" y="256385"/>
                  <a:pt x="1206713" y="256385"/>
                  <a:pt x="1206713" y="256385"/>
                </a:cubicBezTo>
                <a:cubicBezTo>
                  <a:pt x="1243852" y="322440"/>
                  <a:pt x="1243852" y="322440"/>
                  <a:pt x="1243852" y="322440"/>
                </a:cubicBezTo>
                <a:cubicBezTo>
                  <a:pt x="1280992" y="388497"/>
                  <a:pt x="1280992" y="388497"/>
                  <a:pt x="1280992" y="388497"/>
                </a:cubicBezTo>
                <a:lnTo>
                  <a:pt x="1237432" y="367959"/>
                </a:lnTo>
                <a:cubicBezTo>
                  <a:pt x="1231010" y="413479"/>
                  <a:pt x="1231010" y="413479"/>
                  <a:pt x="1231010" y="413479"/>
                </a:cubicBezTo>
                <a:cubicBezTo>
                  <a:pt x="1187451" y="392943"/>
                  <a:pt x="1187451" y="392943"/>
                  <a:pt x="1187451" y="392943"/>
                </a:cubicBezTo>
                <a:cubicBezTo>
                  <a:pt x="1181030" y="438464"/>
                  <a:pt x="1181030" y="438464"/>
                  <a:pt x="1181030" y="438464"/>
                </a:cubicBezTo>
                <a:cubicBezTo>
                  <a:pt x="1093910" y="397389"/>
                  <a:pt x="1093910" y="397389"/>
                  <a:pt x="1093910" y="397389"/>
                </a:cubicBezTo>
                <a:cubicBezTo>
                  <a:pt x="1143891" y="372406"/>
                  <a:pt x="1143891" y="372406"/>
                  <a:pt x="1143891" y="372406"/>
                </a:cubicBezTo>
                <a:cubicBezTo>
                  <a:pt x="1100331" y="351868"/>
                  <a:pt x="1100331" y="351868"/>
                  <a:pt x="1100331" y="351868"/>
                </a:cubicBezTo>
                <a:cubicBezTo>
                  <a:pt x="956809" y="381297"/>
                  <a:pt x="956809" y="381297"/>
                  <a:pt x="956809" y="381297"/>
                </a:cubicBezTo>
                <a:cubicBezTo>
                  <a:pt x="919671" y="315240"/>
                  <a:pt x="919671" y="315240"/>
                  <a:pt x="919671" y="315240"/>
                </a:cubicBezTo>
                <a:cubicBezTo>
                  <a:pt x="913249" y="360760"/>
                  <a:pt x="913249" y="360760"/>
                  <a:pt x="913249" y="360760"/>
                </a:cubicBezTo>
                <a:cubicBezTo>
                  <a:pt x="869688" y="340222"/>
                  <a:pt x="869688" y="340222"/>
                  <a:pt x="869688" y="340222"/>
                </a:cubicBezTo>
                <a:cubicBezTo>
                  <a:pt x="826127" y="319686"/>
                  <a:pt x="826127" y="319686"/>
                  <a:pt x="826127" y="319686"/>
                </a:cubicBezTo>
                <a:cubicBezTo>
                  <a:pt x="819706" y="365204"/>
                  <a:pt x="819706" y="365204"/>
                  <a:pt x="819706" y="365204"/>
                </a:cubicBezTo>
                <a:cubicBezTo>
                  <a:pt x="769727" y="390189"/>
                  <a:pt x="769727" y="390189"/>
                  <a:pt x="769727" y="390189"/>
                </a:cubicBezTo>
                <a:cubicBezTo>
                  <a:pt x="776148" y="344667"/>
                  <a:pt x="776148" y="344667"/>
                  <a:pt x="776148" y="344667"/>
                </a:cubicBezTo>
                <a:cubicBezTo>
                  <a:pt x="682607" y="349113"/>
                  <a:pt x="682607" y="349113"/>
                  <a:pt x="682607" y="349113"/>
                </a:cubicBezTo>
                <a:cubicBezTo>
                  <a:pt x="695448" y="258075"/>
                  <a:pt x="639046" y="328576"/>
                  <a:pt x="639046" y="328576"/>
                </a:cubicBezTo>
                <a:cubicBezTo>
                  <a:pt x="676186" y="394631"/>
                  <a:pt x="676186" y="394631"/>
                  <a:pt x="676186" y="394631"/>
                </a:cubicBezTo>
                <a:cubicBezTo>
                  <a:pt x="676186" y="394631"/>
                  <a:pt x="632624" y="374093"/>
                  <a:pt x="626203" y="419613"/>
                </a:cubicBezTo>
                <a:cubicBezTo>
                  <a:pt x="451963" y="337466"/>
                  <a:pt x="489103" y="403520"/>
                  <a:pt x="395562" y="407965"/>
                </a:cubicBezTo>
                <a:cubicBezTo>
                  <a:pt x="395562" y="407965"/>
                  <a:pt x="395562" y="407965"/>
                  <a:pt x="401983" y="362445"/>
                </a:cubicBezTo>
                <a:cubicBezTo>
                  <a:pt x="539083" y="378538"/>
                  <a:pt x="539083" y="378538"/>
                  <a:pt x="539083" y="378538"/>
                </a:cubicBezTo>
                <a:cubicBezTo>
                  <a:pt x="545505" y="333019"/>
                  <a:pt x="545505" y="333019"/>
                  <a:pt x="545505" y="333019"/>
                </a:cubicBezTo>
                <a:cubicBezTo>
                  <a:pt x="545505" y="333019"/>
                  <a:pt x="545505" y="333019"/>
                  <a:pt x="540060" y="330452"/>
                </a:cubicBezTo>
                <a:lnTo>
                  <a:pt x="507391" y="315051"/>
                </a:lnTo>
                <a:lnTo>
                  <a:pt x="501946" y="312484"/>
                </a:lnTo>
                <a:lnTo>
                  <a:pt x="469956" y="297402"/>
                </a:lnTo>
                <a:cubicBezTo>
                  <a:pt x="414825" y="271409"/>
                  <a:pt x="414825" y="271409"/>
                  <a:pt x="414825" y="271409"/>
                </a:cubicBezTo>
                <a:cubicBezTo>
                  <a:pt x="421245" y="225890"/>
                  <a:pt x="421245" y="225890"/>
                  <a:pt x="421245" y="225890"/>
                </a:cubicBezTo>
                <a:cubicBezTo>
                  <a:pt x="464804" y="246426"/>
                  <a:pt x="464804" y="246426"/>
                  <a:pt x="464804" y="246426"/>
                </a:cubicBezTo>
                <a:cubicBezTo>
                  <a:pt x="601908" y="262520"/>
                  <a:pt x="601908" y="262520"/>
                  <a:pt x="601908" y="262520"/>
                </a:cubicBezTo>
                <a:cubicBezTo>
                  <a:pt x="645468" y="283055"/>
                  <a:pt x="645468" y="283055"/>
                  <a:pt x="645468" y="283055"/>
                </a:cubicBezTo>
                <a:cubicBezTo>
                  <a:pt x="651887" y="237535"/>
                  <a:pt x="651887" y="237535"/>
                  <a:pt x="651887" y="237535"/>
                </a:cubicBezTo>
                <a:cubicBezTo>
                  <a:pt x="689029" y="303594"/>
                  <a:pt x="689029" y="303594"/>
                  <a:pt x="689029" y="303594"/>
                </a:cubicBezTo>
                <a:cubicBezTo>
                  <a:pt x="739007" y="278610"/>
                  <a:pt x="739007" y="278610"/>
                  <a:pt x="739007" y="278610"/>
                </a:cubicBezTo>
                <a:cubicBezTo>
                  <a:pt x="701869" y="212555"/>
                  <a:pt x="739007" y="278610"/>
                  <a:pt x="695448" y="258075"/>
                </a:cubicBezTo>
                <a:cubicBezTo>
                  <a:pt x="745427" y="233091"/>
                  <a:pt x="745427" y="233091"/>
                  <a:pt x="745427" y="233091"/>
                </a:cubicBezTo>
                <a:cubicBezTo>
                  <a:pt x="888951" y="203664"/>
                  <a:pt x="838969" y="228644"/>
                  <a:pt x="788990" y="253628"/>
                </a:cubicBezTo>
                <a:cubicBezTo>
                  <a:pt x="838969" y="228644"/>
                  <a:pt x="838969" y="228644"/>
                  <a:pt x="838969" y="228644"/>
                </a:cubicBezTo>
                <a:cubicBezTo>
                  <a:pt x="882531" y="249183"/>
                  <a:pt x="882531" y="249183"/>
                  <a:pt x="882531" y="249183"/>
                </a:cubicBezTo>
                <a:cubicBezTo>
                  <a:pt x="938933" y="178681"/>
                  <a:pt x="876109" y="294703"/>
                  <a:pt x="926092" y="269720"/>
                </a:cubicBezTo>
                <a:cubicBezTo>
                  <a:pt x="969650" y="290256"/>
                  <a:pt x="969650" y="290256"/>
                  <a:pt x="969650" y="290256"/>
                </a:cubicBezTo>
                <a:cubicBezTo>
                  <a:pt x="969650" y="290256"/>
                  <a:pt x="969650" y="290256"/>
                  <a:pt x="976072" y="244737"/>
                </a:cubicBezTo>
                <a:cubicBezTo>
                  <a:pt x="1019632" y="265275"/>
                  <a:pt x="1019632" y="265275"/>
                  <a:pt x="1019632" y="265275"/>
                </a:cubicBezTo>
                <a:cubicBezTo>
                  <a:pt x="1026052" y="219755"/>
                  <a:pt x="1026052" y="219755"/>
                  <a:pt x="1026052" y="219755"/>
                </a:cubicBezTo>
                <a:cubicBezTo>
                  <a:pt x="982492" y="199218"/>
                  <a:pt x="982492" y="199218"/>
                  <a:pt x="982492" y="199218"/>
                </a:cubicBezTo>
                <a:cubicBezTo>
                  <a:pt x="988912" y="153698"/>
                  <a:pt x="988912" y="153698"/>
                  <a:pt x="988912" y="153698"/>
                </a:cubicBezTo>
                <a:cubicBezTo>
                  <a:pt x="1038895" y="128718"/>
                  <a:pt x="1038895" y="128718"/>
                  <a:pt x="1038895" y="128718"/>
                </a:cubicBezTo>
                <a:cubicBezTo>
                  <a:pt x="1076034" y="194774"/>
                  <a:pt x="1076034" y="194774"/>
                  <a:pt x="1076034" y="194774"/>
                </a:cubicBezTo>
                <a:cubicBezTo>
                  <a:pt x="1082455" y="149255"/>
                  <a:pt x="1082455" y="149255"/>
                  <a:pt x="1082455" y="149255"/>
                </a:cubicBezTo>
                <a:cubicBezTo>
                  <a:pt x="1045316" y="83200"/>
                  <a:pt x="1045316" y="83200"/>
                  <a:pt x="1045316" y="83200"/>
                </a:cubicBezTo>
                <a:cubicBezTo>
                  <a:pt x="1088876" y="103738"/>
                  <a:pt x="1088876" y="103738"/>
                  <a:pt x="1088876" y="103738"/>
                </a:cubicBezTo>
                <a:cubicBezTo>
                  <a:pt x="1132435" y="124273"/>
                  <a:pt x="1132435" y="124273"/>
                  <a:pt x="1132435" y="124273"/>
                </a:cubicBezTo>
                <a:lnTo>
                  <a:pt x="1148769" y="131975"/>
                </a:lnTo>
                <a:cubicBezTo>
                  <a:pt x="1151493" y="133260"/>
                  <a:pt x="1152853" y="133900"/>
                  <a:pt x="1150812" y="132938"/>
                </a:cubicBezTo>
                <a:lnTo>
                  <a:pt x="1170551" y="142244"/>
                </a:lnTo>
                <a:cubicBezTo>
                  <a:pt x="1175998" y="144811"/>
                  <a:pt x="1175998" y="144811"/>
                  <a:pt x="1175998" y="144811"/>
                </a:cubicBezTo>
                <a:cubicBezTo>
                  <a:pt x="1182418" y="99291"/>
                  <a:pt x="1182418" y="99291"/>
                  <a:pt x="1182418" y="99291"/>
                </a:cubicBezTo>
                <a:cubicBezTo>
                  <a:pt x="1275957" y="94845"/>
                  <a:pt x="1269534" y="140364"/>
                  <a:pt x="1225976" y="119828"/>
                </a:cubicBezTo>
                <a:cubicBezTo>
                  <a:pt x="1313097" y="160902"/>
                  <a:pt x="1225976" y="119828"/>
                  <a:pt x="1219556" y="165347"/>
                </a:cubicBezTo>
                <a:cubicBezTo>
                  <a:pt x="1263114" y="185885"/>
                  <a:pt x="1263114" y="185885"/>
                  <a:pt x="1263114" y="185885"/>
                </a:cubicBezTo>
                <a:cubicBezTo>
                  <a:pt x="1269534" y="140364"/>
                  <a:pt x="1269534" y="140364"/>
                  <a:pt x="1269534" y="140364"/>
                </a:cubicBezTo>
                <a:cubicBezTo>
                  <a:pt x="1313097" y="160902"/>
                  <a:pt x="1313097" y="160902"/>
                  <a:pt x="1313097" y="160902"/>
                </a:cubicBezTo>
                <a:cubicBezTo>
                  <a:pt x="1319517" y="115382"/>
                  <a:pt x="1319517" y="115382"/>
                  <a:pt x="1319517" y="115382"/>
                </a:cubicBezTo>
                <a:cubicBezTo>
                  <a:pt x="1275957" y="94845"/>
                  <a:pt x="1275957" y="94845"/>
                  <a:pt x="1275957" y="94845"/>
                </a:cubicBezTo>
                <a:cubicBezTo>
                  <a:pt x="1282377" y="49325"/>
                  <a:pt x="1282377" y="49325"/>
                  <a:pt x="1282377" y="49325"/>
                </a:cubicBezTo>
                <a:cubicBezTo>
                  <a:pt x="1299516" y="51335"/>
                  <a:pt x="1312269" y="53556"/>
                  <a:pt x="1321566" y="55853"/>
                </a:cubicBezTo>
                <a:lnTo>
                  <a:pt x="1327592" y="58137"/>
                </a:lnTo>
                <a:lnTo>
                  <a:pt x="1329651" y="43547"/>
                </a:lnTo>
                <a:cubicBezTo>
                  <a:pt x="1332361" y="24344"/>
                  <a:pt x="1332361" y="24344"/>
                  <a:pt x="1332361" y="24344"/>
                </a:cubicBezTo>
                <a:cubicBezTo>
                  <a:pt x="1357351" y="11853"/>
                  <a:pt x="1369846" y="5607"/>
                  <a:pt x="1376094" y="2484"/>
                </a:cubicBezTo>
                <a:lnTo>
                  <a:pt x="1381064" y="0"/>
                </a:lnTo>
                <a:lnTo>
                  <a:pt x="1382700" y="0"/>
                </a:lnTo>
                <a:lnTo>
                  <a:pt x="1403814" y="37550"/>
                </a:lnTo>
                <a:cubicBezTo>
                  <a:pt x="1419483" y="65418"/>
                  <a:pt x="1419483" y="65418"/>
                  <a:pt x="1419483" y="65418"/>
                </a:cubicBezTo>
                <a:cubicBezTo>
                  <a:pt x="1463041" y="85954"/>
                  <a:pt x="1463041" y="85954"/>
                  <a:pt x="1463041" y="85954"/>
                </a:cubicBezTo>
                <a:cubicBezTo>
                  <a:pt x="1456620" y="131475"/>
                  <a:pt x="1456620" y="131475"/>
                  <a:pt x="1456620" y="131475"/>
                </a:cubicBezTo>
                <a:cubicBezTo>
                  <a:pt x="1550159" y="127029"/>
                  <a:pt x="1550159" y="127029"/>
                  <a:pt x="1550159" y="127029"/>
                </a:cubicBezTo>
                <a:cubicBezTo>
                  <a:pt x="1556581" y="81512"/>
                  <a:pt x="1556581" y="81512"/>
                  <a:pt x="1556581" y="81512"/>
                </a:cubicBezTo>
                <a:cubicBezTo>
                  <a:pt x="1519442" y="15453"/>
                  <a:pt x="1519442" y="15453"/>
                  <a:pt x="1519442" y="15453"/>
                </a:cubicBezTo>
                <a:cubicBezTo>
                  <a:pt x="1531938" y="9208"/>
                  <a:pt x="1541309" y="4524"/>
                  <a:pt x="1548338" y="1012"/>
                </a:cubicBezTo>
                <a:lnTo>
                  <a:pt x="1550362" y="0"/>
                </a:lnTo>
                <a:lnTo>
                  <a:pt x="1589630" y="0"/>
                </a:lnTo>
                <a:lnTo>
                  <a:pt x="1594607" y="2346"/>
                </a:lnTo>
                <a:cubicBezTo>
                  <a:pt x="1612984" y="11010"/>
                  <a:pt x="1612984" y="11010"/>
                  <a:pt x="1612984" y="11010"/>
                </a:cubicBezTo>
                <a:lnTo>
                  <a:pt x="1606794" y="0"/>
                </a:lnTo>
                <a:lnTo>
                  <a:pt x="9651543" y="0"/>
                </a:lnTo>
                <a:close/>
              </a:path>
            </a:pathLst>
          </a:cu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1086602"/>
            <a:endParaRPr lang="en-US" sz="3350">
              <a:solidFill>
                <a:srgbClr val="FFFFFF"/>
              </a:solidFill>
              <a:latin typeface="Calibri"/>
            </a:endParaRPr>
          </a:p>
        </p:txBody>
      </p:sp>
      <p:grpSp>
        <p:nvGrpSpPr>
          <p:cNvPr id="12" name="Group 11"/>
          <p:cNvGrpSpPr/>
          <p:nvPr/>
        </p:nvGrpSpPr>
        <p:grpSpPr>
          <a:xfrm>
            <a:off x="213519" y="1313630"/>
            <a:ext cx="4419601" cy="1600200"/>
            <a:chOff x="14752637" y="2743200"/>
            <a:chExt cx="8839202" cy="3200398"/>
          </a:xfrm>
        </p:grpSpPr>
        <p:sp>
          <p:nvSpPr>
            <p:cNvPr id="13" name="TextBox 12"/>
            <p:cNvSpPr txBox="1"/>
            <p:nvPr/>
          </p:nvSpPr>
          <p:spPr>
            <a:xfrm>
              <a:off x="14752637" y="2743200"/>
              <a:ext cx="8839200" cy="1338791"/>
            </a:xfrm>
            <a:prstGeom prst="rect">
              <a:avLst/>
            </a:prstGeom>
            <a:noFill/>
          </p:spPr>
          <p:txBody>
            <a:bodyPr wrap="square" lIns="91422" tIns="45711" rIns="91422" bIns="45711" rtlCol="0">
              <a:spAutoFit/>
            </a:bodyPr>
            <a:lstStyle/>
            <a:p>
              <a:pPr defTabSz="1086602"/>
              <a:r>
                <a:rPr lang="ru-RU" sz="3750" b="1" dirty="0">
                  <a:solidFill>
                    <a:srgbClr val="FFFFFF"/>
                  </a:solidFill>
                  <a:latin typeface="+mj-lt"/>
                  <a:ea typeface="Lato Black" pitchFamily="34" charset="0"/>
                  <a:cs typeface="Lato Black" pitchFamily="34" charset="0"/>
                </a:rPr>
                <a:t>Заголовок слайда</a:t>
              </a:r>
              <a:endParaRPr lang="id-ID" sz="3750" b="1" dirty="0">
                <a:solidFill>
                  <a:srgbClr val="FFFFFF"/>
                </a:solidFill>
                <a:latin typeface="+mj-lt"/>
                <a:ea typeface="Lato Black" pitchFamily="34" charset="0"/>
                <a:cs typeface="Lato Black" pitchFamily="34" charset="0"/>
              </a:endParaRPr>
            </a:p>
          </p:txBody>
        </p:sp>
        <p:sp>
          <p:nvSpPr>
            <p:cNvPr id="14" name="TextBox 13"/>
            <p:cNvSpPr txBox="1"/>
            <p:nvPr/>
          </p:nvSpPr>
          <p:spPr>
            <a:xfrm>
              <a:off x="14764337" y="3657600"/>
              <a:ext cx="8827502" cy="1338791"/>
            </a:xfrm>
            <a:prstGeom prst="rect">
              <a:avLst/>
            </a:prstGeom>
            <a:noFill/>
          </p:spPr>
          <p:txBody>
            <a:bodyPr wrap="square" lIns="91422" tIns="45711" rIns="91422" bIns="45711" rtlCol="0">
              <a:spAutoFit/>
            </a:bodyPr>
            <a:lstStyle/>
            <a:p>
              <a:pPr defTabSz="1086602"/>
              <a:endParaRPr lang="id-ID" sz="3750" b="1" dirty="0">
                <a:solidFill>
                  <a:srgbClr val="FFFFFF"/>
                </a:solidFill>
                <a:latin typeface="Lato Black" pitchFamily="34" charset="0"/>
                <a:ea typeface="Lato Black" pitchFamily="34" charset="0"/>
                <a:cs typeface="Lato Black" pitchFamily="34" charset="0"/>
              </a:endParaRPr>
            </a:p>
          </p:txBody>
        </p:sp>
        <p:sp>
          <p:nvSpPr>
            <p:cNvPr id="15" name="TextBox 14"/>
            <p:cNvSpPr txBox="1"/>
            <p:nvPr/>
          </p:nvSpPr>
          <p:spPr>
            <a:xfrm>
              <a:off x="14758487" y="4604807"/>
              <a:ext cx="8833352" cy="1338791"/>
            </a:xfrm>
            <a:prstGeom prst="rect">
              <a:avLst/>
            </a:prstGeom>
            <a:noFill/>
          </p:spPr>
          <p:txBody>
            <a:bodyPr wrap="square" lIns="91422" tIns="45711" rIns="91422" bIns="45711" rtlCol="0">
              <a:spAutoFit/>
            </a:bodyPr>
            <a:lstStyle/>
            <a:p>
              <a:pPr defTabSz="1086602"/>
              <a:endParaRPr lang="id-ID" sz="3750" b="1" dirty="0">
                <a:solidFill>
                  <a:srgbClr val="FFFFFF"/>
                </a:solidFill>
                <a:latin typeface="Lato Black" pitchFamily="34" charset="0"/>
                <a:ea typeface="Lato Black" pitchFamily="34" charset="0"/>
                <a:cs typeface="Lato Black" pitchFamily="34" charset="0"/>
              </a:endParaRPr>
            </a:p>
          </p:txBody>
        </p:sp>
      </p:grpSp>
      <p:grpSp>
        <p:nvGrpSpPr>
          <p:cNvPr id="16" name="กลุ่ม 15"/>
          <p:cNvGrpSpPr/>
          <p:nvPr/>
        </p:nvGrpSpPr>
        <p:grpSpPr>
          <a:xfrm>
            <a:off x="365493" y="3391726"/>
            <a:ext cx="3964826" cy="1361845"/>
            <a:chOff x="2365497" y="7725494"/>
            <a:chExt cx="7929652" cy="2723690"/>
          </a:xfrm>
        </p:grpSpPr>
        <p:sp>
          <p:nvSpPr>
            <p:cNvPr id="17" name="TextBox 16"/>
            <p:cNvSpPr txBox="1"/>
            <p:nvPr/>
          </p:nvSpPr>
          <p:spPr>
            <a:xfrm>
              <a:off x="2365497" y="9119626"/>
              <a:ext cx="7929652" cy="1329558"/>
            </a:xfrm>
            <a:prstGeom prst="rect">
              <a:avLst/>
            </a:prstGeom>
            <a:noFill/>
          </p:spPr>
          <p:txBody>
            <a:bodyPr wrap="square" lIns="109710" tIns="54855" rIns="109710" bIns="54855" rtlCol="0">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FFFFFF">
                      <a:lumMod val="75000"/>
                    </a:srgbClr>
                  </a:solidFill>
                  <a:effectLst/>
                  <a:uLnTx/>
                  <a:uFillTx/>
                  <a:latin typeface="Trebuchet MS" panose="020B0603020202020204"/>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srgbClr val="FFFFFF">
                    <a:lumMod val="75000"/>
                  </a:srgbClr>
                </a:solidFill>
                <a:effectLst/>
                <a:uLnTx/>
                <a:uFillTx/>
                <a:latin typeface="Trebuchet MS" panose="020B0603020202020204"/>
                <a:ea typeface="Lato" pitchFamily="34" charset="0"/>
                <a:cs typeface="Lato" pitchFamily="34" charset="0"/>
              </a:endParaRPr>
            </a:p>
          </p:txBody>
        </p:sp>
        <p:sp>
          <p:nvSpPr>
            <p:cNvPr id="26" name="TextBox 25"/>
            <p:cNvSpPr txBox="1"/>
            <p:nvPr/>
          </p:nvSpPr>
          <p:spPr>
            <a:xfrm>
              <a:off x="2495897" y="7725494"/>
              <a:ext cx="7387238" cy="1544268"/>
            </a:xfrm>
            <a:prstGeom prst="rect">
              <a:avLst/>
            </a:prstGeom>
            <a:noFill/>
          </p:spPr>
          <p:txBody>
            <a:bodyPr wrap="square" rtlCol="0">
              <a:spAutoFit/>
            </a:bodyPr>
            <a:lstStyle/>
            <a:p>
              <a:pPr defTabSz="1086602">
                <a:lnSpc>
                  <a:spcPts val="6500"/>
                </a:lnSpc>
              </a:pPr>
              <a:r>
                <a:rPr lang="ru-RU" sz="2000" b="1" dirty="0">
                  <a:solidFill>
                    <a:srgbClr val="F3A447"/>
                  </a:solidFill>
                  <a:latin typeface="+mj-lt"/>
                  <a:ea typeface="Lato" charset="0"/>
                  <a:cs typeface="Lato" charset="0"/>
                </a:rPr>
                <a:t>Подзаголовок</a:t>
              </a:r>
              <a:endParaRPr lang="en-US" sz="2000" b="1" dirty="0">
                <a:solidFill>
                  <a:srgbClr val="000000">
                    <a:lumMod val="50000"/>
                    <a:lumOff val="50000"/>
                  </a:srgbClr>
                </a:solidFill>
                <a:latin typeface="+mj-lt"/>
                <a:ea typeface="Lato" charset="0"/>
                <a:cs typeface="Lato" charset="0"/>
              </a:endParaRPr>
            </a:p>
          </p:txBody>
        </p:sp>
      </p:grpSp>
    </p:spTree>
    <p:extLst>
      <p:ext uri="{BB962C8B-B14F-4D97-AF65-F5344CB8AC3E}">
        <p14:creationId xmlns:p14="http://schemas.microsoft.com/office/powerpoint/2010/main" val="174880339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p:sp>
      <p:grpSp>
        <p:nvGrpSpPr>
          <p:cNvPr id="31" name="Group 30"/>
          <p:cNvGrpSpPr/>
          <p:nvPr/>
        </p:nvGrpSpPr>
        <p:grpSpPr>
          <a:xfrm>
            <a:off x="8307827" y="3433647"/>
            <a:ext cx="3342828" cy="1186934"/>
            <a:chOff x="6827837" y="2286000"/>
            <a:chExt cx="5059297" cy="2373866"/>
          </a:xfrm>
        </p:grpSpPr>
        <p:sp>
          <p:nvSpPr>
            <p:cNvPr id="32" name="TextBox 31"/>
            <p:cNvSpPr txBox="1"/>
            <p:nvPr/>
          </p:nvSpPr>
          <p:spPr>
            <a:xfrm>
              <a:off x="6839862" y="2960977"/>
              <a:ext cx="5047272" cy="1698889"/>
            </a:xfrm>
            <a:prstGeom prst="rect">
              <a:avLst/>
            </a:prstGeom>
            <a:noFill/>
          </p:spPr>
          <p:txBody>
            <a:bodyPr wrap="square" lIns="109710" tIns="54855" rIns="109710" bIns="54855" rtlCol="0">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FFFFFF">
                      <a:lumMod val="75000"/>
                    </a:srgbClr>
                  </a:solidFill>
                  <a:effectLst/>
                  <a:uLnTx/>
                  <a:uFillTx/>
                  <a:latin typeface="Trebuchet MS" panose="020B0603020202020204"/>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srgbClr val="FFFFFF">
                    <a:lumMod val="75000"/>
                  </a:srgbClr>
                </a:solidFill>
                <a:effectLst/>
                <a:uLnTx/>
                <a:uFillTx/>
                <a:latin typeface="Trebuchet MS" panose="020B0603020202020204"/>
                <a:ea typeface="Lato" pitchFamily="34" charset="0"/>
                <a:cs typeface="Lato" pitchFamily="34" charset="0"/>
              </a:endParaRPr>
            </a:p>
          </p:txBody>
        </p:sp>
        <p:sp>
          <p:nvSpPr>
            <p:cNvPr id="33" name="TextBox 32"/>
            <p:cNvSpPr txBox="1"/>
            <p:nvPr/>
          </p:nvSpPr>
          <p:spPr>
            <a:xfrm>
              <a:off x="6827837" y="2286000"/>
              <a:ext cx="5059297" cy="723237"/>
            </a:xfrm>
            <a:prstGeom prst="rect">
              <a:avLst/>
            </a:prstGeom>
            <a:noFill/>
          </p:spPr>
          <p:txBody>
            <a:bodyPr wrap="square" lIns="91422" tIns="45711" rIns="91422" bIns="45711" rtlCol="0">
              <a:spAutoFit/>
            </a:bodyPr>
            <a:lstStyle/>
            <a:p>
              <a:pPr defTabSz="1086602"/>
              <a:r>
                <a:rPr lang="ru-RU" sz="1750" b="1" dirty="0">
                  <a:solidFill>
                    <a:srgbClr val="809EC2"/>
                  </a:solidFill>
                  <a:latin typeface="+mj-lt"/>
                  <a:ea typeface="Lato Black" pitchFamily="34" charset="0"/>
                  <a:cs typeface="Lato Black" pitchFamily="34" charset="0"/>
                </a:rPr>
                <a:t>Подзаголовок</a:t>
              </a:r>
              <a:endParaRPr lang="id-ID" sz="1750" b="1" dirty="0">
                <a:solidFill>
                  <a:srgbClr val="F3A447"/>
                </a:solidFill>
                <a:latin typeface="+mj-lt"/>
                <a:ea typeface="Lato Black" pitchFamily="34" charset="0"/>
                <a:cs typeface="Lato Black" pitchFamily="34" charset="0"/>
              </a:endParaRPr>
            </a:p>
          </p:txBody>
        </p:sp>
      </p:grpSp>
      <p:sp>
        <p:nvSpPr>
          <p:cNvPr id="15" name="Freeform 14"/>
          <p:cNvSpPr/>
          <p:nvPr/>
        </p:nvSpPr>
        <p:spPr>
          <a:xfrm>
            <a:off x="7700312" y="1283677"/>
            <a:ext cx="4476609" cy="1888563"/>
          </a:xfrm>
          <a:custGeom>
            <a:avLst/>
            <a:gdLst>
              <a:gd name="connsiteX0" fmla="*/ 0 w 8953217"/>
              <a:gd name="connsiteY0" fmla="*/ 1536575 h 3777125"/>
              <a:gd name="connsiteX1" fmla="*/ 926 w 8953217"/>
              <a:gd name="connsiteY1" fmla="*/ 1537469 h 3777125"/>
              <a:gd name="connsiteX2" fmla="*/ 0 w 8953217"/>
              <a:gd name="connsiteY2" fmla="*/ 1537656 h 3777125"/>
              <a:gd name="connsiteX3" fmla="*/ 0 w 8953217"/>
              <a:gd name="connsiteY3" fmla="*/ 1273453 h 3777125"/>
              <a:gd name="connsiteX4" fmla="*/ 8365 w 8953217"/>
              <a:gd name="connsiteY4" fmla="*/ 1281536 h 3777125"/>
              <a:gd name="connsiteX5" fmla="*/ 25317 w 8953217"/>
              <a:gd name="connsiteY5" fmla="*/ 1297915 h 3777125"/>
              <a:gd name="connsiteX6" fmla="*/ 10682 w 8953217"/>
              <a:gd name="connsiteY6" fmla="*/ 1441647 h 3777125"/>
              <a:gd name="connsiteX7" fmla="*/ 36234 w 8953217"/>
              <a:gd name="connsiteY7" fmla="*/ 1624206 h 3777125"/>
              <a:gd name="connsiteX8" fmla="*/ 26476 w 8953217"/>
              <a:gd name="connsiteY8" fmla="*/ 1720029 h 3777125"/>
              <a:gd name="connsiteX9" fmla="*/ 423 w 8953217"/>
              <a:gd name="connsiteY9" fmla="*/ 1725282 h 3777125"/>
              <a:gd name="connsiteX10" fmla="*/ 0 w 8953217"/>
              <a:gd name="connsiteY10" fmla="*/ 1725367 h 3777125"/>
              <a:gd name="connsiteX11" fmla="*/ 0 w 8953217"/>
              <a:gd name="connsiteY11" fmla="*/ 1546563 h 3777125"/>
              <a:gd name="connsiteX12" fmla="*/ 316 w 8953217"/>
              <a:gd name="connsiteY12" fmla="*/ 1543458 h 3777125"/>
              <a:gd name="connsiteX13" fmla="*/ 926 w 8953217"/>
              <a:gd name="connsiteY13" fmla="*/ 1537469 h 3777125"/>
              <a:gd name="connsiteX14" fmla="*/ 0 w 8953217"/>
              <a:gd name="connsiteY14" fmla="*/ 1531571 h 3777125"/>
              <a:gd name="connsiteX15" fmla="*/ 7327 w 8953217"/>
              <a:gd name="connsiteY15" fmla="*/ 926857 h 3777125"/>
              <a:gd name="connsiteX16" fmla="*/ 14406 w 8953217"/>
              <a:gd name="connsiteY16" fmla="*/ 971622 h 3777125"/>
              <a:gd name="connsiteX17" fmla="*/ 9528 w 8953217"/>
              <a:gd name="connsiteY17" fmla="*/ 1019534 h 3777125"/>
              <a:gd name="connsiteX18" fmla="*/ 4648 w 8953217"/>
              <a:gd name="connsiteY18" fmla="*/ 1067445 h 3777125"/>
              <a:gd name="connsiteX19" fmla="*/ 44832 w 8953217"/>
              <a:gd name="connsiteY19" fmla="*/ 1106271 h 3777125"/>
              <a:gd name="connsiteX20" fmla="*/ 1135 w 8953217"/>
              <a:gd name="connsiteY20" fmla="*/ 1156143 h 3777125"/>
              <a:gd name="connsiteX21" fmla="*/ 0 w 8953217"/>
              <a:gd name="connsiteY21" fmla="*/ 1157438 h 3777125"/>
              <a:gd name="connsiteX22" fmla="*/ 0 w 8953217"/>
              <a:gd name="connsiteY22" fmla="*/ 926982 h 3777125"/>
              <a:gd name="connsiteX23" fmla="*/ 2386 w 8953217"/>
              <a:gd name="connsiteY23" fmla="*/ 927120 h 3777125"/>
              <a:gd name="connsiteX24" fmla="*/ 7327 w 8953217"/>
              <a:gd name="connsiteY24" fmla="*/ 926857 h 3777125"/>
              <a:gd name="connsiteX25" fmla="*/ 0 w 8953217"/>
              <a:gd name="connsiteY25" fmla="*/ 703161 h 3777125"/>
              <a:gd name="connsiteX26" fmla="*/ 7046 w 8953217"/>
              <a:gd name="connsiteY26" fmla="*/ 753502 h 3777125"/>
              <a:gd name="connsiteX27" fmla="*/ 24163 w 8953217"/>
              <a:gd name="connsiteY27" fmla="*/ 875802 h 3777125"/>
              <a:gd name="connsiteX28" fmla="*/ 883 w 8953217"/>
              <a:gd name="connsiteY28" fmla="*/ 921557 h 3777125"/>
              <a:gd name="connsiteX29" fmla="*/ 0 w 8953217"/>
              <a:gd name="connsiteY29" fmla="*/ 925155 h 3777125"/>
              <a:gd name="connsiteX30" fmla="*/ 77824 w 8953217"/>
              <a:gd name="connsiteY30" fmla="*/ 348781 h 3777125"/>
              <a:gd name="connsiteX31" fmla="*/ 72947 w 8953217"/>
              <a:gd name="connsiteY31" fmla="*/ 396693 h 3777125"/>
              <a:gd name="connsiteX32" fmla="*/ 68068 w 8953217"/>
              <a:gd name="connsiteY32" fmla="*/ 444601 h 3777125"/>
              <a:gd name="connsiteX33" fmla="*/ 58311 w 8953217"/>
              <a:gd name="connsiteY33" fmla="*/ 540426 h 3777125"/>
              <a:gd name="connsiteX34" fmla="*/ 103374 w 8953217"/>
              <a:gd name="connsiteY34" fmla="*/ 531339 h 3777125"/>
              <a:gd name="connsiteX35" fmla="*/ 98494 w 8953217"/>
              <a:gd name="connsiteY35" fmla="*/ 579251 h 3777125"/>
              <a:gd name="connsiteX36" fmla="*/ 53433 w 8953217"/>
              <a:gd name="connsiteY36" fmla="*/ 588339 h 3777125"/>
              <a:gd name="connsiteX37" fmla="*/ 43675 w 8953217"/>
              <a:gd name="connsiteY37" fmla="*/ 684157 h 3777125"/>
              <a:gd name="connsiteX38" fmla="*/ 4967 w 8953217"/>
              <a:gd name="connsiteY38" fmla="*/ 698561 h 3777125"/>
              <a:gd name="connsiteX39" fmla="*/ 0 w 8953217"/>
              <a:gd name="connsiteY39" fmla="*/ 694405 h 3777125"/>
              <a:gd name="connsiteX40" fmla="*/ 0 w 8953217"/>
              <a:gd name="connsiteY40" fmla="*/ 629534 h 3777125"/>
              <a:gd name="connsiteX41" fmla="*/ 49472 w 8953217"/>
              <a:gd name="connsiteY41" fmla="*/ 384491 h 3777125"/>
              <a:gd name="connsiteX42" fmla="*/ 67753 w 8953217"/>
              <a:gd name="connsiteY42" fmla="*/ 350811 h 3777125"/>
              <a:gd name="connsiteX43" fmla="*/ 72191 w 8953217"/>
              <a:gd name="connsiteY43" fmla="*/ 349916 h 3777125"/>
              <a:gd name="connsiteX44" fmla="*/ 77824 w 8953217"/>
              <a:gd name="connsiteY44" fmla="*/ 348781 h 3777125"/>
              <a:gd name="connsiteX45" fmla="*/ 629533 w 8953217"/>
              <a:gd name="connsiteY45" fmla="*/ 0 h 3777125"/>
              <a:gd name="connsiteX46" fmla="*/ 8953217 w 8953217"/>
              <a:gd name="connsiteY46" fmla="*/ 0 h 3777125"/>
              <a:gd name="connsiteX47" fmla="*/ 8953217 w 8953217"/>
              <a:gd name="connsiteY47" fmla="*/ 3777125 h 3777125"/>
              <a:gd name="connsiteX48" fmla="*/ 629533 w 8953217"/>
              <a:gd name="connsiteY48" fmla="*/ 3777125 h 3777125"/>
              <a:gd name="connsiteX49" fmla="*/ 0 w 8953217"/>
              <a:gd name="connsiteY49" fmla="*/ 3147592 h 3777125"/>
              <a:gd name="connsiteX50" fmla="*/ 0 w 8953217"/>
              <a:gd name="connsiteY50" fmla="*/ 2710839 h 3777125"/>
              <a:gd name="connsiteX51" fmla="*/ 8524 w 8953217"/>
              <a:gd name="connsiteY51" fmla="*/ 2709120 h 3777125"/>
              <a:gd name="connsiteX52" fmla="*/ 14157 w 8953217"/>
              <a:gd name="connsiteY52" fmla="*/ 2707984 h 3777125"/>
              <a:gd name="connsiteX53" fmla="*/ 59220 w 8953217"/>
              <a:gd name="connsiteY53" fmla="*/ 2698899 h 3777125"/>
              <a:gd name="connsiteX54" fmla="*/ 49464 w 8953217"/>
              <a:gd name="connsiteY54" fmla="*/ 2794720 h 3777125"/>
              <a:gd name="connsiteX55" fmla="*/ 99404 w 8953217"/>
              <a:gd name="connsiteY55" fmla="*/ 2737727 h 3777125"/>
              <a:gd name="connsiteX56" fmla="*/ 149346 w 8953217"/>
              <a:gd name="connsiteY56" fmla="*/ 2680730 h 3777125"/>
              <a:gd name="connsiteX57" fmla="*/ 157807 w 8953217"/>
              <a:gd name="connsiteY57" fmla="*/ 2597632 h 3777125"/>
              <a:gd name="connsiteX58" fmla="*/ 159104 w 8953217"/>
              <a:gd name="connsiteY58" fmla="*/ 2584906 h 3777125"/>
              <a:gd name="connsiteX59" fmla="*/ 168859 w 8953217"/>
              <a:gd name="connsiteY59" fmla="*/ 2489085 h 3777125"/>
              <a:gd name="connsiteX60" fmla="*/ 213921 w 8953217"/>
              <a:gd name="connsiteY60" fmla="*/ 2480000 h 3777125"/>
              <a:gd name="connsiteX61" fmla="*/ 254106 w 8953217"/>
              <a:gd name="connsiteY61" fmla="*/ 2518824 h 3777125"/>
              <a:gd name="connsiteX62" fmla="*/ 218803 w 8953217"/>
              <a:gd name="connsiteY62" fmla="*/ 2432088 h 3777125"/>
              <a:gd name="connsiteX63" fmla="*/ 188373 w 8953217"/>
              <a:gd name="connsiteY63" fmla="*/ 2297442 h 3777125"/>
              <a:gd name="connsiteX64" fmla="*/ 148189 w 8953217"/>
              <a:gd name="connsiteY64" fmla="*/ 2258616 h 3777125"/>
              <a:gd name="connsiteX65" fmla="*/ 153066 w 8953217"/>
              <a:gd name="connsiteY65" fmla="*/ 2210705 h 3777125"/>
              <a:gd name="connsiteX66" fmla="*/ 198131 w 8953217"/>
              <a:gd name="connsiteY66" fmla="*/ 2201618 h 3777125"/>
              <a:gd name="connsiteX67" fmla="*/ 203009 w 8953217"/>
              <a:gd name="connsiteY67" fmla="*/ 2153708 h 3777125"/>
              <a:gd name="connsiteX68" fmla="*/ 252949 w 8953217"/>
              <a:gd name="connsiteY68" fmla="*/ 2096712 h 3777125"/>
              <a:gd name="connsiteX69" fmla="*/ 293133 w 8953217"/>
              <a:gd name="connsiteY69" fmla="*/ 2135537 h 3777125"/>
              <a:gd name="connsiteX70" fmla="*/ 283376 w 8953217"/>
              <a:gd name="connsiteY70" fmla="*/ 2231357 h 3777125"/>
              <a:gd name="connsiteX71" fmla="*/ 323560 w 8953217"/>
              <a:gd name="connsiteY71" fmla="*/ 2270186 h 3777125"/>
              <a:gd name="connsiteX72" fmla="*/ 318682 w 8953217"/>
              <a:gd name="connsiteY72" fmla="*/ 2318095 h 3777125"/>
              <a:gd name="connsiteX73" fmla="*/ 313802 w 8953217"/>
              <a:gd name="connsiteY73" fmla="*/ 2366009 h 3777125"/>
              <a:gd name="connsiteX74" fmla="*/ 353989 w 8953217"/>
              <a:gd name="connsiteY74" fmla="*/ 2404831 h 3777125"/>
              <a:gd name="connsiteX75" fmla="*/ 358867 w 8953217"/>
              <a:gd name="connsiteY75" fmla="*/ 2356921 h 3777125"/>
              <a:gd name="connsiteX76" fmla="*/ 408809 w 8953217"/>
              <a:gd name="connsiteY76" fmla="*/ 2299925 h 3777125"/>
              <a:gd name="connsiteX77" fmla="*/ 403930 w 8953217"/>
              <a:gd name="connsiteY77" fmla="*/ 2347835 h 3777125"/>
              <a:gd name="connsiteX78" fmla="*/ 453872 w 8953217"/>
              <a:gd name="connsiteY78" fmla="*/ 2290839 h 3777125"/>
              <a:gd name="connsiteX79" fmla="*/ 444116 w 8953217"/>
              <a:gd name="connsiteY79" fmla="*/ 2386661 h 3777125"/>
              <a:gd name="connsiteX80" fmla="*/ 484300 w 8953217"/>
              <a:gd name="connsiteY80" fmla="*/ 2425486 h 3777125"/>
              <a:gd name="connsiteX81" fmla="*/ 539121 w 8953217"/>
              <a:gd name="connsiteY81" fmla="*/ 2320581 h 3777125"/>
              <a:gd name="connsiteX82" fmla="*/ 589062 w 8953217"/>
              <a:gd name="connsiteY82" fmla="*/ 2263581 h 3777125"/>
              <a:gd name="connsiteX83" fmla="*/ 548877 w 8953217"/>
              <a:gd name="connsiteY83" fmla="*/ 2224758 h 3777125"/>
              <a:gd name="connsiteX84" fmla="*/ 553755 w 8953217"/>
              <a:gd name="connsiteY84" fmla="*/ 2176846 h 3777125"/>
              <a:gd name="connsiteX85" fmla="*/ 558635 w 8953217"/>
              <a:gd name="connsiteY85" fmla="*/ 2128932 h 3777125"/>
              <a:gd name="connsiteX86" fmla="*/ 603698 w 8953217"/>
              <a:gd name="connsiteY86" fmla="*/ 2119848 h 3777125"/>
              <a:gd name="connsiteX87" fmla="*/ 598819 w 8953217"/>
              <a:gd name="connsiteY87" fmla="*/ 2167761 h 3777125"/>
              <a:gd name="connsiteX88" fmla="*/ 639002 w 8953217"/>
              <a:gd name="connsiteY88" fmla="*/ 2206586 h 3777125"/>
              <a:gd name="connsiteX89" fmla="*/ 643881 w 8953217"/>
              <a:gd name="connsiteY89" fmla="*/ 2158674 h 3777125"/>
              <a:gd name="connsiteX90" fmla="*/ 649463 w 8953217"/>
              <a:gd name="connsiteY90" fmla="*/ 2110621 h 3777125"/>
              <a:gd name="connsiteX91" fmla="*/ 648759 w 8953217"/>
              <a:gd name="connsiteY91" fmla="*/ 2110762 h 3777125"/>
              <a:gd name="connsiteX92" fmla="*/ 650146 w 8953217"/>
              <a:gd name="connsiteY92" fmla="*/ 2109181 h 3777125"/>
              <a:gd name="connsiteX93" fmla="*/ 655613 w 8953217"/>
              <a:gd name="connsiteY93" fmla="*/ 2097651 h 3777125"/>
              <a:gd name="connsiteX94" fmla="*/ 659395 w 8953217"/>
              <a:gd name="connsiteY94" fmla="*/ 2098624 h 3777125"/>
              <a:gd name="connsiteX95" fmla="*/ 677632 w 8953217"/>
              <a:gd name="connsiteY95" fmla="*/ 2077813 h 3777125"/>
              <a:gd name="connsiteX96" fmla="*/ 698701 w 8953217"/>
              <a:gd name="connsiteY96" fmla="*/ 2053767 h 3777125"/>
              <a:gd name="connsiteX97" fmla="*/ 708458 w 8953217"/>
              <a:gd name="connsiteY97" fmla="*/ 1957944 h 3777125"/>
              <a:gd name="connsiteX98" fmla="*/ 658515 w 8953217"/>
              <a:gd name="connsiteY98" fmla="*/ 2014942 h 3777125"/>
              <a:gd name="connsiteX99" fmla="*/ 663394 w 8953217"/>
              <a:gd name="connsiteY99" fmla="*/ 1967031 h 3777125"/>
              <a:gd name="connsiteX100" fmla="*/ 668273 w 8953217"/>
              <a:gd name="connsiteY100" fmla="*/ 1919122 h 3777125"/>
              <a:gd name="connsiteX101" fmla="*/ 628091 w 8953217"/>
              <a:gd name="connsiteY101" fmla="*/ 1880296 h 3777125"/>
              <a:gd name="connsiteX102" fmla="*/ 647604 w 8953217"/>
              <a:gd name="connsiteY102" fmla="*/ 1688650 h 3777125"/>
              <a:gd name="connsiteX103" fmla="*/ 602540 w 8953217"/>
              <a:gd name="connsiteY103" fmla="*/ 1697735 h 3777125"/>
              <a:gd name="connsiteX104" fmla="*/ 607418 w 8953217"/>
              <a:gd name="connsiteY104" fmla="*/ 1649826 h 3777125"/>
              <a:gd name="connsiteX105" fmla="*/ 617176 w 8953217"/>
              <a:gd name="connsiteY105" fmla="*/ 1554004 h 3777125"/>
              <a:gd name="connsiteX106" fmla="*/ 581869 w 8953217"/>
              <a:gd name="connsiteY106" fmla="*/ 1467266 h 3777125"/>
              <a:gd name="connsiteX107" fmla="*/ 631809 w 8953217"/>
              <a:gd name="connsiteY107" fmla="*/ 1410270 h 3777125"/>
              <a:gd name="connsiteX108" fmla="*/ 636689 w 8953217"/>
              <a:gd name="connsiteY108" fmla="*/ 1362359 h 3777125"/>
              <a:gd name="connsiteX109" fmla="*/ 606261 w 8953217"/>
              <a:gd name="connsiteY109" fmla="*/ 1227714 h 3777125"/>
              <a:gd name="connsiteX110" fmla="*/ 596505 w 8953217"/>
              <a:gd name="connsiteY110" fmla="*/ 1323533 h 3777125"/>
              <a:gd name="connsiteX111" fmla="*/ 511255 w 8953217"/>
              <a:gd name="connsiteY111" fmla="*/ 1293795 h 3777125"/>
              <a:gd name="connsiteX112" fmla="*/ 475949 w 8953217"/>
              <a:gd name="connsiteY112" fmla="*/ 1207057 h 3777125"/>
              <a:gd name="connsiteX113" fmla="*/ 430884 w 8953217"/>
              <a:gd name="connsiteY113" fmla="*/ 1216143 h 3777125"/>
              <a:gd name="connsiteX114" fmla="*/ 435762 w 8953217"/>
              <a:gd name="connsiteY114" fmla="*/ 1168236 h 3777125"/>
              <a:gd name="connsiteX115" fmla="*/ 440642 w 8953217"/>
              <a:gd name="connsiteY115" fmla="*/ 1120323 h 3777125"/>
              <a:gd name="connsiteX116" fmla="*/ 390701 w 8953217"/>
              <a:gd name="connsiteY116" fmla="*/ 1177319 h 3777125"/>
              <a:gd name="connsiteX117" fmla="*/ 300577 w 8953217"/>
              <a:gd name="connsiteY117" fmla="*/ 1195493 h 3777125"/>
              <a:gd name="connsiteX118" fmla="*/ 310333 w 8953217"/>
              <a:gd name="connsiteY118" fmla="*/ 1099668 h 3777125"/>
              <a:gd name="connsiteX119" fmla="*/ 315213 w 8953217"/>
              <a:gd name="connsiteY119" fmla="*/ 1051756 h 3777125"/>
              <a:gd name="connsiteX120" fmla="*/ 320092 w 8953217"/>
              <a:gd name="connsiteY120" fmla="*/ 1003845 h 3777125"/>
              <a:gd name="connsiteX121" fmla="*/ 365153 w 8953217"/>
              <a:gd name="connsiteY121" fmla="*/ 994759 h 3777125"/>
              <a:gd name="connsiteX122" fmla="*/ 371556 w 8953217"/>
              <a:gd name="connsiteY122" fmla="*/ 931879 h 3777125"/>
              <a:gd name="connsiteX123" fmla="*/ 379788 w 8953217"/>
              <a:gd name="connsiteY123" fmla="*/ 851030 h 3777125"/>
              <a:gd name="connsiteX124" fmla="*/ 334726 w 8953217"/>
              <a:gd name="connsiteY124" fmla="*/ 860112 h 3777125"/>
              <a:gd name="connsiteX125" fmla="*/ 384668 w 8953217"/>
              <a:gd name="connsiteY125" fmla="*/ 803117 h 3777125"/>
              <a:gd name="connsiteX126" fmla="*/ 339604 w 8953217"/>
              <a:gd name="connsiteY126" fmla="*/ 812204 h 3777125"/>
              <a:gd name="connsiteX127" fmla="*/ 344483 w 8953217"/>
              <a:gd name="connsiteY127" fmla="*/ 764292 h 3777125"/>
              <a:gd name="connsiteX128" fmla="*/ 394423 w 8953217"/>
              <a:gd name="connsiteY128" fmla="*/ 707296 h 3777125"/>
              <a:gd name="connsiteX129" fmla="*/ 399302 w 8953217"/>
              <a:gd name="connsiteY129" fmla="*/ 659383 h 3777125"/>
              <a:gd name="connsiteX130" fmla="*/ 349361 w 8953217"/>
              <a:gd name="connsiteY130" fmla="*/ 716381 h 3777125"/>
              <a:gd name="connsiteX131" fmla="*/ 354240 w 8953217"/>
              <a:gd name="connsiteY131" fmla="*/ 668470 h 3777125"/>
              <a:gd name="connsiteX132" fmla="*/ 314054 w 8953217"/>
              <a:gd name="connsiteY132" fmla="*/ 629643 h 3777125"/>
              <a:gd name="connsiteX133" fmla="*/ 359118 w 8953217"/>
              <a:gd name="connsiteY133" fmla="*/ 620558 h 3777125"/>
              <a:gd name="connsiteX134" fmla="*/ 363996 w 8953217"/>
              <a:gd name="connsiteY134" fmla="*/ 572648 h 3777125"/>
              <a:gd name="connsiteX135" fmla="*/ 318933 w 8953217"/>
              <a:gd name="connsiteY135" fmla="*/ 581734 h 3777125"/>
              <a:gd name="connsiteX136" fmla="*/ 323811 w 8953217"/>
              <a:gd name="connsiteY136" fmla="*/ 533823 h 3777125"/>
              <a:gd name="connsiteX137" fmla="*/ 373754 w 8953217"/>
              <a:gd name="connsiteY137" fmla="*/ 476827 h 3777125"/>
              <a:gd name="connsiteX138" fmla="*/ 388388 w 8953217"/>
              <a:gd name="connsiteY138" fmla="*/ 333094 h 3777125"/>
              <a:gd name="connsiteX139" fmla="*/ 333568 w 8953217"/>
              <a:gd name="connsiteY139" fmla="*/ 438003 h 3777125"/>
              <a:gd name="connsiteX140" fmla="*/ 338446 w 8953217"/>
              <a:gd name="connsiteY140" fmla="*/ 390091 h 3777125"/>
              <a:gd name="connsiteX141" fmla="*/ 308020 w 8953217"/>
              <a:gd name="connsiteY141" fmla="*/ 255441 h 3777125"/>
              <a:gd name="connsiteX142" fmla="*/ 357960 w 8953217"/>
              <a:gd name="connsiteY142" fmla="*/ 198447 h 3777125"/>
              <a:gd name="connsiteX143" fmla="*/ 362838 w 8953217"/>
              <a:gd name="connsiteY143" fmla="*/ 150535 h 3777125"/>
              <a:gd name="connsiteX144" fmla="*/ 371300 w 8953217"/>
              <a:gd name="connsiteY144" fmla="*/ 67440 h 3777125"/>
              <a:gd name="connsiteX145" fmla="*/ 372465 w 8953217"/>
              <a:gd name="connsiteY145" fmla="*/ 56000 h 3777125"/>
              <a:gd name="connsiteX146" fmla="*/ 384491 w 8953217"/>
              <a:gd name="connsiteY146" fmla="*/ 49472 h 3777125"/>
              <a:gd name="connsiteX147" fmla="*/ 629533 w 8953217"/>
              <a:gd name="connsiteY147" fmla="*/ 0 h 3777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8953217" h="3777125">
                <a:moveTo>
                  <a:pt x="0" y="1536575"/>
                </a:moveTo>
                <a:lnTo>
                  <a:pt x="926" y="1537469"/>
                </a:lnTo>
                <a:lnTo>
                  <a:pt x="0" y="1537656"/>
                </a:lnTo>
                <a:close/>
                <a:moveTo>
                  <a:pt x="0" y="1273453"/>
                </a:moveTo>
                <a:lnTo>
                  <a:pt x="8365" y="1281536"/>
                </a:lnTo>
                <a:cubicBezTo>
                  <a:pt x="25317" y="1297915"/>
                  <a:pt x="25317" y="1297915"/>
                  <a:pt x="25317" y="1297915"/>
                </a:cubicBezTo>
                <a:cubicBezTo>
                  <a:pt x="10682" y="1441647"/>
                  <a:pt x="10682" y="1441647"/>
                  <a:pt x="10682" y="1441647"/>
                </a:cubicBezTo>
                <a:cubicBezTo>
                  <a:pt x="36234" y="1624206"/>
                  <a:pt x="36234" y="1624206"/>
                  <a:pt x="36234" y="1624206"/>
                </a:cubicBezTo>
                <a:cubicBezTo>
                  <a:pt x="26476" y="1720029"/>
                  <a:pt x="26476" y="1720029"/>
                  <a:pt x="26476" y="1720029"/>
                </a:cubicBezTo>
                <a:cubicBezTo>
                  <a:pt x="15210" y="1722300"/>
                  <a:pt x="6760" y="1724004"/>
                  <a:pt x="423" y="1725282"/>
                </a:cubicBezTo>
                <a:lnTo>
                  <a:pt x="0" y="1725367"/>
                </a:lnTo>
                <a:lnTo>
                  <a:pt x="0" y="1546563"/>
                </a:lnTo>
                <a:lnTo>
                  <a:pt x="316" y="1543458"/>
                </a:lnTo>
                <a:cubicBezTo>
                  <a:pt x="926" y="1537469"/>
                  <a:pt x="926" y="1537469"/>
                  <a:pt x="926" y="1537469"/>
                </a:cubicBezTo>
                <a:lnTo>
                  <a:pt x="0" y="1531571"/>
                </a:lnTo>
                <a:close/>
                <a:moveTo>
                  <a:pt x="7327" y="926857"/>
                </a:moveTo>
                <a:cubicBezTo>
                  <a:pt x="12643" y="927985"/>
                  <a:pt x="18065" y="935690"/>
                  <a:pt x="14406" y="971622"/>
                </a:cubicBezTo>
                <a:cubicBezTo>
                  <a:pt x="9528" y="1019534"/>
                  <a:pt x="9528" y="1019534"/>
                  <a:pt x="9528" y="1019534"/>
                </a:cubicBezTo>
                <a:cubicBezTo>
                  <a:pt x="4648" y="1067445"/>
                  <a:pt x="4648" y="1067445"/>
                  <a:pt x="4648" y="1067445"/>
                </a:cubicBezTo>
                <a:cubicBezTo>
                  <a:pt x="44832" y="1106271"/>
                  <a:pt x="44832" y="1106271"/>
                  <a:pt x="44832" y="1106271"/>
                </a:cubicBezTo>
                <a:cubicBezTo>
                  <a:pt x="19862" y="1134769"/>
                  <a:pt x="7377" y="1149018"/>
                  <a:pt x="1135" y="1156143"/>
                </a:cubicBezTo>
                <a:lnTo>
                  <a:pt x="0" y="1157438"/>
                </a:lnTo>
                <a:lnTo>
                  <a:pt x="0" y="926982"/>
                </a:lnTo>
                <a:lnTo>
                  <a:pt x="2386" y="927120"/>
                </a:lnTo>
                <a:cubicBezTo>
                  <a:pt x="3794" y="926836"/>
                  <a:pt x="5554" y="926481"/>
                  <a:pt x="7327" y="926857"/>
                </a:cubicBezTo>
                <a:close/>
                <a:moveTo>
                  <a:pt x="0" y="703161"/>
                </a:moveTo>
                <a:lnTo>
                  <a:pt x="7046" y="753502"/>
                </a:lnTo>
                <a:cubicBezTo>
                  <a:pt x="24163" y="875802"/>
                  <a:pt x="24163" y="875802"/>
                  <a:pt x="24163" y="875802"/>
                </a:cubicBezTo>
                <a:cubicBezTo>
                  <a:pt x="10458" y="902029"/>
                  <a:pt x="3606" y="915142"/>
                  <a:pt x="883" y="921557"/>
                </a:cubicBezTo>
                <a:lnTo>
                  <a:pt x="0" y="925155"/>
                </a:lnTo>
                <a:close/>
                <a:moveTo>
                  <a:pt x="77824" y="348781"/>
                </a:moveTo>
                <a:cubicBezTo>
                  <a:pt x="72947" y="396693"/>
                  <a:pt x="72947" y="396693"/>
                  <a:pt x="72947" y="396693"/>
                </a:cubicBezTo>
                <a:cubicBezTo>
                  <a:pt x="68068" y="444601"/>
                  <a:pt x="68068" y="444601"/>
                  <a:pt x="68068" y="444601"/>
                </a:cubicBezTo>
                <a:cubicBezTo>
                  <a:pt x="63189" y="492516"/>
                  <a:pt x="63189" y="492516"/>
                  <a:pt x="58311" y="540426"/>
                </a:cubicBezTo>
                <a:cubicBezTo>
                  <a:pt x="103374" y="531339"/>
                  <a:pt x="103374" y="531339"/>
                  <a:pt x="103374" y="531339"/>
                </a:cubicBezTo>
                <a:cubicBezTo>
                  <a:pt x="98494" y="579251"/>
                  <a:pt x="98494" y="579251"/>
                  <a:pt x="98494" y="579251"/>
                </a:cubicBezTo>
                <a:cubicBezTo>
                  <a:pt x="53433" y="588339"/>
                  <a:pt x="53433" y="588339"/>
                  <a:pt x="53433" y="588339"/>
                </a:cubicBezTo>
                <a:cubicBezTo>
                  <a:pt x="43675" y="684157"/>
                  <a:pt x="43675" y="684157"/>
                  <a:pt x="43675" y="684157"/>
                </a:cubicBezTo>
                <a:cubicBezTo>
                  <a:pt x="40016" y="720090"/>
                  <a:pt x="16498" y="707235"/>
                  <a:pt x="4967" y="698561"/>
                </a:cubicBezTo>
                <a:lnTo>
                  <a:pt x="0" y="694405"/>
                </a:lnTo>
                <a:lnTo>
                  <a:pt x="0" y="629534"/>
                </a:lnTo>
                <a:cubicBezTo>
                  <a:pt x="0" y="542613"/>
                  <a:pt x="17616" y="459807"/>
                  <a:pt x="49472" y="384491"/>
                </a:cubicBezTo>
                <a:lnTo>
                  <a:pt x="67753" y="350811"/>
                </a:lnTo>
                <a:lnTo>
                  <a:pt x="72191" y="349916"/>
                </a:lnTo>
                <a:cubicBezTo>
                  <a:pt x="77824" y="348781"/>
                  <a:pt x="77824" y="348781"/>
                  <a:pt x="77824" y="348781"/>
                </a:cubicBezTo>
                <a:close/>
                <a:moveTo>
                  <a:pt x="629533" y="0"/>
                </a:moveTo>
                <a:lnTo>
                  <a:pt x="8953217" y="0"/>
                </a:lnTo>
                <a:lnTo>
                  <a:pt x="8953217" y="3777125"/>
                </a:lnTo>
                <a:lnTo>
                  <a:pt x="629533" y="3777125"/>
                </a:lnTo>
                <a:cubicBezTo>
                  <a:pt x="281852" y="3777125"/>
                  <a:pt x="0" y="3495274"/>
                  <a:pt x="0" y="3147592"/>
                </a:cubicBezTo>
                <a:lnTo>
                  <a:pt x="0" y="2710839"/>
                </a:lnTo>
                <a:lnTo>
                  <a:pt x="8524" y="2709120"/>
                </a:lnTo>
                <a:cubicBezTo>
                  <a:pt x="14157" y="2707984"/>
                  <a:pt x="14157" y="2707984"/>
                  <a:pt x="14157" y="2707984"/>
                </a:cubicBezTo>
                <a:cubicBezTo>
                  <a:pt x="59220" y="2698899"/>
                  <a:pt x="59220" y="2698899"/>
                  <a:pt x="59220" y="2698899"/>
                </a:cubicBezTo>
                <a:cubicBezTo>
                  <a:pt x="49464" y="2794720"/>
                  <a:pt x="49464" y="2794720"/>
                  <a:pt x="49464" y="2794720"/>
                </a:cubicBezTo>
                <a:cubicBezTo>
                  <a:pt x="99404" y="2737727"/>
                  <a:pt x="99404" y="2737727"/>
                  <a:pt x="99404" y="2737727"/>
                </a:cubicBezTo>
                <a:cubicBezTo>
                  <a:pt x="149346" y="2680730"/>
                  <a:pt x="149346" y="2680730"/>
                  <a:pt x="149346" y="2680730"/>
                </a:cubicBezTo>
                <a:cubicBezTo>
                  <a:pt x="153005" y="2644796"/>
                  <a:pt x="155749" y="2617845"/>
                  <a:pt x="157807" y="2597632"/>
                </a:cubicBezTo>
                <a:lnTo>
                  <a:pt x="159104" y="2584906"/>
                </a:lnTo>
                <a:cubicBezTo>
                  <a:pt x="209044" y="2527910"/>
                  <a:pt x="168859" y="2489085"/>
                  <a:pt x="168859" y="2489085"/>
                </a:cubicBezTo>
                <a:cubicBezTo>
                  <a:pt x="213921" y="2480000"/>
                  <a:pt x="213921" y="2480000"/>
                  <a:pt x="213921" y="2480000"/>
                </a:cubicBezTo>
                <a:cubicBezTo>
                  <a:pt x="254106" y="2518824"/>
                  <a:pt x="254106" y="2518824"/>
                  <a:pt x="254106" y="2518824"/>
                </a:cubicBezTo>
                <a:cubicBezTo>
                  <a:pt x="218803" y="2432088"/>
                  <a:pt x="218803" y="2432088"/>
                  <a:pt x="218803" y="2432088"/>
                </a:cubicBezTo>
                <a:cubicBezTo>
                  <a:pt x="188373" y="2297442"/>
                  <a:pt x="188373" y="2297442"/>
                  <a:pt x="188373" y="2297442"/>
                </a:cubicBezTo>
                <a:cubicBezTo>
                  <a:pt x="148189" y="2258616"/>
                  <a:pt x="148189" y="2258616"/>
                  <a:pt x="148189" y="2258616"/>
                </a:cubicBezTo>
                <a:cubicBezTo>
                  <a:pt x="153066" y="2210705"/>
                  <a:pt x="153066" y="2210705"/>
                  <a:pt x="153066" y="2210705"/>
                </a:cubicBezTo>
                <a:cubicBezTo>
                  <a:pt x="153066" y="2210705"/>
                  <a:pt x="193251" y="2249531"/>
                  <a:pt x="198131" y="2201618"/>
                </a:cubicBezTo>
                <a:cubicBezTo>
                  <a:pt x="203009" y="2153708"/>
                  <a:pt x="203009" y="2153708"/>
                  <a:pt x="203009" y="2153708"/>
                </a:cubicBezTo>
                <a:cubicBezTo>
                  <a:pt x="252949" y="2096712"/>
                  <a:pt x="252949" y="2096712"/>
                  <a:pt x="252949" y="2096712"/>
                </a:cubicBezTo>
                <a:cubicBezTo>
                  <a:pt x="293133" y="2135537"/>
                  <a:pt x="293133" y="2135537"/>
                  <a:pt x="293133" y="2135537"/>
                </a:cubicBezTo>
                <a:cubicBezTo>
                  <a:pt x="283376" y="2231357"/>
                  <a:pt x="283376" y="2231357"/>
                  <a:pt x="283376" y="2231357"/>
                </a:cubicBezTo>
                <a:cubicBezTo>
                  <a:pt x="323560" y="2270186"/>
                  <a:pt x="323560" y="2270186"/>
                  <a:pt x="323560" y="2270186"/>
                </a:cubicBezTo>
                <a:cubicBezTo>
                  <a:pt x="318682" y="2318095"/>
                  <a:pt x="318682" y="2318095"/>
                  <a:pt x="318682" y="2318095"/>
                </a:cubicBezTo>
                <a:cubicBezTo>
                  <a:pt x="313802" y="2366009"/>
                  <a:pt x="313802" y="2366009"/>
                  <a:pt x="313802" y="2366009"/>
                </a:cubicBezTo>
                <a:cubicBezTo>
                  <a:pt x="353989" y="2404831"/>
                  <a:pt x="353989" y="2404831"/>
                  <a:pt x="353989" y="2404831"/>
                </a:cubicBezTo>
                <a:cubicBezTo>
                  <a:pt x="358867" y="2356921"/>
                  <a:pt x="358867" y="2356921"/>
                  <a:pt x="358867" y="2356921"/>
                </a:cubicBezTo>
                <a:cubicBezTo>
                  <a:pt x="408809" y="2299925"/>
                  <a:pt x="408809" y="2299925"/>
                  <a:pt x="408809" y="2299925"/>
                </a:cubicBezTo>
                <a:cubicBezTo>
                  <a:pt x="403930" y="2347835"/>
                  <a:pt x="403930" y="2347835"/>
                  <a:pt x="403930" y="2347835"/>
                </a:cubicBezTo>
                <a:cubicBezTo>
                  <a:pt x="453872" y="2290839"/>
                  <a:pt x="453872" y="2290839"/>
                  <a:pt x="453872" y="2290839"/>
                </a:cubicBezTo>
                <a:cubicBezTo>
                  <a:pt x="448994" y="2338750"/>
                  <a:pt x="448994" y="2338750"/>
                  <a:pt x="444116" y="2386661"/>
                </a:cubicBezTo>
                <a:cubicBezTo>
                  <a:pt x="494059" y="2329664"/>
                  <a:pt x="489178" y="2377575"/>
                  <a:pt x="484300" y="2425486"/>
                </a:cubicBezTo>
                <a:cubicBezTo>
                  <a:pt x="539121" y="2320581"/>
                  <a:pt x="539121" y="2320581"/>
                  <a:pt x="539121" y="2320581"/>
                </a:cubicBezTo>
                <a:cubicBezTo>
                  <a:pt x="539121" y="2320581"/>
                  <a:pt x="584183" y="2311494"/>
                  <a:pt x="589062" y="2263581"/>
                </a:cubicBezTo>
                <a:cubicBezTo>
                  <a:pt x="548877" y="2224758"/>
                  <a:pt x="548877" y="2224758"/>
                  <a:pt x="548877" y="2224758"/>
                </a:cubicBezTo>
                <a:cubicBezTo>
                  <a:pt x="553755" y="2176846"/>
                  <a:pt x="553755" y="2176846"/>
                  <a:pt x="553755" y="2176846"/>
                </a:cubicBezTo>
                <a:cubicBezTo>
                  <a:pt x="558635" y="2128932"/>
                  <a:pt x="558635" y="2128932"/>
                  <a:pt x="558635" y="2128932"/>
                </a:cubicBezTo>
                <a:cubicBezTo>
                  <a:pt x="603698" y="2119848"/>
                  <a:pt x="603698" y="2119848"/>
                  <a:pt x="603698" y="2119848"/>
                </a:cubicBezTo>
                <a:cubicBezTo>
                  <a:pt x="598819" y="2167761"/>
                  <a:pt x="598819" y="2167761"/>
                  <a:pt x="598819" y="2167761"/>
                </a:cubicBezTo>
                <a:cubicBezTo>
                  <a:pt x="639002" y="2206586"/>
                  <a:pt x="639002" y="2206586"/>
                  <a:pt x="639002" y="2206586"/>
                </a:cubicBezTo>
                <a:cubicBezTo>
                  <a:pt x="643881" y="2158674"/>
                  <a:pt x="643881" y="2158674"/>
                  <a:pt x="643881" y="2158674"/>
                </a:cubicBezTo>
                <a:cubicBezTo>
                  <a:pt x="646321" y="2134717"/>
                  <a:pt x="647844" y="2119745"/>
                  <a:pt x="649463" y="2110621"/>
                </a:cubicBezTo>
                <a:lnTo>
                  <a:pt x="648759" y="2110762"/>
                </a:lnTo>
                <a:lnTo>
                  <a:pt x="650146" y="2109181"/>
                </a:lnTo>
                <a:lnTo>
                  <a:pt x="655613" y="2097651"/>
                </a:lnTo>
                <a:lnTo>
                  <a:pt x="659395" y="2098624"/>
                </a:lnTo>
                <a:lnTo>
                  <a:pt x="677632" y="2077813"/>
                </a:lnTo>
                <a:cubicBezTo>
                  <a:pt x="698701" y="2053767"/>
                  <a:pt x="698701" y="2053767"/>
                  <a:pt x="698701" y="2053767"/>
                </a:cubicBezTo>
                <a:cubicBezTo>
                  <a:pt x="708458" y="1957944"/>
                  <a:pt x="708458" y="1957944"/>
                  <a:pt x="708458" y="1957944"/>
                </a:cubicBezTo>
                <a:cubicBezTo>
                  <a:pt x="658515" y="2014942"/>
                  <a:pt x="658515" y="2014942"/>
                  <a:pt x="658515" y="2014942"/>
                </a:cubicBezTo>
                <a:cubicBezTo>
                  <a:pt x="663394" y="1967031"/>
                  <a:pt x="663394" y="1967031"/>
                  <a:pt x="663394" y="1967031"/>
                </a:cubicBezTo>
                <a:cubicBezTo>
                  <a:pt x="668273" y="1919122"/>
                  <a:pt x="668273" y="1919122"/>
                  <a:pt x="668273" y="1919122"/>
                </a:cubicBezTo>
                <a:cubicBezTo>
                  <a:pt x="668273" y="1919122"/>
                  <a:pt x="623213" y="1928205"/>
                  <a:pt x="628091" y="1880296"/>
                </a:cubicBezTo>
                <a:cubicBezTo>
                  <a:pt x="637847" y="1784474"/>
                  <a:pt x="642726" y="1736560"/>
                  <a:pt x="647604" y="1688650"/>
                </a:cubicBezTo>
                <a:cubicBezTo>
                  <a:pt x="602540" y="1697735"/>
                  <a:pt x="602540" y="1697735"/>
                  <a:pt x="602540" y="1697735"/>
                </a:cubicBezTo>
                <a:cubicBezTo>
                  <a:pt x="607418" y="1649826"/>
                  <a:pt x="607418" y="1649826"/>
                  <a:pt x="607418" y="1649826"/>
                </a:cubicBezTo>
                <a:cubicBezTo>
                  <a:pt x="657361" y="1592829"/>
                  <a:pt x="617176" y="1554004"/>
                  <a:pt x="617176" y="1554004"/>
                </a:cubicBezTo>
                <a:cubicBezTo>
                  <a:pt x="581869" y="1467266"/>
                  <a:pt x="581869" y="1467266"/>
                  <a:pt x="581869" y="1467266"/>
                </a:cubicBezTo>
                <a:cubicBezTo>
                  <a:pt x="631809" y="1410270"/>
                  <a:pt x="631809" y="1410270"/>
                  <a:pt x="631809" y="1410270"/>
                </a:cubicBezTo>
                <a:cubicBezTo>
                  <a:pt x="636689" y="1362359"/>
                  <a:pt x="636689" y="1362359"/>
                  <a:pt x="636689" y="1362359"/>
                </a:cubicBezTo>
                <a:cubicBezTo>
                  <a:pt x="611141" y="1179802"/>
                  <a:pt x="611141" y="1179802"/>
                  <a:pt x="606261" y="1227714"/>
                </a:cubicBezTo>
                <a:cubicBezTo>
                  <a:pt x="596505" y="1323533"/>
                  <a:pt x="596505" y="1323533"/>
                  <a:pt x="596505" y="1323533"/>
                </a:cubicBezTo>
                <a:cubicBezTo>
                  <a:pt x="511255" y="1293795"/>
                  <a:pt x="511255" y="1293795"/>
                  <a:pt x="511255" y="1293795"/>
                </a:cubicBezTo>
                <a:cubicBezTo>
                  <a:pt x="525891" y="1150063"/>
                  <a:pt x="466194" y="1302880"/>
                  <a:pt x="475949" y="1207057"/>
                </a:cubicBezTo>
                <a:cubicBezTo>
                  <a:pt x="430884" y="1216143"/>
                  <a:pt x="430884" y="1216143"/>
                  <a:pt x="430884" y="1216143"/>
                </a:cubicBezTo>
                <a:cubicBezTo>
                  <a:pt x="435762" y="1168236"/>
                  <a:pt x="435762" y="1168236"/>
                  <a:pt x="435762" y="1168236"/>
                </a:cubicBezTo>
                <a:cubicBezTo>
                  <a:pt x="440642" y="1120323"/>
                  <a:pt x="440642" y="1120323"/>
                  <a:pt x="440642" y="1120323"/>
                </a:cubicBezTo>
                <a:cubicBezTo>
                  <a:pt x="390701" y="1177319"/>
                  <a:pt x="390701" y="1177319"/>
                  <a:pt x="390701" y="1177319"/>
                </a:cubicBezTo>
                <a:cubicBezTo>
                  <a:pt x="300577" y="1195493"/>
                  <a:pt x="300577" y="1195493"/>
                  <a:pt x="300577" y="1195493"/>
                </a:cubicBezTo>
                <a:cubicBezTo>
                  <a:pt x="310333" y="1099668"/>
                  <a:pt x="310333" y="1099668"/>
                  <a:pt x="310333" y="1099668"/>
                </a:cubicBezTo>
                <a:cubicBezTo>
                  <a:pt x="315213" y="1051756"/>
                  <a:pt x="315213" y="1051756"/>
                  <a:pt x="315213" y="1051756"/>
                </a:cubicBezTo>
                <a:cubicBezTo>
                  <a:pt x="320092" y="1003845"/>
                  <a:pt x="320092" y="1003845"/>
                  <a:pt x="320092" y="1003845"/>
                </a:cubicBezTo>
                <a:cubicBezTo>
                  <a:pt x="365153" y="994759"/>
                  <a:pt x="365153" y="994759"/>
                  <a:pt x="365153" y="994759"/>
                </a:cubicBezTo>
                <a:lnTo>
                  <a:pt x="371556" y="931879"/>
                </a:lnTo>
                <a:cubicBezTo>
                  <a:pt x="379788" y="851030"/>
                  <a:pt x="379788" y="851030"/>
                  <a:pt x="379788" y="851030"/>
                </a:cubicBezTo>
                <a:cubicBezTo>
                  <a:pt x="334726" y="860112"/>
                  <a:pt x="334726" y="860112"/>
                  <a:pt x="334726" y="860112"/>
                </a:cubicBezTo>
                <a:cubicBezTo>
                  <a:pt x="384668" y="803117"/>
                  <a:pt x="384668" y="803117"/>
                  <a:pt x="384668" y="803117"/>
                </a:cubicBezTo>
                <a:cubicBezTo>
                  <a:pt x="339604" y="812204"/>
                  <a:pt x="339604" y="812204"/>
                  <a:pt x="339604" y="812204"/>
                </a:cubicBezTo>
                <a:cubicBezTo>
                  <a:pt x="344483" y="764292"/>
                  <a:pt x="344483" y="764292"/>
                  <a:pt x="344483" y="764292"/>
                </a:cubicBezTo>
                <a:cubicBezTo>
                  <a:pt x="434607" y="746120"/>
                  <a:pt x="349361" y="716381"/>
                  <a:pt x="394423" y="707296"/>
                </a:cubicBezTo>
                <a:cubicBezTo>
                  <a:pt x="399302" y="659383"/>
                  <a:pt x="399302" y="659383"/>
                  <a:pt x="399302" y="659383"/>
                </a:cubicBezTo>
                <a:cubicBezTo>
                  <a:pt x="349361" y="716381"/>
                  <a:pt x="349361" y="716381"/>
                  <a:pt x="349361" y="716381"/>
                </a:cubicBezTo>
                <a:cubicBezTo>
                  <a:pt x="354240" y="668470"/>
                  <a:pt x="354240" y="668470"/>
                  <a:pt x="354240" y="668470"/>
                </a:cubicBezTo>
                <a:cubicBezTo>
                  <a:pt x="314054" y="629643"/>
                  <a:pt x="314054" y="629643"/>
                  <a:pt x="314054" y="629643"/>
                </a:cubicBezTo>
                <a:cubicBezTo>
                  <a:pt x="359118" y="620558"/>
                  <a:pt x="359118" y="620558"/>
                  <a:pt x="359118" y="620558"/>
                </a:cubicBezTo>
                <a:cubicBezTo>
                  <a:pt x="363996" y="572648"/>
                  <a:pt x="363996" y="572648"/>
                  <a:pt x="363996" y="572648"/>
                </a:cubicBezTo>
                <a:cubicBezTo>
                  <a:pt x="318933" y="581734"/>
                  <a:pt x="318933" y="581734"/>
                  <a:pt x="318933" y="581734"/>
                </a:cubicBezTo>
                <a:cubicBezTo>
                  <a:pt x="323811" y="533823"/>
                  <a:pt x="323811" y="533823"/>
                  <a:pt x="323811" y="533823"/>
                </a:cubicBezTo>
                <a:cubicBezTo>
                  <a:pt x="373754" y="476827"/>
                  <a:pt x="373754" y="476827"/>
                  <a:pt x="373754" y="476827"/>
                </a:cubicBezTo>
                <a:cubicBezTo>
                  <a:pt x="388388" y="333094"/>
                  <a:pt x="388388" y="333094"/>
                  <a:pt x="388388" y="333094"/>
                </a:cubicBezTo>
                <a:cubicBezTo>
                  <a:pt x="333568" y="438003"/>
                  <a:pt x="333568" y="438003"/>
                  <a:pt x="333568" y="438003"/>
                </a:cubicBezTo>
                <a:cubicBezTo>
                  <a:pt x="338446" y="390091"/>
                  <a:pt x="338446" y="390091"/>
                  <a:pt x="338446" y="390091"/>
                </a:cubicBezTo>
                <a:cubicBezTo>
                  <a:pt x="308020" y="255441"/>
                  <a:pt x="308020" y="255441"/>
                  <a:pt x="308020" y="255441"/>
                </a:cubicBezTo>
                <a:cubicBezTo>
                  <a:pt x="398144" y="237271"/>
                  <a:pt x="403023" y="189362"/>
                  <a:pt x="357960" y="198447"/>
                </a:cubicBezTo>
                <a:cubicBezTo>
                  <a:pt x="362838" y="150535"/>
                  <a:pt x="362838" y="150535"/>
                  <a:pt x="362838" y="150535"/>
                </a:cubicBezTo>
                <a:cubicBezTo>
                  <a:pt x="366497" y="114602"/>
                  <a:pt x="369242" y="87652"/>
                  <a:pt x="371300" y="67440"/>
                </a:cubicBezTo>
                <a:lnTo>
                  <a:pt x="372465" y="56000"/>
                </a:lnTo>
                <a:lnTo>
                  <a:pt x="384491" y="49472"/>
                </a:lnTo>
                <a:cubicBezTo>
                  <a:pt x="459807" y="17616"/>
                  <a:pt x="542613" y="0"/>
                  <a:pt x="629533" y="0"/>
                </a:cubicBezTo>
                <a:close/>
              </a:path>
            </a:pathLst>
          </a:cu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1086602"/>
            <a:endParaRPr lang="en-US" sz="3350">
              <a:solidFill>
                <a:srgbClr val="FFFFFF"/>
              </a:solidFill>
              <a:latin typeface="Calibri"/>
            </a:endParaRPr>
          </a:p>
        </p:txBody>
      </p:sp>
      <p:grpSp>
        <p:nvGrpSpPr>
          <p:cNvPr id="35" name="Group 34"/>
          <p:cNvGrpSpPr/>
          <p:nvPr/>
        </p:nvGrpSpPr>
        <p:grpSpPr>
          <a:xfrm>
            <a:off x="8227702" y="1542638"/>
            <a:ext cx="3849998" cy="1429163"/>
            <a:chOff x="15333656" y="2877211"/>
            <a:chExt cx="8387492" cy="2858324"/>
          </a:xfrm>
        </p:grpSpPr>
        <p:sp>
          <p:nvSpPr>
            <p:cNvPr id="36" name="TextBox 35"/>
            <p:cNvSpPr txBox="1"/>
            <p:nvPr/>
          </p:nvSpPr>
          <p:spPr>
            <a:xfrm>
              <a:off x="15333656" y="2877211"/>
              <a:ext cx="8387492" cy="1184903"/>
            </a:xfrm>
            <a:prstGeom prst="rect">
              <a:avLst/>
            </a:prstGeom>
            <a:noFill/>
          </p:spPr>
          <p:txBody>
            <a:bodyPr wrap="square" lIns="91422" tIns="45711" rIns="91422" bIns="45711" rtlCol="0">
              <a:spAutoFit/>
            </a:bodyPr>
            <a:lstStyle/>
            <a:p>
              <a:pPr defTabSz="1086602"/>
              <a:r>
                <a:rPr lang="ru-RU" sz="3250" b="1" dirty="0">
                  <a:solidFill>
                    <a:srgbClr val="FFFFFF"/>
                  </a:solidFill>
                  <a:latin typeface="+mj-lt"/>
                  <a:ea typeface="Lato Black" pitchFamily="34" charset="0"/>
                  <a:cs typeface="Lato Black" pitchFamily="34" charset="0"/>
                </a:rPr>
                <a:t>Заголовок слайда</a:t>
              </a:r>
              <a:endParaRPr lang="id-ID" sz="3250" b="1" dirty="0">
                <a:solidFill>
                  <a:srgbClr val="FFFFFF"/>
                </a:solidFill>
                <a:latin typeface="+mj-lt"/>
                <a:ea typeface="Lato Black" pitchFamily="34" charset="0"/>
                <a:cs typeface="Lato Black" pitchFamily="34" charset="0"/>
              </a:endParaRPr>
            </a:p>
          </p:txBody>
        </p:sp>
        <p:sp>
          <p:nvSpPr>
            <p:cNvPr id="37" name="TextBox 36"/>
            <p:cNvSpPr txBox="1"/>
            <p:nvPr/>
          </p:nvSpPr>
          <p:spPr>
            <a:xfrm>
              <a:off x="15345355" y="3713923"/>
              <a:ext cx="8371658" cy="1184903"/>
            </a:xfrm>
            <a:prstGeom prst="rect">
              <a:avLst/>
            </a:prstGeom>
            <a:noFill/>
          </p:spPr>
          <p:txBody>
            <a:bodyPr wrap="square" lIns="91422" tIns="45711" rIns="91422" bIns="45711" rtlCol="0">
              <a:spAutoFit/>
            </a:bodyPr>
            <a:lstStyle/>
            <a:p>
              <a:pPr defTabSz="1086602"/>
              <a:endParaRPr lang="id-ID" sz="3250" b="1" dirty="0">
                <a:solidFill>
                  <a:srgbClr val="FFFFFF"/>
                </a:solidFill>
                <a:latin typeface="Lato Black" pitchFamily="34" charset="0"/>
                <a:ea typeface="Lato Black" pitchFamily="34" charset="0"/>
                <a:cs typeface="Lato Black" pitchFamily="34" charset="0"/>
              </a:endParaRPr>
            </a:p>
          </p:txBody>
        </p:sp>
        <p:sp>
          <p:nvSpPr>
            <p:cNvPr id="38" name="TextBox 37"/>
            <p:cNvSpPr txBox="1"/>
            <p:nvPr/>
          </p:nvSpPr>
          <p:spPr>
            <a:xfrm>
              <a:off x="15339508" y="4550632"/>
              <a:ext cx="8376937" cy="1184903"/>
            </a:xfrm>
            <a:prstGeom prst="rect">
              <a:avLst/>
            </a:prstGeom>
            <a:noFill/>
          </p:spPr>
          <p:txBody>
            <a:bodyPr wrap="square" lIns="91422" tIns="45711" rIns="91422" bIns="45711" rtlCol="0">
              <a:spAutoFit/>
            </a:bodyPr>
            <a:lstStyle/>
            <a:p>
              <a:pPr defTabSz="1086602"/>
              <a:endParaRPr lang="id-ID" sz="3250" b="1" dirty="0">
                <a:solidFill>
                  <a:srgbClr val="FFFFFF"/>
                </a:solidFill>
                <a:latin typeface="Lato Black" pitchFamily="34" charset="0"/>
                <a:ea typeface="Lato Black" pitchFamily="34" charset="0"/>
                <a:cs typeface="Lato Black" pitchFamily="34" charset="0"/>
              </a:endParaRPr>
            </a:p>
          </p:txBody>
        </p:sp>
      </p:grpSp>
      <p:grpSp>
        <p:nvGrpSpPr>
          <p:cNvPr id="39" name="Group 38"/>
          <p:cNvGrpSpPr/>
          <p:nvPr/>
        </p:nvGrpSpPr>
        <p:grpSpPr>
          <a:xfrm>
            <a:off x="8315773" y="4909066"/>
            <a:ext cx="3342828" cy="1186934"/>
            <a:chOff x="6827837" y="2286000"/>
            <a:chExt cx="5059297" cy="2373866"/>
          </a:xfrm>
        </p:grpSpPr>
        <p:sp>
          <p:nvSpPr>
            <p:cNvPr id="40" name="TextBox 39"/>
            <p:cNvSpPr txBox="1"/>
            <p:nvPr/>
          </p:nvSpPr>
          <p:spPr>
            <a:xfrm>
              <a:off x="6839862" y="2960977"/>
              <a:ext cx="5047272" cy="1698889"/>
            </a:xfrm>
            <a:prstGeom prst="rect">
              <a:avLst/>
            </a:prstGeom>
            <a:noFill/>
          </p:spPr>
          <p:txBody>
            <a:bodyPr wrap="square" lIns="109710" tIns="54855" rIns="109710" bIns="54855" rtlCol="0">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FFFFFF">
                      <a:lumMod val="75000"/>
                    </a:srgbClr>
                  </a:solidFill>
                  <a:effectLst/>
                  <a:uLnTx/>
                  <a:uFillTx/>
                  <a:latin typeface="Trebuchet MS" panose="020B0603020202020204"/>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srgbClr val="FFFFFF">
                    <a:lumMod val="75000"/>
                  </a:srgbClr>
                </a:solidFill>
                <a:effectLst/>
                <a:uLnTx/>
                <a:uFillTx/>
                <a:latin typeface="Trebuchet MS" panose="020B0603020202020204"/>
                <a:ea typeface="Lato" pitchFamily="34" charset="0"/>
                <a:cs typeface="Lato" pitchFamily="34" charset="0"/>
              </a:endParaRPr>
            </a:p>
          </p:txBody>
        </p:sp>
        <p:sp>
          <p:nvSpPr>
            <p:cNvPr id="41" name="TextBox 40"/>
            <p:cNvSpPr txBox="1"/>
            <p:nvPr/>
          </p:nvSpPr>
          <p:spPr>
            <a:xfrm>
              <a:off x="6827837" y="2286000"/>
              <a:ext cx="5059297" cy="723237"/>
            </a:xfrm>
            <a:prstGeom prst="rect">
              <a:avLst/>
            </a:prstGeom>
            <a:noFill/>
          </p:spPr>
          <p:txBody>
            <a:bodyPr wrap="square" lIns="91422" tIns="45711" rIns="91422" bIns="45711" rtlCol="0">
              <a:spAutoFit/>
            </a:bodyPr>
            <a:lstStyle/>
            <a:p>
              <a:pPr defTabSz="1086602"/>
              <a:r>
                <a:rPr lang="ru-RU" sz="1750" b="1" dirty="0">
                  <a:solidFill>
                    <a:srgbClr val="809EC2"/>
                  </a:solidFill>
                  <a:latin typeface="+mj-lt"/>
                  <a:ea typeface="Lato Black" pitchFamily="34" charset="0"/>
                  <a:cs typeface="Lato Black" pitchFamily="34" charset="0"/>
                </a:rPr>
                <a:t>Подзаголовок</a:t>
              </a:r>
              <a:endParaRPr lang="id-ID" sz="1750" b="1" dirty="0">
                <a:solidFill>
                  <a:srgbClr val="F3A447"/>
                </a:solidFill>
                <a:latin typeface="+mj-lt"/>
                <a:ea typeface="Lato Black" pitchFamily="34" charset="0"/>
                <a:cs typeface="Lato Black" pitchFamily="34" charset="0"/>
              </a:endParaRPr>
            </a:p>
          </p:txBody>
        </p:sp>
      </p:grpSp>
    </p:spTree>
    <p:extLst>
      <p:ext uri="{BB962C8B-B14F-4D97-AF65-F5344CB8AC3E}">
        <p14:creationId xmlns:p14="http://schemas.microsoft.com/office/powerpoint/2010/main" val="1855547942"/>
      </p:ext>
    </p:extLst>
  </p:cSld>
  <p:clrMapOvr>
    <a:masterClrMapping/>
  </p:clrMapOvr>
  <p:transition spd="slow">
    <p:push/>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กลุ่ม 54"/>
          <p:cNvGrpSpPr/>
          <p:nvPr/>
        </p:nvGrpSpPr>
        <p:grpSpPr>
          <a:xfrm>
            <a:off x="3911218" y="153925"/>
            <a:ext cx="4623183" cy="531877"/>
            <a:chOff x="12593106" y="3285880"/>
            <a:chExt cx="9377738" cy="1063752"/>
          </a:xfrm>
        </p:grpSpPr>
        <p:sp>
          <p:nvSpPr>
            <p:cNvPr id="12" name="TextBox 11"/>
            <p:cNvSpPr txBox="1"/>
            <p:nvPr/>
          </p:nvSpPr>
          <p:spPr>
            <a:xfrm>
              <a:off x="13443217" y="3851071"/>
              <a:ext cx="7572494" cy="498561"/>
            </a:xfrm>
            <a:prstGeom prst="rect">
              <a:avLst/>
            </a:prstGeom>
            <a:noFill/>
          </p:spPr>
          <p:txBody>
            <a:bodyPr wrap="square" lIns="109710" tIns="54855" rIns="109710" bIns="54855" rtlCol="0">
              <a:spAutoFit/>
            </a:bodyPr>
            <a:lstStyle/>
            <a:p>
              <a:pPr algn="ctr" defTabSz="1086602"/>
              <a:r>
                <a:rPr lang="ru-RU" sz="900" dirty="0">
                  <a:solidFill>
                    <a:srgbClr val="000000"/>
                  </a:solidFill>
                  <a:latin typeface="+mj-lt"/>
                  <a:cs typeface="Lato Light"/>
                </a:rPr>
                <a:t>Место для текста</a:t>
              </a:r>
              <a:endParaRPr lang="en-US" sz="900" dirty="0">
                <a:solidFill>
                  <a:srgbClr val="000000"/>
                </a:solidFill>
                <a:latin typeface="+mj-lt"/>
                <a:cs typeface="Lato Light"/>
              </a:endParaRPr>
            </a:p>
          </p:txBody>
        </p:sp>
        <p:sp>
          <p:nvSpPr>
            <p:cNvPr id="13" name="TextBox 12"/>
            <p:cNvSpPr txBox="1"/>
            <p:nvPr/>
          </p:nvSpPr>
          <p:spPr>
            <a:xfrm>
              <a:off x="12593106" y="3285880"/>
              <a:ext cx="9377738" cy="646293"/>
            </a:xfrm>
            <a:prstGeom prst="rect">
              <a:avLst/>
            </a:prstGeom>
            <a:noFill/>
          </p:spPr>
          <p:txBody>
            <a:bodyPr wrap="square" lIns="91422" tIns="45711" rIns="91422" bIns="45711" rtlCol="0">
              <a:spAutoFit/>
            </a:bodyPr>
            <a:lstStyle/>
            <a:p>
              <a:pPr algn="ctr" defTabSz="1086602"/>
              <a:r>
                <a:rPr lang="ru-RU" sz="1500" b="1" dirty="0">
                  <a:solidFill>
                    <a:srgbClr val="4B6FDE"/>
                  </a:solidFill>
                  <a:latin typeface="+mj-lt"/>
                  <a:ea typeface="Lato Black" pitchFamily="34" charset="0"/>
                  <a:cs typeface="Lato Black" pitchFamily="34" charset="0"/>
                </a:rPr>
                <a:t>Место для вашего текста</a:t>
              </a:r>
              <a:endParaRPr lang="id-ID" sz="1500" b="1" dirty="0">
                <a:solidFill>
                  <a:srgbClr val="4B6FDE"/>
                </a:solidFill>
                <a:latin typeface="+mj-lt"/>
                <a:ea typeface="Lato Black" pitchFamily="34" charset="0"/>
                <a:cs typeface="Lato Black" pitchFamily="34" charset="0"/>
              </a:endParaRPr>
            </a:p>
          </p:txBody>
        </p:sp>
      </p:grpSp>
      <p:sp>
        <p:nvSpPr>
          <p:cNvPr id="4" name="Picture Placeholder 3"/>
          <p:cNvSpPr>
            <a:spLocks noGrp="1"/>
          </p:cNvSpPr>
          <p:nvPr>
            <p:ph type="pic" sz="quarter" idx="10"/>
          </p:nvPr>
        </p:nvSpPr>
        <p:spPr/>
      </p:sp>
      <p:sp>
        <p:nvSpPr>
          <p:cNvPr id="9" name="Freeform 8"/>
          <p:cNvSpPr/>
          <p:nvPr/>
        </p:nvSpPr>
        <p:spPr>
          <a:xfrm rot="10800000">
            <a:off x="-38100" y="723901"/>
            <a:ext cx="11779526" cy="2035865"/>
          </a:xfrm>
          <a:custGeom>
            <a:avLst/>
            <a:gdLst>
              <a:gd name="connsiteX0" fmla="*/ 871074 w 9651543"/>
              <a:gd name="connsiteY0" fmla="*/ 1052 h 4071730"/>
              <a:gd name="connsiteX1" fmla="*/ 868844 w 9651543"/>
              <a:gd name="connsiteY1" fmla="*/ 0 h 4071730"/>
              <a:gd name="connsiteX2" fmla="*/ 873177 w 9651543"/>
              <a:gd name="connsiteY2" fmla="*/ 0 h 4071730"/>
              <a:gd name="connsiteX3" fmla="*/ 872636 w 9651543"/>
              <a:gd name="connsiteY3" fmla="*/ 271 h 4071730"/>
              <a:gd name="connsiteX4" fmla="*/ 871074 w 9651543"/>
              <a:gd name="connsiteY4" fmla="*/ 1052 h 4071730"/>
              <a:gd name="connsiteX5" fmla="*/ 1288800 w 9651543"/>
              <a:gd name="connsiteY5" fmla="*/ 3807 h 4071730"/>
              <a:gd name="connsiteX6" fmla="*/ 1256364 w 9651543"/>
              <a:gd name="connsiteY6" fmla="*/ 0 h 4071730"/>
              <a:gd name="connsiteX7" fmla="*/ 1286660 w 9651543"/>
              <a:gd name="connsiteY7" fmla="*/ 0 h 4071730"/>
              <a:gd name="connsiteX8" fmla="*/ 1288220 w 9651543"/>
              <a:gd name="connsiteY8" fmla="*/ 2775 h 4071730"/>
              <a:gd name="connsiteX9" fmla="*/ 1288800 w 9651543"/>
              <a:gd name="connsiteY9" fmla="*/ 3807 h 4071730"/>
              <a:gd name="connsiteX10" fmla="*/ 1610800 w 9651543"/>
              <a:gd name="connsiteY10" fmla="*/ 592537 h 4071730"/>
              <a:gd name="connsiteX11" fmla="*/ 1606887 w 9651543"/>
              <a:gd name="connsiteY11" fmla="*/ 590693 h 4071730"/>
              <a:gd name="connsiteX12" fmla="*/ 1607077 w 9651543"/>
              <a:gd name="connsiteY12" fmla="*/ 590782 h 4071730"/>
              <a:gd name="connsiteX13" fmla="*/ 736236 w 9651543"/>
              <a:gd name="connsiteY13" fmla="*/ 956952 h 4071730"/>
              <a:gd name="connsiteX14" fmla="*/ 655536 w 9651543"/>
              <a:gd name="connsiteY14" fmla="*/ 870360 h 4071730"/>
              <a:gd name="connsiteX15" fmla="*/ 611976 w 9651543"/>
              <a:gd name="connsiteY15" fmla="*/ 849823 h 4071730"/>
              <a:gd name="connsiteX16" fmla="*/ 618399 w 9651543"/>
              <a:gd name="connsiteY16" fmla="*/ 804305 h 4071730"/>
              <a:gd name="connsiteX17" fmla="*/ 661956 w 9651543"/>
              <a:gd name="connsiteY17" fmla="*/ 824843 h 4071730"/>
              <a:gd name="connsiteX18" fmla="*/ 699097 w 9651543"/>
              <a:gd name="connsiteY18" fmla="*/ 890896 h 4071730"/>
              <a:gd name="connsiteX19" fmla="*/ 742655 w 9651543"/>
              <a:gd name="connsiteY19" fmla="*/ 911433 h 4071730"/>
              <a:gd name="connsiteX20" fmla="*/ 786216 w 9651543"/>
              <a:gd name="connsiteY20" fmla="*/ 931972 h 4071730"/>
              <a:gd name="connsiteX21" fmla="*/ 736236 w 9651543"/>
              <a:gd name="connsiteY21" fmla="*/ 956952 h 4071730"/>
              <a:gd name="connsiteX22" fmla="*/ 1147538 w 9651543"/>
              <a:gd name="connsiteY22" fmla="*/ 1005232 h 4071730"/>
              <a:gd name="connsiteX23" fmla="*/ 1103980 w 9651543"/>
              <a:gd name="connsiteY23" fmla="*/ 984695 h 4071730"/>
              <a:gd name="connsiteX24" fmla="*/ 1110398 w 9651543"/>
              <a:gd name="connsiteY24" fmla="*/ 939174 h 4071730"/>
              <a:gd name="connsiteX25" fmla="*/ 1116820 w 9651543"/>
              <a:gd name="connsiteY25" fmla="*/ 893655 h 4071730"/>
              <a:gd name="connsiteX26" fmla="*/ 1153959 w 9651543"/>
              <a:gd name="connsiteY26" fmla="*/ 959711 h 4071730"/>
              <a:gd name="connsiteX27" fmla="*/ 1147538 w 9651543"/>
              <a:gd name="connsiteY27" fmla="*/ 1005232 h 4071730"/>
              <a:gd name="connsiteX28" fmla="*/ 182282 w 9651543"/>
              <a:gd name="connsiteY28" fmla="*/ 2249274 h 4071730"/>
              <a:gd name="connsiteX29" fmla="*/ 138724 w 9651543"/>
              <a:gd name="connsiteY29" fmla="*/ 2228737 h 4071730"/>
              <a:gd name="connsiteX30" fmla="*/ 188702 w 9651543"/>
              <a:gd name="connsiteY30" fmla="*/ 2203753 h 4071730"/>
              <a:gd name="connsiteX31" fmla="*/ 182282 w 9651543"/>
              <a:gd name="connsiteY31" fmla="*/ 2249274 h 4071730"/>
              <a:gd name="connsiteX32" fmla="*/ 406505 w 9651543"/>
              <a:gd name="connsiteY32" fmla="*/ 2306438 h 4071730"/>
              <a:gd name="connsiteX33" fmla="*/ 406505 w 9651543"/>
              <a:gd name="connsiteY33" fmla="*/ 2306438 h 4071730"/>
              <a:gd name="connsiteX34" fmla="*/ 92890 w 9651543"/>
              <a:gd name="connsiteY34" fmla="*/ 2692590 h 4071730"/>
              <a:gd name="connsiteX35" fmla="*/ 74513 w 9651543"/>
              <a:gd name="connsiteY35" fmla="*/ 2683926 h 4071730"/>
              <a:gd name="connsiteX36" fmla="*/ 103343 w 9651543"/>
              <a:gd name="connsiteY36" fmla="*/ 2685384 h 4071730"/>
              <a:gd name="connsiteX37" fmla="*/ 1897 w 9651543"/>
              <a:gd name="connsiteY37" fmla="*/ 3003171 h 4071730"/>
              <a:gd name="connsiteX38" fmla="*/ 0 w 9651543"/>
              <a:gd name="connsiteY38" fmla="*/ 3002011 h 4071730"/>
              <a:gd name="connsiteX39" fmla="*/ 0 w 9651543"/>
              <a:gd name="connsiteY39" fmla="*/ 2976433 h 4071730"/>
              <a:gd name="connsiteX40" fmla="*/ 24567 w 9651543"/>
              <a:gd name="connsiteY40" fmla="*/ 2986552 h 4071730"/>
              <a:gd name="connsiteX41" fmla="*/ 1897 w 9651543"/>
              <a:gd name="connsiteY41" fmla="*/ 3003171 h 4071730"/>
              <a:gd name="connsiteX42" fmla="*/ 9651543 w 9651543"/>
              <a:gd name="connsiteY42" fmla="*/ 4071730 h 4071730"/>
              <a:gd name="connsiteX43" fmla="*/ 678635 w 9651543"/>
              <a:gd name="connsiteY43" fmla="*/ 4071730 h 4071730"/>
              <a:gd name="connsiteX44" fmla="*/ 299204 w 9651543"/>
              <a:gd name="connsiteY44" fmla="*/ 3955829 h 4071730"/>
              <a:gd name="connsiteX45" fmla="*/ 198828 w 9651543"/>
              <a:gd name="connsiteY45" fmla="*/ 3873012 h 4071730"/>
              <a:gd name="connsiteX46" fmla="*/ 192834 w 9651543"/>
              <a:gd name="connsiteY46" fmla="*/ 3862351 h 4071730"/>
              <a:gd name="connsiteX47" fmla="*/ 188192 w 9651543"/>
              <a:gd name="connsiteY47" fmla="*/ 3854094 h 4071730"/>
              <a:gd name="connsiteX48" fmla="*/ 231751 w 9651543"/>
              <a:gd name="connsiteY48" fmla="*/ 3874630 h 4071730"/>
              <a:gd name="connsiteX49" fmla="*/ 238174 w 9651543"/>
              <a:gd name="connsiteY49" fmla="*/ 3829110 h 4071730"/>
              <a:gd name="connsiteX50" fmla="*/ 275313 w 9651543"/>
              <a:gd name="connsiteY50" fmla="*/ 3895168 h 4071730"/>
              <a:gd name="connsiteX51" fmla="*/ 318872 w 9651543"/>
              <a:gd name="connsiteY51" fmla="*/ 3915704 h 4071730"/>
              <a:gd name="connsiteX52" fmla="*/ 325292 w 9651543"/>
              <a:gd name="connsiteY52" fmla="*/ 3870184 h 4071730"/>
              <a:gd name="connsiteX53" fmla="*/ 288154 w 9651543"/>
              <a:gd name="connsiteY53" fmla="*/ 3804127 h 4071730"/>
              <a:gd name="connsiteX54" fmla="*/ 201034 w 9651543"/>
              <a:gd name="connsiteY54" fmla="*/ 3763055 h 4071730"/>
              <a:gd name="connsiteX55" fmla="*/ 207455 w 9651543"/>
              <a:gd name="connsiteY55" fmla="*/ 3717534 h 4071730"/>
              <a:gd name="connsiteX56" fmla="*/ 163895 w 9651543"/>
              <a:gd name="connsiteY56" fmla="*/ 3696997 h 4071730"/>
              <a:gd name="connsiteX57" fmla="*/ 157473 w 9651543"/>
              <a:gd name="connsiteY57" fmla="*/ 3742516 h 4071730"/>
              <a:gd name="connsiteX58" fmla="*/ 81243 w 9651543"/>
              <a:gd name="connsiteY58" fmla="*/ 3706577 h 4071730"/>
              <a:gd name="connsiteX59" fmla="*/ 79713 w 9651543"/>
              <a:gd name="connsiteY59" fmla="*/ 3705856 h 4071730"/>
              <a:gd name="connsiteX60" fmla="*/ 53330 w 9651543"/>
              <a:gd name="connsiteY60" fmla="*/ 3657250 h 4071730"/>
              <a:gd name="connsiteX61" fmla="*/ 0 w 9651543"/>
              <a:gd name="connsiteY61" fmla="*/ 3393095 h 4071730"/>
              <a:gd name="connsiteX62" fmla="*/ 0 w 9651543"/>
              <a:gd name="connsiteY62" fmla="*/ 3376994 h 4071730"/>
              <a:gd name="connsiteX63" fmla="*/ 3382 w 9651543"/>
              <a:gd name="connsiteY63" fmla="*/ 3378589 h 4071730"/>
              <a:gd name="connsiteX64" fmla="*/ 21759 w 9651543"/>
              <a:gd name="connsiteY64" fmla="*/ 3387252 h 4071730"/>
              <a:gd name="connsiteX65" fmla="*/ 71742 w 9651543"/>
              <a:gd name="connsiteY65" fmla="*/ 3362273 h 4071730"/>
              <a:gd name="connsiteX66" fmla="*/ 152440 w 9651543"/>
              <a:gd name="connsiteY66" fmla="*/ 3448864 h 4071730"/>
              <a:gd name="connsiteX67" fmla="*/ 370239 w 9651543"/>
              <a:gd name="connsiteY67" fmla="*/ 3551550 h 4071730"/>
              <a:gd name="connsiteX68" fmla="*/ 457360 w 9651543"/>
              <a:gd name="connsiteY68" fmla="*/ 3592623 h 4071730"/>
              <a:gd name="connsiteX69" fmla="*/ 420220 w 9651543"/>
              <a:gd name="connsiteY69" fmla="*/ 3526566 h 4071730"/>
              <a:gd name="connsiteX70" fmla="*/ 245979 w 9651543"/>
              <a:gd name="connsiteY70" fmla="*/ 3444420 h 4071730"/>
              <a:gd name="connsiteX71" fmla="*/ 208843 w 9651543"/>
              <a:gd name="connsiteY71" fmla="*/ 3378362 h 4071730"/>
              <a:gd name="connsiteX72" fmla="*/ 121721 w 9651543"/>
              <a:gd name="connsiteY72" fmla="*/ 3337288 h 4071730"/>
              <a:gd name="connsiteX73" fmla="*/ 78161 w 9651543"/>
              <a:gd name="connsiteY73" fmla="*/ 3316750 h 4071730"/>
              <a:gd name="connsiteX74" fmla="*/ 128143 w 9651543"/>
              <a:gd name="connsiteY74" fmla="*/ 3291770 h 4071730"/>
              <a:gd name="connsiteX75" fmla="*/ 134564 w 9651543"/>
              <a:gd name="connsiteY75" fmla="*/ 3246249 h 4071730"/>
              <a:gd name="connsiteX76" fmla="*/ 47444 w 9651543"/>
              <a:gd name="connsiteY76" fmla="*/ 3205177 h 4071730"/>
              <a:gd name="connsiteX77" fmla="*/ 10306 w 9651543"/>
              <a:gd name="connsiteY77" fmla="*/ 3139119 h 4071730"/>
              <a:gd name="connsiteX78" fmla="*/ 0 w 9651543"/>
              <a:gd name="connsiteY78" fmla="*/ 3134261 h 4071730"/>
              <a:gd name="connsiteX79" fmla="*/ 0 w 9651543"/>
              <a:gd name="connsiteY79" fmla="*/ 3085715 h 4071730"/>
              <a:gd name="connsiteX80" fmla="*/ 11281 w 9651543"/>
              <a:gd name="connsiteY80" fmla="*/ 3091033 h 4071730"/>
              <a:gd name="connsiteX81" fmla="*/ 16726 w 9651543"/>
              <a:gd name="connsiteY81" fmla="*/ 3093600 h 4071730"/>
              <a:gd name="connsiteX82" fmla="*/ 190965 w 9651543"/>
              <a:gd name="connsiteY82" fmla="*/ 3175748 h 4071730"/>
              <a:gd name="connsiteX83" fmla="*/ 184545 w 9651543"/>
              <a:gd name="connsiteY83" fmla="*/ 3221268 h 4071730"/>
              <a:gd name="connsiteX84" fmla="*/ 178124 w 9651543"/>
              <a:gd name="connsiteY84" fmla="*/ 3266788 h 4071730"/>
              <a:gd name="connsiteX85" fmla="*/ 228103 w 9651543"/>
              <a:gd name="connsiteY85" fmla="*/ 3241805 h 4071730"/>
              <a:gd name="connsiteX86" fmla="*/ 271666 w 9651543"/>
              <a:gd name="connsiteY86" fmla="*/ 3262342 h 4071730"/>
              <a:gd name="connsiteX87" fmla="*/ 358785 w 9651543"/>
              <a:gd name="connsiteY87" fmla="*/ 3303416 h 4071730"/>
              <a:gd name="connsiteX88" fmla="*/ 408765 w 9651543"/>
              <a:gd name="connsiteY88" fmla="*/ 3278434 h 4071730"/>
              <a:gd name="connsiteX89" fmla="*/ 495887 w 9651543"/>
              <a:gd name="connsiteY89" fmla="*/ 3319510 h 4071730"/>
              <a:gd name="connsiteX90" fmla="*/ 502307 w 9651543"/>
              <a:gd name="connsiteY90" fmla="*/ 3273990 h 4071730"/>
              <a:gd name="connsiteX91" fmla="*/ 552288 w 9651543"/>
              <a:gd name="connsiteY91" fmla="*/ 3249010 h 4071730"/>
              <a:gd name="connsiteX92" fmla="*/ 508728 w 9651543"/>
              <a:gd name="connsiteY92" fmla="*/ 3228472 h 4071730"/>
              <a:gd name="connsiteX93" fmla="*/ 465168 w 9651543"/>
              <a:gd name="connsiteY93" fmla="*/ 3207934 h 4071730"/>
              <a:gd name="connsiteX94" fmla="*/ 378048 w 9651543"/>
              <a:gd name="connsiteY94" fmla="*/ 3166859 h 4071730"/>
              <a:gd name="connsiteX95" fmla="*/ 340908 w 9651543"/>
              <a:gd name="connsiteY95" fmla="*/ 3100802 h 4071730"/>
              <a:gd name="connsiteX96" fmla="*/ 297349 w 9651543"/>
              <a:gd name="connsiteY96" fmla="*/ 3080266 h 4071730"/>
              <a:gd name="connsiteX97" fmla="*/ 253789 w 9651543"/>
              <a:gd name="connsiteY97" fmla="*/ 3059728 h 4071730"/>
              <a:gd name="connsiteX98" fmla="*/ 203808 w 9651543"/>
              <a:gd name="connsiteY98" fmla="*/ 3084712 h 4071730"/>
              <a:gd name="connsiteX99" fmla="*/ 166668 w 9651543"/>
              <a:gd name="connsiteY99" fmla="*/ 3018654 h 4071730"/>
              <a:gd name="connsiteX100" fmla="*/ 79547 w 9651543"/>
              <a:gd name="connsiteY100" fmla="*/ 2977580 h 4071730"/>
              <a:gd name="connsiteX101" fmla="*/ 3999 w 9651543"/>
              <a:gd name="connsiteY101" fmla="*/ 2941961 h 4071730"/>
              <a:gd name="connsiteX102" fmla="*/ 0 w 9651543"/>
              <a:gd name="connsiteY102" fmla="*/ 2940075 h 4071730"/>
              <a:gd name="connsiteX103" fmla="*/ 0 w 9651543"/>
              <a:gd name="connsiteY103" fmla="*/ 2882823 h 4071730"/>
              <a:gd name="connsiteX104" fmla="*/ 2560 w 9651543"/>
              <a:gd name="connsiteY104" fmla="*/ 2864670 h 4071730"/>
              <a:gd name="connsiteX105" fmla="*/ 5268 w 9651543"/>
              <a:gd name="connsiteY105" fmla="*/ 2845467 h 4071730"/>
              <a:gd name="connsiteX106" fmla="*/ 48830 w 9651543"/>
              <a:gd name="connsiteY106" fmla="*/ 2866006 h 4071730"/>
              <a:gd name="connsiteX107" fmla="*/ 20330 w 9651543"/>
              <a:gd name="connsiteY107" fmla="*/ 2831329 h 4071730"/>
              <a:gd name="connsiteX108" fmla="*/ 0 w 9651543"/>
              <a:gd name="connsiteY108" fmla="*/ 2819032 h 4071730"/>
              <a:gd name="connsiteX109" fmla="*/ 0 w 9651543"/>
              <a:gd name="connsiteY109" fmla="*/ 2806545 h 4071730"/>
              <a:gd name="connsiteX110" fmla="*/ 11690 w 9651543"/>
              <a:gd name="connsiteY110" fmla="*/ 2799948 h 4071730"/>
              <a:gd name="connsiteX111" fmla="*/ 55251 w 9651543"/>
              <a:gd name="connsiteY111" fmla="*/ 2820485 h 4071730"/>
              <a:gd name="connsiteX112" fmla="*/ 142372 w 9651543"/>
              <a:gd name="connsiteY112" fmla="*/ 2861558 h 4071730"/>
              <a:gd name="connsiteX113" fmla="*/ 293471 w 9651543"/>
              <a:gd name="connsiteY113" fmla="*/ 2932797 h 4071730"/>
              <a:gd name="connsiteX114" fmla="*/ 360171 w 9651543"/>
              <a:gd name="connsiteY114" fmla="*/ 2964245 h 4071730"/>
              <a:gd name="connsiteX115" fmla="*/ 279471 w 9651543"/>
              <a:gd name="connsiteY115" fmla="*/ 2877652 h 4071730"/>
              <a:gd name="connsiteX116" fmla="*/ 198771 w 9651543"/>
              <a:gd name="connsiteY116" fmla="*/ 2791058 h 4071730"/>
              <a:gd name="connsiteX117" fmla="*/ 148794 w 9651543"/>
              <a:gd name="connsiteY117" fmla="*/ 2816040 h 4071730"/>
              <a:gd name="connsiteX118" fmla="*/ 105231 w 9651543"/>
              <a:gd name="connsiteY118" fmla="*/ 2795502 h 4071730"/>
              <a:gd name="connsiteX119" fmla="*/ 18110 w 9651543"/>
              <a:gd name="connsiteY119" fmla="*/ 2754429 h 4071730"/>
              <a:gd name="connsiteX120" fmla="*/ 0 w 9651543"/>
              <a:gd name="connsiteY120" fmla="*/ 2745890 h 4071730"/>
              <a:gd name="connsiteX121" fmla="*/ 0 w 9651543"/>
              <a:gd name="connsiteY121" fmla="*/ 2697343 h 4071730"/>
              <a:gd name="connsiteX122" fmla="*/ 6154 w 9651543"/>
              <a:gd name="connsiteY122" fmla="*/ 2700244 h 4071730"/>
              <a:gd name="connsiteX123" fmla="*/ 24531 w 9651543"/>
              <a:gd name="connsiteY123" fmla="*/ 2708907 h 4071730"/>
              <a:gd name="connsiteX124" fmla="*/ 92890 w 9651543"/>
              <a:gd name="connsiteY124" fmla="*/ 2692590 h 4071730"/>
              <a:gd name="connsiteX125" fmla="*/ 112629 w 9651543"/>
              <a:gd name="connsiteY125" fmla="*/ 2701896 h 4071730"/>
              <a:gd name="connsiteX126" fmla="*/ 118074 w 9651543"/>
              <a:gd name="connsiteY126" fmla="*/ 2704462 h 4071730"/>
              <a:gd name="connsiteX127" fmla="*/ 161636 w 9651543"/>
              <a:gd name="connsiteY127" fmla="*/ 2725001 h 4071730"/>
              <a:gd name="connsiteX128" fmla="*/ 168054 w 9651543"/>
              <a:gd name="connsiteY128" fmla="*/ 2679483 h 4071730"/>
              <a:gd name="connsiteX129" fmla="*/ 255175 w 9651543"/>
              <a:gd name="connsiteY129" fmla="*/ 2720558 h 4071730"/>
              <a:gd name="connsiteX130" fmla="*/ 342294 w 9651543"/>
              <a:gd name="connsiteY130" fmla="*/ 2761631 h 4071730"/>
              <a:gd name="connsiteX131" fmla="*/ 392275 w 9651543"/>
              <a:gd name="connsiteY131" fmla="*/ 2736648 h 4071730"/>
              <a:gd name="connsiteX132" fmla="*/ 348716 w 9651543"/>
              <a:gd name="connsiteY132" fmla="*/ 2716112 h 4071730"/>
              <a:gd name="connsiteX133" fmla="*/ 398697 w 9651543"/>
              <a:gd name="connsiteY133" fmla="*/ 2691129 h 4071730"/>
              <a:gd name="connsiteX134" fmla="*/ 355137 w 9651543"/>
              <a:gd name="connsiteY134" fmla="*/ 2670594 h 4071730"/>
              <a:gd name="connsiteX135" fmla="*/ 317998 w 9651543"/>
              <a:gd name="connsiteY135" fmla="*/ 2604535 h 4071730"/>
              <a:gd name="connsiteX136" fmla="*/ 361560 w 9651543"/>
              <a:gd name="connsiteY136" fmla="*/ 2625074 h 4071730"/>
              <a:gd name="connsiteX137" fmla="*/ 324420 w 9651543"/>
              <a:gd name="connsiteY137" fmla="*/ 2559017 h 4071730"/>
              <a:gd name="connsiteX138" fmla="*/ 330840 w 9651543"/>
              <a:gd name="connsiteY138" fmla="*/ 2513496 h 4071730"/>
              <a:gd name="connsiteX139" fmla="*/ 374400 w 9651543"/>
              <a:gd name="connsiteY139" fmla="*/ 2534034 h 4071730"/>
              <a:gd name="connsiteX140" fmla="*/ 380821 w 9651543"/>
              <a:gd name="connsiteY140" fmla="*/ 2488516 h 4071730"/>
              <a:gd name="connsiteX141" fmla="*/ 430802 w 9651543"/>
              <a:gd name="connsiteY141" fmla="*/ 2463532 h 4071730"/>
              <a:gd name="connsiteX142" fmla="*/ 393662 w 9651543"/>
              <a:gd name="connsiteY142" fmla="*/ 2397475 h 4071730"/>
              <a:gd name="connsiteX143" fmla="*/ 356523 w 9651543"/>
              <a:gd name="connsiteY143" fmla="*/ 2331420 h 4071730"/>
              <a:gd name="connsiteX144" fmla="*/ 406505 w 9651543"/>
              <a:gd name="connsiteY144" fmla="*/ 2306438 h 4071730"/>
              <a:gd name="connsiteX145" fmla="*/ 450064 w 9651543"/>
              <a:gd name="connsiteY145" fmla="*/ 2326975 h 4071730"/>
              <a:gd name="connsiteX146" fmla="*/ 456487 w 9651543"/>
              <a:gd name="connsiteY146" fmla="*/ 2281458 h 4071730"/>
              <a:gd name="connsiteX147" fmla="*/ 419347 w 9651543"/>
              <a:gd name="connsiteY147" fmla="*/ 2215399 h 4071730"/>
              <a:gd name="connsiteX148" fmla="*/ 412925 w 9651543"/>
              <a:gd name="connsiteY148" fmla="*/ 2260919 h 4071730"/>
              <a:gd name="connsiteX149" fmla="*/ 369366 w 9651543"/>
              <a:gd name="connsiteY149" fmla="*/ 2240383 h 4071730"/>
              <a:gd name="connsiteX150" fmla="*/ 325805 w 9651543"/>
              <a:gd name="connsiteY150" fmla="*/ 2219846 h 4071730"/>
              <a:gd name="connsiteX151" fmla="*/ 282244 w 9651543"/>
              <a:gd name="connsiteY151" fmla="*/ 2199308 h 4071730"/>
              <a:gd name="connsiteX152" fmla="*/ 238687 w 9651543"/>
              <a:gd name="connsiteY152" fmla="*/ 2178773 h 4071730"/>
              <a:gd name="connsiteX153" fmla="*/ 157986 w 9651543"/>
              <a:gd name="connsiteY153" fmla="*/ 2092178 h 4071730"/>
              <a:gd name="connsiteX154" fmla="*/ 188702 w 9651543"/>
              <a:gd name="connsiteY154" fmla="*/ 2203753 h 4071730"/>
              <a:gd name="connsiteX155" fmla="*/ 145145 w 9651543"/>
              <a:gd name="connsiteY155" fmla="*/ 2183216 h 4071730"/>
              <a:gd name="connsiteX156" fmla="*/ 108005 w 9651543"/>
              <a:gd name="connsiteY156" fmla="*/ 2117159 h 4071730"/>
              <a:gd name="connsiteX157" fmla="*/ 101584 w 9651543"/>
              <a:gd name="connsiteY157" fmla="*/ 2162679 h 4071730"/>
              <a:gd name="connsiteX158" fmla="*/ 14464 w 9651543"/>
              <a:gd name="connsiteY158" fmla="*/ 2121604 h 4071730"/>
              <a:gd name="connsiteX159" fmla="*/ 0 w 9651543"/>
              <a:gd name="connsiteY159" fmla="*/ 2114785 h 4071730"/>
              <a:gd name="connsiteX160" fmla="*/ 0 w 9651543"/>
              <a:gd name="connsiteY160" fmla="*/ 1918828 h 4071730"/>
              <a:gd name="connsiteX161" fmla="*/ 50665 w 9651543"/>
              <a:gd name="connsiteY161" fmla="*/ 1916420 h 4071730"/>
              <a:gd name="connsiteX162" fmla="*/ 90128 w 9651543"/>
              <a:gd name="connsiteY162" fmla="*/ 1914545 h 4071730"/>
              <a:gd name="connsiteX163" fmla="*/ 83707 w 9651543"/>
              <a:gd name="connsiteY163" fmla="*/ 1960066 h 4071730"/>
              <a:gd name="connsiteX164" fmla="*/ 77285 w 9651543"/>
              <a:gd name="connsiteY164" fmla="*/ 2005585 h 4071730"/>
              <a:gd name="connsiteX165" fmla="*/ 70866 w 9651543"/>
              <a:gd name="connsiteY165" fmla="*/ 2051103 h 4071730"/>
              <a:gd name="connsiteX166" fmla="*/ 120847 w 9651543"/>
              <a:gd name="connsiteY166" fmla="*/ 2026123 h 4071730"/>
              <a:gd name="connsiteX167" fmla="*/ 164406 w 9651543"/>
              <a:gd name="connsiteY167" fmla="*/ 2046659 h 4071730"/>
              <a:gd name="connsiteX168" fmla="*/ 257949 w 9651543"/>
              <a:gd name="connsiteY168" fmla="*/ 2042214 h 4071730"/>
              <a:gd name="connsiteX169" fmla="*/ 264370 w 9651543"/>
              <a:gd name="connsiteY169" fmla="*/ 1996693 h 4071730"/>
              <a:gd name="connsiteX170" fmla="*/ 220810 w 9651543"/>
              <a:gd name="connsiteY170" fmla="*/ 1976156 h 4071730"/>
              <a:gd name="connsiteX171" fmla="*/ 227229 w 9651543"/>
              <a:gd name="connsiteY171" fmla="*/ 1930636 h 4071730"/>
              <a:gd name="connsiteX172" fmla="*/ 270791 w 9651543"/>
              <a:gd name="connsiteY172" fmla="*/ 1951175 h 4071730"/>
              <a:gd name="connsiteX173" fmla="*/ 314349 w 9651543"/>
              <a:gd name="connsiteY173" fmla="*/ 1971711 h 4071730"/>
              <a:gd name="connsiteX174" fmla="*/ 364331 w 9651543"/>
              <a:gd name="connsiteY174" fmla="*/ 1946730 h 4071730"/>
              <a:gd name="connsiteX175" fmla="*/ 401472 w 9651543"/>
              <a:gd name="connsiteY175" fmla="*/ 2012787 h 4071730"/>
              <a:gd name="connsiteX176" fmla="*/ 407892 w 9651543"/>
              <a:gd name="connsiteY176" fmla="*/ 1967267 h 4071730"/>
              <a:gd name="connsiteX177" fmla="*/ 445030 w 9651543"/>
              <a:gd name="connsiteY177" fmla="*/ 2033323 h 4071730"/>
              <a:gd name="connsiteX178" fmla="*/ 451450 w 9651543"/>
              <a:gd name="connsiteY178" fmla="*/ 1987803 h 4071730"/>
              <a:gd name="connsiteX179" fmla="*/ 457873 w 9651543"/>
              <a:gd name="connsiteY179" fmla="*/ 1942287 h 4071730"/>
              <a:gd name="connsiteX180" fmla="*/ 451067 w 9651543"/>
              <a:gd name="connsiteY180" fmla="*/ 1939078 h 4071730"/>
              <a:gd name="connsiteX181" fmla="*/ 414311 w 9651543"/>
              <a:gd name="connsiteY181" fmla="*/ 1921748 h 4071730"/>
              <a:gd name="connsiteX182" fmla="*/ 420734 w 9651543"/>
              <a:gd name="connsiteY182" fmla="*/ 1876228 h 4071730"/>
              <a:gd name="connsiteX183" fmla="*/ 333612 w 9651543"/>
              <a:gd name="connsiteY183" fmla="*/ 1835155 h 4071730"/>
              <a:gd name="connsiteX184" fmla="*/ 296474 w 9651543"/>
              <a:gd name="connsiteY184" fmla="*/ 1769098 h 4071730"/>
              <a:gd name="connsiteX185" fmla="*/ 290054 w 9651543"/>
              <a:gd name="connsiteY185" fmla="*/ 1814619 h 4071730"/>
              <a:gd name="connsiteX186" fmla="*/ 252913 w 9651543"/>
              <a:gd name="connsiteY186" fmla="*/ 1748562 h 4071730"/>
              <a:gd name="connsiteX187" fmla="*/ 202932 w 9651543"/>
              <a:gd name="connsiteY187" fmla="*/ 1773542 h 4071730"/>
              <a:gd name="connsiteX188" fmla="*/ 159374 w 9651543"/>
              <a:gd name="connsiteY188" fmla="*/ 1753006 h 4071730"/>
              <a:gd name="connsiteX189" fmla="*/ 115812 w 9651543"/>
              <a:gd name="connsiteY189" fmla="*/ 1732470 h 4071730"/>
              <a:gd name="connsiteX190" fmla="*/ 72252 w 9651543"/>
              <a:gd name="connsiteY190" fmla="*/ 1711932 h 4071730"/>
              <a:gd name="connsiteX191" fmla="*/ 165793 w 9651543"/>
              <a:gd name="connsiteY191" fmla="*/ 1707486 h 4071730"/>
              <a:gd name="connsiteX192" fmla="*/ 78674 w 9651543"/>
              <a:gd name="connsiteY192" fmla="*/ 1666413 h 4071730"/>
              <a:gd name="connsiteX193" fmla="*/ 35112 w 9651543"/>
              <a:gd name="connsiteY193" fmla="*/ 1645875 h 4071730"/>
              <a:gd name="connsiteX194" fmla="*/ 28692 w 9651543"/>
              <a:gd name="connsiteY194" fmla="*/ 1691395 h 4071730"/>
              <a:gd name="connsiteX195" fmla="*/ 3509 w 9651543"/>
              <a:gd name="connsiteY195" fmla="*/ 1679523 h 4071730"/>
              <a:gd name="connsiteX196" fmla="*/ 0 w 9651543"/>
              <a:gd name="connsiteY196" fmla="*/ 1677868 h 4071730"/>
              <a:gd name="connsiteX197" fmla="*/ 0 w 9651543"/>
              <a:gd name="connsiteY197" fmla="*/ 1580774 h 4071730"/>
              <a:gd name="connsiteX198" fmla="*/ 23157 w 9651543"/>
              <a:gd name="connsiteY198" fmla="*/ 1591692 h 4071730"/>
              <a:gd name="connsiteX199" fmla="*/ 41534 w 9651543"/>
              <a:gd name="connsiteY199" fmla="*/ 1600356 h 4071730"/>
              <a:gd name="connsiteX200" fmla="*/ 85095 w 9651543"/>
              <a:gd name="connsiteY200" fmla="*/ 1620893 h 4071730"/>
              <a:gd name="connsiteX201" fmla="*/ 128655 w 9651543"/>
              <a:gd name="connsiteY201" fmla="*/ 1641431 h 4071730"/>
              <a:gd name="connsiteX202" fmla="*/ 222196 w 9651543"/>
              <a:gd name="connsiteY202" fmla="*/ 1636985 h 4071730"/>
              <a:gd name="connsiteX203" fmla="*/ 272176 w 9651543"/>
              <a:gd name="connsiteY203" fmla="*/ 1612002 h 4071730"/>
              <a:gd name="connsiteX204" fmla="*/ 359298 w 9651543"/>
              <a:gd name="connsiteY204" fmla="*/ 1653079 h 4071730"/>
              <a:gd name="connsiteX205" fmla="*/ 409278 w 9651543"/>
              <a:gd name="connsiteY205" fmla="*/ 1628093 h 4071730"/>
              <a:gd name="connsiteX206" fmla="*/ 365717 w 9651543"/>
              <a:gd name="connsiteY206" fmla="*/ 1607556 h 4071730"/>
              <a:gd name="connsiteX207" fmla="*/ 415701 w 9651543"/>
              <a:gd name="connsiteY207" fmla="*/ 1582576 h 4071730"/>
              <a:gd name="connsiteX208" fmla="*/ 372138 w 9651543"/>
              <a:gd name="connsiteY208" fmla="*/ 1562038 h 4071730"/>
              <a:gd name="connsiteX209" fmla="*/ 378560 w 9651543"/>
              <a:gd name="connsiteY209" fmla="*/ 1516520 h 4071730"/>
              <a:gd name="connsiteX210" fmla="*/ 335000 w 9651543"/>
              <a:gd name="connsiteY210" fmla="*/ 1495982 h 4071730"/>
              <a:gd name="connsiteX211" fmla="*/ 341423 w 9651543"/>
              <a:gd name="connsiteY211" fmla="*/ 1450466 h 4071730"/>
              <a:gd name="connsiteX212" fmla="*/ 297860 w 9651543"/>
              <a:gd name="connsiteY212" fmla="*/ 1429927 h 4071730"/>
              <a:gd name="connsiteX213" fmla="*/ 217160 w 9651543"/>
              <a:gd name="connsiteY213" fmla="*/ 1343332 h 4071730"/>
              <a:gd name="connsiteX214" fmla="*/ 223581 w 9651543"/>
              <a:gd name="connsiteY214" fmla="*/ 1297812 h 4071730"/>
              <a:gd name="connsiteX215" fmla="*/ 180022 w 9651543"/>
              <a:gd name="connsiteY215" fmla="*/ 1277276 h 4071730"/>
              <a:gd name="connsiteX216" fmla="*/ 86480 w 9651543"/>
              <a:gd name="connsiteY216" fmla="*/ 1281723 h 4071730"/>
              <a:gd name="connsiteX217" fmla="*/ 1429 w 9651543"/>
              <a:gd name="connsiteY217" fmla="*/ 1282586 h 4071730"/>
              <a:gd name="connsiteX218" fmla="*/ 0 w 9651543"/>
              <a:gd name="connsiteY218" fmla="*/ 1283189 h 4071730"/>
              <a:gd name="connsiteX219" fmla="*/ 0 w 9651543"/>
              <a:gd name="connsiteY219" fmla="*/ 1218010 h 4071730"/>
              <a:gd name="connsiteX220" fmla="*/ 9879 w 9651543"/>
              <a:gd name="connsiteY220" fmla="*/ 1217541 h 4071730"/>
              <a:gd name="connsiteX221" fmla="*/ 49343 w 9651543"/>
              <a:gd name="connsiteY221" fmla="*/ 1215666 h 4071730"/>
              <a:gd name="connsiteX222" fmla="*/ 5782 w 9651543"/>
              <a:gd name="connsiteY222" fmla="*/ 1195127 h 4071730"/>
              <a:gd name="connsiteX223" fmla="*/ 55762 w 9651543"/>
              <a:gd name="connsiteY223" fmla="*/ 1170146 h 4071730"/>
              <a:gd name="connsiteX224" fmla="*/ 105743 w 9651543"/>
              <a:gd name="connsiteY224" fmla="*/ 1145163 h 4071730"/>
              <a:gd name="connsiteX225" fmla="*/ 162146 w 9651543"/>
              <a:gd name="connsiteY225" fmla="*/ 1074661 h 4071730"/>
              <a:gd name="connsiteX226" fmla="*/ 205706 w 9651543"/>
              <a:gd name="connsiteY226" fmla="*/ 1095199 h 4071730"/>
              <a:gd name="connsiteX227" fmla="*/ 270351 w 9651543"/>
              <a:gd name="connsiteY227" fmla="*/ 1105196 h 4071730"/>
              <a:gd name="connsiteX228" fmla="*/ 270353 w 9651543"/>
              <a:gd name="connsiteY228" fmla="*/ 1105198 h 4071730"/>
              <a:gd name="connsiteX229" fmla="*/ 278161 w 9651543"/>
              <a:gd name="connsiteY229" fmla="*/ 1101294 h 4071730"/>
              <a:gd name="connsiteX230" fmla="*/ 299247 w 9651543"/>
              <a:gd name="connsiteY230" fmla="*/ 1090753 h 4071730"/>
              <a:gd name="connsiteX231" fmla="*/ 305669 w 9651543"/>
              <a:gd name="connsiteY231" fmla="*/ 1045237 h 4071730"/>
              <a:gd name="connsiteX232" fmla="*/ 342807 w 9651543"/>
              <a:gd name="connsiteY232" fmla="*/ 1111290 h 4071730"/>
              <a:gd name="connsiteX233" fmla="*/ 386368 w 9651543"/>
              <a:gd name="connsiteY233" fmla="*/ 1131827 h 4071730"/>
              <a:gd name="connsiteX234" fmla="*/ 436349 w 9651543"/>
              <a:gd name="connsiteY234" fmla="*/ 1106847 h 4071730"/>
              <a:gd name="connsiteX235" fmla="*/ 399211 w 9651543"/>
              <a:gd name="connsiteY235" fmla="*/ 1040790 h 4071730"/>
              <a:gd name="connsiteX236" fmla="*/ 449188 w 9651543"/>
              <a:gd name="connsiteY236" fmla="*/ 1015808 h 4071730"/>
              <a:gd name="connsiteX237" fmla="*/ 536311 w 9651543"/>
              <a:gd name="connsiteY237" fmla="*/ 1056884 h 4071730"/>
              <a:gd name="connsiteX238" fmla="*/ 529889 w 9651543"/>
              <a:gd name="connsiteY238" fmla="*/ 1102403 h 4071730"/>
              <a:gd name="connsiteX239" fmla="*/ 579870 w 9651543"/>
              <a:gd name="connsiteY239" fmla="*/ 1077419 h 4071730"/>
              <a:gd name="connsiteX240" fmla="*/ 629852 w 9651543"/>
              <a:gd name="connsiteY240" fmla="*/ 1052437 h 4071730"/>
              <a:gd name="connsiteX241" fmla="*/ 673414 w 9651543"/>
              <a:gd name="connsiteY241" fmla="*/ 1072976 h 4071730"/>
              <a:gd name="connsiteX242" fmla="*/ 679834 w 9651543"/>
              <a:gd name="connsiteY242" fmla="*/ 1027456 h 4071730"/>
              <a:gd name="connsiteX243" fmla="*/ 723392 w 9651543"/>
              <a:gd name="connsiteY243" fmla="*/ 1047992 h 4071730"/>
              <a:gd name="connsiteX244" fmla="*/ 766955 w 9651543"/>
              <a:gd name="connsiteY244" fmla="*/ 1068530 h 4071730"/>
              <a:gd name="connsiteX245" fmla="*/ 860493 w 9651543"/>
              <a:gd name="connsiteY245" fmla="*/ 1064084 h 4071730"/>
              <a:gd name="connsiteX246" fmla="*/ 910474 w 9651543"/>
              <a:gd name="connsiteY246" fmla="*/ 1039101 h 4071730"/>
              <a:gd name="connsiteX247" fmla="*/ 873336 w 9651543"/>
              <a:gd name="connsiteY247" fmla="*/ 973045 h 4071730"/>
              <a:gd name="connsiteX248" fmla="*/ 823354 w 9651543"/>
              <a:gd name="connsiteY248" fmla="*/ 998026 h 4071730"/>
              <a:gd name="connsiteX249" fmla="*/ 786216 w 9651543"/>
              <a:gd name="connsiteY249" fmla="*/ 931972 h 4071730"/>
              <a:gd name="connsiteX250" fmla="*/ 836196 w 9651543"/>
              <a:gd name="connsiteY250" fmla="*/ 906990 h 4071730"/>
              <a:gd name="connsiteX251" fmla="*/ 879758 w 9651543"/>
              <a:gd name="connsiteY251" fmla="*/ 927528 h 4071730"/>
              <a:gd name="connsiteX252" fmla="*/ 1016859 w 9651543"/>
              <a:gd name="connsiteY252" fmla="*/ 943618 h 4071730"/>
              <a:gd name="connsiteX253" fmla="*/ 1060418 w 9651543"/>
              <a:gd name="connsiteY253" fmla="*/ 964156 h 4071730"/>
              <a:gd name="connsiteX254" fmla="*/ 1053998 w 9651543"/>
              <a:gd name="connsiteY254" fmla="*/ 1009676 h 4071730"/>
              <a:gd name="connsiteX255" fmla="*/ 1184678 w 9651543"/>
              <a:gd name="connsiteY255" fmla="*/ 1071287 h 4071730"/>
              <a:gd name="connsiteX256" fmla="*/ 1191099 w 9651543"/>
              <a:gd name="connsiteY256" fmla="*/ 1025768 h 4071730"/>
              <a:gd name="connsiteX257" fmla="*/ 1153959 w 9651543"/>
              <a:gd name="connsiteY257" fmla="*/ 959711 h 4071730"/>
              <a:gd name="connsiteX258" fmla="*/ 1160380 w 9651543"/>
              <a:gd name="connsiteY258" fmla="*/ 914192 h 4071730"/>
              <a:gd name="connsiteX259" fmla="*/ 1247500 w 9651543"/>
              <a:gd name="connsiteY259" fmla="*/ 955266 h 4071730"/>
              <a:gd name="connsiteX260" fmla="*/ 1284640 w 9651543"/>
              <a:gd name="connsiteY260" fmla="*/ 1021323 h 4071730"/>
              <a:gd name="connsiteX261" fmla="*/ 1291061 w 9651543"/>
              <a:gd name="connsiteY261" fmla="*/ 975804 h 4071730"/>
              <a:gd name="connsiteX262" fmla="*/ 1210362 w 9651543"/>
              <a:gd name="connsiteY262" fmla="*/ 889208 h 4071730"/>
              <a:gd name="connsiteX263" fmla="*/ 1166801 w 9651543"/>
              <a:gd name="connsiteY263" fmla="*/ 868672 h 4071730"/>
              <a:gd name="connsiteX264" fmla="*/ 1216783 w 9651543"/>
              <a:gd name="connsiteY264" fmla="*/ 843690 h 4071730"/>
              <a:gd name="connsiteX265" fmla="*/ 1253920 w 9651543"/>
              <a:gd name="connsiteY265" fmla="*/ 909745 h 4071730"/>
              <a:gd name="connsiteX266" fmla="*/ 1297482 w 9651543"/>
              <a:gd name="connsiteY266" fmla="*/ 930283 h 4071730"/>
              <a:gd name="connsiteX267" fmla="*/ 1303903 w 9651543"/>
              <a:gd name="connsiteY267" fmla="*/ 884762 h 4071730"/>
              <a:gd name="connsiteX268" fmla="*/ 1347462 w 9651543"/>
              <a:gd name="connsiteY268" fmla="*/ 905299 h 4071730"/>
              <a:gd name="connsiteX269" fmla="*/ 1384602 w 9651543"/>
              <a:gd name="connsiteY269" fmla="*/ 971356 h 4071730"/>
              <a:gd name="connsiteX270" fmla="*/ 1428161 w 9651543"/>
              <a:gd name="connsiteY270" fmla="*/ 991895 h 4071730"/>
              <a:gd name="connsiteX271" fmla="*/ 1521705 w 9651543"/>
              <a:gd name="connsiteY271" fmla="*/ 987449 h 4071730"/>
              <a:gd name="connsiteX272" fmla="*/ 1565263 w 9651543"/>
              <a:gd name="connsiteY272" fmla="*/ 1007985 h 4071730"/>
              <a:gd name="connsiteX273" fmla="*/ 1615245 w 9651543"/>
              <a:gd name="connsiteY273" fmla="*/ 983004 h 4071730"/>
              <a:gd name="connsiteX274" fmla="*/ 1708785 w 9651543"/>
              <a:gd name="connsiteY274" fmla="*/ 978559 h 4071730"/>
              <a:gd name="connsiteX275" fmla="*/ 1715207 w 9651543"/>
              <a:gd name="connsiteY275" fmla="*/ 933041 h 4071730"/>
              <a:gd name="connsiteX276" fmla="*/ 1808748 w 9651543"/>
              <a:gd name="connsiteY276" fmla="*/ 928595 h 4071730"/>
              <a:gd name="connsiteX277" fmla="*/ 1858729 w 9651543"/>
              <a:gd name="connsiteY277" fmla="*/ 903615 h 4071730"/>
              <a:gd name="connsiteX278" fmla="*/ 1902288 w 9651543"/>
              <a:gd name="connsiteY278" fmla="*/ 924150 h 4071730"/>
              <a:gd name="connsiteX279" fmla="*/ 1865150 w 9651543"/>
              <a:gd name="connsiteY279" fmla="*/ 858094 h 4071730"/>
              <a:gd name="connsiteX280" fmla="*/ 1815168 w 9651543"/>
              <a:gd name="connsiteY280" fmla="*/ 883077 h 4071730"/>
              <a:gd name="connsiteX281" fmla="*/ 1740892 w 9651543"/>
              <a:gd name="connsiteY281" fmla="*/ 750965 h 4071730"/>
              <a:gd name="connsiteX282" fmla="*/ 1697331 w 9651543"/>
              <a:gd name="connsiteY282" fmla="*/ 730427 h 4071730"/>
              <a:gd name="connsiteX283" fmla="*/ 1703753 w 9651543"/>
              <a:gd name="connsiteY283" fmla="*/ 684909 h 4071730"/>
              <a:gd name="connsiteX284" fmla="*/ 1660192 w 9651543"/>
              <a:gd name="connsiteY284" fmla="*/ 664370 h 4071730"/>
              <a:gd name="connsiteX285" fmla="*/ 1666613 w 9651543"/>
              <a:gd name="connsiteY285" fmla="*/ 618851 h 4071730"/>
              <a:gd name="connsiteX286" fmla="*/ 1629859 w 9651543"/>
              <a:gd name="connsiteY286" fmla="*/ 601522 h 4071730"/>
              <a:gd name="connsiteX287" fmla="*/ 1629008 w 9651543"/>
              <a:gd name="connsiteY287" fmla="*/ 601122 h 4071730"/>
              <a:gd name="connsiteX288" fmla="*/ 1623052 w 9651543"/>
              <a:gd name="connsiteY288" fmla="*/ 598313 h 4071730"/>
              <a:gd name="connsiteX289" fmla="*/ 1612162 w 9651543"/>
              <a:gd name="connsiteY289" fmla="*/ 593178 h 4071730"/>
              <a:gd name="connsiteX290" fmla="*/ 1607077 w 9651543"/>
              <a:gd name="connsiteY290" fmla="*/ 590782 h 4071730"/>
              <a:gd name="connsiteX291" fmla="*/ 1584938 w 9651543"/>
              <a:gd name="connsiteY291" fmla="*/ 580343 h 4071730"/>
              <a:gd name="connsiteX292" fmla="*/ 1579492 w 9651543"/>
              <a:gd name="connsiteY292" fmla="*/ 577777 h 4071730"/>
              <a:gd name="connsiteX293" fmla="*/ 1629475 w 9651543"/>
              <a:gd name="connsiteY293" fmla="*/ 552795 h 4071730"/>
              <a:gd name="connsiteX294" fmla="*/ 1585912 w 9651543"/>
              <a:gd name="connsiteY294" fmla="*/ 532258 h 4071730"/>
              <a:gd name="connsiteX295" fmla="*/ 1542352 w 9651543"/>
              <a:gd name="connsiteY295" fmla="*/ 511720 h 4071730"/>
              <a:gd name="connsiteX296" fmla="*/ 1592335 w 9651543"/>
              <a:gd name="connsiteY296" fmla="*/ 486738 h 4071730"/>
              <a:gd name="connsiteX297" fmla="*/ 1555196 w 9651543"/>
              <a:gd name="connsiteY297" fmla="*/ 420682 h 4071730"/>
              <a:gd name="connsiteX298" fmla="*/ 1598754 w 9651543"/>
              <a:gd name="connsiteY298" fmla="*/ 441218 h 4071730"/>
              <a:gd name="connsiteX299" fmla="*/ 1605176 w 9651543"/>
              <a:gd name="connsiteY299" fmla="*/ 395700 h 4071730"/>
              <a:gd name="connsiteX300" fmla="*/ 1561616 w 9651543"/>
              <a:gd name="connsiteY300" fmla="*/ 375162 h 4071730"/>
              <a:gd name="connsiteX301" fmla="*/ 1518055 w 9651543"/>
              <a:gd name="connsiteY301" fmla="*/ 354625 h 4071730"/>
              <a:gd name="connsiteX302" fmla="*/ 1474495 w 9651543"/>
              <a:gd name="connsiteY302" fmla="*/ 334088 h 4071730"/>
              <a:gd name="connsiteX303" fmla="*/ 1511634 w 9651543"/>
              <a:gd name="connsiteY303" fmla="*/ 400144 h 4071730"/>
              <a:gd name="connsiteX304" fmla="*/ 1468074 w 9651543"/>
              <a:gd name="connsiteY304" fmla="*/ 379609 h 4071730"/>
              <a:gd name="connsiteX305" fmla="*/ 1380954 w 9651543"/>
              <a:gd name="connsiteY305" fmla="*/ 338534 h 4071730"/>
              <a:gd name="connsiteX306" fmla="*/ 1337394 w 9651543"/>
              <a:gd name="connsiteY306" fmla="*/ 317997 h 4071730"/>
              <a:gd name="connsiteX307" fmla="*/ 1287413 w 9651543"/>
              <a:gd name="connsiteY307" fmla="*/ 342976 h 4071730"/>
              <a:gd name="connsiteX308" fmla="*/ 1250271 w 9651543"/>
              <a:gd name="connsiteY308" fmla="*/ 276920 h 4071730"/>
              <a:gd name="connsiteX309" fmla="*/ 1206713 w 9651543"/>
              <a:gd name="connsiteY309" fmla="*/ 256385 h 4071730"/>
              <a:gd name="connsiteX310" fmla="*/ 1243852 w 9651543"/>
              <a:gd name="connsiteY310" fmla="*/ 322440 h 4071730"/>
              <a:gd name="connsiteX311" fmla="*/ 1280992 w 9651543"/>
              <a:gd name="connsiteY311" fmla="*/ 388497 h 4071730"/>
              <a:gd name="connsiteX312" fmla="*/ 1237432 w 9651543"/>
              <a:gd name="connsiteY312" fmla="*/ 367959 h 4071730"/>
              <a:gd name="connsiteX313" fmla="*/ 1231010 w 9651543"/>
              <a:gd name="connsiteY313" fmla="*/ 413479 h 4071730"/>
              <a:gd name="connsiteX314" fmla="*/ 1187451 w 9651543"/>
              <a:gd name="connsiteY314" fmla="*/ 392943 h 4071730"/>
              <a:gd name="connsiteX315" fmla="*/ 1181030 w 9651543"/>
              <a:gd name="connsiteY315" fmla="*/ 438464 h 4071730"/>
              <a:gd name="connsiteX316" fmla="*/ 1093910 w 9651543"/>
              <a:gd name="connsiteY316" fmla="*/ 397389 h 4071730"/>
              <a:gd name="connsiteX317" fmla="*/ 1143891 w 9651543"/>
              <a:gd name="connsiteY317" fmla="*/ 372406 h 4071730"/>
              <a:gd name="connsiteX318" fmla="*/ 1100331 w 9651543"/>
              <a:gd name="connsiteY318" fmla="*/ 351868 h 4071730"/>
              <a:gd name="connsiteX319" fmla="*/ 956809 w 9651543"/>
              <a:gd name="connsiteY319" fmla="*/ 381297 h 4071730"/>
              <a:gd name="connsiteX320" fmla="*/ 919671 w 9651543"/>
              <a:gd name="connsiteY320" fmla="*/ 315240 h 4071730"/>
              <a:gd name="connsiteX321" fmla="*/ 913249 w 9651543"/>
              <a:gd name="connsiteY321" fmla="*/ 360760 h 4071730"/>
              <a:gd name="connsiteX322" fmla="*/ 869688 w 9651543"/>
              <a:gd name="connsiteY322" fmla="*/ 340222 h 4071730"/>
              <a:gd name="connsiteX323" fmla="*/ 826127 w 9651543"/>
              <a:gd name="connsiteY323" fmla="*/ 319686 h 4071730"/>
              <a:gd name="connsiteX324" fmla="*/ 819706 w 9651543"/>
              <a:gd name="connsiteY324" fmla="*/ 365204 h 4071730"/>
              <a:gd name="connsiteX325" fmla="*/ 769727 w 9651543"/>
              <a:gd name="connsiteY325" fmla="*/ 390189 h 4071730"/>
              <a:gd name="connsiteX326" fmla="*/ 776148 w 9651543"/>
              <a:gd name="connsiteY326" fmla="*/ 344667 h 4071730"/>
              <a:gd name="connsiteX327" fmla="*/ 682607 w 9651543"/>
              <a:gd name="connsiteY327" fmla="*/ 349113 h 4071730"/>
              <a:gd name="connsiteX328" fmla="*/ 639046 w 9651543"/>
              <a:gd name="connsiteY328" fmla="*/ 328576 h 4071730"/>
              <a:gd name="connsiteX329" fmla="*/ 676186 w 9651543"/>
              <a:gd name="connsiteY329" fmla="*/ 394631 h 4071730"/>
              <a:gd name="connsiteX330" fmla="*/ 626203 w 9651543"/>
              <a:gd name="connsiteY330" fmla="*/ 419613 h 4071730"/>
              <a:gd name="connsiteX331" fmla="*/ 395562 w 9651543"/>
              <a:gd name="connsiteY331" fmla="*/ 407965 h 4071730"/>
              <a:gd name="connsiteX332" fmla="*/ 401983 w 9651543"/>
              <a:gd name="connsiteY332" fmla="*/ 362445 h 4071730"/>
              <a:gd name="connsiteX333" fmla="*/ 539083 w 9651543"/>
              <a:gd name="connsiteY333" fmla="*/ 378538 h 4071730"/>
              <a:gd name="connsiteX334" fmla="*/ 545505 w 9651543"/>
              <a:gd name="connsiteY334" fmla="*/ 333019 h 4071730"/>
              <a:gd name="connsiteX335" fmla="*/ 540060 w 9651543"/>
              <a:gd name="connsiteY335" fmla="*/ 330452 h 4071730"/>
              <a:gd name="connsiteX336" fmla="*/ 507391 w 9651543"/>
              <a:gd name="connsiteY336" fmla="*/ 315051 h 4071730"/>
              <a:gd name="connsiteX337" fmla="*/ 501946 w 9651543"/>
              <a:gd name="connsiteY337" fmla="*/ 312484 h 4071730"/>
              <a:gd name="connsiteX338" fmla="*/ 469956 w 9651543"/>
              <a:gd name="connsiteY338" fmla="*/ 297402 h 4071730"/>
              <a:gd name="connsiteX339" fmla="*/ 414825 w 9651543"/>
              <a:gd name="connsiteY339" fmla="*/ 271409 h 4071730"/>
              <a:gd name="connsiteX340" fmla="*/ 421245 w 9651543"/>
              <a:gd name="connsiteY340" fmla="*/ 225890 h 4071730"/>
              <a:gd name="connsiteX341" fmla="*/ 464804 w 9651543"/>
              <a:gd name="connsiteY341" fmla="*/ 246426 h 4071730"/>
              <a:gd name="connsiteX342" fmla="*/ 601908 w 9651543"/>
              <a:gd name="connsiteY342" fmla="*/ 262520 h 4071730"/>
              <a:gd name="connsiteX343" fmla="*/ 645468 w 9651543"/>
              <a:gd name="connsiteY343" fmla="*/ 283055 h 4071730"/>
              <a:gd name="connsiteX344" fmla="*/ 651887 w 9651543"/>
              <a:gd name="connsiteY344" fmla="*/ 237535 h 4071730"/>
              <a:gd name="connsiteX345" fmla="*/ 689029 w 9651543"/>
              <a:gd name="connsiteY345" fmla="*/ 303594 h 4071730"/>
              <a:gd name="connsiteX346" fmla="*/ 739007 w 9651543"/>
              <a:gd name="connsiteY346" fmla="*/ 278610 h 4071730"/>
              <a:gd name="connsiteX347" fmla="*/ 695448 w 9651543"/>
              <a:gd name="connsiteY347" fmla="*/ 258075 h 4071730"/>
              <a:gd name="connsiteX348" fmla="*/ 745427 w 9651543"/>
              <a:gd name="connsiteY348" fmla="*/ 233091 h 4071730"/>
              <a:gd name="connsiteX349" fmla="*/ 788990 w 9651543"/>
              <a:gd name="connsiteY349" fmla="*/ 253628 h 4071730"/>
              <a:gd name="connsiteX350" fmla="*/ 838969 w 9651543"/>
              <a:gd name="connsiteY350" fmla="*/ 228644 h 4071730"/>
              <a:gd name="connsiteX351" fmla="*/ 882531 w 9651543"/>
              <a:gd name="connsiteY351" fmla="*/ 249183 h 4071730"/>
              <a:gd name="connsiteX352" fmla="*/ 926092 w 9651543"/>
              <a:gd name="connsiteY352" fmla="*/ 269720 h 4071730"/>
              <a:gd name="connsiteX353" fmla="*/ 969650 w 9651543"/>
              <a:gd name="connsiteY353" fmla="*/ 290256 h 4071730"/>
              <a:gd name="connsiteX354" fmla="*/ 976072 w 9651543"/>
              <a:gd name="connsiteY354" fmla="*/ 244737 h 4071730"/>
              <a:gd name="connsiteX355" fmla="*/ 1019632 w 9651543"/>
              <a:gd name="connsiteY355" fmla="*/ 265275 h 4071730"/>
              <a:gd name="connsiteX356" fmla="*/ 1026052 w 9651543"/>
              <a:gd name="connsiteY356" fmla="*/ 219755 h 4071730"/>
              <a:gd name="connsiteX357" fmla="*/ 982492 w 9651543"/>
              <a:gd name="connsiteY357" fmla="*/ 199218 h 4071730"/>
              <a:gd name="connsiteX358" fmla="*/ 988912 w 9651543"/>
              <a:gd name="connsiteY358" fmla="*/ 153698 h 4071730"/>
              <a:gd name="connsiteX359" fmla="*/ 1038895 w 9651543"/>
              <a:gd name="connsiteY359" fmla="*/ 128718 h 4071730"/>
              <a:gd name="connsiteX360" fmla="*/ 1076034 w 9651543"/>
              <a:gd name="connsiteY360" fmla="*/ 194774 h 4071730"/>
              <a:gd name="connsiteX361" fmla="*/ 1082455 w 9651543"/>
              <a:gd name="connsiteY361" fmla="*/ 149255 h 4071730"/>
              <a:gd name="connsiteX362" fmla="*/ 1045316 w 9651543"/>
              <a:gd name="connsiteY362" fmla="*/ 83200 h 4071730"/>
              <a:gd name="connsiteX363" fmla="*/ 1088876 w 9651543"/>
              <a:gd name="connsiteY363" fmla="*/ 103738 h 4071730"/>
              <a:gd name="connsiteX364" fmla="*/ 1132435 w 9651543"/>
              <a:gd name="connsiteY364" fmla="*/ 124273 h 4071730"/>
              <a:gd name="connsiteX365" fmla="*/ 1148769 w 9651543"/>
              <a:gd name="connsiteY365" fmla="*/ 131975 h 4071730"/>
              <a:gd name="connsiteX366" fmla="*/ 1150812 w 9651543"/>
              <a:gd name="connsiteY366" fmla="*/ 132938 h 4071730"/>
              <a:gd name="connsiteX367" fmla="*/ 1170551 w 9651543"/>
              <a:gd name="connsiteY367" fmla="*/ 142244 h 4071730"/>
              <a:gd name="connsiteX368" fmla="*/ 1175998 w 9651543"/>
              <a:gd name="connsiteY368" fmla="*/ 144811 h 4071730"/>
              <a:gd name="connsiteX369" fmla="*/ 1182418 w 9651543"/>
              <a:gd name="connsiteY369" fmla="*/ 99291 h 4071730"/>
              <a:gd name="connsiteX370" fmla="*/ 1225976 w 9651543"/>
              <a:gd name="connsiteY370" fmla="*/ 119828 h 4071730"/>
              <a:gd name="connsiteX371" fmla="*/ 1219556 w 9651543"/>
              <a:gd name="connsiteY371" fmla="*/ 165347 h 4071730"/>
              <a:gd name="connsiteX372" fmla="*/ 1263114 w 9651543"/>
              <a:gd name="connsiteY372" fmla="*/ 185885 h 4071730"/>
              <a:gd name="connsiteX373" fmla="*/ 1269534 w 9651543"/>
              <a:gd name="connsiteY373" fmla="*/ 140364 h 4071730"/>
              <a:gd name="connsiteX374" fmla="*/ 1313097 w 9651543"/>
              <a:gd name="connsiteY374" fmla="*/ 160902 h 4071730"/>
              <a:gd name="connsiteX375" fmla="*/ 1319517 w 9651543"/>
              <a:gd name="connsiteY375" fmla="*/ 115382 h 4071730"/>
              <a:gd name="connsiteX376" fmla="*/ 1275957 w 9651543"/>
              <a:gd name="connsiteY376" fmla="*/ 94845 h 4071730"/>
              <a:gd name="connsiteX377" fmla="*/ 1282377 w 9651543"/>
              <a:gd name="connsiteY377" fmla="*/ 49325 h 4071730"/>
              <a:gd name="connsiteX378" fmla="*/ 1321566 w 9651543"/>
              <a:gd name="connsiteY378" fmla="*/ 55853 h 4071730"/>
              <a:gd name="connsiteX379" fmla="*/ 1327592 w 9651543"/>
              <a:gd name="connsiteY379" fmla="*/ 58137 h 4071730"/>
              <a:gd name="connsiteX380" fmla="*/ 1329651 w 9651543"/>
              <a:gd name="connsiteY380" fmla="*/ 43547 h 4071730"/>
              <a:gd name="connsiteX381" fmla="*/ 1332361 w 9651543"/>
              <a:gd name="connsiteY381" fmla="*/ 24344 h 4071730"/>
              <a:gd name="connsiteX382" fmla="*/ 1376094 w 9651543"/>
              <a:gd name="connsiteY382" fmla="*/ 2484 h 4071730"/>
              <a:gd name="connsiteX383" fmla="*/ 1381064 w 9651543"/>
              <a:gd name="connsiteY383" fmla="*/ 0 h 4071730"/>
              <a:gd name="connsiteX384" fmla="*/ 1382700 w 9651543"/>
              <a:gd name="connsiteY384" fmla="*/ 0 h 4071730"/>
              <a:gd name="connsiteX385" fmla="*/ 1403814 w 9651543"/>
              <a:gd name="connsiteY385" fmla="*/ 37550 h 4071730"/>
              <a:gd name="connsiteX386" fmla="*/ 1419483 w 9651543"/>
              <a:gd name="connsiteY386" fmla="*/ 65418 h 4071730"/>
              <a:gd name="connsiteX387" fmla="*/ 1463041 w 9651543"/>
              <a:gd name="connsiteY387" fmla="*/ 85954 h 4071730"/>
              <a:gd name="connsiteX388" fmla="*/ 1456620 w 9651543"/>
              <a:gd name="connsiteY388" fmla="*/ 131475 h 4071730"/>
              <a:gd name="connsiteX389" fmla="*/ 1550159 w 9651543"/>
              <a:gd name="connsiteY389" fmla="*/ 127029 h 4071730"/>
              <a:gd name="connsiteX390" fmla="*/ 1556581 w 9651543"/>
              <a:gd name="connsiteY390" fmla="*/ 81512 h 4071730"/>
              <a:gd name="connsiteX391" fmla="*/ 1519442 w 9651543"/>
              <a:gd name="connsiteY391" fmla="*/ 15453 h 4071730"/>
              <a:gd name="connsiteX392" fmla="*/ 1548338 w 9651543"/>
              <a:gd name="connsiteY392" fmla="*/ 1012 h 4071730"/>
              <a:gd name="connsiteX393" fmla="*/ 1550362 w 9651543"/>
              <a:gd name="connsiteY393" fmla="*/ 0 h 4071730"/>
              <a:gd name="connsiteX394" fmla="*/ 1589630 w 9651543"/>
              <a:gd name="connsiteY394" fmla="*/ 0 h 4071730"/>
              <a:gd name="connsiteX395" fmla="*/ 1594607 w 9651543"/>
              <a:gd name="connsiteY395" fmla="*/ 2346 h 4071730"/>
              <a:gd name="connsiteX396" fmla="*/ 1612984 w 9651543"/>
              <a:gd name="connsiteY396" fmla="*/ 11010 h 4071730"/>
              <a:gd name="connsiteX397" fmla="*/ 1606794 w 9651543"/>
              <a:gd name="connsiteY397" fmla="*/ 0 h 4071730"/>
              <a:gd name="connsiteX398" fmla="*/ 9651543 w 9651543"/>
              <a:gd name="connsiteY398" fmla="*/ 0 h 407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Lst>
            <a:rect l="l" t="t" r="r" b="b"/>
            <a:pathLst>
              <a:path w="9651543" h="4071730">
                <a:moveTo>
                  <a:pt x="871074" y="1052"/>
                </a:moveTo>
                <a:lnTo>
                  <a:pt x="868844" y="0"/>
                </a:lnTo>
                <a:lnTo>
                  <a:pt x="873177" y="0"/>
                </a:lnTo>
                <a:lnTo>
                  <a:pt x="872636" y="271"/>
                </a:lnTo>
                <a:cubicBezTo>
                  <a:pt x="871074" y="1052"/>
                  <a:pt x="871074" y="1052"/>
                  <a:pt x="871074" y="1052"/>
                </a:cubicBezTo>
                <a:close/>
                <a:moveTo>
                  <a:pt x="1288800" y="3807"/>
                </a:moveTo>
                <a:lnTo>
                  <a:pt x="1256364" y="0"/>
                </a:lnTo>
                <a:lnTo>
                  <a:pt x="1286660" y="0"/>
                </a:lnTo>
                <a:lnTo>
                  <a:pt x="1288220" y="2775"/>
                </a:lnTo>
                <a:cubicBezTo>
                  <a:pt x="1288800" y="3807"/>
                  <a:pt x="1288800" y="3807"/>
                  <a:pt x="1288800" y="3807"/>
                </a:cubicBezTo>
                <a:close/>
                <a:moveTo>
                  <a:pt x="1610800" y="592537"/>
                </a:moveTo>
                <a:cubicBezTo>
                  <a:pt x="1607397" y="590933"/>
                  <a:pt x="1606376" y="590452"/>
                  <a:pt x="1606887" y="590693"/>
                </a:cubicBezTo>
                <a:lnTo>
                  <a:pt x="1607077" y="590782"/>
                </a:lnTo>
                <a:close/>
                <a:moveTo>
                  <a:pt x="736236" y="956952"/>
                </a:moveTo>
                <a:cubicBezTo>
                  <a:pt x="655536" y="870360"/>
                  <a:pt x="655536" y="870360"/>
                  <a:pt x="655536" y="870360"/>
                </a:cubicBezTo>
                <a:cubicBezTo>
                  <a:pt x="611976" y="849823"/>
                  <a:pt x="611976" y="849823"/>
                  <a:pt x="611976" y="849823"/>
                </a:cubicBezTo>
                <a:cubicBezTo>
                  <a:pt x="574836" y="783768"/>
                  <a:pt x="574836" y="783768"/>
                  <a:pt x="618399" y="804305"/>
                </a:cubicBezTo>
                <a:cubicBezTo>
                  <a:pt x="661956" y="824843"/>
                  <a:pt x="661956" y="824843"/>
                  <a:pt x="661956" y="824843"/>
                </a:cubicBezTo>
                <a:cubicBezTo>
                  <a:pt x="699097" y="890896"/>
                  <a:pt x="699097" y="890896"/>
                  <a:pt x="699097" y="890896"/>
                </a:cubicBezTo>
                <a:cubicBezTo>
                  <a:pt x="742655" y="911433"/>
                  <a:pt x="742655" y="911433"/>
                  <a:pt x="742655" y="911433"/>
                </a:cubicBezTo>
                <a:cubicBezTo>
                  <a:pt x="786216" y="931972"/>
                  <a:pt x="786216" y="931972"/>
                  <a:pt x="786216" y="931972"/>
                </a:cubicBezTo>
                <a:cubicBezTo>
                  <a:pt x="736236" y="956952"/>
                  <a:pt x="736236" y="956952"/>
                  <a:pt x="736236" y="956952"/>
                </a:cubicBezTo>
                <a:close/>
                <a:moveTo>
                  <a:pt x="1147538" y="1005232"/>
                </a:moveTo>
                <a:cubicBezTo>
                  <a:pt x="1103980" y="984695"/>
                  <a:pt x="1103980" y="984695"/>
                  <a:pt x="1103980" y="984695"/>
                </a:cubicBezTo>
                <a:cubicBezTo>
                  <a:pt x="1110398" y="939174"/>
                  <a:pt x="1110398" y="939174"/>
                  <a:pt x="1110398" y="939174"/>
                </a:cubicBezTo>
                <a:cubicBezTo>
                  <a:pt x="1116820" y="893655"/>
                  <a:pt x="1116820" y="893655"/>
                  <a:pt x="1116820" y="893655"/>
                </a:cubicBezTo>
                <a:cubicBezTo>
                  <a:pt x="1153959" y="959711"/>
                  <a:pt x="1153959" y="959711"/>
                  <a:pt x="1153959" y="959711"/>
                </a:cubicBezTo>
                <a:cubicBezTo>
                  <a:pt x="1147538" y="1005232"/>
                  <a:pt x="1147538" y="1005232"/>
                  <a:pt x="1147538" y="1005232"/>
                </a:cubicBezTo>
                <a:close/>
                <a:moveTo>
                  <a:pt x="182282" y="2249274"/>
                </a:moveTo>
                <a:cubicBezTo>
                  <a:pt x="138724" y="2228737"/>
                  <a:pt x="138724" y="2228737"/>
                  <a:pt x="138724" y="2228737"/>
                </a:cubicBezTo>
                <a:cubicBezTo>
                  <a:pt x="188702" y="2203753"/>
                  <a:pt x="188702" y="2203753"/>
                  <a:pt x="188702" y="2203753"/>
                </a:cubicBezTo>
                <a:cubicBezTo>
                  <a:pt x="182282" y="2249274"/>
                  <a:pt x="182282" y="2249274"/>
                  <a:pt x="182282" y="2249274"/>
                </a:cubicBezTo>
                <a:close/>
                <a:moveTo>
                  <a:pt x="406505" y="2306438"/>
                </a:moveTo>
                <a:cubicBezTo>
                  <a:pt x="369366" y="2240383"/>
                  <a:pt x="412925" y="2260919"/>
                  <a:pt x="406505" y="2306438"/>
                </a:cubicBezTo>
                <a:close/>
                <a:moveTo>
                  <a:pt x="92890" y="2692590"/>
                </a:moveTo>
                <a:lnTo>
                  <a:pt x="74513" y="2683926"/>
                </a:lnTo>
                <a:cubicBezTo>
                  <a:pt x="74513" y="2683926"/>
                  <a:pt x="97899" y="2682816"/>
                  <a:pt x="103343" y="2685384"/>
                </a:cubicBezTo>
                <a:close/>
                <a:moveTo>
                  <a:pt x="1897" y="3003171"/>
                </a:moveTo>
                <a:lnTo>
                  <a:pt x="0" y="3002011"/>
                </a:lnTo>
                <a:lnTo>
                  <a:pt x="0" y="2976433"/>
                </a:lnTo>
                <a:lnTo>
                  <a:pt x="24567" y="2986552"/>
                </a:lnTo>
                <a:cubicBezTo>
                  <a:pt x="48668" y="3000949"/>
                  <a:pt x="21357" y="3009311"/>
                  <a:pt x="1897" y="3003171"/>
                </a:cubicBezTo>
                <a:close/>
                <a:moveTo>
                  <a:pt x="9651543" y="4071730"/>
                </a:moveTo>
                <a:lnTo>
                  <a:pt x="678635" y="4071730"/>
                </a:lnTo>
                <a:cubicBezTo>
                  <a:pt x="538085" y="4071730"/>
                  <a:pt x="407515" y="4029003"/>
                  <a:pt x="299204" y="3955829"/>
                </a:cubicBezTo>
                <a:lnTo>
                  <a:pt x="198828" y="3873012"/>
                </a:lnTo>
                <a:lnTo>
                  <a:pt x="192834" y="3862351"/>
                </a:lnTo>
                <a:cubicBezTo>
                  <a:pt x="188192" y="3854094"/>
                  <a:pt x="188192" y="3854094"/>
                  <a:pt x="188192" y="3854094"/>
                </a:cubicBezTo>
                <a:cubicBezTo>
                  <a:pt x="231751" y="3874630"/>
                  <a:pt x="231751" y="3874630"/>
                  <a:pt x="231751" y="3874630"/>
                </a:cubicBezTo>
                <a:cubicBezTo>
                  <a:pt x="238174" y="3829110"/>
                  <a:pt x="238174" y="3829110"/>
                  <a:pt x="238174" y="3829110"/>
                </a:cubicBezTo>
                <a:cubicBezTo>
                  <a:pt x="275313" y="3895168"/>
                  <a:pt x="275313" y="3895168"/>
                  <a:pt x="275313" y="3895168"/>
                </a:cubicBezTo>
                <a:cubicBezTo>
                  <a:pt x="318872" y="3915704"/>
                  <a:pt x="318872" y="3915704"/>
                  <a:pt x="318872" y="3915704"/>
                </a:cubicBezTo>
                <a:cubicBezTo>
                  <a:pt x="325292" y="3870184"/>
                  <a:pt x="325292" y="3870184"/>
                  <a:pt x="325292" y="3870184"/>
                </a:cubicBezTo>
                <a:cubicBezTo>
                  <a:pt x="288154" y="3804127"/>
                  <a:pt x="288154" y="3804127"/>
                  <a:pt x="288154" y="3804127"/>
                </a:cubicBezTo>
                <a:cubicBezTo>
                  <a:pt x="201034" y="3763055"/>
                  <a:pt x="201034" y="3763055"/>
                  <a:pt x="201034" y="3763055"/>
                </a:cubicBezTo>
                <a:cubicBezTo>
                  <a:pt x="207455" y="3717534"/>
                  <a:pt x="207455" y="3717534"/>
                  <a:pt x="207455" y="3717534"/>
                </a:cubicBezTo>
                <a:cubicBezTo>
                  <a:pt x="163895" y="3696997"/>
                  <a:pt x="163895" y="3696997"/>
                  <a:pt x="163895" y="3696997"/>
                </a:cubicBezTo>
                <a:cubicBezTo>
                  <a:pt x="157473" y="3742516"/>
                  <a:pt x="157473" y="3742516"/>
                  <a:pt x="157473" y="3742516"/>
                </a:cubicBezTo>
                <a:cubicBezTo>
                  <a:pt x="113913" y="3721980"/>
                  <a:pt x="92133" y="3711711"/>
                  <a:pt x="81243" y="3706577"/>
                </a:cubicBezTo>
                <a:lnTo>
                  <a:pt x="79713" y="3705856"/>
                </a:lnTo>
                <a:lnTo>
                  <a:pt x="53330" y="3657250"/>
                </a:lnTo>
                <a:cubicBezTo>
                  <a:pt x="18990" y="3576059"/>
                  <a:pt x="0" y="3486795"/>
                  <a:pt x="0" y="3393095"/>
                </a:cubicBezTo>
                <a:lnTo>
                  <a:pt x="0" y="3376994"/>
                </a:lnTo>
                <a:lnTo>
                  <a:pt x="3382" y="3378589"/>
                </a:lnTo>
                <a:cubicBezTo>
                  <a:pt x="21759" y="3387252"/>
                  <a:pt x="21759" y="3387252"/>
                  <a:pt x="21759" y="3387252"/>
                </a:cubicBezTo>
                <a:cubicBezTo>
                  <a:pt x="71742" y="3362273"/>
                  <a:pt x="71742" y="3362273"/>
                  <a:pt x="71742" y="3362273"/>
                </a:cubicBezTo>
                <a:cubicBezTo>
                  <a:pt x="152440" y="3448864"/>
                  <a:pt x="152440" y="3448864"/>
                  <a:pt x="152440" y="3448864"/>
                </a:cubicBezTo>
                <a:cubicBezTo>
                  <a:pt x="370239" y="3551550"/>
                  <a:pt x="370239" y="3551550"/>
                  <a:pt x="370239" y="3551550"/>
                </a:cubicBezTo>
                <a:cubicBezTo>
                  <a:pt x="413800" y="3572087"/>
                  <a:pt x="413800" y="3572087"/>
                  <a:pt x="457360" y="3592623"/>
                </a:cubicBezTo>
                <a:cubicBezTo>
                  <a:pt x="420220" y="3526566"/>
                  <a:pt x="420220" y="3526566"/>
                  <a:pt x="420220" y="3526566"/>
                </a:cubicBezTo>
                <a:cubicBezTo>
                  <a:pt x="245979" y="3444420"/>
                  <a:pt x="245979" y="3444420"/>
                  <a:pt x="245979" y="3444420"/>
                </a:cubicBezTo>
                <a:cubicBezTo>
                  <a:pt x="208843" y="3378362"/>
                  <a:pt x="208843" y="3378362"/>
                  <a:pt x="208843" y="3378362"/>
                </a:cubicBezTo>
                <a:cubicBezTo>
                  <a:pt x="121721" y="3337288"/>
                  <a:pt x="121721" y="3337288"/>
                  <a:pt x="121721" y="3337288"/>
                </a:cubicBezTo>
                <a:cubicBezTo>
                  <a:pt x="78161" y="3316750"/>
                  <a:pt x="78161" y="3316750"/>
                  <a:pt x="78161" y="3316750"/>
                </a:cubicBezTo>
                <a:cubicBezTo>
                  <a:pt x="84584" y="3271234"/>
                  <a:pt x="84584" y="3271234"/>
                  <a:pt x="128143" y="3291770"/>
                </a:cubicBezTo>
                <a:cubicBezTo>
                  <a:pt x="134564" y="3246249"/>
                  <a:pt x="134564" y="3246249"/>
                  <a:pt x="134564" y="3246249"/>
                </a:cubicBezTo>
                <a:cubicBezTo>
                  <a:pt x="97425" y="3180193"/>
                  <a:pt x="91004" y="3225713"/>
                  <a:pt x="47444" y="3205177"/>
                </a:cubicBezTo>
                <a:cubicBezTo>
                  <a:pt x="10306" y="3139119"/>
                  <a:pt x="10306" y="3139119"/>
                  <a:pt x="10306" y="3139119"/>
                </a:cubicBezTo>
                <a:lnTo>
                  <a:pt x="0" y="3134261"/>
                </a:lnTo>
                <a:lnTo>
                  <a:pt x="0" y="3085715"/>
                </a:lnTo>
                <a:lnTo>
                  <a:pt x="11281" y="3091033"/>
                </a:lnTo>
                <a:cubicBezTo>
                  <a:pt x="16726" y="3093600"/>
                  <a:pt x="16726" y="3093600"/>
                  <a:pt x="16726" y="3093600"/>
                </a:cubicBezTo>
                <a:cubicBezTo>
                  <a:pt x="190965" y="3175748"/>
                  <a:pt x="190965" y="3175748"/>
                  <a:pt x="190965" y="3175748"/>
                </a:cubicBezTo>
                <a:cubicBezTo>
                  <a:pt x="184545" y="3221268"/>
                  <a:pt x="184545" y="3221268"/>
                  <a:pt x="184545" y="3221268"/>
                </a:cubicBezTo>
                <a:cubicBezTo>
                  <a:pt x="178124" y="3266788"/>
                  <a:pt x="178124" y="3266788"/>
                  <a:pt x="178124" y="3266788"/>
                </a:cubicBezTo>
                <a:cubicBezTo>
                  <a:pt x="228103" y="3241805"/>
                  <a:pt x="228103" y="3241805"/>
                  <a:pt x="228103" y="3241805"/>
                </a:cubicBezTo>
                <a:cubicBezTo>
                  <a:pt x="265244" y="3307861"/>
                  <a:pt x="271666" y="3262342"/>
                  <a:pt x="271666" y="3262342"/>
                </a:cubicBezTo>
                <a:cubicBezTo>
                  <a:pt x="358785" y="3303416"/>
                  <a:pt x="358785" y="3303416"/>
                  <a:pt x="358785" y="3303416"/>
                </a:cubicBezTo>
                <a:cubicBezTo>
                  <a:pt x="408765" y="3278434"/>
                  <a:pt x="408765" y="3278434"/>
                  <a:pt x="408765" y="3278434"/>
                </a:cubicBezTo>
                <a:cubicBezTo>
                  <a:pt x="495887" y="3319510"/>
                  <a:pt x="495887" y="3319510"/>
                  <a:pt x="495887" y="3319510"/>
                </a:cubicBezTo>
                <a:cubicBezTo>
                  <a:pt x="502307" y="3273990"/>
                  <a:pt x="502307" y="3273990"/>
                  <a:pt x="502307" y="3273990"/>
                </a:cubicBezTo>
                <a:cubicBezTo>
                  <a:pt x="552288" y="3249010"/>
                  <a:pt x="552288" y="3249010"/>
                  <a:pt x="552288" y="3249010"/>
                </a:cubicBezTo>
                <a:cubicBezTo>
                  <a:pt x="508728" y="3228472"/>
                  <a:pt x="508728" y="3228472"/>
                  <a:pt x="508728" y="3228472"/>
                </a:cubicBezTo>
                <a:cubicBezTo>
                  <a:pt x="465168" y="3207934"/>
                  <a:pt x="465168" y="3207934"/>
                  <a:pt x="465168" y="3207934"/>
                </a:cubicBezTo>
                <a:cubicBezTo>
                  <a:pt x="378048" y="3166859"/>
                  <a:pt x="378048" y="3166859"/>
                  <a:pt x="378048" y="3166859"/>
                </a:cubicBezTo>
                <a:cubicBezTo>
                  <a:pt x="340908" y="3100802"/>
                  <a:pt x="340908" y="3100802"/>
                  <a:pt x="340908" y="3100802"/>
                </a:cubicBezTo>
                <a:cubicBezTo>
                  <a:pt x="297349" y="3080266"/>
                  <a:pt x="297349" y="3080266"/>
                  <a:pt x="297349" y="3080266"/>
                </a:cubicBezTo>
                <a:cubicBezTo>
                  <a:pt x="253789" y="3059728"/>
                  <a:pt x="253789" y="3059728"/>
                  <a:pt x="253789" y="3059728"/>
                </a:cubicBezTo>
                <a:cubicBezTo>
                  <a:pt x="203808" y="3084712"/>
                  <a:pt x="203808" y="3084712"/>
                  <a:pt x="203808" y="3084712"/>
                </a:cubicBezTo>
                <a:cubicBezTo>
                  <a:pt x="166668" y="3018654"/>
                  <a:pt x="166668" y="3018654"/>
                  <a:pt x="166668" y="3018654"/>
                </a:cubicBezTo>
                <a:cubicBezTo>
                  <a:pt x="79547" y="2977580"/>
                  <a:pt x="79547" y="2977580"/>
                  <a:pt x="79547" y="2977580"/>
                </a:cubicBezTo>
                <a:cubicBezTo>
                  <a:pt x="46877" y="2962177"/>
                  <a:pt x="22375" y="2950625"/>
                  <a:pt x="3999" y="2941961"/>
                </a:cubicBezTo>
                <a:lnTo>
                  <a:pt x="0" y="2940075"/>
                </a:lnTo>
                <a:lnTo>
                  <a:pt x="0" y="2882823"/>
                </a:lnTo>
                <a:lnTo>
                  <a:pt x="2560" y="2864670"/>
                </a:lnTo>
                <a:cubicBezTo>
                  <a:pt x="5268" y="2845467"/>
                  <a:pt x="5268" y="2845467"/>
                  <a:pt x="5268" y="2845467"/>
                </a:cubicBezTo>
                <a:lnTo>
                  <a:pt x="48830" y="2866006"/>
                </a:lnTo>
                <a:cubicBezTo>
                  <a:pt x="39545" y="2849491"/>
                  <a:pt x="29457" y="2838667"/>
                  <a:pt x="20330" y="2831329"/>
                </a:cubicBezTo>
                <a:lnTo>
                  <a:pt x="0" y="2819032"/>
                </a:lnTo>
                <a:lnTo>
                  <a:pt x="0" y="2806545"/>
                </a:lnTo>
                <a:lnTo>
                  <a:pt x="11690" y="2799948"/>
                </a:lnTo>
                <a:cubicBezTo>
                  <a:pt x="48830" y="2866006"/>
                  <a:pt x="11690" y="2799948"/>
                  <a:pt x="55251" y="2820485"/>
                </a:cubicBezTo>
                <a:cubicBezTo>
                  <a:pt x="142372" y="2861558"/>
                  <a:pt x="142372" y="2861558"/>
                  <a:pt x="142372" y="2861558"/>
                </a:cubicBezTo>
                <a:cubicBezTo>
                  <a:pt x="207711" y="2892365"/>
                  <a:pt x="256716" y="2915469"/>
                  <a:pt x="293471" y="2932797"/>
                </a:cubicBezTo>
                <a:lnTo>
                  <a:pt x="360171" y="2964245"/>
                </a:lnTo>
                <a:cubicBezTo>
                  <a:pt x="279471" y="2877652"/>
                  <a:pt x="279471" y="2877652"/>
                  <a:pt x="279471" y="2877652"/>
                </a:cubicBezTo>
                <a:cubicBezTo>
                  <a:pt x="198771" y="2791058"/>
                  <a:pt x="198771" y="2791058"/>
                  <a:pt x="198771" y="2791058"/>
                </a:cubicBezTo>
                <a:cubicBezTo>
                  <a:pt x="192350" y="2836575"/>
                  <a:pt x="148794" y="2816040"/>
                  <a:pt x="148794" y="2816040"/>
                </a:cubicBezTo>
                <a:cubicBezTo>
                  <a:pt x="105231" y="2795502"/>
                  <a:pt x="105231" y="2795502"/>
                  <a:pt x="105231" y="2795502"/>
                </a:cubicBezTo>
                <a:cubicBezTo>
                  <a:pt x="18110" y="2754429"/>
                  <a:pt x="18110" y="2754429"/>
                  <a:pt x="18110" y="2754429"/>
                </a:cubicBezTo>
                <a:lnTo>
                  <a:pt x="0" y="2745890"/>
                </a:lnTo>
                <a:lnTo>
                  <a:pt x="0" y="2697343"/>
                </a:lnTo>
                <a:lnTo>
                  <a:pt x="6154" y="2700244"/>
                </a:lnTo>
                <a:cubicBezTo>
                  <a:pt x="24531" y="2708907"/>
                  <a:pt x="24531" y="2708907"/>
                  <a:pt x="24531" y="2708907"/>
                </a:cubicBezTo>
                <a:cubicBezTo>
                  <a:pt x="60412" y="2701552"/>
                  <a:pt x="81477" y="2696313"/>
                  <a:pt x="92890" y="2692590"/>
                </a:cubicBezTo>
                <a:lnTo>
                  <a:pt x="112629" y="2701896"/>
                </a:lnTo>
                <a:cubicBezTo>
                  <a:pt x="118074" y="2704462"/>
                  <a:pt x="118074" y="2704462"/>
                  <a:pt x="118074" y="2704462"/>
                </a:cubicBezTo>
                <a:cubicBezTo>
                  <a:pt x="161636" y="2725001"/>
                  <a:pt x="161636" y="2725001"/>
                  <a:pt x="161636" y="2725001"/>
                </a:cubicBezTo>
                <a:cubicBezTo>
                  <a:pt x="168054" y="2679483"/>
                  <a:pt x="168054" y="2679483"/>
                  <a:pt x="168054" y="2679483"/>
                </a:cubicBezTo>
                <a:cubicBezTo>
                  <a:pt x="255175" y="2720558"/>
                  <a:pt x="255175" y="2720558"/>
                  <a:pt x="255175" y="2720558"/>
                </a:cubicBezTo>
                <a:cubicBezTo>
                  <a:pt x="342294" y="2761631"/>
                  <a:pt x="342294" y="2761631"/>
                  <a:pt x="342294" y="2761631"/>
                </a:cubicBezTo>
                <a:cubicBezTo>
                  <a:pt x="342294" y="2761631"/>
                  <a:pt x="392275" y="2736648"/>
                  <a:pt x="392275" y="2736648"/>
                </a:cubicBezTo>
                <a:cubicBezTo>
                  <a:pt x="348716" y="2716112"/>
                  <a:pt x="348716" y="2716112"/>
                  <a:pt x="348716" y="2716112"/>
                </a:cubicBezTo>
                <a:cubicBezTo>
                  <a:pt x="398697" y="2691129"/>
                  <a:pt x="398697" y="2691129"/>
                  <a:pt x="398697" y="2691129"/>
                </a:cubicBezTo>
                <a:cubicBezTo>
                  <a:pt x="355137" y="2670594"/>
                  <a:pt x="355137" y="2670594"/>
                  <a:pt x="355137" y="2670594"/>
                </a:cubicBezTo>
                <a:cubicBezTo>
                  <a:pt x="317998" y="2604535"/>
                  <a:pt x="317998" y="2604535"/>
                  <a:pt x="317998" y="2604535"/>
                </a:cubicBezTo>
                <a:cubicBezTo>
                  <a:pt x="361560" y="2625074"/>
                  <a:pt x="361560" y="2625074"/>
                  <a:pt x="361560" y="2625074"/>
                </a:cubicBezTo>
                <a:cubicBezTo>
                  <a:pt x="324420" y="2559017"/>
                  <a:pt x="324420" y="2559017"/>
                  <a:pt x="324420" y="2559017"/>
                </a:cubicBezTo>
                <a:cubicBezTo>
                  <a:pt x="330840" y="2513496"/>
                  <a:pt x="330840" y="2513496"/>
                  <a:pt x="330840" y="2513496"/>
                </a:cubicBezTo>
                <a:lnTo>
                  <a:pt x="374400" y="2534034"/>
                </a:lnTo>
                <a:cubicBezTo>
                  <a:pt x="380821" y="2488516"/>
                  <a:pt x="380821" y="2488516"/>
                  <a:pt x="380821" y="2488516"/>
                </a:cubicBezTo>
                <a:cubicBezTo>
                  <a:pt x="424381" y="2509053"/>
                  <a:pt x="424381" y="2509053"/>
                  <a:pt x="430802" y="2463532"/>
                </a:cubicBezTo>
                <a:cubicBezTo>
                  <a:pt x="393662" y="2397475"/>
                  <a:pt x="393662" y="2397475"/>
                  <a:pt x="393662" y="2397475"/>
                </a:cubicBezTo>
                <a:cubicBezTo>
                  <a:pt x="356523" y="2331420"/>
                  <a:pt x="356523" y="2331420"/>
                  <a:pt x="356523" y="2331420"/>
                </a:cubicBezTo>
                <a:cubicBezTo>
                  <a:pt x="406505" y="2306438"/>
                  <a:pt x="406505" y="2306438"/>
                  <a:pt x="406505" y="2306438"/>
                </a:cubicBezTo>
                <a:cubicBezTo>
                  <a:pt x="450064" y="2326975"/>
                  <a:pt x="450064" y="2326975"/>
                  <a:pt x="450064" y="2326975"/>
                </a:cubicBezTo>
                <a:cubicBezTo>
                  <a:pt x="456487" y="2281458"/>
                  <a:pt x="456487" y="2281458"/>
                  <a:pt x="456487" y="2281458"/>
                </a:cubicBezTo>
                <a:cubicBezTo>
                  <a:pt x="412925" y="2260919"/>
                  <a:pt x="419347" y="2215399"/>
                  <a:pt x="419347" y="2215399"/>
                </a:cubicBezTo>
                <a:cubicBezTo>
                  <a:pt x="412925" y="2260919"/>
                  <a:pt x="412925" y="2260919"/>
                  <a:pt x="412925" y="2260919"/>
                </a:cubicBezTo>
                <a:cubicBezTo>
                  <a:pt x="369366" y="2240383"/>
                  <a:pt x="369366" y="2240383"/>
                  <a:pt x="369366" y="2240383"/>
                </a:cubicBezTo>
                <a:cubicBezTo>
                  <a:pt x="325805" y="2219846"/>
                  <a:pt x="325805" y="2219846"/>
                  <a:pt x="325805" y="2219846"/>
                </a:cubicBezTo>
                <a:cubicBezTo>
                  <a:pt x="282244" y="2199308"/>
                  <a:pt x="282244" y="2199308"/>
                  <a:pt x="282244" y="2199308"/>
                </a:cubicBezTo>
                <a:cubicBezTo>
                  <a:pt x="238687" y="2178773"/>
                  <a:pt x="238687" y="2178773"/>
                  <a:pt x="238687" y="2178773"/>
                </a:cubicBezTo>
                <a:cubicBezTo>
                  <a:pt x="157986" y="2092178"/>
                  <a:pt x="157986" y="2092178"/>
                  <a:pt x="157986" y="2092178"/>
                </a:cubicBezTo>
                <a:cubicBezTo>
                  <a:pt x="138724" y="2228737"/>
                  <a:pt x="245108" y="2133252"/>
                  <a:pt x="188702" y="2203753"/>
                </a:cubicBezTo>
                <a:cubicBezTo>
                  <a:pt x="145145" y="2183216"/>
                  <a:pt x="145145" y="2183216"/>
                  <a:pt x="145145" y="2183216"/>
                </a:cubicBezTo>
                <a:cubicBezTo>
                  <a:pt x="108005" y="2117159"/>
                  <a:pt x="108005" y="2117159"/>
                  <a:pt x="108005" y="2117159"/>
                </a:cubicBezTo>
                <a:cubicBezTo>
                  <a:pt x="101584" y="2162679"/>
                  <a:pt x="101584" y="2162679"/>
                  <a:pt x="101584" y="2162679"/>
                </a:cubicBezTo>
                <a:cubicBezTo>
                  <a:pt x="14464" y="2121604"/>
                  <a:pt x="14464" y="2121604"/>
                  <a:pt x="14464" y="2121604"/>
                </a:cubicBezTo>
                <a:lnTo>
                  <a:pt x="0" y="2114785"/>
                </a:lnTo>
                <a:lnTo>
                  <a:pt x="0" y="1918828"/>
                </a:lnTo>
                <a:lnTo>
                  <a:pt x="50665" y="1916420"/>
                </a:lnTo>
                <a:cubicBezTo>
                  <a:pt x="90128" y="1914545"/>
                  <a:pt x="90128" y="1914545"/>
                  <a:pt x="90128" y="1914545"/>
                </a:cubicBezTo>
                <a:cubicBezTo>
                  <a:pt x="83707" y="1960066"/>
                  <a:pt x="83707" y="1960066"/>
                  <a:pt x="83707" y="1960066"/>
                </a:cubicBezTo>
                <a:cubicBezTo>
                  <a:pt x="77285" y="2005585"/>
                  <a:pt x="77285" y="2005585"/>
                  <a:pt x="77285" y="2005585"/>
                </a:cubicBezTo>
                <a:cubicBezTo>
                  <a:pt x="70866" y="2051103"/>
                  <a:pt x="70866" y="2051103"/>
                  <a:pt x="70866" y="2051103"/>
                </a:cubicBezTo>
                <a:cubicBezTo>
                  <a:pt x="77285" y="2005585"/>
                  <a:pt x="114424" y="2071640"/>
                  <a:pt x="120847" y="2026123"/>
                </a:cubicBezTo>
                <a:cubicBezTo>
                  <a:pt x="164406" y="2046659"/>
                  <a:pt x="164406" y="2046659"/>
                  <a:pt x="164406" y="2046659"/>
                </a:cubicBezTo>
                <a:cubicBezTo>
                  <a:pt x="214389" y="2021677"/>
                  <a:pt x="177250" y="1955621"/>
                  <a:pt x="257949" y="2042214"/>
                </a:cubicBezTo>
                <a:cubicBezTo>
                  <a:pt x="264370" y="1996693"/>
                  <a:pt x="264370" y="1996693"/>
                  <a:pt x="264370" y="1996693"/>
                </a:cubicBezTo>
                <a:cubicBezTo>
                  <a:pt x="220810" y="1976156"/>
                  <a:pt x="220810" y="1976156"/>
                  <a:pt x="220810" y="1976156"/>
                </a:cubicBezTo>
                <a:cubicBezTo>
                  <a:pt x="227229" y="1930636"/>
                  <a:pt x="227229" y="1930636"/>
                  <a:pt x="227229" y="1930636"/>
                </a:cubicBezTo>
                <a:cubicBezTo>
                  <a:pt x="227229" y="1930636"/>
                  <a:pt x="264370" y="1996693"/>
                  <a:pt x="270791" y="1951175"/>
                </a:cubicBezTo>
                <a:cubicBezTo>
                  <a:pt x="314349" y="1971711"/>
                  <a:pt x="314349" y="1971711"/>
                  <a:pt x="314349" y="1971711"/>
                </a:cubicBezTo>
                <a:cubicBezTo>
                  <a:pt x="364331" y="1946730"/>
                  <a:pt x="364331" y="1946730"/>
                  <a:pt x="364331" y="1946730"/>
                </a:cubicBezTo>
                <a:cubicBezTo>
                  <a:pt x="401472" y="2012787"/>
                  <a:pt x="401472" y="2012787"/>
                  <a:pt x="401472" y="2012787"/>
                </a:cubicBezTo>
                <a:cubicBezTo>
                  <a:pt x="407892" y="1967267"/>
                  <a:pt x="407892" y="1967267"/>
                  <a:pt x="407892" y="1967267"/>
                </a:cubicBezTo>
                <a:cubicBezTo>
                  <a:pt x="445030" y="2033323"/>
                  <a:pt x="445030" y="2033323"/>
                  <a:pt x="445030" y="2033323"/>
                </a:cubicBezTo>
                <a:cubicBezTo>
                  <a:pt x="451450" y="1987803"/>
                  <a:pt x="451450" y="1987803"/>
                  <a:pt x="451450" y="1987803"/>
                </a:cubicBezTo>
                <a:cubicBezTo>
                  <a:pt x="457873" y="1942287"/>
                  <a:pt x="457873" y="1942287"/>
                  <a:pt x="457873" y="1942287"/>
                </a:cubicBezTo>
                <a:lnTo>
                  <a:pt x="451067" y="1939078"/>
                </a:lnTo>
                <a:cubicBezTo>
                  <a:pt x="414311" y="1921748"/>
                  <a:pt x="414311" y="1921748"/>
                  <a:pt x="414311" y="1921748"/>
                </a:cubicBezTo>
                <a:cubicBezTo>
                  <a:pt x="420734" y="1876228"/>
                  <a:pt x="420734" y="1876228"/>
                  <a:pt x="420734" y="1876228"/>
                </a:cubicBezTo>
                <a:cubicBezTo>
                  <a:pt x="283634" y="1860138"/>
                  <a:pt x="377174" y="1855693"/>
                  <a:pt x="333612" y="1835155"/>
                </a:cubicBezTo>
                <a:cubicBezTo>
                  <a:pt x="296474" y="1769098"/>
                  <a:pt x="296474" y="1769098"/>
                  <a:pt x="296474" y="1769098"/>
                </a:cubicBezTo>
                <a:cubicBezTo>
                  <a:pt x="290054" y="1814619"/>
                  <a:pt x="290054" y="1814619"/>
                  <a:pt x="290054" y="1814619"/>
                </a:cubicBezTo>
                <a:cubicBezTo>
                  <a:pt x="252913" y="1748562"/>
                  <a:pt x="252913" y="1748562"/>
                  <a:pt x="252913" y="1748562"/>
                </a:cubicBezTo>
                <a:cubicBezTo>
                  <a:pt x="202932" y="1773542"/>
                  <a:pt x="202932" y="1773542"/>
                  <a:pt x="202932" y="1773542"/>
                </a:cubicBezTo>
                <a:cubicBezTo>
                  <a:pt x="159374" y="1753006"/>
                  <a:pt x="159374" y="1753006"/>
                  <a:pt x="159374" y="1753006"/>
                </a:cubicBezTo>
                <a:cubicBezTo>
                  <a:pt x="65832" y="1757452"/>
                  <a:pt x="115812" y="1732470"/>
                  <a:pt x="115812" y="1732470"/>
                </a:cubicBezTo>
                <a:cubicBezTo>
                  <a:pt x="72252" y="1711932"/>
                  <a:pt x="72252" y="1711932"/>
                  <a:pt x="72252" y="1711932"/>
                </a:cubicBezTo>
                <a:cubicBezTo>
                  <a:pt x="165793" y="1707486"/>
                  <a:pt x="165793" y="1707486"/>
                  <a:pt x="165793" y="1707486"/>
                </a:cubicBezTo>
                <a:cubicBezTo>
                  <a:pt x="78674" y="1666413"/>
                  <a:pt x="78674" y="1666413"/>
                  <a:pt x="78674" y="1666413"/>
                </a:cubicBezTo>
                <a:cubicBezTo>
                  <a:pt x="35112" y="1645875"/>
                  <a:pt x="35112" y="1645875"/>
                  <a:pt x="35112" y="1645875"/>
                </a:cubicBezTo>
                <a:cubicBezTo>
                  <a:pt x="28692" y="1691395"/>
                  <a:pt x="28692" y="1691395"/>
                  <a:pt x="28692" y="1691395"/>
                </a:cubicBezTo>
                <a:cubicBezTo>
                  <a:pt x="17802" y="1686261"/>
                  <a:pt x="9634" y="1682410"/>
                  <a:pt x="3509" y="1679523"/>
                </a:cubicBezTo>
                <a:lnTo>
                  <a:pt x="0" y="1677868"/>
                </a:lnTo>
                <a:lnTo>
                  <a:pt x="0" y="1580774"/>
                </a:lnTo>
                <a:lnTo>
                  <a:pt x="23157" y="1591692"/>
                </a:lnTo>
                <a:cubicBezTo>
                  <a:pt x="41534" y="1600356"/>
                  <a:pt x="41534" y="1600356"/>
                  <a:pt x="41534" y="1600356"/>
                </a:cubicBezTo>
                <a:cubicBezTo>
                  <a:pt x="85095" y="1620893"/>
                  <a:pt x="85095" y="1620893"/>
                  <a:pt x="85095" y="1620893"/>
                </a:cubicBezTo>
                <a:cubicBezTo>
                  <a:pt x="128655" y="1641431"/>
                  <a:pt x="128655" y="1641431"/>
                  <a:pt x="128655" y="1641431"/>
                </a:cubicBezTo>
                <a:cubicBezTo>
                  <a:pt x="222196" y="1636985"/>
                  <a:pt x="222196" y="1636985"/>
                  <a:pt x="222196" y="1636985"/>
                </a:cubicBezTo>
                <a:cubicBezTo>
                  <a:pt x="272176" y="1612002"/>
                  <a:pt x="272176" y="1612002"/>
                  <a:pt x="272176" y="1612002"/>
                </a:cubicBezTo>
                <a:cubicBezTo>
                  <a:pt x="359298" y="1653079"/>
                  <a:pt x="359298" y="1653079"/>
                  <a:pt x="359298" y="1653079"/>
                </a:cubicBezTo>
                <a:cubicBezTo>
                  <a:pt x="409278" y="1628093"/>
                  <a:pt x="409278" y="1628093"/>
                  <a:pt x="409278" y="1628093"/>
                </a:cubicBezTo>
                <a:cubicBezTo>
                  <a:pt x="365717" y="1607556"/>
                  <a:pt x="365717" y="1607556"/>
                  <a:pt x="365717" y="1607556"/>
                </a:cubicBezTo>
                <a:cubicBezTo>
                  <a:pt x="415701" y="1582576"/>
                  <a:pt x="415701" y="1582576"/>
                  <a:pt x="415701" y="1582576"/>
                </a:cubicBezTo>
                <a:cubicBezTo>
                  <a:pt x="372138" y="1562038"/>
                  <a:pt x="372138" y="1562038"/>
                  <a:pt x="372138" y="1562038"/>
                </a:cubicBezTo>
                <a:cubicBezTo>
                  <a:pt x="378560" y="1516520"/>
                  <a:pt x="378560" y="1516520"/>
                  <a:pt x="378560" y="1516520"/>
                </a:cubicBezTo>
                <a:cubicBezTo>
                  <a:pt x="335000" y="1495982"/>
                  <a:pt x="335000" y="1495982"/>
                  <a:pt x="335000" y="1495982"/>
                </a:cubicBezTo>
                <a:cubicBezTo>
                  <a:pt x="441384" y="1400500"/>
                  <a:pt x="335000" y="1495982"/>
                  <a:pt x="341423" y="1450466"/>
                </a:cubicBezTo>
                <a:cubicBezTo>
                  <a:pt x="297860" y="1429927"/>
                  <a:pt x="297860" y="1429927"/>
                  <a:pt x="297860" y="1429927"/>
                </a:cubicBezTo>
                <a:cubicBezTo>
                  <a:pt x="217160" y="1343332"/>
                  <a:pt x="217160" y="1343332"/>
                  <a:pt x="217160" y="1343332"/>
                </a:cubicBezTo>
                <a:cubicBezTo>
                  <a:pt x="223581" y="1297812"/>
                  <a:pt x="223581" y="1297812"/>
                  <a:pt x="223581" y="1297812"/>
                </a:cubicBezTo>
                <a:cubicBezTo>
                  <a:pt x="180022" y="1277276"/>
                  <a:pt x="180022" y="1277276"/>
                  <a:pt x="180022" y="1277276"/>
                </a:cubicBezTo>
                <a:cubicBezTo>
                  <a:pt x="86480" y="1281723"/>
                  <a:pt x="86480" y="1281723"/>
                  <a:pt x="86480" y="1281723"/>
                </a:cubicBezTo>
                <a:cubicBezTo>
                  <a:pt x="53811" y="1266321"/>
                  <a:pt x="17529" y="1276522"/>
                  <a:pt x="1429" y="1282586"/>
                </a:cubicBezTo>
                <a:lnTo>
                  <a:pt x="0" y="1283189"/>
                </a:lnTo>
                <a:lnTo>
                  <a:pt x="0" y="1218010"/>
                </a:lnTo>
                <a:lnTo>
                  <a:pt x="9879" y="1217541"/>
                </a:lnTo>
                <a:cubicBezTo>
                  <a:pt x="49343" y="1215666"/>
                  <a:pt x="49343" y="1215666"/>
                  <a:pt x="49343" y="1215666"/>
                </a:cubicBezTo>
                <a:cubicBezTo>
                  <a:pt x="5782" y="1195127"/>
                  <a:pt x="5782" y="1195127"/>
                  <a:pt x="5782" y="1195127"/>
                </a:cubicBezTo>
                <a:cubicBezTo>
                  <a:pt x="55762" y="1170146"/>
                  <a:pt x="55762" y="1170146"/>
                  <a:pt x="55762" y="1170146"/>
                </a:cubicBezTo>
                <a:cubicBezTo>
                  <a:pt x="105743" y="1145163"/>
                  <a:pt x="105743" y="1145163"/>
                  <a:pt x="105743" y="1145163"/>
                </a:cubicBezTo>
                <a:cubicBezTo>
                  <a:pt x="162146" y="1074661"/>
                  <a:pt x="162146" y="1074661"/>
                  <a:pt x="162146" y="1074661"/>
                </a:cubicBezTo>
                <a:cubicBezTo>
                  <a:pt x="205706" y="1095199"/>
                  <a:pt x="205706" y="1095199"/>
                  <a:pt x="205706" y="1095199"/>
                </a:cubicBezTo>
                <a:cubicBezTo>
                  <a:pt x="239982" y="1099223"/>
                  <a:pt x="259842" y="1102518"/>
                  <a:pt x="270351" y="1105196"/>
                </a:cubicBezTo>
                <a:lnTo>
                  <a:pt x="270353" y="1105198"/>
                </a:lnTo>
                <a:lnTo>
                  <a:pt x="278161" y="1101294"/>
                </a:lnTo>
                <a:cubicBezTo>
                  <a:pt x="299247" y="1090753"/>
                  <a:pt x="299247" y="1090753"/>
                  <a:pt x="299247" y="1090753"/>
                </a:cubicBezTo>
                <a:cubicBezTo>
                  <a:pt x="305669" y="1045237"/>
                  <a:pt x="305669" y="1045237"/>
                  <a:pt x="305669" y="1045237"/>
                </a:cubicBezTo>
                <a:cubicBezTo>
                  <a:pt x="392790" y="1086311"/>
                  <a:pt x="392790" y="1086311"/>
                  <a:pt x="342807" y="1111290"/>
                </a:cubicBezTo>
                <a:cubicBezTo>
                  <a:pt x="386368" y="1131827"/>
                  <a:pt x="386368" y="1131827"/>
                  <a:pt x="386368" y="1131827"/>
                </a:cubicBezTo>
                <a:cubicBezTo>
                  <a:pt x="436349" y="1106847"/>
                  <a:pt x="436349" y="1106847"/>
                  <a:pt x="436349" y="1106847"/>
                </a:cubicBezTo>
                <a:cubicBezTo>
                  <a:pt x="399211" y="1040790"/>
                  <a:pt x="399211" y="1040790"/>
                  <a:pt x="399211" y="1040790"/>
                </a:cubicBezTo>
                <a:cubicBezTo>
                  <a:pt x="399211" y="1040790"/>
                  <a:pt x="399211" y="1040790"/>
                  <a:pt x="449188" y="1015808"/>
                </a:cubicBezTo>
                <a:cubicBezTo>
                  <a:pt x="442769" y="1061326"/>
                  <a:pt x="486329" y="1081865"/>
                  <a:pt x="536311" y="1056884"/>
                </a:cubicBezTo>
                <a:cubicBezTo>
                  <a:pt x="529889" y="1102403"/>
                  <a:pt x="529889" y="1102403"/>
                  <a:pt x="529889" y="1102403"/>
                </a:cubicBezTo>
                <a:cubicBezTo>
                  <a:pt x="579870" y="1077419"/>
                  <a:pt x="579870" y="1077419"/>
                  <a:pt x="579870" y="1077419"/>
                </a:cubicBezTo>
                <a:cubicBezTo>
                  <a:pt x="629852" y="1052437"/>
                  <a:pt x="629852" y="1052437"/>
                  <a:pt x="629852" y="1052437"/>
                </a:cubicBezTo>
                <a:cubicBezTo>
                  <a:pt x="666991" y="1118496"/>
                  <a:pt x="673414" y="1072976"/>
                  <a:pt x="673414" y="1072976"/>
                </a:cubicBezTo>
                <a:cubicBezTo>
                  <a:pt x="679834" y="1027456"/>
                  <a:pt x="679834" y="1027456"/>
                  <a:pt x="679834" y="1027456"/>
                </a:cubicBezTo>
                <a:cubicBezTo>
                  <a:pt x="723392" y="1047992"/>
                  <a:pt x="723392" y="1047992"/>
                  <a:pt x="723392" y="1047992"/>
                </a:cubicBezTo>
                <a:cubicBezTo>
                  <a:pt x="766955" y="1068530"/>
                  <a:pt x="766955" y="1068530"/>
                  <a:pt x="766955" y="1068530"/>
                </a:cubicBezTo>
                <a:cubicBezTo>
                  <a:pt x="816933" y="1043547"/>
                  <a:pt x="860493" y="1064084"/>
                  <a:pt x="860493" y="1064084"/>
                </a:cubicBezTo>
                <a:cubicBezTo>
                  <a:pt x="910474" y="1039101"/>
                  <a:pt x="910474" y="1039101"/>
                  <a:pt x="910474" y="1039101"/>
                </a:cubicBezTo>
                <a:cubicBezTo>
                  <a:pt x="866916" y="1018565"/>
                  <a:pt x="866916" y="1018565"/>
                  <a:pt x="873336" y="973045"/>
                </a:cubicBezTo>
                <a:cubicBezTo>
                  <a:pt x="823354" y="998026"/>
                  <a:pt x="823354" y="998026"/>
                  <a:pt x="823354" y="998026"/>
                </a:cubicBezTo>
                <a:cubicBezTo>
                  <a:pt x="786216" y="931972"/>
                  <a:pt x="786216" y="931972"/>
                  <a:pt x="786216" y="931972"/>
                </a:cubicBezTo>
                <a:cubicBezTo>
                  <a:pt x="836196" y="906990"/>
                  <a:pt x="836196" y="906990"/>
                  <a:pt x="836196" y="906990"/>
                </a:cubicBezTo>
                <a:cubicBezTo>
                  <a:pt x="879758" y="927528"/>
                  <a:pt x="879758" y="927528"/>
                  <a:pt x="879758" y="927528"/>
                </a:cubicBezTo>
                <a:cubicBezTo>
                  <a:pt x="1016859" y="943618"/>
                  <a:pt x="1016859" y="943618"/>
                  <a:pt x="1016859" y="943618"/>
                </a:cubicBezTo>
                <a:cubicBezTo>
                  <a:pt x="1060418" y="964156"/>
                  <a:pt x="1060418" y="964156"/>
                  <a:pt x="1060418" y="964156"/>
                </a:cubicBezTo>
                <a:cubicBezTo>
                  <a:pt x="1053998" y="1009676"/>
                  <a:pt x="1053998" y="1009676"/>
                  <a:pt x="1053998" y="1009676"/>
                </a:cubicBezTo>
                <a:cubicBezTo>
                  <a:pt x="1097556" y="1030213"/>
                  <a:pt x="1147538" y="1005232"/>
                  <a:pt x="1184678" y="1071287"/>
                </a:cubicBezTo>
                <a:cubicBezTo>
                  <a:pt x="1191099" y="1025768"/>
                  <a:pt x="1191099" y="1025768"/>
                  <a:pt x="1191099" y="1025768"/>
                </a:cubicBezTo>
                <a:cubicBezTo>
                  <a:pt x="1153959" y="959711"/>
                  <a:pt x="1153959" y="959711"/>
                  <a:pt x="1153959" y="959711"/>
                </a:cubicBezTo>
                <a:cubicBezTo>
                  <a:pt x="1160380" y="914192"/>
                  <a:pt x="1160380" y="914192"/>
                  <a:pt x="1160380" y="914192"/>
                </a:cubicBezTo>
                <a:cubicBezTo>
                  <a:pt x="1247500" y="955266"/>
                  <a:pt x="1247500" y="955266"/>
                  <a:pt x="1247500" y="955266"/>
                </a:cubicBezTo>
                <a:cubicBezTo>
                  <a:pt x="1284640" y="1021323"/>
                  <a:pt x="1284640" y="1021323"/>
                  <a:pt x="1284640" y="1021323"/>
                </a:cubicBezTo>
                <a:cubicBezTo>
                  <a:pt x="1291061" y="975804"/>
                  <a:pt x="1291061" y="975804"/>
                  <a:pt x="1291061" y="975804"/>
                </a:cubicBezTo>
                <a:cubicBezTo>
                  <a:pt x="1210362" y="889208"/>
                  <a:pt x="1210362" y="889208"/>
                  <a:pt x="1210362" y="889208"/>
                </a:cubicBezTo>
                <a:cubicBezTo>
                  <a:pt x="1166801" y="868672"/>
                  <a:pt x="1166801" y="868672"/>
                  <a:pt x="1166801" y="868672"/>
                </a:cubicBezTo>
                <a:cubicBezTo>
                  <a:pt x="1173222" y="823151"/>
                  <a:pt x="1210362" y="889208"/>
                  <a:pt x="1216783" y="843690"/>
                </a:cubicBezTo>
                <a:cubicBezTo>
                  <a:pt x="1253920" y="909745"/>
                  <a:pt x="1253920" y="909745"/>
                  <a:pt x="1253920" y="909745"/>
                </a:cubicBezTo>
                <a:cubicBezTo>
                  <a:pt x="1297482" y="930283"/>
                  <a:pt x="1297482" y="930283"/>
                  <a:pt x="1297482" y="930283"/>
                </a:cubicBezTo>
                <a:cubicBezTo>
                  <a:pt x="1303903" y="884762"/>
                  <a:pt x="1303903" y="884762"/>
                  <a:pt x="1303903" y="884762"/>
                </a:cubicBezTo>
                <a:cubicBezTo>
                  <a:pt x="1347462" y="905299"/>
                  <a:pt x="1347462" y="905299"/>
                  <a:pt x="1347462" y="905299"/>
                </a:cubicBezTo>
                <a:cubicBezTo>
                  <a:pt x="1384602" y="971356"/>
                  <a:pt x="1384602" y="971356"/>
                  <a:pt x="1384602" y="971356"/>
                </a:cubicBezTo>
                <a:cubicBezTo>
                  <a:pt x="1508861" y="1078489"/>
                  <a:pt x="1384602" y="971356"/>
                  <a:pt x="1428161" y="991895"/>
                </a:cubicBezTo>
                <a:cubicBezTo>
                  <a:pt x="1521705" y="987449"/>
                  <a:pt x="1521705" y="987449"/>
                  <a:pt x="1521705" y="987449"/>
                </a:cubicBezTo>
                <a:cubicBezTo>
                  <a:pt x="1565263" y="1007985"/>
                  <a:pt x="1565263" y="1007985"/>
                  <a:pt x="1565263" y="1007985"/>
                </a:cubicBezTo>
                <a:cubicBezTo>
                  <a:pt x="1615245" y="983004"/>
                  <a:pt x="1615245" y="983004"/>
                  <a:pt x="1615245" y="983004"/>
                </a:cubicBezTo>
                <a:cubicBezTo>
                  <a:pt x="1708785" y="978559"/>
                  <a:pt x="1708785" y="978559"/>
                  <a:pt x="1708785" y="978559"/>
                </a:cubicBezTo>
                <a:cubicBezTo>
                  <a:pt x="1758766" y="953576"/>
                  <a:pt x="1708785" y="978559"/>
                  <a:pt x="1715207" y="933041"/>
                </a:cubicBezTo>
                <a:cubicBezTo>
                  <a:pt x="1808748" y="928595"/>
                  <a:pt x="1808748" y="928595"/>
                  <a:pt x="1808748" y="928595"/>
                </a:cubicBezTo>
                <a:cubicBezTo>
                  <a:pt x="1858729" y="903615"/>
                  <a:pt x="1858729" y="903615"/>
                  <a:pt x="1858729" y="903615"/>
                </a:cubicBezTo>
                <a:cubicBezTo>
                  <a:pt x="1902288" y="924150"/>
                  <a:pt x="1902288" y="924150"/>
                  <a:pt x="1902288" y="924150"/>
                </a:cubicBezTo>
                <a:cubicBezTo>
                  <a:pt x="1865150" y="858094"/>
                  <a:pt x="1865150" y="858094"/>
                  <a:pt x="1865150" y="858094"/>
                </a:cubicBezTo>
                <a:cubicBezTo>
                  <a:pt x="1815168" y="883077"/>
                  <a:pt x="1815168" y="883077"/>
                  <a:pt x="1815168" y="883077"/>
                </a:cubicBezTo>
                <a:cubicBezTo>
                  <a:pt x="1740892" y="750965"/>
                  <a:pt x="1740892" y="750965"/>
                  <a:pt x="1740892" y="750965"/>
                </a:cubicBezTo>
                <a:cubicBezTo>
                  <a:pt x="1690910" y="775946"/>
                  <a:pt x="1697331" y="730427"/>
                  <a:pt x="1697331" y="730427"/>
                </a:cubicBezTo>
                <a:cubicBezTo>
                  <a:pt x="1703753" y="684909"/>
                  <a:pt x="1660192" y="664370"/>
                  <a:pt x="1703753" y="684909"/>
                </a:cubicBezTo>
                <a:cubicBezTo>
                  <a:pt x="1660192" y="664370"/>
                  <a:pt x="1660192" y="664370"/>
                  <a:pt x="1660192" y="664370"/>
                </a:cubicBezTo>
                <a:cubicBezTo>
                  <a:pt x="1666613" y="618851"/>
                  <a:pt x="1666613" y="618851"/>
                  <a:pt x="1666613" y="618851"/>
                </a:cubicBezTo>
                <a:lnTo>
                  <a:pt x="1629859" y="601522"/>
                </a:lnTo>
                <a:lnTo>
                  <a:pt x="1629008" y="601122"/>
                </a:lnTo>
                <a:lnTo>
                  <a:pt x="1623052" y="598313"/>
                </a:lnTo>
                <a:lnTo>
                  <a:pt x="1612162" y="593178"/>
                </a:lnTo>
                <a:lnTo>
                  <a:pt x="1607077" y="590782"/>
                </a:lnTo>
                <a:lnTo>
                  <a:pt x="1584938" y="580343"/>
                </a:lnTo>
                <a:cubicBezTo>
                  <a:pt x="1579492" y="577777"/>
                  <a:pt x="1579492" y="577777"/>
                  <a:pt x="1579492" y="577777"/>
                </a:cubicBezTo>
                <a:cubicBezTo>
                  <a:pt x="1629475" y="552795"/>
                  <a:pt x="1629475" y="552795"/>
                  <a:pt x="1629475" y="552795"/>
                </a:cubicBezTo>
                <a:cubicBezTo>
                  <a:pt x="1585912" y="532258"/>
                  <a:pt x="1585912" y="532258"/>
                  <a:pt x="1585912" y="532258"/>
                </a:cubicBezTo>
                <a:cubicBezTo>
                  <a:pt x="1542352" y="511720"/>
                  <a:pt x="1542352" y="511720"/>
                  <a:pt x="1542352" y="511720"/>
                </a:cubicBezTo>
                <a:cubicBezTo>
                  <a:pt x="1592335" y="486738"/>
                  <a:pt x="1592335" y="486738"/>
                  <a:pt x="1592335" y="486738"/>
                </a:cubicBezTo>
                <a:cubicBezTo>
                  <a:pt x="1555196" y="420682"/>
                  <a:pt x="1555196" y="420682"/>
                  <a:pt x="1555196" y="420682"/>
                </a:cubicBezTo>
                <a:cubicBezTo>
                  <a:pt x="1598754" y="441218"/>
                  <a:pt x="1598754" y="441218"/>
                  <a:pt x="1598754" y="441218"/>
                </a:cubicBezTo>
                <a:cubicBezTo>
                  <a:pt x="1605176" y="395700"/>
                  <a:pt x="1605176" y="395700"/>
                  <a:pt x="1605176" y="395700"/>
                </a:cubicBezTo>
                <a:cubicBezTo>
                  <a:pt x="1561616" y="375162"/>
                  <a:pt x="1561616" y="375162"/>
                  <a:pt x="1561616" y="375162"/>
                </a:cubicBezTo>
                <a:cubicBezTo>
                  <a:pt x="1518055" y="354625"/>
                  <a:pt x="1518055" y="354625"/>
                  <a:pt x="1518055" y="354625"/>
                </a:cubicBezTo>
                <a:cubicBezTo>
                  <a:pt x="1474495" y="334088"/>
                  <a:pt x="1474495" y="334088"/>
                  <a:pt x="1474495" y="334088"/>
                </a:cubicBezTo>
                <a:cubicBezTo>
                  <a:pt x="1511634" y="400144"/>
                  <a:pt x="1511634" y="400144"/>
                  <a:pt x="1511634" y="400144"/>
                </a:cubicBezTo>
                <a:cubicBezTo>
                  <a:pt x="1468074" y="379609"/>
                  <a:pt x="1468074" y="379609"/>
                  <a:pt x="1468074" y="379609"/>
                </a:cubicBezTo>
                <a:cubicBezTo>
                  <a:pt x="1380954" y="338534"/>
                  <a:pt x="1380954" y="338534"/>
                  <a:pt x="1380954" y="338534"/>
                </a:cubicBezTo>
                <a:cubicBezTo>
                  <a:pt x="1337394" y="317997"/>
                  <a:pt x="1337394" y="317997"/>
                  <a:pt x="1337394" y="317997"/>
                </a:cubicBezTo>
                <a:cubicBezTo>
                  <a:pt x="1287413" y="342976"/>
                  <a:pt x="1287413" y="342976"/>
                  <a:pt x="1287413" y="342976"/>
                </a:cubicBezTo>
                <a:cubicBezTo>
                  <a:pt x="1250271" y="276920"/>
                  <a:pt x="1250271" y="276920"/>
                  <a:pt x="1250271" y="276920"/>
                </a:cubicBezTo>
                <a:cubicBezTo>
                  <a:pt x="1206713" y="256385"/>
                  <a:pt x="1206713" y="256385"/>
                  <a:pt x="1206713" y="256385"/>
                </a:cubicBezTo>
                <a:cubicBezTo>
                  <a:pt x="1243852" y="322440"/>
                  <a:pt x="1243852" y="322440"/>
                  <a:pt x="1243852" y="322440"/>
                </a:cubicBezTo>
                <a:cubicBezTo>
                  <a:pt x="1280992" y="388497"/>
                  <a:pt x="1280992" y="388497"/>
                  <a:pt x="1280992" y="388497"/>
                </a:cubicBezTo>
                <a:lnTo>
                  <a:pt x="1237432" y="367959"/>
                </a:lnTo>
                <a:cubicBezTo>
                  <a:pt x="1231010" y="413479"/>
                  <a:pt x="1231010" y="413479"/>
                  <a:pt x="1231010" y="413479"/>
                </a:cubicBezTo>
                <a:cubicBezTo>
                  <a:pt x="1187451" y="392943"/>
                  <a:pt x="1187451" y="392943"/>
                  <a:pt x="1187451" y="392943"/>
                </a:cubicBezTo>
                <a:cubicBezTo>
                  <a:pt x="1181030" y="438464"/>
                  <a:pt x="1181030" y="438464"/>
                  <a:pt x="1181030" y="438464"/>
                </a:cubicBezTo>
                <a:cubicBezTo>
                  <a:pt x="1093910" y="397389"/>
                  <a:pt x="1093910" y="397389"/>
                  <a:pt x="1093910" y="397389"/>
                </a:cubicBezTo>
                <a:cubicBezTo>
                  <a:pt x="1143891" y="372406"/>
                  <a:pt x="1143891" y="372406"/>
                  <a:pt x="1143891" y="372406"/>
                </a:cubicBezTo>
                <a:cubicBezTo>
                  <a:pt x="1100331" y="351868"/>
                  <a:pt x="1100331" y="351868"/>
                  <a:pt x="1100331" y="351868"/>
                </a:cubicBezTo>
                <a:cubicBezTo>
                  <a:pt x="956809" y="381297"/>
                  <a:pt x="956809" y="381297"/>
                  <a:pt x="956809" y="381297"/>
                </a:cubicBezTo>
                <a:cubicBezTo>
                  <a:pt x="919671" y="315240"/>
                  <a:pt x="919671" y="315240"/>
                  <a:pt x="919671" y="315240"/>
                </a:cubicBezTo>
                <a:cubicBezTo>
                  <a:pt x="913249" y="360760"/>
                  <a:pt x="913249" y="360760"/>
                  <a:pt x="913249" y="360760"/>
                </a:cubicBezTo>
                <a:cubicBezTo>
                  <a:pt x="869688" y="340222"/>
                  <a:pt x="869688" y="340222"/>
                  <a:pt x="869688" y="340222"/>
                </a:cubicBezTo>
                <a:cubicBezTo>
                  <a:pt x="826127" y="319686"/>
                  <a:pt x="826127" y="319686"/>
                  <a:pt x="826127" y="319686"/>
                </a:cubicBezTo>
                <a:cubicBezTo>
                  <a:pt x="819706" y="365204"/>
                  <a:pt x="819706" y="365204"/>
                  <a:pt x="819706" y="365204"/>
                </a:cubicBezTo>
                <a:cubicBezTo>
                  <a:pt x="769727" y="390189"/>
                  <a:pt x="769727" y="390189"/>
                  <a:pt x="769727" y="390189"/>
                </a:cubicBezTo>
                <a:cubicBezTo>
                  <a:pt x="776148" y="344667"/>
                  <a:pt x="776148" y="344667"/>
                  <a:pt x="776148" y="344667"/>
                </a:cubicBezTo>
                <a:cubicBezTo>
                  <a:pt x="682607" y="349113"/>
                  <a:pt x="682607" y="349113"/>
                  <a:pt x="682607" y="349113"/>
                </a:cubicBezTo>
                <a:cubicBezTo>
                  <a:pt x="695448" y="258075"/>
                  <a:pt x="639046" y="328576"/>
                  <a:pt x="639046" y="328576"/>
                </a:cubicBezTo>
                <a:cubicBezTo>
                  <a:pt x="676186" y="394631"/>
                  <a:pt x="676186" y="394631"/>
                  <a:pt x="676186" y="394631"/>
                </a:cubicBezTo>
                <a:cubicBezTo>
                  <a:pt x="676186" y="394631"/>
                  <a:pt x="632624" y="374093"/>
                  <a:pt x="626203" y="419613"/>
                </a:cubicBezTo>
                <a:cubicBezTo>
                  <a:pt x="451963" y="337466"/>
                  <a:pt x="489103" y="403520"/>
                  <a:pt x="395562" y="407965"/>
                </a:cubicBezTo>
                <a:cubicBezTo>
                  <a:pt x="395562" y="407965"/>
                  <a:pt x="395562" y="407965"/>
                  <a:pt x="401983" y="362445"/>
                </a:cubicBezTo>
                <a:cubicBezTo>
                  <a:pt x="539083" y="378538"/>
                  <a:pt x="539083" y="378538"/>
                  <a:pt x="539083" y="378538"/>
                </a:cubicBezTo>
                <a:cubicBezTo>
                  <a:pt x="545505" y="333019"/>
                  <a:pt x="545505" y="333019"/>
                  <a:pt x="545505" y="333019"/>
                </a:cubicBezTo>
                <a:cubicBezTo>
                  <a:pt x="545505" y="333019"/>
                  <a:pt x="545505" y="333019"/>
                  <a:pt x="540060" y="330452"/>
                </a:cubicBezTo>
                <a:lnTo>
                  <a:pt x="507391" y="315051"/>
                </a:lnTo>
                <a:lnTo>
                  <a:pt x="501946" y="312484"/>
                </a:lnTo>
                <a:lnTo>
                  <a:pt x="469956" y="297402"/>
                </a:lnTo>
                <a:cubicBezTo>
                  <a:pt x="414825" y="271409"/>
                  <a:pt x="414825" y="271409"/>
                  <a:pt x="414825" y="271409"/>
                </a:cubicBezTo>
                <a:cubicBezTo>
                  <a:pt x="421245" y="225890"/>
                  <a:pt x="421245" y="225890"/>
                  <a:pt x="421245" y="225890"/>
                </a:cubicBezTo>
                <a:cubicBezTo>
                  <a:pt x="464804" y="246426"/>
                  <a:pt x="464804" y="246426"/>
                  <a:pt x="464804" y="246426"/>
                </a:cubicBezTo>
                <a:cubicBezTo>
                  <a:pt x="601908" y="262520"/>
                  <a:pt x="601908" y="262520"/>
                  <a:pt x="601908" y="262520"/>
                </a:cubicBezTo>
                <a:cubicBezTo>
                  <a:pt x="645468" y="283055"/>
                  <a:pt x="645468" y="283055"/>
                  <a:pt x="645468" y="283055"/>
                </a:cubicBezTo>
                <a:cubicBezTo>
                  <a:pt x="651887" y="237535"/>
                  <a:pt x="651887" y="237535"/>
                  <a:pt x="651887" y="237535"/>
                </a:cubicBezTo>
                <a:cubicBezTo>
                  <a:pt x="689029" y="303594"/>
                  <a:pt x="689029" y="303594"/>
                  <a:pt x="689029" y="303594"/>
                </a:cubicBezTo>
                <a:cubicBezTo>
                  <a:pt x="739007" y="278610"/>
                  <a:pt x="739007" y="278610"/>
                  <a:pt x="739007" y="278610"/>
                </a:cubicBezTo>
                <a:cubicBezTo>
                  <a:pt x="701869" y="212555"/>
                  <a:pt x="739007" y="278610"/>
                  <a:pt x="695448" y="258075"/>
                </a:cubicBezTo>
                <a:cubicBezTo>
                  <a:pt x="745427" y="233091"/>
                  <a:pt x="745427" y="233091"/>
                  <a:pt x="745427" y="233091"/>
                </a:cubicBezTo>
                <a:cubicBezTo>
                  <a:pt x="888951" y="203664"/>
                  <a:pt x="838969" y="228644"/>
                  <a:pt x="788990" y="253628"/>
                </a:cubicBezTo>
                <a:cubicBezTo>
                  <a:pt x="838969" y="228644"/>
                  <a:pt x="838969" y="228644"/>
                  <a:pt x="838969" y="228644"/>
                </a:cubicBezTo>
                <a:cubicBezTo>
                  <a:pt x="882531" y="249183"/>
                  <a:pt x="882531" y="249183"/>
                  <a:pt x="882531" y="249183"/>
                </a:cubicBezTo>
                <a:cubicBezTo>
                  <a:pt x="938933" y="178681"/>
                  <a:pt x="876109" y="294703"/>
                  <a:pt x="926092" y="269720"/>
                </a:cubicBezTo>
                <a:cubicBezTo>
                  <a:pt x="969650" y="290256"/>
                  <a:pt x="969650" y="290256"/>
                  <a:pt x="969650" y="290256"/>
                </a:cubicBezTo>
                <a:cubicBezTo>
                  <a:pt x="969650" y="290256"/>
                  <a:pt x="969650" y="290256"/>
                  <a:pt x="976072" y="244737"/>
                </a:cubicBezTo>
                <a:cubicBezTo>
                  <a:pt x="1019632" y="265275"/>
                  <a:pt x="1019632" y="265275"/>
                  <a:pt x="1019632" y="265275"/>
                </a:cubicBezTo>
                <a:cubicBezTo>
                  <a:pt x="1026052" y="219755"/>
                  <a:pt x="1026052" y="219755"/>
                  <a:pt x="1026052" y="219755"/>
                </a:cubicBezTo>
                <a:cubicBezTo>
                  <a:pt x="982492" y="199218"/>
                  <a:pt x="982492" y="199218"/>
                  <a:pt x="982492" y="199218"/>
                </a:cubicBezTo>
                <a:cubicBezTo>
                  <a:pt x="988912" y="153698"/>
                  <a:pt x="988912" y="153698"/>
                  <a:pt x="988912" y="153698"/>
                </a:cubicBezTo>
                <a:cubicBezTo>
                  <a:pt x="1038895" y="128718"/>
                  <a:pt x="1038895" y="128718"/>
                  <a:pt x="1038895" y="128718"/>
                </a:cubicBezTo>
                <a:cubicBezTo>
                  <a:pt x="1076034" y="194774"/>
                  <a:pt x="1076034" y="194774"/>
                  <a:pt x="1076034" y="194774"/>
                </a:cubicBezTo>
                <a:cubicBezTo>
                  <a:pt x="1082455" y="149255"/>
                  <a:pt x="1082455" y="149255"/>
                  <a:pt x="1082455" y="149255"/>
                </a:cubicBezTo>
                <a:cubicBezTo>
                  <a:pt x="1045316" y="83200"/>
                  <a:pt x="1045316" y="83200"/>
                  <a:pt x="1045316" y="83200"/>
                </a:cubicBezTo>
                <a:cubicBezTo>
                  <a:pt x="1088876" y="103738"/>
                  <a:pt x="1088876" y="103738"/>
                  <a:pt x="1088876" y="103738"/>
                </a:cubicBezTo>
                <a:cubicBezTo>
                  <a:pt x="1132435" y="124273"/>
                  <a:pt x="1132435" y="124273"/>
                  <a:pt x="1132435" y="124273"/>
                </a:cubicBezTo>
                <a:lnTo>
                  <a:pt x="1148769" y="131975"/>
                </a:lnTo>
                <a:cubicBezTo>
                  <a:pt x="1151493" y="133260"/>
                  <a:pt x="1152853" y="133900"/>
                  <a:pt x="1150812" y="132938"/>
                </a:cubicBezTo>
                <a:lnTo>
                  <a:pt x="1170551" y="142244"/>
                </a:lnTo>
                <a:cubicBezTo>
                  <a:pt x="1175998" y="144811"/>
                  <a:pt x="1175998" y="144811"/>
                  <a:pt x="1175998" y="144811"/>
                </a:cubicBezTo>
                <a:cubicBezTo>
                  <a:pt x="1182418" y="99291"/>
                  <a:pt x="1182418" y="99291"/>
                  <a:pt x="1182418" y="99291"/>
                </a:cubicBezTo>
                <a:cubicBezTo>
                  <a:pt x="1275957" y="94845"/>
                  <a:pt x="1269534" y="140364"/>
                  <a:pt x="1225976" y="119828"/>
                </a:cubicBezTo>
                <a:cubicBezTo>
                  <a:pt x="1313097" y="160902"/>
                  <a:pt x="1225976" y="119828"/>
                  <a:pt x="1219556" y="165347"/>
                </a:cubicBezTo>
                <a:cubicBezTo>
                  <a:pt x="1263114" y="185885"/>
                  <a:pt x="1263114" y="185885"/>
                  <a:pt x="1263114" y="185885"/>
                </a:cubicBezTo>
                <a:cubicBezTo>
                  <a:pt x="1269534" y="140364"/>
                  <a:pt x="1269534" y="140364"/>
                  <a:pt x="1269534" y="140364"/>
                </a:cubicBezTo>
                <a:cubicBezTo>
                  <a:pt x="1313097" y="160902"/>
                  <a:pt x="1313097" y="160902"/>
                  <a:pt x="1313097" y="160902"/>
                </a:cubicBezTo>
                <a:cubicBezTo>
                  <a:pt x="1319517" y="115382"/>
                  <a:pt x="1319517" y="115382"/>
                  <a:pt x="1319517" y="115382"/>
                </a:cubicBezTo>
                <a:cubicBezTo>
                  <a:pt x="1275957" y="94845"/>
                  <a:pt x="1275957" y="94845"/>
                  <a:pt x="1275957" y="94845"/>
                </a:cubicBezTo>
                <a:cubicBezTo>
                  <a:pt x="1282377" y="49325"/>
                  <a:pt x="1282377" y="49325"/>
                  <a:pt x="1282377" y="49325"/>
                </a:cubicBezTo>
                <a:cubicBezTo>
                  <a:pt x="1299516" y="51335"/>
                  <a:pt x="1312269" y="53556"/>
                  <a:pt x="1321566" y="55853"/>
                </a:cubicBezTo>
                <a:lnTo>
                  <a:pt x="1327592" y="58137"/>
                </a:lnTo>
                <a:lnTo>
                  <a:pt x="1329651" y="43547"/>
                </a:lnTo>
                <a:cubicBezTo>
                  <a:pt x="1332361" y="24344"/>
                  <a:pt x="1332361" y="24344"/>
                  <a:pt x="1332361" y="24344"/>
                </a:cubicBezTo>
                <a:cubicBezTo>
                  <a:pt x="1357351" y="11853"/>
                  <a:pt x="1369846" y="5607"/>
                  <a:pt x="1376094" y="2484"/>
                </a:cubicBezTo>
                <a:lnTo>
                  <a:pt x="1381064" y="0"/>
                </a:lnTo>
                <a:lnTo>
                  <a:pt x="1382700" y="0"/>
                </a:lnTo>
                <a:lnTo>
                  <a:pt x="1403814" y="37550"/>
                </a:lnTo>
                <a:cubicBezTo>
                  <a:pt x="1419483" y="65418"/>
                  <a:pt x="1419483" y="65418"/>
                  <a:pt x="1419483" y="65418"/>
                </a:cubicBezTo>
                <a:cubicBezTo>
                  <a:pt x="1463041" y="85954"/>
                  <a:pt x="1463041" y="85954"/>
                  <a:pt x="1463041" y="85954"/>
                </a:cubicBezTo>
                <a:cubicBezTo>
                  <a:pt x="1456620" y="131475"/>
                  <a:pt x="1456620" y="131475"/>
                  <a:pt x="1456620" y="131475"/>
                </a:cubicBezTo>
                <a:cubicBezTo>
                  <a:pt x="1550159" y="127029"/>
                  <a:pt x="1550159" y="127029"/>
                  <a:pt x="1550159" y="127029"/>
                </a:cubicBezTo>
                <a:cubicBezTo>
                  <a:pt x="1556581" y="81512"/>
                  <a:pt x="1556581" y="81512"/>
                  <a:pt x="1556581" y="81512"/>
                </a:cubicBezTo>
                <a:cubicBezTo>
                  <a:pt x="1519442" y="15453"/>
                  <a:pt x="1519442" y="15453"/>
                  <a:pt x="1519442" y="15453"/>
                </a:cubicBezTo>
                <a:cubicBezTo>
                  <a:pt x="1531938" y="9208"/>
                  <a:pt x="1541309" y="4524"/>
                  <a:pt x="1548338" y="1012"/>
                </a:cubicBezTo>
                <a:lnTo>
                  <a:pt x="1550362" y="0"/>
                </a:lnTo>
                <a:lnTo>
                  <a:pt x="1589630" y="0"/>
                </a:lnTo>
                <a:lnTo>
                  <a:pt x="1594607" y="2346"/>
                </a:lnTo>
                <a:cubicBezTo>
                  <a:pt x="1612984" y="11010"/>
                  <a:pt x="1612984" y="11010"/>
                  <a:pt x="1612984" y="11010"/>
                </a:cubicBezTo>
                <a:lnTo>
                  <a:pt x="1606794" y="0"/>
                </a:lnTo>
                <a:lnTo>
                  <a:pt x="9651543" y="0"/>
                </a:lnTo>
                <a:close/>
              </a:path>
            </a:pathLst>
          </a:cu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1086602"/>
            <a:endParaRPr lang="en-US" sz="3350">
              <a:solidFill>
                <a:srgbClr val="FFFFFF"/>
              </a:solidFill>
              <a:latin typeface="Calibri"/>
            </a:endParaRPr>
          </a:p>
        </p:txBody>
      </p:sp>
      <p:grpSp>
        <p:nvGrpSpPr>
          <p:cNvPr id="10" name="Group 9"/>
          <p:cNvGrpSpPr/>
          <p:nvPr/>
        </p:nvGrpSpPr>
        <p:grpSpPr>
          <a:xfrm>
            <a:off x="1143000" y="1125331"/>
            <a:ext cx="9334343" cy="1312334"/>
            <a:chOff x="1263217" y="1904759"/>
            <a:chExt cx="22602913" cy="2590280"/>
          </a:xfrm>
        </p:grpSpPr>
        <p:sp>
          <p:nvSpPr>
            <p:cNvPr id="14" name="Title 20"/>
            <p:cNvSpPr txBox="1">
              <a:spLocks/>
            </p:cNvSpPr>
            <p:nvPr/>
          </p:nvSpPr>
          <p:spPr bwMode="auto">
            <a:xfrm>
              <a:off x="1269561" y="2734448"/>
              <a:ext cx="22596569" cy="1760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26" tIns="60963" rIns="121926" bIns="60963"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FFFFFF"/>
                  </a:solidFill>
                  <a:effectLst/>
                  <a:uLnTx/>
                  <a:uFillTx/>
                  <a:latin typeface="Trebuchet MS" panose="020B0603020202020204"/>
                  <a:ea typeface="Times New Roman" panose="02020603050405020304" pitchFamily="18" charset="0"/>
                  <a:cs typeface="Raleway" panose="020B0503030101060003"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a:t>
              </a:r>
              <a:endParaRPr kumimoji="0" lang="en-ID" sz="1400" b="0" i="0" u="none" strike="noStrike" kern="1200" cap="none" spc="0" normalizeH="0" baseline="0" noProof="0" dirty="0">
                <a:ln>
                  <a:noFill/>
                </a:ln>
                <a:solidFill>
                  <a:srgbClr val="FFFFFF"/>
                </a:solidFill>
                <a:effectLst/>
                <a:uLnTx/>
                <a:uFillTx/>
                <a:latin typeface="Trebuchet MS" panose="020B0603020202020204"/>
                <a:ea typeface="+mn-ea"/>
                <a:cs typeface="+mn-cs"/>
              </a:endParaRPr>
            </a:p>
            <a:p>
              <a:pPr algn="just" defTabSz="228600">
                <a:lnSpc>
                  <a:spcPct val="130000"/>
                </a:lnSpc>
              </a:pPr>
              <a:endParaRPr lang="en-US" sz="1200" dirty="0">
                <a:solidFill>
                  <a:srgbClr val="FFFFFF"/>
                </a:solidFill>
                <a:latin typeface="Lato" pitchFamily="34" charset="0"/>
                <a:ea typeface="Lato" pitchFamily="34" charset="0"/>
                <a:cs typeface="Lato" pitchFamily="34" charset="0"/>
              </a:endParaRPr>
            </a:p>
          </p:txBody>
        </p:sp>
        <p:sp>
          <p:nvSpPr>
            <p:cNvPr id="15" name="TextBox 14"/>
            <p:cNvSpPr txBox="1"/>
            <p:nvPr/>
          </p:nvSpPr>
          <p:spPr>
            <a:xfrm>
              <a:off x="1263217" y="1904759"/>
              <a:ext cx="6803348" cy="789698"/>
            </a:xfrm>
            <a:prstGeom prst="rect">
              <a:avLst/>
            </a:prstGeom>
            <a:noFill/>
          </p:spPr>
          <p:txBody>
            <a:bodyPr wrap="square" lIns="91422" tIns="45711" rIns="91422" bIns="45711" rtlCol="0">
              <a:spAutoFit/>
            </a:bodyPr>
            <a:lstStyle/>
            <a:p>
              <a:pPr defTabSz="1086602"/>
              <a:r>
                <a:rPr lang="ru-RU" sz="2000" b="1" dirty="0">
                  <a:solidFill>
                    <a:srgbClr val="FFFFFF"/>
                  </a:solidFill>
                  <a:latin typeface="+mj-lt"/>
                  <a:ea typeface="Lato Black" pitchFamily="34" charset="0"/>
                  <a:cs typeface="Lato Black" pitchFamily="34" charset="0"/>
                </a:rPr>
                <a:t>Подзаголовок</a:t>
              </a:r>
              <a:endParaRPr lang="id-ID" sz="2000" b="1" dirty="0">
                <a:solidFill>
                  <a:srgbClr val="FFFFFF"/>
                </a:solidFill>
                <a:latin typeface="+mj-lt"/>
                <a:ea typeface="Lato Black" pitchFamily="34" charset="0"/>
                <a:cs typeface="Lato Black" pitchFamily="34" charset="0"/>
              </a:endParaRPr>
            </a:p>
          </p:txBody>
        </p:sp>
      </p:grpSp>
    </p:spTree>
    <p:extLst>
      <p:ext uri="{BB962C8B-B14F-4D97-AF65-F5344CB8AC3E}">
        <p14:creationId xmlns:p14="http://schemas.microsoft.com/office/powerpoint/2010/main" val="1543379051"/>
      </p:ext>
    </p:extLst>
  </p:cSld>
  <p:clrMapOvr>
    <a:masterClrMapping/>
  </p:clrMapOvr>
  <p:transition spd="slow">
    <p:push/>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 name="กลุ่ม 54"/>
          <p:cNvGrpSpPr/>
          <p:nvPr/>
        </p:nvGrpSpPr>
        <p:grpSpPr>
          <a:xfrm>
            <a:off x="3911218" y="153925"/>
            <a:ext cx="4623183" cy="531877"/>
            <a:chOff x="12593106" y="3285880"/>
            <a:chExt cx="9377738" cy="1063752"/>
          </a:xfrm>
        </p:grpSpPr>
        <p:sp>
          <p:nvSpPr>
            <p:cNvPr id="103" name="TextBox 102"/>
            <p:cNvSpPr txBox="1"/>
            <p:nvPr/>
          </p:nvSpPr>
          <p:spPr>
            <a:xfrm>
              <a:off x="13443217" y="3851071"/>
              <a:ext cx="7572494" cy="498561"/>
            </a:xfrm>
            <a:prstGeom prst="rect">
              <a:avLst/>
            </a:prstGeom>
            <a:noFill/>
          </p:spPr>
          <p:txBody>
            <a:bodyPr wrap="square" lIns="109710" tIns="54855" rIns="109710" bIns="54855" rtlCol="0">
              <a:spAutoFit/>
            </a:bodyPr>
            <a:lstStyle/>
            <a:p>
              <a:pPr algn="ctr" defTabSz="1086602"/>
              <a:r>
                <a:rPr lang="ru-RU" sz="900" dirty="0">
                  <a:solidFill>
                    <a:srgbClr val="000000"/>
                  </a:solidFill>
                  <a:latin typeface="+mj-lt"/>
                  <a:cs typeface="Lato Light"/>
                </a:rPr>
                <a:t>Место для текста</a:t>
              </a:r>
              <a:endParaRPr lang="en-US" sz="900" dirty="0">
                <a:solidFill>
                  <a:srgbClr val="000000"/>
                </a:solidFill>
                <a:latin typeface="+mj-lt"/>
                <a:cs typeface="Lato Light"/>
              </a:endParaRPr>
            </a:p>
          </p:txBody>
        </p:sp>
        <p:sp>
          <p:nvSpPr>
            <p:cNvPr id="104" name="TextBox 103"/>
            <p:cNvSpPr txBox="1"/>
            <p:nvPr/>
          </p:nvSpPr>
          <p:spPr>
            <a:xfrm>
              <a:off x="12593106" y="3285880"/>
              <a:ext cx="9377738" cy="646293"/>
            </a:xfrm>
            <a:prstGeom prst="rect">
              <a:avLst/>
            </a:prstGeom>
            <a:noFill/>
          </p:spPr>
          <p:txBody>
            <a:bodyPr wrap="square" lIns="91422" tIns="45711" rIns="91422" bIns="45711" rtlCol="0">
              <a:spAutoFit/>
            </a:bodyPr>
            <a:lstStyle/>
            <a:p>
              <a:pPr algn="ctr" defTabSz="1086602"/>
              <a:r>
                <a:rPr lang="ru-RU" sz="1500" b="1" dirty="0">
                  <a:solidFill>
                    <a:srgbClr val="4B6FDE"/>
                  </a:solidFill>
                  <a:latin typeface="+mj-lt"/>
                  <a:ea typeface="Lato Black" pitchFamily="34" charset="0"/>
                  <a:cs typeface="Lato Black" pitchFamily="34" charset="0"/>
                </a:rPr>
                <a:t>Место для вашего текста</a:t>
              </a:r>
              <a:endParaRPr lang="id-ID" sz="1500" b="1" dirty="0">
                <a:solidFill>
                  <a:srgbClr val="4B6FDE"/>
                </a:solidFill>
                <a:latin typeface="+mj-lt"/>
                <a:ea typeface="Lato Black" pitchFamily="34" charset="0"/>
                <a:cs typeface="Lato Black" pitchFamily="34" charset="0"/>
              </a:endParaRPr>
            </a:p>
          </p:txBody>
        </p:sp>
      </p:grpSp>
      <p:sp>
        <p:nvSpPr>
          <p:cNvPr id="2" name="Picture Placeholder 1"/>
          <p:cNvSpPr>
            <a:spLocks noGrp="1"/>
          </p:cNvSpPr>
          <p:nvPr>
            <p:ph type="pic" sz="quarter" idx="22"/>
          </p:nvPr>
        </p:nvSpPr>
        <p:spPr/>
      </p:sp>
      <p:grpSp>
        <p:nvGrpSpPr>
          <p:cNvPr id="27" name="Group 26"/>
          <p:cNvGrpSpPr/>
          <p:nvPr/>
        </p:nvGrpSpPr>
        <p:grpSpPr>
          <a:xfrm>
            <a:off x="6028897" y="3657600"/>
            <a:ext cx="5782103" cy="1002268"/>
            <a:chOff x="6827837" y="2286000"/>
            <a:chExt cx="8751087" cy="2004533"/>
          </a:xfrm>
        </p:grpSpPr>
        <p:sp>
          <p:nvSpPr>
            <p:cNvPr id="28" name="TextBox 27"/>
            <p:cNvSpPr txBox="1"/>
            <p:nvPr/>
          </p:nvSpPr>
          <p:spPr>
            <a:xfrm>
              <a:off x="6839862" y="2960977"/>
              <a:ext cx="8739062" cy="1329556"/>
            </a:xfrm>
            <a:prstGeom prst="rect">
              <a:avLst/>
            </a:prstGeom>
            <a:noFill/>
          </p:spPr>
          <p:txBody>
            <a:bodyPr wrap="square" lIns="109710" tIns="54855" rIns="109710" bIns="54855" rtlCol="0">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FFFFFF">
                      <a:lumMod val="75000"/>
                    </a:srgbClr>
                  </a:solidFill>
                  <a:effectLst/>
                  <a:uLnTx/>
                  <a:uFillTx/>
                  <a:latin typeface="Trebuchet MS" panose="020B0603020202020204"/>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srgbClr val="FFFFFF">
                    <a:lumMod val="75000"/>
                  </a:srgbClr>
                </a:solidFill>
                <a:effectLst/>
                <a:uLnTx/>
                <a:uFillTx/>
                <a:latin typeface="Trebuchet MS" panose="020B0603020202020204"/>
                <a:ea typeface="Lato" pitchFamily="34" charset="0"/>
                <a:cs typeface="Lato" pitchFamily="34" charset="0"/>
              </a:endParaRPr>
            </a:p>
          </p:txBody>
        </p:sp>
        <p:sp>
          <p:nvSpPr>
            <p:cNvPr id="29" name="TextBox 28"/>
            <p:cNvSpPr txBox="1"/>
            <p:nvPr/>
          </p:nvSpPr>
          <p:spPr>
            <a:xfrm>
              <a:off x="6827837" y="2286000"/>
              <a:ext cx="5059297" cy="723237"/>
            </a:xfrm>
            <a:prstGeom prst="rect">
              <a:avLst/>
            </a:prstGeom>
            <a:noFill/>
          </p:spPr>
          <p:txBody>
            <a:bodyPr wrap="square" lIns="91422" tIns="45711" rIns="91422" bIns="45711" rtlCol="0">
              <a:spAutoFit/>
            </a:bodyPr>
            <a:lstStyle/>
            <a:p>
              <a:pPr defTabSz="1086602"/>
              <a:r>
                <a:rPr lang="ru-RU" sz="1750" b="1" dirty="0">
                  <a:solidFill>
                    <a:srgbClr val="809EC2"/>
                  </a:solidFill>
                  <a:latin typeface="+mj-lt"/>
                  <a:ea typeface="Lato Black" pitchFamily="34" charset="0"/>
                  <a:cs typeface="Lato Black" pitchFamily="34" charset="0"/>
                </a:rPr>
                <a:t>Подзаголовок</a:t>
              </a:r>
              <a:endParaRPr lang="id-ID" sz="1750" b="1" dirty="0">
                <a:solidFill>
                  <a:srgbClr val="F3A447"/>
                </a:solidFill>
                <a:latin typeface="+mj-lt"/>
                <a:ea typeface="Lato Black" pitchFamily="34" charset="0"/>
                <a:cs typeface="Lato Black" pitchFamily="34" charset="0"/>
              </a:endParaRPr>
            </a:p>
          </p:txBody>
        </p:sp>
      </p:grpSp>
      <p:sp>
        <p:nvSpPr>
          <p:cNvPr id="19" name="Freeform 18"/>
          <p:cNvSpPr/>
          <p:nvPr/>
        </p:nvSpPr>
        <p:spPr>
          <a:xfrm>
            <a:off x="6515101" y="1197538"/>
            <a:ext cx="5661820" cy="1888563"/>
          </a:xfrm>
          <a:custGeom>
            <a:avLst/>
            <a:gdLst>
              <a:gd name="connsiteX0" fmla="*/ 571927 w 11323639"/>
              <a:gd name="connsiteY0" fmla="*/ 3745922 h 3777125"/>
              <a:gd name="connsiteX1" fmla="*/ 571654 w 11323639"/>
              <a:gd name="connsiteY1" fmla="*/ 3748605 h 3777125"/>
              <a:gd name="connsiteX2" fmla="*/ 565775 w 11323639"/>
              <a:gd name="connsiteY2" fmla="*/ 3747163 h 3777125"/>
              <a:gd name="connsiteX3" fmla="*/ 566295 w 11323639"/>
              <a:gd name="connsiteY3" fmla="*/ 3747058 h 3777125"/>
              <a:gd name="connsiteX4" fmla="*/ 571927 w 11323639"/>
              <a:gd name="connsiteY4" fmla="*/ 3745922 h 3777125"/>
              <a:gd name="connsiteX5" fmla="*/ 377247 w 11323639"/>
              <a:gd name="connsiteY5" fmla="*/ 3579578 h 3777125"/>
              <a:gd name="connsiteX6" fmla="*/ 377265 w 11323639"/>
              <a:gd name="connsiteY6" fmla="*/ 3580047 h 3777125"/>
              <a:gd name="connsiteX7" fmla="*/ 373903 w 11323639"/>
              <a:gd name="connsiteY7" fmla="*/ 3585982 h 3777125"/>
              <a:gd name="connsiteX8" fmla="*/ 420945 w 11323639"/>
              <a:gd name="connsiteY8" fmla="*/ 3494800 h 3777125"/>
              <a:gd name="connsiteX9" fmla="*/ 416066 w 11323639"/>
              <a:gd name="connsiteY9" fmla="*/ 3542708 h 3777125"/>
              <a:gd name="connsiteX10" fmla="*/ 397980 w 11323639"/>
              <a:gd name="connsiteY10" fmla="*/ 3539904 h 3777125"/>
              <a:gd name="connsiteX11" fmla="*/ 401757 w 11323639"/>
              <a:gd name="connsiteY11" fmla="*/ 3532675 h 3777125"/>
              <a:gd name="connsiteX12" fmla="*/ 408611 w 11323639"/>
              <a:gd name="connsiteY12" fmla="*/ 3519560 h 3777125"/>
              <a:gd name="connsiteX13" fmla="*/ 409842 w 11323639"/>
              <a:gd name="connsiteY13" fmla="*/ 3507472 h 3777125"/>
              <a:gd name="connsiteX14" fmla="*/ 410925 w 11323639"/>
              <a:gd name="connsiteY14" fmla="*/ 3496821 h 3777125"/>
              <a:gd name="connsiteX15" fmla="*/ 415312 w 11323639"/>
              <a:gd name="connsiteY15" fmla="*/ 3495934 h 3777125"/>
              <a:gd name="connsiteX16" fmla="*/ 420945 w 11323639"/>
              <a:gd name="connsiteY16" fmla="*/ 3494800 h 3777125"/>
              <a:gd name="connsiteX17" fmla="*/ 25474 w 11323639"/>
              <a:gd name="connsiteY17" fmla="*/ 3233576 h 3777125"/>
              <a:gd name="connsiteX18" fmla="*/ 44647 w 11323639"/>
              <a:gd name="connsiteY18" fmla="*/ 3289104 h 3777125"/>
              <a:gd name="connsiteX19" fmla="*/ 89712 w 11323639"/>
              <a:gd name="connsiteY19" fmla="*/ 3280018 h 3777125"/>
              <a:gd name="connsiteX20" fmla="*/ 84832 w 11323639"/>
              <a:gd name="connsiteY20" fmla="*/ 3327929 h 3777125"/>
              <a:gd name="connsiteX21" fmla="*/ 134774 w 11323639"/>
              <a:gd name="connsiteY21" fmla="*/ 3270933 h 3777125"/>
              <a:gd name="connsiteX22" fmla="*/ 129896 w 11323639"/>
              <a:gd name="connsiteY22" fmla="*/ 3318842 h 3777125"/>
              <a:gd name="connsiteX23" fmla="*/ 210266 w 11323639"/>
              <a:gd name="connsiteY23" fmla="*/ 3396493 h 3777125"/>
              <a:gd name="connsiteX24" fmla="*/ 234610 w 11323639"/>
              <a:gd name="connsiteY24" fmla="*/ 3407170 h 3777125"/>
              <a:gd name="connsiteX25" fmla="*/ 242780 w 11323639"/>
              <a:gd name="connsiteY25" fmla="*/ 3414259 h 3777125"/>
              <a:gd name="connsiteX26" fmla="*/ 244421 w 11323639"/>
              <a:gd name="connsiteY26" fmla="*/ 3415682 h 3777125"/>
              <a:gd name="connsiteX27" fmla="*/ 245944 w 11323639"/>
              <a:gd name="connsiteY27" fmla="*/ 3419419 h 3777125"/>
              <a:gd name="connsiteX28" fmla="*/ 244816 w 11323639"/>
              <a:gd name="connsiteY28" fmla="*/ 3436454 h 3777125"/>
              <a:gd name="connsiteX29" fmla="*/ 239306 w 11323639"/>
              <a:gd name="connsiteY29" fmla="*/ 3448363 h 3777125"/>
              <a:gd name="connsiteX30" fmla="*/ 235089 w 11323639"/>
              <a:gd name="connsiteY30" fmla="*/ 3457480 h 3777125"/>
              <a:gd name="connsiteX31" fmla="*/ 245572 w 11323639"/>
              <a:gd name="connsiteY31" fmla="*/ 3483229 h 3777125"/>
              <a:gd name="connsiteX32" fmla="*/ 250450 w 11323639"/>
              <a:gd name="connsiteY32" fmla="*/ 3435320 h 3777125"/>
              <a:gd name="connsiteX33" fmla="*/ 253690 w 11323639"/>
              <a:gd name="connsiteY33" fmla="*/ 3438450 h 3777125"/>
              <a:gd name="connsiteX34" fmla="*/ 263405 w 11323639"/>
              <a:gd name="connsiteY34" fmla="*/ 3462315 h 3777125"/>
              <a:gd name="connsiteX35" fmla="*/ 278300 w 11323639"/>
              <a:gd name="connsiteY35" fmla="*/ 3498907 h 3777125"/>
              <a:gd name="connsiteX36" fmla="*/ 299408 w 11323639"/>
              <a:gd name="connsiteY36" fmla="*/ 3519303 h 3777125"/>
              <a:gd name="connsiteX37" fmla="*/ 291388 w 11323639"/>
              <a:gd name="connsiteY37" fmla="*/ 3520921 h 3777125"/>
              <a:gd name="connsiteX38" fmla="*/ 285756 w 11323639"/>
              <a:gd name="connsiteY38" fmla="*/ 3522056 h 3777125"/>
              <a:gd name="connsiteX39" fmla="*/ 299748 w 11323639"/>
              <a:gd name="connsiteY39" fmla="*/ 3519630 h 3777125"/>
              <a:gd name="connsiteX40" fmla="*/ 301532 w 11323639"/>
              <a:gd name="connsiteY40" fmla="*/ 3521353 h 3777125"/>
              <a:gd name="connsiteX41" fmla="*/ 318484 w 11323639"/>
              <a:gd name="connsiteY41" fmla="*/ 3537735 h 3777125"/>
              <a:gd name="connsiteX42" fmla="*/ 313606 w 11323639"/>
              <a:gd name="connsiteY42" fmla="*/ 3585644 h 3777125"/>
              <a:gd name="connsiteX43" fmla="*/ 353790 w 11323639"/>
              <a:gd name="connsiteY43" fmla="*/ 3624469 h 3777125"/>
              <a:gd name="connsiteX44" fmla="*/ 366801 w 11323639"/>
              <a:gd name="connsiteY44" fmla="*/ 3599569 h 3777125"/>
              <a:gd name="connsiteX45" fmla="*/ 392179 w 11323639"/>
              <a:gd name="connsiteY45" fmla="*/ 3594454 h 3777125"/>
              <a:gd name="connsiteX46" fmla="*/ 411189 w 11323639"/>
              <a:gd name="connsiteY46" fmla="*/ 3590622 h 3777125"/>
              <a:gd name="connsiteX47" fmla="*/ 406311 w 11323639"/>
              <a:gd name="connsiteY47" fmla="*/ 3638531 h 3777125"/>
              <a:gd name="connsiteX48" fmla="*/ 446493 w 11323639"/>
              <a:gd name="connsiteY48" fmla="*/ 3677357 h 3777125"/>
              <a:gd name="connsiteX49" fmla="*/ 486679 w 11323639"/>
              <a:gd name="connsiteY49" fmla="*/ 3716182 h 3777125"/>
              <a:gd name="connsiteX50" fmla="*/ 502730 w 11323639"/>
              <a:gd name="connsiteY50" fmla="*/ 3731689 h 3777125"/>
              <a:gd name="connsiteX51" fmla="*/ 486288 w 11323639"/>
              <a:gd name="connsiteY51" fmla="*/ 3727653 h 3777125"/>
              <a:gd name="connsiteX52" fmla="*/ 351040 w 11323639"/>
              <a:gd name="connsiteY52" fmla="*/ 3669611 h 3777125"/>
              <a:gd name="connsiteX53" fmla="*/ 277541 w 11323639"/>
              <a:gd name="connsiteY53" fmla="*/ 3621663 h 3777125"/>
              <a:gd name="connsiteX54" fmla="*/ 276552 w 11323639"/>
              <a:gd name="connsiteY54" fmla="*/ 3619234 h 3777125"/>
              <a:gd name="connsiteX55" fmla="*/ 276000 w 11323639"/>
              <a:gd name="connsiteY55" fmla="*/ 3617878 h 3777125"/>
              <a:gd name="connsiteX56" fmla="*/ 280878 w 11323639"/>
              <a:gd name="connsiteY56" fmla="*/ 3569967 h 3777125"/>
              <a:gd name="connsiteX57" fmla="*/ 235814 w 11323639"/>
              <a:gd name="connsiteY57" fmla="*/ 3579053 h 3777125"/>
              <a:gd name="connsiteX58" fmla="*/ 228774 w 11323639"/>
              <a:gd name="connsiteY58" fmla="*/ 3580472 h 3777125"/>
              <a:gd name="connsiteX59" fmla="*/ 221858 w 11323639"/>
              <a:gd name="connsiteY59" fmla="*/ 3581867 h 3777125"/>
              <a:gd name="connsiteX60" fmla="*/ 135980 w 11323639"/>
              <a:gd name="connsiteY60" fmla="*/ 3499570 h 3777125"/>
              <a:gd name="connsiteX61" fmla="*/ 16176 w 11323639"/>
              <a:gd name="connsiteY61" fmla="*/ 3274465 h 3777125"/>
              <a:gd name="connsiteX62" fmla="*/ 12110 w 11323639"/>
              <a:gd name="connsiteY62" fmla="*/ 3242575 h 3777125"/>
              <a:gd name="connsiteX63" fmla="*/ 18681 w 11323639"/>
              <a:gd name="connsiteY63" fmla="*/ 3235955 h 3777125"/>
              <a:gd name="connsiteX64" fmla="*/ 25474 w 11323639"/>
              <a:gd name="connsiteY64" fmla="*/ 3233576 h 3777125"/>
              <a:gd name="connsiteX65" fmla="*/ 6653 w 11323639"/>
              <a:gd name="connsiteY65" fmla="*/ 3199769 h 3777125"/>
              <a:gd name="connsiteX66" fmla="*/ 9341 w 11323639"/>
              <a:gd name="connsiteY66" fmla="*/ 3202366 h 3777125"/>
              <a:gd name="connsiteX67" fmla="*/ 8295 w 11323639"/>
              <a:gd name="connsiteY67" fmla="*/ 3212648 h 3777125"/>
              <a:gd name="connsiteX68" fmla="*/ 922658 w 11323639"/>
              <a:gd name="connsiteY68" fmla="*/ 2805865 h 3777125"/>
              <a:gd name="connsiteX69" fmla="*/ 962844 w 11323639"/>
              <a:gd name="connsiteY69" fmla="*/ 2844690 h 3777125"/>
              <a:gd name="connsiteX70" fmla="*/ 917780 w 11323639"/>
              <a:gd name="connsiteY70" fmla="*/ 2853774 h 3777125"/>
              <a:gd name="connsiteX71" fmla="*/ 922658 w 11323639"/>
              <a:gd name="connsiteY71" fmla="*/ 2805865 h 3777125"/>
              <a:gd name="connsiteX72" fmla="*/ 1265900 w 11323639"/>
              <a:gd name="connsiteY72" fmla="*/ 1448080 h 3777125"/>
              <a:gd name="connsiteX73" fmla="*/ 1242087 w 11323639"/>
              <a:gd name="connsiteY73" fmla="*/ 1499076 h 3777125"/>
              <a:gd name="connsiteX74" fmla="*/ 1246965 w 11323639"/>
              <a:gd name="connsiteY74" fmla="*/ 1451165 h 3777125"/>
              <a:gd name="connsiteX75" fmla="*/ 1265900 w 11323639"/>
              <a:gd name="connsiteY75" fmla="*/ 1448080 h 3777125"/>
              <a:gd name="connsiteX76" fmla="*/ 1027350 w 11323639"/>
              <a:gd name="connsiteY76" fmla="*/ 1344227 h 3777125"/>
              <a:gd name="connsiteX77" fmla="*/ 1031261 w 11323639"/>
              <a:gd name="connsiteY77" fmla="*/ 1348006 h 3777125"/>
              <a:gd name="connsiteX78" fmla="*/ 1036284 w 11323639"/>
              <a:gd name="connsiteY78" fmla="*/ 1352860 h 3777125"/>
              <a:gd name="connsiteX79" fmla="*/ 1035052 w 11323639"/>
              <a:gd name="connsiteY79" fmla="*/ 1364952 h 3777125"/>
              <a:gd name="connsiteX80" fmla="*/ 1030192 w 11323639"/>
              <a:gd name="connsiteY80" fmla="*/ 1370497 h 3777125"/>
              <a:gd name="connsiteX81" fmla="*/ 1023949 w 11323639"/>
              <a:gd name="connsiteY81" fmla="*/ 1377624 h 3777125"/>
              <a:gd name="connsiteX82" fmla="*/ 465099 w 11323639"/>
              <a:gd name="connsiteY82" fmla="*/ 1327239 h 3777125"/>
              <a:gd name="connsiteX83" fmla="*/ 460221 w 11323639"/>
              <a:gd name="connsiteY83" fmla="*/ 1375151 h 3777125"/>
              <a:gd name="connsiteX84" fmla="*/ 457904 w 11323639"/>
              <a:gd name="connsiteY84" fmla="*/ 1397895 h 3777125"/>
              <a:gd name="connsiteX85" fmla="*/ 454928 w 11323639"/>
              <a:gd name="connsiteY85" fmla="*/ 1398495 h 3777125"/>
              <a:gd name="connsiteX86" fmla="*/ 451351 w 11323639"/>
              <a:gd name="connsiteY86" fmla="*/ 1399214 h 3777125"/>
              <a:gd name="connsiteX87" fmla="*/ 447621 w 11323639"/>
              <a:gd name="connsiteY87" fmla="*/ 1376958 h 3777125"/>
              <a:gd name="connsiteX88" fmla="*/ 441821 w 11323639"/>
              <a:gd name="connsiteY88" fmla="*/ 1373077 h 3777125"/>
              <a:gd name="connsiteX89" fmla="*/ 436095 w 11323639"/>
              <a:gd name="connsiteY89" fmla="*/ 1347747 h 3777125"/>
              <a:gd name="connsiteX90" fmla="*/ 437803 w 11323639"/>
              <a:gd name="connsiteY90" fmla="*/ 1346399 h 3777125"/>
              <a:gd name="connsiteX91" fmla="*/ 465099 w 11323639"/>
              <a:gd name="connsiteY91" fmla="*/ 1327239 h 3777125"/>
              <a:gd name="connsiteX92" fmla="*/ 1082031 w 11323639"/>
              <a:gd name="connsiteY92" fmla="*/ 1131275 h 3777125"/>
              <a:gd name="connsiteX93" fmla="*/ 1076867 w 11323639"/>
              <a:gd name="connsiteY93" fmla="*/ 1137171 h 3777125"/>
              <a:gd name="connsiteX94" fmla="*/ 1055798 w 11323639"/>
              <a:gd name="connsiteY94" fmla="*/ 1161216 h 3777125"/>
              <a:gd name="connsiteX95" fmla="*/ 1058361 w 11323639"/>
              <a:gd name="connsiteY95" fmla="*/ 1136047 h 3777125"/>
              <a:gd name="connsiteX96" fmla="*/ 1074393 w 11323639"/>
              <a:gd name="connsiteY96" fmla="*/ 1132818 h 3777125"/>
              <a:gd name="connsiteX97" fmla="*/ 451607 w 11323639"/>
              <a:gd name="connsiteY97" fmla="*/ 929890 h 3777125"/>
              <a:gd name="connsiteX98" fmla="*/ 444910 w 11323639"/>
              <a:gd name="connsiteY98" fmla="*/ 939364 h 3777125"/>
              <a:gd name="connsiteX99" fmla="*/ 437955 w 11323639"/>
              <a:gd name="connsiteY99" fmla="*/ 932642 h 3777125"/>
              <a:gd name="connsiteX100" fmla="*/ 445974 w 11323639"/>
              <a:gd name="connsiteY100" fmla="*/ 931026 h 3777125"/>
              <a:gd name="connsiteX101" fmla="*/ 451607 w 11323639"/>
              <a:gd name="connsiteY101" fmla="*/ 929890 h 3777125"/>
              <a:gd name="connsiteX102" fmla="*/ 491686 w 11323639"/>
              <a:gd name="connsiteY102" fmla="*/ 902012 h 3777125"/>
              <a:gd name="connsiteX103" fmla="*/ 496669 w 11323639"/>
              <a:gd name="connsiteY103" fmla="*/ 920805 h 3777125"/>
              <a:gd name="connsiteX104" fmla="*/ 482034 w 11323639"/>
              <a:gd name="connsiteY104" fmla="*/ 1064536 h 3777125"/>
              <a:gd name="connsiteX105" fmla="*/ 432094 w 11323639"/>
              <a:gd name="connsiteY105" fmla="*/ 1121533 h 3777125"/>
              <a:gd name="connsiteX106" fmla="*/ 391909 w 11323639"/>
              <a:gd name="connsiteY106" fmla="*/ 1082710 h 3777125"/>
              <a:gd name="connsiteX107" fmla="*/ 441850 w 11323639"/>
              <a:gd name="connsiteY107" fmla="*/ 1025712 h 3777125"/>
              <a:gd name="connsiteX108" fmla="*/ 406543 w 11323639"/>
              <a:gd name="connsiteY108" fmla="*/ 938976 h 3777125"/>
              <a:gd name="connsiteX109" fmla="*/ 427000 w 11323639"/>
              <a:gd name="connsiteY109" fmla="*/ 934852 h 3777125"/>
              <a:gd name="connsiteX110" fmla="*/ 427705 w 11323639"/>
              <a:gd name="connsiteY110" fmla="*/ 935897 h 3777125"/>
              <a:gd name="connsiteX111" fmla="*/ 414001 w 11323639"/>
              <a:gd name="connsiteY111" fmla="*/ 962121 h 3777125"/>
              <a:gd name="connsiteX112" fmla="*/ 454187 w 11323639"/>
              <a:gd name="connsiteY112" fmla="*/ 1000948 h 3777125"/>
              <a:gd name="connsiteX113" fmla="*/ 459064 w 11323639"/>
              <a:gd name="connsiteY113" fmla="*/ 953037 h 3777125"/>
              <a:gd name="connsiteX114" fmla="*/ 447695 w 11323639"/>
              <a:gd name="connsiteY114" fmla="*/ 942050 h 3777125"/>
              <a:gd name="connsiteX115" fmla="*/ 451607 w 11323639"/>
              <a:gd name="connsiteY115" fmla="*/ 929890 h 3777125"/>
              <a:gd name="connsiteX116" fmla="*/ 491686 w 11323639"/>
              <a:gd name="connsiteY116" fmla="*/ 902012 h 3777125"/>
              <a:gd name="connsiteX117" fmla="*/ 1032549 w 11323639"/>
              <a:gd name="connsiteY117" fmla="*/ 859688 h 3777125"/>
              <a:gd name="connsiteX118" fmla="*/ 1027670 w 11323639"/>
              <a:gd name="connsiteY118" fmla="*/ 907599 h 3777125"/>
              <a:gd name="connsiteX119" fmla="*/ 1067855 w 11323639"/>
              <a:gd name="connsiteY119" fmla="*/ 946426 h 3777125"/>
              <a:gd name="connsiteX120" fmla="*/ 1024911 w 11323639"/>
              <a:gd name="connsiteY120" fmla="*/ 1043071 h 3777125"/>
              <a:gd name="connsiteX121" fmla="*/ 1028633 w 11323639"/>
              <a:gd name="connsiteY121" fmla="*/ 1072837 h 3777125"/>
              <a:gd name="connsiteX122" fmla="*/ 1026125 w 11323639"/>
              <a:gd name="connsiteY122" fmla="*/ 1073343 h 3777125"/>
              <a:gd name="connsiteX123" fmla="*/ 1020490 w 11323639"/>
              <a:gd name="connsiteY123" fmla="*/ 1074479 h 3777125"/>
              <a:gd name="connsiteX124" fmla="*/ 1025369 w 11323639"/>
              <a:gd name="connsiteY124" fmla="*/ 1026568 h 3777125"/>
              <a:gd name="connsiteX125" fmla="*/ 1016436 w 11323639"/>
              <a:gd name="connsiteY125" fmla="*/ 1017938 h 3777125"/>
              <a:gd name="connsiteX126" fmla="*/ 1016695 w 11323639"/>
              <a:gd name="connsiteY126" fmla="*/ 1015397 h 3777125"/>
              <a:gd name="connsiteX127" fmla="*/ 1017913 w 11323639"/>
              <a:gd name="connsiteY127" fmla="*/ 1003422 h 3777125"/>
              <a:gd name="connsiteX128" fmla="*/ 1003281 w 11323639"/>
              <a:gd name="connsiteY128" fmla="*/ 1005224 h 3777125"/>
              <a:gd name="connsiteX129" fmla="*/ 1002137 w 11323639"/>
              <a:gd name="connsiteY129" fmla="*/ 1004125 h 3777125"/>
              <a:gd name="connsiteX130" fmla="*/ 985188 w 11323639"/>
              <a:gd name="connsiteY130" fmla="*/ 987743 h 3777125"/>
              <a:gd name="connsiteX131" fmla="*/ 986260 w 11323639"/>
              <a:gd name="connsiteY131" fmla="*/ 977205 h 3777125"/>
              <a:gd name="connsiteX132" fmla="*/ 990346 w 11323639"/>
              <a:gd name="connsiteY132" fmla="*/ 969384 h 3777125"/>
              <a:gd name="connsiteX133" fmla="*/ 988699 w 11323639"/>
              <a:gd name="connsiteY133" fmla="*/ 964401 h 3777125"/>
              <a:gd name="connsiteX134" fmla="*/ 987562 w 11323639"/>
              <a:gd name="connsiteY134" fmla="*/ 964421 h 3777125"/>
              <a:gd name="connsiteX135" fmla="*/ 989454 w 11323639"/>
              <a:gd name="connsiteY135" fmla="*/ 945822 h 3777125"/>
              <a:gd name="connsiteX136" fmla="*/ 990064 w 11323639"/>
              <a:gd name="connsiteY136" fmla="*/ 939831 h 3777125"/>
              <a:gd name="connsiteX137" fmla="*/ 980046 w 11323639"/>
              <a:gd name="connsiteY137" fmla="*/ 941853 h 3777125"/>
              <a:gd name="connsiteX138" fmla="*/ 981997 w 11323639"/>
              <a:gd name="connsiteY138" fmla="*/ 922673 h 3777125"/>
              <a:gd name="connsiteX139" fmla="*/ 982609 w 11323639"/>
              <a:gd name="connsiteY139" fmla="*/ 916685 h 3777125"/>
              <a:gd name="connsiteX140" fmla="*/ 1032549 w 11323639"/>
              <a:gd name="connsiteY140" fmla="*/ 859688 h 3777125"/>
              <a:gd name="connsiteX141" fmla="*/ 2246954 w 11323639"/>
              <a:gd name="connsiteY141" fmla="*/ 733346 h 3777125"/>
              <a:gd name="connsiteX142" fmla="*/ 2287137 w 11323639"/>
              <a:gd name="connsiteY142" fmla="*/ 772172 h 3777125"/>
              <a:gd name="connsiteX143" fmla="*/ 2242075 w 11323639"/>
              <a:gd name="connsiteY143" fmla="*/ 781257 h 3777125"/>
              <a:gd name="connsiteX144" fmla="*/ 2246954 w 11323639"/>
              <a:gd name="connsiteY144" fmla="*/ 733346 h 3777125"/>
              <a:gd name="connsiteX145" fmla="*/ 1091788 w 11323639"/>
              <a:gd name="connsiteY145" fmla="*/ 0 h 3777125"/>
              <a:gd name="connsiteX146" fmla="*/ 1215598 w 11323639"/>
              <a:gd name="connsiteY146" fmla="*/ 0 h 3777125"/>
              <a:gd name="connsiteX147" fmla="*/ 1217943 w 11323639"/>
              <a:gd name="connsiteY147" fmla="*/ 2266 h 3777125"/>
              <a:gd name="connsiteX148" fmla="*/ 1229185 w 11323639"/>
              <a:gd name="connsiteY148" fmla="*/ 0 h 3777125"/>
              <a:gd name="connsiteX149" fmla="*/ 1257032 w 11323639"/>
              <a:gd name="connsiteY149" fmla="*/ 0 h 3777125"/>
              <a:gd name="connsiteX150" fmla="*/ 1234133 w 11323639"/>
              <a:gd name="connsiteY150" fmla="*/ 26135 h 3777125"/>
              <a:gd name="connsiteX151" fmla="*/ 1213063 w 11323639"/>
              <a:gd name="connsiteY151" fmla="*/ 50181 h 3777125"/>
              <a:gd name="connsiteX152" fmla="*/ 1258126 w 11323639"/>
              <a:gd name="connsiteY152" fmla="*/ 41095 h 3777125"/>
              <a:gd name="connsiteX153" fmla="*/ 1298313 w 11323639"/>
              <a:gd name="connsiteY153" fmla="*/ 79918 h 3777125"/>
              <a:gd name="connsiteX154" fmla="*/ 1303192 w 11323639"/>
              <a:gd name="connsiteY154" fmla="*/ 32007 h 3777125"/>
              <a:gd name="connsiteX155" fmla="*/ 1306013 w 11323639"/>
              <a:gd name="connsiteY155" fmla="*/ 4308 h 3777125"/>
              <a:gd name="connsiteX156" fmla="*/ 1306451 w 11323639"/>
              <a:gd name="connsiteY156" fmla="*/ 0 h 3777125"/>
              <a:gd name="connsiteX157" fmla="*/ 1394727 w 11323639"/>
              <a:gd name="connsiteY157" fmla="*/ 0 h 3777125"/>
              <a:gd name="connsiteX158" fmla="*/ 1393927 w 11323639"/>
              <a:gd name="connsiteY158" fmla="*/ 7849 h 3777125"/>
              <a:gd name="connsiteX159" fmla="*/ 1393319 w 11323639"/>
              <a:gd name="connsiteY159" fmla="*/ 13836 h 3777125"/>
              <a:gd name="connsiteX160" fmla="*/ 1433501 w 11323639"/>
              <a:gd name="connsiteY160" fmla="*/ 52661 h 3777125"/>
              <a:gd name="connsiteX161" fmla="*/ 1473686 w 11323639"/>
              <a:gd name="connsiteY161" fmla="*/ 91488 h 3777125"/>
              <a:gd name="connsiteX162" fmla="*/ 1468808 w 11323639"/>
              <a:gd name="connsiteY162" fmla="*/ 139397 h 3777125"/>
              <a:gd name="connsiteX163" fmla="*/ 1518750 w 11323639"/>
              <a:gd name="connsiteY163" fmla="*/ 82402 h 3777125"/>
              <a:gd name="connsiteX164" fmla="*/ 1525086 w 11323639"/>
              <a:gd name="connsiteY164" fmla="*/ 81127 h 3777125"/>
              <a:gd name="connsiteX165" fmla="*/ 1537761 w 11323639"/>
              <a:gd name="connsiteY165" fmla="*/ 78570 h 3777125"/>
              <a:gd name="connsiteX166" fmla="*/ 1544803 w 11323639"/>
              <a:gd name="connsiteY166" fmla="*/ 77149 h 3777125"/>
              <a:gd name="connsiteX167" fmla="*/ 1563813 w 11323639"/>
              <a:gd name="connsiteY167" fmla="*/ 73317 h 3777125"/>
              <a:gd name="connsiteX168" fmla="*/ 1644182 w 11323639"/>
              <a:gd name="connsiteY168" fmla="*/ 150968 h 3777125"/>
              <a:gd name="connsiteX169" fmla="*/ 1639304 w 11323639"/>
              <a:gd name="connsiteY169" fmla="*/ 198877 h 3777125"/>
              <a:gd name="connsiteX170" fmla="*/ 1684366 w 11323639"/>
              <a:gd name="connsiteY170" fmla="*/ 189790 h 3777125"/>
              <a:gd name="connsiteX171" fmla="*/ 1724551 w 11323639"/>
              <a:gd name="connsiteY171" fmla="*/ 228617 h 3777125"/>
              <a:gd name="connsiteX172" fmla="*/ 1719672 w 11323639"/>
              <a:gd name="connsiteY172" fmla="*/ 276528 h 3777125"/>
              <a:gd name="connsiteX173" fmla="*/ 1759858 w 11323639"/>
              <a:gd name="connsiteY173" fmla="*/ 315353 h 3777125"/>
              <a:gd name="connsiteX174" fmla="*/ 1804921 w 11323639"/>
              <a:gd name="connsiteY174" fmla="*/ 306268 h 3777125"/>
              <a:gd name="connsiteX175" fmla="*/ 1800042 w 11323639"/>
              <a:gd name="connsiteY175" fmla="*/ 354179 h 3777125"/>
              <a:gd name="connsiteX176" fmla="*/ 1840227 w 11323639"/>
              <a:gd name="connsiteY176" fmla="*/ 393002 h 3777125"/>
              <a:gd name="connsiteX177" fmla="*/ 1880412 w 11323639"/>
              <a:gd name="connsiteY177" fmla="*/ 431828 h 3777125"/>
              <a:gd name="connsiteX178" fmla="*/ 1915717 w 11323639"/>
              <a:gd name="connsiteY178" fmla="*/ 518568 h 3777125"/>
              <a:gd name="connsiteX179" fmla="*/ 1955903 w 11323639"/>
              <a:gd name="connsiteY179" fmla="*/ 557393 h 3777125"/>
              <a:gd name="connsiteX180" fmla="*/ 1991209 w 11323639"/>
              <a:gd name="connsiteY180" fmla="*/ 644128 h 3777125"/>
              <a:gd name="connsiteX181" fmla="*/ 2036272 w 11323639"/>
              <a:gd name="connsiteY181" fmla="*/ 635041 h 3777125"/>
              <a:gd name="connsiteX182" fmla="*/ 2031393 w 11323639"/>
              <a:gd name="connsiteY182" fmla="*/ 682952 h 3777125"/>
              <a:gd name="connsiteX183" fmla="*/ 2071578 w 11323639"/>
              <a:gd name="connsiteY183" fmla="*/ 721777 h 3777125"/>
              <a:gd name="connsiteX184" fmla="*/ 2111762 w 11323639"/>
              <a:gd name="connsiteY184" fmla="*/ 760603 h 3777125"/>
              <a:gd name="connsiteX185" fmla="*/ 2021637 w 11323639"/>
              <a:gd name="connsiteY185" fmla="*/ 778775 h 3777125"/>
              <a:gd name="connsiteX186" fmla="*/ 2061821 w 11323639"/>
              <a:gd name="connsiteY186" fmla="*/ 817599 h 3777125"/>
              <a:gd name="connsiteX187" fmla="*/ 2056942 w 11323639"/>
              <a:gd name="connsiteY187" fmla="*/ 865510 h 3777125"/>
              <a:gd name="connsiteX188" fmla="*/ 2007002 w 11323639"/>
              <a:gd name="connsiteY188" fmla="*/ 922507 h 3777125"/>
              <a:gd name="connsiteX189" fmla="*/ 2052065 w 11323639"/>
              <a:gd name="connsiteY189" fmla="*/ 913422 h 3777125"/>
              <a:gd name="connsiteX190" fmla="*/ 2097127 w 11323639"/>
              <a:gd name="connsiteY190" fmla="*/ 904337 h 3777125"/>
              <a:gd name="connsiteX191" fmla="*/ 2142192 w 11323639"/>
              <a:gd name="connsiteY191" fmla="*/ 895251 h 3777125"/>
              <a:gd name="connsiteX192" fmla="*/ 2147071 w 11323639"/>
              <a:gd name="connsiteY192" fmla="*/ 847340 h 3777125"/>
              <a:gd name="connsiteX193" fmla="*/ 2201890 w 11323639"/>
              <a:gd name="connsiteY193" fmla="*/ 742430 h 3777125"/>
              <a:gd name="connsiteX194" fmla="*/ 2242075 w 11323639"/>
              <a:gd name="connsiteY194" fmla="*/ 781257 h 3777125"/>
              <a:gd name="connsiteX195" fmla="*/ 2282260 w 11323639"/>
              <a:gd name="connsiteY195" fmla="*/ 820082 h 3777125"/>
              <a:gd name="connsiteX196" fmla="*/ 2277382 w 11323639"/>
              <a:gd name="connsiteY196" fmla="*/ 867993 h 3777125"/>
              <a:gd name="connsiteX197" fmla="*/ 2322445 w 11323639"/>
              <a:gd name="connsiteY197" fmla="*/ 858906 h 3777125"/>
              <a:gd name="connsiteX198" fmla="*/ 2357749 w 11323639"/>
              <a:gd name="connsiteY198" fmla="*/ 945643 h 3777125"/>
              <a:gd name="connsiteX199" fmla="*/ 2352871 w 11323639"/>
              <a:gd name="connsiteY199" fmla="*/ 993557 h 3777125"/>
              <a:gd name="connsiteX200" fmla="*/ 2402812 w 11323639"/>
              <a:gd name="connsiteY200" fmla="*/ 936559 h 3777125"/>
              <a:gd name="connsiteX201" fmla="*/ 2442997 w 11323639"/>
              <a:gd name="connsiteY201" fmla="*/ 975383 h 3777125"/>
              <a:gd name="connsiteX202" fmla="*/ 2412569 w 11323639"/>
              <a:gd name="connsiteY202" fmla="*/ 840736 h 3777125"/>
              <a:gd name="connsiteX203" fmla="*/ 2337080 w 11323639"/>
              <a:gd name="connsiteY203" fmla="*/ 715175 h 3777125"/>
              <a:gd name="connsiteX204" fmla="*/ 2296895 w 11323639"/>
              <a:gd name="connsiteY204" fmla="*/ 676350 h 3777125"/>
              <a:gd name="connsiteX205" fmla="*/ 2301774 w 11323639"/>
              <a:gd name="connsiteY205" fmla="*/ 628439 h 3777125"/>
              <a:gd name="connsiteX206" fmla="*/ 2256709 w 11323639"/>
              <a:gd name="connsiteY206" fmla="*/ 637525 h 3777125"/>
              <a:gd name="connsiteX207" fmla="*/ 2221402 w 11323639"/>
              <a:gd name="connsiteY207" fmla="*/ 550789 h 3777125"/>
              <a:gd name="connsiteX208" fmla="*/ 2176340 w 11323639"/>
              <a:gd name="connsiteY208" fmla="*/ 559874 h 3777125"/>
              <a:gd name="connsiteX209" fmla="*/ 2181219 w 11323639"/>
              <a:gd name="connsiteY209" fmla="*/ 511963 h 3777125"/>
              <a:gd name="connsiteX210" fmla="*/ 2186097 w 11323639"/>
              <a:gd name="connsiteY210" fmla="*/ 464052 h 3777125"/>
              <a:gd name="connsiteX211" fmla="*/ 2226281 w 11323639"/>
              <a:gd name="connsiteY211" fmla="*/ 502878 h 3777125"/>
              <a:gd name="connsiteX212" fmla="*/ 2231160 w 11323639"/>
              <a:gd name="connsiteY212" fmla="*/ 454965 h 3777125"/>
              <a:gd name="connsiteX213" fmla="*/ 2150790 w 11323639"/>
              <a:gd name="connsiteY213" fmla="*/ 377318 h 3777125"/>
              <a:gd name="connsiteX214" fmla="*/ 2035114 w 11323639"/>
              <a:gd name="connsiteY214" fmla="*/ 212929 h 3777125"/>
              <a:gd name="connsiteX215" fmla="*/ 1994932 w 11323639"/>
              <a:gd name="connsiteY215" fmla="*/ 174104 h 3777125"/>
              <a:gd name="connsiteX216" fmla="*/ 1999809 w 11323639"/>
              <a:gd name="connsiteY216" fmla="*/ 126192 h 3777125"/>
              <a:gd name="connsiteX217" fmla="*/ 1954747 w 11323639"/>
              <a:gd name="connsiteY217" fmla="*/ 135277 h 3777125"/>
              <a:gd name="connsiteX218" fmla="*/ 1944988 w 11323639"/>
              <a:gd name="connsiteY218" fmla="*/ 231101 h 3777125"/>
              <a:gd name="connsiteX219" fmla="*/ 1899926 w 11323639"/>
              <a:gd name="connsiteY219" fmla="*/ 240186 h 3777125"/>
              <a:gd name="connsiteX220" fmla="*/ 1854864 w 11323639"/>
              <a:gd name="connsiteY220" fmla="*/ 249271 h 3777125"/>
              <a:gd name="connsiteX221" fmla="*/ 1859741 w 11323639"/>
              <a:gd name="connsiteY221" fmla="*/ 201361 h 3777125"/>
              <a:gd name="connsiteX222" fmla="*/ 1909684 w 11323639"/>
              <a:gd name="connsiteY222" fmla="*/ 144364 h 3777125"/>
              <a:gd name="connsiteX223" fmla="*/ 1959624 w 11323639"/>
              <a:gd name="connsiteY223" fmla="*/ 87369 h 3777125"/>
              <a:gd name="connsiteX224" fmla="*/ 1919441 w 11323639"/>
              <a:gd name="connsiteY224" fmla="*/ 48541 h 3777125"/>
              <a:gd name="connsiteX225" fmla="*/ 1948312 w 11323639"/>
              <a:gd name="connsiteY225" fmla="*/ 15591 h 3777125"/>
              <a:gd name="connsiteX226" fmla="*/ 1961973 w 11323639"/>
              <a:gd name="connsiteY226" fmla="*/ 0 h 3777125"/>
              <a:gd name="connsiteX227" fmla="*/ 1968519 w 11323639"/>
              <a:gd name="connsiteY227" fmla="*/ 0 h 3777125"/>
              <a:gd name="connsiteX228" fmla="*/ 1966560 w 11323639"/>
              <a:gd name="connsiteY228" fmla="*/ 19244 h 3777125"/>
              <a:gd name="connsiteX229" fmla="*/ 1964502 w 11323639"/>
              <a:gd name="connsiteY229" fmla="*/ 39456 h 3777125"/>
              <a:gd name="connsiteX230" fmla="*/ 2009567 w 11323639"/>
              <a:gd name="connsiteY230" fmla="*/ 30370 h 3777125"/>
              <a:gd name="connsiteX231" fmla="*/ 2012387 w 11323639"/>
              <a:gd name="connsiteY231" fmla="*/ 2673 h 3777125"/>
              <a:gd name="connsiteX232" fmla="*/ 2012659 w 11323639"/>
              <a:gd name="connsiteY232" fmla="*/ 0 h 3777125"/>
              <a:gd name="connsiteX233" fmla="*/ 11323639 w 11323639"/>
              <a:gd name="connsiteY233" fmla="*/ 0 h 3777125"/>
              <a:gd name="connsiteX234" fmla="*/ 11323639 w 11323639"/>
              <a:gd name="connsiteY234" fmla="*/ 3777125 h 3777125"/>
              <a:gd name="connsiteX235" fmla="*/ 985491 w 11323639"/>
              <a:gd name="connsiteY235" fmla="*/ 3777125 h 3777125"/>
              <a:gd name="connsiteX236" fmla="*/ 984692 w 11323639"/>
              <a:gd name="connsiteY236" fmla="*/ 3776354 h 3777125"/>
              <a:gd name="connsiteX237" fmla="*/ 967739 w 11323639"/>
              <a:gd name="connsiteY237" fmla="*/ 3759975 h 3777125"/>
              <a:gd name="connsiteX238" fmla="*/ 977495 w 11323639"/>
              <a:gd name="connsiteY238" fmla="*/ 3664150 h 3777125"/>
              <a:gd name="connsiteX239" fmla="*/ 932432 w 11323639"/>
              <a:gd name="connsiteY239" fmla="*/ 3673237 h 3777125"/>
              <a:gd name="connsiteX240" fmla="*/ 927554 w 11323639"/>
              <a:gd name="connsiteY240" fmla="*/ 3721146 h 3777125"/>
              <a:gd name="connsiteX241" fmla="*/ 887367 w 11323639"/>
              <a:gd name="connsiteY241" fmla="*/ 3682323 h 3777125"/>
              <a:gd name="connsiteX242" fmla="*/ 847183 w 11323639"/>
              <a:gd name="connsiteY242" fmla="*/ 3643498 h 3777125"/>
              <a:gd name="connsiteX243" fmla="*/ 848401 w 11323639"/>
              <a:gd name="connsiteY243" fmla="*/ 3631521 h 3777125"/>
              <a:gd name="connsiteX244" fmla="*/ 849621 w 11323639"/>
              <a:gd name="connsiteY244" fmla="*/ 3619544 h 3777125"/>
              <a:gd name="connsiteX245" fmla="*/ 852061 w 11323639"/>
              <a:gd name="connsiteY245" fmla="*/ 3595587 h 3777125"/>
              <a:gd name="connsiteX246" fmla="*/ 811877 w 11323639"/>
              <a:gd name="connsiteY246" fmla="*/ 3556761 h 3777125"/>
              <a:gd name="connsiteX247" fmla="*/ 766812 w 11323639"/>
              <a:gd name="connsiteY247" fmla="*/ 3565847 h 3777125"/>
              <a:gd name="connsiteX248" fmla="*/ 776570 w 11323639"/>
              <a:gd name="connsiteY248" fmla="*/ 3470025 h 3777125"/>
              <a:gd name="connsiteX249" fmla="*/ 736388 w 11323639"/>
              <a:gd name="connsiteY249" fmla="*/ 3431199 h 3777125"/>
              <a:gd name="connsiteX250" fmla="*/ 731508 w 11323639"/>
              <a:gd name="connsiteY250" fmla="*/ 3479112 h 3777125"/>
              <a:gd name="connsiteX251" fmla="*/ 686445 w 11323639"/>
              <a:gd name="connsiteY251" fmla="*/ 3488197 h 3777125"/>
              <a:gd name="connsiteX252" fmla="*/ 691323 w 11323639"/>
              <a:gd name="connsiteY252" fmla="*/ 3440285 h 3777125"/>
              <a:gd name="connsiteX253" fmla="*/ 656017 w 11323639"/>
              <a:gd name="connsiteY253" fmla="*/ 3353550 h 3777125"/>
              <a:gd name="connsiteX254" fmla="*/ 570771 w 11323639"/>
              <a:gd name="connsiteY254" fmla="*/ 3323808 h 3777125"/>
              <a:gd name="connsiteX255" fmla="*/ 565893 w 11323639"/>
              <a:gd name="connsiteY255" fmla="*/ 3371720 h 3777125"/>
              <a:gd name="connsiteX256" fmla="*/ 525706 w 11323639"/>
              <a:gd name="connsiteY256" fmla="*/ 3332894 h 3777125"/>
              <a:gd name="connsiteX257" fmla="*/ 530585 w 11323639"/>
              <a:gd name="connsiteY257" fmla="*/ 3284983 h 3777125"/>
              <a:gd name="connsiteX258" fmla="*/ 532643 w 11323639"/>
              <a:gd name="connsiteY258" fmla="*/ 3264771 h 3777125"/>
              <a:gd name="connsiteX259" fmla="*/ 534855 w 11323639"/>
              <a:gd name="connsiteY259" fmla="*/ 3243061 h 3777125"/>
              <a:gd name="connsiteX260" fmla="*/ 535463 w 11323639"/>
              <a:gd name="connsiteY260" fmla="*/ 3237074 h 3777125"/>
              <a:gd name="connsiteX261" fmla="*/ 490399 w 11323639"/>
              <a:gd name="connsiteY261" fmla="*/ 3246158 h 3777125"/>
              <a:gd name="connsiteX262" fmla="*/ 485520 w 11323639"/>
              <a:gd name="connsiteY262" fmla="*/ 3294069 h 3777125"/>
              <a:gd name="connsiteX263" fmla="*/ 459470 w 11323639"/>
              <a:gd name="connsiteY263" fmla="*/ 3299321 h 3777125"/>
              <a:gd name="connsiteX264" fmla="*/ 454112 w 11323639"/>
              <a:gd name="connsiteY264" fmla="*/ 3300403 h 3777125"/>
              <a:gd name="connsiteX265" fmla="*/ 441938 w 11323639"/>
              <a:gd name="connsiteY265" fmla="*/ 3288639 h 3777125"/>
              <a:gd name="connsiteX266" fmla="*/ 444728 w 11323639"/>
              <a:gd name="connsiteY266" fmla="*/ 3261230 h 3777125"/>
              <a:gd name="connsiteX267" fmla="*/ 445338 w 11323639"/>
              <a:gd name="connsiteY267" fmla="*/ 3255244 h 3777125"/>
              <a:gd name="connsiteX268" fmla="*/ 450216 w 11323639"/>
              <a:gd name="connsiteY268" fmla="*/ 3207335 h 3777125"/>
              <a:gd name="connsiteX269" fmla="*/ 364969 w 11323639"/>
              <a:gd name="connsiteY269" fmla="*/ 3177593 h 3777125"/>
              <a:gd name="connsiteX270" fmla="*/ 374726 w 11323639"/>
              <a:gd name="connsiteY270" fmla="*/ 3081771 h 3777125"/>
              <a:gd name="connsiteX271" fmla="*/ 351491 w 11323639"/>
              <a:gd name="connsiteY271" fmla="*/ 3059326 h 3777125"/>
              <a:gd name="connsiteX272" fmla="*/ 346471 w 11323639"/>
              <a:gd name="connsiteY272" fmla="*/ 3054473 h 3777125"/>
              <a:gd name="connsiteX273" fmla="*/ 346565 w 11323639"/>
              <a:gd name="connsiteY273" fmla="*/ 3045199 h 3777125"/>
              <a:gd name="connsiteX274" fmla="*/ 327084 w 11323639"/>
              <a:gd name="connsiteY274" fmla="*/ 3019799 h 3777125"/>
              <a:gd name="connsiteX275" fmla="*/ 331963 w 11323639"/>
              <a:gd name="connsiteY275" fmla="*/ 2971886 h 3777125"/>
              <a:gd name="connsiteX276" fmla="*/ 377027 w 11323639"/>
              <a:gd name="connsiteY276" fmla="*/ 2962803 h 3777125"/>
              <a:gd name="connsiteX277" fmla="*/ 381904 w 11323639"/>
              <a:gd name="connsiteY277" fmla="*/ 2914890 h 3777125"/>
              <a:gd name="connsiteX278" fmla="*/ 351475 w 11323639"/>
              <a:gd name="connsiteY278" fmla="*/ 2780243 h 3777125"/>
              <a:gd name="connsiteX279" fmla="*/ 271106 w 11323639"/>
              <a:gd name="connsiteY279" fmla="*/ 2702594 h 3777125"/>
              <a:gd name="connsiteX280" fmla="*/ 266228 w 11323639"/>
              <a:gd name="connsiteY280" fmla="*/ 2750505 h 3777125"/>
              <a:gd name="connsiteX281" fmla="*/ 221163 w 11323639"/>
              <a:gd name="connsiteY281" fmla="*/ 2759591 h 3777125"/>
              <a:gd name="connsiteX282" fmla="*/ 226042 w 11323639"/>
              <a:gd name="connsiteY282" fmla="*/ 2711678 h 3777125"/>
              <a:gd name="connsiteX283" fmla="*/ 230921 w 11323639"/>
              <a:gd name="connsiteY283" fmla="*/ 2663769 h 3777125"/>
              <a:gd name="connsiteX284" fmla="*/ 240678 w 11323639"/>
              <a:gd name="connsiteY284" fmla="*/ 2567949 h 3777125"/>
              <a:gd name="connsiteX285" fmla="*/ 200493 w 11323639"/>
              <a:gd name="connsiteY285" fmla="*/ 2529120 h 3777125"/>
              <a:gd name="connsiteX286" fmla="*/ 150552 w 11323639"/>
              <a:gd name="connsiteY286" fmla="*/ 2586118 h 3777125"/>
              <a:gd name="connsiteX287" fmla="*/ 155429 w 11323639"/>
              <a:gd name="connsiteY287" fmla="*/ 2538204 h 3777125"/>
              <a:gd name="connsiteX288" fmla="*/ 110368 w 11323639"/>
              <a:gd name="connsiteY288" fmla="*/ 2547290 h 3777125"/>
              <a:gd name="connsiteX289" fmla="*/ 115246 w 11323639"/>
              <a:gd name="connsiteY289" fmla="*/ 2499380 h 3777125"/>
              <a:gd name="connsiteX290" fmla="*/ 29998 w 11323639"/>
              <a:gd name="connsiteY290" fmla="*/ 2469640 h 3777125"/>
              <a:gd name="connsiteX291" fmla="*/ 34877 w 11323639"/>
              <a:gd name="connsiteY291" fmla="*/ 2421729 h 3777125"/>
              <a:gd name="connsiteX292" fmla="*/ 0 w 11323639"/>
              <a:gd name="connsiteY292" fmla="*/ 2388033 h 3777125"/>
              <a:gd name="connsiteX293" fmla="*/ 0 w 11323639"/>
              <a:gd name="connsiteY293" fmla="*/ 2053345 h 3777125"/>
              <a:gd name="connsiteX294" fmla="*/ 9830 w 11323639"/>
              <a:gd name="connsiteY294" fmla="*/ 2051363 h 3777125"/>
              <a:gd name="connsiteX295" fmla="*/ 28840 w 11323639"/>
              <a:gd name="connsiteY295" fmla="*/ 2047530 h 3777125"/>
              <a:gd name="connsiteX296" fmla="*/ 33720 w 11323639"/>
              <a:gd name="connsiteY296" fmla="*/ 1999618 h 3777125"/>
              <a:gd name="connsiteX297" fmla="*/ 73903 w 11323639"/>
              <a:gd name="connsiteY297" fmla="*/ 2038444 h 3777125"/>
              <a:gd name="connsiteX298" fmla="*/ 72075 w 11323639"/>
              <a:gd name="connsiteY298" fmla="*/ 2056410 h 3777125"/>
              <a:gd name="connsiteX299" fmla="*/ 71847 w 11323639"/>
              <a:gd name="connsiteY299" fmla="*/ 2058657 h 3777125"/>
              <a:gd name="connsiteX300" fmla="*/ 69635 w 11323639"/>
              <a:gd name="connsiteY300" fmla="*/ 2080366 h 3777125"/>
              <a:gd name="connsiteX301" fmla="*/ 69026 w 11323639"/>
              <a:gd name="connsiteY301" fmla="*/ 2086355 h 3777125"/>
              <a:gd name="connsiteX302" fmla="*/ 109212 w 11323639"/>
              <a:gd name="connsiteY302" fmla="*/ 2125180 h 3777125"/>
              <a:gd name="connsiteX303" fmla="*/ 149397 w 11323639"/>
              <a:gd name="connsiteY303" fmla="*/ 2164003 h 3777125"/>
              <a:gd name="connsiteX304" fmla="*/ 144518 w 11323639"/>
              <a:gd name="connsiteY304" fmla="*/ 2211916 h 3777125"/>
              <a:gd name="connsiteX305" fmla="*/ 194457 w 11323639"/>
              <a:gd name="connsiteY305" fmla="*/ 2154919 h 3777125"/>
              <a:gd name="connsiteX306" fmla="*/ 200795 w 11323639"/>
              <a:gd name="connsiteY306" fmla="*/ 2153641 h 3777125"/>
              <a:gd name="connsiteX307" fmla="*/ 211355 w 11323639"/>
              <a:gd name="connsiteY307" fmla="*/ 2151513 h 3777125"/>
              <a:gd name="connsiteX308" fmla="*/ 213469 w 11323639"/>
              <a:gd name="connsiteY308" fmla="*/ 2151088 h 3777125"/>
              <a:gd name="connsiteX309" fmla="*/ 220511 w 11323639"/>
              <a:gd name="connsiteY309" fmla="*/ 2149665 h 3777125"/>
              <a:gd name="connsiteX310" fmla="*/ 239522 w 11323639"/>
              <a:gd name="connsiteY310" fmla="*/ 2145833 h 3777125"/>
              <a:gd name="connsiteX311" fmla="*/ 319890 w 11323639"/>
              <a:gd name="connsiteY311" fmla="*/ 2223486 h 3777125"/>
              <a:gd name="connsiteX312" fmla="*/ 315012 w 11323639"/>
              <a:gd name="connsiteY312" fmla="*/ 2271395 h 3777125"/>
              <a:gd name="connsiteX313" fmla="*/ 360074 w 11323639"/>
              <a:gd name="connsiteY313" fmla="*/ 2262308 h 3777125"/>
              <a:gd name="connsiteX314" fmla="*/ 400259 w 11323639"/>
              <a:gd name="connsiteY314" fmla="*/ 2301135 h 3777125"/>
              <a:gd name="connsiteX315" fmla="*/ 395384 w 11323639"/>
              <a:gd name="connsiteY315" fmla="*/ 2349045 h 3777125"/>
              <a:gd name="connsiteX316" fmla="*/ 435567 w 11323639"/>
              <a:gd name="connsiteY316" fmla="*/ 2387871 h 3777125"/>
              <a:gd name="connsiteX317" fmla="*/ 480630 w 11323639"/>
              <a:gd name="connsiteY317" fmla="*/ 2378784 h 3777125"/>
              <a:gd name="connsiteX318" fmla="*/ 475750 w 11323639"/>
              <a:gd name="connsiteY318" fmla="*/ 2426697 h 3777125"/>
              <a:gd name="connsiteX319" fmla="*/ 515935 w 11323639"/>
              <a:gd name="connsiteY319" fmla="*/ 2465519 h 3777125"/>
              <a:gd name="connsiteX320" fmla="*/ 556119 w 11323639"/>
              <a:gd name="connsiteY320" fmla="*/ 2504348 h 3777125"/>
              <a:gd name="connsiteX321" fmla="*/ 591425 w 11323639"/>
              <a:gd name="connsiteY321" fmla="*/ 2591086 h 3777125"/>
              <a:gd name="connsiteX322" fmla="*/ 631611 w 11323639"/>
              <a:gd name="connsiteY322" fmla="*/ 2629909 h 3777125"/>
              <a:gd name="connsiteX323" fmla="*/ 666918 w 11323639"/>
              <a:gd name="connsiteY323" fmla="*/ 2716646 h 3777125"/>
              <a:gd name="connsiteX324" fmla="*/ 711979 w 11323639"/>
              <a:gd name="connsiteY324" fmla="*/ 2707561 h 3777125"/>
              <a:gd name="connsiteX325" fmla="*/ 707104 w 11323639"/>
              <a:gd name="connsiteY325" fmla="*/ 2755469 h 3777125"/>
              <a:gd name="connsiteX326" fmla="*/ 747287 w 11323639"/>
              <a:gd name="connsiteY326" fmla="*/ 2794295 h 3777125"/>
              <a:gd name="connsiteX327" fmla="*/ 787472 w 11323639"/>
              <a:gd name="connsiteY327" fmla="*/ 2833122 h 3777125"/>
              <a:gd name="connsiteX328" fmla="*/ 697346 w 11323639"/>
              <a:gd name="connsiteY328" fmla="*/ 2851291 h 3777125"/>
              <a:gd name="connsiteX329" fmla="*/ 737530 w 11323639"/>
              <a:gd name="connsiteY329" fmla="*/ 2890118 h 3777125"/>
              <a:gd name="connsiteX330" fmla="*/ 732652 w 11323639"/>
              <a:gd name="connsiteY330" fmla="*/ 2938029 h 3777125"/>
              <a:gd name="connsiteX331" fmla="*/ 682710 w 11323639"/>
              <a:gd name="connsiteY331" fmla="*/ 2995025 h 3777125"/>
              <a:gd name="connsiteX332" fmla="*/ 727771 w 11323639"/>
              <a:gd name="connsiteY332" fmla="*/ 2985939 h 3777125"/>
              <a:gd name="connsiteX333" fmla="*/ 772836 w 11323639"/>
              <a:gd name="connsiteY333" fmla="*/ 2976853 h 3777125"/>
              <a:gd name="connsiteX334" fmla="*/ 817900 w 11323639"/>
              <a:gd name="connsiteY334" fmla="*/ 2967769 h 3777125"/>
              <a:gd name="connsiteX335" fmla="*/ 822778 w 11323639"/>
              <a:gd name="connsiteY335" fmla="*/ 2919857 h 3777125"/>
              <a:gd name="connsiteX336" fmla="*/ 877598 w 11323639"/>
              <a:gd name="connsiteY336" fmla="*/ 2814948 h 3777125"/>
              <a:gd name="connsiteX337" fmla="*/ 917780 w 11323639"/>
              <a:gd name="connsiteY337" fmla="*/ 2853774 h 3777125"/>
              <a:gd name="connsiteX338" fmla="*/ 957965 w 11323639"/>
              <a:gd name="connsiteY338" fmla="*/ 2892601 h 3777125"/>
              <a:gd name="connsiteX339" fmla="*/ 953088 w 11323639"/>
              <a:gd name="connsiteY339" fmla="*/ 2940513 h 3777125"/>
              <a:gd name="connsiteX340" fmla="*/ 998152 w 11323639"/>
              <a:gd name="connsiteY340" fmla="*/ 2931426 h 3777125"/>
              <a:gd name="connsiteX341" fmla="*/ 1033458 w 11323639"/>
              <a:gd name="connsiteY341" fmla="*/ 3018162 h 3777125"/>
              <a:gd name="connsiteX342" fmla="*/ 1028579 w 11323639"/>
              <a:gd name="connsiteY342" fmla="*/ 3066073 h 3777125"/>
              <a:gd name="connsiteX343" fmla="*/ 1078521 w 11323639"/>
              <a:gd name="connsiteY343" fmla="*/ 3009077 h 3777125"/>
              <a:gd name="connsiteX344" fmla="*/ 1118705 w 11323639"/>
              <a:gd name="connsiteY344" fmla="*/ 3047901 h 3777125"/>
              <a:gd name="connsiteX345" fmla="*/ 1088278 w 11323639"/>
              <a:gd name="connsiteY345" fmla="*/ 2913255 h 3777125"/>
              <a:gd name="connsiteX346" fmla="*/ 1012787 w 11323639"/>
              <a:gd name="connsiteY346" fmla="*/ 2787692 h 3777125"/>
              <a:gd name="connsiteX347" fmla="*/ 972602 w 11323639"/>
              <a:gd name="connsiteY347" fmla="*/ 2748868 h 3777125"/>
              <a:gd name="connsiteX348" fmla="*/ 977481 w 11323639"/>
              <a:gd name="connsiteY348" fmla="*/ 2700957 h 3777125"/>
              <a:gd name="connsiteX349" fmla="*/ 932416 w 11323639"/>
              <a:gd name="connsiteY349" fmla="*/ 2710043 h 3777125"/>
              <a:gd name="connsiteX350" fmla="*/ 897111 w 11323639"/>
              <a:gd name="connsiteY350" fmla="*/ 2623305 h 3777125"/>
              <a:gd name="connsiteX351" fmla="*/ 852048 w 11323639"/>
              <a:gd name="connsiteY351" fmla="*/ 2632392 h 3777125"/>
              <a:gd name="connsiteX352" fmla="*/ 856927 w 11323639"/>
              <a:gd name="connsiteY352" fmla="*/ 2584479 h 3777125"/>
              <a:gd name="connsiteX353" fmla="*/ 861805 w 11323639"/>
              <a:gd name="connsiteY353" fmla="*/ 2536570 h 3777125"/>
              <a:gd name="connsiteX354" fmla="*/ 901988 w 11323639"/>
              <a:gd name="connsiteY354" fmla="*/ 2575396 h 3777125"/>
              <a:gd name="connsiteX355" fmla="*/ 906867 w 11323639"/>
              <a:gd name="connsiteY355" fmla="*/ 2527483 h 3777125"/>
              <a:gd name="connsiteX356" fmla="*/ 826499 w 11323639"/>
              <a:gd name="connsiteY356" fmla="*/ 2449836 h 3777125"/>
              <a:gd name="connsiteX357" fmla="*/ 710823 w 11323639"/>
              <a:gd name="connsiteY357" fmla="*/ 2285448 h 3777125"/>
              <a:gd name="connsiteX358" fmla="*/ 670638 w 11323639"/>
              <a:gd name="connsiteY358" fmla="*/ 2246621 h 3777125"/>
              <a:gd name="connsiteX359" fmla="*/ 675516 w 11323639"/>
              <a:gd name="connsiteY359" fmla="*/ 2198712 h 3777125"/>
              <a:gd name="connsiteX360" fmla="*/ 630453 w 11323639"/>
              <a:gd name="connsiteY360" fmla="*/ 2207796 h 3777125"/>
              <a:gd name="connsiteX361" fmla="*/ 620696 w 11323639"/>
              <a:gd name="connsiteY361" fmla="*/ 2303616 h 3777125"/>
              <a:gd name="connsiteX362" fmla="*/ 575633 w 11323639"/>
              <a:gd name="connsiteY362" fmla="*/ 2312703 h 3777125"/>
              <a:gd name="connsiteX363" fmla="*/ 530569 w 11323639"/>
              <a:gd name="connsiteY363" fmla="*/ 2321790 h 3777125"/>
              <a:gd name="connsiteX364" fmla="*/ 535449 w 11323639"/>
              <a:gd name="connsiteY364" fmla="*/ 2273877 h 3777125"/>
              <a:gd name="connsiteX365" fmla="*/ 585389 w 11323639"/>
              <a:gd name="connsiteY365" fmla="*/ 2216885 h 3777125"/>
              <a:gd name="connsiteX366" fmla="*/ 635331 w 11323639"/>
              <a:gd name="connsiteY366" fmla="*/ 2159885 h 3777125"/>
              <a:gd name="connsiteX367" fmla="*/ 595146 w 11323639"/>
              <a:gd name="connsiteY367" fmla="*/ 2121060 h 3777125"/>
              <a:gd name="connsiteX368" fmla="*/ 645088 w 11323639"/>
              <a:gd name="connsiteY368" fmla="*/ 2064067 h 3777125"/>
              <a:gd name="connsiteX369" fmla="*/ 640209 w 11323639"/>
              <a:gd name="connsiteY369" fmla="*/ 2111976 h 3777125"/>
              <a:gd name="connsiteX370" fmla="*/ 685274 w 11323639"/>
              <a:gd name="connsiteY370" fmla="*/ 2102890 h 3777125"/>
              <a:gd name="connsiteX371" fmla="*/ 690152 w 11323639"/>
              <a:gd name="connsiteY371" fmla="*/ 2054978 h 3777125"/>
              <a:gd name="connsiteX372" fmla="*/ 649968 w 11323639"/>
              <a:gd name="connsiteY372" fmla="*/ 2016152 h 3777125"/>
              <a:gd name="connsiteX373" fmla="*/ 654846 w 11323639"/>
              <a:gd name="connsiteY373" fmla="*/ 1968243 h 3777125"/>
              <a:gd name="connsiteX374" fmla="*/ 614661 w 11323639"/>
              <a:gd name="connsiteY374" fmla="*/ 1929416 h 3777125"/>
              <a:gd name="connsiteX375" fmla="*/ 619536 w 11323639"/>
              <a:gd name="connsiteY375" fmla="*/ 1881506 h 3777125"/>
              <a:gd name="connsiteX376" fmla="*/ 569598 w 11323639"/>
              <a:gd name="connsiteY376" fmla="*/ 1938503 h 3777125"/>
              <a:gd name="connsiteX377" fmla="*/ 574478 w 11323639"/>
              <a:gd name="connsiteY377" fmla="*/ 1890590 h 3777125"/>
              <a:gd name="connsiteX378" fmla="*/ 529414 w 11323639"/>
              <a:gd name="connsiteY378" fmla="*/ 1899676 h 3777125"/>
              <a:gd name="connsiteX379" fmla="*/ 489229 w 11323639"/>
              <a:gd name="connsiteY379" fmla="*/ 1860850 h 3777125"/>
              <a:gd name="connsiteX380" fmla="*/ 494108 w 11323639"/>
              <a:gd name="connsiteY380" fmla="*/ 1812941 h 3777125"/>
              <a:gd name="connsiteX381" fmla="*/ 544050 w 11323639"/>
              <a:gd name="connsiteY381" fmla="*/ 1755943 h 3777125"/>
              <a:gd name="connsiteX382" fmla="*/ 498986 w 11323639"/>
              <a:gd name="connsiteY382" fmla="*/ 1765029 h 3777125"/>
              <a:gd name="connsiteX383" fmla="*/ 548926 w 11323639"/>
              <a:gd name="connsiteY383" fmla="*/ 1708033 h 3777125"/>
              <a:gd name="connsiteX384" fmla="*/ 463678 w 11323639"/>
              <a:gd name="connsiteY384" fmla="*/ 1678295 h 3777125"/>
              <a:gd name="connsiteX385" fmla="*/ 468558 w 11323639"/>
              <a:gd name="connsiteY385" fmla="*/ 1630380 h 3777125"/>
              <a:gd name="connsiteX386" fmla="*/ 513622 w 11323639"/>
              <a:gd name="connsiteY386" fmla="*/ 1621296 h 3777125"/>
              <a:gd name="connsiteX387" fmla="*/ 523378 w 11323639"/>
              <a:gd name="connsiteY387" fmla="*/ 1525475 h 3777125"/>
              <a:gd name="connsiteX388" fmla="*/ 483193 w 11323639"/>
              <a:gd name="connsiteY388" fmla="*/ 1486649 h 3777125"/>
              <a:gd name="connsiteX389" fmla="*/ 488072 w 11323639"/>
              <a:gd name="connsiteY389" fmla="*/ 1438740 h 3777125"/>
              <a:gd name="connsiteX390" fmla="*/ 490387 w 11323639"/>
              <a:gd name="connsiteY390" fmla="*/ 1415997 h 3777125"/>
              <a:gd name="connsiteX391" fmla="*/ 494772 w 11323639"/>
              <a:gd name="connsiteY391" fmla="*/ 1415111 h 3777125"/>
              <a:gd name="connsiteX392" fmla="*/ 500406 w 11323639"/>
              <a:gd name="connsiteY392" fmla="*/ 1413975 h 3777125"/>
              <a:gd name="connsiteX393" fmla="*/ 510163 w 11323639"/>
              <a:gd name="connsiteY393" fmla="*/ 1318153 h 3777125"/>
              <a:gd name="connsiteX394" fmla="*/ 469977 w 11323639"/>
              <a:gd name="connsiteY394" fmla="*/ 1279328 h 3777125"/>
              <a:gd name="connsiteX395" fmla="*/ 474857 w 11323639"/>
              <a:gd name="connsiteY395" fmla="*/ 1231417 h 3777125"/>
              <a:gd name="connsiteX396" fmla="*/ 434672 w 11323639"/>
              <a:gd name="connsiteY396" fmla="*/ 1192591 h 3777125"/>
              <a:gd name="connsiteX397" fmla="*/ 424652 w 11323639"/>
              <a:gd name="connsiteY397" fmla="*/ 1194610 h 3777125"/>
              <a:gd name="connsiteX398" fmla="*/ 426604 w 11323639"/>
              <a:gd name="connsiteY398" fmla="*/ 1175434 h 3777125"/>
              <a:gd name="connsiteX399" fmla="*/ 427216 w 11323639"/>
              <a:gd name="connsiteY399" fmla="*/ 1169442 h 3777125"/>
              <a:gd name="connsiteX400" fmla="*/ 432094 w 11323639"/>
              <a:gd name="connsiteY400" fmla="*/ 1121533 h 3777125"/>
              <a:gd name="connsiteX401" fmla="*/ 477158 w 11323639"/>
              <a:gd name="connsiteY401" fmla="*/ 1112446 h 3777125"/>
              <a:gd name="connsiteX402" fmla="*/ 476546 w 11323639"/>
              <a:gd name="connsiteY402" fmla="*/ 1118438 h 3777125"/>
              <a:gd name="connsiteX403" fmla="*/ 472888 w 11323639"/>
              <a:gd name="connsiteY403" fmla="*/ 1154368 h 3777125"/>
              <a:gd name="connsiteX404" fmla="*/ 472278 w 11323639"/>
              <a:gd name="connsiteY404" fmla="*/ 1160359 h 3777125"/>
              <a:gd name="connsiteX405" fmla="*/ 507585 w 11323639"/>
              <a:gd name="connsiteY405" fmla="*/ 1247095 h 3777125"/>
              <a:gd name="connsiteX406" fmla="*/ 517341 w 11323639"/>
              <a:gd name="connsiteY406" fmla="*/ 1151274 h 3777125"/>
              <a:gd name="connsiteX407" fmla="*/ 562405 w 11323639"/>
              <a:gd name="connsiteY407" fmla="*/ 1142188 h 3777125"/>
              <a:gd name="connsiteX408" fmla="*/ 556766 w 11323639"/>
              <a:gd name="connsiteY408" fmla="*/ 1197583 h 3777125"/>
              <a:gd name="connsiteX409" fmla="*/ 554706 w 11323639"/>
              <a:gd name="connsiteY409" fmla="*/ 1217798 h 3777125"/>
              <a:gd name="connsiteX410" fmla="*/ 554477 w 11323639"/>
              <a:gd name="connsiteY410" fmla="*/ 1220044 h 3777125"/>
              <a:gd name="connsiteX411" fmla="*/ 553867 w 11323639"/>
              <a:gd name="connsiteY411" fmla="*/ 1226033 h 3777125"/>
              <a:gd name="connsiteX412" fmla="*/ 552649 w 11323639"/>
              <a:gd name="connsiteY412" fmla="*/ 1238008 h 3777125"/>
              <a:gd name="connsiteX413" fmla="*/ 587956 w 11323639"/>
              <a:gd name="connsiteY413" fmla="*/ 1324744 h 3777125"/>
              <a:gd name="connsiteX414" fmla="*/ 538013 w 11323639"/>
              <a:gd name="connsiteY414" fmla="*/ 1381742 h 3777125"/>
              <a:gd name="connsiteX415" fmla="*/ 533135 w 11323639"/>
              <a:gd name="connsiteY415" fmla="*/ 1429655 h 3777125"/>
              <a:gd name="connsiteX416" fmla="*/ 578197 w 11323639"/>
              <a:gd name="connsiteY416" fmla="*/ 1420570 h 3777125"/>
              <a:gd name="connsiteX417" fmla="*/ 573320 w 11323639"/>
              <a:gd name="connsiteY417" fmla="*/ 1468480 h 3777125"/>
              <a:gd name="connsiteX418" fmla="*/ 623261 w 11323639"/>
              <a:gd name="connsiteY418" fmla="*/ 1411482 h 3777125"/>
              <a:gd name="connsiteX419" fmla="*/ 592831 w 11323639"/>
              <a:gd name="connsiteY419" fmla="*/ 1276834 h 3777125"/>
              <a:gd name="connsiteX420" fmla="*/ 637894 w 11323639"/>
              <a:gd name="connsiteY420" fmla="*/ 1267750 h 3777125"/>
              <a:gd name="connsiteX421" fmla="*/ 678078 w 11323639"/>
              <a:gd name="connsiteY421" fmla="*/ 1306574 h 3777125"/>
              <a:gd name="connsiteX422" fmla="*/ 682957 w 11323639"/>
              <a:gd name="connsiteY422" fmla="*/ 1258663 h 3777125"/>
              <a:gd name="connsiteX423" fmla="*/ 723143 w 11323639"/>
              <a:gd name="connsiteY423" fmla="*/ 1297488 h 3777125"/>
              <a:gd name="connsiteX424" fmla="*/ 758449 w 11323639"/>
              <a:gd name="connsiteY424" fmla="*/ 1384225 h 3777125"/>
              <a:gd name="connsiteX425" fmla="*/ 813268 w 11323639"/>
              <a:gd name="connsiteY425" fmla="*/ 1279316 h 3777125"/>
              <a:gd name="connsiteX426" fmla="*/ 808392 w 11323639"/>
              <a:gd name="connsiteY426" fmla="*/ 1327228 h 3777125"/>
              <a:gd name="connsiteX427" fmla="*/ 848577 w 11323639"/>
              <a:gd name="connsiteY427" fmla="*/ 1366055 h 3777125"/>
              <a:gd name="connsiteX428" fmla="*/ 898517 w 11323639"/>
              <a:gd name="connsiteY428" fmla="*/ 1309058 h 3777125"/>
              <a:gd name="connsiteX429" fmla="*/ 863211 w 11323639"/>
              <a:gd name="connsiteY429" fmla="*/ 1222321 h 3777125"/>
              <a:gd name="connsiteX430" fmla="*/ 908273 w 11323639"/>
              <a:gd name="connsiteY430" fmla="*/ 1213233 h 3777125"/>
              <a:gd name="connsiteX431" fmla="*/ 910591 w 11323639"/>
              <a:gd name="connsiteY431" fmla="*/ 1190493 h 3777125"/>
              <a:gd name="connsiteX432" fmla="*/ 914976 w 11323639"/>
              <a:gd name="connsiteY432" fmla="*/ 1189608 h 3777125"/>
              <a:gd name="connsiteX433" fmla="*/ 920609 w 11323639"/>
              <a:gd name="connsiteY433" fmla="*/ 1188472 h 3777125"/>
              <a:gd name="connsiteX434" fmla="*/ 955916 w 11323639"/>
              <a:gd name="connsiteY434" fmla="*/ 1275210 h 3777125"/>
              <a:gd name="connsiteX435" fmla="*/ 996098 w 11323639"/>
              <a:gd name="connsiteY435" fmla="*/ 1314035 h 3777125"/>
              <a:gd name="connsiteX436" fmla="*/ 1015176 w 11323639"/>
              <a:gd name="connsiteY436" fmla="*/ 1332466 h 3777125"/>
              <a:gd name="connsiteX437" fmla="*/ 1002774 w 11323639"/>
              <a:gd name="connsiteY437" fmla="*/ 1334966 h 3777125"/>
              <a:gd name="connsiteX438" fmla="*/ 983765 w 11323639"/>
              <a:gd name="connsiteY438" fmla="*/ 1338798 h 3777125"/>
              <a:gd name="connsiteX439" fmla="*/ 938703 w 11323639"/>
              <a:gd name="connsiteY439" fmla="*/ 1347883 h 3777125"/>
              <a:gd name="connsiteX440" fmla="*/ 978886 w 11323639"/>
              <a:gd name="connsiteY440" fmla="*/ 1386711 h 3777125"/>
              <a:gd name="connsiteX441" fmla="*/ 928946 w 11323639"/>
              <a:gd name="connsiteY441" fmla="*/ 1443704 h 3777125"/>
              <a:gd name="connsiteX442" fmla="*/ 933824 w 11323639"/>
              <a:gd name="connsiteY442" fmla="*/ 1395796 h 3777125"/>
              <a:gd name="connsiteX443" fmla="*/ 883882 w 11323639"/>
              <a:gd name="connsiteY443" fmla="*/ 1452790 h 3777125"/>
              <a:gd name="connsiteX444" fmla="*/ 924067 w 11323639"/>
              <a:gd name="connsiteY444" fmla="*/ 1491616 h 3777125"/>
              <a:gd name="connsiteX445" fmla="*/ 974008 w 11323639"/>
              <a:gd name="connsiteY445" fmla="*/ 1434620 h 3777125"/>
              <a:gd name="connsiteX446" fmla="*/ 1009314 w 11323639"/>
              <a:gd name="connsiteY446" fmla="*/ 1521356 h 3777125"/>
              <a:gd name="connsiteX447" fmla="*/ 1004436 w 11323639"/>
              <a:gd name="connsiteY447" fmla="*/ 1569265 h 3777125"/>
              <a:gd name="connsiteX448" fmla="*/ 1049500 w 11323639"/>
              <a:gd name="connsiteY448" fmla="*/ 1560181 h 3777125"/>
              <a:gd name="connsiteX449" fmla="*/ 1089684 w 11323639"/>
              <a:gd name="connsiteY449" fmla="*/ 1599005 h 3777125"/>
              <a:gd name="connsiteX450" fmla="*/ 1094561 w 11323639"/>
              <a:gd name="connsiteY450" fmla="*/ 1551096 h 3777125"/>
              <a:gd name="connsiteX451" fmla="*/ 1054375 w 11323639"/>
              <a:gd name="connsiteY451" fmla="*/ 1512271 h 3777125"/>
              <a:gd name="connsiteX452" fmla="*/ 1099440 w 11323639"/>
              <a:gd name="connsiteY452" fmla="*/ 1503182 h 3777125"/>
              <a:gd name="connsiteX453" fmla="*/ 1105081 w 11323639"/>
              <a:gd name="connsiteY453" fmla="*/ 1447788 h 3777125"/>
              <a:gd name="connsiteX454" fmla="*/ 1106634 w 11323639"/>
              <a:gd name="connsiteY454" fmla="*/ 1432531 h 3777125"/>
              <a:gd name="connsiteX455" fmla="*/ 1111021 w 11323639"/>
              <a:gd name="connsiteY455" fmla="*/ 1431646 h 3777125"/>
              <a:gd name="connsiteX456" fmla="*/ 1116653 w 11323639"/>
              <a:gd name="connsiteY456" fmla="*/ 1430511 h 3777125"/>
              <a:gd name="connsiteX457" fmla="*/ 1192144 w 11323639"/>
              <a:gd name="connsiteY457" fmla="*/ 1556071 h 3777125"/>
              <a:gd name="connsiteX458" fmla="*/ 1222574 w 11323639"/>
              <a:gd name="connsiteY458" fmla="*/ 1690719 h 3777125"/>
              <a:gd name="connsiteX459" fmla="*/ 1272514 w 11323639"/>
              <a:gd name="connsiteY459" fmla="*/ 1633723 h 3777125"/>
              <a:gd name="connsiteX460" fmla="*/ 1227451 w 11323639"/>
              <a:gd name="connsiteY460" fmla="*/ 1642805 h 3777125"/>
              <a:gd name="connsiteX461" fmla="*/ 1237208 w 11323639"/>
              <a:gd name="connsiteY461" fmla="*/ 1546987 h 3777125"/>
              <a:gd name="connsiteX462" fmla="*/ 1242087 w 11323639"/>
              <a:gd name="connsiteY462" fmla="*/ 1499076 h 3777125"/>
              <a:gd name="connsiteX463" fmla="*/ 1287151 w 11323639"/>
              <a:gd name="connsiteY463" fmla="*/ 1489992 h 3777125"/>
              <a:gd name="connsiteX464" fmla="*/ 1322456 w 11323639"/>
              <a:gd name="connsiteY464" fmla="*/ 1576727 h 3777125"/>
              <a:gd name="connsiteX465" fmla="*/ 1317578 w 11323639"/>
              <a:gd name="connsiteY465" fmla="*/ 1624636 h 3777125"/>
              <a:gd name="connsiteX466" fmla="*/ 1367520 w 11323639"/>
              <a:gd name="connsiteY466" fmla="*/ 1567641 h 3777125"/>
              <a:gd name="connsiteX467" fmla="*/ 1412583 w 11323639"/>
              <a:gd name="connsiteY467" fmla="*/ 1558554 h 3777125"/>
              <a:gd name="connsiteX468" fmla="*/ 1377276 w 11323639"/>
              <a:gd name="connsiteY468" fmla="*/ 1471818 h 3777125"/>
              <a:gd name="connsiteX469" fmla="*/ 1337091 w 11323639"/>
              <a:gd name="connsiteY469" fmla="*/ 1432993 h 3777125"/>
              <a:gd name="connsiteX470" fmla="*/ 1341970 w 11323639"/>
              <a:gd name="connsiteY470" fmla="*/ 1385080 h 3777125"/>
              <a:gd name="connsiteX471" fmla="*/ 1296906 w 11323639"/>
              <a:gd name="connsiteY471" fmla="*/ 1394167 h 3777125"/>
              <a:gd name="connsiteX472" fmla="*/ 1261600 w 11323639"/>
              <a:gd name="connsiteY472" fmla="*/ 1307431 h 3777125"/>
              <a:gd name="connsiteX473" fmla="*/ 1216537 w 11323639"/>
              <a:gd name="connsiteY473" fmla="*/ 1316518 h 3777125"/>
              <a:gd name="connsiteX474" fmla="*/ 1181230 w 11323639"/>
              <a:gd name="connsiteY474" fmla="*/ 1229782 h 3777125"/>
              <a:gd name="connsiteX475" fmla="*/ 1141045 w 11323639"/>
              <a:gd name="connsiteY475" fmla="*/ 1190955 h 3777125"/>
              <a:gd name="connsiteX476" fmla="*/ 1145924 w 11323639"/>
              <a:gd name="connsiteY476" fmla="*/ 1143044 h 3777125"/>
              <a:gd name="connsiteX477" fmla="*/ 1124815 w 11323639"/>
              <a:gd name="connsiteY477" fmla="*/ 1122649 h 3777125"/>
              <a:gd name="connsiteX478" fmla="*/ 1132836 w 11323639"/>
              <a:gd name="connsiteY478" fmla="*/ 1121032 h 3777125"/>
              <a:gd name="connsiteX479" fmla="*/ 1138467 w 11323639"/>
              <a:gd name="connsiteY479" fmla="*/ 1119897 h 3777125"/>
              <a:gd name="connsiteX480" fmla="*/ 1098281 w 11323639"/>
              <a:gd name="connsiteY480" fmla="*/ 1081070 h 3777125"/>
              <a:gd name="connsiteX481" fmla="*/ 1141258 w 11323639"/>
              <a:gd name="connsiteY481" fmla="*/ 909627 h 3777125"/>
              <a:gd name="connsiteX482" fmla="*/ 1150894 w 11323639"/>
              <a:gd name="connsiteY482" fmla="*/ 871183 h 3777125"/>
              <a:gd name="connsiteX483" fmla="*/ 1160879 w 11323639"/>
              <a:gd name="connsiteY483" fmla="*/ 887795 h 3777125"/>
              <a:gd name="connsiteX484" fmla="*/ 1162420 w 11323639"/>
              <a:gd name="connsiteY484" fmla="*/ 890357 h 3777125"/>
              <a:gd name="connsiteX485" fmla="*/ 1168116 w 11323639"/>
              <a:gd name="connsiteY485" fmla="*/ 870936 h 3777125"/>
              <a:gd name="connsiteX486" fmla="*/ 1175196 w 11323639"/>
              <a:gd name="connsiteY486" fmla="*/ 855580 h 3777125"/>
              <a:gd name="connsiteX487" fmla="*/ 1158779 w 11323639"/>
              <a:gd name="connsiteY487" fmla="*/ 839719 h 3777125"/>
              <a:gd name="connsiteX488" fmla="*/ 1163326 w 11323639"/>
              <a:gd name="connsiteY488" fmla="*/ 821590 h 3777125"/>
              <a:gd name="connsiteX489" fmla="*/ 1165761 w 11323639"/>
              <a:gd name="connsiteY489" fmla="*/ 811874 h 3777125"/>
              <a:gd name="connsiteX490" fmla="*/ 1183531 w 11323639"/>
              <a:gd name="connsiteY490" fmla="*/ 841433 h 3777125"/>
              <a:gd name="connsiteX491" fmla="*/ 1215381 w 11323639"/>
              <a:gd name="connsiteY491" fmla="*/ 894404 h 3777125"/>
              <a:gd name="connsiteX492" fmla="*/ 1186375 w 11323639"/>
              <a:gd name="connsiteY492" fmla="*/ 911711 h 3777125"/>
              <a:gd name="connsiteX493" fmla="*/ 1171745 w 11323639"/>
              <a:gd name="connsiteY493" fmla="*/ 915509 h 3777125"/>
              <a:gd name="connsiteX494" fmla="*/ 1174404 w 11323639"/>
              <a:gd name="connsiteY494" fmla="*/ 937862 h 3777125"/>
              <a:gd name="connsiteX495" fmla="*/ 1245807 w 11323639"/>
              <a:gd name="connsiteY495" fmla="*/ 1029050 h 3777125"/>
              <a:gd name="connsiteX496" fmla="*/ 1295750 w 11323639"/>
              <a:gd name="connsiteY496" fmla="*/ 972055 h 3777125"/>
              <a:gd name="connsiteX497" fmla="*/ 1290872 w 11323639"/>
              <a:gd name="connsiteY497" fmla="*/ 1019964 h 3777125"/>
              <a:gd name="connsiteX498" fmla="*/ 1340811 w 11323639"/>
              <a:gd name="connsiteY498" fmla="*/ 962970 h 3777125"/>
              <a:gd name="connsiteX499" fmla="*/ 1380997 w 11323639"/>
              <a:gd name="connsiteY499" fmla="*/ 1001795 h 3777125"/>
              <a:gd name="connsiteX500" fmla="*/ 1331057 w 11323639"/>
              <a:gd name="connsiteY500" fmla="*/ 1058791 h 3777125"/>
              <a:gd name="connsiteX501" fmla="*/ 1371241 w 11323639"/>
              <a:gd name="connsiteY501" fmla="*/ 1097615 h 3777125"/>
              <a:gd name="connsiteX502" fmla="*/ 1376119 w 11323639"/>
              <a:gd name="connsiteY502" fmla="*/ 1049704 h 3777125"/>
              <a:gd name="connsiteX503" fmla="*/ 1496674 w 11323639"/>
              <a:gd name="connsiteY503" fmla="*/ 1166182 h 3777125"/>
              <a:gd name="connsiteX504" fmla="*/ 1531981 w 11323639"/>
              <a:gd name="connsiteY504" fmla="*/ 1252918 h 3777125"/>
              <a:gd name="connsiteX505" fmla="*/ 1527103 w 11323639"/>
              <a:gd name="connsiteY505" fmla="*/ 1300827 h 3777125"/>
              <a:gd name="connsiteX506" fmla="*/ 1572163 w 11323639"/>
              <a:gd name="connsiteY506" fmla="*/ 1291744 h 3777125"/>
              <a:gd name="connsiteX507" fmla="*/ 1567285 w 11323639"/>
              <a:gd name="connsiteY507" fmla="*/ 1339653 h 3777125"/>
              <a:gd name="connsiteX508" fmla="*/ 1602592 w 11323639"/>
              <a:gd name="connsiteY508" fmla="*/ 1426391 h 3777125"/>
              <a:gd name="connsiteX509" fmla="*/ 1642777 w 11323639"/>
              <a:gd name="connsiteY509" fmla="*/ 1465217 h 3777125"/>
              <a:gd name="connsiteX510" fmla="*/ 1637898 w 11323639"/>
              <a:gd name="connsiteY510" fmla="*/ 1513126 h 3777125"/>
              <a:gd name="connsiteX511" fmla="*/ 1678081 w 11323639"/>
              <a:gd name="connsiteY511" fmla="*/ 1551952 h 3777125"/>
              <a:gd name="connsiteX512" fmla="*/ 1732901 w 11323639"/>
              <a:gd name="connsiteY512" fmla="*/ 1447045 h 3777125"/>
              <a:gd name="connsiteX513" fmla="*/ 1737780 w 11323639"/>
              <a:gd name="connsiteY513" fmla="*/ 1399132 h 3777125"/>
              <a:gd name="connsiteX514" fmla="*/ 1773088 w 11323639"/>
              <a:gd name="connsiteY514" fmla="*/ 1485869 h 3777125"/>
              <a:gd name="connsiteX515" fmla="*/ 1782845 w 11323639"/>
              <a:gd name="connsiteY515" fmla="*/ 1390046 h 3777125"/>
              <a:gd name="connsiteX516" fmla="*/ 1797481 w 11323639"/>
              <a:gd name="connsiteY516" fmla="*/ 1246313 h 3777125"/>
              <a:gd name="connsiteX517" fmla="*/ 1717109 w 11323639"/>
              <a:gd name="connsiteY517" fmla="*/ 1168665 h 3777125"/>
              <a:gd name="connsiteX518" fmla="*/ 1676924 w 11323639"/>
              <a:gd name="connsiteY518" fmla="*/ 1129841 h 3777125"/>
              <a:gd name="connsiteX519" fmla="*/ 1636740 w 11323639"/>
              <a:gd name="connsiteY519" fmla="*/ 1091016 h 3777125"/>
              <a:gd name="connsiteX520" fmla="*/ 1641618 w 11323639"/>
              <a:gd name="connsiteY520" fmla="*/ 1043105 h 3777125"/>
              <a:gd name="connsiteX521" fmla="*/ 1686682 w 11323639"/>
              <a:gd name="connsiteY521" fmla="*/ 1034019 h 3777125"/>
              <a:gd name="connsiteX522" fmla="*/ 1651374 w 11323639"/>
              <a:gd name="connsiteY522" fmla="*/ 947280 h 3777125"/>
              <a:gd name="connsiteX523" fmla="*/ 1656254 w 11323639"/>
              <a:gd name="connsiteY523" fmla="*/ 899370 h 3777125"/>
              <a:gd name="connsiteX524" fmla="*/ 1701317 w 11323639"/>
              <a:gd name="connsiteY524" fmla="*/ 890285 h 3777125"/>
              <a:gd name="connsiteX525" fmla="*/ 1706197 w 11323639"/>
              <a:gd name="connsiteY525" fmla="*/ 842372 h 3777125"/>
              <a:gd name="connsiteX526" fmla="*/ 1675767 w 11323639"/>
              <a:gd name="connsiteY526" fmla="*/ 707727 h 3777125"/>
              <a:gd name="connsiteX527" fmla="*/ 1595399 w 11323639"/>
              <a:gd name="connsiteY527" fmla="*/ 630076 h 3777125"/>
              <a:gd name="connsiteX528" fmla="*/ 1590520 w 11323639"/>
              <a:gd name="connsiteY528" fmla="*/ 677987 h 3777125"/>
              <a:gd name="connsiteX529" fmla="*/ 1545459 w 11323639"/>
              <a:gd name="connsiteY529" fmla="*/ 687072 h 3777125"/>
              <a:gd name="connsiteX530" fmla="*/ 1550337 w 11323639"/>
              <a:gd name="connsiteY530" fmla="*/ 639161 h 3777125"/>
              <a:gd name="connsiteX531" fmla="*/ 1555215 w 11323639"/>
              <a:gd name="connsiteY531" fmla="*/ 591250 h 3777125"/>
              <a:gd name="connsiteX532" fmla="*/ 1564971 w 11323639"/>
              <a:gd name="connsiteY532" fmla="*/ 495427 h 3777125"/>
              <a:gd name="connsiteX533" fmla="*/ 1524785 w 11323639"/>
              <a:gd name="connsiteY533" fmla="*/ 456602 h 3777125"/>
              <a:gd name="connsiteX534" fmla="*/ 1474845 w 11323639"/>
              <a:gd name="connsiteY534" fmla="*/ 513599 h 3777125"/>
              <a:gd name="connsiteX535" fmla="*/ 1479724 w 11323639"/>
              <a:gd name="connsiteY535" fmla="*/ 465688 h 3777125"/>
              <a:gd name="connsiteX536" fmla="*/ 1434660 w 11323639"/>
              <a:gd name="connsiteY536" fmla="*/ 474774 h 3777125"/>
              <a:gd name="connsiteX537" fmla="*/ 1439538 w 11323639"/>
              <a:gd name="connsiteY537" fmla="*/ 426863 h 3777125"/>
              <a:gd name="connsiteX538" fmla="*/ 1354290 w 11323639"/>
              <a:gd name="connsiteY538" fmla="*/ 397123 h 3777125"/>
              <a:gd name="connsiteX539" fmla="*/ 1359169 w 11323639"/>
              <a:gd name="connsiteY539" fmla="*/ 349212 h 3777125"/>
              <a:gd name="connsiteX540" fmla="*/ 1278799 w 11323639"/>
              <a:gd name="connsiteY540" fmla="*/ 271563 h 3777125"/>
              <a:gd name="connsiteX541" fmla="*/ 1238614 w 11323639"/>
              <a:gd name="connsiteY541" fmla="*/ 232736 h 3777125"/>
              <a:gd name="connsiteX542" fmla="*/ 1243492 w 11323639"/>
              <a:gd name="connsiteY542" fmla="*/ 184827 h 3777125"/>
              <a:gd name="connsiteX543" fmla="*/ 1203307 w 11323639"/>
              <a:gd name="connsiteY543" fmla="*/ 146000 h 3777125"/>
              <a:gd name="connsiteX544" fmla="*/ 1198427 w 11323639"/>
              <a:gd name="connsiteY544" fmla="*/ 193915 h 3777125"/>
              <a:gd name="connsiteX545" fmla="*/ 1158244 w 11323639"/>
              <a:gd name="connsiteY545" fmla="*/ 155087 h 3777125"/>
              <a:gd name="connsiteX546" fmla="*/ 1118059 w 11323639"/>
              <a:gd name="connsiteY546" fmla="*/ 116260 h 3777125"/>
              <a:gd name="connsiteX547" fmla="*/ 1095062 w 11323639"/>
              <a:gd name="connsiteY547" fmla="*/ 14486 h 3777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Lst>
            <a:rect l="l" t="t" r="r" b="b"/>
            <a:pathLst>
              <a:path w="11323639" h="3777125">
                <a:moveTo>
                  <a:pt x="571927" y="3745922"/>
                </a:moveTo>
                <a:lnTo>
                  <a:pt x="571654" y="3748605"/>
                </a:lnTo>
                <a:lnTo>
                  <a:pt x="565775" y="3747163"/>
                </a:lnTo>
                <a:lnTo>
                  <a:pt x="566295" y="3747058"/>
                </a:lnTo>
                <a:cubicBezTo>
                  <a:pt x="571927" y="3745922"/>
                  <a:pt x="571927" y="3745922"/>
                  <a:pt x="571927" y="3745922"/>
                </a:cubicBezTo>
                <a:close/>
                <a:moveTo>
                  <a:pt x="377247" y="3579578"/>
                </a:moveTo>
                <a:lnTo>
                  <a:pt x="377265" y="3580047"/>
                </a:lnTo>
                <a:lnTo>
                  <a:pt x="373903" y="3585982"/>
                </a:lnTo>
                <a:close/>
                <a:moveTo>
                  <a:pt x="420945" y="3494800"/>
                </a:moveTo>
                <a:cubicBezTo>
                  <a:pt x="416066" y="3542708"/>
                  <a:pt x="416066" y="3542708"/>
                  <a:pt x="416066" y="3542708"/>
                </a:cubicBezTo>
                <a:lnTo>
                  <a:pt x="397980" y="3539904"/>
                </a:lnTo>
                <a:lnTo>
                  <a:pt x="401757" y="3532675"/>
                </a:lnTo>
                <a:cubicBezTo>
                  <a:pt x="408611" y="3519560"/>
                  <a:pt x="408611" y="3519560"/>
                  <a:pt x="408611" y="3519560"/>
                </a:cubicBezTo>
                <a:lnTo>
                  <a:pt x="409842" y="3507472"/>
                </a:lnTo>
                <a:lnTo>
                  <a:pt x="410925" y="3496821"/>
                </a:lnTo>
                <a:lnTo>
                  <a:pt x="415312" y="3495934"/>
                </a:lnTo>
                <a:cubicBezTo>
                  <a:pt x="420945" y="3494800"/>
                  <a:pt x="420945" y="3494800"/>
                  <a:pt x="420945" y="3494800"/>
                </a:cubicBezTo>
                <a:close/>
                <a:moveTo>
                  <a:pt x="25474" y="3233576"/>
                </a:moveTo>
                <a:cubicBezTo>
                  <a:pt x="33237" y="3238610"/>
                  <a:pt x="10852" y="3295916"/>
                  <a:pt x="44647" y="3289104"/>
                </a:cubicBezTo>
                <a:cubicBezTo>
                  <a:pt x="89712" y="3280018"/>
                  <a:pt x="89712" y="3280018"/>
                  <a:pt x="89712" y="3280018"/>
                </a:cubicBezTo>
                <a:cubicBezTo>
                  <a:pt x="84832" y="3327929"/>
                  <a:pt x="84832" y="3327929"/>
                  <a:pt x="84832" y="3327929"/>
                </a:cubicBezTo>
                <a:cubicBezTo>
                  <a:pt x="134774" y="3270933"/>
                  <a:pt x="134774" y="3270933"/>
                  <a:pt x="134774" y="3270933"/>
                </a:cubicBezTo>
                <a:cubicBezTo>
                  <a:pt x="129896" y="3318842"/>
                  <a:pt x="129896" y="3318842"/>
                  <a:pt x="129896" y="3318842"/>
                </a:cubicBezTo>
                <a:cubicBezTo>
                  <a:pt x="174959" y="3309758"/>
                  <a:pt x="170080" y="3357669"/>
                  <a:pt x="210266" y="3396493"/>
                </a:cubicBezTo>
                <a:cubicBezTo>
                  <a:pt x="220921" y="3400213"/>
                  <a:pt x="228835" y="3403748"/>
                  <a:pt x="234610" y="3407170"/>
                </a:cubicBezTo>
                <a:lnTo>
                  <a:pt x="242780" y="3414259"/>
                </a:lnTo>
                <a:lnTo>
                  <a:pt x="244421" y="3415682"/>
                </a:lnTo>
                <a:lnTo>
                  <a:pt x="245944" y="3419419"/>
                </a:lnTo>
                <a:lnTo>
                  <a:pt x="244816" y="3436454"/>
                </a:lnTo>
                <a:lnTo>
                  <a:pt x="239306" y="3448363"/>
                </a:lnTo>
                <a:lnTo>
                  <a:pt x="235089" y="3457480"/>
                </a:lnTo>
                <a:cubicBezTo>
                  <a:pt x="233624" y="3465108"/>
                  <a:pt x="235522" y="3473524"/>
                  <a:pt x="245572" y="3483229"/>
                </a:cubicBezTo>
                <a:cubicBezTo>
                  <a:pt x="250450" y="3435320"/>
                  <a:pt x="250450" y="3435320"/>
                  <a:pt x="250450" y="3435320"/>
                </a:cubicBezTo>
                <a:lnTo>
                  <a:pt x="253690" y="3438450"/>
                </a:lnTo>
                <a:lnTo>
                  <a:pt x="263405" y="3462315"/>
                </a:lnTo>
                <a:cubicBezTo>
                  <a:pt x="278300" y="3498907"/>
                  <a:pt x="278300" y="3498907"/>
                  <a:pt x="278300" y="3498907"/>
                </a:cubicBezTo>
                <a:lnTo>
                  <a:pt x="299408" y="3519303"/>
                </a:lnTo>
                <a:lnTo>
                  <a:pt x="291388" y="3520921"/>
                </a:lnTo>
                <a:cubicBezTo>
                  <a:pt x="285756" y="3522056"/>
                  <a:pt x="285756" y="3522056"/>
                  <a:pt x="285756" y="3522056"/>
                </a:cubicBezTo>
                <a:lnTo>
                  <a:pt x="299748" y="3519630"/>
                </a:lnTo>
                <a:lnTo>
                  <a:pt x="301532" y="3521353"/>
                </a:lnTo>
                <a:cubicBezTo>
                  <a:pt x="318484" y="3537735"/>
                  <a:pt x="318484" y="3537735"/>
                  <a:pt x="318484" y="3537735"/>
                </a:cubicBezTo>
                <a:cubicBezTo>
                  <a:pt x="313606" y="3585644"/>
                  <a:pt x="313606" y="3585644"/>
                  <a:pt x="313606" y="3585644"/>
                </a:cubicBezTo>
                <a:cubicBezTo>
                  <a:pt x="353790" y="3624469"/>
                  <a:pt x="353790" y="3624469"/>
                  <a:pt x="353790" y="3624469"/>
                </a:cubicBezTo>
                <a:lnTo>
                  <a:pt x="366801" y="3599569"/>
                </a:lnTo>
                <a:lnTo>
                  <a:pt x="392179" y="3594454"/>
                </a:lnTo>
                <a:cubicBezTo>
                  <a:pt x="411189" y="3590622"/>
                  <a:pt x="411189" y="3590622"/>
                  <a:pt x="411189" y="3590622"/>
                </a:cubicBezTo>
                <a:cubicBezTo>
                  <a:pt x="406311" y="3638531"/>
                  <a:pt x="406311" y="3638531"/>
                  <a:pt x="406311" y="3638531"/>
                </a:cubicBezTo>
                <a:cubicBezTo>
                  <a:pt x="446493" y="3677357"/>
                  <a:pt x="446493" y="3677357"/>
                  <a:pt x="446493" y="3677357"/>
                </a:cubicBezTo>
                <a:cubicBezTo>
                  <a:pt x="486679" y="3716182"/>
                  <a:pt x="486679" y="3716182"/>
                  <a:pt x="486679" y="3716182"/>
                </a:cubicBezTo>
                <a:lnTo>
                  <a:pt x="502730" y="3731689"/>
                </a:lnTo>
                <a:lnTo>
                  <a:pt x="486288" y="3727653"/>
                </a:lnTo>
                <a:cubicBezTo>
                  <a:pt x="438659" y="3711725"/>
                  <a:pt x="393399" y="3692237"/>
                  <a:pt x="351040" y="3669611"/>
                </a:cubicBezTo>
                <a:lnTo>
                  <a:pt x="277541" y="3621663"/>
                </a:lnTo>
                <a:lnTo>
                  <a:pt x="276552" y="3619234"/>
                </a:lnTo>
                <a:cubicBezTo>
                  <a:pt x="276000" y="3617878"/>
                  <a:pt x="276000" y="3617878"/>
                  <a:pt x="276000" y="3617878"/>
                </a:cubicBezTo>
                <a:cubicBezTo>
                  <a:pt x="280878" y="3569967"/>
                  <a:pt x="280878" y="3569967"/>
                  <a:pt x="280878" y="3569967"/>
                </a:cubicBezTo>
                <a:lnTo>
                  <a:pt x="235814" y="3579053"/>
                </a:lnTo>
                <a:lnTo>
                  <a:pt x="228774" y="3580472"/>
                </a:lnTo>
                <a:lnTo>
                  <a:pt x="221858" y="3581867"/>
                </a:lnTo>
                <a:lnTo>
                  <a:pt x="135980" y="3499570"/>
                </a:lnTo>
                <a:cubicBezTo>
                  <a:pt x="78746" y="3432587"/>
                  <a:pt x="37389" y="3356427"/>
                  <a:pt x="16176" y="3274465"/>
                </a:cubicBezTo>
                <a:lnTo>
                  <a:pt x="12110" y="3242575"/>
                </a:lnTo>
                <a:lnTo>
                  <a:pt x="18681" y="3235955"/>
                </a:lnTo>
                <a:cubicBezTo>
                  <a:pt x="22049" y="3233351"/>
                  <a:pt x="24180" y="3232737"/>
                  <a:pt x="25474" y="3233576"/>
                </a:cubicBezTo>
                <a:close/>
                <a:moveTo>
                  <a:pt x="6653" y="3199769"/>
                </a:moveTo>
                <a:lnTo>
                  <a:pt x="9341" y="3202366"/>
                </a:lnTo>
                <a:lnTo>
                  <a:pt x="8295" y="3212648"/>
                </a:lnTo>
                <a:close/>
                <a:moveTo>
                  <a:pt x="922658" y="2805865"/>
                </a:moveTo>
                <a:cubicBezTo>
                  <a:pt x="962844" y="2844690"/>
                  <a:pt x="962844" y="2844690"/>
                  <a:pt x="962844" y="2844690"/>
                </a:cubicBezTo>
                <a:cubicBezTo>
                  <a:pt x="940313" y="2849232"/>
                  <a:pt x="926231" y="2852072"/>
                  <a:pt x="917780" y="2853774"/>
                </a:cubicBezTo>
                <a:cubicBezTo>
                  <a:pt x="922658" y="2805865"/>
                  <a:pt x="922658" y="2805865"/>
                  <a:pt x="922658" y="2805865"/>
                </a:cubicBezTo>
                <a:close/>
                <a:moveTo>
                  <a:pt x="1265900" y="1448080"/>
                </a:moveTo>
                <a:cubicBezTo>
                  <a:pt x="1272008" y="1449048"/>
                  <a:pt x="1245746" y="1463143"/>
                  <a:pt x="1242087" y="1499076"/>
                </a:cubicBezTo>
                <a:cubicBezTo>
                  <a:pt x="1246965" y="1451165"/>
                  <a:pt x="1246965" y="1451165"/>
                  <a:pt x="1246965" y="1451165"/>
                </a:cubicBezTo>
                <a:cubicBezTo>
                  <a:pt x="1258231" y="1448893"/>
                  <a:pt x="1263864" y="1447757"/>
                  <a:pt x="1265900" y="1448080"/>
                </a:cubicBezTo>
                <a:close/>
                <a:moveTo>
                  <a:pt x="1027350" y="1344227"/>
                </a:moveTo>
                <a:lnTo>
                  <a:pt x="1031261" y="1348006"/>
                </a:lnTo>
                <a:cubicBezTo>
                  <a:pt x="1036284" y="1352860"/>
                  <a:pt x="1036284" y="1352860"/>
                  <a:pt x="1036284" y="1352860"/>
                </a:cubicBezTo>
                <a:lnTo>
                  <a:pt x="1035052" y="1364952"/>
                </a:lnTo>
                <a:lnTo>
                  <a:pt x="1030192" y="1370497"/>
                </a:lnTo>
                <a:cubicBezTo>
                  <a:pt x="1023949" y="1377624"/>
                  <a:pt x="1023949" y="1377624"/>
                  <a:pt x="1023949" y="1377624"/>
                </a:cubicBezTo>
                <a:close/>
                <a:moveTo>
                  <a:pt x="465099" y="1327239"/>
                </a:moveTo>
                <a:cubicBezTo>
                  <a:pt x="460221" y="1375151"/>
                  <a:pt x="460221" y="1375151"/>
                  <a:pt x="460221" y="1375151"/>
                </a:cubicBezTo>
                <a:lnTo>
                  <a:pt x="457904" y="1397895"/>
                </a:lnTo>
                <a:lnTo>
                  <a:pt x="454928" y="1398495"/>
                </a:lnTo>
                <a:lnTo>
                  <a:pt x="451351" y="1399214"/>
                </a:lnTo>
                <a:lnTo>
                  <a:pt x="447621" y="1376958"/>
                </a:lnTo>
                <a:lnTo>
                  <a:pt x="441821" y="1373077"/>
                </a:lnTo>
                <a:lnTo>
                  <a:pt x="436095" y="1347747"/>
                </a:lnTo>
                <a:lnTo>
                  <a:pt x="437803" y="1346399"/>
                </a:lnTo>
                <a:cubicBezTo>
                  <a:pt x="444317" y="1341696"/>
                  <a:pt x="453223" y="1335501"/>
                  <a:pt x="465099" y="1327239"/>
                </a:cubicBezTo>
                <a:close/>
                <a:moveTo>
                  <a:pt x="1082031" y="1131275"/>
                </a:moveTo>
                <a:lnTo>
                  <a:pt x="1076867" y="1137171"/>
                </a:lnTo>
                <a:cubicBezTo>
                  <a:pt x="1055798" y="1161216"/>
                  <a:pt x="1055798" y="1161216"/>
                  <a:pt x="1055798" y="1161216"/>
                </a:cubicBezTo>
                <a:lnTo>
                  <a:pt x="1058361" y="1136047"/>
                </a:lnTo>
                <a:lnTo>
                  <a:pt x="1074393" y="1132818"/>
                </a:lnTo>
                <a:close/>
                <a:moveTo>
                  <a:pt x="451607" y="929890"/>
                </a:moveTo>
                <a:lnTo>
                  <a:pt x="444910" y="939364"/>
                </a:lnTo>
                <a:lnTo>
                  <a:pt x="437955" y="932642"/>
                </a:lnTo>
                <a:lnTo>
                  <a:pt x="445974" y="931026"/>
                </a:lnTo>
                <a:cubicBezTo>
                  <a:pt x="451607" y="929890"/>
                  <a:pt x="451607" y="929890"/>
                  <a:pt x="451607" y="929890"/>
                </a:cubicBezTo>
                <a:close/>
                <a:moveTo>
                  <a:pt x="491686" y="902012"/>
                </a:moveTo>
                <a:cubicBezTo>
                  <a:pt x="495682" y="903406"/>
                  <a:pt x="497889" y="908827"/>
                  <a:pt x="496669" y="920805"/>
                </a:cubicBezTo>
                <a:cubicBezTo>
                  <a:pt x="491792" y="968716"/>
                  <a:pt x="486912" y="1016627"/>
                  <a:pt x="482034" y="1064536"/>
                </a:cubicBezTo>
                <a:cubicBezTo>
                  <a:pt x="432094" y="1121533"/>
                  <a:pt x="432094" y="1121533"/>
                  <a:pt x="432094" y="1121533"/>
                </a:cubicBezTo>
                <a:cubicBezTo>
                  <a:pt x="391909" y="1082710"/>
                  <a:pt x="391909" y="1082710"/>
                  <a:pt x="391909" y="1082710"/>
                </a:cubicBezTo>
                <a:cubicBezTo>
                  <a:pt x="441850" y="1025712"/>
                  <a:pt x="441850" y="1025712"/>
                  <a:pt x="441850" y="1025712"/>
                </a:cubicBezTo>
                <a:cubicBezTo>
                  <a:pt x="401665" y="986885"/>
                  <a:pt x="406543" y="938976"/>
                  <a:pt x="406543" y="938976"/>
                </a:cubicBezTo>
                <a:lnTo>
                  <a:pt x="427000" y="934852"/>
                </a:lnTo>
                <a:lnTo>
                  <a:pt x="427705" y="935897"/>
                </a:lnTo>
                <a:cubicBezTo>
                  <a:pt x="426485" y="947875"/>
                  <a:pt x="414001" y="962121"/>
                  <a:pt x="414001" y="962121"/>
                </a:cubicBezTo>
                <a:cubicBezTo>
                  <a:pt x="454187" y="1000948"/>
                  <a:pt x="454187" y="1000948"/>
                  <a:pt x="454187" y="1000948"/>
                </a:cubicBezTo>
                <a:cubicBezTo>
                  <a:pt x="459064" y="953037"/>
                  <a:pt x="459064" y="953037"/>
                  <a:pt x="459064" y="953037"/>
                </a:cubicBezTo>
                <a:lnTo>
                  <a:pt x="447695" y="942050"/>
                </a:lnTo>
                <a:lnTo>
                  <a:pt x="451607" y="929890"/>
                </a:lnTo>
                <a:cubicBezTo>
                  <a:pt x="451607" y="929890"/>
                  <a:pt x="479698" y="897830"/>
                  <a:pt x="491686" y="902012"/>
                </a:cubicBezTo>
                <a:close/>
                <a:moveTo>
                  <a:pt x="1032549" y="859688"/>
                </a:moveTo>
                <a:cubicBezTo>
                  <a:pt x="1067855" y="946426"/>
                  <a:pt x="1027670" y="907599"/>
                  <a:pt x="1027670" y="907599"/>
                </a:cubicBezTo>
                <a:cubicBezTo>
                  <a:pt x="1008159" y="1099241"/>
                  <a:pt x="1022793" y="955509"/>
                  <a:pt x="1067855" y="946426"/>
                </a:cubicBezTo>
                <a:cubicBezTo>
                  <a:pt x="1042884" y="974923"/>
                  <a:pt x="1027960" y="1013126"/>
                  <a:pt x="1024911" y="1043071"/>
                </a:cubicBezTo>
                <a:lnTo>
                  <a:pt x="1028633" y="1072837"/>
                </a:lnTo>
                <a:lnTo>
                  <a:pt x="1026125" y="1073343"/>
                </a:lnTo>
                <a:cubicBezTo>
                  <a:pt x="1020490" y="1074479"/>
                  <a:pt x="1020490" y="1074479"/>
                  <a:pt x="1020490" y="1074479"/>
                </a:cubicBezTo>
                <a:cubicBezTo>
                  <a:pt x="1025369" y="1026568"/>
                  <a:pt x="1025369" y="1026568"/>
                  <a:pt x="1025369" y="1026568"/>
                </a:cubicBezTo>
                <a:lnTo>
                  <a:pt x="1016436" y="1017938"/>
                </a:lnTo>
                <a:lnTo>
                  <a:pt x="1016695" y="1015397"/>
                </a:lnTo>
                <a:cubicBezTo>
                  <a:pt x="1017913" y="1003422"/>
                  <a:pt x="1017913" y="1003422"/>
                  <a:pt x="1017913" y="1003422"/>
                </a:cubicBezTo>
                <a:lnTo>
                  <a:pt x="1003281" y="1005224"/>
                </a:lnTo>
                <a:lnTo>
                  <a:pt x="1002137" y="1004125"/>
                </a:lnTo>
                <a:cubicBezTo>
                  <a:pt x="985188" y="987743"/>
                  <a:pt x="985188" y="987743"/>
                  <a:pt x="985188" y="987743"/>
                </a:cubicBezTo>
                <a:lnTo>
                  <a:pt x="986260" y="977205"/>
                </a:lnTo>
                <a:lnTo>
                  <a:pt x="990346" y="969384"/>
                </a:lnTo>
                <a:cubicBezTo>
                  <a:pt x="990924" y="967067"/>
                  <a:pt x="990589" y="965304"/>
                  <a:pt x="988699" y="964401"/>
                </a:cubicBezTo>
                <a:lnTo>
                  <a:pt x="987562" y="964421"/>
                </a:lnTo>
                <a:lnTo>
                  <a:pt x="989454" y="945822"/>
                </a:lnTo>
                <a:cubicBezTo>
                  <a:pt x="990064" y="939831"/>
                  <a:pt x="990064" y="939831"/>
                  <a:pt x="990064" y="939831"/>
                </a:cubicBezTo>
                <a:lnTo>
                  <a:pt x="980046" y="941853"/>
                </a:lnTo>
                <a:lnTo>
                  <a:pt x="981997" y="922673"/>
                </a:lnTo>
                <a:cubicBezTo>
                  <a:pt x="982609" y="916685"/>
                  <a:pt x="982609" y="916685"/>
                  <a:pt x="982609" y="916685"/>
                </a:cubicBezTo>
                <a:cubicBezTo>
                  <a:pt x="1032549" y="859688"/>
                  <a:pt x="1027670" y="907599"/>
                  <a:pt x="1032549" y="859688"/>
                </a:cubicBezTo>
                <a:close/>
                <a:moveTo>
                  <a:pt x="2246954" y="733346"/>
                </a:moveTo>
                <a:cubicBezTo>
                  <a:pt x="2287137" y="772172"/>
                  <a:pt x="2287137" y="772172"/>
                  <a:pt x="2287137" y="772172"/>
                </a:cubicBezTo>
                <a:cubicBezTo>
                  <a:pt x="2264606" y="776715"/>
                  <a:pt x="2250524" y="779552"/>
                  <a:pt x="2242075" y="781257"/>
                </a:cubicBezTo>
                <a:cubicBezTo>
                  <a:pt x="2246954" y="733346"/>
                  <a:pt x="2246954" y="733346"/>
                  <a:pt x="2246954" y="733346"/>
                </a:cubicBezTo>
                <a:close/>
                <a:moveTo>
                  <a:pt x="1091788" y="0"/>
                </a:moveTo>
                <a:lnTo>
                  <a:pt x="1215598" y="0"/>
                </a:lnTo>
                <a:lnTo>
                  <a:pt x="1217943" y="2266"/>
                </a:lnTo>
                <a:lnTo>
                  <a:pt x="1229185" y="0"/>
                </a:lnTo>
                <a:lnTo>
                  <a:pt x="1257032" y="0"/>
                </a:lnTo>
                <a:lnTo>
                  <a:pt x="1234133" y="26135"/>
                </a:lnTo>
                <a:cubicBezTo>
                  <a:pt x="1213063" y="50181"/>
                  <a:pt x="1213063" y="50181"/>
                  <a:pt x="1213063" y="50181"/>
                </a:cubicBezTo>
                <a:cubicBezTo>
                  <a:pt x="1258126" y="41095"/>
                  <a:pt x="1258126" y="41095"/>
                  <a:pt x="1258126" y="41095"/>
                </a:cubicBezTo>
                <a:cubicBezTo>
                  <a:pt x="1298313" y="79918"/>
                  <a:pt x="1298313" y="79918"/>
                  <a:pt x="1298313" y="79918"/>
                </a:cubicBezTo>
                <a:cubicBezTo>
                  <a:pt x="1303192" y="32007"/>
                  <a:pt x="1303192" y="32007"/>
                  <a:pt x="1303192" y="32007"/>
                </a:cubicBezTo>
                <a:cubicBezTo>
                  <a:pt x="1304412" y="20029"/>
                  <a:pt x="1305327" y="11045"/>
                  <a:pt x="1306013" y="4308"/>
                </a:cubicBezTo>
                <a:lnTo>
                  <a:pt x="1306451" y="0"/>
                </a:lnTo>
                <a:lnTo>
                  <a:pt x="1394727" y="0"/>
                </a:lnTo>
                <a:lnTo>
                  <a:pt x="1393927" y="7849"/>
                </a:lnTo>
                <a:cubicBezTo>
                  <a:pt x="1393319" y="13836"/>
                  <a:pt x="1393319" y="13836"/>
                  <a:pt x="1393319" y="13836"/>
                </a:cubicBezTo>
                <a:cubicBezTo>
                  <a:pt x="1393319" y="13836"/>
                  <a:pt x="1388440" y="61747"/>
                  <a:pt x="1433501" y="52661"/>
                </a:cubicBezTo>
                <a:cubicBezTo>
                  <a:pt x="1468808" y="139397"/>
                  <a:pt x="1468808" y="139397"/>
                  <a:pt x="1473686" y="91488"/>
                </a:cubicBezTo>
                <a:cubicBezTo>
                  <a:pt x="1468808" y="139397"/>
                  <a:pt x="1468808" y="139397"/>
                  <a:pt x="1468808" y="139397"/>
                </a:cubicBezTo>
                <a:cubicBezTo>
                  <a:pt x="1513873" y="130311"/>
                  <a:pt x="1518750" y="82402"/>
                  <a:pt x="1518750" y="82402"/>
                </a:cubicBezTo>
                <a:lnTo>
                  <a:pt x="1525086" y="81127"/>
                </a:lnTo>
                <a:cubicBezTo>
                  <a:pt x="1532127" y="79704"/>
                  <a:pt x="1541986" y="77718"/>
                  <a:pt x="1537761" y="78570"/>
                </a:cubicBezTo>
                <a:lnTo>
                  <a:pt x="1544803" y="77149"/>
                </a:lnTo>
                <a:cubicBezTo>
                  <a:pt x="1563813" y="73317"/>
                  <a:pt x="1563813" y="73317"/>
                  <a:pt x="1563813" y="73317"/>
                </a:cubicBezTo>
                <a:cubicBezTo>
                  <a:pt x="1644182" y="150968"/>
                  <a:pt x="1644182" y="150968"/>
                  <a:pt x="1644182" y="150968"/>
                </a:cubicBezTo>
                <a:cubicBezTo>
                  <a:pt x="1639304" y="198877"/>
                  <a:pt x="1639304" y="198877"/>
                  <a:pt x="1639304" y="198877"/>
                </a:cubicBezTo>
                <a:cubicBezTo>
                  <a:pt x="1684366" y="189790"/>
                  <a:pt x="1684366" y="189790"/>
                  <a:pt x="1684366" y="189790"/>
                </a:cubicBezTo>
                <a:cubicBezTo>
                  <a:pt x="1724551" y="228617"/>
                  <a:pt x="1729430" y="180708"/>
                  <a:pt x="1724551" y="228617"/>
                </a:cubicBezTo>
                <a:cubicBezTo>
                  <a:pt x="1719672" y="276528"/>
                  <a:pt x="1719672" y="276528"/>
                  <a:pt x="1719672" y="276528"/>
                </a:cubicBezTo>
                <a:cubicBezTo>
                  <a:pt x="1759858" y="315353"/>
                  <a:pt x="1759858" y="315353"/>
                  <a:pt x="1759858" y="315353"/>
                </a:cubicBezTo>
                <a:cubicBezTo>
                  <a:pt x="1804921" y="306268"/>
                  <a:pt x="1804921" y="306268"/>
                  <a:pt x="1804921" y="306268"/>
                </a:cubicBezTo>
                <a:cubicBezTo>
                  <a:pt x="1800042" y="354179"/>
                  <a:pt x="1800042" y="354179"/>
                  <a:pt x="1800042" y="354179"/>
                </a:cubicBezTo>
                <a:cubicBezTo>
                  <a:pt x="1840227" y="393002"/>
                  <a:pt x="1840227" y="393002"/>
                  <a:pt x="1840227" y="393002"/>
                </a:cubicBezTo>
                <a:cubicBezTo>
                  <a:pt x="1880412" y="431828"/>
                  <a:pt x="1880412" y="431828"/>
                  <a:pt x="1880412" y="431828"/>
                </a:cubicBezTo>
                <a:cubicBezTo>
                  <a:pt x="1915717" y="518568"/>
                  <a:pt x="1915717" y="518568"/>
                  <a:pt x="1915717" y="518568"/>
                </a:cubicBezTo>
                <a:cubicBezTo>
                  <a:pt x="1955903" y="557393"/>
                  <a:pt x="1955903" y="557393"/>
                  <a:pt x="1955903" y="557393"/>
                </a:cubicBezTo>
                <a:cubicBezTo>
                  <a:pt x="1991209" y="644128"/>
                  <a:pt x="1991209" y="644128"/>
                  <a:pt x="1991209" y="644128"/>
                </a:cubicBezTo>
                <a:cubicBezTo>
                  <a:pt x="2036272" y="635041"/>
                  <a:pt x="2036272" y="635041"/>
                  <a:pt x="2036272" y="635041"/>
                </a:cubicBezTo>
                <a:cubicBezTo>
                  <a:pt x="2031393" y="682952"/>
                  <a:pt x="2031393" y="682952"/>
                  <a:pt x="2031393" y="682952"/>
                </a:cubicBezTo>
                <a:cubicBezTo>
                  <a:pt x="2071578" y="721777"/>
                  <a:pt x="2071578" y="721777"/>
                  <a:pt x="2071578" y="721777"/>
                </a:cubicBezTo>
                <a:cubicBezTo>
                  <a:pt x="2111762" y="760603"/>
                  <a:pt x="2111762" y="760603"/>
                  <a:pt x="2111762" y="760603"/>
                </a:cubicBezTo>
                <a:cubicBezTo>
                  <a:pt x="2021637" y="778775"/>
                  <a:pt x="2021637" y="778775"/>
                  <a:pt x="2021637" y="778775"/>
                </a:cubicBezTo>
                <a:cubicBezTo>
                  <a:pt x="2061821" y="817599"/>
                  <a:pt x="2061821" y="817599"/>
                  <a:pt x="2061821" y="817599"/>
                </a:cubicBezTo>
                <a:cubicBezTo>
                  <a:pt x="2056942" y="865510"/>
                  <a:pt x="2056942" y="865510"/>
                  <a:pt x="2056942" y="865510"/>
                </a:cubicBezTo>
                <a:cubicBezTo>
                  <a:pt x="2007002" y="922507"/>
                  <a:pt x="2007002" y="922507"/>
                  <a:pt x="2007002" y="922507"/>
                </a:cubicBezTo>
                <a:cubicBezTo>
                  <a:pt x="2052065" y="913422"/>
                  <a:pt x="2052065" y="913422"/>
                  <a:pt x="2052065" y="913422"/>
                </a:cubicBezTo>
                <a:cubicBezTo>
                  <a:pt x="2102007" y="856424"/>
                  <a:pt x="2097127" y="904337"/>
                  <a:pt x="2097127" y="904337"/>
                </a:cubicBezTo>
                <a:cubicBezTo>
                  <a:pt x="2097127" y="904337"/>
                  <a:pt x="2097127" y="904337"/>
                  <a:pt x="2142192" y="895251"/>
                </a:cubicBezTo>
                <a:cubicBezTo>
                  <a:pt x="2102007" y="856424"/>
                  <a:pt x="2142192" y="895251"/>
                  <a:pt x="2147071" y="847340"/>
                </a:cubicBezTo>
                <a:cubicBezTo>
                  <a:pt x="2201890" y="742430"/>
                  <a:pt x="2201890" y="742430"/>
                  <a:pt x="2201890" y="742430"/>
                </a:cubicBezTo>
                <a:cubicBezTo>
                  <a:pt x="2242075" y="781257"/>
                  <a:pt x="2242075" y="781257"/>
                  <a:pt x="2242075" y="781257"/>
                </a:cubicBezTo>
                <a:cubicBezTo>
                  <a:pt x="2282260" y="820082"/>
                  <a:pt x="2282260" y="820082"/>
                  <a:pt x="2282260" y="820082"/>
                </a:cubicBezTo>
                <a:cubicBezTo>
                  <a:pt x="2282260" y="820082"/>
                  <a:pt x="2282260" y="820082"/>
                  <a:pt x="2277382" y="867993"/>
                </a:cubicBezTo>
                <a:cubicBezTo>
                  <a:pt x="2322445" y="858906"/>
                  <a:pt x="2322445" y="858906"/>
                  <a:pt x="2322445" y="858906"/>
                </a:cubicBezTo>
                <a:cubicBezTo>
                  <a:pt x="2357749" y="945643"/>
                  <a:pt x="2357749" y="945643"/>
                  <a:pt x="2357749" y="945643"/>
                </a:cubicBezTo>
                <a:cubicBezTo>
                  <a:pt x="2352871" y="993557"/>
                  <a:pt x="2352871" y="993557"/>
                  <a:pt x="2352871" y="993557"/>
                </a:cubicBezTo>
                <a:cubicBezTo>
                  <a:pt x="2402812" y="936559"/>
                  <a:pt x="2402812" y="936559"/>
                  <a:pt x="2402812" y="936559"/>
                </a:cubicBezTo>
                <a:cubicBezTo>
                  <a:pt x="2442997" y="975383"/>
                  <a:pt x="2442997" y="975383"/>
                  <a:pt x="2442997" y="975383"/>
                </a:cubicBezTo>
                <a:cubicBezTo>
                  <a:pt x="2412569" y="840736"/>
                  <a:pt x="2412569" y="840736"/>
                  <a:pt x="2412569" y="840736"/>
                </a:cubicBezTo>
                <a:cubicBezTo>
                  <a:pt x="2337080" y="715175"/>
                  <a:pt x="2337080" y="715175"/>
                  <a:pt x="2337080" y="715175"/>
                </a:cubicBezTo>
                <a:cubicBezTo>
                  <a:pt x="2296895" y="676350"/>
                  <a:pt x="2296895" y="676350"/>
                  <a:pt x="2296895" y="676350"/>
                </a:cubicBezTo>
                <a:cubicBezTo>
                  <a:pt x="2301774" y="628439"/>
                  <a:pt x="2301774" y="628439"/>
                  <a:pt x="2301774" y="628439"/>
                </a:cubicBezTo>
                <a:cubicBezTo>
                  <a:pt x="2256709" y="637525"/>
                  <a:pt x="2256709" y="637525"/>
                  <a:pt x="2256709" y="637525"/>
                </a:cubicBezTo>
                <a:cubicBezTo>
                  <a:pt x="2271345" y="493792"/>
                  <a:pt x="2216525" y="598699"/>
                  <a:pt x="2221402" y="550789"/>
                </a:cubicBezTo>
                <a:cubicBezTo>
                  <a:pt x="2176340" y="559874"/>
                  <a:pt x="2176340" y="559874"/>
                  <a:pt x="2176340" y="559874"/>
                </a:cubicBezTo>
                <a:cubicBezTo>
                  <a:pt x="2181219" y="511963"/>
                  <a:pt x="2181219" y="511963"/>
                  <a:pt x="2181219" y="511963"/>
                </a:cubicBezTo>
                <a:cubicBezTo>
                  <a:pt x="2145912" y="425226"/>
                  <a:pt x="2186097" y="464052"/>
                  <a:pt x="2186097" y="464052"/>
                </a:cubicBezTo>
                <a:cubicBezTo>
                  <a:pt x="2226281" y="502878"/>
                  <a:pt x="2226281" y="502878"/>
                  <a:pt x="2226281" y="502878"/>
                </a:cubicBezTo>
                <a:cubicBezTo>
                  <a:pt x="2231160" y="454965"/>
                  <a:pt x="2231160" y="454965"/>
                  <a:pt x="2231160" y="454965"/>
                </a:cubicBezTo>
                <a:cubicBezTo>
                  <a:pt x="2150790" y="377318"/>
                  <a:pt x="2150790" y="377318"/>
                  <a:pt x="2150790" y="377318"/>
                </a:cubicBezTo>
                <a:cubicBezTo>
                  <a:pt x="2115483" y="290580"/>
                  <a:pt x="2075299" y="251754"/>
                  <a:pt x="2035114" y="212929"/>
                </a:cubicBezTo>
                <a:cubicBezTo>
                  <a:pt x="1994932" y="174104"/>
                  <a:pt x="1994932" y="174104"/>
                  <a:pt x="1994932" y="174104"/>
                </a:cubicBezTo>
                <a:cubicBezTo>
                  <a:pt x="1999809" y="126192"/>
                  <a:pt x="1999809" y="126192"/>
                  <a:pt x="1999809" y="126192"/>
                </a:cubicBezTo>
                <a:cubicBezTo>
                  <a:pt x="1954747" y="135277"/>
                  <a:pt x="1954747" y="135277"/>
                  <a:pt x="1954747" y="135277"/>
                </a:cubicBezTo>
                <a:cubicBezTo>
                  <a:pt x="1944988" y="231101"/>
                  <a:pt x="1944988" y="231101"/>
                  <a:pt x="1944988" y="231101"/>
                </a:cubicBezTo>
                <a:cubicBezTo>
                  <a:pt x="1899926" y="240186"/>
                  <a:pt x="1899926" y="240186"/>
                  <a:pt x="1899926" y="240186"/>
                </a:cubicBezTo>
                <a:cubicBezTo>
                  <a:pt x="1854864" y="249271"/>
                  <a:pt x="1854864" y="249271"/>
                  <a:pt x="1854864" y="249271"/>
                </a:cubicBezTo>
                <a:cubicBezTo>
                  <a:pt x="1859741" y="201361"/>
                  <a:pt x="1859741" y="201361"/>
                  <a:pt x="1859741" y="201361"/>
                </a:cubicBezTo>
                <a:cubicBezTo>
                  <a:pt x="1904805" y="192275"/>
                  <a:pt x="1864619" y="153452"/>
                  <a:pt x="1909684" y="144364"/>
                </a:cubicBezTo>
                <a:cubicBezTo>
                  <a:pt x="1959624" y="87369"/>
                  <a:pt x="1959624" y="87369"/>
                  <a:pt x="1959624" y="87369"/>
                </a:cubicBezTo>
                <a:cubicBezTo>
                  <a:pt x="1919441" y="48541"/>
                  <a:pt x="1919441" y="48541"/>
                  <a:pt x="1919441" y="48541"/>
                </a:cubicBezTo>
                <a:cubicBezTo>
                  <a:pt x="1931926" y="34293"/>
                  <a:pt x="1941289" y="23606"/>
                  <a:pt x="1948312" y="15591"/>
                </a:cubicBezTo>
                <a:lnTo>
                  <a:pt x="1961973" y="0"/>
                </a:lnTo>
                <a:lnTo>
                  <a:pt x="1968519" y="0"/>
                </a:lnTo>
                <a:lnTo>
                  <a:pt x="1966560" y="19244"/>
                </a:lnTo>
                <a:cubicBezTo>
                  <a:pt x="1964502" y="39456"/>
                  <a:pt x="1964502" y="39456"/>
                  <a:pt x="1964502" y="39456"/>
                </a:cubicBezTo>
                <a:cubicBezTo>
                  <a:pt x="2009567" y="30370"/>
                  <a:pt x="2009567" y="30370"/>
                  <a:pt x="2009567" y="30370"/>
                </a:cubicBezTo>
                <a:cubicBezTo>
                  <a:pt x="2010787" y="18393"/>
                  <a:pt x="2011701" y="9410"/>
                  <a:pt x="2012387" y="2673"/>
                </a:cubicBezTo>
                <a:lnTo>
                  <a:pt x="2012659" y="0"/>
                </a:lnTo>
                <a:lnTo>
                  <a:pt x="11323639" y="0"/>
                </a:lnTo>
                <a:lnTo>
                  <a:pt x="11323639" y="3777125"/>
                </a:lnTo>
                <a:lnTo>
                  <a:pt x="985491" y="3777125"/>
                </a:lnTo>
                <a:lnTo>
                  <a:pt x="984692" y="3776354"/>
                </a:lnTo>
                <a:cubicBezTo>
                  <a:pt x="967739" y="3759975"/>
                  <a:pt x="967739" y="3759975"/>
                  <a:pt x="967739" y="3759975"/>
                </a:cubicBezTo>
                <a:cubicBezTo>
                  <a:pt x="922676" y="3769059"/>
                  <a:pt x="972616" y="3712063"/>
                  <a:pt x="977495" y="3664150"/>
                </a:cubicBezTo>
                <a:cubicBezTo>
                  <a:pt x="932432" y="3673237"/>
                  <a:pt x="932432" y="3673237"/>
                  <a:pt x="932432" y="3673237"/>
                </a:cubicBezTo>
                <a:cubicBezTo>
                  <a:pt x="927554" y="3721146"/>
                  <a:pt x="927554" y="3721146"/>
                  <a:pt x="927554" y="3721146"/>
                </a:cubicBezTo>
                <a:cubicBezTo>
                  <a:pt x="887367" y="3682323"/>
                  <a:pt x="887367" y="3682323"/>
                  <a:pt x="887367" y="3682323"/>
                </a:cubicBezTo>
                <a:cubicBezTo>
                  <a:pt x="892247" y="3634410"/>
                  <a:pt x="892247" y="3634410"/>
                  <a:pt x="847183" y="3643498"/>
                </a:cubicBezTo>
                <a:lnTo>
                  <a:pt x="848401" y="3631521"/>
                </a:lnTo>
                <a:lnTo>
                  <a:pt x="849621" y="3619544"/>
                </a:lnTo>
                <a:cubicBezTo>
                  <a:pt x="850842" y="3607564"/>
                  <a:pt x="852061" y="3595587"/>
                  <a:pt x="852061" y="3595587"/>
                </a:cubicBezTo>
                <a:cubicBezTo>
                  <a:pt x="811877" y="3556761"/>
                  <a:pt x="811877" y="3556761"/>
                  <a:pt x="811877" y="3556761"/>
                </a:cubicBezTo>
                <a:cubicBezTo>
                  <a:pt x="766812" y="3565847"/>
                  <a:pt x="766812" y="3565847"/>
                  <a:pt x="766812" y="3565847"/>
                </a:cubicBezTo>
                <a:cubicBezTo>
                  <a:pt x="776570" y="3470025"/>
                  <a:pt x="776570" y="3470025"/>
                  <a:pt x="776570" y="3470025"/>
                </a:cubicBezTo>
                <a:cubicBezTo>
                  <a:pt x="736388" y="3431199"/>
                  <a:pt x="736388" y="3431199"/>
                  <a:pt x="736388" y="3431199"/>
                </a:cubicBezTo>
                <a:cubicBezTo>
                  <a:pt x="731508" y="3479112"/>
                  <a:pt x="731508" y="3479112"/>
                  <a:pt x="731508" y="3479112"/>
                </a:cubicBezTo>
                <a:cubicBezTo>
                  <a:pt x="686445" y="3488197"/>
                  <a:pt x="686445" y="3488197"/>
                  <a:pt x="686445" y="3488197"/>
                </a:cubicBezTo>
                <a:cubicBezTo>
                  <a:pt x="646261" y="3449372"/>
                  <a:pt x="651140" y="3401457"/>
                  <a:pt x="691323" y="3440285"/>
                </a:cubicBezTo>
                <a:cubicBezTo>
                  <a:pt x="656017" y="3353550"/>
                  <a:pt x="656017" y="3353550"/>
                  <a:pt x="656017" y="3353550"/>
                </a:cubicBezTo>
                <a:cubicBezTo>
                  <a:pt x="610952" y="3362636"/>
                  <a:pt x="570771" y="3323808"/>
                  <a:pt x="570771" y="3323808"/>
                </a:cubicBezTo>
                <a:cubicBezTo>
                  <a:pt x="565893" y="3371720"/>
                  <a:pt x="565893" y="3371720"/>
                  <a:pt x="565893" y="3371720"/>
                </a:cubicBezTo>
                <a:cubicBezTo>
                  <a:pt x="525706" y="3332894"/>
                  <a:pt x="525706" y="3332894"/>
                  <a:pt x="525706" y="3332894"/>
                </a:cubicBezTo>
                <a:cubicBezTo>
                  <a:pt x="585405" y="3180076"/>
                  <a:pt x="525706" y="3332894"/>
                  <a:pt x="530585" y="3284983"/>
                </a:cubicBezTo>
                <a:cubicBezTo>
                  <a:pt x="530585" y="3284983"/>
                  <a:pt x="533330" y="3258035"/>
                  <a:pt x="532643" y="3264771"/>
                </a:cubicBezTo>
                <a:lnTo>
                  <a:pt x="534855" y="3243061"/>
                </a:lnTo>
                <a:cubicBezTo>
                  <a:pt x="535463" y="3237074"/>
                  <a:pt x="535463" y="3237074"/>
                  <a:pt x="535463" y="3237074"/>
                </a:cubicBezTo>
                <a:cubicBezTo>
                  <a:pt x="490399" y="3246158"/>
                  <a:pt x="490399" y="3246158"/>
                  <a:pt x="490399" y="3246158"/>
                </a:cubicBezTo>
                <a:cubicBezTo>
                  <a:pt x="485520" y="3294069"/>
                  <a:pt x="485520" y="3294069"/>
                  <a:pt x="485520" y="3294069"/>
                </a:cubicBezTo>
                <a:cubicBezTo>
                  <a:pt x="474255" y="3296341"/>
                  <a:pt x="465807" y="3298044"/>
                  <a:pt x="459470" y="3299321"/>
                </a:cubicBezTo>
                <a:lnTo>
                  <a:pt x="454112" y="3300403"/>
                </a:lnTo>
                <a:lnTo>
                  <a:pt x="441938" y="3288639"/>
                </a:lnTo>
                <a:lnTo>
                  <a:pt x="444728" y="3261230"/>
                </a:lnTo>
                <a:cubicBezTo>
                  <a:pt x="445338" y="3255244"/>
                  <a:pt x="445338" y="3255244"/>
                  <a:pt x="445338" y="3255244"/>
                </a:cubicBezTo>
                <a:cubicBezTo>
                  <a:pt x="450216" y="3207335"/>
                  <a:pt x="450216" y="3207335"/>
                  <a:pt x="450216" y="3207335"/>
                </a:cubicBezTo>
                <a:cubicBezTo>
                  <a:pt x="319906" y="3186680"/>
                  <a:pt x="450216" y="3207335"/>
                  <a:pt x="364969" y="3177593"/>
                </a:cubicBezTo>
                <a:cubicBezTo>
                  <a:pt x="374726" y="3081771"/>
                  <a:pt x="374726" y="3081771"/>
                  <a:pt x="374726" y="3081771"/>
                </a:cubicBezTo>
                <a:cubicBezTo>
                  <a:pt x="364679" y="3072064"/>
                  <a:pt x="357143" y="3064786"/>
                  <a:pt x="351491" y="3059326"/>
                </a:cubicBezTo>
                <a:lnTo>
                  <a:pt x="346471" y="3054473"/>
                </a:lnTo>
                <a:lnTo>
                  <a:pt x="346565" y="3045199"/>
                </a:lnTo>
                <a:cubicBezTo>
                  <a:pt x="348395" y="3027233"/>
                  <a:pt x="349616" y="3015254"/>
                  <a:pt x="327084" y="3019799"/>
                </a:cubicBezTo>
                <a:cubicBezTo>
                  <a:pt x="331963" y="2971886"/>
                  <a:pt x="331963" y="2971886"/>
                  <a:pt x="331963" y="2971886"/>
                </a:cubicBezTo>
                <a:cubicBezTo>
                  <a:pt x="377027" y="2962803"/>
                  <a:pt x="377027" y="2962803"/>
                  <a:pt x="377027" y="2962803"/>
                </a:cubicBezTo>
                <a:cubicBezTo>
                  <a:pt x="381904" y="2914890"/>
                  <a:pt x="381904" y="2914890"/>
                  <a:pt x="381904" y="2914890"/>
                </a:cubicBezTo>
                <a:cubicBezTo>
                  <a:pt x="351475" y="2780243"/>
                  <a:pt x="351475" y="2780243"/>
                  <a:pt x="351475" y="2780243"/>
                </a:cubicBezTo>
                <a:cubicBezTo>
                  <a:pt x="271106" y="2702594"/>
                  <a:pt x="271106" y="2702594"/>
                  <a:pt x="271106" y="2702594"/>
                </a:cubicBezTo>
                <a:cubicBezTo>
                  <a:pt x="306413" y="2789330"/>
                  <a:pt x="271106" y="2702594"/>
                  <a:pt x="266228" y="2750505"/>
                </a:cubicBezTo>
                <a:cubicBezTo>
                  <a:pt x="221163" y="2759591"/>
                  <a:pt x="221163" y="2759591"/>
                  <a:pt x="221163" y="2759591"/>
                </a:cubicBezTo>
                <a:cubicBezTo>
                  <a:pt x="226042" y="2711678"/>
                  <a:pt x="226042" y="2711678"/>
                  <a:pt x="226042" y="2711678"/>
                </a:cubicBezTo>
                <a:cubicBezTo>
                  <a:pt x="230921" y="2663769"/>
                  <a:pt x="230921" y="2663769"/>
                  <a:pt x="230921" y="2663769"/>
                </a:cubicBezTo>
                <a:cubicBezTo>
                  <a:pt x="240678" y="2567949"/>
                  <a:pt x="240678" y="2567949"/>
                  <a:pt x="240678" y="2567949"/>
                </a:cubicBezTo>
                <a:cubicBezTo>
                  <a:pt x="200493" y="2529120"/>
                  <a:pt x="200493" y="2529120"/>
                  <a:pt x="200493" y="2529120"/>
                </a:cubicBezTo>
                <a:cubicBezTo>
                  <a:pt x="150552" y="2586118"/>
                  <a:pt x="150552" y="2586118"/>
                  <a:pt x="150552" y="2586118"/>
                </a:cubicBezTo>
                <a:cubicBezTo>
                  <a:pt x="155429" y="2538204"/>
                  <a:pt x="200493" y="2529120"/>
                  <a:pt x="155429" y="2538204"/>
                </a:cubicBezTo>
                <a:cubicBezTo>
                  <a:pt x="110368" y="2547290"/>
                  <a:pt x="110368" y="2547290"/>
                  <a:pt x="110368" y="2547290"/>
                </a:cubicBezTo>
                <a:cubicBezTo>
                  <a:pt x="115246" y="2499380"/>
                  <a:pt x="115246" y="2499380"/>
                  <a:pt x="115246" y="2499380"/>
                </a:cubicBezTo>
                <a:cubicBezTo>
                  <a:pt x="29998" y="2469640"/>
                  <a:pt x="29998" y="2469640"/>
                  <a:pt x="29998" y="2469640"/>
                </a:cubicBezTo>
                <a:cubicBezTo>
                  <a:pt x="34877" y="2421729"/>
                  <a:pt x="34877" y="2421729"/>
                  <a:pt x="34877" y="2421729"/>
                </a:cubicBezTo>
                <a:lnTo>
                  <a:pt x="0" y="2388033"/>
                </a:lnTo>
                <a:lnTo>
                  <a:pt x="0" y="2053345"/>
                </a:lnTo>
                <a:lnTo>
                  <a:pt x="9830" y="2051363"/>
                </a:lnTo>
                <a:cubicBezTo>
                  <a:pt x="28840" y="2047530"/>
                  <a:pt x="28840" y="2047530"/>
                  <a:pt x="28840" y="2047530"/>
                </a:cubicBezTo>
                <a:cubicBezTo>
                  <a:pt x="33720" y="1999618"/>
                  <a:pt x="33720" y="1999618"/>
                  <a:pt x="33720" y="1999618"/>
                </a:cubicBezTo>
                <a:cubicBezTo>
                  <a:pt x="73903" y="2038444"/>
                  <a:pt x="73903" y="2038444"/>
                  <a:pt x="73903" y="2038444"/>
                </a:cubicBezTo>
                <a:cubicBezTo>
                  <a:pt x="73903" y="2038444"/>
                  <a:pt x="72684" y="2050421"/>
                  <a:pt x="72075" y="2056410"/>
                </a:cubicBezTo>
                <a:lnTo>
                  <a:pt x="71847" y="2058657"/>
                </a:lnTo>
                <a:lnTo>
                  <a:pt x="69635" y="2080366"/>
                </a:lnTo>
                <a:cubicBezTo>
                  <a:pt x="69026" y="2086355"/>
                  <a:pt x="69026" y="2086355"/>
                  <a:pt x="69026" y="2086355"/>
                </a:cubicBezTo>
                <a:cubicBezTo>
                  <a:pt x="69026" y="2086355"/>
                  <a:pt x="64147" y="2134266"/>
                  <a:pt x="109212" y="2125180"/>
                </a:cubicBezTo>
                <a:cubicBezTo>
                  <a:pt x="144518" y="2211916"/>
                  <a:pt x="144518" y="2211916"/>
                  <a:pt x="149397" y="2164003"/>
                </a:cubicBezTo>
                <a:cubicBezTo>
                  <a:pt x="144518" y="2211916"/>
                  <a:pt x="144518" y="2211916"/>
                  <a:pt x="144518" y="2211916"/>
                </a:cubicBezTo>
                <a:cubicBezTo>
                  <a:pt x="189578" y="2202830"/>
                  <a:pt x="194457" y="2154919"/>
                  <a:pt x="194457" y="2154919"/>
                </a:cubicBezTo>
                <a:cubicBezTo>
                  <a:pt x="194457" y="2154919"/>
                  <a:pt x="197273" y="2154351"/>
                  <a:pt x="200795" y="2153641"/>
                </a:cubicBezTo>
                <a:lnTo>
                  <a:pt x="211355" y="2151513"/>
                </a:lnTo>
                <a:cubicBezTo>
                  <a:pt x="214172" y="2150943"/>
                  <a:pt x="215583" y="2150660"/>
                  <a:pt x="213469" y="2151088"/>
                </a:cubicBezTo>
                <a:lnTo>
                  <a:pt x="220511" y="2149665"/>
                </a:lnTo>
                <a:cubicBezTo>
                  <a:pt x="239522" y="2145833"/>
                  <a:pt x="239522" y="2145833"/>
                  <a:pt x="239522" y="2145833"/>
                </a:cubicBezTo>
                <a:cubicBezTo>
                  <a:pt x="319890" y="2223486"/>
                  <a:pt x="319890" y="2223486"/>
                  <a:pt x="319890" y="2223486"/>
                </a:cubicBezTo>
                <a:cubicBezTo>
                  <a:pt x="315012" y="2271395"/>
                  <a:pt x="315012" y="2271395"/>
                  <a:pt x="315012" y="2271395"/>
                </a:cubicBezTo>
                <a:cubicBezTo>
                  <a:pt x="360074" y="2262308"/>
                  <a:pt x="360074" y="2262308"/>
                  <a:pt x="360074" y="2262308"/>
                </a:cubicBezTo>
                <a:cubicBezTo>
                  <a:pt x="400259" y="2301135"/>
                  <a:pt x="405138" y="2253224"/>
                  <a:pt x="400259" y="2301135"/>
                </a:cubicBezTo>
                <a:cubicBezTo>
                  <a:pt x="395384" y="2349045"/>
                  <a:pt x="395384" y="2349045"/>
                  <a:pt x="395384" y="2349045"/>
                </a:cubicBezTo>
                <a:cubicBezTo>
                  <a:pt x="435567" y="2387871"/>
                  <a:pt x="435567" y="2387871"/>
                  <a:pt x="435567" y="2387871"/>
                </a:cubicBezTo>
                <a:cubicBezTo>
                  <a:pt x="480630" y="2378784"/>
                  <a:pt x="480630" y="2378784"/>
                  <a:pt x="480630" y="2378784"/>
                </a:cubicBezTo>
                <a:cubicBezTo>
                  <a:pt x="475750" y="2426697"/>
                  <a:pt x="475750" y="2426697"/>
                  <a:pt x="475750" y="2426697"/>
                </a:cubicBezTo>
                <a:cubicBezTo>
                  <a:pt x="515935" y="2465519"/>
                  <a:pt x="515935" y="2465519"/>
                  <a:pt x="515935" y="2465519"/>
                </a:cubicBezTo>
                <a:cubicBezTo>
                  <a:pt x="556119" y="2504348"/>
                  <a:pt x="556119" y="2504348"/>
                  <a:pt x="556119" y="2504348"/>
                </a:cubicBezTo>
                <a:cubicBezTo>
                  <a:pt x="591425" y="2591086"/>
                  <a:pt x="591425" y="2591086"/>
                  <a:pt x="591425" y="2591086"/>
                </a:cubicBezTo>
                <a:cubicBezTo>
                  <a:pt x="631611" y="2629909"/>
                  <a:pt x="631611" y="2629909"/>
                  <a:pt x="631611" y="2629909"/>
                </a:cubicBezTo>
                <a:cubicBezTo>
                  <a:pt x="666918" y="2716646"/>
                  <a:pt x="666918" y="2716646"/>
                  <a:pt x="666918" y="2716646"/>
                </a:cubicBezTo>
                <a:cubicBezTo>
                  <a:pt x="711979" y="2707561"/>
                  <a:pt x="711979" y="2707561"/>
                  <a:pt x="711979" y="2707561"/>
                </a:cubicBezTo>
                <a:cubicBezTo>
                  <a:pt x="707104" y="2755469"/>
                  <a:pt x="707104" y="2755469"/>
                  <a:pt x="707104" y="2755469"/>
                </a:cubicBezTo>
                <a:cubicBezTo>
                  <a:pt x="747287" y="2794295"/>
                  <a:pt x="747287" y="2794295"/>
                  <a:pt x="747287" y="2794295"/>
                </a:cubicBezTo>
                <a:cubicBezTo>
                  <a:pt x="787472" y="2833122"/>
                  <a:pt x="787472" y="2833122"/>
                  <a:pt x="787472" y="2833122"/>
                </a:cubicBezTo>
                <a:cubicBezTo>
                  <a:pt x="697346" y="2851291"/>
                  <a:pt x="697346" y="2851291"/>
                  <a:pt x="697346" y="2851291"/>
                </a:cubicBezTo>
                <a:cubicBezTo>
                  <a:pt x="737530" y="2890118"/>
                  <a:pt x="737530" y="2890118"/>
                  <a:pt x="737530" y="2890118"/>
                </a:cubicBezTo>
                <a:cubicBezTo>
                  <a:pt x="732652" y="2938029"/>
                  <a:pt x="732652" y="2938029"/>
                  <a:pt x="732652" y="2938029"/>
                </a:cubicBezTo>
                <a:cubicBezTo>
                  <a:pt x="682710" y="2995025"/>
                  <a:pt x="682710" y="2995025"/>
                  <a:pt x="682710" y="2995025"/>
                </a:cubicBezTo>
                <a:cubicBezTo>
                  <a:pt x="727771" y="2985939"/>
                  <a:pt x="727771" y="2985939"/>
                  <a:pt x="727771" y="2985939"/>
                </a:cubicBezTo>
                <a:cubicBezTo>
                  <a:pt x="777716" y="2928942"/>
                  <a:pt x="772836" y="2976853"/>
                  <a:pt x="772836" y="2976853"/>
                </a:cubicBezTo>
                <a:cubicBezTo>
                  <a:pt x="772836" y="2976853"/>
                  <a:pt x="772836" y="2976853"/>
                  <a:pt x="817900" y="2967769"/>
                </a:cubicBezTo>
                <a:cubicBezTo>
                  <a:pt x="777716" y="2928942"/>
                  <a:pt x="817900" y="2967769"/>
                  <a:pt x="822778" y="2919857"/>
                </a:cubicBezTo>
                <a:cubicBezTo>
                  <a:pt x="877598" y="2814948"/>
                  <a:pt x="877598" y="2814948"/>
                  <a:pt x="877598" y="2814948"/>
                </a:cubicBezTo>
                <a:cubicBezTo>
                  <a:pt x="917780" y="2853774"/>
                  <a:pt x="917780" y="2853774"/>
                  <a:pt x="917780" y="2853774"/>
                </a:cubicBezTo>
                <a:cubicBezTo>
                  <a:pt x="957965" y="2892601"/>
                  <a:pt x="957965" y="2892601"/>
                  <a:pt x="957965" y="2892601"/>
                </a:cubicBezTo>
                <a:cubicBezTo>
                  <a:pt x="957965" y="2892601"/>
                  <a:pt x="957965" y="2892601"/>
                  <a:pt x="953088" y="2940513"/>
                </a:cubicBezTo>
                <a:cubicBezTo>
                  <a:pt x="998152" y="2931426"/>
                  <a:pt x="998152" y="2931426"/>
                  <a:pt x="998152" y="2931426"/>
                </a:cubicBezTo>
                <a:cubicBezTo>
                  <a:pt x="1033458" y="3018162"/>
                  <a:pt x="1033458" y="3018162"/>
                  <a:pt x="1033458" y="3018162"/>
                </a:cubicBezTo>
                <a:cubicBezTo>
                  <a:pt x="1028579" y="3066073"/>
                  <a:pt x="1028579" y="3066073"/>
                  <a:pt x="1028579" y="3066073"/>
                </a:cubicBezTo>
                <a:cubicBezTo>
                  <a:pt x="1078521" y="3009077"/>
                  <a:pt x="1078521" y="3009077"/>
                  <a:pt x="1078521" y="3009077"/>
                </a:cubicBezTo>
                <a:cubicBezTo>
                  <a:pt x="1118705" y="3047901"/>
                  <a:pt x="1118705" y="3047901"/>
                  <a:pt x="1118705" y="3047901"/>
                </a:cubicBezTo>
                <a:cubicBezTo>
                  <a:pt x="1088278" y="2913255"/>
                  <a:pt x="1088278" y="2913255"/>
                  <a:pt x="1088278" y="2913255"/>
                </a:cubicBezTo>
                <a:cubicBezTo>
                  <a:pt x="1012787" y="2787692"/>
                  <a:pt x="1012787" y="2787692"/>
                  <a:pt x="1012787" y="2787692"/>
                </a:cubicBezTo>
                <a:cubicBezTo>
                  <a:pt x="972602" y="2748868"/>
                  <a:pt x="972602" y="2748868"/>
                  <a:pt x="972602" y="2748868"/>
                </a:cubicBezTo>
                <a:cubicBezTo>
                  <a:pt x="977481" y="2700957"/>
                  <a:pt x="977481" y="2700957"/>
                  <a:pt x="977481" y="2700957"/>
                </a:cubicBezTo>
                <a:cubicBezTo>
                  <a:pt x="932416" y="2710043"/>
                  <a:pt x="932416" y="2710043"/>
                  <a:pt x="932416" y="2710043"/>
                </a:cubicBezTo>
                <a:cubicBezTo>
                  <a:pt x="947050" y="2566311"/>
                  <a:pt x="892233" y="2671217"/>
                  <a:pt x="897111" y="2623305"/>
                </a:cubicBezTo>
                <a:cubicBezTo>
                  <a:pt x="852048" y="2632392"/>
                  <a:pt x="852048" y="2632392"/>
                  <a:pt x="852048" y="2632392"/>
                </a:cubicBezTo>
                <a:cubicBezTo>
                  <a:pt x="856927" y="2584479"/>
                  <a:pt x="856927" y="2584479"/>
                  <a:pt x="856927" y="2584479"/>
                </a:cubicBezTo>
                <a:cubicBezTo>
                  <a:pt x="821620" y="2497743"/>
                  <a:pt x="861805" y="2536570"/>
                  <a:pt x="861805" y="2536570"/>
                </a:cubicBezTo>
                <a:cubicBezTo>
                  <a:pt x="901988" y="2575396"/>
                  <a:pt x="901988" y="2575396"/>
                  <a:pt x="901988" y="2575396"/>
                </a:cubicBezTo>
                <a:cubicBezTo>
                  <a:pt x="906867" y="2527483"/>
                  <a:pt x="906867" y="2527483"/>
                  <a:pt x="906867" y="2527483"/>
                </a:cubicBezTo>
                <a:cubicBezTo>
                  <a:pt x="826499" y="2449836"/>
                  <a:pt x="826499" y="2449836"/>
                  <a:pt x="826499" y="2449836"/>
                </a:cubicBezTo>
                <a:cubicBezTo>
                  <a:pt x="791192" y="2363096"/>
                  <a:pt x="751010" y="2324271"/>
                  <a:pt x="710823" y="2285448"/>
                </a:cubicBezTo>
                <a:cubicBezTo>
                  <a:pt x="670638" y="2246621"/>
                  <a:pt x="670638" y="2246621"/>
                  <a:pt x="670638" y="2246621"/>
                </a:cubicBezTo>
                <a:cubicBezTo>
                  <a:pt x="675516" y="2198712"/>
                  <a:pt x="675516" y="2198712"/>
                  <a:pt x="675516" y="2198712"/>
                </a:cubicBezTo>
                <a:cubicBezTo>
                  <a:pt x="630453" y="2207796"/>
                  <a:pt x="630453" y="2207796"/>
                  <a:pt x="630453" y="2207796"/>
                </a:cubicBezTo>
                <a:cubicBezTo>
                  <a:pt x="620696" y="2303616"/>
                  <a:pt x="620696" y="2303616"/>
                  <a:pt x="620696" y="2303616"/>
                </a:cubicBezTo>
                <a:cubicBezTo>
                  <a:pt x="575633" y="2312703"/>
                  <a:pt x="575633" y="2312703"/>
                  <a:pt x="575633" y="2312703"/>
                </a:cubicBezTo>
                <a:cubicBezTo>
                  <a:pt x="530569" y="2321790"/>
                  <a:pt x="530569" y="2321790"/>
                  <a:pt x="530569" y="2321790"/>
                </a:cubicBezTo>
                <a:cubicBezTo>
                  <a:pt x="535449" y="2273877"/>
                  <a:pt x="535449" y="2273877"/>
                  <a:pt x="535449" y="2273877"/>
                </a:cubicBezTo>
                <a:cubicBezTo>
                  <a:pt x="580511" y="2264792"/>
                  <a:pt x="540327" y="2225968"/>
                  <a:pt x="585389" y="2216885"/>
                </a:cubicBezTo>
                <a:cubicBezTo>
                  <a:pt x="635331" y="2159885"/>
                  <a:pt x="635331" y="2159885"/>
                  <a:pt x="635331" y="2159885"/>
                </a:cubicBezTo>
                <a:cubicBezTo>
                  <a:pt x="595146" y="2121060"/>
                  <a:pt x="595146" y="2121060"/>
                  <a:pt x="595146" y="2121060"/>
                </a:cubicBezTo>
                <a:cubicBezTo>
                  <a:pt x="645088" y="2064067"/>
                  <a:pt x="645088" y="2064067"/>
                  <a:pt x="645088" y="2064067"/>
                </a:cubicBezTo>
                <a:cubicBezTo>
                  <a:pt x="640209" y="2111976"/>
                  <a:pt x="640209" y="2111976"/>
                  <a:pt x="640209" y="2111976"/>
                </a:cubicBezTo>
                <a:cubicBezTo>
                  <a:pt x="685274" y="2102890"/>
                  <a:pt x="685274" y="2102890"/>
                  <a:pt x="685274" y="2102890"/>
                </a:cubicBezTo>
                <a:cubicBezTo>
                  <a:pt x="690152" y="2054978"/>
                  <a:pt x="690152" y="2054978"/>
                  <a:pt x="690152" y="2054978"/>
                </a:cubicBezTo>
                <a:cubicBezTo>
                  <a:pt x="649968" y="2016152"/>
                  <a:pt x="649968" y="2016152"/>
                  <a:pt x="649968" y="2016152"/>
                </a:cubicBezTo>
                <a:cubicBezTo>
                  <a:pt x="654846" y="1968243"/>
                  <a:pt x="654846" y="1968243"/>
                  <a:pt x="654846" y="1968243"/>
                </a:cubicBezTo>
                <a:cubicBezTo>
                  <a:pt x="614661" y="1929416"/>
                  <a:pt x="614661" y="1929416"/>
                  <a:pt x="614661" y="1929416"/>
                </a:cubicBezTo>
                <a:cubicBezTo>
                  <a:pt x="619536" y="1881506"/>
                  <a:pt x="619536" y="1881506"/>
                  <a:pt x="619536" y="1881506"/>
                </a:cubicBezTo>
                <a:cubicBezTo>
                  <a:pt x="569598" y="1938503"/>
                  <a:pt x="569598" y="1938503"/>
                  <a:pt x="569598" y="1938503"/>
                </a:cubicBezTo>
                <a:cubicBezTo>
                  <a:pt x="574478" y="1890590"/>
                  <a:pt x="574478" y="1890590"/>
                  <a:pt x="574478" y="1890590"/>
                </a:cubicBezTo>
                <a:cubicBezTo>
                  <a:pt x="529414" y="1899676"/>
                  <a:pt x="529414" y="1899676"/>
                  <a:pt x="529414" y="1899676"/>
                </a:cubicBezTo>
                <a:cubicBezTo>
                  <a:pt x="489229" y="1860850"/>
                  <a:pt x="489229" y="1860850"/>
                  <a:pt x="489229" y="1860850"/>
                </a:cubicBezTo>
                <a:cubicBezTo>
                  <a:pt x="494108" y="1812941"/>
                  <a:pt x="494108" y="1812941"/>
                  <a:pt x="494108" y="1812941"/>
                </a:cubicBezTo>
                <a:cubicBezTo>
                  <a:pt x="544050" y="1755943"/>
                  <a:pt x="544050" y="1755943"/>
                  <a:pt x="544050" y="1755943"/>
                </a:cubicBezTo>
                <a:cubicBezTo>
                  <a:pt x="498986" y="1765029"/>
                  <a:pt x="498986" y="1765029"/>
                  <a:pt x="498986" y="1765029"/>
                </a:cubicBezTo>
                <a:cubicBezTo>
                  <a:pt x="548926" y="1708033"/>
                  <a:pt x="548926" y="1708033"/>
                  <a:pt x="548926" y="1708033"/>
                </a:cubicBezTo>
                <a:cubicBezTo>
                  <a:pt x="463678" y="1678295"/>
                  <a:pt x="463678" y="1678295"/>
                  <a:pt x="463678" y="1678295"/>
                </a:cubicBezTo>
                <a:cubicBezTo>
                  <a:pt x="468558" y="1630380"/>
                  <a:pt x="468558" y="1630380"/>
                  <a:pt x="468558" y="1630380"/>
                </a:cubicBezTo>
                <a:cubicBezTo>
                  <a:pt x="513622" y="1621296"/>
                  <a:pt x="513622" y="1621296"/>
                  <a:pt x="513622" y="1621296"/>
                </a:cubicBezTo>
                <a:cubicBezTo>
                  <a:pt x="488072" y="1438740"/>
                  <a:pt x="518500" y="1573385"/>
                  <a:pt x="523378" y="1525475"/>
                </a:cubicBezTo>
                <a:cubicBezTo>
                  <a:pt x="483193" y="1486649"/>
                  <a:pt x="483193" y="1486649"/>
                  <a:pt x="483193" y="1486649"/>
                </a:cubicBezTo>
                <a:cubicBezTo>
                  <a:pt x="488072" y="1438740"/>
                  <a:pt x="488072" y="1438740"/>
                  <a:pt x="488072" y="1438740"/>
                </a:cubicBezTo>
                <a:lnTo>
                  <a:pt x="490387" y="1415997"/>
                </a:lnTo>
                <a:lnTo>
                  <a:pt x="494772" y="1415111"/>
                </a:lnTo>
                <a:cubicBezTo>
                  <a:pt x="500406" y="1413975"/>
                  <a:pt x="500406" y="1413975"/>
                  <a:pt x="500406" y="1413975"/>
                </a:cubicBezTo>
                <a:cubicBezTo>
                  <a:pt x="510163" y="1318153"/>
                  <a:pt x="510163" y="1318153"/>
                  <a:pt x="510163" y="1318153"/>
                </a:cubicBezTo>
                <a:cubicBezTo>
                  <a:pt x="469977" y="1279328"/>
                  <a:pt x="469977" y="1279328"/>
                  <a:pt x="469977" y="1279328"/>
                </a:cubicBezTo>
                <a:cubicBezTo>
                  <a:pt x="474857" y="1231417"/>
                  <a:pt x="474857" y="1231417"/>
                  <a:pt x="474857" y="1231417"/>
                </a:cubicBezTo>
                <a:cubicBezTo>
                  <a:pt x="434672" y="1192591"/>
                  <a:pt x="434672" y="1192591"/>
                  <a:pt x="434672" y="1192591"/>
                </a:cubicBezTo>
                <a:lnTo>
                  <a:pt x="424652" y="1194610"/>
                </a:lnTo>
                <a:lnTo>
                  <a:pt x="426604" y="1175434"/>
                </a:lnTo>
                <a:cubicBezTo>
                  <a:pt x="427216" y="1169442"/>
                  <a:pt x="427216" y="1169442"/>
                  <a:pt x="427216" y="1169442"/>
                </a:cubicBezTo>
                <a:cubicBezTo>
                  <a:pt x="432094" y="1121533"/>
                  <a:pt x="432094" y="1121533"/>
                  <a:pt x="432094" y="1121533"/>
                </a:cubicBezTo>
                <a:cubicBezTo>
                  <a:pt x="477158" y="1112446"/>
                  <a:pt x="477158" y="1112446"/>
                  <a:pt x="477158" y="1112446"/>
                </a:cubicBezTo>
                <a:cubicBezTo>
                  <a:pt x="477158" y="1112446"/>
                  <a:pt x="477158" y="1112446"/>
                  <a:pt x="476546" y="1118438"/>
                </a:cubicBezTo>
                <a:lnTo>
                  <a:pt x="472888" y="1154368"/>
                </a:lnTo>
                <a:lnTo>
                  <a:pt x="472278" y="1160359"/>
                </a:lnTo>
                <a:cubicBezTo>
                  <a:pt x="507585" y="1247095"/>
                  <a:pt x="507585" y="1247095"/>
                  <a:pt x="507585" y="1247095"/>
                </a:cubicBezTo>
                <a:cubicBezTo>
                  <a:pt x="482034" y="1064536"/>
                  <a:pt x="507585" y="1247095"/>
                  <a:pt x="517341" y="1151274"/>
                </a:cubicBezTo>
                <a:cubicBezTo>
                  <a:pt x="562405" y="1142188"/>
                  <a:pt x="562405" y="1142188"/>
                  <a:pt x="562405" y="1142188"/>
                </a:cubicBezTo>
                <a:cubicBezTo>
                  <a:pt x="559967" y="1166143"/>
                  <a:pt x="558136" y="1184110"/>
                  <a:pt x="556766" y="1197583"/>
                </a:cubicBezTo>
                <a:lnTo>
                  <a:pt x="554706" y="1217798"/>
                </a:lnTo>
                <a:cubicBezTo>
                  <a:pt x="554934" y="1215552"/>
                  <a:pt x="554784" y="1217048"/>
                  <a:pt x="554477" y="1220044"/>
                </a:cubicBezTo>
                <a:lnTo>
                  <a:pt x="553867" y="1226033"/>
                </a:lnTo>
                <a:lnTo>
                  <a:pt x="552649" y="1238008"/>
                </a:lnTo>
                <a:cubicBezTo>
                  <a:pt x="587956" y="1324744"/>
                  <a:pt x="587956" y="1324744"/>
                  <a:pt x="587956" y="1324744"/>
                </a:cubicBezTo>
                <a:cubicBezTo>
                  <a:pt x="538013" y="1381742"/>
                  <a:pt x="538013" y="1381742"/>
                  <a:pt x="538013" y="1381742"/>
                </a:cubicBezTo>
                <a:cubicBezTo>
                  <a:pt x="533135" y="1429655"/>
                  <a:pt x="533135" y="1429655"/>
                  <a:pt x="533135" y="1429655"/>
                </a:cubicBezTo>
                <a:cubicBezTo>
                  <a:pt x="578197" y="1420570"/>
                  <a:pt x="578197" y="1420570"/>
                  <a:pt x="578197" y="1420570"/>
                </a:cubicBezTo>
                <a:cubicBezTo>
                  <a:pt x="573320" y="1468480"/>
                  <a:pt x="573320" y="1468480"/>
                  <a:pt x="573320" y="1468480"/>
                </a:cubicBezTo>
                <a:cubicBezTo>
                  <a:pt x="623261" y="1411482"/>
                  <a:pt x="623261" y="1411482"/>
                  <a:pt x="623261" y="1411482"/>
                </a:cubicBezTo>
                <a:cubicBezTo>
                  <a:pt x="592831" y="1276834"/>
                  <a:pt x="592831" y="1276834"/>
                  <a:pt x="592831" y="1276834"/>
                </a:cubicBezTo>
                <a:cubicBezTo>
                  <a:pt x="637894" y="1267750"/>
                  <a:pt x="637894" y="1267750"/>
                  <a:pt x="637894" y="1267750"/>
                </a:cubicBezTo>
                <a:cubicBezTo>
                  <a:pt x="678078" y="1306574"/>
                  <a:pt x="678078" y="1306574"/>
                  <a:pt x="678078" y="1306574"/>
                </a:cubicBezTo>
                <a:lnTo>
                  <a:pt x="682957" y="1258663"/>
                </a:lnTo>
                <a:cubicBezTo>
                  <a:pt x="678078" y="1306574"/>
                  <a:pt x="723143" y="1297488"/>
                  <a:pt x="723143" y="1297488"/>
                </a:cubicBezTo>
                <a:cubicBezTo>
                  <a:pt x="718265" y="1345401"/>
                  <a:pt x="763329" y="1336315"/>
                  <a:pt x="758449" y="1384225"/>
                </a:cubicBezTo>
                <a:cubicBezTo>
                  <a:pt x="813268" y="1279316"/>
                  <a:pt x="813268" y="1279316"/>
                  <a:pt x="813268" y="1279316"/>
                </a:cubicBezTo>
                <a:cubicBezTo>
                  <a:pt x="808392" y="1327228"/>
                  <a:pt x="808392" y="1327228"/>
                  <a:pt x="808392" y="1327228"/>
                </a:cubicBezTo>
                <a:cubicBezTo>
                  <a:pt x="848577" y="1366055"/>
                  <a:pt x="848577" y="1366055"/>
                  <a:pt x="848577" y="1366055"/>
                </a:cubicBezTo>
                <a:cubicBezTo>
                  <a:pt x="898517" y="1309058"/>
                  <a:pt x="898517" y="1309058"/>
                  <a:pt x="898517" y="1309058"/>
                </a:cubicBezTo>
                <a:cubicBezTo>
                  <a:pt x="863211" y="1222321"/>
                  <a:pt x="863211" y="1222321"/>
                  <a:pt x="863211" y="1222321"/>
                </a:cubicBezTo>
                <a:cubicBezTo>
                  <a:pt x="908273" y="1213233"/>
                  <a:pt x="908273" y="1213233"/>
                  <a:pt x="908273" y="1213233"/>
                </a:cubicBezTo>
                <a:lnTo>
                  <a:pt x="910591" y="1190493"/>
                </a:lnTo>
                <a:lnTo>
                  <a:pt x="914976" y="1189608"/>
                </a:lnTo>
                <a:cubicBezTo>
                  <a:pt x="920609" y="1188472"/>
                  <a:pt x="920609" y="1188472"/>
                  <a:pt x="920609" y="1188472"/>
                </a:cubicBezTo>
                <a:cubicBezTo>
                  <a:pt x="955916" y="1275210"/>
                  <a:pt x="955916" y="1275210"/>
                  <a:pt x="955916" y="1275210"/>
                </a:cubicBezTo>
                <a:cubicBezTo>
                  <a:pt x="996098" y="1314035"/>
                  <a:pt x="996098" y="1314035"/>
                  <a:pt x="996098" y="1314035"/>
                </a:cubicBezTo>
                <a:lnTo>
                  <a:pt x="1015176" y="1332466"/>
                </a:lnTo>
                <a:lnTo>
                  <a:pt x="1002774" y="1334966"/>
                </a:lnTo>
                <a:cubicBezTo>
                  <a:pt x="983765" y="1338798"/>
                  <a:pt x="983765" y="1338798"/>
                  <a:pt x="983765" y="1338798"/>
                </a:cubicBezTo>
                <a:cubicBezTo>
                  <a:pt x="938703" y="1347883"/>
                  <a:pt x="938703" y="1347883"/>
                  <a:pt x="938703" y="1347883"/>
                </a:cubicBezTo>
                <a:cubicBezTo>
                  <a:pt x="978886" y="1386711"/>
                  <a:pt x="978886" y="1386711"/>
                  <a:pt x="978886" y="1386711"/>
                </a:cubicBezTo>
                <a:cubicBezTo>
                  <a:pt x="928946" y="1443704"/>
                  <a:pt x="928946" y="1443704"/>
                  <a:pt x="928946" y="1443704"/>
                </a:cubicBezTo>
                <a:cubicBezTo>
                  <a:pt x="933824" y="1395796"/>
                  <a:pt x="933824" y="1395796"/>
                  <a:pt x="933824" y="1395796"/>
                </a:cubicBezTo>
                <a:cubicBezTo>
                  <a:pt x="883882" y="1452790"/>
                  <a:pt x="883882" y="1452790"/>
                  <a:pt x="883882" y="1452790"/>
                </a:cubicBezTo>
                <a:cubicBezTo>
                  <a:pt x="879003" y="1500701"/>
                  <a:pt x="928946" y="1443704"/>
                  <a:pt x="924067" y="1491616"/>
                </a:cubicBezTo>
                <a:cubicBezTo>
                  <a:pt x="974008" y="1434620"/>
                  <a:pt x="974008" y="1434620"/>
                  <a:pt x="974008" y="1434620"/>
                </a:cubicBezTo>
                <a:cubicBezTo>
                  <a:pt x="969130" y="1482530"/>
                  <a:pt x="964253" y="1530441"/>
                  <a:pt x="1009314" y="1521356"/>
                </a:cubicBezTo>
                <a:cubicBezTo>
                  <a:pt x="1004436" y="1569265"/>
                  <a:pt x="1004436" y="1569265"/>
                  <a:pt x="1004436" y="1569265"/>
                </a:cubicBezTo>
                <a:cubicBezTo>
                  <a:pt x="1049500" y="1560181"/>
                  <a:pt x="1049500" y="1560181"/>
                  <a:pt x="1049500" y="1560181"/>
                </a:cubicBezTo>
                <a:cubicBezTo>
                  <a:pt x="1089684" y="1599005"/>
                  <a:pt x="1089684" y="1599005"/>
                  <a:pt x="1089684" y="1599005"/>
                </a:cubicBezTo>
                <a:cubicBezTo>
                  <a:pt x="1094561" y="1551096"/>
                  <a:pt x="1094561" y="1551096"/>
                  <a:pt x="1094561" y="1551096"/>
                </a:cubicBezTo>
                <a:cubicBezTo>
                  <a:pt x="1054375" y="1512271"/>
                  <a:pt x="1054375" y="1512271"/>
                  <a:pt x="1054375" y="1512271"/>
                </a:cubicBezTo>
                <a:cubicBezTo>
                  <a:pt x="1099440" y="1503182"/>
                  <a:pt x="1099440" y="1503182"/>
                  <a:pt x="1099440" y="1503182"/>
                </a:cubicBezTo>
                <a:cubicBezTo>
                  <a:pt x="1101878" y="1479230"/>
                  <a:pt x="1103709" y="1461262"/>
                  <a:pt x="1105081" y="1447788"/>
                </a:cubicBezTo>
                <a:lnTo>
                  <a:pt x="1106634" y="1432531"/>
                </a:lnTo>
                <a:lnTo>
                  <a:pt x="1111021" y="1431646"/>
                </a:lnTo>
                <a:cubicBezTo>
                  <a:pt x="1116653" y="1430511"/>
                  <a:pt x="1116653" y="1430511"/>
                  <a:pt x="1116653" y="1430511"/>
                </a:cubicBezTo>
                <a:cubicBezTo>
                  <a:pt x="1192144" y="1556071"/>
                  <a:pt x="1192144" y="1556071"/>
                  <a:pt x="1192144" y="1556071"/>
                </a:cubicBezTo>
                <a:cubicBezTo>
                  <a:pt x="1227451" y="1642805"/>
                  <a:pt x="1137326" y="1660979"/>
                  <a:pt x="1222574" y="1690719"/>
                </a:cubicBezTo>
                <a:cubicBezTo>
                  <a:pt x="1272514" y="1633723"/>
                  <a:pt x="1272514" y="1633723"/>
                  <a:pt x="1272514" y="1633723"/>
                </a:cubicBezTo>
                <a:cubicBezTo>
                  <a:pt x="1227451" y="1642805"/>
                  <a:pt x="1227451" y="1642805"/>
                  <a:pt x="1227451" y="1642805"/>
                </a:cubicBezTo>
                <a:cubicBezTo>
                  <a:pt x="1232329" y="1594896"/>
                  <a:pt x="1237208" y="1546987"/>
                  <a:pt x="1237208" y="1546987"/>
                </a:cubicBezTo>
                <a:cubicBezTo>
                  <a:pt x="1242087" y="1499076"/>
                  <a:pt x="1242087" y="1499076"/>
                  <a:pt x="1242087" y="1499076"/>
                </a:cubicBezTo>
                <a:cubicBezTo>
                  <a:pt x="1287151" y="1489992"/>
                  <a:pt x="1287151" y="1489992"/>
                  <a:pt x="1287151" y="1489992"/>
                </a:cubicBezTo>
                <a:cubicBezTo>
                  <a:pt x="1322456" y="1576727"/>
                  <a:pt x="1322456" y="1576727"/>
                  <a:pt x="1322456" y="1576727"/>
                </a:cubicBezTo>
                <a:cubicBezTo>
                  <a:pt x="1317578" y="1624636"/>
                  <a:pt x="1317578" y="1624636"/>
                  <a:pt x="1317578" y="1624636"/>
                </a:cubicBezTo>
                <a:cubicBezTo>
                  <a:pt x="1367520" y="1567641"/>
                  <a:pt x="1367520" y="1567641"/>
                  <a:pt x="1367520" y="1567641"/>
                </a:cubicBezTo>
                <a:cubicBezTo>
                  <a:pt x="1452769" y="1597379"/>
                  <a:pt x="1367520" y="1567641"/>
                  <a:pt x="1412583" y="1558554"/>
                </a:cubicBezTo>
                <a:cubicBezTo>
                  <a:pt x="1377276" y="1471818"/>
                  <a:pt x="1377276" y="1471818"/>
                  <a:pt x="1377276" y="1471818"/>
                </a:cubicBezTo>
                <a:cubicBezTo>
                  <a:pt x="1337091" y="1432993"/>
                  <a:pt x="1337091" y="1432993"/>
                  <a:pt x="1337091" y="1432993"/>
                </a:cubicBezTo>
                <a:cubicBezTo>
                  <a:pt x="1341970" y="1385080"/>
                  <a:pt x="1341970" y="1385080"/>
                  <a:pt x="1341970" y="1385080"/>
                </a:cubicBezTo>
                <a:cubicBezTo>
                  <a:pt x="1296906" y="1394167"/>
                  <a:pt x="1296906" y="1394167"/>
                  <a:pt x="1296906" y="1394167"/>
                </a:cubicBezTo>
                <a:cubicBezTo>
                  <a:pt x="1261600" y="1307431"/>
                  <a:pt x="1261600" y="1307431"/>
                  <a:pt x="1261600" y="1307431"/>
                </a:cubicBezTo>
                <a:cubicBezTo>
                  <a:pt x="1216537" y="1316518"/>
                  <a:pt x="1216537" y="1316518"/>
                  <a:pt x="1216537" y="1316518"/>
                </a:cubicBezTo>
                <a:cubicBezTo>
                  <a:pt x="1181230" y="1229782"/>
                  <a:pt x="1181230" y="1229782"/>
                  <a:pt x="1181230" y="1229782"/>
                </a:cubicBezTo>
                <a:cubicBezTo>
                  <a:pt x="1141045" y="1190955"/>
                  <a:pt x="1141045" y="1190955"/>
                  <a:pt x="1141045" y="1190955"/>
                </a:cubicBezTo>
                <a:cubicBezTo>
                  <a:pt x="1145924" y="1143044"/>
                  <a:pt x="1145924" y="1143044"/>
                  <a:pt x="1145924" y="1143044"/>
                </a:cubicBezTo>
                <a:lnTo>
                  <a:pt x="1124815" y="1122649"/>
                </a:lnTo>
                <a:lnTo>
                  <a:pt x="1132836" y="1121032"/>
                </a:lnTo>
                <a:cubicBezTo>
                  <a:pt x="1138467" y="1119897"/>
                  <a:pt x="1138467" y="1119897"/>
                  <a:pt x="1138467" y="1119897"/>
                </a:cubicBezTo>
                <a:cubicBezTo>
                  <a:pt x="1138467" y="1119897"/>
                  <a:pt x="1143346" y="1071984"/>
                  <a:pt x="1098281" y="1081070"/>
                </a:cubicBezTo>
                <a:cubicBezTo>
                  <a:pt x="1116866" y="1006934"/>
                  <a:pt x="1130802" y="951331"/>
                  <a:pt x="1141258" y="909627"/>
                </a:cubicBezTo>
                <a:lnTo>
                  <a:pt x="1150894" y="871183"/>
                </a:lnTo>
                <a:lnTo>
                  <a:pt x="1160879" y="887795"/>
                </a:lnTo>
                <a:lnTo>
                  <a:pt x="1162420" y="890357"/>
                </a:lnTo>
                <a:lnTo>
                  <a:pt x="1168116" y="870936"/>
                </a:lnTo>
                <a:cubicBezTo>
                  <a:pt x="1171770" y="862135"/>
                  <a:pt x="1175196" y="855580"/>
                  <a:pt x="1175196" y="855580"/>
                </a:cubicBezTo>
                <a:lnTo>
                  <a:pt x="1158779" y="839719"/>
                </a:lnTo>
                <a:lnTo>
                  <a:pt x="1163326" y="821590"/>
                </a:lnTo>
                <a:lnTo>
                  <a:pt x="1165761" y="811874"/>
                </a:lnTo>
                <a:lnTo>
                  <a:pt x="1183531" y="841433"/>
                </a:lnTo>
                <a:cubicBezTo>
                  <a:pt x="1215381" y="894404"/>
                  <a:pt x="1215381" y="894404"/>
                  <a:pt x="1215381" y="894404"/>
                </a:cubicBezTo>
                <a:cubicBezTo>
                  <a:pt x="1203504" y="902666"/>
                  <a:pt x="1193967" y="908254"/>
                  <a:pt x="1186375" y="911711"/>
                </a:cubicBezTo>
                <a:lnTo>
                  <a:pt x="1171745" y="915509"/>
                </a:lnTo>
                <a:lnTo>
                  <a:pt x="1174404" y="937862"/>
                </a:lnTo>
                <a:cubicBezTo>
                  <a:pt x="1185528" y="970815"/>
                  <a:pt x="1215668" y="999932"/>
                  <a:pt x="1245807" y="1029050"/>
                </a:cubicBezTo>
                <a:cubicBezTo>
                  <a:pt x="1295750" y="972055"/>
                  <a:pt x="1295750" y="972055"/>
                  <a:pt x="1295750" y="972055"/>
                </a:cubicBezTo>
                <a:cubicBezTo>
                  <a:pt x="1295750" y="972055"/>
                  <a:pt x="1290872" y="1019964"/>
                  <a:pt x="1290872" y="1019964"/>
                </a:cubicBezTo>
                <a:cubicBezTo>
                  <a:pt x="1340811" y="962970"/>
                  <a:pt x="1340811" y="962970"/>
                  <a:pt x="1340811" y="962970"/>
                </a:cubicBezTo>
                <a:cubicBezTo>
                  <a:pt x="1380997" y="1001795"/>
                  <a:pt x="1380997" y="1001795"/>
                  <a:pt x="1380997" y="1001795"/>
                </a:cubicBezTo>
                <a:cubicBezTo>
                  <a:pt x="1331057" y="1058791"/>
                  <a:pt x="1331057" y="1058791"/>
                  <a:pt x="1331057" y="1058791"/>
                </a:cubicBezTo>
                <a:cubicBezTo>
                  <a:pt x="1371241" y="1097615"/>
                  <a:pt x="1371241" y="1097615"/>
                  <a:pt x="1371241" y="1097615"/>
                </a:cubicBezTo>
                <a:cubicBezTo>
                  <a:pt x="1376119" y="1049704"/>
                  <a:pt x="1376119" y="1049704"/>
                  <a:pt x="1376119" y="1049704"/>
                </a:cubicBezTo>
                <a:cubicBezTo>
                  <a:pt x="1496674" y="1166182"/>
                  <a:pt x="1496674" y="1166182"/>
                  <a:pt x="1496674" y="1166182"/>
                </a:cubicBezTo>
                <a:cubicBezTo>
                  <a:pt x="1531981" y="1252918"/>
                  <a:pt x="1531981" y="1252918"/>
                  <a:pt x="1531981" y="1252918"/>
                </a:cubicBezTo>
                <a:cubicBezTo>
                  <a:pt x="1527103" y="1300827"/>
                  <a:pt x="1527103" y="1300827"/>
                  <a:pt x="1527103" y="1300827"/>
                </a:cubicBezTo>
                <a:cubicBezTo>
                  <a:pt x="1577042" y="1243831"/>
                  <a:pt x="1572163" y="1291744"/>
                  <a:pt x="1572163" y="1291744"/>
                </a:cubicBezTo>
                <a:lnTo>
                  <a:pt x="1567285" y="1339653"/>
                </a:lnTo>
                <a:cubicBezTo>
                  <a:pt x="1602592" y="1426391"/>
                  <a:pt x="1602592" y="1426391"/>
                  <a:pt x="1602592" y="1426391"/>
                </a:cubicBezTo>
                <a:cubicBezTo>
                  <a:pt x="1642777" y="1465217"/>
                  <a:pt x="1642777" y="1465217"/>
                  <a:pt x="1642777" y="1465217"/>
                </a:cubicBezTo>
                <a:cubicBezTo>
                  <a:pt x="1637898" y="1513126"/>
                  <a:pt x="1637898" y="1513126"/>
                  <a:pt x="1637898" y="1513126"/>
                </a:cubicBezTo>
                <a:cubicBezTo>
                  <a:pt x="1678081" y="1551952"/>
                  <a:pt x="1678081" y="1551952"/>
                  <a:pt x="1678081" y="1551952"/>
                </a:cubicBezTo>
                <a:cubicBezTo>
                  <a:pt x="1732901" y="1447045"/>
                  <a:pt x="1732901" y="1447045"/>
                  <a:pt x="1732901" y="1447045"/>
                </a:cubicBezTo>
                <a:cubicBezTo>
                  <a:pt x="1737780" y="1399132"/>
                  <a:pt x="1737780" y="1399132"/>
                  <a:pt x="1737780" y="1399132"/>
                </a:cubicBezTo>
                <a:cubicBezTo>
                  <a:pt x="1773088" y="1485869"/>
                  <a:pt x="1773088" y="1485869"/>
                  <a:pt x="1773088" y="1485869"/>
                </a:cubicBezTo>
                <a:cubicBezTo>
                  <a:pt x="1782845" y="1390046"/>
                  <a:pt x="1782845" y="1390046"/>
                  <a:pt x="1782845" y="1390046"/>
                </a:cubicBezTo>
                <a:cubicBezTo>
                  <a:pt x="1797481" y="1246313"/>
                  <a:pt x="1797481" y="1246313"/>
                  <a:pt x="1797481" y="1246313"/>
                </a:cubicBezTo>
                <a:cubicBezTo>
                  <a:pt x="1717109" y="1168665"/>
                  <a:pt x="1717109" y="1168665"/>
                  <a:pt x="1717109" y="1168665"/>
                </a:cubicBezTo>
                <a:cubicBezTo>
                  <a:pt x="1676924" y="1129841"/>
                  <a:pt x="1676924" y="1129841"/>
                  <a:pt x="1676924" y="1129841"/>
                </a:cubicBezTo>
                <a:cubicBezTo>
                  <a:pt x="1636740" y="1091016"/>
                  <a:pt x="1636740" y="1091016"/>
                  <a:pt x="1636740" y="1091016"/>
                </a:cubicBezTo>
                <a:cubicBezTo>
                  <a:pt x="1641618" y="1043105"/>
                  <a:pt x="1641618" y="1043105"/>
                  <a:pt x="1641618" y="1043105"/>
                </a:cubicBezTo>
                <a:cubicBezTo>
                  <a:pt x="1686682" y="1034019"/>
                  <a:pt x="1686682" y="1034019"/>
                  <a:pt x="1686682" y="1034019"/>
                </a:cubicBezTo>
                <a:cubicBezTo>
                  <a:pt x="1646497" y="995192"/>
                  <a:pt x="1696437" y="938196"/>
                  <a:pt x="1651374" y="947280"/>
                </a:cubicBezTo>
                <a:cubicBezTo>
                  <a:pt x="1656254" y="899370"/>
                  <a:pt x="1656254" y="899370"/>
                  <a:pt x="1656254" y="899370"/>
                </a:cubicBezTo>
                <a:cubicBezTo>
                  <a:pt x="1701317" y="890285"/>
                  <a:pt x="1701317" y="890285"/>
                  <a:pt x="1701317" y="890285"/>
                </a:cubicBezTo>
                <a:cubicBezTo>
                  <a:pt x="1706197" y="842372"/>
                  <a:pt x="1706197" y="842372"/>
                  <a:pt x="1706197" y="842372"/>
                </a:cubicBezTo>
                <a:cubicBezTo>
                  <a:pt x="1675767" y="707727"/>
                  <a:pt x="1675767" y="707727"/>
                  <a:pt x="1675767" y="707727"/>
                </a:cubicBezTo>
                <a:cubicBezTo>
                  <a:pt x="1595399" y="630076"/>
                  <a:pt x="1595399" y="630076"/>
                  <a:pt x="1595399" y="630076"/>
                </a:cubicBezTo>
                <a:cubicBezTo>
                  <a:pt x="1630706" y="716812"/>
                  <a:pt x="1595399" y="630076"/>
                  <a:pt x="1590520" y="677987"/>
                </a:cubicBezTo>
                <a:cubicBezTo>
                  <a:pt x="1545459" y="687072"/>
                  <a:pt x="1545459" y="687072"/>
                  <a:pt x="1545459" y="687072"/>
                </a:cubicBezTo>
                <a:cubicBezTo>
                  <a:pt x="1550337" y="639161"/>
                  <a:pt x="1550337" y="639161"/>
                  <a:pt x="1550337" y="639161"/>
                </a:cubicBezTo>
                <a:cubicBezTo>
                  <a:pt x="1555215" y="591250"/>
                  <a:pt x="1555215" y="591250"/>
                  <a:pt x="1555215" y="591250"/>
                </a:cubicBezTo>
                <a:cubicBezTo>
                  <a:pt x="1564971" y="495427"/>
                  <a:pt x="1564971" y="495427"/>
                  <a:pt x="1564971" y="495427"/>
                </a:cubicBezTo>
                <a:cubicBezTo>
                  <a:pt x="1524785" y="456602"/>
                  <a:pt x="1524785" y="456602"/>
                  <a:pt x="1524785" y="456602"/>
                </a:cubicBezTo>
                <a:cubicBezTo>
                  <a:pt x="1474845" y="513599"/>
                  <a:pt x="1474845" y="513599"/>
                  <a:pt x="1474845" y="513599"/>
                </a:cubicBezTo>
                <a:cubicBezTo>
                  <a:pt x="1479724" y="465688"/>
                  <a:pt x="1524785" y="456602"/>
                  <a:pt x="1479724" y="465688"/>
                </a:cubicBezTo>
                <a:cubicBezTo>
                  <a:pt x="1434660" y="474774"/>
                  <a:pt x="1434660" y="474774"/>
                  <a:pt x="1434660" y="474774"/>
                </a:cubicBezTo>
                <a:cubicBezTo>
                  <a:pt x="1439538" y="426863"/>
                  <a:pt x="1439538" y="426863"/>
                  <a:pt x="1439538" y="426863"/>
                </a:cubicBezTo>
                <a:cubicBezTo>
                  <a:pt x="1354290" y="397123"/>
                  <a:pt x="1354290" y="397123"/>
                  <a:pt x="1354290" y="397123"/>
                </a:cubicBezTo>
                <a:cubicBezTo>
                  <a:pt x="1359169" y="349212"/>
                  <a:pt x="1359169" y="349212"/>
                  <a:pt x="1359169" y="349212"/>
                </a:cubicBezTo>
                <a:cubicBezTo>
                  <a:pt x="1278799" y="271563"/>
                  <a:pt x="1278799" y="271563"/>
                  <a:pt x="1278799" y="271563"/>
                </a:cubicBezTo>
                <a:cubicBezTo>
                  <a:pt x="1238614" y="232736"/>
                  <a:pt x="1238614" y="232736"/>
                  <a:pt x="1238614" y="232736"/>
                </a:cubicBezTo>
                <a:cubicBezTo>
                  <a:pt x="1243492" y="184827"/>
                  <a:pt x="1243492" y="184827"/>
                  <a:pt x="1243492" y="184827"/>
                </a:cubicBezTo>
                <a:cubicBezTo>
                  <a:pt x="1203307" y="146000"/>
                  <a:pt x="1203307" y="146000"/>
                  <a:pt x="1203307" y="146000"/>
                </a:cubicBezTo>
                <a:cubicBezTo>
                  <a:pt x="1198427" y="193915"/>
                  <a:pt x="1198427" y="193915"/>
                  <a:pt x="1198427" y="193915"/>
                </a:cubicBezTo>
                <a:cubicBezTo>
                  <a:pt x="1158244" y="155087"/>
                  <a:pt x="1158244" y="155087"/>
                  <a:pt x="1158244" y="155087"/>
                </a:cubicBezTo>
                <a:cubicBezTo>
                  <a:pt x="1213063" y="50181"/>
                  <a:pt x="1113180" y="164173"/>
                  <a:pt x="1118059" y="116260"/>
                </a:cubicBezTo>
                <a:cubicBezTo>
                  <a:pt x="1106650" y="65768"/>
                  <a:pt x="1099519" y="34210"/>
                  <a:pt x="1095062" y="14486"/>
                </a:cubicBezTo>
                <a:close/>
              </a:path>
            </a:pathLst>
          </a:cu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1086602"/>
            <a:endParaRPr lang="en-US" sz="3350">
              <a:solidFill>
                <a:srgbClr val="FFFFFF"/>
              </a:solidFill>
              <a:latin typeface="Calibri"/>
            </a:endParaRPr>
          </a:p>
        </p:txBody>
      </p:sp>
      <p:grpSp>
        <p:nvGrpSpPr>
          <p:cNvPr id="31" name="Group 30"/>
          <p:cNvGrpSpPr/>
          <p:nvPr/>
        </p:nvGrpSpPr>
        <p:grpSpPr>
          <a:xfrm>
            <a:off x="7886700" y="1333500"/>
            <a:ext cx="4267200" cy="1600200"/>
            <a:chOff x="14752637" y="2743200"/>
            <a:chExt cx="9296400" cy="3200398"/>
          </a:xfrm>
        </p:grpSpPr>
        <p:sp>
          <p:nvSpPr>
            <p:cNvPr id="32" name="TextBox 31"/>
            <p:cNvSpPr txBox="1"/>
            <p:nvPr/>
          </p:nvSpPr>
          <p:spPr>
            <a:xfrm>
              <a:off x="14752637" y="2743200"/>
              <a:ext cx="9296400" cy="2492952"/>
            </a:xfrm>
            <a:prstGeom prst="rect">
              <a:avLst/>
            </a:prstGeom>
            <a:noFill/>
          </p:spPr>
          <p:txBody>
            <a:bodyPr wrap="square" lIns="91422" tIns="45711" rIns="91422" bIns="45711" rtlCol="0">
              <a:spAutoFit/>
            </a:bodyPr>
            <a:lstStyle/>
            <a:p>
              <a:pPr defTabSz="1086602"/>
              <a:r>
                <a:rPr lang="ru-RU" sz="3750" b="1" dirty="0">
                  <a:solidFill>
                    <a:srgbClr val="FFFFFF"/>
                  </a:solidFill>
                  <a:latin typeface="+mj-lt"/>
                  <a:ea typeface="Lato Black" pitchFamily="34" charset="0"/>
                  <a:cs typeface="Lato Black" pitchFamily="34" charset="0"/>
                </a:rPr>
                <a:t>Заголовок слайда</a:t>
              </a:r>
              <a:endParaRPr lang="id-ID" sz="3750" b="1" dirty="0">
                <a:solidFill>
                  <a:srgbClr val="FFFFFF"/>
                </a:solidFill>
                <a:latin typeface="+mj-lt"/>
                <a:ea typeface="Lato Black" pitchFamily="34" charset="0"/>
                <a:cs typeface="Lato Black" pitchFamily="34" charset="0"/>
              </a:endParaRPr>
            </a:p>
          </p:txBody>
        </p:sp>
        <p:sp>
          <p:nvSpPr>
            <p:cNvPr id="33" name="TextBox 32"/>
            <p:cNvSpPr txBox="1"/>
            <p:nvPr/>
          </p:nvSpPr>
          <p:spPr>
            <a:xfrm>
              <a:off x="14764336" y="3657600"/>
              <a:ext cx="9278852" cy="1338791"/>
            </a:xfrm>
            <a:prstGeom prst="rect">
              <a:avLst/>
            </a:prstGeom>
            <a:noFill/>
          </p:spPr>
          <p:txBody>
            <a:bodyPr wrap="square" lIns="91422" tIns="45711" rIns="91422" bIns="45711" rtlCol="0">
              <a:spAutoFit/>
            </a:bodyPr>
            <a:lstStyle/>
            <a:p>
              <a:pPr defTabSz="1086602"/>
              <a:endParaRPr lang="id-ID" sz="3750" b="1" dirty="0">
                <a:solidFill>
                  <a:srgbClr val="FFFFFF"/>
                </a:solidFill>
                <a:latin typeface="Lato Black" pitchFamily="34" charset="0"/>
                <a:ea typeface="Lato Black" pitchFamily="34" charset="0"/>
                <a:cs typeface="Lato Black" pitchFamily="34" charset="0"/>
              </a:endParaRPr>
            </a:p>
          </p:txBody>
        </p:sp>
        <p:sp>
          <p:nvSpPr>
            <p:cNvPr id="34" name="TextBox 33"/>
            <p:cNvSpPr txBox="1"/>
            <p:nvPr/>
          </p:nvSpPr>
          <p:spPr>
            <a:xfrm>
              <a:off x="14758486" y="4604807"/>
              <a:ext cx="9284701" cy="1338791"/>
            </a:xfrm>
            <a:prstGeom prst="rect">
              <a:avLst/>
            </a:prstGeom>
            <a:noFill/>
          </p:spPr>
          <p:txBody>
            <a:bodyPr wrap="square" lIns="91422" tIns="45711" rIns="91422" bIns="45711" rtlCol="0">
              <a:spAutoFit/>
            </a:bodyPr>
            <a:lstStyle/>
            <a:p>
              <a:pPr defTabSz="1086602"/>
              <a:endParaRPr lang="id-ID" sz="3750" b="1" dirty="0">
                <a:solidFill>
                  <a:srgbClr val="FFFFFF"/>
                </a:solidFill>
                <a:latin typeface="Lato Black" pitchFamily="34" charset="0"/>
                <a:ea typeface="Lato Black" pitchFamily="34" charset="0"/>
                <a:cs typeface="Lato Black" pitchFamily="34" charset="0"/>
              </a:endParaRPr>
            </a:p>
          </p:txBody>
        </p:sp>
      </p:grpSp>
      <p:grpSp>
        <p:nvGrpSpPr>
          <p:cNvPr id="35" name="Group 34"/>
          <p:cNvGrpSpPr/>
          <p:nvPr/>
        </p:nvGrpSpPr>
        <p:grpSpPr>
          <a:xfrm>
            <a:off x="6036843" y="4882092"/>
            <a:ext cx="5774157" cy="1002268"/>
            <a:chOff x="6827837" y="2286000"/>
            <a:chExt cx="8739061" cy="2004533"/>
          </a:xfrm>
        </p:grpSpPr>
        <p:sp>
          <p:nvSpPr>
            <p:cNvPr id="36" name="TextBox 35"/>
            <p:cNvSpPr txBox="1"/>
            <p:nvPr/>
          </p:nvSpPr>
          <p:spPr>
            <a:xfrm>
              <a:off x="6839862" y="2960977"/>
              <a:ext cx="8727036" cy="1329556"/>
            </a:xfrm>
            <a:prstGeom prst="rect">
              <a:avLst/>
            </a:prstGeom>
            <a:noFill/>
          </p:spPr>
          <p:txBody>
            <a:bodyPr wrap="square" lIns="109710" tIns="54855" rIns="109710" bIns="54855" rtlCol="0">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FFFFFF">
                      <a:lumMod val="75000"/>
                    </a:srgbClr>
                  </a:solidFill>
                  <a:effectLst/>
                  <a:uLnTx/>
                  <a:uFillTx/>
                  <a:latin typeface="Trebuchet MS" panose="020B0603020202020204"/>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srgbClr val="FFFFFF">
                    <a:lumMod val="75000"/>
                  </a:srgbClr>
                </a:solidFill>
                <a:effectLst/>
                <a:uLnTx/>
                <a:uFillTx/>
                <a:latin typeface="Trebuchet MS" panose="020B0603020202020204"/>
                <a:ea typeface="Lato" pitchFamily="34" charset="0"/>
                <a:cs typeface="Lato" pitchFamily="34" charset="0"/>
              </a:endParaRPr>
            </a:p>
          </p:txBody>
        </p:sp>
        <p:sp>
          <p:nvSpPr>
            <p:cNvPr id="37" name="TextBox 36"/>
            <p:cNvSpPr txBox="1"/>
            <p:nvPr/>
          </p:nvSpPr>
          <p:spPr>
            <a:xfrm>
              <a:off x="6827837" y="2286000"/>
              <a:ext cx="5059297" cy="723237"/>
            </a:xfrm>
            <a:prstGeom prst="rect">
              <a:avLst/>
            </a:prstGeom>
            <a:noFill/>
          </p:spPr>
          <p:txBody>
            <a:bodyPr wrap="square" lIns="91422" tIns="45711" rIns="91422" bIns="45711" rtlCol="0">
              <a:spAutoFit/>
            </a:bodyPr>
            <a:lstStyle/>
            <a:p>
              <a:pPr defTabSz="1086602"/>
              <a:r>
                <a:rPr lang="ru-RU" sz="1750" b="1" dirty="0">
                  <a:solidFill>
                    <a:srgbClr val="809EC2"/>
                  </a:solidFill>
                  <a:latin typeface="+mj-lt"/>
                  <a:ea typeface="Lato Black" pitchFamily="34" charset="0"/>
                  <a:cs typeface="Lato Black" pitchFamily="34" charset="0"/>
                </a:rPr>
                <a:t>Подзаголовок</a:t>
              </a:r>
              <a:endParaRPr lang="id-ID" sz="1750" b="1" dirty="0">
                <a:solidFill>
                  <a:srgbClr val="F3A447"/>
                </a:solidFill>
                <a:latin typeface="+mj-lt"/>
                <a:ea typeface="Lato Black" pitchFamily="34" charset="0"/>
                <a:cs typeface="Lato Black" pitchFamily="34" charset="0"/>
              </a:endParaRPr>
            </a:p>
          </p:txBody>
        </p:sp>
      </p:grpSp>
    </p:spTree>
    <p:extLst>
      <p:ext uri="{BB962C8B-B14F-4D97-AF65-F5344CB8AC3E}">
        <p14:creationId xmlns:p14="http://schemas.microsoft.com/office/powerpoint/2010/main" val="2135038416"/>
      </p:ext>
    </p:extLst>
  </p:cSld>
  <p:clrMapOvr>
    <a:masterClrMapping/>
  </p:clrMapOvr>
  <p:transition spd="slow">
    <p:push/>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22"/>
          </p:nvPr>
        </p:nvSpPr>
        <p:spPr/>
      </p:sp>
      <p:sp>
        <p:nvSpPr>
          <p:cNvPr id="4" name="Picture Placeholder 3"/>
          <p:cNvSpPr>
            <a:spLocks noGrp="1"/>
          </p:cNvSpPr>
          <p:nvPr>
            <p:ph type="pic" sz="quarter" idx="23"/>
          </p:nvPr>
        </p:nvSpPr>
        <p:spPr/>
      </p:sp>
      <p:grpSp>
        <p:nvGrpSpPr>
          <p:cNvPr id="102" name="กลุ่ม 54"/>
          <p:cNvGrpSpPr/>
          <p:nvPr/>
        </p:nvGrpSpPr>
        <p:grpSpPr>
          <a:xfrm>
            <a:off x="3911218" y="153925"/>
            <a:ext cx="4623183" cy="531877"/>
            <a:chOff x="12593106" y="3285880"/>
            <a:chExt cx="9377738" cy="1063752"/>
          </a:xfrm>
        </p:grpSpPr>
        <p:sp>
          <p:nvSpPr>
            <p:cNvPr id="103" name="TextBox 102"/>
            <p:cNvSpPr txBox="1"/>
            <p:nvPr/>
          </p:nvSpPr>
          <p:spPr>
            <a:xfrm>
              <a:off x="13443217" y="3851071"/>
              <a:ext cx="7572494" cy="498561"/>
            </a:xfrm>
            <a:prstGeom prst="rect">
              <a:avLst/>
            </a:prstGeom>
            <a:noFill/>
          </p:spPr>
          <p:txBody>
            <a:bodyPr wrap="square" lIns="109710" tIns="54855" rIns="109710" bIns="54855" rtlCol="0">
              <a:spAutoFit/>
            </a:bodyPr>
            <a:lstStyle/>
            <a:p>
              <a:pPr algn="ctr" defTabSz="1086602"/>
              <a:r>
                <a:rPr lang="ru-RU" sz="900" dirty="0">
                  <a:solidFill>
                    <a:srgbClr val="000000"/>
                  </a:solidFill>
                  <a:latin typeface="+mj-lt"/>
                  <a:cs typeface="Lato Light"/>
                </a:rPr>
                <a:t>Место для текста</a:t>
              </a:r>
              <a:endParaRPr lang="en-US" sz="900" dirty="0">
                <a:solidFill>
                  <a:srgbClr val="000000"/>
                </a:solidFill>
                <a:latin typeface="+mj-lt"/>
                <a:cs typeface="Lato Light"/>
              </a:endParaRPr>
            </a:p>
          </p:txBody>
        </p:sp>
        <p:sp>
          <p:nvSpPr>
            <p:cNvPr id="104" name="TextBox 103"/>
            <p:cNvSpPr txBox="1"/>
            <p:nvPr/>
          </p:nvSpPr>
          <p:spPr>
            <a:xfrm>
              <a:off x="12593106" y="3285880"/>
              <a:ext cx="9377738" cy="646293"/>
            </a:xfrm>
            <a:prstGeom prst="rect">
              <a:avLst/>
            </a:prstGeom>
            <a:noFill/>
          </p:spPr>
          <p:txBody>
            <a:bodyPr wrap="square" lIns="91422" tIns="45711" rIns="91422" bIns="45711" rtlCol="0">
              <a:spAutoFit/>
            </a:bodyPr>
            <a:lstStyle/>
            <a:p>
              <a:pPr algn="ctr" defTabSz="1086602"/>
              <a:r>
                <a:rPr lang="ru-RU" sz="1500" b="1" dirty="0">
                  <a:solidFill>
                    <a:srgbClr val="4B6FDE"/>
                  </a:solidFill>
                  <a:latin typeface="+mj-lt"/>
                  <a:ea typeface="Lato Black" pitchFamily="34" charset="0"/>
                  <a:cs typeface="Lato Black" pitchFamily="34" charset="0"/>
                </a:rPr>
                <a:t>Место для вашего текста</a:t>
              </a:r>
              <a:endParaRPr lang="id-ID" sz="1500" b="1" dirty="0">
                <a:solidFill>
                  <a:srgbClr val="4B6FDE"/>
                </a:solidFill>
                <a:latin typeface="+mj-lt"/>
                <a:ea typeface="Lato Black" pitchFamily="34" charset="0"/>
                <a:cs typeface="Lato Black" pitchFamily="34" charset="0"/>
              </a:endParaRPr>
            </a:p>
          </p:txBody>
        </p:sp>
      </p:grpSp>
      <p:sp>
        <p:nvSpPr>
          <p:cNvPr id="17" name="TextBox 16"/>
          <p:cNvSpPr txBox="1"/>
          <p:nvPr/>
        </p:nvSpPr>
        <p:spPr>
          <a:xfrm>
            <a:off x="5186618" y="5958787"/>
            <a:ext cx="2966782" cy="664779"/>
          </a:xfrm>
          <a:prstGeom prst="rect">
            <a:avLst/>
          </a:prstGeom>
          <a:noFill/>
        </p:spPr>
        <p:txBody>
          <a:bodyPr wrap="square" lIns="109710" tIns="54855" rIns="109710" bIns="54855" rtlCol="0">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FFFFFF">
                    <a:lumMod val="75000"/>
                  </a:srgbClr>
                </a:solidFill>
                <a:effectLst/>
                <a:uLnTx/>
                <a:uFillTx/>
                <a:latin typeface="Trebuchet MS" panose="020B0603020202020204"/>
                <a:ea typeface="Lato" pitchFamily="34" charset="0"/>
                <a:cs typeface="Lato" pitchFamily="34" charset="0"/>
              </a:rPr>
              <a:t>Место для вашего текста. Место для вашего текста. Место для вашего текста. </a:t>
            </a:r>
            <a:endParaRPr kumimoji="0" lang="en-US" sz="1200" b="0" i="0" u="none" strike="noStrike" kern="1200" cap="none" spc="0" normalizeH="0" baseline="0" noProof="0" dirty="0">
              <a:ln>
                <a:noFill/>
              </a:ln>
              <a:solidFill>
                <a:srgbClr val="FFFFFF">
                  <a:lumMod val="75000"/>
                </a:srgbClr>
              </a:solidFill>
              <a:effectLst/>
              <a:uLnTx/>
              <a:uFillTx/>
              <a:latin typeface="Trebuchet MS" panose="020B0603020202020204"/>
              <a:ea typeface="Lato" pitchFamily="34" charset="0"/>
              <a:cs typeface="Lato" pitchFamily="34" charset="0"/>
            </a:endParaRPr>
          </a:p>
        </p:txBody>
      </p:sp>
      <p:grpSp>
        <p:nvGrpSpPr>
          <p:cNvPr id="18" name="กลุ่ม 45"/>
          <p:cNvGrpSpPr/>
          <p:nvPr/>
        </p:nvGrpSpPr>
        <p:grpSpPr>
          <a:xfrm>
            <a:off x="4781637" y="6089456"/>
            <a:ext cx="288431" cy="288431"/>
            <a:chOff x="1095022" y="-1242008"/>
            <a:chExt cx="1371600" cy="1371600"/>
          </a:xfrm>
        </p:grpSpPr>
        <p:sp>
          <p:nvSpPr>
            <p:cNvPr id="19" name="วงรี 46"/>
            <p:cNvSpPr/>
            <p:nvPr/>
          </p:nvSpPr>
          <p:spPr>
            <a:xfrm>
              <a:off x="1095022" y="-1242008"/>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srgbClr val="FFFFFF"/>
                </a:solidFill>
                <a:latin typeface="Calibri"/>
                <a:cs typeface="Cordia New" panose="020B0304020202020204" pitchFamily="34" charset="-34"/>
              </a:endParaRPr>
            </a:p>
          </p:txBody>
        </p:sp>
        <p:sp>
          <p:nvSpPr>
            <p:cNvPr id="20" name="Freeform 19"/>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srgbClr val="000000"/>
                </a:solidFill>
                <a:latin typeface="Calibri"/>
              </a:endParaRPr>
            </a:p>
          </p:txBody>
        </p:sp>
      </p:grpSp>
      <p:sp>
        <p:nvSpPr>
          <p:cNvPr id="21" name="TextBox 20"/>
          <p:cNvSpPr txBox="1"/>
          <p:nvPr/>
        </p:nvSpPr>
        <p:spPr>
          <a:xfrm>
            <a:off x="8763000" y="5905500"/>
            <a:ext cx="2971800" cy="664779"/>
          </a:xfrm>
          <a:prstGeom prst="rect">
            <a:avLst/>
          </a:prstGeom>
          <a:noFill/>
        </p:spPr>
        <p:txBody>
          <a:bodyPr wrap="square" lIns="109710" tIns="54855" rIns="109710" bIns="54855" rtlCol="0">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FFFFFF">
                    <a:lumMod val="75000"/>
                  </a:srgbClr>
                </a:solidFill>
                <a:effectLst/>
                <a:uLnTx/>
                <a:uFillTx/>
                <a:latin typeface="Trebuchet MS" panose="020B0603020202020204"/>
                <a:ea typeface="Lato" pitchFamily="34" charset="0"/>
                <a:cs typeface="Lato" pitchFamily="34" charset="0"/>
              </a:rPr>
              <a:t>Место для вашего текста. Место для вашего текста. Место для вашего текста. </a:t>
            </a:r>
            <a:endParaRPr kumimoji="0" lang="en-US" sz="1200" b="0" i="0" u="none" strike="noStrike" kern="1200" cap="none" spc="0" normalizeH="0" baseline="0" noProof="0" dirty="0">
              <a:ln>
                <a:noFill/>
              </a:ln>
              <a:solidFill>
                <a:srgbClr val="FFFFFF">
                  <a:lumMod val="75000"/>
                </a:srgbClr>
              </a:solidFill>
              <a:effectLst/>
              <a:uLnTx/>
              <a:uFillTx/>
              <a:latin typeface="Trebuchet MS" panose="020B0603020202020204"/>
              <a:ea typeface="Lato" pitchFamily="34" charset="0"/>
              <a:cs typeface="Lato" pitchFamily="34" charset="0"/>
            </a:endParaRPr>
          </a:p>
        </p:txBody>
      </p:sp>
      <p:grpSp>
        <p:nvGrpSpPr>
          <p:cNvPr id="22" name="กลุ่ม 45"/>
          <p:cNvGrpSpPr/>
          <p:nvPr/>
        </p:nvGrpSpPr>
        <p:grpSpPr>
          <a:xfrm>
            <a:off x="8445903" y="6036169"/>
            <a:ext cx="288431" cy="288431"/>
            <a:chOff x="1095022" y="-1242008"/>
            <a:chExt cx="1371600" cy="1371600"/>
          </a:xfrm>
        </p:grpSpPr>
        <p:sp>
          <p:nvSpPr>
            <p:cNvPr id="23" name="วงรี 46"/>
            <p:cNvSpPr/>
            <p:nvPr/>
          </p:nvSpPr>
          <p:spPr>
            <a:xfrm>
              <a:off x="1095022" y="-1242008"/>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srgbClr val="FFFFFF"/>
                </a:solidFill>
                <a:latin typeface="Calibri"/>
                <a:cs typeface="Cordia New" panose="020B0304020202020204" pitchFamily="34" charset="-34"/>
              </a:endParaRPr>
            </a:p>
          </p:txBody>
        </p:sp>
        <p:sp>
          <p:nvSpPr>
            <p:cNvPr id="24" name="Freeform 2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srgbClr val="000000"/>
                </a:solidFill>
                <a:latin typeface="Calibri"/>
              </a:endParaRPr>
            </a:p>
          </p:txBody>
        </p:sp>
      </p:grpSp>
      <p:sp>
        <p:nvSpPr>
          <p:cNvPr id="34" name="Freeform 33"/>
          <p:cNvSpPr/>
          <p:nvPr/>
        </p:nvSpPr>
        <p:spPr>
          <a:xfrm rot="10800000">
            <a:off x="-1" y="1028700"/>
            <a:ext cx="5663597" cy="2035865"/>
          </a:xfrm>
          <a:custGeom>
            <a:avLst/>
            <a:gdLst>
              <a:gd name="connsiteX0" fmla="*/ 2780931 w 11327194"/>
              <a:gd name="connsiteY0" fmla="*/ 305844 h 4071730"/>
              <a:gd name="connsiteX1" fmla="*/ 2785809 w 11327194"/>
              <a:gd name="connsiteY1" fmla="*/ 257933 h 4071730"/>
              <a:gd name="connsiteX2" fmla="*/ 2830872 w 11327194"/>
              <a:gd name="connsiteY2" fmla="*/ 248848 h 4071730"/>
              <a:gd name="connsiteX3" fmla="*/ 2825992 w 11327194"/>
              <a:gd name="connsiteY3" fmla="*/ 296757 h 4071730"/>
              <a:gd name="connsiteX4" fmla="*/ 2780931 w 11327194"/>
              <a:gd name="connsiteY4" fmla="*/ 305844 h 4071730"/>
              <a:gd name="connsiteX5" fmla="*/ 2811357 w 11327194"/>
              <a:gd name="connsiteY5" fmla="*/ 440493 h 4071730"/>
              <a:gd name="connsiteX6" fmla="*/ 2816236 w 11327194"/>
              <a:gd name="connsiteY6" fmla="*/ 392582 h 4071730"/>
              <a:gd name="connsiteX7" fmla="*/ 2821114 w 11327194"/>
              <a:gd name="connsiteY7" fmla="*/ 344668 h 4071730"/>
              <a:gd name="connsiteX8" fmla="*/ 2811357 w 11327194"/>
              <a:gd name="connsiteY8" fmla="*/ 440493 h 4071730"/>
              <a:gd name="connsiteX9" fmla="*/ 1959717 w 11327194"/>
              <a:gd name="connsiteY9" fmla="*/ 1001836 h 4071730"/>
              <a:gd name="connsiteX10" fmla="*/ 1940375 w 11327194"/>
              <a:gd name="connsiteY10" fmla="*/ 983145 h 4071730"/>
              <a:gd name="connsiteX11" fmla="*/ 1949130 w 11327194"/>
              <a:gd name="connsiteY11" fmla="*/ 983887 h 4071730"/>
              <a:gd name="connsiteX12" fmla="*/ 1961194 w 11327194"/>
              <a:gd name="connsiteY12" fmla="*/ 987320 h 4071730"/>
              <a:gd name="connsiteX13" fmla="*/ 1283013 w 11327194"/>
              <a:gd name="connsiteY13" fmla="*/ 2108911 h 4071730"/>
              <a:gd name="connsiteX14" fmla="*/ 1276851 w 11327194"/>
              <a:gd name="connsiteY14" fmla="*/ 2101691 h 4071730"/>
              <a:gd name="connsiteX15" fmla="*/ 1285265 w 11327194"/>
              <a:gd name="connsiteY15" fmla="*/ 2086798 h 4071730"/>
              <a:gd name="connsiteX16" fmla="*/ 933094 w 11327194"/>
              <a:gd name="connsiteY16" fmla="*/ 2414716 h 4071730"/>
              <a:gd name="connsiteX17" fmla="*/ 935410 w 11327194"/>
              <a:gd name="connsiteY17" fmla="*/ 2391971 h 4071730"/>
              <a:gd name="connsiteX18" fmla="*/ 944022 w 11327194"/>
              <a:gd name="connsiteY18" fmla="*/ 2390234 h 4071730"/>
              <a:gd name="connsiteX19" fmla="*/ 945430 w 11327194"/>
              <a:gd name="connsiteY19" fmla="*/ 2389950 h 4071730"/>
              <a:gd name="connsiteX20" fmla="*/ 964507 w 11327194"/>
              <a:gd name="connsiteY20" fmla="*/ 2408380 h 4071730"/>
              <a:gd name="connsiteX21" fmla="*/ 952107 w 11327194"/>
              <a:gd name="connsiteY21" fmla="*/ 2410881 h 4071730"/>
              <a:gd name="connsiteX22" fmla="*/ 933094 w 11327194"/>
              <a:gd name="connsiteY22" fmla="*/ 2414716 h 4071730"/>
              <a:gd name="connsiteX23" fmla="*/ 974068 w 11327194"/>
              <a:gd name="connsiteY23" fmla="*/ 2445787 h 4071730"/>
              <a:gd name="connsiteX24" fmla="*/ 975719 w 11327194"/>
              <a:gd name="connsiteY24" fmla="*/ 2429583 h 4071730"/>
              <a:gd name="connsiteX25" fmla="*/ 976680 w 11327194"/>
              <a:gd name="connsiteY25" fmla="*/ 2420143 h 4071730"/>
              <a:gd name="connsiteX26" fmla="*/ 980591 w 11327194"/>
              <a:gd name="connsiteY26" fmla="*/ 2423922 h 4071730"/>
              <a:gd name="connsiteX27" fmla="*/ 985615 w 11327194"/>
              <a:gd name="connsiteY27" fmla="*/ 2428776 h 4071730"/>
              <a:gd name="connsiteX28" fmla="*/ 643202 w 11327194"/>
              <a:gd name="connsiteY28" fmla="*/ 2660873 h 4071730"/>
              <a:gd name="connsiteX29" fmla="*/ 656475 w 11327194"/>
              <a:gd name="connsiteY29" fmla="*/ 2626893 h 4071730"/>
              <a:gd name="connsiteX30" fmla="*/ 654775 w 11327194"/>
              <a:gd name="connsiteY30" fmla="*/ 2643597 h 4071730"/>
              <a:gd name="connsiteX31" fmla="*/ 653220 w 11327194"/>
              <a:gd name="connsiteY31" fmla="*/ 2658851 h 4071730"/>
              <a:gd name="connsiteX32" fmla="*/ 648835 w 11327194"/>
              <a:gd name="connsiteY32" fmla="*/ 2659734 h 4071730"/>
              <a:gd name="connsiteX33" fmla="*/ 643202 w 11327194"/>
              <a:gd name="connsiteY33" fmla="*/ 2660873 h 4071730"/>
              <a:gd name="connsiteX34" fmla="*/ 11327194 w 11327194"/>
              <a:gd name="connsiteY34" fmla="*/ 4071730 h 4071730"/>
              <a:gd name="connsiteX35" fmla="*/ 190579 w 11327194"/>
              <a:gd name="connsiteY35" fmla="*/ 4071730 h 4071730"/>
              <a:gd name="connsiteX36" fmla="*/ 191013 w 11327194"/>
              <a:gd name="connsiteY36" fmla="*/ 4067474 h 4071730"/>
              <a:gd name="connsiteX37" fmla="*/ 191165 w 11327194"/>
              <a:gd name="connsiteY37" fmla="*/ 4065977 h 4071730"/>
              <a:gd name="connsiteX38" fmla="*/ 165112 w 11327194"/>
              <a:gd name="connsiteY38" fmla="*/ 4071229 h 4071730"/>
              <a:gd name="connsiteX39" fmla="*/ 162626 w 11327194"/>
              <a:gd name="connsiteY39" fmla="*/ 4071730 h 4071730"/>
              <a:gd name="connsiteX40" fmla="*/ 144745 w 11327194"/>
              <a:gd name="connsiteY40" fmla="*/ 4071730 h 4071730"/>
              <a:gd name="connsiteX41" fmla="*/ 134448 w 11327194"/>
              <a:gd name="connsiteY41" fmla="*/ 4046432 h 4071730"/>
              <a:gd name="connsiteX42" fmla="*/ 110796 w 11327194"/>
              <a:gd name="connsiteY42" fmla="*/ 3988326 h 4071730"/>
              <a:gd name="connsiteX43" fmla="*/ 75490 w 11327194"/>
              <a:gd name="connsiteY43" fmla="*/ 3901590 h 4071730"/>
              <a:gd name="connsiteX44" fmla="*/ 120553 w 11327194"/>
              <a:gd name="connsiteY44" fmla="*/ 3892504 h 4071730"/>
              <a:gd name="connsiteX45" fmla="*/ 205802 w 11327194"/>
              <a:gd name="connsiteY45" fmla="*/ 3922244 h 4071730"/>
              <a:gd name="connsiteX46" fmla="*/ 165616 w 11327194"/>
              <a:gd name="connsiteY46" fmla="*/ 3883418 h 4071730"/>
              <a:gd name="connsiteX47" fmla="*/ 170496 w 11327194"/>
              <a:gd name="connsiteY47" fmla="*/ 3835506 h 4071730"/>
              <a:gd name="connsiteX48" fmla="*/ 125431 w 11327194"/>
              <a:gd name="connsiteY48" fmla="*/ 3844592 h 4071730"/>
              <a:gd name="connsiteX49" fmla="*/ 40184 w 11327194"/>
              <a:gd name="connsiteY49" fmla="*/ 3814852 h 4071730"/>
              <a:gd name="connsiteX50" fmla="*/ 0 w 11327194"/>
              <a:gd name="connsiteY50" fmla="*/ 3776028 h 4071730"/>
              <a:gd name="connsiteX51" fmla="*/ 49943 w 11327194"/>
              <a:gd name="connsiteY51" fmla="*/ 3719031 h 4071730"/>
              <a:gd name="connsiteX52" fmla="*/ 90125 w 11327194"/>
              <a:gd name="connsiteY52" fmla="*/ 3757857 h 4071730"/>
              <a:gd name="connsiteX53" fmla="*/ 140065 w 11327194"/>
              <a:gd name="connsiteY53" fmla="*/ 3700860 h 4071730"/>
              <a:gd name="connsiteX54" fmla="*/ 185130 w 11327194"/>
              <a:gd name="connsiteY54" fmla="*/ 3691774 h 4071730"/>
              <a:gd name="connsiteX55" fmla="*/ 230192 w 11327194"/>
              <a:gd name="connsiteY55" fmla="*/ 3682689 h 4071730"/>
              <a:gd name="connsiteX56" fmla="*/ 235071 w 11327194"/>
              <a:gd name="connsiteY56" fmla="*/ 3634778 h 4071730"/>
              <a:gd name="connsiteX57" fmla="*/ 285013 w 11327194"/>
              <a:gd name="connsiteY57" fmla="*/ 3577780 h 4071730"/>
              <a:gd name="connsiteX58" fmla="*/ 280135 w 11327194"/>
              <a:gd name="connsiteY58" fmla="*/ 3625694 h 4071730"/>
              <a:gd name="connsiteX59" fmla="*/ 330076 w 11327194"/>
              <a:gd name="connsiteY59" fmla="*/ 3568696 h 4071730"/>
              <a:gd name="connsiteX60" fmla="*/ 325198 w 11327194"/>
              <a:gd name="connsiteY60" fmla="*/ 3616607 h 4071730"/>
              <a:gd name="connsiteX61" fmla="*/ 370263 w 11327194"/>
              <a:gd name="connsiteY61" fmla="*/ 3607521 h 4071730"/>
              <a:gd name="connsiteX62" fmla="*/ 365384 w 11327194"/>
              <a:gd name="connsiteY62" fmla="*/ 3655432 h 4071730"/>
              <a:gd name="connsiteX63" fmla="*/ 415324 w 11327194"/>
              <a:gd name="connsiteY63" fmla="*/ 3598436 h 4071730"/>
              <a:gd name="connsiteX64" fmla="*/ 455509 w 11327194"/>
              <a:gd name="connsiteY64" fmla="*/ 3637259 h 4071730"/>
              <a:gd name="connsiteX65" fmla="*/ 505451 w 11327194"/>
              <a:gd name="connsiteY65" fmla="*/ 3580265 h 4071730"/>
              <a:gd name="connsiteX66" fmla="*/ 515207 w 11327194"/>
              <a:gd name="connsiteY66" fmla="*/ 3484442 h 4071730"/>
              <a:gd name="connsiteX67" fmla="*/ 475023 w 11327194"/>
              <a:gd name="connsiteY67" fmla="*/ 3445618 h 4071730"/>
              <a:gd name="connsiteX68" fmla="*/ 479902 w 11327194"/>
              <a:gd name="connsiteY68" fmla="*/ 3397707 h 4071730"/>
              <a:gd name="connsiteX69" fmla="*/ 520086 w 11327194"/>
              <a:gd name="connsiteY69" fmla="*/ 3436531 h 4071730"/>
              <a:gd name="connsiteX70" fmla="*/ 548501 w 11327194"/>
              <a:gd name="connsiteY70" fmla="*/ 3446443 h 4071730"/>
              <a:gd name="connsiteX71" fmla="*/ 539858 w 11327194"/>
              <a:gd name="connsiteY71" fmla="*/ 3425211 h 4071730"/>
              <a:gd name="connsiteX72" fmla="*/ 524964 w 11327194"/>
              <a:gd name="connsiteY72" fmla="*/ 3388622 h 4071730"/>
              <a:gd name="connsiteX73" fmla="*/ 449475 w 11327194"/>
              <a:gd name="connsiteY73" fmla="*/ 3263057 h 4071730"/>
              <a:gd name="connsiteX74" fmla="*/ 454351 w 11327194"/>
              <a:gd name="connsiteY74" fmla="*/ 3215148 h 4071730"/>
              <a:gd name="connsiteX75" fmla="*/ 489657 w 11327194"/>
              <a:gd name="connsiteY75" fmla="*/ 3301884 h 4071730"/>
              <a:gd name="connsiteX76" fmla="*/ 494537 w 11327194"/>
              <a:gd name="connsiteY76" fmla="*/ 3253973 h 4071730"/>
              <a:gd name="connsiteX77" fmla="*/ 500187 w 11327194"/>
              <a:gd name="connsiteY77" fmla="*/ 3259432 h 4071730"/>
              <a:gd name="connsiteX78" fmla="*/ 501485 w 11327194"/>
              <a:gd name="connsiteY78" fmla="*/ 3260686 h 4071730"/>
              <a:gd name="connsiteX79" fmla="*/ 502978 w 11327194"/>
              <a:gd name="connsiteY79" fmla="*/ 3262127 h 4071730"/>
              <a:gd name="connsiteX80" fmla="*/ 504392 w 11327194"/>
              <a:gd name="connsiteY80" fmla="*/ 3263496 h 4071730"/>
              <a:gd name="connsiteX81" fmla="*/ 505901 w 11327194"/>
              <a:gd name="connsiteY81" fmla="*/ 3264955 h 4071730"/>
              <a:gd name="connsiteX82" fmla="*/ 506126 w 11327194"/>
              <a:gd name="connsiteY82" fmla="*/ 3265170 h 4071730"/>
              <a:gd name="connsiteX83" fmla="*/ 509169 w 11327194"/>
              <a:gd name="connsiteY83" fmla="*/ 3268111 h 4071730"/>
              <a:gd name="connsiteX84" fmla="*/ 509592 w 11327194"/>
              <a:gd name="connsiteY84" fmla="*/ 3268517 h 4071730"/>
              <a:gd name="connsiteX85" fmla="*/ 510751 w 11327194"/>
              <a:gd name="connsiteY85" fmla="*/ 3269637 h 4071730"/>
              <a:gd name="connsiteX86" fmla="*/ 541000 w 11327194"/>
              <a:gd name="connsiteY86" fmla="*/ 3298866 h 4071730"/>
              <a:gd name="connsiteX87" fmla="*/ 574905 w 11327194"/>
              <a:gd name="connsiteY87" fmla="*/ 3331623 h 4071730"/>
              <a:gd name="connsiteX88" fmla="*/ 579783 w 11327194"/>
              <a:gd name="connsiteY88" fmla="*/ 3283715 h 4071730"/>
              <a:gd name="connsiteX89" fmla="*/ 619968 w 11327194"/>
              <a:gd name="connsiteY89" fmla="*/ 3322539 h 4071730"/>
              <a:gd name="connsiteX90" fmla="*/ 665032 w 11327194"/>
              <a:gd name="connsiteY90" fmla="*/ 3313453 h 4071730"/>
              <a:gd name="connsiteX91" fmla="*/ 669911 w 11327194"/>
              <a:gd name="connsiteY91" fmla="*/ 3265544 h 4071730"/>
              <a:gd name="connsiteX92" fmla="*/ 719852 w 11327194"/>
              <a:gd name="connsiteY92" fmla="*/ 3208545 h 4071730"/>
              <a:gd name="connsiteX93" fmla="*/ 679667 w 11327194"/>
              <a:gd name="connsiteY93" fmla="*/ 3169721 h 4071730"/>
              <a:gd name="connsiteX94" fmla="*/ 684545 w 11327194"/>
              <a:gd name="connsiteY94" fmla="*/ 3121810 h 4071730"/>
              <a:gd name="connsiteX95" fmla="*/ 644360 w 11327194"/>
              <a:gd name="connsiteY95" fmla="*/ 3082985 h 4071730"/>
              <a:gd name="connsiteX96" fmla="*/ 563990 w 11327194"/>
              <a:gd name="connsiteY96" fmla="*/ 3005336 h 4071730"/>
              <a:gd name="connsiteX97" fmla="*/ 568870 w 11327194"/>
              <a:gd name="connsiteY97" fmla="*/ 2957421 h 4071730"/>
              <a:gd name="connsiteX98" fmla="*/ 592101 w 11327194"/>
              <a:gd name="connsiteY98" fmla="*/ 2979869 h 4071730"/>
              <a:gd name="connsiteX99" fmla="*/ 599009 w 11327194"/>
              <a:gd name="connsiteY99" fmla="*/ 2986541 h 4071730"/>
              <a:gd name="connsiteX100" fmla="*/ 610425 w 11327194"/>
              <a:gd name="connsiteY100" fmla="*/ 2982775 h 4071730"/>
              <a:gd name="connsiteX101" fmla="*/ 613322 w 11327194"/>
              <a:gd name="connsiteY101" fmla="*/ 2954327 h 4071730"/>
              <a:gd name="connsiteX102" fmla="*/ 613932 w 11327194"/>
              <a:gd name="connsiteY102" fmla="*/ 2948338 h 4071730"/>
              <a:gd name="connsiteX103" fmla="*/ 578625 w 11327194"/>
              <a:gd name="connsiteY103" fmla="*/ 2861602 h 4071730"/>
              <a:gd name="connsiteX104" fmla="*/ 583504 w 11327194"/>
              <a:gd name="connsiteY104" fmla="*/ 2813688 h 4071730"/>
              <a:gd name="connsiteX105" fmla="*/ 628567 w 11327194"/>
              <a:gd name="connsiteY105" fmla="*/ 2804606 h 4071730"/>
              <a:gd name="connsiteX106" fmla="*/ 623688 w 11327194"/>
              <a:gd name="connsiteY106" fmla="*/ 2852516 h 4071730"/>
              <a:gd name="connsiteX107" fmla="*/ 668753 w 11327194"/>
              <a:gd name="connsiteY107" fmla="*/ 2843429 h 4071730"/>
              <a:gd name="connsiteX108" fmla="*/ 708938 w 11327194"/>
              <a:gd name="connsiteY108" fmla="*/ 2882254 h 4071730"/>
              <a:gd name="connsiteX109" fmla="*/ 673629 w 11327194"/>
              <a:gd name="connsiteY109" fmla="*/ 2795520 h 4071730"/>
              <a:gd name="connsiteX110" fmla="*/ 678508 w 11327194"/>
              <a:gd name="connsiteY110" fmla="*/ 2747609 h 4071730"/>
              <a:gd name="connsiteX111" fmla="*/ 680825 w 11327194"/>
              <a:gd name="connsiteY111" fmla="*/ 2724863 h 4071730"/>
              <a:gd name="connsiteX112" fmla="*/ 685213 w 11327194"/>
              <a:gd name="connsiteY112" fmla="*/ 2723981 h 4071730"/>
              <a:gd name="connsiteX113" fmla="*/ 690845 w 11327194"/>
              <a:gd name="connsiteY113" fmla="*/ 2722845 h 4071730"/>
              <a:gd name="connsiteX114" fmla="*/ 745666 w 11327194"/>
              <a:gd name="connsiteY114" fmla="*/ 2617936 h 4071730"/>
              <a:gd name="connsiteX115" fmla="*/ 750544 w 11327194"/>
              <a:gd name="connsiteY115" fmla="*/ 2570027 h 4071730"/>
              <a:gd name="connsiteX116" fmla="*/ 705480 w 11327194"/>
              <a:gd name="connsiteY116" fmla="*/ 2579111 h 4071730"/>
              <a:gd name="connsiteX117" fmla="*/ 683455 w 11327194"/>
              <a:gd name="connsiteY117" fmla="*/ 2557833 h 4071730"/>
              <a:gd name="connsiteX118" fmla="*/ 695440 w 11327194"/>
              <a:gd name="connsiteY118" fmla="*/ 2527156 h 4071730"/>
              <a:gd name="connsiteX119" fmla="*/ 702902 w 11327194"/>
              <a:gd name="connsiteY119" fmla="*/ 2508053 h 4071730"/>
              <a:gd name="connsiteX120" fmla="*/ 743087 w 11327194"/>
              <a:gd name="connsiteY120" fmla="*/ 2546880 h 4071730"/>
              <a:gd name="connsiteX121" fmla="*/ 828332 w 11327194"/>
              <a:gd name="connsiteY121" fmla="*/ 2576619 h 4071730"/>
              <a:gd name="connsiteX122" fmla="*/ 823455 w 11327194"/>
              <a:gd name="connsiteY122" fmla="*/ 2624527 h 4071730"/>
              <a:gd name="connsiteX123" fmla="*/ 903825 w 11327194"/>
              <a:gd name="connsiteY123" fmla="*/ 2702180 h 4071730"/>
              <a:gd name="connsiteX124" fmla="*/ 953765 w 11327194"/>
              <a:gd name="connsiteY124" fmla="*/ 2645185 h 4071730"/>
              <a:gd name="connsiteX125" fmla="*/ 1003708 w 11327194"/>
              <a:gd name="connsiteY125" fmla="*/ 2588188 h 4071730"/>
              <a:gd name="connsiteX126" fmla="*/ 963523 w 11327194"/>
              <a:gd name="connsiteY126" fmla="*/ 2549361 h 4071730"/>
              <a:gd name="connsiteX127" fmla="*/ 913580 w 11327194"/>
              <a:gd name="connsiteY127" fmla="*/ 2606359 h 4071730"/>
              <a:gd name="connsiteX128" fmla="*/ 873397 w 11327194"/>
              <a:gd name="connsiteY128" fmla="*/ 2567533 h 4071730"/>
              <a:gd name="connsiteX129" fmla="*/ 878275 w 11327194"/>
              <a:gd name="connsiteY129" fmla="*/ 2519621 h 4071730"/>
              <a:gd name="connsiteX130" fmla="*/ 923337 w 11327194"/>
              <a:gd name="connsiteY130" fmla="*/ 2510536 h 4071730"/>
              <a:gd name="connsiteX131" fmla="*/ 928216 w 11327194"/>
              <a:gd name="connsiteY131" fmla="*/ 2462625 h 4071730"/>
              <a:gd name="connsiteX132" fmla="*/ 963802 w 11327194"/>
              <a:gd name="connsiteY132" fmla="*/ 2475038 h 4071730"/>
              <a:gd name="connsiteX133" fmla="*/ 963838 w 11327194"/>
              <a:gd name="connsiteY133" fmla="*/ 2480095 h 4071730"/>
              <a:gd name="connsiteX134" fmla="*/ 975857 w 11327194"/>
              <a:gd name="connsiteY134" fmla="*/ 2524597 h 4071730"/>
              <a:gd name="connsiteX135" fmla="*/ 980126 w 11327194"/>
              <a:gd name="connsiteY135" fmla="*/ 2482676 h 4071730"/>
              <a:gd name="connsiteX136" fmla="*/ 980317 w 11327194"/>
              <a:gd name="connsiteY136" fmla="*/ 2480799 h 4071730"/>
              <a:gd name="connsiteX137" fmla="*/ 1002809 w 11327194"/>
              <a:gd name="connsiteY137" fmla="*/ 2488646 h 4071730"/>
              <a:gd name="connsiteX138" fmla="*/ 1013464 w 11327194"/>
              <a:gd name="connsiteY138" fmla="*/ 2492364 h 4071730"/>
              <a:gd name="connsiteX139" fmla="*/ 1010433 w 11327194"/>
              <a:gd name="connsiteY139" fmla="*/ 2470700 h 4071730"/>
              <a:gd name="connsiteX140" fmla="*/ 1020168 w 11327194"/>
              <a:gd name="connsiteY140" fmla="*/ 2468739 h 4071730"/>
              <a:gd name="connsiteX141" fmla="*/ 1025801 w 11327194"/>
              <a:gd name="connsiteY141" fmla="*/ 2467602 h 4071730"/>
              <a:gd name="connsiteX142" fmla="*/ 1070865 w 11327194"/>
              <a:gd name="connsiteY142" fmla="*/ 2458517 h 4071730"/>
              <a:gd name="connsiteX143" fmla="*/ 990494 w 11327194"/>
              <a:gd name="connsiteY143" fmla="*/ 2380863 h 4071730"/>
              <a:gd name="connsiteX144" fmla="*/ 995372 w 11327194"/>
              <a:gd name="connsiteY144" fmla="*/ 2332954 h 4071730"/>
              <a:gd name="connsiteX145" fmla="*/ 950308 w 11327194"/>
              <a:gd name="connsiteY145" fmla="*/ 2342040 h 4071730"/>
              <a:gd name="connsiteX146" fmla="*/ 915001 w 11327194"/>
              <a:gd name="connsiteY146" fmla="*/ 2255304 h 4071730"/>
              <a:gd name="connsiteX147" fmla="*/ 919879 w 11327194"/>
              <a:gd name="connsiteY147" fmla="*/ 2207392 h 4071730"/>
              <a:gd name="connsiteX148" fmla="*/ 879697 w 11327194"/>
              <a:gd name="connsiteY148" fmla="*/ 2168568 h 4071730"/>
              <a:gd name="connsiteX149" fmla="*/ 894332 w 11327194"/>
              <a:gd name="connsiteY149" fmla="*/ 2024835 h 4071730"/>
              <a:gd name="connsiteX150" fmla="*/ 934516 w 11327194"/>
              <a:gd name="connsiteY150" fmla="*/ 2063659 h 4071730"/>
              <a:gd name="connsiteX151" fmla="*/ 929638 w 11327194"/>
              <a:gd name="connsiteY151" fmla="*/ 2111571 h 4071730"/>
              <a:gd name="connsiteX152" fmla="*/ 979579 w 11327194"/>
              <a:gd name="connsiteY152" fmla="*/ 2054576 h 4071730"/>
              <a:gd name="connsiteX153" fmla="*/ 974700 w 11327194"/>
              <a:gd name="connsiteY153" fmla="*/ 2102485 h 4071730"/>
              <a:gd name="connsiteX154" fmla="*/ 1019761 w 11327194"/>
              <a:gd name="connsiteY154" fmla="*/ 2093402 h 4071730"/>
              <a:gd name="connsiteX155" fmla="*/ 1029520 w 11327194"/>
              <a:gd name="connsiteY155" fmla="*/ 1997580 h 4071730"/>
              <a:gd name="connsiteX156" fmla="*/ 1059947 w 11327194"/>
              <a:gd name="connsiteY156" fmla="*/ 2132225 h 4071730"/>
              <a:gd name="connsiteX157" fmla="*/ 1105012 w 11327194"/>
              <a:gd name="connsiteY157" fmla="*/ 2123140 h 4071730"/>
              <a:gd name="connsiteX158" fmla="*/ 1100133 w 11327194"/>
              <a:gd name="connsiteY158" fmla="*/ 2171050 h 4071730"/>
              <a:gd name="connsiteX159" fmla="*/ 1150074 w 11327194"/>
              <a:gd name="connsiteY159" fmla="*/ 2114055 h 4071730"/>
              <a:gd name="connsiteX160" fmla="*/ 1195138 w 11327194"/>
              <a:gd name="connsiteY160" fmla="*/ 2104969 h 4071730"/>
              <a:gd name="connsiteX161" fmla="*/ 1240200 w 11327194"/>
              <a:gd name="connsiteY161" fmla="*/ 2095884 h 4071730"/>
              <a:gd name="connsiteX162" fmla="*/ 1276299 w 11327194"/>
              <a:gd name="connsiteY162" fmla="*/ 2115551 h 4071730"/>
              <a:gd name="connsiteX163" fmla="*/ 1282033 w 11327194"/>
              <a:gd name="connsiteY163" fmla="*/ 2118533 h 4071730"/>
              <a:gd name="connsiteX164" fmla="*/ 1283013 w 11327194"/>
              <a:gd name="connsiteY164" fmla="*/ 2108911 h 4071730"/>
              <a:gd name="connsiteX165" fmla="*/ 1292870 w 11327194"/>
              <a:gd name="connsiteY165" fmla="*/ 2120458 h 4071730"/>
              <a:gd name="connsiteX166" fmla="*/ 1297607 w 11327194"/>
              <a:gd name="connsiteY166" fmla="*/ 2125441 h 4071730"/>
              <a:gd name="connsiteX167" fmla="*/ 1320699 w 11327194"/>
              <a:gd name="connsiteY167" fmla="*/ 2113015 h 4071730"/>
              <a:gd name="connsiteX168" fmla="*/ 1330325 w 11327194"/>
              <a:gd name="connsiteY168" fmla="*/ 2077712 h 4071730"/>
              <a:gd name="connsiteX169" fmla="*/ 1375388 w 11327194"/>
              <a:gd name="connsiteY169" fmla="*/ 2068628 h 4071730"/>
              <a:gd name="connsiteX170" fmla="*/ 1420452 w 11327194"/>
              <a:gd name="connsiteY170" fmla="*/ 2059541 h 4071730"/>
              <a:gd name="connsiteX171" fmla="*/ 1465516 w 11327194"/>
              <a:gd name="connsiteY171" fmla="*/ 2050454 h 4071730"/>
              <a:gd name="connsiteX172" fmla="*/ 1505699 w 11327194"/>
              <a:gd name="connsiteY172" fmla="*/ 2089281 h 4071730"/>
              <a:gd name="connsiteX173" fmla="*/ 1515457 w 11327194"/>
              <a:gd name="connsiteY173" fmla="*/ 1993459 h 4071730"/>
              <a:gd name="connsiteX174" fmla="*/ 1470393 w 11327194"/>
              <a:gd name="connsiteY174" fmla="*/ 2002543 h 4071730"/>
              <a:gd name="connsiteX175" fmla="*/ 1435088 w 11327194"/>
              <a:gd name="connsiteY175" fmla="*/ 1915809 h 4071730"/>
              <a:gd name="connsiteX176" fmla="*/ 1399781 w 11327194"/>
              <a:gd name="connsiteY176" fmla="*/ 1829073 h 4071730"/>
              <a:gd name="connsiteX177" fmla="*/ 1444845 w 11327194"/>
              <a:gd name="connsiteY177" fmla="*/ 1819985 h 4071730"/>
              <a:gd name="connsiteX178" fmla="*/ 1530093 w 11327194"/>
              <a:gd name="connsiteY178" fmla="*/ 1849723 h 4071730"/>
              <a:gd name="connsiteX179" fmla="*/ 1489908 w 11327194"/>
              <a:gd name="connsiteY179" fmla="*/ 1810902 h 4071730"/>
              <a:gd name="connsiteX180" fmla="*/ 1494786 w 11327194"/>
              <a:gd name="connsiteY180" fmla="*/ 1762990 h 4071730"/>
              <a:gd name="connsiteX181" fmla="*/ 1449723 w 11327194"/>
              <a:gd name="connsiteY181" fmla="*/ 1772075 h 4071730"/>
              <a:gd name="connsiteX182" fmla="*/ 1364474 w 11327194"/>
              <a:gd name="connsiteY182" fmla="*/ 1742336 h 4071730"/>
              <a:gd name="connsiteX183" fmla="*/ 1324292 w 11327194"/>
              <a:gd name="connsiteY183" fmla="*/ 1703511 h 4071730"/>
              <a:gd name="connsiteX184" fmla="*/ 1374230 w 11327194"/>
              <a:gd name="connsiteY184" fmla="*/ 1646512 h 4071730"/>
              <a:gd name="connsiteX185" fmla="*/ 1414416 w 11327194"/>
              <a:gd name="connsiteY185" fmla="*/ 1685339 h 4071730"/>
              <a:gd name="connsiteX186" fmla="*/ 1464358 w 11327194"/>
              <a:gd name="connsiteY186" fmla="*/ 1628340 h 4071730"/>
              <a:gd name="connsiteX187" fmla="*/ 1509421 w 11327194"/>
              <a:gd name="connsiteY187" fmla="*/ 1619256 h 4071730"/>
              <a:gd name="connsiteX188" fmla="*/ 1554483 w 11327194"/>
              <a:gd name="connsiteY188" fmla="*/ 1610171 h 4071730"/>
              <a:gd name="connsiteX189" fmla="*/ 1559362 w 11327194"/>
              <a:gd name="connsiteY189" fmla="*/ 1562262 h 4071730"/>
              <a:gd name="connsiteX190" fmla="*/ 1609303 w 11327194"/>
              <a:gd name="connsiteY190" fmla="*/ 1505262 h 4071730"/>
              <a:gd name="connsiteX191" fmla="*/ 1604424 w 11327194"/>
              <a:gd name="connsiteY191" fmla="*/ 1553175 h 4071730"/>
              <a:gd name="connsiteX192" fmla="*/ 1654368 w 11327194"/>
              <a:gd name="connsiteY192" fmla="*/ 1496178 h 4071730"/>
              <a:gd name="connsiteX193" fmla="*/ 1649490 w 11327194"/>
              <a:gd name="connsiteY193" fmla="*/ 1544089 h 4071730"/>
              <a:gd name="connsiteX194" fmla="*/ 1694550 w 11327194"/>
              <a:gd name="connsiteY194" fmla="*/ 1535004 h 4071730"/>
              <a:gd name="connsiteX195" fmla="*/ 1689672 w 11327194"/>
              <a:gd name="connsiteY195" fmla="*/ 1582915 h 4071730"/>
              <a:gd name="connsiteX196" fmla="*/ 1739616 w 11327194"/>
              <a:gd name="connsiteY196" fmla="*/ 1525918 h 4071730"/>
              <a:gd name="connsiteX197" fmla="*/ 1779798 w 11327194"/>
              <a:gd name="connsiteY197" fmla="*/ 1564744 h 4071730"/>
              <a:gd name="connsiteX198" fmla="*/ 1829740 w 11327194"/>
              <a:gd name="connsiteY198" fmla="*/ 1507748 h 4071730"/>
              <a:gd name="connsiteX199" fmla="*/ 1839498 w 11327194"/>
              <a:gd name="connsiteY199" fmla="*/ 1411926 h 4071730"/>
              <a:gd name="connsiteX200" fmla="*/ 1799312 w 11327194"/>
              <a:gd name="connsiteY200" fmla="*/ 1373099 h 4071730"/>
              <a:gd name="connsiteX201" fmla="*/ 1804190 w 11327194"/>
              <a:gd name="connsiteY201" fmla="*/ 1325190 h 4071730"/>
              <a:gd name="connsiteX202" fmla="*/ 1844376 w 11327194"/>
              <a:gd name="connsiteY202" fmla="*/ 1364015 h 4071730"/>
              <a:gd name="connsiteX203" fmla="*/ 1872793 w 11327194"/>
              <a:gd name="connsiteY203" fmla="*/ 1373928 h 4071730"/>
              <a:gd name="connsiteX204" fmla="*/ 1864150 w 11327194"/>
              <a:gd name="connsiteY204" fmla="*/ 1352695 h 4071730"/>
              <a:gd name="connsiteX205" fmla="*/ 1849255 w 11327194"/>
              <a:gd name="connsiteY205" fmla="*/ 1316104 h 4071730"/>
              <a:gd name="connsiteX206" fmla="*/ 1773766 w 11327194"/>
              <a:gd name="connsiteY206" fmla="*/ 1190540 h 4071730"/>
              <a:gd name="connsiteX207" fmla="*/ 1778644 w 11327194"/>
              <a:gd name="connsiteY207" fmla="*/ 1142631 h 4071730"/>
              <a:gd name="connsiteX208" fmla="*/ 1813946 w 11327194"/>
              <a:gd name="connsiteY208" fmla="*/ 1229367 h 4071730"/>
              <a:gd name="connsiteX209" fmla="*/ 1818826 w 11327194"/>
              <a:gd name="connsiteY209" fmla="*/ 1181454 h 4071730"/>
              <a:gd name="connsiteX210" fmla="*/ 1830053 w 11327194"/>
              <a:gd name="connsiteY210" fmla="*/ 1192299 h 4071730"/>
              <a:gd name="connsiteX211" fmla="*/ 1833897 w 11327194"/>
              <a:gd name="connsiteY211" fmla="*/ 1196013 h 4071730"/>
              <a:gd name="connsiteX212" fmla="*/ 1835673 w 11327194"/>
              <a:gd name="connsiteY212" fmla="*/ 1197733 h 4071730"/>
              <a:gd name="connsiteX213" fmla="*/ 1865291 w 11327194"/>
              <a:gd name="connsiteY213" fmla="*/ 1226349 h 4071730"/>
              <a:gd name="connsiteX214" fmla="*/ 1899197 w 11327194"/>
              <a:gd name="connsiteY214" fmla="*/ 1259106 h 4071730"/>
              <a:gd name="connsiteX215" fmla="*/ 1904075 w 11327194"/>
              <a:gd name="connsiteY215" fmla="*/ 1211197 h 4071730"/>
              <a:gd name="connsiteX216" fmla="*/ 1944259 w 11327194"/>
              <a:gd name="connsiteY216" fmla="*/ 1250021 h 4071730"/>
              <a:gd name="connsiteX217" fmla="*/ 1989324 w 11327194"/>
              <a:gd name="connsiteY217" fmla="*/ 1240935 h 4071730"/>
              <a:gd name="connsiteX218" fmla="*/ 1994202 w 11327194"/>
              <a:gd name="connsiteY218" fmla="*/ 1193026 h 4071730"/>
              <a:gd name="connsiteX219" fmla="*/ 2001767 w 11327194"/>
              <a:gd name="connsiteY219" fmla="*/ 1184392 h 4071730"/>
              <a:gd name="connsiteX220" fmla="*/ 2009978 w 11327194"/>
              <a:gd name="connsiteY220" fmla="*/ 1192323 h 4071730"/>
              <a:gd name="connsiteX221" fmla="*/ 2026930 w 11327194"/>
              <a:gd name="connsiteY221" fmla="*/ 1208701 h 4071730"/>
              <a:gd name="connsiteX222" fmla="*/ 2031809 w 11327194"/>
              <a:gd name="connsiteY222" fmla="*/ 1160792 h 4071730"/>
              <a:gd name="connsiteX223" fmla="*/ 2076869 w 11327194"/>
              <a:gd name="connsiteY223" fmla="*/ 1151708 h 4071730"/>
              <a:gd name="connsiteX224" fmla="*/ 2081749 w 11327194"/>
              <a:gd name="connsiteY224" fmla="*/ 1103793 h 4071730"/>
              <a:gd name="connsiteX225" fmla="*/ 2041565 w 11327194"/>
              <a:gd name="connsiteY225" fmla="*/ 1064972 h 4071730"/>
              <a:gd name="connsiteX226" fmla="*/ 2046445 w 11327194"/>
              <a:gd name="connsiteY226" fmla="*/ 1017059 h 4071730"/>
              <a:gd name="connsiteX227" fmla="*/ 2006402 w 11327194"/>
              <a:gd name="connsiteY227" fmla="*/ 1030998 h 4071730"/>
              <a:gd name="connsiteX228" fmla="*/ 2002987 w 11327194"/>
              <a:gd name="connsiteY228" fmla="*/ 1043643 h 4071730"/>
              <a:gd name="connsiteX229" fmla="*/ 1999901 w 11327194"/>
              <a:gd name="connsiteY229" fmla="*/ 1040660 h 4071730"/>
              <a:gd name="connsiteX230" fmla="*/ 2002141 w 11327194"/>
              <a:gd name="connsiteY230" fmla="*/ 1018661 h 4071730"/>
              <a:gd name="connsiteX231" fmla="*/ 2003695 w 11327194"/>
              <a:gd name="connsiteY231" fmla="*/ 1003400 h 4071730"/>
              <a:gd name="connsiteX232" fmla="*/ 2008083 w 11327194"/>
              <a:gd name="connsiteY232" fmla="*/ 1002518 h 4071730"/>
              <a:gd name="connsiteX233" fmla="*/ 2013714 w 11327194"/>
              <a:gd name="connsiteY233" fmla="*/ 1001380 h 4071730"/>
              <a:gd name="connsiteX234" fmla="*/ 2004779 w 11327194"/>
              <a:gd name="connsiteY234" fmla="*/ 992749 h 4071730"/>
              <a:gd name="connsiteX235" fmla="*/ 2005038 w 11327194"/>
              <a:gd name="connsiteY235" fmla="*/ 990213 h 4071730"/>
              <a:gd name="connsiteX236" fmla="*/ 2006257 w 11327194"/>
              <a:gd name="connsiteY236" fmla="*/ 978235 h 4071730"/>
              <a:gd name="connsiteX237" fmla="*/ 1992607 w 11327194"/>
              <a:gd name="connsiteY237" fmla="*/ 980989 h 4071730"/>
              <a:gd name="connsiteX238" fmla="*/ 1990483 w 11327194"/>
              <a:gd name="connsiteY238" fmla="*/ 978937 h 4071730"/>
              <a:gd name="connsiteX239" fmla="*/ 1973530 w 11327194"/>
              <a:gd name="connsiteY239" fmla="*/ 962556 h 4071730"/>
              <a:gd name="connsiteX240" fmla="*/ 1971214 w 11327194"/>
              <a:gd name="connsiteY240" fmla="*/ 985299 h 4071730"/>
              <a:gd name="connsiteX241" fmla="*/ 1966826 w 11327194"/>
              <a:gd name="connsiteY241" fmla="*/ 986185 h 4071730"/>
              <a:gd name="connsiteX242" fmla="*/ 1961194 w 11327194"/>
              <a:gd name="connsiteY242" fmla="*/ 987320 h 4071730"/>
              <a:gd name="connsiteX243" fmla="*/ 1921010 w 11327194"/>
              <a:gd name="connsiteY243" fmla="*/ 948492 h 4071730"/>
              <a:gd name="connsiteX244" fmla="*/ 1907357 w 11327194"/>
              <a:gd name="connsiteY244" fmla="*/ 951248 h 4071730"/>
              <a:gd name="connsiteX245" fmla="*/ 1898329 w 11327194"/>
              <a:gd name="connsiteY245" fmla="*/ 942523 h 4071730"/>
              <a:gd name="connsiteX246" fmla="*/ 1888281 w 11327194"/>
              <a:gd name="connsiteY246" fmla="*/ 932818 h 4071730"/>
              <a:gd name="connsiteX247" fmla="*/ 1893161 w 11327194"/>
              <a:gd name="connsiteY247" fmla="*/ 884905 h 4071730"/>
              <a:gd name="connsiteX248" fmla="*/ 1916392 w 11327194"/>
              <a:gd name="connsiteY248" fmla="*/ 907353 h 4071730"/>
              <a:gd name="connsiteX249" fmla="*/ 1923299 w 11327194"/>
              <a:gd name="connsiteY249" fmla="*/ 914026 h 4071730"/>
              <a:gd name="connsiteX250" fmla="*/ 1923299 w 11327194"/>
              <a:gd name="connsiteY250" fmla="*/ 914023 h 4071730"/>
              <a:gd name="connsiteX251" fmla="*/ 1924564 w 11327194"/>
              <a:gd name="connsiteY251" fmla="*/ 913607 h 4071730"/>
              <a:gd name="connsiteX252" fmla="*/ 1934717 w 11327194"/>
              <a:gd name="connsiteY252" fmla="*/ 910253 h 4071730"/>
              <a:gd name="connsiteX253" fmla="*/ 1937614 w 11327194"/>
              <a:gd name="connsiteY253" fmla="*/ 881809 h 4071730"/>
              <a:gd name="connsiteX254" fmla="*/ 1938224 w 11327194"/>
              <a:gd name="connsiteY254" fmla="*/ 875821 h 4071730"/>
              <a:gd name="connsiteX255" fmla="*/ 1902916 w 11327194"/>
              <a:gd name="connsiteY255" fmla="*/ 789084 h 4071730"/>
              <a:gd name="connsiteX256" fmla="*/ 1907795 w 11327194"/>
              <a:gd name="connsiteY256" fmla="*/ 741171 h 4071730"/>
              <a:gd name="connsiteX257" fmla="*/ 1952859 w 11327194"/>
              <a:gd name="connsiteY257" fmla="*/ 732087 h 4071730"/>
              <a:gd name="connsiteX258" fmla="*/ 1947981 w 11327194"/>
              <a:gd name="connsiteY258" fmla="*/ 779998 h 4071730"/>
              <a:gd name="connsiteX259" fmla="*/ 1987411 w 11327194"/>
              <a:gd name="connsiteY259" fmla="*/ 772048 h 4071730"/>
              <a:gd name="connsiteX260" fmla="*/ 1989423 w 11327194"/>
              <a:gd name="connsiteY260" fmla="*/ 771643 h 4071730"/>
              <a:gd name="connsiteX261" fmla="*/ 1989808 w 11327194"/>
              <a:gd name="connsiteY261" fmla="*/ 774042 h 4071730"/>
              <a:gd name="connsiteX262" fmla="*/ 2003848 w 11327194"/>
              <a:gd name="connsiteY262" fmla="*/ 785144 h 4071730"/>
              <a:gd name="connsiteX263" fmla="*/ 2008448 w 11327194"/>
              <a:gd name="connsiteY263" fmla="*/ 785797 h 4071730"/>
              <a:gd name="connsiteX264" fmla="*/ 2016274 w 11327194"/>
              <a:gd name="connsiteY264" fmla="*/ 793359 h 4071730"/>
              <a:gd name="connsiteX265" fmla="*/ 2033229 w 11327194"/>
              <a:gd name="connsiteY265" fmla="*/ 809738 h 4071730"/>
              <a:gd name="connsiteX266" fmla="*/ 2023881 w 11327194"/>
              <a:gd name="connsiteY266" fmla="*/ 786775 h 4071730"/>
              <a:gd name="connsiteX267" fmla="*/ 2025769 w 11327194"/>
              <a:gd name="connsiteY267" fmla="*/ 786590 h 4071730"/>
              <a:gd name="connsiteX268" fmla="*/ 2065957 w 11327194"/>
              <a:gd name="connsiteY268" fmla="*/ 825414 h 4071730"/>
              <a:gd name="connsiteX269" fmla="*/ 2061079 w 11327194"/>
              <a:gd name="connsiteY269" fmla="*/ 873327 h 4071730"/>
              <a:gd name="connsiteX270" fmla="*/ 2101262 w 11327194"/>
              <a:gd name="connsiteY270" fmla="*/ 912151 h 4071730"/>
              <a:gd name="connsiteX271" fmla="*/ 2096383 w 11327194"/>
              <a:gd name="connsiteY271" fmla="*/ 960064 h 4071730"/>
              <a:gd name="connsiteX272" fmla="*/ 2091505 w 11327194"/>
              <a:gd name="connsiteY272" fmla="*/ 1007976 h 4071730"/>
              <a:gd name="connsiteX273" fmla="*/ 2086627 w 11327194"/>
              <a:gd name="connsiteY273" fmla="*/ 1055887 h 4071730"/>
              <a:gd name="connsiteX274" fmla="*/ 2146327 w 11327194"/>
              <a:gd name="connsiteY274" fmla="*/ 903065 h 4071730"/>
              <a:gd name="connsiteX275" fmla="*/ 2226695 w 11327194"/>
              <a:gd name="connsiteY275" fmla="*/ 980718 h 4071730"/>
              <a:gd name="connsiteX276" fmla="*/ 2276635 w 11327194"/>
              <a:gd name="connsiteY276" fmla="*/ 923721 h 4071730"/>
              <a:gd name="connsiteX277" fmla="*/ 2231575 w 11327194"/>
              <a:gd name="connsiteY277" fmla="*/ 932807 h 4071730"/>
              <a:gd name="connsiteX278" fmla="*/ 2281515 w 11327194"/>
              <a:gd name="connsiteY278" fmla="*/ 875809 h 4071730"/>
              <a:gd name="connsiteX279" fmla="*/ 2316821 w 11327194"/>
              <a:gd name="connsiteY279" fmla="*/ 962546 h 4071730"/>
              <a:gd name="connsiteX280" fmla="*/ 2321700 w 11327194"/>
              <a:gd name="connsiteY280" fmla="*/ 914635 h 4071730"/>
              <a:gd name="connsiteX281" fmla="*/ 2326577 w 11327194"/>
              <a:gd name="connsiteY281" fmla="*/ 866724 h 4071730"/>
              <a:gd name="connsiteX282" fmla="*/ 2286394 w 11327194"/>
              <a:gd name="connsiteY282" fmla="*/ 827900 h 4071730"/>
              <a:gd name="connsiteX283" fmla="*/ 2236455 w 11327194"/>
              <a:gd name="connsiteY283" fmla="*/ 884894 h 4071730"/>
              <a:gd name="connsiteX284" fmla="*/ 2237063 w 11327194"/>
              <a:gd name="connsiteY284" fmla="*/ 878905 h 4071730"/>
              <a:gd name="connsiteX285" fmla="*/ 2238892 w 11327194"/>
              <a:gd name="connsiteY285" fmla="*/ 860939 h 4071730"/>
              <a:gd name="connsiteX286" fmla="*/ 2240722 w 11327194"/>
              <a:gd name="connsiteY286" fmla="*/ 842973 h 4071730"/>
              <a:gd name="connsiteX287" fmla="*/ 2241331 w 11327194"/>
              <a:gd name="connsiteY287" fmla="*/ 836984 h 4071730"/>
              <a:gd name="connsiteX288" fmla="*/ 2246210 w 11327194"/>
              <a:gd name="connsiteY288" fmla="*/ 789071 h 4071730"/>
              <a:gd name="connsiteX289" fmla="*/ 2291271 w 11327194"/>
              <a:gd name="connsiteY289" fmla="*/ 779988 h 4071730"/>
              <a:gd name="connsiteX290" fmla="*/ 2341213 w 11327194"/>
              <a:gd name="connsiteY290" fmla="*/ 722992 h 4071730"/>
              <a:gd name="connsiteX291" fmla="*/ 2346092 w 11327194"/>
              <a:gd name="connsiteY291" fmla="*/ 675079 h 4071730"/>
              <a:gd name="connsiteX292" fmla="*/ 2381398 w 11327194"/>
              <a:gd name="connsiteY292" fmla="*/ 761815 h 4071730"/>
              <a:gd name="connsiteX293" fmla="*/ 2376518 w 11327194"/>
              <a:gd name="connsiteY293" fmla="*/ 809728 h 4071730"/>
              <a:gd name="connsiteX294" fmla="*/ 2416704 w 11327194"/>
              <a:gd name="connsiteY294" fmla="*/ 848553 h 4071730"/>
              <a:gd name="connsiteX295" fmla="*/ 2411825 w 11327194"/>
              <a:gd name="connsiteY295" fmla="*/ 896466 h 4071730"/>
              <a:gd name="connsiteX296" fmla="*/ 2461768 w 11327194"/>
              <a:gd name="connsiteY296" fmla="*/ 839466 h 4071730"/>
              <a:gd name="connsiteX297" fmla="*/ 2456890 w 11327194"/>
              <a:gd name="connsiteY297" fmla="*/ 887380 h 4071730"/>
              <a:gd name="connsiteX298" fmla="*/ 2501951 w 11327194"/>
              <a:gd name="connsiteY298" fmla="*/ 878292 h 4071730"/>
              <a:gd name="connsiteX299" fmla="*/ 2497072 w 11327194"/>
              <a:gd name="connsiteY299" fmla="*/ 926205 h 4071730"/>
              <a:gd name="connsiteX300" fmla="*/ 2537259 w 11327194"/>
              <a:gd name="connsiteY300" fmla="*/ 965028 h 4071730"/>
              <a:gd name="connsiteX301" fmla="*/ 2547014 w 11327194"/>
              <a:gd name="connsiteY301" fmla="*/ 869208 h 4071730"/>
              <a:gd name="connsiteX302" fmla="*/ 2506829 w 11327194"/>
              <a:gd name="connsiteY302" fmla="*/ 830381 h 4071730"/>
              <a:gd name="connsiteX303" fmla="*/ 2471525 w 11327194"/>
              <a:gd name="connsiteY303" fmla="*/ 743644 h 4071730"/>
              <a:gd name="connsiteX304" fmla="*/ 2526341 w 11327194"/>
              <a:gd name="connsiteY304" fmla="*/ 638738 h 4071730"/>
              <a:gd name="connsiteX305" fmla="*/ 2481283 w 11327194"/>
              <a:gd name="connsiteY305" fmla="*/ 647822 h 4071730"/>
              <a:gd name="connsiteX306" fmla="*/ 2486161 w 11327194"/>
              <a:gd name="connsiteY306" fmla="*/ 599912 h 4071730"/>
              <a:gd name="connsiteX307" fmla="*/ 2531219 w 11327194"/>
              <a:gd name="connsiteY307" fmla="*/ 590828 h 4071730"/>
              <a:gd name="connsiteX308" fmla="*/ 2491039 w 11327194"/>
              <a:gd name="connsiteY308" fmla="*/ 552003 h 4071730"/>
              <a:gd name="connsiteX309" fmla="*/ 2540978 w 11327194"/>
              <a:gd name="connsiteY309" fmla="*/ 495007 h 4071730"/>
              <a:gd name="connsiteX310" fmla="*/ 2545856 w 11327194"/>
              <a:gd name="connsiteY310" fmla="*/ 447095 h 4071730"/>
              <a:gd name="connsiteX311" fmla="*/ 2595799 w 11327194"/>
              <a:gd name="connsiteY311" fmla="*/ 390095 h 4071730"/>
              <a:gd name="connsiteX312" fmla="*/ 2640862 w 11327194"/>
              <a:gd name="connsiteY312" fmla="*/ 381013 h 4071730"/>
              <a:gd name="connsiteX313" fmla="*/ 2645740 w 11327194"/>
              <a:gd name="connsiteY313" fmla="*/ 333098 h 4071730"/>
              <a:gd name="connsiteX314" fmla="*/ 2690805 w 11327194"/>
              <a:gd name="connsiteY314" fmla="*/ 324014 h 4071730"/>
              <a:gd name="connsiteX315" fmla="*/ 2735867 w 11327194"/>
              <a:gd name="connsiteY315" fmla="*/ 314929 h 4071730"/>
              <a:gd name="connsiteX316" fmla="*/ 2745887 w 11327194"/>
              <a:gd name="connsiteY316" fmla="*/ 399430 h 4071730"/>
              <a:gd name="connsiteX317" fmla="*/ 2751399 w 11327194"/>
              <a:gd name="connsiteY317" fmla="*/ 412986 h 4071730"/>
              <a:gd name="connsiteX318" fmla="*/ 2766293 w 11327194"/>
              <a:gd name="connsiteY318" fmla="*/ 449579 h 4071730"/>
              <a:gd name="connsiteX319" fmla="*/ 2716353 w 11327194"/>
              <a:gd name="connsiteY319" fmla="*/ 506573 h 4071730"/>
              <a:gd name="connsiteX320" fmla="*/ 2761415 w 11327194"/>
              <a:gd name="connsiteY320" fmla="*/ 497488 h 4071730"/>
              <a:gd name="connsiteX321" fmla="*/ 2801600 w 11327194"/>
              <a:gd name="connsiteY321" fmla="*/ 536315 h 4071730"/>
              <a:gd name="connsiteX322" fmla="*/ 2796722 w 11327194"/>
              <a:gd name="connsiteY322" fmla="*/ 584224 h 4071730"/>
              <a:gd name="connsiteX323" fmla="*/ 2836908 w 11327194"/>
              <a:gd name="connsiteY323" fmla="*/ 623049 h 4071730"/>
              <a:gd name="connsiteX324" fmla="*/ 2846663 w 11327194"/>
              <a:gd name="connsiteY324" fmla="*/ 527228 h 4071730"/>
              <a:gd name="connsiteX325" fmla="*/ 2877093 w 11327194"/>
              <a:gd name="connsiteY325" fmla="*/ 661874 h 4071730"/>
              <a:gd name="connsiteX326" fmla="*/ 2872214 w 11327194"/>
              <a:gd name="connsiteY326" fmla="*/ 709787 h 4071730"/>
              <a:gd name="connsiteX327" fmla="*/ 2927032 w 11327194"/>
              <a:gd name="connsiteY327" fmla="*/ 604877 h 4071730"/>
              <a:gd name="connsiteX328" fmla="*/ 2881972 w 11327194"/>
              <a:gd name="connsiteY328" fmla="*/ 613965 h 4071730"/>
              <a:gd name="connsiteX329" fmla="*/ 2886850 w 11327194"/>
              <a:gd name="connsiteY329" fmla="*/ 566054 h 4071730"/>
              <a:gd name="connsiteX330" fmla="*/ 2891728 w 11327194"/>
              <a:gd name="connsiteY330" fmla="*/ 518142 h 4071730"/>
              <a:gd name="connsiteX331" fmla="*/ 2896607 w 11327194"/>
              <a:gd name="connsiteY331" fmla="*/ 470229 h 4071730"/>
              <a:gd name="connsiteX332" fmla="*/ 2906363 w 11327194"/>
              <a:gd name="connsiteY332" fmla="*/ 374409 h 4071730"/>
              <a:gd name="connsiteX333" fmla="*/ 2856421 w 11327194"/>
              <a:gd name="connsiteY333" fmla="*/ 431406 h 4071730"/>
              <a:gd name="connsiteX334" fmla="*/ 2861299 w 11327194"/>
              <a:gd name="connsiteY334" fmla="*/ 383494 h 4071730"/>
              <a:gd name="connsiteX335" fmla="*/ 2821114 w 11327194"/>
              <a:gd name="connsiteY335" fmla="*/ 344668 h 4071730"/>
              <a:gd name="connsiteX336" fmla="*/ 2875934 w 11327194"/>
              <a:gd name="connsiteY336" fmla="*/ 239761 h 4071730"/>
              <a:gd name="connsiteX337" fmla="*/ 2880813 w 11327194"/>
              <a:gd name="connsiteY337" fmla="*/ 191852 h 4071730"/>
              <a:gd name="connsiteX338" fmla="*/ 2885692 w 11327194"/>
              <a:gd name="connsiteY338" fmla="*/ 143940 h 4071730"/>
              <a:gd name="connsiteX339" fmla="*/ 2840628 w 11327194"/>
              <a:gd name="connsiteY339" fmla="*/ 153026 h 4071730"/>
              <a:gd name="connsiteX340" fmla="*/ 2845506 w 11327194"/>
              <a:gd name="connsiteY340" fmla="*/ 105116 h 4071730"/>
              <a:gd name="connsiteX341" fmla="*/ 2850385 w 11327194"/>
              <a:gd name="connsiteY341" fmla="*/ 57205 h 4071730"/>
              <a:gd name="connsiteX342" fmla="*/ 2850994 w 11327194"/>
              <a:gd name="connsiteY342" fmla="*/ 51215 h 4071730"/>
              <a:gd name="connsiteX343" fmla="*/ 2854652 w 11327194"/>
              <a:gd name="connsiteY343" fmla="*/ 15282 h 4071730"/>
              <a:gd name="connsiteX344" fmla="*/ 2855263 w 11327194"/>
              <a:gd name="connsiteY344" fmla="*/ 9294 h 4071730"/>
              <a:gd name="connsiteX345" fmla="*/ 2900326 w 11327194"/>
              <a:gd name="connsiteY345" fmla="*/ 208 h 4071730"/>
              <a:gd name="connsiteX346" fmla="*/ 2900241 w 11327194"/>
              <a:gd name="connsiteY346" fmla="*/ 0 h 4071730"/>
              <a:gd name="connsiteX347" fmla="*/ 11327194 w 11327194"/>
              <a:gd name="connsiteY347" fmla="*/ 0 h 407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Lst>
            <a:rect l="l" t="t" r="r" b="b"/>
            <a:pathLst>
              <a:path w="11327194" h="4071730">
                <a:moveTo>
                  <a:pt x="2780931" y="305844"/>
                </a:moveTo>
                <a:cubicBezTo>
                  <a:pt x="2785809" y="257933"/>
                  <a:pt x="2785809" y="257933"/>
                  <a:pt x="2785809" y="257933"/>
                </a:cubicBezTo>
                <a:cubicBezTo>
                  <a:pt x="2825992" y="296757"/>
                  <a:pt x="2785809" y="257933"/>
                  <a:pt x="2830872" y="248848"/>
                </a:cubicBezTo>
                <a:lnTo>
                  <a:pt x="2825992" y="296757"/>
                </a:lnTo>
                <a:cubicBezTo>
                  <a:pt x="2780931" y="305844"/>
                  <a:pt x="2780931" y="305844"/>
                  <a:pt x="2780931" y="305844"/>
                </a:cubicBezTo>
                <a:close/>
                <a:moveTo>
                  <a:pt x="2811357" y="440493"/>
                </a:moveTo>
                <a:cubicBezTo>
                  <a:pt x="2816236" y="392582"/>
                  <a:pt x="2816236" y="392582"/>
                  <a:pt x="2816236" y="392582"/>
                </a:cubicBezTo>
                <a:lnTo>
                  <a:pt x="2821114" y="344668"/>
                </a:lnTo>
                <a:cubicBezTo>
                  <a:pt x="2846663" y="527228"/>
                  <a:pt x="2821114" y="344668"/>
                  <a:pt x="2811357" y="440493"/>
                </a:cubicBezTo>
                <a:close/>
                <a:moveTo>
                  <a:pt x="1959717" y="1001836"/>
                </a:moveTo>
                <a:lnTo>
                  <a:pt x="1940375" y="983145"/>
                </a:lnTo>
                <a:lnTo>
                  <a:pt x="1949130" y="983887"/>
                </a:lnTo>
                <a:cubicBezTo>
                  <a:pt x="1955867" y="985459"/>
                  <a:pt x="1961194" y="987320"/>
                  <a:pt x="1961194" y="987320"/>
                </a:cubicBezTo>
                <a:close/>
                <a:moveTo>
                  <a:pt x="1283013" y="2108911"/>
                </a:moveTo>
                <a:lnTo>
                  <a:pt x="1276851" y="2101691"/>
                </a:lnTo>
                <a:cubicBezTo>
                  <a:pt x="1273389" y="2095059"/>
                  <a:pt x="1273998" y="2089070"/>
                  <a:pt x="1285265" y="2086798"/>
                </a:cubicBezTo>
                <a:close/>
                <a:moveTo>
                  <a:pt x="933094" y="2414716"/>
                </a:moveTo>
                <a:lnTo>
                  <a:pt x="935410" y="2391971"/>
                </a:lnTo>
                <a:lnTo>
                  <a:pt x="944022" y="2390234"/>
                </a:lnTo>
                <a:cubicBezTo>
                  <a:pt x="945430" y="2389950"/>
                  <a:pt x="945430" y="2389950"/>
                  <a:pt x="945430" y="2389950"/>
                </a:cubicBezTo>
                <a:lnTo>
                  <a:pt x="964507" y="2408380"/>
                </a:lnTo>
                <a:lnTo>
                  <a:pt x="952107" y="2410881"/>
                </a:lnTo>
                <a:cubicBezTo>
                  <a:pt x="933094" y="2414716"/>
                  <a:pt x="933094" y="2414716"/>
                  <a:pt x="933094" y="2414716"/>
                </a:cubicBezTo>
                <a:close/>
                <a:moveTo>
                  <a:pt x="974068" y="2445787"/>
                </a:moveTo>
                <a:lnTo>
                  <a:pt x="975719" y="2429583"/>
                </a:lnTo>
                <a:lnTo>
                  <a:pt x="976680" y="2420143"/>
                </a:lnTo>
                <a:lnTo>
                  <a:pt x="980591" y="2423922"/>
                </a:lnTo>
                <a:cubicBezTo>
                  <a:pt x="985615" y="2428776"/>
                  <a:pt x="985615" y="2428776"/>
                  <a:pt x="985615" y="2428776"/>
                </a:cubicBezTo>
                <a:close/>
                <a:moveTo>
                  <a:pt x="643202" y="2660873"/>
                </a:moveTo>
                <a:lnTo>
                  <a:pt x="656475" y="2626893"/>
                </a:lnTo>
                <a:lnTo>
                  <a:pt x="654775" y="2643597"/>
                </a:lnTo>
                <a:lnTo>
                  <a:pt x="653220" y="2658851"/>
                </a:lnTo>
                <a:lnTo>
                  <a:pt x="648835" y="2659734"/>
                </a:lnTo>
                <a:cubicBezTo>
                  <a:pt x="643202" y="2660873"/>
                  <a:pt x="643202" y="2660873"/>
                  <a:pt x="643202" y="2660873"/>
                </a:cubicBezTo>
                <a:close/>
                <a:moveTo>
                  <a:pt x="11327194" y="4071730"/>
                </a:moveTo>
                <a:lnTo>
                  <a:pt x="190579" y="4071730"/>
                </a:lnTo>
                <a:lnTo>
                  <a:pt x="191013" y="4067474"/>
                </a:lnTo>
                <a:cubicBezTo>
                  <a:pt x="191165" y="4065977"/>
                  <a:pt x="191165" y="4065977"/>
                  <a:pt x="191165" y="4065977"/>
                </a:cubicBezTo>
                <a:cubicBezTo>
                  <a:pt x="179899" y="4068248"/>
                  <a:pt x="171450" y="4069951"/>
                  <a:pt x="165112" y="4071229"/>
                </a:cubicBezTo>
                <a:lnTo>
                  <a:pt x="162626" y="4071730"/>
                </a:lnTo>
                <a:lnTo>
                  <a:pt x="144745" y="4071730"/>
                </a:lnTo>
                <a:lnTo>
                  <a:pt x="134448" y="4046432"/>
                </a:lnTo>
                <a:cubicBezTo>
                  <a:pt x="110796" y="3988326"/>
                  <a:pt x="110796" y="3988326"/>
                  <a:pt x="110796" y="3988326"/>
                </a:cubicBezTo>
                <a:cubicBezTo>
                  <a:pt x="75490" y="3901590"/>
                  <a:pt x="75490" y="3901590"/>
                  <a:pt x="75490" y="3901590"/>
                </a:cubicBezTo>
                <a:cubicBezTo>
                  <a:pt x="120553" y="3892504"/>
                  <a:pt x="120553" y="3892504"/>
                  <a:pt x="120553" y="3892504"/>
                </a:cubicBezTo>
                <a:cubicBezTo>
                  <a:pt x="205802" y="3922244"/>
                  <a:pt x="205802" y="3922244"/>
                  <a:pt x="205802" y="3922244"/>
                </a:cubicBezTo>
                <a:cubicBezTo>
                  <a:pt x="165616" y="3883418"/>
                  <a:pt x="165616" y="3883418"/>
                  <a:pt x="165616" y="3883418"/>
                </a:cubicBezTo>
                <a:cubicBezTo>
                  <a:pt x="170496" y="3835506"/>
                  <a:pt x="170496" y="3835506"/>
                  <a:pt x="170496" y="3835506"/>
                </a:cubicBezTo>
                <a:cubicBezTo>
                  <a:pt x="125431" y="3844592"/>
                  <a:pt x="125431" y="3844592"/>
                  <a:pt x="125431" y="3844592"/>
                </a:cubicBezTo>
                <a:cubicBezTo>
                  <a:pt x="35306" y="3862762"/>
                  <a:pt x="85248" y="3805766"/>
                  <a:pt x="40184" y="3814852"/>
                </a:cubicBezTo>
                <a:cubicBezTo>
                  <a:pt x="0" y="3776028"/>
                  <a:pt x="0" y="3776028"/>
                  <a:pt x="0" y="3776028"/>
                </a:cubicBezTo>
                <a:cubicBezTo>
                  <a:pt x="49943" y="3719031"/>
                  <a:pt x="49943" y="3719031"/>
                  <a:pt x="49943" y="3719031"/>
                </a:cubicBezTo>
                <a:cubicBezTo>
                  <a:pt x="90125" y="3757857"/>
                  <a:pt x="90125" y="3757857"/>
                  <a:pt x="90125" y="3757857"/>
                </a:cubicBezTo>
                <a:cubicBezTo>
                  <a:pt x="140065" y="3700860"/>
                  <a:pt x="140065" y="3700860"/>
                  <a:pt x="140065" y="3700860"/>
                </a:cubicBezTo>
                <a:cubicBezTo>
                  <a:pt x="185130" y="3691774"/>
                  <a:pt x="185130" y="3691774"/>
                  <a:pt x="185130" y="3691774"/>
                </a:cubicBezTo>
                <a:cubicBezTo>
                  <a:pt x="230192" y="3682689"/>
                  <a:pt x="230192" y="3682689"/>
                  <a:pt x="230192" y="3682689"/>
                </a:cubicBezTo>
                <a:cubicBezTo>
                  <a:pt x="235071" y="3634778"/>
                  <a:pt x="235071" y="3634778"/>
                  <a:pt x="235071" y="3634778"/>
                </a:cubicBezTo>
                <a:cubicBezTo>
                  <a:pt x="199766" y="3548041"/>
                  <a:pt x="239949" y="3586867"/>
                  <a:pt x="285013" y="3577780"/>
                </a:cubicBezTo>
                <a:cubicBezTo>
                  <a:pt x="280135" y="3625694"/>
                  <a:pt x="280135" y="3625694"/>
                  <a:pt x="280135" y="3625694"/>
                </a:cubicBezTo>
                <a:cubicBezTo>
                  <a:pt x="330076" y="3568696"/>
                  <a:pt x="330076" y="3568696"/>
                  <a:pt x="330076" y="3568696"/>
                </a:cubicBezTo>
                <a:cubicBezTo>
                  <a:pt x="325198" y="3616607"/>
                  <a:pt x="325198" y="3616607"/>
                  <a:pt x="325198" y="3616607"/>
                </a:cubicBezTo>
                <a:cubicBezTo>
                  <a:pt x="370263" y="3607521"/>
                  <a:pt x="370263" y="3607521"/>
                  <a:pt x="370263" y="3607521"/>
                </a:cubicBezTo>
                <a:cubicBezTo>
                  <a:pt x="365384" y="3655432"/>
                  <a:pt x="365384" y="3655432"/>
                  <a:pt x="365384" y="3655432"/>
                </a:cubicBezTo>
                <a:cubicBezTo>
                  <a:pt x="415324" y="3598436"/>
                  <a:pt x="415324" y="3598436"/>
                  <a:pt x="415324" y="3598436"/>
                </a:cubicBezTo>
                <a:cubicBezTo>
                  <a:pt x="455509" y="3637259"/>
                  <a:pt x="455509" y="3637259"/>
                  <a:pt x="455509" y="3637259"/>
                </a:cubicBezTo>
                <a:cubicBezTo>
                  <a:pt x="505451" y="3580265"/>
                  <a:pt x="505451" y="3580265"/>
                  <a:pt x="505451" y="3580265"/>
                </a:cubicBezTo>
                <a:cubicBezTo>
                  <a:pt x="515207" y="3484442"/>
                  <a:pt x="515207" y="3484442"/>
                  <a:pt x="515207" y="3484442"/>
                </a:cubicBezTo>
                <a:cubicBezTo>
                  <a:pt x="470145" y="3493526"/>
                  <a:pt x="479902" y="3397707"/>
                  <a:pt x="475023" y="3445618"/>
                </a:cubicBezTo>
                <a:cubicBezTo>
                  <a:pt x="479902" y="3397707"/>
                  <a:pt x="479902" y="3397707"/>
                  <a:pt x="479902" y="3397707"/>
                </a:cubicBezTo>
                <a:cubicBezTo>
                  <a:pt x="520086" y="3436531"/>
                  <a:pt x="520086" y="3436531"/>
                  <a:pt x="520086" y="3436531"/>
                </a:cubicBezTo>
                <a:lnTo>
                  <a:pt x="548501" y="3446443"/>
                </a:lnTo>
                <a:lnTo>
                  <a:pt x="539858" y="3425211"/>
                </a:lnTo>
                <a:cubicBezTo>
                  <a:pt x="524964" y="3388622"/>
                  <a:pt x="524964" y="3388622"/>
                  <a:pt x="524964" y="3388622"/>
                </a:cubicBezTo>
                <a:cubicBezTo>
                  <a:pt x="449475" y="3263057"/>
                  <a:pt x="449475" y="3263057"/>
                  <a:pt x="449475" y="3263057"/>
                </a:cubicBezTo>
                <a:cubicBezTo>
                  <a:pt x="454351" y="3215148"/>
                  <a:pt x="454351" y="3215148"/>
                  <a:pt x="454351" y="3215148"/>
                </a:cubicBezTo>
                <a:cubicBezTo>
                  <a:pt x="539599" y="3244888"/>
                  <a:pt x="449475" y="3263057"/>
                  <a:pt x="489657" y="3301884"/>
                </a:cubicBezTo>
                <a:cubicBezTo>
                  <a:pt x="494537" y="3253973"/>
                  <a:pt x="494537" y="3253973"/>
                  <a:pt x="494537" y="3253973"/>
                </a:cubicBezTo>
                <a:cubicBezTo>
                  <a:pt x="494537" y="3253973"/>
                  <a:pt x="497049" y="3256399"/>
                  <a:pt x="500187" y="3259432"/>
                </a:cubicBezTo>
                <a:lnTo>
                  <a:pt x="501485" y="3260686"/>
                </a:lnTo>
                <a:lnTo>
                  <a:pt x="502978" y="3262127"/>
                </a:lnTo>
                <a:lnTo>
                  <a:pt x="504392" y="3263496"/>
                </a:lnTo>
                <a:lnTo>
                  <a:pt x="505901" y="3264955"/>
                </a:lnTo>
                <a:lnTo>
                  <a:pt x="506126" y="3265170"/>
                </a:lnTo>
                <a:lnTo>
                  <a:pt x="509169" y="3268111"/>
                </a:lnTo>
                <a:lnTo>
                  <a:pt x="509592" y="3268517"/>
                </a:lnTo>
                <a:lnTo>
                  <a:pt x="510751" y="3269637"/>
                </a:lnTo>
                <a:lnTo>
                  <a:pt x="541000" y="3298866"/>
                </a:lnTo>
                <a:cubicBezTo>
                  <a:pt x="574905" y="3331623"/>
                  <a:pt x="574905" y="3331623"/>
                  <a:pt x="574905" y="3331623"/>
                </a:cubicBezTo>
                <a:cubicBezTo>
                  <a:pt x="579783" y="3283715"/>
                  <a:pt x="579783" y="3283715"/>
                  <a:pt x="579783" y="3283715"/>
                </a:cubicBezTo>
                <a:cubicBezTo>
                  <a:pt x="579783" y="3283715"/>
                  <a:pt x="619968" y="3322539"/>
                  <a:pt x="619968" y="3322539"/>
                </a:cubicBezTo>
                <a:cubicBezTo>
                  <a:pt x="665032" y="3313453"/>
                  <a:pt x="665032" y="3313453"/>
                  <a:pt x="665032" y="3313453"/>
                </a:cubicBezTo>
                <a:cubicBezTo>
                  <a:pt x="669911" y="3265544"/>
                  <a:pt x="669911" y="3265544"/>
                  <a:pt x="669911" y="3265544"/>
                </a:cubicBezTo>
                <a:cubicBezTo>
                  <a:pt x="719852" y="3208545"/>
                  <a:pt x="719852" y="3208545"/>
                  <a:pt x="719852" y="3208545"/>
                </a:cubicBezTo>
                <a:cubicBezTo>
                  <a:pt x="679667" y="3169721"/>
                  <a:pt x="679667" y="3169721"/>
                  <a:pt x="679667" y="3169721"/>
                </a:cubicBezTo>
                <a:cubicBezTo>
                  <a:pt x="684545" y="3121810"/>
                  <a:pt x="684545" y="3121810"/>
                  <a:pt x="684545" y="3121810"/>
                </a:cubicBezTo>
                <a:cubicBezTo>
                  <a:pt x="644360" y="3082985"/>
                  <a:pt x="644360" y="3082985"/>
                  <a:pt x="644360" y="3082985"/>
                </a:cubicBezTo>
                <a:cubicBezTo>
                  <a:pt x="563990" y="3005336"/>
                  <a:pt x="563990" y="3005336"/>
                  <a:pt x="563990" y="3005336"/>
                </a:cubicBezTo>
                <a:cubicBezTo>
                  <a:pt x="568870" y="2957421"/>
                  <a:pt x="568870" y="2957421"/>
                  <a:pt x="568870" y="2957421"/>
                </a:cubicBezTo>
                <a:cubicBezTo>
                  <a:pt x="578916" y="2967129"/>
                  <a:pt x="586449" y="2974409"/>
                  <a:pt x="592101" y="2979869"/>
                </a:cubicBezTo>
                <a:lnTo>
                  <a:pt x="599009" y="2986541"/>
                </a:lnTo>
                <a:lnTo>
                  <a:pt x="610425" y="2982775"/>
                </a:lnTo>
                <a:lnTo>
                  <a:pt x="613322" y="2954327"/>
                </a:lnTo>
                <a:cubicBezTo>
                  <a:pt x="613932" y="2948338"/>
                  <a:pt x="613932" y="2948338"/>
                  <a:pt x="613932" y="2948338"/>
                </a:cubicBezTo>
                <a:cubicBezTo>
                  <a:pt x="578625" y="2861602"/>
                  <a:pt x="578625" y="2861602"/>
                  <a:pt x="578625" y="2861602"/>
                </a:cubicBezTo>
                <a:cubicBezTo>
                  <a:pt x="583504" y="2813688"/>
                  <a:pt x="583504" y="2813688"/>
                  <a:pt x="583504" y="2813688"/>
                </a:cubicBezTo>
                <a:cubicBezTo>
                  <a:pt x="628567" y="2804606"/>
                  <a:pt x="628567" y="2804606"/>
                  <a:pt x="628567" y="2804606"/>
                </a:cubicBezTo>
                <a:cubicBezTo>
                  <a:pt x="623688" y="2852516"/>
                  <a:pt x="623688" y="2852516"/>
                  <a:pt x="623688" y="2852516"/>
                </a:cubicBezTo>
                <a:cubicBezTo>
                  <a:pt x="668753" y="2843429"/>
                  <a:pt x="668753" y="2843429"/>
                  <a:pt x="668753" y="2843429"/>
                </a:cubicBezTo>
                <a:cubicBezTo>
                  <a:pt x="708938" y="2882254"/>
                  <a:pt x="708938" y="2882254"/>
                  <a:pt x="708938" y="2882254"/>
                </a:cubicBezTo>
                <a:cubicBezTo>
                  <a:pt x="673629" y="2795520"/>
                  <a:pt x="673629" y="2795520"/>
                  <a:pt x="673629" y="2795520"/>
                </a:cubicBezTo>
                <a:cubicBezTo>
                  <a:pt x="678508" y="2747609"/>
                  <a:pt x="678508" y="2747609"/>
                  <a:pt x="678508" y="2747609"/>
                </a:cubicBezTo>
                <a:lnTo>
                  <a:pt x="680825" y="2724863"/>
                </a:lnTo>
                <a:lnTo>
                  <a:pt x="685213" y="2723981"/>
                </a:lnTo>
                <a:cubicBezTo>
                  <a:pt x="690845" y="2722845"/>
                  <a:pt x="690845" y="2722845"/>
                  <a:pt x="690845" y="2722845"/>
                </a:cubicBezTo>
                <a:cubicBezTo>
                  <a:pt x="745666" y="2617936"/>
                  <a:pt x="745666" y="2617936"/>
                  <a:pt x="745666" y="2617936"/>
                </a:cubicBezTo>
                <a:cubicBezTo>
                  <a:pt x="750544" y="2570027"/>
                  <a:pt x="750544" y="2570027"/>
                  <a:pt x="750544" y="2570027"/>
                </a:cubicBezTo>
                <a:cubicBezTo>
                  <a:pt x="705480" y="2579111"/>
                  <a:pt x="705480" y="2579111"/>
                  <a:pt x="705480" y="2579111"/>
                </a:cubicBezTo>
                <a:lnTo>
                  <a:pt x="683455" y="2557833"/>
                </a:lnTo>
                <a:lnTo>
                  <a:pt x="695440" y="2527156"/>
                </a:lnTo>
                <a:cubicBezTo>
                  <a:pt x="702902" y="2508053"/>
                  <a:pt x="702902" y="2508053"/>
                  <a:pt x="702902" y="2508053"/>
                </a:cubicBezTo>
                <a:cubicBezTo>
                  <a:pt x="743087" y="2546880"/>
                  <a:pt x="743087" y="2546880"/>
                  <a:pt x="743087" y="2546880"/>
                </a:cubicBezTo>
                <a:cubicBezTo>
                  <a:pt x="828332" y="2576619"/>
                  <a:pt x="828332" y="2576619"/>
                  <a:pt x="828332" y="2576619"/>
                </a:cubicBezTo>
                <a:cubicBezTo>
                  <a:pt x="823455" y="2624527"/>
                  <a:pt x="823455" y="2624527"/>
                  <a:pt x="823455" y="2624527"/>
                </a:cubicBezTo>
                <a:cubicBezTo>
                  <a:pt x="868519" y="2615442"/>
                  <a:pt x="858761" y="2711263"/>
                  <a:pt x="903825" y="2702180"/>
                </a:cubicBezTo>
                <a:cubicBezTo>
                  <a:pt x="953765" y="2645185"/>
                  <a:pt x="953765" y="2645185"/>
                  <a:pt x="953765" y="2645185"/>
                </a:cubicBezTo>
                <a:cubicBezTo>
                  <a:pt x="1003708" y="2588188"/>
                  <a:pt x="1003708" y="2588188"/>
                  <a:pt x="1003708" y="2588188"/>
                </a:cubicBezTo>
                <a:cubicBezTo>
                  <a:pt x="963523" y="2549361"/>
                  <a:pt x="963523" y="2549361"/>
                  <a:pt x="963523" y="2549361"/>
                </a:cubicBezTo>
                <a:cubicBezTo>
                  <a:pt x="958644" y="2597272"/>
                  <a:pt x="918460" y="2558446"/>
                  <a:pt x="913580" y="2606359"/>
                </a:cubicBezTo>
                <a:cubicBezTo>
                  <a:pt x="873397" y="2567533"/>
                  <a:pt x="873397" y="2567533"/>
                  <a:pt x="873397" y="2567533"/>
                </a:cubicBezTo>
                <a:cubicBezTo>
                  <a:pt x="878275" y="2519621"/>
                  <a:pt x="878275" y="2519621"/>
                  <a:pt x="878275" y="2519621"/>
                </a:cubicBezTo>
                <a:cubicBezTo>
                  <a:pt x="878275" y="2519621"/>
                  <a:pt x="923337" y="2510536"/>
                  <a:pt x="923337" y="2510536"/>
                </a:cubicBezTo>
                <a:cubicBezTo>
                  <a:pt x="928216" y="2462625"/>
                  <a:pt x="928216" y="2462625"/>
                  <a:pt x="928216" y="2462625"/>
                </a:cubicBezTo>
                <a:lnTo>
                  <a:pt x="963802" y="2475038"/>
                </a:lnTo>
                <a:lnTo>
                  <a:pt x="963838" y="2480095"/>
                </a:lnTo>
                <a:cubicBezTo>
                  <a:pt x="968251" y="2490936"/>
                  <a:pt x="978297" y="2500643"/>
                  <a:pt x="975857" y="2524597"/>
                </a:cubicBezTo>
                <a:cubicBezTo>
                  <a:pt x="978297" y="2500643"/>
                  <a:pt x="979517" y="2488665"/>
                  <a:pt x="980126" y="2482676"/>
                </a:cubicBezTo>
                <a:lnTo>
                  <a:pt x="980317" y="2480799"/>
                </a:lnTo>
                <a:lnTo>
                  <a:pt x="1002809" y="2488646"/>
                </a:lnTo>
                <a:cubicBezTo>
                  <a:pt x="1013464" y="2492364"/>
                  <a:pt x="1013464" y="2492364"/>
                  <a:pt x="1013464" y="2492364"/>
                </a:cubicBezTo>
                <a:lnTo>
                  <a:pt x="1010433" y="2470700"/>
                </a:lnTo>
                <a:lnTo>
                  <a:pt x="1020168" y="2468739"/>
                </a:lnTo>
                <a:cubicBezTo>
                  <a:pt x="1025801" y="2467602"/>
                  <a:pt x="1025801" y="2467602"/>
                  <a:pt x="1025801" y="2467602"/>
                </a:cubicBezTo>
                <a:cubicBezTo>
                  <a:pt x="1070865" y="2458517"/>
                  <a:pt x="1070865" y="2458517"/>
                  <a:pt x="1070865" y="2458517"/>
                </a:cubicBezTo>
                <a:cubicBezTo>
                  <a:pt x="1030678" y="2419690"/>
                  <a:pt x="985615" y="2428776"/>
                  <a:pt x="990494" y="2380863"/>
                </a:cubicBezTo>
                <a:cubicBezTo>
                  <a:pt x="995372" y="2332954"/>
                  <a:pt x="995372" y="2332954"/>
                  <a:pt x="995372" y="2332954"/>
                </a:cubicBezTo>
                <a:cubicBezTo>
                  <a:pt x="950308" y="2342040"/>
                  <a:pt x="950308" y="2342040"/>
                  <a:pt x="950308" y="2342040"/>
                </a:cubicBezTo>
                <a:cubicBezTo>
                  <a:pt x="915001" y="2255304"/>
                  <a:pt x="915001" y="2255304"/>
                  <a:pt x="915001" y="2255304"/>
                </a:cubicBezTo>
                <a:cubicBezTo>
                  <a:pt x="919879" y="2207392"/>
                  <a:pt x="919879" y="2207392"/>
                  <a:pt x="919879" y="2207392"/>
                </a:cubicBezTo>
                <a:cubicBezTo>
                  <a:pt x="919879" y="2207392"/>
                  <a:pt x="924759" y="2159483"/>
                  <a:pt x="879697" y="2168568"/>
                </a:cubicBezTo>
                <a:cubicBezTo>
                  <a:pt x="894332" y="2024835"/>
                  <a:pt x="894332" y="2024835"/>
                  <a:pt x="894332" y="2024835"/>
                </a:cubicBezTo>
                <a:cubicBezTo>
                  <a:pt x="939395" y="2015749"/>
                  <a:pt x="894332" y="2024835"/>
                  <a:pt x="934516" y="2063659"/>
                </a:cubicBezTo>
                <a:cubicBezTo>
                  <a:pt x="929638" y="2111571"/>
                  <a:pt x="929638" y="2111571"/>
                  <a:pt x="929638" y="2111571"/>
                </a:cubicBezTo>
                <a:cubicBezTo>
                  <a:pt x="979579" y="2054576"/>
                  <a:pt x="979579" y="2054576"/>
                  <a:pt x="979579" y="2054576"/>
                </a:cubicBezTo>
                <a:cubicBezTo>
                  <a:pt x="974700" y="2102485"/>
                  <a:pt x="974700" y="2102485"/>
                  <a:pt x="974700" y="2102485"/>
                </a:cubicBezTo>
                <a:cubicBezTo>
                  <a:pt x="1019761" y="2093402"/>
                  <a:pt x="1019761" y="2093402"/>
                  <a:pt x="1019761" y="2093402"/>
                </a:cubicBezTo>
                <a:cubicBezTo>
                  <a:pt x="1029520" y="1997580"/>
                  <a:pt x="1029520" y="1997580"/>
                  <a:pt x="1029520" y="1997580"/>
                </a:cubicBezTo>
                <a:cubicBezTo>
                  <a:pt x="1059947" y="2132225"/>
                  <a:pt x="1059947" y="2132225"/>
                  <a:pt x="1059947" y="2132225"/>
                </a:cubicBezTo>
                <a:cubicBezTo>
                  <a:pt x="1105012" y="2123140"/>
                  <a:pt x="1105012" y="2123140"/>
                  <a:pt x="1105012" y="2123140"/>
                </a:cubicBezTo>
                <a:cubicBezTo>
                  <a:pt x="1100133" y="2171050"/>
                  <a:pt x="1100133" y="2171050"/>
                  <a:pt x="1100133" y="2171050"/>
                </a:cubicBezTo>
                <a:cubicBezTo>
                  <a:pt x="1150074" y="2114055"/>
                  <a:pt x="1150074" y="2114055"/>
                  <a:pt x="1150074" y="2114055"/>
                </a:cubicBezTo>
                <a:cubicBezTo>
                  <a:pt x="1195138" y="2104969"/>
                  <a:pt x="1195138" y="2104969"/>
                  <a:pt x="1195138" y="2104969"/>
                </a:cubicBezTo>
                <a:cubicBezTo>
                  <a:pt x="1240200" y="2095884"/>
                  <a:pt x="1240200" y="2095884"/>
                  <a:pt x="1240200" y="2095884"/>
                </a:cubicBezTo>
                <a:cubicBezTo>
                  <a:pt x="1255879" y="2104454"/>
                  <a:pt x="1267638" y="2110882"/>
                  <a:pt x="1276299" y="2115551"/>
                </a:cubicBezTo>
                <a:lnTo>
                  <a:pt x="1282033" y="2118533"/>
                </a:lnTo>
                <a:lnTo>
                  <a:pt x="1283013" y="2108911"/>
                </a:lnTo>
                <a:lnTo>
                  <a:pt x="1292870" y="2120458"/>
                </a:lnTo>
                <a:lnTo>
                  <a:pt x="1297607" y="2125441"/>
                </a:lnTo>
                <a:lnTo>
                  <a:pt x="1320699" y="2113015"/>
                </a:lnTo>
                <a:cubicBezTo>
                  <a:pt x="1388404" y="2076269"/>
                  <a:pt x="1286627" y="2127585"/>
                  <a:pt x="1330325" y="2077712"/>
                </a:cubicBezTo>
                <a:cubicBezTo>
                  <a:pt x="1375388" y="2068628"/>
                  <a:pt x="1375388" y="2068628"/>
                  <a:pt x="1375388" y="2068628"/>
                </a:cubicBezTo>
                <a:cubicBezTo>
                  <a:pt x="1375388" y="2068628"/>
                  <a:pt x="1420452" y="2059541"/>
                  <a:pt x="1420452" y="2059541"/>
                </a:cubicBezTo>
                <a:cubicBezTo>
                  <a:pt x="1465516" y="2050454"/>
                  <a:pt x="1465516" y="2050454"/>
                  <a:pt x="1465516" y="2050454"/>
                </a:cubicBezTo>
                <a:cubicBezTo>
                  <a:pt x="1505699" y="2089281"/>
                  <a:pt x="1505699" y="2089281"/>
                  <a:pt x="1505699" y="2089281"/>
                </a:cubicBezTo>
                <a:cubicBezTo>
                  <a:pt x="1515457" y="1993459"/>
                  <a:pt x="1515457" y="1993459"/>
                  <a:pt x="1515457" y="1993459"/>
                </a:cubicBezTo>
                <a:cubicBezTo>
                  <a:pt x="1470393" y="2002543"/>
                  <a:pt x="1470393" y="2002543"/>
                  <a:pt x="1470393" y="2002543"/>
                </a:cubicBezTo>
                <a:cubicBezTo>
                  <a:pt x="1435088" y="1915809"/>
                  <a:pt x="1435088" y="1915809"/>
                  <a:pt x="1435088" y="1915809"/>
                </a:cubicBezTo>
                <a:cubicBezTo>
                  <a:pt x="1399781" y="1829073"/>
                  <a:pt x="1399781" y="1829073"/>
                  <a:pt x="1399781" y="1829073"/>
                </a:cubicBezTo>
                <a:cubicBezTo>
                  <a:pt x="1444845" y="1819985"/>
                  <a:pt x="1444845" y="1819985"/>
                  <a:pt x="1444845" y="1819985"/>
                </a:cubicBezTo>
                <a:cubicBezTo>
                  <a:pt x="1530093" y="1849723"/>
                  <a:pt x="1530093" y="1849723"/>
                  <a:pt x="1530093" y="1849723"/>
                </a:cubicBezTo>
                <a:cubicBezTo>
                  <a:pt x="1489908" y="1810902"/>
                  <a:pt x="1489908" y="1810902"/>
                  <a:pt x="1489908" y="1810902"/>
                </a:cubicBezTo>
                <a:cubicBezTo>
                  <a:pt x="1494786" y="1762990"/>
                  <a:pt x="1494786" y="1762990"/>
                  <a:pt x="1494786" y="1762990"/>
                </a:cubicBezTo>
                <a:cubicBezTo>
                  <a:pt x="1449723" y="1772075"/>
                  <a:pt x="1449723" y="1772075"/>
                  <a:pt x="1449723" y="1772075"/>
                </a:cubicBezTo>
                <a:cubicBezTo>
                  <a:pt x="1359595" y="1790245"/>
                  <a:pt x="1409538" y="1733247"/>
                  <a:pt x="1364474" y="1742336"/>
                </a:cubicBezTo>
                <a:cubicBezTo>
                  <a:pt x="1324292" y="1703511"/>
                  <a:pt x="1324292" y="1703511"/>
                  <a:pt x="1324292" y="1703511"/>
                </a:cubicBezTo>
                <a:cubicBezTo>
                  <a:pt x="1374230" y="1646512"/>
                  <a:pt x="1374230" y="1646512"/>
                  <a:pt x="1374230" y="1646512"/>
                </a:cubicBezTo>
                <a:cubicBezTo>
                  <a:pt x="1414416" y="1685339"/>
                  <a:pt x="1414416" y="1685339"/>
                  <a:pt x="1414416" y="1685339"/>
                </a:cubicBezTo>
                <a:cubicBezTo>
                  <a:pt x="1464358" y="1628340"/>
                  <a:pt x="1464358" y="1628340"/>
                  <a:pt x="1464358" y="1628340"/>
                </a:cubicBezTo>
                <a:cubicBezTo>
                  <a:pt x="1509421" y="1619256"/>
                  <a:pt x="1509421" y="1619256"/>
                  <a:pt x="1509421" y="1619256"/>
                </a:cubicBezTo>
                <a:cubicBezTo>
                  <a:pt x="1554483" y="1610171"/>
                  <a:pt x="1554483" y="1610171"/>
                  <a:pt x="1554483" y="1610171"/>
                </a:cubicBezTo>
                <a:cubicBezTo>
                  <a:pt x="1559362" y="1562262"/>
                  <a:pt x="1559362" y="1562262"/>
                  <a:pt x="1559362" y="1562262"/>
                </a:cubicBezTo>
                <a:cubicBezTo>
                  <a:pt x="1524057" y="1475523"/>
                  <a:pt x="1564241" y="1514349"/>
                  <a:pt x="1609303" y="1505262"/>
                </a:cubicBezTo>
                <a:cubicBezTo>
                  <a:pt x="1604424" y="1553175"/>
                  <a:pt x="1604424" y="1553175"/>
                  <a:pt x="1604424" y="1553175"/>
                </a:cubicBezTo>
                <a:cubicBezTo>
                  <a:pt x="1654368" y="1496178"/>
                  <a:pt x="1654368" y="1496178"/>
                  <a:pt x="1654368" y="1496178"/>
                </a:cubicBezTo>
                <a:cubicBezTo>
                  <a:pt x="1649490" y="1544089"/>
                  <a:pt x="1649490" y="1544089"/>
                  <a:pt x="1649490" y="1544089"/>
                </a:cubicBezTo>
                <a:cubicBezTo>
                  <a:pt x="1694550" y="1535004"/>
                  <a:pt x="1694550" y="1535004"/>
                  <a:pt x="1694550" y="1535004"/>
                </a:cubicBezTo>
                <a:cubicBezTo>
                  <a:pt x="1689672" y="1582915"/>
                  <a:pt x="1689672" y="1582915"/>
                  <a:pt x="1689672" y="1582915"/>
                </a:cubicBezTo>
                <a:cubicBezTo>
                  <a:pt x="1739616" y="1525918"/>
                  <a:pt x="1739616" y="1525918"/>
                  <a:pt x="1739616" y="1525918"/>
                </a:cubicBezTo>
                <a:cubicBezTo>
                  <a:pt x="1779798" y="1564744"/>
                  <a:pt x="1779798" y="1564744"/>
                  <a:pt x="1779798" y="1564744"/>
                </a:cubicBezTo>
                <a:cubicBezTo>
                  <a:pt x="1829740" y="1507748"/>
                  <a:pt x="1829740" y="1507748"/>
                  <a:pt x="1829740" y="1507748"/>
                </a:cubicBezTo>
                <a:cubicBezTo>
                  <a:pt x="1839498" y="1411926"/>
                  <a:pt x="1839498" y="1411926"/>
                  <a:pt x="1839498" y="1411926"/>
                </a:cubicBezTo>
                <a:cubicBezTo>
                  <a:pt x="1794434" y="1421013"/>
                  <a:pt x="1804190" y="1325190"/>
                  <a:pt x="1799312" y="1373099"/>
                </a:cubicBezTo>
                <a:cubicBezTo>
                  <a:pt x="1804190" y="1325190"/>
                  <a:pt x="1804190" y="1325190"/>
                  <a:pt x="1804190" y="1325190"/>
                </a:cubicBezTo>
                <a:cubicBezTo>
                  <a:pt x="1844376" y="1364015"/>
                  <a:pt x="1844376" y="1364015"/>
                  <a:pt x="1844376" y="1364015"/>
                </a:cubicBezTo>
                <a:lnTo>
                  <a:pt x="1872793" y="1373928"/>
                </a:lnTo>
                <a:lnTo>
                  <a:pt x="1864150" y="1352695"/>
                </a:lnTo>
                <a:cubicBezTo>
                  <a:pt x="1849255" y="1316104"/>
                  <a:pt x="1849255" y="1316104"/>
                  <a:pt x="1849255" y="1316104"/>
                </a:cubicBezTo>
                <a:cubicBezTo>
                  <a:pt x="1773766" y="1190540"/>
                  <a:pt x="1773766" y="1190540"/>
                  <a:pt x="1773766" y="1190540"/>
                </a:cubicBezTo>
                <a:cubicBezTo>
                  <a:pt x="1778644" y="1142631"/>
                  <a:pt x="1778644" y="1142631"/>
                  <a:pt x="1778644" y="1142631"/>
                </a:cubicBezTo>
                <a:cubicBezTo>
                  <a:pt x="1863890" y="1172370"/>
                  <a:pt x="1773766" y="1190540"/>
                  <a:pt x="1813946" y="1229367"/>
                </a:cubicBezTo>
                <a:cubicBezTo>
                  <a:pt x="1818826" y="1181454"/>
                  <a:pt x="1818826" y="1181454"/>
                  <a:pt x="1818826" y="1181454"/>
                </a:cubicBezTo>
                <a:lnTo>
                  <a:pt x="1830053" y="1192299"/>
                </a:lnTo>
                <a:lnTo>
                  <a:pt x="1833897" y="1196013"/>
                </a:lnTo>
                <a:lnTo>
                  <a:pt x="1835673" y="1197733"/>
                </a:lnTo>
                <a:lnTo>
                  <a:pt x="1865291" y="1226349"/>
                </a:lnTo>
                <a:cubicBezTo>
                  <a:pt x="1899197" y="1259106"/>
                  <a:pt x="1899197" y="1259106"/>
                  <a:pt x="1899197" y="1259106"/>
                </a:cubicBezTo>
                <a:cubicBezTo>
                  <a:pt x="1904075" y="1211197"/>
                  <a:pt x="1904075" y="1211197"/>
                  <a:pt x="1904075" y="1211197"/>
                </a:cubicBezTo>
                <a:cubicBezTo>
                  <a:pt x="1904075" y="1211197"/>
                  <a:pt x="1944259" y="1250021"/>
                  <a:pt x="1944259" y="1250021"/>
                </a:cubicBezTo>
                <a:cubicBezTo>
                  <a:pt x="1989324" y="1240935"/>
                  <a:pt x="1989324" y="1240935"/>
                  <a:pt x="1989324" y="1240935"/>
                </a:cubicBezTo>
                <a:cubicBezTo>
                  <a:pt x="1994202" y="1193026"/>
                  <a:pt x="1994202" y="1193026"/>
                  <a:pt x="1994202" y="1193026"/>
                </a:cubicBezTo>
                <a:lnTo>
                  <a:pt x="2001767" y="1184392"/>
                </a:lnTo>
                <a:lnTo>
                  <a:pt x="2009978" y="1192323"/>
                </a:lnTo>
                <a:cubicBezTo>
                  <a:pt x="2026930" y="1208701"/>
                  <a:pt x="2026930" y="1208701"/>
                  <a:pt x="2026930" y="1208701"/>
                </a:cubicBezTo>
                <a:cubicBezTo>
                  <a:pt x="2031809" y="1160792"/>
                  <a:pt x="2031809" y="1160792"/>
                  <a:pt x="2031809" y="1160792"/>
                </a:cubicBezTo>
                <a:cubicBezTo>
                  <a:pt x="2076869" y="1151708"/>
                  <a:pt x="2076869" y="1151708"/>
                  <a:pt x="2076869" y="1151708"/>
                </a:cubicBezTo>
                <a:cubicBezTo>
                  <a:pt x="2081749" y="1103793"/>
                  <a:pt x="2081749" y="1103793"/>
                  <a:pt x="2081749" y="1103793"/>
                </a:cubicBezTo>
                <a:cubicBezTo>
                  <a:pt x="2041565" y="1064972"/>
                  <a:pt x="2041565" y="1064972"/>
                  <a:pt x="2041565" y="1064972"/>
                </a:cubicBezTo>
                <a:cubicBezTo>
                  <a:pt x="2046445" y="1017059"/>
                  <a:pt x="2046445" y="1017059"/>
                  <a:pt x="2046445" y="1017059"/>
                </a:cubicBezTo>
                <a:cubicBezTo>
                  <a:pt x="2026350" y="997646"/>
                  <a:pt x="2013865" y="1011897"/>
                  <a:pt x="2006402" y="1030998"/>
                </a:cubicBezTo>
                <a:lnTo>
                  <a:pt x="2002987" y="1043643"/>
                </a:lnTo>
                <a:lnTo>
                  <a:pt x="1999901" y="1040660"/>
                </a:lnTo>
                <a:lnTo>
                  <a:pt x="2002141" y="1018661"/>
                </a:lnTo>
                <a:lnTo>
                  <a:pt x="2003695" y="1003400"/>
                </a:lnTo>
                <a:lnTo>
                  <a:pt x="2008083" y="1002518"/>
                </a:lnTo>
                <a:cubicBezTo>
                  <a:pt x="2013714" y="1001380"/>
                  <a:pt x="2013714" y="1001380"/>
                  <a:pt x="2013714" y="1001380"/>
                </a:cubicBezTo>
                <a:lnTo>
                  <a:pt x="2004779" y="992749"/>
                </a:lnTo>
                <a:lnTo>
                  <a:pt x="2005038" y="990213"/>
                </a:lnTo>
                <a:cubicBezTo>
                  <a:pt x="2006257" y="978235"/>
                  <a:pt x="2006257" y="978235"/>
                  <a:pt x="2006257" y="978235"/>
                </a:cubicBezTo>
                <a:lnTo>
                  <a:pt x="1992607" y="980989"/>
                </a:lnTo>
                <a:lnTo>
                  <a:pt x="1990483" y="978937"/>
                </a:lnTo>
                <a:cubicBezTo>
                  <a:pt x="1973530" y="962556"/>
                  <a:pt x="1973530" y="962556"/>
                  <a:pt x="1973530" y="962556"/>
                </a:cubicBezTo>
                <a:lnTo>
                  <a:pt x="1971214" y="985299"/>
                </a:lnTo>
                <a:lnTo>
                  <a:pt x="1966826" y="986185"/>
                </a:lnTo>
                <a:cubicBezTo>
                  <a:pt x="1961194" y="987320"/>
                  <a:pt x="1961194" y="987320"/>
                  <a:pt x="1961194" y="987320"/>
                </a:cubicBezTo>
                <a:cubicBezTo>
                  <a:pt x="1921010" y="948492"/>
                  <a:pt x="1921010" y="948492"/>
                  <a:pt x="1921010" y="948492"/>
                </a:cubicBezTo>
                <a:lnTo>
                  <a:pt x="1907357" y="951248"/>
                </a:lnTo>
                <a:lnTo>
                  <a:pt x="1898329" y="942523"/>
                </a:lnTo>
                <a:cubicBezTo>
                  <a:pt x="1888281" y="932818"/>
                  <a:pt x="1888281" y="932818"/>
                  <a:pt x="1888281" y="932818"/>
                </a:cubicBezTo>
                <a:cubicBezTo>
                  <a:pt x="1893161" y="884905"/>
                  <a:pt x="1893161" y="884905"/>
                  <a:pt x="1893161" y="884905"/>
                </a:cubicBezTo>
                <a:cubicBezTo>
                  <a:pt x="1903208" y="894612"/>
                  <a:pt x="1910740" y="901893"/>
                  <a:pt x="1916392" y="907353"/>
                </a:cubicBezTo>
                <a:lnTo>
                  <a:pt x="1923299" y="914026"/>
                </a:lnTo>
                <a:lnTo>
                  <a:pt x="1923299" y="914023"/>
                </a:lnTo>
                <a:lnTo>
                  <a:pt x="1924564" y="913607"/>
                </a:lnTo>
                <a:lnTo>
                  <a:pt x="1934717" y="910253"/>
                </a:lnTo>
                <a:lnTo>
                  <a:pt x="1937614" y="881809"/>
                </a:lnTo>
                <a:cubicBezTo>
                  <a:pt x="1938224" y="875821"/>
                  <a:pt x="1938224" y="875821"/>
                  <a:pt x="1938224" y="875821"/>
                </a:cubicBezTo>
                <a:cubicBezTo>
                  <a:pt x="1902916" y="789084"/>
                  <a:pt x="1902916" y="789084"/>
                  <a:pt x="1902916" y="789084"/>
                </a:cubicBezTo>
                <a:cubicBezTo>
                  <a:pt x="1907795" y="741171"/>
                  <a:pt x="1907795" y="741171"/>
                  <a:pt x="1907795" y="741171"/>
                </a:cubicBezTo>
                <a:cubicBezTo>
                  <a:pt x="1952859" y="732087"/>
                  <a:pt x="1952859" y="732087"/>
                  <a:pt x="1952859" y="732087"/>
                </a:cubicBezTo>
                <a:cubicBezTo>
                  <a:pt x="1947981" y="779998"/>
                  <a:pt x="1947981" y="779998"/>
                  <a:pt x="1947981" y="779998"/>
                </a:cubicBezTo>
                <a:cubicBezTo>
                  <a:pt x="1970509" y="775457"/>
                  <a:pt x="1981777" y="773185"/>
                  <a:pt x="1987411" y="772048"/>
                </a:cubicBezTo>
                <a:lnTo>
                  <a:pt x="1989423" y="771643"/>
                </a:lnTo>
                <a:lnTo>
                  <a:pt x="1989808" y="774042"/>
                </a:lnTo>
                <a:cubicBezTo>
                  <a:pt x="1993347" y="779930"/>
                  <a:pt x="1998520" y="783286"/>
                  <a:pt x="2003848" y="785144"/>
                </a:cubicBezTo>
                <a:lnTo>
                  <a:pt x="2008448" y="785797"/>
                </a:lnTo>
                <a:lnTo>
                  <a:pt x="2016274" y="793359"/>
                </a:lnTo>
                <a:cubicBezTo>
                  <a:pt x="2033229" y="809738"/>
                  <a:pt x="2033229" y="809738"/>
                  <a:pt x="2033229" y="809738"/>
                </a:cubicBezTo>
                <a:lnTo>
                  <a:pt x="2023881" y="786775"/>
                </a:lnTo>
                <a:lnTo>
                  <a:pt x="2025769" y="786590"/>
                </a:lnTo>
                <a:cubicBezTo>
                  <a:pt x="2025769" y="786590"/>
                  <a:pt x="2070836" y="777500"/>
                  <a:pt x="2065957" y="825414"/>
                </a:cubicBezTo>
                <a:cubicBezTo>
                  <a:pt x="2061079" y="873327"/>
                  <a:pt x="2061079" y="873327"/>
                  <a:pt x="2061079" y="873327"/>
                </a:cubicBezTo>
                <a:cubicBezTo>
                  <a:pt x="2106140" y="864242"/>
                  <a:pt x="2106140" y="864242"/>
                  <a:pt x="2101262" y="912151"/>
                </a:cubicBezTo>
                <a:cubicBezTo>
                  <a:pt x="2096383" y="960064"/>
                  <a:pt x="2096383" y="960064"/>
                  <a:pt x="2096383" y="960064"/>
                </a:cubicBezTo>
                <a:cubicBezTo>
                  <a:pt x="2091505" y="1007976"/>
                  <a:pt x="2091505" y="1007976"/>
                  <a:pt x="2091505" y="1007976"/>
                </a:cubicBezTo>
                <a:cubicBezTo>
                  <a:pt x="2086627" y="1055887"/>
                  <a:pt x="2086627" y="1055887"/>
                  <a:pt x="2086627" y="1055887"/>
                </a:cubicBezTo>
                <a:cubicBezTo>
                  <a:pt x="2096383" y="960064"/>
                  <a:pt x="2146327" y="903065"/>
                  <a:pt x="2146327" y="903065"/>
                </a:cubicBezTo>
                <a:cubicBezTo>
                  <a:pt x="2226695" y="980718"/>
                  <a:pt x="2146327" y="903065"/>
                  <a:pt x="2226695" y="980718"/>
                </a:cubicBezTo>
                <a:cubicBezTo>
                  <a:pt x="2276635" y="923721"/>
                  <a:pt x="2276635" y="923721"/>
                  <a:pt x="2276635" y="923721"/>
                </a:cubicBezTo>
                <a:cubicBezTo>
                  <a:pt x="2231575" y="932807"/>
                  <a:pt x="2231575" y="932807"/>
                  <a:pt x="2231575" y="932807"/>
                </a:cubicBezTo>
                <a:cubicBezTo>
                  <a:pt x="2236455" y="884894"/>
                  <a:pt x="2276635" y="923721"/>
                  <a:pt x="2281515" y="875809"/>
                </a:cubicBezTo>
                <a:cubicBezTo>
                  <a:pt x="2316821" y="962546"/>
                  <a:pt x="2316821" y="962546"/>
                  <a:pt x="2316821" y="962546"/>
                </a:cubicBezTo>
                <a:cubicBezTo>
                  <a:pt x="2321700" y="914635"/>
                  <a:pt x="2321700" y="914635"/>
                  <a:pt x="2321700" y="914635"/>
                </a:cubicBezTo>
                <a:cubicBezTo>
                  <a:pt x="2326577" y="866724"/>
                  <a:pt x="2326577" y="866724"/>
                  <a:pt x="2326577" y="866724"/>
                </a:cubicBezTo>
                <a:cubicBezTo>
                  <a:pt x="2286394" y="827900"/>
                  <a:pt x="2286394" y="827900"/>
                  <a:pt x="2286394" y="827900"/>
                </a:cubicBezTo>
                <a:cubicBezTo>
                  <a:pt x="2236455" y="884894"/>
                  <a:pt x="2236455" y="884894"/>
                  <a:pt x="2236455" y="884894"/>
                </a:cubicBezTo>
                <a:cubicBezTo>
                  <a:pt x="2236455" y="884894"/>
                  <a:pt x="2236455" y="884894"/>
                  <a:pt x="2237063" y="878905"/>
                </a:cubicBezTo>
                <a:lnTo>
                  <a:pt x="2238892" y="860939"/>
                </a:lnTo>
                <a:lnTo>
                  <a:pt x="2240722" y="842973"/>
                </a:lnTo>
                <a:cubicBezTo>
                  <a:pt x="2241331" y="836984"/>
                  <a:pt x="2241331" y="836984"/>
                  <a:pt x="2241331" y="836984"/>
                </a:cubicBezTo>
                <a:cubicBezTo>
                  <a:pt x="2246210" y="789071"/>
                  <a:pt x="2246210" y="789071"/>
                  <a:pt x="2246210" y="789071"/>
                </a:cubicBezTo>
                <a:cubicBezTo>
                  <a:pt x="2246210" y="789071"/>
                  <a:pt x="2291271" y="779988"/>
                  <a:pt x="2291271" y="779988"/>
                </a:cubicBezTo>
                <a:cubicBezTo>
                  <a:pt x="2336336" y="770902"/>
                  <a:pt x="2341213" y="722992"/>
                  <a:pt x="2341213" y="722992"/>
                </a:cubicBezTo>
                <a:cubicBezTo>
                  <a:pt x="2346092" y="675079"/>
                  <a:pt x="2346092" y="675079"/>
                  <a:pt x="2346092" y="675079"/>
                </a:cubicBezTo>
                <a:cubicBezTo>
                  <a:pt x="2381398" y="761815"/>
                  <a:pt x="2381398" y="761815"/>
                  <a:pt x="2381398" y="761815"/>
                </a:cubicBezTo>
                <a:cubicBezTo>
                  <a:pt x="2376518" y="809728"/>
                  <a:pt x="2376518" y="809728"/>
                  <a:pt x="2376518" y="809728"/>
                </a:cubicBezTo>
                <a:cubicBezTo>
                  <a:pt x="2416704" y="848553"/>
                  <a:pt x="2416704" y="848553"/>
                  <a:pt x="2416704" y="848553"/>
                </a:cubicBezTo>
                <a:cubicBezTo>
                  <a:pt x="2411825" y="896466"/>
                  <a:pt x="2411825" y="896466"/>
                  <a:pt x="2411825" y="896466"/>
                </a:cubicBezTo>
                <a:cubicBezTo>
                  <a:pt x="2461768" y="839466"/>
                  <a:pt x="2461768" y="839466"/>
                  <a:pt x="2461768" y="839466"/>
                </a:cubicBezTo>
                <a:cubicBezTo>
                  <a:pt x="2456890" y="887380"/>
                  <a:pt x="2456890" y="887380"/>
                  <a:pt x="2456890" y="887380"/>
                </a:cubicBezTo>
                <a:cubicBezTo>
                  <a:pt x="2501951" y="878292"/>
                  <a:pt x="2501951" y="878292"/>
                  <a:pt x="2501951" y="878292"/>
                </a:cubicBezTo>
                <a:cubicBezTo>
                  <a:pt x="2501951" y="878292"/>
                  <a:pt x="2497072" y="926205"/>
                  <a:pt x="2497072" y="926205"/>
                </a:cubicBezTo>
                <a:cubicBezTo>
                  <a:pt x="2537259" y="965028"/>
                  <a:pt x="2537259" y="965028"/>
                  <a:pt x="2537259" y="965028"/>
                </a:cubicBezTo>
                <a:cubicBezTo>
                  <a:pt x="2547014" y="869208"/>
                  <a:pt x="2547014" y="869208"/>
                  <a:pt x="2547014" y="869208"/>
                </a:cubicBezTo>
                <a:cubicBezTo>
                  <a:pt x="2506829" y="830381"/>
                  <a:pt x="2506829" y="830381"/>
                  <a:pt x="2506829" y="830381"/>
                </a:cubicBezTo>
                <a:cubicBezTo>
                  <a:pt x="2421583" y="800642"/>
                  <a:pt x="2516586" y="734558"/>
                  <a:pt x="2471525" y="743644"/>
                </a:cubicBezTo>
                <a:cubicBezTo>
                  <a:pt x="2526341" y="638738"/>
                  <a:pt x="2526341" y="638738"/>
                  <a:pt x="2526341" y="638738"/>
                </a:cubicBezTo>
                <a:cubicBezTo>
                  <a:pt x="2476403" y="695735"/>
                  <a:pt x="2481283" y="647822"/>
                  <a:pt x="2481283" y="647822"/>
                </a:cubicBezTo>
                <a:cubicBezTo>
                  <a:pt x="2486161" y="599912"/>
                  <a:pt x="2486161" y="599912"/>
                  <a:pt x="2486161" y="599912"/>
                </a:cubicBezTo>
                <a:cubicBezTo>
                  <a:pt x="2531219" y="590828"/>
                  <a:pt x="2531219" y="590828"/>
                  <a:pt x="2531219" y="590828"/>
                </a:cubicBezTo>
                <a:cubicBezTo>
                  <a:pt x="2491039" y="552003"/>
                  <a:pt x="2491039" y="552003"/>
                  <a:pt x="2491039" y="552003"/>
                </a:cubicBezTo>
                <a:cubicBezTo>
                  <a:pt x="2540978" y="495007"/>
                  <a:pt x="2540978" y="495007"/>
                  <a:pt x="2540978" y="495007"/>
                </a:cubicBezTo>
                <a:cubicBezTo>
                  <a:pt x="2540978" y="495007"/>
                  <a:pt x="2540978" y="495007"/>
                  <a:pt x="2545856" y="447095"/>
                </a:cubicBezTo>
                <a:cubicBezTo>
                  <a:pt x="2595799" y="390095"/>
                  <a:pt x="2595799" y="390095"/>
                  <a:pt x="2595799" y="390095"/>
                </a:cubicBezTo>
                <a:cubicBezTo>
                  <a:pt x="2640862" y="381013"/>
                  <a:pt x="2640862" y="381013"/>
                  <a:pt x="2640862" y="381013"/>
                </a:cubicBezTo>
                <a:cubicBezTo>
                  <a:pt x="2645740" y="333098"/>
                  <a:pt x="2645740" y="333098"/>
                  <a:pt x="2645740" y="333098"/>
                </a:cubicBezTo>
                <a:cubicBezTo>
                  <a:pt x="2690805" y="324014"/>
                  <a:pt x="2690805" y="324014"/>
                  <a:pt x="2690805" y="324014"/>
                </a:cubicBezTo>
                <a:cubicBezTo>
                  <a:pt x="2735867" y="314929"/>
                  <a:pt x="2735867" y="314929"/>
                  <a:pt x="2735867" y="314929"/>
                </a:cubicBezTo>
                <a:cubicBezTo>
                  <a:pt x="2742255" y="360569"/>
                  <a:pt x="2745142" y="386383"/>
                  <a:pt x="2745887" y="399430"/>
                </a:cubicBezTo>
                <a:lnTo>
                  <a:pt x="2751399" y="412986"/>
                </a:lnTo>
                <a:cubicBezTo>
                  <a:pt x="2766293" y="449579"/>
                  <a:pt x="2766293" y="449579"/>
                  <a:pt x="2766293" y="449579"/>
                </a:cubicBezTo>
                <a:cubicBezTo>
                  <a:pt x="2716353" y="506573"/>
                  <a:pt x="2716353" y="506573"/>
                  <a:pt x="2716353" y="506573"/>
                </a:cubicBezTo>
                <a:cubicBezTo>
                  <a:pt x="2761415" y="497488"/>
                  <a:pt x="2761415" y="497488"/>
                  <a:pt x="2761415" y="497488"/>
                </a:cubicBezTo>
                <a:cubicBezTo>
                  <a:pt x="2801600" y="536315"/>
                  <a:pt x="2801600" y="536315"/>
                  <a:pt x="2801600" y="536315"/>
                </a:cubicBezTo>
                <a:cubicBezTo>
                  <a:pt x="2796722" y="584224"/>
                  <a:pt x="2796722" y="584224"/>
                  <a:pt x="2796722" y="584224"/>
                </a:cubicBezTo>
                <a:cubicBezTo>
                  <a:pt x="2836908" y="623049"/>
                  <a:pt x="2836908" y="623049"/>
                  <a:pt x="2836908" y="623049"/>
                </a:cubicBezTo>
                <a:cubicBezTo>
                  <a:pt x="2846663" y="527228"/>
                  <a:pt x="2846663" y="527228"/>
                  <a:pt x="2846663" y="527228"/>
                </a:cubicBezTo>
                <a:cubicBezTo>
                  <a:pt x="2877093" y="661874"/>
                  <a:pt x="2877093" y="661874"/>
                  <a:pt x="2877093" y="661874"/>
                </a:cubicBezTo>
                <a:cubicBezTo>
                  <a:pt x="2872214" y="709787"/>
                  <a:pt x="2872214" y="709787"/>
                  <a:pt x="2872214" y="709787"/>
                </a:cubicBezTo>
                <a:cubicBezTo>
                  <a:pt x="2927032" y="604877"/>
                  <a:pt x="2927032" y="604877"/>
                  <a:pt x="2927032" y="604877"/>
                </a:cubicBezTo>
                <a:cubicBezTo>
                  <a:pt x="2881972" y="613965"/>
                  <a:pt x="2881972" y="613965"/>
                  <a:pt x="2881972" y="613965"/>
                </a:cubicBezTo>
                <a:cubicBezTo>
                  <a:pt x="2886850" y="566054"/>
                  <a:pt x="2886850" y="566054"/>
                  <a:pt x="2886850" y="566054"/>
                </a:cubicBezTo>
                <a:cubicBezTo>
                  <a:pt x="2891728" y="518142"/>
                  <a:pt x="2891728" y="518142"/>
                  <a:pt x="2891728" y="518142"/>
                </a:cubicBezTo>
                <a:cubicBezTo>
                  <a:pt x="2896607" y="470229"/>
                  <a:pt x="2896607" y="470229"/>
                  <a:pt x="2896607" y="470229"/>
                </a:cubicBezTo>
                <a:cubicBezTo>
                  <a:pt x="2906363" y="374409"/>
                  <a:pt x="2906363" y="374409"/>
                  <a:pt x="2906363" y="374409"/>
                </a:cubicBezTo>
                <a:cubicBezTo>
                  <a:pt x="2856421" y="431406"/>
                  <a:pt x="2856421" y="431406"/>
                  <a:pt x="2856421" y="431406"/>
                </a:cubicBezTo>
                <a:cubicBezTo>
                  <a:pt x="2861299" y="383494"/>
                  <a:pt x="2861299" y="383494"/>
                  <a:pt x="2861299" y="383494"/>
                </a:cubicBezTo>
                <a:cubicBezTo>
                  <a:pt x="2821114" y="344668"/>
                  <a:pt x="2821114" y="344668"/>
                  <a:pt x="2821114" y="344668"/>
                </a:cubicBezTo>
                <a:cubicBezTo>
                  <a:pt x="2875934" y="239761"/>
                  <a:pt x="2875934" y="239761"/>
                  <a:pt x="2875934" y="239761"/>
                </a:cubicBezTo>
                <a:cubicBezTo>
                  <a:pt x="2880813" y="191852"/>
                  <a:pt x="2880813" y="191852"/>
                  <a:pt x="2880813" y="191852"/>
                </a:cubicBezTo>
                <a:cubicBezTo>
                  <a:pt x="2880813" y="191852"/>
                  <a:pt x="2880813" y="191852"/>
                  <a:pt x="2885692" y="143940"/>
                </a:cubicBezTo>
                <a:cubicBezTo>
                  <a:pt x="2840628" y="153026"/>
                  <a:pt x="2840628" y="153026"/>
                  <a:pt x="2840628" y="153026"/>
                </a:cubicBezTo>
                <a:cubicBezTo>
                  <a:pt x="2845506" y="105116"/>
                  <a:pt x="2845506" y="105116"/>
                  <a:pt x="2845506" y="105116"/>
                </a:cubicBezTo>
                <a:cubicBezTo>
                  <a:pt x="2850385" y="57205"/>
                  <a:pt x="2850385" y="57205"/>
                  <a:pt x="2850385" y="57205"/>
                </a:cubicBezTo>
                <a:cubicBezTo>
                  <a:pt x="2850385" y="57205"/>
                  <a:pt x="2850385" y="57205"/>
                  <a:pt x="2850994" y="51215"/>
                </a:cubicBezTo>
                <a:lnTo>
                  <a:pt x="2854652" y="15282"/>
                </a:lnTo>
                <a:cubicBezTo>
                  <a:pt x="2855263" y="9294"/>
                  <a:pt x="2855263" y="9294"/>
                  <a:pt x="2855263" y="9294"/>
                </a:cubicBezTo>
                <a:cubicBezTo>
                  <a:pt x="2900326" y="208"/>
                  <a:pt x="2900326" y="208"/>
                  <a:pt x="2900326" y="208"/>
                </a:cubicBezTo>
                <a:lnTo>
                  <a:pt x="2900241" y="0"/>
                </a:lnTo>
                <a:lnTo>
                  <a:pt x="11327194" y="0"/>
                </a:lnTo>
                <a:close/>
              </a:path>
            </a:pathLst>
          </a:cu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1086602"/>
            <a:endParaRPr lang="en-US" sz="3350">
              <a:solidFill>
                <a:srgbClr val="FFFFFF"/>
              </a:solidFill>
              <a:latin typeface="Calibri"/>
            </a:endParaRPr>
          </a:p>
        </p:txBody>
      </p:sp>
      <p:grpSp>
        <p:nvGrpSpPr>
          <p:cNvPr id="26" name="Group 25"/>
          <p:cNvGrpSpPr/>
          <p:nvPr/>
        </p:nvGrpSpPr>
        <p:grpSpPr>
          <a:xfrm>
            <a:off x="213519" y="1237430"/>
            <a:ext cx="4419601" cy="1600200"/>
            <a:chOff x="14752637" y="2743200"/>
            <a:chExt cx="8839202" cy="3200398"/>
          </a:xfrm>
        </p:grpSpPr>
        <p:sp>
          <p:nvSpPr>
            <p:cNvPr id="27" name="TextBox 26"/>
            <p:cNvSpPr txBox="1"/>
            <p:nvPr/>
          </p:nvSpPr>
          <p:spPr>
            <a:xfrm>
              <a:off x="14752637" y="2743200"/>
              <a:ext cx="8839200" cy="1338791"/>
            </a:xfrm>
            <a:prstGeom prst="rect">
              <a:avLst/>
            </a:prstGeom>
            <a:noFill/>
          </p:spPr>
          <p:txBody>
            <a:bodyPr wrap="square" lIns="91422" tIns="45711" rIns="91422" bIns="45711" rtlCol="0">
              <a:spAutoFit/>
            </a:bodyPr>
            <a:lstStyle/>
            <a:p>
              <a:pPr defTabSz="1086602"/>
              <a:r>
                <a:rPr lang="ru-RU" sz="3750" b="1" dirty="0">
                  <a:solidFill>
                    <a:srgbClr val="FFFFFF"/>
                  </a:solidFill>
                  <a:latin typeface="+mj-lt"/>
                  <a:ea typeface="Lato Black" pitchFamily="34" charset="0"/>
                  <a:cs typeface="Lato Black" pitchFamily="34" charset="0"/>
                </a:rPr>
                <a:t>Заголовок слайда</a:t>
              </a:r>
              <a:endParaRPr lang="id-ID" sz="3750" b="1" dirty="0">
                <a:solidFill>
                  <a:srgbClr val="FFFFFF"/>
                </a:solidFill>
                <a:latin typeface="+mj-lt"/>
                <a:ea typeface="Lato Black" pitchFamily="34" charset="0"/>
                <a:cs typeface="Lato Black" pitchFamily="34" charset="0"/>
              </a:endParaRPr>
            </a:p>
          </p:txBody>
        </p:sp>
        <p:sp>
          <p:nvSpPr>
            <p:cNvPr id="28" name="TextBox 27"/>
            <p:cNvSpPr txBox="1"/>
            <p:nvPr/>
          </p:nvSpPr>
          <p:spPr>
            <a:xfrm>
              <a:off x="14764337" y="3657600"/>
              <a:ext cx="8827502" cy="1338791"/>
            </a:xfrm>
            <a:prstGeom prst="rect">
              <a:avLst/>
            </a:prstGeom>
            <a:noFill/>
          </p:spPr>
          <p:txBody>
            <a:bodyPr wrap="square" lIns="91422" tIns="45711" rIns="91422" bIns="45711" rtlCol="0">
              <a:spAutoFit/>
            </a:bodyPr>
            <a:lstStyle/>
            <a:p>
              <a:pPr defTabSz="1086602"/>
              <a:endParaRPr lang="id-ID" sz="3750" b="1" dirty="0">
                <a:solidFill>
                  <a:srgbClr val="FFFFFF"/>
                </a:solidFill>
                <a:latin typeface="Lato Black" pitchFamily="34" charset="0"/>
                <a:ea typeface="Lato Black" pitchFamily="34" charset="0"/>
                <a:cs typeface="Lato Black" pitchFamily="34" charset="0"/>
              </a:endParaRPr>
            </a:p>
          </p:txBody>
        </p:sp>
        <p:sp>
          <p:nvSpPr>
            <p:cNvPr id="29" name="TextBox 28"/>
            <p:cNvSpPr txBox="1"/>
            <p:nvPr/>
          </p:nvSpPr>
          <p:spPr>
            <a:xfrm>
              <a:off x="14758487" y="4604807"/>
              <a:ext cx="8833352" cy="1338791"/>
            </a:xfrm>
            <a:prstGeom prst="rect">
              <a:avLst/>
            </a:prstGeom>
            <a:noFill/>
          </p:spPr>
          <p:txBody>
            <a:bodyPr wrap="square" lIns="91422" tIns="45711" rIns="91422" bIns="45711" rtlCol="0">
              <a:spAutoFit/>
            </a:bodyPr>
            <a:lstStyle/>
            <a:p>
              <a:pPr defTabSz="1086602"/>
              <a:endParaRPr lang="id-ID" sz="3750" b="1" dirty="0">
                <a:solidFill>
                  <a:srgbClr val="FFFFFF"/>
                </a:solidFill>
                <a:latin typeface="Lato Black" pitchFamily="34" charset="0"/>
                <a:ea typeface="Lato Black" pitchFamily="34" charset="0"/>
                <a:cs typeface="Lato Black" pitchFamily="34" charset="0"/>
              </a:endParaRPr>
            </a:p>
          </p:txBody>
        </p:sp>
      </p:grpSp>
      <p:grpSp>
        <p:nvGrpSpPr>
          <p:cNvPr id="30" name="กลุ่ม 15"/>
          <p:cNvGrpSpPr/>
          <p:nvPr/>
        </p:nvGrpSpPr>
        <p:grpSpPr>
          <a:xfrm>
            <a:off x="365493" y="3315526"/>
            <a:ext cx="3964826" cy="1361845"/>
            <a:chOff x="2365497" y="7725494"/>
            <a:chExt cx="7929652" cy="2723690"/>
          </a:xfrm>
        </p:grpSpPr>
        <p:sp>
          <p:nvSpPr>
            <p:cNvPr id="31" name="TextBox 30"/>
            <p:cNvSpPr txBox="1"/>
            <p:nvPr/>
          </p:nvSpPr>
          <p:spPr>
            <a:xfrm>
              <a:off x="2365497" y="9119626"/>
              <a:ext cx="7929652" cy="1329558"/>
            </a:xfrm>
            <a:prstGeom prst="rect">
              <a:avLst/>
            </a:prstGeom>
            <a:noFill/>
          </p:spPr>
          <p:txBody>
            <a:bodyPr wrap="square" lIns="109710" tIns="54855" rIns="109710" bIns="54855" rtlCol="0">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FFFFFF">
                      <a:lumMod val="75000"/>
                    </a:srgbClr>
                  </a:solidFill>
                  <a:effectLst/>
                  <a:uLnTx/>
                  <a:uFillTx/>
                  <a:latin typeface="Trebuchet MS" panose="020B0603020202020204"/>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srgbClr val="FFFFFF">
                    <a:lumMod val="75000"/>
                  </a:srgbClr>
                </a:solidFill>
                <a:effectLst/>
                <a:uLnTx/>
                <a:uFillTx/>
                <a:latin typeface="Trebuchet MS" panose="020B0603020202020204"/>
                <a:ea typeface="Lato" pitchFamily="34" charset="0"/>
                <a:cs typeface="Lato" pitchFamily="34" charset="0"/>
              </a:endParaRPr>
            </a:p>
          </p:txBody>
        </p:sp>
        <p:sp>
          <p:nvSpPr>
            <p:cNvPr id="32" name="TextBox 31"/>
            <p:cNvSpPr txBox="1"/>
            <p:nvPr/>
          </p:nvSpPr>
          <p:spPr>
            <a:xfrm>
              <a:off x="2495897" y="7725494"/>
              <a:ext cx="7387238" cy="1544268"/>
            </a:xfrm>
            <a:prstGeom prst="rect">
              <a:avLst/>
            </a:prstGeom>
            <a:noFill/>
          </p:spPr>
          <p:txBody>
            <a:bodyPr wrap="square" rtlCol="0">
              <a:spAutoFit/>
            </a:bodyPr>
            <a:lstStyle/>
            <a:p>
              <a:pPr defTabSz="1086602">
                <a:lnSpc>
                  <a:spcPts val="6500"/>
                </a:lnSpc>
              </a:pPr>
              <a:r>
                <a:rPr lang="ru-RU" sz="2000" b="1" dirty="0">
                  <a:solidFill>
                    <a:srgbClr val="F3A447"/>
                  </a:solidFill>
                  <a:latin typeface="+mj-lt"/>
                  <a:ea typeface="Lato" charset="0"/>
                  <a:cs typeface="Lato" charset="0"/>
                </a:rPr>
                <a:t>Подзаголовок</a:t>
              </a:r>
              <a:endParaRPr lang="en-US" sz="2000" b="1" dirty="0">
                <a:solidFill>
                  <a:srgbClr val="000000">
                    <a:lumMod val="50000"/>
                    <a:lumOff val="50000"/>
                  </a:srgbClr>
                </a:solidFill>
                <a:latin typeface="+mj-lt"/>
                <a:ea typeface="Lato" charset="0"/>
                <a:cs typeface="Lato" charset="0"/>
              </a:endParaRPr>
            </a:p>
          </p:txBody>
        </p:sp>
      </p:grpSp>
    </p:spTree>
    <p:extLst>
      <p:ext uri="{BB962C8B-B14F-4D97-AF65-F5344CB8AC3E}">
        <p14:creationId xmlns:p14="http://schemas.microsoft.com/office/powerpoint/2010/main" val="210172480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Picture Placeholder 110"/>
          <p:cNvSpPr>
            <a:spLocks noGrp="1"/>
          </p:cNvSpPr>
          <p:nvPr>
            <p:ph type="pic" sz="quarter" idx="27"/>
          </p:nvPr>
        </p:nvSpPr>
        <p:spPr>
          <a:xfrm>
            <a:off x="0" y="0"/>
            <a:ext cx="7244222" cy="6858000"/>
          </a:xfrm>
        </p:spPr>
      </p:sp>
      <p:sp>
        <p:nvSpPr>
          <p:cNvPr id="18" name="Freeform 17"/>
          <p:cNvSpPr/>
          <p:nvPr/>
        </p:nvSpPr>
        <p:spPr>
          <a:xfrm>
            <a:off x="5299364" y="1176756"/>
            <a:ext cx="6725157" cy="3513008"/>
          </a:xfrm>
          <a:custGeom>
            <a:avLst/>
            <a:gdLst>
              <a:gd name="connsiteX0" fmla="*/ 120833 w 9790302"/>
              <a:gd name="connsiteY0" fmla="*/ 1881927 h 3777125"/>
              <a:gd name="connsiteX1" fmla="*/ 131382 w 9790302"/>
              <a:gd name="connsiteY1" fmla="*/ 1907844 h 3777125"/>
              <a:gd name="connsiteX2" fmla="*/ 121452 w 9790302"/>
              <a:gd name="connsiteY2" fmla="*/ 1883451 h 3777125"/>
              <a:gd name="connsiteX3" fmla="*/ 120833 w 9790302"/>
              <a:gd name="connsiteY3" fmla="*/ 1881927 h 3777125"/>
              <a:gd name="connsiteX4" fmla="*/ 109641 w 9790302"/>
              <a:gd name="connsiteY4" fmla="*/ 1315370 h 3777125"/>
              <a:gd name="connsiteX5" fmla="*/ 149826 w 9790302"/>
              <a:gd name="connsiteY5" fmla="*/ 1354195 h 3777125"/>
              <a:gd name="connsiteX6" fmla="*/ 104762 w 9790302"/>
              <a:gd name="connsiteY6" fmla="*/ 1363281 h 3777125"/>
              <a:gd name="connsiteX7" fmla="*/ 109641 w 9790302"/>
              <a:gd name="connsiteY7" fmla="*/ 1315370 h 3777125"/>
              <a:gd name="connsiteX8" fmla="*/ 159582 w 9790302"/>
              <a:gd name="connsiteY8" fmla="*/ 1258374 h 3777125"/>
              <a:gd name="connsiteX9" fmla="*/ 194889 w 9790302"/>
              <a:gd name="connsiteY9" fmla="*/ 1345110 h 3777125"/>
              <a:gd name="connsiteX10" fmla="*/ 144947 w 9790302"/>
              <a:gd name="connsiteY10" fmla="*/ 1402108 h 3777125"/>
              <a:gd name="connsiteX11" fmla="*/ 149826 w 9790302"/>
              <a:gd name="connsiteY11" fmla="*/ 1354195 h 3777125"/>
              <a:gd name="connsiteX12" fmla="*/ 159582 w 9790302"/>
              <a:gd name="connsiteY12" fmla="*/ 1258374 h 3777125"/>
              <a:gd name="connsiteX13" fmla="*/ 216966 w 9790302"/>
              <a:gd name="connsiteY13" fmla="*/ 261330 h 3777125"/>
              <a:gd name="connsiteX14" fmla="*/ 257150 w 9790302"/>
              <a:gd name="connsiteY14" fmla="*/ 300156 h 3777125"/>
              <a:gd name="connsiteX15" fmla="*/ 212087 w 9790302"/>
              <a:gd name="connsiteY15" fmla="*/ 309241 h 3777125"/>
              <a:gd name="connsiteX16" fmla="*/ 216966 w 9790302"/>
              <a:gd name="connsiteY16" fmla="*/ 261330 h 3777125"/>
              <a:gd name="connsiteX17" fmla="*/ 279515 w 9790302"/>
              <a:gd name="connsiteY17" fmla="*/ 80497 h 3777125"/>
              <a:gd name="connsiteX18" fmla="*/ 276710 w 9790302"/>
              <a:gd name="connsiteY18" fmla="*/ 108045 h 3777125"/>
              <a:gd name="connsiteX19" fmla="*/ 266906 w 9790302"/>
              <a:gd name="connsiteY19" fmla="*/ 204334 h 3777125"/>
              <a:gd name="connsiteX20" fmla="*/ 292458 w 9790302"/>
              <a:gd name="connsiteY20" fmla="*/ 386892 h 3777125"/>
              <a:gd name="connsiteX21" fmla="*/ 282700 w 9790302"/>
              <a:gd name="connsiteY21" fmla="*/ 482716 h 3777125"/>
              <a:gd name="connsiteX22" fmla="*/ 237636 w 9790302"/>
              <a:gd name="connsiteY22" fmla="*/ 491801 h 3777125"/>
              <a:gd name="connsiteX23" fmla="*/ 252271 w 9790302"/>
              <a:gd name="connsiteY23" fmla="*/ 348067 h 3777125"/>
              <a:gd name="connsiteX24" fmla="*/ 257150 w 9790302"/>
              <a:gd name="connsiteY24" fmla="*/ 300156 h 3777125"/>
              <a:gd name="connsiteX25" fmla="*/ 226723 w 9790302"/>
              <a:gd name="connsiteY25" fmla="*/ 165508 h 3777125"/>
              <a:gd name="connsiteX26" fmla="*/ 231602 w 9790302"/>
              <a:gd name="connsiteY26" fmla="*/ 117599 h 3777125"/>
              <a:gd name="connsiteX27" fmla="*/ 205550 w 9790302"/>
              <a:gd name="connsiteY27" fmla="*/ 122851 h 3777125"/>
              <a:gd name="connsiteX28" fmla="*/ 203618 w 9790302"/>
              <a:gd name="connsiteY28" fmla="*/ 123240 h 3777125"/>
              <a:gd name="connsiteX29" fmla="*/ 224633 w 9790302"/>
              <a:gd name="connsiteY29" fmla="*/ 107515 h 3777125"/>
              <a:gd name="connsiteX30" fmla="*/ 874948 w 9790302"/>
              <a:gd name="connsiteY30" fmla="*/ 0 h 3777125"/>
              <a:gd name="connsiteX31" fmla="*/ 9790302 w 9790302"/>
              <a:gd name="connsiteY31" fmla="*/ 0 h 3777125"/>
              <a:gd name="connsiteX32" fmla="*/ 9790302 w 9790302"/>
              <a:gd name="connsiteY32" fmla="*/ 3777125 h 3777125"/>
              <a:gd name="connsiteX33" fmla="*/ 697600 w 9790302"/>
              <a:gd name="connsiteY33" fmla="*/ 3777125 h 3777125"/>
              <a:gd name="connsiteX34" fmla="*/ 700347 w 9790302"/>
              <a:gd name="connsiteY34" fmla="*/ 3750145 h 3777125"/>
              <a:gd name="connsiteX35" fmla="*/ 702406 w 9790302"/>
              <a:gd name="connsiteY35" fmla="*/ 3729934 h 3777125"/>
              <a:gd name="connsiteX36" fmla="*/ 662222 w 9790302"/>
              <a:gd name="connsiteY36" fmla="*/ 3691105 h 3777125"/>
              <a:gd name="connsiteX37" fmla="*/ 622035 w 9790302"/>
              <a:gd name="connsiteY37" fmla="*/ 3652285 h 3777125"/>
              <a:gd name="connsiteX38" fmla="*/ 631793 w 9790302"/>
              <a:gd name="connsiteY38" fmla="*/ 3556460 h 3777125"/>
              <a:gd name="connsiteX39" fmla="*/ 586731 w 9790302"/>
              <a:gd name="connsiteY39" fmla="*/ 3565547 h 3777125"/>
              <a:gd name="connsiteX40" fmla="*/ 591609 w 9790302"/>
              <a:gd name="connsiteY40" fmla="*/ 3517634 h 3777125"/>
              <a:gd name="connsiteX41" fmla="*/ 551424 w 9790302"/>
              <a:gd name="connsiteY41" fmla="*/ 3478811 h 3777125"/>
              <a:gd name="connsiteX42" fmla="*/ 561181 w 9790302"/>
              <a:gd name="connsiteY42" fmla="*/ 3382989 h 3777125"/>
              <a:gd name="connsiteX43" fmla="*/ 516120 w 9790302"/>
              <a:gd name="connsiteY43" fmla="*/ 3392072 h 3777125"/>
              <a:gd name="connsiteX44" fmla="*/ 520997 w 9790302"/>
              <a:gd name="connsiteY44" fmla="*/ 3344163 h 3777125"/>
              <a:gd name="connsiteX45" fmla="*/ 525876 w 9790302"/>
              <a:gd name="connsiteY45" fmla="*/ 3296252 h 3777125"/>
              <a:gd name="connsiteX46" fmla="*/ 530753 w 9790302"/>
              <a:gd name="connsiteY46" fmla="*/ 3248342 h 3777125"/>
              <a:gd name="connsiteX47" fmla="*/ 535632 w 9790302"/>
              <a:gd name="connsiteY47" fmla="*/ 3200429 h 3777125"/>
              <a:gd name="connsiteX48" fmla="*/ 495446 w 9790302"/>
              <a:gd name="connsiteY48" fmla="*/ 3161606 h 3777125"/>
              <a:gd name="connsiteX49" fmla="*/ 545389 w 9790302"/>
              <a:gd name="connsiteY49" fmla="*/ 3104611 h 3777125"/>
              <a:gd name="connsiteX50" fmla="*/ 500325 w 9790302"/>
              <a:gd name="connsiteY50" fmla="*/ 3113695 h 3777125"/>
              <a:gd name="connsiteX51" fmla="*/ 505204 w 9790302"/>
              <a:gd name="connsiteY51" fmla="*/ 3065784 h 3777125"/>
              <a:gd name="connsiteX52" fmla="*/ 455261 w 9790302"/>
              <a:gd name="connsiteY52" fmla="*/ 3122782 h 3777125"/>
              <a:gd name="connsiteX53" fmla="*/ 465017 w 9790302"/>
              <a:gd name="connsiteY53" fmla="*/ 3026957 h 3777125"/>
              <a:gd name="connsiteX54" fmla="*/ 424833 w 9790302"/>
              <a:gd name="connsiteY54" fmla="*/ 2988135 h 3777125"/>
              <a:gd name="connsiteX55" fmla="*/ 429713 w 9790302"/>
              <a:gd name="connsiteY55" fmla="*/ 2940222 h 3777125"/>
              <a:gd name="connsiteX56" fmla="*/ 434589 w 9790302"/>
              <a:gd name="connsiteY56" fmla="*/ 2892311 h 3777125"/>
              <a:gd name="connsiteX57" fmla="*/ 394406 w 9790302"/>
              <a:gd name="connsiteY57" fmla="*/ 2853486 h 3777125"/>
              <a:gd name="connsiteX58" fmla="*/ 354220 w 9790302"/>
              <a:gd name="connsiteY58" fmla="*/ 2814661 h 3777125"/>
              <a:gd name="connsiteX59" fmla="*/ 404162 w 9790302"/>
              <a:gd name="connsiteY59" fmla="*/ 2757665 h 3777125"/>
              <a:gd name="connsiteX60" fmla="*/ 359099 w 9790302"/>
              <a:gd name="connsiteY60" fmla="*/ 2766749 h 3777125"/>
              <a:gd name="connsiteX61" fmla="*/ 318916 w 9790302"/>
              <a:gd name="connsiteY61" fmla="*/ 2727926 h 3777125"/>
              <a:gd name="connsiteX62" fmla="*/ 328672 w 9790302"/>
              <a:gd name="connsiteY62" fmla="*/ 2632101 h 3777125"/>
              <a:gd name="connsiteX63" fmla="*/ 288489 w 9790302"/>
              <a:gd name="connsiteY63" fmla="*/ 2593275 h 3777125"/>
              <a:gd name="connsiteX64" fmla="*/ 293366 w 9790302"/>
              <a:gd name="connsiteY64" fmla="*/ 2545366 h 3777125"/>
              <a:gd name="connsiteX65" fmla="*/ 298245 w 9790302"/>
              <a:gd name="connsiteY65" fmla="*/ 2497457 h 3777125"/>
              <a:gd name="connsiteX66" fmla="*/ 258060 w 9790302"/>
              <a:gd name="connsiteY66" fmla="*/ 2458630 h 3777125"/>
              <a:gd name="connsiteX67" fmla="*/ 308002 w 9790302"/>
              <a:gd name="connsiteY67" fmla="*/ 2401635 h 3777125"/>
              <a:gd name="connsiteX68" fmla="*/ 222754 w 9790302"/>
              <a:gd name="connsiteY68" fmla="*/ 2371892 h 3777125"/>
              <a:gd name="connsiteX69" fmla="*/ 267816 w 9790302"/>
              <a:gd name="connsiteY69" fmla="*/ 2362807 h 3777125"/>
              <a:gd name="connsiteX70" fmla="*/ 312880 w 9790302"/>
              <a:gd name="connsiteY70" fmla="*/ 2353723 h 3777125"/>
              <a:gd name="connsiteX71" fmla="*/ 317759 w 9790302"/>
              <a:gd name="connsiteY71" fmla="*/ 2305812 h 3777125"/>
              <a:gd name="connsiteX72" fmla="*/ 322637 w 9790302"/>
              <a:gd name="connsiteY72" fmla="*/ 2257902 h 3777125"/>
              <a:gd name="connsiteX73" fmla="*/ 272694 w 9790302"/>
              <a:gd name="connsiteY73" fmla="*/ 2314899 h 3777125"/>
              <a:gd name="connsiteX74" fmla="*/ 157018 w 9790302"/>
              <a:gd name="connsiteY74" fmla="*/ 2150511 h 3777125"/>
              <a:gd name="connsiteX75" fmla="*/ 166776 w 9790302"/>
              <a:gd name="connsiteY75" fmla="*/ 2054690 h 3777125"/>
              <a:gd name="connsiteX76" fmla="*/ 126592 w 9790302"/>
              <a:gd name="connsiteY76" fmla="*/ 2015863 h 3777125"/>
              <a:gd name="connsiteX77" fmla="*/ 176532 w 9790302"/>
              <a:gd name="connsiteY77" fmla="*/ 1958867 h 3777125"/>
              <a:gd name="connsiteX78" fmla="*/ 136347 w 9790302"/>
              <a:gd name="connsiteY78" fmla="*/ 1920042 h 3777125"/>
              <a:gd name="connsiteX79" fmla="*/ 146105 w 9790302"/>
              <a:gd name="connsiteY79" fmla="*/ 1824220 h 3777125"/>
              <a:gd name="connsiteX80" fmla="*/ 105920 w 9790302"/>
              <a:gd name="connsiteY80" fmla="*/ 1785393 h 3777125"/>
              <a:gd name="connsiteX81" fmla="*/ 110798 w 9790302"/>
              <a:gd name="connsiteY81" fmla="*/ 1737484 h 3777125"/>
              <a:gd name="connsiteX82" fmla="*/ 70614 w 9790302"/>
              <a:gd name="connsiteY82" fmla="*/ 1698658 h 3777125"/>
              <a:gd name="connsiteX83" fmla="*/ 35307 w 9790302"/>
              <a:gd name="connsiteY83" fmla="*/ 1611921 h 3777125"/>
              <a:gd name="connsiteX84" fmla="*/ 0 w 9790302"/>
              <a:gd name="connsiteY84" fmla="*/ 1525186 h 3777125"/>
              <a:gd name="connsiteX85" fmla="*/ 45063 w 9790302"/>
              <a:gd name="connsiteY85" fmla="*/ 1516101 h 3777125"/>
              <a:gd name="connsiteX86" fmla="*/ 90128 w 9790302"/>
              <a:gd name="connsiteY86" fmla="*/ 1507015 h 3777125"/>
              <a:gd name="connsiteX87" fmla="*/ 99886 w 9790302"/>
              <a:gd name="connsiteY87" fmla="*/ 1411191 h 3777125"/>
              <a:gd name="connsiteX88" fmla="*/ 144947 w 9790302"/>
              <a:gd name="connsiteY88" fmla="*/ 1402108 h 3777125"/>
              <a:gd name="connsiteX89" fmla="*/ 185133 w 9790302"/>
              <a:gd name="connsiteY89" fmla="*/ 1440931 h 3777125"/>
              <a:gd name="connsiteX90" fmla="*/ 225316 w 9790302"/>
              <a:gd name="connsiteY90" fmla="*/ 1479758 h 3777125"/>
              <a:gd name="connsiteX91" fmla="*/ 270381 w 9790302"/>
              <a:gd name="connsiteY91" fmla="*/ 1470671 h 3777125"/>
              <a:gd name="connsiteX92" fmla="*/ 315444 w 9790302"/>
              <a:gd name="connsiteY92" fmla="*/ 1461586 h 3777125"/>
              <a:gd name="connsiteX93" fmla="*/ 305688 w 9790302"/>
              <a:gd name="connsiteY93" fmla="*/ 1557407 h 3777125"/>
              <a:gd name="connsiteX94" fmla="*/ 355628 w 9790302"/>
              <a:gd name="connsiteY94" fmla="*/ 1500415 h 3777125"/>
              <a:gd name="connsiteX95" fmla="*/ 405570 w 9790302"/>
              <a:gd name="connsiteY95" fmla="*/ 1443416 h 3777125"/>
              <a:gd name="connsiteX96" fmla="*/ 414031 w 9790302"/>
              <a:gd name="connsiteY96" fmla="*/ 1360319 h 3777125"/>
              <a:gd name="connsiteX97" fmla="*/ 415328 w 9790302"/>
              <a:gd name="connsiteY97" fmla="*/ 1347593 h 3777125"/>
              <a:gd name="connsiteX98" fmla="*/ 425083 w 9790302"/>
              <a:gd name="connsiteY98" fmla="*/ 1251772 h 3777125"/>
              <a:gd name="connsiteX99" fmla="*/ 470145 w 9790302"/>
              <a:gd name="connsiteY99" fmla="*/ 1242687 h 3777125"/>
              <a:gd name="connsiteX100" fmla="*/ 510330 w 9790302"/>
              <a:gd name="connsiteY100" fmla="*/ 1281511 h 3777125"/>
              <a:gd name="connsiteX101" fmla="*/ 475027 w 9790302"/>
              <a:gd name="connsiteY101" fmla="*/ 1194775 h 3777125"/>
              <a:gd name="connsiteX102" fmla="*/ 444597 w 9790302"/>
              <a:gd name="connsiteY102" fmla="*/ 1060129 h 3777125"/>
              <a:gd name="connsiteX103" fmla="*/ 404413 w 9790302"/>
              <a:gd name="connsiteY103" fmla="*/ 1021303 h 3777125"/>
              <a:gd name="connsiteX104" fmla="*/ 409290 w 9790302"/>
              <a:gd name="connsiteY104" fmla="*/ 973392 h 3777125"/>
              <a:gd name="connsiteX105" fmla="*/ 454355 w 9790302"/>
              <a:gd name="connsiteY105" fmla="*/ 964305 h 3777125"/>
              <a:gd name="connsiteX106" fmla="*/ 459233 w 9790302"/>
              <a:gd name="connsiteY106" fmla="*/ 916395 h 3777125"/>
              <a:gd name="connsiteX107" fmla="*/ 509173 w 9790302"/>
              <a:gd name="connsiteY107" fmla="*/ 859400 h 3777125"/>
              <a:gd name="connsiteX108" fmla="*/ 549357 w 9790302"/>
              <a:gd name="connsiteY108" fmla="*/ 898224 h 3777125"/>
              <a:gd name="connsiteX109" fmla="*/ 539600 w 9790302"/>
              <a:gd name="connsiteY109" fmla="*/ 994044 h 3777125"/>
              <a:gd name="connsiteX110" fmla="*/ 579784 w 9790302"/>
              <a:gd name="connsiteY110" fmla="*/ 1032872 h 3777125"/>
              <a:gd name="connsiteX111" fmla="*/ 574906 w 9790302"/>
              <a:gd name="connsiteY111" fmla="*/ 1080782 h 3777125"/>
              <a:gd name="connsiteX112" fmla="*/ 570026 w 9790302"/>
              <a:gd name="connsiteY112" fmla="*/ 1128695 h 3777125"/>
              <a:gd name="connsiteX113" fmla="*/ 610213 w 9790302"/>
              <a:gd name="connsiteY113" fmla="*/ 1167518 h 3777125"/>
              <a:gd name="connsiteX114" fmla="*/ 615091 w 9790302"/>
              <a:gd name="connsiteY114" fmla="*/ 1119609 h 3777125"/>
              <a:gd name="connsiteX115" fmla="*/ 665033 w 9790302"/>
              <a:gd name="connsiteY115" fmla="*/ 1062612 h 3777125"/>
              <a:gd name="connsiteX116" fmla="*/ 660154 w 9790302"/>
              <a:gd name="connsiteY116" fmla="*/ 1110522 h 3777125"/>
              <a:gd name="connsiteX117" fmla="*/ 710096 w 9790302"/>
              <a:gd name="connsiteY117" fmla="*/ 1053526 h 3777125"/>
              <a:gd name="connsiteX118" fmla="*/ 700340 w 9790302"/>
              <a:gd name="connsiteY118" fmla="*/ 1149349 h 3777125"/>
              <a:gd name="connsiteX119" fmla="*/ 740524 w 9790302"/>
              <a:gd name="connsiteY119" fmla="*/ 1188173 h 3777125"/>
              <a:gd name="connsiteX120" fmla="*/ 795345 w 9790302"/>
              <a:gd name="connsiteY120" fmla="*/ 1083268 h 3777125"/>
              <a:gd name="connsiteX121" fmla="*/ 845286 w 9790302"/>
              <a:gd name="connsiteY121" fmla="*/ 1026268 h 3777125"/>
              <a:gd name="connsiteX122" fmla="*/ 805101 w 9790302"/>
              <a:gd name="connsiteY122" fmla="*/ 987446 h 3777125"/>
              <a:gd name="connsiteX123" fmla="*/ 809979 w 9790302"/>
              <a:gd name="connsiteY123" fmla="*/ 939532 h 3777125"/>
              <a:gd name="connsiteX124" fmla="*/ 814859 w 9790302"/>
              <a:gd name="connsiteY124" fmla="*/ 891619 h 3777125"/>
              <a:gd name="connsiteX125" fmla="*/ 859922 w 9790302"/>
              <a:gd name="connsiteY125" fmla="*/ 882535 h 3777125"/>
              <a:gd name="connsiteX126" fmla="*/ 855043 w 9790302"/>
              <a:gd name="connsiteY126" fmla="*/ 930448 h 3777125"/>
              <a:gd name="connsiteX127" fmla="*/ 895226 w 9790302"/>
              <a:gd name="connsiteY127" fmla="*/ 969273 h 3777125"/>
              <a:gd name="connsiteX128" fmla="*/ 900105 w 9790302"/>
              <a:gd name="connsiteY128" fmla="*/ 921361 h 3777125"/>
              <a:gd name="connsiteX129" fmla="*/ 905687 w 9790302"/>
              <a:gd name="connsiteY129" fmla="*/ 873307 h 3777125"/>
              <a:gd name="connsiteX130" fmla="*/ 904983 w 9790302"/>
              <a:gd name="connsiteY130" fmla="*/ 873449 h 3777125"/>
              <a:gd name="connsiteX131" fmla="*/ 906370 w 9790302"/>
              <a:gd name="connsiteY131" fmla="*/ 871869 h 3777125"/>
              <a:gd name="connsiteX132" fmla="*/ 911837 w 9790302"/>
              <a:gd name="connsiteY132" fmla="*/ 860338 h 3777125"/>
              <a:gd name="connsiteX133" fmla="*/ 915619 w 9790302"/>
              <a:gd name="connsiteY133" fmla="*/ 861311 h 3777125"/>
              <a:gd name="connsiteX134" fmla="*/ 933856 w 9790302"/>
              <a:gd name="connsiteY134" fmla="*/ 840501 h 3777125"/>
              <a:gd name="connsiteX135" fmla="*/ 954925 w 9790302"/>
              <a:gd name="connsiteY135" fmla="*/ 816454 h 3777125"/>
              <a:gd name="connsiteX136" fmla="*/ 964682 w 9790302"/>
              <a:gd name="connsiteY136" fmla="*/ 720632 h 3777125"/>
              <a:gd name="connsiteX137" fmla="*/ 914739 w 9790302"/>
              <a:gd name="connsiteY137" fmla="*/ 777629 h 3777125"/>
              <a:gd name="connsiteX138" fmla="*/ 919618 w 9790302"/>
              <a:gd name="connsiteY138" fmla="*/ 729718 h 3777125"/>
              <a:gd name="connsiteX139" fmla="*/ 924497 w 9790302"/>
              <a:gd name="connsiteY139" fmla="*/ 681809 h 3777125"/>
              <a:gd name="connsiteX140" fmla="*/ 884315 w 9790302"/>
              <a:gd name="connsiteY140" fmla="*/ 642983 h 3777125"/>
              <a:gd name="connsiteX141" fmla="*/ 903828 w 9790302"/>
              <a:gd name="connsiteY141" fmla="*/ 451337 h 3777125"/>
              <a:gd name="connsiteX142" fmla="*/ 858764 w 9790302"/>
              <a:gd name="connsiteY142" fmla="*/ 460423 h 3777125"/>
              <a:gd name="connsiteX143" fmla="*/ 863642 w 9790302"/>
              <a:gd name="connsiteY143" fmla="*/ 412513 h 3777125"/>
              <a:gd name="connsiteX144" fmla="*/ 873400 w 9790302"/>
              <a:gd name="connsiteY144" fmla="*/ 316691 h 3777125"/>
              <a:gd name="connsiteX145" fmla="*/ 838093 w 9790302"/>
              <a:gd name="connsiteY145" fmla="*/ 229954 h 3777125"/>
              <a:gd name="connsiteX146" fmla="*/ 888033 w 9790302"/>
              <a:gd name="connsiteY146" fmla="*/ 172957 h 3777125"/>
              <a:gd name="connsiteX147" fmla="*/ 892913 w 9790302"/>
              <a:gd name="connsiteY147" fmla="*/ 125047 h 3777125"/>
              <a:gd name="connsiteX148" fmla="*/ 878067 w 9790302"/>
              <a:gd name="connsiteY148" fmla="*/ 20254 h 3777125"/>
              <a:gd name="connsiteX149" fmla="*/ 767411 w 9790302"/>
              <a:gd name="connsiteY149" fmla="*/ 0 h 3777125"/>
              <a:gd name="connsiteX150" fmla="*/ 861508 w 9790302"/>
              <a:gd name="connsiteY150" fmla="*/ 0 h 3777125"/>
              <a:gd name="connsiteX151" fmla="*/ 859265 w 9790302"/>
              <a:gd name="connsiteY151" fmla="*/ 22029 h 3777125"/>
              <a:gd name="connsiteX152" fmla="*/ 852729 w 9790302"/>
              <a:gd name="connsiteY152" fmla="*/ 86220 h 3777125"/>
              <a:gd name="connsiteX153" fmla="*/ 767479 w 9790302"/>
              <a:gd name="connsiteY153" fmla="*/ 56481 h 3777125"/>
              <a:gd name="connsiteX154" fmla="*/ 769764 w 9790302"/>
              <a:gd name="connsiteY154" fmla="*/ 15418 h 3777125"/>
              <a:gd name="connsiteX155" fmla="*/ 733906 w 9790302"/>
              <a:gd name="connsiteY155" fmla="*/ 0 h 3777125"/>
              <a:gd name="connsiteX156" fmla="*/ 744873 w 9790302"/>
              <a:gd name="connsiteY156" fmla="*/ 0 h 3777125"/>
              <a:gd name="connsiteX157" fmla="*/ 742916 w 9790302"/>
              <a:gd name="connsiteY157" fmla="*/ 1400 h 3777125"/>
              <a:gd name="connsiteX158" fmla="*/ 735632 w 9790302"/>
              <a:gd name="connsiteY158" fmla="*/ 3510 h 3777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Lst>
            <a:rect l="l" t="t" r="r" b="b"/>
            <a:pathLst>
              <a:path w="9790302" h="3777125">
                <a:moveTo>
                  <a:pt x="120833" y="1881927"/>
                </a:moveTo>
                <a:cubicBezTo>
                  <a:pt x="121867" y="1884468"/>
                  <a:pt x="127246" y="1897681"/>
                  <a:pt x="131382" y="1907844"/>
                </a:cubicBezTo>
                <a:lnTo>
                  <a:pt x="121452" y="1883451"/>
                </a:lnTo>
                <a:cubicBezTo>
                  <a:pt x="120625" y="1881418"/>
                  <a:pt x="120488" y="1881079"/>
                  <a:pt x="120833" y="1881927"/>
                </a:cubicBezTo>
                <a:close/>
                <a:moveTo>
                  <a:pt x="109641" y="1315370"/>
                </a:moveTo>
                <a:cubicBezTo>
                  <a:pt x="149826" y="1354195"/>
                  <a:pt x="149826" y="1354195"/>
                  <a:pt x="149826" y="1354195"/>
                </a:cubicBezTo>
                <a:cubicBezTo>
                  <a:pt x="104762" y="1363281"/>
                  <a:pt x="104762" y="1363281"/>
                  <a:pt x="104762" y="1363281"/>
                </a:cubicBezTo>
                <a:cubicBezTo>
                  <a:pt x="109641" y="1315370"/>
                  <a:pt x="109641" y="1315370"/>
                  <a:pt x="109641" y="1315370"/>
                </a:cubicBezTo>
                <a:close/>
                <a:moveTo>
                  <a:pt x="159582" y="1258374"/>
                </a:moveTo>
                <a:cubicBezTo>
                  <a:pt x="194889" y="1345110"/>
                  <a:pt x="194889" y="1345110"/>
                  <a:pt x="194889" y="1345110"/>
                </a:cubicBezTo>
                <a:cubicBezTo>
                  <a:pt x="144947" y="1402108"/>
                  <a:pt x="144947" y="1402108"/>
                  <a:pt x="144947" y="1402108"/>
                </a:cubicBezTo>
                <a:cubicBezTo>
                  <a:pt x="149826" y="1354195"/>
                  <a:pt x="149826" y="1354195"/>
                  <a:pt x="149826" y="1354195"/>
                </a:cubicBezTo>
                <a:cubicBezTo>
                  <a:pt x="154704" y="1306286"/>
                  <a:pt x="109641" y="1315370"/>
                  <a:pt x="159582" y="1258374"/>
                </a:cubicBezTo>
                <a:close/>
                <a:moveTo>
                  <a:pt x="216966" y="261330"/>
                </a:moveTo>
                <a:cubicBezTo>
                  <a:pt x="257150" y="300156"/>
                  <a:pt x="257150" y="300156"/>
                  <a:pt x="257150" y="300156"/>
                </a:cubicBezTo>
                <a:cubicBezTo>
                  <a:pt x="212087" y="309241"/>
                  <a:pt x="212087" y="309241"/>
                  <a:pt x="212087" y="309241"/>
                </a:cubicBezTo>
                <a:cubicBezTo>
                  <a:pt x="216966" y="261330"/>
                  <a:pt x="216966" y="261330"/>
                  <a:pt x="216966" y="261330"/>
                </a:cubicBezTo>
                <a:close/>
                <a:moveTo>
                  <a:pt x="279515" y="80497"/>
                </a:moveTo>
                <a:lnTo>
                  <a:pt x="276710" y="108045"/>
                </a:lnTo>
                <a:cubicBezTo>
                  <a:pt x="266906" y="204334"/>
                  <a:pt x="266906" y="204334"/>
                  <a:pt x="266906" y="204334"/>
                </a:cubicBezTo>
                <a:cubicBezTo>
                  <a:pt x="292458" y="386892"/>
                  <a:pt x="292458" y="386892"/>
                  <a:pt x="292458" y="386892"/>
                </a:cubicBezTo>
                <a:cubicBezTo>
                  <a:pt x="282700" y="482716"/>
                  <a:pt x="282700" y="482716"/>
                  <a:pt x="282700" y="482716"/>
                </a:cubicBezTo>
                <a:cubicBezTo>
                  <a:pt x="237636" y="491801"/>
                  <a:pt x="237636" y="491801"/>
                  <a:pt x="237636" y="491801"/>
                </a:cubicBezTo>
                <a:cubicBezTo>
                  <a:pt x="252271" y="348067"/>
                  <a:pt x="252271" y="348067"/>
                  <a:pt x="252271" y="348067"/>
                </a:cubicBezTo>
                <a:cubicBezTo>
                  <a:pt x="257150" y="300156"/>
                  <a:pt x="257150" y="300156"/>
                  <a:pt x="257150" y="300156"/>
                </a:cubicBezTo>
                <a:cubicBezTo>
                  <a:pt x="231602" y="117599"/>
                  <a:pt x="212087" y="309241"/>
                  <a:pt x="226723" y="165508"/>
                </a:cubicBezTo>
                <a:cubicBezTo>
                  <a:pt x="276663" y="108513"/>
                  <a:pt x="181659" y="174594"/>
                  <a:pt x="231602" y="117599"/>
                </a:cubicBezTo>
                <a:cubicBezTo>
                  <a:pt x="220336" y="119870"/>
                  <a:pt x="211887" y="121573"/>
                  <a:pt x="205550" y="122851"/>
                </a:cubicBezTo>
                <a:lnTo>
                  <a:pt x="203618" y="123240"/>
                </a:lnTo>
                <a:lnTo>
                  <a:pt x="224633" y="107515"/>
                </a:lnTo>
                <a:close/>
                <a:moveTo>
                  <a:pt x="874948" y="0"/>
                </a:moveTo>
                <a:lnTo>
                  <a:pt x="9790302" y="0"/>
                </a:lnTo>
                <a:lnTo>
                  <a:pt x="9790302" y="3777125"/>
                </a:lnTo>
                <a:lnTo>
                  <a:pt x="697600" y="3777125"/>
                </a:lnTo>
                <a:lnTo>
                  <a:pt x="700347" y="3750145"/>
                </a:lnTo>
                <a:cubicBezTo>
                  <a:pt x="702406" y="3729934"/>
                  <a:pt x="702406" y="3729934"/>
                  <a:pt x="702406" y="3729934"/>
                </a:cubicBezTo>
                <a:cubicBezTo>
                  <a:pt x="662222" y="3691105"/>
                  <a:pt x="662222" y="3691105"/>
                  <a:pt x="662222" y="3691105"/>
                </a:cubicBezTo>
                <a:cubicBezTo>
                  <a:pt x="622035" y="3652285"/>
                  <a:pt x="622035" y="3652285"/>
                  <a:pt x="622035" y="3652285"/>
                </a:cubicBezTo>
                <a:cubicBezTo>
                  <a:pt x="631793" y="3556460"/>
                  <a:pt x="631793" y="3556460"/>
                  <a:pt x="631793" y="3556460"/>
                </a:cubicBezTo>
                <a:cubicBezTo>
                  <a:pt x="586731" y="3565547"/>
                  <a:pt x="586731" y="3565547"/>
                  <a:pt x="586731" y="3565547"/>
                </a:cubicBezTo>
                <a:cubicBezTo>
                  <a:pt x="591609" y="3517634"/>
                  <a:pt x="591609" y="3517634"/>
                  <a:pt x="591609" y="3517634"/>
                </a:cubicBezTo>
                <a:cubicBezTo>
                  <a:pt x="551424" y="3478811"/>
                  <a:pt x="551424" y="3478811"/>
                  <a:pt x="551424" y="3478811"/>
                </a:cubicBezTo>
                <a:cubicBezTo>
                  <a:pt x="561181" y="3382989"/>
                  <a:pt x="561181" y="3382989"/>
                  <a:pt x="561181" y="3382989"/>
                </a:cubicBezTo>
                <a:cubicBezTo>
                  <a:pt x="516120" y="3392072"/>
                  <a:pt x="516120" y="3392072"/>
                  <a:pt x="516120" y="3392072"/>
                </a:cubicBezTo>
                <a:cubicBezTo>
                  <a:pt x="520997" y="3344163"/>
                  <a:pt x="520997" y="3344163"/>
                  <a:pt x="520997" y="3344163"/>
                </a:cubicBezTo>
                <a:cubicBezTo>
                  <a:pt x="525876" y="3296252"/>
                  <a:pt x="525876" y="3296252"/>
                  <a:pt x="525876" y="3296252"/>
                </a:cubicBezTo>
                <a:cubicBezTo>
                  <a:pt x="530753" y="3248342"/>
                  <a:pt x="530753" y="3248342"/>
                  <a:pt x="530753" y="3248342"/>
                </a:cubicBezTo>
                <a:cubicBezTo>
                  <a:pt x="535632" y="3200429"/>
                  <a:pt x="535632" y="3200429"/>
                  <a:pt x="535632" y="3200429"/>
                </a:cubicBezTo>
                <a:cubicBezTo>
                  <a:pt x="495446" y="3161606"/>
                  <a:pt x="495446" y="3161606"/>
                  <a:pt x="495446" y="3161606"/>
                </a:cubicBezTo>
                <a:cubicBezTo>
                  <a:pt x="545389" y="3104611"/>
                  <a:pt x="545389" y="3104611"/>
                  <a:pt x="545389" y="3104611"/>
                </a:cubicBezTo>
                <a:cubicBezTo>
                  <a:pt x="500325" y="3113695"/>
                  <a:pt x="500325" y="3113695"/>
                  <a:pt x="500325" y="3113695"/>
                </a:cubicBezTo>
                <a:cubicBezTo>
                  <a:pt x="505204" y="3065784"/>
                  <a:pt x="505204" y="3065784"/>
                  <a:pt x="505204" y="3065784"/>
                </a:cubicBezTo>
                <a:cubicBezTo>
                  <a:pt x="500325" y="3113695"/>
                  <a:pt x="460140" y="3074871"/>
                  <a:pt x="455261" y="3122782"/>
                </a:cubicBezTo>
                <a:cubicBezTo>
                  <a:pt x="465017" y="3026957"/>
                  <a:pt x="465017" y="3026957"/>
                  <a:pt x="465017" y="3026957"/>
                </a:cubicBezTo>
                <a:cubicBezTo>
                  <a:pt x="424833" y="2988135"/>
                  <a:pt x="424833" y="2988135"/>
                  <a:pt x="424833" y="2988135"/>
                </a:cubicBezTo>
                <a:cubicBezTo>
                  <a:pt x="424833" y="2988135"/>
                  <a:pt x="429713" y="2940222"/>
                  <a:pt x="429713" y="2940222"/>
                </a:cubicBezTo>
                <a:cubicBezTo>
                  <a:pt x="434589" y="2892311"/>
                  <a:pt x="434589" y="2892311"/>
                  <a:pt x="434589" y="2892311"/>
                </a:cubicBezTo>
                <a:cubicBezTo>
                  <a:pt x="394406" y="2853486"/>
                  <a:pt x="394406" y="2853486"/>
                  <a:pt x="394406" y="2853486"/>
                </a:cubicBezTo>
                <a:cubicBezTo>
                  <a:pt x="354220" y="2814661"/>
                  <a:pt x="354220" y="2814661"/>
                  <a:pt x="354220" y="2814661"/>
                </a:cubicBezTo>
                <a:cubicBezTo>
                  <a:pt x="404162" y="2757665"/>
                  <a:pt x="404162" y="2757665"/>
                  <a:pt x="404162" y="2757665"/>
                </a:cubicBezTo>
                <a:cubicBezTo>
                  <a:pt x="359099" y="2766749"/>
                  <a:pt x="359099" y="2766749"/>
                  <a:pt x="359099" y="2766749"/>
                </a:cubicBezTo>
                <a:cubicBezTo>
                  <a:pt x="318916" y="2727926"/>
                  <a:pt x="318916" y="2727926"/>
                  <a:pt x="318916" y="2727926"/>
                </a:cubicBezTo>
                <a:cubicBezTo>
                  <a:pt x="328672" y="2632101"/>
                  <a:pt x="328672" y="2632101"/>
                  <a:pt x="328672" y="2632101"/>
                </a:cubicBezTo>
                <a:cubicBezTo>
                  <a:pt x="288489" y="2593275"/>
                  <a:pt x="288489" y="2593275"/>
                  <a:pt x="288489" y="2593275"/>
                </a:cubicBezTo>
                <a:cubicBezTo>
                  <a:pt x="288489" y="2593275"/>
                  <a:pt x="288489" y="2593275"/>
                  <a:pt x="293366" y="2545366"/>
                </a:cubicBezTo>
                <a:cubicBezTo>
                  <a:pt x="298245" y="2497457"/>
                  <a:pt x="298245" y="2497457"/>
                  <a:pt x="298245" y="2497457"/>
                </a:cubicBezTo>
                <a:cubicBezTo>
                  <a:pt x="258060" y="2458630"/>
                  <a:pt x="258060" y="2458630"/>
                  <a:pt x="258060" y="2458630"/>
                </a:cubicBezTo>
                <a:cubicBezTo>
                  <a:pt x="308002" y="2401635"/>
                  <a:pt x="308002" y="2401635"/>
                  <a:pt x="308002" y="2401635"/>
                </a:cubicBezTo>
                <a:cubicBezTo>
                  <a:pt x="222754" y="2371892"/>
                  <a:pt x="222754" y="2371892"/>
                  <a:pt x="222754" y="2371892"/>
                </a:cubicBezTo>
                <a:cubicBezTo>
                  <a:pt x="267816" y="2362807"/>
                  <a:pt x="267816" y="2362807"/>
                  <a:pt x="267816" y="2362807"/>
                </a:cubicBezTo>
                <a:cubicBezTo>
                  <a:pt x="312880" y="2353723"/>
                  <a:pt x="312880" y="2353723"/>
                  <a:pt x="312880" y="2353723"/>
                </a:cubicBezTo>
                <a:cubicBezTo>
                  <a:pt x="317759" y="2305812"/>
                  <a:pt x="317759" y="2305812"/>
                  <a:pt x="317759" y="2305812"/>
                </a:cubicBezTo>
                <a:cubicBezTo>
                  <a:pt x="322637" y="2257902"/>
                  <a:pt x="322637" y="2257902"/>
                  <a:pt x="322637" y="2257902"/>
                </a:cubicBezTo>
                <a:cubicBezTo>
                  <a:pt x="277573" y="2266987"/>
                  <a:pt x="277573" y="2266987"/>
                  <a:pt x="272694" y="2314899"/>
                </a:cubicBezTo>
                <a:cubicBezTo>
                  <a:pt x="157018" y="2150511"/>
                  <a:pt x="157018" y="2150511"/>
                  <a:pt x="157018" y="2150511"/>
                </a:cubicBezTo>
                <a:cubicBezTo>
                  <a:pt x="161898" y="2102598"/>
                  <a:pt x="166776" y="2054690"/>
                  <a:pt x="166776" y="2054690"/>
                </a:cubicBezTo>
                <a:cubicBezTo>
                  <a:pt x="126592" y="2015863"/>
                  <a:pt x="126592" y="2015863"/>
                  <a:pt x="126592" y="2015863"/>
                </a:cubicBezTo>
                <a:cubicBezTo>
                  <a:pt x="176532" y="1958867"/>
                  <a:pt x="176532" y="1958867"/>
                  <a:pt x="176532" y="1958867"/>
                </a:cubicBezTo>
                <a:cubicBezTo>
                  <a:pt x="136347" y="1920042"/>
                  <a:pt x="136347" y="1920042"/>
                  <a:pt x="136347" y="1920042"/>
                </a:cubicBezTo>
                <a:cubicBezTo>
                  <a:pt x="146105" y="1824220"/>
                  <a:pt x="146105" y="1824220"/>
                  <a:pt x="146105" y="1824220"/>
                </a:cubicBezTo>
                <a:cubicBezTo>
                  <a:pt x="105920" y="1785393"/>
                  <a:pt x="105920" y="1785393"/>
                  <a:pt x="105920" y="1785393"/>
                </a:cubicBezTo>
                <a:cubicBezTo>
                  <a:pt x="110798" y="1737484"/>
                  <a:pt x="110798" y="1737484"/>
                  <a:pt x="110798" y="1737484"/>
                </a:cubicBezTo>
                <a:cubicBezTo>
                  <a:pt x="60857" y="1794478"/>
                  <a:pt x="65736" y="1746569"/>
                  <a:pt x="70614" y="1698658"/>
                </a:cubicBezTo>
                <a:cubicBezTo>
                  <a:pt x="75492" y="1650746"/>
                  <a:pt x="30428" y="1659833"/>
                  <a:pt x="35307" y="1611921"/>
                </a:cubicBezTo>
                <a:cubicBezTo>
                  <a:pt x="0" y="1525186"/>
                  <a:pt x="0" y="1525186"/>
                  <a:pt x="0" y="1525186"/>
                </a:cubicBezTo>
                <a:cubicBezTo>
                  <a:pt x="45063" y="1516101"/>
                  <a:pt x="45063" y="1516101"/>
                  <a:pt x="45063" y="1516101"/>
                </a:cubicBezTo>
                <a:cubicBezTo>
                  <a:pt x="90128" y="1507015"/>
                  <a:pt x="90128" y="1507015"/>
                  <a:pt x="90128" y="1507015"/>
                </a:cubicBezTo>
                <a:cubicBezTo>
                  <a:pt x="99886" y="1411191"/>
                  <a:pt x="99886" y="1411191"/>
                  <a:pt x="99886" y="1411191"/>
                </a:cubicBezTo>
                <a:cubicBezTo>
                  <a:pt x="144947" y="1402108"/>
                  <a:pt x="144947" y="1402108"/>
                  <a:pt x="144947" y="1402108"/>
                </a:cubicBezTo>
                <a:cubicBezTo>
                  <a:pt x="185133" y="1440931"/>
                  <a:pt x="185133" y="1440931"/>
                  <a:pt x="185133" y="1440931"/>
                </a:cubicBezTo>
                <a:cubicBezTo>
                  <a:pt x="225316" y="1479758"/>
                  <a:pt x="225316" y="1479758"/>
                  <a:pt x="225316" y="1479758"/>
                </a:cubicBezTo>
                <a:cubicBezTo>
                  <a:pt x="270381" y="1470671"/>
                  <a:pt x="270381" y="1470671"/>
                  <a:pt x="270381" y="1470671"/>
                </a:cubicBezTo>
                <a:cubicBezTo>
                  <a:pt x="315444" y="1461586"/>
                  <a:pt x="315444" y="1461586"/>
                  <a:pt x="315444" y="1461586"/>
                </a:cubicBezTo>
                <a:cubicBezTo>
                  <a:pt x="305688" y="1557407"/>
                  <a:pt x="305688" y="1557407"/>
                  <a:pt x="305688" y="1557407"/>
                </a:cubicBezTo>
                <a:cubicBezTo>
                  <a:pt x="355628" y="1500415"/>
                  <a:pt x="355628" y="1500415"/>
                  <a:pt x="355628" y="1500415"/>
                </a:cubicBezTo>
                <a:cubicBezTo>
                  <a:pt x="405570" y="1443416"/>
                  <a:pt x="405570" y="1443416"/>
                  <a:pt x="405570" y="1443416"/>
                </a:cubicBezTo>
                <a:cubicBezTo>
                  <a:pt x="409229" y="1407483"/>
                  <a:pt x="411973" y="1380532"/>
                  <a:pt x="414031" y="1360319"/>
                </a:cubicBezTo>
                <a:lnTo>
                  <a:pt x="415328" y="1347593"/>
                </a:lnTo>
                <a:cubicBezTo>
                  <a:pt x="465268" y="1290597"/>
                  <a:pt x="425083" y="1251772"/>
                  <a:pt x="425083" y="1251772"/>
                </a:cubicBezTo>
                <a:cubicBezTo>
                  <a:pt x="470145" y="1242687"/>
                  <a:pt x="470145" y="1242687"/>
                  <a:pt x="470145" y="1242687"/>
                </a:cubicBezTo>
                <a:cubicBezTo>
                  <a:pt x="510330" y="1281511"/>
                  <a:pt x="510330" y="1281511"/>
                  <a:pt x="510330" y="1281511"/>
                </a:cubicBezTo>
                <a:cubicBezTo>
                  <a:pt x="475027" y="1194775"/>
                  <a:pt x="475027" y="1194775"/>
                  <a:pt x="475027" y="1194775"/>
                </a:cubicBezTo>
                <a:cubicBezTo>
                  <a:pt x="444597" y="1060129"/>
                  <a:pt x="444597" y="1060129"/>
                  <a:pt x="444597" y="1060129"/>
                </a:cubicBezTo>
                <a:cubicBezTo>
                  <a:pt x="404413" y="1021303"/>
                  <a:pt x="404413" y="1021303"/>
                  <a:pt x="404413" y="1021303"/>
                </a:cubicBezTo>
                <a:cubicBezTo>
                  <a:pt x="409290" y="973392"/>
                  <a:pt x="409290" y="973392"/>
                  <a:pt x="409290" y="973392"/>
                </a:cubicBezTo>
                <a:cubicBezTo>
                  <a:pt x="409290" y="973392"/>
                  <a:pt x="449475" y="1012218"/>
                  <a:pt x="454355" y="964305"/>
                </a:cubicBezTo>
                <a:cubicBezTo>
                  <a:pt x="459233" y="916395"/>
                  <a:pt x="459233" y="916395"/>
                  <a:pt x="459233" y="916395"/>
                </a:cubicBezTo>
                <a:cubicBezTo>
                  <a:pt x="509173" y="859400"/>
                  <a:pt x="509173" y="859400"/>
                  <a:pt x="509173" y="859400"/>
                </a:cubicBezTo>
                <a:cubicBezTo>
                  <a:pt x="549357" y="898224"/>
                  <a:pt x="549357" y="898224"/>
                  <a:pt x="549357" y="898224"/>
                </a:cubicBezTo>
                <a:cubicBezTo>
                  <a:pt x="539600" y="994044"/>
                  <a:pt x="539600" y="994044"/>
                  <a:pt x="539600" y="994044"/>
                </a:cubicBezTo>
                <a:cubicBezTo>
                  <a:pt x="579784" y="1032872"/>
                  <a:pt x="579784" y="1032872"/>
                  <a:pt x="579784" y="1032872"/>
                </a:cubicBezTo>
                <a:cubicBezTo>
                  <a:pt x="574906" y="1080782"/>
                  <a:pt x="574906" y="1080782"/>
                  <a:pt x="574906" y="1080782"/>
                </a:cubicBezTo>
                <a:cubicBezTo>
                  <a:pt x="570026" y="1128695"/>
                  <a:pt x="570026" y="1128695"/>
                  <a:pt x="570026" y="1128695"/>
                </a:cubicBezTo>
                <a:cubicBezTo>
                  <a:pt x="610213" y="1167518"/>
                  <a:pt x="610213" y="1167518"/>
                  <a:pt x="610213" y="1167518"/>
                </a:cubicBezTo>
                <a:cubicBezTo>
                  <a:pt x="615091" y="1119609"/>
                  <a:pt x="615091" y="1119609"/>
                  <a:pt x="615091" y="1119609"/>
                </a:cubicBezTo>
                <a:cubicBezTo>
                  <a:pt x="665033" y="1062612"/>
                  <a:pt x="665033" y="1062612"/>
                  <a:pt x="665033" y="1062612"/>
                </a:cubicBezTo>
                <a:cubicBezTo>
                  <a:pt x="660154" y="1110522"/>
                  <a:pt x="660154" y="1110522"/>
                  <a:pt x="660154" y="1110522"/>
                </a:cubicBezTo>
                <a:cubicBezTo>
                  <a:pt x="710096" y="1053526"/>
                  <a:pt x="710096" y="1053526"/>
                  <a:pt x="710096" y="1053526"/>
                </a:cubicBezTo>
                <a:cubicBezTo>
                  <a:pt x="705218" y="1101437"/>
                  <a:pt x="705218" y="1101437"/>
                  <a:pt x="700340" y="1149349"/>
                </a:cubicBezTo>
                <a:cubicBezTo>
                  <a:pt x="750283" y="1092351"/>
                  <a:pt x="745402" y="1140262"/>
                  <a:pt x="740524" y="1188173"/>
                </a:cubicBezTo>
                <a:cubicBezTo>
                  <a:pt x="795345" y="1083268"/>
                  <a:pt x="795345" y="1083268"/>
                  <a:pt x="795345" y="1083268"/>
                </a:cubicBezTo>
                <a:cubicBezTo>
                  <a:pt x="795345" y="1083268"/>
                  <a:pt x="840407" y="1074181"/>
                  <a:pt x="845286" y="1026268"/>
                </a:cubicBezTo>
                <a:cubicBezTo>
                  <a:pt x="805101" y="987446"/>
                  <a:pt x="805101" y="987446"/>
                  <a:pt x="805101" y="987446"/>
                </a:cubicBezTo>
                <a:cubicBezTo>
                  <a:pt x="809979" y="939532"/>
                  <a:pt x="809979" y="939532"/>
                  <a:pt x="809979" y="939532"/>
                </a:cubicBezTo>
                <a:cubicBezTo>
                  <a:pt x="814859" y="891619"/>
                  <a:pt x="814859" y="891619"/>
                  <a:pt x="814859" y="891619"/>
                </a:cubicBezTo>
                <a:cubicBezTo>
                  <a:pt x="859922" y="882535"/>
                  <a:pt x="859922" y="882535"/>
                  <a:pt x="859922" y="882535"/>
                </a:cubicBezTo>
                <a:cubicBezTo>
                  <a:pt x="855043" y="930448"/>
                  <a:pt x="855043" y="930448"/>
                  <a:pt x="855043" y="930448"/>
                </a:cubicBezTo>
                <a:cubicBezTo>
                  <a:pt x="895226" y="969273"/>
                  <a:pt x="895226" y="969273"/>
                  <a:pt x="895226" y="969273"/>
                </a:cubicBezTo>
                <a:cubicBezTo>
                  <a:pt x="900105" y="921361"/>
                  <a:pt x="900105" y="921361"/>
                  <a:pt x="900105" y="921361"/>
                </a:cubicBezTo>
                <a:cubicBezTo>
                  <a:pt x="902545" y="897404"/>
                  <a:pt x="904068" y="882432"/>
                  <a:pt x="905687" y="873307"/>
                </a:cubicBezTo>
                <a:lnTo>
                  <a:pt x="904983" y="873449"/>
                </a:lnTo>
                <a:lnTo>
                  <a:pt x="906370" y="871869"/>
                </a:lnTo>
                <a:lnTo>
                  <a:pt x="911837" y="860338"/>
                </a:lnTo>
                <a:lnTo>
                  <a:pt x="915619" y="861311"/>
                </a:lnTo>
                <a:lnTo>
                  <a:pt x="933856" y="840501"/>
                </a:lnTo>
                <a:cubicBezTo>
                  <a:pt x="954925" y="816454"/>
                  <a:pt x="954925" y="816454"/>
                  <a:pt x="954925" y="816454"/>
                </a:cubicBezTo>
                <a:cubicBezTo>
                  <a:pt x="964682" y="720632"/>
                  <a:pt x="964682" y="720632"/>
                  <a:pt x="964682" y="720632"/>
                </a:cubicBezTo>
                <a:cubicBezTo>
                  <a:pt x="914739" y="777629"/>
                  <a:pt x="914739" y="777629"/>
                  <a:pt x="914739" y="777629"/>
                </a:cubicBezTo>
                <a:cubicBezTo>
                  <a:pt x="919618" y="729718"/>
                  <a:pt x="919618" y="729718"/>
                  <a:pt x="919618" y="729718"/>
                </a:cubicBezTo>
                <a:cubicBezTo>
                  <a:pt x="924497" y="681809"/>
                  <a:pt x="924497" y="681809"/>
                  <a:pt x="924497" y="681809"/>
                </a:cubicBezTo>
                <a:cubicBezTo>
                  <a:pt x="924497" y="681809"/>
                  <a:pt x="879437" y="690893"/>
                  <a:pt x="884315" y="642983"/>
                </a:cubicBezTo>
                <a:cubicBezTo>
                  <a:pt x="894071" y="547161"/>
                  <a:pt x="898950" y="499247"/>
                  <a:pt x="903828" y="451337"/>
                </a:cubicBezTo>
                <a:cubicBezTo>
                  <a:pt x="858764" y="460423"/>
                  <a:pt x="858764" y="460423"/>
                  <a:pt x="858764" y="460423"/>
                </a:cubicBezTo>
                <a:cubicBezTo>
                  <a:pt x="863642" y="412513"/>
                  <a:pt x="863642" y="412513"/>
                  <a:pt x="863642" y="412513"/>
                </a:cubicBezTo>
                <a:cubicBezTo>
                  <a:pt x="913585" y="355516"/>
                  <a:pt x="873400" y="316691"/>
                  <a:pt x="873400" y="316691"/>
                </a:cubicBezTo>
                <a:cubicBezTo>
                  <a:pt x="838093" y="229954"/>
                  <a:pt x="838093" y="229954"/>
                  <a:pt x="838093" y="229954"/>
                </a:cubicBezTo>
                <a:cubicBezTo>
                  <a:pt x="888033" y="172957"/>
                  <a:pt x="888033" y="172957"/>
                  <a:pt x="888033" y="172957"/>
                </a:cubicBezTo>
                <a:cubicBezTo>
                  <a:pt x="892913" y="125047"/>
                  <a:pt x="892913" y="125047"/>
                  <a:pt x="892913" y="125047"/>
                </a:cubicBezTo>
                <a:cubicBezTo>
                  <a:pt x="886526" y="79407"/>
                  <a:pt x="881736" y="45178"/>
                  <a:pt x="878067" y="20254"/>
                </a:cubicBezTo>
                <a:close/>
                <a:moveTo>
                  <a:pt x="767411" y="0"/>
                </a:moveTo>
                <a:lnTo>
                  <a:pt x="861508" y="0"/>
                </a:lnTo>
                <a:lnTo>
                  <a:pt x="859265" y="22029"/>
                </a:lnTo>
                <a:cubicBezTo>
                  <a:pt x="852729" y="86220"/>
                  <a:pt x="852729" y="86220"/>
                  <a:pt x="852729" y="86220"/>
                </a:cubicBezTo>
                <a:cubicBezTo>
                  <a:pt x="767479" y="56481"/>
                  <a:pt x="767479" y="56481"/>
                  <a:pt x="767479" y="56481"/>
                </a:cubicBezTo>
                <a:cubicBezTo>
                  <a:pt x="769309" y="38515"/>
                  <a:pt x="769977" y="25182"/>
                  <a:pt x="769764" y="15418"/>
                </a:cubicBezTo>
                <a:close/>
                <a:moveTo>
                  <a:pt x="733906" y="0"/>
                </a:moveTo>
                <a:lnTo>
                  <a:pt x="744873" y="0"/>
                </a:lnTo>
                <a:lnTo>
                  <a:pt x="742916" y="1400"/>
                </a:lnTo>
                <a:cubicBezTo>
                  <a:pt x="740152" y="3149"/>
                  <a:pt x="737630" y="4207"/>
                  <a:pt x="735632" y="3510"/>
                </a:cubicBezTo>
                <a:close/>
              </a:path>
            </a:pathLst>
          </a:cu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1086602"/>
            <a:endParaRPr lang="en-US" sz="3350">
              <a:solidFill>
                <a:srgbClr val="FFFFFF"/>
              </a:solidFill>
              <a:latin typeface="Calibri"/>
            </a:endParaRPr>
          </a:p>
        </p:txBody>
      </p:sp>
      <p:sp>
        <p:nvSpPr>
          <p:cNvPr id="26" name="TextBox 25"/>
          <p:cNvSpPr txBox="1"/>
          <p:nvPr/>
        </p:nvSpPr>
        <p:spPr>
          <a:xfrm>
            <a:off x="6192981" y="1987790"/>
            <a:ext cx="5479473" cy="1754308"/>
          </a:xfrm>
          <a:prstGeom prst="rect">
            <a:avLst/>
          </a:prstGeom>
          <a:noFill/>
        </p:spPr>
        <p:txBody>
          <a:bodyPr wrap="square" lIns="91422" tIns="45711" rIns="91422" bIns="45711" rtlCol="0">
            <a:spAutoFit/>
          </a:bodyPr>
          <a:lstStyle/>
          <a:p>
            <a:pPr defTabSz="1086602"/>
            <a:r>
              <a:rPr lang="ru-RU" sz="5400" b="1" dirty="0">
                <a:solidFill>
                  <a:srgbClr val="FFFFFF"/>
                </a:solidFill>
                <a:latin typeface="+mj-lt"/>
                <a:ea typeface="Lato Black" pitchFamily="34" charset="0"/>
                <a:cs typeface="Lato Black" pitchFamily="34" charset="0"/>
              </a:rPr>
              <a:t>СПАСИБО ЗА ВНИМАНИЕ!</a:t>
            </a:r>
            <a:endParaRPr lang="id-ID" sz="5400" b="1" dirty="0">
              <a:solidFill>
                <a:srgbClr val="FFFFFF"/>
              </a:solidFill>
              <a:latin typeface="+mj-lt"/>
              <a:ea typeface="Lato Black" pitchFamily="34" charset="0"/>
              <a:cs typeface="Lato Black" pitchFamily="34" charset="0"/>
            </a:endParaRPr>
          </a:p>
        </p:txBody>
      </p:sp>
    </p:spTree>
    <p:extLst>
      <p:ext uri="{BB962C8B-B14F-4D97-AF65-F5344CB8AC3E}">
        <p14:creationId xmlns:p14="http://schemas.microsoft.com/office/powerpoint/2010/main" val="1522433866"/>
      </p:ext>
    </p:extLst>
  </p:cSld>
  <p:clrMapOvr>
    <a:masterClrMapping/>
  </p:clrMapOvr>
  <p:transition spd="slow">
    <p:pu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13" name="Picture Placeholder 12"/>
          <p:cNvSpPr>
            <a:spLocks noGrp="1"/>
          </p:cNvSpPr>
          <p:nvPr>
            <p:ph type="pic" sz="quarter" idx="14"/>
          </p:nvPr>
        </p:nvSpPr>
        <p:spPr/>
      </p:sp>
      <p:sp>
        <p:nvSpPr>
          <p:cNvPr id="14" name="Picture Placeholder 13"/>
          <p:cNvSpPr>
            <a:spLocks noGrp="1"/>
          </p:cNvSpPr>
          <p:nvPr>
            <p:ph type="pic" sz="quarter" idx="15"/>
          </p:nvPr>
        </p:nvSpPr>
        <p:spPr/>
      </p:sp>
      <p:sp>
        <p:nvSpPr>
          <p:cNvPr id="7" name="Freeform 6"/>
          <p:cNvSpPr/>
          <p:nvPr/>
        </p:nvSpPr>
        <p:spPr>
          <a:xfrm rot="16200000">
            <a:off x="4598459" y="-4641622"/>
            <a:ext cx="3048266" cy="12215019"/>
          </a:xfrm>
          <a:custGeom>
            <a:avLst/>
            <a:gdLst>
              <a:gd name="connsiteX0" fmla="*/ 8965644 w 10180638"/>
              <a:gd name="connsiteY0" fmla="*/ 2997 h 13752443"/>
              <a:gd name="connsiteX1" fmla="*/ 8964967 w 10180638"/>
              <a:gd name="connsiteY1" fmla="*/ 135 h 13752443"/>
              <a:gd name="connsiteX2" fmla="*/ 8964936 w 10180638"/>
              <a:gd name="connsiteY2" fmla="*/ 0 h 13752443"/>
              <a:gd name="connsiteX3" fmla="*/ 8970154 w 10180638"/>
              <a:gd name="connsiteY3" fmla="*/ 0 h 13752443"/>
              <a:gd name="connsiteX4" fmla="*/ 10180638 w 10180638"/>
              <a:gd name="connsiteY4" fmla="*/ 1433094 h 13752443"/>
              <a:gd name="connsiteX5" fmla="*/ 10179977 w 10180638"/>
              <a:gd name="connsiteY5" fmla="*/ 1430299 h 13752443"/>
              <a:gd name="connsiteX6" fmla="*/ 10142104 w 10180638"/>
              <a:gd name="connsiteY6" fmla="*/ 1270017 h 13752443"/>
              <a:gd name="connsiteX7" fmla="*/ 10080300 w 10180638"/>
              <a:gd name="connsiteY7" fmla="*/ 1240438 h 13752443"/>
              <a:gd name="connsiteX8" fmla="*/ 10065869 w 10180638"/>
              <a:gd name="connsiteY8" fmla="*/ 1179381 h 13752443"/>
              <a:gd name="connsiteX9" fmla="*/ 10051443 w 10180638"/>
              <a:gd name="connsiteY9" fmla="*/ 1118318 h 13752443"/>
              <a:gd name="connsiteX10" fmla="*/ 10084391 w 10180638"/>
              <a:gd name="connsiteY10" fmla="*/ 1025776 h 13752443"/>
              <a:gd name="connsiteX11" fmla="*/ 10022585 w 10180638"/>
              <a:gd name="connsiteY11" fmla="*/ 996197 h 13752443"/>
              <a:gd name="connsiteX12" fmla="*/ 10008159 w 10180638"/>
              <a:gd name="connsiteY12" fmla="*/ 935136 h 13752443"/>
              <a:gd name="connsiteX13" fmla="*/ 9993731 w 10180638"/>
              <a:gd name="connsiteY13" fmla="*/ 874076 h 13752443"/>
              <a:gd name="connsiteX14" fmla="*/ 9964876 w 10180638"/>
              <a:gd name="connsiteY14" fmla="*/ 751958 h 13752443"/>
              <a:gd name="connsiteX15" fmla="*/ 9859783 w 10180638"/>
              <a:gd name="connsiteY15" fmla="*/ 539200 h 13752443"/>
              <a:gd name="connsiteX16" fmla="*/ 9907159 w 10180638"/>
              <a:gd name="connsiteY16" fmla="*/ 507716 h 13752443"/>
              <a:gd name="connsiteX17" fmla="*/ 9878307 w 10180638"/>
              <a:gd name="connsiteY17" fmla="*/ 385600 h 13752443"/>
              <a:gd name="connsiteX18" fmla="*/ 9925681 w 10180638"/>
              <a:gd name="connsiteY18" fmla="*/ 354116 h 13752443"/>
              <a:gd name="connsiteX19" fmla="*/ 9911255 w 10180638"/>
              <a:gd name="connsiteY19" fmla="*/ 293053 h 13752443"/>
              <a:gd name="connsiteX20" fmla="*/ 9863878 w 10180638"/>
              <a:gd name="connsiteY20" fmla="*/ 324537 h 13752443"/>
              <a:gd name="connsiteX21" fmla="*/ 9835021 w 10180638"/>
              <a:gd name="connsiteY21" fmla="*/ 202414 h 13752443"/>
              <a:gd name="connsiteX22" fmla="*/ 9820594 w 10180638"/>
              <a:gd name="connsiteY22" fmla="*/ 141356 h 13752443"/>
              <a:gd name="connsiteX23" fmla="*/ 9806163 w 10180638"/>
              <a:gd name="connsiteY23" fmla="*/ 80296 h 13752443"/>
              <a:gd name="connsiteX24" fmla="*/ 9758785 w 10180638"/>
              <a:gd name="connsiteY24" fmla="*/ 111777 h 13752443"/>
              <a:gd name="connsiteX25" fmla="*/ 9791737 w 10180638"/>
              <a:gd name="connsiteY25" fmla="*/ 19235 h 13752443"/>
              <a:gd name="connsiteX26" fmla="*/ 9782207 w 10180638"/>
              <a:gd name="connsiteY26" fmla="*/ 7906 h 13752443"/>
              <a:gd name="connsiteX27" fmla="*/ 9775557 w 10180638"/>
              <a:gd name="connsiteY27" fmla="*/ 0 h 13752443"/>
              <a:gd name="connsiteX28" fmla="*/ 10111206 w 10180638"/>
              <a:gd name="connsiteY28" fmla="*/ 0 h 13752443"/>
              <a:gd name="connsiteX29" fmla="*/ 10119287 w 10180638"/>
              <a:gd name="connsiteY29" fmla="*/ 13522 h 13752443"/>
              <a:gd name="connsiteX30" fmla="*/ 10133715 w 10180638"/>
              <a:gd name="connsiteY30" fmla="*/ 74582 h 13752443"/>
              <a:gd name="connsiteX31" fmla="*/ 10141530 w 10180638"/>
              <a:gd name="connsiteY31" fmla="*/ 9780 h 13752443"/>
              <a:gd name="connsiteX32" fmla="*/ 10142709 w 10180638"/>
              <a:gd name="connsiteY32" fmla="*/ 0 h 13752443"/>
              <a:gd name="connsiteX33" fmla="*/ 10170910 w 10180638"/>
              <a:gd name="connsiteY33" fmla="*/ 0 h 13752443"/>
              <a:gd name="connsiteX34" fmla="*/ 10180638 w 10180638"/>
              <a:gd name="connsiteY34" fmla="*/ 41166 h 13752443"/>
              <a:gd name="connsiteX35" fmla="*/ 10180638 w 10180638"/>
              <a:gd name="connsiteY35" fmla="*/ 145960 h 13752443"/>
              <a:gd name="connsiteX36" fmla="*/ 10162571 w 10180638"/>
              <a:gd name="connsiteY36" fmla="*/ 196700 h 13752443"/>
              <a:gd name="connsiteX37" fmla="*/ 10176999 w 10180638"/>
              <a:gd name="connsiteY37" fmla="*/ 257761 h 13752443"/>
              <a:gd name="connsiteX38" fmla="*/ 10177740 w 10180638"/>
              <a:gd name="connsiteY38" fmla="*/ 257269 h 13752443"/>
              <a:gd name="connsiteX39" fmla="*/ 10180638 w 10180638"/>
              <a:gd name="connsiteY39" fmla="*/ 255343 h 13752443"/>
              <a:gd name="connsiteX40" fmla="*/ 2375145 w 10180638"/>
              <a:gd name="connsiteY40" fmla="*/ 4641500 h 13752443"/>
              <a:gd name="connsiteX41" fmla="*/ 2376054 w 10180638"/>
              <a:gd name="connsiteY41" fmla="*/ 4593770 h 13752443"/>
              <a:gd name="connsiteX42" fmla="*/ 2370133 w 10180638"/>
              <a:gd name="connsiteY42" fmla="*/ 4597710 h 13752443"/>
              <a:gd name="connsiteX43" fmla="*/ 2365522 w 10180638"/>
              <a:gd name="connsiteY43" fmla="*/ 4600772 h 13752443"/>
              <a:gd name="connsiteX44" fmla="*/ 2370114 w 10180638"/>
              <a:gd name="connsiteY44" fmla="*/ 4620214 h 13752443"/>
              <a:gd name="connsiteX45" fmla="*/ 2097751 w 10180638"/>
              <a:gd name="connsiteY45" fmla="*/ 5039894 h 13752443"/>
              <a:gd name="connsiteX46" fmla="*/ 2094909 w 10180638"/>
              <a:gd name="connsiteY46" fmla="*/ 5027864 h 13752443"/>
              <a:gd name="connsiteX47" fmla="*/ 2090030 w 10180638"/>
              <a:gd name="connsiteY47" fmla="*/ 5007212 h 13752443"/>
              <a:gd name="connsiteX48" fmla="*/ 2084009 w 10180638"/>
              <a:gd name="connsiteY48" fmla="*/ 5033318 h 13752443"/>
              <a:gd name="connsiteX49" fmla="*/ 2091736 w 10180638"/>
              <a:gd name="connsiteY49" fmla="*/ 5037015 h 13752443"/>
              <a:gd name="connsiteX50" fmla="*/ 2145816 w 10180638"/>
              <a:gd name="connsiteY50" fmla="*/ 5062896 h 13752443"/>
              <a:gd name="connsiteX51" fmla="*/ 2147295 w 10180638"/>
              <a:gd name="connsiteY51" fmla="*/ 5061912 h 13752443"/>
              <a:gd name="connsiteX52" fmla="*/ 2156349 w 10180638"/>
              <a:gd name="connsiteY52" fmla="*/ 5055894 h 13752443"/>
              <a:gd name="connsiteX53" fmla="*/ 2149500 w 10180638"/>
              <a:gd name="connsiteY53" fmla="*/ 5026907 h 13752443"/>
              <a:gd name="connsiteX54" fmla="*/ 2129511 w 10180638"/>
              <a:gd name="connsiteY54" fmla="*/ 5040192 h 13752443"/>
              <a:gd name="connsiteX55" fmla="*/ 2116475 w 10180638"/>
              <a:gd name="connsiteY55" fmla="*/ 5048856 h 13752443"/>
              <a:gd name="connsiteX56" fmla="*/ 897417 w 10180638"/>
              <a:gd name="connsiteY56" fmla="*/ 8543538 h 13752443"/>
              <a:gd name="connsiteX57" fmla="*/ 944793 w 10180638"/>
              <a:gd name="connsiteY57" fmla="*/ 8512056 h 13752443"/>
              <a:gd name="connsiteX58" fmla="*/ 930366 w 10180638"/>
              <a:gd name="connsiteY58" fmla="*/ 8450995 h 13752443"/>
              <a:gd name="connsiteX59" fmla="*/ 882990 w 10180638"/>
              <a:gd name="connsiteY59" fmla="*/ 8482480 h 13752443"/>
              <a:gd name="connsiteX60" fmla="*/ 1431444 w 10180638"/>
              <a:gd name="connsiteY60" fmla="*/ 10107600 h 13752443"/>
              <a:gd name="connsiteX61" fmla="*/ 1437420 w 10180638"/>
              <a:gd name="connsiteY61" fmla="*/ 10095646 h 13752443"/>
              <a:gd name="connsiteX62" fmla="*/ 1458374 w 10180638"/>
              <a:gd name="connsiteY62" fmla="*/ 10041156 h 13752443"/>
              <a:gd name="connsiteX63" fmla="*/ 1472801 w 10180638"/>
              <a:gd name="connsiteY63" fmla="*/ 10102215 h 13752443"/>
              <a:gd name="connsiteX64" fmla="*/ 1505752 w 10180638"/>
              <a:gd name="connsiteY64" fmla="*/ 10009674 h 13752443"/>
              <a:gd name="connsiteX65" fmla="*/ 1503948 w 10180638"/>
              <a:gd name="connsiteY65" fmla="*/ 10002038 h 13752443"/>
              <a:gd name="connsiteX66" fmla="*/ 1495610 w 10180638"/>
              <a:gd name="connsiteY66" fmla="*/ 9966744 h 13752443"/>
              <a:gd name="connsiteX67" fmla="*/ 1473482 w 10180638"/>
              <a:gd name="connsiteY67" fmla="*/ 9955632 h 13752443"/>
              <a:gd name="connsiteX68" fmla="*/ 1433206 w 10180638"/>
              <a:gd name="connsiteY68" fmla="*/ 9883050 h 13752443"/>
              <a:gd name="connsiteX69" fmla="*/ 1404348 w 10180638"/>
              <a:gd name="connsiteY69" fmla="*/ 9760928 h 13752443"/>
              <a:gd name="connsiteX70" fmla="*/ 1356968 w 10180638"/>
              <a:gd name="connsiteY70" fmla="*/ 9792412 h 13752443"/>
              <a:gd name="connsiteX71" fmla="*/ 1385825 w 10180638"/>
              <a:gd name="connsiteY71" fmla="*/ 9914532 h 13752443"/>
              <a:gd name="connsiteX72" fmla="*/ 1417986 w 10180638"/>
              <a:gd name="connsiteY72" fmla="*/ 9952770 h 13752443"/>
              <a:gd name="connsiteX73" fmla="*/ 1438965 w 10180638"/>
              <a:gd name="connsiteY73" fmla="*/ 9977710 h 13752443"/>
              <a:gd name="connsiteX74" fmla="*/ 1443946 w 10180638"/>
              <a:gd name="connsiteY74" fmla="*/ 9980094 h 13752443"/>
              <a:gd name="connsiteX75" fmla="*/ 1442039 w 10180638"/>
              <a:gd name="connsiteY75" fmla="*/ 9981362 h 13752443"/>
              <a:gd name="connsiteX76" fmla="*/ 1462060 w 10180638"/>
              <a:gd name="connsiteY76" fmla="*/ 10005166 h 13752443"/>
              <a:gd name="connsiteX77" fmla="*/ 1429108 w 10180638"/>
              <a:gd name="connsiteY77" fmla="*/ 10097711 h 13752443"/>
              <a:gd name="connsiteX78" fmla="*/ 1430913 w 10180638"/>
              <a:gd name="connsiteY78" fmla="*/ 10105344 h 13752443"/>
              <a:gd name="connsiteX79" fmla="*/ 1498476 w 10180638"/>
              <a:gd name="connsiteY79" fmla="*/ 10334854 h 13752443"/>
              <a:gd name="connsiteX80" fmla="*/ 1516084 w 10180638"/>
              <a:gd name="connsiteY80" fmla="*/ 10285394 h 13752443"/>
              <a:gd name="connsiteX81" fmla="*/ 1508360 w 10180638"/>
              <a:gd name="connsiteY81" fmla="*/ 10281696 h 13752443"/>
              <a:gd name="connsiteX82" fmla="*/ 1493456 w 10180638"/>
              <a:gd name="connsiteY82" fmla="*/ 10274566 h 13752443"/>
              <a:gd name="connsiteX83" fmla="*/ 1496439 w 10180638"/>
              <a:gd name="connsiteY83" fmla="*/ 10284784 h 13752443"/>
              <a:gd name="connsiteX84" fmla="*/ 1507663 w 10180638"/>
              <a:gd name="connsiteY84" fmla="*/ 10410637 h 13752443"/>
              <a:gd name="connsiteX85" fmla="*/ 1511468 w 10180638"/>
              <a:gd name="connsiteY85" fmla="*/ 10399956 h 13752443"/>
              <a:gd name="connsiteX86" fmla="*/ 1530512 w 10180638"/>
              <a:gd name="connsiteY86" fmla="*/ 10346454 h 13752443"/>
              <a:gd name="connsiteX87" fmla="*/ 1510525 w 10180638"/>
              <a:gd name="connsiteY87" fmla="*/ 10359738 h 13752443"/>
              <a:gd name="connsiteX88" fmla="*/ 1499781 w 10180638"/>
              <a:gd name="connsiteY88" fmla="*/ 10366876 h 13752443"/>
              <a:gd name="connsiteX89" fmla="*/ 1501249 w 10180638"/>
              <a:gd name="connsiteY89" fmla="*/ 10403014 h 13752443"/>
              <a:gd name="connsiteX90" fmla="*/ 257558 w 10180638"/>
              <a:gd name="connsiteY90" fmla="*/ 11686876 h 13752443"/>
              <a:gd name="connsiteX91" fmla="*/ 304935 w 10180638"/>
              <a:gd name="connsiteY91" fmla="*/ 11655394 h 13752443"/>
              <a:gd name="connsiteX92" fmla="*/ 290507 w 10180638"/>
              <a:gd name="connsiteY92" fmla="*/ 11594331 h 13752443"/>
              <a:gd name="connsiteX93" fmla="*/ 243132 w 10180638"/>
              <a:gd name="connsiteY93" fmla="*/ 11625816 h 13752443"/>
              <a:gd name="connsiteX94" fmla="*/ 10180638 w 10180638"/>
              <a:gd name="connsiteY94" fmla="*/ 13752443 h 13752443"/>
              <a:gd name="connsiteX95" fmla="*/ 1163718 w 10180638"/>
              <a:gd name="connsiteY95" fmla="*/ 13752443 h 13752443"/>
              <a:gd name="connsiteX96" fmla="*/ 1157196 w 10180638"/>
              <a:gd name="connsiteY96" fmla="*/ 13736138 h 13752443"/>
              <a:gd name="connsiteX97" fmla="*/ 1079760 w 10180638"/>
              <a:gd name="connsiteY97" fmla="*/ 13542538 h 13752443"/>
              <a:gd name="connsiteX98" fmla="*/ 1003522 w 10180638"/>
              <a:gd name="connsiteY98" fmla="*/ 13451898 h 13752443"/>
              <a:gd name="connsiteX99" fmla="*/ 983535 w 10180638"/>
              <a:gd name="connsiteY99" fmla="*/ 13465181 h 13752443"/>
              <a:gd name="connsiteX100" fmla="*/ 965624 w 10180638"/>
              <a:gd name="connsiteY100" fmla="*/ 13477089 h 13752443"/>
              <a:gd name="connsiteX101" fmla="*/ 941720 w 10180638"/>
              <a:gd name="connsiteY101" fmla="*/ 13422319 h 13752443"/>
              <a:gd name="connsiteX102" fmla="*/ 927293 w 10180638"/>
              <a:gd name="connsiteY102" fmla="*/ 13361262 h 13752443"/>
              <a:gd name="connsiteX103" fmla="*/ 898436 w 10180638"/>
              <a:gd name="connsiteY103" fmla="*/ 13239142 h 13752443"/>
              <a:gd name="connsiteX104" fmla="*/ 884008 w 10180638"/>
              <a:gd name="connsiteY104" fmla="*/ 13178081 h 13752443"/>
              <a:gd name="connsiteX105" fmla="*/ 869580 w 10180638"/>
              <a:gd name="connsiteY105" fmla="*/ 13117023 h 13752443"/>
              <a:gd name="connsiteX106" fmla="*/ 793345 w 10180638"/>
              <a:gd name="connsiteY106" fmla="*/ 13026386 h 13752443"/>
              <a:gd name="connsiteX107" fmla="*/ 764490 w 10180638"/>
              <a:gd name="connsiteY107" fmla="*/ 12904265 h 13752443"/>
              <a:gd name="connsiteX108" fmla="*/ 717112 w 10180638"/>
              <a:gd name="connsiteY108" fmla="*/ 12935749 h 13752443"/>
              <a:gd name="connsiteX109" fmla="*/ 745968 w 10180638"/>
              <a:gd name="connsiteY109" fmla="*/ 13057868 h 13752443"/>
              <a:gd name="connsiteX110" fmla="*/ 822200 w 10180638"/>
              <a:gd name="connsiteY110" fmla="*/ 13148502 h 13752443"/>
              <a:gd name="connsiteX111" fmla="*/ 789251 w 10180638"/>
              <a:gd name="connsiteY111" fmla="*/ 13241047 h 13752443"/>
              <a:gd name="connsiteX112" fmla="*/ 803680 w 10180638"/>
              <a:gd name="connsiteY112" fmla="*/ 13302109 h 13752443"/>
              <a:gd name="connsiteX113" fmla="*/ 818107 w 10180638"/>
              <a:gd name="connsiteY113" fmla="*/ 13363168 h 13752443"/>
              <a:gd name="connsiteX114" fmla="*/ 832536 w 10180638"/>
              <a:gd name="connsiteY114" fmla="*/ 13424228 h 13752443"/>
              <a:gd name="connsiteX115" fmla="*/ 770732 w 10180638"/>
              <a:gd name="connsiteY115" fmla="*/ 13394646 h 13752443"/>
              <a:gd name="connsiteX116" fmla="*/ 694493 w 10180638"/>
              <a:gd name="connsiteY116" fmla="*/ 13304012 h 13752443"/>
              <a:gd name="connsiteX117" fmla="*/ 680067 w 10180638"/>
              <a:gd name="connsiteY117" fmla="*/ 13242952 h 13752443"/>
              <a:gd name="connsiteX118" fmla="*/ 665638 w 10180638"/>
              <a:gd name="connsiteY118" fmla="*/ 13181892 h 13752443"/>
              <a:gd name="connsiteX119" fmla="*/ 636783 w 10180638"/>
              <a:gd name="connsiteY119" fmla="*/ 13059774 h 13752443"/>
              <a:gd name="connsiteX120" fmla="*/ 574977 w 10180638"/>
              <a:gd name="connsiteY120" fmla="*/ 13030194 h 13752443"/>
              <a:gd name="connsiteX121" fmla="*/ 546121 w 10180638"/>
              <a:gd name="connsiteY121" fmla="*/ 12908079 h 13752443"/>
              <a:gd name="connsiteX122" fmla="*/ 593498 w 10180638"/>
              <a:gd name="connsiteY122" fmla="*/ 12876598 h 13752443"/>
              <a:gd name="connsiteX123" fmla="*/ 531693 w 10180638"/>
              <a:gd name="connsiteY123" fmla="*/ 12847014 h 13752443"/>
              <a:gd name="connsiteX124" fmla="*/ 502836 w 10180638"/>
              <a:gd name="connsiteY124" fmla="*/ 12724896 h 13752443"/>
              <a:gd name="connsiteX125" fmla="*/ 528911 w 10180638"/>
              <a:gd name="connsiteY125" fmla="*/ 12737374 h 13752443"/>
              <a:gd name="connsiteX126" fmla="*/ 546306 w 10180638"/>
              <a:gd name="connsiteY126" fmla="*/ 12745698 h 13752443"/>
              <a:gd name="connsiteX127" fmla="*/ 544655 w 10180638"/>
              <a:gd name="connsiteY127" fmla="*/ 12767757 h 13752443"/>
              <a:gd name="connsiteX128" fmla="*/ 564640 w 10180638"/>
              <a:gd name="connsiteY128" fmla="*/ 12754475 h 13752443"/>
              <a:gd name="connsiteX129" fmla="*/ 546306 w 10180638"/>
              <a:gd name="connsiteY129" fmla="*/ 12745698 h 13752443"/>
              <a:gd name="connsiteX130" fmla="*/ 550215 w 10180638"/>
              <a:gd name="connsiteY130" fmla="*/ 12693414 h 13752443"/>
              <a:gd name="connsiteX131" fmla="*/ 535786 w 10180638"/>
              <a:gd name="connsiteY131" fmla="*/ 12632353 h 13752443"/>
              <a:gd name="connsiteX132" fmla="*/ 521358 w 10180638"/>
              <a:gd name="connsiteY132" fmla="*/ 12571296 h 13752443"/>
              <a:gd name="connsiteX133" fmla="*/ 459552 w 10180638"/>
              <a:gd name="connsiteY133" fmla="*/ 12541714 h 13752443"/>
              <a:gd name="connsiteX134" fmla="*/ 455720 w 10180638"/>
              <a:gd name="connsiteY134" fmla="*/ 12525500 h 13752443"/>
              <a:gd name="connsiteX135" fmla="*/ 445125 w 10180638"/>
              <a:gd name="connsiteY135" fmla="*/ 12480656 h 13752443"/>
              <a:gd name="connsiteX136" fmla="*/ 492502 w 10180638"/>
              <a:gd name="connsiteY136" fmla="*/ 12449174 h 13752443"/>
              <a:gd name="connsiteX137" fmla="*/ 478073 w 10180638"/>
              <a:gd name="connsiteY137" fmla="*/ 12388115 h 13752443"/>
              <a:gd name="connsiteX138" fmla="*/ 463644 w 10180638"/>
              <a:gd name="connsiteY138" fmla="*/ 12327053 h 13752443"/>
              <a:gd name="connsiteX139" fmla="*/ 401839 w 10180638"/>
              <a:gd name="connsiteY139" fmla="*/ 12297478 h 13752443"/>
              <a:gd name="connsiteX140" fmla="*/ 449216 w 10180638"/>
              <a:gd name="connsiteY140" fmla="*/ 12265994 h 13752443"/>
              <a:gd name="connsiteX141" fmla="*/ 372985 w 10180638"/>
              <a:gd name="connsiteY141" fmla="*/ 12175356 h 13752443"/>
              <a:gd name="connsiteX142" fmla="*/ 311178 w 10180638"/>
              <a:gd name="connsiteY142" fmla="*/ 12145778 h 13752443"/>
              <a:gd name="connsiteX143" fmla="*/ 358555 w 10180638"/>
              <a:gd name="connsiteY143" fmla="*/ 12114296 h 13752443"/>
              <a:gd name="connsiteX144" fmla="*/ 282323 w 10180638"/>
              <a:gd name="connsiteY144" fmla="*/ 12023659 h 13752443"/>
              <a:gd name="connsiteX145" fmla="*/ 329700 w 10180638"/>
              <a:gd name="connsiteY145" fmla="*/ 11992175 h 13752443"/>
              <a:gd name="connsiteX146" fmla="*/ 327895 w 10180638"/>
              <a:gd name="connsiteY146" fmla="*/ 11984544 h 13752443"/>
              <a:gd name="connsiteX147" fmla="*/ 317074 w 10180638"/>
              <a:gd name="connsiteY147" fmla="*/ 11938750 h 13752443"/>
              <a:gd name="connsiteX148" fmla="*/ 315272 w 10180638"/>
              <a:gd name="connsiteY148" fmla="*/ 11931117 h 13752443"/>
              <a:gd name="connsiteX149" fmla="*/ 300843 w 10180638"/>
              <a:gd name="connsiteY149" fmla="*/ 11870055 h 13752443"/>
              <a:gd name="connsiteX150" fmla="*/ 286416 w 10180638"/>
              <a:gd name="connsiteY150" fmla="*/ 11808994 h 13752443"/>
              <a:gd name="connsiteX151" fmla="*/ 239036 w 10180638"/>
              <a:gd name="connsiteY151" fmla="*/ 11840479 h 13752443"/>
              <a:gd name="connsiteX152" fmla="*/ 224609 w 10180638"/>
              <a:gd name="connsiteY152" fmla="*/ 11779419 h 13752443"/>
              <a:gd name="connsiteX153" fmla="*/ 210182 w 10180638"/>
              <a:gd name="connsiteY153" fmla="*/ 11718357 h 13752443"/>
              <a:gd name="connsiteX154" fmla="*/ 228704 w 10180638"/>
              <a:gd name="connsiteY154" fmla="*/ 11564758 h 13752443"/>
              <a:gd name="connsiteX155" fmla="*/ 214274 w 10180638"/>
              <a:gd name="connsiteY155" fmla="*/ 11503694 h 13752443"/>
              <a:gd name="connsiteX156" fmla="*/ 199846 w 10180638"/>
              <a:gd name="connsiteY156" fmla="*/ 11442636 h 13752443"/>
              <a:gd name="connsiteX157" fmla="*/ 228704 w 10180638"/>
              <a:gd name="connsiteY157" fmla="*/ 11564758 h 13752443"/>
              <a:gd name="connsiteX158" fmla="*/ 166897 w 10180638"/>
              <a:gd name="connsiteY158" fmla="*/ 11535180 h 13752443"/>
              <a:gd name="connsiteX159" fmla="*/ 152469 w 10180638"/>
              <a:gd name="connsiteY159" fmla="*/ 11474118 h 13752443"/>
              <a:gd name="connsiteX160" fmla="*/ 119520 w 10180638"/>
              <a:gd name="connsiteY160" fmla="*/ 11566666 h 13752443"/>
              <a:gd name="connsiteX161" fmla="*/ 90662 w 10180638"/>
              <a:gd name="connsiteY161" fmla="*/ 11444542 h 13752443"/>
              <a:gd name="connsiteX162" fmla="*/ 76235 w 10180638"/>
              <a:gd name="connsiteY162" fmla="*/ 11383482 h 13752443"/>
              <a:gd name="connsiteX163" fmla="*/ 61806 w 10180638"/>
              <a:gd name="connsiteY163" fmla="*/ 11322418 h 13752443"/>
              <a:gd name="connsiteX164" fmla="*/ 47378 w 10180638"/>
              <a:gd name="connsiteY164" fmla="*/ 11261358 h 13752443"/>
              <a:gd name="connsiteX165" fmla="*/ 0 w 10180638"/>
              <a:gd name="connsiteY165" fmla="*/ 11292842 h 13752443"/>
              <a:gd name="connsiteX166" fmla="*/ 18522 w 10180638"/>
              <a:gd name="connsiteY166" fmla="*/ 11139240 h 13752443"/>
              <a:gd name="connsiteX167" fmla="*/ 32952 w 10180638"/>
              <a:gd name="connsiteY167" fmla="*/ 11200300 h 13752443"/>
              <a:gd name="connsiteX168" fmla="*/ 123613 w 10180638"/>
              <a:gd name="connsiteY168" fmla="*/ 11351998 h 13752443"/>
              <a:gd name="connsiteX169" fmla="*/ 94755 w 10180638"/>
              <a:gd name="connsiteY169" fmla="*/ 11229874 h 13752443"/>
              <a:gd name="connsiteX170" fmla="*/ 156562 w 10180638"/>
              <a:gd name="connsiteY170" fmla="*/ 11259456 h 13752443"/>
              <a:gd name="connsiteX171" fmla="*/ 170990 w 10180638"/>
              <a:gd name="connsiteY171" fmla="*/ 11320514 h 13752443"/>
              <a:gd name="connsiteX172" fmla="*/ 232794 w 10180638"/>
              <a:gd name="connsiteY172" fmla="*/ 11350092 h 13752443"/>
              <a:gd name="connsiteX173" fmla="*/ 280175 w 10180638"/>
              <a:gd name="connsiteY173" fmla="*/ 11318614 h 13752443"/>
              <a:gd name="connsiteX174" fmla="*/ 247224 w 10180638"/>
              <a:gd name="connsiteY174" fmla="*/ 11411152 h 13752443"/>
              <a:gd name="connsiteX175" fmla="*/ 279385 w 10180638"/>
              <a:gd name="connsiteY175" fmla="*/ 11449390 h 13752443"/>
              <a:gd name="connsiteX176" fmla="*/ 291298 w 10180638"/>
              <a:gd name="connsiteY176" fmla="*/ 11463552 h 13752443"/>
              <a:gd name="connsiteX177" fmla="*/ 337887 w 10180638"/>
              <a:gd name="connsiteY177" fmla="*/ 11562850 h 13752443"/>
              <a:gd name="connsiteX178" fmla="*/ 385264 w 10180638"/>
              <a:gd name="connsiteY178" fmla="*/ 11531365 h 13752443"/>
              <a:gd name="connsiteX179" fmla="*/ 432641 w 10180638"/>
              <a:gd name="connsiteY179" fmla="*/ 11499886 h 13752443"/>
              <a:gd name="connsiteX180" fmla="*/ 418213 w 10180638"/>
              <a:gd name="connsiteY180" fmla="*/ 11438824 h 13752443"/>
              <a:gd name="connsiteX181" fmla="*/ 465592 w 10180638"/>
              <a:gd name="connsiteY181" fmla="*/ 11407344 h 13752443"/>
              <a:gd name="connsiteX182" fmla="*/ 498540 w 10180638"/>
              <a:gd name="connsiteY182" fmla="*/ 11314802 h 13752443"/>
              <a:gd name="connsiteX183" fmla="*/ 484110 w 10180638"/>
              <a:gd name="connsiteY183" fmla="*/ 11253742 h 13752443"/>
              <a:gd name="connsiteX184" fmla="*/ 517062 w 10180638"/>
              <a:gd name="connsiteY184" fmla="*/ 11161194 h 13752443"/>
              <a:gd name="connsiteX185" fmla="*/ 455254 w 10180638"/>
              <a:gd name="connsiteY185" fmla="*/ 11131621 h 13752443"/>
              <a:gd name="connsiteX186" fmla="*/ 502632 w 10180638"/>
              <a:gd name="connsiteY186" fmla="*/ 11100136 h 13752443"/>
              <a:gd name="connsiteX187" fmla="*/ 488204 w 10180638"/>
              <a:gd name="connsiteY187" fmla="*/ 11039079 h 13752443"/>
              <a:gd name="connsiteX188" fmla="*/ 440827 w 10180638"/>
              <a:gd name="connsiteY188" fmla="*/ 11070558 h 13752443"/>
              <a:gd name="connsiteX189" fmla="*/ 459350 w 10180638"/>
              <a:gd name="connsiteY189" fmla="*/ 10916956 h 13752443"/>
              <a:gd name="connsiteX190" fmla="*/ 383114 w 10180638"/>
              <a:gd name="connsiteY190" fmla="*/ 10826320 h 13752443"/>
              <a:gd name="connsiteX191" fmla="*/ 321311 w 10180638"/>
              <a:gd name="connsiteY191" fmla="*/ 10796738 h 13752443"/>
              <a:gd name="connsiteX192" fmla="*/ 292453 w 10180638"/>
              <a:gd name="connsiteY192" fmla="*/ 10674619 h 13752443"/>
              <a:gd name="connsiteX193" fmla="*/ 354258 w 10180638"/>
              <a:gd name="connsiteY193" fmla="*/ 10704200 h 13752443"/>
              <a:gd name="connsiteX194" fmla="*/ 368686 w 10180638"/>
              <a:gd name="connsiteY194" fmla="*/ 10765258 h 13752443"/>
              <a:gd name="connsiteX195" fmla="*/ 416066 w 10180638"/>
              <a:gd name="connsiteY195" fmla="*/ 10733774 h 13752443"/>
              <a:gd name="connsiteX196" fmla="*/ 430494 w 10180638"/>
              <a:gd name="connsiteY196" fmla="*/ 10794834 h 13752443"/>
              <a:gd name="connsiteX197" fmla="*/ 463443 w 10180638"/>
              <a:gd name="connsiteY197" fmla="*/ 10702290 h 13752443"/>
              <a:gd name="connsiteX198" fmla="*/ 477872 w 10180638"/>
              <a:gd name="connsiteY198" fmla="*/ 10763354 h 13752443"/>
              <a:gd name="connsiteX199" fmla="*/ 539678 w 10180638"/>
              <a:gd name="connsiteY199" fmla="*/ 10792930 h 13752443"/>
              <a:gd name="connsiteX200" fmla="*/ 554105 w 10180638"/>
              <a:gd name="connsiteY200" fmla="*/ 10853992 h 13752443"/>
              <a:gd name="connsiteX201" fmla="*/ 630339 w 10180638"/>
              <a:gd name="connsiteY201" fmla="*/ 10944626 h 13752443"/>
              <a:gd name="connsiteX202" fmla="*/ 615910 w 10180638"/>
              <a:gd name="connsiteY202" fmla="*/ 10883564 h 13752443"/>
              <a:gd name="connsiteX203" fmla="*/ 648858 w 10180638"/>
              <a:gd name="connsiteY203" fmla="*/ 10791024 h 13752443"/>
              <a:gd name="connsiteX204" fmla="*/ 696239 w 10180638"/>
              <a:gd name="connsiteY204" fmla="*/ 10759544 h 13752443"/>
              <a:gd name="connsiteX205" fmla="*/ 681810 w 10180638"/>
              <a:gd name="connsiteY205" fmla="*/ 10698479 h 13752443"/>
              <a:gd name="connsiteX206" fmla="*/ 680007 w 10180638"/>
              <a:gd name="connsiteY206" fmla="*/ 10690850 h 13752443"/>
              <a:gd name="connsiteX207" fmla="*/ 674595 w 10180638"/>
              <a:gd name="connsiteY207" fmla="*/ 10667954 h 13752443"/>
              <a:gd name="connsiteX208" fmla="*/ 669185 w 10180638"/>
              <a:gd name="connsiteY208" fmla="*/ 10645054 h 13752443"/>
              <a:gd name="connsiteX209" fmla="*/ 667382 w 10180638"/>
              <a:gd name="connsiteY209" fmla="*/ 10637421 h 13752443"/>
              <a:gd name="connsiteX210" fmla="*/ 634430 w 10180638"/>
              <a:gd name="connsiteY210" fmla="*/ 10729966 h 13752443"/>
              <a:gd name="connsiteX211" fmla="*/ 572627 w 10180638"/>
              <a:gd name="connsiteY211" fmla="*/ 10700387 h 13752443"/>
              <a:gd name="connsiteX212" fmla="*/ 558199 w 10180638"/>
              <a:gd name="connsiteY212" fmla="*/ 10639326 h 13752443"/>
              <a:gd name="connsiteX213" fmla="*/ 543772 w 10180638"/>
              <a:gd name="connsiteY213" fmla="*/ 10578266 h 13752443"/>
              <a:gd name="connsiteX214" fmla="*/ 620004 w 10180638"/>
              <a:gd name="connsiteY214" fmla="*/ 10668906 h 13752443"/>
              <a:gd name="connsiteX215" fmla="*/ 652956 w 10180638"/>
              <a:gd name="connsiteY215" fmla="*/ 10576362 h 13752443"/>
              <a:gd name="connsiteX216" fmla="*/ 605575 w 10180638"/>
              <a:gd name="connsiteY216" fmla="*/ 10607842 h 13752443"/>
              <a:gd name="connsiteX217" fmla="*/ 638526 w 10180638"/>
              <a:gd name="connsiteY217" fmla="*/ 10515300 h 13752443"/>
              <a:gd name="connsiteX218" fmla="*/ 762140 w 10180638"/>
              <a:gd name="connsiteY218" fmla="*/ 10574455 h 13752443"/>
              <a:gd name="connsiteX219" fmla="*/ 766229 w 10180638"/>
              <a:gd name="connsiteY219" fmla="*/ 10359792 h 13752443"/>
              <a:gd name="connsiteX220" fmla="*/ 780657 w 10180638"/>
              <a:gd name="connsiteY220" fmla="*/ 10420856 h 13752443"/>
              <a:gd name="connsiteX221" fmla="*/ 795084 w 10180638"/>
              <a:gd name="connsiteY221" fmla="*/ 10481914 h 13752443"/>
              <a:gd name="connsiteX222" fmla="*/ 809513 w 10180638"/>
              <a:gd name="connsiteY222" fmla="*/ 10542974 h 13752443"/>
              <a:gd name="connsiteX223" fmla="*/ 871322 w 10180638"/>
              <a:gd name="connsiteY223" fmla="*/ 10572550 h 13752443"/>
              <a:gd name="connsiteX224" fmla="*/ 885750 w 10180638"/>
              <a:gd name="connsiteY224" fmla="*/ 10633610 h 13752443"/>
              <a:gd name="connsiteX225" fmla="*/ 947555 w 10180638"/>
              <a:gd name="connsiteY225" fmla="*/ 10663186 h 13752443"/>
              <a:gd name="connsiteX226" fmla="*/ 1009360 w 10180638"/>
              <a:gd name="connsiteY226" fmla="*/ 10692764 h 13752443"/>
              <a:gd name="connsiteX227" fmla="*/ 1085595 w 10180638"/>
              <a:gd name="connsiteY227" fmla="*/ 10783400 h 13752443"/>
              <a:gd name="connsiteX228" fmla="*/ 1147400 w 10180638"/>
              <a:gd name="connsiteY228" fmla="*/ 10812982 h 13752443"/>
              <a:gd name="connsiteX229" fmla="*/ 1176255 w 10180638"/>
              <a:gd name="connsiteY229" fmla="*/ 10935102 h 13752443"/>
              <a:gd name="connsiteX230" fmla="*/ 1147400 w 10180638"/>
              <a:gd name="connsiteY230" fmla="*/ 10812982 h 13752443"/>
              <a:gd name="connsiteX231" fmla="*/ 1180350 w 10180638"/>
              <a:gd name="connsiteY231" fmla="*/ 10720436 h 13752443"/>
              <a:gd name="connsiteX232" fmla="*/ 1151494 w 10180638"/>
              <a:gd name="connsiteY232" fmla="*/ 10598312 h 13752443"/>
              <a:gd name="connsiteX233" fmla="*/ 1137066 w 10180638"/>
              <a:gd name="connsiteY233" fmla="*/ 10537256 h 13752443"/>
              <a:gd name="connsiteX234" fmla="*/ 1075258 w 10180638"/>
              <a:gd name="connsiteY234" fmla="*/ 10507682 h 13752443"/>
              <a:gd name="connsiteX235" fmla="*/ 1046401 w 10180638"/>
              <a:gd name="connsiteY235" fmla="*/ 10385560 h 13752443"/>
              <a:gd name="connsiteX236" fmla="*/ 1031974 w 10180638"/>
              <a:gd name="connsiteY236" fmla="*/ 10324500 h 13752443"/>
              <a:gd name="connsiteX237" fmla="*/ 1093782 w 10180638"/>
              <a:gd name="connsiteY237" fmla="*/ 10354076 h 13752443"/>
              <a:gd name="connsiteX238" fmla="*/ 1155587 w 10180638"/>
              <a:gd name="connsiteY238" fmla="*/ 10383656 h 13752443"/>
              <a:gd name="connsiteX239" fmla="*/ 1188538 w 10180638"/>
              <a:gd name="connsiteY239" fmla="*/ 10291110 h 13752443"/>
              <a:gd name="connsiteX240" fmla="*/ 1202966 w 10180638"/>
              <a:gd name="connsiteY240" fmla="*/ 10352168 h 13752443"/>
              <a:gd name="connsiteX241" fmla="*/ 1217394 w 10180638"/>
              <a:gd name="connsiteY241" fmla="*/ 10413232 h 13752443"/>
              <a:gd name="connsiteX242" fmla="*/ 1208704 w 10180638"/>
              <a:gd name="connsiteY242" fmla="*/ 10409070 h 13752443"/>
              <a:gd name="connsiteX243" fmla="*/ 1196198 w 10180638"/>
              <a:gd name="connsiteY243" fmla="*/ 10403086 h 13752443"/>
              <a:gd name="connsiteX244" fmla="*/ 1194217 w 10180638"/>
              <a:gd name="connsiteY244" fmla="*/ 10402136 h 13752443"/>
              <a:gd name="connsiteX245" fmla="*/ 1191320 w 10180638"/>
              <a:gd name="connsiteY245" fmla="*/ 10400752 h 13752443"/>
              <a:gd name="connsiteX246" fmla="*/ 1196198 w 10180638"/>
              <a:gd name="connsiteY246" fmla="*/ 10403086 h 13752443"/>
              <a:gd name="connsiteX247" fmla="*/ 1217394 w 10180638"/>
              <a:gd name="connsiteY247" fmla="*/ 10413232 h 13752443"/>
              <a:gd name="connsiteX248" fmla="*/ 1264769 w 10180638"/>
              <a:gd name="connsiteY248" fmla="*/ 10381748 h 13752443"/>
              <a:gd name="connsiteX249" fmla="*/ 1231822 w 10180638"/>
              <a:gd name="connsiteY249" fmla="*/ 10474290 h 13752443"/>
              <a:gd name="connsiteX250" fmla="*/ 1279198 w 10180638"/>
              <a:gd name="connsiteY250" fmla="*/ 10442806 h 13752443"/>
              <a:gd name="connsiteX251" fmla="*/ 1341005 w 10180638"/>
              <a:gd name="connsiteY251" fmla="*/ 10472384 h 13752443"/>
              <a:gd name="connsiteX252" fmla="*/ 1417237 w 10180638"/>
              <a:gd name="connsiteY252" fmla="*/ 10563024 h 13752443"/>
              <a:gd name="connsiteX253" fmla="*/ 1431667 w 10180638"/>
              <a:gd name="connsiteY253" fmla="*/ 10624083 h 13752443"/>
              <a:gd name="connsiteX254" fmla="*/ 1384289 w 10180638"/>
              <a:gd name="connsiteY254" fmla="*/ 10655566 h 13752443"/>
              <a:gd name="connsiteX255" fmla="*/ 1398717 w 10180638"/>
              <a:gd name="connsiteY255" fmla="*/ 10716626 h 13752443"/>
              <a:gd name="connsiteX256" fmla="*/ 1336912 w 10180638"/>
              <a:gd name="connsiteY256" fmla="*/ 10687049 h 13752443"/>
              <a:gd name="connsiteX257" fmla="*/ 1351339 w 10180638"/>
              <a:gd name="connsiteY257" fmla="*/ 10748110 h 13752443"/>
              <a:gd name="connsiteX258" fmla="*/ 1398717 w 10180638"/>
              <a:gd name="connsiteY258" fmla="*/ 10716626 h 13752443"/>
              <a:gd name="connsiteX259" fmla="*/ 1413145 w 10180638"/>
              <a:gd name="connsiteY259" fmla="*/ 10777686 h 13752443"/>
              <a:gd name="connsiteX260" fmla="*/ 1442002 w 10180638"/>
              <a:gd name="connsiteY260" fmla="*/ 10899806 h 13752443"/>
              <a:gd name="connsiteX261" fmla="*/ 1489379 w 10180638"/>
              <a:gd name="connsiteY261" fmla="*/ 10868326 h 13752443"/>
              <a:gd name="connsiteX262" fmla="*/ 1474950 w 10180638"/>
              <a:gd name="connsiteY262" fmla="*/ 10807262 h 13752443"/>
              <a:gd name="connsiteX263" fmla="*/ 1446095 w 10180638"/>
              <a:gd name="connsiteY263" fmla="*/ 10685144 h 13752443"/>
              <a:gd name="connsiteX264" fmla="*/ 1493472 w 10180638"/>
              <a:gd name="connsiteY264" fmla="*/ 10653662 h 13752443"/>
              <a:gd name="connsiteX265" fmla="*/ 1500798 w 10180638"/>
              <a:gd name="connsiteY265" fmla="*/ 10633084 h 13752443"/>
              <a:gd name="connsiteX266" fmla="*/ 1497589 w 10180638"/>
              <a:gd name="connsiteY266" fmla="*/ 10642090 h 13752443"/>
              <a:gd name="connsiteX267" fmla="*/ 1493472 w 10180638"/>
              <a:gd name="connsiteY267" fmla="*/ 10653662 h 13752443"/>
              <a:gd name="connsiteX268" fmla="*/ 1489865 w 10180638"/>
              <a:gd name="connsiteY268" fmla="*/ 10638400 h 13752443"/>
              <a:gd name="connsiteX269" fmla="*/ 1486623 w 10180638"/>
              <a:gd name="connsiteY269" fmla="*/ 10624674 h 13752443"/>
              <a:gd name="connsiteX270" fmla="*/ 1481298 w 10180638"/>
              <a:gd name="connsiteY270" fmla="*/ 10602142 h 13752443"/>
              <a:gd name="connsiteX271" fmla="*/ 1479044 w 10180638"/>
              <a:gd name="connsiteY271" fmla="*/ 10592604 h 13752443"/>
              <a:gd name="connsiteX272" fmla="*/ 1481284 w 10180638"/>
              <a:gd name="connsiteY272" fmla="*/ 10591112 h 13752443"/>
              <a:gd name="connsiteX273" fmla="*/ 1476999 w 10180638"/>
              <a:gd name="connsiteY273" fmla="*/ 10583948 h 13752443"/>
              <a:gd name="connsiteX274" fmla="*/ 1458908 w 10180638"/>
              <a:gd name="connsiteY274" fmla="*/ 10553680 h 13752443"/>
              <a:gd name="connsiteX275" fmla="*/ 1406496 w 10180638"/>
              <a:gd name="connsiteY275" fmla="*/ 10465980 h 13752443"/>
              <a:gd name="connsiteX276" fmla="*/ 1427090 w 10180638"/>
              <a:gd name="connsiteY276" fmla="*/ 10408138 h 13752443"/>
              <a:gd name="connsiteX277" fmla="*/ 1465069 w 10180638"/>
              <a:gd name="connsiteY277" fmla="*/ 10301464 h 13752443"/>
              <a:gd name="connsiteX278" fmla="*/ 1472392 w 10180638"/>
              <a:gd name="connsiteY278" fmla="*/ 10280890 h 13752443"/>
              <a:gd name="connsiteX279" fmla="*/ 1471941 w 10180638"/>
              <a:gd name="connsiteY279" fmla="*/ 10264266 h 13752443"/>
              <a:gd name="connsiteX280" fmla="*/ 1468020 w 10180638"/>
              <a:gd name="connsiteY280" fmla="*/ 10262392 h 13752443"/>
              <a:gd name="connsiteX281" fmla="*/ 1472392 w 10180638"/>
              <a:gd name="connsiteY281" fmla="*/ 10280890 h 13752443"/>
              <a:gd name="connsiteX282" fmla="*/ 1464668 w 10180638"/>
              <a:gd name="connsiteY282" fmla="*/ 10277194 h 13752443"/>
              <a:gd name="connsiteX283" fmla="*/ 1458655 w 10180638"/>
              <a:gd name="connsiteY283" fmla="*/ 10274318 h 13752443"/>
              <a:gd name="connsiteX284" fmla="*/ 1446318 w 10180638"/>
              <a:gd name="connsiteY284" fmla="*/ 10268416 h 13752443"/>
              <a:gd name="connsiteX285" fmla="*/ 1410589 w 10180638"/>
              <a:gd name="connsiteY285" fmla="*/ 10251316 h 13752443"/>
              <a:gd name="connsiteX286" fmla="*/ 1334356 w 10180638"/>
              <a:gd name="connsiteY286" fmla="*/ 10160677 h 13752443"/>
              <a:gd name="connsiteX287" fmla="*/ 1319928 w 10180638"/>
              <a:gd name="connsiteY287" fmla="*/ 10099616 h 13752443"/>
              <a:gd name="connsiteX288" fmla="*/ 1305499 w 10180638"/>
              <a:gd name="connsiteY288" fmla="*/ 10038558 h 13752443"/>
              <a:gd name="connsiteX289" fmla="*/ 1276643 w 10180638"/>
              <a:gd name="connsiteY289" fmla="*/ 9916438 h 13752443"/>
              <a:gd name="connsiteX290" fmla="*/ 1214836 w 10180638"/>
              <a:gd name="connsiteY290" fmla="*/ 9886860 h 13752443"/>
              <a:gd name="connsiteX291" fmla="*/ 1185979 w 10180638"/>
              <a:gd name="connsiteY291" fmla="*/ 9764740 h 13752443"/>
              <a:gd name="connsiteX292" fmla="*/ 1233356 w 10180638"/>
              <a:gd name="connsiteY292" fmla="*/ 9733254 h 13752443"/>
              <a:gd name="connsiteX293" fmla="*/ 1171551 w 10180638"/>
              <a:gd name="connsiteY293" fmla="*/ 9703680 h 13752443"/>
              <a:gd name="connsiteX294" fmla="*/ 1142695 w 10180638"/>
              <a:gd name="connsiteY294" fmla="*/ 9581559 h 13752443"/>
              <a:gd name="connsiteX295" fmla="*/ 1168770 w 10180638"/>
              <a:gd name="connsiteY295" fmla="*/ 9594036 h 13752443"/>
              <a:gd name="connsiteX296" fmla="*/ 1186163 w 10180638"/>
              <a:gd name="connsiteY296" fmla="*/ 9602359 h 13752443"/>
              <a:gd name="connsiteX297" fmla="*/ 1184513 w 10180638"/>
              <a:gd name="connsiteY297" fmla="*/ 9624420 h 13752443"/>
              <a:gd name="connsiteX298" fmla="*/ 1204501 w 10180638"/>
              <a:gd name="connsiteY298" fmla="*/ 9611134 h 13752443"/>
              <a:gd name="connsiteX299" fmla="*/ 1186163 w 10180638"/>
              <a:gd name="connsiteY299" fmla="*/ 9602359 h 13752443"/>
              <a:gd name="connsiteX300" fmla="*/ 1190074 w 10180638"/>
              <a:gd name="connsiteY300" fmla="*/ 9550076 h 13752443"/>
              <a:gd name="connsiteX301" fmla="*/ 1175645 w 10180638"/>
              <a:gd name="connsiteY301" fmla="*/ 9489016 h 13752443"/>
              <a:gd name="connsiteX302" fmla="*/ 1161217 w 10180638"/>
              <a:gd name="connsiteY302" fmla="*/ 9427958 h 13752443"/>
              <a:gd name="connsiteX303" fmla="*/ 1099412 w 10180638"/>
              <a:gd name="connsiteY303" fmla="*/ 9398378 h 13752443"/>
              <a:gd name="connsiteX304" fmla="*/ 1095579 w 10180638"/>
              <a:gd name="connsiteY304" fmla="*/ 9382161 h 13752443"/>
              <a:gd name="connsiteX305" fmla="*/ 1084983 w 10180638"/>
              <a:gd name="connsiteY305" fmla="*/ 9337318 h 13752443"/>
              <a:gd name="connsiteX306" fmla="*/ 1132360 w 10180638"/>
              <a:gd name="connsiteY306" fmla="*/ 9305836 h 13752443"/>
              <a:gd name="connsiteX307" fmla="*/ 1117932 w 10180638"/>
              <a:gd name="connsiteY307" fmla="*/ 9244776 h 13752443"/>
              <a:gd name="connsiteX308" fmla="*/ 1103505 w 10180638"/>
              <a:gd name="connsiteY308" fmla="*/ 9183715 h 13752443"/>
              <a:gd name="connsiteX309" fmla="*/ 1041698 w 10180638"/>
              <a:gd name="connsiteY309" fmla="*/ 9154140 h 13752443"/>
              <a:gd name="connsiteX310" fmla="*/ 1089075 w 10180638"/>
              <a:gd name="connsiteY310" fmla="*/ 9122656 h 13752443"/>
              <a:gd name="connsiteX311" fmla="*/ 1012844 w 10180638"/>
              <a:gd name="connsiteY311" fmla="*/ 9032018 h 13752443"/>
              <a:gd name="connsiteX312" fmla="*/ 951037 w 10180638"/>
              <a:gd name="connsiteY312" fmla="*/ 9002440 h 13752443"/>
              <a:gd name="connsiteX313" fmla="*/ 998414 w 10180638"/>
              <a:gd name="connsiteY313" fmla="*/ 8970958 h 13752443"/>
              <a:gd name="connsiteX314" fmla="*/ 922180 w 10180638"/>
              <a:gd name="connsiteY314" fmla="*/ 8880321 h 13752443"/>
              <a:gd name="connsiteX315" fmla="*/ 969558 w 10180638"/>
              <a:gd name="connsiteY315" fmla="*/ 8848838 h 13752443"/>
              <a:gd name="connsiteX316" fmla="*/ 967756 w 10180638"/>
              <a:gd name="connsiteY316" fmla="*/ 8841206 h 13752443"/>
              <a:gd name="connsiteX317" fmla="*/ 956934 w 10180638"/>
              <a:gd name="connsiteY317" fmla="*/ 8795412 h 13752443"/>
              <a:gd name="connsiteX318" fmla="*/ 955130 w 10180638"/>
              <a:gd name="connsiteY318" fmla="*/ 8787776 h 13752443"/>
              <a:gd name="connsiteX319" fmla="*/ 940702 w 10180638"/>
              <a:gd name="connsiteY319" fmla="*/ 8726717 h 13752443"/>
              <a:gd name="connsiteX320" fmla="*/ 926274 w 10180638"/>
              <a:gd name="connsiteY320" fmla="*/ 8665659 h 13752443"/>
              <a:gd name="connsiteX321" fmla="*/ 878895 w 10180638"/>
              <a:gd name="connsiteY321" fmla="*/ 8697142 h 13752443"/>
              <a:gd name="connsiteX322" fmla="*/ 864467 w 10180638"/>
              <a:gd name="connsiteY322" fmla="*/ 8636080 h 13752443"/>
              <a:gd name="connsiteX323" fmla="*/ 850041 w 10180638"/>
              <a:gd name="connsiteY323" fmla="*/ 8575022 h 13752443"/>
              <a:gd name="connsiteX324" fmla="*/ 868562 w 10180638"/>
              <a:gd name="connsiteY324" fmla="*/ 8421420 h 13752443"/>
              <a:gd name="connsiteX325" fmla="*/ 854132 w 10180638"/>
              <a:gd name="connsiteY325" fmla="*/ 8360356 h 13752443"/>
              <a:gd name="connsiteX326" fmla="*/ 839705 w 10180638"/>
              <a:gd name="connsiteY326" fmla="*/ 8299296 h 13752443"/>
              <a:gd name="connsiteX327" fmla="*/ 868562 w 10180638"/>
              <a:gd name="connsiteY327" fmla="*/ 8421420 h 13752443"/>
              <a:gd name="connsiteX328" fmla="*/ 806755 w 10180638"/>
              <a:gd name="connsiteY328" fmla="*/ 8391840 h 13752443"/>
              <a:gd name="connsiteX329" fmla="*/ 792327 w 10180638"/>
              <a:gd name="connsiteY329" fmla="*/ 8330780 h 13752443"/>
              <a:gd name="connsiteX330" fmla="*/ 759377 w 10180638"/>
              <a:gd name="connsiteY330" fmla="*/ 8423326 h 13752443"/>
              <a:gd name="connsiteX331" fmla="*/ 730520 w 10180638"/>
              <a:gd name="connsiteY331" fmla="*/ 8301206 h 13752443"/>
              <a:gd name="connsiteX332" fmla="*/ 716092 w 10180638"/>
              <a:gd name="connsiteY332" fmla="*/ 8240144 h 13752443"/>
              <a:gd name="connsiteX333" fmla="*/ 701663 w 10180638"/>
              <a:gd name="connsiteY333" fmla="*/ 8179084 h 13752443"/>
              <a:gd name="connsiteX334" fmla="*/ 687234 w 10180638"/>
              <a:gd name="connsiteY334" fmla="*/ 8118022 h 13752443"/>
              <a:gd name="connsiteX335" fmla="*/ 639861 w 10180638"/>
              <a:gd name="connsiteY335" fmla="*/ 8149508 h 13752443"/>
              <a:gd name="connsiteX336" fmla="*/ 658379 w 10180638"/>
              <a:gd name="connsiteY336" fmla="*/ 7995902 h 13752443"/>
              <a:gd name="connsiteX337" fmla="*/ 672808 w 10180638"/>
              <a:gd name="connsiteY337" fmla="*/ 8056965 h 13752443"/>
              <a:gd name="connsiteX338" fmla="*/ 763471 w 10180638"/>
              <a:gd name="connsiteY338" fmla="*/ 8208660 h 13752443"/>
              <a:gd name="connsiteX339" fmla="*/ 734614 w 10180638"/>
              <a:gd name="connsiteY339" fmla="*/ 8086541 h 13752443"/>
              <a:gd name="connsiteX340" fmla="*/ 796421 w 10180638"/>
              <a:gd name="connsiteY340" fmla="*/ 8116118 h 13752443"/>
              <a:gd name="connsiteX341" fmla="*/ 810848 w 10180638"/>
              <a:gd name="connsiteY341" fmla="*/ 8177176 h 13752443"/>
              <a:gd name="connsiteX342" fmla="*/ 872655 w 10180638"/>
              <a:gd name="connsiteY342" fmla="*/ 8206754 h 13752443"/>
              <a:gd name="connsiteX343" fmla="*/ 920032 w 10180638"/>
              <a:gd name="connsiteY343" fmla="*/ 8175273 h 13752443"/>
              <a:gd name="connsiteX344" fmla="*/ 887083 w 10180638"/>
              <a:gd name="connsiteY344" fmla="*/ 8267812 h 13752443"/>
              <a:gd name="connsiteX345" fmla="*/ 919244 w 10180638"/>
              <a:gd name="connsiteY345" fmla="*/ 8306052 h 13752443"/>
              <a:gd name="connsiteX346" fmla="*/ 931152 w 10180638"/>
              <a:gd name="connsiteY346" fmla="*/ 8320219 h 13752443"/>
              <a:gd name="connsiteX347" fmla="*/ 977744 w 10180638"/>
              <a:gd name="connsiteY347" fmla="*/ 8419514 h 13752443"/>
              <a:gd name="connsiteX348" fmla="*/ 1025121 w 10180638"/>
              <a:gd name="connsiteY348" fmla="*/ 8388032 h 13752443"/>
              <a:gd name="connsiteX349" fmla="*/ 1072502 w 10180638"/>
              <a:gd name="connsiteY349" fmla="*/ 8356550 h 13752443"/>
              <a:gd name="connsiteX350" fmla="*/ 1058071 w 10180638"/>
              <a:gd name="connsiteY350" fmla="*/ 8295486 h 13752443"/>
              <a:gd name="connsiteX351" fmla="*/ 1105450 w 10180638"/>
              <a:gd name="connsiteY351" fmla="*/ 8264006 h 13752443"/>
              <a:gd name="connsiteX352" fmla="*/ 1138400 w 10180638"/>
              <a:gd name="connsiteY352" fmla="*/ 8171459 h 13752443"/>
              <a:gd name="connsiteX353" fmla="*/ 1123971 w 10180638"/>
              <a:gd name="connsiteY353" fmla="*/ 8110398 h 13752443"/>
              <a:gd name="connsiteX354" fmla="*/ 1156918 w 10180638"/>
              <a:gd name="connsiteY354" fmla="*/ 8017856 h 13752443"/>
              <a:gd name="connsiteX355" fmla="*/ 1095117 w 10180638"/>
              <a:gd name="connsiteY355" fmla="*/ 7988278 h 13752443"/>
              <a:gd name="connsiteX356" fmla="*/ 1142491 w 10180638"/>
              <a:gd name="connsiteY356" fmla="*/ 7956798 h 13752443"/>
              <a:gd name="connsiteX357" fmla="*/ 1128062 w 10180638"/>
              <a:gd name="connsiteY357" fmla="*/ 7895740 h 13752443"/>
              <a:gd name="connsiteX358" fmla="*/ 1080690 w 10180638"/>
              <a:gd name="connsiteY358" fmla="*/ 7927220 h 13752443"/>
              <a:gd name="connsiteX359" fmla="*/ 1099208 w 10180638"/>
              <a:gd name="connsiteY359" fmla="*/ 7773621 h 13752443"/>
              <a:gd name="connsiteX360" fmla="*/ 1022975 w 10180638"/>
              <a:gd name="connsiteY360" fmla="*/ 7682981 h 13752443"/>
              <a:gd name="connsiteX361" fmla="*/ 961168 w 10180638"/>
              <a:gd name="connsiteY361" fmla="*/ 7653402 h 13752443"/>
              <a:gd name="connsiteX362" fmla="*/ 932311 w 10180638"/>
              <a:gd name="connsiteY362" fmla="*/ 7531284 h 13752443"/>
              <a:gd name="connsiteX363" fmla="*/ 994118 w 10180638"/>
              <a:gd name="connsiteY363" fmla="*/ 7560857 h 13752443"/>
              <a:gd name="connsiteX364" fmla="*/ 1008547 w 10180638"/>
              <a:gd name="connsiteY364" fmla="*/ 7621920 h 13752443"/>
              <a:gd name="connsiteX365" fmla="*/ 1055921 w 10180638"/>
              <a:gd name="connsiteY365" fmla="*/ 7590436 h 13752443"/>
              <a:gd name="connsiteX366" fmla="*/ 1070351 w 10180638"/>
              <a:gd name="connsiteY366" fmla="*/ 7651500 h 13752443"/>
              <a:gd name="connsiteX367" fmla="*/ 1103300 w 10180638"/>
              <a:gd name="connsiteY367" fmla="*/ 7558952 h 13752443"/>
              <a:gd name="connsiteX368" fmla="*/ 1117729 w 10180638"/>
              <a:gd name="connsiteY368" fmla="*/ 7620015 h 13752443"/>
              <a:gd name="connsiteX369" fmla="*/ 1179536 w 10180638"/>
              <a:gd name="connsiteY369" fmla="*/ 7649591 h 13752443"/>
              <a:gd name="connsiteX370" fmla="*/ 1193964 w 10180638"/>
              <a:gd name="connsiteY370" fmla="*/ 7710655 h 13752443"/>
              <a:gd name="connsiteX371" fmla="*/ 1270197 w 10180638"/>
              <a:gd name="connsiteY371" fmla="*/ 7801290 h 13752443"/>
              <a:gd name="connsiteX372" fmla="*/ 1255769 w 10180638"/>
              <a:gd name="connsiteY372" fmla="*/ 7740228 h 13752443"/>
              <a:gd name="connsiteX373" fmla="*/ 1288719 w 10180638"/>
              <a:gd name="connsiteY373" fmla="*/ 7647686 h 13752443"/>
              <a:gd name="connsiteX374" fmla="*/ 1336095 w 10180638"/>
              <a:gd name="connsiteY374" fmla="*/ 7616206 h 13752443"/>
              <a:gd name="connsiteX375" fmla="*/ 1321667 w 10180638"/>
              <a:gd name="connsiteY375" fmla="*/ 7555144 h 13752443"/>
              <a:gd name="connsiteX376" fmla="*/ 1319863 w 10180638"/>
              <a:gd name="connsiteY376" fmla="*/ 7547512 h 13752443"/>
              <a:gd name="connsiteX377" fmla="*/ 1314453 w 10180638"/>
              <a:gd name="connsiteY377" fmla="*/ 7524614 h 13752443"/>
              <a:gd name="connsiteX378" fmla="*/ 1309043 w 10180638"/>
              <a:gd name="connsiteY378" fmla="*/ 7501718 h 13752443"/>
              <a:gd name="connsiteX379" fmla="*/ 1307237 w 10180638"/>
              <a:gd name="connsiteY379" fmla="*/ 7494086 h 13752443"/>
              <a:gd name="connsiteX380" fmla="*/ 1274289 w 10180638"/>
              <a:gd name="connsiteY380" fmla="*/ 7586626 h 13752443"/>
              <a:gd name="connsiteX381" fmla="*/ 1212486 w 10180638"/>
              <a:gd name="connsiteY381" fmla="*/ 7557050 h 13752443"/>
              <a:gd name="connsiteX382" fmla="*/ 1198056 w 10180638"/>
              <a:gd name="connsiteY382" fmla="*/ 7495988 h 13752443"/>
              <a:gd name="connsiteX383" fmla="*/ 1183628 w 10180638"/>
              <a:gd name="connsiteY383" fmla="*/ 7434928 h 13752443"/>
              <a:gd name="connsiteX384" fmla="*/ 1259863 w 10180638"/>
              <a:gd name="connsiteY384" fmla="*/ 7525568 h 13752443"/>
              <a:gd name="connsiteX385" fmla="*/ 1292809 w 10180638"/>
              <a:gd name="connsiteY385" fmla="*/ 7433022 h 13752443"/>
              <a:gd name="connsiteX386" fmla="*/ 1245435 w 10180638"/>
              <a:gd name="connsiteY386" fmla="*/ 7464504 h 13752443"/>
              <a:gd name="connsiteX387" fmla="*/ 1278383 w 10180638"/>
              <a:gd name="connsiteY387" fmla="*/ 7371962 h 13752443"/>
              <a:gd name="connsiteX388" fmla="*/ 1401995 w 10180638"/>
              <a:gd name="connsiteY388" fmla="*/ 7431120 h 13752443"/>
              <a:gd name="connsiteX389" fmla="*/ 1406087 w 10180638"/>
              <a:gd name="connsiteY389" fmla="*/ 7216452 h 13752443"/>
              <a:gd name="connsiteX390" fmla="*/ 1420516 w 10180638"/>
              <a:gd name="connsiteY390" fmla="*/ 7277512 h 13752443"/>
              <a:gd name="connsiteX391" fmla="*/ 1434945 w 10180638"/>
              <a:gd name="connsiteY391" fmla="*/ 7338573 h 13752443"/>
              <a:gd name="connsiteX392" fmla="*/ 1449374 w 10180638"/>
              <a:gd name="connsiteY392" fmla="*/ 7399635 h 13752443"/>
              <a:gd name="connsiteX393" fmla="*/ 1511177 w 10180638"/>
              <a:gd name="connsiteY393" fmla="*/ 7429212 h 13752443"/>
              <a:gd name="connsiteX394" fmla="*/ 1525607 w 10180638"/>
              <a:gd name="connsiteY394" fmla="*/ 7490275 h 13752443"/>
              <a:gd name="connsiteX395" fmla="*/ 1587416 w 10180638"/>
              <a:gd name="connsiteY395" fmla="*/ 7519848 h 13752443"/>
              <a:gd name="connsiteX396" fmla="*/ 1589483 w 10180638"/>
              <a:gd name="connsiteY396" fmla="*/ 7518770 h 13752443"/>
              <a:gd name="connsiteX397" fmla="*/ 1569299 w 10180638"/>
              <a:gd name="connsiteY397" fmla="*/ 7494774 h 13752443"/>
              <a:gd name="connsiteX398" fmla="*/ 1595375 w 10180638"/>
              <a:gd name="connsiteY398" fmla="*/ 7507252 h 13752443"/>
              <a:gd name="connsiteX399" fmla="*/ 1607413 w 10180638"/>
              <a:gd name="connsiteY399" fmla="*/ 7513012 h 13752443"/>
              <a:gd name="connsiteX400" fmla="*/ 1612907 w 10180638"/>
              <a:gd name="connsiteY400" fmla="*/ 7511740 h 13752443"/>
              <a:gd name="connsiteX401" fmla="*/ 1633475 w 10180638"/>
              <a:gd name="connsiteY401" fmla="*/ 7519048 h 13752443"/>
              <a:gd name="connsiteX402" fmla="*/ 1634912 w 10180638"/>
              <a:gd name="connsiteY402" fmla="*/ 7521822 h 13752443"/>
              <a:gd name="connsiteX403" fmla="*/ 1637028 w 10180638"/>
              <a:gd name="connsiteY403" fmla="*/ 7520416 h 13752443"/>
              <a:gd name="connsiteX404" fmla="*/ 1678483 w 10180638"/>
              <a:gd name="connsiteY404" fmla="*/ 7492868 h 13752443"/>
              <a:gd name="connsiteX405" fmla="*/ 1692911 w 10180638"/>
              <a:gd name="connsiteY405" fmla="*/ 7553930 h 13752443"/>
              <a:gd name="connsiteX406" fmla="*/ 1740290 w 10180638"/>
              <a:gd name="connsiteY406" fmla="*/ 7522448 h 13752443"/>
              <a:gd name="connsiteX407" fmla="*/ 1725862 w 10180638"/>
              <a:gd name="connsiteY407" fmla="*/ 7461384 h 13752443"/>
              <a:gd name="connsiteX408" fmla="*/ 1649627 w 10180638"/>
              <a:gd name="connsiteY408" fmla="*/ 7370748 h 13752443"/>
              <a:gd name="connsiteX409" fmla="*/ 1647823 w 10180638"/>
              <a:gd name="connsiteY409" fmla="*/ 7363116 h 13752443"/>
              <a:gd name="connsiteX410" fmla="*/ 1639258 w 10180638"/>
              <a:gd name="connsiteY410" fmla="*/ 7326865 h 13752443"/>
              <a:gd name="connsiteX411" fmla="*/ 1649388 w 10180638"/>
              <a:gd name="connsiteY411" fmla="*/ 7318166 h 13752443"/>
              <a:gd name="connsiteX412" fmla="*/ 1650651 w 10180638"/>
              <a:gd name="connsiteY412" fmla="*/ 7317084 h 13752443"/>
              <a:gd name="connsiteX413" fmla="*/ 1650650 w 10180638"/>
              <a:gd name="connsiteY413" fmla="*/ 7317082 h 13752443"/>
              <a:gd name="connsiteX414" fmla="*/ 1661272 w 10180638"/>
              <a:gd name="connsiteY414" fmla="*/ 7322164 h 13752443"/>
              <a:gd name="connsiteX415" fmla="*/ 1697005 w 10180638"/>
              <a:gd name="connsiteY415" fmla="*/ 7339266 h 13752443"/>
              <a:gd name="connsiteX416" fmla="*/ 1682577 w 10180638"/>
              <a:gd name="connsiteY416" fmla="*/ 7278203 h 13752443"/>
              <a:gd name="connsiteX417" fmla="*/ 1667124 w 10180638"/>
              <a:gd name="connsiteY417" fmla="*/ 7270812 h 13752443"/>
              <a:gd name="connsiteX418" fmla="*/ 1653238 w 10180638"/>
              <a:gd name="connsiteY418" fmla="*/ 7264163 h 13752443"/>
              <a:gd name="connsiteX419" fmla="*/ 1638885 w 10180638"/>
              <a:gd name="connsiteY419" fmla="*/ 7273707 h 13752443"/>
              <a:gd name="connsiteX420" fmla="*/ 1577078 w 10180638"/>
              <a:gd name="connsiteY420" fmla="*/ 7244125 h 13752443"/>
              <a:gd name="connsiteX421" fmla="*/ 1592206 w 10180638"/>
              <a:gd name="connsiteY421" fmla="*/ 7242904 h 13752443"/>
              <a:gd name="connsiteX422" fmla="*/ 1602456 w 10180638"/>
              <a:gd name="connsiteY422" fmla="*/ 7239866 h 13752443"/>
              <a:gd name="connsiteX423" fmla="*/ 1572706 w 10180638"/>
              <a:gd name="connsiteY423" fmla="*/ 7225626 h 13752443"/>
              <a:gd name="connsiteX424" fmla="*/ 1577078 w 10180638"/>
              <a:gd name="connsiteY424" fmla="*/ 7244125 h 13752443"/>
              <a:gd name="connsiteX425" fmla="*/ 1571157 w 10180638"/>
              <a:gd name="connsiteY425" fmla="*/ 7248059 h 13752443"/>
              <a:gd name="connsiteX426" fmla="*/ 1566544 w 10180638"/>
              <a:gd name="connsiteY426" fmla="*/ 7251126 h 13752443"/>
              <a:gd name="connsiteX427" fmla="*/ 1573393 w 10180638"/>
              <a:gd name="connsiteY427" fmla="*/ 7280112 h 13752443"/>
              <a:gd name="connsiteX428" fmla="*/ 1547318 w 10180638"/>
              <a:gd name="connsiteY428" fmla="*/ 7267631 h 13752443"/>
              <a:gd name="connsiteX429" fmla="*/ 1544052 w 10180638"/>
              <a:gd name="connsiteY429" fmla="*/ 7266069 h 13752443"/>
              <a:gd name="connsiteX430" fmla="*/ 1529700 w 10180638"/>
              <a:gd name="connsiteY430" fmla="*/ 7275606 h 13752443"/>
              <a:gd name="connsiteX431" fmla="*/ 1526094 w 10180638"/>
              <a:gd name="connsiteY431" fmla="*/ 7260343 h 13752443"/>
              <a:gd name="connsiteX432" fmla="*/ 1525330 w 10180638"/>
              <a:gd name="connsiteY432" fmla="*/ 7257110 h 13752443"/>
              <a:gd name="connsiteX433" fmla="*/ 1511588 w 10180638"/>
              <a:gd name="connsiteY433" fmla="*/ 7250536 h 13752443"/>
              <a:gd name="connsiteX434" fmla="*/ 1517508 w 10180638"/>
              <a:gd name="connsiteY434" fmla="*/ 7246599 h 13752443"/>
              <a:gd name="connsiteX435" fmla="*/ 1522122 w 10180638"/>
              <a:gd name="connsiteY435" fmla="*/ 7243537 h 13752443"/>
              <a:gd name="connsiteX436" fmla="*/ 1517527 w 10180638"/>
              <a:gd name="connsiteY436" fmla="*/ 7224086 h 13752443"/>
              <a:gd name="connsiteX437" fmla="*/ 1510902 w 10180638"/>
              <a:gd name="connsiteY437" fmla="*/ 7196050 h 13752443"/>
              <a:gd name="connsiteX438" fmla="*/ 1506154 w 10180638"/>
              <a:gd name="connsiteY438" fmla="*/ 7193778 h 13752443"/>
              <a:gd name="connsiteX439" fmla="*/ 1507546 w 10180638"/>
              <a:gd name="connsiteY439" fmla="*/ 7210851 h 13752443"/>
              <a:gd name="connsiteX440" fmla="*/ 1467892 w 10180638"/>
              <a:gd name="connsiteY440" fmla="*/ 7246034 h 13752443"/>
              <a:gd name="connsiteX441" fmla="*/ 1453464 w 10180638"/>
              <a:gd name="connsiteY441" fmla="*/ 7184970 h 13752443"/>
              <a:gd name="connsiteX442" fmla="*/ 1391661 w 10180638"/>
              <a:gd name="connsiteY442" fmla="*/ 7155397 h 13752443"/>
              <a:gd name="connsiteX443" fmla="*/ 1377233 w 10180638"/>
              <a:gd name="connsiteY443" fmla="*/ 7094331 h 13752443"/>
              <a:gd name="connsiteX444" fmla="*/ 1424608 w 10180638"/>
              <a:gd name="connsiteY444" fmla="*/ 7062853 h 13752443"/>
              <a:gd name="connsiteX445" fmla="*/ 1410181 w 10180638"/>
              <a:gd name="connsiteY445" fmla="*/ 7001795 h 13752443"/>
              <a:gd name="connsiteX446" fmla="*/ 1436254 w 10180638"/>
              <a:gd name="connsiteY446" fmla="*/ 7014272 h 13752443"/>
              <a:gd name="connsiteX447" fmla="*/ 1448882 w 10180638"/>
              <a:gd name="connsiteY447" fmla="*/ 7020313 h 13752443"/>
              <a:gd name="connsiteX448" fmla="*/ 1453873 w 10180638"/>
              <a:gd name="connsiteY448" fmla="*/ 7006294 h 13752443"/>
              <a:gd name="connsiteX449" fmla="*/ 1439445 w 10180638"/>
              <a:gd name="connsiteY449" fmla="*/ 6945236 h 13752443"/>
              <a:gd name="connsiteX450" fmla="*/ 1486825 w 10180638"/>
              <a:gd name="connsiteY450" fmla="*/ 6913752 h 13752443"/>
              <a:gd name="connsiteX451" fmla="*/ 1548629 w 10180638"/>
              <a:gd name="connsiteY451" fmla="*/ 6943328 h 13752443"/>
              <a:gd name="connsiteX452" fmla="*/ 1534202 w 10180638"/>
              <a:gd name="connsiteY452" fmla="*/ 6882270 h 13752443"/>
              <a:gd name="connsiteX453" fmla="*/ 1586350 w 10180638"/>
              <a:gd name="connsiteY453" fmla="*/ 6907225 h 13752443"/>
              <a:gd name="connsiteX454" fmla="*/ 1631903 w 10180638"/>
              <a:gd name="connsiteY454" fmla="*/ 6929024 h 13752443"/>
              <a:gd name="connsiteX455" fmla="*/ 1634636 w 10180638"/>
              <a:gd name="connsiteY455" fmla="*/ 6930335 h 13752443"/>
              <a:gd name="connsiteX456" fmla="*/ 1640548 w 10180638"/>
              <a:gd name="connsiteY456" fmla="*/ 6933164 h 13752443"/>
              <a:gd name="connsiteX457" fmla="*/ 1657816 w 10180638"/>
              <a:gd name="connsiteY457" fmla="*/ 6941425 h 13752443"/>
              <a:gd name="connsiteX458" fmla="*/ 1643388 w 10180638"/>
              <a:gd name="connsiteY458" fmla="*/ 6880362 h 13752443"/>
              <a:gd name="connsiteX459" fmla="*/ 1719618 w 10180638"/>
              <a:gd name="connsiteY459" fmla="*/ 6971001 h 13752443"/>
              <a:gd name="connsiteX460" fmla="*/ 1705189 w 10180638"/>
              <a:gd name="connsiteY460" fmla="*/ 6909944 h 13752443"/>
              <a:gd name="connsiteX461" fmla="*/ 1567151 w 10180638"/>
              <a:gd name="connsiteY461" fmla="*/ 6789726 h 13752443"/>
              <a:gd name="connsiteX462" fmla="*/ 1534990 w 10180638"/>
              <a:gd name="connsiteY462" fmla="*/ 6751488 h 13752443"/>
              <a:gd name="connsiteX463" fmla="*/ 1516328 w 10180638"/>
              <a:gd name="connsiteY463" fmla="*/ 6729301 h 13752443"/>
              <a:gd name="connsiteX464" fmla="*/ 1552723 w 10180638"/>
              <a:gd name="connsiteY464" fmla="*/ 6728666 h 13752443"/>
              <a:gd name="connsiteX465" fmla="*/ 1614530 w 10180638"/>
              <a:gd name="connsiteY465" fmla="*/ 6758242 h 13752443"/>
              <a:gd name="connsiteX466" fmla="*/ 1600103 w 10180638"/>
              <a:gd name="connsiteY466" fmla="*/ 6697184 h 13752443"/>
              <a:gd name="connsiteX467" fmla="*/ 1538294 w 10180638"/>
              <a:gd name="connsiteY467" fmla="*/ 6667605 h 13752443"/>
              <a:gd name="connsiteX468" fmla="*/ 1509439 w 10180638"/>
              <a:gd name="connsiteY468" fmla="*/ 6545484 h 13752443"/>
              <a:gd name="connsiteX469" fmla="*/ 1542390 w 10180638"/>
              <a:gd name="connsiteY469" fmla="*/ 6452942 h 13752443"/>
              <a:gd name="connsiteX470" fmla="*/ 1604193 w 10180638"/>
              <a:gd name="connsiteY470" fmla="*/ 6482521 h 13752443"/>
              <a:gd name="connsiteX471" fmla="*/ 1637145 w 10180638"/>
              <a:gd name="connsiteY471" fmla="*/ 6389976 h 13752443"/>
              <a:gd name="connsiteX472" fmla="*/ 1651574 w 10180638"/>
              <a:gd name="connsiteY472" fmla="*/ 6451036 h 13752443"/>
              <a:gd name="connsiteX473" fmla="*/ 1698948 w 10180638"/>
              <a:gd name="connsiteY473" fmla="*/ 6419555 h 13752443"/>
              <a:gd name="connsiteX474" fmla="*/ 1713377 w 10180638"/>
              <a:gd name="connsiteY474" fmla="*/ 6480615 h 13752443"/>
              <a:gd name="connsiteX475" fmla="*/ 1746329 w 10180638"/>
              <a:gd name="connsiteY475" fmla="*/ 6388071 h 13752443"/>
              <a:gd name="connsiteX476" fmla="*/ 1760758 w 10180638"/>
              <a:gd name="connsiteY476" fmla="*/ 6449134 h 13752443"/>
              <a:gd name="connsiteX477" fmla="*/ 1793706 w 10180638"/>
              <a:gd name="connsiteY477" fmla="*/ 6356587 h 13752443"/>
              <a:gd name="connsiteX478" fmla="*/ 1779278 w 10180638"/>
              <a:gd name="connsiteY478" fmla="*/ 6295529 h 13752443"/>
              <a:gd name="connsiteX479" fmla="*/ 1826655 w 10180638"/>
              <a:gd name="connsiteY479" fmla="*/ 6264047 h 13752443"/>
              <a:gd name="connsiteX480" fmla="*/ 1874034 w 10180638"/>
              <a:gd name="connsiteY480" fmla="*/ 6232566 h 13752443"/>
              <a:gd name="connsiteX481" fmla="*/ 1906983 w 10180638"/>
              <a:gd name="connsiteY481" fmla="*/ 6140021 h 13752443"/>
              <a:gd name="connsiteX482" fmla="*/ 1968791 w 10180638"/>
              <a:gd name="connsiteY482" fmla="*/ 6169599 h 13752443"/>
              <a:gd name="connsiteX483" fmla="*/ 2001736 w 10180638"/>
              <a:gd name="connsiteY483" fmla="*/ 6077055 h 13752443"/>
              <a:gd name="connsiteX484" fmla="*/ 1939933 w 10180638"/>
              <a:gd name="connsiteY484" fmla="*/ 6047476 h 13752443"/>
              <a:gd name="connsiteX485" fmla="*/ 1830748 w 10180638"/>
              <a:gd name="connsiteY485" fmla="*/ 6049384 h 13752443"/>
              <a:gd name="connsiteX486" fmla="*/ 1783370 w 10180638"/>
              <a:gd name="connsiteY486" fmla="*/ 6080866 h 13752443"/>
              <a:gd name="connsiteX487" fmla="*/ 1768941 w 10180638"/>
              <a:gd name="connsiteY487" fmla="*/ 6019805 h 13752443"/>
              <a:gd name="connsiteX488" fmla="*/ 1707136 w 10180638"/>
              <a:gd name="connsiteY488" fmla="*/ 5990233 h 13752443"/>
              <a:gd name="connsiteX489" fmla="*/ 1816321 w 10180638"/>
              <a:gd name="connsiteY489" fmla="*/ 5988325 h 13752443"/>
              <a:gd name="connsiteX490" fmla="*/ 1863698 w 10180638"/>
              <a:gd name="connsiteY490" fmla="*/ 5956839 h 13752443"/>
              <a:gd name="connsiteX491" fmla="*/ 1787462 w 10180638"/>
              <a:gd name="connsiteY491" fmla="*/ 5866203 h 13752443"/>
              <a:gd name="connsiteX492" fmla="*/ 1711230 w 10180638"/>
              <a:gd name="connsiteY492" fmla="*/ 5775566 h 13752443"/>
              <a:gd name="connsiteX493" fmla="*/ 1663852 w 10180638"/>
              <a:gd name="connsiteY493" fmla="*/ 5807048 h 13752443"/>
              <a:gd name="connsiteX494" fmla="*/ 1634997 w 10180638"/>
              <a:gd name="connsiteY494" fmla="*/ 5684927 h 13752443"/>
              <a:gd name="connsiteX495" fmla="*/ 1696802 w 10180638"/>
              <a:gd name="connsiteY495" fmla="*/ 5714508 h 13752443"/>
              <a:gd name="connsiteX496" fmla="*/ 1744180 w 10180638"/>
              <a:gd name="connsiteY496" fmla="*/ 5683021 h 13752443"/>
              <a:gd name="connsiteX497" fmla="*/ 1791558 w 10180638"/>
              <a:gd name="connsiteY497" fmla="*/ 5651537 h 13752443"/>
              <a:gd name="connsiteX498" fmla="*/ 1838936 w 10180638"/>
              <a:gd name="connsiteY498" fmla="*/ 5620056 h 13752443"/>
              <a:gd name="connsiteX499" fmla="*/ 1835153 w 10180638"/>
              <a:gd name="connsiteY499" fmla="*/ 5572344 h 13752443"/>
              <a:gd name="connsiteX500" fmla="*/ 1856193 w 10180638"/>
              <a:gd name="connsiteY500" fmla="*/ 5546665 h 13752443"/>
              <a:gd name="connsiteX501" fmla="*/ 1863648 w 10180638"/>
              <a:gd name="connsiteY501" fmla="*/ 5550651 h 13752443"/>
              <a:gd name="connsiteX502" fmla="*/ 1879651 w 10180638"/>
              <a:gd name="connsiteY502" fmla="*/ 5560392 h 13752443"/>
              <a:gd name="connsiteX503" fmla="*/ 1886310 w 10180638"/>
              <a:gd name="connsiteY503" fmla="*/ 5588574 h 13752443"/>
              <a:gd name="connsiteX504" fmla="*/ 1889656 w 10180638"/>
              <a:gd name="connsiteY504" fmla="*/ 5566483 h 13752443"/>
              <a:gd name="connsiteX505" fmla="*/ 1879651 w 10180638"/>
              <a:gd name="connsiteY505" fmla="*/ 5560392 h 13752443"/>
              <a:gd name="connsiteX506" fmla="*/ 1876754 w 10180638"/>
              <a:gd name="connsiteY506" fmla="*/ 5548130 h 13752443"/>
              <a:gd name="connsiteX507" fmla="*/ 1884507 w 10180638"/>
              <a:gd name="connsiteY507" fmla="*/ 5549206 h 13752443"/>
              <a:gd name="connsiteX508" fmla="*/ 1933690 w 10180638"/>
              <a:gd name="connsiteY508" fmla="*/ 5557090 h 13752443"/>
              <a:gd name="connsiteX509" fmla="*/ 1981066 w 10180638"/>
              <a:gd name="connsiteY509" fmla="*/ 5525608 h 13752443"/>
              <a:gd name="connsiteX510" fmla="*/ 2028445 w 10180638"/>
              <a:gd name="connsiteY510" fmla="*/ 5494124 h 13752443"/>
              <a:gd name="connsiteX511" fmla="*/ 2061395 w 10180638"/>
              <a:gd name="connsiteY511" fmla="*/ 5401585 h 13752443"/>
              <a:gd name="connsiteX512" fmla="*/ 2075822 w 10180638"/>
              <a:gd name="connsiteY512" fmla="*/ 5462643 h 13752443"/>
              <a:gd name="connsiteX513" fmla="*/ 2123202 w 10180638"/>
              <a:gd name="connsiteY513" fmla="*/ 5431161 h 13752443"/>
              <a:gd name="connsiteX514" fmla="*/ 2213863 w 10180638"/>
              <a:gd name="connsiteY514" fmla="*/ 5582855 h 13752443"/>
              <a:gd name="connsiteX515" fmla="*/ 2185009 w 10180638"/>
              <a:gd name="connsiteY515" fmla="*/ 5460735 h 13752443"/>
              <a:gd name="connsiteX516" fmla="*/ 2232384 w 10180638"/>
              <a:gd name="connsiteY516" fmla="*/ 5429256 h 13752443"/>
              <a:gd name="connsiteX517" fmla="*/ 2246812 w 10180638"/>
              <a:gd name="connsiteY517" fmla="*/ 5490314 h 13752443"/>
              <a:gd name="connsiteX518" fmla="*/ 2279761 w 10180638"/>
              <a:gd name="connsiteY518" fmla="*/ 5397772 h 13752443"/>
              <a:gd name="connsiteX519" fmla="*/ 2294190 w 10180638"/>
              <a:gd name="connsiteY519" fmla="*/ 5458835 h 13752443"/>
              <a:gd name="connsiteX520" fmla="*/ 2355995 w 10180638"/>
              <a:gd name="connsiteY520" fmla="*/ 5488409 h 13752443"/>
              <a:gd name="connsiteX521" fmla="*/ 2312709 w 10180638"/>
              <a:gd name="connsiteY521" fmla="*/ 5305229 h 13752443"/>
              <a:gd name="connsiteX522" fmla="*/ 2250907 w 10180638"/>
              <a:gd name="connsiteY522" fmla="*/ 5275653 h 13752443"/>
              <a:gd name="connsiteX523" fmla="*/ 2236478 w 10180638"/>
              <a:gd name="connsiteY523" fmla="*/ 5214592 h 13752443"/>
              <a:gd name="connsiteX524" fmla="*/ 2160244 w 10180638"/>
              <a:gd name="connsiteY524" fmla="*/ 5123954 h 13752443"/>
              <a:gd name="connsiteX525" fmla="*/ 2112866 w 10180638"/>
              <a:gd name="connsiteY525" fmla="*/ 5155438 h 13752443"/>
              <a:gd name="connsiteX526" fmla="*/ 2098438 w 10180638"/>
              <a:gd name="connsiteY526" fmla="*/ 5094381 h 13752443"/>
              <a:gd name="connsiteX527" fmla="*/ 1974823 w 10180638"/>
              <a:gd name="connsiteY527" fmla="*/ 5035222 h 13752443"/>
              <a:gd name="connsiteX528" fmla="*/ 2022202 w 10180638"/>
              <a:gd name="connsiteY528" fmla="*/ 5003740 h 13752443"/>
              <a:gd name="connsiteX529" fmla="*/ 2028124 w 10180638"/>
              <a:gd name="connsiteY529" fmla="*/ 4999804 h 13752443"/>
              <a:gd name="connsiteX530" fmla="*/ 2038359 w 10180638"/>
              <a:gd name="connsiteY530" fmla="*/ 4993004 h 13752443"/>
              <a:gd name="connsiteX531" fmla="*/ 2025888 w 10180638"/>
              <a:gd name="connsiteY531" fmla="*/ 4967756 h 13752443"/>
              <a:gd name="connsiteX532" fmla="*/ 2039536 w 10180638"/>
              <a:gd name="connsiteY532" fmla="*/ 4967519 h 13752443"/>
              <a:gd name="connsiteX533" fmla="*/ 2068343 w 10180638"/>
              <a:gd name="connsiteY533" fmla="*/ 4967016 h 13752443"/>
              <a:gd name="connsiteX534" fmla="*/ 2067778 w 10180638"/>
              <a:gd name="connsiteY534" fmla="*/ 4964624 h 13752443"/>
              <a:gd name="connsiteX535" fmla="*/ 2055155 w 10180638"/>
              <a:gd name="connsiteY535" fmla="*/ 4911198 h 13752443"/>
              <a:gd name="connsiteX536" fmla="*/ 2087347 w 10180638"/>
              <a:gd name="connsiteY536" fmla="*/ 4960450 h 13752443"/>
              <a:gd name="connsiteX537" fmla="*/ 2089495 w 10180638"/>
              <a:gd name="connsiteY537" fmla="*/ 4966648 h 13752443"/>
              <a:gd name="connsiteX538" fmla="*/ 2135072 w 10180638"/>
              <a:gd name="connsiteY538" fmla="*/ 4965849 h 13752443"/>
              <a:gd name="connsiteX539" fmla="*/ 2120645 w 10180638"/>
              <a:gd name="connsiteY539" fmla="*/ 4904788 h 13752443"/>
              <a:gd name="connsiteX540" fmla="*/ 2168022 w 10180638"/>
              <a:gd name="connsiteY540" fmla="*/ 4873307 h 13752443"/>
              <a:gd name="connsiteX541" fmla="*/ 2153593 w 10180638"/>
              <a:gd name="connsiteY541" fmla="*/ 4812246 h 13752443"/>
              <a:gd name="connsiteX542" fmla="*/ 2091788 w 10180638"/>
              <a:gd name="connsiteY542" fmla="*/ 4782668 h 13752443"/>
              <a:gd name="connsiteX543" fmla="*/ 2058838 w 10180638"/>
              <a:gd name="connsiteY543" fmla="*/ 4875212 h 13752443"/>
              <a:gd name="connsiteX544" fmla="*/ 1997031 w 10180638"/>
              <a:gd name="connsiteY544" fmla="*/ 4845634 h 13752443"/>
              <a:gd name="connsiteX545" fmla="*/ 2029982 w 10180638"/>
              <a:gd name="connsiteY545" fmla="*/ 4753089 h 13752443"/>
              <a:gd name="connsiteX546" fmla="*/ 2062931 w 10180638"/>
              <a:gd name="connsiteY546" fmla="*/ 4660550 h 13752443"/>
              <a:gd name="connsiteX547" fmla="*/ 2186543 w 10180638"/>
              <a:gd name="connsiteY547" fmla="*/ 4719706 h 13752443"/>
              <a:gd name="connsiteX548" fmla="*/ 2200972 w 10180638"/>
              <a:gd name="connsiteY548" fmla="*/ 4780762 h 13752443"/>
              <a:gd name="connsiteX549" fmla="*/ 2310153 w 10180638"/>
              <a:gd name="connsiteY549" fmla="*/ 4778857 h 13752443"/>
              <a:gd name="connsiteX550" fmla="*/ 2371960 w 10180638"/>
              <a:gd name="connsiteY550" fmla="*/ 4808436 h 13752443"/>
              <a:gd name="connsiteX551" fmla="*/ 2372471 w 10180638"/>
              <a:gd name="connsiteY551" fmla="*/ 4781602 h 13752443"/>
              <a:gd name="connsiteX552" fmla="*/ 2373294 w 10180638"/>
              <a:gd name="connsiteY552" fmla="*/ 4738510 h 13752443"/>
              <a:gd name="connsiteX553" fmla="*/ 2339419 w 10180638"/>
              <a:gd name="connsiteY553" fmla="*/ 4722301 h 13752443"/>
              <a:gd name="connsiteX554" fmla="*/ 2292040 w 10180638"/>
              <a:gd name="connsiteY554" fmla="*/ 4753782 h 13752443"/>
              <a:gd name="connsiteX555" fmla="*/ 2277612 w 10180638"/>
              <a:gd name="connsiteY555" fmla="*/ 4692725 h 13752443"/>
              <a:gd name="connsiteX556" fmla="*/ 2296134 w 10180638"/>
              <a:gd name="connsiteY556" fmla="*/ 4539120 h 13752443"/>
              <a:gd name="connsiteX557" fmla="*/ 2302055 w 10180638"/>
              <a:gd name="connsiteY557" fmla="*/ 4535184 h 13752443"/>
              <a:gd name="connsiteX558" fmla="*/ 2306669 w 10180638"/>
              <a:gd name="connsiteY558" fmla="*/ 4532122 h 13752443"/>
              <a:gd name="connsiteX559" fmla="*/ 2299820 w 10180638"/>
              <a:gd name="connsiteY559" fmla="*/ 4503134 h 13752443"/>
              <a:gd name="connsiteX560" fmla="*/ 2285392 w 10180638"/>
              <a:gd name="connsiteY560" fmla="*/ 4442073 h 13752443"/>
              <a:gd name="connsiteX561" fmla="*/ 2209156 w 10180638"/>
              <a:gd name="connsiteY561" fmla="*/ 4351439 h 13752443"/>
              <a:gd name="connsiteX562" fmla="*/ 2270962 w 10180638"/>
              <a:gd name="connsiteY562" fmla="*/ 4381016 h 13752443"/>
              <a:gd name="connsiteX563" fmla="*/ 2318342 w 10180638"/>
              <a:gd name="connsiteY563" fmla="*/ 4349531 h 13752443"/>
              <a:gd name="connsiteX564" fmla="*/ 2332769 w 10180638"/>
              <a:gd name="connsiteY564" fmla="*/ 4410589 h 13752443"/>
              <a:gd name="connsiteX565" fmla="*/ 2380147 w 10180638"/>
              <a:gd name="connsiteY565" fmla="*/ 4379112 h 13752443"/>
              <a:gd name="connsiteX566" fmla="*/ 2365720 w 10180638"/>
              <a:gd name="connsiteY566" fmla="*/ 4318047 h 13752443"/>
              <a:gd name="connsiteX567" fmla="*/ 2289485 w 10180638"/>
              <a:gd name="connsiteY567" fmla="*/ 4227410 h 13752443"/>
              <a:gd name="connsiteX568" fmla="*/ 2287682 w 10180638"/>
              <a:gd name="connsiteY568" fmla="*/ 4219778 h 13752443"/>
              <a:gd name="connsiteX569" fmla="*/ 2279115 w 10180638"/>
              <a:gd name="connsiteY569" fmla="*/ 4183522 h 13752443"/>
              <a:gd name="connsiteX570" fmla="*/ 2290507 w 10180638"/>
              <a:gd name="connsiteY570" fmla="*/ 4173746 h 13752443"/>
              <a:gd name="connsiteX571" fmla="*/ 2301131 w 10180638"/>
              <a:gd name="connsiteY571" fmla="*/ 4178830 h 13752443"/>
              <a:gd name="connsiteX572" fmla="*/ 2336862 w 10180638"/>
              <a:gd name="connsiteY572" fmla="*/ 4195932 h 13752443"/>
              <a:gd name="connsiteX573" fmla="*/ 2322434 w 10180638"/>
              <a:gd name="connsiteY573" fmla="*/ 4134866 h 13752443"/>
              <a:gd name="connsiteX574" fmla="*/ 2198823 w 10180638"/>
              <a:gd name="connsiteY574" fmla="*/ 4075714 h 13752443"/>
              <a:gd name="connsiteX575" fmla="*/ 2137016 w 10180638"/>
              <a:gd name="connsiteY575" fmla="*/ 4046137 h 13752443"/>
              <a:gd name="connsiteX576" fmla="*/ 2122588 w 10180638"/>
              <a:gd name="connsiteY576" fmla="*/ 3985076 h 13752443"/>
              <a:gd name="connsiteX577" fmla="*/ 2060783 w 10180638"/>
              <a:gd name="connsiteY577" fmla="*/ 3955500 h 13752443"/>
              <a:gd name="connsiteX578" fmla="*/ 2093731 w 10180638"/>
              <a:gd name="connsiteY578" fmla="*/ 3862956 h 13752443"/>
              <a:gd name="connsiteX579" fmla="*/ 2079303 w 10180638"/>
              <a:gd name="connsiteY579" fmla="*/ 3801898 h 13752443"/>
              <a:gd name="connsiteX580" fmla="*/ 2126682 w 10180638"/>
              <a:gd name="connsiteY580" fmla="*/ 3770414 h 13752443"/>
              <a:gd name="connsiteX581" fmla="*/ 2188488 w 10180638"/>
              <a:gd name="connsiteY581" fmla="*/ 3799990 h 13752443"/>
              <a:gd name="connsiteX582" fmla="*/ 2174060 w 10180638"/>
              <a:gd name="connsiteY582" fmla="*/ 3738932 h 13752443"/>
              <a:gd name="connsiteX583" fmla="*/ 2226207 w 10180638"/>
              <a:gd name="connsiteY583" fmla="*/ 3763886 h 13752443"/>
              <a:gd name="connsiteX584" fmla="*/ 2272733 w 10180638"/>
              <a:gd name="connsiteY584" fmla="*/ 3786154 h 13752443"/>
              <a:gd name="connsiteX585" fmla="*/ 2274516 w 10180638"/>
              <a:gd name="connsiteY585" fmla="*/ 3787008 h 13752443"/>
              <a:gd name="connsiteX586" fmla="*/ 2275165 w 10180638"/>
              <a:gd name="connsiteY586" fmla="*/ 3787317 h 13752443"/>
              <a:gd name="connsiteX587" fmla="*/ 2279846 w 10180638"/>
              <a:gd name="connsiteY587" fmla="*/ 3789557 h 13752443"/>
              <a:gd name="connsiteX588" fmla="*/ 2280190 w 10180638"/>
              <a:gd name="connsiteY588" fmla="*/ 3789720 h 13752443"/>
              <a:gd name="connsiteX589" fmla="*/ 2282511 w 10180638"/>
              <a:gd name="connsiteY589" fmla="*/ 3790832 h 13752443"/>
              <a:gd name="connsiteX590" fmla="*/ 2284688 w 10180638"/>
              <a:gd name="connsiteY590" fmla="*/ 3791876 h 13752443"/>
              <a:gd name="connsiteX591" fmla="*/ 2286984 w 10180638"/>
              <a:gd name="connsiteY591" fmla="*/ 3792973 h 13752443"/>
              <a:gd name="connsiteX592" fmla="*/ 2288980 w 10180638"/>
              <a:gd name="connsiteY592" fmla="*/ 3793928 h 13752443"/>
              <a:gd name="connsiteX593" fmla="*/ 2297670 w 10180638"/>
              <a:gd name="connsiteY593" fmla="*/ 3798087 h 13752443"/>
              <a:gd name="connsiteX594" fmla="*/ 2283243 w 10180638"/>
              <a:gd name="connsiteY594" fmla="*/ 3737027 h 13752443"/>
              <a:gd name="connsiteX595" fmla="*/ 2359477 w 10180638"/>
              <a:gd name="connsiteY595" fmla="*/ 3827664 h 13752443"/>
              <a:gd name="connsiteX596" fmla="*/ 2345048 w 10180638"/>
              <a:gd name="connsiteY596" fmla="*/ 3766607 h 13752443"/>
              <a:gd name="connsiteX597" fmla="*/ 2207008 w 10180638"/>
              <a:gd name="connsiteY597" fmla="*/ 3646388 h 13752443"/>
              <a:gd name="connsiteX598" fmla="*/ 2174849 w 10180638"/>
              <a:gd name="connsiteY598" fmla="*/ 3608153 h 13752443"/>
              <a:gd name="connsiteX599" fmla="*/ 2156187 w 10180638"/>
              <a:gd name="connsiteY599" fmla="*/ 3585966 h 13752443"/>
              <a:gd name="connsiteX600" fmla="*/ 2192581 w 10180638"/>
              <a:gd name="connsiteY600" fmla="*/ 3585330 h 13752443"/>
              <a:gd name="connsiteX601" fmla="*/ 2254385 w 10180638"/>
              <a:gd name="connsiteY601" fmla="*/ 3614906 h 13752443"/>
              <a:gd name="connsiteX602" fmla="*/ 2239958 w 10180638"/>
              <a:gd name="connsiteY602" fmla="*/ 3553846 h 13752443"/>
              <a:gd name="connsiteX603" fmla="*/ 2178153 w 10180638"/>
              <a:gd name="connsiteY603" fmla="*/ 3524270 h 13752443"/>
              <a:gd name="connsiteX604" fmla="*/ 2149295 w 10180638"/>
              <a:gd name="connsiteY604" fmla="*/ 3402148 h 13752443"/>
              <a:gd name="connsiteX605" fmla="*/ 2182246 w 10180638"/>
              <a:gd name="connsiteY605" fmla="*/ 3309608 h 13752443"/>
              <a:gd name="connsiteX606" fmla="*/ 2244052 w 10180638"/>
              <a:gd name="connsiteY606" fmla="*/ 3339182 h 13752443"/>
              <a:gd name="connsiteX607" fmla="*/ 2277000 w 10180638"/>
              <a:gd name="connsiteY607" fmla="*/ 3246640 h 13752443"/>
              <a:gd name="connsiteX608" fmla="*/ 2291428 w 10180638"/>
              <a:gd name="connsiteY608" fmla="*/ 3307701 h 13752443"/>
              <a:gd name="connsiteX609" fmla="*/ 2338807 w 10180638"/>
              <a:gd name="connsiteY609" fmla="*/ 3276217 h 13752443"/>
              <a:gd name="connsiteX610" fmla="*/ 2353236 w 10180638"/>
              <a:gd name="connsiteY610" fmla="*/ 3337277 h 13752443"/>
              <a:gd name="connsiteX611" fmla="*/ 2386184 w 10180638"/>
              <a:gd name="connsiteY611" fmla="*/ 3244732 h 13752443"/>
              <a:gd name="connsiteX612" fmla="*/ 2400614 w 10180638"/>
              <a:gd name="connsiteY612" fmla="*/ 3305796 h 13752443"/>
              <a:gd name="connsiteX613" fmla="*/ 2433563 w 10180638"/>
              <a:gd name="connsiteY613" fmla="*/ 3213251 h 13752443"/>
              <a:gd name="connsiteX614" fmla="*/ 2419136 w 10180638"/>
              <a:gd name="connsiteY614" fmla="*/ 3152190 h 13752443"/>
              <a:gd name="connsiteX615" fmla="*/ 2466512 w 10180638"/>
              <a:gd name="connsiteY615" fmla="*/ 3120709 h 13752443"/>
              <a:gd name="connsiteX616" fmla="*/ 2513892 w 10180638"/>
              <a:gd name="connsiteY616" fmla="*/ 3089224 h 13752443"/>
              <a:gd name="connsiteX617" fmla="*/ 2546840 w 10180638"/>
              <a:gd name="connsiteY617" fmla="*/ 2996682 h 13752443"/>
              <a:gd name="connsiteX618" fmla="*/ 2608643 w 10180638"/>
              <a:gd name="connsiteY618" fmla="*/ 3026262 h 13752443"/>
              <a:gd name="connsiteX619" fmla="*/ 2641594 w 10180638"/>
              <a:gd name="connsiteY619" fmla="*/ 2933717 h 13752443"/>
              <a:gd name="connsiteX620" fmla="*/ 2579789 w 10180638"/>
              <a:gd name="connsiteY620" fmla="*/ 2904140 h 13752443"/>
              <a:gd name="connsiteX621" fmla="*/ 2470607 w 10180638"/>
              <a:gd name="connsiteY621" fmla="*/ 2906046 h 13752443"/>
              <a:gd name="connsiteX622" fmla="*/ 2423227 w 10180638"/>
              <a:gd name="connsiteY622" fmla="*/ 2937530 h 13752443"/>
              <a:gd name="connsiteX623" fmla="*/ 2408799 w 10180638"/>
              <a:gd name="connsiteY623" fmla="*/ 2876468 h 13752443"/>
              <a:gd name="connsiteX624" fmla="*/ 2346992 w 10180638"/>
              <a:gd name="connsiteY624" fmla="*/ 2846891 h 13752443"/>
              <a:gd name="connsiteX625" fmla="*/ 2456178 w 10180638"/>
              <a:gd name="connsiteY625" fmla="*/ 2844986 h 13752443"/>
              <a:gd name="connsiteX626" fmla="*/ 2503555 w 10180638"/>
              <a:gd name="connsiteY626" fmla="*/ 2813501 h 13752443"/>
              <a:gd name="connsiteX627" fmla="*/ 2427321 w 10180638"/>
              <a:gd name="connsiteY627" fmla="*/ 2722865 h 13752443"/>
              <a:gd name="connsiteX628" fmla="*/ 2351089 w 10180638"/>
              <a:gd name="connsiteY628" fmla="*/ 2632228 h 13752443"/>
              <a:gd name="connsiteX629" fmla="*/ 2303710 w 10180638"/>
              <a:gd name="connsiteY629" fmla="*/ 2663710 h 13752443"/>
              <a:gd name="connsiteX630" fmla="*/ 2274854 w 10180638"/>
              <a:gd name="connsiteY630" fmla="*/ 2541592 h 13752443"/>
              <a:gd name="connsiteX631" fmla="*/ 2336659 w 10180638"/>
              <a:gd name="connsiteY631" fmla="*/ 2571170 h 13752443"/>
              <a:gd name="connsiteX632" fmla="*/ 2384038 w 10180638"/>
              <a:gd name="connsiteY632" fmla="*/ 2539686 h 13752443"/>
              <a:gd name="connsiteX633" fmla="*/ 2431414 w 10180638"/>
              <a:gd name="connsiteY633" fmla="*/ 2508204 h 13752443"/>
              <a:gd name="connsiteX634" fmla="*/ 2478791 w 10180638"/>
              <a:gd name="connsiteY634" fmla="*/ 2476720 h 13752443"/>
              <a:gd name="connsiteX635" fmla="*/ 2475014 w 10180638"/>
              <a:gd name="connsiteY635" fmla="*/ 2429003 h 13752443"/>
              <a:gd name="connsiteX636" fmla="*/ 2496050 w 10180638"/>
              <a:gd name="connsiteY636" fmla="*/ 2403330 h 13752443"/>
              <a:gd name="connsiteX637" fmla="*/ 2503506 w 10180638"/>
              <a:gd name="connsiteY637" fmla="*/ 2407313 h 13752443"/>
              <a:gd name="connsiteX638" fmla="*/ 2519512 w 10180638"/>
              <a:gd name="connsiteY638" fmla="*/ 2417059 h 13752443"/>
              <a:gd name="connsiteX639" fmla="*/ 2526170 w 10180638"/>
              <a:gd name="connsiteY639" fmla="*/ 2445237 h 13752443"/>
              <a:gd name="connsiteX640" fmla="*/ 2529514 w 10180638"/>
              <a:gd name="connsiteY640" fmla="*/ 2423146 h 13752443"/>
              <a:gd name="connsiteX641" fmla="*/ 2519512 w 10180638"/>
              <a:gd name="connsiteY641" fmla="*/ 2417059 h 13752443"/>
              <a:gd name="connsiteX642" fmla="*/ 2516613 w 10180638"/>
              <a:gd name="connsiteY642" fmla="*/ 2404792 h 13752443"/>
              <a:gd name="connsiteX643" fmla="*/ 2524360 w 10180638"/>
              <a:gd name="connsiteY643" fmla="*/ 2405874 h 13752443"/>
              <a:gd name="connsiteX644" fmla="*/ 2573546 w 10180638"/>
              <a:gd name="connsiteY644" fmla="*/ 2413757 h 13752443"/>
              <a:gd name="connsiteX645" fmla="*/ 2620927 w 10180638"/>
              <a:gd name="connsiteY645" fmla="*/ 2382270 h 13752443"/>
              <a:gd name="connsiteX646" fmla="*/ 2668302 w 10180638"/>
              <a:gd name="connsiteY646" fmla="*/ 2350788 h 13752443"/>
              <a:gd name="connsiteX647" fmla="*/ 2701253 w 10180638"/>
              <a:gd name="connsiteY647" fmla="*/ 2258244 h 13752443"/>
              <a:gd name="connsiteX648" fmla="*/ 2715680 w 10180638"/>
              <a:gd name="connsiteY648" fmla="*/ 2319307 h 13752443"/>
              <a:gd name="connsiteX649" fmla="*/ 2763059 w 10180638"/>
              <a:gd name="connsiteY649" fmla="*/ 2287825 h 13752443"/>
              <a:gd name="connsiteX650" fmla="*/ 2853721 w 10180638"/>
              <a:gd name="connsiteY650" fmla="*/ 2439520 h 13752443"/>
              <a:gd name="connsiteX651" fmla="*/ 2824866 w 10180638"/>
              <a:gd name="connsiteY651" fmla="*/ 2317402 h 13752443"/>
              <a:gd name="connsiteX652" fmla="*/ 2872241 w 10180638"/>
              <a:gd name="connsiteY652" fmla="*/ 2285917 h 13752443"/>
              <a:gd name="connsiteX653" fmla="*/ 2886669 w 10180638"/>
              <a:gd name="connsiteY653" fmla="*/ 2346978 h 13752443"/>
              <a:gd name="connsiteX654" fmla="*/ 2919618 w 10180638"/>
              <a:gd name="connsiteY654" fmla="*/ 2254433 h 13752443"/>
              <a:gd name="connsiteX655" fmla="*/ 2934046 w 10180638"/>
              <a:gd name="connsiteY655" fmla="*/ 2315496 h 13752443"/>
              <a:gd name="connsiteX656" fmla="*/ 2995854 w 10180638"/>
              <a:gd name="connsiteY656" fmla="*/ 2345070 h 13752443"/>
              <a:gd name="connsiteX657" fmla="*/ 2952569 w 10180638"/>
              <a:gd name="connsiteY657" fmla="*/ 2161891 h 13752443"/>
              <a:gd name="connsiteX658" fmla="*/ 2890761 w 10180638"/>
              <a:gd name="connsiteY658" fmla="*/ 2132319 h 13752443"/>
              <a:gd name="connsiteX659" fmla="*/ 2876334 w 10180638"/>
              <a:gd name="connsiteY659" fmla="*/ 2071254 h 13752443"/>
              <a:gd name="connsiteX660" fmla="*/ 2800101 w 10180638"/>
              <a:gd name="connsiteY660" fmla="*/ 1980615 h 13752443"/>
              <a:gd name="connsiteX661" fmla="*/ 2752723 w 10180638"/>
              <a:gd name="connsiteY661" fmla="*/ 2012100 h 13752443"/>
              <a:gd name="connsiteX662" fmla="*/ 2738295 w 10180638"/>
              <a:gd name="connsiteY662" fmla="*/ 1951039 h 13752443"/>
              <a:gd name="connsiteX663" fmla="*/ 2614685 w 10180638"/>
              <a:gd name="connsiteY663" fmla="*/ 1891884 h 13752443"/>
              <a:gd name="connsiteX664" fmla="*/ 2662059 w 10180638"/>
              <a:gd name="connsiteY664" fmla="*/ 1860405 h 13752443"/>
              <a:gd name="connsiteX665" fmla="*/ 2709438 w 10180638"/>
              <a:gd name="connsiteY665" fmla="*/ 1828918 h 13752443"/>
              <a:gd name="connsiteX666" fmla="*/ 2695010 w 10180638"/>
              <a:gd name="connsiteY666" fmla="*/ 1767860 h 13752443"/>
              <a:gd name="connsiteX667" fmla="*/ 2723867 w 10180638"/>
              <a:gd name="connsiteY667" fmla="*/ 1889978 h 13752443"/>
              <a:gd name="connsiteX668" fmla="*/ 2785672 w 10180638"/>
              <a:gd name="connsiteY668" fmla="*/ 1919557 h 13752443"/>
              <a:gd name="connsiteX669" fmla="*/ 2880428 w 10180638"/>
              <a:gd name="connsiteY669" fmla="*/ 1856593 h 13752443"/>
              <a:gd name="connsiteX670" fmla="*/ 2894858 w 10180638"/>
              <a:gd name="connsiteY670" fmla="*/ 1917649 h 13752443"/>
              <a:gd name="connsiteX671" fmla="*/ 2942234 w 10180638"/>
              <a:gd name="connsiteY671" fmla="*/ 1886168 h 13752443"/>
              <a:gd name="connsiteX672" fmla="*/ 2965410 w 10180638"/>
              <a:gd name="connsiteY672" fmla="*/ 1897263 h 13752443"/>
              <a:gd name="connsiteX673" fmla="*/ 2968306 w 10180638"/>
              <a:gd name="connsiteY673" fmla="*/ 1898647 h 13752443"/>
              <a:gd name="connsiteX674" fmla="*/ 3004040 w 10180638"/>
              <a:gd name="connsiteY674" fmla="*/ 1915744 h 13752443"/>
              <a:gd name="connsiteX675" fmla="*/ 2989615 w 10180638"/>
              <a:gd name="connsiteY675" fmla="*/ 1854686 h 13752443"/>
              <a:gd name="connsiteX676" fmla="*/ 3051417 w 10180638"/>
              <a:gd name="connsiteY676" fmla="*/ 1884262 h 13752443"/>
              <a:gd name="connsiteX677" fmla="*/ 3098795 w 10180638"/>
              <a:gd name="connsiteY677" fmla="*/ 1852781 h 13752443"/>
              <a:gd name="connsiteX678" fmla="*/ 3146173 w 10180638"/>
              <a:gd name="connsiteY678" fmla="*/ 1821296 h 13752443"/>
              <a:gd name="connsiteX679" fmla="*/ 3147976 w 10180638"/>
              <a:gd name="connsiteY679" fmla="*/ 1828931 h 13752443"/>
              <a:gd name="connsiteX680" fmla="*/ 3151596 w 10180638"/>
              <a:gd name="connsiteY680" fmla="*/ 1844251 h 13752443"/>
              <a:gd name="connsiteX681" fmla="*/ 3128439 w 10180638"/>
              <a:gd name="connsiteY681" fmla="*/ 1844117 h 13752443"/>
              <a:gd name="connsiteX682" fmla="*/ 3160601 w 10180638"/>
              <a:gd name="connsiteY682" fmla="*/ 1882357 h 13752443"/>
              <a:gd name="connsiteX683" fmla="*/ 3151596 w 10180638"/>
              <a:gd name="connsiteY683" fmla="*/ 1844251 h 13752443"/>
              <a:gd name="connsiteX684" fmla="*/ 3156850 w 10180638"/>
              <a:gd name="connsiteY684" fmla="*/ 1844282 h 13752443"/>
              <a:gd name="connsiteX685" fmla="*/ 3207979 w 10180638"/>
              <a:gd name="connsiteY685" fmla="*/ 1850875 h 13752443"/>
              <a:gd name="connsiteX686" fmla="*/ 3255358 w 10180638"/>
              <a:gd name="connsiteY686" fmla="*/ 1819391 h 13752443"/>
              <a:gd name="connsiteX687" fmla="*/ 3226501 w 10180638"/>
              <a:gd name="connsiteY687" fmla="*/ 1697272 h 13752443"/>
              <a:gd name="connsiteX688" fmla="*/ 3245021 w 10180638"/>
              <a:gd name="connsiteY688" fmla="*/ 1543670 h 13752443"/>
              <a:gd name="connsiteX689" fmla="*/ 3292399 w 10180638"/>
              <a:gd name="connsiteY689" fmla="*/ 1512184 h 13752443"/>
              <a:gd name="connsiteX690" fmla="*/ 3306828 w 10180638"/>
              <a:gd name="connsiteY690" fmla="*/ 1573246 h 13752443"/>
              <a:gd name="connsiteX691" fmla="*/ 3354204 w 10180638"/>
              <a:gd name="connsiteY691" fmla="*/ 1541762 h 13752443"/>
              <a:gd name="connsiteX692" fmla="*/ 3339776 w 10180638"/>
              <a:gd name="connsiteY692" fmla="*/ 1480704 h 13752443"/>
              <a:gd name="connsiteX693" fmla="*/ 3401583 w 10180638"/>
              <a:gd name="connsiteY693" fmla="*/ 1510280 h 13752443"/>
              <a:gd name="connsiteX694" fmla="*/ 3416008 w 10180638"/>
              <a:gd name="connsiteY694" fmla="*/ 1571341 h 13752443"/>
              <a:gd name="connsiteX695" fmla="*/ 3463388 w 10180638"/>
              <a:gd name="connsiteY695" fmla="*/ 1539858 h 13752443"/>
              <a:gd name="connsiteX696" fmla="*/ 3448959 w 10180638"/>
              <a:gd name="connsiteY696" fmla="*/ 1478799 h 13752443"/>
              <a:gd name="connsiteX697" fmla="*/ 3434532 w 10180638"/>
              <a:gd name="connsiteY697" fmla="*/ 1417738 h 13752443"/>
              <a:gd name="connsiteX698" fmla="*/ 3496337 w 10180638"/>
              <a:gd name="connsiteY698" fmla="*/ 1447315 h 13752443"/>
              <a:gd name="connsiteX699" fmla="*/ 3510766 w 10180638"/>
              <a:gd name="connsiteY699" fmla="*/ 1508375 h 13752443"/>
              <a:gd name="connsiteX700" fmla="*/ 3496337 w 10180638"/>
              <a:gd name="connsiteY700" fmla="*/ 1447315 h 13752443"/>
              <a:gd name="connsiteX701" fmla="*/ 3558144 w 10180638"/>
              <a:gd name="connsiteY701" fmla="*/ 1476891 h 13752443"/>
              <a:gd name="connsiteX702" fmla="*/ 3634379 w 10180638"/>
              <a:gd name="connsiteY702" fmla="*/ 1567530 h 13752443"/>
              <a:gd name="connsiteX703" fmla="*/ 3587000 w 10180638"/>
              <a:gd name="connsiteY703" fmla="*/ 1599009 h 13752443"/>
              <a:gd name="connsiteX704" fmla="*/ 3615858 w 10180638"/>
              <a:gd name="connsiteY704" fmla="*/ 1721132 h 13752443"/>
              <a:gd name="connsiteX705" fmla="*/ 3725039 w 10180638"/>
              <a:gd name="connsiteY705" fmla="*/ 1719224 h 13752443"/>
              <a:gd name="connsiteX706" fmla="*/ 3739469 w 10180638"/>
              <a:gd name="connsiteY706" fmla="*/ 1780288 h 13752443"/>
              <a:gd name="connsiteX707" fmla="*/ 3801272 w 10180638"/>
              <a:gd name="connsiteY707" fmla="*/ 1809864 h 13752443"/>
              <a:gd name="connsiteX708" fmla="*/ 3863080 w 10180638"/>
              <a:gd name="connsiteY708" fmla="*/ 1839440 h 13752443"/>
              <a:gd name="connsiteX709" fmla="*/ 3896028 w 10180638"/>
              <a:gd name="connsiteY709" fmla="*/ 1746899 h 13752443"/>
              <a:gd name="connsiteX710" fmla="*/ 3834225 w 10180638"/>
              <a:gd name="connsiteY710" fmla="*/ 1717319 h 13752443"/>
              <a:gd name="connsiteX711" fmla="*/ 3881601 w 10180638"/>
              <a:gd name="connsiteY711" fmla="*/ 1685840 h 13752443"/>
              <a:gd name="connsiteX712" fmla="*/ 3900122 w 10180638"/>
              <a:gd name="connsiteY712" fmla="*/ 1532235 h 13752443"/>
              <a:gd name="connsiteX713" fmla="*/ 3914550 w 10180638"/>
              <a:gd name="connsiteY713" fmla="*/ 1593296 h 13752443"/>
              <a:gd name="connsiteX714" fmla="*/ 3961928 w 10180638"/>
              <a:gd name="connsiteY714" fmla="*/ 1561811 h 13752443"/>
              <a:gd name="connsiteX715" fmla="*/ 3947500 w 10180638"/>
              <a:gd name="connsiteY715" fmla="*/ 1500754 h 13752443"/>
              <a:gd name="connsiteX716" fmla="*/ 3933072 w 10180638"/>
              <a:gd name="connsiteY716" fmla="*/ 1439690 h 13752443"/>
              <a:gd name="connsiteX717" fmla="*/ 4056684 w 10180638"/>
              <a:gd name="connsiteY717" fmla="*/ 1498848 h 13752443"/>
              <a:gd name="connsiteX718" fmla="*/ 4042256 w 10180638"/>
              <a:gd name="connsiteY718" fmla="*/ 1437788 h 13752443"/>
              <a:gd name="connsiteX719" fmla="*/ 4027828 w 10180638"/>
              <a:gd name="connsiteY719" fmla="*/ 1376727 h 13752443"/>
              <a:gd name="connsiteX720" fmla="*/ 4060777 w 10180638"/>
              <a:gd name="connsiteY720" fmla="*/ 1284182 h 13752443"/>
              <a:gd name="connsiteX721" fmla="*/ 4075205 w 10180638"/>
              <a:gd name="connsiteY721" fmla="*/ 1345243 h 13752443"/>
              <a:gd name="connsiteX722" fmla="*/ 4184388 w 10180638"/>
              <a:gd name="connsiteY722" fmla="*/ 1343343 h 13752443"/>
              <a:gd name="connsiteX723" fmla="*/ 4242624 w 10180638"/>
              <a:gd name="connsiteY723" fmla="*/ 1394057 h 13752443"/>
              <a:gd name="connsiteX724" fmla="*/ 4267213 w 10180638"/>
              <a:gd name="connsiteY724" fmla="*/ 1415469 h 13752443"/>
              <a:gd name="connsiteX725" fmla="*/ 4264743 w 10180638"/>
              <a:gd name="connsiteY725" fmla="*/ 1422405 h 13752443"/>
              <a:gd name="connsiteX726" fmla="*/ 4260622 w 10180638"/>
              <a:gd name="connsiteY726" fmla="*/ 1433974 h 13752443"/>
              <a:gd name="connsiteX727" fmla="*/ 4322429 w 10180638"/>
              <a:gd name="connsiteY727" fmla="*/ 1463553 h 13752443"/>
              <a:gd name="connsiteX728" fmla="*/ 4267213 w 10180638"/>
              <a:gd name="connsiteY728" fmla="*/ 1415469 h 13752443"/>
              <a:gd name="connsiteX729" fmla="*/ 4274523 w 10180638"/>
              <a:gd name="connsiteY729" fmla="*/ 1394936 h 13752443"/>
              <a:gd name="connsiteX730" fmla="*/ 4293572 w 10180638"/>
              <a:gd name="connsiteY730" fmla="*/ 1341432 h 13752443"/>
              <a:gd name="connsiteX731" fmla="*/ 4307999 w 10180638"/>
              <a:gd name="connsiteY731" fmla="*/ 1402495 h 13752443"/>
              <a:gd name="connsiteX732" fmla="*/ 4388328 w 10180638"/>
              <a:gd name="connsiteY732" fmla="*/ 1278466 h 13752443"/>
              <a:gd name="connsiteX733" fmla="*/ 4373899 w 10180638"/>
              <a:gd name="connsiteY733" fmla="*/ 1217408 h 13752443"/>
              <a:gd name="connsiteX734" fmla="*/ 4421277 w 10180638"/>
              <a:gd name="connsiteY734" fmla="*/ 1185924 h 13752443"/>
              <a:gd name="connsiteX735" fmla="*/ 4359470 w 10180638"/>
              <a:gd name="connsiteY735" fmla="*/ 1156348 h 13752443"/>
              <a:gd name="connsiteX736" fmla="*/ 4333398 w 10180638"/>
              <a:gd name="connsiteY736" fmla="*/ 1143868 h 13752443"/>
              <a:gd name="connsiteX737" fmla="*/ 4313553 w 10180638"/>
              <a:gd name="connsiteY737" fmla="*/ 1134372 h 13752443"/>
              <a:gd name="connsiteX738" fmla="*/ 4319259 w 10180638"/>
              <a:gd name="connsiteY738" fmla="*/ 1129808 h 13752443"/>
              <a:gd name="connsiteX739" fmla="*/ 4345043 w 10180638"/>
              <a:gd name="connsiteY739" fmla="*/ 1095288 h 13752443"/>
              <a:gd name="connsiteX740" fmla="*/ 4392422 w 10180638"/>
              <a:gd name="connsiteY740" fmla="*/ 1063806 h 13752443"/>
              <a:gd name="connsiteX741" fmla="*/ 4454227 w 10180638"/>
              <a:gd name="connsiteY741" fmla="*/ 1093380 h 13752443"/>
              <a:gd name="connsiteX742" fmla="*/ 4592268 w 10180638"/>
              <a:gd name="connsiteY742" fmla="*/ 1213598 h 13752443"/>
              <a:gd name="connsiteX743" fmla="*/ 4654072 w 10180638"/>
              <a:gd name="connsiteY743" fmla="*/ 1243174 h 13752443"/>
              <a:gd name="connsiteX744" fmla="*/ 4668499 w 10180638"/>
              <a:gd name="connsiteY744" fmla="*/ 1304234 h 13752443"/>
              <a:gd name="connsiteX745" fmla="*/ 4730307 w 10180638"/>
              <a:gd name="connsiteY745" fmla="*/ 1333810 h 13752443"/>
              <a:gd name="connsiteX746" fmla="*/ 4868348 w 10180638"/>
              <a:gd name="connsiteY746" fmla="*/ 1454023 h 13752443"/>
              <a:gd name="connsiteX747" fmla="*/ 4930151 w 10180638"/>
              <a:gd name="connsiteY747" fmla="*/ 1483602 h 13752443"/>
              <a:gd name="connsiteX748" fmla="*/ 4882773 w 10180638"/>
              <a:gd name="connsiteY748" fmla="*/ 1515086 h 13752443"/>
              <a:gd name="connsiteX749" fmla="*/ 4897202 w 10180638"/>
              <a:gd name="connsiteY749" fmla="*/ 1576144 h 13752443"/>
              <a:gd name="connsiteX750" fmla="*/ 4944579 w 10180638"/>
              <a:gd name="connsiteY750" fmla="*/ 1544662 h 13752443"/>
              <a:gd name="connsiteX751" fmla="*/ 4959008 w 10180638"/>
              <a:gd name="connsiteY751" fmla="*/ 1605723 h 13752443"/>
              <a:gd name="connsiteX752" fmla="*/ 5006387 w 10180638"/>
              <a:gd name="connsiteY752" fmla="*/ 1574238 h 13752443"/>
              <a:gd name="connsiteX753" fmla="*/ 5068192 w 10180638"/>
              <a:gd name="connsiteY753" fmla="*/ 1603817 h 13752443"/>
              <a:gd name="connsiteX754" fmla="*/ 5035242 w 10180638"/>
              <a:gd name="connsiteY754" fmla="*/ 1696359 h 13752443"/>
              <a:gd name="connsiteX755" fmla="*/ 5082621 w 10180638"/>
              <a:gd name="connsiteY755" fmla="*/ 1664875 h 13752443"/>
              <a:gd name="connsiteX756" fmla="*/ 5158855 w 10180638"/>
              <a:gd name="connsiteY756" fmla="*/ 1755514 h 13752443"/>
              <a:gd name="connsiteX757" fmla="*/ 5173283 w 10180638"/>
              <a:gd name="connsiteY757" fmla="*/ 1816572 h 13752443"/>
              <a:gd name="connsiteX758" fmla="*/ 5249518 w 10180638"/>
              <a:gd name="connsiteY758" fmla="*/ 1907209 h 13752443"/>
              <a:gd name="connsiteX759" fmla="*/ 5325750 w 10180638"/>
              <a:gd name="connsiteY759" fmla="*/ 1997848 h 13752443"/>
              <a:gd name="connsiteX760" fmla="*/ 5296893 w 10180638"/>
              <a:gd name="connsiteY760" fmla="*/ 1875730 h 13752443"/>
              <a:gd name="connsiteX761" fmla="*/ 5344271 w 10180638"/>
              <a:gd name="connsiteY761" fmla="*/ 1844246 h 13752443"/>
              <a:gd name="connsiteX762" fmla="*/ 5373129 w 10180638"/>
              <a:gd name="connsiteY762" fmla="*/ 1966366 h 13752443"/>
              <a:gd name="connsiteX763" fmla="*/ 5387556 w 10180638"/>
              <a:gd name="connsiteY763" fmla="*/ 2027427 h 13752443"/>
              <a:gd name="connsiteX764" fmla="*/ 5478218 w 10180638"/>
              <a:gd name="connsiteY764" fmla="*/ 2179124 h 13752443"/>
              <a:gd name="connsiteX765" fmla="*/ 5492647 w 10180638"/>
              <a:gd name="connsiteY765" fmla="*/ 2240188 h 13752443"/>
              <a:gd name="connsiteX766" fmla="*/ 5554454 w 10180638"/>
              <a:gd name="connsiteY766" fmla="*/ 2269758 h 13752443"/>
              <a:gd name="connsiteX767" fmla="*/ 5601829 w 10180638"/>
              <a:gd name="connsiteY767" fmla="*/ 2238280 h 13752443"/>
              <a:gd name="connsiteX768" fmla="*/ 5568881 w 10180638"/>
              <a:gd name="connsiteY768" fmla="*/ 2330821 h 13752443"/>
              <a:gd name="connsiteX769" fmla="*/ 5616258 w 10180638"/>
              <a:gd name="connsiteY769" fmla="*/ 2299339 h 13752443"/>
              <a:gd name="connsiteX770" fmla="*/ 5636985 w 10180638"/>
              <a:gd name="connsiteY770" fmla="*/ 2285564 h 13752443"/>
              <a:gd name="connsiteX771" fmla="*/ 5646526 w 10180638"/>
              <a:gd name="connsiteY771" fmla="*/ 2315910 h 13752443"/>
              <a:gd name="connsiteX772" fmla="*/ 5630685 w 10180638"/>
              <a:gd name="connsiteY772" fmla="*/ 2360400 h 13752443"/>
              <a:gd name="connsiteX773" fmla="*/ 5650673 w 10180638"/>
              <a:gd name="connsiteY773" fmla="*/ 2347118 h 13752443"/>
              <a:gd name="connsiteX774" fmla="*/ 5656351 w 10180638"/>
              <a:gd name="connsiteY774" fmla="*/ 2343345 h 13752443"/>
              <a:gd name="connsiteX775" fmla="*/ 5659140 w 10180638"/>
              <a:gd name="connsiteY775" fmla="*/ 2350325 h 13752443"/>
              <a:gd name="connsiteX776" fmla="*/ 5660221 w 10180638"/>
              <a:gd name="connsiteY776" fmla="*/ 2340772 h 13752443"/>
              <a:gd name="connsiteX777" fmla="*/ 5678064 w 10180638"/>
              <a:gd name="connsiteY777" fmla="*/ 2328918 h 13752443"/>
              <a:gd name="connsiteX778" fmla="*/ 5645112 w 10180638"/>
              <a:gd name="connsiteY778" fmla="*/ 2421461 h 13752443"/>
              <a:gd name="connsiteX779" fmla="*/ 5706921 w 10180638"/>
              <a:gd name="connsiteY779" fmla="*/ 2451036 h 13752443"/>
              <a:gd name="connsiteX780" fmla="*/ 5692492 w 10180638"/>
              <a:gd name="connsiteY780" fmla="*/ 2389976 h 13752443"/>
              <a:gd name="connsiteX781" fmla="*/ 5687082 w 10180638"/>
              <a:gd name="connsiteY781" fmla="*/ 2367079 h 13752443"/>
              <a:gd name="connsiteX782" fmla="*/ 5678064 w 10180638"/>
              <a:gd name="connsiteY782" fmla="*/ 2328918 h 13752443"/>
              <a:gd name="connsiteX783" fmla="*/ 5674233 w 10180638"/>
              <a:gd name="connsiteY783" fmla="*/ 2312696 h 13752443"/>
              <a:gd name="connsiteX784" fmla="*/ 5663636 w 10180638"/>
              <a:gd name="connsiteY784" fmla="*/ 2267855 h 13752443"/>
              <a:gd name="connsiteX785" fmla="*/ 5649209 w 10180638"/>
              <a:gd name="connsiteY785" fmla="*/ 2206794 h 13752443"/>
              <a:gd name="connsiteX786" fmla="*/ 5682159 w 10180638"/>
              <a:gd name="connsiteY786" fmla="*/ 2114252 h 13752443"/>
              <a:gd name="connsiteX787" fmla="*/ 5653302 w 10180638"/>
              <a:gd name="connsiteY787" fmla="*/ 1992132 h 13752443"/>
              <a:gd name="connsiteX788" fmla="*/ 5638874 w 10180638"/>
              <a:gd name="connsiteY788" fmla="*/ 1931071 h 13752443"/>
              <a:gd name="connsiteX789" fmla="*/ 5657394 w 10180638"/>
              <a:gd name="connsiteY789" fmla="*/ 1777469 h 13752443"/>
              <a:gd name="connsiteX790" fmla="*/ 5581160 w 10180638"/>
              <a:gd name="connsiteY790" fmla="*/ 1686832 h 13752443"/>
              <a:gd name="connsiteX791" fmla="*/ 5566732 w 10180638"/>
              <a:gd name="connsiteY791" fmla="*/ 1625769 h 13752443"/>
              <a:gd name="connsiteX792" fmla="*/ 5552306 w 10180638"/>
              <a:gd name="connsiteY792" fmla="*/ 1564711 h 13752443"/>
              <a:gd name="connsiteX793" fmla="*/ 5537878 w 10180638"/>
              <a:gd name="connsiteY793" fmla="*/ 1503651 h 13752443"/>
              <a:gd name="connsiteX794" fmla="*/ 5414263 w 10180638"/>
              <a:gd name="connsiteY794" fmla="*/ 1444496 h 13752443"/>
              <a:gd name="connsiteX795" fmla="*/ 5352458 w 10180638"/>
              <a:gd name="connsiteY795" fmla="*/ 1414920 h 13752443"/>
              <a:gd name="connsiteX796" fmla="*/ 5338031 w 10180638"/>
              <a:gd name="connsiteY796" fmla="*/ 1353859 h 13752443"/>
              <a:gd name="connsiteX797" fmla="*/ 5323601 w 10180638"/>
              <a:gd name="connsiteY797" fmla="*/ 1292799 h 13752443"/>
              <a:gd name="connsiteX798" fmla="*/ 5276225 w 10180638"/>
              <a:gd name="connsiteY798" fmla="*/ 1324283 h 13752443"/>
              <a:gd name="connsiteX799" fmla="*/ 5261796 w 10180638"/>
              <a:gd name="connsiteY799" fmla="*/ 1263223 h 13752443"/>
              <a:gd name="connsiteX800" fmla="*/ 5309174 w 10180638"/>
              <a:gd name="connsiteY800" fmla="*/ 1231741 h 13752443"/>
              <a:gd name="connsiteX801" fmla="*/ 5218512 w 10180638"/>
              <a:gd name="connsiteY801" fmla="*/ 1080042 h 13752443"/>
              <a:gd name="connsiteX802" fmla="*/ 5185563 w 10180638"/>
              <a:gd name="connsiteY802" fmla="*/ 1172584 h 13752443"/>
              <a:gd name="connsiteX803" fmla="*/ 5171135 w 10180638"/>
              <a:gd name="connsiteY803" fmla="*/ 1111526 h 13752443"/>
              <a:gd name="connsiteX804" fmla="*/ 5109327 w 10180638"/>
              <a:gd name="connsiteY804" fmla="*/ 1081947 h 13752443"/>
              <a:gd name="connsiteX805" fmla="*/ 5033097 w 10180638"/>
              <a:gd name="connsiteY805" fmla="*/ 991308 h 13752443"/>
              <a:gd name="connsiteX806" fmla="*/ 4956861 w 10180638"/>
              <a:gd name="connsiteY806" fmla="*/ 900671 h 13752443"/>
              <a:gd name="connsiteX807" fmla="*/ 4942433 w 10180638"/>
              <a:gd name="connsiteY807" fmla="*/ 839613 h 13752443"/>
              <a:gd name="connsiteX808" fmla="*/ 4975383 w 10180638"/>
              <a:gd name="connsiteY808" fmla="*/ 747069 h 13752443"/>
              <a:gd name="connsiteX809" fmla="*/ 4989812 w 10180638"/>
              <a:gd name="connsiteY809" fmla="*/ 808129 h 13752443"/>
              <a:gd name="connsiteX810" fmla="*/ 5051615 w 10180638"/>
              <a:gd name="connsiteY810" fmla="*/ 837708 h 13752443"/>
              <a:gd name="connsiteX811" fmla="*/ 5084567 w 10180638"/>
              <a:gd name="connsiteY811" fmla="*/ 745163 h 13752443"/>
              <a:gd name="connsiteX812" fmla="*/ 5131944 w 10180638"/>
              <a:gd name="connsiteY812" fmla="*/ 713684 h 13752443"/>
              <a:gd name="connsiteX813" fmla="*/ 5208177 w 10180638"/>
              <a:gd name="connsiteY813" fmla="*/ 804318 h 13752443"/>
              <a:gd name="connsiteX814" fmla="*/ 5160798 w 10180638"/>
              <a:gd name="connsiteY814" fmla="*/ 835802 h 13752443"/>
              <a:gd name="connsiteX815" fmla="*/ 5175225 w 10180638"/>
              <a:gd name="connsiteY815" fmla="*/ 896860 h 13752443"/>
              <a:gd name="connsiteX816" fmla="*/ 5142277 w 10180638"/>
              <a:gd name="connsiteY816" fmla="*/ 989405 h 13752443"/>
              <a:gd name="connsiteX817" fmla="*/ 5204083 w 10180638"/>
              <a:gd name="connsiteY817" fmla="*/ 1018981 h 13752443"/>
              <a:gd name="connsiteX818" fmla="*/ 5224070 w 10180638"/>
              <a:gd name="connsiteY818" fmla="*/ 1005700 h 13752443"/>
              <a:gd name="connsiteX819" fmla="*/ 5239256 w 10180638"/>
              <a:gd name="connsiteY819" fmla="*/ 995610 h 13752443"/>
              <a:gd name="connsiteX820" fmla="*/ 5241772 w 10180638"/>
              <a:gd name="connsiteY820" fmla="*/ 1003594 h 13752443"/>
              <a:gd name="connsiteX821" fmla="*/ 5265890 w 10180638"/>
              <a:gd name="connsiteY821" fmla="*/ 1048562 h 13752443"/>
              <a:gd name="connsiteX822" fmla="*/ 5313267 w 10180638"/>
              <a:gd name="connsiteY822" fmla="*/ 1017078 h 13752443"/>
              <a:gd name="connsiteX823" fmla="*/ 5298839 w 10180638"/>
              <a:gd name="connsiteY823" fmla="*/ 956018 h 13752443"/>
              <a:gd name="connsiteX824" fmla="*/ 5346217 w 10180638"/>
              <a:gd name="connsiteY824" fmla="*/ 924534 h 13752443"/>
              <a:gd name="connsiteX825" fmla="*/ 5360646 w 10180638"/>
              <a:gd name="connsiteY825" fmla="*/ 985596 h 13752443"/>
              <a:gd name="connsiteX826" fmla="*/ 5408024 w 10180638"/>
              <a:gd name="connsiteY826" fmla="*/ 954112 h 13752443"/>
              <a:gd name="connsiteX827" fmla="*/ 5422451 w 10180638"/>
              <a:gd name="connsiteY827" fmla="*/ 1015170 h 13752443"/>
              <a:gd name="connsiteX828" fmla="*/ 5375074 w 10180638"/>
              <a:gd name="connsiteY828" fmla="*/ 1046654 h 13752443"/>
              <a:gd name="connsiteX829" fmla="*/ 5389502 w 10180638"/>
              <a:gd name="connsiteY829" fmla="*/ 1107712 h 13752443"/>
              <a:gd name="connsiteX830" fmla="*/ 5436879 w 10180638"/>
              <a:gd name="connsiteY830" fmla="*/ 1076228 h 13752443"/>
              <a:gd name="connsiteX831" fmla="*/ 5438683 w 10180638"/>
              <a:gd name="connsiteY831" fmla="*/ 1083863 h 13752443"/>
              <a:gd name="connsiteX832" fmla="*/ 5445221 w 10180638"/>
              <a:gd name="connsiteY832" fmla="*/ 1111531 h 13752443"/>
              <a:gd name="connsiteX833" fmla="*/ 5445899 w 10180638"/>
              <a:gd name="connsiteY833" fmla="*/ 1114394 h 13752443"/>
              <a:gd name="connsiteX834" fmla="*/ 5451309 w 10180638"/>
              <a:gd name="connsiteY834" fmla="*/ 1137291 h 13752443"/>
              <a:gd name="connsiteX835" fmla="*/ 5465736 w 10180638"/>
              <a:gd name="connsiteY835" fmla="*/ 1198349 h 13752443"/>
              <a:gd name="connsiteX836" fmla="*/ 5480164 w 10180638"/>
              <a:gd name="connsiteY836" fmla="*/ 1259409 h 13752443"/>
              <a:gd name="connsiteX837" fmla="*/ 5513113 w 10180638"/>
              <a:gd name="connsiteY837" fmla="*/ 1166867 h 13752443"/>
              <a:gd name="connsiteX838" fmla="*/ 5560490 w 10180638"/>
              <a:gd name="connsiteY838" fmla="*/ 1135386 h 13752443"/>
              <a:gd name="connsiteX839" fmla="*/ 5527541 w 10180638"/>
              <a:gd name="connsiteY839" fmla="*/ 1227928 h 13752443"/>
              <a:gd name="connsiteX840" fmla="*/ 5589347 w 10180638"/>
              <a:gd name="connsiteY840" fmla="*/ 1257509 h 13752443"/>
              <a:gd name="connsiteX841" fmla="*/ 5636724 w 10180638"/>
              <a:gd name="connsiteY841" fmla="*/ 1226025 h 13752443"/>
              <a:gd name="connsiteX842" fmla="*/ 5622296 w 10180638"/>
              <a:gd name="connsiteY842" fmla="*/ 1164964 h 13752443"/>
              <a:gd name="connsiteX843" fmla="*/ 5669674 w 10180638"/>
              <a:gd name="connsiteY843" fmla="*/ 1133480 h 13752443"/>
              <a:gd name="connsiteX844" fmla="*/ 5684100 w 10180638"/>
              <a:gd name="connsiteY844" fmla="*/ 1194540 h 13752443"/>
              <a:gd name="connsiteX845" fmla="*/ 5731479 w 10180638"/>
              <a:gd name="connsiteY845" fmla="*/ 1163059 h 13752443"/>
              <a:gd name="connsiteX846" fmla="*/ 5745906 w 10180638"/>
              <a:gd name="connsiteY846" fmla="*/ 1224117 h 13752443"/>
              <a:gd name="connsiteX847" fmla="*/ 5760335 w 10180638"/>
              <a:gd name="connsiteY847" fmla="*/ 1285177 h 13752443"/>
              <a:gd name="connsiteX848" fmla="*/ 5774763 w 10180638"/>
              <a:gd name="connsiteY848" fmla="*/ 1346240 h 13752443"/>
              <a:gd name="connsiteX849" fmla="*/ 5836570 w 10180638"/>
              <a:gd name="connsiteY849" fmla="*/ 1375814 h 13752443"/>
              <a:gd name="connsiteX850" fmla="*/ 5851000 w 10180638"/>
              <a:gd name="connsiteY850" fmla="*/ 1436877 h 13752443"/>
              <a:gd name="connsiteX851" fmla="*/ 5912806 w 10180638"/>
              <a:gd name="connsiteY851" fmla="*/ 1466450 h 13752443"/>
              <a:gd name="connsiteX852" fmla="*/ 5898377 w 10180638"/>
              <a:gd name="connsiteY852" fmla="*/ 1405392 h 13752443"/>
              <a:gd name="connsiteX853" fmla="*/ 5960181 w 10180638"/>
              <a:gd name="connsiteY853" fmla="*/ 1434966 h 13752443"/>
              <a:gd name="connsiteX854" fmla="*/ 5927232 w 10180638"/>
              <a:gd name="connsiteY854" fmla="*/ 1527513 h 13752443"/>
              <a:gd name="connsiteX855" fmla="*/ 5974609 w 10180638"/>
              <a:gd name="connsiteY855" fmla="*/ 1496029 h 13752443"/>
              <a:gd name="connsiteX856" fmla="*/ 5989038 w 10180638"/>
              <a:gd name="connsiteY856" fmla="*/ 1557087 h 13752443"/>
              <a:gd name="connsiteX857" fmla="*/ 6079701 w 10180638"/>
              <a:gd name="connsiteY857" fmla="*/ 1708789 h 13752443"/>
              <a:gd name="connsiteX858" fmla="*/ 6094129 w 10180638"/>
              <a:gd name="connsiteY858" fmla="*/ 1769847 h 13752443"/>
              <a:gd name="connsiteX859" fmla="*/ 6141506 w 10180638"/>
              <a:gd name="connsiteY859" fmla="*/ 1738364 h 13752443"/>
              <a:gd name="connsiteX860" fmla="*/ 6123246 w 10180638"/>
              <a:gd name="connsiteY860" fmla="*/ 1661084 h 13752443"/>
              <a:gd name="connsiteX861" fmla="*/ 6112649 w 10180638"/>
              <a:gd name="connsiteY861" fmla="*/ 1616242 h 13752443"/>
              <a:gd name="connsiteX862" fmla="*/ 6110846 w 10180638"/>
              <a:gd name="connsiteY862" fmla="*/ 1608610 h 13752443"/>
              <a:gd name="connsiteX863" fmla="*/ 6100024 w 10180638"/>
              <a:gd name="connsiteY863" fmla="*/ 1562816 h 13752443"/>
              <a:gd name="connsiteX864" fmla="*/ 6098222 w 10180638"/>
              <a:gd name="connsiteY864" fmla="*/ 1555184 h 13752443"/>
              <a:gd name="connsiteX865" fmla="*/ 6145599 w 10180638"/>
              <a:gd name="connsiteY865" fmla="*/ 1523702 h 13752443"/>
              <a:gd name="connsiteX866" fmla="*/ 6236260 w 10180638"/>
              <a:gd name="connsiteY866" fmla="*/ 1675400 h 13752443"/>
              <a:gd name="connsiteX867" fmla="*/ 6283638 w 10180638"/>
              <a:gd name="connsiteY867" fmla="*/ 1643915 h 13752443"/>
              <a:gd name="connsiteX868" fmla="*/ 6116743 w 10180638"/>
              <a:gd name="connsiteY868" fmla="*/ 1401582 h 13752443"/>
              <a:gd name="connsiteX869" fmla="*/ 6054936 w 10180638"/>
              <a:gd name="connsiteY869" fmla="*/ 1372003 h 13752443"/>
              <a:gd name="connsiteX870" fmla="*/ 6021988 w 10180638"/>
              <a:gd name="connsiteY870" fmla="*/ 1464546 h 13752443"/>
              <a:gd name="connsiteX871" fmla="*/ 6007560 w 10180638"/>
              <a:gd name="connsiteY871" fmla="*/ 1403484 h 13752443"/>
              <a:gd name="connsiteX872" fmla="*/ 5931326 w 10180638"/>
              <a:gd name="connsiteY872" fmla="*/ 1312848 h 13752443"/>
              <a:gd name="connsiteX873" fmla="*/ 5978705 w 10180638"/>
              <a:gd name="connsiteY873" fmla="*/ 1281364 h 13752443"/>
              <a:gd name="connsiteX874" fmla="*/ 5916898 w 10180638"/>
              <a:gd name="connsiteY874" fmla="*/ 1251790 h 13752443"/>
              <a:gd name="connsiteX875" fmla="*/ 5869522 w 10180638"/>
              <a:gd name="connsiteY875" fmla="*/ 1283272 h 13752443"/>
              <a:gd name="connsiteX876" fmla="*/ 5855093 w 10180638"/>
              <a:gd name="connsiteY876" fmla="*/ 1222211 h 13752443"/>
              <a:gd name="connsiteX877" fmla="*/ 5840664 w 10180638"/>
              <a:gd name="connsiteY877" fmla="*/ 1161151 h 13752443"/>
              <a:gd name="connsiteX878" fmla="*/ 5793284 w 10180638"/>
              <a:gd name="connsiteY878" fmla="*/ 1192632 h 13752443"/>
              <a:gd name="connsiteX879" fmla="*/ 5826236 w 10180638"/>
              <a:gd name="connsiteY879" fmla="*/ 1100090 h 13752443"/>
              <a:gd name="connsiteX880" fmla="*/ 5688195 w 10180638"/>
              <a:gd name="connsiteY880" fmla="*/ 979878 h 13752443"/>
              <a:gd name="connsiteX881" fmla="*/ 5673767 w 10180638"/>
              <a:gd name="connsiteY881" fmla="*/ 918817 h 13752443"/>
              <a:gd name="connsiteX882" fmla="*/ 5735574 w 10180638"/>
              <a:gd name="connsiteY882" fmla="*/ 948393 h 13752443"/>
              <a:gd name="connsiteX883" fmla="*/ 5706719 w 10180638"/>
              <a:gd name="connsiteY883" fmla="*/ 826272 h 13752443"/>
              <a:gd name="connsiteX884" fmla="*/ 5659339 w 10180638"/>
              <a:gd name="connsiteY884" fmla="*/ 857757 h 13752443"/>
              <a:gd name="connsiteX885" fmla="*/ 5644912 w 10180638"/>
              <a:gd name="connsiteY885" fmla="*/ 796699 h 13752443"/>
              <a:gd name="connsiteX886" fmla="*/ 5597532 w 10180638"/>
              <a:gd name="connsiteY886" fmla="*/ 828181 h 13752443"/>
              <a:gd name="connsiteX887" fmla="*/ 5583105 w 10180638"/>
              <a:gd name="connsiteY887" fmla="*/ 767120 h 13752443"/>
              <a:gd name="connsiteX888" fmla="*/ 5550155 w 10180638"/>
              <a:gd name="connsiteY888" fmla="*/ 859665 h 13752443"/>
              <a:gd name="connsiteX889" fmla="*/ 5517206 w 10180638"/>
              <a:gd name="connsiteY889" fmla="*/ 952207 h 13752443"/>
              <a:gd name="connsiteX890" fmla="*/ 5502778 w 10180638"/>
              <a:gd name="connsiteY890" fmla="*/ 891149 h 13752443"/>
              <a:gd name="connsiteX891" fmla="*/ 5535725 w 10180638"/>
              <a:gd name="connsiteY891" fmla="*/ 798604 h 13752443"/>
              <a:gd name="connsiteX892" fmla="*/ 5473922 w 10180638"/>
              <a:gd name="connsiteY892" fmla="*/ 769026 h 13752443"/>
              <a:gd name="connsiteX893" fmla="*/ 5459494 w 10180638"/>
              <a:gd name="connsiteY893" fmla="*/ 707965 h 13752443"/>
              <a:gd name="connsiteX894" fmla="*/ 5430638 w 10180638"/>
              <a:gd name="connsiteY894" fmla="*/ 585844 h 13752443"/>
              <a:gd name="connsiteX895" fmla="*/ 5416209 w 10180638"/>
              <a:gd name="connsiteY895" fmla="*/ 524786 h 13752443"/>
              <a:gd name="connsiteX896" fmla="*/ 5383260 w 10180638"/>
              <a:gd name="connsiteY896" fmla="*/ 617329 h 13752443"/>
              <a:gd name="connsiteX897" fmla="*/ 5368832 w 10180638"/>
              <a:gd name="connsiteY897" fmla="*/ 556268 h 13752443"/>
              <a:gd name="connsiteX898" fmla="*/ 5354403 w 10180638"/>
              <a:gd name="connsiteY898" fmla="*/ 495208 h 13752443"/>
              <a:gd name="connsiteX899" fmla="*/ 5339975 w 10180638"/>
              <a:gd name="connsiteY899" fmla="*/ 434147 h 13752443"/>
              <a:gd name="connsiteX900" fmla="*/ 5387352 w 10180638"/>
              <a:gd name="connsiteY900" fmla="*/ 402666 h 13752443"/>
              <a:gd name="connsiteX901" fmla="*/ 5401780 w 10180638"/>
              <a:gd name="connsiteY901" fmla="*/ 463724 h 13752443"/>
              <a:gd name="connsiteX902" fmla="*/ 5434729 w 10180638"/>
              <a:gd name="connsiteY902" fmla="*/ 371182 h 13752443"/>
              <a:gd name="connsiteX903" fmla="*/ 5496536 w 10180638"/>
              <a:gd name="connsiteY903" fmla="*/ 400760 h 13752443"/>
              <a:gd name="connsiteX904" fmla="*/ 5482109 w 10180638"/>
              <a:gd name="connsiteY904" fmla="*/ 339700 h 13752443"/>
              <a:gd name="connsiteX905" fmla="*/ 5467679 w 10180638"/>
              <a:gd name="connsiteY905" fmla="*/ 278637 h 13752443"/>
              <a:gd name="connsiteX906" fmla="*/ 5529486 w 10180638"/>
              <a:gd name="connsiteY906" fmla="*/ 308216 h 13752443"/>
              <a:gd name="connsiteX907" fmla="*/ 5527681 w 10180638"/>
              <a:gd name="connsiteY907" fmla="*/ 300583 h 13752443"/>
              <a:gd name="connsiteX908" fmla="*/ 5520349 w 10180638"/>
              <a:gd name="connsiteY908" fmla="*/ 269549 h 13752443"/>
              <a:gd name="connsiteX909" fmla="*/ 5520412 w 10180638"/>
              <a:gd name="connsiteY909" fmla="*/ 269815 h 13752443"/>
              <a:gd name="connsiteX910" fmla="*/ 5519116 w 10180638"/>
              <a:gd name="connsiteY910" fmla="*/ 264330 h 13752443"/>
              <a:gd name="connsiteX911" fmla="*/ 5520349 w 10180638"/>
              <a:gd name="connsiteY911" fmla="*/ 269549 h 13752443"/>
              <a:gd name="connsiteX912" fmla="*/ 5518663 w 10180638"/>
              <a:gd name="connsiteY912" fmla="*/ 262422 h 13752443"/>
              <a:gd name="connsiteX913" fmla="*/ 5515057 w 10180638"/>
              <a:gd name="connsiteY913" fmla="*/ 247158 h 13752443"/>
              <a:gd name="connsiteX914" fmla="*/ 5513085 w 10180638"/>
              <a:gd name="connsiteY914" fmla="*/ 238808 h 13752443"/>
              <a:gd name="connsiteX915" fmla="*/ 5512802 w 10180638"/>
              <a:gd name="connsiteY915" fmla="*/ 237615 h 13752443"/>
              <a:gd name="connsiteX916" fmla="*/ 5500629 w 10180638"/>
              <a:gd name="connsiteY916" fmla="*/ 186095 h 13752443"/>
              <a:gd name="connsiteX917" fmla="*/ 5548007 w 10180638"/>
              <a:gd name="connsiteY917" fmla="*/ 154613 h 13752443"/>
              <a:gd name="connsiteX918" fmla="*/ 5533580 w 10180638"/>
              <a:gd name="connsiteY918" fmla="*/ 93550 h 13752443"/>
              <a:gd name="connsiteX919" fmla="*/ 5580957 w 10180638"/>
              <a:gd name="connsiteY919" fmla="*/ 62068 h 13752443"/>
              <a:gd name="connsiteX920" fmla="*/ 5566529 w 10180638"/>
              <a:gd name="connsiteY920" fmla="*/ 1008 h 13752443"/>
              <a:gd name="connsiteX921" fmla="*/ 5566888 w 10180638"/>
              <a:gd name="connsiteY921" fmla="*/ 0 h 13752443"/>
              <a:gd name="connsiteX922" fmla="*/ 5950006 w 10180638"/>
              <a:gd name="connsiteY922" fmla="*/ 0 h 13752443"/>
              <a:gd name="connsiteX923" fmla="*/ 5955883 w 10180638"/>
              <a:gd name="connsiteY923" fmla="*/ 24871 h 13752443"/>
              <a:gd name="connsiteX924" fmla="*/ 6032120 w 10180638"/>
              <a:gd name="connsiteY924" fmla="*/ 115510 h 13752443"/>
              <a:gd name="connsiteX925" fmla="*/ 6046545 w 10180638"/>
              <a:gd name="connsiteY925" fmla="*/ 176570 h 13752443"/>
              <a:gd name="connsiteX926" fmla="*/ 6013596 w 10180638"/>
              <a:gd name="connsiteY926" fmla="*/ 269115 h 13752443"/>
              <a:gd name="connsiteX927" fmla="*/ 6028024 w 10180638"/>
              <a:gd name="connsiteY927" fmla="*/ 330173 h 13752443"/>
              <a:gd name="connsiteX928" fmla="*/ 6075403 w 10180638"/>
              <a:gd name="connsiteY928" fmla="*/ 298688 h 13752443"/>
              <a:gd name="connsiteX929" fmla="*/ 6089831 w 10180638"/>
              <a:gd name="connsiteY929" fmla="*/ 359752 h 13752443"/>
              <a:gd name="connsiteX930" fmla="*/ 6056881 w 10180638"/>
              <a:gd name="connsiteY930" fmla="*/ 452291 h 13752443"/>
              <a:gd name="connsiteX931" fmla="*/ 6118688 w 10180638"/>
              <a:gd name="connsiteY931" fmla="*/ 481870 h 13752443"/>
              <a:gd name="connsiteX932" fmla="*/ 6104258 w 10180638"/>
              <a:gd name="connsiteY932" fmla="*/ 420809 h 13752443"/>
              <a:gd name="connsiteX933" fmla="*/ 6122782 w 10180638"/>
              <a:gd name="connsiteY933" fmla="*/ 267204 h 13752443"/>
              <a:gd name="connsiteX934" fmla="*/ 6170159 w 10180638"/>
              <a:gd name="connsiteY934" fmla="*/ 235723 h 13752443"/>
              <a:gd name="connsiteX935" fmla="*/ 6137210 w 10180638"/>
              <a:gd name="connsiteY935" fmla="*/ 328267 h 13752443"/>
              <a:gd name="connsiteX936" fmla="*/ 6166066 w 10180638"/>
              <a:gd name="connsiteY936" fmla="*/ 450386 h 13752443"/>
              <a:gd name="connsiteX937" fmla="*/ 6213445 w 10180638"/>
              <a:gd name="connsiteY937" fmla="*/ 418904 h 13752443"/>
              <a:gd name="connsiteX938" fmla="*/ 6180494 w 10180638"/>
              <a:gd name="connsiteY938" fmla="*/ 511446 h 13752443"/>
              <a:gd name="connsiteX939" fmla="*/ 6227872 w 10180638"/>
              <a:gd name="connsiteY939" fmla="*/ 479964 h 13752443"/>
              <a:gd name="connsiteX940" fmla="*/ 6275250 w 10180638"/>
              <a:gd name="connsiteY940" fmla="*/ 448477 h 13752443"/>
              <a:gd name="connsiteX941" fmla="*/ 6260823 w 10180638"/>
              <a:gd name="connsiteY941" fmla="*/ 387420 h 13752443"/>
              <a:gd name="connsiteX942" fmla="*/ 6213445 w 10180638"/>
              <a:gd name="connsiteY942" fmla="*/ 418904 h 13752443"/>
              <a:gd name="connsiteX943" fmla="*/ 6246394 w 10180638"/>
              <a:gd name="connsiteY943" fmla="*/ 326359 h 13752443"/>
              <a:gd name="connsiteX944" fmla="*/ 6293771 w 10180638"/>
              <a:gd name="connsiteY944" fmla="*/ 294878 h 13752443"/>
              <a:gd name="connsiteX945" fmla="*/ 6337055 w 10180638"/>
              <a:gd name="connsiteY945" fmla="*/ 478056 h 13752443"/>
              <a:gd name="connsiteX946" fmla="*/ 6289678 w 10180638"/>
              <a:gd name="connsiteY946" fmla="*/ 509540 h 13752443"/>
              <a:gd name="connsiteX947" fmla="*/ 6304104 w 10180638"/>
              <a:gd name="connsiteY947" fmla="*/ 570601 h 13752443"/>
              <a:gd name="connsiteX948" fmla="*/ 6394768 w 10180638"/>
              <a:gd name="connsiteY948" fmla="*/ 722295 h 13752443"/>
              <a:gd name="connsiteX949" fmla="*/ 6409196 w 10180638"/>
              <a:gd name="connsiteY949" fmla="*/ 783358 h 13752443"/>
              <a:gd name="connsiteX950" fmla="*/ 6471001 w 10180638"/>
              <a:gd name="connsiteY950" fmla="*/ 812934 h 13752443"/>
              <a:gd name="connsiteX951" fmla="*/ 6485429 w 10180638"/>
              <a:gd name="connsiteY951" fmla="*/ 873998 h 13752443"/>
              <a:gd name="connsiteX952" fmla="*/ 6499855 w 10180638"/>
              <a:gd name="connsiteY952" fmla="*/ 935055 h 13752443"/>
              <a:gd name="connsiteX953" fmla="*/ 6466909 w 10180638"/>
              <a:gd name="connsiteY953" fmla="*/ 1027597 h 13752443"/>
              <a:gd name="connsiteX954" fmla="*/ 6481335 w 10180638"/>
              <a:gd name="connsiteY954" fmla="*/ 1088655 h 13752443"/>
              <a:gd name="connsiteX955" fmla="*/ 6528713 w 10180638"/>
              <a:gd name="connsiteY955" fmla="*/ 1057176 h 13752443"/>
              <a:gd name="connsiteX956" fmla="*/ 6514286 w 10180638"/>
              <a:gd name="connsiteY956" fmla="*/ 996116 h 13752443"/>
              <a:gd name="connsiteX957" fmla="*/ 6532804 w 10180638"/>
              <a:gd name="connsiteY957" fmla="*/ 842513 h 13752443"/>
              <a:gd name="connsiteX958" fmla="*/ 6471001 w 10180638"/>
              <a:gd name="connsiteY958" fmla="*/ 812934 h 13752443"/>
              <a:gd name="connsiteX959" fmla="*/ 6503949 w 10180638"/>
              <a:gd name="connsiteY959" fmla="*/ 720395 h 13752443"/>
              <a:gd name="connsiteX960" fmla="*/ 6442144 w 10180638"/>
              <a:gd name="connsiteY960" fmla="*/ 690816 h 13752443"/>
              <a:gd name="connsiteX961" fmla="*/ 6475094 w 10180638"/>
              <a:gd name="connsiteY961" fmla="*/ 598274 h 13752443"/>
              <a:gd name="connsiteX962" fmla="*/ 6536901 w 10180638"/>
              <a:gd name="connsiteY962" fmla="*/ 627850 h 13752443"/>
              <a:gd name="connsiteX963" fmla="*/ 6613133 w 10180638"/>
              <a:gd name="connsiteY963" fmla="*/ 718484 h 13752443"/>
              <a:gd name="connsiteX964" fmla="*/ 6627563 w 10180638"/>
              <a:gd name="connsiteY964" fmla="*/ 779547 h 13752443"/>
              <a:gd name="connsiteX965" fmla="*/ 6641991 w 10180638"/>
              <a:gd name="connsiteY965" fmla="*/ 840605 h 13752443"/>
              <a:gd name="connsiteX966" fmla="*/ 6689368 w 10180638"/>
              <a:gd name="connsiteY966" fmla="*/ 809121 h 13752443"/>
              <a:gd name="connsiteX967" fmla="*/ 6703795 w 10180638"/>
              <a:gd name="connsiteY967" fmla="*/ 870184 h 13752443"/>
              <a:gd name="connsiteX968" fmla="*/ 6765602 w 10180638"/>
              <a:gd name="connsiteY968" fmla="*/ 899763 h 13752443"/>
              <a:gd name="connsiteX969" fmla="*/ 6827410 w 10180638"/>
              <a:gd name="connsiteY969" fmla="*/ 929339 h 13752443"/>
              <a:gd name="connsiteX970" fmla="*/ 6780031 w 10180638"/>
              <a:gd name="connsiteY970" fmla="*/ 960820 h 13752443"/>
              <a:gd name="connsiteX971" fmla="*/ 6808888 w 10180638"/>
              <a:gd name="connsiteY971" fmla="*/ 1082944 h 13752443"/>
              <a:gd name="connsiteX972" fmla="*/ 6870691 w 10180638"/>
              <a:gd name="connsiteY972" fmla="*/ 1112518 h 13752443"/>
              <a:gd name="connsiteX973" fmla="*/ 6903642 w 10180638"/>
              <a:gd name="connsiteY973" fmla="*/ 1019976 h 13752443"/>
              <a:gd name="connsiteX974" fmla="*/ 6965445 w 10180638"/>
              <a:gd name="connsiteY974" fmla="*/ 1049554 h 13752443"/>
              <a:gd name="connsiteX975" fmla="*/ 6979875 w 10180638"/>
              <a:gd name="connsiteY975" fmla="*/ 1110615 h 13752443"/>
              <a:gd name="connsiteX976" fmla="*/ 6946927 w 10180638"/>
              <a:gd name="connsiteY976" fmla="*/ 1203154 h 13752443"/>
              <a:gd name="connsiteX977" fmla="*/ 6994303 w 10180638"/>
              <a:gd name="connsiteY977" fmla="*/ 1171675 h 13752443"/>
              <a:gd name="connsiteX978" fmla="*/ 7020379 w 10180638"/>
              <a:gd name="connsiteY978" fmla="*/ 1184152 h 13752443"/>
              <a:gd name="connsiteX979" fmla="*/ 7030035 w 10180638"/>
              <a:gd name="connsiteY979" fmla="*/ 1188772 h 13752443"/>
              <a:gd name="connsiteX980" fmla="*/ 7030035 w 10180638"/>
              <a:gd name="connsiteY980" fmla="*/ 1188774 h 13752443"/>
              <a:gd name="connsiteX981" fmla="*/ 7070537 w 10180638"/>
              <a:gd name="connsiteY981" fmla="*/ 1262312 h 13752443"/>
              <a:gd name="connsiteX982" fmla="*/ 7084965 w 10180638"/>
              <a:gd name="connsiteY982" fmla="*/ 1323372 h 13752443"/>
              <a:gd name="connsiteX983" fmla="*/ 7194149 w 10180638"/>
              <a:gd name="connsiteY983" fmla="*/ 1321467 h 13752443"/>
              <a:gd name="connsiteX984" fmla="*/ 7255956 w 10180638"/>
              <a:gd name="connsiteY984" fmla="*/ 1351043 h 13752443"/>
              <a:gd name="connsiteX985" fmla="*/ 7317760 w 10180638"/>
              <a:gd name="connsiteY985" fmla="*/ 1380620 h 13752443"/>
              <a:gd name="connsiteX986" fmla="*/ 7303333 w 10180638"/>
              <a:gd name="connsiteY986" fmla="*/ 1319559 h 13752443"/>
              <a:gd name="connsiteX987" fmla="*/ 7379567 w 10180638"/>
              <a:gd name="connsiteY987" fmla="*/ 1410198 h 13752443"/>
              <a:gd name="connsiteX988" fmla="*/ 7393995 w 10180638"/>
              <a:gd name="connsiteY988" fmla="*/ 1471257 h 13752443"/>
              <a:gd name="connsiteX989" fmla="*/ 7412519 w 10180638"/>
              <a:gd name="connsiteY989" fmla="*/ 1317653 h 13752443"/>
              <a:gd name="connsiteX990" fmla="*/ 7336285 w 10180638"/>
              <a:gd name="connsiteY990" fmla="*/ 1227017 h 13752443"/>
              <a:gd name="connsiteX991" fmla="*/ 7260049 w 10180638"/>
              <a:gd name="connsiteY991" fmla="*/ 1136380 h 13752443"/>
              <a:gd name="connsiteX992" fmla="*/ 7245620 w 10180638"/>
              <a:gd name="connsiteY992" fmla="*/ 1075322 h 13752443"/>
              <a:gd name="connsiteX993" fmla="*/ 7292999 w 10180638"/>
              <a:gd name="connsiteY993" fmla="*/ 1043838 h 13752443"/>
              <a:gd name="connsiteX994" fmla="*/ 7311521 w 10180638"/>
              <a:gd name="connsiteY994" fmla="*/ 890233 h 13752443"/>
              <a:gd name="connsiteX995" fmla="*/ 7297092 w 10180638"/>
              <a:gd name="connsiteY995" fmla="*/ 829170 h 13752443"/>
              <a:gd name="connsiteX996" fmla="*/ 7344469 w 10180638"/>
              <a:gd name="connsiteY996" fmla="*/ 797691 h 13752443"/>
              <a:gd name="connsiteX997" fmla="*/ 7330041 w 10180638"/>
              <a:gd name="connsiteY997" fmla="*/ 736630 h 13752443"/>
              <a:gd name="connsiteX998" fmla="*/ 7377418 w 10180638"/>
              <a:gd name="connsiteY998" fmla="*/ 705149 h 13752443"/>
              <a:gd name="connsiteX999" fmla="*/ 7362989 w 10180638"/>
              <a:gd name="connsiteY999" fmla="*/ 644086 h 13752443"/>
              <a:gd name="connsiteX1000" fmla="*/ 7424795 w 10180638"/>
              <a:gd name="connsiteY1000" fmla="*/ 673667 h 13752443"/>
              <a:gd name="connsiteX1001" fmla="*/ 7410366 w 10180638"/>
              <a:gd name="connsiteY1001" fmla="*/ 612607 h 13752443"/>
              <a:gd name="connsiteX1002" fmla="*/ 7472175 w 10180638"/>
              <a:gd name="connsiteY1002" fmla="*/ 642180 h 13752443"/>
              <a:gd name="connsiteX1003" fmla="*/ 7501030 w 10180638"/>
              <a:gd name="connsiteY1003" fmla="*/ 764304 h 13752443"/>
              <a:gd name="connsiteX1004" fmla="*/ 7562836 w 10180638"/>
              <a:gd name="connsiteY1004" fmla="*/ 793880 h 13752443"/>
              <a:gd name="connsiteX1005" fmla="*/ 7639070 w 10180638"/>
              <a:gd name="connsiteY1005" fmla="*/ 884517 h 13752443"/>
              <a:gd name="connsiteX1006" fmla="*/ 7653498 w 10180638"/>
              <a:gd name="connsiteY1006" fmla="*/ 945577 h 13752443"/>
              <a:gd name="connsiteX1007" fmla="*/ 7667927 w 10180638"/>
              <a:gd name="connsiteY1007" fmla="*/ 1006638 h 13752443"/>
              <a:gd name="connsiteX1008" fmla="*/ 7682354 w 10180638"/>
              <a:gd name="connsiteY1008" fmla="*/ 1067698 h 13752443"/>
              <a:gd name="connsiteX1009" fmla="*/ 7729734 w 10180638"/>
              <a:gd name="connsiteY1009" fmla="*/ 1036214 h 13752443"/>
              <a:gd name="connsiteX1010" fmla="*/ 7777111 w 10180638"/>
              <a:gd name="connsiteY1010" fmla="*/ 1004730 h 13752443"/>
              <a:gd name="connsiteX1011" fmla="*/ 7762682 w 10180638"/>
              <a:gd name="connsiteY1011" fmla="*/ 943672 h 13752443"/>
              <a:gd name="connsiteX1012" fmla="*/ 7715305 w 10180638"/>
              <a:gd name="connsiteY1012" fmla="*/ 975156 h 13752443"/>
              <a:gd name="connsiteX1013" fmla="*/ 7700876 w 10180638"/>
              <a:gd name="connsiteY1013" fmla="*/ 914093 h 13752443"/>
              <a:gd name="connsiteX1014" fmla="*/ 7672020 w 10180638"/>
              <a:gd name="connsiteY1014" fmla="*/ 791975 h 13752443"/>
              <a:gd name="connsiteX1015" fmla="*/ 7748254 w 10180638"/>
              <a:gd name="connsiteY1015" fmla="*/ 882611 h 13752443"/>
              <a:gd name="connsiteX1016" fmla="*/ 7733827 w 10180638"/>
              <a:gd name="connsiteY1016" fmla="*/ 821551 h 13752443"/>
              <a:gd name="connsiteX1017" fmla="*/ 7719397 w 10180638"/>
              <a:gd name="connsiteY1017" fmla="*/ 760490 h 13752443"/>
              <a:gd name="connsiteX1018" fmla="*/ 7704969 w 10180638"/>
              <a:gd name="connsiteY1018" fmla="*/ 699433 h 13752443"/>
              <a:gd name="connsiteX1019" fmla="*/ 7643166 w 10180638"/>
              <a:gd name="connsiteY1019" fmla="*/ 669854 h 13752443"/>
              <a:gd name="connsiteX1020" fmla="*/ 7676114 w 10180638"/>
              <a:gd name="connsiteY1020" fmla="*/ 577309 h 13752443"/>
              <a:gd name="connsiteX1021" fmla="*/ 7628735 w 10180638"/>
              <a:gd name="connsiteY1021" fmla="*/ 608793 h 13752443"/>
              <a:gd name="connsiteX1022" fmla="*/ 7661686 w 10180638"/>
              <a:gd name="connsiteY1022" fmla="*/ 516251 h 13752443"/>
              <a:gd name="connsiteX1023" fmla="*/ 7632828 w 10180638"/>
              <a:gd name="connsiteY1023" fmla="*/ 394130 h 13752443"/>
              <a:gd name="connsiteX1024" fmla="*/ 7680208 w 10180638"/>
              <a:gd name="connsiteY1024" fmla="*/ 362649 h 13752443"/>
              <a:gd name="connsiteX1025" fmla="*/ 7668033 w 10180638"/>
              <a:gd name="connsiteY1025" fmla="*/ 311126 h 13752443"/>
              <a:gd name="connsiteX1026" fmla="*/ 7665780 w 10180638"/>
              <a:gd name="connsiteY1026" fmla="*/ 301586 h 13752443"/>
              <a:gd name="connsiteX1027" fmla="*/ 7713156 w 10180638"/>
              <a:gd name="connsiteY1027" fmla="*/ 270107 h 13752443"/>
              <a:gd name="connsiteX1028" fmla="*/ 7760534 w 10180638"/>
              <a:gd name="connsiteY1028" fmla="*/ 238623 h 13752443"/>
              <a:gd name="connsiteX1029" fmla="*/ 7727583 w 10180638"/>
              <a:gd name="connsiteY1029" fmla="*/ 331165 h 13752443"/>
              <a:gd name="connsiteX1030" fmla="*/ 7774962 w 10180638"/>
              <a:gd name="connsiteY1030" fmla="*/ 299680 h 13752443"/>
              <a:gd name="connsiteX1031" fmla="*/ 7742012 w 10180638"/>
              <a:gd name="connsiteY1031" fmla="*/ 392225 h 13752443"/>
              <a:gd name="connsiteX1032" fmla="*/ 7803818 w 10180638"/>
              <a:gd name="connsiteY1032" fmla="*/ 421804 h 13752443"/>
              <a:gd name="connsiteX1033" fmla="*/ 7818246 w 10180638"/>
              <a:gd name="connsiteY1033" fmla="*/ 482862 h 13752443"/>
              <a:gd name="connsiteX1034" fmla="*/ 7832673 w 10180638"/>
              <a:gd name="connsiteY1034" fmla="*/ 543925 h 13752443"/>
              <a:gd name="connsiteX1035" fmla="*/ 7880050 w 10180638"/>
              <a:gd name="connsiteY1035" fmla="*/ 512440 h 13752443"/>
              <a:gd name="connsiteX1036" fmla="*/ 7865623 w 10180638"/>
              <a:gd name="connsiteY1036" fmla="*/ 451380 h 13752443"/>
              <a:gd name="connsiteX1037" fmla="*/ 7913002 w 10180638"/>
              <a:gd name="connsiteY1037" fmla="*/ 419896 h 13752443"/>
              <a:gd name="connsiteX1038" fmla="*/ 7989237 w 10180638"/>
              <a:gd name="connsiteY1038" fmla="*/ 510535 h 13752443"/>
              <a:gd name="connsiteX1039" fmla="*/ 8003665 w 10180638"/>
              <a:gd name="connsiteY1039" fmla="*/ 571593 h 13752443"/>
              <a:gd name="connsiteX1040" fmla="*/ 8065469 w 10180638"/>
              <a:gd name="connsiteY1040" fmla="*/ 601172 h 13752443"/>
              <a:gd name="connsiteX1041" fmla="*/ 8018093 w 10180638"/>
              <a:gd name="connsiteY1041" fmla="*/ 632656 h 13752443"/>
              <a:gd name="connsiteX1042" fmla="*/ 7970715 w 10180638"/>
              <a:gd name="connsiteY1042" fmla="*/ 664138 h 13752443"/>
              <a:gd name="connsiteX1043" fmla="*/ 7923336 w 10180638"/>
              <a:gd name="connsiteY1043" fmla="*/ 695622 h 13752443"/>
              <a:gd name="connsiteX1044" fmla="*/ 7999570 w 10180638"/>
              <a:gd name="connsiteY1044" fmla="*/ 786258 h 13752443"/>
              <a:gd name="connsiteX1045" fmla="*/ 7966619 w 10180638"/>
              <a:gd name="connsiteY1045" fmla="*/ 878800 h 13752443"/>
              <a:gd name="connsiteX1046" fmla="*/ 7981049 w 10180638"/>
              <a:gd name="connsiteY1046" fmla="*/ 939861 h 13752443"/>
              <a:gd name="connsiteX1047" fmla="*/ 8042854 w 10180638"/>
              <a:gd name="connsiteY1047" fmla="*/ 969437 h 13752443"/>
              <a:gd name="connsiteX1048" fmla="*/ 8104661 w 10180638"/>
              <a:gd name="connsiteY1048" fmla="*/ 999016 h 13752443"/>
              <a:gd name="connsiteX1049" fmla="*/ 8071711 w 10180638"/>
              <a:gd name="connsiteY1049" fmla="*/ 1091560 h 13752443"/>
              <a:gd name="connsiteX1050" fmla="*/ 8147947 w 10180638"/>
              <a:gd name="connsiteY1050" fmla="*/ 1182197 h 13752443"/>
              <a:gd name="connsiteX1051" fmla="*/ 8133518 w 10180638"/>
              <a:gd name="connsiteY1051" fmla="*/ 1121134 h 13752443"/>
              <a:gd name="connsiteX1052" fmla="*/ 8180895 w 10180638"/>
              <a:gd name="connsiteY1052" fmla="*/ 1089650 h 13752443"/>
              <a:gd name="connsiteX1053" fmla="*/ 8224178 w 10180638"/>
              <a:gd name="connsiteY1053" fmla="*/ 1272831 h 13752443"/>
              <a:gd name="connsiteX1054" fmla="*/ 8271557 w 10180638"/>
              <a:gd name="connsiteY1054" fmla="*/ 1241349 h 13752443"/>
              <a:gd name="connsiteX1055" fmla="*/ 8285986 w 10180638"/>
              <a:gd name="connsiteY1055" fmla="*/ 1302410 h 13752443"/>
              <a:gd name="connsiteX1056" fmla="*/ 8318934 w 10180638"/>
              <a:gd name="connsiteY1056" fmla="*/ 1209865 h 13752443"/>
              <a:gd name="connsiteX1057" fmla="*/ 8304506 w 10180638"/>
              <a:gd name="connsiteY1057" fmla="*/ 1148807 h 13752443"/>
              <a:gd name="connsiteX1058" fmla="*/ 8257129 w 10180638"/>
              <a:gd name="connsiteY1058" fmla="*/ 1180292 h 13752443"/>
              <a:gd name="connsiteX1059" fmla="*/ 8242699 w 10180638"/>
              <a:gd name="connsiteY1059" fmla="*/ 1119228 h 13752443"/>
              <a:gd name="connsiteX1060" fmla="*/ 8261223 w 10180638"/>
              <a:gd name="connsiteY1060" fmla="*/ 965626 h 13752443"/>
              <a:gd name="connsiteX1061" fmla="*/ 8213845 w 10180638"/>
              <a:gd name="connsiteY1061" fmla="*/ 997110 h 13752443"/>
              <a:gd name="connsiteX1062" fmla="*/ 8156131 w 10180638"/>
              <a:gd name="connsiteY1062" fmla="*/ 752869 h 13752443"/>
              <a:gd name="connsiteX1063" fmla="*/ 8141703 w 10180638"/>
              <a:gd name="connsiteY1063" fmla="*/ 691808 h 13752443"/>
              <a:gd name="connsiteX1064" fmla="*/ 8189080 w 10180638"/>
              <a:gd name="connsiteY1064" fmla="*/ 660327 h 13752443"/>
              <a:gd name="connsiteX1065" fmla="*/ 8174653 w 10180638"/>
              <a:gd name="connsiteY1065" fmla="*/ 599266 h 13752443"/>
              <a:gd name="connsiteX1066" fmla="*/ 8145796 w 10180638"/>
              <a:gd name="connsiteY1066" fmla="*/ 477145 h 13752443"/>
              <a:gd name="connsiteX1067" fmla="*/ 8098418 w 10180638"/>
              <a:gd name="connsiteY1067" fmla="*/ 508630 h 13752443"/>
              <a:gd name="connsiteX1068" fmla="*/ 8131369 w 10180638"/>
              <a:gd name="connsiteY1068" fmla="*/ 416085 h 13752443"/>
              <a:gd name="connsiteX1069" fmla="*/ 8116942 w 10180638"/>
              <a:gd name="connsiteY1069" fmla="*/ 355027 h 13752443"/>
              <a:gd name="connsiteX1070" fmla="*/ 8178747 w 10180638"/>
              <a:gd name="connsiteY1070" fmla="*/ 384601 h 13752443"/>
              <a:gd name="connsiteX1071" fmla="*/ 8164320 w 10180638"/>
              <a:gd name="connsiteY1071" fmla="*/ 323543 h 13752443"/>
              <a:gd name="connsiteX1072" fmla="*/ 8116942 w 10180638"/>
              <a:gd name="connsiteY1072" fmla="*/ 355027 h 13752443"/>
              <a:gd name="connsiteX1073" fmla="*/ 8036614 w 10180638"/>
              <a:gd name="connsiteY1073" fmla="*/ 479051 h 13752443"/>
              <a:gd name="connsiteX1074" fmla="*/ 8055135 w 10180638"/>
              <a:gd name="connsiteY1074" fmla="*/ 325446 h 13752443"/>
              <a:gd name="connsiteX1075" fmla="*/ 8040708 w 10180638"/>
              <a:gd name="connsiteY1075" fmla="*/ 264390 h 13752443"/>
              <a:gd name="connsiteX1076" fmla="*/ 8026280 w 10180638"/>
              <a:gd name="connsiteY1076" fmla="*/ 203328 h 13752443"/>
              <a:gd name="connsiteX1077" fmla="*/ 8011850 w 10180638"/>
              <a:gd name="connsiteY1077" fmla="*/ 142267 h 13752443"/>
              <a:gd name="connsiteX1078" fmla="*/ 7997422 w 10180638"/>
              <a:gd name="connsiteY1078" fmla="*/ 81209 h 13752443"/>
              <a:gd name="connsiteX1079" fmla="*/ 7950043 w 10180638"/>
              <a:gd name="connsiteY1079" fmla="*/ 112691 h 13752443"/>
              <a:gd name="connsiteX1080" fmla="*/ 7982995 w 10180638"/>
              <a:gd name="connsiteY1080" fmla="*/ 20146 h 13752443"/>
              <a:gd name="connsiteX1081" fmla="*/ 8002982 w 10180638"/>
              <a:gd name="connsiteY1081" fmla="*/ 6866 h 13752443"/>
              <a:gd name="connsiteX1082" fmla="*/ 8013315 w 10180638"/>
              <a:gd name="connsiteY1082" fmla="*/ 0 h 13752443"/>
              <a:gd name="connsiteX1083" fmla="*/ 8033050 w 10180638"/>
              <a:gd name="connsiteY1083" fmla="*/ 0 h 13752443"/>
              <a:gd name="connsiteX1084" fmla="*/ 8036458 w 10180638"/>
              <a:gd name="connsiteY1084" fmla="*/ 14426 h 13752443"/>
              <a:gd name="connsiteX1085" fmla="*/ 8044799 w 10180638"/>
              <a:gd name="connsiteY1085" fmla="*/ 49725 h 13752443"/>
              <a:gd name="connsiteX1086" fmla="*/ 8044799 w 10180638"/>
              <a:gd name="connsiteY1086" fmla="*/ 49725 h 13752443"/>
              <a:gd name="connsiteX1087" fmla="*/ 8106606 w 10180638"/>
              <a:gd name="connsiteY1087" fmla="*/ 79304 h 13752443"/>
              <a:gd name="connsiteX1088" fmla="*/ 8120506 w 10180638"/>
              <a:gd name="connsiteY1088" fmla="*/ 40263 h 13752443"/>
              <a:gd name="connsiteX1089" fmla="*/ 8134841 w 10180638"/>
              <a:gd name="connsiteY1089" fmla="*/ 0 h 13752443"/>
              <a:gd name="connsiteX1090" fmla="*/ 8636032 w 10180638"/>
              <a:gd name="connsiteY1090" fmla="*/ 0 h 13752443"/>
              <a:gd name="connsiteX1091" fmla="*/ 8638092 w 10180638"/>
              <a:gd name="connsiteY1091" fmla="*/ 8716 h 13752443"/>
              <a:gd name="connsiteX1092" fmla="*/ 8639896 w 10180638"/>
              <a:gd name="connsiteY1092" fmla="*/ 16348 h 13752443"/>
              <a:gd name="connsiteX1093" fmla="*/ 8646435 w 10180638"/>
              <a:gd name="connsiteY1093" fmla="*/ 44017 h 13752443"/>
              <a:gd name="connsiteX1094" fmla="*/ 8631662 w 10180638"/>
              <a:gd name="connsiteY1094" fmla="*/ 39483 h 13752443"/>
              <a:gd name="connsiteX1095" fmla="*/ 8652522 w 10180638"/>
              <a:gd name="connsiteY1095" fmla="*/ 69777 h 13752443"/>
              <a:gd name="connsiteX1096" fmla="*/ 8646435 w 10180638"/>
              <a:gd name="connsiteY1096" fmla="*/ 44017 h 13752443"/>
              <a:gd name="connsiteX1097" fmla="*/ 8714328 w 10180638"/>
              <a:gd name="connsiteY1097" fmla="*/ 99355 h 13752443"/>
              <a:gd name="connsiteX1098" fmla="*/ 8728757 w 10180638"/>
              <a:gd name="connsiteY1098" fmla="*/ 160413 h 13752443"/>
              <a:gd name="connsiteX1099" fmla="*/ 8743184 w 10180638"/>
              <a:gd name="connsiteY1099" fmla="*/ 221474 h 13752443"/>
              <a:gd name="connsiteX1100" fmla="*/ 8757614 w 10180638"/>
              <a:gd name="connsiteY1100" fmla="*/ 282534 h 13752443"/>
              <a:gd name="connsiteX1101" fmla="*/ 8804993 w 10180638"/>
              <a:gd name="connsiteY1101" fmla="*/ 251050 h 13752443"/>
              <a:gd name="connsiteX1102" fmla="*/ 8776135 w 10180638"/>
              <a:gd name="connsiteY1102" fmla="*/ 128929 h 13752443"/>
              <a:gd name="connsiteX1103" fmla="*/ 8761708 w 10180638"/>
              <a:gd name="connsiteY1103" fmla="*/ 67871 h 13752443"/>
              <a:gd name="connsiteX1104" fmla="*/ 8749533 w 10180638"/>
              <a:gd name="connsiteY1104" fmla="*/ 16351 h 13752443"/>
              <a:gd name="connsiteX1105" fmla="*/ 8745669 w 10180638"/>
              <a:gd name="connsiteY1105" fmla="*/ 0 h 13752443"/>
              <a:gd name="connsiteX1106" fmla="*/ 8821609 w 10180638"/>
              <a:gd name="connsiteY1106" fmla="*/ 0 h 13752443"/>
              <a:gd name="connsiteX1107" fmla="*/ 8818517 w 10180638"/>
              <a:gd name="connsiteY1107" fmla="*/ 9697 h 13752443"/>
              <a:gd name="connsiteX1108" fmla="*/ 8809085 w 10180638"/>
              <a:gd name="connsiteY1108" fmla="*/ 36387 h 13752443"/>
              <a:gd name="connsiteX1109" fmla="*/ 8831677 w 10180638"/>
              <a:gd name="connsiteY1109" fmla="*/ 1504 h 13752443"/>
              <a:gd name="connsiteX1110" fmla="*/ 8831794 w 10180638"/>
              <a:gd name="connsiteY1110" fmla="*/ 0 h 13752443"/>
              <a:gd name="connsiteX1111" fmla="*/ 8855304 w 10180638"/>
              <a:gd name="connsiteY1111" fmla="*/ 0 h 13752443"/>
              <a:gd name="connsiteX1112" fmla="*/ 8856462 w 10180638"/>
              <a:gd name="connsiteY1112" fmla="*/ 4905 h 13752443"/>
              <a:gd name="connsiteX1113" fmla="*/ 8862384 w 10180638"/>
              <a:gd name="connsiteY1113" fmla="*/ 969 h 13752443"/>
              <a:gd name="connsiteX1114" fmla="*/ 8863843 w 10180638"/>
              <a:gd name="connsiteY1114" fmla="*/ 0 h 13752443"/>
              <a:gd name="connsiteX1115" fmla="*/ 8894376 w 10180638"/>
              <a:gd name="connsiteY1115" fmla="*/ 0 h 13752443"/>
              <a:gd name="connsiteX1116" fmla="*/ 8889939 w 10180638"/>
              <a:gd name="connsiteY1116" fmla="*/ 12462 h 13752443"/>
              <a:gd name="connsiteX1117" fmla="*/ 8870892 w 10180638"/>
              <a:gd name="connsiteY1117" fmla="*/ 65963 h 13752443"/>
              <a:gd name="connsiteX1118" fmla="*/ 8932695 w 10180638"/>
              <a:gd name="connsiteY1118" fmla="*/ 95542 h 13752443"/>
              <a:gd name="connsiteX1119" fmla="*/ 8994502 w 10180638"/>
              <a:gd name="connsiteY1119" fmla="*/ 125118 h 13752443"/>
              <a:gd name="connsiteX1120" fmla="*/ 9027450 w 10180638"/>
              <a:gd name="connsiteY1120" fmla="*/ 32573 h 13752443"/>
              <a:gd name="connsiteX1121" fmla="*/ 9056308 w 10180638"/>
              <a:gd name="connsiteY1121" fmla="*/ 154694 h 13752443"/>
              <a:gd name="connsiteX1122" fmla="*/ 9103686 w 10180638"/>
              <a:gd name="connsiteY1122" fmla="*/ 123213 h 13752443"/>
              <a:gd name="connsiteX1123" fmla="*/ 9089258 w 10180638"/>
              <a:gd name="connsiteY1123" fmla="*/ 62152 h 13752443"/>
              <a:gd name="connsiteX1124" fmla="*/ 9074830 w 10180638"/>
              <a:gd name="connsiteY1124" fmla="*/ 1094 h 13752443"/>
              <a:gd name="connsiteX1125" fmla="*/ 9054842 w 10180638"/>
              <a:gd name="connsiteY1125" fmla="*/ 14374 h 13752443"/>
              <a:gd name="connsiteX1126" fmla="*/ 9055290 w 10180638"/>
              <a:gd name="connsiteY1126" fmla="*/ 0 h 13752443"/>
              <a:gd name="connsiteX1127" fmla="*/ 9531990 w 10180638"/>
              <a:gd name="connsiteY1127" fmla="*/ 0 h 13752443"/>
              <a:gd name="connsiteX1128" fmla="*/ 9554183 w 10180638"/>
              <a:gd name="connsiteY1128" fmla="*/ 7096 h 13752443"/>
              <a:gd name="connsiteX1129" fmla="*/ 9587796 w 10180638"/>
              <a:gd name="connsiteY1129" fmla="*/ 84109 h 13752443"/>
              <a:gd name="connsiteX1130" fmla="*/ 9616652 w 10180638"/>
              <a:gd name="connsiteY1130" fmla="*/ 206227 h 13752443"/>
              <a:gd name="connsiteX1131" fmla="*/ 9583704 w 10180638"/>
              <a:gd name="connsiteY1131" fmla="*/ 298770 h 13752443"/>
              <a:gd name="connsiteX1132" fmla="*/ 9598130 w 10180638"/>
              <a:gd name="connsiteY1132" fmla="*/ 359830 h 13752443"/>
              <a:gd name="connsiteX1133" fmla="*/ 9612561 w 10180638"/>
              <a:gd name="connsiteY1133" fmla="*/ 420893 h 13752443"/>
              <a:gd name="connsiteX1134" fmla="*/ 9688794 w 10180638"/>
              <a:gd name="connsiteY1134" fmla="*/ 511530 h 13752443"/>
              <a:gd name="connsiteX1135" fmla="*/ 9703220 w 10180638"/>
              <a:gd name="connsiteY1135" fmla="*/ 572590 h 13752443"/>
              <a:gd name="connsiteX1136" fmla="*/ 9723758 w 10180638"/>
              <a:gd name="connsiteY1136" fmla="*/ 608173 h 13752443"/>
              <a:gd name="connsiteX1137" fmla="*/ 9717650 w 10180638"/>
              <a:gd name="connsiteY1137" fmla="*/ 633650 h 13752443"/>
              <a:gd name="connsiteX1138" fmla="*/ 9729873 w 10180638"/>
              <a:gd name="connsiteY1138" fmla="*/ 618765 h 13752443"/>
              <a:gd name="connsiteX1139" fmla="*/ 9723758 w 10180638"/>
              <a:gd name="connsiteY1139" fmla="*/ 608173 h 13752443"/>
              <a:gd name="connsiteX1140" fmla="*/ 9725840 w 10180638"/>
              <a:gd name="connsiteY1140" fmla="*/ 599481 h 13752443"/>
              <a:gd name="connsiteX1141" fmla="*/ 9735383 w 10180638"/>
              <a:gd name="connsiteY1141" fmla="*/ 610827 h 13752443"/>
              <a:gd name="connsiteX1142" fmla="*/ 9779454 w 10180638"/>
              <a:gd name="connsiteY1142" fmla="*/ 663224 h 13752443"/>
              <a:gd name="connsiteX1143" fmla="*/ 9732076 w 10180638"/>
              <a:gd name="connsiteY1143" fmla="*/ 694711 h 13752443"/>
              <a:gd name="connsiteX1144" fmla="*/ 9760933 w 10180638"/>
              <a:gd name="connsiteY1144" fmla="*/ 816832 h 13752443"/>
              <a:gd name="connsiteX1145" fmla="*/ 9822740 w 10180638"/>
              <a:gd name="connsiteY1145" fmla="*/ 846405 h 13752443"/>
              <a:gd name="connsiteX1146" fmla="*/ 9866024 w 10180638"/>
              <a:gd name="connsiteY1146" fmla="*/ 1029584 h 13752443"/>
              <a:gd name="connsiteX1147" fmla="*/ 9971114 w 10180638"/>
              <a:gd name="connsiteY1147" fmla="*/ 1242346 h 13752443"/>
              <a:gd name="connsiteX1148" fmla="*/ 9985543 w 10180638"/>
              <a:gd name="connsiteY1148" fmla="*/ 1303404 h 13752443"/>
              <a:gd name="connsiteX1149" fmla="*/ 10018492 w 10180638"/>
              <a:gd name="connsiteY1149" fmla="*/ 1210862 h 13752443"/>
              <a:gd name="connsiteX1150" fmla="*/ 10030665 w 10180638"/>
              <a:gd name="connsiteY1150" fmla="*/ 1262380 h 13752443"/>
              <a:gd name="connsiteX1151" fmla="*/ 10032922 w 10180638"/>
              <a:gd name="connsiteY1151" fmla="*/ 1271923 h 13752443"/>
              <a:gd name="connsiteX1152" fmla="*/ 10045094 w 10180638"/>
              <a:gd name="connsiteY1152" fmla="*/ 1323444 h 13752443"/>
              <a:gd name="connsiteX1153" fmla="*/ 10045546 w 10180638"/>
              <a:gd name="connsiteY1153" fmla="*/ 1325348 h 13752443"/>
              <a:gd name="connsiteX1154" fmla="*/ 10047349 w 10180638"/>
              <a:gd name="connsiteY1154" fmla="*/ 1332980 h 13752443"/>
              <a:gd name="connsiteX1155" fmla="*/ 10061776 w 10180638"/>
              <a:gd name="connsiteY1155" fmla="*/ 1394041 h 13752443"/>
              <a:gd name="connsiteX1156" fmla="*/ 10109157 w 10180638"/>
              <a:gd name="connsiteY1156" fmla="*/ 1362559 h 13752443"/>
              <a:gd name="connsiteX1157" fmla="*/ 10123583 w 10180638"/>
              <a:gd name="connsiteY1157" fmla="*/ 1423617 h 13752443"/>
              <a:gd name="connsiteX1158" fmla="*/ 10161831 w 10180638"/>
              <a:gd name="connsiteY1158" fmla="*/ 1487616 h 13752443"/>
              <a:gd name="connsiteX1159" fmla="*/ 10180638 w 10180638"/>
              <a:gd name="connsiteY1159" fmla="*/ 1513424 h 13752443"/>
              <a:gd name="connsiteX1160" fmla="*/ 10180638 w 10180638"/>
              <a:gd name="connsiteY1160" fmla="*/ 1559233 h 13752443"/>
              <a:gd name="connsiteX1161" fmla="*/ 10152440 w 10180638"/>
              <a:gd name="connsiteY1161" fmla="*/ 1545738 h 13752443"/>
              <a:gd name="connsiteX1162" fmla="*/ 10166866 w 10180638"/>
              <a:gd name="connsiteY1162" fmla="*/ 1606798 h 13752443"/>
              <a:gd name="connsiteX1163" fmla="*/ 10172789 w 10180638"/>
              <a:gd name="connsiteY1163" fmla="*/ 1602863 h 13752443"/>
              <a:gd name="connsiteX1164" fmla="*/ 10180638 w 10180638"/>
              <a:gd name="connsiteY1164" fmla="*/ 1597647 h 13752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Lst>
            <a:rect l="l" t="t" r="r" b="b"/>
            <a:pathLst>
              <a:path w="10180638" h="13752443">
                <a:moveTo>
                  <a:pt x="8965644" y="2997"/>
                </a:moveTo>
                <a:cubicBezTo>
                  <a:pt x="8965644" y="2997"/>
                  <a:pt x="8965644" y="2997"/>
                  <a:pt x="8964967" y="135"/>
                </a:cubicBezTo>
                <a:lnTo>
                  <a:pt x="8964936" y="0"/>
                </a:lnTo>
                <a:lnTo>
                  <a:pt x="8970154" y="0"/>
                </a:lnTo>
                <a:close/>
                <a:moveTo>
                  <a:pt x="10180638" y="1433094"/>
                </a:moveTo>
                <a:lnTo>
                  <a:pt x="10179977" y="1430299"/>
                </a:lnTo>
                <a:cubicBezTo>
                  <a:pt x="10174567" y="1407401"/>
                  <a:pt x="10163746" y="1361606"/>
                  <a:pt x="10142104" y="1270017"/>
                </a:cubicBezTo>
                <a:cubicBezTo>
                  <a:pt x="10142104" y="1270017"/>
                  <a:pt x="10142104" y="1270017"/>
                  <a:pt x="10080300" y="1240438"/>
                </a:cubicBezTo>
                <a:cubicBezTo>
                  <a:pt x="10080300" y="1240438"/>
                  <a:pt x="10080300" y="1240438"/>
                  <a:pt x="10065869" y="1179381"/>
                </a:cubicBezTo>
                <a:cubicBezTo>
                  <a:pt x="10065869" y="1179381"/>
                  <a:pt x="10065869" y="1179381"/>
                  <a:pt x="10051443" y="1118318"/>
                </a:cubicBezTo>
                <a:cubicBezTo>
                  <a:pt x="10051443" y="1118318"/>
                  <a:pt x="10051443" y="1118318"/>
                  <a:pt x="10084391" y="1025776"/>
                </a:cubicBezTo>
                <a:cubicBezTo>
                  <a:pt x="10084391" y="1025776"/>
                  <a:pt x="10084391" y="1025776"/>
                  <a:pt x="10022585" y="996197"/>
                </a:cubicBezTo>
                <a:cubicBezTo>
                  <a:pt x="10022585" y="996197"/>
                  <a:pt x="10022585" y="996197"/>
                  <a:pt x="10008159" y="935136"/>
                </a:cubicBezTo>
                <a:cubicBezTo>
                  <a:pt x="10008159" y="935136"/>
                  <a:pt x="10008159" y="935136"/>
                  <a:pt x="9993731" y="874076"/>
                </a:cubicBezTo>
                <a:cubicBezTo>
                  <a:pt x="9964876" y="751958"/>
                  <a:pt x="9946353" y="905560"/>
                  <a:pt x="9964876" y="751958"/>
                </a:cubicBezTo>
                <a:cubicBezTo>
                  <a:pt x="9964876" y="751958"/>
                  <a:pt x="9964876" y="751958"/>
                  <a:pt x="9859783" y="539200"/>
                </a:cubicBezTo>
                <a:cubicBezTo>
                  <a:pt x="9859783" y="539200"/>
                  <a:pt x="9921589" y="568776"/>
                  <a:pt x="9907159" y="507716"/>
                </a:cubicBezTo>
                <a:cubicBezTo>
                  <a:pt x="9907159" y="507716"/>
                  <a:pt x="9907159" y="507716"/>
                  <a:pt x="9878307" y="385600"/>
                </a:cubicBezTo>
                <a:cubicBezTo>
                  <a:pt x="9878307" y="385600"/>
                  <a:pt x="9878307" y="385600"/>
                  <a:pt x="9925681" y="354116"/>
                </a:cubicBezTo>
                <a:cubicBezTo>
                  <a:pt x="9925681" y="354116"/>
                  <a:pt x="9925681" y="354116"/>
                  <a:pt x="9911255" y="293053"/>
                </a:cubicBezTo>
                <a:cubicBezTo>
                  <a:pt x="9911255" y="293053"/>
                  <a:pt x="9911255" y="293053"/>
                  <a:pt x="9863878" y="324537"/>
                </a:cubicBezTo>
                <a:cubicBezTo>
                  <a:pt x="9849450" y="263480"/>
                  <a:pt x="9849450" y="263480"/>
                  <a:pt x="9835021" y="202414"/>
                </a:cubicBezTo>
                <a:cubicBezTo>
                  <a:pt x="9835021" y="202414"/>
                  <a:pt x="9835021" y="202414"/>
                  <a:pt x="9820594" y="141356"/>
                </a:cubicBezTo>
                <a:cubicBezTo>
                  <a:pt x="9820594" y="141356"/>
                  <a:pt x="9820594" y="141356"/>
                  <a:pt x="9806163" y="80296"/>
                </a:cubicBezTo>
                <a:cubicBezTo>
                  <a:pt x="9806163" y="80296"/>
                  <a:pt x="9806163" y="80296"/>
                  <a:pt x="9758785" y="111777"/>
                </a:cubicBezTo>
                <a:cubicBezTo>
                  <a:pt x="9758785" y="111777"/>
                  <a:pt x="9758785" y="111777"/>
                  <a:pt x="9791737" y="19235"/>
                </a:cubicBezTo>
                <a:cubicBezTo>
                  <a:pt x="9791737" y="19235"/>
                  <a:pt x="9791737" y="19235"/>
                  <a:pt x="9782207" y="7906"/>
                </a:cubicBezTo>
                <a:lnTo>
                  <a:pt x="9775557" y="0"/>
                </a:lnTo>
                <a:lnTo>
                  <a:pt x="10111206" y="0"/>
                </a:lnTo>
                <a:lnTo>
                  <a:pt x="10119287" y="13522"/>
                </a:lnTo>
                <a:cubicBezTo>
                  <a:pt x="10119287" y="13522"/>
                  <a:pt x="10119287" y="13522"/>
                  <a:pt x="10133715" y="74582"/>
                </a:cubicBezTo>
                <a:cubicBezTo>
                  <a:pt x="10133715" y="74582"/>
                  <a:pt x="10133715" y="74582"/>
                  <a:pt x="10141530" y="9780"/>
                </a:cubicBezTo>
                <a:lnTo>
                  <a:pt x="10142709" y="0"/>
                </a:lnTo>
                <a:lnTo>
                  <a:pt x="10170910" y="0"/>
                </a:lnTo>
                <a:lnTo>
                  <a:pt x="10180638" y="41166"/>
                </a:lnTo>
                <a:lnTo>
                  <a:pt x="10180638" y="145960"/>
                </a:lnTo>
                <a:lnTo>
                  <a:pt x="10162571" y="196700"/>
                </a:lnTo>
                <a:cubicBezTo>
                  <a:pt x="10162571" y="196700"/>
                  <a:pt x="10162571" y="196700"/>
                  <a:pt x="10176999" y="257761"/>
                </a:cubicBezTo>
                <a:cubicBezTo>
                  <a:pt x="10176999" y="257761"/>
                  <a:pt x="10176999" y="257761"/>
                  <a:pt x="10177740" y="257269"/>
                </a:cubicBezTo>
                <a:lnTo>
                  <a:pt x="10180638" y="255343"/>
                </a:lnTo>
                <a:close/>
                <a:moveTo>
                  <a:pt x="2375145" y="4641500"/>
                </a:moveTo>
                <a:lnTo>
                  <a:pt x="2376054" y="4593770"/>
                </a:lnTo>
                <a:cubicBezTo>
                  <a:pt x="2376054" y="4593770"/>
                  <a:pt x="2376054" y="4593770"/>
                  <a:pt x="2370133" y="4597710"/>
                </a:cubicBezTo>
                <a:lnTo>
                  <a:pt x="2365522" y="4600772"/>
                </a:lnTo>
                <a:lnTo>
                  <a:pt x="2370114" y="4620214"/>
                </a:lnTo>
                <a:close/>
                <a:moveTo>
                  <a:pt x="2097751" y="5039894"/>
                </a:moveTo>
                <a:lnTo>
                  <a:pt x="2094909" y="5027864"/>
                </a:lnTo>
                <a:lnTo>
                  <a:pt x="2090030" y="5007212"/>
                </a:lnTo>
                <a:lnTo>
                  <a:pt x="2084009" y="5033318"/>
                </a:lnTo>
                <a:cubicBezTo>
                  <a:pt x="2084009" y="5033318"/>
                  <a:pt x="2084009" y="5033318"/>
                  <a:pt x="2091736" y="5037015"/>
                </a:cubicBezTo>
                <a:close/>
                <a:moveTo>
                  <a:pt x="2145816" y="5062896"/>
                </a:moveTo>
                <a:cubicBezTo>
                  <a:pt x="2145816" y="5062896"/>
                  <a:pt x="2145816" y="5062896"/>
                  <a:pt x="2147295" y="5061912"/>
                </a:cubicBezTo>
                <a:lnTo>
                  <a:pt x="2156349" y="5055894"/>
                </a:lnTo>
                <a:lnTo>
                  <a:pt x="2149500" y="5026907"/>
                </a:lnTo>
                <a:cubicBezTo>
                  <a:pt x="2149500" y="5026907"/>
                  <a:pt x="2149500" y="5026907"/>
                  <a:pt x="2129511" y="5040192"/>
                </a:cubicBezTo>
                <a:lnTo>
                  <a:pt x="2116475" y="5048856"/>
                </a:lnTo>
                <a:close/>
                <a:moveTo>
                  <a:pt x="897417" y="8543538"/>
                </a:moveTo>
                <a:cubicBezTo>
                  <a:pt x="944793" y="8512056"/>
                  <a:pt x="882990" y="8482480"/>
                  <a:pt x="944793" y="8512056"/>
                </a:cubicBezTo>
                <a:cubicBezTo>
                  <a:pt x="944793" y="8512056"/>
                  <a:pt x="944793" y="8512056"/>
                  <a:pt x="930366" y="8450995"/>
                </a:cubicBezTo>
                <a:cubicBezTo>
                  <a:pt x="930366" y="8450995"/>
                  <a:pt x="930366" y="8450995"/>
                  <a:pt x="882990" y="8482480"/>
                </a:cubicBezTo>
                <a:close/>
                <a:moveTo>
                  <a:pt x="1431444" y="10107600"/>
                </a:moveTo>
                <a:lnTo>
                  <a:pt x="1437420" y="10095646"/>
                </a:lnTo>
                <a:cubicBezTo>
                  <a:pt x="1443219" y="10082130"/>
                  <a:pt x="1450136" y="10064290"/>
                  <a:pt x="1458374" y="10041156"/>
                </a:cubicBezTo>
                <a:cubicBezTo>
                  <a:pt x="1458374" y="10041156"/>
                  <a:pt x="1472801" y="10102215"/>
                  <a:pt x="1472801" y="10102215"/>
                </a:cubicBezTo>
                <a:cubicBezTo>
                  <a:pt x="1520182" y="10070732"/>
                  <a:pt x="1534609" y="10131791"/>
                  <a:pt x="1505752" y="10009674"/>
                </a:cubicBezTo>
                <a:cubicBezTo>
                  <a:pt x="1505752" y="10009674"/>
                  <a:pt x="1505752" y="10009674"/>
                  <a:pt x="1503948" y="10002038"/>
                </a:cubicBezTo>
                <a:lnTo>
                  <a:pt x="1495610" y="9966744"/>
                </a:lnTo>
                <a:lnTo>
                  <a:pt x="1473482" y="9955632"/>
                </a:lnTo>
                <a:cubicBezTo>
                  <a:pt x="1446730" y="9940292"/>
                  <a:pt x="1444027" y="9928844"/>
                  <a:pt x="1433206" y="9883050"/>
                </a:cubicBezTo>
                <a:cubicBezTo>
                  <a:pt x="1418777" y="9821990"/>
                  <a:pt x="1418777" y="9821990"/>
                  <a:pt x="1404348" y="9760928"/>
                </a:cubicBezTo>
                <a:cubicBezTo>
                  <a:pt x="1404348" y="9760928"/>
                  <a:pt x="1404348" y="9760928"/>
                  <a:pt x="1356968" y="9792412"/>
                </a:cubicBezTo>
                <a:cubicBezTo>
                  <a:pt x="1356968" y="9792412"/>
                  <a:pt x="1356968" y="9792412"/>
                  <a:pt x="1385825" y="9914532"/>
                </a:cubicBezTo>
                <a:cubicBezTo>
                  <a:pt x="1385825" y="9914532"/>
                  <a:pt x="1385825" y="9914532"/>
                  <a:pt x="1417986" y="9952770"/>
                </a:cubicBezTo>
                <a:lnTo>
                  <a:pt x="1438965" y="9977710"/>
                </a:lnTo>
                <a:lnTo>
                  <a:pt x="1443946" y="9980094"/>
                </a:lnTo>
                <a:lnTo>
                  <a:pt x="1442039" y="9981362"/>
                </a:lnTo>
                <a:lnTo>
                  <a:pt x="1462060" y="10005166"/>
                </a:lnTo>
                <a:cubicBezTo>
                  <a:pt x="1462060" y="10005166"/>
                  <a:pt x="1462060" y="10005166"/>
                  <a:pt x="1429108" y="10097711"/>
                </a:cubicBezTo>
                <a:cubicBezTo>
                  <a:pt x="1429108" y="10097711"/>
                  <a:pt x="1429108" y="10097711"/>
                  <a:pt x="1430913" y="10105344"/>
                </a:cubicBezTo>
                <a:close/>
                <a:moveTo>
                  <a:pt x="1498476" y="10334854"/>
                </a:moveTo>
                <a:lnTo>
                  <a:pt x="1516084" y="10285394"/>
                </a:lnTo>
                <a:cubicBezTo>
                  <a:pt x="1516084" y="10285394"/>
                  <a:pt x="1516084" y="10285394"/>
                  <a:pt x="1508360" y="10281696"/>
                </a:cubicBezTo>
                <a:lnTo>
                  <a:pt x="1493456" y="10274566"/>
                </a:lnTo>
                <a:lnTo>
                  <a:pt x="1496439" y="10284784"/>
                </a:lnTo>
                <a:close/>
                <a:moveTo>
                  <a:pt x="1507663" y="10410637"/>
                </a:moveTo>
                <a:lnTo>
                  <a:pt x="1511468" y="10399956"/>
                </a:lnTo>
                <a:cubicBezTo>
                  <a:pt x="1516099" y="10386942"/>
                  <a:pt x="1522278" y="10369586"/>
                  <a:pt x="1530512" y="10346454"/>
                </a:cubicBezTo>
                <a:cubicBezTo>
                  <a:pt x="1530512" y="10346454"/>
                  <a:pt x="1530512" y="10346454"/>
                  <a:pt x="1510525" y="10359738"/>
                </a:cubicBezTo>
                <a:lnTo>
                  <a:pt x="1499781" y="10366876"/>
                </a:lnTo>
                <a:lnTo>
                  <a:pt x="1501249" y="10403014"/>
                </a:lnTo>
                <a:close/>
                <a:moveTo>
                  <a:pt x="257558" y="11686876"/>
                </a:moveTo>
                <a:cubicBezTo>
                  <a:pt x="304935" y="11655394"/>
                  <a:pt x="243132" y="11625816"/>
                  <a:pt x="304935" y="11655394"/>
                </a:cubicBezTo>
                <a:cubicBezTo>
                  <a:pt x="304935" y="11655394"/>
                  <a:pt x="304935" y="11655394"/>
                  <a:pt x="290507" y="11594331"/>
                </a:cubicBezTo>
                <a:cubicBezTo>
                  <a:pt x="290507" y="11594331"/>
                  <a:pt x="290507" y="11594331"/>
                  <a:pt x="243132" y="11625816"/>
                </a:cubicBezTo>
                <a:close/>
                <a:moveTo>
                  <a:pt x="10180638" y="13752443"/>
                </a:moveTo>
                <a:lnTo>
                  <a:pt x="1163718" y="13752443"/>
                </a:lnTo>
                <a:lnTo>
                  <a:pt x="1157196" y="13736138"/>
                </a:lnTo>
                <a:cubicBezTo>
                  <a:pt x="1138359" y="13689045"/>
                  <a:pt x="1113245" y="13626256"/>
                  <a:pt x="1079760" y="13542538"/>
                </a:cubicBezTo>
                <a:cubicBezTo>
                  <a:pt x="1032380" y="13574022"/>
                  <a:pt x="1050902" y="13420414"/>
                  <a:pt x="1003522" y="13451898"/>
                </a:cubicBezTo>
                <a:cubicBezTo>
                  <a:pt x="1003522" y="13451898"/>
                  <a:pt x="1003522" y="13451898"/>
                  <a:pt x="983535" y="13465181"/>
                </a:cubicBezTo>
                <a:lnTo>
                  <a:pt x="965624" y="13477089"/>
                </a:lnTo>
                <a:lnTo>
                  <a:pt x="941720" y="13422319"/>
                </a:lnTo>
                <a:cubicBezTo>
                  <a:pt x="941720" y="13422319"/>
                  <a:pt x="941720" y="13422319"/>
                  <a:pt x="927293" y="13361262"/>
                </a:cubicBezTo>
                <a:cubicBezTo>
                  <a:pt x="927293" y="13361262"/>
                  <a:pt x="927293" y="13361262"/>
                  <a:pt x="898436" y="13239142"/>
                </a:cubicBezTo>
                <a:cubicBezTo>
                  <a:pt x="898436" y="13239142"/>
                  <a:pt x="898436" y="13239142"/>
                  <a:pt x="884008" y="13178081"/>
                </a:cubicBezTo>
                <a:cubicBezTo>
                  <a:pt x="884008" y="13178081"/>
                  <a:pt x="884008" y="13178081"/>
                  <a:pt x="869580" y="13117023"/>
                </a:cubicBezTo>
                <a:cubicBezTo>
                  <a:pt x="807771" y="13087444"/>
                  <a:pt x="807771" y="13087444"/>
                  <a:pt x="793345" y="13026386"/>
                </a:cubicBezTo>
                <a:cubicBezTo>
                  <a:pt x="778917" y="12965323"/>
                  <a:pt x="778917" y="12965323"/>
                  <a:pt x="764490" y="12904265"/>
                </a:cubicBezTo>
                <a:cubicBezTo>
                  <a:pt x="764490" y="12904265"/>
                  <a:pt x="764490" y="12904265"/>
                  <a:pt x="717112" y="12935749"/>
                </a:cubicBezTo>
                <a:cubicBezTo>
                  <a:pt x="717112" y="12935749"/>
                  <a:pt x="717112" y="12935749"/>
                  <a:pt x="745968" y="13057868"/>
                </a:cubicBezTo>
                <a:cubicBezTo>
                  <a:pt x="745968" y="13057868"/>
                  <a:pt x="745968" y="13057868"/>
                  <a:pt x="822200" y="13148502"/>
                </a:cubicBezTo>
                <a:cubicBezTo>
                  <a:pt x="822200" y="13148502"/>
                  <a:pt x="822200" y="13148502"/>
                  <a:pt x="789251" y="13241047"/>
                </a:cubicBezTo>
                <a:cubicBezTo>
                  <a:pt x="789251" y="13241047"/>
                  <a:pt x="789251" y="13241047"/>
                  <a:pt x="803680" y="13302109"/>
                </a:cubicBezTo>
                <a:cubicBezTo>
                  <a:pt x="803680" y="13302109"/>
                  <a:pt x="803680" y="13302109"/>
                  <a:pt x="818107" y="13363168"/>
                </a:cubicBezTo>
                <a:cubicBezTo>
                  <a:pt x="818107" y="13363168"/>
                  <a:pt x="832536" y="13424228"/>
                  <a:pt x="832536" y="13424228"/>
                </a:cubicBezTo>
                <a:cubicBezTo>
                  <a:pt x="832536" y="13424228"/>
                  <a:pt x="832536" y="13424228"/>
                  <a:pt x="770732" y="13394646"/>
                </a:cubicBezTo>
                <a:cubicBezTo>
                  <a:pt x="770732" y="13394646"/>
                  <a:pt x="770732" y="13394646"/>
                  <a:pt x="694493" y="13304012"/>
                </a:cubicBezTo>
                <a:cubicBezTo>
                  <a:pt x="694493" y="13304012"/>
                  <a:pt x="694493" y="13304012"/>
                  <a:pt x="680067" y="13242952"/>
                </a:cubicBezTo>
                <a:cubicBezTo>
                  <a:pt x="680067" y="13242952"/>
                  <a:pt x="680067" y="13242952"/>
                  <a:pt x="665638" y="13181892"/>
                </a:cubicBezTo>
                <a:cubicBezTo>
                  <a:pt x="665638" y="13181892"/>
                  <a:pt x="665638" y="13181892"/>
                  <a:pt x="636783" y="13059774"/>
                </a:cubicBezTo>
                <a:cubicBezTo>
                  <a:pt x="636783" y="13059774"/>
                  <a:pt x="636783" y="13059774"/>
                  <a:pt x="574977" y="13030194"/>
                </a:cubicBezTo>
                <a:cubicBezTo>
                  <a:pt x="574977" y="13030194"/>
                  <a:pt x="560549" y="12969136"/>
                  <a:pt x="546121" y="12908079"/>
                </a:cubicBezTo>
                <a:cubicBezTo>
                  <a:pt x="546121" y="12908079"/>
                  <a:pt x="546121" y="12908079"/>
                  <a:pt x="593498" y="12876598"/>
                </a:cubicBezTo>
                <a:cubicBezTo>
                  <a:pt x="593498" y="12876598"/>
                  <a:pt x="593498" y="12876598"/>
                  <a:pt x="531693" y="12847014"/>
                </a:cubicBezTo>
                <a:cubicBezTo>
                  <a:pt x="531693" y="12847014"/>
                  <a:pt x="531693" y="12847014"/>
                  <a:pt x="502836" y="12724896"/>
                </a:cubicBezTo>
                <a:cubicBezTo>
                  <a:pt x="502836" y="12724896"/>
                  <a:pt x="502836" y="12724896"/>
                  <a:pt x="528911" y="12737374"/>
                </a:cubicBezTo>
                <a:lnTo>
                  <a:pt x="546306" y="12745698"/>
                </a:lnTo>
                <a:lnTo>
                  <a:pt x="544655" y="12767757"/>
                </a:lnTo>
                <a:cubicBezTo>
                  <a:pt x="546110" y="12806528"/>
                  <a:pt x="564640" y="12754475"/>
                  <a:pt x="564640" y="12754475"/>
                </a:cubicBezTo>
                <a:lnTo>
                  <a:pt x="546306" y="12745698"/>
                </a:lnTo>
                <a:lnTo>
                  <a:pt x="550215" y="12693414"/>
                </a:lnTo>
                <a:cubicBezTo>
                  <a:pt x="550215" y="12693414"/>
                  <a:pt x="550215" y="12693414"/>
                  <a:pt x="535786" y="12632353"/>
                </a:cubicBezTo>
                <a:cubicBezTo>
                  <a:pt x="535786" y="12632353"/>
                  <a:pt x="535786" y="12632353"/>
                  <a:pt x="521358" y="12571296"/>
                </a:cubicBezTo>
                <a:cubicBezTo>
                  <a:pt x="521358" y="12571296"/>
                  <a:pt x="521358" y="12571296"/>
                  <a:pt x="459552" y="12541714"/>
                </a:cubicBezTo>
                <a:lnTo>
                  <a:pt x="455720" y="12525500"/>
                </a:lnTo>
                <a:lnTo>
                  <a:pt x="445125" y="12480656"/>
                </a:lnTo>
                <a:cubicBezTo>
                  <a:pt x="445125" y="12480656"/>
                  <a:pt x="445125" y="12480656"/>
                  <a:pt x="492502" y="12449174"/>
                </a:cubicBezTo>
                <a:cubicBezTo>
                  <a:pt x="492502" y="12449174"/>
                  <a:pt x="492502" y="12449174"/>
                  <a:pt x="478073" y="12388115"/>
                </a:cubicBezTo>
                <a:cubicBezTo>
                  <a:pt x="478073" y="12388115"/>
                  <a:pt x="478073" y="12388115"/>
                  <a:pt x="463644" y="12327053"/>
                </a:cubicBezTo>
                <a:cubicBezTo>
                  <a:pt x="463644" y="12327053"/>
                  <a:pt x="416268" y="12358538"/>
                  <a:pt x="401839" y="12297478"/>
                </a:cubicBezTo>
                <a:cubicBezTo>
                  <a:pt x="401839" y="12297478"/>
                  <a:pt x="401839" y="12297478"/>
                  <a:pt x="449216" y="12265994"/>
                </a:cubicBezTo>
                <a:cubicBezTo>
                  <a:pt x="449216" y="12265994"/>
                  <a:pt x="449216" y="12265994"/>
                  <a:pt x="372985" y="12175356"/>
                </a:cubicBezTo>
                <a:cubicBezTo>
                  <a:pt x="372985" y="12175356"/>
                  <a:pt x="372985" y="12175356"/>
                  <a:pt x="311178" y="12145778"/>
                </a:cubicBezTo>
                <a:cubicBezTo>
                  <a:pt x="358555" y="12114296"/>
                  <a:pt x="311178" y="12145778"/>
                  <a:pt x="358555" y="12114296"/>
                </a:cubicBezTo>
                <a:cubicBezTo>
                  <a:pt x="358555" y="12114296"/>
                  <a:pt x="358555" y="12114296"/>
                  <a:pt x="282323" y="12023659"/>
                </a:cubicBezTo>
                <a:cubicBezTo>
                  <a:pt x="282323" y="12023659"/>
                  <a:pt x="282323" y="12023659"/>
                  <a:pt x="329700" y="11992175"/>
                </a:cubicBezTo>
                <a:cubicBezTo>
                  <a:pt x="329700" y="11992175"/>
                  <a:pt x="329700" y="11992175"/>
                  <a:pt x="327895" y="11984544"/>
                </a:cubicBezTo>
                <a:lnTo>
                  <a:pt x="317074" y="11938750"/>
                </a:lnTo>
                <a:cubicBezTo>
                  <a:pt x="315272" y="11931117"/>
                  <a:pt x="315272" y="11931117"/>
                  <a:pt x="315272" y="11931117"/>
                </a:cubicBezTo>
                <a:cubicBezTo>
                  <a:pt x="315272" y="11931117"/>
                  <a:pt x="315272" y="11931117"/>
                  <a:pt x="300843" y="11870055"/>
                </a:cubicBezTo>
                <a:cubicBezTo>
                  <a:pt x="300843" y="11870055"/>
                  <a:pt x="300843" y="11870055"/>
                  <a:pt x="286416" y="11808994"/>
                </a:cubicBezTo>
                <a:cubicBezTo>
                  <a:pt x="286416" y="11808994"/>
                  <a:pt x="286416" y="11808994"/>
                  <a:pt x="239036" y="11840479"/>
                </a:cubicBezTo>
                <a:cubicBezTo>
                  <a:pt x="224609" y="11779419"/>
                  <a:pt x="224609" y="11779419"/>
                  <a:pt x="224609" y="11779419"/>
                </a:cubicBezTo>
                <a:cubicBezTo>
                  <a:pt x="224609" y="11779419"/>
                  <a:pt x="224609" y="11779419"/>
                  <a:pt x="210182" y="11718357"/>
                </a:cubicBezTo>
                <a:cubicBezTo>
                  <a:pt x="210182" y="11718357"/>
                  <a:pt x="210182" y="11718357"/>
                  <a:pt x="228704" y="11564758"/>
                </a:cubicBezTo>
                <a:lnTo>
                  <a:pt x="214274" y="11503694"/>
                </a:lnTo>
                <a:cubicBezTo>
                  <a:pt x="214274" y="11503694"/>
                  <a:pt x="214274" y="11503694"/>
                  <a:pt x="199846" y="11442636"/>
                </a:cubicBezTo>
                <a:cubicBezTo>
                  <a:pt x="228704" y="11564758"/>
                  <a:pt x="123613" y="11351998"/>
                  <a:pt x="228704" y="11564758"/>
                </a:cubicBezTo>
                <a:cubicBezTo>
                  <a:pt x="228704" y="11564758"/>
                  <a:pt x="228704" y="11564758"/>
                  <a:pt x="166897" y="11535180"/>
                </a:cubicBezTo>
                <a:cubicBezTo>
                  <a:pt x="166897" y="11535180"/>
                  <a:pt x="166897" y="11535180"/>
                  <a:pt x="152469" y="11474118"/>
                </a:cubicBezTo>
                <a:cubicBezTo>
                  <a:pt x="152469" y="11474118"/>
                  <a:pt x="152469" y="11474118"/>
                  <a:pt x="119520" y="11566666"/>
                </a:cubicBezTo>
                <a:cubicBezTo>
                  <a:pt x="119520" y="11566666"/>
                  <a:pt x="119520" y="11566666"/>
                  <a:pt x="90662" y="11444542"/>
                </a:cubicBezTo>
                <a:cubicBezTo>
                  <a:pt x="90662" y="11444542"/>
                  <a:pt x="90662" y="11444542"/>
                  <a:pt x="76235" y="11383482"/>
                </a:cubicBezTo>
                <a:cubicBezTo>
                  <a:pt x="76235" y="11383482"/>
                  <a:pt x="76235" y="11383482"/>
                  <a:pt x="61806" y="11322418"/>
                </a:cubicBezTo>
                <a:cubicBezTo>
                  <a:pt x="61806" y="11322418"/>
                  <a:pt x="61806" y="11322418"/>
                  <a:pt x="47378" y="11261358"/>
                </a:cubicBezTo>
                <a:cubicBezTo>
                  <a:pt x="47378" y="11261358"/>
                  <a:pt x="47378" y="11261358"/>
                  <a:pt x="0" y="11292842"/>
                </a:cubicBezTo>
                <a:cubicBezTo>
                  <a:pt x="0" y="11292842"/>
                  <a:pt x="0" y="11292842"/>
                  <a:pt x="18522" y="11139240"/>
                </a:cubicBezTo>
                <a:cubicBezTo>
                  <a:pt x="18522" y="11139240"/>
                  <a:pt x="18522" y="11139240"/>
                  <a:pt x="32952" y="11200300"/>
                </a:cubicBezTo>
                <a:cubicBezTo>
                  <a:pt x="32952" y="11200300"/>
                  <a:pt x="32952" y="11200300"/>
                  <a:pt x="123613" y="11351998"/>
                </a:cubicBezTo>
                <a:cubicBezTo>
                  <a:pt x="123613" y="11351998"/>
                  <a:pt x="123613" y="11351998"/>
                  <a:pt x="94755" y="11229874"/>
                </a:cubicBezTo>
                <a:cubicBezTo>
                  <a:pt x="94755" y="11229874"/>
                  <a:pt x="94755" y="11229874"/>
                  <a:pt x="156562" y="11259456"/>
                </a:cubicBezTo>
                <a:cubicBezTo>
                  <a:pt x="156562" y="11259456"/>
                  <a:pt x="156562" y="11259456"/>
                  <a:pt x="170990" y="11320514"/>
                </a:cubicBezTo>
                <a:cubicBezTo>
                  <a:pt x="170990" y="11320514"/>
                  <a:pt x="170990" y="11320514"/>
                  <a:pt x="232794" y="11350092"/>
                </a:cubicBezTo>
                <a:cubicBezTo>
                  <a:pt x="232794" y="11350092"/>
                  <a:pt x="232794" y="11350092"/>
                  <a:pt x="280175" y="11318614"/>
                </a:cubicBezTo>
                <a:cubicBezTo>
                  <a:pt x="280175" y="11318614"/>
                  <a:pt x="280175" y="11318614"/>
                  <a:pt x="247224" y="11411152"/>
                </a:cubicBezTo>
                <a:cubicBezTo>
                  <a:pt x="247224" y="11411152"/>
                  <a:pt x="247224" y="11411152"/>
                  <a:pt x="279385" y="11449390"/>
                </a:cubicBezTo>
                <a:lnTo>
                  <a:pt x="291298" y="11463552"/>
                </a:lnTo>
                <a:cubicBezTo>
                  <a:pt x="297577" y="11479251"/>
                  <a:pt x="311615" y="11509660"/>
                  <a:pt x="337887" y="11562850"/>
                </a:cubicBezTo>
                <a:cubicBezTo>
                  <a:pt x="337887" y="11562850"/>
                  <a:pt x="337887" y="11562850"/>
                  <a:pt x="385264" y="11531365"/>
                </a:cubicBezTo>
                <a:cubicBezTo>
                  <a:pt x="385264" y="11531365"/>
                  <a:pt x="385264" y="11531365"/>
                  <a:pt x="432641" y="11499886"/>
                </a:cubicBezTo>
                <a:cubicBezTo>
                  <a:pt x="432641" y="11499886"/>
                  <a:pt x="432641" y="11499886"/>
                  <a:pt x="418213" y="11438824"/>
                </a:cubicBezTo>
                <a:cubicBezTo>
                  <a:pt x="418213" y="11438824"/>
                  <a:pt x="418213" y="11438824"/>
                  <a:pt x="465592" y="11407344"/>
                </a:cubicBezTo>
                <a:cubicBezTo>
                  <a:pt x="465592" y="11407344"/>
                  <a:pt x="465592" y="11407344"/>
                  <a:pt x="498540" y="11314802"/>
                </a:cubicBezTo>
                <a:cubicBezTo>
                  <a:pt x="484110" y="11253742"/>
                  <a:pt x="484110" y="11253742"/>
                  <a:pt x="484110" y="11253742"/>
                </a:cubicBezTo>
                <a:cubicBezTo>
                  <a:pt x="484110" y="11253742"/>
                  <a:pt x="484110" y="11253742"/>
                  <a:pt x="517062" y="11161194"/>
                </a:cubicBezTo>
                <a:cubicBezTo>
                  <a:pt x="517062" y="11161194"/>
                  <a:pt x="517062" y="11161194"/>
                  <a:pt x="455254" y="11131621"/>
                </a:cubicBezTo>
                <a:cubicBezTo>
                  <a:pt x="455254" y="11131621"/>
                  <a:pt x="455254" y="11131621"/>
                  <a:pt x="502632" y="11100136"/>
                </a:cubicBezTo>
                <a:cubicBezTo>
                  <a:pt x="502632" y="11100136"/>
                  <a:pt x="502632" y="11100136"/>
                  <a:pt x="488204" y="11039079"/>
                </a:cubicBezTo>
                <a:cubicBezTo>
                  <a:pt x="488204" y="11039079"/>
                  <a:pt x="473778" y="10978014"/>
                  <a:pt x="440827" y="11070558"/>
                </a:cubicBezTo>
                <a:cubicBezTo>
                  <a:pt x="440827" y="11070558"/>
                  <a:pt x="440827" y="11070558"/>
                  <a:pt x="459350" y="10916956"/>
                </a:cubicBezTo>
                <a:cubicBezTo>
                  <a:pt x="411972" y="10948439"/>
                  <a:pt x="492300" y="10824414"/>
                  <a:pt x="383114" y="10826320"/>
                </a:cubicBezTo>
                <a:cubicBezTo>
                  <a:pt x="383114" y="10826320"/>
                  <a:pt x="383114" y="10826320"/>
                  <a:pt x="321311" y="10796738"/>
                </a:cubicBezTo>
                <a:cubicBezTo>
                  <a:pt x="321311" y="10796738"/>
                  <a:pt x="321311" y="10796738"/>
                  <a:pt x="292453" y="10674619"/>
                </a:cubicBezTo>
                <a:cubicBezTo>
                  <a:pt x="292453" y="10674619"/>
                  <a:pt x="292453" y="10674619"/>
                  <a:pt x="354258" y="10704200"/>
                </a:cubicBezTo>
                <a:cubicBezTo>
                  <a:pt x="354258" y="10704200"/>
                  <a:pt x="368686" y="10765258"/>
                  <a:pt x="368686" y="10765258"/>
                </a:cubicBezTo>
                <a:cubicBezTo>
                  <a:pt x="368686" y="10765258"/>
                  <a:pt x="368686" y="10765258"/>
                  <a:pt x="416066" y="10733774"/>
                </a:cubicBezTo>
                <a:cubicBezTo>
                  <a:pt x="416066" y="10733774"/>
                  <a:pt x="416066" y="10733774"/>
                  <a:pt x="430494" y="10794834"/>
                </a:cubicBezTo>
                <a:cubicBezTo>
                  <a:pt x="430494" y="10794834"/>
                  <a:pt x="430494" y="10794834"/>
                  <a:pt x="463443" y="10702290"/>
                </a:cubicBezTo>
                <a:cubicBezTo>
                  <a:pt x="463443" y="10702290"/>
                  <a:pt x="463443" y="10702290"/>
                  <a:pt x="477872" y="10763354"/>
                </a:cubicBezTo>
                <a:cubicBezTo>
                  <a:pt x="477872" y="10763354"/>
                  <a:pt x="477872" y="10763354"/>
                  <a:pt x="539678" y="10792930"/>
                </a:cubicBezTo>
                <a:cubicBezTo>
                  <a:pt x="539678" y="10792930"/>
                  <a:pt x="539678" y="10792930"/>
                  <a:pt x="554105" y="10853992"/>
                </a:cubicBezTo>
                <a:cubicBezTo>
                  <a:pt x="554105" y="10853992"/>
                  <a:pt x="554105" y="10853992"/>
                  <a:pt x="630339" y="10944626"/>
                </a:cubicBezTo>
                <a:cubicBezTo>
                  <a:pt x="630339" y="10944626"/>
                  <a:pt x="630339" y="10944626"/>
                  <a:pt x="615910" y="10883564"/>
                </a:cubicBezTo>
                <a:cubicBezTo>
                  <a:pt x="615910" y="10883564"/>
                  <a:pt x="601482" y="10822508"/>
                  <a:pt x="648858" y="10791024"/>
                </a:cubicBezTo>
                <a:cubicBezTo>
                  <a:pt x="648858" y="10791024"/>
                  <a:pt x="696239" y="10759544"/>
                  <a:pt x="696239" y="10759544"/>
                </a:cubicBezTo>
                <a:cubicBezTo>
                  <a:pt x="696239" y="10759544"/>
                  <a:pt x="696239" y="10759544"/>
                  <a:pt x="681810" y="10698479"/>
                </a:cubicBezTo>
                <a:cubicBezTo>
                  <a:pt x="681810" y="10698479"/>
                  <a:pt x="681810" y="10698479"/>
                  <a:pt x="680007" y="10690850"/>
                </a:cubicBezTo>
                <a:lnTo>
                  <a:pt x="674595" y="10667954"/>
                </a:lnTo>
                <a:lnTo>
                  <a:pt x="669185" y="10645054"/>
                </a:lnTo>
                <a:cubicBezTo>
                  <a:pt x="667382" y="10637421"/>
                  <a:pt x="667382" y="10637421"/>
                  <a:pt x="667382" y="10637421"/>
                </a:cubicBezTo>
                <a:cubicBezTo>
                  <a:pt x="667382" y="10637421"/>
                  <a:pt x="667382" y="10637421"/>
                  <a:pt x="634430" y="10729966"/>
                </a:cubicBezTo>
                <a:cubicBezTo>
                  <a:pt x="634430" y="10729966"/>
                  <a:pt x="634430" y="10729966"/>
                  <a:pt x="572627" y="10700387"/>
                </a:cubicBezTo>
                <a:cubicBezTo>
                  <a:pt x="572627" y="10700387"/>
                  <a:pt x="572627" y="10700387"/>
                  <a:pt x="558199" y="10639326"/>
                </a:cubicBezTo>
                <a:cubicBezTo>
                  <a:pt x="558199" y="10639326"/>
                  <a:pt x="558199" y="10639326"/>
                  <a:pt x="543772" y="10578266"/>
                </a:cubicBezTo>
                <a:cubicBezTo>
                  <a:pt x="543772" y="10578266"/>
                  <a:pt x="543772" y="10578266"/>
                  <a:pt x="620004" y="10668906"/>
                </a:cubicBezTo>
                <a:cubicBezTo>
                  <a:pt x="605575" y="10607842"/>
                  <a:pt x="667382" y="10637421"/>
                  <a:pt x="652956" y="10576362"/>
                </a:cubicBezTo>
                <a:cubicBezTo>
                  <a:pt x="652956" y="10576362"/>
                  <a:pt x="652956" y="10576362"/>
                  <a:pt x="605575" y="10607842"/>
                </a:cubicBezTo>
                <a:cubicBezTo>
                  <a:pt x="605575" y="10607842"/>
                  <a:pt x="605575" y="10607842"/>
                  <a:pt x="638526" y="10515300"/>
                </a:cubicBezTo>
                <a:cubicBezTo>
                  <a:pt x="762140" y="10574455"/>
                  <a:pt x="638526" y="10515300"/>
                  <a:pt x="762140" y="10574455"/>
                </a:cubicBezTo>
                <a:cubicBezTo>
                  <a:pt x="762140" y="10574455"/>
                  <a:pt x="795084" y="10481914"/>
                  <a:pt x="766229" y="10359792"/>
                </a:cubicBezTo>
                <a:cubicBezTo>
                  <a:pt x="766229" y="10359792"/>
                  <a:pt x="766229" y="10359792"/>
                  <a:pt x="780657" y="10420856"/>
                </a:cubicBezTo>
                <a:cubicBezTo>
                  <a:pt x="780657" y="10420856"/>
                  <a:pt x="780657" y="10420856"/>
                  <a:pt x="795084" y="10481914"/>
                </a:cubicBezTo>
                <a:cubicBezTo>
                  <a:pt x="795084" y="10481914"/>
                  <a:pt x="795084" y="10481914"/>
                  <a:pt x="809513" y="10542974"/>
                </a:cubicBezTo>
                <a:cubicBezTo>
                  <a:pt x="823942" y="10604031"/>
                  <a:pt x="823942" y="10604031"/>
                  <a:pt x="871322" y="10572550"/>
                </a:cubicBezTo>
                <a:cubicBezTo>
                  <a:pt x="871322" y="10572550"/>
                  <a:pt x="871322" y="10572550"/>
                  <a:pt x="885750" y="10633610"/>
                </a:cubicBezTo>
                <a:cubicBezTo>
                  <a:pt x="900178" y="10694665"/>
                  <a:pt x="947555" y="10663186"/>
                  <a:pt x="947555" y="10663186"/>
                </a:cubicBezTo>
                <a:cubicBezTo>
                  <a:pt x="947555" y="10663186"/>
                  <a:pt x="994930" y="10631702"/>
                  <a:pt x="1009360" y="10692764"/>
                </a:cubicBezTo>
                <a:cubicBezTo>
                  <a:pt x="1023788" y="10753826"/>
                  <a:pt x="1071166" y="10722342"/>
                  <a:pt x="1085595" y="10783400"/>
                </a:cubicBezTo>
                <a:cubicBezTo>
                  <a:pt x="1147400" y="10812982"/>
                  <a:pt x="1100023" y="10844462"/>
                  <a:pt x="1147400" y="10812982"/>
                </a:cubicBezTo>
                <a:cubicBezTo>
                  <a:pt x="1161827" y="10874044"/>
                  <a:pt x="1114452" y="10905524"/>
                  <a:pt x="1176255" y="10935102"/>
                </a:cubicBezTo>
                <a:cubicBezTo>
                  <a:pt x="1176255" y="10935102"/>
                  <a:pt x="1176255" y="10935102"/>
                  <a:pt x="1147400" y="10812982"/>
                </a:cubicBezTo>
                <a:cubicBezTo>
                  <a:pt x="1147400" y="10812982"/>
                  <a:pt x="1147400" y="10812982"/>
                  <a:pt x="1180350" y="10720436"/>
                </a:cubicBezTo>
                <a:cubicBezTo>
                  <a:pt x="1180350" y="10720436"/>
                  <a:pt x="1180350" y="10720436"/>
                  <a:pt x="1151494" y="10598312"/>
                </a:cubicBezTo>
                <a:cubicBezTo>
                  <a:pt x="1151494" y="10598312"/>
                  <a:pt x="1151494" y="10598312"/>
                  <a:pt x="1137066" y="10537256"/>
                </a:cubicBezTo>
                <a:cubicBezTo>
                  <a:pt x="1137066" y="10537256"/>
                  <a:pt x="1137066" y="10537256"/>
                  <a:pt x="1075258" y="10507682"/>
                </a:cubicBezTo>
                <a:cubicBezTo>
                  <a:pt x="1075258" y="10507682"/>
                  <a:pt x="1075258" y="10507682"/>
                  <a:pt x="1046401" y="10385560"/>
                </a:cubicBezTo>
                <a:cubicBezTo>
                  <a:pt x="1046401" y="10385560"/>
                  <a:pt x="1046401" y="10385560"/>
                  <a:pt x="1031974" y="10324500"/>
                </a:cubicBezTo>
                <a:cubicBezTo>
                  <a:pt x="1093782" y="10354076"/>
                  <a:pt x="984598" y="10355980"/>
                  <a:pt x="1093782" y="10354076"/>
                </a:cubicBezTo>
                <a:cubicBezTo>
                  <a:pt x="1093782" y="10354076"/>
                  <a:pt x="1093782" y="10354076"/>
                  <a:pt x="1155587" y="10383656"/>
                </a:cubicBezTo>
                <a:cubicBezTo>
                  <a:pt x="1155587" y="10383656"/>
                  <a:pt x="1155587" y="10383656"/>
                  <a:pt x="1188538" y="10291110"/>
                </a:cubicBezTo>
                <a:cubicBezTo>
                  <a:pt x="1188538" y="10291110"/>
                  <a:pt x="1188538" y="10291110"/>
                  <a:pt x="1202966" y="10352168"/>
                </a:cubicBezTo>
                <a:cubicBezTo>
                  <a:pt x="1202966" y="10352168"/>
                  <a:pt x="1202966" y="10352168"/>
                  <a:pt x="1217394" y="10413232"/>
                </a:cubicBezTo>
                <a:cubicBezTo>
                  <a:pt x="1217394" y="10413232"/>
                  <a:pt x="1213533" y="10411380"/>
                  <a:pt x="1208704" y="10409070"/>
                </a:cubicBezTo>
                <a:lnTo>
                  <a:pt x="1196198" y="10403086"/>
                </a:lnTo>
                <a:lnTo>
                  <a:pt x="1194217" y="10402136"/>
                </a:lnTo>
                <a:cubicBezTo>
                  <a:pt x="1190352" y="10400292"/>
                  <a:pt x="1188423" y="10399364"/>
                  <a:pt x="1191320" y="10400752"/>
                </a:cubicBezTo>
                <a:lnTo>
                  <a:pt x="1196198" y="10403086"/>
                </a:lnTo>
                <a:lnTo>
                  <a:pt x="1217394" y="10413232"/>
                </a:lnTo>
                <a:cubicBezTo>
                  <a:pt x="1217394" y="10413232"/>
                  <a:pt x="1264769" y="10381748"/>
                  <a:pt x="1264769" y="10381748"/>
                </a:cubicBezTo>
                <a:cubicBezTo>
                  <a:pt x="1264769" y="10381748"/>
                  <a:pt x="1264769" y="10381748"/>
                  <a:pt x="1231822" y="10474290"/>
                </a:cubicBezTo>
                <a:cubicBezTo>
                  <a:pt x="1231822" y="10474290"/>
                  <a:pt x="1231822" y="10474290"/>
                  <a:pt x="1279198" y="10442806"/>
                </a:cubicBezTo>
                <a:cubicBezTo>
                  <a:pt x="1293627" y="10503868"/>
                  <a:pt x="1293627" y="10503868"/>
                  <a:pt x="1341005" y="10472384"/>
                </a:cubicBezTo>
                <a:cubicBezTo>
                  <a:pt x="1355434" y="10533444"/>
                  <a:pt x="1417237" y="10563024"/>
                  <a:pt x="1417237" y="10563024"/>
                </a:cubicBezTo>
                <a:cubicBezTo>
                  <a:pt x="1417237" y="10563024"/>
                  <a:pt x="1417237" y="10563024"/>
                  <a:pt x="1431667" y="10624083"/>
                </a:cubicBezTo>
                <a:cubicBezTo>
                  <a:pt x="1431667" y="10624083"/>
                  <a:pt x="1431667" y="10624083"/>
                  <a:pt x="1384289" y="10655566"/>
                </a:cubicBezTo>
                <a:cubicBezTo>
                  <a:pt x="1384289" y="10655566"/>
                  <a:pt x="1384289" y="10655566"/>
                  <a:pt x="1398717" y="10716626"/>
                </a:cubicBezTo>
                <a:cubicBezTo>
                  <a:pt x="1351339" y="10748110"/>
                  <a:pt x="1351339" y="10748110"/>
                  <a:pt x="1336912" y="10687049"/>
                </a:cubicBezTo>
                <a:cubicBezTo>
                  <a:pt x="1351339" y="10748110"/>
                  <a:pt x="1351339" y="10748110"/>
                  <a:pt x="1351339" y="10748110"/>
                </a:cubicBezTo>
                <a:cubicBezTo>
                  <a:pt x="1351339" y="10748110"/>
                  <a:pt x="1351339" y="10748110"/>
                  <a:pt x="1398717" y="10716626"/>
                </a:cubicBezTo>
                <a:cubicBezTo>
                  <a:pt x="1365768" y="10809168"/>
                  <a:pt x="1413145" y="10777686"/>
                  <a:pt x="1413145" y="10777686"/>
                </a:cubicBezTo>
                <a:cubicBezTo>
                  <a:pt x="1413145" y="10777686"/>
                  <a:pt x="1413145" y="10777686"/>
                  <a:pt x="1442002" y="10899806"/>
                </a:cubicBezTo>
                <a:cubicBezTo>
                  <a:pt x="1489379" y="10868326"/>
                  <a:pt x="1489379" y="10868326"/>
                  <a:pt x="1489379" y="10868326"/>
                </a:cubicBezTo>
                <a:cubicBezTo>
                  <a:pt x="1489379" y="10868326"/>
                  <a:pt x="1489379" y="10868326"/>
                  <a:pt x="1474950" y="10807262"/>
                </a:cubicBezTo>
                <a:cubicBezTo>
                  <a:pt x="1474950" y="10807262"/>
                  <a:pt x="1474950" y="10807262"/>
                  <a:pt x="1446095" y="10685144"/>
                </a:cubicBezTo>
                <a:cubicBezTo>
                  <a:pt x="1493472" y="10653662"/>
                  <a:pt x="1493472" y="10653662"/>
                  <a:pt x="1493472" y="10653662"/>
                </a:cubicBezTo>
                <a:lnTo>
                  <a:pt x="1500798" y="10633084"/>
                </a:lnTo>
                <a:lnTo>
                  <a:pt x="1497589" y="10642090"/>
                </a:lnTo>
                <a:cubicBezTo>
                  <a:pt x="1493472" y="10653662"/>
                  <a:pt x="1493472" y="10653662"/>
                  <a:pt x="1493472" y="10653662"/>
                </a:cubicBezTo>
                <a:cubicBezTo>
                  <a:pt x="1493472" y="10653662"/>
                  <a:pt x="1493472" y="10653662"/>
                  <a:pt x="1489865" y="10638400"/>
                </a:cubicBezTo>
                <a:lnTo>
                  <a:pt x="1486623" y="10624674"/>
                </a:lnTo>
                <a:lnTo>
                  <a:pt x="1481298" y="10602142"/>
                </a:lnTo>
                <a:lnTo>
                  <a:pt x="1479044" y="10592604"/>
                </a:lnTo>
                <a:lnTo>
                  <a:pt x="1481284" y="10591112"/>
                </a:lnTo>
                <a:lnTo>
                  <a:pt x="1476999" y="10583948"/>
                </a:lnTo>
                <a:lnTo>
                  <a:pt x="1458908" y="10553680"/>
                </a:lnTo>
                <a:cubicBezTo>
                  <a:pt x="1446160" y="10532344"/>
                  <a:pt x="1429161" y="10503904"/>
                  <a:pt x="1406496" y="10465980"/>
                </a:cubicBezTo>
                <a:cubicBezTo>
                  <a:pt x="1406496" y="10465980"/>
                  <a:pt x="1414734" y="10442842"/>
                  <a:pt x="1427090" y="10408138"/>
                </a:cubicBezTo>
                <a:lnTo>
                  <a:pt x="1465069" y="10301464"/>
                </a:lnTo>
                <a:lnTo>
                  <a:pt x="1472392" y="10280890"/>
                </a:lnTo>
                <a:lnTo>
                  <a:pt x="1471941" y="10264266"/>
                </a:lnTo>
                <a:lnTo>
                  <a:pt x="1468020" y="10262392"/>
                </a:lnTo>
                <a:lnTo>
                  <a:pt x="1472392" y="10280890"/>
                </a:lnTo>
                <a:cubicBezTo>
                  <a:pt x="1472392" y="10280890"/>
                  <a:pt x="1472392" y="10280890"/>
                  <a:pt x="1464668" y="10277194"/>
                </a:cubicBezTo>
                <a:lnTo>
                  <a:pt x="1458655" y="10274318"/>
                </a:lnTo>
                <a:lnTo>
                  <a:pt x="1446318" y="10268416"/>
                </a:lnTo>
                <a:cubicBezTo>
                  <a:pt x="1437629" y="10264256"/>
                  <a:pt x="1426040" y="10258707"/>
                  <a:pt x="1410589" y="10251316"/>
                </a:cubicBezTo>
                <a:cubicBezTo>
                  <a:pt x="1410589" y="10251316"/>
                  <a:pt x="1410589" y="10251316"/>
                  <a:pt x="1334356" y="10160677"/>
                </a:cubicBezTo>
                <a:cubicBezTo>
                  <a:pt x="1334356" y="10160677"/>
                  <a:pt x="1334356" y="10160677"/>
                  <a:pt x="1319928" y="10099616"/>
                </a:cubicBezTo>
                <a:cubicBezTo>
                  <a:pt x="1319928" y="10099616"/>
                  <a:pt x="1319928" y="10099616"/>
                  <a:pt x="1305499" y="10038558"/>
                </a:cubicBezTo>
                <a:cubicBezTo>
                  <a:pt x="1305499" y="10038558"/>
                  <a:pt x="1305499" y="10038558"/>
                  <a:pt x="1276643" y="9916438"/>
                </a:cubicBezTo>
                <a:cubicBezTo>
                  <a:pt x="1276643" y="9916438"/>
                  <a:pt x="1276643" y="9916438"/>
                  <a:pt x="1214836" y="9886860"/>
                </a:cubicBezTo>
                <a:cubicBezTo>
                  <a:pt x="1214836" y="9886860"/>
                  <a:pt x="1200408" y="9825798"/>
                  <a:pt x="1185979" y="9764740"/>
                </a:cubicBezTo>
                <a:cubicBezTo>
                  <a:pt x="1185979" y="9764740"/>
                  <a:pt x="1185979" y="9764740"/>
                  <a:pt x="1233356" y="9733254"/>
                </a:cubicBezTo>
                <a:cubicBezTo>
                  <a:pt x="1233356" y="9733254"/>
                  <a:pt x="1233356" y="9733254"/>
                  <a:pt x="1171551" y="9703680"/>
                </a:cubicBezTo>
                <a:cubicBezTo>
                  <a:pt x="1171551" y="9703680"/>
                  <a:pt x="1171551" y="9703680"/>
                  <a:pt x="1142695" y="9581559"/>
                </a:cubicBezTo>
                <a:cubicBezTo>
                  <a:pt x="1142695" y="9581559"/>
                  <a:pt x="1142695" y="9581559"/>
                  <a:pt x="1168770" y="9594036"/>
                </a:cubicBezTo>
                <a:lnTo>
                  <a:pt x="1186163" y="9602359"/>
                </a:lnTo>
                <a:lnTo>
                  <a:pt x="1184513" y="9624420"/>
                </a:lnTo>
                <a:cubicBezTo>
                  <a:pt x="1185967" y="9663190"/>
                  <a:pt x="1204501" y="9611134"/>
                  <a:pt x="1204501" y="9611134"/>
                </a:cubicBezTo>
                <a:lnTo>
                  <a:pt x="1186163" y="9602359"/>
                </a:lnTo>
                <a:lnTo>
                  <a:pt x="1190074" y="9550076"/>
                </a:lnTo>
                <a:cubicBezTo>
                  <a:pt x="1190074" y="9550076"/>
                  <a:pt x="1190074" y="9550076"/>
                  <a:pt x="1175645" y="9489016"/>
                </a:cubicBezTo>
                <a:cubicBezTo>
                  <a:pt x="1175645" y="9489016"/>
                  <a:pt x="1175645" y="9489016"/>
                  <a:pt x="1161217" y="9427958"/>
                </a:cubicBezTo>
                <a:cubicBezTo>
                  <a:pt x="1161217" y="9427958"/>
                  <a:pt x="1161217" y="9427958"/>
                  <a:pt x="1099412" y="9398378"/>
                </a:cubicBezTo>
                <a:lnTo>
                  <a:pt x="1095579" y="9382161"/>
                </a:lnTo>
                <a:lnTo>
                  <a:pt x="1084983" y="9337318"/>
                </a:lnTo>
                <a:cubicBezTo>
                  <a:pt x="1084983" y="9337318"/>
                  <a:pt x="1084983" y="9337318"/>
                  <a:pt x="1132360" y="9305836"/>
                </a:cubicBezTo>
                <a:cubicBezTo>
                  <a:pt x="1132360" y="9305836"/>
                  <a:pt x="1132360" y="9305836"/>
                  <a:pt x="1117932" y="9244776"/>
                </a:cubicBezTo>
                <a:cubicBezTo>
                  <a:pt x="1117932" y="9244776"/>
                  <a:pt x="1117932" y="9244776"/>
                  <a:pt x="1103505" y="9183715"/>
                </a:cubicBezTo>
                <a:cubicBezTo>
                  <a:pt x="1103505" y="9183715"/>
                  <a:pt x="1056127" y="9215200"/>
                  <a:pt x="1041698" y="9154140"/>
                </a:cubicBezTo>
                <a:cubicBezTo>
                  <a:pt x="1041698" y="9154140"/>
                  <a:pt x="1041698" y="9154140"/>
                  <a:pt x="1089075" y="9122656"/>
                </a:cubicBezTo>
                <a:cubicBezTo>
                  <a:pt x="1089075" y="9122656"/>
                  <a:pt x="1089075" y="9122656"/>
                  <a:pt x="1012844" y="9032018"/>
                </a:cubicBezTo>
                <a:cubicBezTo>
                  <a:pt x="1012844" y="9032018"/>
                  <a:pt x="1012844" y="9032018"/>
                  <a:pt x="951037" y="9002440"/>
                </a:cubicBezTo>
                <a:cubicBezTo>
                  <a:pt x="998414" y="8970958"/>
                  <a:pt x="951037" y="9002440"/>
                  <a:pt x="998414" y="8970958"/>
                </a:cubicBezTo>
                <a:cubicBezTo>
                  <a:pt x="998414" y="8970958"/>
                  <a:pt x="998414" y="8970958"/>
                  <a:pt x="922180" y="8880321"/>
                </a:cubicBezTo>
                <a:cubicBezTo>
                  <a:pt x="922180" y="8880321"/>
                  <a:pt x="922180" y="8880321"/>
                  <a:pt x="969558" y="8848838"/>
                </a:cubicBezTo>
                <a:cubicBezTo>
                  <a:pt x="969558" y="8848838"/>
                  <a:pt x="969558" y="8848838"/>
                  <a:pt x="967756" y="8841206"/>
                </a:cubicBezTo>
                <a:lnTo>
                  <a:pt x="956934" y="8795412"/>
                </a:lnTo>
                <a:cubicBezTo>
                  <a:pt x="955130" y="8787776"/>
                  <a:pt x="955130" y="8787776"/>
                  <a:pt x="955130" y="8787776"/>
                </a:cubicBezTo>
                <a:cubicBezTo>
                  <a:pt x="955130" y="8787776"/>
                  <a:pt x="955130" y="8787776"/>
                  <a:pt x="940702" y="8726717"/>
                </a:cubicBezTo>
                <a:cubicBezTo>
                  <a:pt x="940702" y="8726717"/>
                  <a:pt x="940702" y="8726717"/>
                  <a:pt x="926274" y="8665659"/>
                </a:cubicBezTo>
                <a:cubicBezTo>
                  <a:pt x="926274" y="8665659"/>
                  <a:pt x="926274" y="8665659"/>
                  <a:pt x="878895" y="8697142"/>
                </a:cubicBezTo>
                <a:cubicBezTo>
                  <a:pt x="864467" y="8636080"/>
                  <a:pt x="864467" y="8636080"/>
                  <a:pt x="864467" y="8636080"/>
                </a:cubicBezTo>
                <a:cubicBezTo>
                  <a:pt x="864467" y="8636080"/>
                  <a:pt x="864467" y="8636080"/>
                  <a:pt x="850041" y="8575022"/>
                </a:cubicBezTo>
                <a:cubicBezTo>
                  <a:pt x="850041" y="8575022"/>
                  <a:pt x="850041" y="8575022"/>
                  <a:pt x="868562" y="8421420"/>
                </a:cubicBezTo>
                <a:lnTo>
                  <a:pt x="854132" y="8360356"/>
                </a:lnTo>
                <a:cubicBezTo>
                  <a:pt x="854132" y="8360356"/>
                  <a:pt x="854132" y="8360356"/>
                  <a:pt x="839705" y="8299296"/>
                </a:cubicBezTo>
                <a:cubicBezTo>
                  <a:pt x="868562" y="8421420"/>
                  <a:pt x="763471" y="8208660"/>
                  <a:pt x="868562" y="8421420"/>
                </a:cubicBezTo>
                <a:cubicBezTo>
                  <a:pt x="868562" y="8421420"/>
                  <a:pt x="868562" y="8421420"/>
                  <a:pt x="806755" y="8391840"/>
                </a:cubicBezTo>
                <a:cubicBezTo>
                  <a:pt x="806755" y="8391840"/>
                  <a:pt x="806755" y="8391840"/>
                  <a:pt x="792327" y="8330780"/>
                </a:cubicBezTo>
                <a:cubicBezTo>
                  <a:pt x="792327" y="8330780"/>
                  <a:pt x="792327" y="8330780"/>
                  <a:pt x="759377" y="8423326"/>
                </a:cubicBezTo>
                <a:cubicBezTo>
                  <a:pt x="759377" y="8423326"/>
                  <a:pt x="759377" y="8423326"/>
                  <a:pt x="730520" y="8301206"/>
                </a:cubicBezTo>
                <a:cubicBezTo>
                  <a:pt x="730520" y="8301206"/>
                  <a:pt x="730520" y="8301206"/>
                  <a:pt x="716092" y="8240144"/>
                </a:cubicBezTo>
                <a:cubicBezTo>
                  <a:pt x="716092" y="8240144"/>
                  <a:pt x="716092" y="8240144"/>
                  <a:pt x="701663" y="8179084"/>
                </a:cubicBezTo>
                <a:cubicBezTo>
                  <a:pt x="701663" y="8179084"/>
                  <a:pt x="701663" y="8179084"/>
                  <a:pt x="687234" y="8118022"/>
                </a:cubicBezTo>
                <a:cubicBezTo>
                  <a:pt x="687234" y="8118022"/>
                  <a:pt x="687234" y="8118022"/>
                  <a:pt x="639861" y="8149508"/>
                </a:cubicBezTo>
                <a:cubicBezTo>
                  <a:pt x="639861" y="8149508"/>
                  <a:pt x="639861" y="8149508"/>
                  <a:pt x="658379" y="7995902"/>
                </a:cubicBezTo>
                <a:cubicBezTo>
                  <a:pt x="658379" y="7995902"/>
                  <a:pt x="658379" y="7995902"/>
                  <a:pt x="672808" y="8056965"/>
                </a:cubicBezTo>
                <a:cubicBezTo>
                  <a:pt x="672808" y="8056965"/>
                  <a:pt x="672808" y="8056965"/>
                  <a:pt x="763471" y="8208660"/>
                </a:cubicBezTo>
                <a:cubicBezTo>
                  <a:pt x="763471" y="8208660"/>
                  <a:pt x="763471" y="8208660"/>
                  <a:pt x="734614" y="8086541"/>
                </a:cubicBezTo>
                <a:cubicBezTo>
                  <a:pt x="734614" y="8086541"/>
                  <a:pt x="734614" y="8086541"/>
                  <a:pt x="796421" y="8116118"/>
                </a:cubicBezTo>
                <a:cubicBezTo>
                  <a:pt x="796421" y="8116118"/>
                  <a:pt x="796421" y="8116118"/>
                  <a:pt x="810848" y="8177176"/>
                </a:cubicBezTo>
                <a:cubicBezTo>
                  <a:pt x="810848" y="8177176"/>
                  <a:pt x="810848" y="8177176"/>
                  <a:pt x="872655" y="8206754"/>
                </a:cubicBezTo>
                <a:cubicBezTo>
                  <a:pt x="872655" y="8206754"/>
                  <a:pt x="872655" y="8206754"/>
                  <a:pt x="920032" y="8175273"/>
                </a:cubicBezTo>
                <a:cubicBezTo>
                  <a:pt x="920032" y="8175273"/>
                  <a:pt x="920032" y="8175273"/>
                  <a:pt x="887083" y="8267812"/>
                </a:cubicBezTo>
                <a:cubicBezTo>
                  <a:pt x="887083" y="8267812"/>
                  <a:pt x="887083" y="8267812"/>
                  <a:pt x="919244" y="8306052"/>
                </a:cubicBezTo>
                <a:lnTo>
                  <a:pt x="931152" y="8320219"/>
                </a:lnTo>
                <a:cubicBezTo>
                  <a:pt x="937435" y="8335913"/>
                  <a:pt x="951471" y="8366324"/>
                  <a:pt x="977744" y="8419514"/>
                </a:cubicBezTo>
                <a:cubicBezTo>
                  <a:pt x="977744" y="8419514"/>
                  <a:pt x="977744" y="8419514"/>
                  <a:pt x="1025121" y="8388032"/>
                </a:cubicBezTo>
                <a:cubicBezTo>
                  <a:pt x="1025121" y="8388032"/>
                  <a:pt x="1025121" y="8388032"/>
                  <a:pt x="1072502" y="8356550"/>
                </a:cubicBezTo>
                <a:cubicBezTo>
                  <a:pt x="1072502" y="8356550"/>
                  <a:pt x="1072502" y="8356550"/>
                  <a:pt x="1058071" y="8295486"/>
                </a:cubicBezTo>
                <a:cubicBezTo>
                  <a:pt x="1058071" y="8295486"/>
                  <a:pt x="1058071" y="8295486"/>
                  <a:pt x="1105450" y="8264006"/>
                </a:cubicBezTo>
                <a:cubicBezTo>
                  <a:pt x="1105450" y="8264006"/>
                  <a:pt x="1105450" y="8264006"/>
                  <a:pt x="1138400" y="8171459"/>
                </a:cubicBezTo>
                <a:cubicBezTo>
                  <a:pt x="1123971" y="8110398"/>
                  <a:pt x="1123971" y="8110398"/>
                  <a:pt x="1123971" y="8110398"/>
                </a:cubicBezTo>
                <a:cubicBezTo>
                  <a:pt x="1123971" y="8110398"/>
                  <a:pt x="1123971" y="8110398"/>
                  <a:pt x="1156918" y="8017856"/>
                </a:cubicBezTo>
                <a:cubicBezTo>
                  <a:pt x="1156918" y="8017856"/>
                  <a:pt x="1156918" y="8017856"/>
                  <a:pt x="1095117" y="7988278"/>
                </a:cubicBezTo>
                <a:cubicBezTo>
                  <a:pt x="1095117" y="7988278"/>
                  <a:pt x="1095117" y="7988278"/>
                  <a:pt x="1142491" y="7956798"/>
                </a:cubicBezTo>
                <a:cubicBezTo>
                  <a:pt x="1142491" y="7956798"/>
                  <a:pt x="1142491" y="7956798"/>
                  <a:pt x="1128062" y="7895740"/>
                </a:cubicBezTo>
                <a:cubicBezTo>
                  <a:pt x="1128062" y="7895740"/>
                  <a:pt x="1113635" y="7834678"/>
                  <a:pt x="1080690" y="7927220"/>
                </a:cubicBezTo>
                <a:cubicBezTo>
                  <a:pt x="1080690" y="7927220"/>
                  <a:pt x="1080690" y="7927220"/>
                  <a:pt x="1099208" y="7773621"/>
                </a:cubicBezTo>
                <a:cubicBezTo>
                  <a:pt x="1051832" y="7805102"/>
                  <a:pt x="1132157" y="7681076"/>
                  <a:pt x="1022975" y="7682981"/>
                </a:cubicBezTo>
                <a:cubicBezTo>
                  <a:pt x="1022975" y="7682981"/>
                  <a:pt x="1022975" y="7682981"/>
                  <a:pt x="961168" y="7653402"/>
                </a:cubicBezTo>
                <a:cubicBezTo>
                  <a:pt x="961168" y="7653402"/>
                  <a:pt x="961168" y="7653402"/>
                  <a:pt x="932311" y="7531284"/>
                </a:cubicBezTo>
                <a:cubicBezTo>
                  <a:pt x="932311" y="7531284"/>
                  <a:pt x="932311" y="7531284"/>
                  <a:pt x="994118" y="7560857"/>
                </a:cubicBezTo>
                <a:cubicBezTo>
                  <a:pt x="994118" y="7560857"/>
                  <a:pt x="1008547" y="7621920"/>
                  <a:pt x="1008547" y="7621920"/>
                </a:cubicBezTo>
                <a:cubicBezTo>
                  <a:pt x="1008547" y="7621920"/>
                  <a:pt x="1008547" y="7621920"/>
                  <a:pt x="1055921" y="7590436"/>
                </a:cubicBezTo>
                <a:cubicBezTo>
                  <a:pt x="1055921" y="7590436"/>
                  <a:pt x="1055921" y="7590436"/>
                  <a:pt x="1070351" y="7651500"/>
                </a:cubicBezTo>
                <a:cubicBezTo>
                  <a:pt x="1070351" y="7651500"/>
                  <a:pt x="1070351" y="7651500"/>
                  <a:pt x="1103300" y="7558952"/>
                </a:cubicBezTo>
                <a:cubicBezTo>
                  <a:pt x="1103300" y="7558952"/>
                  <a:pt x="1103300" y="7558952"/>
                  <a:pt x="1117729" y="7620015"/>
                </a:cubicBezTo>
                <a:cubicBezTo>
                  <a:pt x="1117729" y="7620015"/>
                  <a:pt x="1117729" y="7620015"/>
                  <a:pt x="1179536" y="7649591"/>
                </a:cubicBezTo>
                <a:cubicBezTo>
                  <a:pt x="1179536" y="7649591"/>
                  <a:pt x="1179536" y="7649591"/>
                  <a:pt x="1193964" y="7710655"/>
                </a:cubicBezTo>
                <a:cubicBezTo>
                  <a:pt x="1193964" y="7710655"/>
                  <a:pt x="1193964" y="7710655"/>
                  <a:pt x="1270197" y="7801290"/>
                </a:cubicBezTo>
                <a:cubicBezTo>
                  <a:pt x="1270197" y="7801290"/>
                  <a:pt x="1270197" y="7801290"/>
                  <a:pt x="1255769" y="7740228"/>
                </a:cubicBezTo>
                <a:cubicBezTo>
                  <a:pt x="1255769" y="7740228"/>
                  <a:pt x="1241340" y="7679170"/>
                  <a:pt x="1288719" y="7647686"/>
                </a:cubicBezTo>
                <a:cubicBezTo>
                  <a:pt x="1288719" y="7647686"/>
                  <a:pt x="1336095" y="7616206"/>
                  <a:pt x="1336095" y="7616206"/>
                </a:cubicBezTo>
                <a:cubicBezTo>
                  <a:pt x="1336095" y="7616206"/>
                  <a:pt x="1336095" y="7616206"/>
                  <a:pt x="1321667" y="7555144"/>
                </a:cubicBezTo>
                <a:cubicBezTo>
                  <a:pt x="1321667" y="7555144"/>
                  <a:pt x="1321667" y="7555144"/>
                  <a:pt x="1319863" y="7547512"/>
                </a:cubicBezTo>
                <a:lnTo>
                  <a:pt x="1314453" y="7524614"/>
                </a:lnTo>
                <a:lnTo>
                  <a:pt x="1309043" y="7501718"/>
                </a:lnTo>
                <a:cubicBezTo>
                  <a:pt x="1307237" y="7494086"/>
                  <a:pt x="1307237" y="7494086"/>
                  <a:pt x="1307237" y="7494086"/>
                </a:cubicBezTo>
                <a:cubicBezTo>
                  <a:pt x="1307237" y="7494086"/>
                  <a:pt x="1307237" y="7494086"/>
                  <a:pt x="1274289" y="7586626"/>
                </a:cubicBezTo>
                <a:cubicBezTo>
                  <a:pt x="1274289" y="7586626"/>
                  <a:pt x="1274289" y="7586626"/>
                  <a:pt x="1212486" y="7557050"/>
                </a:cubicBezTo>
                <a:cubicBezTo>
                  <a:pt x="1212486" y="7557050"/>
                  <a:pt x="1212486" y="7557050"/>
                  <a:pt x="1198056" y="7495988"/>
                </a:cubicBezTo>
                <a:cubicBezTo>
                  <a:pt x="1198056" y="7495988"/>
                  <a:pt x="1198056" y="7495988"/>
                  <a:pt x="1183628" y="7434928"/>
                </a:cubicBezTo>
                <a:cubicBezTo>
                  <a:pt x="1183628" y="7434928"/>
                  <a:pt x="1183628" y="7434928"/>
                  <a:pt x="1259863" y="7525568"/>
                </a:cubicBezTo>
                <a:cubicBezTo>
                  <a:pt x="1245435" y="7464504"/>
                  <a:pt x="1307237" y="7494086"/>
                  <a:pt x="1292809" y="7433022"/>
                </a:cubicBezTo>
                <a:cubicBezTo>
                  <a:pt x="1292809" y="7433022"/>
                  <a:pt x="1292809" y="7433022"/>
                  <a:pt x="1245435" y="7464504"/>
                </a:cubicBezTo>
                <a:cubicBezTo>
                  <a:pt x="1245435" y="7464504"/>
                  <a:pt x="1245435" y="7464504"/>
                  <a:pt x="1278383" y="7371962"/>
                </a:cubicBezTo>
                <a:cubicBezTo>
                  <a:pt x="1401995" y="7431120"/>
                  <a:pt x="1278383" y="7371962"/>
                  <a:pt x="1401995" y="7431120"/>
                </a:cubicBezTo>
                <a:cubicBezTo>
                  <a:pt x="1401995" y="7431120"/>
                  <a:pt x="1434945" y="7338573"/>
                  <a:pt x="1406087" y="7216452"/>
                </a:cubicBezTo>
                <a:cubicBezTo>
                  <a:pt x="1406087" y="7216452"/>
                  <a:pt x="1406087" y="7216452"/>
                  <a:pt x="1420516" y="7277512"/>
                </a:cubicBezTo>
                <a:cubicBezTo>
                  <a:pt x="1420516" y="7277512"/>
                  <a:pt x="1420516" y="7277512"/>
                  <a:pt x="1434945" y="7338573"/>
                </a:cubicBezTo>
                <a:cubicBezTo>
                  <a:pt x="1434945" y="7338573"/>
                  <a:pt x="1434945" y="7338573"/>
                  <a:pt x="1449374" y="7399635"/>
                </a:cubicBezTo>
                <a:cubicBezTo>
                  <a:pt x="1463802" y="7460693"/>
                  <a:pt x="1463802" y="7460693"/>
                  <a:pt x="1511177" y="7429212"/>
                </a:cubicBezTo>
                <a:cubicBezTo>
                  <a:pt x="1511177" y="7429212"/>
                  <a:pt x="1511177" y="7429212"/>
                  <a:pt x="1525607" y="7490275"/>
                </a:cubicBezTo>
                <a:cubicBezTo>
                  <a:pt x="1540035" y="7551338"/>
                  <a:pt x="1587416" y="7519848"/>
                  <a:pt x="1587416" y="7519848"/>
                </a:cubicBezTo>
                <a:lnTo>
                  <a:pt x="1589483" y="7518770"/>
                </a:lnTo>
                <a:lnTo>
                  <a:pt x="1569299" y="7494774"/>
                </a:lnTo>
                <a:cubicBezTo>
                  <a:pt x="1569299" y="7494774"/>
                  <a:pt x="1569299" y="7494774"/>
                  <a:pt x="1595375" y="7507252"/>
                </a:cubicBezTo>
                <a:lnTo>
                  <a:pt x="1607413" y="7513012"/>
                </a:lnTo>
                <a:lnTo>
                  <a:pt x="1612907" y="7511740"/>
                </a:lnTo>
                <a:cubicBezTo>
                  <a:pt x="1619731" y="7511620"/>
                  <a:pt x="1627002" y="7513409"/>
                  <a:pt x="1633475" y="7519048"/>
                </a:cubicBezTo>
                <a:lnTo>
                  <a:pt x="1634912" y="7521822"/>
                </a:lnTo>
                <a:lnTo>
                  <a:pt x="1637028" y="7520416"/>
                </a:lnTo>
                <a:cubicBezTo>
                  <a:pt x="1642950" y="7516480"/>
                  <a:pt x="1654797" y="7508607"/>
                  <a:pt x="1678483" y="7492868"/>
                </a:cubicBezTo>
                <a:cubicBezTo>
                  <a:pt x="1678483" y="7492868"/>
                  <a:pt x="1678483" y="7492868"/>
                  <a:pt x="1692911" y="7553930"/>
                </a:cubicBezTo>
                <a:cubicBezTo>
                  <a:pt x="1692911" y="7553930"/>
                  <a:pt x="1692911" y="7553930"/>
                  <a:pt x="1740290" y="7522448"/>
                </a:cubicBezTo>
                <a:cubicBezTo>
                  <a:pt x="1740290" y="7522448"/>
                  <a:pt x="1740290" y="7522448"/>
                  <a:pt x="1725862" y="7461384"/>
                </a:cubicBezTo>
                <a:cubicBezTo>
                  <a:pt x="1725862" y="7461384"/>
                  <a:pt x="1725862" y="7461384"/>
                  <a:pt x="1649627" y="7370748"/>
                </a:cubicBezTo>
                <a:cubicBezTo>
                  <a:pt x="1649627" y="7370748"/>
                  <a:pt x="1649627" y="7370748"/>
                  <a:pt x="1647823" y="7363116"/>
                </a:cubicBezTo>
                <a:lnTo>
                  <a:pt x="1639258" y="7326865"/>
                </a:lnTo>
                <a:lnTo>
                  <a:pt x="1649388" y="7318166"/>
                </a:lnTo>
                <a:lnTo>
                  <a:pt x="1650651" y="7317084"/>
                </a:lnTo>
                <a:lnTo>
                  <a:pt x="1650650" y="7317082"/>
                </a:lnTo>
                <a:lnTo>
                  <a:pt x="1661272" y="7322164"/>
                </a:lnTo>
                <a:cubicBezTo>
                  <a:pt x="1669966" y="7326323"/>
                  <a:pt x="1681551" y="7331872"/>
                  <a:pt x="1697005" y="7339266"/>
                </a:cubicBezTo>
                <a:cubicBezTo>
                  <a:pt x="1697005" y="7339266"/>
                  <a:pt x="1697005" y="7339266"/>
                  <a:pt x="1682577" y="7278203"/>
                </a:cubicBezTo>
                <a:cubicBezTo>
                  <a:pt x="1682577" y="7278203"/>
                  <a:pt x="1682577" y="7278203"/>
                  <a:pt x="1667124" y="7270812"/>
                </a:cubicBezTo>
                <a:lnTo>
                  <a:pt x="1653238" y="7264163"/>
                </a:lnTo>
                <a:lnTo>
                  <a:pt x="1638885" y="7273707"/>
                </a:lnTo>
                <a:cubicBezTo>
                  <a:pt x="1638885" y="7273707"/>
                  <a:pt x="1638885" y="7273707"/>
                  <a:pt x="1577078" y="7244125"/>
                </a:cubicBezTo>
                <a:cubicBezTo>
                  <a:pt x="1577078" y="7244125"/>
                  <a:pt x="1583902" y="7244010"/>
                  <a:pt x="1592206" y="7242904"/>
                </a:cubicBezTo>
                <a:lnTo>
                  <a:pt x="1602456" y="7239866"/>
                </a:lnTo>
                <a:lnTo>
                  <a:pt x="1572706" y="7225626"/>
                </a:lnTo>
                <a:lnTo>
                  <a:pt x="1577078" y="7244125"/>
                </a:lnTo>
                <a:cubicBezTo>
                  <a:pt x="1577078" y="7244125"/>
                  <a:pt x="1577078" y="7244125"/>
                  <a:pt x="1571157" y="7248059"/>
                </a:cubicBezTo>
                <a:lnTo>
                  <a:pt x="1566544" y="7251126"/>
                </a:lnTo>
                <a:lnTo>
                  <a:pt x="1573393" y="7280112"/>
                </a:lnTo>
                <a:cubicBezTo>
                  <a:pt x="1573393" y="7280112"/>
                  <a:pt x="1573393" y="7280112"/>
                  <a:pt x="1547318" y="7267631"/>
                </a:cubicBezTo>
                <a:lnTo>
                  <a:pt x="1544052" y="7266069"/>
                </a:lnTo>
                <a:lnTo>
                  <a:pt x="1529700" y="7275606"/>
                </a:lnTo>
                <a:cubicBezTo>
                  <a:pt x="1529700" y="7275606"/>
                  <a:pt x="1529700" y="7275606"/>
                  <a:pt x="1526094" y="7260343"/>
                </a:cubicBezTo>
                <a:lnTo>
                  <a:pt x="1525330" y="7257110"/>
                </a:lnTo>
                <a:lnTo>
                  <a:pt x="1511588" y="7250536"/>
                </a:lnTo>
                <a:cubicBezTo>
                  <a:pt x="1511588" y="7250536"/>
                  <a:pt x="1511588" y="7250536"/>
                  <a:pt x="1517508" y="7246599"/>
                </a:cubicBezTo>
                <a:lnTo>
                  <a:pt x="1522122" y="7243537"/>
                </a:lnTo>
                <a:lnTo>
                  <a:pt x="1517527" y="7224086"/>
                </a:lnTo>
                <a:lnTo>
                  <a:pt x="1510902" y="7196050"/>
                </a:lnTo>
                <a:lnTo>
                  <a:pt x="1506154" y="7193778"/>
                </a:lnTo>
                <a:lnTo>
                  <a:pt x="1507546" y="7210851"/>
                </a:lnTo>
                <a:cubicBezTo>
                  <a:pt x="1507034" y="7237684"/>
                  <a:pt x="1498797" y="7260822"/>
                  <a:pt x="1467892" y="7246034"/>
                </a:cubicBezTo>
                <a:cubicBezTo>
                  <a:pt x="1467892" y="7246034"/>
                  <a:pt x="1467892" y="7246034"/>
                  <a:pt x="1453464" y="7184970"/>
                </a:cubicBezTo>
                <a:cubicBezTo>
                  <a:pt x="1453464" y="7184970"/>
                  <a:pt x="1453464" y="7184970"/>
                  <a:pt x="1391661" y="7155397"/>
                </a:cubicBezTo>
                <a:cubicBezTo>
                  <a:pt x="1391661" y="7155397"/>
                  <a:pt x="1391661" y="7155397"/>
                  <a:pt x="1377233" y="7094331"/>
                </a:cubicBezTo>
                <a:cubicBezTo>
                  <a:pt x="1377233" y="7094331"/>
                  <a:pt x="1377233" y="7094331"/>
                  <a:pt x="1424608" y="7062853"/>
                </a:cubicBezTo>
                <a:cubicBezTo>
                  <a:pt x="1424608" y="7062853"/>
                  <a:pt x="1424608" y="7062853"/>
                  <a:pt x="1410181" y="7001795"/>
                </a:cubicBezTo>
                <a:cubicBezTo>
                  <a:pt x="1410181" y="7001795"/>
                  <a:pt x="1410181" y="7001795"/>
                  <a:pt x="1436254" y="7014272"/>
                </a:cubicBezTo>
                <a:lnTo>
                  <a:pt x="1448882" y="7020313"/>
                </a:lnTo>
                <a:lnTo>
                  <a:pt x="1453873" y="7006294"/>
                </a:lnTo>
                <a:cubicBezTo>
                  <a:pt x="1453873" y="7006294"/>
                  <a:pt x="1453873" y="7006294"/>
                  <a:pt x="1439445" y="6945236"/>
                </a:cubicBezTo>
                <a:cubicBezTo>
                  <a:pt x="1439445" y="6945236"/>
                  <a:pt x="1439445" y="6945236"/>
                  <a:pt x="1486825" y="6913752"/>
                </a:cubicBezTo>
                <a:cubicBezTo>
                  <a:pt x="1486825" y="6913752"/>
                  <a:pt x="1548629" y="6943328"/>
                  <a:pt x="1548629" y="6943328"/>
                </a:cubicBezTo>
                <a:cubicBezTo>
                  <a:pt x="1548629" y="6943328"/>
                  <a:pt x="1548629" y="6943328"/>
                  <a:pt x="1534202" y="6882270"/>
                </a:cubicBezTo>
                <a:cubicBezTo>
                  <a:pt x="1534202" y="6882270"/>
                  <a:pt x="1534202" y="6882270"/>
                  <a:pt x="1586350" y="6907225"/>
                </a:cubicBezTo>
                <a:lnTo>
                  <a:pt x="1631903" y="6929024"/>
                </a:lnTo>
                <a:lnTo>
                  <a:pt x="1634636" y="6930335"/>
                </a:lnTo>
                <a:lnTo>
                  <a:pt x="1640548" y="6933164"/>
                </a:lnTo>
                <a:lnTo>
                  <a:pt x="1657816" y="6941425"/>
                </a:lnTo>
                <a:cubicBezTo>
                  <a:pt x="1657816" y="6941425"/>
                  <a:pt x="1657816" y="6941425"/>
                  <a:pt x="1643388" y="6880362"/>
                </a:cubicBezTo>
                <a:cubicBezTo>
                  <a:pt x="1705189" y="6909944"/>
                  <a:pt x="1610436" y="6972907"/>
                  <a:pt x="1719618" y="6971001"/>
                </a:cubicBezTo>
                <a:cubicBezTo>
                  <a:pt x="1719618" y="6971001"/>
                  <a:pt x="1719618" y="6971001"/>
                  <a:pt x="1705189" y="6909944"/>
                </a:cubicBezTo>
                <a:cubicBezTo>
                  <a:pt x="1705189" y="6909944"/>
                  <a:pt x="1705189" y="6909944"/>
                  <a:pt x="1567151" y="6789726"/>
                </a:cubicBezTo>
                <a:cubicBezTo>
                  <a:pt x="1567151" y="6789726"/>
                  <a:pt x="1567151" y="6789726"/>
                  <a:pt x="1534990" y="6751488"/>
                </a:cubicBezTo>
                <a:lnTo>
                  <a:pt x="1516328" y="6729301"/>
                </a:lnTo>
                <a:lnTo>
                  <a:pt x="1552723" y="6728666"/>
                </a:lnTo>
                <a:cubicBezTo>
                  <a:pt x="1552723" y="6728666"/>
                  <a:pt x="1552723" y="6728666"/>
                  <a:pt x="1614530" y="6758242"/>
                </a:cubicBezTo>
                <a:cubicBezTo>
                  <a:pt x="1614530" y="6758242"/>
                  <a:pt x="1614530" y="6758242"/>
                  <a:pt x="1600103" y="6697184"/>
                </a:cubicBezTo>
                <a:cubicBezTo>
                  <a:pt x="1614530" y="6758242"/>
                  <a:pt x="1585673" y="6636120"/>
                  <a:pt x="1538294" y="6667605"/>
                </a:cubicBezTo>
                <a:cubicBezTo>
                  <a:pt x="1538294" y="6667605"/>
                  <a:pt x="1538294" y="6667605"/>
                  <a:pt x="1509439" y="6545484"/>
                </a:cubicBezTo>
                <a:cubicBezTo>
                  <a:pt x="1509439" y="6545484"/>
                  <a:pt x="1509439" y="6545484"/>
                  <a:pt x="1542390" y="6452942"/>
                </a:cubicBezTo>
                <a:cubicBezTo>
                  <a:pt x="1542390" y="6452942"/>
                  <a:pt x="1542390" y="6452942"/>
                  <a:pt x="1604193" y="6482521"/>
                </a:cubicBezTo>
                <a:cubicBezTo>
                  <a:pt x="1604193" y="6482521"/>
                  <a:pt x="1604193" y="6482521"/>
                  <a:pt x="1637145" y="6389976"/>
                </a:cubicBezTo>
                <a:cubicBezTo>
                  <a:pt x="1637145" y="6389976"/>
                  <a:pt x="1637145" y="6389976"/>
                  <a:pt x="1651574" y="6451036"/>
                </a:cubicBezTo>
                <a:cubicBezTo>
                  <a:pt x="1651574" y="6451036"/>
                  <a:pt x="1651574" y="6451036"/>
                  <a:pt x="1698948" y="6419555"/>
                </a:cubicBezTo>
                <a:cubicBezTo>
                  <a:pt x="1698948" y="6419555"/>
                  <a:pt x="1698948" y="6419555"/>
                  <a:pt x="1713377" y="6480615"/>
                </a:cubicBezTo>
                <a:cubicBezTo>
                  <a:pt x="1713377" y="6480615"/>
                  <a:pt x="1713377" y="6480615"/>
                  <a:pt x="1746329" y="6388071"/>
                </a:cubicBezTo>
                <a:cubicBezTo>
                  <a:pt x="1746329" y="6388071"/>
                  <a:pt x="1746329" y="6388071"/>
                  <a:pt x="1760758" y="6449134"/>
                </a:cubicBezTo>
                <a:cubicBezTo>
                  <a:pt x="1808134" y="6417649"/>
                  <a:pt x="1869940" y="6447228"/>
                  <a:pt x="1793706" y="6356587"/>
                </a:cubicBezTo>
                <a:cubicBezTo>
                  <a:pt x="1793706" y="6356587"/>
                  <a:pt x="1793706" y="6356587"/>
                  <a:pt x="1779278" y="6295529"/>
                </a:cubicBezTo>
                <a:cubicBezTo>
                  <a:pt x="1779278" y="6295529"/>
                  <a:pt x="1779278" y="6295529"/>
                  <a:pt x="1826655" y="6264047"/>
                </a:cubicBezTo>
                <a:cubicBezTo>
                  <a:pt x="1826655" y="6264047"/>
                  <a:pt x="1826655" y="6264047"/>
                  <a:pt x="1874034" y="6232566"/>
                </a:cubicBezTo>
                <a:cubicBezTo>
                  <a:pt x="1874034" y="6232566"/>
                  <a:pt x="1874034" y="6232566"/>
                  <a:pt x="1906983" y="6140021"/>
                </a:cubicBezTo>
                <a:cubicBezTo>
                  <a:pt x="1906983" y="6140021"/>
                  <a:pt x="1906983" y="6140021"/>
                  <a:pt x="1968791" y="6169599"/>
                </a:cubicBezTo>
                <a:cubicBezTo>
                  <a:pt x="1968791" y="6169599"/>
                  <a:pt x="1968791" y="6169599"/>
                  <a:pt x="2001736" y="6077055"/>
                </a:cubicBezTo>
                <a:cubicBezTo>
                  <a:pt x="2001736" y="6077055"/>
                  <a:pt x="2001736" y="6077055"/>
                  <a:pt x="1939933" y="6047476"/>
                </a:cubicBezTo>
                <a:cubicBezTo>
                  <a:pt x="1892555" y="6078963"/>
                  <a:pt x="1925506" y="5986418"/>
                  <a:pt x="1830748" y="6049384"/>
                </a:cubicBezTo>
                <a:cubicBezTo>
                  <a:pt x="1830748" y="6049384"/>
                  <a:pt x="1830748" y="6049384"/>
                  <a:pt x="1783370" y="6080866"/>
                </a:cubicBezTo>
                <a:cubicBezTo>
                  <a:pt x="1783370" y="6080866"/>
                  <a:pt x="1783370" y="6080866"/>
                  <a:pt x="1768941" y="6019805"/>
                </a:cubicBezTo>
                <a:cubicBezTo>
                  <a:pt x="1768941" y="6019805"/>
                  <a:pt x="1768941" y="6019805"/>
                  <a:pt x="1707136" y="5990233"/>
                </a:cubicBezTo>
                <a:cubicBezTo>
                  <a:pt x="1707136" y="5990233"/>
                  <a:pt x="1707136" y="5990233"/>
                  <a:pt x="1816321" y="5988325"/>
                </a:cubicBezTo>
                <a:cubicBezTo>
                  <a:pt x="1816321" y="5988325"/>
                  <a:pt x="1816321" y="5988325"/>
                  <a:pt x="1863698" y="5956839"/>
                </a:cubicBezTo>
                <a:cubicBezTo>
                  <a:pt x="1863698" y="5956839"/>
                  <a:pt x="1863698" y="5956839"/>
                  <a:pt x="1787462" y="5866203"/>
                </a:cubicBezTo>
                <a:cubicBezTo>
                  <a:pt x="1787462" y="5866203"/>
                  <a:pt x="1787462" y="5866203"/>
                  <a:pt x="1711230" y="5775566"/>
                </a:cubicBezTo>
                <a:cubicBezTo>
                  <a:pt x="1711230" y="5775566"/>
                  <a:pt x="1711230" y="5775566"/>
                  <a:pt x="1663852" y="5807048"/>
                </a:cubicBezTo>
                <a:cubicBezTo>
                  <a:pt x="1663852" y="5807048"/>
                  <a:pt x="1663852" y="5807048"/>
                  <a:pt x="1634997" y="5684927"/>
                </a:cubicBezTo>
                <a:cubicBezTo>
                  <a:pt x="1634997" y="5684927"/>
                  <a:pt x="1634997" y="5684927"/>
                  <a:pt x="1696802" y="5714508"/>
                </a:cubicBezTo>
                <a:cubicBezTo>
                  <a:pt x="1696802" y="5714508"/>
                  <a:pt x="1696802" y="5714508"/>
                  <a:pt x="1744180" y="5683021"/>
                </a:cubicBezTo>
                <a:cubicBezTo>
                  <a:pt x="1744180" y="5683021"/>
                  <a:pt x="1791558" y="5651537"/>
                  <a:pt x="1791558" y="5651537"/>
                </a:cubicBezTo>
                <a:cubicBezTo>
                  <a:pt x="1791558" y="5651537"/>
                  <a:pt x="1791558" y="5651537"/>
                  <a:pt x="1838936" y="5620056"/>
                </a:cubicBezTo>
                <a:cubicBezTo>
                  <a:pt x="1867765" y="5539080"/>
                  <a:pt x="1773595" y="5648019"/>
                  <a:pt x="1835153" y="5572344"/>
                </a:cubicBezTo>
                <a:lnTo>
                  <a:pt x="1856193" y="5546665"/>
                </a:lnTo>
                <a:lnTo>
                  <a:pt x="1863648" y="5550651"/>
                </a:lnTo>
                <a:lnTo>
                  <a:pt x="1879651" y="5560392"/>
                </a:lnTo>
                <a:lnTo>
                  <a:pt x="1886310" y="5588574"/>
                </a:lnTo>
                <a:cubicBezTo>
                  <a:pt x="1898156" y="5580702"/>
                  <a:pt x="1896352" y="5573071"/>
                  <a:pt x="1889656" y="5566483"/>
                </a:cubicBezTo>
                <a:lnTo>
                  <a:pt x="1879651" y="5560392"/>
                </a:lnTo>
                <a:lnTo>
                  <a:pt x="1876754" y="5548130"/>
                </a:lnTo>
                <a:lnTo>
                  <a:pt x="1884507" y="5549206"/>
                </a:lnTo>
                <a:cubicBezTo>
                  <a:pt x="1896286" y="5551037"/>
                  <a:pt x="1912317" y="5553632"/>
                  <a:pt x="1933690" y="5557090"/>
                </a:cubicBezTo>
                <a:cubicBezTo>
                  <a:pt x="1933690" y="5557090"/>
                  <a:pt x="1933690" y="5557090"/>
                  <a:pt x="1981066" y="5525608"/>
                </a:cubicBezTo>
                <a:cubicBezTo>
                  <a:pt x="1981066" y="5525608"/>
                  <a:pt x="1981066" y="5525608"/>
                  <a:pt x="2028445" y="5494124"/>
                </a:cubicBezTo>
                <a:cubicBezTo>
                  <a:pt x="2028445" y="5494124"/>
                  <a:pt x="2028445" y="5494124"/>
                  <a:pt x="2061395" y="5401585"/>
                </a:cubicBezTo>
                <a:cubicBezTo>
                  <a:pt x="2061395" y="5401585"/>
                  <a:pt x="2061395" y="5401585"/>
                  <a:pt x="2075822" y="5462643"/>
                </a:cubicBezTo>
                <a:cubicBezTo>
                  <a:pt x="2075822" y="5462643"/>
                  <a:pt x="2075822" y="5462643"/>
                  <a:pt x="2123202" y="5431161"/>
                </a:cubicBezTo>
                <a:cubicBezTo>
                  <a:pt x="2123202" y="5431161"/>
                  <a:pt x="2123202" y="5431161"/>
                  <a:pt x="2213863" y="5582855"/>
                </a:cubicBezTo>
                <a:cubicBezTo>
                  <a:pt x="2213863" y="5582855"/>
                  <a:pt x="2213863" y="5582855"/>
                  <a:pt x="2185009" y="5460735"/>
                </a:cubicBezTo>
                <a:cubicBezTo>
                  <a:pt x="2185009" y="5460735"/>
                  <a:pt x="2185009" y="5460735"/>
                  <a:pt x="2232384" y="5429256"/>
                </a:cubicBezTo>
                <a:cubicBezTo>
                  <a:pt x="2232384" y="5429256"/>
                  <a:pt x="2232384" y="5429256"/>
                  <a:pt x="2246812" y="5490314"/>
                </a:cubicBezTo>
                <a:cubicBezTo>
                  <a:pt x="2246812" y="5490314"/>
                  <a:pt x="2246812" y="5490314"/>
                  <a:pt x="2279761" y="5397772"/>
                </a:cubicBezTo>
                <a:cubicBezTo>
                  <a:pt x="2279761" y="5397772"/>
                  <a:pt x="2279761" y="5397772"/>
                  <a:pt x="2294190" y="5458835"/>
                </a:cubicBezTo>
                <a:cubicBezTo>
                  <a:pt x="2355995" y="5488409"/>
                  <a:pt x="2308618" y="5519893"/>
                  <a:pt x="2355995" y="5488409"/>
                </a:cubicBezTo>
                <a:cubicBezTo>
                  <a:pt x="2355995" y="5488409"/>
                  <a:pt x="2355995" y="5488409"/>
                  <a:pt x="2312709" y="5305229"/>
                </a:cubicBezTo>
                <a:cubicBezTo>
                  <a:pt x="2265334" y="5336711"/>
                  <a:pt x="2250907" y="5275653"/>
                  <a:pt x="2250907" y="5275653"/>
                </a:cubicBezTo>
                <a:cubicBezTo>
                  <a:pt x="2250907" y="5275653"/>
                  <a:pt x="2250907" y="5275653"/>
                  <a:pt x="2236478" y="5214592"/>
                </a:cubicBezTo>
                <a:cubicBezTo>
                  <a:pt x="2236478" y="5214592"/>
                  <a:pt x="2236478" y="5214592"/>
                  <a:pt x="2160244" y="5123954"/>
                </a:cubicBezTo>
                <a:cubicBezTo>
                  <a:pt x="2160244" y="5123954"/>
                  <a:pt x="2160244" y="5123954"/>
                  <a:pt x="2112866" y="5155438"/>
                </a:cubicBezTo>
                <a:cubicBezTo>
                  <a:pt x="2112866" y="5155438"/>
                  <a:pt x="2112866" y="5155438"/>
                  <a:pt x="2098438" y="5094381"/>
                </a:cubicBezTo>
                <a:cubicBezTo>
                  <a:pt x="2084009" y="5033318"/>
                  <a:pt x="2036632" y="5064801"/>
                  <a:pt x="1974823" y="5035222"/>
                </a:cubicBezTo>
                <a:cubicBezTo>
                  <a:pt x="1974823" y="5035222"/>
                  <a:pt x="1974823" y="5035222"/>
                  <a:pt x="2022202" y="5003740"/>
                </a:cubicBezTo>
                <a:cubicBezTo>
                  <a:pt x="2022202" y="5003740"/>
                  <a:pt x="2022202" y="5003740"/>
                  <a:pt x="2028124" y="4999804"/>
                </a:cubicBezTo>
                <a:lnTo>
                  <a:pt x="2038359" y="4993004"/>
                </a:lnTo>
                <a:lnTo>
                  <a:pt x="2025888" y="4967756"/>
                </a:lnTo>
                <a:cubicBezTo>
                  <a:pt x="2025888" y="4967756"/>
                  <a:pt x="2025888" y="4967756"/>
                  <a:pt x="2039536" y="4967519"/>
                </a:cubicBezTo>
                <a:lnTo>
                  <a:pt x="2068343" y="4967016"/>
                </a:lnTo>
                <a:lnTo>
                  <a:pt x="2067778" y="4964624"/>
                </a:lnTo>
                <a:cubicBezTo>
                  <a:pt x="2065974" y="4956992"/>
                  <a:pt x="2062367" y="4941728"/>
                  <a:pt x="2055155" y="4911198"/>
                </a:cubicBezTo>
                <a:cubicBezTo>
                  <a:pt x="2062367" y="4941728"/>
                  <a:pt x="2077819" y="4949122"/>
                  <a:pt x="2087347" y="4960450"/>
                </a:cubicBezTo>
                <a:lnTo>
                  <a:pt x="2089495" y="4966648"/>
                </a:lnTo>
                <a:lnTo>
                  <a:pt x="2135072" y="4965849"/>
                </a:lnTo>
                <a:cubicBezTo>
                  <a:pt x="2135072" y="4965849"/>
                  <a:pt x="2135072" y="4965849"/>
                  <a:pt x="2120645" y="4904788"/>
                </a:cubicBezTo>
                <a:cubicBezTo>
                  <a:pt x="2120645" y="4904788"/>
                  <a:pt x="2168022" y="4873307"/>
                  <a:pt x="2168022" y="4873307"/>
                </a:cubicBezTo>
                <a:cubicBezTo>
                  <a:pt x="2168022" y="4873307"/>
                  <a:pt x="2168022" y="4873307"/>
                  <a:pt x="2153593" y="4812246"/>
                </a:cubicBezTo>
                <a:cubicBezTo>
                  <a:pt x="2153593" y="4812246"/>
                  <a:pt x="2153593" y="4812246"/>
                  <a:pt x="2091788" y="4782668"/>
                </a:cubicBezTo>
                <a:cubicBezTo>
                  <a:pt x="2106216" y="4843731"/>
                  <a:pt x="2044410" y="4814152"/>
                  <a:pt x="2058838" y="4875212"/>
                </a:cubicBezTo>
                <a:cubicBezTo>
                  <a:pt x="2058838" y="4875212"/>
                  <a:pt x="2058838" y="4875212"/>
                  <a:pt x="1997031" y="4845634"/>
                </a:cubicBezTo>
                <a:cubicBezTo>
                  <a:pt x="1997031" y="4845634"/>
                  <a:pt x="1997031" y="4845634"/>
                  <a:pt x="2029982" y="4753089"/>
                </a:cubicBezTo>
                <a:cubicBezTo>
                  <a:pt x="2029982" y="4753089"/>
                  <a:pt x="2029982" y="4753089"/>
                  <a:pt x="2062931" y="4660550"/>
                </a:cubicBezTo>
                <a:cubicBezTo>
                  <a:pt x="2110310" y="4629070"/>
                  <a:pt x="2139165" y="4751189"/>
                  <a:pt x="2186543" y="4719706"/>
                </a:cubicBezTo>
                <a:cubicBezTo>
                  <a:pt x="2186543" y="4719706"/>
                  <a:pt x="2186543" y="4719706"/>
                  <a:pt x="2200972" y="4780762"/>
                </a:cubicBezTo>
                <a:cubicBezTo>
                  <a:pt x="2200972" y="4780762"/>
                  <a:pt x="2200972" y="4780762"/>
                  <a:pt x="2310153" y="4778857"/>
                </a:cubicBezTo>
                <a:cubicBezTo>
                  <a:pt x="2310153" y="4778857"/>
                  <a:pt x="2310153" y="4778857"/>
                  <a:pt x="2371960" y="4808436"/>
                </a:cubicBezTo>
                <a:cubicBezTo>
                  <a:pt x="2371960" y="4808436"/>
                  <a:pt x="2371960" y="4808436"/>
                  <a:pt x="2372471" y="4781602"/>
                </a:cubicBezTo>
                <a:lnTo>
                  <a:pt x="2373294" y="4738510"/>
                </a:lnTo>
                <a:lnTo>
                  <a:pt x="2339419" y="4722301"/>
                </a:lnTo>
                <a:cubicBezTo>
                  <a:pt x="2339419" y="4722301"/>
                  <a:pt x="2339419" y="4722301"/>
                  <a:pt x="2292040" y="4753782"/>
                </a:cubicBezTo>
                <a:cubicBezTo>
                  <a:pt x="2292040" y="4753782"/>
                  <a:pt x="2292040" y="4753782"/>
                  <a:pt x="2277612" y="4692725"/>
                </a:cubicBezTo>
                <a:cubicBezTo>
                  <a:pt x="2277612" y="4692725"/>
                  <a:pt x="2277612" y="4692725"/>
                  <a:pt x="2296134" y="4539120"/>
                </a:cubicBezTo>
                <a:cubicBezTo>
                  <a:pt x="2296134" y="4539120"/>
                  <a:pt x="2296134" y="4539120"/>
                  <a:pt x="2302055" y="4535184"/>
                </a:cubicBezTo>
                <a:lnTo>
                  <a:pt x="2306669" y="4532122"/>
                </a:lnTo>
                <a:lnTo>
                  <a:pt x="2299820" y="4503134"/>
                </a:lnTo>
                <a:cubicBezTo>
                  <a:pt x="2299820" y="4503134"/>
                  <a:pt x="2299820" y="4503134"/>
                  <a:pt x="2285392" y="4442073"/>
                </a:cubicBezTo>
                <a:cubicBezTo>
                  <a:pt x="2285392" y="4442073"/>
                  <a:pt x="2285392" y="4442073"/>
                  <a:pt x="2209156" y="4351439"/>
                </a:cubicBezTo>
                <a:cubicBezTo>
                  <a:pt x="2209156" y="4351439"/>
                  <a:pt x="2209156" y="4351439"/>
                  <a:pt x="2270962" y="4381016"/>
                </a:cubicBezTo>
                <a:cubicBezTo>
                  <a:pt x="2270962" y="4381016"/>
                  <a:pt x="2270962" y="4381016"/>
                  <a:pt x="2318342" y="4349531"/>
                </a:cubicBezTo>
                <a:cubicBezTo>
                  <a:pt x="2318342" y="4349531"/>
                  <a:pt x="2318342" y="4349531"/>
                  <a:pt x="2332769" y="4410589"/>
                </a:cubicBezTo>
                <a:cubicBezTo>
                  <a:pt x="2332769" y="4410589"/>
                  <a:pt x="2332769" y="4410589"/>
                  <a:pt x="2380147" y="4379112"/>
                </a:cubicBezTo>
                <a:cubicBezTo>
                  <a:pt x="2380147" y="4379112"/>
                  <a:pt x="2380147" y="4379112"/>
                  <a:pt x="2365720" y="4318047"/>
                </a:cubicBezTo>
                <a:cubicBezTo>
                  <a:pt x="2365720" y="4318047"/>
                  <a:pt x="2365720" y="4318047"/>
                  <a:pt x="2289485" y="4227410"/>
                </a:cubicBezTo>
                <a:cubicBezTo>
                  <a:pt x="2289485" y="4227410"/>
                  <a:pt x="2289485" y="4227410"/>
                  <a:pt x="2287682" y="4219778"/>
                </a:cubicBezTo>
                <a:lnTo>
                  <a:pt x="2279115" y="4183522"/>
                </a:lnTo>
                <a:lnTo>
                  <a:pt x="2290507" y="4173746"/>
                </a:lnTo>
                <a:lnTo>
                  <a:pt x="2301131" y="4178830"/>
                </a:lnTo>
                <a:cubicBezTo>
                  <a:pt x="2309823" y="4182988"/>
                  <a:pt x="2321410" y="4188534"/>
                  <a:pt x="2336862" y="4195932"/>
                </a:cubicBezTo>
                <a:cubicBezTo>
                  <a:pt x="2336862" y="4195932"/>
                  <a:pt x="2336862" y="4195932"/>
                  <a:pt x="2322434" y="4134866"/>
                </a:cubicBezTo>
                <a:cubicBezTo>
                  <a:pt x="2322434" y="4134866"/>
                  <a:pt x="2322434" y="4134866"/>
                  <a:pt x="2198823" y="4075714"/>
                </a:cubicBezTo>
                <a:cubicBezTo>
                  <a:pt x="2198823" y="4075714"/>
                  <a:pt x="2198823" y="4075714"/>
                  <a:pt x="2137016" y="4046137"/>
                </a:cubicBezTo>
                <a:cubicBezTo>
                  <a:pt x="2137016" y="4046137"/>
                  <a:pt x="2137016" y="4046137"/>
                  <a:pt x="2122588" y="3985076"/>
                </a:cubicBezTo>
                <a:cubicBezTo>
                  <a:pt x="2122588" y="3985076"/>
                  <a:pt x="2122588" y="3985076"/>
                  <a:pt x="2060783" y="3955500"/>
                </a:cubicBezTo>
                <a:cubicBezTo>
                  <a:pt x="2060783" y="3955500"/>
                  <a:pt x="2060783" y="3955500"/>
                  <a:pt x="2093731" y="3862956"/>
                </a:cubicBezTo>
                <a:cubicBezTo>
                  <a:pt x="2093731" y="3862956"/>
                  <a:pt x="2093731" y="3862956"/>
                  <a:pt x="2079303" y="3801898"/>
                </a:cubicBezTo>
                <a:cubicBezTo>
                  <a:pt x="2079303" y="3801898"/>
                  <a:pt x="2079303" y="3801898"/>
                  <a:pt x="2126682" y="3770414"/>
                </a:cubicBezTo>
                <a:cubicBezTo>
                  <a:pt x="2126682" y="3770414"/>
                  <a:pt x="2188488" y="3799990"/>
                  <a:pt x="2188488" y="3799990"/>
                </a:cubicBezTo>
                <a:cubicBezTo>
                  <a:pt x="2188488" y="3799990"/>
                  <a:pt x="2188488" y="3799990"/>
                  <a:pt x="2174060" y="3738932"/>
                </a:cubicBezTo>
                <a:cubicBezTo>
                  <a:pt x="2174060" y="3738932"/>
                  <a:pt x="2174060" y="3738932"/>
                  <a:pt x="2226207" y="3763886"/>
                </a:cubicBezTo>
                <a:lnTo>
                  <a:pt x="2272733" y="3786154"/>
                </a:lnTo>
                <a:lnTo>
                  <a:pt x="2274516" y="3787008"/>
                </a:lnTo>
                <a:lnTo>
                  <a:pt x="2275165" y="3787317"/>
                </a:lnTo>
                <a:lnTo>
                  <a:pt x="2279846" y="3789557"/>
                </a:lnTo>
                <a:lnTo>
                  <a:pt x="2280190" y="3789720"/>
                </a:lnTo>
                <a:lnTo>
                  <a:pt x="2282511" y="3790832"/>
                </a:lnTo>
                <a:lnTo>
                  <a:pt x="2284688" y="3791876"/>
                </a:lnTo>
                <a:lnTo>
                  <a:pt x="2286984" y="3792973"/>
                </a:lnTo>
                <a:lnTo>
                  <a:pt x="2288980" y="3793928"/>
                </a:lnTo>
                <a:cubicBezTo>
                  <a:pt x="2293807" y="3796240"/>
                  <a:pt x="2297670" y="3798087"/>
                  <a:pt x="2297670" y="3798087"/>
                </a:cubicBezTo>
                <a:cubicBezTo>
                  <a:pt x="2297670" y="3798087"/>
                  <a:pt x="2297670" y="3798087"/>
                  <a:pt x="2283243" y="3737027"/>
                </a:cubicBezTo>
                <a:cubicBezTo>
                  <a:pt x="2345048" y="3766607"/>
                  <a:pt x="2250294" y="3829569"/>
                  <a:pt x="2359477" y="3827664"/>
                </a:cubicBezTo>
                <a:cubicBezTo>
                  <a:pt x="2359477" y="3827664"/>
                  <a:pt x="2359477" y="3827664"/>
                  <a:pt x="2345048" y="3766607"/>
                </a:cubicBezTo>
                <a:cubicBezTo>
                  <a:pt x="2345048" y="3766607"/>
                  <a:pt x="2345048" y="3766607"/>
                  <a:pt x="2207008" y="3646388"/>
                </a:cubicBezTo>
                <a:cubicBezTo>
                  <a:pt x="2207008" y="3646388"/>
                  <a:pt x="2207008" y="3646388"/>
                  <a:pt x="2174849" y="3608153"/>
                </a:cubicBezTo>
                <a:lnTo>
                  <a:pt x="2156187" y="3585966"/>
                </a:lnTo>
                <a:lnTo>
                  <a:pt x="2192581" y="3585330"/>
                </a:lnTo>
                <a:cubicBezTo>
                  <a:pt x="2192581" y="3585330"/>
                  <a:pt x="2192581" y="3585330"/>
                  <a:pt x="2254385" y="3614906"/>
                </a:cubicBezTo>
                <a:cubicBezTo>
                  <a:pt x="2254385" y="3614906"/>
                  <a:pt x="2254385" y="3614906"/>
                  <a:pt x="2239958" y="3553846"/>
                </a:cubicBezTo>
                <a:cubicBezTo>
                  <a:pt x="2254385" y="3614906"/>
                  <a:pt x="2225530" y="3492789"/>
                  <a:pt x="2178153" y="3524270"/>
                </a:cubicBezTo>
                <a:cubicBezTo>
                  <a:pt x="2178153" y="3524270"/>
                  <a:pt x="2178153" y="3524270"/>
                  <a:pt x="2149295" y="3402148"/>
                </a:cubicBezTo>
                <a:cubicBezTo>
                  <a:pt x="2149295" y="3402148"/>
                  <a:pt x="2149295" y="3402148"/>
                  <a:pt x="2182246" y="3309608"/>
                </a:cubicBezTo>
                <a:cubicBezTo>
                  <a:pt x="2182246" y="3309608"/>
                  <a:pt x="2182246" y="3309608"/>
                  <a:pt x="2244052" y="3339182"/>
                </a:cubicBezTo>
                <a:cubicBezTo>
                  <a:pt x="2244052" y="3339182"/>
                  <a:pt x="2244052" y="3339182"/>
                  <a:pt x="2277000" y="3246640"/>
                </a:cubicBezTo>
                <a:cubicBezTo>
                  <a:pt x="2277000" y="3246640"/>
                  <a:pt x="2277000" y="3246640"/>
                  <a:pt x="2291428" y="3307701"/>
                </a:cubicBezTo>
                <a:cubicBezTo>
                  <a:pt x="2291428" y="3307701"/>
                  <a:pt x="2291428" y="3307701"/>
                  <a:pt x="2338807" y="3276217"/>
                </a:cubicBezTo>
                <a:cubicBezTo>
                  <a:pt x="2338807" y="3276217"/>
                  <a:pt x="2338807" y="3276217"/>
                  <a:pt x="2353236" y="3337277"/>
                </a:cubicBezTo>
                <a:cubicBezTo>
                  <a:pt x="2353236" y="3337277"/>
                  <a:pt x="2353236" y="3337277"/>
                  <a:pt x="2386184" y="3244732"/>
                </a:cubicBezTo>
                <a:cubicBezTo>
                  <a:pt x="2386184" y="3244732"/>
                  <a:pt x="2386184" y="3244732"/>
                  <a:pt x="2400614" y="3305796"/>
                </a:cubicBezTo>
                <a:cubicBezTo>
                  <a:pt x="2447992" y="3274312"/>
                  <a:pt x="2509795" y="3303890"/>
                  <a:pt x="2433563" y="3213251"/>
                </a:cubicBezTo>
                <a:cubicBezTo>
                  <a:pt x="2433563" y="3213251"/>
                  <a:pt x="2433563" y="3213251"/>
                  <a:pt x="2419136" y="3152190"/>
                </a:cubicBezTo>
                <a:cubicBezTo>
                  <a:pt x="2419136" y="3152190"/>
                  <a:pt x="2419136" y="3152190"/>
                  <a:pt x="2466512" y="3120709"/>
                </a:cubicBezTo>
                <a:cubicBezTo>
                  <a:pt x="2466512" y="3120709"/>
                  <a:pt x="2466512" y="3120709"/>
                  <a:pt x="2513892" y="3089224"/>
                </a:cubicBezTo>
                <a:cubicBezTo>
                  <a:pt x="2513892" y="3089224"/>
                  <a:pt x="2513892" y="3089224"/>
                  <a:pt x="2546840" y="2996682"/>
                </a:cubicBezTo>
                <a:cubicBezTo>
                  <a:pt x="2546840" y="2996682"/>
                  <a:pt x="2546840" y="2996682"/>
                  <a:pt x="2608643" y="3026262"/>
                </a:cubicBezTo>
                <a:cubicBezTo>
                  <a:pt x="2608643" y="3026262"/>
                  <a:pt x="2608643" y="3026262"/>
                  <a:pt x="2641594" y="2933717"/>
                </a:cubicBezTo>
                <a:cubicBezTo>
                  <a:pt x="2641594" y="2933717"/>
                  <a:pt x="2641594" y="2933717"/>
                  <a:pt x="2579789" y="2904140"/>
                </a:cubicBezTo>
                <a:cubicBezTo>
                  <a:pt x="2532411" y="2935625"/>
                  <a:pt x="2565362" y="2843083"/>
                  <a:pt x="2470607" y="2906046"/>
                </a:cubicBezTo>
                <a:cubicBezTo>
                  <a:pt x="2470607" y="2906046"/>
                  <a:pt x="2470607" y="2906046"/>
                  <a:pt x="2423227" y="2937530"/>
                </a:cubicBezTo>
                <a:cubicBezTo>
                  <a:pt x="2423227" y="2937530"/>
                  <a:pt x="2423227" y="2937530"/>
                  <a:pt x="2408799" y="2876468"/>
                </a:cubicBezTo>
                <a:cubicBezTo>
                  <a:pt x="2408799" y="2876468"/>
                  <a:pt x="2408799" y="2876468"/>
                  <a:pt x="2346992" y="2846891"/>
                </a:cubicBezTo>
                <a:cubicBezTo>
                  <a:pt x="2346992" y="2846891"/>
                  <a:pt x="2346992" y="2846891"/>
                  <a:pt x="2456178" y="2844986"/>
                </a:cubicBezTo>
                <a:cubicBezTo>
                  <a:pt x="2456178" y="2844986"/>
                  <a:pt x="2456178" y="2844986"/>
                  <a:pt x="2503555" y="2813501"/>
                </a:cubicBezTo>
                <a:cubicBezTo>
                  <a:pt x="2503555" y="2813501"/>
                  <a:pt x="2503555" y="2813501"/>
                  <a:pt x="2427321" y="2722865"/>
                </a:cubicBezTo>
                <a:cubicBezTo>
                  <a:pt x="2427321" y="2722865"/>
                  <a:pt x="2427321" y="2722865"/>
                  <a:pt x="2351089" y="2632228"/>
                </a:cubicBezTo>
                <a:cubicBezTo>
                  <a:pt x="2351089" y="2632228"/>
                  <a:pt x="2351089" y="2632228"/>
                  <a:pt x="2303710" y="2663710"/>
                </a:cubicBezTo>
                <a:cubicBezTo>
                  <a:pt x="2303710" y="2663710"/>
                  <a:pt x="2303710" y="2663710"/>
                  <a:pt x="2274854" y="2541592"/>
                </a:cubicBezTo>
                <a:cubicBezTo>
                  <a:pt x="2274854" y="2541592"/>
                  <a:pt x="2274854" y="2541592"/>
                  <a:pt x="2336659" y="2571170"/>
                </a:cubicBezTo>
                <a:cubicBezTo>
                  <a:pt x="2336659" y="2571170"/>
                  <a:pt x="2336659" y="2571170"/>
                  <a:pt x="2384038" y="2539686"/>
                </a:cubicBezTo>
                <a:cubicBezTo>
                  <a:pt x="2384038" y="2539686"/>
                  <a:pt x="2431414" y="2508204"/>
                  <a:pt x="2431414" y="2508204"/>
                </a:cubicBezTo>
                <a:cubicBezTo>
                  <a:pt x="2431414" y="2508204"/>
                  <a:pt x="2431414" y="2508204"/>
                  <a:pt x="2478791" y="2476720"/>
                </a:cubicBezTo>
                <a:cubicBezTo>
                  <a:pt x="2507622" y="2395744"/>
                  <a:pt x="2413452" y="2504682"/>
                  <a:pt x="2475014" y="2429003"/>
                </a:cubicBezTo>
                <a:lnTo>
                  <a:pt x="2496050" y="2403330"/>
                </a:lnTo>
                <a:lnTo>
                  <a:pt x="2503506" y="2407313"/>
                </a:lnTo>
                <a:lnTo>
                  <a:pt x="2519512" y="2417059"/>
                </a:lnTo>
                <a:lnTo>
                  <a:pt x="2526170" y="2445237"/>
                </a:lnTo>
                <a:cubicBezTo>
                  <a:pt x="2538013" y="2437368"/>
                  <a:pt x="2536209" y="2429734"/>
                  <a:pt x="2529514" y="2423146"/>
                </a:cubicBezTo>
                <a:lnTo>
                  <a:pt x="2519512" y="2417059"/>
                </a:lnTo>
                <a:lnTo>
                  <a:pt x="2516613" y="2404792"/>
                </a:lnTo>
                <a:lnTo>
                  <a:pt x="2524360" y="2405874"/>
                </a:lnTo>
                <a:cubicBezTo>
                  <a:pt x="2536143" y="2407700"/>
                  <a:pt x="2552174" y="2410294"/>
                  <a:pt x="2573546" y="2413757"/>
                </a:cubicBezTo>
                <a:cubicBezTo>
                  <a:pt x="2573546" y="2413757"/>
                  <a:pt x="2573546" y="2413757"/>
                  <a:pt x="2620927" y="2382270"/>
                </a:cubicBezTo>
                <a:cubicBezTo>
                  <a:pt x="2620927" y="2382270"/>
                  <a:pt x="2620927" y="2382270"/>
                  <a:pt x="2668302" y="2350788"/>
                </a:cubicBezTo>
                <a:cubicBezTo>
                  <a:pt x="2668302" y="2350788"/>
                  <a:pt x="2668302" y="2350788"/>
                  <a:pt x="2701253" y="2258244"/>
                </a:cubicBezTo>
                <a:cubicBezTo>
                  <a:pt x="2701253" y="2258244"/>
                  <a:pt x="2701253" y="2258244"/>
                  <a:pt x="2715680" y="2319307"/>
                </a:cubicBezTo>
                <a:cubicBezTo>
                  <a:pt x="2715680" y="2319307"/>
                  <a:pt x="2715680" y="2319307"/>
                  <a:pt x="2763059" y="2287825"/>
                </a:cubicBezTo>
                <a:cubicBezTo>
                  <a:pt x="2763059" y="2287825"/>
                  <a:pt x="2763059" y="2287825"/>
                  <a:pt x="2853721" y="2439520"/>
                </a:cubicBezTo>
                <a:cubicBezTo>
                  <a:pt x="2853721" y="2439520"/>
                  <a:pt x="2853721" y="2439520"/>
                  <a:pt x="2824866" y="2317402"/>
                </a:cubicBezTo>
                <a:cubicBezTo>
                  <a:pt x="2824866" y="2317402"/>
                  <a:pt x="2824866" y="2317402"/>
                  <a:pt x="2872241" y="2285917"/>
                </a:cubicBezTo>
                <a:cubicBezTo>
                  <a:pt x="2872241" y="2285917"/>
                  <a:pt x="2872241" y="2285917"/>
                  <a:pt x="2886669" y="2346978"/>
                </a:cubicBezTo>
                <a:cubicBezTo>
                  <a:pt x="2886669" y="2346978"/>
                  <a:pt x="2886669" y="2346978"/>
                  <a:pt x="2919618" y="2254433"/>
                </a:cubicBezTo>
                <a:cubicBezTo>
                  <a:pt x="2919618" y="2254433"/>
                  <a:pt x="2919618" y="2254433"/>
                  <a:pt x="2934046" y="2315496"/>
                </a:cubicBezTo>
                <a:cubicBezTo>
                  <a:pt x="2995854" y="2345070"/>
                  <a:pt x="2948474" y="2376554"/>
                  <a:pt x="2995854" y="2345070"/>
                </a:cubicBezTo>
                <a:cubicBezTo>
                  <a:pt x="2995854" y="2345070"/>
                  <a:pt x="2995854" y="2345070"/>
                  <a:pt x="2952569" y="2161891"/>
                </a:cubicBezTo>
                <a:cubicBezTo>
                  <a:pt x="2905191" y="2193375"/>
                  <a:pt x="2890761" y="2132319"/>
                  <a:pt x="2890761" y="2132319"/>
                </a:cubicBezTo>
                <a:cubicBezTo>
                  <a:pt x="2890761" y="2132319"/>
                  <a:pt x="2890761" y="2132319"/>
                  <a:pt x="2876334" y="2071254"/>
                </a:cubicBezTo>
                <a:cubicBezTo>
                  <a:pt x="2876334" y="2071254"/>
                  <a:pt x="2876334" y="2071254"/>
                  <a:pt x="2800101" y="1980615"/>
                </a:cubicBezTo>
                <a:cubicBezTo>
                  <a:pt x="2800101" y="1980615"/>
                  <a:pt x="2800101" y="1980615"/>
                  <a:pt x="2752723" y="2012100"/>
                </a:cubicBezTo>
                <a:cubicBezTo>
                  <a:pt x="2752723" y="2012100"/>
                  <a:pt x="2752723" y="2012100"/>
                  <a:pt x="2738295" y="1951039"/>
                </a:cubicBezTo>
                <a:cubicBezTo>
                  <a:pt x="2723867" y="1889978"/>
                  <a:pt x="2676488" y="1921463"/>
                  <a:pt x="2614685" y="1891884"/>
                </a:cubicBezTo>
                <a:cubicBezTo>
                  <a:pt x="2614685" y="1891884"/>
                  <a:pt x="2614685" y="1891884"/>
                  <a:pt x="2662059" y="1860405"/>
                </a:cubicBezTo>
                <a:cubicBezTo>
                  <a:pt x="2662059" y="1860405"/>
                  <a:pt x="2662059" y="1860405"/>
                  <a:pt x="2709438" y="1828918"/>
                </a:cubicBezTo>
                <a:cubicBezTo>
                  <a:pt x="2709438" y="1828918"/>
                  <a:pt x="2709438" y="1828918"/>
                  <a:pt x="2695010" y="1767860"/>
                </a:cubicBezTo>
                <a:cubicBezTo>
                  <a:pt x="2709438" y="1828918"/>
                  <a:pt x="2756815" y="1797436"/>
                  <a:pt x="2723867" y="1889978"/>
                </a:cubicBezTo>
                <a:cubicBezTo>
                  <a:pt x="2723867" y="1889978"/>
                  <a:pt x="2723867" y="1889978"/>
                  <a:pt x="2785672" y="1919557"/>
                </a:cubicBezTo>
                <a:cubicBezTo>
                  <a:pt x="2785672" y="1919557"/>
                  <a:pt x="2785672" y="1919557"/>
                  <a:pt x="2880428" y="1856593"/>
                </a:cubicBezTo>
                <a:cubicBezTo>
                  <a:pt x="2880428" y="1856593"/>
                  <a:pt x="2880428" y="1856593"/>
                  <a:pt x="2894858" y="1917649"/>
                </a:cubicBezTo>
                <a:cubicBezTo>
                  <a:pt x="2894858" y="1917649"/>
                  <a:pt x="2894858" y="1917649"/>
                  <a:pt x="2942234" y="1886168"/>
                </a:cubicBezTo>
                <a:cubicBezTo>
                  <a:pt x="2980351" y="1931485"/>
                  <a:pt x="2976744" y="1916222"/>
                  <a:pt x="2965410" y="1897263"/>
                </a:cubicBezTo>
                <a:lnTo>
                  <a:pt x="2968306" y="1898647"/>
                </a:lnTo>
                <a:cubicBezTo>
                  <a:pt x="2977000" y="1902806"/>
                  <a:pt x="2988589" y="1908350"/>
                  <a:pt x="3004040" y="1915744"/>
                </a:cubicBezTo>
                <a:cubicBezTo>
                  <a:pt x="3004040" y="1915744"/>
                  <a:pt x="3004040" y="1915744"/>
                  <a:pt x="2989615" y="1854686"/>
                </a:cubicBezTo>
                <a:cubicBezTo>
                  <a:pt x="3051417" y="1884262"/>
                  <a:pt x="3018470" y="1976804"/>
                  <a:pt x="3051417" y="1884262"/>
                </a:cubicBezTo>
                <a:cubicBezTo>
                  <a:pt x="3051417" y="1884262"/>
                  <a:pt x="3051417" y="1884262"/>
                  <a:pt x="3098795" y="1852781"/>
                </a:cubicBezTo>
                <a:cubicBezTo>
                  <a:pt x="3098795" y="1852781"/>
                  <a:pt x="3098795" y="1852781"/>
                  <a:pt x="3146173" y="1821296"/>
                </a:cubicBezTo>
                <a:cubicBezTo>
                  <a:pt x="3146173" y="1821296"/>
                  <a:pt x="3146173" y="1821296"/>
                  <a:pt x="3147976" y="1828931"/>
                </a:cubicBezTo>
                <a:lnTo>
                  <a:pt x="3151596" y="1844251"/>
                </a:lnTo>
                <a:lnTo>
                  <a:pt x="3128439" y="1844117"/>
                </a:lnTo>
                <a:cubicBezTo>
                  <a:pt x="3091069" y="1849086"/>
                  <a:pt x="3160601" y="1882357"/>
                  <a:pt x="3160601" y="1882357"/>
                </a:cubicBezTo>
                <a:lnTo>
                  <a:pt x="3151596" y="1844251"/>
                </a:lnTo>
                <a:lnTo>
                  <a:pt x="3156850" y="1844282"/>
                </a:lnTo>
                <a:cubicBezTo>
                  <a:pt x="3169834" y="1845313"/>
                  <a:pt x="3186607" y="1847412"/>
                  <a:pt x="3207979" y="1850875"/>
                </a:cubicBezTo>
                <a:cubicBezTo>
                  <a:pt x="3207979" y="1850875"/>
                  <a:pt x="3207979" y="1850875"/>
                  <a:pt x="3255358" y="1819391"/>
                </a:cubicBezTo>
                <a:cubicBezTo>
                  <a:pt x="3255358" y="1819391"/>
                  <a:pt x="3255358" y="1819391"/>
                  <a:pt x="3226501" y="1697272"/>
                </a:cubicBezTo>
                <a:cubicBezTo>
                  <a:pt x="3226501" y="1697272"/>
                  <a:pt x="3226501" y="1697272"/>
                  <a:pt x="3245021" y="1543670"/>
                </a:cubicBezTo>
                <a:cubicBezTo>
                  <a:pt x="3245021" y="1543670"/>
                  <a:pt x="3245021" y="1543670"/>
                  <a:pt x="3292399" y="1512184"/>
                </a:cubicBezTo>
                <a:cubicBezTo>
                  <a:pt x="3292399" y="1512184"/>
                  <a:pt x="3292399" y="1512184"/>
                  <a:pt x="3306828" y="1573246"/>
                </a:cubicBezTo>
                <a:cubicBezTo>
                  <a:pt x="3306828" y="1573246"/>
                  <a:pt x="3306828" y="1573246"/>
                  <a:pt x="3354204" y="1541762"/>
                </a:cubicBezTo>
                <a:cubicBezTo>
                  <a:pt x="3354204" y="1541762"/>
                  <a:pt x="3354204" y="1541762"/>
                  <a:pt x="3339776" y="1480704"/>
                </a:cubicBezTo>
                <a:cubicBezTo>
                  <a:pt x="3339776" y="1480704"/>
                  <a:pt x="3339776" y="1480704"/>
                  <a:pt x="3401583" y="1510280"/>
                </a:cubicBezTo>
                <a:cubicBezTo>
                  <a:pt x="3401583" y="1510280"/>
                  <a:pt x="3401583" y="1510280"/>
                  <a:pt x="3416008" y="1571341"/>
                </a:cubicBezTo>
                <a:cubicBezTo>
                  <a:pt x="3401583" y="1510280"/>
                  <a:pt x="3430438" y="1632399"/>
                  <a:pt x="3463388" y="1539858"/>
                </a:cubicBezTo>
                <a:cubicBezTo>
                  <a:pt x="3463388" y="1539858"/>
                  <a:pt x="3463388" y="1539858"/>
                  <a:pt x="3448959" y="1478799"/>
                </a:cubicBezTo>
                <a:cubicBezTo>
                  <a:pt x="3448959" y="1478799"/>
                  <a:pt x="3448959" y="1478799"/>
                  <a:pt x="3434532" y="1417738"/>
                </a:cubicBezTo>
                <a:cubicBezTo>
                  <a:pt x="3434532" y="1417738"/>
                  <a:pt x="3434532" y="1417738"/>
                  <a:pt x="3496337" y="1447315"/>
                </a:cubicBezTo>
                <a:cubicBezTo>
                  <a:pt x="3510766" y="1508375"/>
                  <a:pt x="3463388" y="1539858"/>
                  <a:pt x="3510766" y="1508375"/>
                </a:cubicBezTo>
                <a:cubicBezTo>
                  <a:pt x="3510766" y="1508375"/>
                  <a:pt x="3510766" y="1508375"/>
                  <a:pt x="3496337" y="1447315"/>
                </a:cubicBezTo>
                <a:cubicBezTo>
                  <a:pt x="3496337" y="1447315"/>
                  <a:pt x="3496337" y="1447315"/>
                  <a:pt x="3558144" y="1476891"/>
                </a:cubicBezTo>
                <a:cubicBezTo>
                  <a:pt x="3619951" y="1506470"/>
                  <a:pt x="3539622" y="1630495"/>
                  <a:pt x="3634379" y="1567530"/>
                </a:cubicBezTo>
                <a:cubicBezTo>
                  <a:pt x="3634379" y="1567530"/>
                  <a:pt x="3634379" y="1567530"/>
                  <a:pt x="3587000" y="1599009"/>
                </a:cubicBezTo>
                <a:cubicBezTo>
                  <a:pt x="3587000" y="1599009"/>
                  <a:pt x="3587000" y="1599009"/>
                  <a:pt x="3615858" y="1721132"/>
                </a:cubicBezTo>
                <a:cubicBezTo>
                  <a:pt x="3615858" y="1721132"/>
                  <a:pt x="3615858" y="1721132"/>
                  <a:pt x="3725039" y="1719224"/>
                </a:cubicBezTo>
                <a:cubicBezTo>
                  <a:pt x="3725039" y="1719224"/>
                  <a:pt x="3725039" y="1719224"/>
                  <a:pt x="3739469" y="1780288"/>
                </a:cubicBezTo>
                <a:cubicBezTo>
                  <a:pt x="3739469" y="1780288"/>
                  <a:pt x="3739469" y="1780288"/>
                  <a:pt x="3801272" y="1809864"/>
                </a:cubicBezTo>
                <a:cubicBezTo>
                  <a:pt x="3801272" y="1809864"/>
                  <a:pt x="3848653" y="1778382"/>
                  <a:pt x="3863080" y="1839440"/>
                </a:cubicBezTo>
                <a:cubicBezTo>
                  <a:pt x="3863080" y="1839440"/>
                  <a:pt x="3863080" y="1839440"/>
                  <a:pt x="3896028" y="1746899"/>
                </a:cubicBezTo>
                <a:cubicBezTo>
                  <a:pt x="3896028" y="1746899"/>
                  <a:pt x="3896028" y="1746899"/>
                  <a:pt x="3834225" y="1717319"/>
                </a:cubicBezTo>
                <a:cubicBezTo>
                  <a:pt x="3881601" y="1685840"/>
                  <a:pt x="3881601" y="1685840"/>
                  <a:pt x="3881601" y="1685840"/>
                </a:cubicBezTo>
                <a:cubicBezTo>
                  <a:pt x="3881601" y="1685840"/>
                  <a:pt x="3881601" y="1685840"/>
                  <a:pt x="3900122" y="1532235"/>
                </a:cubicBezTo>
                <a:cubicBezTo>
                  <a:pt x="3900122" y="1532235"/>
                  <a:pt x="3900122" y="1532235"/>
                  <a:pt x="3914550" y="1593296"/>
                </a:cubicBezTo>
                <a:cubicBezTo>
                  <a:pt x="3914550" y="1593296"/>
                  <a:pt x="3914550" y="1593296"/>
                  <a:pt x="3961928" y="1561811"/>
                </a:cubicBezTo>
                <a:cubicBezTo>
                  <a:pt x="3961928" y="1561811"/>
                  <a:pt x="3961928" y="1561811"/>
                  <a:pt x="3947500" y="1500754"/>
                </a:cubicBezTo>
                <a:cubicBezTo>
                  <a:pt x="3947500" y="1500754"/>
                  <a:pt x="3947500" y="1500754"/>
                  <a:pt x="3933072" y="1439690"/>
                </a:cubicBezTo>
                <a:cubicBezTo>
                  <a:pt x="3933072" y="1439690"/>
                  <a:pt x="3933072" y="1439690"/>
                  <a:pt x="4056684" y="1498848"/>
                </a:cubicBezTo>
                <a:cubicBezTo>
                  <a:pt x="4056684" y="1498848"/>
                  <a:pt x="4056684" y="1498848"/>
                  <a:pt x="4042256" y="1437788"/>
                </a:cubicBezTo>
                <a:cubicBezTo>
                  <a:pt x="4042256" y="1437788"/>
                  <a:pt x="4042256" y="1437788"/>
                  <a:pt x="4027828" y="1376727"/>
                </a:cubicBezTo>
                <a:cubicBezTo>
                  <a:pt x="4027828" y="1376727"/>
                  <a:pt x="4027828" y="1376727"/>
                  <a:pt x="4060777" y="1284182"/>
                </a:cubicBezTo>
                <a:cubicBezTo>
                  <a:pt x="4060777" y="1284182"/>
                  <a:pt x="4060777" y="1284182"/>
                  <a:pt x="4075205" y="1345243"/>
                </a:cubicBezTo>
                <a:cubicBezTo>
                  <a:pt x="4075205" y="1345243"/>
                  <a:pt x="4075205" y="1345243"/>
                  <a:pt x="4184388" y="1343343"/>
                </a:cubicBezTo>
                <a:cubicBezTo>
                  <a:pt x="4184388" y="1343343"/>
                  <a:pt x="4184388" y="1343343"/>
                  <a:pt x="4242624" y="1394057"/>
                </a:cubicBezTo>
                <a:lnTo>
                  <a:pt x="4267213" y="1415469"/>
                </a:lnTo>
                <a:lnTo>
                  <a:pt x="4264743" y="1422405"/>
                </a:lnTo>
                <a:cubicBezTo>
                  <a:pt x="4260622" y="1433974"/>
                  <a:pt x="4260622" y="1433974"/>
                  <a:pt x="4260622" y="1433974"/>
                </a:cubicBezTo>
                <a:cubicBezTo>
                  <a:pt x="4322429" y="1463553"/>
                  <a:pt x="4322429" y="1463553"/>
                  <a:pt x="4322429" y="1463553"/>
                </a:cubicBezTo>
                <a:lnTo>
                  <a:pt x="4267213" y="1415469"/>
                </a:lnTo>
                <a:lnTo>
                  <a:pt x="4274523" y="1394936"/>
                </a:lnTo>
                <a:cubicBezTo>
                  <a:pt x="4279156" y="1381922"/>
                  <a:pt x="4285335" y="1364567"/>
                  <a:pt x="4293572" y="1341432"/>
                </a:cubicBezTo>
                <a:cubicBezTo>
                  <a:pt x="4293572" y="1341432"/>
                  <a:pt x="4293572" y="1341432"/>
                  <a:pt x="4307999" y="1402495"/>
                </a:cubicBezTo>
                <a:cubicBezTo>
                  <a:pt x="4307999" y="1402495"/>
                  <a:pt x="4307999" y="1402495"/>
                  <a:pt x="4388328" y="1278466"/>
                </a:cubicBezTo>
                <a:cubicBezTo>
                  <a:pt x="4388328" y="1278466"/>
                  <a:pt x="4388328" y="1278466"/>
                  <a:pt x="4373899" y="1217408"/>
                </a:cubicBezTo>
                <a:cubicBezTo>
                  <a:pt x="4373899" y="1217408"/>
                  <a:pt x="4373899" y="1217408"/>
                  <a:pt x="4421277" y="1185924"/>
                </a:cubicBezTo>
                <a:cubicBezTo>
                  <a:pt x="4421277" y="1185924"/>
                  <a:pt x="4421277" y="1185924"/>
                  <a:pt x="4359470" y="1156348"/>
                </a:cubicBezTo>
                <a:cubicBezTo>
                  <a:pt x="4359470" y="1156348"/>
                  <a:pt x="4359470" y="1156348"/>
                  <a:pt x="4333398" y="1143868"/>
                </a:cubicBezTo>
                <a:lnTo>
                  <a:pt x="4313553" y="1134372"/>
                </a:lnTo>
                <a:lnTo>
                  <a:pt x="4319259" y="1129808"/>
                </a:lnTo>
                <a:cubicBezTo>
                  <a:pt x="4326505" y="1121958"/>
                  <a:pt x="4335000" y="1110790"/>
                  <a:pt x="4345043" y="1095288"/>
                </a:cubicBezTo>
                <a:cubicBezTo>
                  <a:pt x="4392422" y="1063806"/>
                  <a:pt x="4359470" y="1156348"/>
                  <a:pt x="4392422" y="1063806"/>
                </a:cubicBezTo>
                <a:cubicBezTo>
                  <a:pt x="4392422" y="1063806"/>
                  <a:pt x="4392422" y="1063806"/>
                  <a:pt x="4454227" y="1093380"/>
                </a:cubicBezTo>
                <a:cubicBezTo>
                  <a:pt x="4516034" y="1122958"/>
                  <a:pt x="4563411" y="1091477"/>
                  <a:pt x="4592268" y="1213598"/>
                </a:cubicBezTo>
                <a:cubicBezTo>
                  <a:pt x="4592268" y="1213598"/>
                  <a:pt x="4592268" y="1213598"/>
                  <a:pt x="4654072" y="1243174"/>
                </a:cubicBezTo>
                <a:cubicBezTo>
                  <a:pt x="4654072" y="1243174"/>
                  <a:pt x="4654072" y="1243174"/>
                  <a:pt x="4668499" y="1304234"/>
                </a:cubicBezTo>
                <a:cubicBezTo>
                  <a:pt x="4668499" y="1304234"/>
                  <a:pt x="4668499" y="1304234"/>
                  <a:pt x="4730307" y="1333810"/>
                </a:cubicBezTo>
                <a:cubicBezTo>
                  <a:pt x="4730307" y="1333810"/>
                  <a:pt x="4730307" y="1333810"/>
                  <a:pt x="4868348" y="1454023"/>
                </a:cubicBezTo>
                <a:cubicBezTo>
                  <a:pt x="4868348" y="1454023"/>
                  <a:pt x="4868348" y="1454023"/>
                  <a:pt x="4930151" y="1483602"/>
                </a:cubicBezTo>
                <a:cubicBezTo>
                  <a:pt x="4930151" y="1483602"/>
                  <a:pt x="4930151" y="1483602"/>
                  <a:pt x="4882773" y="1515086"/>
                </a:cubicBezTo>
                <a:cubicBezTo>
                  <a:pt x="4897202" y="1576144"/>
                  <a:pt x="4897202" y="1576144"/>
                  <a:pt x="4897202" y="1576144"/>
                </a:cubicBezTo>
                <a:cubicBezTo>
                  <a:pt x="4897202" y="1576144"/>
                  <a:pt x="4897202" y="1576144"/>
                  <a:pt x="4944579" y="1544662"/>
                </a:cubicBezTo>
                <a:cubicBezTo>
                  <a:pt x="4944579" y="1544662"/>
                  <a:pt x="4944579" y="1544662"/>
                  <a:pt x="4959008" y="1605723"/>
                </a:cubicBezTo>
                <a:cubicBezTo>
                  <a:pt x="4959008" y="1605723"/>
                  <a:pt x="4959008" y="1605723"/>
                  <a:pt x="5006387" y="1574238"/>
                </a:cubicBezTo>
                <a:cubicBezTo>
                  <a:pt x="5006387" y="1574238"/>
                  <a:pt x="5006387" y="1574238"/>
                  <a:pt x="5068192" y="1603817"/>
                </a:cubicBezTo>
                <a:cubicBezTo>
                  <a:pt x="5068192" y="1603817"/>
                  <a:pt x="5068192" y="1603817"/>
                  <a:pt x="5035242" y="1696359"/>
                </a:cubicBezTo>
                <a:cubicBezTo>
                  <a:pt x="5035242" y="1696359"/>
                  <a:pt x="5035242" y="1696359"/>
                  <a:pt x="5082621" y="1664875"/>
                </a:cubicBezTo>
                <a:cubicBezTo>
                  <a:pt x="5082621" y="1664875"/>
                  <a:pt x="5082621" y="1664875"/>
                  <a:pt x="5158855" y="1755514"/>
                </a:cubicBezTo>
                <a:cubicBezTo>
                  <a:pt x="5158855" y="1755514"/>
                  <a:pt x="5158855" y="1755514"/>
                  <a:pt x="5173283" y="1816572"/>
                </a:cubicBezTo>
                <a:cubicBezTo>
                  <a:pt x="5173283" y="1816572"/>
                  <a:pt x="5173283" y="1816572"/>
                  <a:pt x="5249518" y="1907209"/>
                </a:cubicBezTo>
                <a:cubicBezTo>
                  <a:pt x="5373129" y="1966366"/>
                  <a:pt x="5216567" y="1999753"/>
                  <a:pt x="5325750" y="1997848"/>
                </a:cubicBezTo>
                <a:cubicBezTo>
                  <a:pt x="5325750" y="1997848"/>
                  <a:pt x="5325750" y="1997848"/>
                  <a:pt x="5296893" y="1875730"/>
                </a:cubicBezTo>
                <a:cubicBezTo>
                  <a:pt x="5296893" y="1875730"/>
                  <a:pt x="5296893" y="1875730"/>
                  <a:pt x="5344271" y="1844246"/>
                </a:cubicBezTo>
                <a:cubicBezTo>
                  <a:pt x="5344271" y="1844246"/>
                  <a:pt x="5344271" y="1844246"/>
                  <a:pt x="5373129" y="1966366"/>
                </a:cubicBezTo>
                <a:cubicBezTo>
                  <a:pt x="5373129" y="1966366"/>
                  <a:pt x="5373129" y="1966366"/>
                  <a:pt x="5387556" y="2027427"/>
                </a:cubicBezTo>
                <a:cubicBezTo>
                  <a:pt x="5387556" y="2027427"/>
                  <a:pt x="5387556" y="2027427"/>
                  <a:pt x="5478218" y="2179124"/>
                </a:cubicBezTo>
                <a:cubicBezTo>
                  <a:pt x="5478218" y="2179124"/>
                  <a:pt x="5478218" y="2179124"/>
                  <a:pt x="5492647" y="2240188"/>
                </a:cubicBezTo>
                <a:cubicBezTo>
                  <a:pt x="5492647" y="2240188"/>
                  <a:pt x="5492647" y="2240188"/>
                  <a:pt x="5554454" y="2269758"/>
                </a:cubicBezTo>
                <a:cubicBezTo>
                  <a:pt x="5554454" y="2269758"/>
                  <a:pt x="5554454" y="2269758"/>
                  <a:pt x="5601829" y="2238280"/>
                </a:cubicBezTo>
                <a:cubicBezTo>
                  <a:pt x="5601829" y="2238280"/>
                  <a:pt x="5601829" y="2238280"/>
                  <a:pt x="5568881" y="2330821"/>
                </a:cubicBezTo>
                <a:cubicBezTo>
                  <a:pt x="5568881" y="2330821"/>
                  <a:pt x="5616258" y="2299339"/>
                  <a:pt x="5616258" y="2299339"/>
                </a:cubicBezTo>
                <a:cubicBezTo>
                  <a:pt x="5624493" y="2276204"/>
                  <a:pt x="5631318" y="2276086"/>
                  <a:pt x="5636985" y="2285564"/>
                </a:cubicBezTo>
                <a:lnTo>
                  <a:pt x="5646526" y="2315910"/>
                </a:lnTo>
                <a:lnTo>
                  <a:pt x="5630685" y="2360400"/>
                </a:lnTo>
                <a:cubicBezTo>
                  <a:pt x="5630685" y="2360400"/>
                  <a:pt x="5630685" y="2360400"/>
                  <a:pt x="5650673" y="2347118"/>
                </a:cubicBezTo>
                <a:lnTo>
                  <a:pt x="5656351" y="2343345"/>
                </a:lnTo>
                <a:lnTo>
                  <a:pt x="5659140" y="2350325"/>
                </a:lnTo>
                <a:lnTo>
                  <a:pt x="5660221" y="2340772"/>
                </a:lnTo>
                <a:lnTo>
                  <a:pt x="5678064" y="2328918"/>
                </a:lnTo>
                <a:cubicBezTo>
                  <a:pt x="5678064" y="2328918"/>
                  <a:pt x="5678064" y="2328918"/>
                  <a:pt x="5645112" y="2421461"/>
                </a:cubicBezTo>
                <a:cubicBezTo>
                  <a:pt x="5645112" y="2421461"/>
                  <a:pt x="5692492" y="2389976"/>
                  <a:pt x="5706921" y="2451036"/>
                </a:cubicBezTo>
                <a:cubicBezTo>
                  <a:pt x="5706921" y="2451036"/>
                  <a:pt x="5706921" y="2451036"/>
                  <a:pt x="5692492" y="2389976"/>
                </a:cubicBezTo>
                <a:cubicBezTo>
                  <a:pt x="5692492" y="2389976"/>
                  <a:pt x="5692492" y="2389976"/>
                  <a:pt x="5687082" y="2367079"/>
                </a:cubicBezTo>
                <a:lnTo>
                  <a:pt x="5678064" y="2328918"/>
                </a:lnTo>
                <a:lnTo>
                  <a:pt x="5674233" y="2312696"/>
                </a:lnTo>
                <a:lnTo>
                  <a:pt x="5663636" y="2267855"/>
                </a:lnTo>
                <a:lnTo>
                  <a:pt x="5649209" y="2206794"/>
                </a:lnTo>
                <a:cubicBezTo>
                  <a:pt x="5649209" y="2206794"/>
                  <a:pt x="5649209" y="2206794"/>
                  <a:pt x="5682159" y="2114252"/>
                </a:cubicBezTo>
                <a:cubicBezTo>
                  <a:pt x="5682159" y="2114252"/>
                  <a:pt x="5682159" y="2114252"/>
                  <a:pt x="5653302" y="1992132"/>
                </a:cubicBezTo>
                <a:cubicBezTo>
                  <a:pt x="5653302" y="1992132"/>
                  <a:pt x="5653302" y="1992132"/>
                  <a:pt x="5638874" y="1931071"/>
                </a:cubicBezTo>
                <a:cubicBezTo>
                  <a:pt x="5638874" y="1931071"/>
                  <a:pt x="5638874" y="1931071"/>
                  <a:pt x="5657394" y="1777469"/>
                </a:cubicBezTo>
                <a:cubicBezTo>
                  <a:pt x="5657394" y="1777469"/>
                  <a:pt x="5657394" y="1777469"/>
                  <a:pt x="5581160" y="1686832"/>
                </a:cubicBezTo>
                <a:cubicBezTo>
                  <a:pt x="5581160" y="1686832"/>
                  <a:pt x="5581160" y="1686832"/>
                  <a:pt x="5566732" y="1625769"/>
                </a:cubicBezTo>
                <a:cubicBezTo>
                  <a:pt x="5566732" y="1625769"/>
                  <a:pt x="5566732" y="1625769"/>
                  <a:pt x="5552306" y="1564711"/>
                </a:cubicBezTo>
                <a:cubicBezTo>
                  <a:pt x="5552306" y="1564711"/>
                  <a:pt x="5552306" y="1564711"/>
                  <a:pt x="5537878" y="1503651"/>
                </a:cubicBezTo>
                <a:cubicBezTo>
                  <a:pt x="5537878" y="1503651"/>
                  <a:pt x="5537878" y="1503651"/>
                  <a:pt x="5414263" y="1444496"/>
                </a:cubicBezTo>
                <a:cubicBezTo>
                  <a:pt x="5414263" y="1444496"/>
                  <a:pt x="5414263" y="1444496"/>
                  <a:pt x="5352458" y="1414920"/>
                </a:cubicBezTo>
                <a:cubicBezTo>
                  <a:pt x="5352458" y="1414920"/>
                  <a:pt x="5352458" y="1414920"/>
                  <a:pt x="5338031" y="1353859"/>
                </a:cubicBezTo>
                <a:cubicBezTo>
                  <a:pt x="5338031" y="1353859"/>
                  <a:pt x="5338031" y="1353859"/>
                  <a:pt x="5323601" y="1292799"/>
                </a:cubicBezTo>
                <a:cubicBezTo>
                  <a:pt x="5261796" y="1263223"/>
                  <a:pt x="5385408" y="1322378"/>
                  <a:pt x="5276225" y="1324283"/>
                </a:cubicBezTo>
                <a:cubicBezTo>
                  <a:pt x="5276225" y="1324283"/>
                  <a:pt x="5276225" y="1324283"/>
                  <a:pt x="5261796" y="1263223"/>
                </a:cubicBezTo>
                <a:cubicBezTo>
                  <a:pt x="5261796" y="1263223"/>
                  <a:pt x="5261796" y="1263223"/>
                  <a:pt x="5309174" y="1231741"/>
                </a:cubicBezTo>
                <a:cubicBezTo>
                  <a:pt x="5309174" y="1231741"/>
                  <a:pt x="5309174" y="1231741"/>
                  <a:pt x="5218512" y="1080042"/>
                </a:cubicBezTo>
                <a:cubicBezTo>
                  <a:pt x="5218512" y="1080042"/>
                  <a:pt x="5218512" y="1080042"/>
                  <a:pt x="5185563" y="1172584"/>
                </a:cubicBezTo>
                <a:cubicBezTo>
                  <a:pt x="5185563" y="1172584"/>
                  <a:pt x="5185563" y="1172584"/>
                  <a:pt x="5171135" y="1111526"/>
                </a:cubicBezTo>
                <a:cubicBezTo>
                  <a:pt x="5171135" y="1111526"/>
                  <a:pt x="5171135" y="1111526"/>
                  <a:pt x="5109327" y="1081947"/>
                </a:cubicBezTo>
                <a:cubicBezTo>
                  <a:pt x="5109327" y="1081947"/>
                  <a:pt x="5047524" y="1052371"/>
                  <a:pt x="5033097" y="991308"/>
                </a:cubicBezTo>
                <a:cubicBezTo>
                  <a:pt x="4985717" y="1022792"/>
                  <a:pt x="4971290" y="961734"/>
                  <a:pt x="4956861" y="900671"/>
                </a:cubicBezTo>
                <a:cubicBezTo>
                  <a:pt x="4956861" y="900671"/>
                  <a:pt x="4956861" y="900671"/>
                  <a:pt x="4942433" y="839613"/>
                </a:cubicBezTo>
                <a:cubicBezTo>
                  <a:pt x="4942433" y="839613"/>
                  <a:pt x="4942433" y="839613"/>
                  <a:pt x="4975383" y="747069"/>
                </a:cubicBezTo>
                <a:cubicBezTo>
                  <a:pt x="4975383" y="747069"/>
                  <a:pt x="4975383" y="747069"/>
                  <a:pt x="4989812" y="808129"/>
                </a:cubicBezTo>
                <a:cubicBezTo>
                  <a:pt x="4989812" y="808129"/>
                  <a:pt x="4989812" y="808129"/>
                  <a:pt x="5051615" y="837708"/>
                </a:cubicBezTo>
                <a:cubicBezTo>
                  <a:pt x="5051615" y="837708"/>
                  <a:pt x="5051615" y="837708"/>
                  <a:pt x="5084567" y="745163"/>
                </a:cubicBezTo>
                <a:cubicBezTo>
                  <a:pt x="5084567" y="745163"/>
                  <a:pt x="5084567" y="745163"/>
                  <a:pt x="5131944" y="713684"/>
                </a:cubicBezTo>
                <a:cubicBezTo>
                  <a:pt x="5131944" y="713684"/>
                  <a:pt x="5131944" y="713684"/>
                  <a:pt x="5208177" y="804318"/>
                </a:cubicBezTo>
                <a:cubicBezTo>
                  <a:pt x="5208177" y="804318"/>
                  <a:pt x="5208177" y="804318"/>
                  <a:pt x="5160798" y="835802"/>
                </a:cubicBezTo>
                <a:cubicBezTo>
                  <a:pt x="5160798" y="835802"/>
                  <a:pt x="5160798" y="835802"/>
                  <a:pt x="5175225" y="896860"/>
                </a:cubicBezTo>
                <a:cubicBezTo>
                  <a:pt x="5175225" y="896860"/>
                  <a:pt x="5175225" y="896860"/>
                  <a:pt x="5142277" y="989405"/>
                </a:cubicBezTo>
                <a:cubicBezTo>
                  <a:pt x="5142277" y="989405"/>
                  <a:pt x="5142277" y="989405"/>
                  <a:pt x="5204083" y="1018981"/>
                </a:cubicBezTo>
                <a:cubicBezTo>
                  <a:pt x="5204083" y="1018981"/>
                  <a:pt x="5204083" y="1018981"/>
                  <a:pt x="5224070" y="1005700"/>
                </a:cubicBezTo>
                <a:lnTo>
                  <a:pt x="5239256" y="995610"/>
                </a:lnTo>
                <a:lnTo>
                  <a:pt x="5241772" y="1003594"/>
                </a:lnTo>
                <a:cubicBezTo>
                  <a:pt x="5246796" y="1014885"/>
                  <a:pt x="5254554" y="1029600"/>
                  <a:pt x="5265890" y="1048562"/>
                </a:cubicBezTo>
                <a:cubicBezTo>
                  <a:pt x="5265890" y="1048562"/>
                  <a:pt x="5265890" y="1048562"/>
                  <a:pt x="5313267" y="1017078"/>
                </a:cubicBezTo>
                <a:cubicBezTo>
                  <a:pt x="5313267" y="1017078"/>
                  <a:pt x="5313267" y="1017078"/>
                  <a:pt x="5298839" y="956018"/>
                </a:cubicBezTo>
                <a:cubicBezTo>
                  <a:pt x="5298839" y="956018"/>
                  <a:pt x="5298839" y="956018"/>
                  <a:pt x="5346217" y="924534"/>
                </a:cubicBezTo>
                <a:cubicBezTo>
                  <a:pt x="5346217" y="924534"/>
                  <a:pt x="5346217" y="924534"/>
                  <a:pt x="5360646" y="985596"/>
                </a:cubicBezTo>
                <a:cubicBezTo>
                  <a:pt x="5360646" y="985596"/>
                  <a:pt x="5360646" y="985596"/>
                  <a:pt x="5408024" y="954112"/>
                </a:cubicBezTo>
                <a:cubicBezTo>
                  <a:pt x="5408024" y="954112"/>
                  <a:pt x="5408024" y="954112"/>
                  <a:pt x="5422451" y="1015170"/>
                </a:cubicBezTo>
                <a:cubicBezTo>
                  <a:pt x="5375074" y="1046654"/>
                  <a:pt x="5346217" y="924534"/>
                  <a:pt x="5375074" y="1046654"/>
                </a:cubicBezTo>
                <a:cubicBezTo>
                  <a:pt x="5360646" y="985596"/>
                  <a:pt x="5313267" y="1017078"/>
                  <a:pt x="5389502" y="1107712"/>
                </a:cubicBezTo>
                <a:cubicBezTo>
                  <a:pt x="5389502" y="1107712"/>
                  <a:pt x="5389502" y="1107712"/>
                  <a:pt x="5436879" y="1076228"/>
                </a:cubicBezTo>
                <a:cubicBezTo>
                  <a:pt x="5436879" y="1076228"/>
                  <a:pt x="5436879" y="1076228"/>
                  <a:pt x="5438683" y="1083863"/>
                </a:cubicBezTo>
                <a:lnTo>
                  <a:pt x="5445221" y="1111531"/>
                </a:lnTo>
                <a:cubicBezTo>
                  <a:pt x="5444545" y="1108670"/>
                  <a:pt x="5444996" y="1110576"/>
                  <a:pt x="5445899" y="1114394"/>
                </a:cubicBezTo>
                <a:lnTo>
                  <a:pt x="5451309" y="1137291"/>
                </a:lnTo>
                <a:cubicBezTo>
                  <a:pt x="5451309" y="1137291"/>
                  <a:pt x="5451309" y="1137291"/>
                  <a:pt x="5465736" y="1198349"/>
                </a:cubicBezTo>
                <a:cubicBezTo>
                  <a:pt x="5465736" y="1198349"/>
                  <a:pt x="5465736" y="1198349"/>
                  <a:pt x="5480164" y="1259409"/>
                </a:cubicBezTo>
                <a:cubicBezTo>
                  <a:pt x="5480164" y="1259409"/>
                  <a:pt x="5480164" y="1259409"/>
                  <a:pt x="5513113" y="1166867"/>
                </a:cubicBezTo>
                <a:cubicBezTo>
                  <a:pt x="5513113" y="1166867"/>
                  <a:pt x="5513113" y="1166867"/>
                  <a:pt x="5560490" y="1135386"/>
                </a:cubicBezTo>
                <a:cubicBezTo>
                  <a:pt x="5560490" y="1135386"/>
                  <a:pt x="5560490" y="1135386"/>
                  <a:pt x="5527541" y="1227928"/>
                </a:cubicBezTo>
                <a:cubicBezTo>
                  <a:pt x="5527541" y="1227928"/>
                  <a:pt x="5527541" y="1227928"/>
                  <a:pt x="5589347" y="1257509"/>
                </a:cubicBezTo>
                <a:cubicBezTo>
                  <a:pt x="5589347" y="1257509"/>
                  <a:pt x="5589347" y="1257509"/>
                  <a:pt x="5636724" y="1226025"/>
                </a:cubicBezTo>
                <a:cubicBezTo>
                  <a:pt x="5636724" y="1226025"/>
                  <a:pt x="5636724" y="1226025"/>
                  <a:pt x="5622296" y="1164964"/>
                </a:cubicBezTo>
                <a:cubicBezTo>
                  <a:pt x="5622296" y="1164964"/>
                  <a:pt x="5622296" y="1164964"/>
                  <a:pt x="5669674" y="1133480"/>
                </a:cubicBezTo>
                <a:cubicBezTo>
                  <a:pt x="5669674" y="1133480"/>
                  <a:pt x="5669674" y="1133480"/>
                  <a:pt x="5684100" y="1194540"/>
                </a:cubicBezTo>
                <a:cubicBezTo>
                  <a:pt x="5731479" y="1163059"/>
                  <a:pt x="5731479" y="1163059"/>
                  <a:pt x="5731479" y="1163059"/>
                </a:cubicBezTo>
                <a:cubicBezTo>
                  <a:pt x="5731479" y="1163059"/>
                  <a:pt x="5731479" y="1163059"/>
                  <a:pt x="5745906" y="1224117"/>
                </a:cubicBezTo>
                <a:cubicBezTo>
                  <a:pt x="5807715" y="1253696"/>
                  <a:pt x="5651151" y="1287082"/>
                  <a:pt x="5760335" y="1285177"/>
                </a:cubicBezTo>
                <a:cubicBezTo>
                  <a:pt x="5760335" y="1285177"/>
                  <a:pt x="5760335" y="1285177"/>
                  <a:pt x="5774763" y="1346240"/>
                </a:cubicBezTo>
                <a:cubicBezTo>
                  <a:pt x="5774763" y="1346240"/>
                  <a:pt x="5774763" y="1346240"/>
                  <a:pt x="5836570" y="1375814"/>
                </a:cubicBezTo>
                <a:cubicBezTo>
                  <a:pt x="5774763" y="1346240"/>
                  <a:pt x="5712958" y="1316661"/>
                  <a:pt x="5851000" y="1436877"/>
                </a:cubicBezTo>
                <a:cubicBezTo>
                  <a:pt x="5851000" y="1436877"/>
                  <a:pt x="5851000" y="1436877"/>
                  <a:pt x="5912806" y="1466450"/>
                </a:cubicBezTo>
                <a:cubicBezTo>
                  <a:pt x="5898377" y="1405392"/>
                  <a:pt x="5865427" y="1497934"/>
                  <a:pt x="5898377" y="1405392"/>
                </a:cubicBezTo>
                <a:cubicBezTo>
                  <a:pt x="5898377" y="1405392"/>
                  <a:pt x="5898377" y="1405392"/>
                  <a:pt x="5960181" y="1434966"/>
                </a:cubicBezTo>
                <a:cubicBezTo>
                  <a:pt x="5960181" y="1434966"/>
                  <a:pt x="5960181" y="1434966"/>
                  <a:pt x="5927232" y="1527513"/>
                </a:cubicBezTo>
                <a:cubicBezTo>
                  <a:pt x="5927232" y="1527513"/>
                  <a:pt x="5927232" y="1527513"/>
                  <a:pt x="5974609" y="1496029"/>
                </a:cubicBezTo>
                <a:cubicBezTo>
                  <a:pt x="5974609" y="1496029"/>
                  <a:pt x="5974609" y="1496029"/>
                  <a:pt x="5989038" y="1557087"/>
                </a:cubicBezTo>
                <a:cubicBezTo>
                  <a:pt x="5989038" y="1557087"/>
                  <a:pt x="5989038" y="1557087"/>
                  <a:pt x="6079701" y="1708789"/>
                </a:cubicBezTo>
                <a:cubicBezTo>
                  <a:pt x="6079701" y="1708789"/>
                  <a:pt x="6079701" y="1708789"/>
                  <a:pt x="6094129" y="1769847"/>
                </a:cubicBezTo>
                <a:cubicBezTo>
                  <a:pt x="6094129" y="1769847"/>
                  <a:pt x="6094129" y="1769847"/>
                  <a:pt x="6141506" y="1738364"/>
                </a:cubicBezTo>
                <a:cubicBezTo>
                  <a:pt x="6141506" y="1738364"/>
                  <a:pt x="6141506" y="1738364"/>
                  <a:pt x="6123246" y="1661084"/>
                </a:cubicBezTo>
                <a:lnTo>
                  <a:pt x="6112649" y="1616242"/>
                </a:lnTo>
                <a:lnTo>
                  <a:pt x="6110846" y="1608610"/>
                </a:lnTo>
                <a:lnTo>
                  <a:pt x="6100024" y="1562816"/>
                </a:lnTo>
                <a:cubicBezTo>
                  <a:pt x="6098222" y="1555184"/>
                  <a:pt x="6098222" y="1555184"/>
                  <a:pt x="6098222" y="1555184"/>
                </a:cubicBezTo>
                <a:cubicBezTo>
                  <a:pt x="6098222" y="1555184"/>
                  <a:pt x="6098222" y="1555184"/>
                  <a:pt x="6145599" y="1523702"/>
                </a:cubicBezTo>
                <a:cubicBezTo>
                  <a:pt x="6145599" y="1523702"/>
                  <a:pt x="6145599" y="1523702"/>
                  <a:pt x="6236260" y="1675400"/>
                </a:cubicBezTo>
                <a:cubicBezTo>
                  <a:pt x="6283638" y="1643915"/>
                  <a:pt x="6283638" y="1643915"/>
                  <a:pt x="6283638" y="1643915"/>
                </a:cubicBezTo>
                <a:cubicBezTo>
                  <a:pt x="6207403" y="1553278"/>
                  <a:pt x="6174456" y="1645821"/>
                  <a:pt x="6116743" y="1401582"/>
                </a:cubicBezTo>
                <a:cubicBezTo>
                  <a:pt x="6069365" y="1433066"/>
                  <a:pt x="6054936" y="1372003"/>
                  <a:pt x="6054936" y="1372003"/>
                </a:cubicBezTo>
                <a:cubicBezTo>
                  <a:pt x="6054936" y="1372003"/>
                  <a:pt x="6054936" y="1372003"/>
                  <a:pt x="6021988" y="1464546"/>
                </a:cubicBezTo>
                <a:cubicBezTo>
                  <a:pt x="6021988" y="1464546"/>
                  <a:pt x="5912806" y="1466450"/>
                  <a:pt x="6007560" y="1403484"/>
                </a:cubicBezTo>
                <a:cubicBezTo>
                  <a:pt x="6007560" y="1403484"/>
                  <a:pt x="6007560" y="1403484"/>
                  <a:pt x="5931326" y="1312848"/>
                </a:cubicBezTo>
                <a:cubicBezTo>
                  <a:pt x="5931326" y="1312848"/>
                  <a:pt x="5931326" y="1312848"/>
                  <a:pt x="5978705" y="1281364"/>
                </a:cubicBezTo>
                <a:cubicBezTo>
                  <a:pt x="5978705" y="1281364"/>
                  <a:pt x="5978705" y="1281364"/>
                  <a:pt x="5916898" y="1251790"/>
                </a:cubicBezTo>
                <a:cubicBezTo>
                  <a:pt x="5916898" y="1251790"/>
                  <a:pt x="5916898" y="1251790"/>
                  <a:pt x="5869522" y="1283272"/>
                </a:cubicBezTo>
                <a:cubicBezTo>
                  <a:pt x="5869522" y="1283272"/>
                  <a:pt x="5869522" y="1283272"/>
                  <a:pt x="5855093" y="1222211"/>
                </a:cubicBezTo>
                <a:cubicBezTo>
                  <a:pt x="5855093" y="1222211"/>
                  <a:pt x="5855093" y="1222211"/>
                  <a:pt x="5840664" y="1161151"/>
                </a:cubicBezTo>
                <a:cubicBezTo>
                  <a:pt x="5840664" y="1161151"/>
                  <a:pt x="5840664" y="1161151"/>
                  <a:pt x="5793284" y="1192632"/>
                </a:cubicBezTo>
                <a:cubicBezTo>
                  <a:pt x="5793284" y="1192632"/>
                  <a:pt x="5793284" y="1192632"/>
                  <a:pt x="5826236" y="1100090"/>
                </a:cubicBezTo>
                <a:cubicBezTo>
                  <a:pt x="5826236" y="1100090"/>
                  <a:pt x="5826236" y="1100090"/>
                  <a:pt x="5688195" y="979878"/>
                </a:cubicBezTo>
                <a:cubicBezTo>
                  <a:pt x="5688195" y="979878"/>
                  <a:pt x="5688195" y="979878"/>
                  <a:pt x="5673767" y="918817"/>
                </a:cubicBezTo>
                <a:cubicBezTo>
                  <a:pt x="5673767" y="918817"/>
                  <a:pt x="5673767" y="918817"/>
                  <a:pt x="5735574" y="948393"/>
                </a:cubicBezTo>
                <a:cubicBezTo>
                  <a:pt x="5735574" y="948393"/>
                  <a:pt x="5735574" y="948393"/>
                  <a:pt x="5706719" y="826272"/>
                </a:cubicBezTo>
                <a:cubicBezTo>
                  <a:pt x="5706719" y="826272"/>
                  <a:pt x="5706719" y="826272"/>
                  <a:pt x="5659339" y="857757"/>
                </a:cubicBezTo>
                <a:cubicBezTo>
                  <a:pt x="5659339" y="857757"/>
                  <a:pt x="5659339" y="857757"/>
                  <a:pt x="5644912" y="796699"/>
                </a:cubicBezTo>
                <a:cubicBezTo>
                  <a:pt x="5644912" y="796699"/>
                  <a:pt x="5644912" y="796699"/>
                  <a:pt x="5597532" y="828181"/>
                </a:cubicBezTo>
                <a:lnTo>
                  <a:pt x="5583105" y="767120"/>
                </a:lnTo>
                <a:cubicBezTo>
                  <a:pt x="5583105" y="767120"/>
                  <a:pt x="5583105" y="767120"/>
                  <a:pt x="5550155" y="859665"/>
                </a:cubicBezTo>
                <a:cubicBezTo>
                  <a:pt x="5550155" y="859665"/>
                  <a:pt x="5550155" y="859665"/>
                  <a:pt x="5517206" y="952207"/>
                </a:cubicBezTo>
                <a:cubicBezTo>
                  <a:pt x="5517206" y="952207"/>
                  <a:pt x="5517206" y="952207"/>
                  <a:pt x="5502778" y="891149"/>
                </a:cubicBezTo>
                <a:cubicBezTo>
                  <a:pt x="5502778" y="891149"/>
                  <a:pt x="5502778" y="891149"/>
                  <a:pt x="5535725" y="798604"/>
                </a:cubicBezTo>
                <a:cubicBezTo>
                  <a:pt x="5535725" y="798604"/>
                  <a:pt x="5535725" y="798604"/>
                  <a:pt x="5473922" y="769026"/>
                </a:cubicBezTo>
                <a:cubicBezTo>
                  <a:pt x="5473922" y="769026"/>
                  <a:pt x="5473922" y="769026"/>
                  <a:pt x="5459494" y="707965"/>
                </a:cubicBezTo>
                <a:cubicBezTo>
                  <a:pt x="5459494" y="707965"/>
                  <a:pt x="5459494" y="707965"/>
                  <a:pt x="5430638" y="585844"/>
                </a:cubicBezTo>
                <a:cubicBezTo>
                  <a:pt x="5430638" y="585844"/>
                  <a:pt x="5430638" y="585844"/>
                  <a:pt x="5416209" y="524786"/>
                </a:cubicBezTo>
                <a:cubicBezTo>
                  <a:pt x="5416209" y="524786"/>
                  <a:pt x="5416209" y="524786"/>
                  <a:pt x="5383260" y="617329"/>
                </a:cubicBezTo>
                <a:cubicBezTo>
                  <a:pt x="5383260" y="617329"/>
                  <a:pt x="5383260" y="617329"/>
                  <a:pt x="5368832" y="556268"/>
                </a:cubicBezTo>
                <a:cubicBezTo>
                  <a:pt x="5368832" y="556268"/>
                  <a:pt x="5368832" y="556268"/>
                  <a:pt x="5354403" y="495208"/>
                </a:cubicBezTo>
                <a:cubicBezTo>
                  <a:pt x="5354403" y="495208"/>
                  <a:pt x="5354403" y="495208"/>
                  <a:pt x="5339975" y="434147"/>
                </a:cubicBezTo>
                <a:cubicBezTo>
                  <a:pt x="5339975" y="434147"/>
                  <a:pt x="5339975" y="434147"/>
                  <a:pt x="5387352" y="402666"/>
                </a:cubicBezTo>
                <a:cubicBezTo>
                  <a:pt x="5387352" y="402666"/>
                  <a:pt x="5387352" y="402666"/>
                  <a:pt x="5401780" y="463724"/>
                </a:cubicBezTo>
                <a:cubicBezTo>
                  <a:pt x="5401780" y="463724"/>
                  <a:pt x="5401780" y="463724"/>
                  <a:pt x="5434729" y="371182"/>
                </a:cubicBezTo>
                <a:cubicBezTo>
                  <a:pt x="5434729" y="371182"/>
                  <a:pt x="5434729" y="371182"/>
                  <a:pt x="5496536" y="400760"/>
                </a:cubicBezTo>
                <a:cubicBezTo>
                  <a:pt x="5496536" y="400760"/>
                  <a:pt x="5496536" y="400760"/>
                  <a:pt x="5482109" y="339700"/>
                </a:cubicBezTo>
                <a:cubicBezTo>
                  <a:pt x="5482109" y="339700"/>
                  <a:pt x="5482109" y="339700"/>
                  <a:pt x="5467679" y="278637"/>
                </a:cubicBezTo>
                <a:cubicBezTo>
                  <a:pt x="5467679" y="278637"/>
                  <a:pt x="5467679" y="278637"/>
                  <a:pt x="5529486" y="308216"/>
                </a:cubicBezTo>
                <a:cubicBezTo>
                  <a:pt x="5529486" y="308216"/>
                  <a:pt x="5529486" y="308216"/>
                  <a:pt x="5527681" y="300583"/>
                </a:cubicBezTo>
                <a:lnTo>
                  <a:pt x="5520349" y="269549"/>
                </a:lnTo>
                <a:lnTo>
                  <a:pt x="5520412" y="269815"/>
                </a:lnTo>
                <a:cubicBezTo>
                  <a:pt x="5520582" y="270531"/>
                  <a:pt x="5520243" y="269100"/>
                  <a:pt x="5519116" y="264330"/>
                </a:cubicBezTo>
                <a:lnTo>
                  <a:pt x="5520349" y="269549"/>
                </a:lnTo>
                <a:lnTo>
                  <a:pt x="5518663" y="262422"/>
                </a:lnTo>
                <a:lnTo>
                  <a:pt x="5515057" y="247158"/>
                </a:lnTo>
                <a:lnTo>
                  <a:pt x="5513085" y="238808"/>
                </a:lnTo>
                <a:lnTo>
                  <a:pt x="5512802" y="237615"/>
                </a:lnTo>
                <a:lnTo>
                  <a:pt x="5500629" y="186095"/>
                </a:lnTo>
                <a:cubicBezTo>
                  <a:pt x="5500629" y="186095"/>
                  <a:pt x="5500629" y="186095"/>
                  <a:pt x="5548007" y="154613"/>
                </a:cubicBezTo>
                <a:cubicBezTo>
                  <a:pt x="5548007" y="154613"/>
                  <a:pt x="5548007" y="154613"/>
                  <a:pt x="5533580" y="93550"/>
                </a:cubicBezTo>
                <a:cubicBezTo>
                  <a:pt x="5548007" y="154613"/>
                  <a:pt x="5533580" y="93550"/>
                  <a:pt x="5580957" y="62068"/>
                </a:cubicBezTo>
                <a:cubicBezTo>
                  <a:pt x="5580957" y="62068"/>
                  <a:pt x="5628335" y="30587"/>
                  <a:pt x="5566529" y="1008"/>
                </a:cubicBezTo>
                <a:lnTo>
                  <a:pt x="5566888" y="0"/>
                </a:lnTo>
                <a:lnTo>
                  <a:pt x="5950006" y="0"/>
                </a:lnTo>
                <a:lnTo>
                  <a:pt x="5955883" y="24871"/>
                </a:lnTo>
                <a:cubicBezTo>
                  <a:pt x="5955883" y="24871"/>
                  <a:pt x="5955883" y="24871"/>
                  <a:pt x="6032120" y="115510"/>
                </a:cubicBezTo>
                <a:cubicBezTo>
                  <a:pt x="6046545" y="176570"/>
                  <a:pt x="6050642" y="-38095"/>
                  <a:pt x="6046545" y="176570"/>
                </a:cubicBezTo>
                <a:cubicBezTo>
                  <a:pt x="6046545" y="176570"/>
                  <a:pt x="6046545" y="176570"/>
                  <a:pt x="6013596" y="269115"/>
                </a:cubicBezTo>
                <a:cubicBezTo>
                  <a:pt x="6013596" y="269115"/>
                  <a:pt x="6013596" y="269115"/>
                  <a:pt x="6028024" y="330173"/>
                </a:cubicBezTo>
                <a:cubicBezTo>
                  <a:pt x="6028024" y="330173"/>
                  <a:pt x="6028024" y="330173"/>
                  <a:pt x="6075403" y="298688"/>
                </a:cubicBezTo>
                <a:cubicBezTo>
                  <a:pt x="6075403" y="298688"/>
                  <a:pt x="6075403" y="298688"/>
                  <a:pt x="6089831" y="359752"/>
                </a:cubicBezTo>
                <a:cubicBezTo>
                  <a:pt x="6089831" y="359752"/>
                  <a:pt x="6089831" y="359752"/>
                  <a:pt x="6056881" y="452291"/>
                </a:cubicBezTo>
                <a:cubicBezTo>
                  <a:pt x="6104258" y="420809"/>
                  <a:pt x="6071309" y="513354"/>
                  <a:pt x="6118688" y="481870"/>
                </a:cubicBezTo>
                <a:cubicBezTo>
                  <a:pt x="6118688" y="481870"/>
                  <a:pt x="6118688" y="481870"/>
                  <a:pt x="6104258" y="420809"/>
                </a:cubicBezTo>
                <a:cubicBezTo>
                  <a:pt x="6104258" y="420809"/>
                  <a:pt x="6104258" y="420809"/>
                  <a:pt x="6122782" y="267204"/>
                </a:cubicBezTo>
                <a:cubicBezTo>
                  <a:pt x="6122782" y="267204"/>
                  <a:pt x="6122782" y="267204"/>
                  <a:pt x="6170159" y="235723"/>
                </a:cubicBezTo>
                <a:cubicBezTo>
                  <a:pt x="6170159" y="235723"/>
                  <a:pt x="6170159" y="235723"/>
                  <a:pt x="6137210" y="328267"/>
                </a:cubicBezTo>
                <a:cubicBezTo>
                  <a:pt x="6137210" y="328267"/>
                  <a:pt x="6137210" y="328267"/>
                  <a:pt x="6166066" y="450386"/>
                </a:cubicBezTo>
                <a:cubicBezTo>
                  <a:pt x="6166066" y="450386"/>
                  <a:pt x="6166066" y="450386"/>
                  <a:pt x="6213445" y="418904"/>
                </a:cubicBezTo>
                <a:cubicBezTo>
                  <a:pt x="6213445" y="418904"/>
                  <a:pt x="6213445" y="418904"/>
                  <a:pt x="6180494" y="511446"/>
                </a:cubicBezTo>
                <a:cubicBezTo>
                  <a:pt x="6180494" y="511446"/>
                  <a:pt x="6180494" y="511446"/>
                  <a:pt x="6227872" y="479964"/>
                </a:cubicBezTo>
                <a:cubicBezTo>
                  <a:pt x="6227872" y="479964"/>
                  <a:pt x="6227872" y="479964"/>
                  <a:pt x="6275250" y="448477"/>
                </a:cubicBezTo>
                <a:cubicBezTo>
                  <a:pt x="6275250" y="448477"/>
                  <a:pt x="6275250" y="448477"/>
                  <a:pt x="6260823" y="387420"/>
                </a:cubicBezTo>
                <a:cubicBezTo>
                  <a:pt x="6260823" y="387420"/>
                  <a:pt x="6260823" y="387420"/>
                  <a:pt x="6213445" y="418904"/>
                </a:cubicBezTo>
                <a:cubicBezTo>
                  <a:pt x="6213445" y="418904"/>
                  <a:pt x="6213445" y="418904"/>
                  <a:pt x="6246394" y="326359"/>
                </a:cubicBezTo>
                <a:cubicBezTo>
                  <a:pt x="6246394" y="326359"/>
                  <a:pt x="6246394" y="326359"/>
                  <a:pt x="6293771" y="294878"/>
                </a:cubicBezTo>
                <a:cubicBezTo>
                  <a:pt x="6260823" y="387420"/>
                  <a:pt x="6322629" y="416998"/>
                  <a:pt x="6337055" y="478056"/>
                </a:cubicBezTo>
                <a:cubicBezTo>
                  <a:pt x="6337055" y="478056"/>
                  <a:pt x="6337055" y="478056"/>
                  <a:pt x="6289678" y="509540"/>
                </a:cubicBezTo>
                <a:cubicBezTo>
                  <a:pt x="6289678" y="509540"/>
                  <a:pt x="6289678" y="509540"/>
                  <a:pt x="6304104" y="570601"/>
                </a:cubicBezTo>
                <a:cubicBezTo>
                  <a:pt x="6304104" y="570601"/>
                  <a:pt x="6304104" y="570601"/>
                  <a:pt x="6394768" y="722295"/>
                </a:cubicBezTo>
                <a:cubicBezTo>
                  <a:pt x="6394768" y="722295"/>
                  <a:pt x="6394768" y="722295"/>
                  <a:pt x="6409196" y="783358"/>
                </a:cubicBezTo>
                <a:cubicBezTo>
                  <a:pt x="6409196" y="783358"/>
                  <a:pt x="6409196" y="783358"/>
                  <a:pt x="6471001" y="812934"/>
                </a:cubicBezTo>
                <a:cubicBezTo>
                  <a:pt x="6471001" y="812934"/>
                  <a:pt x="6471001" y="812934"/>
                  <a:pt x="6485429" y="873998"/>
                </a:cubicBezTo>
                <a:cubicBezTo>
                  <a:pt x="6485429" y="873998"/>
                  <a:pt x="6485429" y="873998"/>
                  <a:pt x="6499855" y="935055"/>
                </a:cubicBezTo>
                <a:cubicBezTo>
                  <a:pt x="6499855" y="935055"/>
                  <a:pt x="6499855" y="935055"/>
                  <a:pt x="6466909" y="1027597"/>
                </a:cubicBezTo>
                <a:cubicBezTo>
                  <a:pt x="6466909" y="1027597"/>
                  <a:pt x="6466909" y="1027597"/>
                  <a:pt x="6481335" y="1088655"/>
                </a:cubicBezTo>
                <a:cubicBezTo>
                  <a:pt x="6495765" y="1149718"/>
                  <a:pt x="6495765" y="1149718"/>
                  <a:pt x="6528713" y="1057176"/>
                </a:cubicBezTo>
                <a:cubicBezTo>
                  <a:pt x="6528713" y="1057176"/>
                  <a:pt x="6528713" y="1057176"/>
                  <a:pt x="6514286" y="996116"/>
                </a:cubicBezTo>
                <a:cubicBezTo>
                  <a:pt x="6514286" y="996116"/>
                  <a:pt x="6514286" y="996116"/>
                  <a:pt x="6532804" y="842513"/>
                </a:cubicBezTo>
                <a:cubicBezTo>
                  <a:pt x="6532804" y="842513"/>
                  <a:pt x="6532804" y="842513"/>
                  <a:pt x="6471001" y="812934"/>
                </a:cubicBezTo>
                <a:cubicBezTo>
                  <a:pt x="6471001" y="812934"/>
                  <a:pt x="6471001" y="812934"/>
                  <a:pt x="6503949" y="720395"/>
                </a:cubicBezTo>
                <a:cubicBezTo>
                  <a:pt x="6503949" y="720395"/>
                  <a:pt x="6503949" y="720395"/>
                  <a:pt x="6442144" y="690816"/>
                </a:cubicBezTo>
                <a:cubicBezTo>
                  <a:pt x="6489521" y="659332"/>
                  <a:pt x="6489521" y="659332"/>
                  <a:pt x="6475094" y="598274"/>
                </a:cubicBezTo>
                <a:cubicBezTo>
                  <a:pt x="6475094" y="598274"/>
                  <a:pt x="6475094" y="598274"/>
                  <a:pt x="6536901" y="627850"/>
                </a:cubicBezTo>
                <a:cubicBezTo>
                  <a:pt x="6536901" y="627850"/>
                  <a:pt x="6551328" y="688911"/>
                  <a:pt x="6613133" y="718484"/>
                </a:cubicBezTo>
                <a:cubicBezTo>
                  <a:pt x="6613133" y="718484"/>
                  <a:pt x="6613133" y="718484"/>
                  <a:pt x="6627563" y="779547"/>
                </a:cubicBezTo>
                <a:cubicBezTo>
                  <a:pt x="6627563" y="779547"/>
                  <a:pt x="6627563" y="779547"/>
                  <a:pt x="6641991" y="840605"/>
                </a:cubicBezTo>
                <a:cubicBezTo>
                  <a:pt x="6641991" y="840605"/>
                  <a:pt x="6641991" y="840605"/>
                  <a:pt x="6689368" y="809121"/>
                </a:cubicBezTo>
                <a:cubicBezTo>
                  <a:pt x="6689368" y="809121"/>
                  <a:pt x="6736747" y="777639"/>
                  <a:pt x="6703795" y="870184"/>
                </a:cubicBezTo>
                <a:cubicBezTo>
                  <a:pt x="6703795" y="870184"/>
                  <a:pt x="6703795" y="870184"/>
                  <a:pt x="6765602" y="899763"/>
                </a:cubicBezTo>
                <a:cubicBezTo>
                  <a:pt x="6765602" y="899763"/>
                  <a:pt x="6765602" y="899763"/>
                  <a:pt x="6827410" y="929339"/>
                </a:cubicBezTo>
                <a:cubicBezTo>
                  <a:pt x="6827410" y="929339"/>
                  <a:pt x="6827410" y="929339"/>
                  <a:pt x="6780031" y="960820"/>
                </a:cubicBezTo>
                <a:cubicBezTo>
                  <a:pt x="6841837" y="990400"/>
                  <a:pt x="6856263" y="1051460"/>
                  <a:pt x="6808888" y="1082944"/>
                </a:cubicBezTo>
                <a:cubicBezTo>
                  <a:pt x="6870691" y="1112518"/>
                  <a:pt x="6870691" y="1112518"/>
                  <a:pt x="6870691" y="1112518"/>
                </a:cubicBezTo>
                <a:cubicBezTo>
                  <a:pt x="6870691" y="1112518"/>
                  <a:pt x="6870691" y="1112518"/>
                  <a:pt x="6903642" y="1019976"/>
                </a:cubicBezTo>
                <a:cubicBezTo>
                  <a:pt x="6903642" y="1019976"/>
                  <a:pt x="6903642" y="1019976"/>
                  <a:pt x="6965445" y="1049554"/>
                </a:cubicBezTo>
                <a:cubicBezTo>
                  <a:pt x="6965445" y="1049554"/>
                  <a:pt x="6965445" y="1049554"/>
                  <a:pt x="6979875" y="1110615"/>
                </a:cubicBezTo>
                <a:cubicBezTo>
                  <a:pt x="6918069" y="1081034"/>
                  <a:pt x="6918069" y="1081034"/>
                  <a:pt x="6946927" y="1203154"/>
                </a:cubicBezTo>
                <a:cubicBezTo>
                  <a:pt x="6946927" y="1203154"/>
                  <a:pt x="6946927" y="1203154"/>
                  <a:pt x="6994303" y="1171675"/>
                </a:cubicBezTo>
                <a:cubicBezTo>
                  <a:pt x="6994303" y="1171675"/>
                  <a:pt x="6994303" y="1171675"/>
                  <a:pt x="7020379" y="1184152"/>
                </a:cubicBezTo>
                <a:lnTo>
                  <a:pt x="7030035" y="1188772"/>
                </a:lnTo>
                <a:lnTo>
                  <a:pt x="7030035" y="1188774"/>
                </a:lnTo>
                <a:cubicBezTo>
                  <a:pt x="7035637" y="1201607"/>
                  <a:pt x="7047872" y="1224386"/>
                  <a:pt x="7070537" y="1262312"/>
                </a:cubicBezTo>
                <a:cubicBezTo>
                  <a:pt x="7070537" y="1262312"/>
                  <a:pt x="7070537" y="1262312"/>
                  <a:pt x="7084965" y="1323372"/>
                </a:cubicBezTo>
                <a:cubicBezTo>
                  <a:pt x="7084965" y="1323372"/>
                  <a:pt x="7084965" y="1323372"/>
                  <a:pt x="7194149" y="1321467"/>
                </a:cubicBezTo>
                <a:cubicBezTo>
                  <a:pt x="7194149" y="1321467"/>
                  <a:pt x="7194149" y="1321467"/>
                  <a:pt x="7255956" y="1351043"/>
                </a:cubicBezTo>
                <a:cubicBezTo>
                  <a:pt x="7255956" y="1351043"/>
                  <a:pt x="7255956" y="1351043"/>
                  <a:pt x="7317760" y="1380620"/>
                </a:cubicBezTo>
                <a:cubicBezTo>
                  <a:pt x="7317760" y="1380620"/>
                  <a:pt x="7317760" y="1380620"/>
                  <a:pt x="7303333" y="1319559"/>
                </a:cubicBezTo>
                <a:cubicBezTo>
                  <a:pt x="7303333" y="1319559"/>
                  <a:pt x="7303333" y="1319559"/>
                  <a:pt x="7379567" y="1410198"/>
                </a:cubicBezTo>
                <a:cubicBezTo>
                  <a:pt x="7379567" y="1410198"/>
                  <a:pt x="7379567" y="1410198"/>
                  <a:pt x="7393995" y="1471257"/>
                </a:cubicBezTo>
                <a:cubicBezTo>
                  <a:pt x="7379567" y="1410198"/>
                  <a:pt x="7426944" y="1378714"/>
                  <a:pt x="7412519" y="1317653"/>
                </a:cubicBezTo>
                <a:cubicBezTo>
                  <a:pt x="7412519" y="1317653"/>
                  <a:pt x="7350712" y="1288074"/>
                  <a:pt x="7336285" y="1227017"/>
                </a:cubicBezTo>
                <a:cubicBezTo>
                  <a:pt x="7336285" y="1227017"/>
                  <a:pt x="7336285" y="1227017"/>
                  <a:pt x="7260049" y="1136380"/>
                </a:cubicBezTo>
                <a:cubicBezTo>
                  <a:pt x="7260049" y="1136380"/>
                  <a:pt x="7260049" y="1136380"/>
                  <a:pt x="7245620" y="1075322"/>
                </a:cubicBezTo>
                <a:cubicBezTo>
                  <a:pt x="7245620" y="1075322"/>
                  <a:pt x="7245620" y="1075322"/>
                  <a:pt x="7292999" y="1043838"/>
                </a:cubicBezTo>
                <a:cubicBezTo>
                  <a:pt x="7292999" y="1043838"/>
                  <a:pt x="7292999" y="1043838"/>
                  <a:pt x="7311521" y="890233"/>
                </a:cubicBezTo>
                <a:cubicBezTo>
                  <a:pt x="7311521" y="890233"/>
                  <a:pt x="7311521" y="890233"/>
                  <a:pt x="7297092" y="829170"/>
                </a:cubicBezTo>
                <a:cubicBezTo>
                  <a:pt x="7344469" y="797691"/>
                  <a:pt x="7173479" y="770018"/>
                  <a:pt x="7344469" y="797691"/>
                </a:cubicBezTo>
                <a:cubicBezTo>
                  <a:pt x="7344469" y="797691"/>
                  <a:pt x="7344469" y="797691"/>
                  <a:pt x="7330041" y="736630"/>
                </a:cubicBezTo>
                <a:cubicBezTo>
                  <a:pt x="7330041" y="736630"/>
                  <a:pt x="7330041" y="736630"/>
                  <a:pt x="7377418" y="705149"/>
                </a:cubicBezTo>
                <a:cubicBezTo>
                  <a:pt x="7377418" y="705149"/>
                  <a:pt x="7377418" y="705149"/>
                  <a:pt x="7362989" y="644086"/>
                </a:cubicBezTo>
                <a:cubicBezTo>
                  <a:pt x="7362989" y="644086"/>
                  <a:pt x="7362989" y="644086"/>
                  <a:pt x="7424795" y="673667"/>
                </a:cubicBezTo>
                <a:cubicBezTo>
                  <a:pt x="7424795" y="673667"/>
                  <a:pt x="7424795" y="673667"/>
                  <a:pt x="7410366" y="612607"/>
                </a:cubicBezTo>
                <a:cubicBezTo>
                  <a:pt x="7410366" y="612607"/>
                  <a:pt x="7410366" y="612607"/>
                  <a:pt x="7472175" y="642180"/>
                </a:cubicBezTo>
                <a:cubicBezTo>
                  <a:pt x="7472175" y="642180"/>
                  <a:pt x="7472175" y="642180"/>
                  <a:pt x="7501030" y="764304"/>
                </a:cubicBezTo>
                <a:cubicBezTo>
                  <a:pt x="7501030" y="764304"/>
                  <a:pt x="7501030" y="764304"/>
                  <a:pt x="7562836" y="793880"/>
                </a:cubicBezTo>
                <a:cubicBezTo>
                  <a:pt x="7562836" y="793880"/>
                  <a:pt x="7562836" y="793880"/>
                  <a:pt x="7639070" y="884517"/>
                </a:cubicBezTo>
                <a:cubicBezTo>
                  <a:pt x="7639070" y="884517"/>
                  <a:pt x="7639070" y="884517"/>
                  <a:pt x="7653498" y="945577"/>
                </a:cubicBezTo>
                <a:cubicBezTo>
                  <a:pt x="7653498" y="945577"/>
                  <a:pt x="7653498" y="945577"/>
                  <a:pt x="7667927" y="1006638"/>
                </a:cubicBezTo>
                <a:cubicBezTo>
                  <a:pt x="7667927" y="1006638"/>
                  <a:pt x="7667927" y="1006638"/>
                  <a:pt x="7682354" y="1067698"/>
                </a:cubicBezTo>
                <a:cubicBezTo>
                  <a:pt x="7682354" y="1067698"/>
                  <a:pt x="7682354" y="1067698"/>
                  <a:pt x="7729734" y="1036214"/>
                </a:cubicBezTo>
                <a:cubicBezTo>
                  <a:pt x="7729734" y="1036214"/>
                  <a:pt x="7729734" y="1036214"/>
                  <a:pt x="7777111" y="1004730"/>
                </a:cubicBezTo>
                <a:cubicBezTo>
                  <a:pt x="7777111" y="1004730"/>
                  <a:pt x="7777111" y="1004730"/>
                  <a:pt x="7762682" y="943672"/>
                </a:cubicBezTo>
                <a:cubicBezTo>
                  <a:pt x="7762682" y="943672"/>
                  <a:pt x="7762682" y="943672"/>
                  <a:pt x="7715305" y="975156"/>
                </a:cubicBezTo>
                <a:cubicBezTo>
                  <a:pt x="7715305" y="975156"/>
                  <a:pt x="7715305" y="975156"/>
                  <a:pt x="7700876" y="914093"/>
                </a:cubicBezTo>
                <a:cubicBezTo>
                  <a:pt x="7700876" y="914093"/>
                  <a:pt x="7700876" y="914093"/>
                  <a:pt x="7672020" y="791975"/>
                </a:cubicBezTo>
                <a:cubicBezTo>
                  <a:pt x="7672020" y="791975"/>
                  <a:pt x="7672020" y="791975"/>
                  <a:pt x="7748254" y="882611"/>
                </a:cubicBezTo>
                <a:cubicBezTo>
                  <a:pt x="7748254" y="882611"/>
                  <a:pt x="7748254" y="882611"/>
                  <a:pt x="7733827" y="821551"/>
                </a:cubicBezTo>
                <a:cubicBezTo>
                  <a:pt x="7733827" y="821551"/>
                  <a:pt x="7795632" y="851127"/>
                  <a:pt x="7719397" y="760490"/>
                </a:cubicBezTo>
                <a:cubicBezTo>
                  <a:pt x="7719397" y="760490"/>
                  <a:pt x="7719397" y="760490"/>
                  <a:pt x="7704969" y="699433"/>
                </a:cubicBezTo>
                <a:cubicBezTo>
                  <a:pt x="7704969" y="699433"/>
                  <a:pt x="7704969" y="699433"/>
                  <a:pt x="7643166" y="669854"/>
                </a:cubicBezTo>
                <a:cubicBezTo>
                  <a:pt x="7643166" y="669854"/>
                  <a:pt x="7643166" y="669854"/>
                  <a:pt x="7676114" y="577309"/>
                </a:cubicBezTo>
                <a:cubicBezTo>
                  <a:pt x="7676114" y="577309"/>
                  <a:pt x="7676114" y="577309"/>
                  <a:pt x="7628735" y="608793"/>
                </a:cubicBezTo>
                <a:cubicBezTo>
                  <a:pt x="7628735" y="608793"/>
                  <a:pt x="7628735" y="608793"/>
                  <a:pt x="7661686" y="516251"/>
                </a:cubicBezTo>
                <a:cubicBezTo>
                  <a:pt x="7647257" y="455188"/>
                  <a:pt x="7723491" y="545825"/>
                  <a:pt x="7632828" y="394130"/>
                </a:cubicBezTo>
                <a:cubicBezTo>
                  <a:pt x="7632828" y="394130"/>
                  <a:pt x="7632828" y="394130"/>
                  <a:pt x="7680208" y="362649"/>
                </a:cubicBezTo>
                <a:cubicBezTo>
                  <a:pt x="7680208" y="362649"/>
                  <a:pt x="7680208" y="362649"/>
                  <a:pt x="7668033" y="311126"/>
                </a:cubicBezTo>
                <a:lnTo>
                  <a:pt x="7665780" y="301586"/>
                </a:lnTo>
                <a:cubicBezTo>
                  <a:pt x="7665780" y="301586"/>
                  <a:pt x="7665780" y="301586"/>
                  <a:pt x="7713156" y="270107"/>
                </a:cubicBezTo>
                <a:cubicBezTo>
                  <a:pt x="7713156" y="270107"/>
                  <a:pt x="7713156" y="270107"/>
                  <a:pt x="7760534" y="238623"/>
                </a:cubicBezTo>
                <a:cubicBezTo>
                  <a:pt x="7760534" y="238623"/>
                  <a:pt x="7760534" y="238623"/>
                  <a:pt x="7727583" y="331165"/>
                </a:cubicBezTo>
                <a:cubicBezTo>
                  <a:pt x="7727583" y="331165"/>
                  <a:pt x="7727583" y="331165"/>
                  <a:pt x="7774962" y="299680"/>
                </a:cubicBezTo>
                <a:cubicBezTo>
                  <a:pt x="7774962" y="299680"/>
                  <a:pt x="7774962" y="299680"/>
                  <a:pt x="7742012" y="392225"/>
                </a:cubicBezTo>
                <a:cubicBezTo>
                  <a:pt x="7742012" y="392225"/>
                  <a:pt x="7742012" y="392225"/>
                  <a:pt x="7803818" y="421804"/>
                </a:cubicBezTo>
                <a:cubicBezTo>
                  <a:pt x="7803818" y="421804"/>
                  <a:pt x="7803818" y="421804"/>
                  <a:pt x="7818246" y="482862"/>
                </a:cubicBezTo>
                <a:cubicBezTo>
                  <a:pt x="7865623" y="451380"/>
                  <a:pt x="7832673" y="543925"/>
                  <a:pt x="7832673" y="543925"/>
                </a:cubicBezTo>
                <a:cubicBezTo>
                  <a:pt x="7832673" y="543925"/>
                  <a:pt x="7832673" y="543925"/>
                  <a:pt x="7880050" y="512440"/>
                </a:cubicBezTo>
                <a:cubicBezTo>
                  <a:pt x="7880050" y="512440"/>
                  <a:pt x="7880050" y="512440"/>
                  <a:pt x="7865623" y="451380"/>
                </a:cubicBezTo>
                <a:cubicBezTo>
                  <a:pt x="7865623" y="451380"/>
                  <a:pt x="7865623" y="451380"/>
                  <a:pt x="7913002" y="419896"/>
                </a:cubicBezTo>
                <a:cubicBezTo>
                  <a:pt x="7894480" y="573498"/>
                  <a:pt x="7927430" y="480956"/>
                  <a:pt x="7989237" y="510535"/>
                </a:cubicBezTo>
                <a:cubicBezTo>
                  <a:pt x="7989237" y="510535"/>
                  <a:pt x="7989237" y="510535"/>
                  <a:pt x="8003665" y="571593"/>
                </a:cubicBezTo>
                <a:cubicBezTo>
                  <a:pt x="8051042" y="540114"/>
                  <a:pt x="8018093" y="632656"/>
                  <a:pt x="8065469" y="601172"/>
                </a:cubicBezTo>
                <a:cubicBezTo>
                  <a:pt x="8065469" y="601172"/>
                  <a:pt x="8065469" y="601172"/>
                  <a:pt x="8018093" y="632656"/>
                </a:cubicBezTo>
                <a:cubicBezTo>
                  <a:pt x="8018093" y="632656"/>
                  <a:pt x="8018093" y="632656"/>
                  <a:pt x="7970715" y="664138"/>
                </a:cubicBezTo>
                <a:cubicBezTo>
                  <a:pt x="7970715" y="664138"/>
                  <a:pt x="7970715" y="664138"/>
                  <a:pt x="7923336" y="695622"/>
                </a:cubicBezTo>
                <a:cubicBezTo>
                  <a:pt x="7923336" y="695622"/>
                  <a:pt x="7923336" y="695622"/>
                  <a:pt x="7999570" y="786258"/>
                </a:cubicBezTo>
                <a:cubicBezTo>
                  <a:pt x="7999570" y="786258"/>
                  <a:pt x="7999570" y="786258"/>
                  <a:pt x="7966619" y="878800"/>
                </a:cubicBezTo>
                <a:cubicBezTo>
                  <a:pt x="7966619" y="878800"/>
                  <a:pt x="7966619" y="878800"/>
                  <a:pt x="7981049" y="939861"/>
                </a:cubicBezTo>
                <a:cubicBezTo>
                  <a:pt x="7981049" y="939861"/>
                  <a:pt x="7933670" y="971342"/>
                  <a:pt x="8042854" y="969437"/>
                </a:cubicBezTo>
                <a:cubicBezTo>
                  <a:pt x="8042854" y="969437"/>
                  <a:pt x="8042854" y="969437"/>
                  <a:pt x="8104661" y="999016"/>
                </a:cubicBezTo>
                <a:cubicBezTo>
                  <a:pt x="8104661" y="999016"/>
                  <a:pt x="8104661" y="999016"/>
                  <a:pt x="8071711" y="1091560"/>
                </a:cubicBezTo>
                <a:cubicBezTo>
                  <a:pt x="8119089" y="1060076"/>
                  <a:pt x="8071711" y="1091560"/>
                  <a:pt x="8147947" y="1182197"/>
                </a:cubicBezTo>
                <a:cubicBezTo>
                  <a:pt x="8147947" y="1182197"/>
                  <a:pt x="8147947" y="1182197"/>
                  <a:pt x="8133518" y="1121134"/>
                </a:cubicBezTo>
                <a:cubicBezTo>
                  <a:pt x="8133518" y="1121134"/>
                  <a:pt x="8133518" y="1121134"/>
                  <a:pt x="8180895" y="1089650"/>
                </a:cubicBezTo>
                <a:cubicBezTo>
                  <a:pt x="8180895" y="1089650"/>
                  <a:pt x="8180895" y="1089650"/>
                  <a:pt x="8224178" y="1272831"/>
                </a:cubicBezTo>
                <a:cubicBezTo>
                  <a:pt x="8224178" y="1272831"/>
                  <a:pt x="8224178" y="1272831"/>
                  <a:pt x="8271557" y="1241349"/>
                </a:cubicBezTo>
                <a:cubicBezTo>
                  <a:pt x="8285986" y="1302410"/>
                  <a:pt x="8285986" y="1302410"/>
                  <a:pt x="8285986" y="1302410"/>
                </a:cubicBezTo>
                <a:cubicBezTo>
                  <a:pt x="8285986" y="1302410"/>
                  <a:pt x="8285986" y="1302410"/>
                  <a:pt x="8318934" y="1209865"/>
                </a:cubicBezTo>
                <a:cubicBezTo>
                  <a:pt x="8318934" y="1209865"/>
                  <a:pt x="8318934" y="1209865"/>
                  <a:pt x="8304506" y="1148807"/>
                </a:cubicBezTo>
                <a:cubicBezTo>
                  <a:pt x="8304506" y="1148807"/>
                  <a:pt x="8304506" y="1148807"/>
                  <a:pt x="8257129" y="1180292"/>
                </a:cubicBezTo>
                <a:cubicBezTo>
                  <a:pt x="8257129" y="1180292"/>
                  <a:pt x="8242699" y="1119228"/>
                  <a:pt x="8242699" y="1119228"/>
                </a:cubicBezTo>
                <a:cubicBezTo>
                  <a:pt x="8242699" y="1119228"/>
                  <a:pt x="8242699" y="1119228"/>
                  <a:pt x="8261223" y="965626"/>
                </a:cubicBezTo>
                <a:cubicBezTo>
                  <a:pt x="8261223" y="965626"/>
                  <a:pt x="8261223" y="965626"/>
                  <a:pt x="8213845" y="997110"/>
                </a:cubicBezTo>
                <a:cubicBezTo>
                  <a:pt x="8213845" y="997110"/>
                  <a:pt x="8213845" y="997110"/>
                  <a:pt x="8156131" y="752869"/>
                </a:cubicBezTo>
                <a:cubicBezTo>
                  <a:pt x="8156131" y="752869"/>
                  <a:pt x="8156131" y="752869"/>
                  <a:pt x="8141703" y="691808"/>
                </a:cubicBezTo>
                <a:cubicBezTo>
                  <a:pt x="8141703" y="691808"/>
                  <a:pt x="8141703" y="691808"/>
                  <a:pt x="8189080" y="660327"/>
                </a:cubicBezTo>
                <a:cubicBezTo>
                  <a:pt x="8189080" y="660327"/>
                  <a:pt x="8189080" y="660327"/>
                  <a:pt x="8174653" y="599266"/>
                </a:cubicBezTo>
                <a:cubicBezTo>
                  <a:pt x="8174653" y="599266"/>
                  <a:pt x="8174653" y="599266"/>
                  <a:pt x="8145796" y="477145"/>
                </a:cubicBezTo>
                <a:cubicBezTo>
                  <a:pt x="8145796" y="477145"/>
                  <a:pt x="8145796" y="477145"/>
                  <a:pt x="8098418" y="508630"/>
                </a:cubicBezTo>
                <a:cubicBezTo>
                  <a:pt x="8098418" y="508630"/>
                  <a:pt x="8098418" y="508630"/>
                  <a:pt x="8131369" y="416085"/>
                </a:cubicBezTo>
                <a:cubicBezTo>
                  <a:pt x="8131369" y="416085"/>
                  <a:pt x="8131369" y="416085"/>
                  <a:pt x="8116942" y="355027"/>
                </a:cubicBezTo>
                <a:cubicBezTo>
                  <a:pt x="8116942" y="355027"/>
                  <a:pt x="8116942" y="355027"/>
                  <a:pt x="8178747" y="384601"/>
                </a:cubicBezTo>
                <a:cubicBezTo>
                  <a:pt x="8178747" y="384601"/>
                  <a:pt x="8178747" y="384601"/>
                  <a:pt x="8164320" y="323543"/>
                </a:cubicBezTo>
                <a:cubicBezTo>
                  <a:pt x="8164320" y="323543"/>
                  <a:pt x="8164320" y="323543"/>
                  <a:pt x="8116942" y="355027"/>
                </a:cubicBezTo>
                <a:cubicBezTo>
                  <a:pt x="8007756" y="356930"/>
                  <a:pt x="8178747" y="384601"/>
                  <a:pt x="8036614" y="479051"/>
                </a:cubicBezTo>
                <a:cubicBezTo>
                  <a:pt x="8036614" y="479051"/>
                  <a:pt x="8036614" y="479051"/>
                  <a:pt x="8055135" y="325446"/>
                </a:cubicBezTo>
                <a:cubicBezTo>
                  <a:pt x="8055135" y="325446"/>
                  <a:pt x="8055135" y="325446"/>
                  <a:pt x="8040708" y="264390"/>
                </a:cubicBezTo>
                <a:cubicBezTo>
                  <a:pt x="8040708" y="264390"/>
                  <a:pt x="8040708" y="264390"/>
                  <a:pt x="8026280" y="203328"/>
                </a:cubicBezTo>
                <a:cubicBezTo>
                  <a:pt x="8026280" y="203328"/>
                  <a:pt x="8026280" y="203328"/>
                  <a:pt x="8011850" y="142267"/>
                </a:cubicBezTo>
                <a:cubicBezTo>
                  <a:pt x="8011850" y="142267"/>
                  <a:pt x="8011850" y="142267"/>
                  <a:pt x="7997422" y="81209"/>
                </a:cubicBezTo>
                <a:cubicBezTo>
                  <a:pt x="7997422" y="81209"/>
                  <a:pt x="7997422" y="81209"/>
                  <a:pt x="7950043" y="112691"/>
                </a:cubicBezTo>
                <a:cubicBezTo>
                  <a:pt x="7950043" y="112691"/>
                  <a:pt x="7997422" y="81209"/>
                  <a:pt x="7982995" y="20146"/>
                </a:cubicBezTo>
                <a:cubicBezTo>
                  <a:pt x="7982995" y="20146"/>
                  <a:pt x="7982995" y="20146"/>
                  <a:pt x="8002982" y="6866"/>
                </a:cubicBezTo>
                <a:lnTo>
                  <a:pt x="8013315" y="0"/>
                </a:lnTo>
                <a:lnTo>
                  <a:pt x="8033050" y="0"/>
                </a:lnTo>
                <a:lnTo>
                  <a:pt x="8036458" y="14426"/>
                </a:lnTo>
                <a:cubicBezTo>
                  <a:pt x="8038487" y="23012"/>
                  <a:pt x="8041192" y="34461"/>
                  <a:pt x="8044799" y="49725"/>
                </a:cubicBezTo>
                <a:cubicBezTo>
                  <a:pt x="7997422" y="81209"/>
                  <a:pt x="8011850" y="142267"/>
                  <a:pt x="8044799" y="49725"/>
                </a:cubicBezTo>
                <a:cubicBezTo>
                  <a:pt x="8044799" y="49725"/>
                  <a:pt x="8044799" y="49725"/>
                  <a:pt x="8106606" y="79304"/>
                </a:cubicBezTo>
                <a:cubicBezTo>
                  <a:pt x="8106606" y="79304"/>
                  <a:pt x="8106606" y="79304"/>
                  <a:pt x="8120506" y="40263"/>
                </a:cubicBezTo>
                <a:lnTo>
                  <a:pt x="8134841" y="0"/>
                </a:lnTo>
                <a:lnTo>
                  <a:pt x="8636032" y="0"/>
                </a:lnTo>
                <a:lnTo>
                  <a:pt x="8638092" y="8716"/>
                </a:lnTo>
                <a:cubicBezTo>
                  <a:pt x="8638092" y="8716"/>
                  <a:pt x="8638092" y="8716"/>
                  <a:pt x="8639896" y="16348"/>
                </a:cubicBezTo>
                <a:lnTo>
                  <a:pt x="8646435" y="44017"/>
                </a:lnTo>
                <a:lnTo>
                  <a:pt x="8631662" y="39483"/>
                </a:lnTo>
                <a:cubicBezTo>
                  <a:pt x="8633465" y="47115"/>
                  <a:pt x="8652522" y="69777"/>
                  <a:pt x="8652522" y="69777"/>
                </a:cubicBezTo>
                <a:lnTo>
                  <a:pt x="8646435" y="44017"/>
                </a:lnTo>
                <a:cubicBezTo>
                  <a:pt x="8658702" y="52423"/>
                  <a:pt x="8679818" y="69300"/>
                  <a:pt x="8714328" y="99355"/>
                </a:cubicBezTo>
                <a:cubicBezTo>
                  <a:pt x="8714328" y="99355"/>
                  <a:pt x="8714328" y="99355"/>
                  <a:pt x="8728757" y="160413"/>
                </a:cubicBezTo>
                <a:cubicBezTo>
                  <a:pt x="8728757" y="160413"/>
                  <a:pt x="8728757" y="160413"/>
                  <a:pt x="8743184" y="221474"/>
                </a:cubicBezTo>
                <a:cubicBezTo>
                  <a:pt x="8743184" y="221474"/>
                  <a:pt x="8743184" y="221474"/>
                  <a:pt x="8757614" y="282534"/>
                </a:cubicBezTo>
                <a:cubicBezTo>
                  <a:pt x="8757614" y="282534"/>
                  <a:pt x="8757614" y="282534"/>
                  <a:pt x="8804993" y="251050"/>
                </a:cubicBezTo>
                <a:cubicBezTo>
                  <a:pt x="8804993" y="251050"/>
                  <a:pt x="8804993" y="251050"/>
                  <a:pt x="8776135" y="128929"/>
                </a:cubicBezTo>
                <a:cubicBezTo>
                  <a:pt x="8776135" y="128929"/>
                  <a:pt x="8776135" y="128929"/>
                  <a:pt x="8761708" y="67871"/>
                </a:cubicBezTo>
                <a:cubicBezTo>
                  <a:pt x="8761708" y="67871"/>
                  <a:pt x="8761708" y="67871"/>
                  <a:pt x="8749533" y="16351"/>
                </a:cubicBezTo>
                <a:lnTo>
                  <a:pt x="8745669" y="0"/>
                </a:lnTo>
                <a:lnTo>
                  <a:pt x="8821609" y="0"/>
                </a:lnTo>
                <a:lnTo>
                  <a:pt x="8818517" y="9697"/>
                </a:lnTo>
                <a:cubicBezTo>
                  <a:pt x="8816292" y="16143"/>
                  <a:pt x="8813203" y="24819"/>
                  <a:pt x="8809085" y="36387"/>
                </a:cubicBezTo>
                <a:cubicBezTo>
                  <a:pt x="8855440" y="58569"/>
                  <a:pt x="8832262" y="47478"/>
                  <a:pt x="8831677" y="1504"/>
                </a:cubicBezTo>
                <a:lnTo>
                  <a:pt x="8831794" y="0"/>
                </a:lnTo>
                <a:lnTo>
                  <a:pt x="8855304" y="0"/>
                </a:lnTo>
                <a:lnTo>
                  <a:pt x="8856462" y="4905"/>
                </a:lnTo>
                <a:cubicBezTo>
                  <a:pt x="8856462" y="4905"/>
                  <a:pt x="8856462" y="4905"/>
                  <a:pt x="8862384" y="969"/>
                </a:cubicBezTo>
                <a:lnTo>
                  <a:pt x="8863843" y="0"/>
                </a:lnTo>
                <a:lnTo>
                  <a:pt x="8894376" y="0"/>
                </a:lnTo>
                <a:lnTo>
                  <a:pt x="8889939" y="12462"/>
                </a:lnTo>
                <a:cubicBezTo>
                  <a:pt x="8885306" y="25476"/>
                  <a:pt x="8879128" y="42828"/>
                  <a:pt x="8870892" y="65963"/>
                </a:cubicBezTo>
                <a:cubicBezTo>
                  <a:pt x="8918267" y="34479"/>
                  <a:pt x="8932695" y="95542"/>
                  <a:pt x="8932695" y="95542"/>
                </a:cubicBezTo>
                <a:cubicBezTo>
                  <a:pt x="8932695" y="95542"/>
                  <a:pt x="8932695" y="95542"/>
                  <a:pt x="8994502" y="125118"/>
                </a:cubicBezTo>
                <a:cubicBezTo>
                  <a:pt x="8994502" y="125118"/>
                  <a:pt x="8994502" y="125118"/>
                  <a:pt x="9027450" y="32573"/>
                </a:cubicBezTo>
                <a:cubicBezTo>
                  <a:pt x="8994502" y="125118"/>
                  <a:pt x="9074830" y="1094"/>
                  <a:pt x="9056308" y="154694"/>
                </a:cubicBezTo>
                <a:cubicBezTo>
                  <a:pt x="9056308" y="154694"/>
                  <a:pt x="9056308" y="154694"/>
                  <a:pt x="9103686" y="123213"/>
                </a:cubicBezTo>
                <a:cubicBezTo>
                  <a:pt x="9103686" y="123213"/>
                  <a:pt x="9151062" y="91731"/>
                  <a:pt x="9089258" y="62152"/>
                </a:cubicBezTo>
                <a:cubicBezTo>
                  <a:pt x="9089258" y="62152"/>
                  <a:pt x="9089258" y="62152"/>
                  <a:pt x="9074830" y="1094"/>
                </a:cubicBezTo>
                <a:cubicBezTo>
                  <a:pt x="9074830" y="1094"/>
                  <a:pt x="9056296" y="53149"/>
                  <a:pt x="9054842" y="14374"/>
                </a:cubicBezTo>
                <a:lnTo>
                  <a:pt x="9055290" y="0"/>
                </a:lnTo>
                <a:lnTo>
                  <a:pt x="9531990" y="0"/>
                </a:lnTo>
                <a:lnTo>
                  <a:pt x="9554183" y="7096"/>
                </a:lnTo>
                <a:cubicBezTo>
                  <a:pt x="9592037" y="15057"/>
                  <a:pt x="9612510" y="14701"/>
                  <a:pt x="9587796" y="84109"/>
                </a:cubicBezTo>
                <a:cubicBezTo>
                  <a:pt x="9587796" y="84109"/>
                  <a:pt x="9587796" y="84109"/>
                  <a:pt x="9616652" y="206227"/>
                </a:cubicBezTo>
                <a:cubicBezTo>
                  <a:pt x="9616652" y="206227"/>
                  <a:pt x="9616652" y="206227"/>
                  <a:pt x="9583704" y="298770"/>
                </a:cubicBezTo>
                <a:cubicBezTo>
                  <a:pt x="9583704" y="298770"/>
                  <a:pt x="9583704" y="298770"/>
                  <a:pt x="9598130" y="359830"/>
                </a:cubicBezTo>
                <a:cubicBezTo>
                  <a:pt x="9598130" y="359830"/>
                  <a:pt x="9598130" y="359830"/>
                  <a:pt x="9612561" y="420893"/>
                </a:cubicBezTo>
                <a:cubicBezTo>
                  <a:pt x="9612561" y="420893"/>
                  <a:pt x="9612561" y="420893"/>
                  <a:pt x="9688794" y="511530"/>
                </a:cubicBezTo>
                <a:lnTo>
                  <a:pt x="9703220" y="572590"/>
                </a:lnTo>
                <a:lnTo>
                  <a:pt x="9723758" y="608173"/>
                </a:lnTo>
                <a:lnTo>
                  <a:pt x="9717650" y="633650"/>
                </a:lnTo>
                <a:cubicBezTo>
                  <a:pt x="9717650" y="633650"/>
                  <a:pt x="9776017" y="703042"/>
                  <a:pt x="9729873" y="618765"/>
                </a:cubicBezTo>
                <a:lnTo>
                  <a:pt x="9723758" y="608173"/>
                </a:lnTo>
                <a:lnTo>
                  <a:pt x="9725840" y="599481"/>
                </a:lnTo>
                <a:lnTo>
                  <a:pt x="9735383" y="610827"/>
                </a:lnTo>
                <a:cubicBezTo>
                  <a:pt x="9746102" y="623574"/>
                  <a:pt x="9760397" y="640565"/>
                  <a:pt x="9779454" y="663224"/>
                </a:cubicBezTo>
                <a:cubicBezTo>
                  <a:pt x="9779454" y="663224"/>
                  <a:pt x="9779454" y="663224"/>
                  <a:pt x="9732076" y="694711"/>
                </a:cubicBezTo>
                <a:cubicBezTo>
                  <a:pt x="9779454" y="663224"/>
                  <a:pt x="9808310" y="785347"/>
                  <a:pt x="9760933" y="816832"/>
                </a:cubicBezTo>
                <a:cubicBezTo>
                  <a:pt x="9760933" y="816832"/>
                  <a:pt x="9760933" y="816832"/>
                  <a:pt x="9822740" y="846405"/>
                </a:cubicBezTo>
                <a:cubicBezTo>
                  <a:pt x="9822740" y="846405"/>
                  <a:pt x="9822740" y="846405"/>
                  <a:pt x="9866024" y="1029584"/>
                </a:cubicBezTo>
                <a:cubicBezTo>
                  <a:pt x="9866024" y="1029584"/>
                  <a:pt x="9866024" y="1029584"/>
                  <a:pt x="9971114" y="1242346"/>
                </a:cubicBezTo>
                <a:cubicBezTo>
                  <a:pt x="9971114" y="1242346"/>
                  <a:pt x="9971114" y="1242346"/>
                  <a:pt x="9985543" y="1303404"/>
                </a:cubicBezTo>
                <a:cubicBezTo>
                  <a:pt x="9985543" y="1303404"/>
                  <a:pt x="9985543" y="1303404"/>
                  <a:pt x="10018492" y="1210862"/>
                </a:cubicBezTo>
                <a:cubicBezTo>
                  <a:pt x="10018492" y="1210862"/>
                  <a:pt x="10018492" y="1210862"/>
                  <a:pt x="10030665" y="1262380"/>
                </a:cubicBezTo>
                <a:lnTo>
                  <a:pt x="10032922" y="1271923"/>
                </a:lnTo>
                <a:cubicBezTo>
                  <a:pt x="10032922" y="1271923"/>
                  <a:pt x="10032922" y="1271923"/>
                  <a:pt x="10045094" y="1323444"/>
                </a:cubicBezTo>
                <a:lnTo>
                  <a:pt x="10045546" y="1325348"/>
                </a:lnTo>
                <a:lnTo>
                  <a:pt x="10047349" y="1332980"/>
                </a:lnTo>
                <a:lnTo>
                  <a:pt x="10061776" y="1394041"/>
                </a:lnTo>
                <a:cubicBezTo>
                  <a:pt x="10061776" y="1394041"/>
                  <a:pt x="10061776" y="1394041"/>
                  <a:pt x="10109157" y="1362559"/>
                </a:cubicBezTo>
                <a:cubicBezTo>
                  <a:pt x="10076204" y="1455101"/>
                  <a:pt x="10156531" y="1331078"/>
                  <a:pt x="10123583" y="1423617"/>
                </a:cubicBezTo>
                <a:cubicBezTo>
                  <a:pt x="10156046" y="1561003"/>
                  <a:pt x="10131699" y="1457965"/>
                  <a:pt x="10161831" y="1487616"/>
                </a:cubicBezTo>
                <a:lnTo>
                  <a:pt x="10180638" y="1513424"/>
                </a:lnTo>
                <a:lnTo>
                  <a:pt x="10180638" y="1559233"/>
                </a:lnTo>
                <a:lnTo>
                  <a:pt x="10152440" y="1545738"/>
                </a:lnTo>
                <a:cubicBezTo>
                  <a:pt x="10152440" y="1545738"/>
                  <a:pt x="10152440" y="1545738"/>
                  <a:pt x="10166866" y="1606798"/>
                </a:cubicBezTo>
                <a:cubicBezTo>
                  <a:pt x="10166866" y="1606798"/>
                  <a:pt x="10166866" y="1606798"/>
                  <a:pt x="10172789" y="1602863"/>
                </a:cubicBezTo>
                <a:lnTo>
                  <a:pt x="10180638" y="1597647"/>
                </a:lnTo>
                <a:close/>
              </a:path>
            </a:pathLst>
          </a:cu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srgbClr val="FFFFFF"/>
              </a:solidFill>
              <a:latin typeface="Calibri"/>
            </a:endParaRPr>
          </a:p>
        </p:txBody>
      </p:sp>
      <p:grpSp>
        <p:nvGrpSpPr>
          <p:cNvPr id="5" name="Group 4"/>
          <p:cNvGrpSpPr/>
          <p:nvPr/>
        </p:nvGrpSpPr>
        <p:grpSpPr>
          <a:xfrm>
            <a:off x="6465492" y="228600"/>
            <a:ext cx="5612209" cy="1422671"/>
            <a:chOff x="6827837" y="2286000"/>
            <a:chExt cx="8493957" cy="3632686"/>
          </a:xfrm>
        </p:grpSpPr>
        <p:sp>
          <p:nvSpPr>
            <p:cNvPr id="6" name="TextBox 5"/>
            <p:cNvSpPr txBox="1"/>
            <p:nvPr/>
          </p:nvSpPr>
          <p:spPr>
            <a:xfrm>
              <a:off x="6839862" y="3042394"/>
              <a:ext cx="8481932" cy="2876292"/>
            </a:xfrm>
            <a:prstGeom prst="rect">
              <a:avLst/>
            </a:prstGeom>
            <a:noFill/>
          </p:spPr>
          <p:txBody>
            <a:bodyPr wrap="square" lIns="109710" tIns="54855" rIns="109710" bIns="54855"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FFFFFF"/>
                  </a:solidFill>
                  <a:effectLst/>
                  <a:uLnTx/>
                  <a:uFillTx/>
                  <a:latin typeface="+mj-lt"/>
                  <a:ea typeface="Times New Roman" panose="02020603050405020304" pitchFamily="18" charset="0"/>
                  <a:cs typeface="Raleway" panose="020B0503030101060003"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a:t>
              </a:r>
              <a:endParaRPr kumimoji="0" lang="en-ID" sz="1400" b="0" i="0" u="none" strike="noStrike" kern="1200" cap="none" spc="0" normalizeH="0" baseline="0" noProof="0" dirty="0">
                <a:ln>
                  <a:noFill/>
                </a:ln>
                <a:solidFill>
                  <a:srgbClr val="FFFFFF"/>
                </a:solidFill>
                <a:effectLst/>
                <a:uLnTx/>
                <a:uFillTx/>
                <a:latin typeface="+mj-lt"/>
                <a:ea typeface="+mn-ea"/>
                <a:cs typeface="+mn-cs"/>
              </a:endParaRPr>
            </a:p>
            <a:p>
              <a:pPr defTabSz="1086602"/>
              <a:endParaRPr lang="en-US" sz="1200" dirty="0">
                <a:solidFill>
                  <a:srgbClr val="FFFFFF"/>
                </a:solidFill>
                <a:latin typeface="Lato" pitchFamily="34" charset="0"/>
                <a:ea typeface="Lato" pitchFamily="34" charset="0"/>
                <a:cs typeface="Lato" pitchFamily="34" charset="0"/>
              </a:endParaRPr>
            </a:p>
          </p:txBody>
        </p:sp>
        <p:sp>
          <p:nvSpPr>
            <p:cNvPr id="8" name="TextBox 7"/>
            <p:cNvSpPr txBox="1"/>
            <p:nvPr/>
          </p:nvSpPr>
          <p:spPr>
            <a:xfrm>
              <a:off x="6827837" y="2286000"/>
              <a:ext cx="5059296" cy="923368"/>
            </a:xfrm>
            <a:prstGeom prst="rect">
              <a:avLst/>
            </a:prstGeom>
            <a:noFill/>
          </p:spPr>
          <p:txBody>
            <a:bodyPr wrap="square" lIns="91422" tIns="45711" rIns="91422" bIns="45711" rtlCol="0">
              <a:spAutoFit/>
            </a:bodyPr>
            <a:lstStyle/>
            <a:p>
              <a:pPr defTabSz="1086602"/>
              <a:r>
                <a:rPr lang="ru-RU" sz="1750" b="1" dirty="0">
                  <a:solidFill>
                    <a:srgbClr val="FFFFFF"/>
                  </a:solidFill>
                  <a:latin typeface="+mj-lt"/>
                  <a:ea typeface="Lato Black" pitchFamily="34" charset="0"/>
                  <a:cs typeface="Lato Black" pitchFamily="34" charset="0"/>
                </a:rPr>
                <a:t>Подзаголовок</a:t>
              </a:r>
              <a:endParaRPr lang="id-ID" sz="1750" b="1" dirty="0">
                <a:solidFill>
                  <a:srgbClr val="FFFFFF"/>
                </a:solidFill>
                <a:latin typeface="+mj-lt"/>
                <a:ea typeface="Lato Black" pitchFamily="34" charset="0"/>
                <a:cs typeface="Lato Black" pitchFamily="34" charset="0"/>
              </a:endParaRPr>
            </a:p>
          </p:txBody>
        </p:sp>
      </p:grpSp>
      <p:grpSp>
        <p:nvGrpSpPr>
          <p:cNvPr id="9" name="Group 8"/>
          <p:cNvGrpSpPr/>
          <p:nvPr/>
        </p:nvGrpSpPr>
        <p:grpSpPr>
          <a:xfrm>
            <a:off x="2538938" y="189473"/>
            <a:ext cx="3591599" cy="1561728"/>
            <a:chOff x="14752637" y="2896344"/>
            <a:chExt cx="7183197" cy="3123455"/>
          </a:xfrm>
        </p:grpSpPr>
        <p:sp>
          <p:nvSpPr>
            <p:cNvPr id="10" name="TextBox 9"/>
            <p:cNvSpPr txBox="1"/>
            <p:nvPr/>
          </p:nvSpPr>
          <p:spPr>
            <a:xfrm>
              <a:off x="14752637" y="2896344"/>
              <a:ext cx="7124927" cy="2339065"/>
            </a:xfrm>
            <a:prstGeom prst="rect">
              <a:avLst/>
            </a:prstGeom>
            <a:noFill/>
          </p:spPr>
          <p:txBody>
            <a:bodyPr wrap="square" lIns="91422" tIns="45711" rIns="91422" bIns="45711" rtlCol="0">
              <a:spAutoFit/>
            </a:bodyPr>
            <a:lstStyle/>
            <a:p>
              <a:pPr defTabSz="1086602"/>
              <a:r>
                <a:rPr lang="ru-RU" sz="3500" b="1" dirty="0">
                  <a:solidFill>
                    <a:srgbClr val="FFFFFF"/>
                  </a:solidFill>
                  <a:latin typeface="+mj-lt"/>
                  <a:ea typeface="Lato Black" pitchFamily="34" charset="0"/>
                  <a:cs typeface="Lato Black" pitchFamily="34" charset="0"/>
                </a:rPr>
                <a:t>Заголовок слайда</a:t>
              </a:r>
              <a:endParaRPr lang="id-ID" sz="3500" b="1" dirty="0">
                <a:solidFill>
                  <a:srgbClr val="FFFFFF"/>
                </a:solidFill>
                <a:latin typeface="+mj-lt"/>
                <a:ea typeface="Lato Black" pitchFamily="34" charset="0"/>
                <a:cs typeface="Lato Black" pitchFamily="34" charset="0"/>
              </a:endParaRPr>
            </a:p>
          </p:txBody>
        </p:sp>
        <p:sp>
          <p:nvSpPr>
            <p:cNvPr id="11" name="TextBox 10"/>
            <p:cNvSpPr txBox="1"/>
            <p:nvPr/>
          </p:nvSpPr>
          <p:spPr>
            <a:xfrm>
              <a:off x="14764337" y="3810744"/>
              <a:ext cx="7171497" cy="1261848"/>
            </a:xfrm>
            <a:prstGeom prst="rect">
              <a:avLst/>
            </a:prstGeom>
            <a:noFill/>
          </p:spPr>
          <p:txBody>
            <a:bodyPr wrap="square" lIns="91422" tIns="45711" rIns="91422" bIns="45711" rtlCol="0">
              <a:spAutoFit/>
            </a:bodyPr>
            <a:lstStyle/>
            <a:p>
              <a:pPr defTabSz="1086602"/>
              <a:endParaRPr lang="id-ID" sz="3500" b="1" dirty="0">
                <a:solidFill>
                  <a:srgbClr val="FFFFFF"/>
                </a:solidFill>
                <a:latin typeface="Lato Black" pitchFamily="34" charset="0"/>
                <a:ea typeface="Lato Black" pitchFamily="34" charset="0"/>
                <a:cs typeface="Lato Black" pitchFamily="34" charset="0"/>
              </a:endParaRPr>
            </a:p>
          </p:txBody>
        </p:sp>
        <p:sp>
          <p:nvSpPr>
            <p:cNvPr id="12" name="TextBox 11"/>
            <p:cNvSpPr txBox="1"/>
            <p:nvPr/>
          </p:nvSpPr>
          <p:spPr>
            <a:xfrm>
              <a:off x="14758487" y="4757951"/>
              <a:ext cx="7161457" cy="1261848"/>
            </a:xfrm>
            <a:prstGeom prst="rect">
              <a:avLst/>
            </a:prstGeom>
            <a:noFill/>
          </p:spPr>
          <p:txBody>
            <a:bodyPr wrap="square" lIns="91422" tIns="45711" rIns="91422" bIns="45711" rtlCol="0">
              <a:spAutoFit/>
            </a:bodyPr>
            <a:lstStyle/>
            <a:p>
              <a:pPr defTabSz="1086602"/>
              <a:endParaRPr lang="id-ID" sz="3500" b="1" dirty="0">
                <a:solidFill>
                  <a:srgbClr val="FFFFFF"/>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128833827"/>
      </p:ext>
    </p:extLst>
  </p:cSld>
  <p:clrMapOvr>
    <a:masterClrMapping/>
  </p:clrMapOvr>
  <p:transition spd="slow">
    <p:push/>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p:sp>
      <p:sp>
        <p:nvSpPr>
          <p:cNvPr id="18" name="Freeform 17"/>
          <p:cNvSpPr/>
          <p:nvPr/>
        </p:nvSpPr>
        <p:spPr>
          <a:xfrm>
            <a:off x="228600" y="304800"/>
            <a:ext cx="6226520" cy="6553200"/>
          </a:xfrm>
          <a:custGeom>
            <a:avLst/>
            <a:gdLst>
              <a:gd name="connsiteX0" fmla="*/ 10143115 w 11277600"/>
              <a:gd name="connsiteY0" fmla="*/ 11210832 h 11430000"/>
              <a:gd name="connsiteX1" fmla="*/ 10142182 w 11277600"/>
              <a:gd name="connsiteY1" fmla="*/ 11217996 h 11430000"/>
              <a:gd name="connsiteX2" fmla="*/ 10143293 w 11277600"/>
              <a:gd name="connsiteY2" fmla="*/ 11211266 h 11430000"/>
              <a:gd name="connsiteX3" fmla="*/ 10154924 w 11277600"/>
              <a:gd name="connsiteY3" fmla="*/ 11116188 h 11430000"/>
              <a:gd name="connsiteX4" fmla="*/ 10150027 w 11277600"/>
              <a:gd name="connsiteY4" fmla="*/ 11119194 h 11430000"/>
              <a:gd name="connsiteX5" fmla="*/ 10146214 w 11277600"/>
              <a:gd name="connsiteY5" fmla="*/ 11121538 h 11430000"/>
              <a:gd name="connsiteX6" fmla="*/ 10148867 w 11277600"/>
              <a:gd name="connsiteY6" fmla="*/ 11131910 h 11430000"/>
              <a:gd name="connsiteX7" fmla="*/ 10151877 w 11277600"/>
              <a:gd name="connsiteY7" fmla="*/ 11143682 h 11430000"/>
              <a:gd name="connsiteX8" fmla="*/ 10149962 w 11277600"/>
              <a:gd name="connsiteY8" fmla="*/ 11158356 h 11430000"/>
              <a:gd name="connsiteX9" fmla="*/ 10148907 w 11277600"/>
              <a:gd name="connsiteY9" fmla="*/ 11166444 h 11430000"/>
              <a:gd name="connsiteX10" fmla="*/ 10166852 w 11277600"/>
              <a:gd name="connsiteY10" fmla="*/ 11162844 h 11430000"/>
              <a:gd name="connsiteX11" fmla="*/ 10154924 w 11277600"/>
              <a:gd name="connsiteY11" fmla="*/ 11116188 h 11430000"/>
              <a:gd name="connsiteX12" fmla="*/ 240196 w 11277600"/>
              <a:gd name="connsiteY12" fmla="*/ 9780926 h 11430000"/>
              <a:gd name="connsiteX13" fmla="*/ 201025 w 11277600"/>
              <a:gd name="connsiteY13" fmla="*/ 9804984 h 11430000"/>
              <a:gd name="connsiteX14" fmla="*/ 212953 w 11277600"/>
              <a:gd name="connsiteY14" fmla="*/ 9851642 h 11430000"/>
              <a:gd name="connsiteX15" fmla="*/ 252125 w 11277600"/>
              <a:gd name="connsiteY15" fmla="*/ 9827586 h 11430000"/>
              <a:gd name="connsiteX16" fmla="*/ 240196 w 11277600"/>
              <a:gd name="connsiteY16" fmla="*/ 9780926 h 11430000"/>
              <a:gd name="connsiteX17" fmla="*/ 9449480 w 11277600"/>
              <a:gd name="connsiteY17" fmla="*/ 9066160 h 11430000"/>
              <a:gd name="connsiteX18" fmla="*/ 9430458 w 11277600"/>
              <a:gd name="connsiteY18" fmla="*/ 9093552 h 11430000"/>
              <a:gd name="connsiteX19" fmla="*/ 9429319 w 11277600"/>
              <a:gd name="connsiteY19" fmla="*/ 9095406 h 11430000"/>
              <a:gd name="connsiteX20" fmla="*/ 9443422 w 11277600"/>
              <a:gd name="connsiteY20" fmla="*/ 9117212 h 11430000"/>
              <a:gd name="connsiteX21" fmla="*/ 9450204 w 11277600"/>
              <a:gd name="connsiteY21" fmla="*/ 9118856 h 11430000"/>
              <a:gd name="connsiteX22" fmla="*/ 9461375 w 11277600"/>
              <a:gd name="connsiteY22" fmla="*/ 9138464 h 11430000"/>
              <a:gd name="connsiteX23" fmla="*/ 9464485 w 11277600"/>
              <a:gd name="connsiteY23" fmla="*/ 9136556 h 11430000"/>
              <a:gd name="connsiteX24" fmla="*/ 9467072 w 11277600"/>
              <a:gd name="connsiteY24" fmla="*/ 9134968 h 11430000"/>
              <a:gd name="connsiteX25" fmla="*/ 9461410 w 11277600"/>
              <a:gd name="connsiteY25" fmla="*/ 9112818 h 11430000"/>
              <a:gd name="connsiteX26" fmla="*/ 9449480 w 11277600"/>
              <a:gd name="connsiteY26" fmla="*/ 9066160 h 11430000"/>
              <a:gd name="connsiteX27" fmla="*/ 9983151 w 11277600"/>
              <a:gd name="connsiteY27" fmla="*/ 8888368 h 11430000"/>
              <a:gd name="connsiteX28" fmla="*/ 9991466 w 11277600"/>
              <a:gd name="connsiteY28" fmla="*/ 8920892 h 11430000"/>
              <a:gd name="connsiteX29" fmla="*/ 9994871 w 11277600"/>
              <a:gd name="connsiteY29" fmla="*/ 8912050 h 11430000"/>
              <a:gd name="connsiteX30" fmla="*/ 9997523 w 11277600"/>
              <a:gd name="connsiteY30" fmla="*/ 8905170 h 11430000"/>
              <a:gd name="connsiteX31" fmla="*/ 9994512 w 11277600"/>
              <a:gd name="connsiteY31" fmla="*/ 8893394 h 11430000"/>
              <a:gd name="connsiteX32" fmla="*/ 9988124 w 11277600"/>
              <a:gd name="connsiteY32" fmla="*/ 8890568 h 11430000"/>
              <a:gd name="connsiteX33" fmla="*/ 1265451 w 11277600"/>
              <a:gd name="connsiteY33" fmla="*/ 8827388 h 11430000"/>
              <a:gd name="connsiteX34" fmla="*/ 1248926 w 11277600"/>
              <a:gd name="connsiteY34" fmla="*/ 8837538 h 11430000"/>
              <a:gd name="connsiteX35" fmla="*/ 1240042 w 11277600"/>
              <a:gd name="connsiteY35" fmla="*/ 8842992 h 11430000"/>
              <a:gd name="connsiteX36" fmla="*/ 1241256 w 11277600"/>
              <a:gd name="connsiteY36" fmla="*/ 8870606 h 11430000"/>
              <a:gd name="connsiteX37" fmla="*/ 1246559 w 11277600"/>
              <a:gd name="connsiteY37" fmla="*/ 8876432 h 11430000"/>
              <a:gd name="connsiteX38" fmla="*/ 1249705 w 11277600"/>
              <a:gd name="connsiteY38" fmla="*/ 8868270 h 11430000"/>
              <a:gd name="connsiteX39" fmla="*/ 1265451 w 11277600"/>
              <a:gd name="connsiteY39" fmla="*/ 8827388 h 11430000"/>
              <a:gd name="connsiteX40" fmla="*/ 1234813 w 11277600"/>
              <a:gd name="connsiteY40" fmla="*/ 8772456 h 11430000"/>
              <a:gd name="connsiteX41" fmla="*/ 1237279 w 11277600"/>
              <a:gd name="connsiteY41" fmla="*/ 8780264 h 11430000"/>
              <a:gd name="connsiteX42" fmla="*/ 1238963 w 11277600"/>
              <a:gd name="connsiteY42" fmla="*/ 8818524 h 11430000"/>
              <a:gd name="connsiteX43" fmla="*/ 1253522 w 11277600"/>
              <a:gd name="connsiteY43" fmla="*/ 8780730 h 11430000"/>
              <a:gd name="connsiteX44" fmla="*/ 1247136 w 11277600"/>
              <a:gd name="connsiteY44" fmla="*/ 8777904 h 11430000"/>
              <a:gd name="connsiteX45" fmla="*/ 9961104 w 11277600"/>
              <a:gd name="connsiteY45" fmla="*/ 8669616 h 11430000"/>
              <a:gd name="connsiteX46" fmla="*/ 9954466 w 11277600"/>
              <a:gd name="connsiteY46" fmla="*/ 8673696 h 11430000"/>
              <a:gd name="connsiteX47" fmla="*/ 9940528 w 11277600"/>
              <a:gd name="connsiteY47" fmla="*/ 8682252 h 11430000"/>
              <a:gd name="connsiteX48" fmla="*/ 9946795 w 11277600"/>
              <a:gd name="connsiteY48" fmla="*/ 8706762 h 11430000"/>
              <a:gd name="connsiteX49" fmla="*/ 9958288 w 11277600"/>
              <a:gd name="connsiteY49" fmla="*/ 8676930 h 11430000"/>
              <a:gd name="connsiteX50" fmla="*/ 9821070 w 11277600"/>
              <a:gd name="connsiteY50" fmla="*/ 8431712 h 11430000"/>
              <a:gd name="connsiteX51" fmla="*/ 9793828 w 11277600"/>
              <a:gd name="connsiteY51" fmla="*/ 8502426 h 11430000"/>
              <a:gd name="connsiteX52" fmla="*/ 9795317 w 11277600"/>
              <a:gd name="connsiteY52" fmla="*/ 8508258 h 11430000"/>
              <a:gd name="connsiteX53" fmla="*/ 9800094 w 11277600"/>
              <a:gd name="connsiteY53" fmla="*/ 8526936 h 11430000"/>
              <a:gd name="connsiteX54" fmla="*/ 9808802 w 11277600"/>
              <a:gd name="connsiteY54" fmla="*/ 8521586 h 11430000"/>
              <a:gd name="connsiteX55" fmla="*/ 9810294 w 11277600"/>
              <a:gd name="connsiteY55" fmla="*/ 8527420 h 11430000"/>
              <a:gd name="connsiteX56" fmla="*/ 9814927 w 11277600"/>
              <a:gd name="connsiteY56" fmla="*/ 8545532 h 11430000"/>
              <a:gd name="connsiteX57" fmla="*/ 9815987 w 11277600"/>
              <a:gd name="connsiteY57" fmla="*/ 8545122 h 11430000"/>
              <a:gd name="connsiteX58" fmla="*/ 9819250 w 11277600"/>
              <a:gd name="connsiteY58" fmla="*/ 8549232 h 11430000"/>
              <a:gd name="connsiteX59" fmla="*/ 9818109 w 11277600"/>
              <a:gd name="connsiteY59" fmla="*/ 8557982 h 11430000"/>
              <a:gd name="connsiteX60" fmla="*/ 9820734 w 11277600"/>
              <a:gd name="connsiteY60" fmla="*/ 8568244 h 11430000"/>
              <a:gd name="connsiteX61" fmla="*/ 9842290 w 11277600"/>
              <a:gd name="connsiteY61" fmla="*/ 8577782 h 11430000"/>
              <a:gd name="connsiteX62" fmla="*/ 9843743 w 11277600"/>
              <a:gd name="connsiteY62" fmla="*/ 8578420 h 11430000"/>
              <a:gd name="connsiteX63" fmla="*/ 9856858 w 11277600"/>
              <a:gd name="connsiteY63" fmla="*/ 8571686 h 11430000"/>
              <a:gd name="connsiteX64" fmla="*/ 9859841 w 11277600"/>
              <a:gd name="connsiteY64" fmla="*/ 8583348 h 11430000"/>
              <a:gd name="connsiteX65" fmla="*/ 9860473 w 11277600"/>
              <a:gd name="connsiteY65" fmla="*/ 8585822 h 11430000"/>
              <a:gd name="connsiteX66" fmla="*/ 9871833 w 11277600"/>
              <a:gd name="connsiteY66" fmla="*/ 8590846 h 11430000"/>
              <a:gd name="connsiteX67" fmla="*/ 9883762 w 11277600"/>
              <a:gd name="connsiteY67" fmla="*/ 8637504 h 11430000"/>
              <a:gd name="connsiteX68" fmla="*/ 9888660 w 11277600"/>
              <a:gd name="connsiteY68" fmla="*/ 8634496 h 11430000"/>
              <a:gd name="connsiteX69" fmla="*/ 9890840 w 11277600"/>
              <a:gd name="connsiteY69" fmla="*/ 8633156 h 11430000"/>
              <a:gd name="connsiteX70" fmla="*/ 9877089 w 11277600"/>
              <a:gd name="connsiteY70" fmla="*/ 8606496 h 11430000"/>
              <a:gd name="connsiteX71" fmla="*/ 9884102 w 11277600"/>
              <a:gd name="connsiteY71" fmla="*/ 8500972 h 11430000"/>
              <a:gd name="connsiteX72" fmla="*/ 9832999 w 11277600"/>
              <a:gd name="connsiteY72" fmla="*/ 8478370 h 11430000"/>
              <a:gd name="connsiteX73" fmla="*/ 9821070 w 11277600"/>
              <a:gd name="connsiteY73" fmla="*/ 8431712 h 11430000"/>
              <a:gd name="connsiteX74" fmla="*/ 1161137 w 11277600"/>
              <a:gd name="connsiteY74" fmla="*/ 8379970 h 11430000"/>
              <a:gd name="connsiteX75" fmla="*/ 1121962 w 11277600"/>
              <a:gd name="connsiteY75" fmla="*/ 8404028 h 11430000"/>
              <a:gd name="connsiteX76" fmla="*/ 1145822 w 11277600"/>
              <a:gd name="connsiteY76" fmla="*/ 8497344 h 11430000"/>
              <a:gd name="connsiteX77" fmla="*/ 1172413 w 11277600"/>
              <a:gd name="connsiteY77" fmla="*/ 8526562 h 11430000"/>
              <a:gd name="connsiteX78" fmla="*/ 1189759 w 11277600"/>
              <a:gd name="connsiteY78" fmla="*/ 8545620 h 11430000"/>
              <a:gd name="connsiteX79" fmla="*/ 1193877 w 11277600"/>
              <a:gd name="connsiteY79" fmla="*/ 8547442 h 11430000"/>
              <a:gd name="connsiteX80" fmla="*/ 1192300 w 11277600"/>
              <a:gd name="connsiteY80" fmla="*/ 8548410 h 11430000"/>
              <a:gd name="connsiteX81" fmla="*/ 1208854 w 11277600"/>
              <a:gd name="connsiteY81" fmla="*/ 8566600 h 11430000"/>
              <a:gd name="connsiteX82" fmla="*/ 1181609 w 11277600"/>
              <a:gd name="connsiteY82" fmla="*/ 8637316 h 11430000"/>
              <a:gd name="connsiteX83" fmla="*/ 1183101 w 11277600"/>
              <a:gd name="connsiteY83" fmla="*/ 8643148 h 11430000"/>
              <a:gd name="connsiteX84" fmla="*/ 1183540 w 11277600"/>
              <a:gd name="connsiteY84" fmla="*/ 8644872 h 11430000"/>
              <a:gd name="connsiteX85" fmla="*/ 1188481 w 11277600"/>
              <a:gd name="connsiteY85" fmla="*/ 8635738 h 11430000"/>
              <a:gd name="connsiteX86" fmla="*/ 1205806 w 11277600"/>
              <a:gd name="connsiteY86" fmla="*/ 8594100 h 11430000"/>
              <a:gd name="connsiteX87" fmla="*/ 1217735 w 11277600"/>
              <a:gd name="connsiteY87" fmla="*/ 8640758 h 11430000"/>
              <a:gd name="connsiteX88" fmla="*/ 1244979 w 11277600"/>
              <a:gd name="connsiteY88" fmla="*/ 8570044 h 11430000"/>
              <a:gd name="connsiteX89" fmla="*/ 1243488 w 11277600"/>
              <a:gd name="connsiteY89" fmla="*/ 8564210 h 11430000"/>
              <a:gd name="connsiteX90" fmla="*/ 1236594 w 11277600"/>
              <a:gd name="connsiteY90" fmla="*/ 8537240 h 11430000"/>
              <a:gd name="connsiteX91" fmla="*/ 1218298 w 11277600"/>
              <a:gd name="connsiteY91" fmla="*/ 8528750 h 11430000"/>
              <a:gd name="connsiteX92" fmla="*/ 1184997 w 11277600"/>
              <a:gd name="connsiteY92" fmla="*/ 8473288 h 11430000"/>
              <a:gd name="connsiteX93" fmla="*/ 1161137 w 11277600"/>
              <a:gd name="connsiteY93" fmla="*/ 8379970 h 11430000"/>
              <a:gd name="connsiteX94" fmla="*/ 769241 w 11277600"/>
              <a:gd name="connsiteY94" fmla="*/ 7379014 h 11430000"/>
              <a:gd name="connsiteX95" fmla="*/ 730070 w 11277600"/>
              <a:gd name="connsiteY95" fmla="*/ 7403072 h 11430000"/>
              <a:gd name="connsiteX96" fmla="*/ 741998 w 11277600"/>
              <a:gd name="connsiteY96" fmla="*/ 7449728 h 11430000"/>
              <a:gd name="connsiteX97" fmla="*/ 781170 w 11277600"/>
              <a:gd name="connsiteY97" fmla="*/ 7425672 h 11430000"/>
              <a:gd name="connsiteX98" fmla="*/ 769241 w 11277600"/>
              <a:gd name="connsiteY98" fmla="*/ 7379014 h 11430000"/>
              <a:gd name="connsiteX99" fmla="*/ 1777240 w 11277600"/>
              <a:gd name="connsiteY99" fmla="*/ 4762570 h 11430000"/>
              <a:gd name="connsiteX100" fmla="*/ 1760713 w 11277600"/>
              <a:gd name="connsiteY100" fmla="*/ 4772722 h 11430000"/>
              <a:gd name="connsiteX101" fmla="*/ 1749934 w 11277600"/>
              <a:gd name="connsiteY101" fmla="*/ 4779342 h 11430000"/>
              <a:gd name="connsiteX102" fmla="*/ 1774194 w 11277600"/>
              <a:gd name="connsiteY102" fmla="*/ 4790070 h 11430000"/>
              <a:gd name="connsiteX103" fmla="*/ 1775417 w 11277600"/>
              <a:gd name="connsiteY103" fmla="*/ 4789318 h 11430000"/>
              <a:gd name="connsiteX104" fmla="*/ 1782903 w 11277600"/>
              <a:gd name="connsiteY104" fmla="*/ 4784720 h 11430000"/>
              <a:gd name="connsiteX105" fmla="*/ 1728069 w 11277600"/>
              <a:gd name="connsiteY105" fmla="*/ 4747521 h 11430000"/>
              <a:gd name="connsiteX106" fmla="*/ 1723091 w 11277600"/>
              <a:gd name="connsiteY106" fmla="*/ 4767469 h 11430000"/>
              <a:gd name="connsiteX107" fmla="*/ 1729480 w 11277600"/>
              <a:gd name="connsiteY107" fmla="*/ 4770294 h 11430000"/>
              <a:gd name="connsiteX108" fmla="*/ 1734453 w 11277600"/>
              <a:gd name="connsiteY108" fmla="*/ 4772494 h 11430000"/>
              <a:gd name="connsiteX109" fmla="*/ 1732103 w 11277600"/>
              <a:gd name="connsiteY109" fmla="*/ 4763301 h 11430000"/>
              <a:gd name="connsiteX110" fmla="*/ 1964558 w 11277600"/>
              <a:gd name="connsiteY110" fmla="*/ 4431598 h 11430000"/>
              <a:gd name="connsiteX111" fmla="*/ 1959663 w 11277600"/>
              <a:gd name="connsiteY111" fmla="*/ 4434608 h 11430000"/>
              <a:gd name="connsiteX112" fmla="*/ 1955850 w 11277600"/>
              <a:gd name="connsiteY112" fmla="*/ 4436948 h 11430000"/>
              <a:gd name="connsiteX113" fmla="*/ 1959647 w 11277600"/>
              <a:gd name="connsiteY113" fmla="*/ 4451804 h 11430000"/>
              <a:gd name="connsiteX114" fmla="*/ 1963807 w 11277600"/>
              <a:gd name="connsiteY114" fmla="*/ 4468070 h 11430000"/>
              <a:gd name="connsiteX115" fmla="*/ 8862372 w 11277600"/>
              <a:gd name="connsiteY115" fmla="*/ 3656983 h 11430000"/>
              <a:gd name="connsiteX116" fmla="*/ 8863479 w 11277600"/>
              <a:gd name="connsiteY116" fmla="*/ 3658200 h 11430000"/>
              <a:gd name="connsiteX117" fmla="*/ 8881206 w 11277600"/>
              <a:gd name="connsiteY117" fmla="*/ 3677678 h 11430000"/>
              <a:gd name="connsiteX118" fmla="*/ 8862372 w 11277600"/>
              <a:gd name="connsiteY118" fmla="*/ 3656983 h 11430000"/>
              <a:gd name="connsiteX119" fmla="*/ 8037923 w 11277600"/>
              <a:gd name="connsiteY119" fmla="*/ 0 h 11430000"/>
              <a:gd name="connsiteX120" fmla="*/ 8100953 w 11277600"/>
              <a:gd name="connsiteY120" fmla="*/ 69258 h 11430000"/>
              <a:gd name="connsiteX121" fmla="*/ 8061780 w 11277600"/>
              <a:gd name="connsiteY121" fmla="*/ 93316 h 11430000"/>
              <a:gd name="connsiteX122" fmla="*/ 8073711 w 11277600"/>
              <a:gd name="connsiteY122" fmla="*/ 139972 h 11430000"/>
              <a:gd name="connsiteX123" fmla="*/ 8097569 w 11277600"/>
              <a:gd name="connsiteY123" fmla="*/ 233290 h 11430000"/>
              <a:gd name="connsiteX124" fmla="*/ 8058397 w 11277600"/>
              <a:gd name="connsiteY124" fmla="*/ 257346 h 11430000"/>
              <a:gd name="connsiteX125" fmla="*/ 8043083 w 11277600"/>
              <a:gd name="connsiteY125" fmla="*/ 374718 h 11430000"/>
              <a:gd name="connsiteX126" fmla="*/ 8106115 w 11277600"/>
              <a:gd name="connsiteY126" fmla="*/ 443978 h 11430000"/>
              <a:gd name="connsiteX127" fmla="*/ 8129973 w 11277600"/>
              <a:gd name="connsiteY127" fmla="*/ 537292 h 11430000"/>
              <a:gd name="connsiteX128" fmla="*/ 8169145 w 11277600"/>
              <a:gd name="connsiteY128" fmla="*/ 513236 h 11430000"/>
              <a:gd name="connsiteX129" fmla="*/ 8208319 w 11277600"/>
              <a:gd name="connsiteY129" fmla="*/ 489178 h 11430000"/>
              <a:gd name="connsiteX130" fmla="*/ 8220247 w 11277600"/>
              <a:gd name="connsiteY130" fmla="*/ 535836 h 11430000"/>
              <a:gd name="connsiteX131" fmla="*/ 8271351 w 11277600"/>
              <a:gd name="connsiteY131" fmla="*/ 558436 h 11430000"/>
              <a:gd name="connsiteX132" fmla="*/ 8307138 w 11277600"/>
              <a:gd name="connsiteY132" fmla="*/ 698410 h 11430000"/>
              <a:gd name="connsiteX133" fmla="*/ 8319068 w 11277600"/>
              <a:gd name="connsiteY133" fmla="*/ 745068 h 11430000"/>
              <a:gd name="connsiteX134" fmla="*/ 8291825 w 11277600"/>
              <a:gd name="connsiteY134" fmla="*/ 815780 h 11430000"/>
              <a:gd name="connsiteX135" fmla="*/ 8366785 w 11277600"/>
              <a:gd name="connsiteY135" fmla="*/ 931700 h 11430000"/>
              <a:gd name="connsiteX136" fmla="*/ 8378715 w 11277600"/>
              <a:gd name="connsiteY136" fmla="*/ 978358 h 11430000"/>
              <a:gd name="connsiteX137" fmla="*/ 8394029 w 11277600"/>
              <a:gd name="connsiteY137" fmla="*/ 860984 h 11430000"/>
              <a:gd name="connsiteX138" fmla="*/ 8429818 w 11277600"/>
              <a:gd name="connsiteY138" fmla="*/ 1000958 h 11430000"/>
              <a:gd name="connsiteX139" fmla="*/ 8402573 w 11277600"/>
              <a:gd name="connsiteY139" fmla="*/ 1071672 h 11430000"/>
              <a:gd name="connsiteX140" fmla="*/ 8414503 w 11277600"/>
              <a:gd name="connsiteY140" fmla="*/ 1118330 h 11430000"/>
              <a:gd name="connsiteX141" fmla="*/ 8453676 w 11277600"/>
              <a:gd name="connsiteY141" fmla="*/ 1094272 h 11430000"/>
              <a:gd name="connsiteX142" fmla="*/ 8465605 w 11277600"/>
              <a:gd name="connsiteY142" fmla="*/ 1140930 h 11430000"/>
              <a:gd name="connsiteX143" fmla="*/ 8426432 w 11277600"/>
              <a:gd name="connsiteY143" fmla="*/ 1164986 h 11430000"/>
              <a:gd name="connsiteX144" fmla="*/ 8477535 w 11277600"/>
              <a:gd name="connsiteY144" fmla="*/ 1187588 h 11430000"/>
              <a:gd name="connsiteX145" fmla="*/ 8489464 w 11277600"/>
              <a:gd name="connsiteY145" fmla="*/ 1234246 h 11430000"/>
              <a:gd name="connsiteX146" fmla="*/ 8516707 w 11277600"/>
              <a:gd name="connsiteY146" fmla="*/ 1163530 h 11430000"/>
              <a:gd name="connsiteX147" fmla="*/ 8528636 w 11277600"/>
              <a:gd name="connsiteY147" fmla="*/ 1210190 h 11430000"/>
              <a:gd name="connsiteX148" fmla="*/ 8501394 w 11277600"/>
              <a:gd name="connsiteY148" fmla="*/ 1280904 h 11430000"/>
              <a:gd name="connsiteX149" fmla="*/ 8513323 w 11277600"/>
              <a:gd name="connsiteY149" fmla="*/ 1327562 h 11430000"/>
              <a:gd name="connsiteX150" fmla="*/ 8552496 w 11277600"/>
              <a:gd name="connsiteY150" fmla="*/ 1303504 h 11430000"/>
              <a:gd name="connsiteX151" fmla="*/ 8525252 w 11277600"/>
              <a:gd name="connsiteY151" fmla="*/ 1374218 h 11430000"/>
              <a:gd name="connsiteX152" fmla="*/ 8564425 w 11277600"/>
              <a:gd name="connsiteY152" fmla="*/ 1350164 h 11430000"/>
              <a:gd name="connsiteX153" fmla="*/ 8584556 w 11277600"/>
              <a:gd name="connsiteY153" fmla="*/ 1428898 h 11430000"/>
              <a:gd name="connsiteX154" fmla="*/ 8600212 w 11277600"/>
              <a:gd name="connsiteY154" fmla="*/ 1490134 h 11430000"/>
              <a:gd name="connsiteX155" fmla="*/ 8561041 w 11277600"/>
              <a:gd name="connsiteY155" fmla="*/ 1514190 h 11430000"/>
              <a:gd name="connsiteX156" fmla="*/ 8572970 w 11277600"/>
              <a:gd name="connsiteY156" fmla="*/ 1560848 h 11430000"/>
              <a:gd name="connsiteX157" fmla="*/ 8584899 w 11277600"/>
              <a:gd name="connsiteY157" fmla="*/ 1607508 h 11430000"/>
              <a:gd name="connsiteX158" fmla="*/ 8608759 w 11277600"/>
              <a:gd name="connsiteY158" fmla="*/ 1700826 h 11430000"/>
              <a:gd name="connsiteX159" fmla="*/ 8687102 w 11277600"/>
              <a:gd name="connsiteY159" fmla="*/ 1652710 h 11430000"/>
              <a:gd name="connsiteX160" fmla="*/ 8714345 w 11277600"/>
              <a:gd name="connsiteY160" fmla="*/ 1581996 h 11430000"/>
              <a:gd name="connsiteX161" fmla="*/ 8726273 w 11277600"/>
              <a:gd name="connsiteY161" fmla="*/ 1628656 h 11430000"/>
              <a:gd name="connsiteX162" fmla="*/ 8738202 w 11277600"/>
              <a:gd name="connsiteY162" fmla="*/ 1675310 h 11430000"/>
              <a:gd name="connsiteX163" fmla="*/ 8777376 w 11277600"/>
              <a:gd name="connsiteY163" fmla="*/ 1651252 h 11430000"/>
              <a:gd name="connsiteX164" fmla="*/ 8840408 w 11277600"/>
              <a:gd name="connsiteY164" fmla="*/ 1720512 h 11430000"/>
              <a:gd name="connsiteX165" fmla="*/ 8930684 w 11277600"/>
              <a:gd name="connsiteY165" fmla="*/ 1719054 h 11430000"/>
              <a:gd name="connsiteX166" fmla="*/ 8906825 w 11277600"/>
              <a:gd name="connsiteY166" fmla="*/ 1625742 h 11430000"/>
              <a:gd name="connsiteX167" fmla="*/ 8981786 w 11277600"/>
              <a:gd name="connsiteY167" fmla="*/ 1741656 h 11430000"/>
              <a:gd name="connsiteX168" fmla="*/ 8993714 w 11277600"/>
              <a:gd name="connsiteY168" fmla="*/ 1788314 h 11430000"/>
              <a:gd name="connsiteX169" fmla="*/ 8966472 w 11277600"/>
              <a:gd name="connsiteY169" fmla="*/ 1859028 h 11430000"/>
              <a:gd name="connsiteX170" fmla="*/ 9029504 w 11277600"/>
              <a:gd name="connsiteY170" fmla="*/ 1928288 h 11430000"/>
              <a:gd name="connsiteX171" fmla="*/ 9053362 w 11277600"/>
              <a:gd name="connsiteY171" fmla="*/ 2021604 h 11430000"/>
              <a:gd name="connsiteX172" fmla="*/ 9065291 w 11277600"/>
              <a:gd name="connsiteY172" fmla="*/ 2068260 h 11430000"/>
              <a:gd name="connsiteX173" fmla="*/ 9104465 w 11277600"/>
              <a:gd name="connsiteY173" fmla="*/ 2044203 h 11430000"/>
              <a:gd name="connsiteX174" fmla="*/ 9152184 w 11277600"/>
              <a:gd name="connsiteY174" fmla="*/ 2230836 h 11430000"/>
              <a:gd name="connsiteX175" fmla="*/ 9203284 w 11277600"/>
              <a:gd name="connsiteY175" fmla="*/ 2253438 h 11430000"/>
              <a:gd name="connsiteX176" fmla="*/ 9215212 w 11277600"/>
              <a:gd name="connsiteY176" fmla="*/ 2300094 h 11430000"/>
              <a:gd name="connsiteX177" fmla="*/ 9227141 w 11277600"/>
              <a:gd name="connsiteY177" fmla="*/ 2346752 h 11430000"/>
              <a:gd name="connsiteX178" fmla="*/ 9254385 w 11277600"/>
              <a:gd name="connsiteY178" fmla="*/ 2276036 h 11430000"/>
              <a:gd name="connsiteX179" fmla="*/ 9278244 w 11277600"/>
              <a:gd name="connsiteY179" fmla="*/ 2369352 h 11430000"/>
              <a:gd name="connsiteX180" fmla="*/ 9266751 w 11277600"/>
              <a:gd name="connsiteY180" fmla="*/ 2399186 h 11430000"/>
              <a:gd name="connsiteX181" fmla="*/ 9256802 w 11277600"/>
              <a:gd name="connsiteY181" fmla="*/ 2425006 h 11430000"/>
              <a:gd name="connsiteX182" fmla="*/ 9252916 w 11277600"/>
              <a:gd name="connsiteY182" fmla="*/ 2425396 h 11430000"/>
              <a:gd name="connsiteX183" fmla="*/ 9251757 w 11277600"/>
              <a:gd name="connsiteY183" fmla="*/ 2438104 h 11430000"/>
              <a:gd name="connsiteX184" fmla="*/ 9251000 w 11277600"/>
              <a:gd name="connsiteY184" fmla="*/ 2440066 h 11430000"/>
              <a:gd name="connsiteX185" fmla="*/ 9251612 w 11277600"/>
              <a:gd name="connsiteY185" fmla="*/ 2439690 h 11430000"/>
              <a:gd name="connsiteX186" fmla="*/ 9262930 w 11277600"/>
              <a:gd name="connsiteY186" fmla="*/ 2486724 h 11430000"/>
              <a:gd name="connsiteX187" fmla="*/ 9274859 w 11277600"/>
              <a:gd name="connsiteY187" fmla="*/ 2533383 h 11430000"/>
              <a:gd name="connsiteX188" fmla="*/ 9223759 w 11277600"/>
              <a:gd name="connsiteY188" fmla="*/ 2510782 h 11430000"/>
              <a:gd name="connsiteX189" fmla="*/ 9211829 w 11277600"/>
              <a:gd name="connsiteY189" fmla="*/ 2464122 h 11430000"/>
              <a:gd name="connsiteX190" fmla="*/ 9172656 w 11277600"/>
              <a:gd name="connsiteY190" fmla="*/ 2488178 h 11430000"/>
              <a:gd name="connsiteX191" fmla="*/ 9184585 w 11277600"/>
              <a:gd name="connsiteY191" fmla="*/ 2534838 h 11430000"/>
              <a:gd name="connsiteX192" fmla="*/ 9196515 w 11277600"/>
              <a:gd name="connsiteY192" fmla="*/ 2581498 h 11430000"/>
              <a:gd name="connsiteX193" fmla="*/ 9247617 w 11277600"/>
              <a:gd name="connsiteY193" fmla="*/ 2604096 h 11430000"/>
              <a:gd name="connsiteX194" fmla="*/ 9220375 w 11277600"/>
              <a:gd name="connsiteY194" fmla="*/ 2674814 h 11430000"/>
              <a:gd name="connsiteX195" fmla="*/ 9205060 w 11277600"/>
              <a:gd name="connsiteY195" fmla="*/ 2792184 h 11430000"/>
              <a:gd name="connsiteX196" fmla="*/ 9153958 w 11277600"/>
              <a:gd name="connsiteY196" fmla="*/ 2769584 h 11430000"/>
              <a:gd name="connsiteX197" fmla="*/ 9130099 w 11277600"/>
              <a:gd name="connsiteY197" fmla="*/ 2676268 h 11430000"/>
              <a:gd name="connsiteX198" fmla="*/ 9102855 w 11277600"/>
              <a:gd name="connsiteY198" fmla="*/ 2746982 h 11430000"/>
              <a:gd name="connsiteX199" fmla="*/ 9090926 w 11277600"/>
              <a:gd name="connsiteY199" fmla="*/ 2700326 h 11430000"/>
              <a:gd name="connsiteX200" fmla="*/ 9063683 w 11277600"/>
              <a:gd name="connsiteY200" fmla="*/ 2771040 h 11430000"/>
              <a:gd name="connsiteX201" fmla="*/ 9075612 w 11277600"/>
              <a:gd name="connsiteY201" fmla="*/ 2817696 h 11430000"/>
              <a:gd name="connsiteX202" fmla="*/ 9024509 w 11277600"/>
              <a:gd name="connsiteY202" fmla="*/ 2795099 h 11430000"/>
              <a:gd name="connsiteX203" fmla="*/ 9012580 w 11277600"/>
              <a:gd name="connsiteY203" fmla="*/ 2748438 h 11430000"/>
              <a:gd name="connsiteX204" fmla="*/ 9000651 w 11277600"/>
              <a:gd name="connsiteY204" fmla="*/ 2701782 h 11430000"/>
              <a:gd name="connsiteX205" fmla="*/ 8949548 w 11277600"/>
              <a:gd name="connsiteY205" fmla="*/ 2679178 h 11430000"/>
              <a:gd name="connsiteX206" fmla="*/ 8925690 w 11277600"/>
              <a:gd name="connsiteY206" fmla="*/ 2585864 h 11430000"/>
              <a:gd name="connsiteX207" fmla="*/ 8874589 w 11277600"/>
              <a:gd name="connsiteY207" fmla="*/ 2563264 h 11430000"/>
              <a:gd name="connsiteX208" fmla="*/ 8847347 w 11277600"/>
              <a:gd name="connsiteY208" fmla="*/ 2633977 h 11430000"/>
              <a:gd name="connsiteX209" fmla="*/ 8859276 w 11277600"/>
              <a:gd name="connsiteY209" fmla="*/ 2680634 h 11430000"/>
              <a:gd name="connsiteX210" fmla="*/ 8820102 w 11277600"/>
              <a:gd name="connsiteY210" fmla="*/ 2704693 h 11430000"/>
              <a:gd name="connsiteX211" fmla="*/ 8832033 w 11277600"/>
              <a:gd name="connsiteY211" fmla="*/ 2751350 h 11430000"/>
              <a:gd name="connsiteX212" fmla="*/ 8883135 w 11277600"/>
              <a:gd name="connsiteY212" fmla="*/ 2773952 h 11430000"/>
              <a:gd name="connsiteX213" fmla="*/ 8958097 w 11277600"/>
              <a:gd name="connsiteY213" fmla="*/ 2889866 h 11430000"/>
              <a:gd name="connsiteX214" fmla="*/ 9021126 w 11277600"/>
              <a:gd name="connsiteY214" fmla="*/ 2959126 h 11430000"/>
              <a:gd name="connsiteX215" fmla="*/ 8970024 w 11277600"/>
              <a:gd name="connsiteY215" fmla="*/ 2936526 h 11430000"/>
              <a:gd name="connsiteX216" fmla="*/ 8930852 w 11277600"/>
              <a:gd name="connsiteY216" fmla="*/ 2960582 h 11430000"/>
              <a:gd name="connsiteX217" fmla="*/ 8954712 w 11277600"/>
              <a:gd name="connsiteY217" fmla="*/ 3053896 h 11430000"/>
              <a:gd name="connsiteX218" fmla="*/ 8957880 w 11277600"/>
              <a:gd name="connsiteY218" fmla="*/ 3066290 h 11430000"/>
              <a:gd name="connsiteX219" fmla="*/ 8978570 w 11277600"/>
              <a:gd name="connsiteY219" fmla="*/ 3147214 h 11430000"/>
              <a:gd name="connsiteX220" fmla="*/ 8951327 w 11277600"/>
              <a:gd name="connsiteY220" fmla="*/ 3217930 h 11430000"/>
              <a:gd name="connsiteX221" fmla="*/ 8924084 w 11277600"/>
              <a:gd name="connsiteY221" fmla="*/ 3288640 h 11430000"/>
              <a:gd name="connsiteX222" fmla="*/ 8900225 w 11277600"/>
              <a:gd name="connsiteY222" fmla="*/ 3195326 h 11430000"/>
              <a:gd name="connsiteX223" fmla="*/ 8861052 w 11277600"/>
              <a:gd name="connsiteY223" fmla="*/ 3219382 h 11430000"/>
              <a:gd name="connsiteX224" fmla="*/ 8821878 w 11277600"/>
              <a:gd name="connsiteY224" fmla="*/ 3243441 h 11430000"/>
              <a:gd name="connsiteX225" fmla="*/ 8770777 w 11277600"/>
              <a:gd name="connsiteY225" fmla="*/ 3220838 h 11430000"/>
              <a:gd name="connsiteX226" fmla="*/ 8719674 w 11277600"/>
              <a:gd name="connsiteY226" fmla="*/ 3198240 h 11430000"/>
              <a:gd name="connsiteX227" fmla="*/ 8746918 w 11277600"/>
              <a:gd name="connsiteY227" fmla="*/ 3127524 h 11430000"/>
              <a:gd name="connsiteX228" fmla="*/ 8683886 w 11277600"/>
              <a:gd name="connsiteY228" fmla="*/ 3058266 h 11430000"/>
              <a:gd name="connsiteX229" fmla="*/ 8707745 w 11277600"/>
              <a:gd name="connsiteY229" fmla="*/ 3151580 h 11430000"/>
              <a:gd name="connsiteX230" fmla="*/ 8656643 w 11277600"/>
              <a:gd name="connsiteY230" fmla="*/ 3128980 h 11430000"/>
              <a:gd name="connsiteX231" fmla="*/ 8668572 w 11277600"/>
              <a:gd name="connsiteY231" fmla="*/ 3175638 h 11430000"/>
              <a:gd name="connsiteX232" fmla="*/ 8707745 w 11277600"/>
              <a:gd name="connsiteY232" fmla="*/ 3151580 h 11430000"/>
              <a:gd name="connsiteX233" fmla="*/ 8719674 w 11277600"/>
              <a:gd name="connsiteY233" fmla="*/ 3198240 h 11430000"/>
              <a:gd name="connsiteX234" fmla="*/ 8680503 w 11277600"/>
              <a:gd name="connsiteY234" fmla="*/ 3222294 h 11430000"/>
              <a:gd name="connsiteX235" fmla="*/ 8704361 w 11277600"/>
              <a:gd name="connsiteY235" fmla="*/ 3315612 h 11430000"/>
              <a:gd name="connsiteX236" fmla="*/ 8665187 w 11277600"/>
              <a:gd name="connsiteY236" fmla="*/ 3339670 h 11430000"/>
              <a:gd name="connsiteX237" fmla="*/ 8626014 w 11277600"/>
              <a:gd name="connsiteY237" fmla="*/ 3363726 h 11430000"/>
              <a:gd name="connsiteX238" fmla="*/ 8689046 w 11277600"/>
              <a:gd name="connsiteY238" fmla="*/ 3432983 h 11430000"/>
              <a:gd name="connsiteX239" fmla="*/ 8752078 w 11277600"/>
              <a:gd name="connsiteY239" fmla="*/ 3502242 h 11430000"/>
              <a:gd name="connsiteX240" fmla="*/ 8803180 w 11277600"/>
              <a:gd name="connsiteY240" fmla="*/ 3524844 h 11430000"/>
              <a:gd name="connsiteX241" fmla="*/ 8815109 w 11277600"/>
              <a:gd name="connsiteY241" fmla="*/ 3571500 h 11430000"/>
              <a:gd name="connsiteX242" fmla="*/ 8866212 w 11277600"/>
              <a:gd name="connsiteY242" fmla="*/ 3594102 h 11430000"/>
              <a:gd name="connsiteX243" fmla="*/ 8890070 w 11277600"/>
              <a:gd name="connsiteY243" fmla="*/ 3687418 h 11430000"/>
              <a:gd name="connsiteX244" fmla="*/ 8941172 w 11277600"/>
              <a:gd name="connsiteY244" fmla="*/ 3710018 h 11430000"/>
              <a:gd name="connsiteX245" fmla="*/ 8913930 w 11277600"/>
              <a:gd name="connsiteY245" fmla="*/ 3780732 h 11430000"/>
              <a:gd name="connsiteX246" fmla="*/ 8965032 w 11277600"/>
              <a:gd name="connsiteY246" fmla="*/ 3803334 h 11430000"/>
              <a:gd name="connsiteX247" fmla="*/ 8988890 w 11277600"/>
              <a:gd name="connsiteY247" fmla="*/ 3896650 h 11430000"/>
              <a:gd name="connsiteX248" fmla="*/ 9154126 w 11277600"/>
              <a:gd name="connsiteY248" fmla="*/ 4011111 h 11430000"/>
              <a:gd name="connsiteX249" fmla="*/ 9181370 w 11277600"/>
              <a:gd name="connsiteY249" fmla="*/ 3940395 h 11430000"/>
              <a:gd name="connsiteX250" fmla="*/ 9193300 w 11277600"/>
              <a:gd name="connsiteY250" fmla="*/ 3987052 h 11430000"/>
              <a:gd name="connsiteX251" fmla="*/ 9205229 w 11277600"/>
              <a:gd name="connsiteY251" fmla="*/ 4033710 h 11430000"/>
              <a:gd name="connsiteX252" fmla="*/ 9166055 w 11277600"/>
              <a:gd name="connsiteY252" fmla="*/ 4057766 h 11430000"/>
              <a:gd name="connsiteX253" fmla="*/ 9126883 w 11277600"/>
              <a:gd name="connsiteY253" fmla="*/ 4081822 h 11430000"/>
              <a:gd name="connsiteX254" fmla="*/ 9217159 w 11277600"/>
              <a:gd name="connsiteY254" fmla="*/ 4080369 h 11430000"/>
              <a:gd name="connsiteX255" fmla="*/ 9189915 w 11277600"/>
              <a:gd name="connsiteY255" fmla="*/ 4151082 h 11430000"/>
              <a:gd name="connsiteX256" fmla="*/ 9241017 w 11277600"/>
              <a:gd name="connsiteY256" fmla="*/ 4173684 h 11430000"/>
              <a:gd name="connsiteX257" fmla="*/ 9252946 w 11277600"/>
              <a:gd name="connsiteY257" fmla="*/ 4220340 h 11430000"/>
              <a:gd name="connsiteX258" fmla="*/ 9264876 w 11277600"/>
              <a:gd name="connsiteY258" fmla="*/ 4266996 h 11430000"/>
              <a:gd name="connsiteX259" fmla="*/ 9315977 w 11277600"/>
              <a:gd name="connsiteY259" fmla="*/ 4289598 h 11430000"/>
              <a:gd name="connsiteX260" fmla="*/ 9339837 w 11277600"/>
              <a:gd name="connsiteY260" fmla="*/ 4382916 h 11430000"/>
              <a:gd name="connsiteX261" fmla="*/ 9390937 w 11277600"/>
              <a:gd name="connsiteY261" fmla="*/ 4405515 h 11430000"/>
              <a:gd name="connsiteX262" fmla="*/ 9430110 w 11277600"/>
              <a:gd name="connsiteY262" fmla="*/ 4381460 h 11430000"/>
              <a:gd name="connsiteX263" fmla="*/ 9402866 w 11277600"/>
              <a:gd name="connsiteY263" fmla="*/ 4452174 h 11430000"/>
              <a:gd name="connsiteX264" fmla="*/ 9453969 w 11277600"/>
              <a:gd name="connsiteY264" fmla="*/ 4474774 h 11430000"/>
              <a:gd name="connsiteX265" fmla="*/ 9505070 w 11277600"/>
              <a:gd name="connsiteY265" fmla="*/ 4497375 h 11430000"/>
              <a:gd name="connsiteX266" fmla="*/ 9517001 w 11277600"/>
              <a:gd name="connsiteY266" fmla="*/ 4544032 h 11430000"/>
              <a:gd name="connsiteX267" fmla="*/ 9528930 w 11277600"/>
              <a:gd name="connsiteY267" fmla="*/ 4590692 h 11430000"/>
              <a:gd name="connsiteX268" fmla="*/ 9580030 w 11277600"/>
              <a:gd name="connsiteY268" fmla="*/ 4613290 h 11430000"/>
              <a:gd name="connsiteX269" fmla="*/ 9603891 w 11277600"/>
              <a:gd name="connsiteY269" fmla="*/ 4706608 h 11430000"/>
              <a:gd name="connsiteX270" fmla="*/ 9631135 w 11277600"/>
              <a:gd name="connsiteY270" fmla="*/ 4635892 h 11430000"/>
              <a:gd name="connsiteX271" fmla="*/ 9643064 w 11277600"/>
              <a:gd name="connsiteY271" fmla="*/ 4682550 h 11430000"/>
              <a:gd name="connsiteX272" fmla="*/ 9682238 w 11277600"/>
              <a:gd name="connsiteY272" fmla="*/ 4658494 h 11430000"/>
              <a:gd name="connsiteX273" fmla="*/ 9654993 w 11277600"/>
              <a:gd name="connsiteY273" fmla="*/ 4729208 h 11430000"/>
              <a:gd name="connsiteX274" fmla="*/ 9706095 w 11277600"/>
              <a:gd name="connsiteY274" fmla="*/ 4751806 h 11430000"/>
              <a:gd name="connsiteX275" fmla="*/ 9718025 w 11277600"/>
              <a:gd name="connsiteY275" fmla="*/ 4798466 h 11430000"/>
              <a:gd name="connsiteX276" fmla="*/ 9729955 w 11277600"/>
              <a:gd name="connsiteY276" fmla="*/ 4845123 h 11430000"/>
              <a:gd name="connsiteX277" fmla="*/ 9741884 w 11277600"/>
              <a:gd name="connsiteY277" fmla="*/ 4891780 h 11430000"/>
              <a:gd name="connsiteX278" fmla="*/ 9753814 w 11277600"/>
              <a:gd name="connsiteY278" fmla="*/ 4938436 h 11430000"/>
              <a:gd name="connsiteX279" fmla="*/ 9792986 w 11277600"/>
              <a:gd name="connsiteY279" fmla="*/ 4914382 h 11430000"/>
              <a:gd name="connsiteX280" fmla="*/ 9816845 w 11277600"/>
              <a:gd name="connsiteY280" fmla="*/ 5007698 h 11430000"/>
              <a:gd name="connsiteX281" fmla="*/ 9867946 w 11277600"/>
              <a:gd name="connsiteY281" fmla="*/ 5030296 h 11430000"/>
              <a:gd name="connsiteX282" fmla="*/ 9879877 w 11277600"/>
              <a:gd name="connsiteY282" fmla="*/ 5076956 h 11430000"/>
              <a:gd name="connsiteX283" fmla="*/ 9919048 w 11277600"/>
              <a:gd name="connsiteY283" fmla="*/ 5052898 h 11430000"/>
              <a:gd name="connsiteX284" fmla="*/ 9942906 w 11277600"/>
              <a:gd name="connsiteY284" fmla="*/ 5146216 h 11430000"/>
              <a:gd name="connsiteX285" fmla="*/ 9994009 w 11277600"/>
              <a:gd name="connsiteY285" fmla="*/ 5168812 h 11430000"/>
              <a:gd name="connsiteX286" fmla="*/ 10045111 w 11277600"/>
              <a:gd name="connsiteY286" fmla="*/ 5191416 h 11430000"/>
              <a:gd name="connsiteX287" fmla="*/ 10057039 w 11277600"/>
              <a:gd name="connsiteY287" fmla="*/ 5238072 h 11430000"/>
              <a:gd name="connsiteX288" fmla="*/ 10068968 w 11277600"/>
              <a:gd name="connsiteY288" fmla="*/ 5284734 h 11430000"/>
              <a:gd name="connsiteX289" fmla="*/ 10132000 w 11277600"/>
              <a:gd name="connsiteY289" fmla="*/ 5353990 h 11430000"/>
              <a:gd name="connsiteX290" fmla="*/ 10183104 w 11277600"/>
              <a:gd name="connsiteY290" fmla="*/ 5376590 h 11430000"/>
              <a:gd name="connsiteX291" fmla="*/ 10155860 w 11277600"/>
              <a:gd name="connsiteY291" fmla="*/ 5447305 h 11430000"/>
              <a:gd name="connsiteX292" fmla="*/ 10206963 w 11277600"/>
              <a:gd name="connsiteY292" fmla="*/ 5469906 h 11430000"/>
              <a:gd name="connsiteX293" fmla="*/ 10258064 w 11277600"/>
              <a:gd name="connsiteY293" fmla="*/ 5492504 h 11430000"/>
              <a:gd name="connsiteX294" fmla="*/ 10269993 w 11277600"/>
              <a:gd name="connsiteY294" fmla="*/ 5539164 h 11430000"/>
              <a:gd name="connsiteX295" fmla="*/ 10321096 w 11277600"/>
              <a:gd name="connsiteY295" fmla="*/ 5561766 h 11430000"/>
              <a:gd name="connsiteX296" fmla="*/ 10372197 w 11277600"/>
              <a:gd name="connsiteY296" fmla="*/ 5584364 h 11430000"/>
              <a:gd name="connsiteX297" fmla="*/ 10344955 w 11277600"/>
              <a:gd name="connsiteY297" fmla="*/ 5655080 h 11430000"/>
              <a:gd name="connsiteX298" fmla="*/ 10396058 w 11277600"/>
              <a:gd name="connsiteY298" fmla="*/ 5677680 h 11430000"/>
              <a:gd name="connsiteX299" fmla="*/ 10435229 w 11277600"/>
              <a:gd name="connsiteY299" fmla="*/ 5653624 h 11430000"/>
              <a:gd name="connsiteX300" fmla="*/ 10411371 w 11277600"/>
              <a:gd name="connsiteY300" fmla="*/ 5560306 h 11430000"/>
              <a:gd name="connsiteX301" fmla="*/ 10399442 w 11277600"/>
              <a:gd name="connsiteY301" fmla="*/ 5513650 h 11430000"/>
              <a:gd name="connsiteX302" fmla="*/ 10387513 w 11277600"/>
              <a:gd name="connsiteY302" fmla="*/ 5466992 h 11430000"/>
              <a:gd name="connsiteX303" fmla="*/ 10438613 w 11277600"/>
              <a:gd name="connsiteY303" fmla="*/ 5489596 h 11430000"/>
              <a:gd name="connsiteX304" fmla="*/ 10525503 w 11277600"/>
              <a:gd name="connsiteY304" fmla="*/ 5652168 h 11430000"/>
              <a:gd name="connsiteX305" fmla="*/ 10526995 w 11277600"/>
              <a:gd name="connsiteY305" fmla="*/ 5658000 h 11430000"/>
              <a:gd name="connsiteX306" fmla="*/ 10535940 w 11277600"/>
              <a:gd name="connsiteY306" fmla="*/ 5692992 h 11430000"/>
              <a:gd name="connsiteX307" fmla="*/ 10537432 w 11277600"/>
              <a:gd name="connsiteY307" fmla="*/ 5698827 h 11430000"/>
              <a:gd name="connsiteX308" fmla="*/ 10549363 w 11277600"/>
              <a:gd name="connsiteY308" fmla="*/ 5745484 h 11430000"/>
              <a:gd name="connsiteX309" fmla="*/ 10561290 w 11277600"/>
              <a:gd name="connsiteY309" fmla="*/ 5792142 h 11430000"/>
              <a:gd name="connsiteX310" fmla="*/ 10534049 w 11277600"/>
              <a:gd name="connsiteY310" fmla="*/ 5862856 h 11430000"/>
              <a:gd name="connsiteX311" fmla="*/ 10522118 w 11277600"/>
              <a:gd name="connsiteY311" fmla="*/ 5816202 h 11430000"/>
              <a:gd name="connsiteX312" fmla="*/ 10494878 w 11277600"/>
              <a:gd name="connsiteY312" fmla="*/ 5886912 h 11430000"/>
              <a:gd name="connsiteX313" fmla="*/ 10431846 w 11277600"/>
              <a:gd name="connsiteY313" fmla="*/ 5817654 h 11430000"/>
              <a:gd name="connsiteX314" fmla="*/ 10392672 w 11277600"/>
              <a:gd name="connsiteY314" fmla="*/ 5841710 h 11430000"/>
              <a:gd name="connsiteX315" fmla="*/ 10404601 w 11277600"/>
              <a:gd name="connsiteY315" fmla="*/ 5888368 h 11430000"/>
              <a:gd name="connsiteX316" fmla="*/ 10455705 w 11277600"/>
              <a:gd name="connsiteY316" fmla="*/ 5910968 h 11430000"/>
              <a:gd name="connsiteX317" fmla="*/ 10488108 w 11277600"/>
              <a:gd name="connsiteY317" fmla="*/ 6214972 h 11430000"/>
              <a:gd name="connsiteX318" fmla="*/ 10539210 w 11277600"/>
              <a:gd name="connsiteY318" fmla="*/ 6237576 h 11430000"/>
              <a:gd name="connsiteX319" fmla="*/ 10500037 w 11277600"/>
              <a:gd name="connsiteY319" fmla="*/ 6261630 h 11430000"/>
              <a:gd name="connsiteX320" fmla="*/ 10460863 w 11277600"/>
              <a:gd name="connsiteY320" fmla="*/ 6285690 h 11430000"/>
              <a:gd name="connsiteX321" fmla="*/ 10448934 w 11277600"/>
              <a:gd name="connsiteY321" fmla="*/ 6239030 h 11430000"/>
              <a:gd name="connsiteX322" fmla="*/ 10413147 w 11277600"/>
              <a:gd name="connsiteY322" fmla="*/ 6099056 h 11430000"/>
              <a:gd name="connsiteX323" fmla="*/ 10362044 w 11277600"/>
              <a:gd name="connsiteY323" fmla="*/ 6076454 h 11430000"/>
              <a:gd name="connsiteX324" fmla="*/ 10350115 w 11277600"/>
              <a:gd name="connsiteY324" fmla="*/ 6029798 h 11430000"/>
              <a:gd name="connsiteX325" fmla="*/ 10322872 w 11277600"/>
              <a:gd name="connsiteY325" fmla="*/ 6100512 h 11430000"/>
              <a:gd name="connsiteX326" fmla="*/ 10334801 w 11277600"/>
              <a:gd name="connsiteY326" fmla="*/ 6147170 h 11430000"/>
              <a:gd name="connsiteX327" fmla="*/ 10385903 w 11277600"/>
              <a:gd name="connsiteY327" fmla="*/ 6169772 h 11430000"/>
              <a:gd name="connsiteX328" fmla="*/ 10409763 w 11277600"/>
              <a:gd name="connsiteY328" fmla="*/ 6263086 h 11430000"/>
              <a:gd name="connsiteX329" fmla="*/ 10460863 w 11277600"/>
              <a:gd name="connsiteY329" fmla="*/ 6285690 h 11430000"/>
              <a:gd name="connsiteX330" fmla="*/ 10382519 w 11277600"/>
              <a:gd name="connsiteY330" fmla="*/ 6333802 h 11430000"/>
              <a:gd name="connsiteX331" fmla="*/ 10358659 w 11277600"/>
              <a:gd name="connsiteY331" fmla="*/ 6240486 h 11430000"/>
              <a:gd name="connsiteX332" fmla="*/ 10307558 w 11277600"/>
              <a:gd name="connsiteY332" fmla="*/ 6217888 h 11430000"/>
              <a:gd name="connsiteX333" fmla="*/ 10259407 w 11277600"/>
              <a:gd name="connsiteY333" fmla="*/ 6179132 h 11430000"/>
              <a:gd name="connsiteX334" fmla="*/ 10219105 w 11277600"/>
              <a:gd name="connsiteY334" fmla="*/ 6146692 h 11430000"/>
              <a:gd name="connsiteX335" fmla="*/ 10217645 w 11277600"/>
              <a:gd name="connsiteY335" fmla="*/ 6143204 h 11430000"/>
              <a:gd name="connsiteX336" fmla="*/ 10193423 w 11277600"/>
              <a:gd name="connsiteY336" fmla="*/ 6126026 h 11430000"/>
              <a:gd name="connsiteX337" fmla="*/ 10219105 w 11277600"/>
              <a:gd name="connsiteY337" fmla="*/ 6146692 h 11430000"/>
              <a:gd name="connsiteX338" fmla="*/ 10224940 w 11277600"/>
              <a:gd name="connsiteY338" fmla="*/ 6160654 h 11430000"/>
              <a:gd name="connsiteX339" fmla="*/ 10256455 w 11277600"/>
              <a:gd name="connsiteY339" fmla="*/ 6195284 h 11430000"/>
              <a:gd name="connsiteX340" fmla="*/ 10280314 w 11277600"/>
              <a:gd name="connsiteY340" fmla="*/ 6288598 h 11430000"/>
              <a:gd name="connsiteX341" fmla="*/ 10343345 w 11277600"/>
              <a:gd name="connsiteY341" fmla="*/ 6357860 h 11430000"/>
              <a:gd name="connsiteX342" fmla="*/ 10355274 w 11277600"/>
              <a:gd name="connsiteY342" fmla="*/ 6404516 h 11430000"/>
              <a:gd name="connsiteX343" fmla="*/ 10316103 w 11277600"/>
              <a:gd name="connsiteY343" fmla="*/ 6428572 h 11430000"/>
              <a:gd name="connsiteX344" fmla="*/ 10379135 w 11277600"/>
              <a:gd name="connsiteY344" fmla="*/ 6497832 h 11430000"/>
              <a:gd name="connsiteX345" fmla="*/ 10351890 w 11277600"/>
              <a:gd name="connsiteY345" fmla="*/ 6568548 h 11430000"/>
              <a:gd name="connsiteX346" fmla="*/ 10300788 w 11277600"/>
              <a:gd name="connsiteY346" fmla="*/ 6545946 h 11430000"/>
              <a:gd name="connsiteX347" fmla="*/ 10288859 w 11277600"/>
              <a:gd name="connsiteY347" fmla="*/ 6499290 h 11430000"/>
              <a:gd name="connsiteX348" fmla="*/ 10273546 w 11277600"/>
              <a:gd name="connsiteY348" fmla="*/ 6616660 h 11430000"/>
              <a:gd name="connsiteX349" fmla="*/ 10210515 w 11277600"/>
              <a:gd name="connsiteY349" fmla="*/ 6547400 h 11430000"/>
              <a:gd name="connsiteX350" fmla="*/ 10159412 w 11277600"/>
              <a:gd name="connsiteY350" fmla="*/ 6524798 h 11430000"/>
              <a:gd name="connsiteX351" fmla="*/ 10171343 w 11277600"/>
              <a:gd name="connsiteY351" fmla="*/ 6571458 h 11430000"/>
              <a:gd name="connsiteX352" fmla="*/ 10120239 w 11277600"/>
              <a:gd name="connsiteY352" fmla="*/ 6548858 h 11430000"/>
              <a:gd name="connsiteX353" fmla="*/ 10081067 w 11277600"/>
              <a:gd name="connsiteY353" fmla="*/ 6572914 h 11430000"/>
              <a:gd name="connsiteX354" fmla="*/ 10156029 w 11277600"/>
              <a:gd name="connsiteY354" fmla="*/ 6688830 h 11430000"/>
              <a:gd name="connsiteX355" fmla="*/ 10128784 w 11277600"/>
              <a:gd name="connsiteY355" fmla="*/ 6759544 h 11430000"/>
              <a:gd name="connsiteX356" fmla="*/ 10116855 w 11277600"/>
              <a:gd name="connsiteY356" fmla="*/ 6712890 h 11430000"/>
              <a:gd name="connsiteX357" fmla="*/ 10077683 w 11277600"/>
              <a:gd name="connsiteY357" fmla="*/ 6736944 h 11430000"/>
              <a:gd name="connsiteX358" fmla="*/ 10065754 w 11277600"/>
              <a:gd name="connsiteY358" fmla="*/ 6690286 h 11430000"/>
              <a:gd name="connsiteX359" fmla="*/ 10092996 w 11277600"/>
              <a:gd name="connsiteY359" fmla="*/ 6619572 h 11430000"/>
              <a:gd name="connsiteX360" fmla="*/ 10029966 w 11277600"/>
              <a:gd name="connsiteY360" fmla="*/ 6550316 h 11430000"/>
              <a:gd name="connsiteX361" fmla="*/ 10026983 w 11277600"/>
              <a:gd name="connsiteY361" fmla="*/ 6538650 h 11430000"/>
              <a:gd name="connsiteX362" fmla="*/ 10025492 w 11277600"/>
              <a:gd name="connsiteY362" fmla="*/ 6532818 h 11430000"/>
              <a:gd name="connsiteX363" fmla="*/ 10024932 w 11277600"/>
              <a:gd name="connsiteY363" fmla="*/ 6530630 h 11430000"/>
              <a:gd name="connsiteX364" fmla="*/ 10019898 w 11277600"/>
              <a:gd name="connsiteY364" fmla="*/ 6510946 h 11430000"/>
              <a:gd name="connsiteX365" fmla="*/ 10006107 w 11277600"/>
              <a:gd name="connsiteY365" fmla="*/ 6456996 h 11430000"/>
              <a:gd name="connsiteX366" fmla="*/ 9966933 w 11277600"/>
              <a:gd name="connsiteY366" fmla="*/ 6481056 h 11430000"/>
              <a:gd name="connsiteX367" fmla="*/ 9990793 w 11277600"/>
              <a:gd name="connsiteY367" fmla="*/ 6574372 h 11430000"/>
              <a:gd name="connsiteX368" fmla="*/ 9927761 w 11277600"/>
              <a:gd name="connsiteY368" fmla="*/ 6505110 h 11430000"/>
              <a:gd name="connsiteX369" fmla="*/ 9926269 w 11277600"/>
              <a:gd name="connsiteY369" fmla="*/ 6499280 h 11430000"/>
              <a:gd name="connsiteX370" fmla="*/ 9917324 w 11277600"/>
              <a:gd name="connsiteY370" fmla="*/ 6464288 h 11430000"/>
              <a:gd name="connsiteX371" fmla="*/ 9915832 w 11277600"/>
              <a:gd name="connsiteY371" fmla="*/ 6458452 h 11430000"/>
              <a:gd name="connsiteX372" fmla="*/ 9876659 w 11277600"/>
              <a:gd name="connsiteY372" fmla="*/ 6482510 h 11430000"/>
              <a:gd name="connsiteX373" fmla="*/ 9903901 w 11277600"/>
              <a:gd name="connsiteY373" fmla="*/ 6411796 h 11430000"/>
              <a:gd name="connsiteX374" fmla="*/ 9868115 w 11277600"/>
              <a:gd name="connsiteY374" fmla="*/ 6271824 h 11430000"/>
              <a:gd name="connsiteX375" fmla="*/ 9828942 w 11277600"/>
              <a:gd name="connsiteY375" fmla="*/ 6295880 h 11430000"/>
              <a:gd name="connsiteX376" fmla="*/ 9789771 w 11277600"/>
              <a:gd name="connsiteY376" fmla="*/ 6319936 h 11430000"/>
              <a:gd name="connsiteX377" fmla="*/ 9852800 w 11277600"/>
              <a:gd name="connsiteY377" fmla="*/ 6389194 h 11430000"/>
              <a:gd name="connsiteX378" fmla="*/ 9825558 w 11277600"/>
              <a:gd name="connsiteY378" fmla="*/ 6459908 h 11430000"/>
              <a:gd name="connsiteX379" fmla="*/ 9876659 w 11277600"/>
              <a:gd name="connsiteY379" fmla="*/ 6482510 h 11430000"/>
              <a:gd name="connsiteX380" fmla="*/ 9888589 w 11277600"/>
              <a:gd name="connsiteY380" fmla="*/ 6529166 h 11430000"/>
              <a:gd name="connsiteX381" fmla="*/ 9900519 w 11277600"/>
              <a:gd name="connsiteY381" fmla="*/ 6575826 h 11430000"/>
              <a:gd name="connsiteX382" fmla="*/ 9912448 w 11277600"/>
              <a:gd name="connsiteY382" fmla="*/ 6622484 h 11430000"/>
              <a:gd name="connsiteX383" fmla="*/ 9987409 w 11277600"/>
              <a:gd name="connsiteY383" fmla="*/ 6738400 h 11430000"/>
              <a:gd name="connsiteX384" fmla="*/ 10026580 w 11277600"/>
              <a:gd name="connsiteY384" fmla="*/ 6714344 h 11430000"/>
              <a:gd name="connsiteX385" fmla="*/ 10038509 w 11277600"/>
              <a:gd name="connsiteY385" fmla="*/ 6761002 h 11430000"/>
              <a:gd name="connsiteX386" fmla="*/ 10050438 w 11277600"/>
              <a:gd name="connsiteY386" fmla="*/ 6807658 h 11430000"/>
              <a:gd name="connsiteX387" fmla="*/ 10101541 w 11277600"/>
              <a:gd name="connsiteY387" fmla="*/ 6830260 h 11430000"/>
              <a:gd name="connsiteX388" fmla="*/ 10125399 w 11277600"/>
              <a:gd name="connsiteY388" fmla="*/ 6923576 h 11430000"/>
              <a:gd name="connsiteX389" fmla="*/ 10086226 w 11277600"/>
              <a:gd name="connsiteY389" fmla="*/ 6947632 h 11430000"/>
              <a:gd name="connsiteX390" fmla="*/ 10098158 w 11277600"/>
              <a:gd name="connsiteY390" fmla="*/ 6994292 h 11430000"/>
              <a:gd name="connsiteX391" fmla="*/ 10188431 w 11277600"/>
              <a:gd name="connsiteY391" fmla="*/ 6992834 h 11430000"/>
              <a:gd name="connsiteX392" fmla="*/ 10161189 w 11277600"/>
              <a:gd name="connsiteY392" fmla="*/ 7063548 h 11430000"/>
              <a:gd name="connsiteX393" fmla="*/ 10200360 w 11277600"/>
              <a:gd name="connsiteY393" fmla="*/ 7039492 h 11430000"/>
              <a:gd name="connsiteX394" fmla="*/ 10173119 w 11277600"/>
              <a:gd name="connsiteY394" fmla="*/ 7110206 h 11430000"/>
              <a:gd name="connsiteX395" fmla="*/ 10185048 w 11277600"/>
              <a:gd name="connsiteY395" fmla="*/ 7156864 h 11430000"/>
              <a:gd name="connsiteX396" fmla="*/ 10236149 w 11277600"/>
              <a:gd name="connsiteY396" fmla="*/ 7179466 h 11430000"/>
              <a:gd name="connsiteX397" fmla="*/ 10275323 w 11277600"/>
              <a:gd name="connsiteY397" fmla="*/ 7155408 h 11430000"/>
              <a:gd name="connsiteX398" fmla="*/ 10287252 w 11277600"/>
              <a:gd name="connsiteY398" fmla="*/ 7202064 h 11430000"/>
              <a:gd name="connsiteX399" fmla="*/ 10314496 w 11277600"/>
              <a:gd name="connsiteY399" fmla="*/ 7131352 h 11430000"/>
              <a:gd name="connsiteX400" fmla="*/ 10326424 w 11277600"/>
              <a:gd name="connsiteY400" fmla="*/ 7178006 h 11430000"/>
              <a:gd name="connsiteX401" fmla="*/ 10377527 w 11277600"/>
              <a:gd name="connsiteY401" fmla="*/ 7200610 h 11430000"/>
              <a:gd name="connsiteX402" fmla="*/ 10389456 w 11277600"/>
              <a:gd name="connsiteY402" fmla="*/ 7247266 h 11430000"/>
              <a:gd name="connsiteX403" fmla="*/ 10440559 w 11277600"/>
              <a:gd name="connsiteY403" fmla="*/ 7269868 h 11430000"/>
              <a:gd name="connsiteX404" fmla="*/ 10452488 w 11277600"/>
              <a:gd name="connsiteY404" fmla="*/ 7316524 h 11430000"/>
              <a:gd name="connsiteX405" fmla="*/ 10413314 w 11277600"/>
              <a:gd name="connsiteY405" fmla="*/ 7340582 h 11430000"/>
              <a:gd name="connsiteX406" fmla="*/ 10401385 w 11277600"/>
              <a:gd name="connsiteY406" fmla="*/ 7293926 h 11430000"/>
              <a:gd name="connsiteX407" fmla="*/ 10374143 w 11277600"/>
              <a:gd name="connsiteY407" fmla="*/ 7364638 h 11430000"/>
              <a:gd name="connsiteX408" fmla="*/ 10425244 w 11277600"/>
              <a:gd name="connsiteY408" fmla="*/ 7387242 h 11430000"/>
              <a:gd name="connsiteX409" fmla="*/ 10398002 w 11277600"/>
              <a:gd name="connsiteY409" fmla="*/ 7457954 h 11430000"/>
              <a:gd name="connsiteX410" fmla="*/ 10370757 w 11277600"/>
              <a:gd name="connsiteY410" fmla="*/ 7528670 h 11430000"/>
              <a:gd name="connsiteX411" fmla="*/ 10382688 w 11277600"/>
              <a:gd name="connsiteY411" fmla="*/ 7575326 h 11430000"/>
              <a:gd name="connsiteX412" fmla="*/ 10421860 w 11277600"/>
              <a:gd name="connsiteY412" fmla="*/ 7551270 h 11430000"/>
              <a:gd name="connsiteX413" fmla="*/ 10461031 w 11277600"/>
              <a:gd name="connsiteY413" fmla="*/ 7527214 h 11430000"/>
              <a:gd name="connsiteX414" fmla="*/ 10437174 w 11277600"/>
              <a:gd name="connsiteY414" fmla="*/ 7433896 h 11430000"/>
              <a:gd name="connsiteX415" fmla="*/ 10476346 w 11277600"/>
              <a:gd name="connsiteY415" fmla="*/ 7409840 h 11430000"/>
              <a:gd name="connsiteX416" fmla="*/ 10488277 w 11277600"/>
              <a:gd name="connsiteY416" fmla="*/ 7456498 h 11430000"/>
              <a:gd name="connsiteX417" fmla="*/ 10539376 w 11277600"/>
              <a:gd name="connsiteY417" fmla="*/ 7479100 h 11430000"/>
              <a:gd name="connsiteX418" fmla="*/ 10704613 w 11277600"/>
              <a:gd name="connsiteY418" fmla="*/ 7593562 h 11430000"/>
              <a:gd name="connsiteX419" fmla="*/ 10806816 w 11277600"/>
              <a:gd name="connsiteY419" fmla="*/ 7638760 h 11430000"/>
              <a:gd name="connsiteX420" fmla="*/ 10818746 w 11277600"/>
              <a:gd name="connsiteY420" fmla="*/ 7685420 h 11430000"/>
              <a:gd name="connsiteX421" fmla="*/ 10767644 w 11277600"/>
              <a:gd name="connsiteY421" fmla="*/ 7662818 h 11430000"/>
              <a:gd name="connsiteX422" fmla="*/ 10779574 w 11277600"/>
              <a:gd name="connsiteY422" fmla="*/ 7709476 h 11430000"/>
              <a:gd name="connsiteX423" fmla="*/ 10791503 w 11277600"/>
              <a:gd name="connsiteY423" fmla="*/ 7756134 h 11430000"/>
              <a:gd name="connsiteX424" fmla="*/ 10830675 w 11277600"/>
              <a:gd name="connsiteY424" fmla="*/ 7732078 h 11430000"/>
              <a:gd name="connsiteX425" fmla="*/ 10893707 w 11277600"/>
              <a:gd name="connsiteY425" fmla="*/ 7801336 h 11430000"/>
              <a:gd name="connsiteX426" fmla="*/ 10932881 w 11277600"/>
              <a:gd name="connsiteY426" fmla="*/ 7777278 h 11430000"/>
              <a:gd name="connsiteX427" fmla="*/ 10944810 w 11277600"/>
              <a:gd name="connsiteY427" fmla="*/ 7823936 h 11430000"/>
              <a:gd name="connsiteX428" fmla="*/ 10995912 w 11277600"/>
              <a:gd name="connsiteY428" fmla="*/ 7846536 h 11430000"/>
              <a:gd name="connsiteX429" fmla="*/ 11110044 w 11277600"/>
              <a:gd name="connsiteY429" fmla="*/ 7938396 h 11430000"/>
              <a:gd name="connsiteX430" fmla="*/ 11185005 w 11277600"/>
              <a:gd name="connsiteY430" fmla="*/ 8054312 h 11430000"/>
              <a:gd name="connsiteX431" fmla="*/ 11133903 w 11277600"/>
              <a:gd name="connsiteY431" fmla="*/ 8031712 h 11430000"/>
              <a:gd name="connsiteX432" fmla="*/ 11106660 w 11277600"/>
              <a:gd name="connsiteY432" fmla="*/ 8102428 h 11430000"/>
              <a:gd name="connsiteX433" fmla="*/ 11094730 w 11277600"/>
              <a:gd name="connsiteY433" fmla="*/ 8055768 h 11430000"/>
              <a:gd name="connsiteX434" fmla="*/ 11031700 w 11277600"/>
              <a:gd name="connsiteY434" fmla="*/ 7986508 h 11430000"/>
              <a:gd name="connsiteX435" fmla="*/ 10992528 w 11277600"/>
              <a:gd name="connsiteY435" fmla="*/ 8010566 h 11430000"/>
              <a:gd name="connsiteX436" fmla="*/ 10980598 w 11277600"/>
              <a:gd name="connsiteY436" fmla="*/ 7963908 h 11430000"/>
              <a:gd name="connsiteX437" fmla="*/ 10929496 w 11277600"/>
              <a:gd name="connsiteY437" fmla="*/ 7941308 h 11430000"/>
              <a:gd name="connsiteX438" fmla="*/ 10968668 w 11277600"/>
              <a:gd name="connsiteY438" fmla="*/ 7917252 h 11430000"/>
              <a:gd name="connsiteX439" fmla="*/ 10917567 w 11277600"/>
              <a:gd name="connsiteY439" fmla="*/ 7894650 h 11430000"/>
              <a:gd name="connsiteX440" fmla="*/ 10929496 w 11277600"/>
              <a:gd name="connsiteY440" fmla="*/ 7941308 h 11430000"/>
              <a:gd name="connsiteX441" fmla="*/ 10878393 w 11277600"/>
              <a:gd name="connsiteY441" fmla="*/ 7918706 h 11430000"/>
              <a:gd name="connsiteX442" fmla="*/ 10863081 w 11277600"/>
              <a:gd name="connsiteY442" fmla="*/ 8036080 h 11430000"/>
              <a:gd name="connsiteX443" fmla="*/ 10875010 w 11277600"/>
              <a:gd name="connsiteY443" fmla="*/ 8082738 h 11430000"/>
              <a:gd name="connsiteX444" fmla="*/ 10835836 w 11277600"/>
              <a:gd name="connsiteY444" fmla="*/ 8106796 h 11430000"/>
              <a:gd name="connsiteX445" fmla="*/ 10796664 w 11277600"/>
              <a:gd name="connsiteY445" fmla="*/ 8130852 h 11430000"/>
              <a:gd name="connsiteX446" fmla="*/ 10757491 w 11277600"/>
              <a:gd name="connsiteY446" fmla="*/ 8154908 h 11430000"/>
              <a:gd name="connsiteX447" fmla="*/ 10784733 w 11277600"/>
              <a:gd name="connsiteY447" fmla="*/ 8084194 h 11430000"/>
              <a:gd name="connsiteX448" fmla="*/ 10772804 w 11277600"/>
              <a:gd name="connsiteY448" fmla="*/ 8037536 h 11430000"/>
              <a:gd name="connsiteX449" fmla="*/ 10721703 w 11277600"/>
              <a:gd name="connsiteY449" fmla="*/ 8014936 h 11430000"/>
              <a:gd name="connsiteX450" fmla="*/ 10800047 w 11277600"/>
              <a:gd name="connsiteY450" fmla="*/ 7966822 h 11430000"/>
              <a:gd name="connsiteX451" fmla="*/ 10748945 w 11277600"/>
              <a:gd name="connsiteY451" fmla="*/ 7944220 h 11430000"/>
              <a:gd name="connsiteX452" fmla="*/ 10697843 w 11277600"/>
              <a:gd name="connsiteY452" fmla="*/ 7921620 h 11430000"/>
              <a:gd name="connsiteX453" fmla="*/ 10685914 w 11277600"/>
              <a:gd name="connsiteY453" fmla="*/ 7874962 h 11430000"/>
              <a:gd name="connsiteX454" fmla="*/ 10646742 w 11277600"/>
              <a:gd name="connsiteY454" fmla="*/ 7899020 h 11430000"/>
              <a:gd name="connsiteX455" fmla="*/ 10583711 w 11277600"/>
              <a:gd name="connsiteY455" fmla="*/ 7829762 h 11430000"/>
              <a:gd name="connsiteX456" fmla="*/ 10532608 w 11277600"/>
              <a:gd name="connsiteY456" fmla="*/ 7807162 h 11430000"/>
              <a:gd name="connsiteX457" fmla="*/ 10469576 w 11277600"/>
              <a:gd name="connsiteY457" fmla="*/ 7737900 h 11430000"/>
              <a:gd name="connsiteX458" fmla="*/ 10418474 w 11277600"/>
              <a:gd name="connsiteY458" fmla="*/ 7715298 h 11430000"/>
              <a:gd name="connsiteX459" fmla="*/ 10367372 w 11277600"/>
              <a:gd name="connsiteY459" fmla="*/ 7692700 h 11430000"/>
              <a:gd name="connsiteX460" fmla="*/ 10355443 w 11277600"/>
              <a:gd name="connsiteY460" fmla="*/ 7646042 h 11430000"/>
              <a:gd name="connsiteX461" fmla="*/ 10316271 w 11277600"/>
              <a:gd name="connsiteY461" fmla="*/ 7670098 h 11430000"/>
              <a:gd name="connsiteX462" fmla="*/ 10265168 w 11277600"/>
              <a:gd name="connsiteY462" fmla="*/ 7647498 h 11430000"/>
              <a:gd name="connsiteX463" fmla="*/ 10253239 w 11277600"/>
              <a:gd name="connsiteY463" fmla="*/ 7600840 h 11430000"/>
              <a:gd name="connsiteX464" fmla="*/ 10202136 w 11277600"/>
              <a:gd name="connsiteY464" fmla="*/ 7578238 h 11430000"/>
              <a:gd name="connsiteX465" fmla="*/ 10162965 w 11277600"/>
              <a:gd name="connsiteY465" fmla="*/ 7602296 h 11430000"/>
              <a:gd name="connsiteX466" fmla="*/ 10151036 w 11277600"/>
              <a:gd name="connsiteY466" fmla="*/ 7555640 h 11430000"/>
              <a:gd name="connsiteX467" fmla="*/ 10048832 w 11277600"/>
              <a:gd name="connsiteY467" fmla="*/ 7510438 h 11430000"/>
              <a:gd name="connsiteX468" fmla="*/ 10032306 w 11277600"/>
              <a:gd name="connsiteY468" fmla="*/ 7520586 h 11430000"/>
              <a:gd name="connsiteX469" fmla="*/ 10026185 w 11277600"/>
              <a:gd name="connsiteY469" fmla="*/ 7524346 h 11430000"/>
              <a:gd name="connsiteX470" fmla="*/ 10015167 w 11277600"/>
              <a:gd name="connsiteY470" fmla="*/ 7531114 h 11430000"/>
              <a:gd name="connsiteX471" fmla="*/ 10009659 w 11277600"/>
              <a:gd name="connsiteY471" fmla="*/ 7534494 h 11430000"/>
              <a:gd name="connsiteX472" fmla="*/ 9982415 w 11277600"/>
              <a:gd name="connsiteY472" fmla="*/ 7605208 h 11430000"/>
              <a:gd name="connsiteX473" fmla="*/ 9970486 w 11277600"/>
              <a:gd name="connsiteY473" fmla="*/ 7558552 h 11430000"/>
              <a:gd name="connsiteX474" fmla="*/ 9919383 w 11277600"/>
              <a:gd name="connsiteY474" fmla="*/ 7535950 h 11430000"/>
              <a:gd name="connsiteX475" fmla="*/ 9868283 w 11277600"/>
              <a:gd name="connsiteY475" fmla="*/ 7513348 h 11430000"/>
              <a:gd name="connsiteX476" fmla="*/ 9866791 w 11277600"/>
              <a:gd name="connsiteY476" fmla="*/ 7507518 h 11430000"/>
              <a:gd name="connsiteX477" fmla="*/ 9861387 w 11277600"/>
              <a:gd name="connsiteY477" fmla="*/ 7486374 h 11430000"/>
              <a:gd name="connsiteX478" fmla="*/ 9856353 w 11277600"/>
              <a:gd name="connsiteY478" fmla="*/ 7466690 h 11430000"/>
              <a:gd name="connsiteX479" fmla="*/ 9805250 w 11277600"/>
              <a:gd name="connsiteY479" fmla="*/ 7444090 h 11430000"/>
              <a:gd name="connsiteX480" fmla="*/ 9817179 w 11277600"/>
              <a:gd name="connsiteY480" fmla="*/ 7490746 h 11430000"/>
              <a:gd name="connsiteX481" fmla="*/ 9778007 w 11277600"/>
              <a:gd name="connsiteY481" fmla="*/ 7514804 h 11430000"/>
              <a:gd name="connsiteX482" fmla="*/ 9789937 w 11277600"/>
              <a:gd name="connsiteY482" fmla="*/ 7561462 h 11430000"/>
              <a:gd name="connsiteX483" fmla="*/ 9801866 w 11277600"/>
              <a:gd name="connsiteY483" fmla="*/ 7608120 h 11430000"/>
              <a:gd name="connsiteX484" fmla="*/ 9750763 w 11277600"/>
              <a:gd name="connsiteY484" fmla="*/ 7585522 h 11430000"/>
              <a:gd name="connsiteX485" fmla="*/ 9711590 w 11277600"/>
              <a:gd name="connsiteY485" fmla="*/ 7609580 h 11430000"/>
              <a:gd name="connsiteX486" fmla="*/ 9738834 w 11277600"/>
              <a:gd name="connsiteY486" fmla="*/ 7538862 h 11430000"/>
              <a:gd name="connsiteX487" fmla="*/ 9699661 w 11277600"/>
              <a:gd name="connsiteY487" fmla="*/ 7562918 h 11430000"/>
              <a:gd name="connsiteX488" fmla="*/ 9648559 w 11277600"/>
              <a:gd name="connsiteY488" fmla="*/ 7540320 h 11430000"/>
              <a:gd name="connsiteX489" fmla="*/ 9636630 w 11277600"/>
              <a:gd name="connsiteY489" fmla="*/ 7493660 h 11430000"/>
              <a:gd name="connsiteX490" fmla="*/ 9585527 w 11277600"/>
              <a:gd name="connsiteY490" fmla="*/ 7471060 h 11430000"/>
              <a:gd name="connsiteX491" fmla="*/ 9573598 w 11277600"/>
              <a:gd name="connsiteY491" fmla="*/ 7424402 h 11430000"/>
              <a:gd name="connsiteX492" fmla="*/ 9522498 w 11277600"/>
              <a:gd name="connsiteY492" fmla="*/ 7401802 h 11430000"/>
              <a:gd name="connsiteX493" fmla="*/ 9432224 w 11277600"/>
              <a:gd name="connsiteY493" fmla="*/ 7403258 h 11430000"/>
              <a:gd name="connsiteX494" fmla="*/ 9459466 w 11277600"/>
              <a:gd name="connsiteY494" fmla="*/ 7332544 h 11430000"/>
              <a:gd name="connsiteX495" fmla="*/ 9396436 w 11277600"/>
              <a:gd name="connsiteY495" fmla="*/ 7263284 h 11430000"/>
              <a:gd name="connsiteX496" fmla="*/ 9345331 w 11277600"/>
              <a:gd name="connsiteY496" fmla="*/ 7240682 h 11430000"/>
              <a:gd name="connsiteX497" fmla="*/ 9318090 w 11277600"/>
              <a:gd name="connsiteY497" fmla="*/ 7311400 h 11430000"/>
              <a:gd name="connsiteX498" fmla="*/ 9369190 w 11277600"/>
              <a:gd name="connsiteY498" fmla="*/ 7334000 h 11430000"/>
              <a:gd name="connsiteX499" fmla="*/ 9381119 w 11277600"/>
              <a:gd name="connsiteY499" fmla="*/ 7380656 h 11430000"/>
              <a:gd name="connsiteX500" fmla="*/ 9456081 w 11277600"/>
              <a:gd name="connsiteY500" fmla="*/ 7496572 h 11430000"/>
              <a:gd name="connsiteX501" fmla="*/ 9468010 w 11277600"/>
              <a:gd name="connsiteY501" fmla="*/ 7543230 h 11430000"/>
              <a:gd name="connsiteX502" fmla="*/ 9519113 w 11277600"/>
              <a:gd name="connsiteY502" fmla="*/ 7565830 h 11430000"/>
              <a:gd name="connsiteX503" fmla="*/ 9531042 w 11277600"/>
              <a:gd name="connsiteY503" fmla="*/ 7612490 h 11430000"/>
              <a:gd name="connsiteX504" fmla="*/ 9570215 w 11277600"/>
              <a:gd name="connsiteY504" fmla="*/ 7588432 h 11430000"/>
              <a:gd name="connsiteX505" fmla="*/ 9645174 w 11277600"/>
              <a:gd name="connsiteY505" fmla="*/ 7704348 h 11430000"/>
              <a:gd name="connsiteX506" fmla="*/ 9696277 w 11277600"/>
              <a:gd name="connsiteY506" fmla="*/ 7726950 h 11430000"/>
              <a:gd name="connsiteX507" fmla="*/ 9747378 w 11277600"/>
              <a:gd name="connsiteY507" fmla="*/ 7749554 h 11430000"/>
              <a:gd name="connsiteX508" fmla="*/ 9735449 w 11277600"/>
              <a:gd name="connsiteY508" fmla="*/ 7702892 h 11430000"/>
              <a:gd name="connsiteX509" fmla="*/ 9786552 w 11277600"/>
              <a:gd name="connsiteY509" fmla="*/ 7725494 h 11430000"/>
              <a:gd name="connsiteX510" fmla="*/ 9798481 w 11277600"/>
              <a:gd name="connsiteY510" fmla="*/ 7772150 h 11430000"/>
              <a:gd name="connsiteX511" fmla="*/ 9849584 w 11277600"/>
              <a:gd name="connsiteY511" fmla="*/ 7794752 h 11430000"/>
              <a:gd name="connsiteX512" fmla="*/ 9951788 w 11277600"/>
              <a:gd name="connsiteY512" fmla="*/ 7839952 h 11430000"/>
              <a:gd name="connsiteX513" fmla="*/ 9963717 w 11277600"/>
              <a:gd name="connsiteY513" fmla="*/ 7886610 h 11430000"/>
              <a:gd name="connsiteX514" fmla="*/ 10053992 w 11277600"/>
              <a:gd name="connsiteY514" fmla="*/ 7885154 h 11430000"/>
              <a:gd name="connsiteX515" fmla="*/ 10065922 w 11277600"/>
              <a:gd name="connsiteY515" fmla="*/ 7931812 h 11430000"/>
              <a:gd name="connsiteX516" fmla="*/ 10105095 w 11277600"/>
              <a:gd name="connsiteY516" fmla="*/ 7907754 h 11430000"/>
              <a:gd name="connsiteX517" fmla="*/ 10117024 w 11277600"/>
              <a:gd name="connsiteY517" fmla="*/ 7954412 h 11430000"/>
              <a:gd name="connsiteX518" fmla="*/ 10144266 w 11277600"/>
              <a:gd name="connsiteY518" fmla="*/ 7883698 h 11430000"/>
              <a:gd name="connsiteX519" fmla="*/ 10195369 w 11277600"/>
              <a:gd name="connsiteY519" fmla="*/ 7906298 h 11430000"/>
              <a:gd name="connsiteX520" fmla="*/ 10219229 w 11277600"/>
              <a:gd name="connsiteY520" fmla="*/ 7999614 h 11430000"/>
              <a:gd name="connsiteX521" fmla="*/ 10231158 w 11277600"/>
              <a:gd name="connsiteY521" fmla="*/ 8046272 h 11430000"/>
              <a:gd name="connsiteX522" fmla="*/ 10243088 w 11277600"/>
              <a:gd name="connsiteY522" fmla="*/ 8092930 h 11430000"/>
              <a:gd name="connsiteX523" fmla="*/ 10282259 w 11277600"/>
              <a:gd name="connsiteY523" fmla="*/ 8068874 h 11430000"/>
              <a:gd name="connsiteX524" fmla="*/ 10270330 w 11277600"/>
              <a:gd name="connsiteY524" fmla="*/ 8022216 h 11430000"/>
              <a:gd name="connsiteX525" fmla="*/ 10372533 w 11277600"/>
              <a:gd name="connsiteY525" fmla="*/ 8067418 h 11430000"/>
              <a:gd name="connsiteX526" fmla="*/ 10447495 w 11277600"/>
              <a:gd name="connsiteY526" fmla="*/ 8183332 h 11430000"/>
              <a:gd name="connsiteX527" fmla="*/ 10459424 w 11277600"/>
              <a:gd name="connsiteY527" fmla="*/ 8229992 h 11430000"/>
              <a:gd name="connsiteX528" fmla="*/ 10420251 w 11277600"/>
              <a:gd name="connsiteY528" fmla="*/ 8254048 h 11430000"/>
              <a:gd name="connsiteX529" fmla="*/ 10432179 w 11277600"/>
              <a:gd name="connsiteY529" fmla="*/ 8300706 h 11430000"/>
              <a:gd name="connsiteX530" fmla="*/ 10495213 w 11277600"/>
              <a:gd name="connsiteY530" fmla="*/ 8369966 h 11430000"/>
              <a:gd name="connsiteX531" fmla="*/ 10456039 w 11277600"/>
              <a:gd name="connsiteY531" fmla="*/ 8394024 h 11430000"/>
              <a:gd name="connsiteX532" fmla="*/ 10467969 w 11277600"/>
              <a:gd name="connsiteY532" fmla="*/ 8440682 h 11430000"/>
              <a:gd name="connsiteX533" fmla="*/ 10519071 w 11277600"/>
              <a:gd name="connsiteY533" fmla="*/ 8463282 h 11430000"/>
              <a:gd name="connsiteX534" fmla="*/ 10570173 w 11277600"/>
              <a:gd name="connsiteY534" fmla="*/ 8485882 h 11430000"/>
              <a:gd name="connsiteX535" fmla="*/ 10672378 w 11277600"/>
              <a:gd name="connsiteY535" fmla="*/ 8531080 h 11430000"/>
              <a:gd name="connsiteX536" fmla="*/ 10708166 w 11277600"/>
              <a:gd name="connsiteY536" fmla="*/ 8671054 h 11430000"/>
              <a:gd name="connsiteX537" fmla="*/ 10732025 w 11277600"/>
              <a:gd name="connsiteY537" fmla="*/ 8764370 h 11430000"/>
              <a:gd name="connsiteX538" fmla="*/ 10668992 w 11277600"/>
              <a:gd name="connsiteY538" fmla="*/ 8695112 h 11430000"/>
              <a:gd name="connsiteX539" fmla="*/ 10680921 w 11277600"/>
              <a:gd name="connsiteY539" fmla="*/ 8741772 h 11430000"/>
              <a:gd name="connsiteX540" fmla="*/ 10665607 w 11277600"/>
              <a:gd name="connsiteY540" fmla="*/ 8859144 h 11430000"/>
              <a:gd name="connsiteX541" fmla="*/ 10614506 w 11277600"/>
              <a:gd name="connsiteY541" fmla="*/ 8836542 h 11430000"/>
              <a:gd name="connsiteX542" fmla="*/ 10602578 w 11277600"/>
              <a:gd name="connsiteY542" fmla="*/ 8789886 h 11430000"/>
              <a:gd name="connsiteX543" fmla="*/ 10551475 w 11277600"/>
              <a:gd name="connsiteY543" fmla="*/ 8767284 h 11430000"/>
              <a:gd name="connsiteX544" fmla="*/ 10488443 w 11277600"/>
              <a:gd name="connsiteY544" fmla="*/ 8698024 h 11430000"/>
              <a:gd name="connsiteX545" fmla="*/ 10476514 w 11277600"/>
              <a:gd name="connsiteY545" fmla="*/ 8651368 h 11430000"/>
              <a:gd name="connsiteX546" fmla="*/ 10437343 w 11277600"/>
              <a:gd name="connsiteY546" fmla="*/ 8675422 h 11430000"/>
              <a:gd name="connsiteX547" fmla="*/ 10425414 w 11277600"/>
              <a:gd name="connsiteY547" fmla="*/ 8628766 h 11430000"/>
              <a:gd name="connsiteX548" fmla="*/ 10362382 w 11277600"/>
              <a:gd name="connsiteY548" fmla="*/ 8559508 h 11430000"/>
              <a:gd name="connsiteX549" fmla="*/ 10209074 w 11277600"/>
              <a:gd name="connsiteY549" fmla="*/ 8491704 h 11430000"/>
              <a:gd name="connsiteX550" fmla="*/ 10221004 w 11277600"/>
              <a:gd name="connsiteY550" fmla="*/ 8538362 h 11430000"/>
              <a:gd name="connsiteX551" fmla="*/ 10169903 w 11277600"/>
              <a:gd name="connsiteY551" fmla="*/ 8515762 h 11430000"/>
              <a:gd name="connsiteX552" fmla="*/ 10197145 w 11277600"/>
              <a:gd name="connsiteY552" fmla="*/ 8445048 h 11430000"/>
              <a:gd name="connsiteX553" fmla="*/ 10146042 w 11277600"/>
              <a:gd name="connsiteY553" fmla="*/ 8422448 h 11430000"/>
              <a:gd name="connsiteX554" fmla="*/ 10118800 w 11277600"/>
              <a:gd name="connsiteY554" fmla="*/ 8493160 h 11430000"/>
              <a:gd name="connsiteX555" fmla="*/ 10106871 w 11277600"/>
              <a:gd name="connsiteY555" fmla="*/ 8446504 h 11430000"/>
              <a:gd name="connsiteX556" fmla="*/ 10079626 w 11277600"/>
              <a:gd name="connsiteY556" fmla="*/ 8517218 h 11430000"/>
              <a:gd name="connsiteX557" fmla="*/ 9981174 w 11277600"/>
              <a:gd name="connsiteY557" fmla="*/ 8456218 h 11430000"/>
              <a:gd name="connsiteX558" fmla="*/ 9970976 w 11277600"/>
              <a:gd name="connsiteY558" fmla="*/ 8436150 h 11430000"/>
              <a:gd name="connsiteX559" fmla="*/ 9983401 w 11277600"/>
              <a:gd name="connsiteY559" fmla="*/ 8427544 h 11430000"/>
              <a:gd name="connsiteX560" fmla="*/ 10004667 w 11277600"/>
              <a:gd name="connsiteY560" fmla="*/ 8401302 h 11430000"/>
              <a:gd name="connsiteX561" fmla="*/ 9956515 w 11277600"/>
              <a:gd name="connsiteY561" fmla="*/ 8362550 h 11430000"/>
              <a:gd name="connsiteX562" fmla="*/ 9929648 w 11277600"/>
              <a:gd name="connsiteY562" fmla="*/ 8340924 h 11430000"/>
              <a:gd name="connsiteX563" fmla="*/ 9930710 w 11277600"/>
              <a:gd name="connsiteY563" fmla="*/ 8350884 h 11430000"/>
              <a:gd name="connsiteX564" fmla="*/ 9932688 w 11277600"/>
              <a:gd name="connsiteY564" fmla="*/ 8369470 h 11430000"/>
              <a:gd name="connsiteX565" fmla="*/ 9953565 w 11277600"/>
              <a:gd name="connsiteY565" fmla="*/ 8378702 h 11430000"/>
              <a:gd name="connsiteX566" fmla="*/ 9952210 w 11277600"/>
              <a:gd name="connsiteY566" fmla="*/ 8395558 h 11430000"/>
              <a:gd name="connsiteX567" fmla="*/ 9953555 w 11277600"/>
              <a:gd name="connsiteY567" fmla="*/ 8415752 h 11430000"/>
              <a:gd name="connsiteX568" fmla="*/ 9951226 w 11277600"/>
              <a:gd name="connsiteY568" fmla="*/ 8413878 h 11430000"/>
              <a:gd name="connsiteX569" fmla="*/ 9936128 w 11277600"/>
              <a:gd name="connsiteY569" fmla="*/ 8401724 h 11430000"/>
              <a:gd name="connsiteX570" fmla="*/ 9940329 w 11277600"/>
              <a:gd name="connsiteY570" fmla="*/ 8441134 h 11430000"/>
              <a:gd name="connsiteX571" fmla="*/ 9959060 w 11277600"/>
              <a:gd name="connsiteY571" fmla="*/ 8616886 h 11430000"/>
              <a:gd name="connsiteX572" fmla="*/ 10010164 w 11277600"/>
              <a:gd name="connsiteY572" fmla="*/ 8639488 h 11430000"/>
              <a:gd name="connsiteX573" fmla="*/ 10005269 w 11277600"/>
              <a:gd name="connsiteY573" fmla="*/ 8642494 h 11430000"/>
              <a:gd name="connsiteX574" fmla="*/ 9998296 w 11277600"/>
              <a:gd name="connsiteY574" fmla="*/ 8646776 h 11430000"/>
              <a:gd name="connsiteX575" fmla="*/ 10025140 w 11277600"/>
              <a:gd name="connsiteY575" fmla="*/ 8658648 h 11430000"/>
              <a:gd name="connsiteX576" fmla="*/ 10037069 w 11277600"/>
              <a:gd name="connsiteY576" fmla="*/ 8705306 h 11430000"/>
              <a:gd name="connsiteX577" fmla="*/ 10088172 w 11277600"/>
              <a:gd name="connsiteY577" fmla="*/ 8727908 h 11430000"/>
              <a:gd name="connsiteX578" fmla="*/ 10151204 w 11277600"/>
              <a:gd name="connsiteY578" fmla="*/ 8797166 h 11430000"/>
              <a:gd name="connsiteX579" fmla="*/ 10190376 w 11277600"/>
              <a:gd name="connsiteY579" fmla="*/ 8773108 h 11430000"/>
              <a:gd name="connsiteX580" fmla="*/ 10253407 w 11277600"/>
              <a:gd name="connsiteY580" fmla="*/ 8842366 h 11430000"/>
              <a:gd name="connsiteX581" fmla="*/ 10292580 w 11277600"/>
              <a:gd name="connsiteY581" fmla="*/ 8818308 h 11430000"/>
              <a:gd name="connsiteX582" fmla="*/ 10304509 w 11277600"/>
              <a:gd name="connsiteY582" fmla="*/ 8864968 h 11430000"/>
              <a:gd name="connsiteX583" fmla="*/ 10355612 w 11277600"/>
              <a:gd name="connsiteY583" fmla="*/ 8887568 h 11430000"/>
              <a:gd name="connsiteX584" fmla="*/ 10418644 w 11277600"/>
              <a:gd name="connsiteY584" fmla="*/ 8956826 h 11430000"/>
              <a:gd name="connsiteX585" fmla="*/ 10379472 w 11277600"/>
              <a:gd name="connsiteY585" fmla="*/ 8980884 h 11430000"/>
              <a:gd name="connsiteX586" fmla="*/ 10352227 w 11277600"/>
              <a:gd name="connsiteY586" fmla="*/ 9051598 h 11430000"/>
              <a:gd name="connsiteX587" fmla="*/ 10340298 w 11277600"/>
              <a:gd name="connsiteY587" fmla="*/ 9004942 h 11430000"/>
              <a:gd name="connsiteX588" fmla="*/ 10277268 w 11277600"/>
              <a:gd name="connsiteY588" fmla="*/ 8935684 h 11430000"/>
              <a:gd name="connsiteX589" fmla="*/ 10238094 w 11277600"/>
              <a:gd name="connsiteY589" fmla="*/ 8959740 h 11430000"/>
              <a:gd name="connsiteX590" fmla="*/ 10226165 w 11277600"/>
              <a:gd name="connsiteY590" fmla="*/ 8913082 h 11430000"/>
              <a:gd name="connsiteX591" fmla="*/ 10238094 w 11277600"/>
              <a:gd name="connsiteY591" fmla="*/ 8959740 h 11430000"/>
              <a:gd name="connsiteX592" fmla="*/ 10250023 w 11277600"/>
              <a:gd name="connsiteY592" fmla="*/ 9006398 h 11430000"/>
              <a:gd name="connsiteX593" fmla="*/ 10273881 w 11277600"/>
              <a:gd name="connsiteY593" fmla="*/ 9099710 h 11430000"/>
              <a:gd name="connsiteX594" fmla="*/ 10313054 w 11277600"/>
              <a:gd name="connsiteY594" fmla="*/ 9075656 h 11430000"/>
              <a:gd name="connsiteX595" fmla="*/ 10285812 w 11277600"/>
              <a:gd name="connsiteY595" fmla="*/ 9146370 h 11430000"/>
              <a:gd name="connsiteX596" fmla="*/ 10210849 w 11277600"/>
              <a:gd name="connsiteY596" fmla="*/ 9030454 h 11430000"/>
              <a:gd name="connsiteX597" fmla="*/ 10096716 w 11277600"/>
              <a:gd name="connsiteY597" fmla="*/ 8938596 h 11430000"/>
              <a:gd name="connsiteX598" fmla="*/ 10091820 w 11277600"/>
              <a:gd name="connsiteY598" fmla="*/ 8941602 h 11430000"/>
              <a:gd name="connsiteX599" fmla="*/ 10088007 w 11277600"/>
              <a:gd name="connsiteY599" fmla="*/ 8943944 h 11430000"/>
              <a:gd name="connsiteX600" fmla="*/ 10091806 w 11277600"/>
              <a:gd name="connsiteY600" fmla="*/ 8958802 h 11430000"/>
              <a:gd name="connsiteX601" fmla="*/ 10105598 w 11277600"/>
              <a:gd name="connsiteY601" fmla="*/ 9012748 h 11430000"/>
              <a:gd name="connsiteX602" fmla="*/ 10066425 w 11277600"/>
              <a:gd name="connsiteY602" fmla="*/ 9036808 h 11430000"/>
              <a:gd name="connsiteX603" fmla="*/ 10117528 w 11277600"/>
              <a:gd name="connsiteY603" fmla="*/ 9059408 h 11430000"/>
              <a:gd name="connsiteX604" fmla="*/ 10129458 w 11277600"/>
              <a:gd name="connsiteY604" fmla="*/ 9106064 h 11430000"/>
              <a:gd name="connsiteX605" fmla="*/ 10078357 w 11277600"/>
              <a:gd name="connsiteY605" fmla="*/ 9083464 h 11430000"/>
              <a:gd name="connsiteX606" fmla="*/ 10039183 w 11277600"/>
              <a:gd name="connsiteY606" fmla="*/ 9107520 h 11430000"/>
              <a:gd name="connsiteX607" fmla="*/ 10027254 w 11277600"/>
              <a:gd name="connsiteY607" fmla="*/ 9060864 h 11430000"/>
              <a:gd name="connsiteX608" fmla="*/ 9964223 w 11277600"/>
              <a:gd name="connsiteY608" fmla="*/ 8991606 h 11430000"/>
              <a:gd name="connsiteX609" fmla="*/ 9936980 w 11277600"/>
              <a:gd name="connsiteY609" fmla="*/ 9062320 h 11430000"/>
              <a:gd name="connsiteX610" fmla="*/ 9885877 w 11277600"/>
              <a:gd name="connsiteY610" fmla="*/ 9039718 h 11430000"/>
              <a:gd name="connsiteX611" fmla="*/ 9913122 w 11277600"/>
              <a:gd name="connsiteY611" fmla="*/ 8969006 h 11430000"/>
              <a:gd name="connsiteX612" fmla="*/ 9925051 w 11277600"/>
              <a:gd name="connsiteY612" fmla="*/ 9015660 h 11430000"/>
              <a:gd name="connsiteX613" fmla="*/ 9952294 w 11277600"/>
              <a:gd name="connsiteY613" fmla="*/ 8944950 h 11430000"/>
              <a:gd name="connsiteX614" fmla="*/ 9901193 w 11277600"/>
              <a:gd name="connsiteY614" fmla="*/ 8922346 h 11430000"/>
              <a:gd name="connsiteX615" fmla="*/ 9940364 w 11277600"/>
              <a:gd name="connsiteY615" fmla="*/ 8898290 h 11430000"/>
              <a:gd name="connsiteX616" fmla="*/ 9956889 w 11277600"/>
              <a:gd name="connsiteY616" fmla="*/ 8888142 h 11430000"/>
              <a:gd name="connsiteX617" fmla="*/ 9967670 w 11277600"/>
              <a:gd name="connsiteY617" fmla="*/ 8881522 h 11430000"/>
              <a:gd name="connsiteX618" fmla="*/ 9943409 w 11277600"/>
              <a:gd name="connsiteY618" fmla="*/ 8870794 h 11430000"/>
              <a:gd name="connsiteX619" fmla="*/ 9892310 w 11277600"/>
              <a:gd name="connsiteY619" fmla="*/ 8848192 h 11430000"/>
              <a:gd name="connsiteX620" fmla="*/ 9829277 w 11277600"/>
              <a:gd name="connsiteY620" fmla="*/ 8778932 h 11430000"/>
              <a:gd name="connsiteX621" fmla="*/ 9824381 w 11277600"/>
              <a:gd name="connsiteY621" fmla="*/ 8781940 h 11430000"/>
              <a:gd name="connsiteX622" fmla="*/ 9820569 w 11277600"/>
              <a:gd name="connsiteY622" fmla="*/ 8784282 h 11430000"/>
              <a:gd name="connsiteX623" fmla="*/ 9826229 w 11277600"/>
              <a:gd name="connsiteY623" fmla="*/ 8806428 h 11430000"/>
              <a:gd name="connsiteX624" fmla="*/ 9787058 w 11277600"/>
              <a:gd name="connsiteY624" fmla="*/ 8830486 h 11430000"/>
              <a:gd name="connsiteX625" fmla="*/ 9850090 w 11277600"/>
              <a:gd name="connsiteY625" fmla="*/ 8899746 h 11430000"/>
              <a:gd name="connsiteX626" fmla="*/ 9822848 w 11277600"/>
              <a:gd name="connsiteY626" fmla="*/ 8970460 h 11430000"/>
              <a:gd name="connsiteX627" fmla="*/ 9771745 w 11277600"/>
              <a:gd name="connsiteY627" fmla="*/ 8947858 h 11430000"/>
              <a:gd name="connsiteX628" fmla="*/ 9759813 w 11277600"/>
              <a:gd name="connsiteY628" fmla="*/ 8901200 h 11430000"/>
              <a:gd name="connsiteX629" fmla="*/ 9744501 w 11277600"/>
              <a:gd name="connsiteY629" fmla="*/ 9018574 h 11430000"/>
              <a:gd name="connsiteX630" fmla="*/ 9681469 w 11277600"/>
              <a:gd name="connsiteY630" fmla="*/ 8949314 h 11430000"/>
              <a:gd name="connsiteX631" fmla="*/ 9630366 w 11277600"/>
              <a:gd name="connsiteY631" fmla="*/ 8926714 h 11430000"/>
              <a:gd name="connsiteX632" fmla="*/ 9642295 w 11277600"/>
              <a:gd name="connsiteY632" fmla="*/ 8973372 h 11430000"/>
              <a:gd name="connsiteX633" fmla="*/ 9591194 w 11277600"/>
              <a:gd name="connsiteY633" fmla="*/ 8950772 h 11430000"/>
              <a:gd name="connsiteX634" fmla="*/ 9552021 w 11277600"/>
              <a:gd name="connsiteY634" fmla="*/ 8974828 h 11430000"/>
              <a:gd name="connsiteX635" fmla="*/ 9626984 w 11277600"/>
              <a:gd name="connsiteY635" fmla="*/ 9090744 h 11430000"/>
              <a:gd name="connsiteX636" fmla="*/ 9599741 w 11277600"/>
              <a:gd name="connsiteY636" fmla="*/ 9161460 h 11430000"/>
              <a:gd name="connsiteX637" fmla="*/ 9587811 w 11277600"/>
              <a:gd name="connsiteY637" fmla="*/ 9114804 h 11430000"/>
              <a:gd name="connsiteX638" fmla="*/ 9548639 w 11277600"/>
              <a:gd name="connsiteY638" fmla="*/ 9138860 h 11430000"/>
              <a:gd name="connsiteX639" fmla="*/ 9536709 w 11277600"/>
              <a:gd name="connsiteY639" fmla="*/ 9092200 h 11430000"/>
              <a:gd name="connsiteX640" fmla="*/ 9563953 w 11277600"/>
              <a:gd name="connsiteY640" fmla="*/ 9021484 h 11430000"/>
              <a:gd name="connsiteX641" fmla="*/ 9500921 w 11277600"/>
              <a:gd name="connsiteY641" fmla="*/ 8952226 h 11430000"/>
              <a:gd name="connsiteX642" fmla="*/ 9497938 w 11277600"/>
              <a:gd name="connsiteY642" fmla="*/ 8940564 h 11430000"/>
              <a:gd name="connsiteX643" fmla="*/ 9496447 w 11277600"/>
              <a:gd name="connsiteY643" fmla="*/ 8934732 h 11430000"/>
              <a:gd name="connsiteX644" fmla="*/ 9495888 w 11277600"/>
              <a:gd name="connsiteY644" fmla="*/ 8932544 h 11430000"/>
              <a:gd name="connsiteX645" fmla="*/ 9490856 w 11277600"/>
              <a:gd name="connsiteY645" fmla="*/ 8912858 h 11430000"/>
              <a:gd name="connsiteX646" fmla="*/ 9477062 w 11277600"/>
              <a:gd name="connsiteY646" fmla="*/ 8858912 h 11430000"/>
              <a:gd name="connsiteX647" fmla="*/ 9437889 w 11277600"/>
              <a:gd name="connsiteY647" fmla="*/ 8882970 h 11430000"/>
              <a:gd name="connsiteX648" fmla="*/ 9461748 w 11277600"/>
              <a:gd name="connsiteY648" fmla="*/ 8976284 h 11430000"/>
              <a:gd name="connsiteX649" fmla="*/ 9398716 w 11277600"/>
              <a:gd name="connsiteY649" fmla="*/ 8907026 h 11430000"/>
              <a:gd name="connsiteX650" fmla="*/ 9397224 w 11277600"/>
              <a:gd name="connsiteY650" fmla="*/ 8901192 h 11430000"/>
              <a:gd name="connsiteX651" fmla="*/ 9388278 w 11277600"/>
              <a:gd name="connsiteY651" fmla="*/ 8866202 h 11430000"/>
              <a:gd name="connsiteX652" fmla="*/ 9386787 w 11277600"/>
              <a:gd name="connsiteY652" fmla="*/ 8860366 h 11430000"/>
              <a:gd name="connsiteX653" fmla="*/ 9347614 w 11277600"/>
              <a:gd name="connsiteY653" fmla="*/ 8884424 h 11430000"/>
              <a:gd name="connsiteX654" fmla="*/ 9374856 w 11277600"/>
              <a:gd name="connsiteY654" fmla="*/ 8813710 h 11430000"/>
              <a:gd name="connsiteX655" fmla="*/ 9339068 w 11277600"/>
              <a:gd name="connsiteY655" fmla="*/ 8673738 h 11430000"/>
              <a:gd name="connsiteX656" fmla="*/ 9299896 w 11277600"/>
              <a:gd name="connsiteY656" fmla="*/ 8697794 h 11430000"/>
              <a:gd name="connsiteX657" fmla="*/ 9295000 w 11277600"/>
              <a:gd name="connsiteY657" fmla="*/ 8700802 h 11430000"/>
              <a:gd name="connsiteX658" fmla="*/ 9288029 w 11277600"/>
              <a:gd name="connsiteY658" fmla="*/ 8705082 h 11430000"/>
              <a:gd name="connsiteX659" fmla="*/ 9296874 w 11277600"/>
              <a:gd name="connsiteY659" fmla="*/ 8708996 h 11430000"/>
              <a:gd name="connsiteX660" fmla="*/ 9299896 w 11277600"/>
              <a:gd name="connsiteY660" fmla="*/ 8697794 h 11430000"/>
              <a:gd name="connsiteX661" fmla="*/ 9300414 w 11277600"/>
              <a:gd name="connsiteY661" fmla="*/ 8710558 h 11430000"/>
              <a:gd name="connsiteX662" fmla="*/ 9314872 w 11277600"/>
              <a:gd name="connsiteY662" fmla="*/ 8716954 h 11430000"/>
              <a:gd name="connsiteX663" fmla="*/ 9326803 w 11277600"/>
              <a:gd name="connsiteY663" fmla="*/ 8763612 h 11430000"/>
              <a:gd name="connsiteX664" fmla="*/ 9275699 w 11277600"/>
              <a:gd name="connsiteY664" fmla="*/ 8741010 h 11430000"/>
              <a:gd name="connsiteX665" fmla="*/ 9279528 w 11277600"/>
              <a:gd name="connsiteY665" fmla="*/ 8711670 h 11430000"/>
              <a:gd name="connsiteX666" fmla="*/ 9278506 w 11277600"/>
              <a:gd name="connsiteY666" fmla="*/ 8710932 h 11430000"/>
              <a:gd name="connsiteX667" fmla="*/ 9260723 w 11277600"/>
              <a:gd name="connsiteY667" fmla="*/ 8721852 h 11430000"/>
              <a:gd name="connsiteX668" fmla="*/ 9323755 w 11277600"/>
              <a:gd name="connsiteY668" fmla="*/ 8791110 h 11430000"/>
              <a:gd name="connsiteX669" fmla="*/ 9296513 w 11277600"/>
              <a:gd name="connsiteY669" fmla="*/ 8861826 h 11430000"/>
              <a:gd name="connsiteX670" fmla="*/ 9347614 w 11277600"/>
              <a:gd name="connsiteY670" fmla="*/ 8884424 h 11430000"/>
              <a:gd name="connsiteX671" fmla="*/ 9359543 w 11277600"/>
              <a:gd name="connsiteY671" fmla="*/ 8931080 h 11430000"/>
              <a:gd name="connsiteX672" fmla="*/ 9361034 w 11277600"/>
              <a:gd name="connsiteY672" fmla="*/ 8936916 h 11430000"/>
              <a:gd name="connsiteX673" fmla="*/ 9365809 w 11277600"/>
              <a:gd name="connsiteY673" fmla="*/ 8955590 h 11430000"/>
              <a:gd name="connsiteX674" fmla="*/ 9374519 w 11277600"/>
              <a:gd name="connsiteY674" fmla="*/ 8950242 h 11430000"/>
              <a:gd name="connsiteX675" fmla="*/ 9425622 w 11277600"/>
              <a:gd name="connsiteY675" fmla="*/ 8972844 h 11430000"/>
              <a:gd name="connsiteX676" fmla="*/ 9437550 w 11277600"/>
              <a:gd name="connsiteY676" fmla="*/ 9019502 h 11430000"/>
              <a:gd name="connsiteX677" fmla="*/ 9488653 w 11277600"/>
              <a:gd name="connsiteY677" fmla="*/ 9042102 h 11430000"/>
              <a:gd name="connsiteX678" fmla="*/ 9512512 w 11277600"/>
              <a:gd name="connsiteY678" fmla="*/ 9135418 h 11430000"/>
              <a:gd name="connsiteX679" fmla="*/ 9507614 w 11277600"/>
              <a:gd name="connsiteY679" fmla="*/ 9138426 h 11430000"/>
              <a:gd name="connsiteX680" fmla="*/ 9503803 w 11277600"/>
              <a:gd name="connsiteY680" fmla="*/ 9140768 h 11430000"/>
              <a:gd name="connsiteX681" fmla="*/ 9509467 w 11277600"/>
              <a:gd name="connsiteY681" fmla="*/ 9162916 h 11430000"/>
              <a:gd name="connsiteX682" fmla="*/ 9521395 w 11277600"/>
              <a:gd name="connsiteY682" fmla="*/ 9209572 h 11430000"/>
              <a:gd name="connsiteX683" fmla="*/ 9572497 w 11277600"/>
              <a:gd name="connsiteY683" fmla="*/ 9232174 h 11430000"/>
              <a:gd name="connsiteX684" fmla="*/ 9596357 w 11277600"/>
              <a:gd name="connsiteY684" fmla="*/ 9325488 h 11430000"/>
              <a:gd name="connsiteX685" fmla="*/ 9557183 w 11277600"/>
              <a:gd name="connsiteY685" fmla="*/ 9349544 h 11430000"/>
              <a:gd name="connsiteX686" fmla="*/ 9569112 w 11277600"/>
              <a:gd name="connsiteY686" fmla="*/ 9396206 h 11430000"/>
              <a:gd name="connsiteX687" fmla="*/ 9659386 w 11277600"/>
              <a:gd name="connsiteY687" fmla="*/ 9394748 h 11430000"/>
              <a:gd name="connsiteX688" fmla="*/ 9632144 w 11277600"/>
              <a:gd name="connsiteY688" fmla="*/ 9465462 h 11430000"/>
              <a:gd name="connsiteX689" fmla="*/ 9671318 w 11277600"/>
              <a:gd name="connsiteY689" fmla="*/ 9441404 h 11430000"/>
              <a:gd name="connsiteX690" fmla="*/ 9644074 w 11277600"/>
              <a:gd name="connsiteY690" fmla="*/ 9512120 h 11430000"/>
              <a:gd name="connsiteX691" fmla="*/ 9656003 w 11277600"/>
              <a:gd name="connsiteY691" fmla="*/ 9558776 h 11430000"/>
              <a:gd name="connsiteX692" fmla="*/ 9707105 w 11277600"/>
              <a:gd name="connsiteY692" fmla="*/ 9581378 h 11430000"/>
              <a:gd name="connsiteX693" fmla="*/ 9746278 w 11277600"/>
              <a:gd name="connsiteY693" fmla="*/ 9557320 h 11430000"/>
              <a:gd name="connsiteX694" fmla="*/ 9758207 w 11277600"/>
              <a:gd name="connsiteY694" fmla="*/ 9603980 h 11430000"/>
              <a:gd name="connsiteX695" fmla="*/ 9785447 w 11277600"/>
              <a:gd name="connsiteY695" fmla="*/ 9533266 h 11430000"/>
              <a:gd name="connsiteX696" fmla="*/ 9797379 w 11277600"/>
              <a:gd name="connsiteY696" fmla="*/ 9579922 h 11430000"/>
              <a:gd name="connsiteX697" fmla="*/ 9848482 w 11277600"/>
              <a:gd name="connsiteY697" fmla="*/ 9602524 h 11430000"/>
              <a:gd name="connsiteX698" fmla="*/ 9860411 w 11277600"/>
              <a:gd name="connsiteY698" fmla="*/ 9649180 h 11430000"/>
              <a:gd name="connsiteX699" fmla="*/ 9911513 w 11277600"/>
              <a:gd name="connsiteY699" fmla="*/ 9671782 h 11430000"/>
              <a:gd name="connsiteX700" fmla="*/ 9923443 w 11277600"/>
              <a:gd name="connsiteY700" fmla="*/ 9718440 h 11430000"/>
              <a:gd name="connsiteX701" fmla="*/ 9884269 w 11277600"/>
              <a:gd name="connsiteY701" fmla="*/ 9742498 h 11430000"/>
              <a:gd name="connsiteX702" fmla="*/ 9872340 w 11277600"/>
              <a:gd name="connsiteY702" fmla="*/ 9695842 h 11430000"/>
              <a:gd name="connsiteX703" fmla="*/ 9845096 w 11277600"/>
              <a:gd name="connsiteY703" fmla="*/ 9766554 h 11430000"/>
              <a:gd name="connsiteX704" fmla="*/ 9896198 w 11277600"/>
              <a:gd name="connsiteY704" fmla="*/ 9789154 h 11430000"/>
              <a:gd name="connsiteX705" fmla="*/ 9868955 w 11277600"/>
              <a:gd name="connsiteY705" fmla="*/ 9859872 h 11430000"/>
              <a:gd name="connsiteX706" fmla="*/ 9841712 w 11277600"/>
              <a:gd name="connsiteY706" fmla="*/ 9930582 h 11430000"/>
              <a:gd name="connsiteX707" fmla="*/ 9853641 w 11277600"/>
              <a:gd name="connsiteY707" fmla="*/ 9977242 h 11430000"/>
              <a:gd name="connsiteX708" fmla="*/ 9892814 w 11277600"/>
              <a:gd name="connsiteY708" fmla="*/ 9953184 h 11430000"/>
              <a:gd name="connsiteX709" fmla="*/ 9931986 w 11277600"/>
              <a:gd name="connsiteY709" fmla="*/ 9929126 h 11430000"/>
              <a:gd name="connsiteX710" fmla="*/ 9908128 w 11277600"/>
              <a:gd name="connsiteY710" fmla="*/ 9835812 h 11430000"/>
              <a:gd name="connsiteX711" fmla="*/ 9947301 w 11277600"/>
              <a:gd name="connsiteY711" fmla="*/ 9811756 h 11430000"/>
              <a:gd name="connsiteX712" fmla="*/ 9959230 w 11277600"/>
              <a:gd name="connsiteY712" fmla="*/ 9858412 h 11430000"/>
              <a:gd name="connsiteX713" fmla="*/ 10010333 w 11277600"/>
              <a:gd name="connsiteY713" fmla="*/ 9881014 h 11430000"/>
              <a:gd name="connsiteX714" fmla="*/ 10175569 w 11277600"/>
              <a:gd name="connsiteY714" fmla="*/ 9995476 h 11430000"/>
              <a:gd name="connsiteX715" fmla="*/ 10277771 w 11277600"/>
              <a:gd name="connsiteY715" fmla="*/ 10040674 h 11430000"/>
              <a:gd name="connsiteX716" fmla="*/ 10289700 w 11277600"/>
              <a:gd name="connsiteY716" fmla="*/ 10087334 h 11430000"/>
              <a:gd name="connsiteX717" fmla="*/ 10238600 w 11277600"/>
              <a:gd name="connsiteY717" fmla="*/ 10064732 h 11430000"/>
              <a:gd name="connsiteX718" fmla="*/ 10250529 w 11277600"/>
              <a:gd name="connsiteY718" fmla="*/ 10111388 h 11430000"/>
              <a:gd name="connsiteX719" fmla="*/ 10262458 w 11277600"/>
              <a:gd name="connsiteY719" fmla="*/ 10158048 h 11430000"/>
              <a:gd name="connsiteX720" fmla="*/ 10301630 w 11277600"/>
              <a:gd name="connsiteY720" fmla="*/ 10133990 h 11430000"/>
              <a:gd name="connsiteX721" fmla="*/ 10364661 w 11277600"/>
              <a:gd name="connsiteY721" fmla="*/ 10203250 h 11430000"/>
              <a:gd name="connsiteX722" fmla="*/ 10403835 w 11277600"/>
              <a:gd name="connsiteY722" fmla="*/ 10179192 h 11430000"/>
              <a:gd name="connsiteX723" fmla="*/ 10415764 w 11277600"/>
              <a:gd name="connsiteY723" fmla="*/ 10225850 h 11430000"/>
              <a:gd name="connsiteX724" fmla="*/ 10466866 w 11277600"/>
              <a:gd name="connsiteY724" fmla="*/ 10248450 h 11430000"/>
              <a:gd name="connsiteX725" fmla="*/ 10581000 w 11277600"/>
              <a:gd name="connsiteY725" fmla="*/ 10340310 h 11430000"/>
              <a:gd name="connsiteX726" fmla="*/ 10655960 w 11277600"/>
              <a:gd name="connsiteY726" fmla="*/ 10456226 h 11430000"/>
              <a:gd name="connsiteX727" fmla="*/ 10604859 w 11277600"/>
              <a:gd name="connsiteY727" fmla="*/ 10433626 h 11430000"/>
              <a:gd name="connsiteX728" fmla="*/ 10577615 w 11277600"/>
              <a:gd name="connsiteY728" fmla="*/ 10504340 h 11430000"/>
              <a:gd name="connsiteX729" fmla="*/ 10565686 w 11277600"/>
              <a:gd name="connsiteY729" fmla="*/ 10457682 h 11430000"/>
              <a:gd name="connsiteX730" fmla="*/ 10502655 w 11277600"/>
              <a:gd name="connsiteY730" fmla="*/ 10388424 h 11430000"/>
              <a:gd name="connsiteX731" fmla="*/ 10463482 w 11277600"/>
              <a:gd name="connsiteY731" fmla="*/ 10412482 h 11430000"/>
              <a:gd name="connsiteX732" fmla="*/ 10451551 w 11277600"/>
              <a:gd name="connsiteY732" fmla="*/ 10365824 h 11430000"/>
              <a:gd name="connsiteX733" fmla="*/ 10400448 w 11277600"/>
              <a:gd name="connsiteY733" fmla="*/ 10343222 h 11430000"/>
              <a:gd name="connsiteX734" fmla="*/ 10439622 w 11277600"/>
              <a:gd name="connsiteY734" fmla="*/ 10319166 h 11430000"/>
              <a:gd name="connsiteX735" fmla="*/ 10388519 w 11277600"/>
              <a:gd name="connsiteY735" fmla="*/ 10296566 h 11430000"/>
              <a:gd name="connsiteX736" fmla="*/ 10400448 w 11277600"/>
              <a:gd name="connsiteY736" fmla="*/ 10343222 h 11430000"/>
              <a:gd name="connsiteX737" fmla="*/ 10349348 w 11277600"/>
              <a:gd name="connsiteY737" fmla="*/ 10320620 h 11430000"/>
              <a:gd name="connsiteX738" fmla="*/ 10334035 w 11277600"/>
              <a:gd name="connsiteY738" fmla="*/ 10437994 h 11430000"/>
              <a:gd name="connsiteX739" fmla="*/ 10345965 w 11277600"/>
              <a:gd name="connsiteY739" fmla="*/ 10484652 h 11430000"/>
              <a:gd name="connsiteX740" fmla="*/ 10306791 w 11277600"/>
              <a:gd name="connsiteY740" fmla="*/ 10508708 h 11430000"/>
              <a:gd name="connsiteX741" fmla="*/ 10267617 w 11277600"/>
              <a:gd name="connsiteY741" fmla="*/ 10532766 h 11430000"/>
              <a:gd name="connsiteX742" fmla="*/ 10228446 w 11277600"/>
              <a:gd name="connsiteY742" fmla="*/ 10556822 h 11430000"/>
              <a:gd name="connsiteX743" fmla="*/ 10255690 w 11277600"/>
              <a:gd name="connsiteY743" fmla="*/ 10486108 h 11430000"/>
              <a:gd name="connsiteX744" fmla="*/ 10243760 w 11277600"/>
              <a:gd name="connsiteY744" fmla="*/ 10439450 h 11430000"/>
              <a:gd name="connsiteX745" fmla="*/ 10192658 w 11277600"/>
              <a:gd name="connsiteY745" fmla="*/ 10416848 h 11430000"/>
              <a:gd name="connsiteX746" fmla="*/ 10271004 w 11277600"/>
              <a:gd name="connsiteY746" fmla="*/ 10368736 h 11430000"/>
              <a:gd name="connsiteX747" fmla="*/ 10219901 w 11277600"/>
              <a:gd name="connsiteY747" fmla="*/ 10346134 h 11430000"/>
              <a:gd name="connsiteX748" fmla="*/ 10168801 w 11277600"/>
              <a:gd name="connsiteY748" fmla="*/ 10323532 h 11430000"/>
              <a:gd name="connsiteX749" fmla="*/ 10156869 w 11277600"/>
              <a:gd name="connsiteY749" fmla="*/ 10276878 h 11430000"/>
              <a:gd name="connsiteX750" fmla="*/ 10117698 w 11277600"/>
              <a:gd name="connsiteY750" fmla="*/ 10300934 h 11430000"/>
              <a:gd name="connsiteX751" fmla="*/ 10054666 w 11277600"/>
              <a:gd name="connsiteY751" fmla="*/ 10231674 h 11430000"/>
              <a:gd name="connsiteX752" fmla="*/ 10003563 w 11277600"/>
              <a:gd name="connsiteY752" fmla="*/ 10209076 h 11430000"/>
              <a:gd name="connsiteX753" fmla="*/ 9940531 w 11277600"/>
              <a:gd name="connsiteY753" fmla="*/ 10139816 h 11430000"/>
              <a:gd name="connsiteX754" fmla="*/ 9889429 w 11277600"/>
              <a:gd name="connsiteY754" fmla="*/ 10117212 h 11430000"/>
              <a:gd name="connsiteX755" fmla="*/ 9838328 w 11277600"/>
              <a:gd name="connsiteY755" fmla="*/ 10094614 h 11430000"/>
              <a:gd name="connsiteX756" fmla="*/ 9826399 w 11277600"/>
              <a:gd name="connsiteY756" fmla="*/ 10047954 h 11430000"/>
              <a:gd name="connsiteX757" fmla="*/ 9787227 w 11277600"/>
              <a:gd name="connsiteY757" fmla="*/ 10072012 h 11430000"/>
              <a:gd name="connsiteX758" fmla="*/ 9736126 w 11277600"/>
              <a:gd name="connsiteY758" fmla="*/ 10049410 h 11430000"/>
              <a:gd name="connsiteX759" fmla="*/ 9724194 w 11277600"/>
              <a:gd name="connsiteY759" fmla="*/ 10002754 h 11430000"/>
              <a:gd name="connsiteX760" fmla="*/ 9673091 w 11277600"/>
              <a:gd name="connsiteY760" fmla="*/ 9980152 h 11430000"/>
              <a:gd name="connsiteX761" fmla="*/ 9633920 w 11277600"/>
              <a:gd name="connsiteY761" fmla="*/ 10004210 h 11430000"/>
              <a:gd name="connsiteX762" fmla="*/ 9621991 w 11277600"/>
              <a:gd name="connsiteY762" fmla="*/ 9957554 h 11430000"/>
              <a:gd name="connsiteX763" fmla="*/ 9519787 w 11277600"/>
              <a:gd name="connsiteY763" fmla="*/ 9912350 h 11430000"/>
              <a:gd name="connsiteX764" fmla="*/ 9503261 w 11277600"/>
              <a:gd name="connsiteY764" fmla="*/ 9922498 h 11430000"/>
              <a:gd name="connsiteX765" fmla="*/ 9497140 w 11277600"/>
              <a:gd name="connsiteY765" fmla="*/ 9926260 h 11430000"/>
              <a:gd name="connsiteX766" fmla="*/ 9495303 w 11277600"/>
              <a:gd name="connsiteY766" fmla="*/ 9927388 h 11430000"/>
              <a:gd name="connsiteX767" fmla="*/ 9486122 w 11277600"/>
              <a:gd name="connsiteY767" fmla="*/ 9933024 h 11430000"/>
              <a:gd name="connsiteX768" fmla="*/ 9480613 w 11277600"/>
              <a:gd name="connsiteY768" fmla="*/ 9936408 h 11430000"/>
              <a:gd name="connsiteX769" fmla="*/ 9453372 w 11277600"/>
              <a:gd name="connsiteY769" fmla="*/ 10007122 h 11430000"/>
              <a:gd name="connsiteX770" fmla="*/ 9441443 w 11277600"/>
              <a:gd name="connsiteY770" fmla="*/ 9960462 h 11430000"/>
              <a:gd name="connsiteX771" fmla="*/ 9390341 w 11277600"/>
              <a:gd name="connsiteY771" fmla="*/ 9937864 h 11430000"/>
              <a:gd name="connsiteX772" fmla="*/ 9339238 w 11277600"/>
              <a:gd name="connsiteY772" fmla="*/ 9915264 h 11430000"/>
              <a:gd name="connsiteX773" fmla="*/ 9337746 w 11277600"/>
              <a:gd name="connsiteY773" fmla="*/ 9909432 h 11430000"/>
              <a:gd name="connsiteX774" fmla="*/ 9332342 w 11277600"/>
              <a:gd name="connsiteY774" fmla="*/ 9888290 h 11430000"/>
              <a:gd name="connsiteX775" fmla="*/ 9331782 w 11277600"/>
              <a:gd name="connsiteY775" fmla="*/ 9886102 h 11430000"/>
              <a:gd name="connsiteX776" fmla="*/ 9327307 w 11277600"/>
              <a:gd name="connsiteY776" fmla="*/ 9868606 h 11430000"/>
              <a:gd name="connsiteX777" fmla="*/ 9276206 w 11277600"/>
              <a:gd name="connsiteY777" fmla="*/ 9846004 h 11430000"/>
              <a:gd name="connsiteX778" fmla="*/ 9288135 w 11277600"/>
              <a:gd name="connsiteY778" fmla="*/ 9892664 h 11430000"/>
              <a:gd name="connsiteX779" fmla="*/ 9248963 w 11277600"/>
              <a:gd name="connsiteY779" fmla="*/ 9916720 h 11430000"/>
              <a:gd name="connsiteX780" fmla="*/ 9260892 w 11277600"/>
              <a:gd name="connsiteY780" fmla="*/ 9963376 h 11430000"/>
              <a:gd name="connsiteX781" fmla="*/ 9272821 w 11277600"/>
              <a:gd name="connsiteY781" fmla="*/ 10010034 h 11430000"/>
              <a:gd name="connsiteX782" fmla="*/ 9221720 w 11277600"/>
              <a:gd name="connsiteY782" fmla="*/ 9987436 h 11430000"/>
              <a:gd name="connsiteX783" fmla="*/ 9182546 w 11277600"/>
              <a:gd name="connsiteY783" fmla="*/ 10011492 h 11430000"/>
              <a:gd name="connsiteX784" fmla="*/ 9209790 w 11277600"/>
              <a:gd name="connsiteY784" fmla="*/ 9940776 h 11430000"/>
              <a:gd name="connsiteX785" fmla="*/ 9170617 w 11277600"/>
              <a:gd name="connsiteY785" fmla="*/ 9964832 h 11430000"/>
              <a:gd name="connsiteX786" fmla="*/ 9119517 w 11277600"/>
              <a:gd name="connsiteY786" fmla="*/ 9942232 h 11430000"/>
              <a:gd name="connsiteX787" fmla="*/ 9107585 w 11277600"/>
              <a:gd name="connsiteY787" fmla="*/ 9895572 h 11430000"/>
              <a:gd name="connsiteX788" fmla="*/ 9056484 w 11277600"/>
              <a:gd name="connsiteY788" fmla="*/ 9872974 h 11430000"/>
              <a:gd name="connsiteX789" fmla="*/ 9044554 w 11277600"/>
              <a:gd name="connsiteY789" fmla="*/ 9826316 h 11430000"/>
              <a:gd name="connsiteX790" fmla="*/ 8993453 w 11277600"/>
              <a:gd name="connsiteY790" fmla="*/ 9803714 h 11430000"/>
              <a:gd name="connsiteX791" fmla="*/ 8903177 w 11277600"/>
              <a:gd name="connsiteY791" fmla="*/ 9805172 h 11430000"/>
              <a:gd name="connsiteX792" fmla="*/ 8930421 w 11277600"/>
              <a:gd name="connsiteY792" fmla="*/ 9734456 h 11430000"/>
              <a:gd name="connsiteX793" fmla="*/ 8867390 w 11277600"/>
              <a:gd name="connsiteY793" fmla="*/ 9665198 h 11430000"/>
              <a:gd name="connsiteX794" fmla="*/ 8816288 w 11277600"/>
              <a:gd name="connsiteY794" fmla="*/ 9642598 h 11430000"/>
              <a:gd name="connsiteX795" fmla="*/ 8789044 w 11277600"/>
              <a:gd name="connsiteY795" fmla="*/ 9713314 h 11430000"/>
              <a:gd name="connsiteX796" fmla="*/ 8840147 w 11277600"/>
              <a:gd name="connsiteY796" fmla="*/ 9735912 h 11430000"/>
              <a:gd name="connsiteX797" fmla="*/ 8852076 w 11277600"/>
              <a:gd name="connsiteY797" fmla="*/ 9782570 h 11430000"/>
              <a:gd name="connsiteX798" fmla="*/ 8927036 w 11277600"/>
              <a:gd name="connsiteY798" fmla="*/ 9898486 h 11430000"/>
              <a:gd name="connsiteX799" fmla="*/ 8938965 w 11277600"/>
              <a:gd name="connsiteY799" fmla="*/ 9945148 h 11430000"/>
              <a:gd name="connsiteX800" fmla="*/ 8990068 w 11277600"/>
              <a:gd name="connsiteY800" fmla="*/ 9967744 h 11430000"/>
              <a:gd name="connsiteX801" fmla="*/ 9001998 w 11277600"/>
              <a:gd name="connsiteY801" fmla="*/ 10014402 h 11430000"/>
              <a:gd name="connsiteX802" fmla="*/ 9041172 w 11277600"/>
              <a:gd name="connsiteY802" fmla="*/ 9990344 h 11430000"/>
              <a:gd name="connsiteX803" fmla="*/ 9116130 w 11277600"/>
              <a:gd name="connsiteY803" fmla="*/ 10106262 h 11430000"/>
              <a:gd name="connsiteX804" fmla="*/ 9167233 w 11277600"/>
              <a:gd name="connsiteY804" fmla="*/ 10128862 h 11430000"/>
              <a:gd name="connsiteX805" fmla="*/ 9218335 w 11277600"/>
              <a:gd name="connsiteY805" fmla="*/ 10151464 h 11430000"/>
              <a:gd name="connsiteX806" fmla="*/ 9206406 w 11277600"/>
              <a:gd name="connsiteY806" fmla="*/ 10104806 h 11430000"/>
              <a:gd name="connsiteX807" fmla="*/ 9257508 w 11277600"/>
              <a:gd name="connsiteY807" fmla="*/ 10127408 h 11430000"/>
              <a:gd name="connsiteX808" fmla="*/ 9269436 w 11277600"/>
              <a:gd name="connsiteY808" fmla="*/ 10174064 h 11430000"/>
              <a:gd name="connsiteX809" fmla="*/ 9320539 w 11277600"/>
              <a:gd name="connsiteY809" fmla="*/ 10196666 h 11430000"/>
              <a:gd name="connsiteX810" fmla="*/ 9422743 w 11277600"/>
              <a:gd name="connsiteY810" fmla="*/ 10241866 h 11430000"/>
              <a:gd name="connsiteX811" fmla="*/ 9434672 w 11277600"/>
              <a:gd name="connsiteY811" fmla="*/ 10288524 h 11430000"/>
              <a:gd name="connsiteX812" fmla="*/ 9524947 w 11277600"/>
              <a:gd name="connsiteY812" fmla="*/ 10287068 h 11430000"/>
              <a:gd name="connsiteX813" fmla="*/ 9536876 w 11277600"/>
              <a:gd name="connsiteY813" fmla="*/ 10333724 h 11430000"/>
              <a:gd name="connsiteX814" fmla="*/ 9576047 w 11277600"/>
              <a:gd name="connsiteY814" fmla="*/ 10309668 h 11430000"/>
              <a:gd name="connsiteX815" fmla="*/ 9587979 w 11277600"/>
              <a:gd name="connsiteY815" fmla="*/ 10356328 h 11430000"/>
              <a:gd name="connsiteX816" fmla="*/ 9615221 w 11277600"/>
              <a:gd name="connsiteY816" fmla="*/ 10285612 h 11430000"/>
              <a:gd name="connsiteX817" fmla="*/ 9666324 w 11277600"/>
              <a:gd name="connsiteY817" fmla="*/ 10308216 h 11430000"/>
              <a:gd name="connsiteX818" fmla="*/ 9690182 w 11277600"/>
              <a:gd name="connsiteY818" fmla="*/ 10401530 h 11430000"/>
              <a:gd name="connsiteX819" fmla="*/ 9702111 w 11277600"/>
              <a:gd name="connsiteY819" fmla="*/ 10448186 h 11430000"/>
              <a:gd name="connsiteX820" fmla="*/ 9714040 w 11277600"/>
              <a:gd name="connsiteY820" fmla="*/ 10494846 h 11430000"/>
              <a:gd name="connsiteX821" fmla="*/ 9753214 w 11277600"/>
              <a:gd name="connsiteY821" fmla="*/ 10470788 h 11430000"/>
              <a:gd name="connsiteX822" fmla="*/ 9741285 w 11277600"/>
              <a:gd name="connsiteY822" fmla="*/ 10424130 h 11430000"/>
              <a:gd name="connsiteX823" fmla="*/ 9843488 w 11277600"/>
              <a:gd name="connsiteY823" fmla="*/ 10469330 h 11430000"/>
              <a:gd name="connsiteX824" fmla="*/ 9918450 w 11277600"/>
              <a:gd name="connsiteY824" fmla="*/ 10585246 h 11430000"/>
              <a:gd name="connsiteX825" fmla="*/ 9930381 w 11277600"/>
              <a:gd name="connsiteY825" fmla="*/ 10631906 h 11430000"/>
              <a:gd name="connsiteX826" fmla="*/ 9891207 w 11277600"/>
              <a:gd name="connsiteY826" fmla="*/ 10655960 h 11430000"/>
              <a:gd name="connsiteX827" fmla="*/ 9903136 w 11277600"/>
              <a:gd name="connsiteY827" fmla="*/ 10702620 h 11430000"/>
              <a:gd name="connsiteX828" fmla="*/ 9930177 w 11277600"/>
              <a:gd name="connsiteY828" fmla="*/ 10719752 h 11430000"/>
              <a:gd name="connsiteX829" fmla="*/ 9933284 w 11277600"/>
              <a:gd name="connsiteY829" fmla="*/ 10728490 h 11430000"/>
              <a:gd name="connsiteX830" fmla="*/ 9939669 w 11277600"/>
              <a:gd name="connsiteY830" fmla="*/ 10731316 h 11430000"/>
              <a:gd name="connsiteX831" fmla="*/ 9969215 w 11277600"/>
              <a:gd name="connsiteY831" fmla="*/ 10744380 h 11430000"/>
              <a:gd name="connsiteX832" fmla="*/ 9993074 w 11277600"/>
              <a:gd name="connsiteY832" fmla="*/ 10837696 h 11430000"/>
              <a:gd name="connsiteX833" fmla="*/ 10083348 w 11277600"/>
              <a:gd name="connsiteY833" fmla="*/ 10836242 h 11430000"/>
              <a:gd name="connsiteX834" fmla="*/ 10095277 w 11277600"/>
              <a:gd name="connsiteY834" fmla="*/ 10882898 h 11430000"/>
              <a:gd name="connsiteX835" fmla="*/ 10096768 w 11277600"/>
              <a:gd name="connsiteY835" fmla="*/ 10888728 h 11430000"/>
              <a:gd name="connsiteX836" fmla="*/ 10103593 w 11277600"/>
              <a:gd name="connsiteY836" fmla="*/ 10915420 h 11430000"/>
              <a:gd name="connsiteX837" fmla="*/ 10119075 w 11277600"/>
              <a:gd name="connsiteY837" fmla="*/ 10922268 h 11430000"/>
              <a:gd name="connsiteX838" fmla="*/ 10123732 w 11277600"/>
              <a:gd name="connsiteY838" fmla="*/ 10919406 h 11430000"/>
              <a:gd name="connsiteX839" fmla="*/ 10146377 w 11277600"/>
              <a:gd name="connsiteY839" fmla="*/ 10905500 h 11430000"/>
              <a:gd name="connsiteX840" fmla="*/ 10134448 w 11277600"/>
              <a:gd name="connsiteY840" fmla="*/ 10858842 h 11430000"/>
              <a:gd name="connsiteX841" fmla="*/ 10173622 w 11277600"/>
              <a:gd name="connsiteY841" fmla="*/ 10834786 h 11430000"/>
              <a:gd name="connsiteX842" fmla="*/ 10175114 w 11277600"/>
              <a:gd name="connsiteY842" fmla="*/ 10840616 h 11430000"/>
              <a:gd name="connsiteX843" fmla="*/ 10180518 w 11277600"/>
              <a:gd name="connsiteY843" fmla="*/ 10861758 h 11430000"/>
              <a:gd name="connsiteX844" fmla="*/ 10185551 w 11277600"/>
              <a:gd name="connsiteY844" fmla="*/ 10881442 h 11430000"/>
              <a:gd name="connsiteX845" fmla="*/ 10197480 w 11277600"/>
              <a:gd name="connsiteY845" fmla="*/ 10928100 h 11430000"/>
              <a:gd name="connsiteX846" fmla="*/ 10248584 w 11277600"/>
              <a:gd name="connsiteY846" fmla="*/ 10950700 h 11430000"/>
              <a:gd name="connsiteX847" fmla="*/ 10236654 w 11277600"/>
              <a:gd name="connsiteY847" fmla="*/ 10904042 h 11430000"/>
              <a:gd name="connsiteX848" fmla="*/ 10326928 w 11277600"/>
              <a:gd name="connsiteY848" fmla="*/ 10902588 h 11430000"/>
              <a:gd name="connsiteX849" fmla="*/ 10389959 w 11277600"/>
              <a:gd name="connsiteY849" fmla="*/ 10971846 h 11430000"/>
              <a:gd name="connsiteX850" fmla="*/ 10401889 w 11277600"/>
              <a:gd name="connsiteY850" fmla="*/ 11018504 h 11430000"/>
              <a:gd name="connsiteX851" fmla="*/ 10441062 w 11277600"/>
              <a:gd name="connsiteY851" fmla="*/ 10994448 h 11430000"/>
              <a:gd name="connsiteX852" fmla="*/ 10429133 w 11277600"/>
              <a:gd name="connsiteY852" fmla="*/ 10947788 h 11430000"/>
              <a:gd name="connsiteX853" fmla="*/ 10480233 w 11277600"/>
              <a:gd name="connsiteY853" fmla="*/ 10970390 h 11430000"/>
              <a:gd name="connsiteX854" fmla="*/ 10504091 w 11277600"/>
              <a:gd name="connsiteY854" fmla="*/ 11063706 h 11430000"/>
              <a:gd name="connsiteX855" fmla="*/ 10543265 w 11277600"/>
              <a:gd name="connsiteY855" fmla="*/ 11039648 h 11430000"/>
              <a:gd name="connsiteX856" fmla="*/ 10594367 w 11277600"/>
              <a:gd name="connsiteY856" fmla="*/ 11062250 h 11430000"/>
              <a:gd name="connsiteX857" fmla="*/ 10600331 w 11277600"/>
              <a:gd name="connsiteY857" fmla="*/ 11085580 h 11430000"/>
              <a:gd name="connsiteX858" fmla="*/ 10603313 w 11277600"/>
              <a:gd name="connsiteY858" fmla="*/ 11097244 h 11430000"/>
              <a:gd name="connsiteX859" fmla="*/ 10606296 w 11277600"/>
              <a:gd name="connsiteY859" fmla="*/ 11108908 h 11430000"/>
              <a:gd name="connsiteX860" fmla="*/ 10657398 w 11277600"/>
              <a:gd name="connsiteY860" fmla="*/ 11131508 h 11430000"/>
              <a:gd name="connsiteX861" fmla="*/ 10708501 w 11277600"/>
              <a:gd name="connsiteY861" fmla="*/ 11154106 h 11430000"/>
              <a:gd name="connsiteX862" fmla="*/ 10696572 w 11277600"/>
              <a:gd name="connsiteY862" fmla="*/ 11107450 h 11430000"/>
              <a:gd name="connsiteX863" fmla="*/ 10735744 w 11277600"/>
              <a:gd name="connsiteY863" fmla="*/ 11083392 h 11430000"/>
              <a:gd name="connsiteX864" fmla="*/ 10759604 w 11277600"/>
              <a:gd name="connsiteY864" fmla="*/ 11176710 h 11430000"/>
              <a:gd name="connsiteX865" fmla="*/ 10810707 w 11277600"/>
              <a:gd name="connsiteY865" fmla="*/ 11199310 h 11430000"/>
              <a:gd name="connsiteX866" fmla="*/ 10861807 w 11277600"/>
              <a:gd name="connsiteY866" fmla="*/ 11221912 h 11430000"/>
              <a:gd name="connsiteX867" fmla="*/ 10900980 w 11277600"/>
              <a:gd name="connsiteY867" fmla="*/ 11197854 h 11430000"/>
              <a:gd name="connsiteX868" fmla="*/ 10912910 w 11277600"/>
              <a:gd name="connsiteY868" fmla="*/ 11244512 h 11430000"/>
              <a:gd name="connsiteX869" fmla="*/ 10924840 w 11277600"/>
              <a:gd name="connsiteY869" fmla="*/ 11291168 h 11430000"/>
              <a:gd name="connsiteX870" fmla="*/ 11015115 w 11277600"/>
              <a:gd name="connsiteY870" fmla="*/ 11289714 h 11430000"/>
              <a:gd name="connsiteX871" fmla="*/ 11003185 w 11277600"/>
              <a:gd name="connsiteY871" fmla="*/ 11243056 h 11430000"/>
              <a:gd name="connsiteX872" fmla="*/ 11042358 w 11277600"/>
              <a:gd name="connsiteY872" fmla="*/ 11219000 h 11430000"/>
              <a:gd name="connsiteX873" fmla="*/ 11045526 w 11277600"/>
              <a:gd name="connsiteY873" fmla="*/ 11231392 h 11430000"/>
              <a:gd name="connsiteX874" fmla="*/ 11066218 w 11277600"/>
              <a:gd name="connsiteY874" fmla="*/ 11312314 h 11430000"/>
              <a:gd name="connsiteX875" fmla="*/ 11117318 w 11277600"/>
              <a:gd name="connsiteY875" fmla="*/ 11334914 h 11430000"/>
              <a:gd name="connsiteX876" fmla="*/ 11105389 w 11277600"/>
              <a:gd name="connsiteY876" fmla="*/ 11288258 h 11430000"/>
              <a:gd name="connsiteX877" fmla="*/ 11144561 w 11277600"/>
              <a:gd name="connsiteY877" fmla="*/ 11264200 h 11430000"/>
              <a:gd name="connsiteX878" fmla="*/ 11156490 w 11277600"/>
              <a:gd name="connsiteY878" fmla="*/ 11310858 h 11430000"/>
              <a:gd name="connsiteX879" fmla="*/ 11219521 w 11277600"/>
              <a:gd name="connsiteY879" fmla="*/ 11380116 h 11430000"/>
              <a:gd name="connsiteX880" fmla="*/ 11270625 w 11277600"/>
              <a:gd name="connsiteY880" fmla="*/ 11402718 h 11430000"/>
              <a:gd name="connsiteX881" fmla="*/ 11275658 w 11277600"/>
              <a:gd name="connsiteY881" fmla="*/ 11422402 h 11430000"/>
              <a:gd name="connsiteX882" fmla="*/ 11277600 w 11277600"/>
              <a:gd name="connsiteY882" fmla="*/ 11430000 h 11430000"/>
              <a:gd name="connsiteX883" fmla="*/ 10490210 w 11277600"/>
              <a:gd name="connsiteY883" fmla="*/ 11430000 h 11430000"/>
              <a:gd name="connsiteX884" fmla="*/ 10466136 w 11277600"/>
              <a:gd name="connsiteY884" fmla="*/ 11419354 h 11430000"/>
              <a:gd name="connsiteX885" fmla="*/ 10407050 w 11277600"/>
              <a:gd name="connsiteY885" fmla="*/ 11393222 h 11430000"/>
              <a:gd name="connsiteX886" fmla="*/ 10395119 w 11277600"/>
              <a:gd name="connsiteY886" fmla="*/ 11346564 h 11430000"/>
              <a:gd name="connsiteX887" fmla="*/ 10383191 w 11277600"/>
              <a:gd name="connsiteY887" fmla="*/ 11299906 h 11430000"/>
              <a:gd name="connsiteX888" fmla="*/ 10344019 w 11277600"/>
              <a:gd name="connsiteY888" fmla="*/ 11323962 h 11430000"/>
              <a:gd name="connsiteX889" fmla="*/ 10292916 w 11277600"/>
              <a:gd name="connsiteY889" fmla="*/ 11301362 h 11430000"/>
              <a:gd name="connsiteX890" fmla="*/ 10241813 w 11277600"/>
              <a:gd name="connsiteY890" fmla="*/ 11278762 h 11430000"/>
              <a:gd name="connsiteX891" fmla="*/ 10190713 w 11277600"/>
              <a:gd name="connsiteY891" fmla="*/ 11256160 h 11430000"/>
              <a:gd name="connsiteX892" fmla="*/ 10178784 w 11277600"/>
              <a:gd name="connsiteY892" fmla="*/ 11209504 h 11430000"/>
              <a:gd name="connsiteX893" fmla="*/ 10162258 w 11277600"/>
              <a:gd name="connsiteY893" fmla="*/ 11219652 h 11430000"/>
              <a:gd name="connsiteX894" fmla="*/ 10140197 w 11277600"/>
              <a:gd name="connsiteY894" fmla="*/ 11233198 h 11430000"/>
              <a:gd name="connsiteX895" fmla="*/ 10136563 w 11277600"/>
              <a:gd name="connsiteY895" fmla="*/ 11261056 h 11430000"/>
              <a:gd name="connsiteX896" fmla="*/ 10085462 w 11277600"/>
              <a:gd name="connsiteY896" fmla="*/ 11238456 h 11430000"/>
              <a:gd name="connsiteX897" fmla="*/ 10073533 w 11277600"/>
              <a:gd name="connsiteY897" fmla="*/ 11191800 h 11430000"/>
              <a:gd name="connsiteX898" fmla="*/ 10051974 w 11277600"/>
              <a:gd name="connsiteY898" fmla="*/ 11182262 h 11430000"/>
              <a:gd name="connsiteX899" fmla="*/ 10049705 w 11277600"/>
              <a:gd name="connsiteY899" fmla="*/ 11181260 h 11430000"/>
              <a:gd name="connsiteX900" fmla="*/ 10037406 w 11277600"/>
              <a:gd name="connsiteY900" fmla="*/ 11188358 h 11430000"/>
              <a:gd name="connsiteX901" fmla="*/ 10042302 w 11277600"/>
              <a:gd name="connsiteY901" fmla="*/ 11185352 h 11430000"/>
              <a:gd name="connsiteX902" fmla="*/ 10049274 w 11277600"/>
              <a:gd name="connsiteY902" fmla="*/ 11181070 h 11430000"/>
              <a:gd name="connsiteX903" fmla="*/ 10022430 w 11277600"/>
              <a:gd name="connsiteY903" fmla="*/ 11169196 h 11430000"/>
              <a:gd name="connsiteX904" fmla="*/ 9995839 w 11277600"/>
              <a:gd name="connsiteY904" fmla="*/ 11139978 h 11430000"/>
              <a:gd name="connsiteX905" fmla="*/ 9978495 w 11277600"/>
              <a:gd name="connsiteY905" fmla="*/ 11120922 h 11430000"/>
              <a:gd name="connsiteX906" fmla="*/ 9974375 w 11277600"/>
              <a:gd name="connsiteY906" fmla="*/ 11119100 h 11430000"/>
              <a:gd name="connsiteX907" fmla="*/ 9986304 w 11277600"/>
              <a:gd name="connsiteY907" fmla="*/ 11165756 h 11430000"/>
              <a:gd name="connsiteX908" fmla="*/ 9967591 w 11277600"/>
              <a:gd name="connsiteY908" fmla="*/ 11145196 h 11430000"/>
              <a:gd name="connsiteX909" fmla="*/ 9968408 w 11277600"/>
              <a:gd name="connsiteY909" fmla="*/ 11135184 h 11430000"/>
              <a:gd name="connsiteX910" fmla="*/ 9969477 w 11277600"/>
              <a:gd name="connsiteY910" fmla="*/ 11122106 h 11430000"/>
              <a:gd name="connsiteX911" fmla="*/ 9964666 w 11277600"/>
              <a:gd name="connsiteY911" fmla="*/ 11105726 h 11430000"/>
              <a:gd name="connsiteX912" fmla="*/ 9961948 w 11277600"/>
              <a:gd name="connsiteY912" fmla="*/ 11102742 h 11430000"/>
              <a:gd name="connsiteX913" fmla="*/ 9959918 w 11277600"/>
              <a:gd name="connsiteY913" fmla="*/ 11101972 h 11430000"/>
              <a:gd name="connsiteX914" fmla="*/ 9949805 w 11277600"/>
              <a:gd name="connsiteY914" fmla="*/ 11098132 h 11430000"/>
              <a:gd name="connsiteX915" fmla="*/ 9923273 w 11277600"/>
              <a:gd name="connsiteY915" fmla="*/ 11096498 h 11430000"/>
              <a:gd name="connsiteX916" fmla="*/ 9821068 w 11277600"/>
              <a:gd name="connsiteY916" fmla="*/ 11051296 h 11430000"/>
              <a:gd name="connsiteX917" fmla="*/ 9809139 w 11277600"/>
              <a:gd name="connsiteY917" fmla="*/ 11004640 h 11430000"/>
              <a:gd name="connsiteX918" fmla="*/ 9781895 w 11277600"/>
              <a:gd name="connsiteY918" fmla="*/ 11075354 h 11430000"/>
              <a:gd name="connsiteX919" fmla="*/ 9769967 w 11277600"/>
              <a:gd name="connsiteY919" fmla="*/ 11028696 h 11430000"/>
              <a:gd name="connsiteX920" fmla="*/ 9730793 w 11277600"/>
              <a:gd name="connsiteY920" fmla="*/ 11052754 h 11430000"/>
              <a:gd name="connsiteX921" fmla="*/ 9679693 w 11277600"/>
              <a:gd name="connsiteY921" fmla="*/ 11030152 h 11430000"/>
              <a:gd name="connsiteX922" fmla="*/ 9667761 w 11277600"/>
              <a:gd name="connsiteY922" fmla="*/ 10983494 h 11430000"/>
              <a:gd name="connsiteX923" fmla="*/ 9616660 w 11277600"/>
              <a:gd name="connsiteY923" fmla="*/ 10960892 h 11430000"/>
              <a:gd name="connsiteX924" fmla="*/ 9578326 w 11277600"/>
              <a:gd name="connsiteY924" fmla="*/ 10885746 h 11430000"/>
              <a:gd name="connsiteX925" fmla="*/ 9561939 w 11277600"/>
              <a:gd name="connsiteY925" fmla="*/ 10889652 h 11430000"/>
              <a:gd name="connsiteX926" fmla="*/ 9550581 w 11277600"/>
              <a:gd name="connsiteY926" fmla="*/ 10919132 h 11430000"/>
              <a:gd name="connsiteX927" fmla="*/ 9480036 w 11277600"/>
              <a:gd name="connsiteY927" fmla="*/ 10882850 h 11430000"/>
              <a:gd name="connsiteX928" fmla="*/ 9463356 w 11277600"/>
              <a:gd name="connsiteY928" fmla="*/ 10893090 h 11430000"/>
              <a:gd name="connsiteX929" fmla="*/ 9412250 w 11277600"/>
              <a:gd name="connsiteY929" fmla="*/ 10870494 h 11430000"/>
              <a:gd name="connsiteX930" fmla="*/ 9400322 w 11277600"/>
              <a:gd name="connsiteY930" fmla="*/ 10823832 h 11430000"/>
              <a:gd name="connsiteX931" fmla="*/ 9349221 w 11277600"/>
              <a:gd name="connsiteY931" fmla="*/ 10801230 h 11430000"/>
              <a:gd name="connsiteX932" fmla="*/ 9293645 w 11277600"/>
              <a:gd name="connsiteY932" fmla="*/ 10761134 h 11430000"/>
              <a:gd name="connsiteX933" fmla="*/ 9289036 w 11277600"/>
              <a:gd name="connsiteY933" fmla="*/ 10758678 h 11430000"/>
              <a:gd name="connsiteX934" fmla="*/ 9303374 w 11277600"/>
              <a:gd name="connsiteY934" fmla="*/ 10794280 h 11430000"/>
              <a:gd name="connsiteX935" fmla="*/ 9270407 w 11277600"/>
              <a:gd name="connsiteY935" fmla="*/ 10777520 h 11430000"/>
              <a:gd name="connsiteX936" fmla="*/ 9249536 w 11277600"/>
              <a:gd name="connsiteY936" fmla="*/ 10755406 h 11430000"/>
              <a:gd name="connsiteX937" fmla="*/ 9247015 w 11277600"/>
              <a:gd name="connsiteY937" fmla="*/ 10756030 h 11430000"/>
              <a:gd name="connsiteX938" fmla="*/ 9245859 w 11277600"/>
              <a:gd name="connsiteY938" fmla="*/ 10751514 h 11430000"/>
              <a:gd name="connsiteX939" fmla="*/ 9232042 w 11277600"/>
              <a:gd name="connsiteY939" fmla="*/ 10736868 h 11430000"/>
              <a:gd name="connsiteX940" fmla="*/ 9236938 w 11277600"/>
              <a:gd name="connsiteY940" fmla="*/ 10733862 h 11430000"/>
              <a:gd name="connsiteX941" fmla="*/ 9240749 w 11277600"/>
              <a:gd name="connsiteY941" fmla="*/ 10731522 h 11430000"/>
              <a:gd name="connsiteX942" fmla="*/ 9235086 w 11277600"/>
              <a:gd name="connsiteY942" fmla="*/ 10709374 h 11430000"/>
              <a:gd name="connsiteX943" fmla="*/ 9195915 w 11277600"/>
              <a:gd name="connsiteY943" fmla="*/ 10733428 h 11430000"/>
              <a:gd name="connsiteX944" fmla="*/ 9207844 w 11277600"/>
              <a:gd name="connsiteY944" fmla="*/ 10780086 h 11430000"/>
              <a:gd name="connsiteX945" fmla="*/ 9258945 w 11277600"/>
              <a:gd name="connsiteY945" fmla="*/ 10802692 h 11430000"/>
              <a:gd name="connsiteX946" fmla="*/ 9270874 w 11277600"/>
              <a:gd name="connsiteY946" fmla="*/ 10849346 h 11430000"/>
              <a:gd name="connsiteX947" fmla="*/ 9321978 w 11277600"/>
              <a:gd name="connsiteY947" fmla="*/ 10871946 h 11430000"/>
              <a:gd name="connsiteX948" fmla="*/ 9361150 w 11277600"/>
              <a:gd name="connsiteY948" fmla="*/ 10847890 h 11430000"/>
              <a:gd name="connsiteX949" fmla="*/ 9373081 w 11277600"/>
              <a:gd name="connsiteY949" fmla="*/ 10894548 h 11430000"/>
              <a:gd name="connsiteX950" fmla="*/ 9333907 w 11277600"/>
              <a:gd name="connsiteY950" fmla="*/ 10918604 h 11430000"/>
              <a:gd name="connsiteX951" fmla="*/ 9282804 w 11277600"/>
              <a:gd name="connsiteY951" fmla="*/ 10896004 h 11430000"/>
              <a:gd name="connsiteX952" fmla="*/ 9231703 w 11277600"/>
              <a:gd name="connsiteY952" fmla="*/ 10873402 h 11430000"/>
              <a:gd name="connsiteX953" fmla="*/ 9180600 w 11277600"/>
              <a:gd name="connsiteY953" fmla="*/ 10850802 h 11430000"/>
              <a:gd name="connsiteX954" fmla="*/ 9164074 w 11277600"/>
              <a:gd name="connsiteY954" fmla="*/ 10860950 h 11430000"/>
              <a:gd name="connsiteX955" fmla="*/ 9153296 w 11277600"/>
              <a:gd name="connsiteY955" fmla="*/ 10867570 h 11430000"/>
              <a:gd name="connsiteX956" fmla="*/ 9157965 w 11277600"/>
              <a:gd name="connsiteY956" fmla="*/ 10869636 h 11430000"/>
              <a:gd name="connsiteX957" fmla="*/ 9162505 w 11277600"/>
              <a:gd name="connsiteY957" fmla="*/ 10868662 h 11430000"/>
              <a:gd name="connsiteX958" fmla="*/ 9192529 w 11277600"/>
              <a:gd name="connsiteY958" fmla="*/ 10897460 h 11430000"/>
              <a:gd name="connsiteX959" fmla="*/ 9194021 w 11277600"/>
              <a:gd name="connsiteY959" fmla="*/ 10903290 h 11430000"/>
              <a:gd name="connsiteX960" fmla="*/ 9200845 w 11277600"/>
              <a:gd name="connsiteY960" fmla="*/ 10929982 h 11430000"/>
              <a:gd name="connsiteX961" fmla="*/ 9211042 w 11277600"/>
              <a:gd name="connsiteY961" fmla="*/ 10934490 h 11430000"/>
              <a:gd name="connsiteX962" fmla="*/ 9240586 w 11277600"/>
              <a:gd name="connsiteY962" fmla="*/ 10947556 h 11430000"/>
              <a:gd name="connsiteX963" fmla="*/ 9279760 w 11277600"/>
              <a:gd name="connsiteY963" fmla="*/ 10923498 h 11430000"/>
              <a:gd name="connsiteX964" fmla="*/ 9291689 w 11277600"/>
              <a:gd name="connsiteY964" fmla="*/ 10970158 h 11430000"/>
              <a:gd name="connsiteX965" fmla="*/ 9342789 w 11277600"/>
              <a:gd name="connsiteY965" fmla="*/ 10992760 h 11430000"/>
              <a:gd name="connsiteX966" fmla="*/ 9354718 w 11277600"/>
              <a:gd name="connsiteY966" fmla="*/ 11039418 h 11430000"/>
              <a:gd name="connsiteX967" fmla="*/ 9359614 w 11277600"/>
              <a:gd name="connsiteY967" fmla="*/ 11036412 h 11430000"/>
              <a:gd name="connsiteX968" fmla="*/ 9363428 w 11277600"/>
              <a:gd name="connsiteY968" fmla="*/ 11034068 h 11430000"/>
              <a:gd name="connsiteX969" fmla="*/ 9357764 w 11277600"/>
              <a:gd name="connsiteY969" fmla="*/ 11011920 h 11430000"/>
              <a:gd name="connsiteX970" fmla="*/ 9408869 w 11277600"/>
              <a:gd name="connsiteY970" fmla="*/ 11034520 h 11430000"/>
              <a:gd name="connsiteX971" fmla="*/ 9405462 w 11277600"/>
              <a:gd name="connsiteY971" fmla="*/ 11043362 h 11430000"/>
              <a:gd name="connsiteX972" fmla="*/ 9402812 w 11277600"/>
              <a:gd name="connsiteY972" fmla="*/ 11050242 h 11430000"/>
              <a:gd name="connsiteX973" fmla="*/ 9405821 w 11277600"/>
              <a:gd name="connsiteY973" fmla="*/ 11062018 h 11430000"/>
              <a:gd name="connsiteX974" fmla="*/ 9412088 w 11277600"/>
              <a:gd name="connsiteY974" fmla="*/ 11086526 h 11430000"/>
              <a:gd name="connsiteX975" fmla="*/ 9414676 w 11277600"/>
              <a:gd name="connsiteY975" fmla="*/ 11084938 h 11430000"/>
              <a:gd name="connsiteX976" fmla="*/ 9420798 w 11277600"/>
              <a:gd name="connsiteY976" fmla="*/ 11081176 h 11430000"/>
              <a:gd name="connsiteX977" fmla="*/ 9427184 w 11277600"/>
              <a:gd name="connsiteY977" fmla="*/ 11084002 h 11430000"/>
              <a:gd name="connsiteX978" fmla="*/ 9427244 w 11277600"/>
              <a:gd name="connsiteY978" fmla="*/ 11084030 h 11430000"/>
              <a:gd name="connsiteX979" fmla="*/ 9429243 w 11277600"/>
              <a:gd name="connsiteY979" fmla="*/ 11078842 h 11430000"/>
              <a:gd name="connsiteX980" fmla="*/ 9430682 w 11277600"/>
              <a:gd name="connsiteY980" fmla="*/ 11075108 h 11430000"/>
              <a:gd name="connsiteX981" fmla="*/ 9444993 w 11277600"/>
              <a:gd name="connsiteY981" fmla="*/ 11037962 h 11430000"/>
              <a:gd name="connsiteX982" fmla="*/ 9466553 w 11277600"/>
              <a:gd name="connsiteY982" fmla="*/ 11047498 h 11430000"/>
              <a:gd name="connsiteX983" fmla="*/ 9489648 w 11277600"/>
              <a:gd name="connsiteY983" fmla="*/ 11057710 h 11430000"/>
              <a:gd name="connsiteX984" fmla="*/ 9499143 w 11277600"/>
              <a:gd name="connsiteY984" fmla="*/ 11033064 h 11430000"/>
              <a:gd name="connsiteX985" fmla="*/ 9511072 w 11277600"/>
              <a:gd name="connsiteY985" fmla="*/ 11079720 h 11430000"/>
              <a:gd name="connsiteX986" fmla="*/ 9507665 w 11277600"/>
              <a:gd name="connsiteY986" fmla="*/ 11088562 h 11430000"/>
              <a:gd name="connsiteX987" fmla="*/ 9505015 w 11277600"/>
              <a:gd name="connsiteY987" fmla="*/ 11095446 h 11430000"/>
              <a:gd name="connsiteX988" fmla="*/ 9508024 w 11277600"/>
              <a:gd name="connsiteY988" fmla="*/ 11107220 h 11430000"/>
              <a:gd name="connsiteX989" fmla="*/ 9559127 w 11277600"/>
              <a:gd name="connsiteY989" fmla="*/ 11129822 h 11430000"/>
              <a:gd name="connsiteX990" fmla="*/ 9567006 w 11277600"/>
              <a:gd name="connsiteY990" fmla="*/ 11138478 h 11430000"/>
              <a:gd name="connsiteX991" fmla="*/ 9578223 w 11277600"/>
              <a:gd name="connsiteY991" fmla="*/ 11150806 h 11430000"/>
              <a:gd name="connsiteX992" fmla="*/ 9580491 w 11277600"/>
              <a:gd name="connsiteY992" fmla="*/ 11151806 h 11430000"/>
              <a:gd name="connsiteX993" fmla="*/ 9625207 w 11277600"/>
              <a:gd name="connsiteY993" fmla="*/ 11171580 h 11430000"/>
              <a:gd name="connsiteX994" fmla="*/ 9626697 w 11277600"/>
              <a:gd name="connsiteY994" fmla="*/ 11177412 h 11430000"/>
              <a:gd name="connsiteX995" fmla="*/ 9628188 w 11277600"/>
              <a:gd name="connsiteY995" fmla="*/ 11183244 h 11430000"/>
              <a:gd name="connsiteX996" fmla="*/ 9630869 w 11277600"/>
              <a:gd name="connsiteY996" fmla="*/ 11193730 h 11430000"/>
              <a:gd name="connsiteX997" fmla="*/ 9638684 w 11277600"/>
              <a:gd name="connsiteY997" fmla="*/ 11188928 h 11430000"/>
              <a:gd name="connsiteX998" fmla="*/ 9661331 w 11277600"/>
              <a:gd name="connsiteY998" fmla="*/ 11175022 h 11430000"/>
              <a:gd name="connsiteX999" fmla="*/ 9669211 w 11277600"/>
              <a:gd name="connsiteY999" fmla="*/ 11183678 h 11430000"/>
              <a:gd name="connsiteX1000" fmla="*/ 9677888 w 11277600"/>
              <a:gd name="connsiteY1000" fmla="*/ 11193212 h 11430000"/>
              <a:gd name="connsiteX1001" fmla="*/ 9681206 w 11277600"/>
              <a:gd name="connsiteY1001" fmla="*/ 11191174 h 11430000"/>
              <a:gd name="connsiteX1002" fmla="*/ 9715481 w 11277600"/>
              <a:gd name="connsiteY1002" fmla="*/ 11170124 h 11430000"/>
              <a:gd name="connsiteX1003" fmla="*/ 9727410 w 11277600"/>
              <a:gd name="connsiteY1003" fmla="*/ 11216782 h 11430000"/>
              <a:gd name="connsiteX1004" fmla="*/ 9742581 w 11277600"/>
              <a:gd name="connsiteY1004" fmla="*/ 11223494 h 11430000"/>
              <a:gd name="connsiteX1005" fmla="*/ 9742631 w 11277600"/>
              <a:gd name="connsiteY1005" fmla="*/ 11233060 h 11430000"/>
              <a:gd name="connsiteX1006" fmla="*/ 9763535 w 11277600"/>
              <a:gd name="connsiteY1006" fmla="*/ 11220222 h 11430000"/>
              <a:gd name="connsiteX1007" fmla="*/ 9765027 w 11277600"/>
              <a:gd name="connsiteY1007" fmla="*/ 11226056 h 11430000"/>
              <a:gd name="connsiteX1008" fmla="*/ 9770927 w 11277600"/>
              <a:gd name="connsiteY1008" fmla="*/ 11249126 h 11430000"/>
              <a:gd name="connsiteX1009" fmla="*/ 9778510 w 11277600"/>
              <a:gd name="connsiteY1009" fmla="*/ 11239384 h 11430000"/>
              <a:gd name="connsiteX1010" fmla="*/ 9829613 w 11277600"/>
              <a:gd name="connsiteY1010" fmla="*/ 11261986 h 11430000"/>
              <a:gd name="connsiteX1011" fmla="*/ 9817683 w 11277600"/>
              <a:gd name="connsiteY1011" fmla="*/ 11215328 h 11430000"/>
              <a:gd name="connsiteX1012" fmla="*/ 9868786 w 11277600"/>
              <a:gd name="connsiteY1012" fmla="*/ 11237926 h 11430000"/>
              <a:gd name="connsiteX1013" fmla="*/ 9857293 w 11277600"/>
              <a:gd name="connsiteY1013" fmla="*/ 11267760 h 11430000"/>
              <a:gd name="connsiteX1014" fmla="*/ 9842275 w 11277600"/>
              <a:gd name="connsiteY1014" fmla="*/ 11306742 h 11430000"/>
              <a:gd name="connsiteX1015" fmla="*/ 9853157 w 11277600"/>
              <a:gd name="connsiteY1015" fmla="*/ 11318700 h 11430000"/>
              <a:gd name="connsiteX1016" fmla="*/ 9874637 w 11277600"/>
              <a:gd name="connsiteY1016" fmla="*/ 11342304 h 11430000"/>
              <a:gd name="connsiteX1017" fmla="*/ 9892645 w 11277600"/>
              <a:gd name="connsiteY1017" fmla="*/ 11331244 h 11430000"/>
              <a:gd name="connsiteX1018" fmla="*/ 9955676 w 11277600"/>
              <a:gd name="connsiteY1018" fmla="*/ 11400502 h 11430000"/>
              <a:gd name="connsiteX1019" fmla="*/ 9994849 w 11277600"/>
              <a:gd name="connsiteY1019" fmla="*/ 11376444 h 11430000"/>
              <a:gd name="connsiteX1020" fmla="*/ 10006779 w 11277600"/>
              <a:gd name="connsiteY1020" fmla="*/ 11423104 h 11430000"/>
              <a:gd name="connsiteX1021" fmla="*/ 10045951 w 11277600"/>
              <a:gd name="connsiteY1021" fmla="*/ 11399046 h 11430000"/>
              <a:gd name="connsiteX1022" fmla="*/ 10022092 w 11277600"/>
              <a:gd name="connsiteY1022" fmla="*/ 11305730 h 11430000"/>
              <a:gd name="connsiteX1023" fmla="*/ 9982920 w 11277600"/>
              <a:gd name="connsiteY1023" fmla="*/ 11329788 h 11430000"/>
              <a:gd name="connsiteX1024" fmla="*/ 9970992 w 11277600"/>
              <a:gd name="connsiteY1024" fmla="*/ 11283130 h 11430000"/>
              <a:gd name="connsiteX1025" fmla="*/ 9972214 w 11277600"/>
              <a:gd name="connsiteY1025" fmla="*/ 11282382 h 11430000"/>
              <a:gd name="connsiteX1026" fmla="*/ 9975886 w 11277600"/>
              <a:gd name="connsiteY1026" fmla="*/ 11280122 h 11430000"/>
              <a:gd name="connsiteX1027" fmla="*/ 9980783 w 11277600"/>
              <a:gd name="connsiteY1027" fmla="*/ 11277116 h 11430000"/>
              <a:gd name="connsiteX1028" fmla="*/ 9987518 w 11277600"/>
              <a:gd name="connsiteY1028" fmla="*/ 11272980 h 11430000"/>
              <a:gd name="connsiteX1029" fmla="*/ 10004043 w 11277600"/>
              <a:gd name="connsiteY1029" fmla="*/ 11262832 h 11430000"/>
              <a:gd name="connsiteX1030" fmla="*/ 10010163 w 11277600"/>
              <a:gd name="connsiteY1030" fmla="*/ 11259074 h 11430000"/>
              <a:gd name="connsiteX1031" fmla="*/ 10049336 w 11277600"/>
              <a:gd name="connsiteY1031" fmla="*/ 11235016 h 11430000"/>
              <a:gd name="connsiteX1032" fmla="*/ 10061266 w 11277600"/>
              <a:gd name="connsiteY1032" fmla="*/ 11281674 h 11430000"/>
              <a:gd name="connsiteX1033" fmla="*/ 10124297 w 11277600"/>
              <a:gd name="connsiteY1033" fmla="*/ 11350932 h 11430000"/>
              <a:gd name="connsiteX1034" fmla="*/ 10163468 w 11277600"/>
              <a:gd name="connsiteY1034" fmla="*/ 11326876 h 11430000"/>
              <a:gd name="connsiteX1035" fmla="*/ 10214571 w 11277600"/>
              <a:gd name="connsiteY1035" fmla="*/ 11349478 h 11430000"/>
              <a:gd name="connsiteX1036" fmla="*/ 10265673 w 11277600"/>
              <a:gd name="connsiteY1036" fmla="*/ 11372076 h 11430000"/>
              <a:gd name="connsiteX1037" fmla="*/ 10313823 w 11277600"/>
              <a:gd name="connsiteY1037" fmla="*/ 11410830 h 11430000"/>
              <a:gd name="connsiteX1038" fmla="*/ 10337641 w 11277600"/>
              <a:gd name="connsiteY1038" fmla="*/ 11430000 h 11430000"/>
              <a:gd name="connsiteX1039" fmla="*/ 9741673 w 11277600"/>
              <a:gd name="connsiteY1039" fmla="*/ 11430000 h 11430000"/>
              <a:gd name="connsiteX1040" fmla="*/ 9724594 w 11277600"/>
              <a:gd name="connsiteY1040" fmla="*/ 11422446 h 11430000"/>
              <a:gd name="connsiteX1041" fmla="*/ 9726524 w 11277600"/>
              <a:gd name="connsiteY1041" fmla="*/ 11430000 h 11430000"/>
              <a:gd name="connsiteX1042" fmla="*/ 9678869 w 11277600"/>
              <a:gd name="connsiteY1042" fmla="*/ 11430000 h 11430000"/>
              <a:gd name="connsiteX1043" fmla="*/ 9667541 w 11277600"/>
              <a:gd name="connsiteY1043" fmla="*/ 11420884 h 11430000"/>
              <a:gd name="connsiteX1044" fmla="*/ 9567672 w 11277600"/>
              <a:gd name="connsiteY1044" fmla="*/ 11340506 h 11430000"/>
              <a:gd name="connsiteX1045" fmla="*/ 9528499 w 11277600"/>
              <a:gd name="connsiteY1045" fmla="*/ 11364564 h 11430000"/>
              <a:gd name="connsiteX1046" fmla="*/ 9477399 w 11277600"/>
              <a:gd name="connsiteY1046" fmla="*/ 11341962 h 11430000"/>
              <a:gd name="connsiteX1047" fmla="*/ 9465469 w 11277600"/>
              <a:gd name="connsiteY1047" fmla="*/ 11295308 h 11430000"/>
              <a:gd name="connsiteX1048" fmla="*/ 9414364 w 11277600"/>
              <a:gd name="connsiteY1048" fmla="*/ 11272704 h 11430000"/>
              <a:gd name="connsiteX1049" fmla="*/ 9363265 w 11277600"/>
              <a:gd name="connsiteY1049" fmla="*/ 11250104 h 11430000"/>
              <a:gd name="connsiteX1050" fmla="*/ 9300233 w 11277600"/>
              <a:gd name="connsiteY1050" fmla="*/ 11180846 h 11430000"/>
              <a:gd name="connsiteX1051" fmla="*/ 9261061 w 11277600"/>
              <a:gd name="connsiteY1051" fmla="*/ 11204902 h 11430000"/>
              <a:gd name="connsiteX1052" fmla="*/ 9212911 w 11277600"/>
              <a:gd name="connsiteY1052" fmla="*/ 11166150 h 11430000"/>
              <a:gd name="connsiteX1053" fmla="*/ 9181506 w 11277600"/>
              <a:gd name="connsiteY1053" fmla="*/ 11140874 h 11430000"/>
              <a:gd name="connsiteX1054" fmla="*/ 9161902 w 11277600"/>
              <a:gd name="connsiteY1054" fmla="*/ 11132204 h 11430000"/>
              <a:gd name="connsiteX1055" fmla="*/ 9160412 w 11277600"/>
              <a:gd name="connsiteY1055" fmla="*/ 11126374 h 11430000"/>
              <a:gd name="connsiteX1056" fmla="*/ 9159614 w 11277600"/>
              <a:gd name="connsiteY1056" fmla="*/ 11123254 h 11430000"/>
              <a:gd name="connsiteX1057" fmla="*/ 9146926 w 11277600"/>
              <a:gd name="connsiteY1057" fmla="*/ 11113044 h 11430000"/>
              <a:gd name="connsiteX1058" fmla="*/ 9146366 w 11277600"/>
              <a:gd name="connsiteY1058" fmla="*/ 11113194 h 11430000"/>
              <a:gd name="connsiteX1059" fmla="*/ 9143513 w 11277600"/>
              <a:gd name="connsiteY1059" fmla="*/ 11135064 h 11430000"/>
              <a:gd name="connsiteX1060" fmla="*/ 9134662 w 11277600"/>
              <a:gd name="connsiteY1060" fmla="*/ 11202920 h 11430000"/>
              <a:gd name="connsiteX1061" fmla="*/ 9173831 w 11277600"/>
              <a:gd name="connsiteY1061" fmla="*/ 11178862 h 11430000"/>
              <a:gd name="connsiteX1062" fmla="*/ 9146590 w 11277600"/>
              <a:gd name="connsiteY1062" fmla="*/ 11249576 h 11430000"/>
              <a:gd name="connsiteX1063" fmla="*/ 9185762 w 11277600"/>
              <a:gd name="connsiteY1063" fmla="*/ 11225518 h 11430000"/>
              <a:gd name="connsiteX1064" fmla="*/ 9197691 w 11277600"/>
              <a:gd name="connsiteY1064" fmla="*/ 11272178 h 11430000"/>
              <a:gd name="connsiteX1065" fmla="*/ 9260723 w 11277600"/>
              <a:gd name="connsiteY1065" fmla="*/ 11341436 h 11430000"/>
              <a:gd name="connsiteX1066" fmla="*/ 9323755 w 11277600"/>
              <a:gd name="connsiteY1066" fmla="*/ 11410696 h 11430000"/>
              <a:gd name="connsiteX1067" fmla="*/ 9345313 w 11277600"/>
              <a:gd name="connsiteY1067" fmla="*/ 11420230 h 11430000"/>
              <a:gd name="connsiteX1068" fmla="*/ 9367408 w 11277600"/>
              <a:gd name="connsiteY1068" fmla="*/ 11430000 h 11430000"/>
              <a:gd name="connsiteX1069" fmla="*/ 962180 w 11277600"/>
              <a:gd name="connsiteY1069" fmla="*/ 11430000 h 11430000"/>
              <a:gd name="connsiteX1070" fmla="*/ 956788 w 11277600"/>
              <a:gd name="connsiteY1070" fmla="*/ 11417542 h 11430000"/>
              <a:gd name="connsiteX1071" fmla="*/ 892762 w 11277600"/>
              <a:gd name="connsiteY1071" fmla="*/ 11269606 h 11430000"/>
              <a:gd name="connsiteX1072" fmla="*/ 829728 w 11277600"/>
              <a:gd name="connsiteY1072" fmla="*/ 11200346 h 11430000"/>
              <a:gd name="connsiteX1073" fmla="*/ 813202 w 11277600"/>
              <a:gd name="connsiteY1073" fmla="*/ 11210496 h 11430000"/>
              <a:gd name="connsiteX1074" fmla="*/ 798393 w 11277600"/>
              <a:gd name="connsiteY1074" fmla="*/ 11219594 h 11430000"/>
              <a:gd name="connsiteX1075" fmla="*/ 778629 w 11277600"/>
              <a:gd name="connsiteY1075" fmla="*/ 11177744 h 11430000"/>
              <a:gd name="connsiteX1076" fmla="*/ 766700 w 11277600"/>
              <a:gd name="connsiteY1076" fmla="*/ 11131088 h 11430000"/>
              <a:gd name="connsiteX1077" fmla="*/ 742841 w 11277600"/>
              <a:gd name="connsiteY1077" fmla="*/ 11037772 h 11430000"/>
              <a:gd name="connsiteX1078" fmla="*/ 730912 w 11277600"/>
              <a:gd name="connsiteY1078" fmla="*/ 10991114 h 11430000"/>
              <a:gd name="connsiteX1079" fmla="*/ 718982 w 11277600"/>
              <a:gd name="connsiteY1079" fmla="*/ 10944458 h 11430000"/>
              <a:gd name="connsiteX1080" fmla="*/ 655950 w 11277600"/>
              <a:gd name="connsiteY1080" fmla="*/ 10875200 h 11430000"/>
              <a:gd name="connsiteX1081" fmla="*/ 632092 w 11277600"/>
              <a:gd name="connsiteY1081" fmla="*/ 10781884 h 11430000"/>
              <a:gd name="connsiteX1082" fmla="*/ 592919 w 11277600"/>
              <a:gd name="connsiteY1082" fmla="*/ 10805942 h 11430000"/>
              <a:gd name="connsiteX1083" fmla="*/ 616778 w 11277600"/>
              <a:gd name="connsiteY1083" fmla="*/ 10899256 h 11430000"/>
              <a:gd name="connsiteX1084" fmla="*/ 679808 w 11277600"/>
              <a:gd name="connsiteY1084" fmla="*/ 10968512 h 11430000"/>
              <a:gd name="connsiteX1085" fmla="*/ 652565 w 11277600"/>
              <a:gd name="connsiteY1085" fmla="*/ 11039228 h 11430000"/>
              <a:gd name="connsiteX1086" fmla="*/ 664495 w 11277600"/>
              <a:gd name="connsiteY1086" fmla="*/ 11085888 h 11430000"/>
              <a:gd name="connsiteX1087" fmla="*/ 676424 w 11277600"/>
              <a:gd name="connsiteY1087" fmla="*/ 11132544 h 11430000"/>
              <a:gd name="connsiteX1088" fmla="*/ 688354 w 11277600"/>
              <a:gd name="connsiteY1088" fmla="*/ 11179202 h 11430000"/>
              <a:gd name="connsiteX1089" fmla="*/ 637253 w 11277600"/>
              <a:gd name="connsiteY1089" fmla="*/ 11156598 h 11430000"/>
              <a:gd name="connsiteX1090" fmla="*/ 574218 w 11277600"/>
              <a:gd name="connsiteY1090" fmla="*/ 11087342 h 11430000"/>
              <a:gd name="connsiteX1091" fmla="*/ 562290 w 11277600"/>
              <a:gd name="connsiteY1091" fmla="*/ 11040684 h 11430000"/>
              <a:gd name="connsiteX1092" fmla="*/ 550360 w 11277600"/>
              <a:gd name="connsiteY1092" fmla="*/ 10994026 h 11430000"/>
              <a:gd name="connsiteX1093" fmla="*/ 526502 w 11277600"/>
              <a:gd name="connsiteY1093" fmla="*/ 10900712 h 11430000"/>
              <a:gd name="connsiteX1094" fmla="*/ 475400 w 11277600"/>
              <a:gd name="connsiteY1094" fmla="*/ 10878110 h 11430000"/>
              <a:gd name="connsiteX1095" fmla="*/ 451541 w 11277600"/>
              <a:gd name="connsiteY1095" fmla="*/ 10784798 h 11430000"/>
              <a:gd name="connsiteX1096" fmla="*/ 490713 w 11277600"/>
              <a:gd name="connsiteY1096" fmla="*/ 10760742 h 11430000"/>
              <a:gd name="connsiteX1097" fmla="*/ 439612 w 11277600"/>
              <a:gd name="connsiteY1097" fmla="*/ 10738136 h 11430000"/>
              <a:gd name="connsiteX1098" fmla="*/ 415753 w 11277600"/>
              <a:gd name="connsiteY1098" fmla="*/ 10644822 h 11430000"/>
              <a:gd name="connsiteX1099" fmla="*/ 437312 w 11277600"/>
              <a:gd name="connsiteY1099" fmla="*/ 10654358 h 11430000"/>
              <a:gd name="connsiteX1100" fmla="*/ 451694 w 11277600"/>
              <a:gd name="connsiteY1100" fmla="*/ 10660718 h 11430000"/>
              <a:gd name="connsiteX1101" fmla="*/ 450329 w 11277600"/>
              <a:gd name="connsiteY1101" fmla="*/ 10677574 h 11430000"/>
              <a:gd name="connsiteX1102" fmla="*/ 466853 w 11277600"/>
              <a:gd name="connsiteY1102" fmla="*/ 10667424 h 11430000"/>
              <a:gd name="connsiteX1103" fmla="*/ 451694 w 11277600"/>
              <a:gd name="connsiteY1103" fmla="*/ 10660718 h 11430000"/>
              <a:gd name="connsiteX1104" fmla="*/ 454926 w 11277600"/>
              <a:gd name="connsiteY1104" fmla="*/ 10620766 h 11430000"/>
              <a:gd name="connsiteX1105" fmla="*/ 442996 w 11277600"/>
              <a:gd name="connsiteY1105" fmla="*/ 10574108 h 11430000"/>
              <a:gd name="connsiteX1106" fmla="*/ 431067 w 11277600"/>
              <a:gd name="connsiteY1106" fmla="*/ 10527452 h 11430000"/>
              <a:gd name="connsiteX1107" fmla="*/ 379965 w 11277600"/>
              <a:gd name="connsiteY1107" fmla="*/ 10504848 h 11430000"/>
              <a:gd name="connsiteX1108" fmla="*/ 376796 w 11277600"/>
              <a:gd name="connsiteY1108" fmla="*/ 10492458 h 11430000"/>
              <a:gd name="connsiteX1109" fmla="*/ 368036 w 11277600"/>
              <a:gd name="connsiteY1109" fmla="*/ 10458192 h 11430000"/>
              <a:gd name="connsiteX1110" fmla="*/ 407208 w 11277600"/>
              <a:gd name="connsiteY1110" fmla="*/ 10434136 h 11430000"/>
              <a:gd name="connsiteX1111" fmla="*/ 395278 w 11277600"/>
              <a:gd name="connsiteY1111" fmla="*/ 10387478 h 11430000"/>
              <a:gd name="connsiteX1112" fmla="*/ 383348 w 11277600"/>
              <a:gd name="connsiteY1112" fmla="*/ 10340820 h 11430000"/>
              <a:gd name="connsiteX1113" fmla="*/ 332247 w 11277600"/>
              <a:gd name="connsiteY1113" fmla="*/ 10318220 h 11430000"/>
              <a:gd name="connsiteX1114" fmla="*/ 371419 w 11277600"/>
              <a:gd name="connsiteY1114" fmla="*/ 10294162 h 11430000"/>
              <a:gd name="connsiteX1115" fmla="*/ 308390 w 11277600"/>
              <a:gd name="connsiteY1115" fmla="*/ 10224904 h 11430000"/>
              <a:gd name="connsiteX1116" fmla="*/ 257287 w 11277600"/>
              <a:gd name="connsiteY1116" fmla="*/ 10202302 h 11430000"/>
              <a:gd name="connsiteX1117" fmla="*/ 296459 w 11277600"/>
              <a:gd name="connsiteY1117" fmla="*/ 10178246 h 11430000"/>
              <a:gd name="connsiteX1118" fmla="*/ 233429 w 11277600"/>
              <a:gd name="connsiteY1118" fmla="*/ 10108988 h 11430000"/>
              <a:gd name="connsiteX1119" fmla="*/ 272601 w 11277600"/>
              <a:gd name="connsiteY1119" fmla="*/ 10084930 h 11430000"/>
              <a:gd name="connsiteX1120" fmla="*/ 271109 w 11277600"/>
              <a:gd name="connsiteY1120" fmla="*/ 10079098 h 11430000"/>
              <a:gd name="connsiteX1121" fmla="*/ 262162 w 11277600"/>
              <a:gd name="connsiteY1121" fmla="*/ 10044106 h 11430000"/>
              <a:gd name="connsiteX1122" fmla="*/ 260672 w 11277600"/>
              <a:gd name="connsiteY1122" fmla="*/ 10038274 h 11430000"/>
              <a:gd name="connsiteX1123" fmla="*/ 248742 w 11277600"/>
              <a:gd name="connsiteY1123" fmla="*/ 9991614 h 11430000"/>
              <a:gd name="connsiteX1124" fmla="*/ 236813 w 11277600"/>
              <a:gd name="connsiteY1124" fmla="*/ 9944956 h 11430000"/>
              <a:gd name="connsiteX1125" fmla="*/ 197639 w 11277600"/>
              <a:gd name="connsiteY1125" fmla="*/ 9969014 h 11430000"/>
              <a:gd name="connsiteX1126" fmla="*/ 185710 w 11277600"/>
              <a:gd name="connsiteY1126" fmla="*/ 9922356 h 11430000"/>
              <a:gd name="connsiteX1127" fmla="*/ 173782 w 11277600"/>
              <a:gd name="connsiteY1127" fmla="*/ 9875698 h 11430000"/>
              <a:gd name="connsiteX1128" fmla="*/ 189096 w 11277600"/>
              <a:gd name="connsiteY1128" fmla="*/ 9758328 h 11430000"/>
              <a:gd name="connsiteX1129" fmla="*/ 177165 w 11277600"/>
              <a:gd name="connsiteY1129" fmla="*/ 9711668 h 11430000"/>
              <a:gd name="connsiteX1130" fmla="*/ 165236 w 11277600"/>
              <a:gd name="connsiteY1130" fmla="*/ 9665012 h 11430000"/>
              <a:gd name="connsiteX1131" fmla="*/ 189096 w 11277600"/>
              <a:gd name="connsiteY1131" fmla="*/ 9758328 h 11430000"/>
              <a:gd name="connsiteX1132" fmla="*/ 137993 w 11277600"/>
              <a:gd name="connsiteY1132" fmla="*/ 9735726 h 11430000"/>
              <a:gd name="connsiteX1133" fmla="*/ 126064 w 11277600"/>
              <a:gd name="connsiteY1133" fmla="*/ 9689068 h 11430000"/>
              <a:gd name="connsiteX1134" fmla="*/ 98821 w 11277600"/>
              <a:gd name="connsiteY1134" fmla="*/ 9759786 h 11430000"/>
              <a:gd name="connsiteX1135" fmla="*/ 74961 w 11277600"/>
              <a:gd name="connsiteY1135" fmla="*/ 9666468 h 11430000"/>
              <a:gd name="connsiteX1136" fmla="*/ 63032 w 11277600"/>
              <a:gd name="connsiteY1136" fmla="*/ 9619810 h 11430000"/>
              <a:gd name="connsiteX1137" fmla="*/ 51102 w 11277600"/>
              <a:gd name="connsiteY1137" fmla="*/ 9573150 h 11430000"/>
              <a:gd name="connsiteX1138" fmla="*/ 39173 w 11277600"/>
              <a:gd name="connsiteY1138" fmla="*/ 9526492 h 11430000"/>
              <a:gd name="connsiteX1139" fmla="*/ 0 w 11277600"/>
              <a:gd name="connsiteY1139" fmla="*/ 9550550 h 11430000"/>
              <a:gd name="connsiteX1140" fmla="*/ 15314 w 11277600"/>
              <a:gd name="connsiteY1140" fmla="*/ 9433178 h 11430000"/>
              <a:gd name="connsiteX1141" fmla="*/ 27245 w 11277600"/>
              <a:gd name="connsiteY1141" fmla="*/ 9479836 h 11430000"/>
              <a:gd name="connsiteX1142" fmla="*/ 102205 w 11277600"/>
              <a:gd name="connsiteY1142" fmla="*/ 9595752 h 11430000"/>
              <a:gd name="connsiteX1143" fmla="*/ 78345 w 11277600"/>
              <a:gd name="connsiteY1143" fmla="*/ 9502434 h 11430000"/>
              <a:gd name="connsiteX1144" fmla="*/ 129448 w 11277600"/>
              <a:gd name="connsiteY1144" fmla="*/ 9525038 h 11430000"/>
              <a:gd name="connsiteX1145" fmla="*/ 141377 w 11277600"/>
              <a:gd name="connsiteY1145" fmla="*/ 9571694 h 11430000"/>
              <a:gd name="connsiteX1146" fmla="*/ 192478 w 11277600"/>
              <a:gd name="connsiteY1146" fmla="*/ 9594296 h 11430000"/>
              <a:gd name="connsiteX1147" fmla="*/ 231653 w 11277600"/>
              <a:gd name="connsiteY1147" fmla="*/ 9570242 h 11430000"/>
              <a:gd name="connsiteX1148" fmla="*/ 204409 w 11277600"/>
              <a:gd name="connsiteY1148" fmla="*/ 9640954 h 11430000"/>
              <a:gd name="connsiteX1149" fmla="*/ 231000 w 11277600"/>
              <a:gd name="connsiteY1149" fmla="*/ 9670172 h 11430000"/>
              <a:gd name="connsiteX1150" fmla="*/ 240850 w 11277600"/>
              <a:gd name="connsiteY1150" fmla="*/ 9680994 h 11430000"/>
              <a:gd name="connsiteX1151" fmla="*/ 279370 w 11277600"/>
              <a:gd name="connsiteY1151" fmla="*/ 9756870 h 11430000"/>
              <a:gd name="connsiteX1152" fmla="*/ 318542 w 11277600"/>
              <a:gd name="connsiteY1152" fmla="*/ 9732812 h 11430000"/>
              <a:gd name="connsiteX1153" fmla="*/ 357714 w 11277600"/>
              <a:gd name="connsiteY1153" fmla="*/ 9708758 h 11430000"/>
              <a:gd name="connsiteX1154" fmla="*/ 345785 w 11277600"/>
              <a:gd name="connsiteY1154" fmla="*/ 9662098 h 11430000"/>
              <a:gd name="connsiteX1155" fmla="*/ 384959 w 11277600"/>
              <a:gd name="connsiteY1155" fmla="*/ 9638044 h 11430000"/>
              <a:gd name="connsiteX1156" fmla="*/ 412201 w 11277600"/>
              <a:gd name="connsiteY1156" fmla="*/ 9567330 h 11430000"/>
              <a:gd name="connsiteX1157" fmla="*/ 400270 w 11277600"/>
              <a:gd name="connsiteY1157" fmla="*/ 9520672 h 11430000"/>
              <a:gd name="connsiteX1158" fmla="*/ 427515 w 11277600"/>
              <a:gd name="connsiteY1158" fmla="*/ 9449954 h 11430000"/>
              <a:gd name="connsiteX1159" fmla="*/ 376411 w 11277600"/>
              <a:gd name="connsiteY1159" fmla="*/ 9427356 h 11430000"/>
              <a:gd name="connsiteX1160" fmla="*/ 415584 w 11277600"/>
              <a:gd name="connsiteY1160" fmla="*/ 9403298 h 11430000"/>
              <a:gd name="connsiteX1161" fmla="*/ 403655 w 11277600"/>
              <a:gd name="connsiteY1161" fmla="*/ 9356642 h 11430000"/>
              <a:gd name="connsiteX1162" fmla="*/ 364483 w 11277600"/>
              <a:gd name="connsiteY1162" fmla="*/ 9380696 h 11430000"/>
              <a:gd name="connsiteX1163" fmla="*/ 379798 w 11277600"/>
              <a:gd name="connsiteY1163" fmla="*/ 9263324 h 11430000"/>
              <a:gd name="connsiteX1164" fmla="*/ 316765 w 11277600"/>
              <a:gd name="connsiteY1164" fmla="*/ 9194066 h 11430000"/>
              <a:gd name="connsiteX1165" fmla="*/ 265665 w 11277600"/>
              <a:gd name="connsiteY1165" fmla="*/ 9171462 h 11430000"/>
              <a:gd name="connsiteX1166" fmla="*/ 241805 w 11277600"/>
              <a:gd name="connsiteY1166" fmla="*/ 9078148 h 11430000"/>
              <a:gd name="connsiteX1167" fmla="*/ 292906 w 11277600"/>
              <a:gd name="connsiteY1167" fmla="*/ 9100752 h 11430000"/>
              <a:gd name="connsiteX1168" fmla="*/ 304835 w 11277600"/>
              <a:gd name="connsiteY1168" fmla="*/ 9147408 h 11430000"/>
              <a:gd name="connsiteX1169" fmla="*/ 344010 w 11277600"/>
              <a:gd name="connsiteY1169" fmla="*/ 9123350 h 11430000"/>
              <a:gd name="connsiteX1170" fmla="*/ 355939 w 11277600"/>
              <a:gd name="connsiteY1170" fmla="*/ 9170008 h 11430000"/>
              <a:gd name="connsiteX1171" fmla="*/ 383182 w 11277600"/>
              <a:gd name="connsiteY1171" fmla="*/ 9099292 h 11430000"/>
              <a:gd name="connsiteX1172" fmla="*/ 395112 w 11277600"/>
              <a:gd name="connsiteY1172" fmla="*/ 9145952 h 11430000"/>
              <a:gd name="connsiteX1173" fmla="*/ 446214 w 11277600"/>
              <a:gd name="connsiteY1173" fmla="*/ 9168552 h 11430000"/>
              <a:gd name="connsiteX1174" fmla="*/ 458143 w 11277600"/>
              <a:gd name="connsiteY1174" fmla="*/ 9215212 h 11430000"/>
              <a:gd name="connsiteX1175" fmla="*/ 521174 w 11277600"/>
              <a:gd name="connsiteY1175" fmla="*/ 9284468 h 11430000"/>
              <a:gd name="connsiteX1176" fmla="*/ 509244 w 11277600"/>
              <a:gd name="connsiteY1176" fmla="*/ 9237808 h 11430000"/>
              <a:gd name="connsiteX1177" fmla="*/ 536486 w 11277600"/>
              <a:gd name="connsiteY1177" fmla="*/ 9167096 h 11430000"/>
              <a:gd name="connsiteX1178" fmla="*/ 575661 w 11277600"/>
              <a:gd name="connsiteY1178" fmla="*/ 9143042 h 11430000"/>
              <a:gd name="connsiteX1179" fmla="*/ 563731 w 11277600"/>
              <a:gd name="connsiteY1179" fmla="*/ 9096380 h 11430000"/>
              <a:gd name="connsiteX1180" fmla="*/ 562240 w 11277600"/>
              <a:gd name="connsiteY1180" fmla="*/ 9090550 h 11430000"/>
              <a:gd name="connsiteX1181" fmla="*/ 557766 w 11277600"/>
              <a:gd name="connsiteY1181" fmla="*/ 9073054 h 11430000"/>
              <a:gd name="connsiteX1182" fmla="*/ 553293 w 11277600"/>
              <a:gd name="connsiteY1182" fmla="*/ 9055556 h 11430000"/>
              <a:gd name="connsiteX1183" fmla="*/ 551802 w 11277600"/>
              <a:gd name="connsiteY1183" fmla="*/ 9049724 h 11430000"/>
              <a:gd name="connsiteX1184" fmla="*/ 524557 w 11277600"/>
              <a:gd name="connsiteY1184" fmla="*/ 9120440 h 11430000"/>
              <a:gd name="connsiteX1185" fmla="*/ 473457 w 11277600"/>
              <a:gd name="connsiteY1185" fmla="*/ 9097838 h 11430000"/>
              <a:gd name="connsiteX1186" fmla="*/ 461528 w 11277600"/>
              <a:gd name="connsiteY1186" fmla="*/ 9051180 h 11430000"/>
              <a:gd name="connsiteX1187" fmla="*/ 449599 w 11277600"/>
              <a:gd name="connsiteY1187" fmla="*/ 9004522 h 11430000"/>
              <a:gd name="connsiteX1188" fmla="*/ 512629 w 11277600"/>
              <a:gd name="connsiteY1188" fmla="*/ 9073782 h 11430000"/>
              <a:gd name="connsiteX1189" fmla="*/ 539874 w 11277600"/>
              <a:gd name="connsiteY1189" fmla="*/ 9003066 h 11430000"/>
              <a:gd name="connsiteX1190" fmla="*/ 500699 w 11277600"/>
              <a:gd name="connsiteY1190" fmla="*/ 9027122 h 11430000"/>
              <a:gd name="connsiteX1191" fmla="*/ 527943 w 11277600"/>
              <a:gd name="connsiteY1191" fmla="*/ 8956408 h 11430000"/>
              <a:gd name="connsiteX1192" fmla="*/ 630149 w 11277600"/>
              <a:gd name="connsiteY1192" fmla="*/ 9001610 h 11430000"/>
              <a:gd name="connsiteX1193" fmla="*/ 633530 w 11277600"/>
              <a:gd name="connsiteY1193" fmla="*/ 8837580 h 11430000"/>
              <a:gd name="connsiteX1194" fmla="*/ 645459 w 11277600"/>
              <a:gd name="connsiteY1194" fmla="*/ 8884240 h 11430000"/>
              <a:gd name="connsiteX1195" fmla="*/ 657388 w 11277600"/>
              <a:gd name="connsiteY1195" fmla="*/ 8930896 h 11430000"/>
              <a:gd name="connsiteX1196" fmla="*/ 669318 w 11277600"/>
              <a:gd name="connsiteY1196" fmla="*/ 8977554 h 11430000"/>
              <a:gd name="connsiteX1197" fmla="*/ 720423 w 11277600"/>
              <a:gd name="connsiteY1197" fmla="*/ 9000154 h 11430000"/>
              <a:gd name="connsiteX1198" fmla="*/ 732352 w 11277600"/>
              <a:gd name="connsiteY1198" fmla="*/ 9046812 h 11430000"/>
              <a:gd name="connsiteX1199" fmla="*/ 783453 w 11277600"/>
              <a:gd name="connsiteY1199" fmla="*/ 9069412 h 11430000"/>
              <a:gd name="connsiteX1200" fmla="*/ 834555 w 11277600"/>
              <a:gd name="connsiteY1200" fmla="*/ 9092012 h 11430000"/>
              <a:gd name="connsiteX1201" fmla="*/ 897587 w 11277600"/>
              <a:gd name="connsiteY1201" fmla="*/ 9161270 h 11430000"/>
              <a:gd name="connsiteX1202" fmla="*/ 948688 w 11277600"/>
              <a:gd name="connsiteY1202" fmla="*/ 9183874 h 11430000"/>
              <a:gd name="connsiteX1203" fmla="*/ 972546 w 11277600"/>
              <a:gd name="connsiteY1203" fmla="*/ 9277190 h 11430000"/>
              <a:gd name="connsiteX1204" fmla="*/ 948688 w 11277600"/>
              <a:gd name="connsiteY1204" fmla="*/ 9183874 h 11430000"/>
              <a:gd name="connsiteX1205" fmla="*/ 975932 w 11277600"/>
              <a:gd name="connsiteY1205" fmla="*/ 9113158 h 11430000"/>
              <a:gd name="connsiteX1206" fmla="*/ 952073 w 11277600"/>
              <a:gd name="connsiteY1206" fmla="*/ 9019840 h 11430000"/>
              <a:gd name="connsiteX1207" fmla="*/ 940144 w 11277600"/>
              <a:gd name="connsiteY1207" fmla="*/ 8973184 h 11430000"/>
              <a:gd name="connsiteX1208" fmla="*/ 889040 w 11277600"/>
              <a:gd name="connsiteY1208" fmla="*/ 8950586 h 11430000"/>
              <a:gd name="connsiteX1209" fmla="*/ 865181 w 11277600"/>
              <a:gd name="connsiteY1209" fmla="*/ 8857270 h 11430000"/>
              <a:gd name="connsiteX1210" fmla="*/ 853252 w 11277600"/>
              <a:gd name="connsiteY1210" fmla="*/ 8810612 h 11430000"/>
              <a:gd name="connsiteX1211" fmla="*/ 904356 w 11277600"/>
              <a:gd name="connsiteY1211" fmla="*/ 8833212 h 11430000"/>
              <a:gd name="connsiteX1212" fmla="*/ 955457 w 11277600"/>
              <a:gd name="connsiteY1212" fmla="*/ 8855814 h 11430000"/>
              <a:gd name="connsiteX1213" fmla="*/ 982702 w 11277600"/>
              <a:gd name="connsiteY1213" fmla="*/ 8785098 h 11430000"/>
              <a:gd name="connsiteX1214" fmla="*/ 994631 w 11277600"/>
              <a:gd name="connsiteY1214" fmla="*/ 8831754 h 11430000"/>
              <a:gd name="connsiteX1215" fmla="*/ 1006560 w 11277600"/>
              <a:gd name="connsiteY1215" fmla="*/ 8878414 h 11430000"/>
              <a:gd name="connsiteX1216" fmla="*/ 999375 w 11277600"/>
              <a:gd name="connsiteY1216" fmla="*/ 8875234 h 11430000"/>
              <a:gd name="connsiteX1217" fmla="*/ 989035 w 11277600"/>
              <a:gd name="connsiteY1217" fmla="*/ 8870662 h 11430000"/>
              <a:gd name="connsiteX1218" fmla="*/ 987397 w 11277600"/>
              <a:gd name="connsiteY1218" fmla="*/ 8869936 h 11430000"/>
              <a:gd name="connsiteX1219" fmla="*/ 985002 w 11277600"/>
              <a:gd name="connsiteY1219" fmla="*/ 8868878 h 11430000"/>
              <a:gd name="connsiteX1220" fmla="*/ 989035 w 11277600"/>
              <a:gd name="connsiteY1220" fmla="*/ 8870662 h 11430000"/>
              <a:gd name="connsiteX1221" fmla="*/ 1006560 w 11277600"/>
              <a:gd name="connsiteY1221" fmla="*/ 8878414 h 11430000"/>
              <a:gd name="connsiteX1222" fmla="*/ 1045731 w 11277600"/>
              <a:gd name="connsiteY1222" fmla="*/ 8854356 h 11430000"/>
              <a:gd name="connsiteX1223" fmla="*/ 1018490 w 11277600"/>
              <a:gd name="connsiteY1223" fmla="*/ 8925070 h 11430000"/>
              <a:gd name="connsiteX1224" fmla="*/ 1057661 w 11277600"/>
              <a:gd name="connsiteY1224" fmla="*/ 8901012 h 11430000"/>
              <a:gd name="connsiteX1225" fmla="*/ 1108764 w 11277600"/>
              <a:gd name="connsiteY1225" fmla="*/ 8923614 h 11430000"/>
              <a:gd name="connsiteX1226" fmla="*/ 1171794 w 11277600"/>
              <a:gd name="connsiteY1226" fmla="*/ 8992874 h 11430000"/>
              <a:gd name="connsiteX1227" fmla="*/ 1183725 w 11277600"/>
              <a:gd name="connsiteY1227" fmla="*/ 9039532 h 11430000"/>
              <a:gd name="connsiteX1228" fmla="*/ 1144552 w 11277600"/>
              <a:gd name="connsiteY1228" fmla="*/ 9063588 h 11430000"/>
              <a:gd name="connsiteX1229" fmla="*/ 1156481 w 11277600"/>
              <a:gd name="connsiteY1229" fmla="*/ 9110246 h 11430000"/>
              <a:gd name="connsiteX1230" fmla="*/ 1105380 w 11277600"/>
              <a:gd name="connsiteY1230" fmla="*/ 9087646 h 11430000"/>
              <a:gd name="connsiteX1231" fmla="*/ 1117308 w 11277600"/>
              <a:gd name="connsiteY1231" fmla="*/ 9134304 h 11430000"/>
              <a:gd name="connsiteX1232" fmla="*/ 1156481 w 11277600"/>
              <a:gd name="connsiteY1232" fmla="*/ 9110246 h 11430000"/>
              <a:gd name="connsiteX1233" fmla="*/ 1168410 w 11277600"/>
              <a:gd name="connsiteY1233" fmla="*/ 9156904 h 11430000"/>
              <a:gd name="connsiteX1234" fmla="*/ 1192270 w 11277600"/>
              <a:gd name="connsiteY1234" fmla="*/ 9250220 h 11430000"/>
              <a:gd name="connsiteX1235" fmla="*/ 1231442 w 11277600"/>
              <a:gd name="connsiteY1235" fmla="*/ 9226164 h 11430000"/>
              <a:gd name="connsiteX1236" fmla="*/ 1219512 w 11277600"/>
              <a:gd name="connsiteY1236" fmla="*/ 9179504 h 11430000"/>
              <a:gd name="connsiteX1237" fmla="*/ 1195654 w 11277600"/>
              <a:gd name="connsiteY1237" fmla="*/ 9086190 h 11430000"/>
              <a:gd name="connsiteX1238" fmla="*/ 1234826 w 11277600"/>
              <a:gd name="connsiteY1238" fmla="*/ 9062134 h 11430000"/>
              <a:gd name="connsiteX1239" fmla="*/ 1240883 w 11277600"/>
              <a:gd name="connsiteY1239" fmla="*/ 9046410 h 11430000"/>
              <a:gd name="connsiteX1240" fmla="*/ 1238230 w 11277600"/>
              <a:gd name="connsiteY1240" fmla="*/ 9053292 h 11430000"/>
              <a:gd name="connsiteX1241" fmla="*/ 1234826 w 11277600"/>
              <a:gd name="connsiteY1241" fmla="*/ 9062134 h 11430000"/>
              <a:gd name="connsiteX1242" fmla="*/ 1231844 w 11277600"/>
              <a:gd name="connsiteY1242" fmla="*/ 9050472 h 11430000"/>
              <a:gd name="connsiteX1243" fmla="*/ 1229163 w 11277600"/>
              <a:gd name="connsiteY1243" fmla="*/ 9039984 h 11430000"/>
              <a:gd name="connsiteX1244" fmla="*/ 1224760 w 11277600"/>
              <a:gd name="connsiteY1244" fmla="*/ 9022766 h 11430000"/>
              <a:gd name="connsiteX1245" fmla="*/ 1222897 w 11277600"/>
              <a:gd name="connsiteY1245" fmla="*/ 9015478 h 11430000"/>
              <a:gd name="connsiteX1246" fmla="*/ 1224749 w 11277600"/>
              <a:gd name="connsiteY1246" fmla="*/ 9014338 h 11430000"/>
              <a:gd name="connsiteX1247" fmla="*/ 1221206 w 11277600"/>
              <a:gd name="connsiteY1247" fmla="*/ 9008864 h 11430000"/>
              <a:gd name="connsiteX1248" fmla="*/ 1206248 w 11277600"/>
              <a:gd name="connsiteY1248" fmla="*/ 8985734 h 11430000"/>
              <a:gd name="connsiteX1249" fmla="*/ 1162913 w 11277600"/>
              <a:gd name="connsiteY1249" fmla="*/ 8918720 h 11430000"/>
              <a:gd name="connsiteX1250" fmla="*/ 1179940 w 11277600"/>
              <a:gd name="connsiteY1250" fmla="*/ 8874522 h 11430000"/>
              <a:gd name="connsiteX1251" fmla="*/ 1211342 w 11277600"/>
              <a:gd name="connsiteY1251" fmla="*/ 8793010 h 11430000"/>
              <a:gd name="connsiteX1252" fmla="*/ 1217397 w 11277600"/>
              <a:gd name="connsiteY1252" fmla="*/ 8777288 h 11430000"/>
              <a:gd name="connsiteX1253" fmla="*/ 1217024 w 11277600"/>
              <a:gd name="connsiteY1253" fmla="*/ 8764586 h 11430000"/>
              <a:gd name="connsiteX1254" fmla="*/ 1213782 w 11277600"/>
              <a:gd name="connsiteY1254" fmla="*/ 8763154 h 11430000"/>
              <a:gd name="connsiteX1255" fmla="*/ 1217397 w 11277600"/>
              <a:gd name="connsiteY1255" fmla="*/ 8777288 h 11430000"/>
              <a:gd name="connsiteX1256" fmla="*/ 1211010 w 11277600"/>
              <a:gd name="connsiteY1256" fmla="*/ 8774464 h 11430000"/>
              <a:gd name="connsiteX1257" fmla="*/ 1206039 w 11277600"/>
              <a:gd name="connsiteY1257" fmla="*/ 8772266 h 11430000"/>
              <a:gd name="connsiteX1258" fmla="*/ 1195838 w 11277600"/>
              <a:gd name="connsiteY1258" fmla="*/ 8767756 h 11430000"/>
              <a:gd name="connsiteX1259" fmla="*/ 1166297 w 11277600"/>
              <a:gd name="connsiteY1259" fmla="*/ 8754690 h 11430000"/>
              <a:gd name="connsiteX1260" fmla="*/ 1103266 w 11277600"/>
              <a:gd name="connsiteY1260" fmla="*/ 8685430 h 11430000"/>
              <a:gd name="connsiteX1261" fmla="*/ 1091337 w 11277600"/>
              <a:gd name="connsiteY1261" fmla="*/ 8638772 h 11430000"/>
              <a:gd name="connsiteX1262" fmla="*/ 1079407 w 11277600"/>
              <a:gd name="connsiteY1262" fmla="*/ 8592116 h 11430000"/>
              <a:gd name="connsiteX1263" fmla="*/ 1055548 w 11277600"/>
              <a:gd name="connsiteY1263" fmla="*/ 8498800 h 11430000"/>
              <a:gd name="connsiteX1264" fmla="*/ 1004445 w 11277600"/>
              <a:gd name="connsiteY1264" fmla="*/ 8476198 h 11430000"/>
              <a:gd name="connsiteX1265" fmla="*/ 980586 w 11277600"/>
              <a:gd name="connsiteY1265" fmla="*/ 8382884 h 11430000"/>
              <a:gd name="connsiteX1266" fmla="*/ 1019758 w 11277600"/>
              <a:gd name="connsiteY1266" fmla="*/ 8358824 h 11430000"/>
              <a:gd name="connsiteX1267" fmla="*/ 968657 w 11277600"/>
              <a:gd name="connsiteY1267" fmla="*/ 8336226 h 11430000"/>
              <a:gd name="connsiteX1268" fmla="*/ 944798 w 11277600"/>
              <a:gd name="connsiteY1268" fmla="*/ 8242910 h 11430000"/>
              <a:gd name="connsiteX1269" fmla="*/ 966357 w 11277600"/>
              <a:gd name="connsiteY1269" fmla="*/ 8252444 h 11430000"/>
              <a:gd name="connsiteX1270" fmla="*/ 980738 w 11277600"/>
              <a:gd name="connsiteY1270" fmla="*/ 8258804 h 11430000"/>
              <a:gd name="connsiteX1271" fmla="*/ 979374 w 11277600"/>
              <a:gd name="connsiteY1271" fmla="*/ 8275660 h 11430000"/>
              <a:gd name="connsiteX1272" fmla="*/ 995900 w 11277600"/>
              <a:gd name="connsiteY1272" fmla="*/ 8265508 h 11430000"/>
              <a:gd name="connsiteX1273" fmla="*/ 980738 w 11277600"/>
              <a:gd name="connsiteY1273" fmla="*/ 8258804 h 11430000"/>
              <a:gd name="connsiteX1274" fmla="*/ 983972 w 11277600"/>
              <a:gd name="connsiteY1274" fmla="*/ 8218852 h 11430000"/>
              <a:gd name="connsiteX1275" fmla="*/ 972042 w 11277600"/>
              <a:gd name="connsiteY1275" fmla="*/ 8172194 h 11430000"/>
              <a:gd name="connsiteX1276" fmla="*/ 960112 w 11277600"/>
              <a:gd name="connsiteY1276" fmla="*/ 8125538 h 11430000"/>
              <a:gd name="connsiteX1277" fmla="*/ 909011 w 11277600"/>
              <a:gd name="connsiteY1277" fmla="*/ 8102936 h 11430000"/>
              <a:gd name="connsiteX1278" fmla="*/ 905842 w 11277600"/>
              <a:gd name="connsiteY1278" fmla="*/ 8090544 h 11430000"/>
              <a:gd name="connsiteX1279" fmla="*/ 897081 w 11277600"/>
              <a:gd name="connsiteY1279" fmla="*/ 8056278 h 11430000"/>
              <a:gd name="connsiteX1280" fmla="*/ 936253 w 11277600"/>
              <a:gd name="connsiteY1280" fmla="*/ 8032222 h 11430000"/>
              <a:gd name="connsiteX1281" fmla="*/ 924324 w 11277600"/>
              <a:gd name="connsiteY1281" fmla="*/ 7985564 h 11430000"/>
              <a:gd name="connsiteX1282" fmla="*/ 912395 w 11277600"/>
              <a:gd name="connsiteY1282" fmla="*/ 7938906 h 11430000"/>
              <a:gd name="connsiteX1283" fmla="*/ 861292 w 11277600"/>
              <a:gd name="connsiteY1283" fmla="*/ 7916306 h 11430000"/>
              <a:gd name="connsiteX1284" fmla="*/ 900464 w 11277600"/>
              <a:gd name="connsiteY1284" fmla="*/ 7892248 h 11430000"/>
              <a:gd name="connsiteX1285" fmla="*/ 837435 w 11277600"/>
              <a:gd name="connsiteY1285" fmla="*/ 7822990 h 11430000"/>
              <a:gd name="connsiteX1286" fmla="*/ 786332 w 11277600"/>
              <a:gd name="connsiteY1286" fmla="*/ 7800388 h 11430000"/>
              <a:gd name="connsiteX1287" fmla="*/ 825504 w 11277600"/>
              <a:gd name="connsiteY1287" fmla="*/ 7776332 h 11430000"/>
              <a:gd name="connsiteX1288" fmla="*/ 762473 w 11277600"/>
              <a:gd name="connsiteY1288" fmla="*/ 7707074 h 11430000"/>
              <a:gd name="connsiteX1289" fmla="*/ 801646 w 11277600"/>
              <a:gd name="connsiteY1289" fmla="*/ 7683016 h 11430000"/>
              <a:gd name="connsiteX1290" fmla="*/ 800156 w 11277600"/>
              <a:gd name="connsiteY1290" fmla="*/ 7677184 h 11430000"/>
              <a:gd name="connsiteX1291" fmla="*/ 791208 w 11277600"/>
              <a:gd name="connsiteY1291" fmla="*/ 7642192 h 11430000"/>
              <a:gd name="connsiteX1292" fmla="*/ 789716 w 11277600"/>
              <a:gd name="connsiteY1292" fmla="*/ 7636358 h 11430000"/>
              <a:gd name="connsiteX1293" fmla="*/ 777787 w 11277600"/>
              <a:gd name="connsiteY1293" fmla="*/ 7589700 h 11430000"/>
              <a:gd name="connsiteX1294" fmla="*/ 765858 w 11277600"/>
              <a:gd name="connsiteY1294" fmla="*/ 7543044 h 11430000"/>
              <a:gd name="connsiteX1295" fmla="*/ 726684 w 11277600"/>
              <a:gd name="connsiteY1295" fmla="*/ 7567102 h 11430000"/>
              <a:gd name="connsiteX1296" fmla="*/ 714755 w 11277600"/>
              <a:gd name="connsiteY1296" fmla="*/ 7520442 h 11430000"/>
              <a:gd name="connsiteX1297" fmla="*/ 702827 w 11277600"/>
              <a:gd name="connsiteY1297" fmla="*/ 7473786 h 11430000"/>
              <a:gd name="connsiteX1298" fmla="*/ 718141 w 11277600"/>
              <a:gd name="connsiteY1298" fmla="*/ 7356414 h 11430000"/>
              <a:gd name="connsiteX1299" fmla="*/ 706210 w 11277600"/>
              <a:gd name="connsiteY1299" fmla="*/ 7309754 h 11430000"/>
              <a:gd name="connsiteX1300" fmla="*/ 694281 w 11277600"/>
              <a:gd name="connsiteY1300" fmla="*/ 7263096 h 11430000"/>
              <a:gd name="connsiteX1301" fmla="*/ 718141 w 11277600"/>
              <a:gd name="connsiteY1301" fmla="*/ 7356414 h 11430000"/>
              <a:gd name="connsiteX1302" fmla="*/ 667038 w 11277600"/>
              <a:gd name="connsiteY1302" fmla="*/ 7333812 h 11430000"/>
              <a:gd name="connsiteX1303" fmla="*/ 655108 w 11277600"/>
              <a:gd name="connsiteY1303" fmla="*/ 7287154 h 11430000"/>
              <a:gd name="connsiteX1304" fmla="*/ 627865 w 11277600"/>
              <a:gd name="connsiteY1304" fmla="*/ 7357870 h 11430000"/>
              <a:gd name="connsiteX1305" fmla="*/ 604005 w 11277600"/>
              <a:gd name="connsiteY1305" fmla="*/ 7264556 h 11430000"/>
              <a:gd name="connsiteX1306" fmla="*/ 592076 w 11277600"/>
              <a:gd name="connsiteY1306" fmla="*/ 7217896 h 11430000"/>
              <a:gd name="connsiteX1307" fmla="*/ 580146 w 11277600"/>
              <a:gd name="connsiteY1307" fmla="*/ 7171238 h 11430000"/>
              <a:gd name="connsiteX1308" fmla="*/ 568216 w 11277600"/>
              <a:gd name="connsiteY1308" fmla="*/ 7124580 h 11430000"/>
              <a:gd name="connsiteX1309" fmla="*/ 529047 w 11277600"/>
              <a:gd name="connsiteY1309" fmla="*/ 7148638 h 11430000"/>
              <a:gd name="connsiteX1310" fmla="*/ 544358 w 11277600"/>
              <a:gd name="connsiteY1310" fmla="*/ 7031264 h 11430000"/>
              <a:gd name="connsiteX1311" fmla="*/ 556288 w 11277600"/>
              <a:gd name="connsiteY1311" fmla="*/ 7077924 h 11430000"/>
              <a:gd name="connsiteX1312" fmla="*/ 631250 w 11277600"/>
              <a:gd name="connsiteY1312" fmla="*/ 7193838 h 11430000"/>
              <a:gd name="connsiteX1313" fmla="*/ 607390 w 11277600"/>
              <a:gd name="connsiteY1313" fmla="*/ 7100524 h 11430000"/>
              <a:gd name="connsiteX1314" fmla="*/ 658493 w 11277600"/>
              <a:gd name="connsiteY1314" fmla="*/ 7123124 h 11430000"/>
              <a:gd name="connsiteX1315" fmla="*/ 670422 w 11277600"/>
              <a:gd name="connsiteY1315" fmla="*/ 7169780 h 11430000"/>
              <a:gd name="connsiteX1316" fmla="*/ 721525 w 11277600"/>
              <a:gd name="connsiteY1316" fmla="*/ 7192382 h 11430000"/>
              <a:gd name="connsiteX1317" fmla="*/ 760697 w 11277600"/>
              <a:gd name="connsiteY1317" fmla="*/ 7168326 h 11430000"/>
              <a:gd name="connsiteX1318" fmla="*/ 733454 w 11277600"/>
              <a:gd name="connsiteY1318" fmla="*/ 7239038 h 11430000"/>
              <a:gd name="connsiteX1319" fmla="*/ 760045 w 11277600"/>
              <a:gd name="connsiteY1319" fmla="*/ 7268258 h 11430000"/>
              <a:gd name="connsiteX1320" fmla="*/ 769891 w 11277600"/>
              <a:gd name="connsiteY1320" fmla="*/ 7279084 h 11430000"/>
              <a:gd name="connsiteX1321" fmla="*/ 808414 w 11277600"/>
              <a:gd name="connsiteY1321" fmla="*/ 7354958 h 11430000"/>
              <a:gd name="connsiteX1322" fmla="*/ 847586 w 11277600"/>
              <a:gd name="connsiteY1322" fmla="*/ 7330902 h 11430000"/>
              <a:gd name="connsiteX1323" fmla="*/ 886761 w 11277600"/>
              <a:gd name="connsiteY1323" fmla="*/ 7306846 h 11430000"/>
              <a:gd name="connsiteX1324" fmla="*/ 874830 w 11277600"/>
              <a:gd name="connsiteY1324" fmla="*/ 7260184 h 11430000"/>
              <a:gd name="connsiteX1325" fmla="*/ 914003 w 11277600"/>
              <a:gd name="connsiteY1325" fmla="*/ 7236130 h 11430000"/>
              <a:gd name="connsiteX1326" fmla="*/ 941247 w 11277600"/>
              <a:gd name="connsiteY1326" fmla="*/ 7165412 h 11430000"/>
              <a:gd name="connsiteX1327" fmla="*/ 929317 w 11277600"/>
              <a:gd name="connsiteY1327" fmla="*/ 7118754 h 11430000"/>
              <a:gd name="connsiteX1328" fmla="*/ 956558 w 11277600"/>
              <a:gd name="connsiteY1328" fmla="*/ 7048040 h 11430000"/>
              <a:gd name="connsiteX1329" fmla="*/ 905460 w 11277600"/>
              <a:gd name="connsiteY1329" fmla="*/ 7025438 h 11430000"/>
              <a:gd name="connsiteX1330" fmla="*/ 944629 w 11277600"/>
              <a:gd name="connsiteY1330" fmla="*/ 7001384 h 11430000"/>
              <a:gd name="connsiteX1331" fmla="*/ 932699 w 11277600"/>
              <a:gd name="connsiteY1331" fmla="*/ 6954728 h 11430000"/>
              <a:gd name="connsiteX1332" fmla="*/ 893531 w 11277600"/>
              <a:gd name="connsiteY1332" fmla="*/ 6978782 h 11430000"/>
              <a:gd name="connsiteX1333" fmla="*/ 908842 w 11277600"/>
              <a:gd name="connsiteY1333" fmla="*/ 6861412 h 11430000"/>
              <a:gd name="connsiteX1334" fmla="*/ 845812 w 11277600"/>
              <a:gd name="connsiteY1334" fmla="*/ 6792152 h 11430000"/>
              <a:gd name="connsiteX1335" fmla="*/ 794709 w 11277600"/>
              <a:gd name="connsiteY1335" fmla="*/ 6769550 h 11430000"/>
              <a:gd name="connsiteX1336" fmla="*/ 770849 w 11277600"/>
              <a:gd name="connsiteY1336" fmla="*/ 6676236 h 11430000"/>
              <a:gd name="connsiteX1337" fmla="*/ 821952 w 11277600"/>
              <a:gd name="connsiteY1337" fmla="*/ 6698834 h 11430000"/>
              <a:gd name="connsiteX1338" fmla="*/ 833882 w 11277600"/>
              <a:gd name="connsiteY1338" fmla="*/ 6745494 h 11430000"/>
              <a:gd name="connsiteX1339" fmla="*/ 873052 w 11277600"/>
              <a:gd name="connsiteY1339" fmla="*/ 6721436 h 11430000"/>
              <a:gd name="connsiteX1340" fmla="*/ 884983 w 11277600"/>
              <a:gd name="connsiteY1340" fmla="*/ 6768096 h 11430000"/>
              <a:gd name="connsiteX1341" fmla="*/ 912226 w 11277600"/>
              <a:gd name="connsiteY1341" fmla="*/ 6697378 h 11430000"/>
              <a:gd name="connsiteX1342" fmla="*/ 924156 w 11277600"/>
              <a:gd name="connsiteY1342" fmla="*/ 6744038 h 11430000"/>
              <a:gd name="connsiteX1343" fmla="*/ 975259 w 11277600"/>
              <a:gd name="connsiteY1343" fmla="*/ 6766638 h 11430000"/>
              <a:gd name="connsiteX1344" fmla="*/ 987188 w 11277600"/>
              <a:gd name="connsiteY1344" fmla="*/ 6813298 h 11430000"/>
              <a:gd name="connsiteX1345" fmla="*/ 1050219 w 11277600"/>
              <a:gd name="connsiteY1345" fmla="*/ 6882556 h 11430000"/>
              <a:gd name="connsiteX1346" fmla="*/ 1038289 w 11277600"/>
              <a:gd name="connsiteY1346" fmla="*/ 6835896 h 11430000"/>
              <a:gd name="connsiteX1347" fmla="*/ 1065533 w 11277600"/>
              <a:gd name="connsiteY1347" fmla="*/ 6765182 h 11430000"/>
              <a:gd name="connsiteX1348" fmla="*/ 1104704 w 11277600"/>
              <a:gd name="connsiteY1348" fmla="*/ 6741128 h 11430000"/>
              <a:gd name="connsiteX1349" fmla="*/ 1092775 w 11277600"/>
              <a:gd name="connsiteY1349" fmla="*/ 6694468 h 11430000"/>
              <a:gd name="connsiteX1350" fmla="*/ 1091283 w 11277600"/>
              <a:gd name="connsiteY1350" fmla="*/ 6688636 h 11430000"/>
              <a:gd name="connsiteX1351" fmla="*/ 1086810 w 11277600"/>
              <a:gd name="connsiteY1351" fmla="*/ 6671140 h 11430000"/>
              <a:gd name="connsiteX1352" fmla="*/ 1082337 w 11277600"/>
              <a:gd name="connsiteY1352" fmla="*/ 6653644 h 11430000"/>
              <a:gd name="connsiteX1353" fmla="*/ 1080844 w 11277600"/>
              <a:gd name="connsiteY1353" fmla="*/ 6647812 h 11430000"/>
              <a:gd name="connsiteX1354" fmla="*/ 1053602 w 11277600"/>
              <a:gd name="connsiteY1354" fmla="*/ 6718524 h 11430000"/>
              <a:gd name="connsiteX1355" fmla="*/ 1002502 w 11277600"/>
              <a:gd name="connsiteY1355" fmla="*/ 6695924 h 11430000"/>
              <a:gd name="connsiteX1356" fmla="*/ 990571 w 11277600"/>
              <a:gd name="connsiteY1356" fmla="*/ 6649266 h 11430000"/>
              <a:gd name="connsiteX1357" fmla="*/ 978642 w 11277600"/>
              <a:gd name="connsiteY1357" fmla="*/ 6602608 h 11430000"/>
              <a:gd name="connsiteX1358" fmla="*/ 1041674 w 11277600"/>
              <a:gd name="connsiteY1358" fmla="*/ 6671868 h 11430000"/>
              <a:gd name="connsiteX1359" fmla="*/ 1068915 w 11277600"/>
              <a:gd name="connsiteY1359" fmla="*/ 6601152 h 11430000"/>
              <a:gd name="connsiteX1360" fmla="*/ 1029745 w 11277600"/>
              <a:gd name="connsiteY1360" fmla="*/ 6625208 h 11430000"/>
              <a:gd name="connsiteX1361" fmla="*/ 1056987 w 11277600"/>
              <a:gd name="connsiteY1361" fmla="*/ 6554494 h 11430000"/>
              <a:gd name="connsiteX1362" fmla="*/ 1159191 w 11277600"/>
              <a:gd name="connsiteY1362" fmla="*/ 6599698 h 11430000"/>
              <a:gd name="connsiteX1363" fmla="*/ 1162575 w 11277600"/>
              <a:gd name="connsiteY1363" fmla="*/ 6435664 h 11430000"/>
              <a:gd name="connsiteX1364" fmla="*/ 1174505 w 11277600"/>
              <a:gd name="connsiteY1364" fmla="*/ 6482322 h 11430000"/>
              <a:gd name="connsiteX1365" fmla="*/ 1186435 w 11277600"/>
              <a:gd name="connsiteY1365" fmla="*/ 6528980 h 11430000"/>
              <a:gd name="connsiteX1366" fmla="*/ 1198365 w 11277600"/>
              <a:gd name="connsiteY1366" fmla="*/ 6575640 h 11430000"/>
              <a:gd name="connsiteX1367" fmla="*/ 1249465 w 11277600"/>
              <a:gd name="connsiteY1367" fmla="*/ 6598240 h 11430000"/>
              <a:gd name="connsiteX1368" fmla="*/ 1261396 w 11277600"/>
              <a:gd name="connsiteY1368" fmla="*/ 6644900 h 11430000"/>
              <a:gd name="connsiteX1369" fmla="*/ 1312500 w 11277600"/>
              <a:gd name="connsiteY1369" fmla="*/ 6667498 h 11430000"/>
              <a:gd name="connsiteX1370" fmla="*/ 1314209 w 11277600"/>
              <a:gd name="connsiteY1370" fmla="*/ 6666674 h 11430000"/>
              <a:gd name="connsiteX1371" fmla="*/ 1297521 w 11277600"/>
              <a:gd name="connsiteY1371" fmla="*/ 6648338 h 11430000"/>
              <a:gd name="connsiteX1372" fmla="*/ 1319081 w 11277600"/>
              <a:gd name="connsiteY1372" fmla="*/ 6657872 h 11430000"/>
              <a:gd name="connsiteX1373" fmla="*/ 1329034 w 11277600"/>
              <a:gd name="connsiteY1373" fmla="*/ 6662274 h 11430000"/>
              <a:gd name="connsiteX1374" fmla="*/ 1333577 w 11277600"/>
              <a:gd name="connsiteY1374" fmla="*/ 6661302 h 11430000"/>
              <a:gd name="connsiteX1375" fmla="*/ 1350583 w 11277600"/>
              <a:gd name="connsiteY1375" fmla="*/ 6666886 h 11430000"/>
              <a:gd name="connsiteX1376" fmla="*/ 1351771 w 11277600"/>
              <a:gd name="connsiteY1376" fmla="*/ 6669006 h 11430000"/>
              <a:gd name="connsiteX1377" fmla="*/ 1353520 w 11277600"/>
              <a:gd name="connsiteY1377" fmla="*/ 6667932 h 11430000"/>
              <a:gd name="connsiteX1378" fmla="*/ 1387796 w 11277600"/>
              <a:gd name="connsiteY1378" fmla="*/ 6646882 h 11430000"/>
              <a:gd name="connsiteX1379" fmla="*/ 1399725 w 11277600"/>
              <a:gd name="connsiteY1379" fmla="*/ 6693540 h 11430000"/>
              <a:gd name="connsiteX1380" fmla="*/ 1438899 w 11277600"/>
              <a:gd name="connsiteY1380" fmla="*/ 6669484 h 11430000"/>
              <a:gd name="connsiteX1381" fmla="*/ 1426970 w 11277600"/>
              <a:gd name="connsiteY1381" fmla="*/ 6622824 h 11430000"/>
              <a:gd name="connsiteX1382" fmla="*/ 1363937 w 11277600"/>
              <a:gd name="connsiteY1382" fmla="*/ 6553566 h 11430000"/>
              <a:gd name="connsiteX1383" fmla="*/ 1362446 w 11277600"/>
              <a:gd name="connsiteY1383" fmla="*/ 6547734 h 11430000"/>
              <a:gd name="connsiteX1384" fmla="*/ 1355364 w 11277600"/>
              <a:gd name="connsiteY1384" fmla="*/ 6520034 h 11430000"/>
              <a:gd name="connsiteX1385" fmla="*/ 1363740 w 11277600"/>
              <a:gd name="connsiteY1385" fmla="*/ 6513386 h 11430000"/>
              <a:gd name="connsiteX1386" fmla="*/ 1364784 w 11277600"/>
              <a:gd name="connsiteY1386" fmla="*/ 6512560 h 11430000"/>
              <a:gd name="connsiteX1387" fmla="*/ 1364783 w 11277600"/>
              <a:gd name="connsiteY1387" fmla="*/ 6512558 h 11430000"/>
              <a:gd name="connsiteX1388" fmla="*/ 1373566 w 11277600"/>
              <a:gd name="connsiteY1388" fmla="*/ 6516442 h 11430000"/>
              <a:gd name="connsiteX1389" fmla="*/ 1403110 w 11277600"/>
              <a:gd name="connsiteY1389" fmla="*/ 6529510 h 11430000"/>
              <a:gd name="connsiteX1390" fmla="*/ 1391181 w 11277600"/>
              <a:gd name="connsiteY1390" fmla="*/ 6482850 h 11430000"/>
              <a:gd name="connsiteX1391" fmla="*/ 1378404 w 11277600"/>
              <a:gd name="connsiteY1391" fmla="*/ 6477202 h 11430000"/>
              <a:gd name="connsiteX1392" fmla="*/ 1366923 w 11277600"/>
              <a:gd name="connsiteY1392" fmla="*/ 6472122 h 11430000"/>
              <a:gd name="connsiteX1393" fmla="*/ 1355056 w 11277600"/>
              <a:gd name="connsiteY1393" fmla="*/ 6479414 h 11430000"/>
              <a:gd name="connsiteX1394" fmla="*/ 1303953 w 11277600"/>
              <a:gd name="connsiteY1394" fmla="*/ 6456810 h 11430000"/>
              <a:gd name="connsiteX1395" fmla="*/ 1316461 w 11277600"/>
              <a:gd name="connsiteY1395" fmla="*/ 6455876 h 11430000"/>
              <a:gd name="connsiteX1396" fmla="*/ 1324936 w 11277600"/>
              <a:gd name="connsiteY1396" fmla="*/ 6453556 h 11430000"/>
              <a:gd name="connsiteX1397" fmla="*/ 1300338 w 11277600"/>
              <a:gd name="connsiteY1397" fmla="*/ 6442674 h 11430000"/>
              <a:gd name="connsiteX1398" fmla="*/ 1303953 w 11277600"/>
              <a:gd name="connsiteY1398" fmla="*/ 6456810 h 11430000"/>
              <a:gd name="connsiteX1399" fmla="*/ 1299057 w 11277600"/>
              <a:gd name="connsiteY1399" fmla="*/ 6459816 h 11430000"/>
              <a:gd name="connsiteX1400" fmla="*/ 1295243 w 11277600"/>
              <a:gd name="connsiteY1400" fmla="*/ 6462160 h 11430000"/>
              <a:gd name="connsiteX1401" fmla="*/ 1300906 w 11277600"/>
              <a:gd name="connsiteY1401" fmla="*/ 6484308 h 11430000"/>
              <a:gd name="connsiteX1402" fmla="*/ 1279347 w 11277600"/>
              <a:gd name="connsiteY1402" fmla="*/ 6474772 h 11430000"/>
              <a:gd name="connsiteX1403" fmla="*/ 1276646 w 11277600"/>
              <a:gd name="connsiteY1403" fmla="*/ 6473578 h 11430000"/>
              <a:gd name="connsiteX1404" fmla="*/ 1264780 w 11277600"/>
              <a:gd name="connsiteY1404" fmla="*/ 6480866 h 11430000"/>
              <a:gd name="connsiteX1405" fmla="*/ 1261798 w 11277600"/>
              <a:gd name="connsiteY1405" fmla="*/ 6469202 h 11430000"/>
              <a:gd name="connsiteX1406" fmla="*/ 1261167 w 11277600"/>
              <a:gd name="connsiteY1406" fmla="*/ 6466732 h 11430000"/>
              <a:gd name="connsiteX1407" fmla="*/ 1249805 w 11277600"/>
              <a:gd name="connsiteY1407" fmla="*/ 6461708 h 11430000"/>
              <a:gd name="connsiteX1408" fmla="*/ 1254699 w 11277600"/>
              <a:gd name="connsiteY1408" fmla="*/ 6458700 h 11430000"/>
              <a:gd name="connsiteX1409" fmla="*/ 1258514 w 11277600"/>
              <a:gd name="connsiteY1409" fmla="*/ 6456360 h 11430000"/>
              <a:gd name="connsiteX1410" fmla="*/ 1254715 w 11277600"/>
              <a:gd name="connsiteY1410" fmla="*/ 6441498 h 11430000"/>
              <a:gd name="connsiteX1411" fmla="*/ 1249237 w 11277600"/>
              <a:gd name="connsiteY1411" fmla="*/ 6420074 h 11430000"/>
              <a:gd name="connsiteX1412" fmla="*/ 1245312 w 11277600"/>
              <a:gd name="connsiteY1412" fmla="*/ 6418338 h 11430000"/>
              <a:gd name="connsiteX1413" fmla="*/ 1246463 w 11277600"/>
              <a:gd name="connsiteY1413" fmla="*/ 6431384 h 11430000"/>
              <a:gd name="connsiteX1414" fmla="*/ 1213676 w 11277600"/>
              <a:gd name="connsiteY1414" fmla="*/ 6458268 h 11430000"/>
              <a:gd name="connsiteX1415" fmla="*/ 1201747 w 11277600"/>
              <a:gd name="connsiteY1415" fmla="*/ 6411608 h 11430000"/>
              <a:gd name="connsiteX1416" fmla="*/ 1150647 w 11277600"/>
              <a:gd name="connsiteY1416" fmla="*/ 6389010 h 11430000"/>
              <a:gd name="connsiteX1417" fmla="*/ 1138718 w 11277600"/>
              <a:gd name="connsiteY1417" fmla="*/ 6342348 h 11430000"/>
              <a:gd name="connsiteX1418" fmla="*/ 1177888 w 11277600"/>
              <a:gd name="connsiteY1418" fmla="*/ 6318294 h 11430000"/>
              <a:gd name="connsiteX1419" fmla="*/ 1165960 w 11277600"/>
              <a:gd name="connsiteY1419" fmla="*/ 6271638 h 11430000"/>
              <a:gd name="connsiteX1420" fmla="*/ 1187517 w 11277600"/>
              <a:gd name="connsiteY1420" fmla="*/ 6281172 h 11430000"/>
              <a:gd name="connsiteX1421" fmla="*/ 1197958 w 11277600"/>
              <a:gd name="connsiteY1421" fmla="*/ 6285788 h 11430000"/>
              <a:gd name="connsiteX1422" fmla="*/ 1202085 w 11277600"/>
              <a:gd name="connsiteY1422" fmla="*/ 6275076 h 11430000"/>
              <a:gd name="connsiteX1423" fmla="*/ 1190156 w 11277600"/>
              <a:gd name="connsiteY1423" fmla="*/ 6228420 h 11430000"/>
              <a:gd name="connsiteX1424" fmla="*/ 1229330 w 11277600"/>
              <a:gd name="connsiteY1424" fmla="*/ 6204362 h 11430000"/>
              <a:gd name="connsiteX1425" fmla="*/ 1280431 w 11277600"/>
              <a:gd name="connsiteY1425" fmla="*/ 6226962 h 11430000"/>
              <a:gd name="connsiteX1426" fmla="*/ 1268502 w 11277600"/>
              <a:gd name="connsiteY1426" fmla="*/ 6180306 h 11430000"/>
              <a:gd name="connsiteX1427" fmla="*/ 1311619 w 11277600"/>
              <a:gd name="connsiteY1427" fmla="*/ 6199374 h 11430000"/>
              <a:gd name="connsiteX1428" fmla="*/ 1349283 w 11277600"/>
              <a:gd name="connsiteY1428" fmla="*/ 6216032 h 11430000"/>
              <a:gd name="connsiteX1429" fmla="*/ 1351543 w 11277600"/>
              <a:gd name="connsiteY1429" fmla="*/ 6217034 h 11430000"/>
              <a:gd name="connsiteX1430" fmla="*/ 1356431 w 11277600"/>
              <a:gd name="connsiteY1430" fmla="*/ 6219196 h 11430000"/>
              <a:gd name="connsiteX1431" fmla="*/ 1370708 w 11277600"/>
              <a:gd name="connsiteY1431" fmla="*/ 6225508 h 11430000"/>
              <a:gd name="connsiteX1432" fmla="*/ 1358779 w 11277600"/>
              <a:gd name="connsiteY1432" fmla="*/ 6178848 h 11430000"/>
              <a:gd name="connsiteX1433" fmla="*/ 1421807 w 11277600"/>
              <a:gd name="connsiteY1433" fmla="*/ 6248108 h 11430000"/>
              <a:gd name="connsiteX1434" fmla="*/ 1409877 w 11277600"/>
              <a:gd name="connsiteY1434" fmla="*/ 6201452 h 11430000"/>
              <a:gd name="connsiteX1435" fmla="*/ 1295745 w 11277600"/>
              <a:gd name="connsiteY1435" fmla="*/ 6109590 h 11430000"/>
              <a:gd name="connsiteX1436" fmla="*/ 1269154 w 11277600"/>
              <a:gd name="connsiteY1436" fmla="*/ 6080372 h 11430000"/>
              <a:gd name="connsiteX1437" fmla="*/ 1253724 w 11277600"/>
              <a:gd name="connsiteY1437" fmla="*/ 6063418 h 11430000"/>
              <a:gd name="connsiteX1438" fmla="*/ 1283816 w 11277600"/>
              <a:gd name="connsiteY1438" fmla="*/ 6062932 h 11430000"/>
              <a:gd name="connsiteX1439" fmla="*/ 1334919 w 11277600"/>
              <a:gd name="connsiteY1439" fmla="*/ 6085532 h 11430000"/>
              <a:gd name="connsiteX1440" fmla="*/ 1322990 w 11277600"/>
              <a:gd name="connsiteY1440" fmla="*/ 6038876 h 11430000"/>
              <a:gd name="connsiteX1441" fmla="*/ 1271886 w 11277600"/>
              <a:gd name="connsiteY1441" fmla="*/ 6016274 h 11430000"/>
              <a:gd name="connsiteX1442" fmla="*/ 1248028 w 11277600"/>
              <a:gd name="connsiteY1442" fmla="*/ 5922958 h 11430000"/>
              <a:gd name="connsiteX1443" fmla="*/ 1275272 w 11277600"/>
              <a:gd name="connsiteY1443" fmla="*/ 5852244 h 11430000"/>
              <a:gd name="connsiteX1444" fmla="*/ 1326372 w 11277600"/>
              <a:gd name="connsiteY1444" fmla="*/ 5874846 h 11430000"/>
              <a:gd name="connsiteX1445" fmla="*/ 1353617 w 11277600"/>
              <a:gd name="connsiteY1445" fmla="*/ 5804130 h 11430000"/>
              <a:gd name="connsiteX1446" fmla="*/ 1365547 w 11277600"/>
              <a:gd name="connsiteY1446" fmla="*/ 5850788 h 11430000"/>
              <a:gd name="connsiteX1447" fmla="*/ 1404717 w 11277600"/>
              <a:gd name="connsiteY1447" fmla="*/ 5826732 h 11430000"/>
              <a:gd name="connsiteX1448" fmla="*/ 1416647 w 11277600"/>
              <a:gd name="connsiteY1448" fmla="*/ 5873390 h 11430000"/>
              <a:gd name="connsiteX1449" fmla="*/ 1443892 w 11277600"/>
              <a:gd name="connsiteY1449" fmla="*/ 5802674 h 11430000"/>
              <a:gd name="connsiteX1450" fmla="*/ 1455822 w 11277600"/>
              <a:gd name="connsiteY1450" fmla="*/ 5849334 h 11430000"/>
              <a:gd name="connsiteX1451" fmla="*/ 1483064 w 11277600"/>
              <a:gd name="connsiteY1451" fmla="*/ 5778616 h 11430000"/>
              <a:gd name="connsiteX1452" fmla="*/ 1471135 w 11277600"/>
              <a:gd name="connsiteY1452" fmla="*/ 5731960 h 11430000"/>
              <a:gd name="connsiteX1453" fmla="*/ 1510307 w 11277600"/>
              <a:gd name="connsiteY1453" fmla="*/ 5707904 h 11430000"/>
              <a:gd name="connsiteX1454" fmla="*/ 1549480 w 11277600"/>
              <a:gd name="connsiteY1454" fmla="*/ 5683848 h 11430000"/>
              <a:gd name="connsiteX1455" fmla="*/ 1576723 w 11277600"/>
              <a:gd name="connsiteY1455" fmla="*/ 5613132 h 11430000"/>
              <a:gd name="connsiteX1456" fmla="*/ 1627827 w 11277600"/>
              <a:gd name="connsiteY1456" fmla="*/ 5635734 h 11430000"/>
              <a:gd name="connsiteX1457" fmla="*/ 1655066 w 11277600"/>
              <a:gd name="connsiteY1457" fmla="*/ 5565018 h 11430000"/>
              <a:gd name="connsiteX1458" fmla="*/ 1603967 w 11277600"/>
              <a:gd name="connsiteY1458" fmla="*/ 5542416 h 11430000"/>
              <a:gd name="connsiteX1459" fmla="*/ 1513691 w 11277600"/>
              <a:gd name="connsiteY1459" fmla="*/ 5543874 h 11430000"/>
              <a:gd name="connsiteX1460" fmla="*/ 1474518 w 11277600"/>
              <a:gd name="connsiteY1460" fmla="*/ 5567930 h 11430000"/>
              <a:gd name="connsiteX1461" fmla="*/ 1462588 w 11277600"/>
              <a:gd name="connsiteY1461" fmla="*/ 5521272 h 11430000"/>
              <a:gd name="connsiteX1462" fmla="*/ 1411487 w 11277600"/>
              <a:gd name="connsiteY1462" fmla="*/ 5498675 h 11430000"/>
              <a:gd name="connsiteX1463" fmla="*/ 1501762 w 11277600"/>
              <a:gd name="connsiteY1463" fmla="*/ 5497217 h 11430000"/>
              <a:gd name="connsiteX1464" fmla="*/ 1540934 w 11277600"/>
              <a:gd name="connsiteY1464" fmla="*/ 5473158 h 11430000"/>
              <a:gd name="connsiteX1465" fmla="*/ 1477902 w 11277600"/>
              <a:gd name="connsiteY1465" fmla="*/ 5403900 h 11430000"/>
              <a:gd name="connsiteX1466" fmla="*/ 1414872 w 11277600"/>
              <a:gd name="connsiteY1466" fmla="*/ 5334642 h 11430000"/>
              <a:gd name="connsiteX1467" fmla="*/ 1375699 w 11277600"/>
              <a:gd name="connsiteY1467" fmla="*/ 5358698 h 11430000"/>
              <a:gd name="connsiteX1468" fmla="*/ 1351841 w 11277600"/>
              <a:gd name="connsiteY1468" fmla="*/ 5265382 h 11430000"/>
              <a:gd name="connsiteX1469" fmla="*/ 1402942 w 11277600"/>
              <a:gd name="connsiteY1469" fmla="*/ 5287985 h 11430000"/>
              <a:gd name="connsiteX1470" fmla="*/ 1442115 w 11277600"/>
              <a:gd name="connsiteY1470" fmla="*/ 5263926 h 11430000"/>
              <a:gd name="connsiteX1471" fmla="*/ 1481288 w 11277600"/>
              <a:gd name="connsiteY1471" fmla="*/ 5239868 h 11430000"/>
              <a:gd name="connsiteX1472" fmla="*/ 1520461 w 11277600"/>
              <a:gd name="connsiteY1472" fmla="*/ 5215812 h 11430000"/>
              <a:gd name="connsiteX1473" fmla="*/ 1517333 w 11277600"/>
              <a:gd name="connsiteY1473" fmla="*/ 5179354 h 11430000"/>
              <a:gd name="connsiteX1474" fmla="*/ 1534729 w 11277600"/>
              <a:gd name="connsiteY1474" fmla="*/ 5159732 h 11430000"/>
              <a:gd name="connsiteX1475" fmla="*/ 1540893 w 11277600"/>
              <a:gd name="connsiteY1475" fmla="*/ 5162778 h 11430000"/>
              <a:gd name="connsiteX1476" fmla="*/ 1554125 w 11277600"/>
              <a:gd name="connsiteY1476" fmla="*/ 5170221 h 11430000"/>
              <a:gd name="connsiteX1477" fmla="*/ 1559630 w 11277600"/>
              <a:gd name="connsiteY1477" fmla="*/ 5191756 h 11430000"/>
              <a:gd name="connsiteX1478" fmla="*/ 1562397 w 11277600"/>
              <a:gd name="connsiteY1478" fmla="*/ 5174876 h 11430000"/>
              <a:gd name="connsiteX1479" fmla="*/ 1554125 w 11277600"/>
              <a:gd name="connsiteY1479" fmla="*/ 5170221 h 11430000"/>
              <a:gd name="connsiteX1480" fmla="*/ 1551729 w 11277600"/>
              <a:gd name="connsiteY1480" fmla="*/ 5160851 h 11430000"/>
              <a:gd name="connsiteX1481" fmla="*/ 1558140 w 11277600"/>
              <a:gd name="connsiteY1481" fmla="*/ 5161674 h 11430000"/>
              <a:gd name="connsiteX1482" fmla="*/ 1598805 w 11277600"/>
              <a:gd name="connsiteY1482" fmla="*/ 5167698 h 11430000"/>
              <a:gd name="connsiteX1483" fmla="*/ 1637976 w 11277600"/>
              <a:gd name="connsiteY1483" fmla="*/ 5143642 h 11430000"/>
              <a:gd name="connsiteX1484" fmla="*/ 1677150 w 11277600"/>
              <a:gd name="connsiteY1484" fmla="*/ 5119584 h 11430000"/>
              <a:gd name="connsiteX1485" fmla="*/ 1704393 w 11277600"/>
              <a:gd name="connsiteY1485" fmla="*/ 5048872 h 11430000"/>
              <a:gd name="connsiteX1486" fmla="*/ 1716322 w 11277600"/>
              <a:gd name="connsiteY1486" fmla="*/ 5095528 h 11430000"/>
              <a:gd name="connsiteX1487" fmla="*/ 1755496 w 11277600"/>
              <a:gd name="connsiteY1487" fmla="*/ 5071472 h 11430000"/>
              <a:gd name="connsiteX1488" fmla="*/ 1830456 w 11277600"/>
              <a:gd name="connsiteY1488" fmla="*/ 5187386 h 11430000"/>
              <a:gd name="connsiteX1489" fmla="*/ 1806599 w 11277600"/>
              <a:gd name="connsiteY1489" fmla="*/ 5094070 h 11430000"/>
              <a:gd name="connsiteX1490" fmla="*/ 1845770 w 11277600"/>
              <a:gd name="connsiteY1490" fmla="*/ 5070016 h 11430000"/>
              <a:gd name="connsiteX1491" fmla="*/ 1857699 w 11277600"/>
              <a:gd name="connsiteY1491" fmla="*/ 5116672 h 11430000"/>
              <a:gd name="connsiteX1492" fmla="*/ 1884942 w 11277600"/>
              <a:gd name="connsiteY1492" fmla="*/ 5045959 h 11430000"/>
              <a:gd name="connsiteX1493" fmla="*/ 1896872 w 11277600"/>
              <a:gd name="connsiteY1493" fmla="*/ 5092618 h 11430000"/>
              <a:gd name="connsiteX1494" fmla="*/ 1947973 w 11277600"/>
              <a:gd name="connsiteY1494" fmla="*/ 5115217 h 11430000"/>
              <a:gd name="connsiteX1495" fmla="*/ 1912184 w 11277600"/>
              <a:gd name="connsiteY1495" fmla="*/ 4975244 h 11430000"/>
              <a:gd name="connsiteX1496" fmla="*/ 1861085 w 11277600"/>
              <a:gd name="connsiteY1496" fmla="*/ 4952644 h 11430000"/>
              <a:gd name="connsiteX1497" fmla="*/ 1849155 w 11277600"/>
              <a:gd name="connsiteY1497" fmla="*/ 4905985 h 11430000"/>
              <a:gd name="connsiteX1498" fmla="*/ 1786123 w 11277600"/>
              <a:gd name="connsiteY1498" fmla="*/ 4836727 h 11430000"/>
              <a:gd name="connsiteX1499" fmla="*/ 1746950 w 11277600"/>
              <a:gd name="connsiteY1499" fmla="*/ 4860784 h 11430000"/>
              <a:gd name="connsiteX1500" fmla="*/ 1735021 w 11277600"/>
              <a:gd name="connsiteY1500" fmla="*/ 4814129 h 11430000"/>
              <a:gd name="connsiteX1501" fmla="*/ 1632814 w 11277600"/>
              <a:gd name="connsiteY1501" fmla="*/ 4768924 h 11430000"/>
              <a:gd name="connsiteX1502" fmla="*/ 1671988 w 11277600"/>
              <a:gd name="connsiteY1502" fmla="*/ 4744868 h 11430000"/>
              <a:gd name="connsiteX1503" fmla="*/ 1676884 w 11277600"/>
              <a:gd name="connsiteY1503" fmla="*/ 4741860 h 11430000"/>
              <a:gd name="connsiteX1504" fmla="*/ 1685347 w 11277600"/>
              <a:gd name="connsiteY1504" fmla="*/ 4736664 h 11430000"/>
              <a:gd name="connsiteX1505" fmla="*/ 1675036 w 11277600"/>
              <a:gd name="connsiteY1505" fmla="*/ 4717371 h 11430000"/>
              <a:gd name="connsiteX1506" fmla="*/ 1686320 w 11277600"/>
              <a:gd name="connsiteY1506" fmla="*/ 4717190 h 11430000"/>
              <a:gd name="connsiteX1507" fmla="*/ 1710138 w 11277600"/>
              <a:gd name="connsiteY1507" fmla="*/ 4716806 h 11430000"/>
              <a:gd name="connsiteX1508" fmla="*/ 1709671 w 11277600"/>
              <a:gd name="connsiteY1508" fmla="*/ 4714978 h 11430000"/>
              <a:gd name="connsiteX1509" fmla="*/ 1699234 w 11277600"/>
              <a:gd name="connsiteY1509" fmla="*/ 4674154 h 11430000"/>
              <a:gd name="connsiteX1510" fmla="*/ 1725851 w 11277600"/>
              <a:gd name="connsiteY1510" fmla="*/ 4711789 h 11430000"/>
              <a:gd name="connsiteX1511" fmla="*/ 1727627 w 11277600"/>
              <a:gd name="connsiteY1511" fmla="*/ 4716524 h 11430000"/>
              <a:gd name="connsiteX1512" fmla="*/ 1765311 w 11277600"/>
              <a:gd name="connsiteY1512" fmla="*/ 4715914 h 11430000"/>
              <a:gd name="connsiteX1513" fmla="*/ 1753382 w 11277600"/>
              <a:gd name="connsiteY1513" fmla="*/ 4669256 h 11430000"/>
              <a:gd name="connsiteX1514" fmla="*/ 1792554 w 11277600"/>
              <a:gd name="connsiteY1514" fmla="*/ 4645200 h 11430000"/>
              <a:gd name="connsiteX1515" fmla="*/ 1780624 w 11277600"/>
              <a:gd name="connsiteY1515" fmla="*/ 4598542 h 11430000"/>
              <a:gd name="connsiteX1516" fmla="*/ 1729523 w 11277600"/>
              <a:gd name="connsiteY1516" fmla="*/ 4575940 h 11430000"/>
              <a:gd name="connsiteX1517" fmla="*/ 1702279 w 11277600"/>
              <a:gd name="connsiteY1517" fmla="*/ 4646656 h 11430000"/>
              <a:gd name="connsiteX1518" fmla="*/ 1651176 w 11277600"/>
              <a:gd name="connsiteY1518" fmla="*/ 4624054 h 11430000"/>
              <a:gd name="connsiteX1519" fmla="*/ 1678421 w 11277600"/>
              <a:gd name="connsiteY1519" fmla="*/ 4553338 h 11430000"/>
              <a:gd name="connsiteX1520" fmla="*/ 1705663 w 11277600"/>
              <a:gd name="connsiteY1520" fmla="*/ 4482626 h 11430000"/>
              <a:gd name="connsiteX1521" fmla="*/ 1807868 w 11277600"/>
              <a:gd name="connsiteY1521" fmla="*/ 4527829 h 11430000"/>
              <a:gd name="connsiteX1522" fmla="*/ 1819798 w 11277600"/>
              <a:gd name="connsiteY1522" fmla="*/ 4574484 h 11430000"/>
              <a:gd name="connsiteX1523" fmla="*/ 1910070 w 11277600"/>
              <a:gd name="connsiteY1523" fmla="*/ 4573028 h 11430000"/>
              <a:gd name="connsiteX1524" fmla="*/ 1961173 w 11277600"/>
              <a:gd name="connsiteY1524" fmla="*/ 4595630 h 11430000"/>
              <a:gd name="connsiteX1525" fmla="*/ 1961596 w 11277600"/>
              <a:gd name="connsiteY1525" fmla="*/ 4575126 h 11430000"/>
              <a:gd name="connsiteX1526" fmla="*/ 1962276 w 11277600"/>
              <a:gd name="connsiteY1526" fmla="*/ 4542198 h 11430000"/>
              <a:gd name="connsiteX1527" fmla="*/ 1934268 w 11277600"/>
              <a:gd name="connsiteY1527" fmla="*/ 4529812 h 11430000"/>
              <a:gd name="connsiteX1528" fmla="*/ 1895094 w 11277600"/>
              <a:gd name="connsiteY1528" fmla="*/ 4553868 h 11430000"/>
              <a:gd name="connsiteX1529" fmla="*/ 1883165 w 11277600"/>
              <a:gd name="connsiteY1529" fmla="*/ 4507212 h 11430000"/>
              <a:gd name="connsiteX1530" fmla="*/ 1898479 w 11277600"/>
              <a:gd name="connsiteY1530" fmla="*/ 4389838 h 11430000"/>
              <a:gd name="connsiteX1531" fmla="*/ 1903375 w 11277600"/>
              <a:gd name="connsiteY1531" fmla="*/ 4386831 h 11430000"/>
              <a:gd name="connsiteX1532" fmla="*/ 1907190 w 11277600"/>
              <a:gd name="connsiteY1532" fmla="*/ 4384491 h 11430000"/>
              <a:gd name="connsiteX1533" fmla="*/ 1901527 w 11277600"/>
              <a:gd name="connsiteY1533" fmla="*/ 4362340 h 11430000"/>
              <a:gd name="connsiteX1534" fmla="*/ 1889598 w 11277600"/>
              <a:gd name="connsiteY1534" fmla="*/ 4315682 h 11430000"/>
              <a:gd name="connsiteX1535" fmla="*/ 1826565 w 11277600"/>
              <a:gd name="connsiteY1535" fmla="*/ 4246426 h 11430000"/>
              <a:gd name="connsiteX1536" fmla="*/ 1877667 w 11277600"/>
              <a:gd name="connsiteY1536" fmla="*/ 4269026 h 11430000"/>
              <a:gd name="connsiteX1537" fmla="*/ 1916841 w 11277600"/>
              <a:gd name="connsiteY1537" fmla="*/ 4244968 h 11430000"/>
              <a:gd name="connsiteX1538" fmla="*/ 1928770 w 11277600"/>
              <a:gd name="connsiteY1538" fmla="*/ 4291624 h 11430000"/>
              <a:gd name="connsiteX1539" fmla="*/ 1967943 w 11277600"/>
              <a:gd name="connsiteY1539" fmla="*/ 4267571 h 11430000"/>
              <a:gd name="connsiteX1540" fmla="*/ 1956014 w 11277600"/>
              <a:gd name="connsiteY1540" fmla="*/ 4220910 h 11430000"/>
              <a:gd name="connsiteX1541" fmla="*/ 1892982 w 11277600"/>
              <a:gd name="connsiteY1541" fmla="*/ 4151652 h 11430000"/>
              <a:gd name="connsiteX1542" fmla="*/ 1891491 w 11277600"/>
              <a:gd name="connsiteY1542" fmla="*/ 4145820 h 11430000"/>
              <a:gd name="connsiteX1543" fmla="*/ 1884408 w 11277600"/>
              <a:gd name="connsiteY1543" fmla="*/ 4118116 h 11430000"/>
              <a:gd name="connsiteX1544" fmla="*/ 1893827 w 11277600"/>
              <a:gd name="connsiteY1544" fmla="*/ 4110646 h 11430000"/>
              <a:gd name="connsiteX1545" fmla="*/ 1902611 w 11277600"/>
              <a:gd name="connsiteY1545" fmla="*/ 4114530 h 11430000"/>
              <a:gd name="connsiteX1546" fmla="*/ 1932154 w 11277600"/>
              <a:gd name="connsiteY1546" fmla="*/ 4127598 h 11430000"/>
              <a:gd name="connsiteX1547" fmla="*/ 1920225 w 11277600"/>
              <a:gd name="connsiteY1547" fmla="*/ 4080936 h 11430000"/>
              <a:gd name="connsiteX1548" fmla="*/ 1818021 w 11277600"/>
              <a:gd name="connsiteY1548" fmla="*/ 4035736 h 11430000"/>
              <a:gd name="connsiteX1549" fmla="*/ 1766918 w 11277600"/>
              <a:gd name="connsiteY1549" fmla="*/ 4013136 h 11430000"/>
              <a:gd name="connsiteX1550" fmla="*/ 1754989 w 11277600"/>
              <a:gd name="connsiteY1550" fmla="*/ 3966478 h 11430000"/>
              <a:gd name="connsiteX1551" fmla="*/ 1703887 w 11277600"/>
              <a:gd name="connsiteY1551" fmla="*/ 3943878 h 11430000"/>
              <a:gd name="connsiteX1552" fmla="*/ 1731129 w 11277600"/>
              <a:gd name="connsiteY1552" fmla="*/ 3873162 h 11430000"/>
              <a:gd name="connsiteX1553" fmla="*/ 1719200 w 11277600"/>
              <a:gd name="connsiteY1553" fmla="*/ 3826506 h 11430000"/>
              <a:gd name="connsiteX1554" fmla="*/ 1758374 w 11277600"/>
              <a:gd name="connsiteY1554" fmla="*/ 3802448 h 11430000"/>
              <a:gd name="connsiteX1555" fmla="*/ 1809476 w 11277600"/>
              <a:gd name="connsiteY1555" fmla="*/ 3825048 h 11430000"/>
              <a:gd name="connsiteX1556" fmla="*/ 1797547 w 11277600"/>
              <a:gd name="connsiteY1556" fmla="*/ 3778392 h 11430000"/>
              <a:gd name="connsiteX1557" fmla="*/ 1840663 w 11277600"/>
              <a:gd name="connsiteY1557" fmla="*/ 3797460 h 11430000"/>
              <a:gd name="connsiteX1558" fmla="*/ 1879131 w 11277600"/>
              <a:gd name="connsiteY1558" fmla="*/ 3814476 h 11430000"/>
              <a:gd name="connsiteX1559" fmla="*/ 1880605 w 11277600"/>
              <a:gd name="connsiteY1559" fmla="*/ 3815128 h 11430000"/>
              <a:gd name="connsiteX1560" fmla="*/ 1881142 w 11277600"/>
              <a:gd name="connsiteY1560" fmla="*/ 3815364 h 11430000"/>
              <a:gd name="connsiteX1561" fmla="*/ 1885012 w 11277600"/>
              <a:gd name="connsiteY1561" fmla="*/ 3817076 h 11430000"/>
              <a:gd name="connsiteX1562" fmla="*/ 1885297 w 11277600"/>
              <a:gd name="connsiteY1562" fmla="*/ 3817200 h 11430000"/>
              <a:gd name="connsiteX1563" fmla="*/ 1887216 w 11277600"/>
              <a:gd name="connsiteY1563" fmla="*/ 3818050 h 11430000"/>
              <a:gd name="connsiteX1564" fmla="*/ 1889016 w 11277600"/>
              <a:gd name="connsiteY1564" fmla="*/ 3818848 h 11430000"/>
              <a:gd name="connsiteX1565" fmla="*/ 1890914 w 11277600"/>
              <a:gd name="connsiteY1565" fmla="*/ 3819686 h 11430000"/>
              <a:gd name="connsiteX1566" fmla="*/ 1892564 w 11277600"/>
              <a:gd name="connsiteY1566" fmla="*/ 3820416 h 11430000"/>
              <a:gd name="connsiteX1567" fmla="*/ 1899749 w 11277600"/>
              <a:gd name="connsiteY1567" fmla="*/ 3823594 h 11430000"/>
              <a:gd name="connsiteX1568" fmla="*/ 1887821 w 11277600"/>
              <a:gd name="connsiteY1568" fmla="*/ 3776936 h 11430000"/>
              <a:gd name="connsiteX1569" fmla="*/ 1950852 w 11277600"/>
              <a:gd name="connsiteY1569" fmla="*/ 3846194 h 11430000"/>
              <a:gd name="connsiteX1570" fmla="*/ 1938922 w 11277600"/>
              <a:gd name="connsiteY1570" fmla="*/ 3799539 h 11430000"/>
              <a:gd name="connsiteX1571" fmla="*/ 1824789 w 11277600"/>
              <a:gd name="connsiteY1571" fmla="*/ 3707676 h 11430000"/>
              <a:gd name="connsiteX1572" fmla="*/ 1798199 w 11277600"/>
              <a:gd name="connsiteY1572" fmla="*/ 3678460 h 11430000"/>
              <a:gd name="connsiteX1573" fmla="*/ 1782769 w 11277600"/>
              <a:gd name="connsiteY1573" fmla="*/ 3661506 h 11430000"/>
              <a:gd name="connsiteX1574" fmla="*/ 1812860 w 11277600"/>
              <a:gd name="connsiteY1574" fmla="*/ 3661020 h 11430000"/>
              <a:gd name="connsiteX1575" fmla="*/ 1863961 w 11277600"/>
              <a:gd name="connsiteY1575" fmla="*/ 3683620 h 11430000"/>
              <a:gd name="connsiteX1576" fmla="*/ 1852032 w 11277600"/>
              <a:gd name="connsiteY1576" fmla="*/ 3636962 h 11430000"/>
              <a:gd name="connsiteX1577" fmla="*/ 1800931 w 11277600"/>
              <a:gd name="connsiteY1577" fmla="*/ 3614362 h 11430000"/>
              <a:gd name="connsiteX1578" fmla="*/ 1777071 w 11277600"/>
              <a:gd name="connsiteY1578" fmla="*/ 3521046 h 11430000"/>
              <a:gd name="connsiteX1579" fmla="*/ 1804315 w 11277600"/>
              <a:gd name="connsiteY1579" fmla="*/ 3450333 h 11430000"/>
              <a:gd name="connsiteX1580" fmla="*/ 1855417 w 11277600"/>
              <a:gd name="connsiteY1580" fmla="*/ 3472932 h 11430000"/>
              <a:gd name="connsiteX1581" fmla="*/ 1882659 w 11277600"/>
              <a:gd name="connsiteY1581" fmla="*/ 3402218 h 11430000"/>
              <a:gd name="connsiteX1582" fmla="*/ 1894588 w 11277600"/>
              <a:gd name="connsiteY1582" fmla="*/ 3448876 h 11430000"/>
              <a:gd name="connsiteX1583" fmla="*/ 1933762 w 11277600"/>
              <a:gd name="connsiteY1583" fmla="*/ 3424818 h 11430000"/>
              <a:gd name="connsiteX1584" fmla="*/ 1945692 w 11277600"/>
              <a:gd name="connsiteY1584" fmla="*/ 3471476 h 11430000"/>
              <a:gd name="connsiteX1585" fmla="*/ 1972934 w 11277600"/>
              <a:gd name="connsiteY1585" fmla="*/ 3400760 h 11430000"/>
              <a:gd name="connsiteX1586" fmla="*/ 1984865 w 11277600"/>
              <a:gd name="connsiteY1586" fmla="*/ 3447420 h 11430000"/>
              <a:gd name="connsiteX1587" fmla="*/ 2012108 w 11277600"/>
              <a:gd name="connsiteY1587" fmla="*/ 3376704 h 11430000"/>
              <a:gd name="connsiteX1588" fmla="*/ 2000179 w 11277600"/>
              <a:gd name="connsiteY1588" fmla="*/ 3330046 h 11430000"/>
              <a:gd name="connsiteX1589" fmla="*/ 2039351 w 11277600"/>
              <a:gd name="connsiteY1589" fmla="*/ 3305990 h 11430000"/>
              <a:gd name="connsiteX1590" fmla="*/ 2078525 w 11277600"/>
              <a:gd name="connsiteY1590" fmla="*/ 3281932 h 11430000"/>
              <a:gd name="connsiteX1591" fmla="*/ 2105767 w 11277600"/>
              <a:gd name="connsiteY1591" fmla="*/ 3211218 h 11430000"/>
              <a:gd name="connsiteX1592" fmla="*/ 2156867 w 11277600"/>
              <a:gd name="connsiteY1592" fmla="*/ 3233820 h 11430000"/>
              <a:gd name="connsiteX1593" fmla="*/ 2184111 w 11277600"/>
              <a:gd name="connsiteY1593" fmla="*/ 3163104 h 11430000"/>
              <a:gd name="connsiteX1594" fmla="*/ 2133010 w 11277600"/>
              <a:gd name="connsiteY1594" fmla="*/ 3140504 h 11430000"/>
              <a:gd name="connsiteX1595" fmla="*/ 2042736 w 11277600"/>
              <a:gd name="connsiteY1595" fmla="*/ 3141960 h 11430000"/>
              <a:gd name="connsiteX1596" fmla="*/ 2003562 w 11277600"/>
              <a:gd name="connsiteY1596" fmla="*/ 3166018 h 11430000"/>
              <a:gd name="connsiteX1597" fmla="*/ 1991633 w 11277600"/>
              <a:gd name="connsiteY1597" fmla="*/ 3119359 h 11430000"/>
              <a:gd name="connsiteX1598" fmla="*/ 1940530 w 11277600"/>
              <a:gd name="connsiteY1598" fmla="*/ 3096758 h 11430000"/>
              <a:gd name="connsiteX1599" fmla="*/ 2030806 w 11277600"/>
              <a:gd name="connsiteY1599" fmla="*/ 3095302 h 11430000"/>
              <a:gd name="connsiteX1600" fmla="*/ 2069978 w 11277600"/>
              <a:gd name="connsiteY1600" fmla="*/ 3071244 h 11430000"/>
              <a:gd name="connsiteX1601" fmla="*/ 2006947 w 11277600"/>
              <a:gd name="connsiteY1601" fmla="*/ 3001986 h 11430000"/>
              <a:gd name="connsiteX1602" fmla="*/ 1943917 w 11277600"/>
              <a:gd name="connsiteY1602" fmla="*/ 2932728 h 11430000"/>
              <a:gd name="connsiteX1603" fmla="*/ 1904743 w 11277600"/>
              <a:gd name="connsiteY1603" fmla="*/ 2956784 h 11430000"/>
              <a:gd name="connsiteX1604" fmla="*/ 1880885 w 11277600"/>
              <a:gd name="connsiteY1604" fmla="*/ 2863470 h 11430000"/>
              <a:gd name="connsiteX1605" fmla="*/ 1931986 w 11277600"/>
              <a:gd name="connsiteY1605" fmla="*/ 2886072 h 11430000"/>
              <a:gd name="connsiteX1606" fmla="*/ 1971160 w 11277600"/>
              <a:gd name="connsiteY1606" fmla="*/ 2862014 h 11430000"/>
              <a:gd name="connsiteX1607" fmla="*/ 2010331 w 11277600"/>
              <a:gd name="connsiteY1607" fmla="*/ 2837958 h 11430000"/>
              <a:gd name="connsiteX1608" fmla="*/ 2049503 w 11277600"/>
              <a:gd name="connsiteY1608" fmla="*/ 2813900 h 11430000"/>
              <a:gd name="connsiteX1609" fmla="*/ 2046380 w 11277600"/>
              <a:gd name="connsiteY1609" fmla="*/ 2777438 h 11430000"/>
              <a:gd name="connsiteX1610" fmla="*/ 2063773 w 11277600"/>
              <a:gd name="connsiteY1610" fmla="*/ 2757820 h 11430000"/>
              <a:gd name="connsiteX1611" fmla="*/ 2069938 w 11277600"/>
              <a:gd name="connsiteY1611" fmla="*/ 2760864 h 11430000"/>
              <a:gd name="connsiteX1612" fmla="*/ 2083172 w 11277600"/>
              <a:gd name="connsiteY1612" fmla="*/ 2768311 h 11430000"/>
              <a:gd name="connsiteX1613" fmla="*/ 2088677 w 11277600"/>
              <a:gd name="connsiteY1613" fmla="*/ 2789843 h 11430000"/>
              <a:gd name="connsiteX1614" fmla="*/ 2091442 w 11277600"/>
              <a:gd name="connsiteY1614" fmla="*/ 2772962 h 11430000"/>
              <a:gd name="connsiteX1615" fmla="*/ 2083172 w 11277600"/>
              <a:gd name="connsiteY1615" fmla="*/ 2768311 h 11430000"/>
              <a:gd name="connsiteX1616" fmla="*/ 2080775 w 11277600"/>
              <a:gd name="connsiteY1616" fmla="*/ 2758938 h 11430000"/>
              <a:gd name="connsiteX1617" fmla="*/ 2087180 w 11277600"/>
              <a:gd name="connsiteY1617" fmla="*/ 2759764 h 11430000"/>
              <a:gd name="connsiteX1618" fmla="*/ 2127848 w 11277600"/>
              <a:gd name="connsiteY1618" fmla="*/ 2765788 h 11430000"/>
              <a:gd name="connsiteX1619" fmla="*/ 2167023 w 11277600"/>
              <a:gd name="connsiteY1619" fmla="*/ 2741728 h 11430000"/>
              <a:gd name="connsiteX1620" fmla="*/ 2206194 w 11277600"/>
              <a:gd name="connsiteY1620" fmla="*/ 2717672 h 11430000"/>
              <a:gd name="connsiteX1621" fmla="*/ 2233438 w 11277600"/>
              <a:gd name="connsiteY1621" fmla="*/ 2646956 h 11430000"/>
              <a:gd name="connsiteX1622" fmla="*/ 2245367 w 11277600"/>
              <a:gd name="connsiteY1622" fmla="*/ 2693616 h 11430000"/>
              <a:gd name="connsiteX1623" fmla="*/ 2284540 w 11277600"/>
              <a:gd name="connsiteY1623" fmla="*/ 2669560 h 11430000"/>
              <a:gd name="connsiteX1624" fmla="*/ 2359501 w 11277600"/>
              <a:gd name="connsiteY1624" fmla="*/ 2785474 h 11430000"/>
              <a:gd name="connsiteX1625" fmla="*/ 2335643 w 11277600"/>
              <a:gd name="connsiteY1625" fmla="*/ 2692160 h 11430000"/>
              <a:gd name="connsiteX1626" fmla="*/ 2374814 w 11277600"/>
              <a:gd name="connsiteY1626" fmla="*/ 2668102 h 11430000"/>
              <a:gd name="connsiteX1627" fmla="*/ 2386743 w 11277600"/>
              <a:gd name="connsiteY1627" fmla="*/ 2714760 h 11430000"/>
              <a:gd name="connsiteX1628" fmla="*/ 2413986 w 11277600"/>
              <a:gd name="connsiteY1628" fmla="*/ 2644044 h 11430000"/>
              <a:gd name="connsiteX1629" fmla="*/ 2425915 w 11277600"/>
              <a:gd name="connsiteY1629" fmla="*/ 2690704 h 11430000"/>
              <a:gd name="connsiteX1630" fmla="*/ 2477019 w 11277600"/>
              <a:gd name="connsiteY1630" fmla="*/ 2713302 h 11430000"/>
              <a:gd name="connsiteX1631" fmla="*/ 2441230 w 11277600"/>
              <a:gd name="connsiteY1631" fmla="*/ 2573330 h 11430000"/>
              <a:gd name="connsiteX1632" fmla="*/ 2390126 w 11277600"/>
              <a:gd name="connsiteY1632" fmla="*/ 2550733 h 11430000"/>
              <a:gd name="connsiteX1633" fmla="*/ 2378198 w 11277600"/>
              <a:gd name="connsiteY1633" fmla="*/ 2504072 h 11430000"/>
              <a:gd name="connsiteX1634" fmla="*/ 2315167 w 11277600"/>
              <a:gd name="connsiteY1634" fmla="*/ 2434812 h 11430000"/>
              <a:gd name="connsiteX1635" fmla="*/ 2275994 w 11277600"/>
              <a:gd name="connsiteY1635" fmla="*/ 2458870 h 11430000"/>
              <a:gd name="connsiteX1636" fmla="*/ 2264065 w 11277600"/>
              <a:gd name="connsiteY1636" fmla="*/ 2412212 h 11430000"/>
              <a:gd name="connsiteX1637" fmla="*/ 2161862 w 11277600"/>
              <a:gd name="connsiteY1637" fmla="*/ 2367010 h 11430000"/>
              <a:gd name="connsiteX1638" fmla="*/ 2201032 w 11277600"/>
              <a:gd name="connsiteY1638" fmla="*/ 2342956 h 11430000"/>
              <a:gd name="connsiteX1639" fmla="*/ 2240206 w 11277600"/>
              <a:gd name="connsiteY1639" fmla="*/ 2318896 h 11430000"/>
              <a:gd name="connsiteX1640" fmla="*/ 2228276 w 11277600"/>
              <a:gd name="connsiteY1640" fmla="*/ 2272240 h 11430000"/>
              <a:gd name="connsiteX1641" fmla="*/ 2252136 w 11277600"/>
              <a:gd name="connsiteY1641" fmla="*/ 2365554 h 11430000"/>
              <a:gd name="connsiteX1642" fmla="*/ 2303237 w 11277600"/>
              <a:gd name="connsiteY1642" fmla="*/ 2388156 h 11430000"/>
              <a:gd name="connsiteX1643" fmla="*/ 2381583 w 11277600"/>
              <a:gd name="connsiteY1643" fmla="*/ 2340043 h 11430000"/>
              <a:gd name="connsiteX1644" fmla="*/ 2393514 w 11277600"/>
              <a:gd name="connsiteY1644" fmla="*/ 2386698 h 11430000"/>
              <a:gd name="connsiteX1645" fmla="*/ 2432685 w 11277600"/>
              <a:gd name="connsiteY1645" fmla="*/ 2362642 h 11430000"/>
              <a:gd name="connsiteX1646" fmla="*/ 2451847 w 11277600"/>
              <a:gd name="connsiteY1646" fmla="*/ 2371120 h 11430000"/>
              <a:gd name="connsiteX1647" fmla="*/ 2454242 w 11277600"/>
              <a:gd name="connsiteY1647" fmla="*/ 2372178 h 11430000"/>
              <a:gd name="connsiteX1648" fmla="*/ 2483787 w 11277600"/>
              <a:gd name="connsiteY1648" fmla="*/ 2385242 h 11430000"/>
              <a:gd name="connsiteX1649" fmla="*/ 2471860 w 11277600"/>
              <a:gd name="connsiteY1649" fmla="*/ 2338586 h 11430000"/>
              <a:gd name="connsiteX1650" fmla="*/ 2522959 w 11277600"/>
              <a:gd name="connsiteY1650" fmla="*/ 2361186 h 11430000"/>
              <a:gd name="connsiteX1651" fmla="*/ 2562132 w 11277600"/>
              <a:gd name="connsiteY1651" fmla="*/ 2337130 h 11430000"/>
              <a:gd name="connsiteX1652" fmla="*/ 2601305 w 11277600"/>
              <a:gd name="connsiteY1652" fmla="*/ 2313072 h 11430000"/>
              <a:gd name="connsiteX1653" fmla="*/ 2602796 w 11277600"/>
              <a:gd name="connsiteY1653" fmla="*/ 2318906 h 11430000"/>
              <a:gd name="connsiteX1654" fmla="*/ 2605789 w 11277600"/>
              <a:gd name="connsiteY1654" fmla="*/ 2330612 h 11430000"/>
              <a:gd name="connsiteX1655" fmla="*/ 2586642 w 11277600"/>
              <a:gd name="connsiteY1655" fmla="*/ 2330510 h 11430000"/>
              <a:gd name="connsiteX1656" fmla="*/ 2613234 w 11277600"/>
              <a:gd name="connsiteY1656" fmla="*/ 2359730 h 11430000"/>
              <a:gd name="connsiteX1657" fmla="*/ 2605789 w 11277600"/>
              <a:gd name="connsiteY1657" fmla="*/ 2330612 h 11430000"/>
              <a:gd name="connsiteX1658" fmla="*/ 2610133 w 11277600"/>
              <a:gd name="connsiteY1658" fmla="*/ 2330636 h 11430000"/>
              <a:gd name="connsiteX1659" fmla="*/ 2652407 w 11277600"/>
              <a:gd name="connsiteY1659" fmla="*/ 2335674 h 11430000"/>
              <a:gd name="connsiteX1660" fmla="*/ 2691581 w 11277600"/>
              <a:gd name="connsiteY1660" fmla="*/ 2311616 h 11430000"/>
              <a:gd name="connsiteX1661" fmla="*/ 2667721 w 11277600"/>
              <a:gd name="connsiteY1661" fmla="*/ 2218301 h 11430000"/>
              <a:gd name="connsiteX1662" fmla="*/ 2683034 w 11277600"/>
              <a:gd name="connsiteY1662" fmla="*/ 2100930 h 11430000"/>
              <a:gd name="connsiteX1663" fmla="*/ 2722207 w 11277600"/>
              <a:gd name="connsiteY1663" fmla="*/ 2076870 h 11430000"/>
              <a:gd name="connsiteX1664" fmla="*/ 2734137 w 11277600"/>
              <a:gd name="connsiteY1664" fmla="*/ 2123530 h 11430000"/>
              <a:gd name="connsiteX1665" fmla="*/ 2773308 w 11277600"/>
              <a:gd name="connsiteY1665" fmla="*/ 2099472 h 11430000"/>
              <a:gd name="connsiteX1666" fmla="*/ 2761379 w 11277600"/>
              <a:gd name="connsiteY1666" fmla="*/ 2052816 h 11430000"/>
              <a:gd name="connsiteX1667" fmla="*/ 2812482 w 11277600"/>
              <a:gd name="connsiteY1667" fmla="*/ 2075416 h 11430000"/>
              <a:gd name="connsiteX1668" fmla="*/ 2824409 w 11277600"/>
              <a:gd name="connsiteY1668" fmla="*/ 2122074 h 11430000"/>
              <a:gd name="connsiteX1669" fmla="*/ 2863583 w 11277600"/>
              <a:gd name="connsiteY1669" fmla="*/ 2098017 h 11430000"/>
              <a:gd name="connsiteX1670" fmla="*/ 2851653 w 11277600"/>
              <a:gd name="connsiteY1670" fmla="*/ 2051360 h 11430000"/>
              <a:gd name="connsiteX1671" fmla="*/ 2839725 w 11277600"/>
              <a:gd name="connsiteY1671" fmla="*/ 2004702 h 11430000"/>
              <a:gd name="connsiteX1672" fmla="*/ 2890826 w 11277600"/>
              <a:gd name="connsiteY1672" fmla="*/ 2027302 h 11430000"/>
              <a:gd name="connsiteX1673" fmla="*/ 2902756 w 11277600"/>
              <a:gd name="connsiteY1673" fmla="*/ 2073960 h 11430000"/>
              <a:gd name="connsiteX1674" fmla="*/ 2890826 w 11277600"/>
              <a:gd name="connsiteY1674" fmla="*/ 2027302 h 11430000"/>
              <a:gd name="connsiteX1675" fmla="*/ 2941929 w 11277600"/>
              <a:gd name="connsiteY1675" fmla="*/ 2049902 h 11430000"/>
              <a:gd name="connsiteX1676" fmla="*/ 3004961 w 11277600"/>
              <a:gd name="connsiteY1676" fmla="*/ 2119162 h 11430000"/>
              <a:gd name="connsiteX1677" fmla="*/ 2965788 w 11277600"/>
              <a:gd name="connsiteY1677" fmla="*/ 2143216 h 11430000"/>
              <a:gd name="connsiteX1678" fmla="*/ 2989648 w 11277600"/>
              <a:gd name="connsiteY1678" fmla="*/ 2236534 h 11430000"/>
              <a:gd name="connsiteX1679" fmla="*/ 3079920 w 11277600"/>
              <a:gd name="connsiteY1679" fmla="*/ 2235076 h 11430000"/>
              <a:gd name="connsiteX1680" fmla="*/ 3091851 w 11277600"/>
              <a:gd name="connsiteY1680" fmla="*/ 2281736 h 11430000"/>
              <a:gd name="connsiteX1681" fmla="*/ 3142951 w 11277600"/>
              <a:gd name="connsiteY1681" fmla="*/ 2304336 h 11430000"/>
              <a:gd name="connsiteX1682" fmla="*/ 3194055 w 11277600"/>
              <a:gd name="connsiteY1682" fmla="*/ 2326936 h 11430000"/>
              <a:gd name="connsiteX1683" fmla="*/ 3221297 w 11277600"/>
              <a:gd name="connsiteY1683" fmla="*/ 2256223 h 11430000"/>
              <a:gd name="connsiteX1684" fmla="*/ 3170197 w 11277600"/>
              <a:gd name="connsiteY1684" fmla="*/ 2233620 h 11430000"/>
              <a:gd name="connsiteX1685" fmla="*/ 3209368 w 11277600"/>
              <a:gd name="connsiteY1685" fmla="*/ 2209566 h 11430000"/>
              <a:gd name="connsiteX1686" fmla="*/ 3224682 w 11277600"/>
              <a:gd name="connsiteY1686" fmla="*/ 2092192 h 11430000"/>
              <a:gd name="connsiteX1687" fmla="*/ 3236611 w 11277600"/>
              <a:gd name="connsiteY1687" fmla="*/ 2138850 h 11430000"/>
              <a:gd name="connsiteX1688" fmla="*/ 3275784 w 11277600"/>
              <a:gd name="connsiteY1688" fmla="*/ 2114792 h 11430000"/>
              <a:gd name="connsiteX1689" fmla="*/ 3263855 w 11277600"/>
              <a:gd name="connsiteY1689" fmla="*/ 2068136 h 11430000"/>
              <a:gd name="connsiteX1690" fmla="*/ 3251925 w 11277600"/>
              <a:gd name="connsiteY1690" fmla="*/ 2021476 h 11430000"/>
              <a:gd name="connsiteX1691" fmla="*/ 3354130 w 11277600"/>
              <a:gd name="connsiteY1691" fmla="*/ 2066680 h 11430000"/>
              <a:gd name="connsiteX1692" fmla="*/ 3342200 w 11277600"/>
              <a:gd name="connsiteY1692" fmla="*/ 2020022 h 11430000"/>
              <a:gd name="connsiteX1693" fmla="*/ 3330271 w 11277600"/>
              <a:gd name="connsiteY1693" fmla="*/ 1973364 h 11430000"/>
              <a:gd name="connsiteX1694" fmla="*/ 3357514 w 11277600"/>
              <a:gd name="connsiteY1694" fmla="*/ 1902648 h 11430000"/>
              <a:gd name="connsiteX1695" fmla="*/ 3369443 w 11277600"/>
              <a:gd name="connsiteY1695" fmla="*/ 1949306 h 11430000"/>
              <a:gd name="connsiteX1696" fmla="*/ 3459717 w 11277600"/>
              <a:gd name="connsiteY1696" fmla="*/ 1947854 h 11430000"/>
              <a:gd name="connsiteX1697" fmla="*/ 3507868 w 11277600"/>
              <a:gd name="connsiteY1697" fmla="*/ 1986606 h 11430000"/>
              <a:gd name="connsiteX1698" fmla="*/ 3528198 w 11277600"/>
              <a:gd name="connsiteY1698" fmla="*/ 2002968 h 11430000"/>
              <a:gd name="connsiteX1699" fmla="*/ 3526156 w 11277600"/>
              <a:gd name="connsiteY1699" fmla="*/ 2008268 h 11430000"/>
              <a:gd name="connsiteX1700" fmla="*/ 3522749 w 11277600"/>
              <a:gd name="connsiteY1700" fmla="*/ 2017108 h 11430000"/>
              <a:gd name="connsiteX1701" fmla="*/ 3573852 w 11277600"/>
              <a:gd name="connsiteY1701" fmla="*/ 2039710 h 11430000"/>
              <a:gd name="connsiteX1702" fmla="*/ 3528198 w 11277600"/>
              <a:gd name="connsiteY1702" fmla="*/ 2002968 h 11430000"/>
              <a:gd name="connsiteX1703" fmla="*/ 3534242 w 11277600"/>
              <a:gd name="connsiteY1703" fmla="*/ 1987278 h 11430000"/>
              <a:gd name="connsiteX1704" fmla="*/ 3549992 w 11277600"/>
              <a:gd name="connsiteY1704" fmla="*/ 1946394 h 11430000"/>
              <a:gd name="connsiteX1705" fmla="*/ 3561921 w 11277600"/>
              <a:gd name="connsiteY1705" fmla="*/ 1993054 h 11430000"/>
              <a:gd name="connsiteX1706" fmla="*/ 3628338 w 11277600"/>
              <a:gd name="connsiteY1706" fmla="*/ 1898280 h 11430000"/>
              <a:gd name="connsiteX1707" fmla="*/ 3616408 w 11277600"/>
              <a:gd name="connsiteY1707" fmla="*/ 1851624 h 11430000"/>
              <a:gd name="connsiteX1708" fmla="*/ 3655581 w 11277600"/>
              <a:gd name="connsiteY1708" fmla="*/ 1827566 h 11430000"/>
              <a:gd name="connsiteX1709" fmla="*/ 3604478 w 11277600"/>
              <a:gd name="connsiteY1709" fmla="*/ 1804966 h 11430000"/>
              <a:gd name="connsiteX1710" fmla="*/ 3582921 w 11277600"/>
              <a:gd name="connsiteY1710" fmla="*/ 1795430 h 11430000"/>
              <a:gd name="connsiteX1711" fmla="*/ 3566513 w 11277600"/>
              <a:gd name="connsiteY1711" fmla="*/ 1788174 h 11430000"/>
              <a:gd name="connsiteX1712" fmla="*/ 3571231 w 11277600"/>
              <a:gd name="connsiteY1712" fmla="*/ 1784686 h 11430000"/>
              <a:gd name="connsiteX1713" fmla="*/ 3592549 w 11277600"/>
              <a:gd name="connsiteY1713" fmla="*/ 1758308 h 11430000"/>
              <a:gd name="connsiteX1714" fmla="*/ 3631723 w 11277600"/>
              <a:gd name="connsiteY1714" fmla="*/ 1734252 h 11430000"/>
              <a:gd name="connsiteX1715" fmla="*/ 3682824 w 11277600"/>
              <a:gd name="connsiteY1715" fmla="*/ 1756850 h 11430000"/>
              <a:gd name="connsiteX1716" fmla="*/ 3796959 w 11277600"/>
              <a:gd name="connsiteY1716" fmla="*/ 1848712 h 11430000"/>
              <a:gd name="connsiteX1717" fmla="*/ 3848059 w 11277600"/>
              <a:gd name="connsiteY1717" fmla="*/ 1871312 h 11430000"/>
              <a:gd name="connsiteX1718" fmla="*/ 3859988 w 11277600"/>
              <a:gd name="connsiteY1718" fmla="*/ 1917970 h 11430000"/>
              <a:gd name="connsiteX1719" fmla="*/ 3911092 w 11277600"/>
              <a:gd name="connsiteY1719" fmla="*/ 1940570 h 11430000"/>
              <a:gd name="connsiteX1720" fmla="*/ 4025226 w 11277600"/>
              <a:gd name="connsiteY1720" fmla="*/ 2032428 h 11430000"/>
              <a:gd name="connsiteX1721" fmla="*/ 4076326 w 11277600"/>
              <a:gd name="connsiteY1721" fmla="*/ 2055030 h 11430000"/>
              <a:gd name="connsiteX1722" fmla="*/ 4037153 w 11277600"/>
              <a:gd name="connsiteY1722" fmla="*/ 2079088 h 11430000"/>
              <a:gd name="connsiteX1723" fmla="*/ 4049083 w 11277600"/>
              <a:gd name="connsiteY1723" fmla="*/ 2125744 h 11430000"/>
              <a:gd name="connsiteX1724" fmla="*/ 4088255 w 11277600"/>
              <a:gd name="connsiteY1724" fmla="*/ 2101688 h 11430000"/>
              <a:gd name="connsiteX1725" fmla="*/ 4100185 w 11277600"/>
              <a:gd name="connsiteY1725" fmla="*/ 2148346 h 11430000"/>
              <a:gd name="connsiteX1726" fmla="*/ 4139359 w 11277600"/>
              <a:gd name="connsiteY1726" fmla="*/ 2124288 h 11430000"/>
              <a:gd name="connsiteX1727" fmla="*/ 4190460 w 11277600"/>
              <a:gd name="connsiteY1727" fmla="*/ 2146890 h 11430000"/>
              <a:gd name="connsiteX1728" fmla="*/ 4163217 w 11277600"/>
              <a:gd name="connsiteY1728" fmla="*/ 2217604 h 11430000"/>
              <a:gd name="connsiteX1729" fmla="*/ 4202390 w 11277600"/>
              <a:gd name="connsiteY1729" fmla="*/ 2193546 h 11430000"/>
              <a:gd name="connsiteX1730" fmla="*/ 4265422 w 11277600"/>
              <a:gd name="connsiteY1730" fmla="*/ 2262806 h 11430000"/>
              <a:gd name="connsiteX1731" fmla="*/ 4277351 w 11277600"/>
              <a:gd name="connsiteY1731" fmla="*/ 2309462 h 11430000"/>
              <a:gd name="connsiteX1732" fmla="*/ 4340383 w 11277600"/>
              <a:gd name="connsiteY1732" fmla="*/ 2378720 h 11430000"/>
              <a:gd name="connsiteX1733" fmla="*/ 4403413 w 11277600"/>
              <a:gd name="connsiteY1733" fmla="*/ 2447980 h 11430000"/>
              <a:gd name="connsiteX1734" fmla="*/ 4379554 w 11277600"/>
              <a:gd name="connsiteY1734" fmla="*/ 2354666 h 11430000"/>
              <a:gd name="connsiteX1735" fmla="*/ 4418727 w 11277600"/>
              <a:gd name="connsiteY1735" fmla="*/ 2330608 h 11430000"/>
              <a:gd name="connsiteX1736" fmla="*/ 4442587 w 11277600"/>
              <a:gd name="connsiteY1736" fmla="*/ 2423924 h 11430000"/>
              <a:gd name="connsiteX1737" fmla="*/ 4454515 w 11277600"/>
              <a:gd name="connsiteY1737" fmla="*/ 2470582 h 11430000"/>
              <a:gd name="connsiteX1738" fmla="*/ 4529476 w 11277600"/>
              <a:gd name="connsiteY1738" fmla="*/ 2586498 h 11430000"/>
              <a:gd name="connsiteX1739" fmla="*/ 4541406 w 11277600"/>
              <a:gd name="connsiteY1739" fmla="*/ 2633159 h 11430000"/>
              <a:gd name="connsiteX1740" fmla="*/ 4592509 w 11277600"/>
              <a:gd name="connsiteY1740" fmla="*/ 2655754 h 11430000"/>
              <a:gd name="connsiteX1741" fmla="*/ 4631680 w 11277600"/>
              <a:gd name="connsiteY1741" fmla="*/ 2631701 h 11430000"/>
              <a:gd name="connsiteX1742" fmla="*/ 4604438 w 11277600"/>
              <a:gd name="connsiteY1742" fmla="*/ 2702414 h 11430000"/>
              <a:gd name="connsiteX1743" fmla="*/ 4643610 w 11277600"/>
              <a:gd name="connsiteY1743" fmla="*/ 2678358 h 11430000"/>
              <a:gd name="connsiteX1744" fmla="*/ 4660747 w 11277600"/>
              <a:gd name="connsiteY1744" fmla="*/ 2667832 h 11430000"/>
              <a:gd name="connsiteX1745" fmla="*/ 4668636 w 11277600"/>
              <a:gd name="connsiteY1745" fmla="*/ 2691020 h 11430000"/>
              <a:gd name="connsiteX1746" fmla="*/ 4655538 w 11277600"/>
              <a:gd name="connsiteY1746" fmla="*/ 2725016 h 11430000"/>
              <a:gd name="connsiteX1747" fmla="*/ 4672065 w 11277600"/>
              <a:gd name="connsiteY1747" fmla="*/ 2714867 h 11430000"/>
              <a:gd name="connsiteX1748" fmla="*/ 4676759 w 11277600"/>
              <a:gd name="connsiteY1748" fmla="*/ 2711984 h 11430000"/>
              <a:gd name="connsiteX1749" fmla="*/ 4679065 w 11277600"/>
              <a:gd name="connsiteY1749" fmla="*/ 2717318 h 11430000"/>
              <a:gd name="connsiteX1750" fmla="*/ 4679959 w 11277600"/>
              <a:gd name="connsiteY1750" fmla="*/ 2710018 h 11430000"/>
              <a:gd name="connsiteX1751" fmla="*/ 4694712 w 11277600"/>
              <a:gd name="connsiteY1751" fmla="*/ 2700960 h 11430000"/>
              <a:gd name="connsiteX1752" fmla="*/ 4667467 w 11277600"/>
              <a:gd name="connsiteY1752" fmla="*/ 2771675 h 11430000"/>
              <a:gd name="connsiteX1753" fmla="*/ 4718571 w 11277600"/>
              <a:gd name="connsiteY1753" fmla="*/ 2794274 h 11430000"/>
              <a:gd name="connsiteX1754" fmla="*/ 4706641 w 11277600"/>
              <a:gd name="connsiteY1754" fmla="*/ 2747616 h 11430000"/>
              <a:gd name="connsiteX1755" fmla="*/ 4702168 w 11277600"/>
              <a:gd name="connsiteY1755" fmla="*/ 2730120 h 11430000"/>
              <a:gd name="connsiteX1756" fmla="*/ 4694712 w 11277600"/>
              <a:gd name="connsiteY1756" fmla="*/ 2700960 h 11430000"/>
              <a:gd name="connsiteX1757" fmla="*/ 4691544 w 11277600"/>
              <a:gd name="connsiteY1757" fmla="*/ 2688564 h 11430000"/>
              <a:gd name="connsiteX1758" fmla="*/ 4682783 w 11277600"/>
              <a:gd name="connsiteY1758" fmla="*/ 2654300 h 11430000"/>
              <a:gd name="connsiteX1759" fmla="*/ 4670854 w 11277600"/>
              <a:gd name="connsiteY1759" fmla="*/ 2607642 h 11430000"/>
              <a:gd name="connsiteX1760" fmla="*/ 4698098 w 11277600"/>
              <a:gd name="connsiteY1760" fmla="*/ 2536928 h 11430000"/>
              <a:gd name="connsiteX1761" fmla="*/ 4674238 w 11277600"/>
              <a:gd name="connsiteY1761" fmla="*/ 2443612 h 11430000"/>
              <a:gd name="connsiteX1762" fmla="*/ 4662309 w 11277600"/>
              <a:gd name="connsiteY1762" fmla="*/ 2396954 h 11430000"/>
              <a:gd name="connsiteX1763" fmla="*/ 4677622 w 11277600"/>
              <a:gd name="connsiteY1763" fmla="*/ 2279582 h 11430000"/>
              <a:gd name="connsiteX1764" fmla="*/ 4614590 w 11277600"/>
              <a:gd name="connsiteY1764" fmla="*/ 2210324 h 11430000"/>
              <a:gd name="connsiteX1765" fmla="*/ 4602661 w 11277600"/>
              <a:gd name="connsiteY1765" fmla="*/ 2163664 h 11430000"/>
              <a:gd name="connsiteX1766" fmla="*/ 4590733 w 11277600"/>
              <a:gd name="connsiteY1766" fmla="*/ 2117008 h 11430000"/>
              <a:gd name="connsiteX1767" fmla="*/ 4578804 w 11277600"/>
              <a:gd name="connsiteY1767" fmla="*/ 2070350 h 11430000"/>
              <a:gd name="connsiteX1768" fmla="*/ 4476597 w 11277600"/>
              <a:gd name="connsiteY1768" fmla="*/ 2025148 h 11430000"/>
              <a:gd name="connsiteX1769" fmla="*/ 4425496 w 11277600"/>
              <a:gd name="connsiteY1769" fmla="*/ 2002548 h 11430000"/>
              <a:gd name="connsiteX1770" fmla="*/ 4413567 w 11277600"/>
              <a:gd name="connsiteY1770" fmla="*/ 1955890 h 11430000"/>
              <a:gd name="connsiteX1771" fmla="*/ 4401636 w 11277600"/>
              <a:gd name="connsiteY1771" fmla="*/ 1909232 h 11430000"/>
              <a:gd name="connsiteX1772" fmla="*/ 4362465 w 11277600"/>
              <a:gd name="connsiteY1772" fmla="*/ 1933290 h 11430000"/>
              <a:gd name="connsiteX1773" fmla="*/ 4350535 w 11277600"/>
              <a:gd name="connsiteY1773" fmla="*/ 1886632 h 11430000"/>
              <a:gd name="connsiteX1774" fmla="*/ 4389708 w 11277600"/>
              <a:gd name="connsiteY1774" fmla="*/ 1862576 h 11430000"/>
              <a:gd name="connsiteX1775" fmla="*/ 4314747 w 11277600"/>
              <a:gd name="connsiteY1775" fmla="*/ 1746658 h 11430000"/>
              <a:gd name="connsiteX1776" fmla="*/ 4287504 w 11277600"/>
              <a:gd name="connsiteY1776" fmla="*/ 1817372 h 11430000"/>
              <a:gd name="connsiteX1777" fmla="*/ 4275575 w 11277600"/>
              <a:gd name="connsiteY1777" fmla="*/ 1770716 h 11430000"/>
              <a:gd name="connsiteX1778" fmla="*/ 4224471 w 11277600"/>
              <a:gd name="connsiteY1778" fmla="*/ 1748114 h 11430000"/>
              <a:gd name="connsiteX1779" fmla="*/ 4161443 w 11277600"/>
              <a:gd name="connsiteY1779" fmla="*/ 1678854 h 11430000"/>
              <a:gd name="connsiteX1780" fmla="*/ 4098410 w 11277600"/>
              <a:gd name="connsiteY1780" fmla="*/ 1609596 h 11430000"/>
              <a:gd name="connsiteX1781" fmla="*/ 4086481 w 11277600"/>
              <a:gd name="connsiteY1781" fmla="*/ 1562940 h 11430000"/>
              <a:gd name="connsiteX1782" fmla="*/ 4113724 w 11277600"/>
              <a:gd name="connsiteY1782" fmla="*/ 1492224 h 11430000"/>
              <a:gd name="connsiteX1783" fmla="*/ 4125654 w 11277600"/>
              <a:gd name="connsiteY1783" fmla="*/ 1538882 h 11430000"/>
              <a:gd name="connsiteX1784" fmla="*/ 4176754 w 11277600"/>
              <a:gd name="connsiteY1784" fmla="*/ 1561484 h 11430000"/>
              <a:gd name="connsiteX1785" fmla="*/ 4203999 w 11277600"/>
              <a:gd name="connsiteY1785" fmla="*/ 1490768 h 11430000"/>
              <a:gd name="connsiteX1786" fmla="*/ 4243171 w 11277600"/>
              <a:gd name="connsiteY1786" fmla="*/ 1466714 h 11430000"/>
              <a:gd name="connsiteX1787" fmla="*/ 4306202 w 11277600"/>
              <a:gd name="connsiteY1787" fmla="*/ 1535970 h 11430000"/>
              <a:gd name="connsiteX1788" fmla="*/ 4267028 w 11277600"/>
              <a:gd name="connsiteY1788" fmla="*/ 1560028 h 11430000"/>
              <a:gd name="connsiteX1789" fmla="*/ 4278957 w 11277600"/>
              <a:gd name="connsiteY1789" fmla="*/ 1606684 h 11430000"/>
              <a:gd name="connsiteX1790" fmla="*/ 4251715 w 11277600"/>
              <a:gd name="connsiteY1790" fmla="*/ 1677400 h 11430000"/>
              <a:gd name="connsiteX1791" fmla="*/ 4302817 w 11277600"/>
              <a:gd name="connsiteY1791" fmla="*/ 1700000 h 11430000"/>
              <a:gd name="connsiteX1792" fmla="*/ 4319343 w 11277600"/>
              <a:gd name="connsiteY1792" fmla="*/ 1689852 h 11430000"/>
              <a:gd name="connsiteX1793" fmla="*/ 4331899 w 11277600"/>
              <a:gd name="connsiteY1793" fmla="*/ 1682142 h 11430000"/>
              <a:gd name="connsiteX1794" fmla="*/ 4333979 w 11277600"/>
              <a:gd name="connsiteY1794" fmla="*/ 1688242 h 11430000"/>
              <a:gd name="connsiteX1795" fmla="*/ 4353920 w 11277600"/>
              <a:gd name="connsiteY1795" fmla="*/ 1722604 h 11430000"/>
              <a:gd name="connsiteX1796" fmla="*/ 4393092 w 11277600"/>
              <a:gd name="connsiteY1796" fmla="*/ 1698546 h 11430000"/>
              <a:gd name="connsiteX1797" fmla="*/ 4381163 w 11277600"/>
              <a:gd name="connsiteY1797" fmla="*/ 1651888 h 11430000"/>
              <a:gd name="connsiteX1798" fmla="*/ 4420336 w 11277600"/>
              <a:gd name="connsiteY1798" fmla="*/ 1627830 h 11430000"/>
              <a:gd name="connsiteX1799" fmla="*/ 4432266 w 11277600"/>
              <a:gd name="connsiteY1799" fmla="*/ 1674490 h 11430000"/>
              <a:gd name="connsiteX1800" fmla="*/ 4471439 w 11277600"/>
              <a:gd name="connsiteY1800" fmla="*/ 1650432 h 11430000"/>
              <a:gd name="connsiteX1801" fmla="*/ 4483367 w 11277600"/>
              <a:gd name="connsiteY1801" fmla="*/ 1697088 h 11430000"/>
              <a:gd name="connsiteX1802" fmla="*/ 4444195 w 11277600"/>
              <a:gd name="connsiteY1802" fmla="*/ 1721146 h 11430000"/>
              <a:gd name="connsiteX1803" fmla="*/ 4456124 w 11277600"/>
              <a:gd name="connsiteY1803" fmla="*/ 1767802 h 11430000"/>
              <a:gd name="connsiteX1804" fmla="*/ 4495296 w 11277600"/>
              <a:gd name="connsiteY1804" fmla="*/ 1743744 h 11430000"/>
              <a:gd name="connsiteX1805" fmla="*/ 4496788 w 11277600"/>
              <a:gd name="connsiteY1805" fmla="*/ 1749578 h 11430000"/>
              <a:gd name="connsiteX1806" fmla="*/ 4502194 w 11277600"/>
              <a:gd name="connsiteY1806" fmla="*/ 1770720 h 11430000"/>
              <a:gd name="connsiteX1807" fmla="*/ 4502754 w 11277600"/>
              <a:gd name="connsiteY1807" fmla="*/ 1772908 h 11430000"/>
              <a:gd name="connsiteX1808" fmla="*/ 4507227 w 11277600"/>
              <a:gd name="connsiteY1808" fmla="*/ 1790404 h 11430000"/>
              <a:gd name="connsiteX1809" fmla="*/ 4519156 w 11277600"/>
              <a:gd name="connsiteY1809" fmla="*/ 1837060 h 11430000"/>
              <a:gd name="connsiteX1810" fmla="*/ 4531085 w 11277600"/>
              <a:gd name="connsiteY1810" fmla="*/ 1883718 h 11430000"/>
              <a:gd name="connsiteX1811" fmla="*/ 4558328 w 11277600"/>
              <a:gd name="connsiteY1811" fmla="*/ 1813004 h 11430000"/>
              <a:gd name="connsiteX1812" fmla="*/ 4597500 w 11277600"/>
              <a:gd name="connsiteY1812" fmla="*/ 1788948 h 11430000"/>
              <a:gd name="connsiteX1813" fmla="*/ 4570257 w 11277600"/>
              <a:gd name="connsiteY1813" fmla="*/ 1859662 h 11430000"/>
              <a:gd name="connsiteX1814" fmla="*/ 4621359 w 11277600"/>
              <a:gd name="connsiteY1814" fmla="*/ 1882266 h 11430000"/>
              <a:gd name="connsiteX1815" fmla="*/ 4660531 w 11277600"/>
              <a:gd name="connsiteY1815" fmla="*/ 1858208 h 11430000"/>
              <a:gd name="connsiteX1816" fmla="*/ 4648602 w 11277600"/>
              <a:gd name="connsiteY1816" fmla="*/ 1811550 h 11430000"/>
              <a:gd name="connsiteX1817" fmla="*/ 4687775 w 11277600"/>
              <a:gd name="connsiteY1817" fmla="*/ 1787492 h 11430000"/>
              <a:gd name="connsiteX1818" fmla="*/ 4699703 w 11277600"/>
              <a:gd name="connsiteY1818" fmla="*/ 1834150 h 11430000"/>
              <a:gd name="connsiteX1819" fmla="*/ 4738876 w 11277600"/>
              <a:gd name="connsiteY1819" fmla="*/ 1810094 h 11430000"/>
              <a:gd name="connsiteX1820" fmla="*/ 4750805 w 11277600"/>
              <a:gd name="connsiteY1820" fmla="*/ 1856750 h 11430000"/>
              <a:gd name="connsiteX1821" fmla="*/ 4762735 w 11277600"/>
              <a:gd name="connsiteY1821" fmla="*/ 1903408 h 11430000"/>
              <a:gd name="connsiteX1822" fmla="*/ 4774664 w 11277600"/>
              <a:gd name="connsiteY1822" fmla="*/ 1950068 h 11430000"/>
              <a:gd name="connsiteX1823" fmla="*/ 4825767 w 11277600"/>
              <a:gd name="connsiteY1823" fmla="*/ 1972666 h 11430000"/>
              <a:gd name="connsiteX1824" fmla="*/ 4837698 w 11277600"/>
              <a:gd name="connsiteY1824" fmla="*/ 2019326 h 11430000"/>
              <a:gd name="connsiteX1825" fmla="*/ 4888800 w 11277600"/>
              <a:gd name="connsiteY1825" fmla="*/ 2041924 h 11430000"/>
              <a:gd name="connsiteX1826" fmla="*/ 4876870 w 11277600"/>
              <a:gd name="connsiteY1826" fmla="*/ 1995268 h 11430000"/>
              <a:gd name="connsiteX1827" fmla="*/ 4927971 w 11277600"/>
              <a:gd name="connsiteY1827" fmla="*/ 2017866 h 11430000"/>
              <a:gd name="connsiteX1828" fmla="*/ 4900728 w 11277600"/>
              <a:gd name="connsiteY1828" fmla="*/ 2088584 h 11430000"/>
              <a:gd name="connsiteX1829" fmla="*/ 4939900 w 11277600"/>
              <a:gd name="connsiteY1829" fmla="*/ 2064526 h 11430000"/>
              <a:gd name="connsiteX1830" fmla="*/ 4951830 w 11277600"/>
              <a:gd name="connsiteY1830" fmla="*/ 2111182 h 11430000"/>
              <a:gd name="connsiteX1831" fmla="*/ 5026792 w 11277600"/>
              <a:gd name="connsiteY1831" fmla="*/ 2227102 h 11430000"/>
              <a:gd name="connsiteX1832" fmla="*/ 5038721 w 11277600"/>
              <a:gd name="connsiteY1832" fmla="*/ 2273758 h 11430000"/>
              <a:gd name="connsiteX1833" fmla="*/ 5077893 w 11277600"/>
              <a:gd name="connsiteY1833" fmla="*/ 2249701 h 11430000"/>
              <a:gd name="connsiteX1834" fmla="*/ 5062795 w 11277600"/>
              <a:gd name="connsiteY1834" fmla="*/ 2190649 h 11430000"/>
              <a:gd name="connsiteX1835" fmla="*/ 5054034 w 11277600"/>
              <a:gd name="connsiteY1835" fmla="*/ 2156384 h 11430000"/>
              <a:gd name="connsiteX1836" fmla="*/ 5052543 w 11277600"/>
              <a:gd name="connsiteY1836" fmla="*/ 2150552 h 11430000"/>
              <a:gd name="connsiteX1837" fmla="*/ 5043595 w 11277600"/>
              <a:gd name="connsiteY1837" fmla="*/ 2115560 h 11430000"/>
              <a:gd name="connsiteX1838" fmla="*/ 5042105 w 11277600"/>
              <a:gd name="connsiteY1838" fmla="*/ 2109728 h 11430000"/>
              <a:gd name="connsiteX1839" fmla="*/ 5081277 w 11277600"/>
              <a:gd name="connsiteY1839" fmla="*/ 2085672 h 11430000"/>
              <a:gd name="connsiteX1840" fmla="*/ 5156237 w 11277600"/>
              <a:gd name="connsiteY1840" fmla="*/ 2201588 h 11430000"/>
              <a:gd name="connsiteX1841" fmla="*/ 5195410 w 11277600"/>
              <a:gd name="connsiteY1841" fmla="*/ 2177530 h 11430000"/>
              <a:gd name="connsiteX1842" fmla="*/ 5057419 w 11277600"/>
              <a:gd name="connsiteY1842" fmla="*/ 1992356 h 11430000"/>
              <a:gd name="connsiteX1843" fmla="*/ 5006316 w 11277600"/>
              <a:gd name="connsiteY1843" fmla="*/ 1969754 h 11430000"/>
              <a:gd name="connsiteX1844" fmla="*/ 4979074 w 11277600"/>
              <a:gd name="connsiteY1844" fmla="*/ 2040469 h 11430000"/>
              <a:gd name="connsiteX1845" fmla="*/ 4967144 w 11277600"/>
              <a:gd name="connsiteY1845" fmla="*/ 1993810 h 11430000"/>
              <a:gd name="connsiteX1846" fmla="*/ 4904113 w 11277600"/>
              <a:gd name="connsiteY1846" fmla="*/ 1924552 h 11430000"/>
              <a:gd name="connsiteX1847" fmla="*/ 4943287 w 11277600"/>
              <a:gd name="connsiteY1847" fmla="*/ 1900494 h 11430000"/>
              <a:gd name="connsiteX1848" fmla="*/ 4892184 w 11277600"/>
              <a:gd name="connsiteY1848" fmla="*/ 1877896 h 11430000"/>
              <a:gd name="connsiteX1849" fmla="*/ 4853012 w 11277600"/>
              <a:gd name="connsiteY1849" fmla="*/ 1901952 h 11430000"/>
              <a:gd name="connsiteX1850" fmla="*/ 4841082 w 11277600"/>
              <a:gd name="connsiteY1850" fmla="*/ 1855294 h 11430000"/>
              <a:gd name="connsiteX1851" fmla="*/ 4829152 w 11277600"/>
              <a:gd name="connsiteY1851" fmla="*/ 1808636 h 11430000"/>
              <a:gd name="connsiteX1852" fmla="*/ 4789978 w 11277600"/>
              <a:gd name="connsiteY1852" fmla="*/ 1832692 h 11430000"/>
              <a:gd name="connsiteX1853" fmla="*/ 4817223 w 11277600"/>
              <a:gd name="connsiteY1853" fmla="*/ 1761978 h 11430000"/>
              <a:gd name="connsiteX1854" fmla="*/ 4703088 w 11277600"/>
              <a:gd name="connsiteY1854" fmla="*/ 1670120 h 11430000"/>
              <a:gd name="connsiteX1855" fmla="*/ 4691159 w 11277600"/>
              <a:gd name="connsiteY1855" fmla="*/ 1623462 h 11430000"/>
              <a:gd name="connsiteX1856" fmla="*/ 4742262 w 11277600"/>
              <a:gd name="connsiteY1856" fmla="*/ 1646062 h 11430000"/>
              <a:gd name="connsiteX1857" fmla="*/ 4718404 w 11277600"/>
              <a:gd name="connsiteY1857" fmla="*/ 1552746 h 11430000"/>
              <a:gd name="connsiteX1858" fmla="*/ 4679230 w 11277600"/>
              <a:gd name="connsiteY1858" fmla="*/ 1576804 h 11430000"/>
              <a:gd name="connsiteX1859" fmla="*/ 4667301 w 11277600"/>
              <a:gd name="connsiteY1859" fmla="*/ 1530148 h 11430000"/>
              <a:gd name="connsiteX1860" fmla="*/ 4628127 w 11277600"/>
              <a:gd name="connsiteY1860" fmla="*/ 1554204 h 11430000"/>
              <a:gd name="connsiteX1861" fmla="*/ 4616198 w 11277600"/>
              <a:gd name="connsiteY1861" fmla="*/ 1507546 h 11430000"/>
              <a:gd name="connsiteX1862" fmla="*/ 4588955 w 11277600"/>
              <a:gd name="connsiteY1862" fmla="*/ 1578262 h 11430000"/>
              <a:gd name="connsiteX1863" fmla="*/ 4561712 w 11277600"/>
              <a:gd name="connsiteY1863" fmla="*/ 1648976 h 11430000"/>
              <a:gd name="connsiteX1864" fmla="*/ 4549783 w 11277600"/>
              <a:gd name="connsiteY1864" fmla="*/ 1602320 h 11430000"/>
              <a:gd name="connsiteX1865" fmla="*/ 4577024 w 11277600"/>
              <a:gd name="connsiteY1865" fmla="*/ 1531604 h 11430000"/>
              <a:gd name="connsiteX1866" fmla="*/ 4525924 w 11277600"/>
              <a:gd name="connsiteY1866" fmla="*/ 1509002 h 11430000"/>
              <a:gd name="connsiteX1867" fmla="*/ 4513995 w 11277600"/>
              <a:gd name="connsiteY1867" fmla="*/ 1462344 h 11430000"/>
              <a:gd name="connsiteX1868" fmla="*/ 4490136 w 11277600"/>
              <a:gd name="connsiteY1868" fmla="*/ 1369028 h 11430000"/>
              <a:gd name="connsiteX1869" fmla="*/ 4478206 w 11277600"/>
              <a:gd name="connsiteY1869" fmla="*/ 1322372 h 11430000"/>
              <a:gd name="connsiteX1870" fmla="*/ 4450963 w 11277600"/>
              <a:gd name="connsiteY1870" fmla="*/ 1393086 h 11430000"/>
              <a:gd name="connsiteX1871" fmla="*/ 4439034 w 11277600"/>
              <a:gd name="connsiteY1871" fmla="*/ 1346428 h 11430000"/>
              <a:gd name="connsiteX1872" fmla="*/ 4427104 w 11277600"/>
              <a:gd name="connsiteY1872" fmla="*/ 1299770 h 11430000"/>
              <a:gd name="connsiteX1873" fmla="*/ 4415175 w 11277600"/>
              <a:gd name="connsiteY1873" fmla="*/ 1253112 h 11430000"/>
              <a:gd name="connsiteX1874" fmla="*/ 4454347 w 11277600"/>
              <a:gd name="connsiteY1874" fmla="*/ 1229056 h 11430000"/>
              <a:gd name="connsiteX1875" fmla="*/ 4466276 w 11277600"/>
              <a:gd name="connsiteY1875" fmla="*/ 1275712 h 11430000"/>
              <a:gd name="connsiteX1876" fmla="*/ 4493519 w 11277600"/>
              <a:gd name="connsiteY1876" fmla="*/ 1204998 h 11430000"/>
              <a:gd name="connsiteX1877" fmla="*/ 4544622 w 11277600"/>
              <a:gd name="connsiteY1877" fmla="*/ 1227600 h 11430000"/>
              <a:gd name="connsiteX1878" fmla="*/ 4532693 w 11277600"/>
              <a:gd name="connsiteY1878" fmla="*/ 1180942 h 11430000"/>
              <a:gd name="connsiteX1879" fmla="*/ 4520762 w 11277600"/>
              <a:gd name="connsiteY1879" fmla="*/ 1134282 h 11430000"/>
              <a:gd name="connsiteX1880" fmla="*/ 4571865 w 11277600"/>
              <a:gd name="connsiteY1880" fmla="*/ 1156884 h 11430000"/>
              <a:gd name="connsiteX1881" fmla="*/ 4570373 w 11277600"/>
              <a:gd name="connsiteY1881" fmla="*/ 1151052 h 11430000"/>
              <a:gd name="connsiteX1882" fmla="*/ 4564311 w 11277600"/>
              <a:gd name="connsiteY1882" fmla="*/ 1127338 h 11430000"/>
              <a:gd name="connsiteX1883" fmla="*/ 4564363 w 11277600"/>
              <a:gd name="connsiteY1883" fmla="*/ 1127541 h 11430000"/>
              <a:gd name="connsiteX1884" fmla="*/ 4563291 w 11277600"/>
              <a:gd name="connsiteY1884" fmla="*/ 1123350 h 11430000"/>
              <a:gd name="connsiteX1885" fmla="*/ 4564311 w 11277600"/>
              <a:gd name="connsiteY1885" fmla="*/ 1127338 h 11430000"/>
              <a:gd name="connsiteX1886" fmla="*/ 4562917 w 11277600"/>
              <a:gd name="connsiteY1886" fmla="*/ 1121892 h 11430000"/>
              <a:gd name="connsiteX1887" fmla="*/ 4559935 w 11277600"/>
              <a:gd name="connsiteY1887" fmla="*/ 1110228 h 11430000"/>
              <a:gd name="connsiteX1888" fmla="*/ 4558305 w 11277600"/>
              <a:gd name="connsiteY1888" fmla="*/ 1103848 h 11430000"/>
              <a:gd name="connsiteX1889" fmla="*/ 4558071 w 11277600"/>
              <a:gd name="connsiteY1889" fmla="*/ 1102936 h 11430000"/>
              <a:gd name="connsiteX1890" fmla="*/ 4548006 w 11277600"/>
              <a:gd name="connsiteY1890" fmla="*/ 1063568 h 11430000"/>
              <a:gd name="connsiteX1891" fmla="*/ 4587179 w 11277600"/>
              <a:gd name="connsiteY1891" fmla="*/ 1039512 h 11430000"/>
              <a:gd name="connsiteX1892" fmla="*/ 4575250 w 11277600"/>
              <a:gd name="connsiteY1892" fmla="*/ 992852 h 11430000"/>
              <a:gd name="connsiteX1893" fmla="*/ 4614422 w 11277600"/>
              <a:gd name="connsiteY1893" fmla="*/ 968796 h 11430000"/>
              <a:gd name="connsiteX1894" fmla="*/ 4602493 w 11277600"/>
              <a:gd name="connsiteY1894" fmla="*/ 922138 h 11430000"/>
              <a:gd name="connsiteX1895" fmla="*/ 4656980 w 11277600"/>
              <a:gd name="connsiteY1895" fmla="*/ 780710 h 11430000"/>
              <a:gd name="connsiteX1896" fmla="*/ 4605877 w 11277600"/>
              <a:gd name="connsiteY1896" fmla="*/ 758110 h 11430000"/>
              <a:gd name="connsiteX1897" fmla="*/ 4633121 w 11277600"/>
              <a:gd name="connsiteY1897" fmla="*/ 687396 h 11430000"/>
              <a:gd name="connsiteX1898" fmla="*/ 4645051 w 11277600"/>
              <a:gd name="connsiteY1898" fmla="*/ 734052 h 11430000"/>
              <a:gd name="connsiteX1899" fmla="*/ 4696152 w 11277600"/>
              <a:gd name="connsiteY1899" fmla="*/ 756654 h 11430000"/>
              <a:gd name="connsiteX1900" fmla="*/ 4759184 w 11277600"/>
              <a:gd name="connsiteY1900" fmla="*/ 825912 h 11430000"/>
              <a:gd name="connsiteX1901" fmla="*/ 4798356 w 11277600"/>
              <a:gd name="connsiteY1901" fmla="*/ 801856 h 11430000"/>
              <a:gd name="connsiteX1902" fmla="*/ 4861387 w 11277600"/>
              <a:gd name="connsiteY1902" fmla="*/ 871114 h 11430000"/>
              <a:gd name="connsiteX1903" fmla="*/ 4912488 w 11277600"/>
              <a:gd name="connsiteY1903" fmla="*/ 893716 h 11430000"/>
              <a:gd name="connsiteX1904" fmla="*/ 4924417 w 11277600"/>
              <a:gd name="connsiteY1904" fmla="*/ 940372 h 11430000"/>
              <a:gd name="connsiteX1905" fmla="*/ 4987451 w 11277600"/>
              <a:gd name="connsiteY1905" fmla="*/ 1009632 h 11430000"/>
              <a:gd name="connsiteX1906" fmla="*/ 4999378 w 11277600"/>
              <a:gd name="connsiteY1906" fmla="*/ 1056290 h 11430000"/>
              <a:gd name="connsiteX1907" fmla="*/ 4972135 w 11277600"/>
              <a:gd name="connsiteY1907" fmla="*/ 1127006 h 11430000"/>
              <a:gd name="connsiteX1908" fmla="*/ 4984064 w 11277600"/>
              <a:gd name="connsiteY1908" fmla="*/ 1173662 h 11430000"/>
              <a:gd name="connsiteX1909" fmla="*/ 5023238 w 11277600"/>
              <a:gd name="connsiteY1909" fmla="*/ 1149604 h 11430000"/>
              <a:gd name="connsiteX1910" fmla="*/ 5035167 w 11277600"/>
              <a:gd name="connsiteY1910" fmla="*/ 1196264 h 11430000"/>
              <a:gd name="connsiteX1911" fmla="*/ 5007924 w 11277600"/>
              <a:gd name="connsiteY1911" fmla="*/ 1266976 h 11430000"/>
              <a:gd name="connsiteX1912" fmla="*/ 5059027 w 11277600"/>
              <a:gd name="connsiteY1912" fmla="*/ 1289578 h 11430000"/>
              <a:gd name="connsiteX1913" fmla="*/ 5047096 w 11277600"/>
              <a:gd name="connsiteY1913" fmla="*/ 1242920 h 11430000"/>
              <a:gd name="connsiteX1914" fmla="*/ 5062412 w 11277600"/>
              <a:gd name="connsiteY1914" fmla="*/ 1125546 h 11430000"/>
              <a:gd name="connsiteX1915" fmla="*/ 5101584 w 11277600"/>
              <a:gd name="connsiteY1915" fmla="*/ 1101490 h 11430000"/>
              <a:gd name="connsiteX1916" fmla="*/ 5074341 w 11277600"/>
              <a:gd name="connsiteY1916" fmla="*/ 1172206 h 11430000"/>
              <a:gd name="connsiteX1917" fmla="*/ 5098200 w 11277600"/>
              <a:gd name="connsiteY1917" fmla="*/ 1265520 h 11430000"/>
              <a:gd name="connsiteX1918" fmla="*/ 5137373 w 11277600"/>
              <a:gd name="connsiteY1918" fmla="*/ 1241464 h 11430000"/>
              <a:gd name="connsiteX1919" fmla="*/ 5110129 w 11277600"/>
              <a:gd name="connsiteY1919" fmla="*/ 1312178 h 11430000"/>
              <a:gd name="connsiteX1920" fmla="*/ 5149302 w 11277600"/>
              <a:gd name="connsiteY1920" fmla="*/ 1288122 h 11430000"/>
              <a:gd name="connsiteX1921" fmla="*/ 5188475 w 11277600"/>
              <a:gd name="connsiteY1921" fmla="*/ 1264062 h 11430000"/>
              <a:gd name="connsiteX1922" fmla="*/ 5176546 w 11277600"/>
              <a:gd name="connsiteY1922" fmla="*/ 1217406 h 11430000"/>
              <a:gd name="connsiteX1923" fmla="*/ 5137373 w 11277600"/>
              <a:gd name="connsiteY1923" fmla="*/ 1241464 h 11430000"/>
              <a:gd name="connsiteX1924" fmla="*/ 5164616 w 11277600"/>
              <a:gd name="connsiteY1924" fmla="*/ 1170748 h 11430000"/>
              <a:gd name="connsiteX1925" fmla="*/ 5203788 w 11277600"/>
              <a:gd name="connsiteY1925" fmla="*/ 1146692 h 11430000"/>
              <a:gd name="connsiteX1926" fmla="*/ 5239576 w 11277600"/>
              <a:gd name="connsiteY1926" fmla="*/ 1286664 h 11430000"/>
              <a:gd name="connsiteX1927" fmla="*/ 5200404 w 11277600"/>
              <a:gd name="connsiteY1927" fmla="*/ 1310722 h 11430000"/>
              <a:gd name="connsiteX1928" fmla="*/ 5212332 w 11277600"/>
              <a:gd name="connsiteY1928" fmla="*/ 1357380 h 11430000"/>
              <a:gd name="connsiteX1929" fmla="*/ 5287294 w 11277600"/>
              <a:gd name="connsiteY1929" fmla="*/ 1473294 h 11430000"/>
              <a:gd name="connsiteX1930" fmla="*/ 5299224 w 11277600"/>
              <a:gd name="connsiteY1930" fmla="*/ 1519954 h 11430000"/>
              <a:gd name="connsiteX1931" fmla="*/ 5350325 w 11277600"/>
              <a:gd name="connsiteY1931" fmla="*/ 1542554 h 11430000"/>
              <a:gd name="connsiteX1932" fmla="*/ 5362254 w 11277600"/>
              <a:gd name="connsiteY1932" fmla="*/ 1589214 h 11430000"/>
              <a:gd name="connsiteX1933" fmla="*/ 5374182 w 11277600"/>
              <a:gd name="connsiteY1933" fmla="*/ 1635870 h 11430000"/>
              <a:gd name="connsiteX1934" fmla="*/ 5346942 w 11277600"/>
              <a:gd name="connsiteY1934" fmla="*/ 1706584 h 11430000"/>
              <a:gd name="connsiteX1935" fmla="*/ 5358869 w 11277600"/>
              <a:gd name="connsiteY1935" fmla="*/ 1753240 h 11430000"/>
              <a:gd name="connsiteX1936" fmla="*/ 5398042 w 11277600"/>
              <a:gd name="connsiteY1936" fmla="*/ 1729186 h 11430000"/>
              <a:gd name="connsiteX1937" fmla="*/ 5386113 w 11277600"/>
              <a:gd name="connsiteY1937" fmla="*/ 1682528 h 11430000"/>
              <a:gd name="connsiteX1938" fmla="*/ 5401425 w 11277600"/>
              <a:gd name="connsiteY1938" fmla="*/ 1565156 h 11430000"/>
              <a:gd name="connsiteX1939" fmla="*/ 5350325 w 11277600"/>
              <a:gd name="connsiteY1939" fmla="*/ 1542554 h 11430000"/>
              <a:gd name="connsiteX1940" fmla="*/ 5377567 w 11277600"/>
              <a:gd name="connsiteY1940" fmla="*/ 1471842 h 11430000"/>
              <a:gd name="connsiteX1941" fmla="*/ 5326466 w 11277600"/>
              <a:gd name="connsiteY1941" fmla="*/ 1449240 h 11430000"/>
              <a:gd name="connsiteX1942" fmla="*/ 5353709 w 11277600"/>
              <a:gd name="connsiteY1942" fmla="*/ 1378526 h 11430000"/>
              <a:gd name="connsiteX1943" fmla="*/ 5404812 w 11277600"/>
              <a:gd name="connsiteY1943" fmla="*/ 1401126 h 11430000"/>
              <a:gd name="connsiteX1944" fmla="*/ 5467842 w 11277600"/>
              <a:gd name="connsiteY1944" fmla="*/ 1470382 h 11430000"/>
              <a:gd name="connsiteX1945" fmla="*/ 5479773 w 11277600"/>
              <a:gd name="connsiteY1945" fmla="*/ 1517042 h 11430000"/>
              <a:gd name="connsiteX1946" fmla="*/ 5491702 w 11277600"/>
              <a:gd name="connsiteY1946" fmla="*/ 1563698 h 11430000"/>
              <a:gd name="connsiteX1947" fmla="*/ 5530874 w 11277600"/>
              <a:gd name="connsiteY1947" fmla="*/ 1539640 h 11430000"/>
              <a:gd name="connsiteX1948" fmla="*/ 5542803 w 11277600"/>
              <a:gd name="connsiteY1948" fmla="*/ 1586300 h 11430000"/>
              <a:gd name="connsiteX1949" fmla="*/ 5593906 w 11277600"/>
              <a:gd name="connsiteY1949" fmla="*/ 1608902 h 11430000"/>
              <a:gd name="connsiteX1950" fmla="*/ 5645009 w 11277600"/>
              <a:gd name="connsiteY1950" fmla="*/ 1631502 h 11430000"/>
              <a:gd name="connsiteX1951" fmla="*/ 5605836 w 11277600"/>
              <a:gd name="connsiteY1951" fmla="*/ 1655558 h 11430000"/>
              <a:gd name="connsiteX1952" fmla="*/ 5629695 w 11277600"/>
              <a:gd name="connsiteY1952" fmla="*/ 1748876 h 11430000"/>
              <a:gd name="connsiteX1953" fmla="*/ 5680795 w 11277600"/>
              <a:gd name="connsiteY1953" fmla="*/ 1771474 h 11430000"/>
              <a:gd name="connsiteX1954" fmla="*/ 5708039 w 11277600"/>
              <a:gd name="connsiteY1954" fmla="*/ 1700760 h 11430000"/>
              <a:gd name="connsiteX1955" fmla="*/ 5759139 w 11277600"/>
              <a:gd name="connsiteY1955" fmla="*/ 1723362 h 11430000"/>
              <a:gd name="connsiteX1956" fmla="*/ 5771070 w 11277600"/>
              <a:gd name="connsiteY1956" fmla="*/ 1770020 h 11430000"/>
              <a:gd name="connsiteX1957" fmla="*/ 5743828 w 11277600"/>
              <a:gd name="connsiteY1957" fmla="*/ 1840732 h 11430000"/>
              <a:gd name="connsiteX1958" fmla="*/ 5782999 w 11277600"/>
              <a:gd name="connsiteY1958" fmla="*/ 1816678 h 11430000"/>
              <a:gd name="connsiteX1959" fmla="*/ 5804559 w 11277600"/>
              <a:gd name="connsiteY1959" fmla="*/ 1826212 h 11430000"/>
              <a:gd name="connsiteX1960" fmla="*/ 5812543 w 11277600"/>
              <a:gd name="connsiteY1960" fmla="*/ 1829742 h 11430000"/>
              <a:gd name="connsiteX1961" fmla="*/ 5812543 w 11277600"/>
              <a:gd name="connsiteY1961" fmla="*/ 1829744 h 11430000"/>
              <a:gd name="connsiteX1962" fmla="*/ 5846031 w 11277600"/>
              <a:gd name="connsiteY1962" fmla="*/ 1885936 h 11430000"/>
              <a:gd name="connsiteX1963" fmla="*/ 5857960 w 11277600"/>
              <a:gd name="connsiteY1963" fmla="*/ 1932594 h 11430000"/>
              <a:gd name="connsiteX1964" fmla="*/ 5948235 w 11277600"/>
              <a:gd name="connsiteY1964" fmla="*/ 1931138 h 11430000"/>
              <a:gd name="connsiteX1965" fmla="*/ 5999338 w 11277600"/>
              <a:gd name="connsiteY1965" fmla="*/ 1953738 h 11430000"/>
              <a:gd name="connsiteX1966" fmla="*/ 6050439 w 11277600"/>
              <a:gd name="connsiteY1966" fmla="*/ 1976339 h 11430000"/>
              <a:gd name="connsiteX1967" fmla="*/ 6038510 w 11277600"/>
              <a:gd name="connsiteY1967" fmla="*/ 1929680 h 11430000"/>
              <a:gd name="connsiteX1968" fmla="*/ 6101542 w 11277600"/>
              <a:gd name="connsiteY1968" fmla="*/ 1998940 h 11430000"/>
              <a:gd name="connsiteX1969" fmla="*/ 6113471 w 11277600"/>
              <a:gd name="connsiteY1969" fmla="*/ 2045597 h 11430000"/>
              <a:gd name="connsiteX1970" fmla="*/ 6128787 w 11277600"/>
              <a:gd name="connsiteY1970" fmla="*/ 1928224 h 11430000"/>
              <a:gd name="connsiteX1971" fmla="*/ 6065755 w 11277600"/>
              <a:gd name="connsiteY1971" fmla="*/ 1858966 h 11430000"/>
              <a:gd name="connsiteX1972" fmla="*/ 6002722 w 11277600"/>
              <a:gd name="connsiteY1972" fmla="*/ 1789708 h 11430000"/>
              <a:gd name="connsiteX1973" fmla="*/ 5990792 w 11277600"/>
              <a:gd name="connsiteY1973" fmla="*/ 1743052 h 11430000"/>
              <a:gd name="connsiteX1974" fmla="*/ 6029966 w 11277600"/>
              <a:gd name="connsiteY1974" fmla="*/ 1718994 h 11430000"/>
              <a:gd name="connsiteX1975" fmla="*/ 6045280 w 11277600"/>
              <a:gd name="connsiteY1975" fmla="*/ 1601620 h 11430000"/>
              <a:gd name="connsiteX1976" fmla="*/ 6033350 w 11277600"/>
              <a:gd name="connsiteY1976" fmla="*/ 1554960 h 11430000"/>
              <a:gd name="connsiteX1977" fmla="*/ 6072522 w 11277600"/>
              <a:gd name="connsiteY1977" fmla="*/ 1530906 h 11430000"/>
              <a:gd name="connsiteX1978" fmla="*/ 6060593 w 11277600"/>
              <a:gd name="connsiteY1978" fmla="*/ 1484248 h 11430000"/>
              <a:gd name="connsiteX1979" fmla="*/ 6099765 w 11277600"/>
              <a:gd name="connsiteY1979" fmla="*/ 1460192 h 11430000"/>
              <a:gd name="connsiteX1980" fmla="*/ 6087835 w 11277600"/>
              <a:gd name="connsiteY1980" fmla="*/ 1413532 h 11430000"/>
              <a:gd name="connsiteX1981" fmla="*/ 6138937 w 11277600"/>
              <a:gd name="connsiteY1981" fmla="*/ 1436136 h 11430000"/>
              <a:gd name="connsiteX1982" fmla="*/ 6127007 w 11277600"/>
              <a:gd name="connsiteY1982" fmla="*/ 1389478 h 11430000"/>
              <a:gd name="connsiteX1983" fmla="*/ 6178111 w 11277600"/>
              <a:gd name="connsiteY1983" fmla="*/ 1412076 h 11430000"/>
              <a:gd name="connsiteX1984" fmla="*/ 6201969 w 11277600"/>
              <a:gd name="connsiteY1984" fmla="*/ 1505394 h 11430000"/>
              <a:gd name="connsiteX1985" fmla="*/ 6253071 w 11277600"/>
              <a:gd name="connsiteY1985" fmla="*/ 1527994 h 11430000"/>
              <a:gd name="connsiteX1986" fmla="*/ 6316103 w 11277600"/>
              <a:gd name="connsiteY1986" fmla="*/ 1597252 h 11430000"/>
              <a:gd name="connsiteX1987" fmla="*/ 6328032 w 11277600"/>
              <a:gd name="connsiteY1987" fmla="*/ 1643910 h 11430000"/>
              <a:gd name="connsiteX1988" fmla="*/ 6339962 w 11277600"/>
              <a:gd name="connsiteY1988" fmla="*/ 1690568 h 11430000"/>
              <a:gd name="connsiteX1989" fmla="*/ 6351891 w 11277600"/>
              <a:gd name="connsiteY1989" fmla="*/ 1737226 h 11430000"/>
              <a:gd name="connsiteX1990" fmla="*/ 6391065 w 11277600"/>
              <a:gd name="connsiteY1990" fmla="*/ 1713168 h 11430000"/>
              <a:gd name="connsiteX1991" fmla="*/ 6430237 w 11277600"/>
              <a:gd name="connsiteY1991" fmla="*/ 1689110 h 11430000"/>
              <a:gd name="connsiteX1992" fmla="*/ 6418307 w 11277600"/>
              <a:gd name="connsiteY1992" fmla="*/ 1642454 h 11430000"/>
              <a:gd name="connsiteX1993" fmla="*/ 6379135 w 11277600"/>
              <a:gd name="connsiteY1993" fmla="*/ 1666512 h 11430000"/>
              <a:gd name="connsiteX1994" fmla="*/ 6367205 w 11277600"/>
              <a:gd name="connsiteY1994" fmla="*/ 1619852 h 11430000"/>
              <a:gd name="connsiteX1995" fmla="*/ 6343346 w 11277600"/>
              <a:gd name="connsiteY1995" fmla="*/ 1526538 h 11430000"/>
              <a:gd name="connsiteX1996" fmla="*/ 6406378 w 11277600"/>
              <a:gd name="connsiteY1996" fmla="*/ 1595796 h 11430000"/>
              <a:gd name="connsiteX1997" fmla="*/ 6394449 w 11277600"/>
              <a:gd name="connsiteY1997" fmla="*/ 1549138 h 11430000"/>
              <a:gd name="connsiteX1998" fmla="*/ 6382518 w 11277600"/>
              <a:gd name="connsiteY1998" fmla="*/ 1502480 h 11430000"/>
              <a:gd name="connsiteX1999" fmla="*/ 6370589 w 11277600"/>
              <a:gd name="connsiteY1999" fmla="*/ 1455824 h 11430000"/>
              <a:gd name="connsiteX2000" fmla="*/ 6319489 w 11277600"/>
              <a:gd name="connsiteY2000" fmla="*/ 1433222 h 11430000"/>
              <a:gd name="connsiteX2001" fmla="*/ 6346731 w 11277600"/>
              <a:gd name="connsiteY2001" fmla="*/ 1362506 h 11430000"/>
              <a:gd name="connsiteX2002" fmla="*/ 6307558 w 11277600"/>
              <a:gd name="connsiteY2002" fmla="*/ 1386564 h 11430000"/>
              <a:gd name="connsiteX2003" fmla="*/ 6334802 w 11277600"/>
              <a:gd name="connsiteY2003" fmla="*/ 1315850 h 11430000"/>
              <a:gd name="connsiteX2004" fmla="*/ 6310942 w 11277600"/>
              <a:gd name="connsiteY2004" fmla="*/ 1222534 h 11430000"/>
              <a:gd name="connsiteX2005" fmla="*/ 6350116 w 11277600"/>
              <a:gd name="connsiteY2005" fmla="*/ 1198478 h 11430000"/>
              <a:gd name="connsiteX2006" fmla="*/ 6340050 w 11277600"/>
              <a:gd name="connsiteY2006" fmla="*/ 1159108 h 11430000"/>
              <a:gd name="connsiteX2007" fmla="*/ 6338187 w 11277600"/>
              <a:gd name="connsiteY2007" fmla="*/ 1151818 h 11430000"/>
              <a:gd name="connsiteX2008" fmla="*/ 6377358 w 11277600"/>
              <a:gd name="connsiteY2008" fmla="*/ 1127764 h 11430000"/>
              <a:gd name="connsiteX2009" fmla="*/ 6416531 w 11277600"/>
              <a:gd name="connsiteY2009" fmla="*/ 1103706 h 11430000"/>
              <a:gd name="connsiteX2010" fmla="*/ 6389287 w 11277600"/>
              <a:gd name="connsiteY2010" fmla="*/ 1174420 h 11430000"/>
              <a:gd name="connsiteX2011" fmla="*/ 6428460 w 11277600"/>
              <a:gd name="connsiteY2011" fmla="*/ 1150362 h 11430000"/>
              <a:gd name="connsiteX2012" fmla="*/ 6401217 w 11277600"/>
              <a:gd name="connsiteY2012" fmla="*/ 1221078 h 11430000"/>
              <a:gd name="connsiteX2013" fmla="*/ 6452319 w 11277600"/>
              <a:gd name="connsiteY2013" fmla="*/ 1243680 h 11430000"/>
              <a:gd name="connsiteX2014" fmla="*/ 6464248 w 11277600"/>
              <a:gd name="connsiteY2014" fmla="*/ 1290336 h 11430000"/>
              <a:gd name="connsiteX2015" fmla="*/ 6476177 w 11277600"/>
              <a:gd name="connsiteY2015" fmla="*/ 1336996 h 11430000"/>
              <a:gd name="connsiteX2016" fmla="*/ 6515349 w 11277600"/>
              <a:gd name="connsiteY2016" fmla="*/ 1312938 h 11430000"/>
              <a:gd name="connsiteX2017" fmla="*/ 6503420 w 11277600"/>
              <a:gd name="connsiteY2017" fmla="*/ 1266280 h 11430000"/>
              <a:gd name="connsiteX2018" fmla="*/ 6542594 w 11277600"/>
              <a:gd name="connsiteY2018" fmla="*/ 1242222 h 11430000"/>
              <a:gd name="connsiteX2019" fmla="*/ 6605626 w 11277600"/>
              <a:gd name="connsiteY2019" fmla="*/ 1311482 h 11430000"/>
              <a:gd name="connsiteX2020" fmla="*/ 6617556 w 11277600"/>
              <a:gd name="connsiteY2020" fmla="*/ 1358138 h 11430000"/>
              <a:gd name="connsiteX2021" fmla="*/ 6668656 w 11277600"/>
              <a:gd name="connsiteY2021" fmla="*/ 1380740 h 11430000"/>
              <a:gd name="connsiteX2022" fmla="*/ 6629485 w 11277600"/>
              <a:gd name="connsiteY2022" fmla="*/ 1404798 h 11430000"/>
              <a:gd name="connsiteX2023" fmla="*/ 6590312 w 11277600"/>
              <a:gd name="connsiteY2023" fmla="*/ 1428854 h 11430000"/>
              <a:gd name="connsiteX2024" fmla="*/ 6551138 w 11277600"/>
              <a:gd name="connsiteY2024" fmla="*/ 1452912 h 11430000"/>
              <a:gd name="connsiteX2025" fmla="*/ 6614170 w 11277600"/>
              <a:gd name="connsiteY2025" fmla="*/ 1522170 h 11430000"/>
              <a:gd name="connsiteX2026" fmla="*/ 6586925 w 11277600"/>
              <a:gd name="connsiteY2026" fmla="*/ 1592884 h 11430000"/>
              <a:gd name="connsiteX2027" fmla="*/ 6598856 w 11277600"/>
              <a:gd name="connsiteY2027" fmla="*/ 1639542 h 11430000"/>
              <a:gd name="connsiteX2028" fmla="*/ 6649958 w 11277600"/>
              <a:gd name="connsiteY2028" fmla="*/ 1662142 h 11430000"/>
              <a:gd name="connsiteX2029" fmla="*/ 6701061 w 11277600"/>
              <a:gd name="connsiteY2029" fmla="*/ 1684744 h 11430000"/>
              <a:gd name="connsiteX2030" fmla="*/ 6673817 w 11277600"/>
              <a:gd name="connsiteY2030" fmla="*/ 1755460 h 11430000"/>
              <a:gd name="connsiteX2031" fmla="*/ 6736850 w 11277600"/>
              <a:gd name="connsiteY2031" fmla="*/ 1824718 h 11430000"/>
              <a:gd name="connsiteX2032" fmla="*/ 6724920 w 11277600"/>
              <a:gd name="connsiteY2032" fmla="*/ 1778058 h 11430000"/>
              <a:gd name="connsiteX2033" fmla="*/ 6764092 w 11277600"/>
              <a:gd name="connsiteY2033" fmla="*/ 1754000 h 11430000"/>
              <a:gd name="connsiteX2034" fmla="*/ 6799879 w 11277600"/>
              <a:gd name="connsiteY2034" fmla="*/ 1893974 h 11430000"/>
              <a:gd name="connsiteX2035" fmla="*/ 6839053 w 11277600"/>
              <a:gd name="connsiteY2035" fmla="*/ 1869918 h 11430000"/>
              <a:gd name="connsiteX2036" fmla="*/ 6850983 w 11277600"/>
              <a:gd name="connsiteY2036" fmla="*/ 1916576 h 11430000"/>
              <a:gd name="connsiteX2037" fmla="*/ 6878225 w 11277600"/>
              <a:gd name="connsiteY2037" fmla="*/ 1845860 h 11430000"/>
              <a:gd name="connsiteX2038" fmla="*/ 6866296 w 11277600"/>
              <a:gd name="connsiteY2038" fmla="*/ 1799204 h 11430000"/>
              <a:gd name="connsiteX2039" fmla="*/ 6827124 w 11277600"/>
              <a:gd name="connsiteY2039" fmla="*/ 1823262 h 11430000"/>
              <a:gd name="connsiteX2040" fmla="*/ 6815193 w 11277600"/>
              <a:gd name="connsiteY2040" fmla="*/ 1776602 h 11430000"/>
              <a:gd name="connsiteX2041" fmla="*/ 6830509 w 11277600"/>
              <a:gd name="connsiteY2041" fmla="*/ 1659230 h 11430000"/>
              <a:gd name="connsiteX2042" fmla="*/ 6791336 w 11277600"/>
              <a:gd name="connsiteY2042" fmla="*/ 1683288 h 11430000"/>
              <a:gd name="connsiteX2043" fmla="*/ 6743617 w 11277600"/>
              <a:gd name="connsiteY2043" fmla="*/ 1496656 h 11430000"/>
              <a:gd name="connsiteX2044" fmla="*/ 6731688 w 11277600"/>
              <a:gd name="connsiteY2044" fmla="*/ 1449998 h 11430000"/>
              <a:gd name="connsiteX2045" fmla="*/ 6770860 w 11277600"/>
              <a:gd name="connsiteY2045" fmla="*/ 1425942 h 11430000"/>
              <a:gd name="connsiteX2046" fmla="*/ 6758931 w 11277600"/>
              <a:gd name="connsiteY2046" fmla="*/ 1379284 h 11430000"/>
              <a:gd name="connsiteX2047" fmla="*/ 6735072 w 11277600"/>
              <a:gd name="connsiteY2047" fmla="*/ 1285968 h 11430000"/>
              <a:gd name="connsiteX2048" fmla="*/ 6695899 w 11277600"/>
              <a:gd name="connsiteY2048" fmla="*/ 1310026 h 11430000"/>
              <a:gd name="connsiteX2049" fmla="*/ 6723143 w 11277600"/>
              <a:gd name="connsiteY2049" fmla="*/ 1239310 h 11430000"/>
              <a:gd name="connsiteX2050" fmla="*/ 6711215 w 11277600"/>
              <a:gd name="connsiteY2050" fmla="*/ 1192654 h 11430000"/>
              <a:gd name="connsiteX2051" fmla="*/ 6762316 w 11277600"/>
              <a:gd name="connsiteY2051" fmla="*/ 1215252 h 11430000"/>
              <a:gd name="connsiteX2052" fmla="*/ 6750388 w 11277600"/>
              <a:gd name="connsiteY2052" fmla="*/ 1168596 h 11430000"/>
              <a:gd name="connsiteX2053" fmla="*/ 6711215 w 11277600"/>
              <a:gd name="connsiteY2053" fmla="*/ 1192654 h 11430000"/>
              <a:gd name="connsiteX2054" fmla="*/ 6644798 w 11277600"/>
              <a:gd name="connsiteY2054" fmla="*/ 1287424 h 11430000"/>
              <a:gd name="connsiteX2055" fmla="*/ 6660112 w 11277600"/>
              <a:gd name="connsiteY2055" fmla="*/ 1170050 h 11430000"/>
              <a:gd name="connsiteX2056" fmla="*/ 6648183 w 11277600"/>
              <a:gd name="connsiteY2056" fmla="*/ 1123396 h 11430000"/>
              <a:gd name="connsiteX2057" fmla="*/ 6636254 w 11277600"/>
              <a:gd name="connsiteY2057" fmla="*/ 1076736 h 11430000"/>
              <a:gd name="connsiteX2058" fmla="*/ 6624323 w 11277600"/>
              <a:gd name="connsiteY2058" fmla="*/ 1030078 h 11430000"/>
              <a:gd name="connsiteX2059" fmla="*/ 6612394 w 11277600"/>
              <a:gd name="connsiteY2059" fmla="*/ 983422 h 11430000"/>
              <a:gd name="connsiteX2060" fmla="*/ 6573220 w 11277600"/>
              <a:gd name="connsiteY2060" fmla="*/ 1007478 h 11430000"/>
              <a:gd name="connsiteX2061" fmla="*/ 6600465 w 11277600"/>
              <a:gd name="connsiteY2061" fmla="*/ 936762 h 11430000"/>
              <a:gd name="connsiteX2062" fmla="*/ 6639637 w 11277600"/>
              <a:gd name="connsiteY2062" fmla="*/ 912708 h 11430000"/>
              <a:gd name="connsiteX2063" fmla="*/ 6651566 w 11277600"/>
              <a:gd name="connsiteY2063" fmla="*/ 959364 h 11430000"/>
              <a:gd name="connsiteX2064" fmla="*/ 6651566 w 11277600"/>
              <a:gd name="connsiteY2064" fmla="*/ 959364 h 11430000"/>
              <a:gd name="connsiteX2065" fmla="*/ 6702669 w 11277600"/>
              <a:gd name="connsiteY2065" fmla="*/ 981966 h 11430000"/>
              <a:gd name="connsiteX2066" fmla="*/ 6729911 w 11277600"/>
              <a:gd name="connsiteY2066" fmla="*/ 911252 h 11430000"/>
              <a:gd name="connsiteX2067" fmla="*/ 6757154 w 11277600"/>
              <a:gd name="connsiteY2067" fmla="*/ 840536 h 11430000"/>
              <a:gd name="connsiteX2068" fmla="*/ 6808257 w 11277600"/>
              <a:gd name="connsiteY2068" fmla="*/ 863136 h 11430000"/>
              <a:gd name="connsiteX2069" fmla="*/ 6847429 w 11277600"/>
              <a:gd name="connsiteY2069" fmla="*/ 839080 h 11430000"/>
              <a:gd name="connsiteX2070" fmla="*/ 6859358 w 11277600"/>
              <a:gd name="connsiteY2070" fmla="*/ 885738 h 11430000"/>
              <a:gd name="connsiteX2071" fmla="*/ 6898531 w 11277600"/>
              <a:gd name="connsiteY2071" fmla="*/ 861680 h 11430000"/>
              <a:gd name="connsiteX2072" fmla="*/ 6925774 w 11277600"/>
              <a:gd name="connsiteY2072" fmla="*/ 790964 h 11430000"/>
              <a:gd name="connsiteX2073" fmla="*/ 6937703 w 11277600"/>
              <a:gd name="connsiteY2073" fmla="*/ 837624 h 11430000"/>
              <a:gd name="connsiteX2074" fmla="*/ 6964948 w 11277600"/>
              <a:gd name="connsiteY2074" fmla="*/ 766908 h 11430000"/>
              <a:gd name="connsiteX2075" fmla="*/ 6953018 w 11277600"/>
              <a:gd name="connsiteY2075" fmla="*/ 720252 h 11430000"/>
              <a:gd name="connsiteX2076" fmla="*/ 7004120 w 11277600"/>
              <a:gd name="connsiteY2076" fmla="*/ 742852 h 11430000"/>
              <a:gd name="connsiteX2077" fmla="*/ 6992191 w 11277600"/>
              <a:gd name="connsiteY2077" fmla="*/ 696196 h 11430000"/>
              <a:gd name="connsiteX2078" fmla="*/ 7043294 w 11277600"/>
              <a:gd name="connsiteY2078" fmla="*/ 718796 h 11430000"/>
              <a:gd name="connsiteX2079" fmla="*/ 7067152 w 11277600"/>
              <a:gd name="connsiteY2079" fmla="*/ 812110 h 11430000"/>
              <a:gd name="connsiteX2080" fmla="*/ 7091011 w 11277600"/>
              <a:gd name="connsiteY2080" fmla="*/ 905426 h 11430000"/>
              <a:gd name="connsiteX2081" fmla="*/ 7130181 w 11277600"/>
              <a:gd name="connsiteY2081" fmla="*/ 881368 h 11430000"/>
              <a:gd name="connsiteX2082" fmla="*/ 7142110 w 11277600"/>
              <a:gd name="connsiteY2082" fmla="*/ 928028 h 11430000"/>
              <a:gd name="connsiteX2083" fmla="*/ 7143602 w 11277600"/>
              <a:gd name="connsiteY2083" fmla="*/ 933860 h 11430000"/>
              <a:gd name="connsiteX2084" fmla="*/ 7149008 w 11277600"/>
              <a:gd name="connsiteY2084" fmla="*/ 955002 h 11430000"/>
              <a:gd name="connsiteX2085" fmla="*/ 7136793 w 11277600"/>
              <a:gd name="connsiteY2085" fmla="*/ 951538 h 11430000"/>
              <a:gd name="connsiteX2086" fmla="*/ 7154041 w 11277600"/>
              <a:gd name="connsiteY2086" fmla="*/ 974686 h 11430000"/>
              <a:gd name="connsiteX2087" fmla="*/ 7149008 w 11277600"/>
              <a:gd name="connsiteY2087" fmla="*/ 955002 h 11430000"/>
              <a:gd name="connsiteX2088" fmla="*/ 7205143 w 11277600"/>
              <a:gd name="connsiteY2088" fmla="*/ 997288 h 11430000"/>
              <a:gd name="connsiteX2089" fmla="*/ 7217073 w 11277600"/>
              <a:gd name="connsiteY2089" fmla="*/ 1043944 h 11430000"/>
              <a:gd name="connsiteX2090" fmla="*/ 7229002 w 11277600"/>
              <a:gd name="connsiteY2090" fmla="*/ 1090602 h 11430000"/>
              <a:gd name="connsiteX2091" fmla="*/ 7240932 w 11277600"/>
              <a:gd name="connsiteY2091" fmla="*/ 1137260 h 11430000"/>
              <a:gd name="connsiteX2092" fmla="*/ 7280106 w 11277600"/>
              <a:gd name="connsiteY2092" fmla="*/ 1113202 h 11430000"/>
              <a:gd name="connsiteX2093" fmla="*/ 7256246 w 11277600"/>
              <a:gd name="connsiteY2093" fmla="*/ 1019886 h 11430000"/>
              <a:gd name="connsiteX2094" fmla="*/ 7244317 w 11277600"/>
              <a:gd name="connsiteY2094" fmla="*/ 973230 h 11430000"/>
              <a:gd name="connsiteX2095" fmla="*/ 7220457 w 11277600"/>
              <a:gd name="connsiteY2095" fmla="*/ 879914 h 11430000"/>
              <a:gd name="connsiteX2096" fmla="*/ 7208527 w 11277600"/>
              <a:gd name="connsiteY2096" fmla="*/ 833254 h 11430000"/>
              <a:gd name="connsiteX2097" fmla="*/ 7157427 w 11277600"/>
              <a:gd name="connsiteY2097" fmla="*/ 810656 h 11430000"/>
              <a:gd name="connsiteX2098" fmla="*/ 7172741 w 11277600"/>
              <a:gd name="connsiteY2098" fmla="*/ 693282 h 11430000"/>
              <a:gd name="connsiteX2099" fmla="*/ 7188054 w 11277600"/>
              <a:gd name="connsiteY2099" fmla="*/ 575910 h 11430000"/>
              <a:gd name="connsiteX2100" fmla="*/ 7206320 w 11277600"/>
              <a:gd name="connsiteY2100" fmla="*/ 647354 h 11430000"/>
              <a:gd name="connsiteX2101" fmla="*/ 7247699 w 11277600"/>
              <a:gd name="connsiteY2101" fmla="*/ 809198 h 11430000"/>
              <a:gd name="connsiteX2102" fmla="*/ 7271559 w 11277600"/>
              <a:gd name="connsiteY2102" fmla="*/ 902514 h 11430000"/>
              <a:gd name="connsiteX2103" fmla="*/ 7283489 w 11277600"/>
              <a:gd name="connsiteY2103" fmla="*/ 949172 h 11430000"/>
              <a:gd name="connsiteX2104" fmla="*/ 7310733 w 11277600"/>
              <a:gd name="connsiteY2104" fmla="*/ 878456 h 11430000"/>
              <a:gd name="connsiteX2105" fmla="*/ 7322662 w 11277600"/>
              <a:gd name="connsiteY2105" fmla="*/ 925116 h 11430000"/>
              <a:gd name="connsiteX2106" fmla="*/ 7361833 w 11277600"/>
              <a:gd name="connsiteY2106" fmla="*/ 901058 h 11430000"/>
              <a:gd name="connsiteX2107" fmla="*/ 7334592 w 11277600"/>
              <a:gd name="connsiteY2107" fmla="*/ 971772 h 11430000"/>
              <a:gd name="connsiteX2108" fmla="*/ 7385692 w 11277600"/>
              <a:gd name="connsiteY2108" fmla="*/ 994374 h 11430000"/>
              <a:gd name="connsiteX2109" fmla="*/ 7436795 w 11277600"/>
              <a:gd name="connsiteY2109" fmla="*/ 1016974 h 11430000"/>
              <a:gd name="connsiteX2110" fmla="*/ 7464038 w 11277600"/>
              <a:gd name="connsiteY2110" fmla="*/ 946258 h 11430000"/>
              <a:gd name="connsiteX2111" fmla="*/ 7487897 w 11277600"/>
              <a:gd name="connsiteY2111" fmla="*/ 1039574 h 11430000"/>
              <a:gd name="connsiteX2112" fmla="*/ 7527070 w 11277600"/>
              <a:gd name="connsiteY2112" fmla="*/ 1015518 h 11430000"/>
              <a:gd name="connsiteX2113" fmla="*/ 7515141 w 11277600"/>
              <a:gd name="connsiteY2113" fmla="*/ 968860 h 11430000"/>
              <a:gd name="connsiteX2114" fmla="*/ 7503211 w 11277600"/>
              <a:gd name="connsiteY2114" fmla="*/ 922204 h 11430000"/>
              <a:gd name="connsiteX2115" fmla="*/ 7491281 w 11277600"/>
              <a:gd name="connsiteY2115" fmla="*/ 875544 h 11430000"/>
              <a:gd name="connsiteX2116" fmla="*/ 7440181 w 11277600"/>
              <a:gd name="connsiteY2116" fmla="*/ 852944 h 11430000"/>
              <a:gd name="connsiteX2117" fmla="*/ 7452109 w 11277600"/>
              <a:gd name="connsiteY2117" fmla="*/ 899600 h 11430000"/>
              <a:gd name="connsiteX2118" fmla="*/ 7412935 w 11277600"/>
              <a:gd name="connsiteY2118" fmla="*/ 923658 h 11430000"/>
              <a:gd name="connsiteX2119" fmla="*/ 7377148 w 11277600"/>
              <a:gd name="connsiteY2119" fmla="*/ 783686 h 11430000"/>
              <a:gd name="connsiteX2120" fmla="*/ 7353289 w 11277600"/>
              <a:gd name="connsiteY2120" fmla="*/ 690370 h 11430000"/>
              <a:gd name="connsiteX2121" fmla="*/ 7380533 w 11277600"/>
              <a:gd name="connsiteY2121" fmla="*/ 619654 h 11430000"/>
              <a:gd name="connsiteX2122" fmla="*/ 7329430 w 11277600"/>
              <a:gd name="connsiteY2122" fmla="*/ 597054 h 11430000"/>
              <a:gd name="connsiteX2123" fmla="*/ 7317501 w 11277600"/>
              <a:gd name="connsiteY2123" fmla="*/ 550396 h 11430000"/>
              <a:gd name="connsiteX2124" fmla="*/ 7305571 w 11277600"/>
              <a:gd name="connsiteY2124" fmla="*/ 503740 h 11430000"/>
              <a:gd name="connsiteX2125" fmla="*/ 7332815 w 11277600"/>
              <a:gd name="connsiteY2125" fmla="*/ 433024 h 11430000"/>
              <a:gd name="connsiteX2126" fmla="*/ 7308957 w 11277600"/>
              <a:gd name="connsiteY2126" fmla="*/ 339708 h 11430000"/>
              <a:gd name="connsiteX2127" fmla="*/ 7297028 w 11277600"/>
              <a:gd name="connsiteY2127" fmla="*/ 293050 h 11430000"/>
              <a:gd name="connsiteX2128" fmla="*/ 7285099 w 11277600"/>
              <a:gd name="connsiteY2128" fmla="*/ 246392 h 11430000"/>
              <a:gd name="connsiteX2129" fmla="*/ 7336200 w 11277600"/>
              <a:gd name="connsiteY2129" fmla="*/ 268994 h 11430000"/>
              <a:gd name="connsiteX2130" fmla="*/ 7375372 w 11277600"/>
              <a:gd name="connsiteY2130" fmla="*/ 244936 h 11430000"/>
              <a:gd name="connsiteX2131" fmla="*/ 7399231 w 11277600"/>
              <a:gd name="connsiteY2131" fmla="*/ 338254 h 11430000"/>
              <a:gd name="connsiteX2132" fmla="*/ 7450332 w 11277600"/>
              <a:gd name="connsiteY2132" fmla="*/ 360854 h 11430000"/>
              <a:gd name="connsiteX2133" fmla="*/ 7474190 w 11277600"/>
              <a:gd name="connsiteY2133" fmla="*/ 454168 h 11430000"/>
              <a:gd name="connsiteX2134" fmla="*/ 7486121 w 11277600"/>
              <a:gd name="connsiteY2134" fmla="*/ 500828 h 11430000"/>
              <a:gd name="connsiteX2135" fmla="*/ 7537223 w 11277600"/>
              <a:gd name="connsiteY2135" fmla="*/ 523426 h 11430000"/>
              <a:gd name="connsiteX2136" fmla="*/ 7498049 w 11277600"/>
              <a:gd name="connsiteY2136" fmla="*/ 547484 h 11430000"/>
              <a:gd name="connsiteX2137" fmla="*/ 7458877 w 11277600"/>
              <a:gd name="connsiteY2137" fmla="*/ 571542 h 11430000"/>
              <a:gd name="connsiteX2138" fmla="*/ 7506594 w 11277600"/>
              <a:gd name="connsiteY2138" fmla="*/ 758172 h 11430000"/>
              <a:gd name="connsiteX2139" fmla="*/ 7518525 w 11277600"/>
              <a:gd name="connsiteY2139" fmla="*/ 804830 h 11430000"/>
              <a:gd name="connsiteX2140" fmla="*/ 7479352 w 11277600"/>
              <a:gd name="connsiteY2140" fmla="*/ 828886 h 11430000"/>
              <a:gd name="connsiteX2141" fmla="*/ 7530453 w 11277600"/>
              <a:gd name="connsiteY2141" fmla="*/ 851488 h 11430000"/>
              <a:gd name="connsiteX2142" fmla="*/ 7542383 w 11277600"/>
              <a:gd name="connsiteY2142" fmla="*/ 898146 h 11430000"/>
              <a:gd name="connsiteX2143" fmla="*/ 7593485 w 11277600"/>
              <a:gd name="connsiteY2143" fmla="*/ 920748 h 11430000"/>
              <a:gd name="connsiteX2144" fmla="*/ 7581555 w 11277600"/>
              <a:gd name="connsiteY2144" fmla="*/ 874088 h 11430000"/>
              <a:gd name="connsiteX2145" fmla="*/ 7557697 w 11277600"/>
              <a:gd name="connsiteY2145" fmla="*/ 780774 h 11430000"/>
              <a:gd name="connsiteX2146" fmla="*/ 7545766 w 11277600"/>
              <a:gd name="connsiteY2146" fmla="*/ 734114 h 11430000"/>
              <a:gd name="connsiteX2147" fmla="*/ 7573011 w 11277600"/>
              <a:gd name="connsiteY2147" fmla="*/ 663400 h 11430000"/>
              <a:gd name="connsiteX2148" fmla="*/ 7549151 w 11277600"/>
              <a:gd name="connsiteY2148" fmla="*/ 570086 h 11430000"/>
              <a:gd name="connsiteX2149" fmla="*/ 7588325 w 11277600"/>
              <a:gd name="connsiteY2149" fmla="*/ 546028 h 11430000"/>
              <a:gd name="connsiteX2150" fmla="*/ 7639426 w 11277600"/>
              <a:gd name="connsiteY2150" fmla="*/ 568630 h 11430000"/>
              <a:gd name="connsiteX2151" fmla="*/ 7627497 w 11277600"/>
              <a:gd name="connsiteY2151" fmla="*/ 521972 h 11430000"/>
              <a:gd name="connsiteX2152" fmla="*/ 7603637 w 11277600"/>
              <a:gd name="connsiteY2152" fmla="*/ 428656 h 11430000"/>
              <a:gd name="connsiteX2153" fmla="*/ 7630883 w 11277600"/>
              <a:gd name="connsiteY2153" fmla="*/ 357942 h 11430000"/>
              <a:gd name="connsiteX2154" fmla="*/ 7583164 w 11277600"/>
              <a:gd name="connsiteY2154" fmla="*/ 171312 h 11430000"/>
              <a:gd name="connsiteX2155" fmla="*/ 7610407 w 11277600"/>
              <a:gd name="connsiteY2155" fmla="*/ 100596 h 11430000"/>
              <a:gd name="connsiteX2156" fmla="*/ 7634267 w 11277600"/>
              <a:gd name="connsiteY2156" fmla="*/ 193912 h 11430000"/>
              <a:gd name="connsiteX2157" fmla="*/ 7693913 w 11277600"/>
              <a:gd name="connsiteY2157" fmla="*/ 427200 h 11430000"/>
              <a:gd name="connsiteX2158" fmla="*/ 7678600 w 11277600"/>
              <a:gd name="connsiteY2158" fmla="*/ 544570 h 11430000"/>
              <a:gd name="connsiteX2159" fmla="*/ 7729701 w 11277600"/>
              <a:gd name="connsiteY2159" fmla="*/ 567174 h 11430000"/>
              <a:gd name="connsiteX2160" fmla="*/ 7741631 w 11277600"/>
              <a:gd name="connsiteY2160" fmla="*/ 613830 h 11430000"/>
              <a:gd name="connsiteX2161" fmla="*/ 7753561 w 11277600"/>
              <a:gd name="connsiteY2161" fmla="*/ 660488 h 11430000"/>
              <a:gd name="connsiteX2162" fmla="*/ 7765490 w 11277600"/>
              <a:gd name="connsiteY2162" fmla="*/ 707146 h 11430000"/>
              <a:gd name="connsiteX2163" fmla="*/ 7828522 w 11277600"/>
              <a:gd name="connsiteY2163" fmla="*/ 776406 h 11430000"/>
              <a:gd name="connsiteX2164" fmla="*/ 7840451 w 11277600"/>
              <a:gd name="connsiteY2164" fmla="*/ 823062 h 11430000"/>
              <a:gd name="connsiteX2165" fmla="*/ 7864311 w 11277600"/>
              <a:gd name="connsiteY2165" fmla="*/ 916378 h 11430000"/>
              <a:gd name="connsiteX2166" fmla="*/ 7927340 w 11277600"/>
              <a:gd name="connsiteY2166" fmla="*/ 985638 h 11430000"/>
              <a:gd name="connsiteX2167" fmla="*/ 7951198 w 11277600"/>
              <a:gd name="connsiteY2167" fmla="*/ 1078952 h 11430000"/>
              <a:gd name="connsiteX2168" fmla="*/ 7923956 w 11277600"/>
              <a:gd name="connsiteY2168" fmla="*/ 1149666 h 11430000"/>
              <a:gd name="connsiteX2169" fmla="*/ 7935885 w 11277600"/>
              <a:gd name="connsiteY2169" fmla="*/ 1196324 h 11430000"/>
              <a:gd name="connsiteX2170" fmla="*/ 7947816 w 11277600"/>
              <a:gd name="connsiteY2170" fmla="*/ 1242984 h 11430000"/>
              <a:gd name="connsiteX2171" fmla="*/ 8010847 w 11277600"/>
              <a:gd name="connsiteY2171" fmla="*/ 1312242 h 11430000"/>
              <a:gd name="connsiteX2172" fmla="*/ 8022775 w 11277600"/>
              <a:gd name="connsiteY2172" fmla="*/ 1358900 h 11430000"/>
              <a:gd name="connsiteX2173" fmla="*/ 8039755 w 11277600"/>
              <a:gd name="connsiteY2173" fmla="*/ 1386090 h 11430000"/>
              <a:gd name="connsiteX2174" fmla="*/ 8034705 w 11277600"/>
              <a:gd name="connsiteY2174" fmla="*/ 1405558 h 11430000"/>
              <a:gd name="connsiteX2175" fmla="*/ 8044811 w 11277600"/>
              <a:gd name="connsiteY2175" fmla="*/ 1394184 h 11430000"/>
              <a:gd name="connsiteX2176" fmla="*/ 8039755 w 11277600"/>
              <a:gd name="connsiteY2176" fmla="*/ 1386090 h 11430000"/>
              <a:gd name="connsiteX2177" fmla="*/ 8041477 w 11277600"/>
              <a:gd name="connsiteY2177" fmla="*/ 1379448 h 11430000"/>
              <a:gd name="connsiteX2178" fmla="*/ 8049367 w 11277600"/>
              <a:gd name="connsiteY2178" fmla="*/ 1388118 h 11430000"/>
              <a:gd name="connsiteX2179" fmla="*/ 8085806 w 11277600"/>
              <a:gd name="connsiteY2179" fmla="*/ 1428156 h 11430000"/>
              <a:gd name="connsiteX2180" fmla="*/ 8046633 w 11277600"/>
              <a:gd name="connsiteY2180" fmla="*/ 1452216 h 11430000"/>
              <a:gd name="connsiteX2181" fmla="*/ 8070492 w 11277600"/>
              <a:gd name="connsiteY2181" fmla="*/ 1545532 h 11430000"/>
              <a:gd name="connsiteX2182" fmla="*/ 8121595 w 11277600"/>
              <a:gd name="connsiteY2182" fmla="*/ 1568130 h 11430000"/>
              <a:gd name="connsiteX2183" fmla="*/ 8157383 w 11277600"/>
              <a:gd name="connsiteY2183" fmla="*/ 1708102 h 11430000"/>
              <a:gd name="connsiteX2184" fmla="*/ 8244273 w 11277600"/>
              <a:gd name="connsiteY2184" fmla="*/ 1870680 h 11430000"/>
              <a:gd name="connsiteX2185" fmla="*/ 8256203 w 11277600"/>
              <a:gd name="connsiteY2185" fmla="*/ 1917336 h 11430000"/>
              <a:gd name="connsiteX2186" fmla="*/ 8283446 w 11277600"/>
              <a:gd name="connsiteY2186" fmla="*/ 1846622 h 11430000"/>
              <a:gd name="connsiteX2187" fmla="*/ 8293511 w 11277600"/>
              <a:gd name="connsiteY2187" fmla="*/ 1885988 h 11430000"/>
              <a:gd name="connsiteX2188" fmla="*/ 8295377 w 11277600"/>
              <a:gd name="connsiteY2188" fmla="*/ 1893280 h 11430000"/>
              <a:gd name="connsiteX2189" fmla="*/ 8305442 w 11277600"/>
              <a:gd name="connsiteY2189" fmla="*/ 1932649 h 11430000"/>
              <a:gd name="connsiteX2190" fmla="*/ 8305815 w 11277600"/>
              <a:gd name="connsiteY2190" fmla="*/ 1934104 h 11430000"/>
              <a:gd name="connsiteX2191" fmla="*/ 8307305 w 11277600"/>
              <a:gd name="connsiteY2191" fmla="*/ 1939936 h 11430000"/>
              <a:gd name="connsiteX2192" fmla="*/ 8319235 w 11277600"/>
              <a:gd name="connsiteY2192" fmla="*/ 1986594 h 11430000"/>
              <a:gd name="connsiteX2193" fmla="*/ 8358409 w 11277600"/>
              <a:gd name="connsiteY2193" fmla="*/ 1962538 h 11430000"/>
              <a:gd name="connsiteX2194" fmla="*/ 8370337 w 11277600"/>
              <a:gd name="connsiteY2194" fmla="*/ 2009194 h 11430000"/>
              <a:gd name="connsiteX2195" fmla="*/ 8445297 w 11277600"/>
              <a:gd name="connsiteY2195" fmla="*/ 2125112 h 11430000"/>
              <a:gd name="connsiteX2196" fmla="*/ 8394196 w 11277600"/>
              <a:gd name="connsiteY2196" fmla="*/ 2102510 h 11430000"/>
              <a:gd name="connsiteX2197" fmla="*/ 8406125 w 11277600"/>
              <a:gd name="connsiteY2197" fmla="*/ 2149168 h 11430000"/>
              <a:gd name="connsiteX2198" fmla="*/ 8445297 w 11277600"/>
              <a:gd name="connsiteY2198" fmla="*/ 2125112 h 11430000"/>
              <a:gd name="connsiteX2199" fmla="*/ 8457226 w 11277600"/>
              <a:gd name="connsiteY2199" fmla="*/ 2171770 h 11430000"/>
              <a:gd name="connsiteX2200" fmla="*/ 8493015 w 11277600"/>
              <a:gd name="connsiteY2200" fmla="*/ 2311744 h 11430000"/>
              <a:gd name="connsiteX2201" fmla="*/ 8532189 w 11277600"/>
              <a:gd name="connsiteY2201" fmla="*/ 2287687 h 11430000"/>
              <a:gd name="connsiteX2202" fmla="*/ 8508330 w 11277600"/>
              <a:gd name="connsiteY2202" fmla="*/ 2194370 h 11430000"/>
              <a:gd name="connsiteX2203" fmla="*/ 8421438 w 11277600"/>
              <a:gd name="connsiteY2203" fmla="*/ 2031796 h 11430000"/>
              <a:gd name="connsiteX2204" fmla="*/ 8385650 w 11277600"/>
              <a:gd name="connsiteY2204" fmla="*/ 1891824 h 11430000"/>
              <a:gd name="connsiteX2205" fmla="*/ 8334550 w 11277600"/>
              <a:gd name="connsiteY2205" fmla="*/ 1869222 h 11430000"/>
              <a:gd name="connsiteX2206" fmla="*/ 8322619 w 11277600"/>
              <a:gd name="connsiteY2206" fmla="*/ 1822566 h 11430000"/>
              <a:gd name="connsiteX2207" fmla="*/ 8310691 w 11277600"/>
              <a:gd name="connsiteY2207" fmla="*/ 1775906 h 11430000"/>
              <a:gd name="connsiteX2208" fmla="*/ 8337933 w 11277600"/>
              <a:gd name="connsiteY2208" fmla="*/ 1705192 h 11430000"/>
              <a:gd name="connsiteX2209" fmla="*/ 8286831 w 11277600"/>
              <a:gd name="connsiteY2209" fmla="*/ 1682590 h 11430000"/>
              <a:gd name="connsiteX2210" fmla="*/ 8274903 w 11277600"/>
              <a:gd name="connsiteY2210" fmla="*/ 1635932 h 11430000"/>
              <a:gd name="connsiteX2211" fmla="*/ 8262973 w 11277600"/>
              <a:gd name="connsiteY2211" fmla="*/ 1589274 h 11430000"/>
              <a:gd name="connsiteX2212" fmla="*/ 8239115 w 11277600"/>
              <a:gd name="connsiteY2212" fmla="*/ 1495960 h 11430000"/>
              <a:gd name="connsiteX2213" fmla="*/ 8152223 w 11277600"/>
              <a:gd name="connsiteY2213" fmla="*/ 1333386 h 11430000"/>
              <a:gd name="connsiteX2214" fmla="*/ 8191395 w 11277600"/>
              <a:gd name="connsiteY2214" fmla="*/ 1309328 h 11430000"/>
              <a:gd name="connsiteX2215" fmla="*/ 8167539 w 11277600"/>
              <a:gd name="connsiteY2215" fmla="*/ 1216016 h 11430000"/>
              <a:gd name="connsiteX2216" fmla="*/ 8206709 w 11277600"/>
              <a:gd name="connsiteY2216" fmla="*/ 1191958 h 11430000"/>
              <a:gd name="connsiteX2217" fmla="*/ 8194781 w 11277600"/>
              <a:gd name="connsiteY2217" fmla="*/ 1145298 h 11430000"/>
              <a:gd name="connsiteX2218" fmla="*/ 8155609 w 11277600"/>
              <a:gd name="connsiteY2218" fmla="*/ 1169356 h 11430000"/>
              <a:gd name="connsiteX2219" fmla="*/ 8131749 w 11277600"/>
              <a:gd name="connsiteY2219" fmla="*/ 1076038 h 11430000"/>
              <a:gd name="connsiteX2220" fmla="*/ 8119821 w 11277600"/>
              <a:gd name="connsiteY2220" fmla="*/ 1029382 h 11430000"/>
              <a:gd name="connsiteX2221" fmla="*/ 8107890 w 11277600"/>
              <a:gd name="connsiteY2221" fmla="*/ 982724 h 11430000"/>
              <a:gd name="connsiteX2222" fmla="*/ 8068717 w 11277600"/>
              <a:gd name="connsiteY2222" fmla="*/ 1006780 h 11430000"/>
              <a:gd name="connsiteX2223" fmla="*/ 8095961 w 11277600"/>
              <a:gd name="connsiteY2223" fmla="*/ 936066 h 11430000"/>
              <a:gd name="connsiteX2224" fmla="*/ 8032927 w 11277600"/>
              <a:gd name="connsiteY2224" fmla="*/ 866810 h 11430000"/>
              <a:gd name="connsiteX2225" fmla="*/ 8060172 w 11277600"/>
              <a:gd name="connsiteY2225" fmla="*/ 796092 h 11430000"/>
              <a:gd name="connsiteX2226" fmla="*/ 8048245 w 11277600"/>
              <a:gd name="connsiteY2226" fmla="*/ 749436 h 11430000"/>
              <a:gd name="connsiteX2227" fmla="*/ 7997141 w 11277600"/>
              <a:gd name="connsiteY2227" fmla="*/ 726836 h 11430000"/>
              <a:gd name="connsiteX2228" fmla="*/ 7985211 w 11277600"/>
              <a:gd name="connsiteY2228" fmla="*/ 680178 h 11430000"/>
              <a:gd name="connsiteX2229" fmla="*/ 7973282 w 11277600"/>
              <a:gd name="connsiteY2229" fmla="*/ 633520 h 11430000"/>
              <a:gd name="connsiteX2230" fmla="*/ 8024385 w 11277600"/>
              <a:gd name="connsiteY2230" fmla="*/ 656122 h 11430000"/>
              <a:gd name="connsiteX2231" fmla="*/ 8063557 w 11277600"/>
              <a:gd name="connsiteY2231" fmla="*/ 632064 h 11430000"/>
              <a:gd name="connsiteX2232" fmla="*/ 8051628 w 11277600"/>
              <a:gd name="connsiteY2232" fmla="*/ 585408 h 11430000"/>
              <a:gd name="connsiteX2233" fmla="*/ 8039697 w 11277600"/>
              <a:gd name="connsiteY2233" fmla="*/ 538748 h 11430000"/>
              <a:gd name="connsiteX2234" fmla="*/ 8027769 w 11277600"/>
              <a:gd name="connsiteY2234" fmla="*/ 492090 h 11430000"/>
              <a:gd name="connsiteX2235" fmla="*/ 7976667 w 11277600"/>
              <a:gd name="connsiteY2235" fmla="*/ 469488 h 11430000"/>
              <a:gd name="connsiteX2236" fmla="*/ 7964738 w 11277600"/>
              <a:gd name="connsiteY2236" fmla="*/ 422832 h 11430000"/>
              <a:gd name="connsiteX2237" fmla="*/ 7990288 w 11277600"/>
              <a:gd name="connsiteY2237" fmla="*/ 434132 h 11430000"/>
              <a:gd name="connsiteX2238" fmla="*/ 7996835 w 11277600"/>
              <a:gd name="connsiteY2238" fmla="*/ 448668 h 11430000"/>
              <a:gd name="connsiteX2239" fmla="*/ 8015839 w 11277600"/>
              <a:gd name="connsiteY2239" fmla="*/ 445434 h 11430000"/>
              <a:gd name="connsiteX2240" fmla="*/ 7994279 w 11277600"/>
              <a:gd name="connsiteY2240" fmla="*/ 435898 h 11430000"/>
              <a:gd name="connsiteX2241" fmla="*/ 7990288 w 11277600"/>
              <a:gd name="connsiteY2241" fmla="*/ 434132 h 11430000"/>
              <a:gd name="connsiteX2242" fmla="*/ 7964738 w 11277600"/>
              <a:gd name="connsiteY2242" fmla="*/ 422832 h 11430000"/>
              <a:gd name="connsiteX2243" fmla="*/ 7952807 w 11277600"/>
              <a:gd name="connsiteY2243" fmla="*/ 376174 h 11430000"/>
              <a:gd name="connsiteX2244" fmla="*/ 7940879 w 11277600"/>
              <a:gd name="connsiteY2244" fmla="*/ 329516 h 11430000"/>
              <a:gd name="connsiteX2245" fmla="*/ 7917020 w 11277600"/>
              <a:gd name="connsiteY2245" fmla="*/ 236202 h 11430000"/>
              <a:gd name="connsiteX2246" fmla="*/ 7877847 w 11277600"/>
              <a:gd name="connsiteY2246" fmla="*/ 260258 h 11430000"/>
              <a:gd name="connsiteX2247" fmla="*/ 7865917 w 11277600"/>
              <a:gd name="connsiteY2247" fmla="*/ 213600 h 11430000"/>
              <a:gd name="connsiteX2248" fmla="*/ 7905091 w 11277600"/>
              <a:gd name="connsiteY2248" fmla="*/ 189542 h 11430000"/>
              <a:gd name="connsiteX2249" fmla="*/ 7881231 w 11277600"/>
              <a:gd name="connsiteY2249" fmla="*/ 96228 h 11430000"/>
              <a:gd name="connsiteX2250" fmla="*/ 7908475 w 11277600"/>
              <a:gd name="connsiteY2250" fmla="*/ 25514 h 11430000"/>
              <a:gd name="connsiteX2251" fmla="*/ 7947648 w 11277600"/>
              <a:gd name="connsiteY2251" fmla="*/ 1456 h 11430000"/>
              <a:gd name="connsiteX2252" fmla="*/ 7959577 w 11277600"/>
              <a:gd name="connsiteY2252" fmla="*/ 48112 h 11430000"/>
              <a:gd name="connsiteX2253" fmla="*/ 7932333 w 11277600"/>
              <a:gd name="connsiteY2253" fmla="*/ 118828 h 11430000"/>
              <a:gd name="connsiteX2254" fmla="*/ 7971507 w 11277600"/>
              <a:gd name="connsiteY2254" fmla="*/ 94772 h 11430000"/>
              <a:gd name="connsiteX2255" fmla="*/ 7983437 w 11277600"/>
              <a:gd name="connsiteY2255" fmla="*/ 141428 h 11430000"/>
              <a:gd name="connsiteX2256" fmla="*/ 8010679 w 11277600"/>
              <a:gd name="connsiteY2256" fmla="*/ 70714 h 11430000"/>
              <a:gd name="connsiteX2257" fmla="*/ 8049853 w 11277600"/>
              <a:gd name="connsiteY2257" fmla="*/ 46656 h 11430000"/>
              <a:gd name="connsiteX2258" fmla="*/ 8037923 w 11277600"/>
              <a:gd name="connsiteY2258" fmla="*/ 0 h 1143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Lst>
            <a:rect l="l" t="t" r="r" b="b"/>
            <a:pathLst>
              <a:path w="11277600" h="11430000">
                <a:moveTo>
                  <a:pt x="10143115" y="11210832"/>
                </a:moveTo>
                <a:lnTo>
                  <a:pt x="10142182" y="11217996"/>
                </a:lnTo>
                <a:lnTo>
                  <a:pt x="10143293" y="11211266"/>
                </a:lnTo>
                <a:close/>
                <a:moveTo>
                  <a:pt x="10154924" y="11116188"/>
                </a:moveTo>
                <a:cubicBezTo>
                  <a:pt x="10154924" y="11116188"/>
                  <a:pt x="10154924" y="11116188"/>
                  <a:pt x="10150027" y="11119194"/>
                </a:cubicBezTo>
                <a:lnTo>
                  <a:pt x="10146214" y="11121538"/>
                </a:lnTo>
                <a:lnTo>
                  <a:pt x="10148867" y="11131910"/>
                </a:lnTo>
                <a:lnTo>
                  <a:pt x="10151877" y="11143682"/>
                </a:lnTo>
                <a:cubicBezTo>
                  <a:pt x="10151877" y="11143682"/>
                  <a:pt x="10151877" y="11143682"/>
                  <a:pt x="10149962" y="11158356"/>
                </a:cubicBezTo>
                <a:lnTo>
                  <a:pt x="10148907" y="11166444"/>
                </a:lnTo>
                <a:lnTo>
                  <a:pt x="10166852" y="11162844"/>
                </a:lnTo>
                <a:cubicBezTo>
                  <a:pt x="10166852" y="11162844"/>
                  <a:pt x="10166852" y="11162844"/>
                  <a:pt x="10154924" y="11116188"/>
                </a:cubicBezTo>
                <a:close/>
                <a:moveTo>
                  <a:pt x="240196" y="9780926"/>
                </a:moveTo>
                <a:cubicBezTo>
                  <a:pt x="240196" y="9780926"/>
                  <a:pt x="240196" y="9780926"/>
                  <a:pt x="201025" y="9804984"/>
                </a:cubicBezTo>
                <a:lnTo>
                  <a:pt x="212953" y="9851642"/>
                </a:lnTo>
                <a:cubicBezTo>
                  <a:pt x="252125" y="9827586"/>
                  <a:pt x="201025" y="9804984"/>
                  <a:pt x="252125" y="9827586"/>
                </a:cubicBezTo>
                <a:cubicBezTo>
                  <a:pt x="252125" y="9827586"/>
                  <a:pt x="252125" y="9827586"/>
                  <a:pt x="240196" y="9780926"/>
                </a:cubicBezTo>
                <a:close/>
                <a:moveTo>
                  <a:pt x="9449480" y="9066160"/>
                </a:moveTo>
                <a:cubicBezTo>
                  <a:pt x="9441178" y="9078008"/>
                  <a:pt x="9434952" y="9086892"/>
                  <a:pt x="9430458" y="9093552"/>
                </a:cubicBezTo>
                <a:lnTo>
                  <a:pt x="9429319" y="9095406"/>
                </a:lnTo>
                <a:lnTo>
                  <a:pt x="9443422" y="9117212"/>
                </a:lnTo>
                <a:lnTo>
                  <a:pt x="9450204" y="9118856"/>
                </a:lnTo>
                <a:lnTo>
                  <a:pt x="9461375" y="9138464"/>
                </a:lnTo>
                <a:lnTo>
                  <a:pt x="9464485" y="9136556"/>
                </a:lnTo>
                <a:lnTo>
                  <a:pt x="9467072" y="9134968"/>
                </a:lnTo>
                <a:lnTo>
                  <a:pt x="9461410" y="9112818"/>
                </a:lnTo>
                <a:cubicBezTo>
                  <a:pt x="9461410" y="9112818"/>
                  <a:pt x="9461410" y="9112818"/>
                  <a:pt x="9449480" y="9066160"/>
                </a:cubicBezTo>
                <a:close/>
                <a:moveTo>
                  <a:pt x="9983151" y="8888368"/>
                </a:moveTo>
                <a:lnTo>
                  <a:pt x="9991466" y="8920892"/>
                </a:lnTo>
                <a:cubicBezTo>
                  <a:pt x="9991466" y="8920892"/>
                  <a:pt x="9991466" y="8920892"/>
                  <a:pt x="9994871" y="8912050"/>
                </a:cubicBezTo>
                <a:lnTo>
                  <a:pt x="9997523" y="8905170"/>
                </a:lnTo>
                <a:lnTo>
                  <a:pt x="9994512" y="8893394"/>
                </a:lnTo>
                <a:cubicBezTo>
                  <a:pt x="9994512" y="8893394"/>
                  <a:pt x="9994512" y="8893394"/>
                  <a:pt x="9988124" y="8890568"/>
                </a:cubicBezTo>
                <a:close/>
                <a:moveTo>
                  <a:pt x="1265451" y="8827388"/>
                </a:moveTo>
                <a:cubicBezTo>
                  <a:pt x="1265451" y="8827388"/>
                  <a:pt x="1265451" y="8827388"/>
                  <a:pt x="1248926" y="8837538"/>
                </a:cubicBezTo>
                <a:lnTo>
                  <a:pt x="1240042" y="8842992"/>
                </a:lnTo>
                <a:lnTo>
                  <a:pt x="1241256" y="8870606"/>
                </a:lnTo>
                <a:lnTo>
                  <a:pt x="1246559" y="8876432"/>
                </a:lnTo>
                <a:lnTo>
                  <a:pt x="1249705" y="8868270"/>
                </a:lnTo>
                <a:cubicBezTo>
                  <a:pt x="1253534" y="8858326"/>
                  <a:pt x="1258643" y="8845064"/>
                  <a:pt x="1265451" y="8827388"/>
                </a:cubicBezTo>
                <a:close/>
                <a:moveTo>
                  <a:pt x="1234813" y="8772456"/>
                </a:moveTo>
                <a:lnTo>
                  <a:pt x="1237279" y="8780264"/>
                </a:lnTo>
                <a:lnTo>
                  <a:pt x="1238963" y="8818524"/>
                </a:lnTo>
                <a:lnTo>
                  <a:pt x="1253522" y="8780730"/>
                </a:lnTo>
                <a:cubicBezTo>
                  <a:pt x="1253522" y="8780730"/>
                  <a:pt x="1253522" y="8780730"/>
                  <a:pt x="1247136" y="8777904"/>
                </a:cubicBezTo>
                <a:close/>
                <a:moveTo>
                  <a:pt x="9961104" y="8669616"/>
                </a:moveTo>
                <a:lnTo>
                  <a:pt x="9954466" y="8673696"/>
                </a:lnTo>
                <a:lnTo>
                  <a:pt x="9940528" y="8682252"/>
                </a:lnTo>
                <a:lnTo>
                  <a:pt x="9946795" y="8706762"/>
                </a:lnTo>
                <a:cubicBezTo>
                  <a:pt x="9946795" y="8706762"/>
                  <a:pt x="9946795" y="8706762"/>
                  <a:pt x="9958288" y="8676930"/>
                </a:cubicBezTo>
                <a:close/>
                <a:moveTo>
                  <a:pt x="9821070" y="8431712"/>
                </a:moveTo>
                <a:cubicBezTo>
                  <a:pt x="9832999" y="8478370"/>
                  <a:pt x="9821070" y="8431712"/>
                  <a:pt x="9793828" y="8502426"/>
                </a:cubicBezTo>
                <a:cubicBezTo>
                  <a:pt x="9793828" y="8502426"/>
                  <a:pt x="9793828" y="8502426"/>
                  <a:pt x="9795317" y="8508258"/>
                </a:cubicBezTo>
                <a:lnTo>
                  <a:pt x="9800094" y="8526936"/>
                </a:lnTo>
                <a:lnTo>
                  <a:pt x="9808802" y="8521586"/>
                </a:lnTo>
                <a:cubicBezTo>
                  <a:pt x="9808802" y="8521586"/>
                  <a:pt x="9808802" y="8521586"/>
                  <a:pt x="9810294" y="8527420"/>
                </a:cubicBezTo>
                <a:lnTo>
                  <a:pt x="9814927" y="8545532"/>
                </a:lnTo>
                <a:lnTo>
                  <a:pt x="9815987" y="8545122"/>
                </a:lnTo>
                <a:cubicBezTo>
                  <a:pt x="9818073" y="8545318"/>
                  <a:pt x="9818995" y="8546858"/>
                  <a:pt x="9819250" y="8549232"/>
                </a:cubicBezTo>
                <a:lnTo>
                  <a:pt x="9818109" y="8557982"/>
                </a:lnTo>
                <a:lnTo>
                  <a:pt x="9820734" y="8568244"/>
                </a:lnTo>
                <a:cubicBezTo>
                  <a:pt x="9820734" y="8568244"/>
                  <a:pt x="9820734" y="8568244"/>
                  <a:pt x="9842290" y="8577782"/>
                </a:cubicBezTo>
                <a:lnTo>
                  <a:pt x="9843743" y="8578420"/>
                </a:lnTo>
                <a:lnTo>
                  <a:pt x="9856858" y="8571686"/>
                </a:lnTo>
                <a:cubicBezTo>
                  <a:pt x="9856858" y="8571686"/>
                  <a:pt x="9856858" y="8571686"/>
                  <a:pt x="9859841" y="8583348"/>
                </a:cubicBezTo>
                <a:lnTo>
                  <a:pt x="9860473" y="8585822"/>
                </a:lnTo>
                <a:lnTo>
                  <a:pt x="9871833" y="8590846"/>
                </a:lnTo>
                <a:cubicBezTo>
                  <a:pt x="9871833" y="8590846"/>
                  <a:pt x="9871833" y="8590846"/>
                  <a:pt x="9883762" y="8637504"/>
                </a:cubicBezTo>
                <a:cubicBezTo>
                  <a:pt x="9883762" y="8637504"/>
                  <a:pt x="9883762" y="8637504"/>
                  <a:pt x="9888660" y="8634496"/>
                </a:cubicBezTo>
                <a:lnTo>
                  <a:pt x="9890840" y="8633156"/>
                </a:lnTo>
                <a:lnTo>
                  <a:pt x="9877089" y="8606496"/>
                </a:lnTo>
                <a:cubicBezTo>
                  <a:pt x="9869633" y="8577334"/>
                  <a:pt x="9870479" y="8536328"/>
                  <a:pt x="9884102" y="8500972"/>
                </a:cubicBezTo>
                <a:cubicBezTo>
                  <a:pt x="9844929" y="8525026"/>
                  <a:pt x="9880718" y="8664998"/>
                  <a:pt x="9832999" y="8478370"/>
                </a:cubicBezTo>
                <a:cubicBezTo>
                  <a:pt x="9832999" y="8478370"/>
                  <a:pt x="9884102" y="8500972"/>
                  <a:pt x="9821070" y="8431712"/>
                </a:cubicBezTo>
                <a:close/>
                <a:moveTo>
                  <a:pt x="1161137" y="8379970"/>
                </a:moveTo>
                <a:cubicBezTo>
                  <a:pt x="1161137" y="8379970"/>
                  <a:pt x="1161137" y="8379970"/>
                  <a:pt x="1121962" y="8404028"/>
                </a:cubicBezTo>
                <a:cubicBezTo>
                  <a:pt x="1121962" y="8404028"/>
                  <a:pt x="1121962" y="8404028"/>
                  <a:pt x="1145822" y="8497344"/>
                </a:cubicBezTo>
                <a:cubicBezTo>
                  <a:pt x="1145822" y="8497344"/>
                  <a:pt x="1145822" y="8497344"/>
                  <a:pt x="1172413" y="8526562"/>
                </a:cubicBezTo>
                <a:lnTo>
                  <a:pt x="1189759" y="8545620"/>
                </a:lnTo>
                <a:lnTo>
                  <a:pt x="1193877" y="8547442"/>
                </a:lnTo>
                <a:lnTo>
                  <a:pt x="1192300" y="8548410"/>
                </a:lnTo>
                <a:lnTo>
                  <a:pt x="1208854" y="8566600"/>
                </a:lnTo>
                <a:cubicBezTo>
                  <a:pt x="1208854" y="8566600"/>
                  <a:pt x="1208854" y="8566600"/>
                  <a:pt x="1181609" y="8637316"/>
                </a:cubicBezTo>
                <a:cubicBezTo>
                  <a:pt x="1181609" y="8637316"/>
                  <a:pt x="1181609" y="8637316"/>
                  <a:pt x="1183101" y="8643148"/>
                </a:cubicBezTo>
                <a:lnTo>
                  <a:pt x="1183540" y="8644872"/>
                </a:lnTo>
                <a:lnTo>
                  <a:pt x="1188481" y="8635738"/>
                </a:lnTo>
                <a:cubicBezTo>
                  <a:pt x="1193276" y="8625410"/>
                  <a:pt x="1198995" y="8611778"/>
                  <a:pt x="1205806" y="8594100"/>
                </a:cubicBezTo>
                <a:cubicBezTo>
                  <a:pt x="1205806" y="8594100"/>
                  <a:pt x="1217735" y="8640758"/>
                  <a:pt x="1217735" y="8640758"/>
                </a:cubicBezTo>
                <a:cubicBezTo>
                  <a:pt x="1256910" y="8616700"/>
                  <a:pt x="1268839" y="8663358"/>
                  <a:pt x="1244979" y="8570044"/>
                </a:cubicBezTo>
                <a:cubicBezTo>
                  <a:pt x="1244979" y="8570044"/>
                  <a:pt x="1244979" y="8570044"/>
                  <a:pt x="1243488" y="8564210"/>
                </a:cubicBezTo>
                <a:lnTo>
                  <a:pt x="1236594" y="8537240"/>
                </a:lnTo>
                <a:lnTo>
                  <a:pt x="1218298" y="8528750"/>
                </a:lnTo>
                <a:cubicBezTo>
                  <a:pt x="1196179" y="8517028"/>
                  <a:pt x="1193944" y="8508280"/>
                  <a:pt x="1184997" y="8473288"/>
                </a:cubicBezTo>
                <a:cubicBezTo>
                  <a:pt x="1173067" y="8426630"/>
                  <a:pt x="1173067" y="8426630"/>
                  <a:pt x="1161137" y="8379970"/>
                </a:cubicBezTo>
                <a:close/>
                <a:moveTo>
                  <a:pt x="769241" y="7379014"/>
                </a:moveTo>
                <a:cubicBezTo>
                  <a:pt x="769241" y="7379014"/>
                  <a:pt x="769241" y="7379014"/>
                  <a:pt x="730070" y="7403072"/>
                </a:cubicBezTo>
                <a:lnTo>
                  <a:pt x="741998" y="7449728"/>
                </a:lnTo>
                <a:cubicBezTo>
                  <a:pt x="781170" y="7425672"/>
                  <a:pt x="730070" y="7403072"/>
                  <a:pt x="781170" y="7425672"/>
                </a:cubicBezTo>
                <a:cubicBezTo>
                  <a:pt x="781170" y="7425672"/>
                  <a:pt x="781170" y="7425672"/>
                  <a:pt x="769241" y="7379014"/>
                </a:cubicBezTo>
                <a:close/>
                <a:moveTo>
                  <a:pt x="1777240" y="4762570"/>
                </a:moveTo>
                <a:cubicBezTo>
                  <a:pt x="1777240" y="4762570"/>
                  <a:pt x="1777240" y="4762570"/>
                  <a:pt x="1760713" y="4772722"/>
                </a:cubicBezTo>
                <a:lnTo>
                  <a:pt x="1749934" y="4779342"/>
                </a:lnTo>
                <a:lnTo>
                  <a:pt x="1774194" y="4790070"/>
                </a:lnTo>
                <a:cubicBezTo>
                  <a:pt x="1774194" y="4790070"/>
                  <a:pt x="1774194" y="4790070"/>
                  <a:pt x="1775417" y="4789318"/>
                </a:cubicBezTo>
                <a:lnTo>
                  <a:pt x="1782903" y="4784720"/>
                </a:lnTo>
                <a:close/>
                <a:moveTo>
                  <a:pt x="1728069" y="4747521"/>
                </a:moveTo>
                <a:lnTo>
                  <a:pt x="1723091" y="4767469"/>
                </a:lnTo>
                <a:cubicBezTo>
                  <a:pt x="1723091" y="4767469"/>
                  <a:pt x="1723091" y="4767469"/>
                  <a:pt x="1729480" y="4770294"/>
                </a:cubicBezTo>
                <a:lnTo>
                  <a:pt x="1734453" y="4772494"/>
                </a:lnTo>
                <a:lnTo>
                  <a:pt x="1732103" y="4763301"/>
                </a:lnTo>
                <a:close/>
                <a:moveTo>
                  <a:pt x="1964558" y="4431598"/>
                </a:moveTo>
                <a:cubicBezTo>
                  <a:pt x="1964558" y="4431598"/>
                  <a:pt x="1964558" y="4431598"/>
                  <a:pt x="1959663" y="4434608"/>
                </a:cubicBezTo>
                <a:lnTo>
                  <a:pt x="1955850" y="4436948"/>
                </a:lnTo>
                <a:lnTo>
                  <a:pt x="1959647" y="4451804"/>
                </a:lnTo>
                <a:lnTo>
                  <a:pt x="1963807" y="4468070"/>
                </a:lnTo>
                <a:close/>
                <a:moveTo>
                  <a:pt x="8862372" y="3656983"/>
                </a:moveTo>
                <a:cubicBezTo>
                  <a:pt x="8861756" y="3656306"/>
                  <a:pt x="8862002" y="3656577"/>
                  <a:pt x="8863479" y="3658200"/>
                </a:cubicBezTo>
                <a:lnTo>
                  <a:pt x="8881206" y="3677678"/>
                </a:lnTo>
                <a:cubicBezTo>
                  <a:pt x="8873821" y="3669563"/>
                  <a:pt x="8864219" y="3659012"/>
                  <a:pt x="8862372" y="3656983"/>
                </a:cubicBezTo>
                <a:close/>
                <a:moveTo>
                  <a:pt x="8037923" y="0"/>
                </a:moveTo>
                <a:cubicBezTo>
                  <a:pt x="8089025" y="22600"/>
                  <a:pt x="8049853" y="46656"/>
                  <a:pt x="8100953" y="69258"/>
                </a:cubicBezTo>
                <a:cubicBezTo>
                  <a:pt x="8100953" y="69258"/>
                  <a:pt x="8100953" y="69258"/>
                  <a:pt x="8061780" y="93316"/>
                </a:cubicBezTo>
                <a:cubicBezTo>
                  <a:pt x="8073711" y="139972"/>
                  <a:pt x="8100953" y="69258"/>
                  <a:pt x="8073711" y="139972"/>
                </a:cubicBezTo>
                <a:cubicBezTo>
                  <a:pt x="8073711" y="139972"/>
                  <a:pt x="8073711" y="139972"/>
                  <a:pt x="8097569" y="233290"/>
                </a:cubicBezTo>
                <a:cubicBezTo>
                  <a:pt x="8097569" y="233290"/>
                  <a:pt x="8097569" y="233290"/>
                  <a:pt x="8058397" y="257346"/>
                </a:cubicBezTo>
                <a:cubicBezTo>
                  <a:pt x="8058397" y="257346"/>
                  <a:pt x="8058397" y="257346"/>
                  <a:pt x="8043083" y="374718"/>
                </a:cubicBezTo>
                <a:cubicBezTo>
                  <a:pt x="8043083" y="374718"/>
                  <a:pt x="8043083" y="374718"/>
                  <a:pt x="8106115" y="443978"/>
                </a:cubicBezTo>
                <a:cubicBezTo>
                  <a:pt x="8106115" y="443978"/>
                  <a:pt x="8106115" y="443978"/>
                  <a:pt x="8129973" y="537292"/>
                </a:cubicBezTo>
                <a:cubicBezTo>
                  <a:pt x="8129973" y="537292"/>
                  <a:pt x="8129973" y="537292"/>
                  <a:pt x="8169145" y="513236"/>
                </a:cubicBezTo>
                <a:cubicBezTo>
                  <a:pt x="8169145" y="513236"/>
                  <a:pt x="8169145" y="513236"/>
                  <a:pt x="8208319" y="489178"/>
                </a:cubicBezTo>
                <a:cubicBezTo>
                  <a:pt x="8208319" y="489178"/>
                  <a:pt x="8208319" y="489178"/>
                  <a:pt x="8220247" y="535836"/>
                </a:cubicBezTo>
                <a:cubicBezTo>
                  <a:pt x="8220247" y="535836"/>
                  <a:pt x="8220247" y="535836"/>
                  <a:pt x="8271351" y="558436"/>
                </a:cubicBezTo>
                <a:cubicBezTo>
                  <a:pt x="8271351" y="558436"/>
                  <a:pt x="8271351" y="558436"/>
                  <a:pt x="8307138" y="698410"/>
                </a:cubicBezTo>
                <a:cubicBezTo>
                  <a:pt x="8307138" y="698410"/>
                  <a:pt x="8307138" y="698410"/>
                  <a:pt x="8319068" y="745068"/>
                </a:cubicBezTo>
                <a:cubicBezTo>
                  <a:pt x="8358241" y="721012"/>
                  <a:pt x="8370169" y="767668"/>
                  <a:pt x="8291825" y="815780"/>
                </a:cubicBezTo>
                <a:cubicBezTo>
                  <a:pt x="8291825" y="815780"/>
                  <a:pt x="8291825" y="815780"/>
                  <a:pt x="8366785" y="931700"/>
                </a:cubicBezTo>
                <a:cubicBezTo>
                  <a:pt x="8366785" y="931700"/>
                  <a:pt x="8366785" y="931700"/>
                  <a:pt x="8378715" y="978358"/>
                </a:cubicBezTo>
                <a:cubicBezTo>
                  <a:pt x="8378715" y="978358"/>
                  <a:pt x="8378715" y="978358"/>
                  <a:pt x="8394029" y="860984"/>
                </a:cubicBezTo>
                <a:cubicBezTo>
                  <a:pt x="8394029" y="860984"/>
                  <a:pt x="8394029" y="860984"/>
                  <a:pt x="8429818" y="1000958"/>
                </a:cubicBezTo>
                <a:cubicBezTo>
                  <a:pt x="8429818" y="1000958"/>
                  <a:pt x="8429818" y="1000958"/>
                  <a:pt x="8402573" y="1071672"/>
                </a:cubicBezTo>
                <a:cubicBezTo>
                  <a:pt x="8402573" y="1071672"/>
                  <a:pt x="8402573" y="1071672"/>
                  <a:pt x="8414503" y="1118330"/>
                </a:cubicBezTo>
                <a:cubicBezTo>
                  <a:pt x="8414503" y="1118330"/>
                  <a:pt x="8414503" y="1118330"/>
                  <a:pt x="8453676" y="1094272"/>
                </a:cubicBezTo>
                <a:cubicBezTo>
                  <a:pt x="8453676" y="1094272"/>
                  <a:pt x="8453676" y="1094272"/>
                  <a:pt x="8465605" y="1140930"/>
                </a:cubicBezTo>
                <a:cubicBezTo>
                  <a:pt x="8465605" y="1140930"/>
                  <a:pt x="8465605" y="1140930"/>
                  <a:pt x="8426432" y="1164986"/>
                </a:cubicBezTo>
                <a:cubicBezTo>
                  <a:pt x="8426432" y="1164986"/>
                  <a:pt x="8426432" y="1164986"/>
                  <a:pt x="8477535" y="1187588"/>
                </a:cubicBezTo>
                <a:cubicBezTo>
                  <a:pt x="8477535" y="1187588"/>
                  <a:pt x="8477535" y="1187588"/>
                  <a:pt x="8489464" y="1234246"/>
                </a:cubicBezTo>
                <a:cubicBezTo>
                  <a:pt x="8489464" y="1234246"/>
                  <a:pt x="8489464" y="1234246"/>
                  <a:pt x="8516707" y="1163530"/>
                </a:cubicBezTo>
                <a:cubicBezTo>
                  <a:pt x="8516707" y="1163530"/>
                  <a:pt x="8516707" y="1163530"/>
                  <a:pt x="8528636" y="1210190"/>
                </a:cubicBezTo>
                <a:cubicBezTo>
                  <a:pt x="8489464" y="1234246"/>
                  <a:pt x="8579737" y="1232790"/>
                  <a:pt x="8501394" y="1280904"/>
                </a:cubicBezTo>
                <a:cubicBezTo>
                  <a:pt x="8501394" y="1280904"/>
                  <a:pt x="8501394" y="1280904"/>
                  <a:pt x="8513323" y="1327562"/>
                </a:cubicBezTo>
                <a:cubicBezTo>
                  <a:pt x="8513323" y="1327562"/>
                  <a:pt x="8513323" y="1327562"/>
                  <a:pt x="8552496" y="1303504"/>
                </a:cubicBezTo>
                <a:cubicBezTo>
                  <a:pt x="8552496" y="1303504"/>
                  <a:pt x="8552496" y="1303504"/>
                  <a:pt x="8525252" y="1374218"/>
                </a:cubicBezTo>
                <a:cubicBezTo>
                  <a:pt x="8525252" y="1374218"/>
                  <a:pt x="8525252" y="1374218"/>
                  <a:pt x="8564425" y="1350164"/>
                </a:cubicBezTo>
                <a:cubicBezTo>
                  <a:pt x="8564425" y="1350164"/>
                  <a:pt x="8564425" y="1350164"/>
                  <a:pt x="8584556" y="1428898"/>
                </a:cubicBezTo>
                <a:lnTo>
                  <a:pt x="8600212" y="1490134"/>
                </a:lnTo>
                <a:cubicBezTo>
                  <a:pt x="8600212" y="1490134"/>
                  <a:pt x="8600212" y="1490134"/>
                  <a:pt x="8561041" y="1514190"/>
                </a:cubicBezTo>
                <a:cubicBezTo>
                  <a:pt x="8561041" y="1514190"/>
                  <a:pt x="8561041" y="1514190"/>
                  <a:pt x="8572970" y="1560848"/>
                </a:cubicBezTo>
                <a:cubicBezTo>
                  <a:pt x="8572970" y="1560848"/>
                  <a:pt x="8572970" y="1560848"/>
                  <a:pt x="8584899" y="1607508"/>
                </a:cubicBezTo>
                <a:cubicBezTo>
                  <a:pt x="8584899" y="1607508"/>
                  <a:pt x="8584899" y="1607508"/>
                  <a:pt x="8608759" y="1700826"/>
                </a:cubicBezTo>
                <a:cubicBezTo>
                  <a:pt x="8608759" y="1700826"/>
                  <a:pt x="8608759" y="1700826"/>
                  <a:pt x="8687102" y="1652710"/>
                </a:cubicBezTo>
                <a:cubicBezTo>
                  <a:pt x="8687102" y="1652710"/>
                  <a:pt x="8687102" y="1652710"/>
                  <a:pt x="8714345" y="1581996"/>
                </a:cubicBezTo>
                <a:cubicBezTo>
                  <a:pt x="8714345" y="1581996"/>
                  <a:pt x="8714345" y="1581996"/>
                  <a:pt x="8726273" y="1628656"/>
                </a:cubicBezTo>
                <a:cubicBezTo>
                  <a:pt x="8726273" y="1628656"/>
                  <a:pt x="8726273" y="1628656"/>
                  <a:pt x="8738202" y="1675310"/>
                </a:cubicBezTo>
                <a:cubicBezTo>
                  <a:pt x="8738202" y="1675310"/>
                  <a:pt x="8738202" y="1675310"/>
                  <a:pt x="8777376" y="1651252"/>
                </a:cubicBezTo>
                <a:cubicBezTo>
                  <a:pt x="8801237" y="1744568"/>
                  <a:pt x="8804621" y="1580540"/>
                  <a:pt x="8840408" y="1720512"/>
                </a:cubicBezTo>
                <a:cubicBezTo>
                  <a:pt x="8840408" y="1720512"/>
                  <a:pt x="8840408" y="1720512"/>
                  <a:pt x="8930684" y="1719054"/>
                </a:cubicBezTo>
                <a:cubicBezTo>
                  <a:pt x="8930684" y="1719054"/>
                  <a:pt x="8930684" y="1719054"/>
                  <a:pt x="8906825" y="1625742"/>
                </a:cubicBezTo>
                <a:cubicBezTo>
                  <a:pt x="8894897" y="1579082"/>
                  <a:pt x="8894897" y="1579082"/>
                  <a:pt x="8981786" y="1741656"/>
                </a:cubicBezTo>
                <a:cubicBezTo>
                  <a:pt x="8981786" y="1741656"/>
                  <a:pt x="8981786" y="1741656"/>
                  <a:pt x="8993714" y="1788314"/>
                </a:cubicBezTo>
                <a:cubicBezTo>
                  <a:pt x="8993714" y="1788314"/>
                  <a:pt x="8993714" y="1788314"/>
                  <a:pt x="8966472" y="1859028"/>
                </a:cubicBezTo>
                <a:cubicBezTo>
                  <a:pt x="8966472" y="1859028"/>
                  <a:pt x="8966472" y="1859028"/>
                  <a:pt x="9029504" y="1928288"/>
                </a:cubicBezTo>
                <a:cubicBezTo>
                  <a:pt x="9029504" y="1928288"/>
                  <a:pt x="9080606" y="1950888"/>
                  <a:pt x="9053362" y="2021604"/>
                </a:cubicBezTo>
                <a:cubicBezTo>
                  <a:pt x="9053362" y="2021604"/>
                  <a:pt x="9053362" y="2021604"/>
                  <a:pt x="9065291" y="2068260"/>
                </a:cubicBezTo>
                <a:cubicBezTo>
                  <a:pt x="9065291" y="2068260"/>
                  <a:pt x="9065291" y="2068260"/>
                  <a:pt x="9104465" y="2044203"/>
                </a:cubicBezTo>
                <a:cubicBezTo>
                  <a:pt x="9116394" y="2090860"/>
                  <a:pt x="9128324" y="2137520"/>
                  <a:pt x="9152184" y="2230836"/>
                </a:cubicBezTo>
                <a:cubicBezTo>
                  <a:pt x="9164113" y="2277492"/>
                  <a:pt x="9203284" y="2253438"/>
                  <a:pt x="9203284" y="2253438"/>
                </a:cubicBezTo>
                <a:cubicBezTo>
                  <a:pt x="9203284" y="2253438"/>
                  <a:pt x="9203284" y="2253438"/>
                  <a:pt x="9215212" y="2300094"/>
                </a:cubicBezTo>
                <a:cubicBezTo>
                  <a:pt x="9215212" y="2300094"/>
                  <a:pt x="9215212" y="2300094"/>
                  <a:pt x="9227141" y="2346752"/>
                </a:cubicBezTo>
                <a:cubicBezTo>
                  <a:pt x="9227141" y="2346752"/>
                  <a:pt x="9227141" y="2346752"/>
                  <a:pt x="9254385" y="2276036"/>
                </a:cubicBezTo>
                <a:cubicBezTo>
                  <a:pt x="9254385" y="2276036"/>
                  <a:pt x="9254385" y="2276036"/>
                  <a:pt x="9278244" y="2369352"/>
                </a:cubicBezTo>
                <a:cubicBezTo>
                  <a:pt x="9278244" y="2369352"/>
                  <a:pt x="9278244" y="2369352"/>
                  <a:pt x="9266751" y="2399186"/>
                </a:cubicBezTo>
                <a:lnTo>
                  <a:pt x="9256802" y="2425006"/>
                </a:lnTo>
                <a:lnTo>
                  <a:pt x="9252916" y="2425396"/>
                </a:lnTo>
                <a:lnTo>
                  <a:pt x="9251757" y="2438104"/>
                </a:lnTo>
                <a:lnTo>
                  <a:pt x="9251000" y="2440066"/>
                </a:lnTo>
                <a:lnTo>
                  <a:pt x="9251612" y="2439690"/>
                </a:lnTo>
                <a:cubicBezTo>
                  <a:pt x="9253236" y="2448814"/>
                  <a:pt x="9256965" y="2463394"/>
                  <a:pt x="9262930" y="2486724"/>
                </a:cubicBezTo>
                <a:cubicBezTo>
                  <a:pt x="9262930" y="2486724"/>
                  <a:pt x="9262930" y="2486724"/>
                  <a:pt x="9274859" y="2533383"/>
                </a:cubicBezTo>
                <a:cubicBezTo>
                  <a:pt x="9274859" y="2533383"/>
                  <a:pt x="9274859" y="2533383"/>
                  <a:pt x="9223759" y="2510782"/>
                </a:cubicBezTo>
                <a:cubicBezTo>
                  <a:pt x="9223759" y="2510782"/>
                  <a:pt x="9223759" y="2510782"/>
                  <a:pt x="9211829" y="2464122"/>
                </a:cubicBezTo>
                <a:cubicBezTo>
                  <a:pt x="9211829" y="2464122"/>
                  <a:pt x="9211829" y="2464122"/>
                  <a:pt x="9172656" y="2488178"/>
                </a:cubicBezTo>
                <a:cubicBezTo>
                  <a:pt x="9172656" y="2488178"/>
                  <a:pt x="9172656" y="2488178"/>
                  <a:pt x="9184585" y="2534838"/>
                </a:cubicBezTo>
                <a:cubicBezTo>
                  <a:pt x="9184585" y="2534838"/>
                  <a:pt x="9184585" y="2534838"/>
                  <a:pt x="9196515" y="2581498"/>
                </a:cubicBezTo>
                <a:cubicBezTo>
                  <a:pt x="9196515" y="2581498"/>
                  <a:pt x="9196515" y="2581498"/>
                  <a:pt x="9247617" y="2604096"/>
                </a:cubicBezTo>
                <a:cubicBezTo>
                  <a:pt x="9259546" y="2650756"/>
                  <a:pt x="9220375" y="2674814"/>
                  <a:pt x="9220375" y="2674814"/>
                </a:cubicBezTo>
                <a:cubicBezTo>
                  <a:pt x="9220375" y="2674814"/>
                  <a:pt x="9220375" y="2674814"/>
                  <a:pt x="9205060" y="2792184"/>
                </a:cubicBezTo>
                <a:cubicBezTo>
                  <a:pt x="9193130" y="2745526"/>
                  <a:pt x="9181203" y="2698868"/>
                  <a:pt x="9153958" y="2769584"/>
                </a:cubicBezTo>
                <a:cubicBezTo>
                  <a:pt x="9142029" y="2722926"/>
                  <a:pt x="9142029" y="2722926"/>
                  <a:pt x="9130099" y="2676268"/>
                </a:cubicBezTo>
                <a:cubicBezTo>
                  <a:pt x="9130099" y="2676268"/>
                  <a:pt x="9130099" y="2676268"/>
                  <a:pt x="9102855" y="2746982"/>
                </a:cubicBezTo>
                <a:cubicBezTo>
                  <a:pt x="9102855" y="2746982"/>
                  <a:pt x="9102855" y="2746982"/>
                  <a:pt x="9090926" y="2700326"/>
                </a:cubicBezTo>
                <a:cubicBezTo>
                  <a:pt x="9090926" y="2700326"/>
                  <a:pt x="9090926" y="2700326"/>
                  <a:pt x="9063683" y="2771040"/>
                </a:cubicBezTo>
                <a:cubicBezTo>
                  <a:pt x="9063683" y="2771040"/>
                  <a:pt x="9063683" y="2771040"/>
                  <a:pt x="9075612" y="2817696"/>
                </a:cubicBezTo>
                <a:cubicBezTo>
                  <a:pt x="9075612" y="2817696"/>
                  <a:pt x="9075612" y="2817696"/>
                  <a:pt x="9024509" y="2795099"/>
                </a:cubicBezTo>
                <a:cubicBezTo>
                  <a:pt x="9024509" y="2795099"/>
                  <a:pt x="9024509" y="2795099"/>
                  <a:pt x="9012580" y="2748438"/>
                </a:cubicBezTo>
                <a:cubicBezTo>
                  <a:pt x="9012580" y="2748438"/>
                  <a:pt x="9012580" y="2748438"/>
                  <a:pt x="9000651" y="2701782"/>
                </a:cubicBezTo>
                <a:cubicBezTo>
                  <a:pt x="9000651" y="2701782"/>
                  <a:pt x="9000651" y="2701782"/>
                  <a:pt x="8949548" y="2679178"/>
                </a:cubicBezTo>
                <a:cubicBezTo>
                  <a:pt x="8949548" y="2679178"/>
                  <a:pt x="8949548" y="2679178"/>
                  <a:pt x="8925690" y="2585864"/>
                </a:cubicBezTo>
                <a:cubicBezTo>
                  <a:pt x="8925690" y="2585864"/>
                  <a:pt x="8925690" y="2585864"/>
                  <a:pt x="8874589" y="2563264"/>
                </a:cubicBezTo>
                <a:cubicBezTo>
                  <a:pt x="8874589" y="2563264"/>
                  <a:pt x="8874589" y="2563264"/>
                  <a:pt x="8847347" y="2633977"/>
                </a:cubicBezTo>
                <a:cubicBezTo>
                  <a:pt x="8847347" y="2633977"/>
                  <a:pt x="8847347" y="2633977"/>
                  <a:pt x="8859276" y="2680634"/>
                </a:cubicBezTo>
                <a:cubicBezTo>
                  <a:pt x="8871205" y="2727294"/>
                  <a:pt x="8820102" y="2704693"/>
                  <a:pt x="8820102" y="2704693"/>
                </a:cubicBezTo>
                <a:cubicBezTo>
                  <a:pt x="8820102" y="2704693"/>
                  <a:pt x="8820102" y="2704693"/>
                  <a:pt x="8832033" y="2751350"/>
                </a:cubicBezTo>
                <a:cubicBezTo>
                  <a:pt x="8832033" y="2751350"/>
                  <a:pt x="8832033" y="2751350"/>
                  <a:pt x="8883135" y="2773952"/>
                </a:cubicBezTo>
                <a:cubicBezTo>
                  <a:pt x="8883135" y="2773952"/>
                  <a:pt x="8883135" y="2773952"/>
                  <a:pt x="8958097" y="2889866"/>
                </a:cubicBezTo>
                <a:cubicBezTo>
                  <a:pt x="8958097" y="2889866"/>
                  <a:pt x="8958097" y="2889866"/>
                  <a:pt x="9021126" y="2959126"/>
                </a:cubicBezTo>
                <a:cubicBezTo>
                  <a:pt x="9021126" y="2959126"/>
                  <a:pt x="9021126" y="2959126"/>
                  <a:pt x="8970024" y="2936526"/>
                </a:cubicBezTo>
                <a:cubicBezTo>
                  <a:pt x="8970024" y="2936526"/>
                  <a:pt x="8970024" y="2936526"/>
                  <a:pt x="8930852" y="2960582"/>
                </a:cubicBezTo>
                <a:cubicBezTo>
                  <a:pt x="8930852" y="2960582"/>
                  <a:pt x="8981954" y="2983183"/>
                  <a:pt x="8954712" y="3053896"/>
                </a:cubicBezTo>
                <a:lnTo>
                  <a:pt x="8957880" y="3066290"/>
                </a:lnTo>
                <a:cubicBezTo>
                  <a:pt x="8962913" y="3085974"/>
                  <a:pt x="8969623" y="3112220"/>
                  <a:pt x="8978570" y="3147214"/>
                </a:cubicBezTo>
                <a:cubicBezTo>
                  <a:pt x="8978570" y="3147214"/>
                  <a:pt x="8978570" y="3147214"/>
                  <a:pt x="8951327" y="3217930"/>
                </a:cubicBezTo>
                <a:cubicBezTo>
                  <a:pt x="8951327" y="3217930"/>
                  <a:pt x="8951327" y="3217930"/>
                  <a:pt x="8924084" y="3288640"/>
                </a:cubicBezTo>
                <a:cubicBezTo>
                  <a:pt x="8924084" y="3288640"/>
                  <a:pt x="8924084" y="3288640"/>
                  <a:pt x="8900225" y="3195326"/>
                </a:cubicBezTo>
                <a:cubicBezTo>
                  <a:pt x="8900225" y="3195326"/>
                  <a:pt x="8900225" y="3195326"/>
                  <a:pt x="8861052" y="3219382"/>
                </a:cubicBezTo>
                <a:cubicBezTo>
                  <a:pt x="8861052" y="3219382"/>
                  <a:pt x="8861052" y="3219382"/>
                  <a:pt x="8821878" y="3243441"/>
                </a:cubicBezTo>
                <a:cubicBezTo>
                  <a:pt x="8821878" y="3243441"/>
                  <a:pt x="8821878" y="3243441"/>
                  <a:pt x="8770777" y="3220838"/>
                </a:cubicBezTo>
                <a:cubicBezTo>
                  <a:pt x="8770777" y="3220838"/>
                  <a:pt x="8770777" y="3220838"/>
                  <a:pt x="8719674" y="3198240"/>
                </a:cubicBezTo>
                <a:cubicBezTo>
                  <a:pt x="8719674" y="3198240"/>
                  <a:pt x="8719674" y="3198240"/>
                  <a:pt x="8746918" y="3127524"/>
                </a:cubicBezTo>
                <a:cubicBezTo>
                  <a:pt x="8746918" y="3127524"/>
                  <a:pt x="8746918" y="3127524"/>
                  <a:pt x="8683886" y="3058266"/>
                </a:cubicBezTo>
                <a:cubicBezTo>
                  <a:pt x="8656643" y="3128980"/>
                  <a:pt x="8695816" y="3104925"/>
                  <a:pt x="8707745" y="3151580"/>
                </a:cubicBezTo>
                <a:cubicBezTo>
                  <a:pt x="8707745" y="3151580"/>
                  <a:pt x="8707745" y="3151580"/>
                  <a:pt x="8656643" y="3128980"/>
                </a:cubicBezTo>
                <a:cubicBezTo>
                  <a:pt x="8656643" y="3128980"/>
                  <a:pt x="8656643" y="3128980"/>
                  <a:pt x="8668572" y="3175638"/>
                </a:cubicBezTo>
                <a:cubicBezTo>
                  <a:pt x="8668572" y="3175638"/>
                  <a:pt x="8668572" y="3175638"/>
                  <a:pt x="8707745" y="3151580"/>
                </a:cubicBezTo>
                <a:cubicBezTo>
                  <a:pt x="8707745" y="3151580"/>
                  <a:pt x="8707745" y="3151580"/>
                  <a:pt x="8719674" y="3198240"/>
                </a:cubicBezTo>
                <a:cubicBezTo>
                  <a:pt x="8719674" y="3198240"/>
                  <a:pt x="8719674" y="3198240"/>
                  <a:pt x="8680503" y="3222294"/>
                </a:cubicBezTo>
                <a:cubicBezTo>
                  <a:pt x="8680503" y="3222294"/>
                  <a:pt x="8680503" y="3222294"/>
                  <a:pt x="8704361" y="3315612"/>
                </a:cubicBezTo>
                <a:cubicBezTo>
                  <a:pt x="8704361" y="3315612"/>
                  <a:pt x="8704361" y="3315612"/>
                  <a:pt x="8665187" y="3339670"/>
                </a:cubicBezTo>
                <a:cubicBezTo>
                  <a:pt x="8665187" y="3339670"/>
                  <a:pt x="8665187" y="3339670"/>
                  <a:pt x="8626014" y="3363726"/>
                </a:cubicBezTo>
                <a:cubicBezTo>
                  <a:pt x="8626014" y="3363726"/>
                  <a:pt x="8626014" y="3363726"/>
                  <a:pt x="8689046" y="3432983"/>
                </a:cubicBezTo>
                <a:cubicBezTo>
                  <a:pt x="8700975" y="3479642"/>
                  <a:pt x="8740148" y="3455584"/>
                  <a:pt x="8752078" y="3502242"/>
                </a:cubicBezTo>
                <a:cubicBezTo>
                  <a:pt x="8764008" y="3548900"/>
                  <a:pt x="8775937" y="3595556"/>
                  <a:pt x="8803180" y="3524844"/>
                </a:cubicBezTo>
                <a:cubicBezTo>
                  <a:pt x="8803180" y="3524844"/>
                  <a:pt x="8803180" y="3524844"/>
                  <a:pt x="8815109" y="3571500"/>
                </a:cubicBezTo>
                <a:cubicBezTo>
                  <a:pt x="8815109" y="3571500"/>
                  <a:pt x="8815109" y="3571500"/>
                  <a:pt x="8866212" y="3594102"/>
                </a:cubicBezTo>
                <a:cubicBezTo>
                  <a:pt x="8866212" y="3594102"/>
                  <a:pt x="8866212" y="3594102"/>
                  <a:pt x="8890070" y="3687418"/>
                </a:cubicBezTo>
                <a:cubicBezTo>
                  <a:pt x="8890070" y="3687418"/>
                  <a:pt x="8890070" y="3687418"/>
                  <a:pt x="8941172" y="3710018"/>
                </a:cubicBezTo>
                <a:cubicBezTo>
                  <a:pt x="8941172" y="3710018"/>
                  <a:pt x="8941172" y="3710018"/>
                  <a:pt x="8913930" y="3780732"/>
                </a:cubicBezTo>
                <a:cubicBezTo>
                  <a:pt x="8913930" y="3780732"/>
                  <a:pt x="8913930" y="3780732"/>
                  <a:pt x="8965032" y="3803334"/>
                </a:cubicBezTo>
                <a:cubicBezTo>
                  <a:pt x="8965032" y="3803334"/>
                  <a:pt x="8976961" y="3849990"/>
                  <a:pt x="8988890" y="3896650"/>
                </a:cubicBezTo>
                <a:cubicBezTo>
                  <a:pt x="8988890" y="3896650"/>
                  <a:pt x="8988890" y="3896650"/>
                  <a:pt x="9154126" y="4011111"/>
                </a:cubicBezTo>
                <a:cubicBezTo>
                  <a:pt x="9142197" y="3964452"/>
                  <a:pt x="9142197" y="3964452"/>
                  <a:pt x="9181370" y="3940395"/>
                </a:cubicBezTo>
                <a:cubicBezTo>
                  <a:pt x="9181370" y="3940395"/>
                  <a:pt x="9181370" y="3940395"/>
                  <a:pt x="9193300" y="3987052"/>
                </a:cubicBezTo>
                <a:cubicBezTo>
                  <a:pt x="9193300" y="3987052"/>
                  <a:pt x="9193300" y="3987052"/>
                  <a:pt x="9205229" y="4033710"/>
                </a:cubicBezTo>
                <a:cubicBezTo>
                  <a:pt x="9205229" y="4033710"/>
                  <a:pt x="9205229" y="4033710"/>
                  <a:pt x="9166055" y="4057766"/>
                </a:cubicBezTo>
                <a:cubicBezTo>
                  <a:pt x="9166055" y="4057766"/>
                  <a:pt x="9166055" y="4057766"/>
                  <a:pt x="9126883" y="4081822"/>
                </a:cubicBezTo>
                <a:cubicBezTo>
                  <a:pt x="9126883" y="4081822"/>
                  <a:pt x="9126883" y="4081822"/>
                  <a:pt x="9217159" y="4080369"/>
                </a:cubicBezTo>
                <a:cubicBezTo>
                  <a:pt x="9217159" y="4080369"/>
                  <a:pt x="9217159" y="4080369"/>
                  <a:pt x="9189915" y="4151082"/>
                </a:cubicBezTo>
                <a:cubicBezTo>
                  <a:pt x="9189915" y="4151082"/>
                  <a:pt x="9189915" y="4151082"/>
                  <a:pt x="9241017" y="4173684"/>
                </a:cubicBezTo>
                <a:cubicBezTo>
                  <a:pt x="9241017" y="4173684"/>
                  <a:pt x="9241017" y="4173684"/>
                  <a:pt x="9252946" y="4220340"/>
                </a:cubicBezTo>
                <a:cubicBezTo>
                  <a:pt x="9264876" y="4266996"/>
                  <a:pt x="9264876" y="4266996"/>
                  <a:pt x="9264876" y="4266996"/>
                </a:cubicBezTo>
                <a:cubicBezTo>
                  <a:pt x="9264876" y="4266996"/>
                  <a:pt x="9264876" y="4266996"/>
                  <a:pt x="9315977" y="4289598"/>
                </a:cubicBezTo>
                <a:cubicBezTo>
                  <a:pt x="9315977" y="4289598"/>
                  <a:pt x="9315977" y="4289598"/>
                  <a:pt x="9339837" y="4382916"/>
                </a:cubicBezTo>
                <a:cubicBezTo>
                  <a:pt x="9339837" y="4382916"/>
                  <a:pt x="9339837" y="4382916"/>
                  <a:pt x="9390937" y="4405515"/>
                </a:cubicBezTo>
                <a:cubicBezTo>
                  <a:pt x="9390937" y="4405515"/>
                  <a:pt x="9390937" y="4405515"/>
                  <a:pt x="9430110" y="4381460"/>
                </a:cubicBezTo>
                <a:cubicBezTo>
                  <a:pt x="9430110" y="4381460"/>
                  <a:pt x="9430110" y="4381460"/>
                  <a:pt x="9402866" y="4452174"/>
                </a:cubicBezTo>
                <a:cubicBezTo>
                  <a:pt x="9402866" y="4452174"/>
                  <a:pt x="9402866" y="4452174"/>
                  <a:pt x="9453969" y="4474774"/>
                </a:cubicBezTo>
                <a:cubicBezTo>
                  <a:pt x="9453969" y="4474774"/>
                  <a:pt x="9453969" y="4474774"/>
                  <a:pt x="9505070" y="4497375"/>
                </a:cubicBezTo>
                <a:cubicBezTo>
                  <a:pt x="9505070" y="4497375"/>
                  <a:pt x="9505070" y="4497375"/>
                  <a:pt x="9517001" y="4544032"/>
                </a:cubicBezTo>
                <a:cubicBezTo>
                  <a:pt x="9517001" y="4544032"/>
                  <a:pt x="9528930" y="4590692"/>
                  <a:pt x="9528930" y="4590692"/>
                </a:cubicBezTo>
                <a:cubicBezTo>
                  <a:pt x="9528930" y="4590692"/>
                  <a:pt x="9528930" y="4590692"/>
                  <a:pt x="9580030" y="4613290"/>
                </a:cubicBezTo>
                <a:cubicBezTo>
                  <a:pt x="9580030" y="4613290"/>
                  <a:pt x="9580030" y="4613290"/>
                  <a:pt x="9603891" y="4706608"/>
                </a:cubicBezTo>
                <a:cubicBezTo>
                  <a:pt x="9591962" y="4659951"/>
                  <a:pt x="9643064" y="4682550"/>
                  <a:pt x="9631135" y="4635892"/>
                </a:cubicBezTo>
                <a:cubicBezTo>
                  <a:pt x="9631135" y="4635892"/>
                  <a:pt x="9631135" y="4635892"/>
                  <a:pt x="9643064" y="4682550"/>
                </a:cubicBezTo>
                <a:cubicBezTo>
                  <a:pt x="9643064" y="4682550"/>
                  <a:pt x="9643064" y="4682550"/>
                  <a:pt x="9682238" y="4658494"/>
                </a:cubicBezTo>
                <a:cubicBezTo>
                  <a:pt x="9682238" y="4658494"/>
                  <a:pt x="9682238" y="4658494"/>
                  <a:pt x="9654993" y="4729208"/>
                </a:cubicBezTo>
                <a:cubicBezTo>
                  <a:pt x="9654993" y="4729208"/>
                  <a:pt x="9654993" y="4729208"/>
                  <a:pt x="9706095" y="4751806"/>
                </a:cubicBezTo>
                <a:cubicBezTo>
                  <a:pt x="9706095" y="4751806"/>
                  <a:pt x="9706095" y="4751806"/>
                  <a:pt x="9718025" y="4798466"/>
                </a:cubicBezTo>
                <a:cubicBezTo>
                  <a:pt x="9718025" y="4798466"/>
                  <a:pt x="9718025" y="4798466"/>
                  <a:pt x="9729955" y="4845123"/>
                </a:cubicBezTo>
                <a:cubicBezTo>
                  <a:pt x="9729955" y="4845123"/>
                  <a:pt x="9729955" y="4845123"/>
                  <a:pt x="9741884" y="4891780"/>
                </a:cubicBezTo>
                <a:cubicBezTo>
                  <a:pt x="9741884" y="4891780"/>
                  <a:pt x="9741884" y="4891780"/>
                  <a:pt x="9753814" y="4938436"/>
                </a:cubicBezTo>
                <a:cubicBezTo>
                  <a:pt x="9753814" y="4938436"/>
                  <a:pt x="9753814" y="4938436"/>
                  <a:pt x="9792986" y="4914382"/>
                </a:cubicBezTo>
                <a:cubicBezTo>
                  <a:pt x="9792986" y="4914382"/>
                  <a:pt x="9792986" y="4914382"/>
                  <a:pt x="9816845" y="5007698"/>
                </a:cubicBezTo>
                <a:cubicBezTo>
                  <a:pt x="9816845" y="5007698"/>
                  <a:pt x="9816845" y="5007698"/>
                  <a:pt x="9867946" y="5030296"/>
                </a:cubicBezTo>
                <a:cubicBezTo>
                  <a:pt x="9867946" y="5030296"/>
                  <a:pt x="9867946" y="5030296"/>
                  <a:pt x="9879877" y="5076956"/>
                </a:cubicBezTo>
                <a:cubicBezTo>
                  <a:pt x="9879877" y="5076956"/>
                  <a:pt x="9879877" y="5076956"/>
                  <a:pt x="9919048" y="5052898"/>
                </a:cubicBezTo>
                <a:cubicBezTo>
                  <a:pt x="9919048" y="5052898"/>
                  <a:pt x="9919048" y="5052898"/>
                  <a:pt x="9942906" y="5146216"/>
                </a:cubicBezTo>
                <a:cubicBezTo>
                  <a:pt x="9942906" y="5146216"/>
                  <a:pt x="9942906" y="5146216"/>
                  <a:pt x="9994009" y="5168812"/>
                </a:cubicBezTo>
                <a:cubicBezTo>
                  <a:pt x="9994009" y="5168812"/>
                  <a:pt x="9994009" y="5168812"/>
                  <a:pt x="10045111" y="5191416"/>
                </a:cubicBezTo>
                <a:cubicBezTo>
                  <a:pt x="10045111" y="5191416"/>
                  <a:pt x="10045111" y="5191416"/>
                  <a:pt x="10057039" y="5238072"/>
                </a:cubicBezTo>
                <a:cubicBezTo>
                  <a:pt x="10057039" y="5238072"/>
                  <a:pt x="10057039" y="5238072"/>
                  <a:pt x="10068968" y="5284734"/>
                </a:cubicBezTo>
                <a:cubicBezTo>
                  <a:pt x="10068968" y="5284734"/>
                  <a:pt x="10068968" y="5284734"/>
                  <a:pt x="10132000" y="5353990"/>
                </a:cubicBezTo>
                <a:cubicBezTo>
                  <a:pt x="10132000" y="5353990"/>
                  <a:pt x="10132000" y="5353990"/>
                  <a:pt x="10183104" y="5376590"/>
                </a:cubicBezTo>
                <a:cubicBezTo>
                  <a:pt x="10183104" y="5376590"/>
                  <a:pt x="10183104" y="5376590"/>
                  <a:pt x="10155860" y="5447305"/>
                </a:cubicBezTo>
                <a:cubicBezTo>
                  <a:pt x="10155860" y="5447305"/>
                  <a:pt x="10155860" y="5447305"/>
                  <a:pt x="10206963" y="5469906"/>
                </a:cubicBezTo>
                <a:cubicBezTo>
                  <a:pt x="10206963" y="5469906"/>
                  <a:pt x="10206963" y="5469906"/>
                  <a:pt x="10258064" y="5492504"/>
                </a:cubicBezTo>
                <a:cubicBezTo>
                  <a:pt x="10258064" y="5492504"/>
                  <a:pt x="10258064" y="5492504"/>
                  <a:pt x="10269993" y="5539164"/>
                </a:cubicBezTo>
                <a:cubicBezTo>
                  <a:pt x="10269993" y="5539164"/>
                  <a:pt x="10281922" y="5585822"/>
                  <a:pt x="10321096" y="5561766"/>
                </a:cubicBezTo>
                <a:cubicBezTo>
                  <a:pt x="10321096" y="5561766"/>
                  <a:pt x="10321096" y="5561766"/>
                  <a:pt x="10372197" y="5584364"/>
                </a:cubicBezTo>
                <a:cubicBezTo>
                  <a:pt x="10372197" y="5584364"/>
                  <a:pt x="10372197" y="5584364"/>
                  <a:pt x="10344955" y="5655080"/>
                </a:cubicBezTo>
                <a:cubicBezTo>
                  <a:pt x="10344955" y="5655080"/>
                  <a:pt x="10344955" y="5655080"/>
                  <a:pt x="10396058" y="5677680"/>
                </a:cubicBezTo>
                <a:cubicBezTo>
                  <a:pt x="10396058" y="5677680"/>
                  <a:pt x="10396058" y="5677680"/>
                  <a:pt x="10435229" y="5653624"/>
                </a:cubicBezTo>
                <a:cubicBezTo>
                  <a:pt x="10435229" y="5653624"/>
                  <a:pt x="10435229" y="5653624"/>
                  <a:pt x="10411371" y="5560306"/>
                </a:cubicBezTo>
                <a:cubicBezTo>
                  <a:pt x="10411371" y="5560306"/>
                  <a:pt x="10411371" y="5560306"/>
                  <a:pt x="10399442" y="5513650"/>
                </a:cubicBezTo>
                <a:cubicBezTo>
                  <a:pt x="10426684" y="5442936"/>
                  <a:pt x="10360270" y="5537708"/>
                  <a:pt x="10387513" y="5466992"/>
                </a:cubicBezTo>
                <a:cubicBezTo>
                  <a:pt x="10387513" y="5466992"/>
                  <a:pt x="10387513" y="5466992"/>
                  <a:pt x="10438613" y="5489596"/>
                </a:cubicBezTo>
                <a:cubicBezTo>
                  <a:pt x="10438613" y="5489596"/>
                  <a:pt x="10438613" y="5489596"/>
                  <a:pt x="10525503" y="5652168"/>
                </a:cubicBezTo>
                <a:cubicBezTo>
                  <a:pt x="10525503" y="5652168"/>
                  <a:pt x="10525503" y="5652168"/>
                  <a:pt x="10526995" y="5658000"/>
                </a:cubicBezTo>
                <a:lnTo>
                  <a:pt x="10535940" y="5692992"/>
                </a:lnTo>
                <a:lnTo>
                  <a:pt x="10537432" y="5698827"/>
                </a:lnTo>
                <a:cubicBezTo>
                  <a:pt x="10537432" y="5698827"/>
                  <a:pt x="10537432" y="5698827"/>
                  <a:pt x="10549363" y="5745484"/>
                </a:cubicBezTo>
                <a:cubicBezTo>
                  <a:pt x="10549363" y="5745484"/>
                  <a:pt x="10522118" y="5816202"/>
                  <a:pt x="10561290" y="5792142"/>
                </a:cubicBezTo>
                <a:cubicBezTo>
                  <a:pt x="10561290" y="5792142"/>
                  <a:pt x="10561290" y="5792142"/>
                  <a:pt x="10534049" y="5862856"/>
                </a:cubicBezTo>
                <a:cubicBezTo>
                  <a:pt x="10534049" y="5862856"/>
                  <a:pt x="10534049" y="5862856"/>
                  <a:pt x="10522118" y="5816202"/>
                </a:cubicBezTo>
                <a:cubicBezTo>
                  <a:pt x="10522118" y="5816202"/>
                  <a:pt x="10522118" y="5816202"/>
                  <a:pt x="10494878" y="5886912"/>
                </a:cubicBezTo>
                <a:cubicBezTo>
                  <a:pt x="10494878" y="5886912"/>
                  <a:pt x="10494878" y="5886912"/>
                  <a:pt x="10431846" y="5817654"/>
                </a:cubicBezTo>
                <a:cubicBezTo>
                  <a:pt x="10431846" y="5817654"/>
                  <a:pt x="10431846" y="5817654"/>
                  <a:pt x="10392672" y="5841710"/>
                </a:cubicBezTo>
                <a:cubicBezTo>
                  <a:pt x="10392672" y="5841710"/>
                  <a:pt x="10392672" y="5841710"/>
                  <a:pt x="10404601" y="5888368"/>
                </a:cubicBezTo>
                <a:cubicBezTo>
                  <a:pt x="10404601" y="5888368"/>
                  <a:pt x="10404601" y="5888368"/>
                  <a:pt x="10455705" y="5910968"/>
                </a:cubicBezTo>
                <a:cubicBezTo>
                  <a:pt x="10455705" y="5910968"/>
                  <a:pt x="10455705" y="5910968"/>
                  <a:pt x="10488108" y="6214972"/>
                </a:cubicBezTo>
                <a:cubicBezTo>
                  <a:pt x="10527281" y="6190914"/>
                  <a:pt x="10539210" y="6237576"/>
                  <a:pt x="10539210" y="6237576"/>
                </a:cubicBezTo>
                <a:cubicBezTo>
                  <a:pt x="10539210" y="6237576"/>
                  <a:pt x="10539210" y="6237576"/>
                  <a:pt x="10500037" y="6261630"/>
                </a:cubicBezTo>
                <a:cubicBezTo>
                  <a:pt x="10500037" y="6261630"/>
                  <a:pt x="10500037" y="6261630"/>
                  <a:pt x="10460863" y="6285690"/>
                </a:cubicBezTo>
                <a:cubicBezTo>
                  <a:pt x="10460863" y="6285690"/>
                  <a:pt x="10460863" y="6285690"/>
                  <a:pt x="10448934" y="6239030"/>
                </a:cubicBezTo>
                <a:cubicBezTo>
                  <a:pt x="10409763" y="6263086"/>
                  <a:pt x="10385903" y="6169772"/>
                  <a:pt x="10413147" y="6099056"/>
                </a:cubicBezTo>
                <a:cubicBezTo>
                  <a:pt x="10373974" y="6123112"/>
                  <a:pt x="10409763" y="6263086"/>
                  <a:pt x="10362044" y="6076454"/>
                </a:cubicBezTo>
                <a:cubicBezTo>
                  <a:pt x="10362044" y="6076454"/>
                  <a:pt x="10413147" y="6099056"/>
                  <a:pt x="10350115" y="6029798"/>
                </a:cubicBezTo>
                <a:cubicBezTo>
                  <a:pt x="10362044" y="6076454"/>
                  <a:pt x="10350115" y="6029798"/>
                  <a:pt x="10322872" y="6100512"/>
                </a:cubicBezTo>
                <a:cubicBezTo>
                  <a:pt x="10322872" y="6100512"/>
                  <a:pt x="10322872" y="6100512"/>
                  <a:pt x="10334801" y="6147170"/>
                </a:cubicBezTo>
                <a:cubicBezTo>
                  <a:pt x="10373974" y="6123112"/>
                  <a:pt x="10307558" y="6217888"/>
                  <a:pt x="10385903" y="6169772"/>
                </a:cubicBezTo>
                <a:cubicBezTo>
                  <a:pt x="10385903" y="6169772"/>
                  <a:pt x="10385903" y="6169772"/>
                  <a:pt x="10409763" y="6263086"/>
                </a:cubicBezTo>
                <a:cubicBezTo>
                  <a:pt x="10409763" y="6263086"/>
                  <a:pt x="10409763" y="6263086"/>
                  <a:pt x="10460863" y="6285690"/>
                </a:cubicBezTo>
                <a:cubicBezTo>
                  <a:pt x="10460863" y="6285690"/>
                  <a:pt x="10460863" y="6285690"/>
                  <a:pt x="10382519" y="6333802"/>
                </a:cubicBezTo>
                <a:cubicBezTo>
                  <a:pt x="10382519" y="6333802"/>
                  <a:pt x="10382519" y="6333802"/>
                  <a:pt x="10358659" y="6240486"/>
                </a:cubicBezTo>
                <a:cubicBezTo>
                  <a:pt x="10358659" y="6240486"/>
                  <a:pt x="10358659" y="6240486"/>
                  <a:pt x="10307558" y="6217888"/>
                </a:cubicBezTo>
                <a:cubicBezTo>
                  <a:pt x="10307558" y="6217888"/>
                  <a:pt x="10307558" y="6217888"/>
                  <a:pt x="10259407" y="6179132"/>
                </a:cubicBezTo>
                <a:lnTo>
                  <a:pt x="10219105" y="6146692"/>
                </a:lnTo>
                <a:lnTo>
                  <a:pt x="10217645" y="6143204"/>
                </a:lnTo>
                <a:cubicBezTo>
                  <a:pt x="10213334" y="6137418"/>
                  <a:pt x="10206199" y="6131676"/>
                  <a:pt x="10193423" y="6126026"/>
                </a:cubicBezTo>
                <a:lnTo>
                  <a:pt x="10219105" y="6146692"/>
                </a:lnTo>
                <a:lnTo>
                  <a:pt x="10224940" y="6160654"/>
                </a:lnTo>
                <a:cubicBezTo>
                  <a:pt x="10227922" y="6172320"/>
                  <a:pt x="10230905" y="6183984"/>
                  <a:pt x="10256455" y="6195284"/>
                </a:cubicBezTo>
                <a:cubicBezTo>
                  <a:pt x="10268385" y="6241942"/>
                  <a:pt x="10268385" y="6241942"/>
                  <a:pt x="10280314" y="6288598"/>
                </a:cubicBezTo>
                <a:cubicBezTo>
                  <a:pt x="10292243" y="6335258"/>
                  <a:pt x="10304174" y="6381916"/>
                  <a:pt x="10343345" y="6357860"/>
                </a:cubicBezTo>
                <a:cubicBezTo>
                  <a:pt x="10343345" y="6357860"/>
                  <a:pt x="10355274" y="6404516"/>
                  <a:pt x="10355274" y="6404516"/>
                </a:cubicBezTo>
                <a:cubicBezTo>
                  <a:pt x="10355274" y="6404516"/>
                  <a:pt x="10355274" y="6404516"/>
                  <a:pt x="10316103" y="6428572"/>
                </a:cubicBezTo>
                <a:cubicBezTo>
                  <a:pt x="10316103" y="6428572"/>
                  <a:pt x="10316103" y="6428572"/>
                  <a:pt x="10379135" y="6497832"/>
                </a:cubicBezTo>
                <a:cubicBezTo>
                  <a:pt x="10379135" y="6497832"/>
                  <a:pt x="10379135" y="6497832"/>
                  <a:pt x="10351890" y="6568548"/>
                </a:cubicBezTo>
                <a:cubicBezTo>
                  <a:pt x="10351890" y="6568548"/>
                  <a:pt x="10351890" y="6568548"/>
                  <a:pt x="10300788" y="6545946"/>
                </a:cubicBezTo>
                <a:cubicBezTo>
                  <a:pt x="10300788" y="6545946"/>
                  <a:pt x="10300788" y="6545946"/>
                  <a:pt x="10288859" y="6499290"/>
                </a:cubicBezTo>
                <a:cubicBezTo>
                  <a:pt x="10288859" y="6499290"/>
                  <a:pt x="10288859" y="6499290"/>
                  <a:pt x="10273546" y="6616660"/>
                </a:cubicBezTo>
                <a:cubicBezTo>
                  <a:pt x="10261618" y="6570002"/>
                  <a:pt x="10222444" y="6594060"/>
                  <a:pt x="10210515" y="6547400"/>
                </a:cubicBezTo>
                <a:cubicBezTo>
                  <a:pt x="10210515" y="6547400"/>
                  <a:pt x="10171343" y="6571458"/>
                  <a:pt x="10159412" y="6524798"/>
                </a:cubicBezTo>
                <a:lnTo>
                  <a:pt x="10171343" y="6571458"/>
                </a:lnTo>
                <a:cubicBezTo>
                  <a:pt x="10171343" y="6571458"/>
                  <a:pt x="10171343" y="6571458"/>
                  <a:pt x="10120239" y="6548858"/>
                </a:cubicBezTo>
                <a:cubicBezTo>
                  <a:pt x="10120239" y="6548858"/>
                  <a:pt x="10120239" y="6548858"/>
                  <a:pt x="10081067" y="6572914"/>
                </a:cubicBezTo>
                <a:cubicBezTo>
                  <a:pt x="10081067" y="6572914"/>
                  <a:pt x="10081067" y="6572914"/>
                  <a:pt x="10156029" y="6688830"/>
                </a:cubicBezTo>
                <a:cubicBezTo>
                  <a:pt x="10156029" y="6688830"/>
                  <a:pt x="10156029" y="6688830"/>
                  <a:pt x="10128784" y="6759544"/>
                </a:cubicBezTo>
                <a:cubicBezTo>
                  <a:pt x="10128784" y="6759544"/>
                  <a:pt x="10128784" y="6759544"/>
                  <a:pt x="10116855" y="6712890"/>
                </a:cubicBezTo>
                <a:cubicBezTo>
                  <a:pt x="10116855" y="6712890"/>
                  <a:pt x="10116855" y="6712890"/>
                  <a:pt x="10077683" y="6736944"/>
                </a:cubicBezTo>
                <a:cubicBezTo>
                  <a:pt x="10077683" y="6736944"/>
                  <a:pt x="10077683" y="6736944"/>
                  <a:pt x="10065754" y="6690286"/>
                </a:cubicBezTo>
                <a:cubicBezTo>
                  <a:pt x="10065754" y="6690286"/>
                  <a:pt x="10065754" y="6690286"/>
                  <a:pt x="10092996" y="6619572"/>
                </a:cubicBezTo>
                <a:cubicBezTo>
                  <a:pt x="10092996" y="6619572"/>
                  <a:pt x="10092996" y="6619572"/>
                  <a:pt x="10029966" y="6550316"/>
                </a:cubicBezTo>
                <a:lnTo>
                  <a:pt x="10026983" y="6538650"/>
                </a:lnTo>
                <a:lnTo>
                  <a:pt x="10025492" y="6532818"/>
                </a:lnTo>
                <a:cubicBezTo>
                  <a:pt x="10024746" y="6529902"/>
                  <a:pt x="10024373" y="6528444"/>
                  <a:pt x="10024932" y="6530630"/>
                </a:cubicBezTo>
                <a:lnTo>
                  <a:pt x="10019898" y="6510946"/>
                </a:lnTo>
                <a:cubicBezTo>
                  <a:pt x="10016544" y="6497824"/>
                  <a:pt x="10012070" y="6480326"/>
                  <a:pt x="10006107" y="6456996"/>
                </a:cubicBezTo>
                <a:cubicBezTo>
                  <a:pt x="10006107" y="6456996"/>
                  <a:pt x="10006107" y="6456996"/>
                  <a:pt x="9966933" y="6481056"/>
                </a:cubicBezTo>
                <a:cubicBezTo>
                  <a:pt x="9990793" y="6574372"/>
                  <a:pt x="9903901" y="6411796"/>
                  <a:pt x="9990793" y="6574372"/>
                </a:cubicBezTo>
                <a:cubicBezTo>
                  <a:pt x="9990793" y="6574372"/>
                  <a:pt x="9990793" y="6574372"/>
                  <a:pt x="9927761" y="6505110"/>
                </a:cubicBezTo>
                <a:lnTo>
                  <a:pt x="9926269" y="6499280"/>
                </a:lnTo>
                <a:lnTo>
                  <a:pt x="9917324" y="6464288"/>
                </a:lnTo>
                <a:cubicBezTo>
                  <a:pt x="9915832" y="6458452"/>
                  <a:pt x="9915832" y="6458452"/>
                  <a:pt x="9915832" y="6458452"/>
                </a:cubicBezTo>
                <a:cubicBezTo>
                  <a:pt x="9915832" y="6458452"/>
                  <a:pt x="9915832" y="6458452"/>
                  <a:pt x="9876659" y="6482510"/>
                </a:cubicBezTo>
                <a:cubicBezTo>
                  <a:pt x="9876659" y="6482510"/>
                  <a:pt x="9876659" y="6482510"/>
                  <a:pt x="9903901" y="6411796"/>
                </a:cubicBezTo>
                <a:cubicBezTo>
                  <a:pt x="9891972" y="6365138"/>
                  <a:pt x="9880044" y="6318482"/>
                  <a:pt x="9868115" y="6271824"/>
                </a:cubicBezTo>
                <a:cubicBezTo>
                  <a:pt x="9856183" y="6225168"/>
                  <a:pt x="9828942" y="6295880"/>
                  <a:pt x="9828942" y="6295880"/>
                </a:cubicBezTo>
                <a:cubicBezTo>
                  <a:pt x="9828942" y="6295880"/>
                  <a:pt x="9828942" y="6295880"/>
                  <a:pt x="9789771" y="6319936"/>
                </a:cubicBezTo>
                <a:cubicBezTo>
                  <a:pt x="9789771" y="6319936"/>
                  <a:pt x="9801700" y="6366594"/>
                  <a:pt x="9852800" y="6389194"/>
                </a:cubicBezTo>
                <a:cubicBezTo>
                  <a:pt x="9852800" y="6389194"/>
                  <a:pt x="9852800" y="6389194"/>
                  <a:pt x="9825558" y="6459908"/>
                </a:cubicBezTo>
                <a:cubicBezTo>
                  <a:pt x="9825558" y="6459908"/>
                  <a:pt x="9825558" y="6459908"/>
                  <a:pt x="9876659" y="6482510"/>
                </a:cubicBezTo>
                <a:cubicBezTo>
                  <a:pt x="9876659" y="6482510"/>
                  <a:pt x="9876659" y="6482510"/>
                  <a:pt x="9888589" y="6529166"/>
                </a:cubicBezTo>
                <a:cubicBezTo>
                  <a:pt x="9888589" y="6529166"/>
                  <a:pt x="9888589" y="6529166"/>
                  <a:pt x="9900519" y="6575826"/>
                </a:cubicBezTo>
                <a:cubicBezTo>
                  <a:pt x="9900519" y="6575826"/>
                  <a:pt x="9900519" y="6575826"/>
                  <a:pt x="9912448" y="6622484"/>
                </a:cubicBezTo>
                <a:cubicBezTo>
                  <a:pt x="9912448" y="6622484"/>
                  <a:pt x="9912448" y="6622484"/>
                  <a:pt x="9987409" y="6738400"/>
                </a:cubicBezTo>
                <a:cubicBezTo>
                  <a:pt x="9987409" y="6738400"/>
                  <a:pt x="10026580" y="6714344"/>
                  <a:pt x="10026580" y="6714344"/>
                </a:cubicBezTo>
                <a:cubicBezTo>
                  <a:pt x="10026580" y="6714344"/>
                  <a:pt x="10026580" y="6714344"/>
                  <a:pt x="10038509" y="6761002"/>
                </a:cubicBezTo>
                <a:cubicBezTo>
                  <a:pt x="10038509" y="6761002"/>
                  <a:pt x="10038509" y="6761002"/>
                  <a:pt x="10050438" y="6807658"/>
                </a:cubicBezTo>
                <a:cubicBezTo>
                  <a:pt x="10050438" y="6807658"/>
                  <a:pt x="10050438" y="6807658"/>
                  <a:pt x="10101541" y="6830260"/>
                </a:cubicBezTo>
                <a:cubicBezTo>
                  <a:pt x="10113472" y="6876916"/>
                  <a:pt x="10038509" y="6761002"/>
                  <a:pt x="10125399" y="6923576"/>
                </a:cubicBezTo>
                <a:cubicBezTo>
                  <a:pt x="10125399" y="6923576"/>
                  <a:pt x="10125399" y="6923576"/>
                  <a:pt x="10086226" y="6947632"/>
                </a:cubicBezTo>
                <a:cubicBezTo>
                  <a:pt x="10086226" y="6947632"/>
                  <a:pt x="10086226" y="6947632"/>
                  <a:pt x="10098158" y="6994292"/>
                </a:cubicBezTo>
                <a:cubicBezTo>
                  <a:pt x="10098158" y="6994292"/>
                  <a:pt x="10098158" y="6994292"/>
                  <a:pt x="10188431" y="6992834"/>
                </a:cubicBezTo>
                <a:cubicBezTo>
                  <a:pt x="10188431" y="6992834"/>
                  <a:pt x="10188431" y="6992834"/>
                  <a:pt x="10161189" y="7063548"/>
                </a:cubicBezTo>
                <a:cubicBezTo>
                  <a:pt x="10161189" y="7063548"/>
                  <a:pt x="10161189" y="7063548"/>
                  <a:pt x="10200360" y="7039492"/>
                </a:cubicBezTo>
                <a:cubicBezTo>
                  <a:pt x="10200360" y="7039492"/>
                  <a:pt x="10200360" y="7039492"/>
                  <a:pt x="10173119" y="7110206"/>
                </a:cubicBezTo>
                <a:cubicBezTo>
                  <a:pt x="10173119" y="7110206"/>
                  <a:pt x="10173119" y="7110206"/>
                  <a:pt x="10185048" y="7156864"/>
                </a:cubicBezTo>
                <a:cubicBezTo>
                  <a:pt x="10185048" y="7156864"/>
                  <a:pt x="10185048" y="7156864"/>
                  <a:pt x="10236149" y="7179466"/>
                </a:cubicBezTo>
                <a:cubicBezTo>
                  <a:pt x="10236149" y="7179466"/>
                  <a:pt x="10236149" y="7179466"/>
                  <a:pt x="10275323" y="7155408"/>
                </a:cubicBezTo>
                <a:cubicBezTo>
                  <a:pt x="10275323" y="7155408"/>
                  <a:pt x="10275323" y="7155408"/>
                  <a:pt x="10287252" y="7202064"/>
                </a:cubicBezTo>
                <a:cubicBezTo>
                  <a:pt x="10287252" y="7202064"/>
                  <a:pt x="10287252" y="7202064"/>
                  <a:pt x="10314496" y="7131352"/>
                </a:cubicBezTo>
                <a:cubicBezTo>
                  <a:pt x="10314496" y="7131352"/>
                  <a:pt x="10314496" y="7131352"/>
                  <a:pt x="10326424" y="7178006"/>
                </a:cubicBezTo>
                <a:cubicBezTo>
                  <a:pt x="10326424" y="7178006"/>
                  <a:pt x="10326424" y="7178006"/>
                  <a:pt x="10377527" y="7200610"/>
                </a:cubicBezTo>
                <a:cubicBezTo>
                  <a:pt x="10377527" y="7200610"/>
                  <a:pt x="10377527" y="7200610"/>
                  <a:pt x="10389456" y="7247266"/>
                </a:cubicBezTo>
                <a:cubicBezTo>
                  <a:pt x="10389456" y="7247266"/>
                  <a:pt x="10389456" y="7247266"/>
                  <a:pt x="10440559" y="7269868"/>
                </a:cubicBezTo>
                <a:cubicBezTo>
                  <a:pt x="10440559" y="7269868"/>
                  <a:pt x="10440559" y="7269868"/>
                  <a:pt x="10452488" y="7316524"/>
                </a:cubicBezTo>
                <a:cubicBezTo>
                  <a:pt x="10452488" y="7316524"/>
                  <a:pt x="10452488" y="7316524"/>
                  <a:pt x="10413314" y="7340582"/>
                </a:cubicBezTo>
                <a:cubicBezTo>
                  <a:pt x="10413314" y="7340582"/>
                  <a:pt x="10413314" y="7340582"/>
                  <a:pt x="10401385" y="7293926"/>
                </a:cubicBezTo>
                <a:cubicBezTo>
                  <a:pt x="10401385" y="7293926"/>
                  <a:pt x="10401385" y="7293926"/>
                  <a:pt x="10374143" y="7364638"/>
                </a:cubicBezTo>
                <a:cubicBezTo>
                  <a:pt x="10374143" y="7364638"/>
                  <a:pt x="10374143" y="7364638"/>
                  <a:pt x="10425244" y="7387242"/>
                </a:cubicBezTo>
                <a:cubicBezTo>
                  <a:pt x="10425244" y="7387242"/>
                  <a:pt x="10425244" y="7387242"/>
                  <a:pt x="10398002" y="7457954"/>
                </a:cubicBezTo>
                <a:cubicBezTo>
                  <a:pt x="10358828" y="7482014"/>
                  <a:pt x="10409931" y="7504612"/>
                  <a:pt x="10370757" y="7528670"/>
                </a:cubicBezTo>
                <a:cubicBezTo>
                  <a:pt x="10370757" y="7528670"/>
                  <a:pt x="10370757" y="7528670"/>
                  <a:pt x="10382688" y="7575326"/>
                </a:cubicBezTo>
                <a:cubicBezTo>
                  <a:pt x="10382688" y="7575326"/>
                  <a:pt x="10382688" y="7575326"/>
                  <a:pt x="10421860" y="7551270"/>
                </a:cubicBezTo>
                <a:cubicBezTo>
                  <a:pt x="10421860" y="7551270"/>
                  <a:pt x="10421860" y="7551270"/>
                  <a:pt x="10461031" y="7527214"/>
                </a:cubicBezTo>
                <a:cubicBezTo>
                  <a:pt x="10461031" y="7527214"/>
                  <a:pt x="10461031" y="7527214"/>
                  <a:pt x="10437174" y="7433896"/>
                </a:cubicBezTo>
                <a:cubicBezTo>
                  <a:pt x="10437174" y="7433896"/>
                  <a:pt x="10437174" y="7433896"/>
                  <a:pt x="10476346" y="7409840"/>
                </a:cubicBezTo>
                <a:cubicBezTo>
                  <a:pt x="10476346" y="7409840"/>
                  <a:pt x="10476346" y="7409840"/>
                  <a:pt x="10488277" y="7456498"/>
                </a:cubicBezTo>
                <a:cubicBezTo>
                  <a:pt x="10488277" y="7456498"/>
                  <a:pt x="10488277" y="7456498"/>
                  <a:pt x="10539376" y="7479100"/>
                </a:cubicBezTo>
                <a:cubicBezTo>
                  <a:pt x="10590478" y="7501700"/>
                  <a:pt x="10641580" y="7524302"/>
                  <a:pt x="10704613" y="7593562"/>
                </a:cubicBezTo>
                <a:cubicBezTo>
                  <a:pt x="10704613" y="7593562"/>
                  <a:pt x="10704613" y="7593562"/>
                  <a:pt x="10806816" y="7638760"/>
                </a:cubicBezTo>
                <a:cubicBezTo>
                  <a:pt x="10806816" y="7638760"/>
                  <a:pt x="10806816" y="7638760"/>
                  <a:pt x="10818746" y="7685420"/>
                </a:cubicBezTo>
                <a:cubicBezTo>
                  <a:pt x="10818746" y="7685420"/>
                  <a:pt x="10818746" y="7685420"/>
                  <a:pt x="10767644" y="7662818"/>
                </a:cubicBezTo>
                <a:cubicBezTo>
                  <a:pt x="10767644" y="7662818"/>
                  <a:pt x="10716542" y="7640216"/>
                  <a:pt x="10779574" y="7709476"/>
                </a:cubicBezTo>
                <a:cubicBezTo>
                  <a:pt x="10779574" y="7709476"/>
                  <a:pt x="10779574" y="7709476"/>
                  <a:pt x="10791503" y="7756134"/>
                </a:cubicBezTo>
                <a:cubicBezTo>
                  <a:pt x="10791503" y="7756134"/>
                  <a:pt x="10791503" y="7756134"/>
                  <a:pt x="10830675" y="7732078"/>
                </a:cubicBezTo>
                <a:cubicBezTo>
                  <a:pt x="10842605" y="7778734"/>
                  <a:pt x="10857919" y="7661362"/>
                  <a:pt x="10893707" y="7801336"/>
                </a:cubicBezTo>
                <a:cubicBezTo>
                  <a:pt x="10893707" y="7801336"/>
                  <a:pt x="10893707" y="7801336"/>
                  <a:pt x="10932881" y="7777278"/>
                </a:cubicBezTo>
                <a:cubicBezTo>
                  <a:pt x="10932881" y="7777278"/>
                  <a:pt x="10932881" y="7777278"/>
                  <a:pt x="10944810" y="7823936"/>
                </a:cubicBezTo>
                <a:cubicBezTo>
                  <a:pt x="10944810" y="7823936"/>
                  <a:pt x="10944810" y="7823936"/>
                  <a:pt x="10995912" y="7846536"/>
                </a:cubicBezTo>
                <a:cubicBezTo>
                  <a:pt x="10995912" y="7846536"/>
                  <a:pt x="10995912" y="7846536"/>
                  <a:pt x="11110044" y="7938396"/>
                </a:cubicBezTo>
                <a:cubicBezTo>
                  <a:pt x="11110044" y="7938396"/>
                  <a:pt x="11110044" y="7938396"/>
                  <a:pt x="11185005" y="8054312"/>
                </a:cubicBezTo>
                <a:cubicBezTo>
                  <a:pt x="11185005" y="8054312"/>
                  <a:pt x="11185005" y="8054312"/>
                  <a:pt x="11133903" y="8031712"/>
                </a:cubicBezTo>
                <a:cubicBezTo>
                  <a:pt x="11133903" y="8031712"/>
                  <a:pt x="11133903" y="8031712"/>
                  <a:pt x="11106660" y="8102428"/>
                </a:cubicBezTo>
                <a:cubicBezTo>
                  <a:pt x="11106660" y="8102428"/>
                  <a:pt x="11106660" y="8102428"/>
                  <a:pt x="11094730" y="8055768"/>
                </a:cubicBezTo>
                <a:cubicBezTo>
                  <a:pt x="11094730" y="8055768"/>
                  <a:pt x="11094730" y="8055768"/>
                  <a:pt x="11031700" y="7986508"/>
                </a:cubicBezTo>
                <a:cubicBezTo>
                  <a:pt x="11031700" y="7986508"/>
                  <a:pt x="11031700" y="7986508"/>
                  <a:pt x="10992528" y="8010566"/>
                </a:cubicBezTo>
                <a:cubicBezTo>
                  <a:pt x="10980598" y="7963908"/>
                  <a:pt x="10980598" y="7963908"/>
                  <a:pt x="10980598" y="7963908"/>
                </a:cubicBezTo>
                <a:cubicBezTo>
                  <a:pt x="10980598" y="7963908"/>
                  <a:pt x="10980598" y="7963908"/>
                  <a:pt x="10929496" y="7941308"/>
                </a:cubicBezTo>
                <a:cubicBezTo>
                  <a:pt x="10936840" y="7936796"/>
                  <a:pt x="10949082" y="7929280"/>
                  <a:pt x="10968668" y="7917252"/>
                </a:cubicBezTo>
                <a:cubicBezTo>
                  <a:pt x="10968668" y="7917252"/>
                  <a:pt x="10968668" y="7917252"/>
                  <a:pt x="10917567" y="7894650"/>
                </a:cubicBezTo>
                <a:cubicBezTo>
                  <a:pt x="10917567" y="7894650"/>
                  <a:pt x="10917567" y="7894650"/>
                  <a:pt x="10929496" y="7941308"/>
                </a:cubicBezTo>
                <a:cubicBezTo>
                  <a:pt x="10929496" y="7941308"/>
                  <a:pt x="10929496" y="7941308"/>
                  <a:pt x="10878393" y="7918706"/>
                </a:cubicBezTo>
                <a:cubicBezTo>
                  <a:pt x="10878393" y="7918706"/>
                  <a:pt x="10878393" y="7918706"/>
                  <a:pt x="10863081" y="8036080"/>
                </a:cubicBezTo>
                <a:cubicBezTo>
                  <a:pt x="10875010" y="8082738"/>
                  <a:pt x="10823907" y="8060136"/>
                  <a:pt x="10875010" y="8082738"/>
                </a:cubicBezTo>
                <a:cubicBezTo>
                  <a:pt x="10835836" y="8106796"/>
                  <a:pt x="10835836" y="8106796"/>
                  <a:pt x="10835836" y="8106796"/>
                </a:cubicBezTo>
                <a:cubicBezTo>
                  <a:pt x="10835836" y="8106796"/>
                  <a:pt x="10823907" y="8060136"/>
                  <a:pt x="10796664" y="8130852"/>
                </a:cubicBezTo>
                <a:cubicBezTo>
                  <a:pt x="10796664" y="8130852"/>
                  <a:pt x="10796664" y="8130852"/>
                  <a:pt x="10757491" y="8154908"/>
                </a:cubicBezTo>
                <a:cubicBezTo>
                  <a:pt x="10757491" y="8154908"/>
                  <a:pt x="10757491" y="8154908"/>
                  <a:pt x="10784733" y="8084194"/>
                </a:cubicBezTo>
                <a:cubicBezTo>
                  <a:pt x="10784733" y="8084194"/>
                  <a:pt x="10784733" y="8084194"/>
                  <a:pt x="10772804" y="8037536"/>
                </a:cubicBezTo>
                <a:cubicBezTo>
                  <a:pt x="10772804" y="8037536"/>
                  <a:pt x="10772804" y="8037536"/>
                  <a:pt x="10721703" y="8014936"/>
                </a:cubicBezTo>
                <a:cubicBezTo>
                  <a:pt x="10721703" y="8014936"/>
                  <a:pt x="10721703" y="8014936"/>
                  <a:pt x="10800047" y="7966822"/>
                </a:cubicBezTo>
                <a:cubicBezTo>
                  <a:pt x="10800047" y="7966822"/>
                  <a:pt x="10800047" y="7966822"/>
                  <a:pt x="10748945" y="7944220"/>
                </a:cubicBezTo>
                <a:cubicBezTo>
                  <a:pt x="10748945" y="7944220"/>
                  <a:pt x="10748945" y="7944220"/>
                  <a:pt x="10697843" y="7921620"/>
                </a:cubicBezTo>
                <a:cubicBezTo>
                  <a:pt x="10697843" y="7921620"/>
                  <a:pt x="10697843" y="7921620"/>
                  <a:pt x="10685914" y="7874962"/>
                </a:cubicBezTo>
                <a:cubicBezTo>
                  <a:pt x="10685914" y="7874962"/>
                  <a:pt x="10685914" y="7874962"/>
                  <a:pt x="10646742" y="7899020"/>
                </a:cubicBezTo>
                <a:cubicBezTo>
                  <a:pt x="10646742" y="7899020"/>
                  <a:pt x="10646742" y="7899020"/>
                  <a:pt x="10583711" y="7829762"/>
                </a:cubicBezTo>
                <a:cubicBezTo>
                  <a:pt x="10583711" y="7829762"/>
                  <a:pt x="10583711" y="7829762"/>
                  <a:pt x="10532608" y="7807162"/>
                </a:cubicBezTo>
                <a:cubicBezTo>
                  <a:pt x="10532608" y="7807162"/>
                  <a:pt x="10532608" y="7807162"/>
                  <a:pt x="10469576" y="7737900"/>
                </a:cubicBezTo>
                <a:cubicBezTo>
                  <a:pt x="10469576" y="7737900"/>
                  <a:pt x="10469576" y="7737900"/>
                  <a:pt x="10418474" y="7715298"/>
                </a:cubicBezTo>
                <a:cubicBezTo>
                  <a:pt x="10418474" y="7715298"/>
                  <a:pt x="10418474" y="7715298"/>
                  <a:pt x="10367372" y="7692700"/>
                </a:cubicBezTo>
                <a:cubicBezTo>
                  <a:pt x="10367372" y="7692700"/>
                  <a:pt x="10367372" y="7692700"/>
                  <a:pt x="10355443" y="7646042"/>
                </a:cubicBezTo>
                <a:cubicBezTo>
                  <a:pt x="10355443" y="7646042"/>
                  <a:pt x="10355443" y="7646042"/>
                  <a:pt x="10316271" y="7670098"/>
                </a:cubicBezTo>
                <a:cubicBezTo>
                  <a:pt x="10316271" y="7670098"/>
                  <a:pt x="10316271" y="7670098"/>
                  <a:pt x="10265168" y="7647498"/>
                </a:cubicBezTo>
                <a:cubicBezTo>
                  <a:pt x="10265168" y="7647498"/>
                  <a:pt x="10265168" y="7647498"/>
                  <a:pt x="10253239" y="7600840"/>
                </a:cubicBezTo>
                <a:cubicBezTo>
                  <a:pt x="10241310" y="7554184"/>
                  <a:pt x="10253239" y="7600840"/>
                  <a:pt x="10202136" y="7578238"/>
                </a:cubicBezTo>
                <a:cubicBezTo>
                  <a:pt x="10202136" y="7578238"/>
                  <a:pt x="10202136" y="7578238"/>
                  <a:pt x="10162965" y="7602296"/>
                </a:cubicBezTo>
                <a:cubicBezTo>
                  <a:pt x="10162965" y="7602296"/>
                  <a:pt x="10162965" y="7602296"/>
                  <a:pt x="10151036" y="7555640"/>
                </a:cubicBezTo>
                <a:cubicBezTo>
                  <a:pt x="10151036" y="7555640"/>
                  <a:pt x="10151036" y="7555640"/>
                  <a:pt x="10048832" y="7510438"/>
                </a:cubicBezTo>
                <a:cubicBezTo>
                  <a:pt x="10048832" y="7510438"/>
                  <a:pt x="10048832" y="7510438"/>
                  <a:pt x="10032306" y="7520586"/>
                </a:cubicBezTo>
                <a:lnTo>
                  <a:pt x="10026185" y="7524346"/>
                </a:lnTo>
                <a:cubicBezTo>
                  <a:pt x="10029858" y="7522090"/>
                  <a:pt x="10021287" y="7527352"/>
                  <a:pt x="10015167" y="7531114"/>
                </a:cubicBezTo>
                <a:lnTo>
                  <a:pt x="10009659" y="7534494"/>
                </a:lnTo>
                <a:cubicBezTo>
                  <a:pt x="10009659" y="7534494"/>
                  <a:pt x="10021589" y="7581150"/>
                  <a:pt x="9982415" y="7605208"/>
                </a:cubicBezTo>
                <a:cubicBezTo>
                  <a:pt x="9982415" y="7605208"/>
                  <a:pt x="9982415" y="7605208"/>
                  <a:pt x="9970486" y="7558552"/>
                </a:cubicBezTo>
                <a:cubicBezTo>
                  <a:pt x="9982415" y="7605208"/>
                  <a:pt x="9982415" y="7605208"/>
                  <a:pt x="9919383" y="7535950"/>
                </a:cubicBezTo>
                <a:cubicBezTo>
                  <a:pt x="9880212" y="7560006"/>
                  <a:pt x="9868283" y="7513348"/>
                  <a:pt x="9868283" y="7513348"/>
                </a:cubicBezTo>
                <a:cubicBezTo>
                  <a:pt x="9868283" y="7513348"/>
                  <a:pt x="9868283" y="7513348"/>
                  <a:pt x="9866791" y="7507518"/>
                </a:cubicBezTo>
                <a:lnTo>
                  <a:pt x="9861387" y="7486374"/>
                </a:lnTo>
                <a:cubicBezTo>
                  <a:pt x="9863063" y="7492938"/>
                  <a:pt x="9856353" y="7466690"/>
                  <a:pt x="9856353" y="7466690"/>
                </a:cubicBezTo>
                <a:cubicBezTo>
                  <a:pt x="9856353" y="7466690"/>
                  <a:pt x="9856353" y="7466690"/>
                  <a:pt x="9805250" y="7444090"/>
                </a:cubicBezTo>
                <a:cubicBezTo>
                  <a:pt x="9805250" y="7444090"/>
                  <a:pt x="9805250" y="7444090"/>
                  <a:pt x="9817179" y="7490746"/>
                </a:cubicBezTo>
                <a:cubicBezTo>
                  <a:pt x="9817179" y="7490746"/>
                  <a:pt x="9817179" y="7490746"/>
                  <a:pt x="9778007" y="7514804"/>
                </a:cubicBezTo>
                <a:cubicBezTo>
                  <a:pt x="9778007" y="7514804"/>
                  <a:pt x="9778007" y="7514804"/>
                  <a:pt x="9789937" y="7561462"/>
                </a:cubicBezTo>
                <a:cubicBezTo>
                  <a:pt x="9789937" y="7561462"/>
                  <a:pt x="9789937" y="7561462"/>
                  <a:pt x="9801866" y="7608120"/>
                </a:cubicBezTo>
                <a:cubicBezTo>
                  <a:pt x="9801866" y="7608120"/>
                  <a:pt x="9801866" y="7608120"/>
                  <a:pt x="9750763" y="7585522"/>
                </a:cubicBezTo>
                <a:cubicBezTo>
                  <a:pt x="9750763" y="7585522"/>
                  <a:pt x="9750763" y="7585522"/>
                  <a:pt x="9711590" y="7609580"/>
                </a:cubicBezTo>
                <a:cubicBezTo>
                  <a:pt x="9711590" y="7609580"/>
                  <a:pt x="9711590" y="7609580"/>
                  <a:pt x="9738834" y="7538862"/>
                </a:cubicBezTo>
                <a:cubicBezTo>
                  <a:pt x="9738834" y="7538862"/>
                  <a:pt x="9738834" y="7538862"/>
                  <a:pt x="9699661" y="7562918"/>
                </a:cubicBezTo>
                <a:cubicBezTo>
                  <a:pt x="9699661" y="7562918"/>
                  <a:pt x="9699661" y="7562918"/>
                  <a:pt x="9648559" y="7540320"/>
                </a:cubicBezTo>
                <a:cubicBezTo>
                  <a:pt x="9648559" y="7540320"/>
                  <a:pt x="9648559" y="7540320"/>
                  <a:pt x="9636630" y="7493660"/>
                </a:cubicBezTo>
                <a:cubicBezTo>
                  <a:pt x="9636630" y="7493660"/>
                  <a:pt x="9636630" y="7493660"/>
                  <a:pt x="9585527" y="7471060"/>
                </a:cubicBezTo>
                <a:cubicBezTo>
                  <a:pt x="9585527" y="7471060"/>
                  <a:pt x="9585527" y="7471060"/>
                  <a:pt x="9573598" y="7424402"/>
                </a:cubicBezTo>
                <a:cubicBezTo>
                  <a:pt x="9573598" y="7424402"/>
                  <a:pt x="9573598" y="7424402"/>
                  <a:pt x="9522498" y="7401802"/>
                </a:cubicBezTo>
                <a:cubicBezTo>
                  <a:pt x="9522498" y="7401802"/>
                  <a:pt x="9522498" y="7401802"/>
                  <a:pt x="9432224" y="7403258"/>
                </a:cubicBezTo>
                <a:cubicBezTo>
                  <a:pt x="9432224" y="7403258"/>
                  <a:pt x="9432224" y="7403258"/>
                  <a:pt x="9459466" y="7332544"/>
                </a:cubicBezTo>
                <a:cubicBezTo>
                  <a:pt x="9459466" y="7332544"/>
                  <a:pt x="9459466" y="7332544"/>
                  <a:pt x="9396436" y="7263284"/>
                </a:cubicBezTo>
                <a:cubicBezTo>
                  <a:pt x="9396436" y="7263284"/>
                  <a:pt x="9396436" y="7263284"/>
                  <a:pt x="9345331" y="7240682"/>
                </a:cubicBezTo>
                <a:cubicBezTo>
                  <a:pt x="9345331" y="7240682"/>
                  <a:pt x="9345331" y="7240682"/>
                  <a:pt x="9318090" y="7311400"/>
                </a:cubicBezTo>
                <a:cubicBezTo>
                  <a:pt x="9318090" y="7311400"/>
                  <a:pt x="9318090" y="7311400"/>
                  <a:pt x="9369190" y="7334000"/>
                </a:cubicBezTo>
                <a:cubicBezTo>
                  <a:pt x="9369190" y="7334000"/>
                  <a:pt x="9369190" y="7334000"/>
                  <a:pt x="9381119" y="7380656"/>
                </a:cubicBezTo>
                <a:cubicBezTo>
                  <a:pt x="9381119" y="7380656"/>
                  <a:pt x="9381119" y="7380656"/>
                  <a:pt x="9456081" y="7496572"/>
                </a:cubicBezTo>
                <a:cubicBezTo>
                  <a:pt x="9456081" y="7496572"/>
                  <a:pt x="9456081" y="7496572"/>
                  <a:pt x="9468010" y="7543230"/>
                </a:cubicBezTo>
                <a:cubicBezTo>
                  <a:pt x="9468010" y="7543230"/>
                  <a:pt x="9468010" y="7543230"/>
                  <a:pt x="9519113" y="7565830"/>
                </a:cubicBezTo>
                <a:cubicBezTo>
                  <a:pt x="9519113" y="7565830"/>
                  <a:pt x="9519113" y="7565830"/>
                  <a:pt x="9531042" y="7612490"/>
                </a:cubicBezTo>
                <a:cubicBezTo>
                  <a:pt x="9531042" y="7612490"/>
                  <a:pt x="9531042" y="7612490"/>
                  <a:pt x="9570215" y="7588432"/>
                </a:cubicBezTo>
                <a:cubicBezTo>
                  <a:pt x="9570215" y="7588432"/>
                  <a:pt x="9570215" y="7588432"/>
                  <a:pt x="9645174" y="7704348"/>
                </a:cubicBezTo>
                <a:cubicBezTo>
                  <a:pt x="9657103" y="7751008"/>
                  <a:pt x="9711590" y="7609580"/>
                  <a:pt x="9696277" y="7726950"/>
                </a:cubicBezTo>
                <a:cubicBezTo>
                  <a:pt x="9696277" y="7726950"/>
                  <a:pt x="9696277" y="7726950"/>
                  <a:pt x="9747378" y="7749554"/>
                </a:cubicBezTo>
                <a:cubicBezTo>
                  <a:pt x="9747378" y="7749554"/>
                  <a:pt x="9747378" y="7749554"/>
                  <a:pt x="9735449" y="7702892"/>
                </a:cubicBezTo>
                <a:cubicBezTo>
                  <a:pt x="9735449" y="7702892"/>
                  <a:pt x="9735449" y="7702892"/>
                  <a:pt x="9786552" y="7725494"/>
                </a:cubicBezTo>
                <a:cubicBezTo>
                  <a:pt x="9786552" y="7725494"/>
                  <a:pt x="9786552" y="7725494"/>
                  <a:pt x="9798481" y="7772150"/>
                </a:cubicBezTo>
                <a:cubicBezTo>
                  <a:pt x="9798481" y="7772150"/>
                  <a:pt x="9798481" y="7772150"/>
                  <a:pt x="9849584" y="7794752"/>
                </a:cubicBezTo>
                <a:cubicBezTo>
                  <a:pt x="9849584" y="7794752"/>
                  <a:pt x="9849584" y="7794752"/>
                  <a:pt x="9951788" y="7839952"/>
                </a:cubicBezTo>
                <a:cubicBezTo>
                  <a:pt x="9951788" y="7839952"/>
                  <a:pt x="9951788" y="7839952"/>
                  <a:pt x="9963717" y="7886610"/>
                </a:cubicBezTo>
                <a:cubicBezTo>
                  <a:pt x="9963717" y="7886610"/>
                  <a:pt x="9963717" y="7886610"/>
                  <a:pt x="10053992" y="7885154"/>
                </a:cubicBezTo>
                <a:cubicBezTo>
                  <a:pt x="10053992" y="7885154"/>
                  <a:pt x="10053992" y="7885154"/>
                  <a:pt x="10065922" y="7931812"/>
                </a:cubicBezTo>
                <a:cubicBezTo>
                  <a:pt x="10065922" y="7931812"/>
                  <a:pt x="10065922" y="7931812"/>
                  <a:pt x="10105095" y="7907754"/>
                </a:cubicBezTo>
                <a:cubicBezTo>
                  <a:pt x="10144266" y="7883698"/>
                  <a:pt x="10105095" y="7907754"/>
                  <a:pt x="10117024" y="7954412"/>
                </a:cubicBezTo>
                <a:cubicBezTo>
                  <a:pt x="10117024" y="7954412"/>
                  <a:pt x="10117024" y="7954412"/>
                  <a:pt x="10144266" y="7883698"/>
                </a:cubicBezTo>
                <a:cubicBezTo>
                  <a:pt x="10144266" y="7883698"/>
                  <a:pt x="10144266" y="7883698"/>
                  <a:pt x="10195369" y="7906298"/>
                </a:cubicBezTo>
                <a:cubicBezTo>
                  <a:pt x="10195369" y="7906298"/>
                  <a:pt x="10195369" y="7906298"/>
                  <a:pt x="10219229" y="7999614"/>
                </a:cubicBezTo>
                <a:cubicBezTo>
                  <a:pt x="10219229" y="7999614"/>
                  <a:pt x="10219229" y="7999614"/>
                  <a:pt x="10231158" y="8046272"/>
                </a:cubicBezTo>
                <a:cubicBezTo>
                  <a:pt x="10231158" y="8046272"/>
                  <a:pt x="10231158" y="8046272"/>
                  <a:pt x="10243088" y="8092930"/>
                </a:cubicBezTo>
                <a:cubicBezTo>
                  <a:pt x="10243088" y="8092930"/>
                  <a:pt x="10243088" y="8092930"/>
                  <a:pt x="10282259" y="8068874"/>
                </a:cubicBezTo>
                <a:cubicBezTo>
                  <a:pt x="10270330" y="8022216"/>
                  <a:pt x="10333362" y="8091474"/>
                  <a:pt x="10270330" y="8022216"/>
                </a:cubicBezTo>
                <a:cubicBezTo>
                  <a:pt x="10270330" y="8022216"/>
                  <a:pt x="10270330" y="8022216"/>
                  <a:pt x="10372533" y="8067418"/>
                </a:cubicBezTo>
                <a:cubicBezTo>
                  <a:pt x="10372533" y="8067418"/>
                  <a:pt x="10372533" y="8067418"/>
                  <a:pt x="10447495" y="8183332"/>
                </a:cubicBezTo>
                <a:cubicBezTo>
                  <a:pt x="10447495" y="8183332"/>
                  <a:pt x="10447495" y="8183332"/>
                  <a:pt x="10459424" y="8229992"/>
                </a:cubicBezTo>
                <a:cubicBezTo>
                  <a:pt x="10459424" y="8229992"/>
                  <a:pt x="10459424" y="8229992"/>
                  <a:pt x="10420251" y="8254048"/>
                </a:cubicBezTo>
                <a:cubicBezTo>
                  <a:pt x="10420251" y="8254048"/>
                  <a:pt x="10420251" y="8254048"/>
                  <a:pt x="10432179" y="8300706"/>
                </a:cubicBezTo>
                <a:cubicBezTo>
                  <a:pt x="10471352" y="8276650"/>
                  <a:pt x="10444110" y="8347364"/>
                  <a:pt x="10495213" y="8369966"/>
                </a:cubicBezTo>
                <a:cubicBezTo>
                  <a:pt x="10495213" y="8369966"/>
                  <a:pt x="10495213" y="8369966"/>
                  <a:pt x="10456039" y="8394024"/>
                </a:cubicBezTo>
                <a:cubicBezTo>
                  <a:pt x="10456039" y="8394024"/>
                  <a:pt x="10456039" y="8394024"/>
                  <a:pt x="10467969" y="8440682"/>
                </a:cubicBezTo>
                <a:cubicBezTo>
                  <a:pt x="10467969" y="8440682"/>
                  <a:pt x="10467969" y="8440682"/>
                  <a:pt x="10519071" y="8463282"/>
                </a:cubicBezTo>
                <a:cubicBezTo>
                  <a:pt x="10519071" y="8463282"/>
                  <a:pt x="10519071" y="8463282"/>
                  <a:pt x="10570173" y="8485882"/>
                </a:cubicBezTo>
                <a:cubicBezTo>
                  <a:pt x="10570173" y="8485882"/>
                  <a:pt x="10570173" y="8485882"/>
                  <a:pt x="10672378" y="8531080"/>
                </a:cubicBezTo>
                <a:cubicBezTo>
                  <a:pt x="10672378" y="8531080"/>
                  <a:pt x="10672378" y="8531080"/>
                  <a:pt x="10708166" y="8671054"/>
                </a:cubicBezTo>
                <a:cubicBezTo>
                  <a:pt x="10708166" y="8671054"/>
                  <a:pt x="10708166" y="8671054"/>
                  <a:pt x="10732025" y="8764370"/>
                </a:cubicBezTo>
                <a:cubicBezTo>
                  <a:pt x="10732025" y="8764370"/>
                  <a:pt x="10732025" y="8764370"/>
                  <a:pt x="10668992" y="8695112"/>
                </a:cubicBezTo>
                <a:cubicBezTo>
                  <a:pt x="10668992" y="8695112"/>
                  <a:pt x="10668992" y="8695112"/>
                  <a:pt x="10680921" y="8741772"/>
                </a:cubicBezTo>
                <a:cubicBezTo>
                  <a:pt x="10680921" y="8741772"/>
                  <a:pt x="10680921" y="8741772"/>
                  <a:pt x="10665607" y="8859144"/>
                </a:cubicBezTo>
                <a:cubicBezTo>
                  <a:pt x="10665607" y="8859144"/>
                  <a:pt x="10665607" y="8859144"/>
                  <a:pt x="10614506" y="8836542"/>
                </a:cubicBezTo>
                <a:cubicBezTo>
                  <a:pt x="10614506" y="8836542"/>
                  <a:pt x="10614506" y="8836542"/>
                  <a:pt x="10602578" y="8789886"/>
                </a:cubicBezTo>
                <a:cubicBezTo>
                  <a:pt x="10602578" y="8789886"/>
                  <a:pt x="10602578" y="8789886"/>
                  <a:pt x="10551475" y="8767284"/>
                </a:cubicBezTo>
                <a:cubicBezTo>
                  <a:pt x="10551475" y="8767284"/>
                  <a:pt x="10551475" y="8767284"/>
                  <a:pt x="10488443" y="8698024"/>
                </a:cubicBezTo>
                <a:lnTo>
                  <a:pt x="10476514" y="8651368"/>
                </a:lnTo>
                <a:cubicBezTo>
                  <a:pt x="10476514" y="8651368"/>
                  <a:pt x="10464584" y="8604708"/>
                  <a:pt x="10437343" y="8675422"/>
                </a:cubicBezTo>
                <a:cubicBezTo>
                  <a:pt x="10437343" y="8675422"/>
                  <a:pt x="10437343" y="8675422"/>
                  <a:pt x="10425414" y="8628766"/>
                </a:cubicBezTo>
                <a:cubicBezTo>
                  <a:pt x="10425414" y="8628766"/>
                  <a:pt x="10425414" y="8628766"/>
                  <a:pt x="10362382" y="8559508"/>
                </a:cubicBezTo>
                <a:cubicBezTo>
                  <a:pt x="10362382" y="8559508"/>
                  <a:pt x="10362382" y="8559508"/>
                  <a:pt x="10209074" y="8491704"/>
                </a:cubicBezTo>
                <a:cubicBezTo>
                  <a:pt x="10209074" y="8491704"/>
                  <a:pt x="10209074" y="8491704"/>
                  <a:pt x="10221004" y="8538362"/>
                </a:cubicBezTo>
                <a:cubicBezTo>
                  <a:pt x="10221004" y="8538362"/>
                  <a:pt x="10221004" y="8538362"/>
                  <a:pt x="10169903" y="8515762"/>
                </a:cubicBezTo>
                <a:cubicBezTo>
                  <a:pt x="10169903" y="8515762"/>
                  <a:pt x="10169903" y="8515762"/>
                  <a:pt x="10197145" y="8445048"/>
                </a:cubicBezTo>
                <a:cubicBezTo>
                  <a:pt x="10197145" y="8445048"/>
                  <a:pt x="10197145" y="8445048"/>
                  <a:pt x="10146042" y="8422448"/>
                </a:cubicBezTo>
                <a:cubicBezTo>
                  <a:pt x="10146042" y="8422448"/>
                  <a:pt x="10146042" y="8422448"/>
                  <a:pt x="10118800" y="8493160"/>
                </a:cubicBezTo>
                <a:cubicBezTo>
                  <a:pt x="10118800" y="8493160"/>
                  <a:pt x="10106871" y="8446504"/>
                  <a:pt x="10106871" y="8446504"/>
                </a:cubicBezTo>
                <a:cubicBezTo>
                  <a:pt x="10106871" y="8446504"/>
                  <a:pt x="10106871" y="8446504"/>
                  <a:pt x="10079626" y="8517218"/>
                </a:cubicBezTo>
                <a:cubicBezTo>
                  <a:pt x="10041299" y="8500268"/>
                  <a:pt x="10002972" y="8483320"/>
                  <a:pt x="9981174" y="8456218"/>
                </a:cubicBezTo>
                <a:lnTo>
                  <a:pt x="9970976" y="8436150"/>
                </a:lnTo>
                <a:lnTo>
                  <a:pt x="9983401" y="8427544"/>
                </a:lnTo>
                <a:cubicBezTo>
                  <a:pt x="9989337" y="8421682"/>
                  <a:pt x="9996364" y="8413150"/>
                  <a:pt x="10004667" y="8401302"/>
                </a:cubicBezTo>
                <a:cubicBezTo>
                  <a:pt x="10004667" y="8401302"/>
                  <a:pt x="10004667" y="8401302"/>
                  <a:pt x="9956515" y="8362550"/>
                </a:cubicBezTo>
                <a:lnTo>
                  <a:pt x="9929648" y="8340924"/>
                </a:lnTo>
                <a:lnTo>
                  <a:pt x="9930710" y="8350884"/>
                </a:lnTo>
                <a:lnTo>
                  <a:pt x="9932688" y="8369470"/>
                </a:lnTo>
                <a:lnTo>
                  <a:pt x="9953565" y="8378702"/>
                </a:lnTo>
                <a:cubicBezTo>
                  <a:pt x="9953565" y="8378702"/>
                  <a:pt x="9952608" y="8386036"/>
                  <a:pt x="9952210" y="8395558"/>
                </a:cubicBezTo>
                <a:lnTo>
                  <a:pt x="9953555" y="8415752"/>
                </a:lnTo>
                <a:lnTo>
                  <a:pt x="9951226" y="8413878"/>
                </a:lnTo>
                <a:lnTo>
                  <a:pt x="9936128" y="8401724"/>
                </a:lnTo>
                <a:lnTo>
                  <a:pt x="9940329" y="8441134"/>
                </a:lnTo>
                <a:cubicBezTo>
                  <a:pt x="9944884" y="8483886"/>
                  <a:pt x="9950961" y="8540886"/>
                  <a:pt x="9959060" y="8616886"/>
                </a:cubicBezTo>
                <a:cubicBezTo>
                  <a:pt x="9998234" y="8592828"/>
                  <a:pt x="10010164" y="8639488"/>
                  <a:pt x="10010164" y="8639488"/>
                </a:cubicBezTo>
                <a:cubicBezTo>
                  <a:pt x="10010164" y="8639488"/>
                  <a:pt x="10010164" y="8639488"/>
                  <a:pt x="10005269" y="8642494"/>
                </a:cubicBezTo>
                <a:lnTo>
                  <a:pt x="9998296" y="8646776"/>
                </a:lnTo>
                <a:lnTo>
                  <a:pt x="10025140" y="8658648"/>
                </a:lnTo>
                <a:cubicBezTo>
                  <a:pt x="10025140" y="8658648"/>
                  <a:pt x="10025140" y="8658648"/>
                  <a:pt x="10037069" y="8705306"/>
                </a:cubicBezTo>
                <a:cubicBezTo>
                  <a:pt x="10037069" y="8705306"/>
                  <a:pt x="10037069" y="8705306"/>
                  <a:pt x="10088172" y="8727908"/>
                </a:cubicBezTo>
                <a:cubicBezTo>
                  <a:pt x="10088172" y="8727908"/>
                  <a:pt x="10088172" y="8727908"/>
                  <a:pt x="10151204" y="8797166"/>
                </a:cubicBezTo>
                <a:cubicBezTo>
                  <a:pt x="10151204" y="8797166"/>
                  <a:pt x="10151204" y="8797166"/>
                  <a:pt x="10190376" y="8773108"/>
                </a:cubicBezTo>
                <a:cubicBezTo>
                  <a:pt x="10190376" y="8773108"/>
                  <a:pt x="10190376" y="8773108"/>
                  <a:pt x="10253407" y="8842366"/>
                </a:cubicBezTo>
                <a:cubicBezTo>
                  <a:pt x="10253407" y="8842366"/>
                  <a:pt x="10253407" y="8842366"/>
                  <a:pt x="10292580" y="8818308"/>
                </a:cubicBezTo>
                <a:cubicBezTo>
                  <a:pt x="10292580" y="8818308"/>
                  <a:pt x="10292580" y="8818308"/>
                  <a:pt x="10304509" y="8864968"/>
                </a:cubicBezTo>
                <a:cubicBezTo>
                  <a:pt x="10304509" y="8864968"/>
                  <a:pt x="10304509" y="8864968"/>
                  <a:pt x="10355612" y="8887568"/>
                </a:cubicBezTo>
                <a:cubicBezTo>
                  <a:pt x="10355612" y="8887568"/>
                  <a:pt x="10355612" y="8887568"/>
                  <a:pt x="10418644" y="8956826"/>
                </a:cubicBezTo>
                <a:cubicBezTo>
                  <a:pt x="10379472" y="8980884"/>
                  <a:pt x="10469747" y="8979426"/>
                  <a:pt x="10379472" y="8980884"/>
                </a:cubicBezTo>
                <a:cubicBezTo>
                  <a:pt x="10379472" y="8980884"/>
                  <a:pt x="10379472" y="8980884"/>
                  <a:pt x="10352227" y="9051598"/>
                </a:cubicBezTo>
                <a:cubicBezTo>
                  <a:pt x="10352227" y="9051598"/>
                  <a:pt x="10352227" y="9051598"/>
                  <a:pt x="10340298" y="9004942"/>
                </a:cubicBezTo>
                <a:cubicBezTo>
                  <a:pt x="10340298" y="9004942"/>
                  <a:pt x="10340298" y="9004942"/>
                  <a:pt x="10277268" y="8935684"/>
                </a:cubicBezTo>
                <a:cubicBezTo>
                  <a:pt x="10277268" y="8935684"/>
                  <a:pt x="10277268" y="8935684"/>
                  <a:pt x="10238094" y="8959740"/>
                </a:cubicBezTo>
                <a:cubicBezTo>
                  <a:pt x="10226165" y="8913082"/>
                  <a:pt x="10265336" y="8889024"/>
                  <a:pt x="10226165" y="8913082"/>
                </a:cubicBezTo>
                <a:cubicBezTo>
                  <a:pt x="10226165" y="8913082"/>
                  <a:pt x="10226165" y="8913082"/>
                  <a:pt x="10238094" y="8959740"/>
                </a:cubicBezTo>
                <a:cubicBezTo>
                  <a:pt x="10238094" y="8959740"/>
                  <a:pt x="10238094" y="8959740"/>
                  <a:pt x="10250023" y="9006398"/>
                </a:cubicBezTo>
                <a:cubicBezTo>
                  <a:pt x="10250023" y="9006398"/>
                  <a:pt x="10261952" y="9053054"/>
                  <a:pt x="10273881" y="9099710"/>
                </a:cubicBezTo>
                <a:cubicBezTo>
                  <a:pt x="10273881" y="9099710"/>
                  <a:pt x="10273881" y="9099710"/>
                  <a:pt x="10313054" y="9075656"/>
                </a:cubicBezTo>
                <a:cubicBezTo>
                  <a:pt x="10313054" y="9075656"/>
                  <a:pt x="10313054" y="9075656"/>
                  <a:pt x="10285812" y="9146370"/>
                </a:cubicBezTo>
                <a:cubicBezTo>
                  <a:pt x="10195537" y="9147826"/>
                  <a:pt x="10273881" y="9099710"/>
                  <a:pt x="10210849" y="9030454"/>
                </a:cubicBezTo>
                <a:cubicBezTo>
                  <a:pt x="10210849" y="9030454"/>
                  <a:pt x="10210849" y="9030454"/>
                  <a:pt x="10096716" y="8938596"/>
                </a:cubicBezTo>
                <a:cubicBezTo>
                  <a:pt x="10096716" y="8938596"/>
                  <a:pt x="10096716" y="8938596"/>
                  <a:pt x="10091820" y="8941602"/>
                </a:cubicBezTo>
                <a:lnTo>
                  <a:pt x="10088007" y="8943944"/>
                </a:lnTo>
                <a:lnTo>
                  <a:pt x="10091806" y="8958802"/>
                </a:lnTo>
                <a:cubicBezTo>
                  <a:pt x="10095161" y="8971924"/>
                  <a:pt x="10099634" y="8989422"/>
                  <a:pt x="10105598" y="9012748"/>
                </a:cubicBezTo>
                <a:cubicBezTo>
                  <a:pt x="10105598" y="9012748"/>
                  <a:pt x="10105598" y="9012748"/>
                  <a:pt x="10066425" y="9036808"/>
                </a:cubicBezTo>
                <a:cubicBezTo>
                  <a:pt x="10066425" y="9036808"/>
                  <a:pt x="10066425" y="9036808"/>
                  <a:pt x="10117528" y="9059408"/>
                </a:cubicBezTo>
                <a:cubicBezTo>
                  <a:pt x="10117528" y="9059408"/>
                  <a:pt x="10117528" y="9059408"/>
                  <a:pt x="10129458" y="9106064"/>
                </a:cubicBezTo>
                <a:cubicBezTo>
                  <a:pt x="10129458" y="9106064"/>
                  <a:pt x="10129458" y="9106064"/>
                  <a:pt x="10078357" y="9083464"/>
                </a:cubicBezTo>
                <a:cubicBezTo>
                  <a:pt x="10078357" y="9083464"/>
                  <a:pt x="10078357" y="9083464"/>
                  <a:pt x="10039183" y="9107520"/>
                </a:cubicBezTo>
                <a:cubicBezTo>
                  <a:pt x="10039183" y="9107520"/>
                  <a:pt x="10039183" y="9107520"/>
                  <a:pt x="10027254" y="9060864"/>
                </a:cubicBezTo>
                <a:cubicBezTo>
                  <a:pt x="9988083" y="9084920"/>
                  <a:pt x="9976152" y="9038262"/>
                  <a:pt x="9964223" y="8991606"/>
                </a:cubicBezTo>
                <a:cubicBezTo>
                  <a:pt x="9964223" y="8991606"/>
                  <a:pt x="9964223" y="8991606"/>
                  <a:pt x="9936980" y="9062320"/>
                </a:cubicBezTo>
                <a:cubicBezTo>
                  <a:pt x="9925051" y="9015660"/>
                  <a:pt x="9897806" y="9086376"/>
                  <a:pt x="9885877" y="9039718"/>
                </a:cubicBezTo>
                <a:cubicBezTo>
                  <a:pt x="9885877" y="9039718"/>
                  <a:pt x="9885877" y="9039718"/>
                  <a:pt x="9913122" y="8969006"/>
                </a:cubicBezTo>
                <a:cubicBezTo>
                  <a:pt x="9913122" y="8969006"/>
                  <a:pt x="9913122" y="8969006"/>
                  <a:pt x="9925051" y="9015660"/>
                </a:cubicBezTo>
                <a:cubicBezTo>
                  <a:pt x="9925051" y="9015660"/>
                  <a:pt x="9925051" y="9015660"/>
                  <a:pt x="9952294" y="8944950"/>
                </a:cubicBezTo>
                <a:cubicBezTo>
                  <a:pt x="9952294" y="8944950"/>
                  <a:pt x="9952294" y="8944950"/>
                  <a:pt x="9901193" y="8922346"/>
                </a:cubicBezTo>
                <a:cubicBezTo>
                  <a:pt x="9901193" y="8922346"/>
                  <a:pt x="9901193" y="8922346"/>
                  <a:pt x="9940364" y="8898290"/>
                </a:cubicBezTo>
                <a:cubicBezTo>
                  <a:pt x="9940364" y="8898290"/>
                  <a:pt x="9940364" y="8898290"/>
                  <a:pt x="9956889" y="8888142"/>
                </a:cubicBezTo>
                <a:lnTo>
                  <a:pt x="9967670" y="8881522"/>
                </a:lnTo>
                <a:lnTo>
                  <a:pt x="9943409" y="8870794"/>
                </a:lnTo>
                <a:cubicBezTo>
                  <a:pt x="9943409" y="8870794"/>
                  <a:pt x="9943409" y="8870794"/>
                  <a:pt x="9892310" y="8848192"/>
                </a:cubicBezTo>
                <a:cubicBezTo>
                  <a:pt x="9892310" y="8848192"/>
                  <a:pt x="9892310" y="8848192"/>
                  <a:pt x="9829277" y="8778932"/>
                </a:cubicBezTo>
                <a:cubicBezTo>
                  <a:pt x="9829277" y="8778932"/>
                  <a:pt x="9829277" y="8778932"/>
                  <a:pt x="9824381" y="8781940"/>
                </a:cubicBezTo>
                <a:lnTo>
                  <a:pt x="9820569" y="8784282"/>
                </a:lnTo>
                <a:lnTo>
                  <a:pt x="9826229" y="8806428"/>
                </a:lnTo>
                <a:cubicBezTo>
                  <a:pt x="9826229" y="8806428"/>
                  <a:pt x="9826229" y="8806428"/>
                  <a:pt x="9787058" y="8830486"/>
                </a:cubicBezTo>
                <a:cubicBezTo>
                  <a:pt x="9787058" y="8830486"/>
                  <a:pt x="9787058" y="8830486"/>
                  <a:pt x="9850090" y="8899746"/>
                </a:cubicBezTo>
                <a:cubicBezTo>
                  <a:pt x="9850090" y="8899746"/>
                  <a:pt x="9850090" y="8899746"/>
                  <a:pt x="9822848" y="8970460"/>
                </a:cubicBezTo>
                <a:cubicBezTo>
                  <a:pt x="9822848" y="8970460"/>
                  <a:pt x="9822848" y="8970460"/>
                  <a:pt x="9771745" y="8947858"/>
                </a:cubicBezTo>
                <a:cubicBezTo>
                  <a:pt x="9771745" y="8947858"/>
                  <a:pt x="9771745" y="8947858"/>
                  <a:pt x="9759813" y="8901200"/>
                </a:cubicBezTo>
                <a:cubicBezTo>
                  <a:pt x="9759813" y="8901200"/>
                  <a:pt x="9759813" y="8901200"/>
                  <a:pt x="9744501" y="9018574"/>
                </a:cubicBezTo>
                <a:cubicBezTo>
                  <a:pt x="9732573" y="8971916"/>
                  <a:pt x="9693399" y="8995974"/>
                  <a:pt x="9681469" y="8949314"/>
                </a:cubicBezTo>
                <a:cubicBezTo>
                  <a:pt x="9681469" y="8949314"/>
                  <a:pt x="9642295" y="8973372"/>
                  <a:pt x="9630366" y="8926714"/>
                </a:cubicBezTo>
                <a:lnTo>
                  <a:pt x="9642295" y="8973372"/>
                </a:lnTo>
                <a:cubicBezTo>
                  <a:pt x="9642295" y="8973372"/>
                  <a:pt x="9642295" y="8973372"/>
                  <a:pt x="9591194" y="8950772"/>
                </a:cubicBezTo>
                <a:cubicBezTo>
                  <a:pt x="9591194" y="8950772"/>
                  <a:pt x="9591194" y="8950772"/>
                  <a:pt x="9552021" y="8974828"/>
                </a:cubicBezTo>
                <a:cubicBezTo>
                  <a:pt x="9552021" y="8974828"/>
                  <a:pt x="9552021" y="8974828"/>
                  <a:pt x="9626984" y="9090744"/>
                </a:cubicBezTo>
                <a:cubicBezTo>
                  <a:pt x="9626984" y="9090744"/>
                  <a:pt x="9626984" y="9090744"/>
                  <a:pt x="9599741" y="9161460"/>
                </a:cubicBezTo>
                <a:cubicBezTo>
                  <a:pt x="9599741" y="9161460"/>
                  <a:pt x="9599741" y="9161460"/>
                  <a:pt x="9587811" y="9114804"/>
                </a:cubicBezTo>
                <a:cubicBezTo>
                  <a:pt x="9587811" y="9114804"/>
                  <a:pt x="9587811" y="9114804"/>
                  <a:pt x="9548639" y="9138860"/>
                </a:cubicBezTo>
                <a:cubicBezTo>
                  <a:pt x="9548639" y="9138860"/>
                  <a:pt x="9548639" y="9138860"/>
                  <a:pt x="9536709" y="9092200"/>
                </a:cubicBezTo>
                <a:cubicBezTo>
                  <a:pt x="9536709" y="9092200"/>
                  <a:pt x="9536709" y="9092200"/>
                  <a:pt x="9563953" y="9021484"/>
                </a:cubicBezTo>
                <a:cubicBezTo>
                  <a:pt x="9563953" y="9021484"/>
                  <a:pt x="9563953" y="9021484"/>
                  <a:pt x="9500921" y="8952226"/>
                </a:cubicBezTo>
                <a:lnTo>
                  <a:pt x="9497938" y="8940564"/>
                </a:lnTo>
                <a:lnTo>
                  <a:pt x="9496447" y="8934732"/>
                </a:lnTo>
                <a:cubicBezTo>
                  <a:pt x="9495703" y="8931814"/>
                  <a:pt x="9495328" y="8930358"/>
                  <a:pt x="9495888" y="8932544"/>
                </a:cubicBezTo>
                <a:lnTo>
                  <a:pt x="9490856" y="8912858"/>
                </a:lnTo>
                <a:cubicBezTo>
                  <a:pt x="9487500" y="8899738"/>
                  <a:pt x="9483028" y="8882240"/>
                  <a:pt x="9477062" y="8858912"/>
                </a:cubicBezTo>
                <a:cubicBezTo>
                  <a:pt x="9477062" y="8858912"/>
                  <a:pt x="9477062" y="8858912"/>
                  <a:pt x="9437889" y="8882970"/>
                </a:cubicBezTo>
                <a:cubicBezTo>
                  <a:pt x="9461748" y="8976284"/>
                  <a:pt x="9374856" y="8813710"/>
                  <a:pt x="9461748" y="8976284"/>
                </a:cubicBezTo>
                <a:cubicBezTo>
                  <a:pt x="9461748" y="8976284"/>
                  <a:pt x="9461748" y="8976284"/>
                  <a:pt x="9398716" y="8907026"/>
                </a:cubicBezTo>
                <a:lnTo>
                  <a:pt x="9397224" y="8901192"/>
                </a:lnTo>
                <a:lnTo>
                  <a:pt x="9388278" y="8866202"/>
                </a:lnTo>
                <a:cubicBezTo>
                  <a:pt x="9386787" y="8860366"/>
                  <a:pt x="9386787" y="8860366"/>
                  <a:pt x="9386787" y="8860366"/>
                </a:cubicBezTo>
                <a:cubicBezTo>
                  <a:pt x="9386787" y="8860366"/>
                  <a:pt x="9386787" y="8860366"/>
                  <a:pt x="9347614" y="8884424"/>
                </a:cubicBezTo>
                <a:cubicBezTo>
                  <a:pt x="9347614" y="8884424"/>
                  <a:pt x="9347614" y="8884424"/>
                  <a:pt x="9374856" y="8813710"/>
                </a:cubicBezTo>
                <a:cubicBezTo>
                  <a:pt x="9362927" y="8767054"/>
                  <a:pt x="9350999" y="8720396"/>
                  <a:pt x="9339068" y="8673738"/>
                </a:cubicBezTo>
                <a:cubicBezTo>
                  <a:pt x="9327138" y="8627082"/>
                  <a:pt x="9299896" y="8697794"/>
                  <a:pt x="9299896" y="8697794"/>
                </a:cubicBezTo>
                <a:cubicBezTo>
                  <a:pt x="9299896" y="8697794"/>
                  <a:pt x="9299896" y="8697794"/>
                  <a:pt x="9295000" y="8700802"/>
                </a:cubicBezTo>
                <a:lnTo>
                  <a:pt x="9288029" y="8705082"/>
                </a:lnTo>
                <a:lnTo>
                  <a:pt x="9296874" y="8708996"/>
                </a:lnTo>
                <a:lnTo>
                  <a:pt x="9299896" y="8697794"/>
                </a:lnTo>
                <a:lnTo>
                  <a:pt x="9300414" y="8710558"/>
                </a:lnTo>
                <a:lnTo>
                  <a:pt x="9314872" y="8716954"/>
                </a:lnTo>
                <a:cubicBezTo>
                  <a:pt x="9314872" y="8716954"/>
                  <a:pt x="9314872" y="8716954"/>
                  <a:pt x="9326803" y="8763612"/>
                </a:cubicBezTo>
                <a:cubicBezTo>
                  <a:pt x="9326803" y="8763612"/>
                  <a:pt x="9326803" y="8763612"/>
                  <a:pt x="9275699" y="8741010"/>
                </a:cubicBezTo>
                <a:cubicBezTo>
                  <a:pt x="9275699" y="8741010"/>
                  <a:pt x="9282510" y="8723334"/>
                  <a:pt x="9279528" y="8711670"/>
                </a:cubicBezTo>
                <a:lnTo>
                  <a:pt x="9278506" y="8710932"/>
                </a:lnTo>
                <a:lnTo>
                  <a:pt x="9260723" y="8721852"/>
                </a:lnTo>
                <a:cubicBezTo>
                  <a:pt x="9260723" y="8721852"/>
                  <a:pt x="9272652" y="8768508"/>
                  <a:pt x="9323755" y="8791110"/>
                </a:cubicBezTo>
                <a:cubicBezTo>
                  <a:pt x="9323755" y="8791110"/>
                  <a:pt x="9323755" y="8791110"/>
                  <a:pt x="9296513" y="8861826"/>
                </a:cubicBezTo>
                <a:cubicBezTo>
                  <a:pt x="9296513" y="8861826"/>
                  <a:pt x="9296513" y="8861826"/>
                  <a:pt x="9347614" y="8884424"/>
                </a:cubicBezTo>
                <a:cubicBezTo>
                  <a:pt x="9347614" y="8884424"/>
                  <a:pt x="9347614" y="8884424"/>
                  <a:pt x="9359543" y="8931080"/>
                </a:cubicBezTo>
                <a:cubicBezTo>
                  <a:pt x="9359543" y="8931080"/>
                  <a:pt x="9359543" y="8931080"/>
                  <a:pt x="9361034" y="8936916"/>
                </a:cubicBezTo>
                <a:lnTo>
                  <a:pt x="9365809" y="8955590"/>
                </a:lnTo>
                <a:lnTo>
                  <a:pt x="9374519" y="8950242"/>
                </a:lnTo>
                <a:cubicBezTo>
                  <a:pt x="9374519" y="8950242"/>
                  <a:pt x="9374519" y="8950242"/>
                  <a:pt x="9425622" y="8972844"/>
                </a:cubicBezTo>
                <a:cubicBezTo>
                  <a:pt x="9425622" y="8972844"/>
                  <a:pt x="9425622" y="8972844"/>
                  <a:pt x="9437550" y="9019502"/>
                </a:cubicBezTo>
                <a:cubicBezTo>
                  <a:pt x="9437550" y="9019502"/>
                  <a:pt x="9437550" y="9019502"/>
                  <a:pt x="9488653" y="9042102"/>
                </a:cubicBezTo>
                <a:cubicBezTo>
                  <a:pt x="9488653" y="9042102"/>
                  <a:pt x="9488653" y="9042102"/>
                  <a:pt x="9512512" y="9135418"/>
                </a:cubicBezTo>
                <a:cubicBezTo>
                  <a:pt x="9512512" y="9135418"/>
                  <a:pt x="9512512" y="9135418"/>
                  <a:pt x="9507614" y="9138426"/>
                </a:cubicBezTo>
                <a:lnTo>
                  <a:pt x="9503803" y="9140768"/>
                </a:lnTo>
                <a:lnTo>
                  <a:pt x="9509467" y="9162916"/>
                </a:lnTo>
                <a:cubicBezTo>
                  <a:pt x="9509467" y="9162916"/>
                  <a:pt x="9509467" y="9162916"/>
                  <a:pt x="9521395" y="9209572"/>
                </a:cubicBezTo>
                <a:cubicBezTo>
                  <a:pt x="9521395" y="9209572"/>
                  <a:pt x="9521395" y="9209572"/>
                  <a:pt x="9572497" y="9232174"/>
                </a:cubicBezTo>
                <a:cubicBezTo>
                  <a:pt x="9584427" y="9278830"/>
                  <a:pt x="9509467" y="9162916"/>
                  <a:pt x="9596357" y="9325488"/>
                </a:cubicBezTo>
                <a:cubicBezTo>
                  <a:pt x="9596357" y="9325488"/>
                  <a:pt x="9596357" y="9325488"/>
                  <a:pt x="9557183" y="9349544"/>
                </a:cubicBezTo>
                <a:cubicBezTo>
                  <a:pt x="9557183" y="9349544"/>
                  <a:pt x="9557183" y="9349544"/>
                  <a:pt x="9569112" y="9396206"/>
                </a:cubicBezTo>
                <a:cubicBezTo>
                  <a:pt x="9569112" y="9396206"/>
                  <a:pt x="9569112" y="9396206"/>
                  <a:pt x="9659386" y="9394748"/>
                </a:cubicBezTo>
                <a:cubicBezTo>
                  <a:pt x="9659386" y="9394748"/>
                  <a:pt x="9659386" y="9394748"/>
                  <a:pt x="9632144" y="9465462"/>
                </a:cubicBezTo>
                <a:cubicBezTo>
                  <a:pt x="9632144" y="9465462"/>
                  <a:pt x="9632144" y="9465462"/>
                  <a:pt x="9671318" y="9441404"/>
                </a:cubicBezTo>
                <a:cubicBezTo>
                  <a:pt x="9671318" y="9441404"/>
                  <a:pt x="9671318" y="9441404"/>
                  <a:pt x="9644074" y="9512120"/>
                </a:cubicBezTo>
                <a:cubicBezTo>
                  <a:pt x="9644074" y="9512120"/>
                  <a:pt x="9644074" y="9512120"/>
                  <a:pt x="9656003" y="9558776"/>
                </a:cubicBezTo>
                <a:cubicBezTo>
                  <a:pt x="9656003" y="9558776"/>
                  <a:pt x="9656003" y="9558776"/>
                  <a:pt x="9707105" y="9581378"/>
                </a:cubicBezTo>
                <a:cubicBezTo>
                  <a:pt x="9707105" y="9581378"/>
                  <a:pt x="9707105" y="9581378"/>
                  <a:pt x="9746278" y="9557320"/>
                </a:cubicBezTo>
                <a:cubicBezTo>
                  <a:pt x="9746278" y="9557320"/>
                  <a:pt x="9746278" y="9557320"/>
                  <a:pt x="9758207" y="9603980"/>
                </a:cubicBezTo>
                <a:cubicBezTo>
                  <a:pt x="9758207" y="9603980"/>
                  <a:pt x="9758207" y="9603980"/>
                  <a:pt x="9785447" y="9533266"/>
                </a:cubicBezTo>
                <a:cubicBezTo>
                  <a:pt x="9785447" y="9533266"/>
                  <a:pt x="9785447" y="9533266"/>
                  <a:pt x="9797379" y="9579922"/>
                </a:cubicBezTo>
                <a:cubicBezTo>
                  <a:pt x="9797379" y="9579922"/>
                  <a:pt x="9797379" y="9579922"/>
                  <a:pt x="9848482" y="9602524"/>
                </a:cubicBezTo>
                <a:cubicBezTo>
                  <a:pt x="9848482" y="9602524"/>
                  <a:pt x="9848482" y="9602524"/>
                  <a:pt x="9860411" y="9649180"/>
                </a:cubicBezTo>
                <a:cubicBezTo>
                  <a:pt x="9860411" y="9649180"/>
                  <a:pt x="9860411" y="9649180"/>
                  <a:pt x="9911513" y="9671782"/>
                </a:cubicBezTo>
                <a:cubicBezTo>
                  <a:pt x="9911513" y="9671782"/>
                  <a:pt x="9911513" y="9671782"/>
                  <a:pt x="9923443" y="9718440"/>
                </a:cubicBezTo>
                <a:cubicBezTo>
                  <a:pt x="9923443" y="9718440"/>
                  <a:pt x="9923443" y="9718440"/>
                  <a:pt x="9884269" y="9742498"/>
                </a:cubicBezTo>
                <a:cubicBezTo>
                  <a:pt x="9884269" y="9742498"/>
                  <a:pt x="9884269" y="9742498"/>
                  <a:pt x="9872340" y="9695842"/>
                </a:cubicBezTo>
                <a:cubicBezTo>
                  <a:pt x="9872340" y="9695842"/>
                  <a:pt x="9872340" y="9695842"/>
                  <a:pt x="9845096" y="9766554"/>
                </a:cubicBezTo>
                <a:cubicBezTo>
                  <a:pt x="9845096" y="9766554"/>
                  <a:pt x="9845096" y="9766554"/>
                  <a:pt x="9896198" y="9789154"/>
                </a:cubicBezTo>
                <a:cubicBezTo>
                  <a:pt x="9896198" y="9789154"/>
                  <a:pt x="9896198" y="9789154"/>
                  <a:pt x="9868955" y="9859872"/>
                </a:cubicBezTo>
                <a:cubicBezTo>
                  <a:pt x="9829783" y="9883926"/>
                  <a:pt x="9880884" y="9906526"/>
                  <a:pt x="9841712" y="9930582"/>
                </a:cubicBezTo>
                <a:cubicBezTo>
                  <a:pt x="9841712" y="9930582"/>
                  <a:pt x="9841712" y="9930582"/>
                  <a:pt x="9853641" y="9977242"/>
                </a:cubicBezTo>
                <a:cubicBezTo>
                  <a:pt x="9853641" y="9977242"/>
                  <a:pt x="9853641" y="9977242"/>
                  <a:pt x="9892814" y="9953184"/>
                </a:cubicBezTo>
                <a:cubicBezTo>
                  <a:pt x="9892814" y="9953184"/>
                  <a:pt x="9892814" y="9953184"/>
                  <a:pt x="9931986" y="9929126"/>
                </a:cubicBezTo>
                <a:cubicBezTo>
                  <a:pt x="9931986" y="9929126"/>
                  <a:pt x="9931986" y="9929126"/>
                  <a:pt x="9908128" y="9835812"/>
                </a:cubicBezTo>
                <a:cubicBezTo>
                  <a:pt x="9908128" y="9835812"/>
                  <a:pt x="9908128" y="9835812"/>
                  <a:pt x="9947301" y="9811756"/>
                </a:cubicBezTo>
                <a:cubicBezTo>
                  <a:pt x="9947301" y="9811756"/>
                  <a:pt x="9947301" y="9811756"/>
                  <a:pt x="9959230" y="9858412"/>
                </a:cubicBezTo>
                <a:cubicBezTo>
                  <a:pt x="9959230" y="9858412"/>
                  <a:pt x="9959230" y="9858412"/>
                  <a:pt x="10010333" y="9881014"/>
                </a:cubicBezTo>
                <a:cubicBezTo>
                  <a:pt x="10061436" y="9903612"/>
                  <a:pt x="10112536" y="9926214"/>
                  <a:pt x="10175569" y="9995476"/>
                </a:cubicBezTo>
                <a:cubicBezTo>
                  <a:pt x="10175569" y="9995476"/>
                  <a:pt x="10175569" y="9995476"/>
                  <a:pt x="10277771" y="10040674"/>
                </a:cubicBezTo>
                <a:cubicBezTo>
                  <a:pt x="10277771" y="10040674"/>
                  <a:pt x="10277771" y="10040674"/>
                  <a:pt x="10289700" y="10087334"/>
                </a:cubicBezTo>
                <a:cubicBezTo>
                  <a:pt x="10289700" y="10087334"/>
                  <a:pt x="10289700" y="10087334"/>
                  <a:pt x="10238600" y="10064732"/>
                </a:cubicBezTo>
                <a:cubicBezTo>
                  <a:pt x="10238600" y="10064732"/>
                  <a:pt x="10187497" y="10042130"/>
                  <a:pt x="10250529" y="10111388"/>
                </a:cubicBezTo>
                <a:cubicBezTo>
                  <a:pt x="10250529" y="10111388"/>
                  <a:pt x="10250529" y="10111388"/>
                  <a:pt x="10262458" y="10158048"/>
                </a:cubicBezTo>
                <a:cubicBezTo>
                  <a:pt x="10262458" y="10158048"/>
                  <a:pt x="10262458" y="10158048"/>
                  <a:pt x="10301630" y="10133990"/>
                </a:cubicBezTo>
                <a:cubicBezTo>
                  <a:pt x="10313560" y="10180648"/>
                  <a:pt x="10328872" y="10063278"/>
                  <a:pt x="10364661" y="10203250"/>
                </a:cubicBezTo>
                <a:cubicBezTo>
                  <a:pt x="10364661" y="10203250"/>
                  <a:pt x="10364661" y="10203250"/>
                  <a:pt x="10403835" y="10179192"/>
                </a:cubicBezTo>
                <a:cubicBezTo>
                  <a:pt x="10403835" y="10179192"/>
                  <a:pt x="10403835" y="10179192"/>
                  <a:pt x="10415764" y="10225850"/>
                </a:cubicBezTo>
                <a:cubicBezTo>
                  <a:pt x="10415764" y="10225850"/>
                  <a:pt x="10415764" y="10225850"/>
                  <a:pt x="10466866" y="10248450"/>
                </a:cubicBezTo>
                <a:cubicBezTo>
                  <a:pt x="10466866" y="10248450"/>
                  <a:pt x="10466866" y="10248450"/>
                  <a:pt x="10581000" y="10340310"/>
                </a:cubicBezTo>
                <a:cubicBezTo>
                  <a:pt x="10581000" y="10340310"/>
                  <a:pt x="10581000" y="10340310"/>
                  <a:pt x="10655960" y="10456226"/>
                </a:cubicBezTo>
                <a:cubicBezTo>
                  <a:pt x="10655960" y="10456226"/>
                  <a:pt x="10655960" y="10456226"/>
                  <a:pt x="10604859" y="10433626"/>
                </a:cubicBezTo>
                <a:cubicBezTo>
                  <a:pt x="10604859" y="10433626"/>
                  <a:pt x="10604859" y="10433626"/>
                  <a:pt x="10577615" y="10504340"/>
                </a:cubicBezTo>
                <a:cubicBezTo>
                  <a:pt x="10577615" y="10504340"/>
                  <a:pt x="10577615" y="10504340"/>
                  <a:pt x="10565686" y="10457682"/>
                </a:cubicBezTo>
                <a:cubicBezTo>
                  <a:pt x="10565686" y="10457682"/>
                  <a:pt x="10565686" y="10457682"/>
                  <a:pt x="10502655" y="10388424"/>
                </a:cubicBezTo>
                <a:cubicBezTo>
                  <a:pt x="10502655" y="10388424"/>
                  <a:pt x="10502655" y="10388424"/>
                  <a:pt x="10463482" y="10412482"/>
                </a:cubicBezTo>
                <a:cubicBezTo>
                  <a:pt x="10451551" y="10365824"/>
                  <a:pt x="10451551" y="10365824"/>
                  <a:pt x="10451551" y="10365824"/>
                </a:cubicBezTo>
                <a:cubicBezTo>
                  <a:pt x="10451551" y="10365824"/>
                  <a:pt x="10451551" y="10365824"/>
                  <a:pt x="10400448" y="10343222"/>
                </a:cubicBezTo>
                <a:cubicBezTo>
                  <a:pt x="10407795" y="10338712"/>
                  <a:pt x="10420036" y="10331194"/>
                  <a:pt x="10439622" y="10319166"/>
                </a:cubicBezTo>
                <a:cubicBezTo>
                  <a:pt x="10439622" y="10319166"/>
                  <a:pt x="10439622" y="10319166"/>
                  <a:pt x="10388519" y="10296566"/>
                </a:cubicBezTo>
                <a:cubicBezTo>
                  <a:pt x="10388519" y="10296566"/>
                  <a:pt x="10388519" y="10296566"/>
                  <a:pt x="10400448" y="10343222"/>
                </a:cubicBezTo>
                <a:cubicBezTo>
                  <a:pt x="10400448" y="10343222"/>
                  <a:pt x="10400448" y="10343222"/>
                  <a:pt x="10349348" y="10320620"/>
                </a:cubicBezTo>
                <a:cubicBezTo>
                  <a:pt x="10349348" y="10320620"/>
                  <a:pt x="10349348" y="10320620"/>
                  <a:pt x="10334035" y="10437994"/>
                </a:cubicBezTo>
                <a:cubicBezTo>
                  <a:pt x="10345965" y="10484652"/>
                  <a:pt x="10294863" y="10462050"/>
                  <a:pt x="10345965" y="10484652"/>
                </a:cubicBezTo>
                <a:cubicBezTo>
                  <a:pt x="10306791" y="10508708"/>
                  <a:pt x="10306791" y="10508708"/>
                  <a:pt x="10306791" y="10508708"/>
                </a:cubicBezTo>
                <a:cubicBezTo>
                  <a:pt x="10306791" y="10508708"/>
                  <a:pt x="10294863" y="10462050"/>
                  <a:pt x="10267617" y="10532766"/>
                </a:cubicBezTo>
                <a:cubicBezTo>
                  <a:pt x="10267617" y="10532766"/>
                  <a:pt x="10267617" y="10532766"/>
                  <a:pt x="10228446" y="10556822"/>
                </a:cubicBezTo>
                <a:cubicBezTo>
                  <a:pt x="10228446" y="10556822"/>
                  <a:pt x="10228446" y="10556822"/>
                  <a:pt x="10255690" y="10486108"/>
                </a:cubicBezTo>
                <a:cubicBezTo>
                  <a:pt x="10255690" y="10486108"/>
                  <a:pt x="10255690" y="10486108"/>
                  <a:pt x="10243760" y="10439450"/>
                </a:cubicBezTo>
                <a:cubicBezTo>
                  <a:pt x="10243760" y="10439450"/>
                  <a:pt x="10243760" y="10439450"/>
                  <a:pt x="10192658" y="10416848"/>
                </a:cubicBezTo>
                <a:cubicBezTo>
                  <a:pt x="10192658" y="10416848"/>
                  <a:pt x="10192658" y="10416848"/>
                  <a:pt x="10271004" y="10368736"/>
                </a:cubicBezTo>
                <a:cubicBezTo>
                  <a:pt x="10271004" y="10368736"/>
                  <a:pt x="10271004" y="10368736"/>
                  <a:pt x="10219901" y="10346134"/>
                </a:cubicBezTo>
                <a:cubicBezTo>
                  <a:pt x="10219901" y="10346134"/>
                  <a:pt x="10219901" y="10346134"/>
                  <a:pt x="10168801" y="10323532"/>
                </a:cubicBezTo>
                <a:cubicBezTo>
                  <a:pt x="10168801" y="10323532"/>
                  <a:pt x="10168801" y="10323532"/>
                  <a:pt x="10156869" y="10276878"/>
                </a:cubicBezTo>
                <a:cubicBezTo>
                  <a:pt x="10156869" y="10276878"/>
                  <a:pt x="10156869" y="10276878"/>
                  <a:pt x="10117698" y="10300934"/>
                </a:cubicBezTo>
                <a:cubicBezTo>
                  <a:pt x="10117698" y="10300934"/>
                  <a:pt x="10117698" y="10300934"/>
                  <a:pt x="10054666" y="10231674"/>
                </a:cubicBezTo>
                <a:cubicBezTo>
                  <a:pt x="10054666" y="10231674"/>
                  <a:pt x="10054666" y="10231674"/>
                  <a:pt x="10003563" y="10209076"/>
                </a:cubicBezTo>
                <a:cubicBezTo>
                  <a:pt x="10003563" y="10209076"/>
                  <a:pt x="10003563" y="10209076"/>
                  <a:pt x="9940531" y="10139816"/>
                </a:cubicBezTo>
                <a:cubicBezTo>
                  <a:pt x="9940531" y="10139816"/>
                  <a:pt x="9940531" y="10139816"/>
                  <a:pt x="9889429" y="10117212"/>
                </a:cubicBezTo>
                <a:cubicBezTo>
                  <a:pt x="9889429" y="10117212"/>
                  <a:pt x="9889429" y="10117212"/>
                  <a:pt x="9838328" y="10094614"/>
                </a:cubicBezTo>
                <a:cubicBezTo>
                  <a:pt x="9838328" y="10094614"/>
                  <a:pt x="9838328" y="10094614"/>
                  <a:pt x="9826399" y="10047954"/>
                </a:cubicBezTo>
                <a:cubicBezTo>
                  <a:pt x="9826399" y="10047954"/>
                  <a:pt x="9826399" y="10047954"/>
                  <a:pt x="9787227" y="10072012"/>
                </a:cubicBezTo>
                <a:cubicBezTo>
                  <a:pt x="9787227" y="10072012"/>
                  <a:pt x="9787227" y="10072012"/>
                  <a:pt x="9736126" y="10049410"/>
                </a:cubicBezTo>
                <a:cubicBezTo>
                  <a:pt x="9736126" y="10049410"/>
                  <a:pt x="9736126" y="10049410"/>
                  <a:pt x="9724194" y="10002754"/>
                </a:cubicBezTo>
                <a:cubicBezTo>
                  <a:pt x="9712265" y="9956096"/>
                  <a:pt x="9724194" y="10002754"/>
                  <a:pt x="9673091" y="9980152"/>
                </a:cubicBezTo>
                <a:cubicBezTo>
                  <a:pt x="9673091" y="9980152"/>
                  <a:pt x="9673091" y="9980152"/>
                  <a:pt x="9633920" y="10004210"/>
                </a:cubicBezTo>
                <a:cubicBezTo>
                  <a:pt x="9633920" y="10004210"/>
                  <a:pt x="9633920" y="10004210"/>
                  <a:pt x="9621991" y="9957554"/>
                </a:cubicBezTo>
                <a:cubicBezTo>
                  <a:pt x="9621991" y="9957554"/>
                  <a:pt x="9621991" y="9957554"/>
                  <a:pt x="9519787" y="9912350"/>
                </a:cubicBezTo>
                <a:cubicBezTo>
                  <a:pt x="9519787" y="9912350"/>
                  <a:pt x="9519787" y="9912350"/>
                  <a:pt x="9503261" y="9922498"/>
                </a:cubicBezTo>
                <a:lnTo>
                  <a:pt x="9497140" y="9926260"/>
                </a:lnTo>
                <a:cubicBezTo>
                  <a:pt x="9498977" y="9925130"/>
                  <a:pt x="9497751" y="9925882"/>
                  <a:pt x="9495303" y="9927388"/>
                </a:cubicBezTo>
                <a:lnTo>
                  <a:pt x="9486122" y="9933024"/>
                </a:lnTo>
                <a:cubicBezTo>
                  <a:pt x="9483061" y="9934904"/>
                  <a:pt x="9480613" y="9936408"/>
                  <a:pt x="9480613" y="9936408"/>
                </a:cubicBezTo>
                <a:cubicBezTo>
                  <a:pt x="9480613" y="9936408"/>
                  <a:pt x="9492542" y="9983066"/>
                  <a:pt x="9453372" y="10007122"/>
                </a:cubicBezTo>
                <a:cubicBezTo>
                  <a:pt x="9453372" y="10007122"/>
                  <a:pt x="9453372" y="10007122"/>
                  <a:pt x="9441443" y="9960462"/>
                </a:cubicBezTo>
                <a:cubicBezTo>
                  <a:pt x="9453372" y="10007122"/>
                  <a:pt x="9453372" y="10007122"/>
                  <a:pt x="9390341" y="9937864"/>
                </a:cubicBezTo>
                <a:cubicBezTo>
                  <a:pt x="9351167" y="9961922"/>
                  <a:pt x="9339238" y="9915264"/>
                  <a:pt x="9339238" y="9915264"/>
                </a:cubicBezTo>
                <a:cubicBezTo>
                  <a:pt x="9339238" y="9915264"/>
                  <a:pt x="9339238" y="9915264"/>
                  <a:pt x="9337746" y="9909432"/>
                </a:cubicBezTo>
                <a:lnTo>
                  <a:pt x="9332342" y="9888290"/>
                </a:lnTo>
                <a:lnTo>
                  <a:pt x="9331782" y="9886102"/>
                </a:lnTo>
                <a:cubicBezTo>
                  <a:pt x="9330290" y="9880270"/>
                  <a:pt x="9327307" y="9868606"/>
                  <a:pt x="9327307" y="9868606"/>
                </a:cubicBezTo>
                <a:cubicBezTo>
                  <a:pt x="9327307" y="9868606"/>
                  <a:pt x="9327307" y="9868606"/>
                  <a:pt x="9276206" y="9846004"/>
                </a:cubicBezTo>
                <a:cubicBezTo>
                  <a:pt x="9276206" y="9846004"/>
                  <a:pt x="9276206" y="9846004"/>
                  <a:pt x="9288135" y="9892664"/>
                </a:cubicBezTo>
                <a:cubicBezTo>
                  <a:pt x="9288135" y="9892664"/>
                  <a:pt x="9288135" y="9892664"/>
                  <a:pt x="9248963" y="9916720"/>
                </a:cubicBezTo>
                <a:cubicBezTo>
                  <a:pt x="9248963" y="9916720"/>
                  <a:pt x="9248963" y="9916720"/>
                  <a:pt x="9260892" y="9963376"/>
                </a:cubicBezTo>
                <a:cubicBezTo>
                  <a:pt x="9260892" y="9963376"/>
                  <a:pt x="9260892" y="9963376"/>
                  <a:pt x="9272821" y="10010034"/>
                </a:cubicBezTo>
                <a:cubicBezTo>
                  <a:pt x="9272821" y="10010034"/>
                  <a:pt x="9272821" y="10010034"/>
                  <a:pt x="9221720" y="9987436"/>
                </a:cubicBezTo>
                <a:cubicBezTo>
                  <a:pt x="9221720" y="9987436"/>
                  <a:pt x="9221720" y="9987436"/>
                  <a:pt x="9182546" y="10011492"/>
                </a:cubicBezTo>
                <a:cubicBezTo>
                  <a:pt x="9182546" y="10011492"/>
                  <a:pt x="9182546" y="10011492"/>
                  <a:pt x="9209790" y="9940776"/>
                </a:cubicBezTo>
                <a:cubicBezTo>
                  <a:pt x="9209790" y="9940776"/>
                  <a:pt x="9209790" y="9940776"/>
                  <a:pt x="9170617" y="9964832"/>
                </a:cubicBezTo>
                <a:cubicBezTo>
                  <a:pt x="9170617" y="9964832"/>
                  <a:pt x="9170617" y="9964832"/>
                  <a:pt x="9119517" y="9942232"/>
                </a:cubicBezTo>
                <a:cubicBezTo>
                  <a:pt x="9119517" y="9942232"/>
                  <a:pt x="9119517" y="9942232"/>
                  <a:pt x="9107585" y="9895572"/>
                </a:cubicBezTo>
                <a:cubicBezTo>
                  <a:pt x="9107585" y="9895572"/>
                  <a:pt x="9107585" y="9895572"/>
                  <a:pt x="9056484" y="9872974"/>
                </a:cubicBezTo>
                <a:cubicBezTo>
                  <a:pt x="9056484" y="9872974"/>
                  <a:pt x="9056484" y="9872974"/>
                  <a:pt x="9044554" y="9826316"/>
                </a:cubicBezTo>
                <a:cubicBezTo>
                  <a:pt x="9044554" y="9826316"/>
                  <a:pt x="9044554" y="9826316"/>
                  <a:pt x="8993453" y="9803714"/>
                </a:cubicBezTo>
                <a:cubicBezTo>
                  <a:pt x="8993453" y="9803714"/>
                  <a:pt x="8993453" y="9803714"/>
                  <a:pt x="8903177" y="9805172"/>
                </a:cubicBezTo>
                <a:cubicBezTo>
                  <a:pt x="8903177" y="9805172"/>
                  <a:pt x="8903177" y="9805172"/>
                  <a:pt x="8930421" y="9734456"/>
                </a:cubicBezTo>
                <a:cubicBezTo>
                  <a:pt x="8930421" y="9734456"/>
                  <a:pt x="8930421" y="9734456"/>
                  <a:pt x="8867390" y="9665198"/>
                </a:cubicBezTo>
                <a:cubicBezTo>
                  <a:pt x="8867390" y="9665198"/>
                  <a:pt x="8867390" y="9665198"/>
                  <a:pt x="8816288" y="9642598"/>
                </a:cubicBezTo>
                <a:cubicBezTo>
                  <a:pt x="8816288" y="9642598"/>
                  <a:pt x="8816288" y="9642598"/>
                  <a:pt x="8789044" y="9713314"/>
                </a:cubicBezTo>
                <a:cubicBezTo>
                  <a:pt x="8789044" y="9713314"/>
                  <a:pt x="8789044" y="9713314"/>
                  <a:pt x="8840147" y="9735912"/>
                </a:cubicBezTo>
                <a:cubicBezTo>
                  <a:pt x="8840147" y="9735912"/>
                  <a:pt x="8840147" y="9735912"/>
                  <a:pt x="8852076" y="9782570"/>
                </a:cubicBezTo>
                <a:cubicBezTo>
                  <a:pt x="8852076" y="9782570"/>
                  <a:pt x="8852076" y="9782570"/>
                  <a:pt x="8927036" y="9898486"/>
                </a:cubicBezTo>
                <a:cubicBezTo>
                  <a:pt x="8927036" y="9898486"/>
                  <a:pt x="8927036" y="9898486"/>
                  <a:pt x="8938965" y="9945148"/>
                </a:cubicBezTo>
                <a:cubicBezTo>
                  <a:pt x="8938965" y="9945148"/>
                  <a:pt x="8938965" y="9945148"/>
                  <a:pt x="8990068" y="9967744"/>
                </a:cubicBezTo>
                <a:cubicBezTo>
                  <a:pt x="8990068" y="9967744"/>
                  <a:pt x="8990068" y="9967744"/>
                  <a:pt x="9001998" y="10014402"/>
                </a:cubicBezTo>
                <a:cubicBezTo>
                  <a:pt x="9001998" y="10014402"/>
                  <a:pt x="9001998" y="10014402"/>
                  <a:pt x="9041172" y="9990344"/>
                </a:cubicBezTo>
                <a:cubicBezTo>
                  <a:pt x="9041172" y="9990344"/>
                  <a:pt x="9041172" y="9990344"/>
                  <a:pt x="9116130" y="10106262"/>
                </a:cubicBezTo>
                <a:cubicBezTo>
                  <a:pt x="9128060" y="10152920"/>
                  <a:pt x="9182546" y="10011492"/>
                  <a:pt x="9167233" y="10128862"/>
                </a:cubicBezTo>
                <a:cubicBezTo>
                  <a:pt x="9167233" y="10128862"/>
                  <a:pt x="9167233" y="10128862"/>
                  <a:pt x="9218335" y="10151464"/>
                </a:cubicBezTo>
                <a:cubicBezTo>
                  <a:pt x="9218335" y="10151464"/>
                  <a:pt x="9218335" y="10151464"/>
                  <a:pt x="9206406" y="10104806"/>
                </a:cubicBezTo>
                <a:cubicBezTo>
                  <a:pt x="9206406" y="10104806"/>
                  <a:pt x="9206406" y="10104806"/>
                  <a:pt x="9257508" y="10127408"/>
                </a:cubicBezTo>
                <a:cubicBezTo>
                  <a:pt x="9257508" y="10127408"/>
                  <a:pt x="9257508" y="10127408"/>
                  <a:pt x="9269436" y="10174064"/>
                </a:cubicBezTo>
                <a:cubicBezTo>
                  <a:pt x="9269436" y="10174064"/>
                  <a:pt x="9269436" y="10174064"/>
                  <a:pt x="9320539" y="10196666"/>
                </a:cubicBezTo>
                <a:cubicBezTo>
                  <a:pt x="9320539" y="10196666"/>
                  <a:pt x="9320539" y="10196666"/>
                  <a:pt x="9422743" y="10241866"/>
                </a:cubicBezTo>
                <a:cubicBezTo>
                  <a:pt x="9422743" y="10241866"/>
                  <a:pt x="9422743" y="10241866"/>
                  <a:pt x="9434672" y="10288524"/>
                </a:cubicBezTo>
                <a:cubicBezTo>
                  <a:pt x="9434672" y="10288524"/>
                  <a:pt x="9434672" y="10288524"/>
                  <a:pt x="9524947" y="10287068"/>
                </a:cubicBezTo>
                <a:cubicBezTo>
                  <a:pt x="9524947" y="10287068"/>
                  <a:pt x="9524947" y="10287068"/>
                  <a:pt x="9536876" y="10333724"/>
                </a:cubicBezTo>
                <a:cubicBezTo>
                  <a:pt x="9536876" y="10333724"/>
                  <a:pt x="9536876" y="10333724"/>
                  <a:pt x="9576047" y="10309668"/>
                </a:cubicBezTo>
                <a:cubicBezTo>
                  <a:pt x="9615221" y="10285612"/>
                  <a:pt x="9576047" y="10309668"/>
                  <a:pt x="9587979" y="10356328"/>
                </a:cubicBezTo>
                <a:cubicBezTo>
                  <a:pt x="9587979" y="10356328"/>
                  <a:pt x="9587979" y="10356328"/>
                  <a:pt x="9615221" y="10285612"/>
                </a:cubicBezTo>
                <a:cubicBezTo>
                  <a:pt x="9615221" y="10285612"/>
                  <a:pt x="9615221" y="10285612"/>
                  <a:pt x="9666324" y="10308216"/>
                </a:cubicBezTo>
                <a:cubicBezTo>
                  <a:pt x="9666324" y="10308216"/>
                  <a:pt x="9666324" y="10308216"/>
                  <a:pt x="9690182" y="10401530"/>
                </a:cubicBezTo>
                <a:cubicBezTo>
                  <a:pt x="9690182" y="10401530"/>
                  <a:pt x="9690182" y="10401530"/>
                  <a:pt x="9702111" y="10448186"/>
                </a:cubicBezTo>
                <a:cubicBezTo>
                  <a:pt x="9702111" y="10448186"/>
                  <a:pt x="9702111" y="10448186"/>
                  <a:pt x="9714040" y="10494846"/>
                </a:cubicBezTo>
                <a:cubicBezTo>
                  <a:pt x="9714040" y="10494846"/>
                  <a:pt x="9714040" y="10494846"/>
                  <a:pt x="9753214" y="10470788"/>
                </a:cubicBezTo>
                <a:cubicBezTo>
                  <a:pt x="9741285" y="10424130"/>
                  <a:pt x="9804317" y="10493388"/>
                  <a:pt x="9741285" y="10424130"/>
                </a:cubicBezTo>
                <a:cubicBezTo>
                  <a:pt x="9741285" y="10424130"/>
                  <a:pt x="9741285" y="10424130"/>
                  <a:pt x="9843488" y="10469330"/>
                </a:cubicBezTo>
                <a:cubicBezTo>
                  <a:pt x="9843488" y="10469330"/>
                  <a:pt x="9843488" y="10469330"/>
                  <a:pt x="9918450" y="10585246"/>
                </a:cubicBezTo>
                <a:cubicBezTo>
                  <a:pt x="9918450" y="10585246"/>
                  <a:pt x="9918450" y="10585246"/>
                  <a:pt x="9930381" y="10631906"/>
                </a:cubicBezTo>
                <a:cubicBezTo>
                  <a:pt x="9930381" y="10631906"/>
                  <a:pt x="9930381" y="10631906"/>
                  <a:pt x="9891207" y="10655960"/>
                </a:cubicBezTo>
                <a:cubicBezTo>
                  <a:pt x="9891207" y="10655960"/>
                  <a:pt x="9891207" y="10655960"/>
                  <a:pt x="9903136" y="10702620"/>
                </a:cubicBezTo>
                <a:cubicBezTo>
                  <a:pt x="9922722" y="10690590"/>
                  <a:pt x="9925704" y="10702256"/>
                  <a:pt x="9930177" y="10719752"/>
                </a:cubicBezTo>
                <a:lnTo>
                  <a:pt x="9933284" y="10728490"/>
                </a:lnTo>
                <a:lnTo>
                  <a:pt x="9939669" y="10731316"/>
                </a:lnTo>
                <a:cubicBezTo>
                  <a:pt x="9946856" y="10734494"/>
                  <a:pt x="9956438" y="10738730"/>
                  <a:pt x="9969215" y="10744380"/>
                </a:cubicBezTo>
                <a:cubicBezTo>
                  <a:pt x="9969215" y="10744380"/>
                  <a:pt x="9969215" y="10744380"/>
                  <a:pt x="9993074" y="10837696"/>
                </a:cubicBezTo>
                <a:cubicBezTo>
                  <a:pt x="10083348" y="10836242"/>
                  <a:pt x="9953901" y="10861754"/>
                  <a:pt x="10083348" y="10836242"/>
                </a:cubicBezTo>
                <a:cubicBezTo>
                  <a:pt x="10083348" y="10836242"/>
                  <a:pt x="10083348" y="10836242"/>
                  <a:pt x="10095277" y="10882898"/>
                </a:cubicBezTo>
                <a:cubicBezTo>
                  <a:pt x="10095277" y="10882898"/>
                  <a:pt x="10095277" y="10882898"/>
                  <a:pt x="10096768" y="10888728"/>
                </a:cubicBezTo>
                <a:lnTo>
                  <a:pt x="10103593" y="10915420"/>
                </a:lnTo>
                <a:lnTo>
                  <a:pt x="10119075" y="10922268"/>
                </a:lnTo>
                <a:lnTo>
                  <a:pt x="10123732" y="10919406"/>
                </a:lnTo>
                <a:cubicBezTo>
                  <a:pt x="10129241" y="10916024"/>
                  <a:pt x="10136585" y="10911514"/>
                  <a:pt x="10146377" y="10905500"/>
                </a:cubicBezTo>
                <a:cubicBezTo>
                  <a:pt x="10146377" y="10905500"/>
                  <a:pt x="10146377" y="10905500"/>
                  <a:pt x="10134448" y="10858842"/>
                </a:cubicBezTo>
                <a:cubicBezTo>
                  <a:pt x="10134448" y="10858842"/>
                  <a:pt x="10134448" y="10858842"/>
                  <a:pt x="10173622" y="10834786"/>
                </a:cubicBezTo>
                <a:cubicBezTo>
                  <a:pt x="10173622" y="10834786"/>
                  <a:pt x="10173622" y="10834786"/>
                  <a:pt x="10175114" y="10840616"/>
                </a:cubicBezTo>
                <a:lnTo>
                  <a:pt x="10180518" y="10861758"/>
                </a:lnTo>
                <a:cubicBezTo>
                  <a:pt x="10178842" y="10855198"/>
                  <a:pt x="10185551" y="10881442"/>
                  <a:pt x="10185551" y="10881442"/>
                </a:cubicBezTo>
                <a:cubicBezTo>
                  <a:pt x="10197480" y="10928100"/>
                  <a:pt x="10200865" y="10764070"/>
                  <a:pt x="10197480" y="10928100"/>
                </a:cubicBezTo>
                <a:cubicBezTo>
                  <a:pt x="10197480" y="10928100"/>
                  <a:pt x="10197480" y="10928100"/>
                  <a:pt x="10248584" y="10950700"/>
                </a:cubicBezTo>
                <a:cubicBezTo>
                  <a:pt x="10248584" y="10950700"/>
                  <a:pt x="10248584" y="10950700"/>
                  <a:pt x="10236654" y="10904042"/>
                </a:cubicBezTo>
                <a:cubicBezTo>
                  <a:pt x="10236654" y="10904042"/>
                  <a:pt x="10287754" y="10926646"/>
                  <a:pt x="10326928" y="10902588"/>
                </a:cubicBezTo>
                <a:cubicBezTo>
                  <a:pt x="10326928" y="10902588"/>
                  <a:pt x="10326928" y="10902588"/>
                  <a:pt x="10389959" y="10971846"/>
                </a:cubicBezTo>
                <a:cubicBezTo>
                  <a:pt x="10338857" y="10949242"/>
                  <a:pt x="10350788" y="10995904"/>
                  <a:pt x="10401889" y="11018504"/>
                </a:cubicBezTo>
                <a:cubicBezTo>
                  <a:pt x="10401889" y="11018504"/>
                  <a:pt x="10401889" y="11018504"/>
                  <a:pt x="10441062" y="10994448"/>
                </a:cubicBezTo>
                <a:cubicBezTo>
                  <a:pt x="10441062" y="10994448"/>
                  <a:pt x="10441062" y="10994448"/>
                  <a:pt x="10429133" y="10947788"/>
                </a:cubicBezTo>
                <a:cubicBezTo>
                  <a:pt x="10429133" y="10947788"/>
                  <a:pt x="10429133" y="10947788"/>
                  <a:pt x="10480233" y="10970390"/>
                </a:cubicBezTo>
                <a:cubicBezTo>
                  <a:pt x="10480233" y="10970390"/>
                  <a:pt x="10480233" y="10970390"/>
                  <a:pt x="10504091" y="11063706"/>
                </a:cubicBezTo>
                <a:cubicBezTo>
                  <a:pt x="10504091" y="11063706"/>
                  <a:pt x="10504091" y="11063706"/>
                  <a:pt x="10543265" y="11039648"/>
                </a:cubicBezTo>
                <a:cubicBezTo>
                  <a:pt x="10543265" y="11039648"/>
                  <a:pt x="10543265" y="11039648"/>
                  <a:pt x="10594367" y="11062250"/>
                </a:cubicBezTo>
                <a:cubicBezTo>
                  <a:pt x="10594367" y="11062250"/>
                  <a:pt x="10597349" y="11073914"/>
                  <a:pt x="10600331" y="11085580"/>
                </a:cubicBezTo>
                <a:lnTo>
                  <a:pt x="10603313" y="11097244"/>
                </a:lnTo>
                <a:lnTo>
                  <a:pt x="10606296" y="11108908"/>
                </a:lnTo>
                <a:cubicBezTo>
                  <a:pt x="10645469" y="11084848"/>
                  <a:pt x="10645469" y="11084848"/>
                  <a:pt x="10657398" y="11131508"/>
                </a:cubicBezTo>
                <a:cubicBezTo>
                  <a:pt x="10657398" y="11131508"/>
                  <a:pt x="10657398" y="11131508"/>
                  <a:pt x="10708501" y="11154106"/>
                </a:cubicBezTo>
                <a:cubicBezTo>
                  <a:pt x="10708501" y="11154106"/>
                  <a:pt x="10708501" y="11154106"/>
                  <a:pt x="10696572" y="11107450"/>
                </a:cubicBezTo>
                <a:cubicBezTo>
                  <a:pt x="10696572" y="11107450"/>
                  <a:pt x="10696572" y="11107450"/>
                  <a:pt x="10735744" y="11083392"/>
                </a:cubicBezTo>
                <a:cubicBezTo>
                  <a:pt x="10747674" y="11130052"/>
                  <a:pt x="10720432" y="11200766"/>
                  <a:pt x="10759604" y="11176710"/>
                </a:cubicBezTo>
                <a:cubicBezTo>
                  <a:pt x="10759604" y="11176710"/>
                  <a:pt x="10759604" y="11176710"/>
                  <a:pt x="10810707" y="11199310"/>
                </a:cubicBezTo>
                <a:cubicBezTo>
                  <a:pt x="10810707" y="11199310"/>
                  <a:pt x="10810707" y="11199310"/>
                  <a:pt x="10861807" y="11221912"/>
                </a:cubicBezTo>
                <a:cubicBezTo>
                  <a:pt x="10861807" y="11221912"/>
                  <a:pt x="10861807" y="11221912"/>
                  <a:pt x="10900980" y="11197854"/>
                </a:cubicBezTo>
                <a:cubicBezTo>
                  <a:pt x="10900980" y="11197854"/>
                  <a:pt x="10900980" y="11197854"/>
                  <a:pt x="10912910" y="11244512"/>
                </a:cubicBezTo>
                <a:cubicBezTo>
                  <a:pt x="10912910" y="11244512"/>
                  <a:pt x="10912910" y="11244512"/>
                  <a:pt x="10924840" y="11291168"/>
                </a:cubicBezTo>
                <a:cubicBezTo>
                  <a:pt x="10924840" y="11291168"/>
                  <a:pt x="10924840" y="11291168"/>
                  <a:pt x="11015115" y="11289714"/>
                </a:cubicBezTo>
                <a:cubicBezTo>
                  <a:pt x="11015115" y="11289714"/>
                  <a:pt x="11015115" y="11289714"/>
                  <a:pt x="11003185" y="11243056"/>
                </a:cubicBezTo>
                <a:cubicBezTo>
                  <a:pt x="11003185" y="11243056"/>
                  <a:pt x="11003185" y="11243056"/>
                  <a:pt x="11042358" y="11219000"/>
                </a:cubicBezTo>
                <a:lnTo>
                  <a:pt x="11045526" y="11231392"/>
                </a:lnTo>
                <a:cubicBezTo>
                  <a:pt x="11050559" y="11251078"/>
                  <a:pt x="11057270" y="11277320"/>
                  <a:pt x="11066218" y="11312314"/>
                </a:cubicBezTo>
                <a:cubicBezTo>
                  <a:pt x="11066218" y="11312314"/>
                  <a:pt x="11066218" y="11312314"/>
                  <a:pt x="11117318" y="11334914"/>
                </a:cubicBezTo>
                <a:cubicBezTo>
                  <a:pt x="11117318" y="11334914"/>
                  <a:pt x="11117318" y="11334914"/>
                  <a:pt x="11105389" y="11288258"/>
                </a:cubicBezTo>
                <a:cubicBezTo>
                  <a:pt x="11105389" y="11288258"/>
                  <a:pt x="11105389" y="11288258"/>
                  <a:pt x="11144561" y="11264200"/>
                </a:cubicBezTo>
                <a:cubicBezTo>
                  <a:pt x="11144561" y="11264200"/>
                  <a:pt x="11144561" y="11264200"/>
                  <a:pt x="11156490" y="11310858"/>
                </a:cubicBezTo>
                <a:cubicBezTo>
                  <a:pt x="11156490" y="11310858"/>
                  <a:pt x="11156490" y="11310858"/>
                  <a:pt x="11219521" y="11380116"/>
                </a:cubicBezTo>
                <a:cubicBezTo>
                  <a:pt x="11219521" y="11380116"/>
                  <a:pt x="11156490" y="11310858"/>
                  <a:pt x="11270625" y="11402718"/>
                </a:cubicBezTo>
                <a:cubicBezTo>
                  <a:pt x="11270625" y="11402718"/>
                  <a:pt x="11270625" y="11402718"/>
                  <a:pt x="11275658" y="11422402"/>
                </a:cubicBezTo>
                <a:lnTo>
                  <a:pt x="11277600" y="11430000"/>
                </a:lnTo>
                <a:lnTo>
                  <a:pt x="10490210" y="11430000"/>
                </a:lnTo>
                <a:lnTo>
                  <a:pt x="10466136" y="11419354"/>
                </a:lnTo>
                <a:cubicBezTo>
                  <a:pt x="10451764" y="11412996"/>
                  <a:pt x="10432602" y="11404522"/>
                  <a:pt x="10407050" y="11393222"/>
                </a:cubicBezTo>
                <a:cubicBezTo>
                  <a:pt x="10407050" y="11393222"/>
                  <a:pt x="10407050" y="11393222"/>
                  <a:pt x="10395119" y="11346564"/>
                </a:cubicBezTo>
                <a:cubicBezTo>
                  <a:pt x="10395119" y="11346564"/>
                  <a:pt x="10395119" y="11346564"/>
                  <a:pt x="10383191" y="11299906"/>
                </a:cubicBezTo>
                <a:cubicBezTo>
                  <a:pt x="10383191" y="11299906"/>
                  <a:pt x="10383191" y="11299906"/>
                  <a:pt x="10344019" y="11323962"/>
                </a:cubicBezTo>
                <a:cubicBezTo>
                  <a:pt x="10344019" y="11323962"/>
                  <a:pt x="10344019" y="11323962"/>
                  <a:pt x="10292916" y="11301362"/>
                </a:cubicBezTo>
                <a:cubicBezTo>
                  <a:pt x="10292916" y="11301362"/>
                  <a:pt x="10292916" y="11301362"/>
                  <a:pt x="10241813" y="11278762"/>
                </a:cubicBezTo>
                <a:cubicBezTo>
                  <a:pt x="10241813" y="11278762"/>
                  <a:pt x="10241813" y="11278762"/>
                  <a:pt x="10190713" y="11256160"/>
                </a:cubicBezTo>
                <a:cubicBezTo>
                  <a:pt x="10190713" y="11256160"/>
                  <a:pt x="10190713" y="11256160"/>
                  <a:pt x="10178784" y="11209504"/>
                </a:cubicBezTo>
                <a:cubicBezTo>
                  <a:pt x="10178784" y="11209504"/>
                  <a:pt x="10178784" y="11209504"/>
                  <a:pt x="10162258" y="11219652"/>
                </a:cubicBezTo>
                <a:lnTo>
                  <a:pt x="10140197" y="11233198"/>
                </a:lnTo>
                <a:lnTo>
                  <a:pt x="10136563" y="11261056"/>
                </a:lnTo>
                <a:cubicBezTo>
                  <a:pt x="10136563" y="11261056"/>
                  <a:pt x="10136563" y="11261056"/>
                  <a:pt x="10085462" y="11238456"/>
                </a:cubicBezTo>
                <a:cubicBezTo>
                  <a:pt x="10085462" y="11238456"/>
                  <a:pt x="10085462" y="11238456"/>
                  <a:pt x="10073533" y="11191800"/>
                </a:cubicBezTo>
                <a:cubicBezTo>
                  <a:pt x="10073533" y="11191800"/>
                  <a:pt x="10073533" y="11191800"/>
                  <a:pt x="10051974" y="11182262"/>
                </a:cubicBezTo>
                <a:lnTo>
                  <a:pt x="10049705" y="11181260"/>
                </a:lnTo>
                <a:lnTo>
                  <a:pt x="10037406" y="11188358"/>
                </a:lnTo>
                <a:cubicBezTo>
                  <a:pt x="10037406" y="11188358"/>
                  <a:pt x="10037406" y="11188358"/>
                  <a:pt x="10042302" y="11185352"/>
                </a:cubicBezTo>
                <a:lnTo>
                  <a:pt x="10049274" y="11181070"/>
                </a:lnTo>
                <a:lnTo>
                  <a:pt x="10022430" y="11169196"/>
                </a:lnTo>
                <a:cubicBezTo>
                  <a:pt x="10022430" y="11169196"/>
                  <a:pt x="10022430" y="11169196"/>
                  <a:pt x="9995839" y="11139978"/>
                </a:cubicBezTo>
                <a:lnTo>
                  <a:pt x="9978495" y="11120922"/>
                </a:lnTo>
                <a:lnTo>
                  <a:pt x="9974375" y="11119100"/>
                </a:lnTo>
                <a:cubicBezTo>
                  <a:pt x="9974375" y="11119100"/>
                  <a:pt x="9974375" y="11119100"/>
                  <a:pt x="9986304" y="11165756"/>
                </a:cubicBezTo>
                <a:cubicBezTo>
                  <a:pt x="9973526" y="11160108"/>
                  <a:pt x="9968844" y="11152862"/>
                  <a:pt x="9967591" y="11145196"/>
                </a:cubicBezTo>
                <a:lnTo>
                  <a:pt x="9968408" y="11135184"/>
                </a:lnTo>
                <a:lnTo>
                  <a:pt x="9969477" y="11122106"/>
                </a:lnTo>
                <a:lnTo>
                  <a:pt x="9964666" y="11105726"/>
                </a:lnTo>
                <a:lnTo>
                  <a:pt x="9961948" y="11102742"/>
                </a:lnTo>
                <a:lnTo>
                  <a:pt x="9959918" y="11101972"/>
                </a:lnTo>
                <a:lnTo>
                  <a:pt x="9949805" y="11098132"/>
                </a:lnTo>
                <a:cubicBezTo>
                  <a:pt x="9943205" y="11096910"/>
                  <a:pt x="9934557" y="11096318"/>
                  <a:pt x="9923273" y="11096498"/>
                </a:cubicBezTo>
                <a:cubicBezTo>
                  <a:pt x="9872170" y="11073898"/>
                  <a:pt x="9860241" y="11027240"/>
                  <a:pt x="9821068" y="11051296"/>
                </a:cubicBezTo>
                <a:cubicBezTo>
                  <a:pt x="9821068" y="11051296"/>
                  <a:pt x="9821068" y="11051296"/>
                  <a:pt x="9809139" y="11004640"/>
                </a:cubicBezTo>
                <a:cubicBezTo>
                  <a:pt x="9809139" y="11004640"/>
                  <a:pt x="9809139" y="11004640"/>
                  <a:pt x="9781895" y="11075354"/>
                </a:cubicBezTo>
                <a:cubicBezTo>
                  <a:pt x="9781895" y="11075354"/>
                  <a:pt x="9781895" y="11075354"/>
                  <a:pt x="9769967" y="11028696"/>
                </a:cubicBezTo>
                <a:cubicBezTo>
                  <a:pt x="9769967" y="11028696"/>
                  <a:pt x="9769967" y="11028696"/>
                  <a:pt x="9730793" y="11052754"/>
                </a:cubicBezTo>
                <a:cubicBezTo>
                  <a:pt x="9691622" y="11076808"/>
                  <a:pt x="9706932" y="10959438"/>
                  <a:pt x="9679693" y="11030152"/>
                </a:cubicBezTo>
                <a:cubicBezTo>
                  <a:pt x="9679693" y="11030152"/>
                  <a:pt x="9679693" y="11030152"/>
                  <a:pt x="9667761" y="10983494"/>
                </a:cubicBezTo>
                <a:cubicBezTo>
                  <a:pt x="9667761" y="10983494"/>
                  <a:pt x="9667761" y="10983494"/>
                  <a:pt x="9616660" y="10960892"/>
                </a:cubicBezTo>
                <a:cubicBezTo>
                  <a:pt x="9607713" y="10925902"/>
                  <a:pt x="9598766" y="10890906"/>
                  <a:pt x="9578326" y="10885746"/>
                </a:cubicBezTo>
                <a:lnTo>
                  <a:pt x="9561939" y="10889652"/>
                </a:lnTo>
                <a:lnTo>
                  <a:pt x="9550581" y="10919132"/>
                </a:lnTo>
                <a:lnTo>
                  <a:pt x="9480036" y="10882850"/>
                </a:lnTo>
                <a:lnTo>
                  <a:pt x="9463356" y="10893090"/>
                </a:lnTo>
                <a:cubicBezTo>
                  <a:pt x="9463356" y="10893090"/>
                  <a:pt x="9463356" y="10893090"/>
                  <a:pt x="9412250" y="10870494"/>
                </a:cubicBezTo>
                <a:cubicBezTo>
                  <a:pt x="9412250" y="10870494"/>
                  <a:pt x="9412250" y="10870494"/>
                  <a:pt x="9400322" y="10823832"/>
                </a:cubicBezTo>
                <a:cubicBezTo>
                  <a:pt x="9400322" y="10823832"/>
                  <a:pt x="9400322" y="10823832"/>
                  <a:pt x="9349221" y="10801230"/>
                </a:cubicBezTo>
                <a:cubicBezTo>
                  <a:pt x="9323670" y="10789930"/>
                  <a:pt x="9307912" y="10772616"/>
                  <a:pt x="9293645" y="10761134"/>
                </a:cubicBezTo>
                <a:lnTo>
                  <a:pt x="9289036" y="10758678"/>
                </a:lnTo>
                <a:lnTo>
                  <a:pt x="9303374" y="10794280"/>
                </a:lnTo>
                <a:cubicBezTo>
                  <a:pt x="9306728" y="10807404"/>
                  <a:pt x="9300382" y="10807506"/>
                  <a:pt x="9270407" y="10777520"/>
                </a:cubicBezTo>
                <a:lnTo>
                  <a:pt x="9249536" y="10755406"/>
                </a:lnTo>
                <a:lnTo>
                  <a:pt x="9247015" y="10756030"/>
                </a:lnTo>
                <a:lnTo>
                  <a:pt x="9245859" y="10751514"/>
                </a:lnTo>
                <a:lnTo>
                  <a:pt x="9232042" y="10736868"/>
                </a:lnTo>
                <a:cubicBezTo>
                  <a:pt x="9232042" y="10736868"/>
                  <a:pt x="9232042" y="10736868"/>
                  <a:pt x="9236938" y="10733862"/>
                </a:cubicBezTo>
                <a:lnTo>
                  <a:pt x="9240749" y="10731522"/>
                </a:lnTo>
                <a:lnTo>
                  <a:pt x="9235086" y="10709374"/>
                </a:lnTo>
                <a:cubicBezTo>
                  <a:pt x="9235086" y="10709374"/>
                  <a:pt x="9235086" y="10709374"/>
                  <a:pt x="9195915" y="10733428"/>
                </a:cubicBezTo>
                <a:cubicBezTo>
                  <a:pt x="9195915" y="10733428"/>
                  <a:pt x="9195915" y="10733428"/>
                  <a:pt x="9207844" y="10780086"/>
                </a:cubicBezTo>
                <a:cubicBezTo>
                  <a:pt x="9207844" y="10780086"/>
                  <a:pt x="9207844" y="10780086"/>
                  <a:pt x="9258945" y="10802692"/>
                </a:cubicBezTo>
                <a:cubicBezTo>
                  <a:pt x="9258945" y="10802692"/>
                  <a:pt x="9258945" y="10802692"/>
                  <a:pt x="9270874" y="10849346"/>
                </a:cubicBezTo>
                <a:cubicBezTo>
                  <a:pt x="9270874" y="10849346"/>
                  <a:pt x="9270874" y="10849346"/>
                  <a:pt x="9321978" y="10871946"/>
                </a:cubicBezTo>
                <a:cubicBezTo>
                  <a:pt x="9321978" y="10871946"/>
                  <a:pt x="9321978" y="10871946"/>
                  <a:pt x="9361150" y="10847890"/>
                </a:cubicBezTo>
                <a:cubicBezTo>
                  <a:pt x="9361150" y="10847890"/>
                  <a:pt x="9361150" y="10847890"/>
                  <a:pt x="9373081" y="10894548"/>
                </a:cubicBezTo>
                <a:cubicBezTo>
                  <a:pt x="9373081" y="10894548"/>
                  <a:pt x="9373081" y="10894548"/>
                  <a:pt x="9333907" y="10918604"/>
                </a:cubicBezTo>
                <a:cubicBezTo>
                  <a:pt x="9333907" y="10918604"/>
                  <a:pt x="9333907" y="10918604"/>
                  <a:pt x="9282804" y="10896004"/>
                </a:cubicBezTo>
                <a:cubicBezTo>
                  <a:pt x="9282804" y="10896004"/>
                  <a:pt x="9361150" y="10847890"/>
                  <a:pt x="9231703" y="10873402"/>
                </a:cubicBezTo>
                <a:cubicBezTo>
                  <a:pt x="9270874" y="10849346"/>
                  <a:pt x="9270874" y="10849346"/>
                  <a:pt x="9180600" y="10850802"/>
                </a:cubicBezTo>
                <a:cubicBezTo>
                  <a:pt x="9180600" y="10850802"/>
                  <a:pt x="9180600" y="10850802"/>
                  <a:pt x="9164074" y="10860950"/>
                </a:cubicBezTo>
                <a:lnTo>
                  <a:pt x="9153296" y="10867570"/>
                </a:lnTo>
                <a:lnTo>
                  <a:pt x="9157965" y="10869636"/>
                </a:lnTo>
                <a:lnTo>
                  <a:pt x="9162505" y="10868662"/>
                </a:lnTo>
                <a:cubicBezTo>
                  <a:pt x="9173790" y="10868480"/>
                  <a:pt x="9186565" y="10874130"/>
                  <a:pt x="9192529" y="10897460"/>
                </a:cubicBezTo>
                <a:cubicBezTo>
                  <a:pt x="9192529" y="10897460"/>
                  <a:pt x="9192529" y="10897460"/>
                  <a:pt x="9194021" y="10903290"/>
                </a:cubicBezTo>
                <a:lnTo>
                  <a:pt x="9200845" y="10929982"/>
                </a:lnTo>
                <a:lnTo>
                  <a:pt x="9211042" y="10934490"/>
                </a:lnTo>
                <a:cubicBezTo>
                  <a:pt x="9218228" y="10937668"/>
                  <a:pt x="9227811" y="10941908"/>
                  <a:pt x="9240586" y="10947556"/>
                </a:cubicBezTo>
                <a:cubicBezTo>
                  <a:pt x="9240586" y="10947556"/>
                  <a:pt x="9240586" y="10947556"/>
                  <a:pt x="9279760" y="10923498"/>
                </a:cubicBezTo>
                <a:cubicBezTo>
                  <a:pt x="9279760" y="10923498"/>
                  <a:pt x="9279760" y="10923498"/>
                  <a:pt x="9291689" y="10970158"/>
                </a:cubicBezTo>
                <a:cubicBezTo>
                  <a:pt x="9291689" y="10970158"/>
                  <a:pt x="9291689" y="10970158"/>
                  <a:pt x="9342789" y="10992760"/>
                </a:cubicBezTo>
                <a:cubicBezTo>
                  <a:pt x="9342789" y="10992760"/>
                  <a:pt x="9342789" y="10992760"/>
                  <a:pt x="9354718" y="11039418"/>
                </a:cubicBezTo>
                <a:cubicBezTo>
                  <a:pt x="9354718" y="11039418"/>
                  <a:pt x="9354718" y="11039418"/>
                  <a:pt x="9359614" y="11036412"/>
                </a:cubicBezTo>
                <a:lnTo>
                  <a:pt x="9363428" y="11034068"/>
                </a:lnTo>
                <a:lnTo>
                  <a:pt x="9357764" y="11011920"/>
                </a:lnTo>
                <a:cubicBezTo>
                  <a:pt x="9357764" y="11011920"/>
                  <a:pt x="9396938" y="10987864"/>
                  <a:pt x="9408869" y="11034520"/>
                </a:cubicBezTo>
                <a:cubicBezTo>
                  <a:pt x="9408869" y="11034520"/>
                  <a:pt x="9408869" y="11034520"/>
                  <a:pt x="9405462" y="11043362"/>
                </a:cubicBezTo>
                <a:lnTo>
                  <a:pt x="9402812" y="11050242"/>
                </a:lnTo>
                <a:lnTo>
                  <a:pt x="9405821" y="11062018"/>
                </a:lnTo>
                <a:lnTo>
                  <a:pt x="9412088" y="11086526"/>
                </a:lnTo>
                <a:lnTo>
                  <a:pt x="9414676" y="11084938"/>
                </a:lnTo>
                <a:lnTo>
                  <a:pt x="9420798" y="11081176"/>
                </a:lnTo>
                <a:cubicBezTo>
                  <a:pt x="9420798" y="11081176"/>
                  <a:pt x="9420798" y="11081176"/>
                  <a:pt x="9427184" y="11084002"/>
                </a:cubicBezTo>
                <a:lnTo>
                  <a:pt x="9427244" y="11084030"/>
                </a:lnTo>
                <a:lnTo>
                  <a:pt x="9429243" y="11078842"/>
                </a:lnTo>
                <a:lnTo>
                  <a:pt x="9430682" y="11075108"/>
                </a:lnTo>
                <a:lnTo>
                  <a:pt x="9444993" y="11037962"/>
                </a:lnTo>
                <a:cubicBezTo>
                  <a:pt x="9444993" y="11037962"/>
                  <a:pt x="9444993" y="11037962"/>
                  <a:pt x="9466553" y="11047498"/>
                </a:cubicBezTo>
                <a:lnTo>
                  <a:pt x="9489648" y="11057710"/>
                </a:lnTo>
                <a:lnTo>
                  <a:pt x="9499143" y="11033064"/>
                </a:lnTo>
                <a:cubicBezTo>
                  <a:pt x="9499143" y="11033064"/>
                  <a:pt x="9499143" y="11033064"/>
                  <a:pt x="9511072" y="11079720"/>
                </a:cubicBezTo>
                <a:cubicBezTo>
                  <a:pt x="9511072" y="11079720"/>
                  <a:pt x="9511072" y="11079720"/>
                  <a:pt x="9507665" y="11088562"/>
                </a:cubicBezTo>
                <a:lnTo>
                  <a:pt x="9505015" y="11095446"/>
                </a:lnTo>
                <a:lnTo>
                  <a:pt x="9508024" y="11107220"/>
                </a:lnTo>
                <a:cubicBezTo>
                  <a:pt x="9508024" y="11107220"/>
                  <a:pt x="9508024" y="11107220"/>
                  <a:pt x="9559127" y="11129822"/>
                </a:cubicBezTo>
                <a:cubicBezTo>
                  <a:pt x="9559127" y="11129822"/>
                  <a:pt x="9559127" y="11129822"/>
                  <a:pt x="9567006" y="11138478"/>
                </a:cubicBezTo>
                <a:lnTo>
                  <a:pt x="9578223" y="11150806"/>
                </a:lnTo>
                <a:lnTo>
                  <a:pt x="9580491" y="11151806"/>
                </a:lnTo>
                <a:cubicBezTo>
                  <a:pt x="9586877" y="11154632"/>
                  <a:pt x="9599654" y="11160282"/>
                  <a:pt x="9625207" y="11171580"/>
                </a:cubicBezTo>
                <a:lnTo>
                  <a:pt x="9626697" y="11177412"/>
                </a:lnTo>
                <a:lnTo>
                  <a:pt x="9628188" y="11183244"/>
                </a:lnTo>
                <a:lnTo>
                  <a:pt x="9630869" y="11193730"/>
                </a:lnTo>
                <a:lnTo>
                  <a:pt x="9638684" y="11188928"/>
                </a:lnTo>
                <a:cubicBezTo>
                  <a:pt x="9644194" y="11185548"/>
                  <a:pt x="9651538" y="11181036"/>
                  <a:pt x="9661331" y="11175022"/>
                </a:cubicBezTo>
                <a:cubicBezTo>
                  <a:pt x="9661331" y="11175022"/>
                  <a:pt x="9661331" y="11175022"/>
                  <a:pt x="9669211" y="11183678"/>
                </a:cubicBezTo>
                <a:lnTo>
                  <a:pt x="9677888" y="11193212"/>
                </a:lnTo>
                <a:lnTo>
                  <a:pt x="9681206" y="11191174"/>
                </a:lnTo>
                <a:cubicBezTo>
                  <a:pt x="9686099" y="11188168"/>
                  <a:pt x="9695894" y="11182156"/>
                  <a:pt x="9715481" y="11170124"/>
                </a:cubicBezTo>
                <a:lnTo>
                  <a:pt x="9727410" y="11216782"/>
                </a:lnTo>
                <a:cubicBezTo>
                  <a:pt x="9737202" y="11210770"/>
                  <a:pt x="9741142" y="11215098"/>
                  <a:pt x="9742581" y="11223494"/>
                </a:cubicBezTo>
                <a:lnTo>
                  <a:pt x="9742631" y="11233060"/>
                </a:lnTo>
                <a:lnTo>
                  <a:pt x="9763535" y="11220222"/>
                </a:lnTo>
                <a:cubicBezTo>
                  <a:pt x="9763535" y="11220222"/>
                  <a:pt x="9763535" y="11220222"/>
                  <a:pt x="9765027" y="11226056"/>
                </a:cubicBezTo>
                <a:lnTo>
                  <a:pt x="9770927" y="11249126"/>
                </a:lnTo>
                <a:lnTo>
                  <a:pt x="9778510" y="11239384"/>
                </a:lnTo>
                <a:cubicBezTo>
                  <a:pt x="9778510" y="11239384"/>
                  <a:pt x="9778510" y="11239384"/>
                  <a:pt x="9829613" y="11261986"/>
                </a:cubicBezTo>
                <a:cubicBezTo>
                  <a:pt x="9829613" y="11261986"/>
                  <a:pt x="9829613" y="11261986"/>
                  <a:pt x="9817683" y="11215328"/>
                </a:cubicBezTo>
                <a:cubicBezTo>
                  <a:pt x="9817683" y="11215328"/>
                  <a:pt x="9817683" y="11215328"/>
                  <a:pt x="9868786" y="11237926"/>
                </a:cubicBezTo>
                <a:cubicBezTo>
                  <a:pt x="9868786" y="11237926"/>
                  <a:pt x="9868786" y="11237926"/>
                  <a:pt x="9857293" y="11267760"/>
                </a:cubicBezTo>
                <a:lnTo>
                  <a:pt x="9842275" y="11306742"/>
                </a:lnTo>
                <a:lnTo>
                  <a:pt x="9853157" y="11318700"/>
                </a:lnTo>
                <a:lnTo>
                  <a:pt x="9874637" y="11342304"/>
                </a:lnTo>
                <a:lnTo>
                  <a:pt x="9892645" y="11331244"/>
                </a:lnTo>
                <a:cubicBezTo>
                  <a:pt x="9892645" y="11331244"/>
                  <a:pt x="9904574" y="11377902"/>
                  <a:pt x="9955676" y="11400502"/>
                </a:cubicBezTo>
                <a:cubicBezTo>
                  <a:pt x="9955676" y="11400502"/>
                  <a:pt x="9955676" y="11400502"/>
                  <a:pt x="9994849" y="11376444"/>
                </a:cubicBezTo>
                <a:cubicBezTo>
                  <a:pt x="9994849" y="11376444"/>
                  <a:pt x="9994849" y="11376444"/>
                  <a:pt x="10006779" y="11423104"/>
                </a:cubicBezTo>
                <a:cubicBezTo>
                  <a:pt x="10006779" y="11423104"/>
                  <a:pt x="10006779" y="11423104"/>
                  <a:pt x="10045951" y="11399046"/>
                </a:cubicBezTo>
                <a:cubicBezTo>
                  <a:pt x="10045951" y="11399046"/>
                  <a:pt x="10045951" y="11399046"/>
                  <a:pt x="10022092" y="11305730"/>
                </a:cubicBezTo>
                <a:cubicBezTo>
                  <a:pt x="10022092" y="11305730"/>
                  <a:pt x="10022092" y="11305730"/>
                  <a:pt x="9982920" y="11329788"/>
                </a:cubicBezTo>
                <a:cubicBezTo>
                  <a:pt x="9982920" y="11329788"/>
                  <a:pt x="9982920" y="11329788"/>
                  <a:pt x="9970992" y="11283130"/>
                </a:cubicBezTo>
                <a:cubicBezTo>
                  <a:pt x="9970992" y="11283130"/>
                  <a:pt x="9970992" y="11283130"/>
                  <a:pt x="9972214" y="11282382"/>
                </a:cubicBezTo>
                <a:lnTo>
                  <a:pt x="9975886" y="11280122"/>
                </a:lnTo>
                <a:lnTo>
                  <a:pt x="9980783" y="11277116"/>
                </a:lnTo>
                <a:lnTo>
                  <a:pt x="9987518" y="11272980"/>
                </a:lnTo>
                <a:lnTo>
                  <a:pt x="10004043" y="11262832"/>
                </a:lnTo>
                <a:lnTo>
                  <a:pt x="10010163" y="11259074"/>
                </a:lnTo>
                <a:lnTo>
                  <a:pt x="10049336" y="11235016"/>
                </a:lnTo>
                <a:cubicBezTo>
                  <a:pt x="10049336" y="11235016"/>
                  <a:pt x="10049336" y="11235016"/>
                  <a:pt x="10061266" y="11281674"/>
                </a:cubicBezTo>
                <a:cubicBezTo>
                  <a:pt x="10061266" y="11281674"/>
                  <a:pt x="10061266" y="11281674"/>
                  <a:pt x="10124297" y="11350932"/>
                </a:cubicBezTo>
                <a:cubicBezTo>
                  <a:pt x="10124297" y="11350932"/>
                  <a:pt x="10124297" y="11350932"/>
                  <a:pt x="10163468" y="11326876"/>
                </a:cubicBezTo>
                <a:cubicBezTo>
                  <a:pt x="10163468" y="11326876"/>
                  <a:pt x="10163468" y="11326876"/>
                  <a:pt x="10214571" y="11349478"/>
                </a:cubicBezTo>
                <a:cubicBezTo>
                  <a:pt x="10214571" y="11349478"/>
                  <a:pt x="10214571" y="11349478"/>
                  <a:pt x="10265673" y="11372076"/>
                </a:cubicBezTo>
                <a:cubicBezTo>
                  <a:pt x="10265673" y="11372076"/>
                  <a:pt x="10265673" y="11372076"/>
                  <a:pt x="10313823" y="11410830"/>
                </a:cubicBezTo>
                <a:lnTo>
                  <a:pt x="10337641" y="11430000"/>
                </a:lnTo>
                <a:lnTo>
                  <a:pt x="9741673" y="11430000"/>
                </a:lnTo>
                <a:lnTo>
                  <a:pt x="9724594" y="11422446"/>
                </a:lnTo>
                <a:lnTo>
                  <a:pt x="9726524" y="11430000"/>
                </a:lnTo>
                <a:lnTo>
                  <a:pt x="9678869" y="11430000"/>
                </a:lnTo>
                <a:lnTo>
                  <a:pt x="9667541" y="11420884"/>
                </a:lnTo>
                <a:cubicBezTo>
                  <a:pt x="9653273" y="11409400"/>
                  <a:pt x="9624740" y="11386436"/>
                  <a:pt x="9567672" y="11340506"/>
                </a:cubicBezTo>
                <a:cubicBezTo>
                  <a:pt x="9567672" y="11340506"/>
                  <a:pt x="9567672" y="11340506"/>
                  <a:pt x="9528499" y="11364564"/>
                </a:cubicBezTo>
                <a:cubicBezTo>
                  <a:pt x="9528499" y="11364564"/>
                  <a:pt x="9528499" y="11364564"/>
                  <a:pt x="9477399" y="11341962"/>
                </a:cubicBezTo>
                <a:cubicBezTo>
                  <a:pt x="9477399" y="11341962"/>
                  <a:pt x="9477399" y="11341962"/>
                  <a:pt x="9465469" y="11295308"/>
                </a:cubicBezTo>
                <a:cubicBezTo>
                  <a:pt x="9465469" y="11295308"/>
                  <a:pt x="9465469" y="11295308"/>
                  <a:pt x="9414364" y="11272704"/>
                </a:cubicBezTo>
                <a:cubicBezTo>
                  <a:pt x="9414364" y="11272704"/>
                  <a:pt x="9414364" y="11272704"/>
                  <a:pt x="9363265" y="11250104"/>
                </a:cubicBezTo>
                <a:cubicBezTo>
                  <a:pt x="9363265" y="11250104"/>
                  <a:pt x="9363265" y="11250104"/>
                  <a:pt x="9300233" y="11180846"/>
                </a:cubicBezTo>
                <a:cubicBezTo>
                  <a:pt x="9300233" y="11180846"/>
                  <a:pt x="9300233" y="11180846"/>
                  <a:pt x="9261061" y="11204902"/>
                </a:cubicBezTo>
                <a:cubicBezTo>
                  <a:pt x="9261061" y="11204902"/>
                  <a:pt x="9261061" y="11204902"/>
                  <a:pt x="9212911" y="11166150"/>
                </a:cubicBezTo>
                <a:lnTo>
                  <a:pt x="9181506" y="11140874"/>
                </a:lnTo>
                <a:lnTo>
                  <a:pt x="9161902" y="11132204"/>
                </a:lnTo>
                <a:cubicBezTo>
                  <a:pt x="9161902" y="11132204"/>
                  <a:pt x="9161902" y="11132204"/>
                  <a:pt x="9160412" y="11126374"/>
                </a:cubicBezTo>
                <a:lnTo>
                  <a:pt x="9159614" y="11123254"/>
                </a:lnTo>
                <a:lnTo>
                  <a:pt x="9146926" y="11113044"/>
                </a:lnTo>
                <a:lnTo>
                  <a:pt x="9146366" y="11113194"/>
                </a:lnTo>
                <a:lnTo>
                  <a:pt x="9143513" y="11135064"/>
                </a:lnTo>
                <a:cubicBezTo>
                  <a:pt x="9141359" y="11151570"/>
                  <a:pt x="9138487" y="11173576"/>
                  <a:pt x="9134662" y="11202920"/>
                </a:cubicBezTo>
                <a:cubicBezTo>
                  <a:pt x="9134662" y="11202920"/>
                  <a:pt x="9134662" y="11202920"/>
                  <a:pt x="9173831" y="11178862"/>
                </a:cubicBezTo>
                <a:cubicBezTo>
                  <a:pt x="9173831" y="11178862"/>
                  <a:pt x="9185762" y="11225518"/>
                  <a:pt x="9146590" y="11249576"/>
                </a:cubicBezTo>
                <a:cubicBezTo>
                  <a:pt x="9146590" y="11249576"/>
                  <a:pt x="9146590" y="11249576"/>
                  <a:pt x="9185762" y="11225518"/>
                </a:cubicBezTo>
                <a:cubicBezTo>
                  <a:pt x="9197691" y="11272178"/>
                  <a:pt x="9170448" y="11342892"/>
                  <a:pt x="9197691" y="11272178"/>
                </a:cubicBezTo>
                <a:cubicBezTo>
                  <a:pt x="9197691" y="11272178"/>
                  <a:pt x="9197691" y="11272178"/>
                  <a:pt x="9260723" y="11341436"/>
                </a:cubicBezTo>
                <a:cubicBezTo>
                  <a:pt x="9260723" y="11341436"/>
                  <a:pt x="9260723" y="11341436"/>
                  <a:pt x="9323755" y="11410696"/>
                </a:cubicBezTo>
                <a:cubicBezTo>
                  <a:pt x="9323755" y="11410696"/>
                  <a:pt x="9323755" y="11410696"/>
                  <a:pt x="9345313" y="11420230"/>
                </a:cubicBezTo>
                <a:lnTo>
                  <a:pt x="9367408" y="11430000"/>
                </a:lnTo>
                <a:lnTo>
                  <a:pt x="962180" y="11430000"/>
                </a:lnTo>
                <a:lnTo>
                  <a:pt x="956788" y="11417542"/>
                </a:lnTo>
                <a:cubicBezTo>
                  <a:pt x="941213" y="11381556"/>
                  <a:pt x="920448" y="11333578"/>
                  <a:pt x="892762" y="11269606"/>
                </a:cubicBezTo>
                <a:cubicBezTo>
                  <a:pt x="853588" y="11293664"/>
                  <a:pt x="868902" y="11176288"/>
                  <a:pt x="829728" y="11200346"/>
                </a:cubicBezTo>
                <a:cubicBezTo>
                  <a:pt x="829728" y="11200346"/>
                  <a:pt x="829728" y="11200346"/>
                  <a:pt x="813202" y="11210496"/>
                </a:cubicBezTo>
                <a:lnTo>
                  <a:pt x="798393" y="11219594"/>
                </a:lnTo>
                <a:lnTo>
                  <a:pt x="778629" y="11177744"/>
                </a:lnTo>
                <a:cubicBezTo>
                  <a:pt x="778629" y="11177744"/>
                  <a:pt x="778629" y="11177744"/>
                  <a:pt x="766700" y="11131088"/>
                </a:cubicBezTo>
                <a:cubicBezTo>
                  <a:pt x="766700" y="11131088"/>
                  <a:pt x="766700" y="11131088"/>
                  <a:pt x="742841" y="11037772"/>
                </a:cubicBezTo>
                <a:cubicBezTo>
                  <a:pt x="742841" y="11037772"/>
                  <a:pt x="742841" y="11037772"/>
                  <a:pt x="730912" y="10991114"/>
                </a:cubicBezTo>
                <a:cubicBezTo>
                  <a:pt x="730912" y="10991114"/>
                  <a:pt x="730912" y="10991114"/>
                  <a:pt x="718982" y="10944458"/>
                </a:cubicBezTo>
                <a:cubicBezTo>
                  <a:pt x="667878" y="10921856"/>
                  <a:pt x="667878" y="10921856"/>
                  <a:pt x="655950" y="10875200"/>
                </a:cubicBezTo>
                <a:cubicBezTo>
                  <a:pt x="644021" y="10828540"/>
                  <a:pt x="644021" y="10828540"/>
                  <a:pt x="632092" y="10781884"/>
                </a:cubicBezTo>
                <a:cubicBezTo>
                  <a:pt x="632092" y="10781884"/>
                  <a:pt x="632092" y="10781884"/>
                  <a:pt x="592919" y="10805942"/>
                </a:cubicBezTo>
                <a:cubicBezTo>
                  <a:pt x="592919" y="10805942"/>
                  <a:pt x="592919" y="10805942"/>
                  <a:pt x="616778" y="10899256"/>
                </a:cubicBezTo>
                <a:cubicBezTo>
                  <a:pt x="616778" y="10899256"/>
                  <a:pt x="616778" y="10899256"/>
                  <a:pt x="679808" y="10968512"/>
                </a:cubicBezTo>
                <a:cubicBezTo>
                  <a:pt x="679808" y="10968512"/>
                  <a:pt x="679808" y="10968512"/>
                  <a:pt x="652565" y="11039228"/>
                </a:cubicBezTo>
                <a:cubicBezTo>
                  <a:pt x="652565" y="11039228"/>
                  <a:pt x="652565" y="11039228"/>
                  <a:pt x="664495" y="11085888"/>
                </a:cubicBezTo>
                <a:cubicBezTo>
                  <a:pt x="664495" y="11085888"/>
                  <a:pt x="664495" y="11085888"/>
                  <a:pt x="676424" y="11132544"/>
                </a:cubicBezTo>
                <a:cubicBezTo>
                  <a:pt x="676424" y="11132544"/>
                  <a:pt x="688354" y="11179202"/>
                  <a:pt x="688354" y="11179202"/>
                </a:cubicBezTo>
                <a:cubicBezTo>
                  <a:pt x="688354" y="11179202"/>
                  <a:pt x="688354" y="11179202"/>
                  <a:pt x="637253" y="11156598"/>
                </a:cubicBezTo>
                <a:cubicBezTo>
                  <a:pt x="637253" y="11156598"/>
                  <a:pt x="637253" y="11156598"/>
                  <a:pt x="574218" y="11087342"/>
                </a:cubicBezTo>
                <a:cubicBezTo>
                  <a:pt x="574218" y="11087342"/>
                  <a:pt x="574218" y="11087342"/>
                  <a:pt x="562290" y="11040684"/>
                </a:cubicBezTo>
                <a:cubicBezTo>
                  <a:pt x="562290" y="11040684"/>
                  <a:pt x="562290" y="11040684"/>
                  <a:pt x="550360" y="10994026"/>
                </a:cubicBezTo>
                <a:cubicBezTo>
                  <a:pt x="550360" y="10994026"/>
                  <a:pt x="550360" y="10994026"/>
                  <a:pt x="526502" y="10900712"/>
                </a:cubicBezTo>
                <a:cubicBezTo>
                  <a:pt x="526502" y="10900712"/>
                  <a:pt x="526502" y="10900712"/>
                  <a:pt x="475400" y="10878110"/>
                </a:cubicBezTo>
                <a:cubicBezTo>
                  <a:pt x="475400" y="10878110"/>
                  <a:pt x="463471" y="10831454"/>
                  <a:pt x="451541" y="10784798"/>
                </a:cubicBezTo>
                <a:cubicBezTo>
                  <a:pt x="451541" y="10784798"/>
                  <a:pt x="451541" y="10784798"/>
                  <a:pt x="490713" y="10760742"/>
                </a:cubicBezTo>
                <a:cubicBezTo>
                  <a:pt x="490713" y="10760742"/>
                  <a:pt x="490713" y="10760742"/>
                  <a:pt x="439612" y="10738136"/>
                </a:cubicBezTo>
                <a:cubicBezTo>
                  <a:pt x="439612" y="10738136"/>
                  <a:pt x="439612" y="10738136"/>
                  <a:pt x="415753" y="10644822"/>
                </a:cubicBezTo>
                <a:cubicBezTo>
                  <a:pt x="415753" y="10644822"/>
                  <a:pt x="415753" y="10644822"/>
                  <a:pt x="437312" y="10654358"/>
                </a:cubicBezTo>
                <a:lnTo>
                  <a:pt x="451694" y="10660718"/>
                </a:lnTo>
                <a:lnTo>
                  <a:pt x="450329" y="10677574"/>
                </a:lnTo>
                <a:cubicBezTo>
                  <a:pt x="451532" y="10707200"/>
                  <a:pt x="466853" y="10667424"/>
                  <a:pt x="466853" y="10667424"/>
                </a:cubicBezTo>
                <a:lnTo>
                  <a:pt x="451694" y="10660718"/>
                </a:lnTo>
                <a:lnTo>
                  <a:pt x="454926" y="10620766"/>
                </a:lnTo>
                <a:cubicBezTo>
                  <a:pt x="454926" y="10620766"/>
                  <a:pt x="454926" y="10620766"/>
                  <a:pt x="442996" y="10574108"/>
                </a:cubicBezTo>
                <a:cubicBezTo>
                  <a:pt x="442996" y="10574108"/>
                  <a:pt x="442996" y="10574108"/>
                  <a:pt x="431067" y="10527452"/>
                </a:cubicBezTo>
                <a:cubicBezTo>
                  <a:pt x="431067" y="10527452"/>
                  <a:pt x="431067" y="10527452"/>
                  <a:pt x="379965" y="10504848"/>
                </a:cubicBezTo>
                <a:lnTo>
                  <a:pt x="376796" y="10492458"/>
                </a:lnTo>
                <a:lnTo>
                  <a:pt x="368036" y="10458192"/>
                </a:lnTo>
                <a:cubicBezTo>
                  <a:pt x="368036" y="10458192"/>
                  <a:pt x="368036" y="10458192"/>
                  <a:pt x="407208" y="10434136"/>
                </a:cubicBezTo>
                <a:cubicBezTo>
                  <a:pt x="407208" y="10434136"/>
                  <a:pt x="407208" y="10434136"/>
                  <a:pt x="395278" y="10387478"/>
                </a:cubicBezTo>
                <a:cubicBezTo>
                  <a:pt x="395278" y="10387478"/>
                  <a:pt x="395278" y="10387478"/>
                  <a:pt x="383348" y="10340820"/>
                </a:cubicBezTo>
                <a:cubicBezTo>
                  <a:pt x="383348" y="10340820"/>
                  <a:pt x="344177" y="10364878"/>
                  <a:pt x="332247" y="10318220"/>
                </a:cubicBezTo>
                <a:cubicBezTo>
                  <a:pt x="332247" y="10318220"/>
                  <a:pt x="332247" y="10318220"/>
                  <a:pt x="371419" y="10294162"/>
                </a:cubicBezTo>
                <a:cubicBezTo>
                  <a:pt x="371419" y="10294162"/>
                  <a:pt x="371419" y="10294162"/>
                  <a:pt x="308390" y="10224904"/>
                </a:cubicBezTo>
                <a:cubicBezTo>
                  <a:pt x="308390" y="10224904"/>
                  <a:pt x="308390" y="10224904"/>
                  <a:pt x="257287" y="10202302"/>
                </a:cubicBezTo>
                <a:cubicBezTo>
                  <a:pt x="296459" y="10178246"/>
                  <a:pt x="257287" y="10202302"/>
                  <a:pt x="296459" y="10178246"/>
                </a:cubicBezTo>
                <a:cubicBezTo>
                  <a:pt x="296459" y="10178246"/>
                  <a:pt x="296459" y="10178246"/>
                  <a:pt x="233429" y="10108988"/>
                </a:cubicBezTo>
                <a:cubicBezTo>
                  <a:pt x="233429" y="10108988"/>
                  <a:pt x="233429" y="10108988"/>
                  <a:pt x="272601" y="10084930"/>
                </a:cubicBezTo>
                <a:cubicBezTo>
                  <a:pt x="272601" y="10084930"/>
                  <a:pt x="272601" y="10084930"/>
                  <a:pt x="271109" y="10079098"/>
                </a:cubicBezTo>
                <a:lnTo>
                  <a:pt x="262162" y="10044106"/>
                </a:lnTo>
                <a:cubicBezTo>
                  <a:pt x="260672" y="10038274"/>
                  <a:pt x="260672" y="10038274"/>
                  <a:pt x="260672" y="10038274"/>
                </a:cubicBezTo>
                <a:cubicBezTo>
                  <a:pt x="260672" y="10038274"/>
                  <a:pt x="260672" y="10038274"/>
                  <a:pt x="248742" y="9991614"/>
                </a:cubicBezTo>
                <a:cubicBezTo>
                  <a:pt x="248742" y="9991614"/>
                  <a:pt x="248742" y="9991614"/>
                  <a:pt x="236813" y="9944956"/>
                </a:cubicBezTo>
                <a:cubicBezTo>
                  <a:pt x="236813" y="9944956"/>
                  <a:pt x="236813" y="9944956"/>
                  <a:pt x="197639" y="9969014"/>
                </a:cubicBezTo>
                <a:cubicBezTo>
                  <a:pt x="185710" y="9922356"/>
                  <a:pt x="185710" y="9922356"/>
                  <a:pt x="185710" y="9922356"/>
                </a:cubicBezTo>
                <a:cubicBezTo>
                  <a:pt x="185710" y="9922356"/>
                  <a:pt x="185710" y="9922356"/>
                  <a:pt x="173782" y="9875698"/>
                </a:cubicBezTo>
                <a:cubicBezTo>
                  <a:pt x="173782" y="9875698"/>
                  <a:pt x="173782" y="9875698"/>
                  <a:pt x="189096" y="9758328"/>
                </a:cubicBezTo>
                <a:lnTo>
                  <a:pt x="177165" y="9711668"/>
                </a:lnTo>
                <a:cubicBezTo>
                  <a:pt x="177165" y="9711668"/>
                  <a:pt x="177165" y="9711668"/>
                  <a:pt x="165236" y="9665012"/>
                </a:cubicBezTo>
                <a:cubicBezTo>
                  <a:pt x="189096" y="9758328"/>
                  <a:pt x="102205" y="9595752"/>
                  <a:pt x="189096" y="9758328"/>
                </a:cubicBezTo>
                <a:cubicBezTo>
                  <a:pt x="189096" y="9758328"/>
                  <a:pt x="189096" y="9758328"/>
                  <a:pt x="137993" y="9735726"/>
                </a:cubicBezTo>
                <a:cubicBezTo>
                  <a:pt x="137993" y="9735726"/>
                  <a:pt x="137993" y="9735726"/>
                  <a:pt x="126064" y="9689068"/>
                </a:cubicBezTo>
                <a:cubicBezTo>
                  <a:pt x="126064" y="9689068"/>
                  <a:pt x="126064" y="9689068"/>
                  <a:pt x="98821" y="9759786"/>
                </a:cubicBezTo>
                <a:cubicBezTo>
                  <a:pt x="98821" y="9759786"/>
                  <a:pt x="98821" y="9759786"/>
                  <a:pt x="74961" y="9666468"/>
                </a:cubicBezTo>
                <a:cubicBezTo>
                  <a:pt x="74961" y="9666468"/>
                  <a:pt x="74961" y="9666468"/>
                  <a:pt x="63032" y="9619810"/>
                </a:cubicBezTo>
                <a:cubicBezTo>
                  <a:pt x="63032" y="9619810"/>
                  <a:pt x="63032" y="9619810"/>
                  <a:pt x="51102" y="9573150"/>
                </a:cubicBezTo>
                <a:cubicBezTo>
                  <a:pt x="51102" y="9573150"/>
                  <a:pt x="51102" y="9573150"/>
                  <a:pt x="39173" y="9526492"/>
                </a:cubicBezTo>
                <a:cubicBezTo>
                  <a:pt x="39173" y="9526492"/>
                  <a:pt x="39173" y="9526492"/>
                  <a:pt x="0" y="9550550"/>
                </a:cubicBezTo>
                <a:cubicBezTo>
                  <a:pt x="0" y="9550550"/>
                  <a:pt x="0" y="9550550"/>
                  <a:pt x="15314" y="9433178"/>
                </a:cubicBezTo>
                <a:cubicBezTo>
                  <a:pt x="15314" y="9433178"/>
                  <a:pt x="15314" y="9433178"/>
                  <a:pt x="27245" y="9479836"/>
                </a:cubicBezTo>
                <a:cubicBezTo>
                  <a:pt x="27245" y="9479836"/>
                  <a:pt x="27245" y="9479836"/>
                  <a:pt x="102205" y="9595752"/>
                </a:cubicBezTo>
                <a:cubicBezTo>
                  <a:pt x="102205" y="9595752"/>
                  <a:pt x="102205" y="9595752"/>
                  <a:pt x="78345" y="9502434"/>
                </a:cubicBezTo>
                <a:cubicBezTo>
                  <a:pt x="78345" y="9502434"/>
                  <a:pt x="78345" y="9502434"/>
                  <a:pt x="129448" y="9525038"/>
                </a:cubicBezTo>
                <a:cubicBezTo>
                  <a:pt x="129448" y="9525038"/>
                  <a:pt x="129448" y="9525038"/>
                  <a:pt x="141377" y="9571694"/>
                </a:cubicBezTo>
                <a:cubicBezTo>
                  <a:pt x="141377" y="9571694"/>
                  <a:pt x="141377" y="9571694"/>
                  <a:pt x="192478" y="9594296"/>
                </a:cubicBezTo>
                <a:cubicBezTo>
                  <a:pt x="192478" y="9594296"/>
                  <a:pt x="192478" y="9594296"/>
                  <a:pt x="231653" y="9570242"/>
                </a:cubicBezTo>
                <a:cubicBezTo>
                  <a:pt x="231653" y="9570242"/>
                  <a:pt x="231653" y="9570242"/>
                  <a:pt x="204409" y="9640954"/>
                </a:cubicBezTo>
                <a:cubicBezTo>
                  <a:pt x="204409" y="9640954"/>
                  <a:pt x="204409" y="9640954"/>
                  <a:pt x="231000" y="9670172"/>
                </a:cubicBezTo>
                <a:lnTo>
                  <a:pt x="240850" y="9680994"/>
                </a:lnTo>
                <a:cubicBezTo>
                  <a:pt x="246041" y="9692990"/>
                  <a:pt x="257648" y="9716226"/>
                  <a:pt x="279370" y="9756870"/>
                </a:cubicBezTo>
                <a:cubicBezTo>
                  <a:pt x="279370" y="9756870"/>
                  <a:pt x="279370" y="9756870"/>
                  <a:pt x="318542" y="9732812"/>
                </a:cubicBezTo>
                <a:cubicBezTo>
                  <a:pt x="318542" y="9732812"/>
                  <a:pt x="318542" y="9732812"/>
                  <a:pt x="357714" y="9708758"/>
                </a:cubicBezTo>
                <a:cubicBezTo>
                  <a:pt x="357714" y="9708758"/>
                  <a:pt x="357714" y="9708758"/>
                  <a:pt x="345785" y="9662098"/>
                </a:cubicBezTo>
                <a:cubicBezTo>
                  <a:pt x="345785" y="9662098"/>
                  <a:pt x="345785" y="9662098"/>
                  <a:pt x="384959" y="9638044"/>
                </a:cubicBezTo>
                <a:cubicBezTo>
                  <a:pt x="384959" y="9638044"/>
                  <a:pt x="384959" y="9638044"/>
                  <a:pt x="412201" y="9567330"/>
                </a:cubicBezTo>
                <a:cubicBezTo>
                  <a:pt x="400270" y="9520672"/>
                  <a:pt x="400270" y="9520672"/>
                  <a:pt x="400270" y="9520672"/>
                </a:cubicBezTo>
                <a:cubicBezTo>
                  <a:pt x="400270" y="9520672"/>
                  <a:pt x="400270" y="9520672"/>
                  <a:pt x="427515" y="9449954"/>
                </a:cubicBezTo>
                <a:cubicBezTo>
                  <a:pt x="427515" y="9449954"/>
                  <a:pt x="427515" y="9449954"/>
                  <a:pt x="376411" y="9427356"/>
                </a:cubicBezTo>
                <a:cubicBezTo>
                  <a:pt x="376411" y="9427356"/>
                  <a:pt x="376411" y="9427356"/>
                  <a:pt x="415584" y="9403298"/>
                </a:cubicBezTo>
                <a:cubicBezTo>
                  <a:pt x="415584" y="9403298"/>
                  <a:pt x="415584" y="9403298"/>
                  <a:pt x="403655" y="9356642"/>
                </a:cubicBezTo>
                <a:cubicBezTo>
                  <a:pt x="403655" y="9356642"/>
                  <a:pt x="391727" y="9309980"/>
                  <a:pt x="364483" y="9380696"/>
                </a:cubicBezTo>
                <a:cubicBezTo>
                  <a:pt x="364483" y="9380696"/>
                  <a:pt x="364483" y="9380696"/>
                  <a:pt x="379798" y="9263324"/>
                </a:cubicBezTo>
                <a:cubicBezTo>
                  <a:pt x="340625" y="9287382"/>
                  <a:pt x="407041" y="9192610"/>
                  <a:pt x="316765" y="9194066"/>
                </a:cubicBezTo>
                <a:cubicBezTo>
                  <a:pt x="316765" y="9194066"/>
                  <a:pt x="316765" y="9194066"/>
                  <a:pt x="265665" y="9171462"/>
                </a:cubicBezTo>
                <a:cubicBezTo>
                  <a:pt x="265665" y="9171462"/>
                  <a:pt x="265665" y="9171462"/>
                  <a:pt x="241805" y="9078148"/>
                </a:cubicBezTo>
                <a:cubicBezTo>
                  <a:pt x="241805" y="9078148"/>
                  <a:pt x="241805" y="9078148"/>
                  <a:pt x="292906" y="9100752"/>
                </a:cubicBezTo>
                <a:cubicBezTo>
                  <a:pt x="292906" y="9100752"/>
                  <a:pt x="304835" y="9147408"/>
                  <a:pt x="304835" y="9147408"/>
                </a:cubicBezTo>
                <a:cubicBezTo>
                  <a:pt x="304835" y="9147408"/>
                  <a:pt x="304835" y="9147408"/>
                  <a:pt x="344010" y="9123350"/>
                </a:cubicBezTo>
                <a:cubicBezTo>
                  <a:pt x="344010" y="9123350"/>
                  <a:pt x="344010" y="9123350"/>
                  <a:pt x="355939" y="9170008"/>
                </a:cubicBezTo>
                <a:cubicBezTo>
                  <a:pt x="355939" y="9170008"/>
                  <a:pt x="355939" y="9170008"/>
                  <a:pt x="383182" y="9099292"/>
                </a:cubicBezTo>
                <a:cubicBezTo>
                  <a:pt x="383182" y="9099292"/>
                  <a:pt x="383182" y="9099292"/>
                  <a:pt x="395112" y="9145952"/>
                </a:cubicBezTo>
                <a:cubicBezTo>
                  <a:pt x="395112" y="9145952"/>
                  <a:pt x="395112" y="9145952"/>
                  <a:pt x="446214" y="9168552"/>
                </a:cubicBezTo>
                <a:cubicBezTo>
                  <a:pt x="446214" y="9168552"/>
                  <a:pt x="446214" y="9168552"/>
                  <a:pt x="458143" y="9215212"/>
                </a:cubicBezTo>
                <a:cubicBezTo>
                  <a:pt x="458143" y="9215212"/>
                  <a:pt x="458143" y="9215212"/>
                  <a:pt x="521174" y="9284468"/>
                </a:cubicBezTo>
                <a:cubicBezTo>
                  <a:pt x="521174" y="9284468"/>
                  <a:pt x="521174" y="9284468"/>
                  <a:pt x="509244" y="9237808"/>
                </a:cubicBezTo>
                <a:cubicBezTo>
                  <a:pt x="509244" y="9237808"/>
                  <a:pt x="497315" y="9191154"/>
                  <a:pt x="536486" y="9167096"/>
                </a:cubicBezTo>
                <a:cubicBezTo>
                  <a:pt x="536486" y="9167096"/>
                  <a:pt x="575661" y="9143042"/>
                  <a:pt x="575661" y="9143042"/>
                </a:cubicBezTo>
                <a:cubicBezTo>
                  <a:pt x="575661" y="9143042"/>
                  <a:pt x="575661" y="9143042"/>
                  <a:pt x="563731" y="9096380"/>
                </a:cubicBezTo>
                <a:cubicBezTo>
                  <a:pt x="563731" y="9096380"/>
                  <a:pt x="563731" y="9096380"/>
                  <a:pt x="562240" y="9090550"/>
                </a:cubicBezTo>
                <a:lnTo>
                  <a:pt x="557766" y="9073054"/>
                </a:lnTo>
                <a:lnTo>
                  <a:pt x="553293" y="9055556"/>
                </a:lnTo>
                <a:cubicBezTo>
                  <a:pt x="551802" y="9049724"/>
                  <a:pt x="551802" y="9049724"/>
                  <a:pt x="551802" y="9049724"/>
                </a:cubicBezTo>
                <a:cubicBezTo>
                  <a:pt x="551802" y="9049724"/>
                  <a:pt x="551802" y="9049724"/>
                  <a:pt x="524557" y="9120440"/>
                </a:cubicBezTo>
                <a:cubicBezTo>
                  <a:pt x="524557" y="9120440"/>
                  <a:pt x="524557" y="9120440"/>
                  <a:pt x="473457" y="9097838"/>
                </a:cubicBezTo>
                <a:cubicBezTo>
                  <a:pt x="473457" y="9097838"/>
                  <a:pt x="473457" y="9097838"/>
                  <a:pt x="461528" y="9051180"/>
                </a:cubicBezTo>
                <a:cubicBezTo>
                  <a:pt x="461528" y="9051180"/>
                  <a:pt x="461528" y="9051180"/>
                  <a:pt x="449599" y="9004522"/>
                </a:cubicBezTo>
                <a:cubicBezTo>
                  <a:pt x="449599" y="9004522"/>
                  <a:pt x="449599" y="9004522"/>
                  <a:pt x="512629" y="9073782"/>
                </a:cubicBezTo>
                <a:cubicBezTo>
                  <a:pt x="500699" y="9027122"/>
                  <a:pt x="551802" y="9049724"/>
                  <a:pt x="539874" y="9003066"/>
                </a:cubicBezTo>
                <a:cubicBezTo>
                  <a:pt x="539874" y="9003066"/>
                  <a:pt x="539874" y="9003066"/>
                  <a:pt x="500699" y="9027122"/>
                </a:cubicBezTo>
                <a:cubicBezTo>
                  <a:pt x="500699" y="9027122"/>
                  <a:pt x="500699" y="9027122"/>
                  <a:pt x="527943" y="8956408"/>
                </a:cubicBezTo>
                <a:cubicBezTo>
                  <a:pt x="630149" y="9001610"/>
                  <a:pt x="527943" y="8956408"/>
                  <a:pt x="630149" y="9001610"/>
                </a:cubicBezTo>
                <a:cubicBezTo>
                  <a:pt x="630149" y="9001610"/>
                  <a:pt x="657388" y="8930896"/>
                  <a:pt x="633530" y="8837580"/>
                </a:cubicBezTo>
                <a:cubicBezTo>
                  <a:pt x="633530" y="8837580"/>
                  <a:pt x="633530" y="8837580"/>
                  <a:pt x="645459" y="8884240"/>
                </a:cubicBezTo>
                <a:cubicBezTo>
                  <a:pt x="645459" y="8884240"/>
                  <a:pt x="645459" y="8884240"/>
                  <a:pt x="657388" y="8930896"/>
                </a:cubicBezTo>
                <a:cubicBezTo>
                  <a:pt x="657388" y="8930896"/>
                  <a:pt x="657388" y="8930896"/>
                  <a:pt x="669318" y="8977554"/>
                </a:cubicBezTo>
                <a:cubicBezTo>
                  <a:pt x="681248" y="9024210"/>
                  <a:pt x="681248" y="9024210"/>
                  <a:pt x="720423" y="9000154"/>
                </a:cubicBezTo>
                <a:cubicBezTo>
                  <a:pt x="720423" y="9000154"/>
                  <a:pt x="720423" y="9000154"/>
                  <a:pt x="732352" y="9046812"/>
                </a:cubicBezTo>
                <a:cubicBezTo>
                  <a:pt x="744281" y="9093466"/>
                  <a:pt x="783453" y="9069412"/>
                  <a:pt x="783453" y="9069412"/>
                </a:cubicBezTo>
                <a:cubicBezTo>
                  <a:pt x="783453" y="9069412"/>
                  <a:pt x="822624" y="9045354"/>
                  <a:pt x="834555" y="9092012"/>
                </a:cubicBezTo>
                <a:cubicBezTo>
                  <a:pt x="846484" y="9138672"/>
                  <a:pt x="885657" y="9114614"/>
                  <a:pt x="897587" y="9161270"/>
                </a:cubicBezTo>
                <a:cubicBezTo>
                  <a:pt x="948688" y="9183874"/>
                  <a:pt x="909516" y="9207930"/>
                  <a:pt x="948688" y="9183874"/>
                </a:cubicBezTo>
                <a:cubicBezTo>
                  <a:pt x="960617" y="9230534"/>
                  <a:pt x="921446" y="9254588"/>
                  <a:pt x="972546" y="9277190"/>
                </a:cubicBezTo>
                <a:cubicBezTo>
                  <a:pt x="972546" y="9277190"/>
                  <a:pt x="972546" y="9277190"/>
                  <a:pt x="948688" y="9183874"/>
                </a:cubicBezTo>
                <a:cubicBezTo>
                  <a:pt x="948688" y="9183874"/>
                  <a:pt x="948688" y="9183874"/>
                  <a:pt x="975932" y="9113158"/>
                </a:cubicBezTo>
                <a:cubicBezTo>
                  <a:pt x="975932" y="9113158"/>
                  <a:pt x="975932" y="9113158"/>
                  <a:pt x="952073" y="9019840"/>
                </a:cubicBezTo>
                <a:cubicBezTo>
                  <a:pt x="952073" y="9019840"/>
                  <a:pt x="952073" y="9019840"/>
                  <a:pt x="940144" y="8973184"/>
                </a:cubicBezTo>
                <a:cubicBezTo>
                  <a:pt x="940144" y="8973184"/>
                  <a:pt x="940144" y="8973184"/>
                  <a:pt x="889040" y="8950586"/>
                </a:cubicBezTo>
                <a:cubicBezTo>
                  <a:pt x="889040" y="8950586"/>
                  <a:pt x="889040" y="8950586"/>
                  <a:pt x="865181" y="8857270"/>
                </a:cubicBezTo>
                <a:cubicBezTo>
                  <a:pt x="865181" y="8857270"/>
                  <a:pt x="865181" y="8857270"/>
                  <a:pt x="853252" y="8810612"/>
                </a:cubicBezTo>
                <a:cubicBezTo>
                  <a:pt x="904356" y="8833212"/>
                  <a:pt x="814081" y="8834666"/>
                  <a:pt x="904356" y="8833212"/>
                </a:cubicBezTo>
                <a:cubicBezTo>
                  <a:pt x="904356" y="8833212"/>
                  <a:pt x="904356" y="8833212"/>
                  <a:pt x="955457" y="8855814"/>
                </a:cubicBezTo>
                <a:cubicBezTo>
                  <a:pt x="955457" y="8855814"/>
                  <a:pt x="955457" y="8855814"/>
                  <a:pt x="982702" y="8785098"/>
                </a:cubicBezTo>
                <a:cubicBezTo>
                  <a:pt x="982702" y="8785098"/>
                  <a:pt x="982702" y="8785098"/>
                  <a:pt x="994631" y="8831754"/>
                </a:cubicBezTo>
                <a:cubicBezTo>
                  <a:pt x="994631" y="8831754"/>
                  <a:pt x="994631" y="8831754"/>
                  <a:pt x="1006560" y="8878414"/>
                </a:cubicBezTo>
                <a:cubicBezTo>
                  <a:pt x="1006560" y="8878414"/>
                  <a:pt x="1003368" y="8877000"/>
                  <a:pt x="999375" y="8875234"/>
                </a:cubicBezTo>
                <a:lnTo>
                  <a:pt x="989035" y="8870662"/>
                </a:lnTo>
                <a:lnTo>
                  <a:pt x="987397" y="8869936"/>
                </a:lnTo>
                <a:cubicBezTo>
                  <a:pt x="984202" y="8868526"/>
                  <a:pt x="982607" y="8867818"/>
                  <a:pt x="985002" y="8868878"/>
                </a:cubicBezTo>
                <a:lnTo>
                  <a:pt x="989035" y="8870662"/>
                </a:lnTo>
                <a:lnTo>
                  <a:pt x="1006560" y="8878414"/>
                </a:lnTo>
                <a:cubicBezTo>
                  <a:pt x="1006560" y="8878414"/>
                  <a:pt x="1045731" y="8854356"/>
                  <a:pt x="1045731" y="8854356"/>
                </a:cubicBezTo>
                <a:cubicBezTo>
                  <a:pt x="1045731" y="8854356"/>
                  <a:pt x="1045731" y="8854356"/>
                  <a:pt x="1018490" y="8925070"/>
                </a:cubicBezTo>
                <a:cubicBezTo>
                  <a:pt x="1018490" y="8925070"/>
                  <a:pt x="1018490" y="8925070"/>
                  <a:pt x="1057661" y="8901012"/>
                </a:cubicBezTo>
                <a:cubicBezTo>
                  <a:pt x="1069591" y="8947672"/>
                  <a:pt x="1069591" y="8947672"/>
                  <a:pt x="1108764" y="8923614"/>
                </a:cubicBezTo>
                <a:cubicBezTo>
                  <a:pt x="1120694" y="8970272"/>
                  <a:pt x="1171794" y="8992874"/>
                  <a:pt x="1171794" y="8992874"/>
                </a:cubicBezTo>
                <a:cubicBezTo>
                  <a:pt x="1171794" y="8992874"/>
                  <a:pt x="1171794" y="8992874"/>
                  <a:pt x="1183725" y="9039532"/>
                </a:cubicBezTo>
                <a:cubicBezTo>
                  <a:pt x="1183725" y="9039532"/>
                  <a:pt x="1183725" y="9039532"/>
                  <a:pt x="1144552" y="9063588"/>
                </a:cubicBezTo>
                <a:cubicBezTo>
                  <a:pt x="1144552" y="9063588"/>
                  <a:pt x="1144552" y="9063588"/>
                  <a:pt x="1156481" y="9110246"/>
                </a:cubicBezTo>
                <a:cubicBezTo>
                  <a:pt x="1117308" y="9134304"/>
                  <a:pt x="1117308" y="9134304"/>
                  <a:pt x="1105380" y="9087646"/>
                </a:cubicBezTo>
                <a:cubicBezTo>
                  <a:pt x="1117308" y="9134304"/>
                  <a:pt x="1117308" y="9134304"/>
                  <a:pt x="1117308" y="9134304"/>
                </a:cubicBezTo>
                <a:cubicBezTo>
                  <a:pt x="1117308" y="9134304"/>
                  <a:pt x="1117308" y="9134304"/>
                  <a:pt x="1156481" y="9110246"/>
                </a:cubicBezTo>
                <a:cubicBezTo>
                  <a:pt x="1129238" y="9180960"/>
                  <a:pt x="1168410" y="9156904"/>
                  <a:pt x="1168410" y="9156904"/>
                </a:cubicBezTo>
                <a:cubicBezTo>
                  <a:pt x="1168410" y="9156904"/>
                  <a:pt x="1168410" y="9156904"/>
                  <a:pt x="1192270" y="9250220"/>
                </a:cubicBezTo>
                <a:cubicBezTo>
                  <a:pt x="1231442" y="9226164"/>
                  <a:pt x="1231442" y="9226164"/>
                  <a:pt x="1231442" y="9226164"/>
                </a:cubicBezTo>
                <a:cubicBezTo>
                  <a:pt x="1231442" y="9226164"/>
                  <a:pt x="1231442" y="9226164"/>
                  <a:pt x="1219512" y="9179504"/>
                </a:cubicBezTo>
                <a:cubicBezTo>
                  <a:pt x="1219512" y="9179504"/>
                  <a:pt x="1219512" y="9179504"/>
                  <a:pt x="1195654" y="9086190"/>
                </a:cubicBezTo>
                <a:cubicBezTo>
                  <a:pt x="1234826" y="9062134"/>
                  <a:pt x="1234826" y="9062134"/>
                  <a:pt x="1234826" y="9062134"/>
                </a:cubicBezTo>
                <a:lnTo>
                  <a:pt x="1240883" y="9046410"/>
                </a:lnTo>
                <a:lnTo>
                  <a:pt x="1238230" y="9053292"/>
                </a:lnTo>
                <a:cubicBezTo>
                  <a:pt x="1234826" y="9062134"/>
                  <a:pt x="1234826" y="9062134"/>
                  <a:pt x="1234826" y="9062134"/>
                </a:cubicBezTo>
                <a:cubicBezTo>
                  <a:pt x="1234826" y="9062134"/>
                  <a:pt x="1234826" y="9062134"/>
                  <a:pt x="1231844" y="9050472"/>
                </a:cubicBezTo>
                <a:lnTo>
                  <a:pt x="1229163" y="9039984"/>
                </a:lnTo>
                <a:lnTo>
                  <a:pt x="1224760" y="9022766"/>
                </a:lnTo>
                <a:lnTo>
                  <a:pt x="1222897" y="9015478"/>
                </a:lnTo>
                <a:lnTo>
                  <a:pt x="1224749" y="9014338"/>
                </a:lnTo>
                <a:lnTo>
                  <a:pt x="1221206" y="9008864"/>
                </a:lnTo>
                <a:lnTo>
                  <a:pt x="1206248" y="8985734"/>
                </a:lnTo>
                <a:cubicBezTo>
                  <a:pt x="1195708" y="8969432"/>
                  <a:pt x="1181653" y="8947700"/>
                  <a:pt x="1162913" y="8918720"/>
                </a:cubicBezTo>
                <a:cubicBezTo>
                  <a:pt x="1162913" y="8918720"/>
                  <a:pt x="1169724" y="8901040"/>
                  <a:pt x="1179940" y="8874522"/>
                </a:cubicBezTo>
                <a:lnTo>
                  <a:pt x="1211342" y="8793010"/>
                </a:lnTo>
                <a:lnTo>
                  <a:pt x="1217397" y="8777288"/>
                </a:lnTo>
                <a:lnTo>
                  <a:pt x="1217024" y="8764586"/>
                </a:lnTo>
                <a:lnTo>
                  <a:pt x="1213782" y="8763154"/>
                </a:lnTo>
                <a:lnTo>
                  <a:pt x="1217397" y="8777288"/>
                </a:lnTo>
                <a:cubicBezTo>
                  <a:pt x="1217397" y="8777288"/>
                  <a:pt x="1217397" y="8777288"/>
                  <a:pt x="1211010" y="8774464"/>
                </a:cubicBezTo>
                <a:lnTo>
                  <a:pt x="1206039" y="8772266"/>
                </a:lnTo>
                <a:lnTo>
                  <a:pt x="1195838" y="8767756"/>
                </a:lnTo>
                <a:cubicBezTo>
                  <a:pt x="1188654" y="8764578"/>
                  <a:pt x="1179072" y="8760338"/>
                  <a:pt x="1166297" y="8754690"/>
                </a:cubicBezTo>
                <a:cubicBezTo>
                  <a:pt x="1166297" y="8754690"/>
                  <a:pt x="1166297" y="8754690"/>
                  <a:pt x="1103266" y="8685430"/>
                </a:cubicBezTo>
                <a:cubicBezTo>
                  <a:pt x="1103266" y="8685430"/>
                  <a:pt x="1103266" y="8685430"/>
                  <a:pt x="1091337" y="8638772"/>
                </a:cubicBezTo>
                <a:cubicBezTo>
                  <a:pt x="1091337" y="8638772"/>
                  <a:pt x="1091337" y="8638772"/>
                  <a:pt x="1079407" y="8592116"/>
                </a:cubicBezTo>
                <a:cubicBezTo>
                  <a:pt x="1079407" y="8592116"/>
                  <a:pt x="1079407" y="8592116"/>
                  <a:pt x="1055548" y="8498800"/>
                </a:cubicBezTo>
                <a:cubicBezTo>
                  <a:pt x="1055548" y="8498800"/>
                  <a:pt x="1055548" y="8498800"/>
                  <a:pt x="1004445" y="8476198"/>
                </a:cubicBezTo>
                <a:cubicBezTo>
                  <a:pt x="1004445" y="8476198"/>
                  <a:pt x="992516" y="8429540"/>
                  <a:pt x="980586" y="8382884"/>
                </a:cubicBezTo>
                <a:cubicBezTo>
                  <a:pt x="980586" y="8382884"/>
                  <a:pt x="980586" y="8382884"/>
                  <a:pt x="1019758" y="8358824"/>
                </a:cubicBezTo>
                <a:cubicBezTo>
                  <a:pt x="1019758" y="8358824"/>
                  <a:pt x="1019758" y="8358824"/>
                  <a:pt x="968657" y="8336226"/>
                </a:cubicBezTo>
                <a:cubicBezTo>
                  <a:pt x="968657" y="8336226"/>
                  <a:pt x="968657" y="8336226"/>
                  <a:pt x="944798" y="8242910"/>
                </a:cubicBezTo>
                <a:cubicBezTo>
                  <a:pt x="944798" y="8242910"/>
                  <a:pt x="944798" y="8242910"/>
                  <a:pt x="966357" y="8252444"/>
                </a:cubicBezTo>
                <a:lnTo>
                  <a:pt x="980738" y="8258804"/>
                </a:lnTo>
                <a:lnTo>
                  <a:pt x="979374" y="8275660"/>
                </a:lnTo>
                <a:cubicBezTo>
                  <a:pt x="980576" y="8305286"/>
                  <a:pt x="995900" y="8265508"/>
                  <a:pt x="995900" y="8265508"/>
                </a:cubicBezTo>
                <a:lnTo>
                  <a:pt x="980738" y="8258804"/>
                </a:lnTo>
                <a:lnTo>
                  <a:pt x="983972" y="8218852"/>
                </a:lnTo>
                <a:cubicBezTo>
                  <a:pt x="983972" y="8218852"/>
                  <a:pt x="983972" y="8218852"/>
                  <a:pt x="972042" y="8172194"/>
                </a:cubicBezTo>
                <a:cubicBezTo>
                  <a:pt x="972042" y="8172194"/>
                  <a:pt x="972042" y="8172194"/>
                  <a:pt x="960112" y="8125538"/>
                </a:cubicBezTo>
                <a:cubicBezTo>
                  <a:pt x="960112" y="8125538"/>
                  <a:pt x="960112" y="8125538"/>
                  <a:pt x="909011" y="8102936"/>
                </a:cubicBezTo>
                <a:lnTo>
                  <a:pt x="905842" y="8090544"/>
                </a:lnTo>
                <a:lnTo>
                  <a:pt x="897081" y="8056278"/>
                </a:lnTo>
                <a:cubicBezTo>
                  <a:pt x="897081" y="8056278"/>
                  <a:pt x="897081" y="8056278"/>
                  <a:pt x="936253" y="8032222"/>
                </a:cubicBezTo>
                <a:cubicBezTo>
                  <a:pt x="936253" y="8032222"/>
                  <a:pt x="936253" y="8032222"/>
                  <a:pt x="924324" y="7985564"/>
                </a:cubicBezTo>
                <a:cubicBezTo>
                  <a:pt x="924324" y="7985564"/>
                  <a:pt x="924324" y="7985564"/>
                  <a:pt x="912395" y="7938906"/>
                </a:cubicBezTo>
                <a:cubicBezTo>
                  <a:pt x="912395" y="7938906"/>
                  <a:pt x="873222" y="7962964"/>
                  <a:pt x="861292" y="7916306"/>
                </a:cubicBezTo>
                <a:cubicBezTo>
                  <a:pt x="861292" y="7916306"/>
                  <a:pt x="861292" y="7916306"/>
                  <a:pt x="900464" y="7892248"/>
                </a:cubicBezTo>
                <a:cubicBezTo>
                  <a:pt x="900464" y="7892248"/>
                  <a:pt x="900464" y="7892248"/>
                  <a:pt x="837435" y="7822990"/>
                </a:cubicBezTo>
                <a:cubicBezTo>
                  <a:pt x="837435" y="7822990"/>
                  <a:pt x="837435" y="7822990"/>
                  <a:pt x="786332" y="7800388"/>
                </a:cubicBezTo>
                <a:cubicBezTo>
                  <a:pt x="825504" y="7776332"/>
                  <a:pt x="786332" y="7800388"/>
                  <a:pt x="825504" y="7776332"/>
                </a:cubicBezTo>
                <a:cubicBezTo>
                  <a:pt x="825504" y="7776332"/>
                  <a:pt x="825504" y="7776332"/>
                  <a:pt x="762473" y="7707074"/>
                </a:cubicBezTo>
                <a:cubicBezTo>
                  <a:pt x="762473" y="7707074"/>
                  <a:pt x="762473" y="7707074"/>
                  <a:pt x="801646" y="7683016"/>
                </a:cubicBezTo>
                <a:cubicBezTo>
                  <a:pt x="801646" y="7683016"/>
                  <a:pt x="801646" y="7683016"/>
                  <a:pt x="800156" y="7677184"/>
                </a:cubicBezTo>
                <a:lnTo>
                  <a:pt x="791208" y="7642192"/>
                </a:lnTo>
                <a:cubicBezTo>
                  <a:pt x="789716" y="7636358"/>
                  <a:pt x="789716" y="7636358"/>
                  <a:pt x="789716" y="7636358"/>
                </a:cubicBezTo>
                <a:cubicBezTo>
                  <a:pt x="789716" y="7636358"/>
                  <a:pt x="789716" y="7636358"/>
                  <a:pt x="777787" y="7589700"/>
                </a:cubicBezTo>
                <a:cubicBezTo>
                  <a:pt x="777787" y="7589700"/>
                  <a:pt x="777787" y="7589700"/>
                  <a:pt x="765858" y="7543044"/>
                </a:cubicBezTo>
                <a:cubicBezTo>
                  <a:pt x="765858" y="7543044"/>
                  <a:pt x="765858" y="7543044"/>
                  <a:pt x="726684" y="7567102"/>
                </a:cubicBezTo>
                <a:cubicBezTo>
                  <a:pt x="714755" y="7520442"/>
                  <a:pt x="714755" y="7520442"/>
                  <a:pt x="714755" y="7520442"/>
                </a:cubicBezTo>
                <a:cubicBezTo>
                  <a:pt x="714755" y="7520442"/>
                  <a:pt x="714755" y="7520442"/>
                  <a:pt x="702827" y="7473786"/>
                </a:cubicBezTo>
                <a:cubicBezTo>
                  <a:pt x="702827" y="7473786"/>
                  <a:pt x="702827" y="7473786"/>
                  <a:pt x="718141" y="7356414"/>
                </a:cubicBezTo>
                <a:lnTo>
                  <a:pt x="706210" y="7309754"/>
                </a:lnTo>
                <a:cubicBezTo>
                  <a:pt x="706210" y="7309754"/>
                  <a:pt x="706210" y="7309754"/>
                  <a:pt x="694281" y="7263096"/>
                </a:cubicBezTo>
                <a:cubicBezTo>
                  <a:pt x="718141" y="7356414"/>
                  <a:pt x="631250" y="7193838"/>
                  <a:pt x="718141" y="7356414"/>
                </a:cubicBezTo>
                <a:cubicBezTo>
                  <a:pt x="718141" y="7356414"/>
                  <a:pt x="718141" y="7356414"/>
                  <a:pt x="667038" y="7333812"/>
                </a:cubicBezTo>
                <a:cubicBezTo>
                  <a:pt x="667038" y="7333812"/>
                  <a:pt x="667038" y="7333812"/>
                  <a:pt x="655108" y="7287154"/>
                </a:cubicBezTo>
                <a:cubicBezTo>
                  <a:pt x="655108" y="7287154"/>
                  <a:pt x="655108" y="7287154"/>
                  <a:pt x="627865" y="7357870"/>
                </a:cubicBezTo>
                <a:cubicBezTo>
                  <a:pt x="627865" y="7357870"/>
                  <a:pt x="627865" y="7357870"/>
                  <a:pt x="604005" y="7264556"/>
                </a:cubicBezTo>
                <a:cubicBezTo>
                  <a:pt x="604005" y="7264556"/>
                  <a:pt x="604005" y="7264556"/>
                  <a:pt x="592076" y="7217896"/>
                </a:cubicBezTo>
                <a:cubicBezTo>
                  <a:pt x="592076" y="7217896"/>
                  <a:pt x="592076" y="7217896"/>
                  <a:pt x="580146" y="7171238"/>
                </a:cubicBezTo>
                <a:cubicBezTo>
                  <a:pt x="580146" y="7171238"/>
                  <a:pt x="580146" y="7171238"/>
                  <a:pt x="568216" y="7124580"/>
                </a:cubicBezTo>
                <a:cubicBezTo>
                  <a:pt x="568216" y="7124580"/>
                  <a:pt x="568216" y="7124580"/>
                  <a:pt x="529047" y="7148638"/>
                </a:cubicBezTo>
                <a:cubicBezTo>
                  <a:pt x="529047" y="7148638"/>
                  <a:pt x="529047" y="7148638"/>
                  <a:pt x="544358" y="7031264"/>
                </a:cubicBezTo>
                <a:cubicBezTo>
                  <a:pt x="544358" y="7031264"/>
                  <a:pt x="544358" y="7031264"/>
                  <a:pt x="556288" y="7077924"/>
                </a:cubicBezTo>
                <a:cubicBezTo>
                  <a:pt x="556288" y="7077924"/>
                  <a:pt x="556288" y="7077924"/>
                  <a:pt x="631250" y="7193838"/>
                </a:cubicBezTo>
                <a:cubicBezTo>
                  <a:pt x="631250" y="7193838"/>
                  <a:pt x="631250" y="7193838"/>
                  <a:pt x="607390" y="7100524"/>
                </a:cubicBezTo>
                <a:cubicBezTo>
                  <a:pt x="607390" y="7100524"/>
                  <a:pt x="607390" y="7100524"/>
                  <a:pt x="658493" y="7123124"/>
                </a:cubicBezTo>
                <a:cubicBezTo>
                  <a:pt x="658493" y="7123124"/>
                  <a:pt x="658493" y="7123124"/>
                  <a:pt x="670422" y="7169780"/>
                </a:cubicBezTo>
                <a:cubicBezTo>
                  <a:pt x="670422" y="7169780"/>
                  <a:pt x="670422" y="7169780"/>
                  <a:pt x="721525" y="7192382"/>
                </a:cubicBezTo>
                <a:cubicBezTo>
                  <a:pt x="721525" y="7192382"/>
                  <a:pt x="721525" y="7192382"/>
                  <a:pt x="760697" y="7168326"/>
                </a:cubicBezTo>
                <a:cubicBezTo>
                  <a:pt x="760697" y="7168326"/>
                  <a:pt x="760697" y="7168326"/>
                  <a:pt x="733454" y="7239038"/>
                </a:cubicBezTo>
                <a:cubicBezTo>
                  <a:pt x="733454" y="7239038"/>
                  <a:pt x="733454" y="7239038"/>
                  <a:pt x="760045" y="7268258"/>
                </a:cubicBezTo>
                <a:lnTo>
                  <a:pt x="769891" y="7279084"/>
                </a:lnTo>
                <a:cubicBezTo>
                  <a:pt x="775086" y="7291076"/>
                  <a:pt x="786691" y="7314314"/>
                  <a:pt x="808414" y="7354958"/>
                </a:cubicBezTo>
                <a:cubicBezTo>
                  <a:pt x="808414" y="7354958"/>
                  <a:pt x="808414" y="7354958"/>
                  <a:pt x="847586" y="7330902"/>
                </a:cubicBezTo>
                <a:cubicBezTo>
                  <a:pt x="847586" y="7330902"/>
                  <a:pt x="847586" y="7330902"/>
                  <a:pt x="886761" y="7306846"/>
                </a:cubicBezTo>
                <a:cubicBezTo>
                  <a:pt x="886761" y="7306846"/>
                  <a:pt x="886761" y="7306846"/>
                  <a:pt x="874830" y="7260184"/>
                </a:cubicBezTo>
                <a:cubicBezTo>
                  <a:pt x="874830" y="7260184"/>
                  <a:pt x="874830" y="7260184"/>
                  <a:pt x="914003" y="7236130"/>
                </a:cubicBezTo>
                <a:cubicBezTo>
                  <a:pt x="914003" y="7236130"/>
                  <a:pt x="914003" y="7236130"/>
                  <a:pt x="941247" y="7165412"/>
                </a:cubicBezTo>
                <a:cubicBezTo>
                  <a:pt x="929317" y="7118754"/>
                  <a:pt x="929317" y="7118754"/>
                  <a:pt x="929317" y="7118754"/>
                </a:cubicBezTo>
                <a:cubicBezTo>
                  <a:pt x="929317" y="7118754"/>
                  <a:pt x="929317" y="7118754"/>
                  <a:pt x="956558" y="7048040"/>
                </a:cubicBezTo>
                <a:cubicBezTo>
                  <a:pt x="956558" y="7048040"/>
                  <a:pt x="956558" y="7048040"/>
                  <a:pt x="905460" y="7025438"/>
                </a:cubicBezTo>
                <a:cubicBezTo>
                  <a:pt x="905460" y="7025438"/>
                  <a:pt x="905460" y="7025438"/>
                  <a:pt x="944629" y="7001384"/>
                </a:cubicBezTo>
                <a:cubicBezTo>
                  <a:pt x="944629" y="7001384"/>
                  <a:pt x="944629" y="7001384"/>
                  <a:pt x="932699" y="6954728"/>
                </a:cubicBezTo>
                <a:cubicBezTo>
                  <a:pt x="932699" y="6954728"/>
                  <a:pt x="920771" y="6908068"/>
                  <a:pt x="893531" y="6978782"/>
                </a:cubicBezTo>
                <a:cubicBezTo>
                  <a:pt x="893531" y="6978782"/>
                  <a:pt x="893531" y="6978782"/>
                  <a:pt x="908842" y="6861412"/>
                </a:cubicBezTo>
                <a:cubicBezTo>
                  <a:pt x="869671" y="6885468"/>
                  <a:pt x="936085" y="6790696"/>
                  <a:pt x="845812" y="6792152"/>
                </a:cubicBezTo>
                <a:cubicBezTo>
                  <a:pt x="845812" y="6792152"/>
                  <a:pt x="845812" y="6792152"/>
                  <a:pt x="794709" y="6769550"/>
                </a:cubicBezTo>
                <a:cubicBezTo>
                  <a:pt x="794709" y="6769550"/>
                  <a:pt x="794709" y="6769550"/>
                  <a:pt x="770849" y="6676236"/>
                </a:cubicBezTo>
                <a:cubicBezTo>
                  <a:pt x="770849" y="6676236"/>
                  <a:pt x="770849" y="6676236"/>
                  <a:pt x="821952" y="6698834"/>
                </a:cubicBezTo>
                <a:cubicBezTo>
                  <a:pt x="821952" y="6698834"/>
                  <a:pt x="833882" y="6745494"/>
                  <a:pt x="833882" y="6745494"/>
                </a:cubicBezTo>
                <a:cubicBezTo>
                  <a:pt x="833882" y="6745494"/>
                  <a:pt x="833882" y="6745494"/>
                  <a:pt x="873052" y="6721436"/>
                </a:cubicBezTo>
                <a:cubicBezTo>
                  <a:pt x="873052" y="6721436"/>
                  <a:pt x="873052" y="6721436"/>
                  <a:pt x="884983" y="6768096"/>
                </a:cubicBezTo>
                <a:cubicBezTo>
                  <a:pt x="884983" y="6768096"/>
                  <a:pt x="884983" y="6768096"/>
                  <a:pt x="912226" y="6697378"/>
                </a:cubicBezTo>
                <a:cubicBezTo>
                  <a:pt x="912226" y="6697378"/>
                  <a:pt x="912226" y="6697378"/>
                  <a:pt x="924156" y="6744038"/>
                </a:cubicBezTo>
                <a:cubicBezTo>
                  <a:pt x="924156" y="6744038"/>
                  <a:pt x="924156" y="6744038"/>
                  <a:pt x="975259" y="6766638"/>
                </a:cubicBezTo>
                <a:cubicBezTo>
                  <a:pt x="975259" y="6766638"/>
                  <a:pt x="975259" y="6766638"/>
                  <a:pt x="987188" y="6813298"/>
                </a:cubicBezTo>
                <a:cubicBezTo>
                  <a:pt x="987188" y="6813298"/>
                  <a:pt x="987188" y="6813298"/>
                  <a:pt x="1050219" y="6882556"/>
                </a:cubicBezTo>
                <a:cubicBezTo>
                  <a:pt x="1050219" y="6882556"/>
                  <a:pt x="1050219" y="6882556"/>
                  <a:pt x="1038289" y="6835896"/>
                </a:cubicBezTo>
                <a:cubicBezTo>
                  <a:pt x="1038289" y="6835896"/>
                  <a:pt x="1026359" y="6789240"/>
                  <a:pt x="1065533" y="6765182"/>
                </a:cubicBezTo>
                <a:cubicBezTo>
                  <a:pt x="1065533" y="6765182"/>
                  <a:pt x="1104704" y="6741128"/>
                  <a:pt x="1104704" y="6741128"/>
                </a:cubicBezTo>
                <a:cubicBezTo>
                  <a:pt x="1104704" y="6741128"/>
                  <a:pt x="1104704" y="6741128"/>
                  <a:pt x="1092775" y="6694468"/>
                </a:cubicBezTo>
                <a:cubicBezTo>
                  <a:pt x="1092775" y="6694468"/>
                  <a:pt x="1092775" y="6694468"/>
                  <a:pt x="1091283" y="6688636"/>
                </a:cubicBezTo>
                <a:lnTo>
                  <a:pt x="1086810" y="6671140"/>
                </a:lnTo>
                <a:lnTo>
                  <a:pt x="1082337" y="6653644"/>
                </a:lnTo>
                <a:cubicBezTo>
                  <a:pt x="1080844" y="6647812"/>
                  <a:pt x="1080844" y="6647812"/>
                  <a:pt x="1080844" y="6647812"/>
                </a:cubicBezTo>
                <a:cubicBezTo>
                  <a:pt x="1080844" y="6647812"/>
                  <a:pt x="1080844" y="6647812"/>
                  <a:pt x="1053602" y="6718524"/>
                </a:cubicBezTo>
                <a:cubicBezTo>
                  <a:pt x="1053602" y="6718524"/>
                  <a:pt x="1053602" y="6718524"/>
                  <a:pt x="1002502" y="6695924"/>
                </a:cubicBezTo>
                <a:cubicBezTo>
                  <a:pt x="1002502" y="6695924"/>
                  <a:pt x="1002502" y="6695924"/>
                  <a:pt x="990571" y="6649266"/>
                </a:cubicBezTo>
                <a:cubicBezTo>
                  <a:pt x="990571" y="6649266"/>
                  <a:pt x="990571" y="6649266"/>
                  <a:pt x="978642" y="6602608"/>
                </a:cubicBezTo>
                <a:cubicBezTo>
                  <a:pt x="978642" y="6602608"/>
                  <a:pt x="978642" y="6602608"/>
                  <a:pt x="1041674" y="6671868"/>
                </a:cubicBezTo>
                <a:cubicBezTo>
                  <a:pt x="1029745" y="6625208"/>
                  <a:pt x="1080844" y="6647812"/>
                  <a:pt x="1068915" y="6601152"/>
                </a:cubicBezTo>
                <a:cubicBezTo>
                  <a:pt x="1068915" y="6601152"/>
                  <a:pt x="1068915" y="6601152"/>
                  <a:pt x="1029745" y="6625208"/>
                </a:cubicBezTo>
                <a:cubicBezTo>
                  <a:pt x="1029745" y="6625208"/>
                  <a:pt x="1029745" y="6625208"/>
                  <a:pt x="1056987" y="6554494"/>
                </a:cubicBezTo>
                <a:cubicBezTo>
                  <a:pt x="1159191" y="6599698"/>
                  <a:pt x="1056987" y="6554494"/>
                  <a:pt x="1159191" y="6599698"/>
                </a:cubicBezTo>
                <a:cubicBezTo>
                  <a:pt x="1159191" y="6599698"/>
                  <a:pt x="1186435" y="6528980"/>
                  <a:pt x="1162575" y="6435664"/>
                </a:cubicBezTo>
                <a:cubicBezTo>
                  <a:pt x="1162575" y="6435664"/>
                  <a:pt x="1162575" y="6435664"/>
                  <a:pt x="1174505" y="6482322"/>
                </a:cubicBezTo>
                <a:cubicBezTo>
                  <a:pt x="1174505" y="6482322"/>
                  <a:pt x="1174505" y="6482322"/>
                  <a:pt x="1186435" y="6528980"/>
                </a:cubicBezTo>
                <a:cubicBezTo>
                  <a:pt x="1186435" y="6528980"/>
                  <a:pt x="1186435" y="6528980"/>
                  <a:pt x="1198365" y="6575640"/>
                </a:cubicBezTo>
                <a:cubicBezTo>
                  <a:pt x="1210294" y="6622296"/>
                  <a:pt x="1210294" y="6622296"/>
                  <a:pt x="1249465" y="6598240"/>
                </a:cubicBezTo>
                <a:cubicBezTo>
                  <a:pt x="1249465" y="6598240"/>
                  <a:pt x="1249465" y="6598240"/>
                  <a:pt x="1261396" y="6644900"/>
                </a:cubicBezTo>
                <a:cubicBezTo>
                  <a:pt x="1273325" y="6691560"/>
                  <a:pt x="1312500" y="6667498"/>
                  <a:pt x="1312500" y="6667498"/>
                </a:cubicBezTo>
                <a:lnTo>
                  <a:pt x="1314209" y="6666674"/>
                </a:lnTo>
                <a:lnTo>
                  <a:pt x="1297521" y="6648338"/>
                </a:lnTo>
                <a:cubicBezTo>
                  <a:pt x="1297521" y="6648338"/>
                  <a:pt x="1297521" y="6648338"/>
                  <a:pt x="1319081" y="6657872"/>
                </a:cubicBezTo>
                <a:lnTo>
                  <a:pt x="1329034" y="6662274"/>
                </a:lnTo>
                <a:lnTo>
                  <a:pt x="1333577" y="6661302"/>
                </a:lnTo>
                <a:cubicBezTo>
                  <a:pt x="1339219" y="6661210"/>
                  <a:pt x="1345231" y="6662578"/>
                  <a:pt x="1350583" y="6666886"/>
                </a:cubicBezTo>
                <a:lnTo>
                  <a:pt x="1351771" y="6669006"/>
                </a:lnTo>
                <a:lnTo>
                  <a:pt x="1353520" y="6667932"/>
                </a:lnTo>
                <a:cubicBezTo>
                  <a:pt x="1358417" y="6664924"/>
                  <a:pt x="1368212" y="6658908"/>
                  <a:pt x="1387796" y="6646882"/>
                </a:cubicBezTo>
                <a:cubicBezTo>
                  <a:pt x="1387796" y="6646882"/>
                  <a:pt x="1387796" y="6646882"/>
                  <a:pt x="1399725" y="6693540"/>
                </a:cubicBezTo>
                <a:cubicBezTo>
                  <a:pt x="1399725" y="6693540"/>
                  <a:pt x="1399725" y="6693540"/>
                  <a:pt x="1438899" y="6669484"/>
                </a:cubicBezTo>
                <a:cubicBezTo>
                  <a:pt x="1438899" y="6669484"/>
                  <a:pt x="1438899" y="6669484"/>
                  <a:pt x="1426970" y="6622824"/>
                </a:cubicBezTo>
                <a:cubicBezTo>
                  <a:pt x="1426970" y="6622824"/>
                  <a:pt x="1426970" y="6622824"/>
                  <a:pt x="1363937" y="6553566"/>
                </a:cubicBezTo>
                <a:cubicBezTo>
                  <a:pt x="1363937" y="6553566"/>
                  <a:pt x="1363937" y="6553566"/>
                  <a:pt x="1362446" y="6547734"/>
                </a:cubicBezTo>
                <a:lnTo>
                  <a:pt x="1355364" y="6520034"/>
                </a:lnTo>
                <a:lnTo>
                  <a:pt x="1363740" y="6513386"/>
                </a:lnTo>
                <a:lnTo>
                  <a:pt x="1364784" y="6512560"/>
                </a:lnTo>
                <a:lnTo>
                  <a:pt x="1364783" y="6512558"/>
                </a:lnTo>
                <a:lnTo>
                  <a:pt x="1373566" y="6516442"/>
                </a:lnTo>
                <a:cubicBezTo>
                  <a:pt x="1380754" y="6519620"/>
                  <a:pt x="1390333" y="6523860"/>
                  <a:pt x="1403110" y="6529510"/>
                </a:cubicBezTo>
                <a:cubicBezTo>
                  <a:pt x="1403110" y="6529510"/>
                  <a:pt x="1403110" y="6529510"/>
                  <a:pt x="1391181" y="6482850"/>
                </a:cubicBezTo>
                <a:cubicBezTo>
                  <a:pt x="1391181" y="6482850"/>
                  <a:pt x="1391181" y="6482850"/>
                  <a:pt x="1378404" y="6477202"/>
                </a:cubicBezTo>
                <a:lnTo>
                  <a:pt x="1366923" y="6472122"/>
                </a:lnTo>
                <a:lnTo>
                  <a:pt x="1355056" y="6479414"/>
                </a:lnTo>
                <a:cubicBezTo>
                  <a:pt x="1355056" y="6479414"/>
                  <a:pt x="1355056" y="6479414"/>
                  <a:pt x="1303953" y="6456810"/>
                </a:cubicBezTo>
                <a:cubicBezTo>
                  <a:pt x="1303953" y="6456810"/>
                  <a:pt x="1309595" y="6456722"/>
                  <a:pt x="1316461" y="6455876"/>
                </a:cubicBezTo>
                <a:lnTo>
                  <a:pt x="1324936" y="6453556"/>
                </a:lnTo>
                <a:lnTo>
                  <a:pt x="1300338" y="6442674"/>
                </a:lnTo>
                <a:lnTo>
                  <a:pt x="1303953" y="6456810"/>
                </a:lnTo>
                <a:cubicBezTo>
                  <a:pt x="1303953" y="6456810"/>
                  <a:pt x="1303953" y="6456810"/>
                  <a:pt x="1299057" y="6459816"/>
                </a:cubicBezTo>
                <a:lnTo>
                  <a:pt x="1295243" y="6462160"/>
                </a:lnTo>
                <a:lnTo>
                  <a:pt x="1300906" y="6484308"/>
                </a:lnTo>
                <a:cubicBezTo>
                  <a:pt x="1300906" y="6484308"/>
                  <a:pt x="1300906" y="6484308"/>
                  <a:pt x="1279347" y="6474772"/>
                </a:cubicBezTo>
                <a:lnTo>
                  <a:pt x="1276646" y="6473578"/>
                </a:lnTo>
                <a:lnTo>
                  <a:pt x="1264780" y="6480866"/>
                </a:lnTo>
                <a:cubicBezTo>
                  <a:pt x="1264780" y="6480866"/>
                  <a:pt x="1264780" y="6480866"/>
                  <a:pt x="1261798" y="6469202"/>
                </a:cubicBezTo>
                <a:lnTo>
                  <a:pt x="1261167" y="6466732"/>
                </a:lnTo>
                <a:lnTo>
                  <a:pt x="1249805" y="6461708"/>
                </a:lnTo>
                <a:cubicBezTo>
                  <a:pt x="1249805" y="6461708"/>
                  <a:pt x="1249805" y="6461708"/>
                  <a:pt x="1254699" y="6458700"/>
                </a:cubicBezTo>
                <a:lnTo>
                  <a:pt x="1258514" y="6456360"/>
                </a:lnTo>
                <a:lnTo>
                  <a:pt x="1254715" y="6441498"/>
                </a:lnTo>
                <a:lnTo>
                  <a:pt x="1249237" y="6420074"/>
                </a:lnTo>
                <a:lnTo>
                  <a:pt x="1245312" y="6418338"/>
                </a:lnTo>
                <a:lnTo>
                  <a:pt x="1246463" y="6431384"/>
                </a:lnTo>
                <a:cubicBezTo>
                  <a:pt x="1246039" y="6451888"/>
                  <a:pt x="1239229" y="6469568"/>
                  <a:pt x="1213676" y="6458268"/>
                </a:cubicBezTo>
                <a:cubicBezTo>
                  <a:pt x="1213676" y="6458268"/>
                  <a:pt x="1213676" y="6458268"/>
                  <a:pt x="1201747" y="6411608"/>
                </a:cubicBezTo>
                <a:cubicBezTo>
                  <a:pt x="1201747" y="6411608"/>
                  <a:pt x="1201747" y="6411608"/>
                  <a:pt x="1150647" y="6389010"/>
                </a:cubicBezTo>
                <a:cubicBezTo>
                  <a:pt x="1150647" y="6389010"/>
                  <a:pt x="1150647" y="6389010"/>
                  <a:pt x="1138718" y="6342348"/>
                </a:cubicBezTo>
                <a:cubicBezTo>
                  <a:pt x="1138718" y="6342348"/>
                  <a:pt x="1138718" y="6342348"/>
                  <a:pt x="1177888" y="6318294"/>
                </a:cubicBezTo>
                <a:cubicBezTo>
                  <a:pt x="1177888" y="6318294"/>
                  <a:pt x="1177888" y="6318294"/>
                  <a:pt x="1165960" y="6271638"/>
                </a:cubicBezTo>
                <a:cubicBezTo>
                  <a:pt x="1165960" y="6271638"/>
                  <a:pt x="1165960" y="6271638"/>
                  <a:pt x="1187517" y="6281172"/>
                </a:cubicBezTo>
                <a:lnTo>
                  <a:pt x="1197958" y="6285788"/>
                </a:lnTo>
                <a:lnTo>
                  <a:pt x="1202085" y="6275076"/>
                </a:lnTo>
                <a:cubicBezTo>
                  <a:pt x="1202085" y="6275076"/>
                  <a:pt x="1202085" y="6275076"/>
                  <a:pt x="1190156" y="6228420"/>
                </a:cubicBezTo>
                <a:cubicBezTo>
                  <a:pt x="1190156" y="6228420"/>
                  <a:pt x="1190156" y="6228420"/>
                  <a:pt x="1229330" y="6204362"/>
                </a:cubicBezTo>
                <a:cubicBezTo>
                  <a:pt x="1229330" y="6204362"/>
                  <a:pt x="1280431" y="6226962"/>
                  <a:pt x="1280431" y="6226962"/>
                </a:cubicBezTo>
                <a:cubicBezTo>
                  <a:pt x="1280431" y="6226962"/>
                  <a:pt x="1280431" y="6226962"/>
                  <a:pt x="1268502" y="6180306"/>
                </a:cubicBezTo>
                <a:cubicBezTo>
                  <a:pt x="1268502" y="6180306"/>
                  <a:pt x="1268502" y="6180306"/>
                  <a:pt x="1311619" y="6199374"/>
                </a:cubicBezTo>
                <a:lnTo>
                  <a:pt x="1349283" y="6216032"/>
                </a:lnTo>
                <a:lnTo>
                  <a:pt x="1351543" y="6217034"/>
                </a:lnTo>
                <a:lnTo>
                  <a:pt x="1356431" y="6219196"/>
                </a:lnTo>
                <a:lnTo>
                  <a:pt x="1370708" y="6225508"/>
                </a:lnTo>
                <a:cubicBezTo>
                  <a:pt x="1370708" y="6225508"/>
                  <a:pt x="1370708" y="6225508"/>
                  <a:pt x="1358779" y="6178848"/>
                </a:cubicBezTo>
                <a:cubicBezTo>
                  <a:pt x="1409877" y="6201452"/>
                  <a:pt x="1331534" y="6249564"/>
                  <a:pt x="1421807" y="6248108"/>
                </a:cubicBezTo>
                <a:cubicBezTo>
                  <a:pt x="1421807" y="6248108"/>
                  <a:pt x="1421807" y="6248108"/>
                  <a:pt x="1409877" y="6201452"/>
                </a:cubicBezTo>
                <a:cubicBezTo>
                  <a:pt x="1409877" y="6201452"/>
                  <a:pt x="1409877" y="6201452"/>
                  <a:pt x="1295745" y="6109590"/>
                </a:cubicBezTo>
                <a:cubicBezTo>
                  <a:pt x="1295745" y="6109590"/>
                  <a:pt x="1295745" y="6109590"/>
                  <a:pt x="1269154" y="6080372"/>
                </a:cubicBezTo>
                <a:lnTo>
                  <a:pt x="1253724" y="6063418"/>
                </a:lnTo>
                <a:lnTo>
                  <a:pt x="1283816" y="6062932"/>
                </a:lnTo>
                <a:cubicBezTo>
                  <a:pt x="1283816" y="6062932"/>
                  <a:pt x="1283816" y="6062932"/>
                  <a:pt x="1334919" y="6085532"/>
                </a:cubicBezTo>
                <a:cubicBezTo>
                  <a:pt x="1334919" y="6085532"/>
                  <a:pt x="1334919" y="6085532"/>
                  <a:pt x="1322990" y="6038876"/>
                </a:cubicBezTo>
                <a:cubicBezTo>
                  <a:pt x="1334919" y="6085532"/>
                  <a:pt x="1311059" y="5992216"/>
                  <a:pt x="1271886" y="6016274"/>
                </a:cubicBezTo>
                <a:cubicBezTo>
                  <a:pt x="1271886" y="6016274"/>
                  <a:pt x="1271886" y="6016274"/>
                  <a:pt x="1248028" y="5922958"/>
                </a:cubicBezTo>
                <a:cubicBezTo>
                  <a:pt x="1248028" y="5922958"/>
                  <a:pt x="1248028" y="5922958"/>
                  <a:pt x="1275272" y="5852244"/>
                </a:cubicBezTo>
                <a:cubicBezTo>
                  <a:pt x="1275272" y="5852244"/>
                  <a:pt x="1275272" y="5852244"/>
                  <a:pt x="1326372" y="5874846"/>
                </a:cubicBezTo>
                <a:cubicBezTo>
                  <a:pt x="1326372" y="5874846"/>
                  <a:pt x="1326372" y="5874846"/>
                  <a:pt x="1353617" y="5804130"/>
                </a:cubicBezTo>
                <a:cubicBezTo>
                  <a:pt x="1353617" y="5804130"/>
                  <a:pt x="1353617" y="5804130"/>
                  <a:pt x="1365547" y="5850788"/>
                </a:cubicBezTo>
                <a:cubicBezTo>
                  <a:pt x="1365547" y="5850788"/>
                  <a:pt x="1365547" y="5850788"/>
                  <a:pt x="1404717" y="5826732"/>
                </a:cubicBezTo>
                <a:cubicBezTo>
                  <a:pt x="1404717" y="5826732"/>
                  <a:pt x="1404717" y="5826732"/>
                  <a:pt x="1416647" y="5873390"/>
                </a:cubicBezTo>
                <a:cubicBezTo>
                  <a:pt x="1416647" y="5873390"/>
                  <a:pt x="1416647" y="5873390"/>
                  <a:pt x="1443892" y="5802674"/>
                </a:cubicBezTo>
                <a:cubicBezTo>
                  <a:pt x="1443892" y="5802674"/>
                  <a:pt x="1443892" y="5802674"/>
                  <a:pt x="1455822" y="5849334"/>
                </a:cubicBezTo>
                <a:cubicBezTo>
                  <a:pt x="1494993" y="5825276"/>
                  <a:pt x="1546095" y="5847878"/>
                  <a:pt x="1483064" y="5778616"/>
                </a:cubicBezTo>
                <a:cubicBezTo>
                  <a:pt x="1483064" y="5778616"/>
                  <a:pt x="1483064" y="5778616"/>
                  <a:pt x="1471135" y="5731960"/>
                </a:cubicBezTo>
                <a:cubicBezTo>
                  <a:pt x="1471135" y="5731960"/>
                  <a:pt x="1471135" y="5731960"/>
                  <a:pt x="1510307" y="5707904"/>
                </a:cubicBezTo>
                <a:cubicBezTo>
                  <a:pt x="1510307" y="5707904"/>
                  <a:pt x="1510307" y="5707904"/>
                  <a:pt x="1549480" y="5683848"/>
                </a:cubicBezTo>
                <a:cubicBezTo>
                  <a:pt x="1549480" y="5683848"/>
                  <a:pt x="1549480" y="5683848"/>
                  <a:pt x="1576723" y="5613132"/>
                </a:cubicBezTo>
                <a:cubicBezTo>
                  <a:pt x="1576723" y="5613132"/>
                  <a:pt x="1576723" y="5613132"/>
                  <a:pt x="1627827" y="5635734"/>
                </a:cubicBezTo>
                <a:cubicBezTo>
                  <a:pt x="1627827" y="5635734"/>
                  <a:pt x="1627827" y="5635734"/>
                  <a:pt x="1655066" y="5565018"/>
                </a:cubicBezTo>
                <a:cubicBezTo>
                  <a:pt x="1655066" y="5565018"/>
                  <a:pt x="1655066" y="5565018"/>
                  <a:pt x="1603967" y="5542416"/>
                </a:cubicBezTo>
                <a:cubicBezTo>
                  <a:pt x="1564794" y="5566476"/>
                  <a:pt x="1592038" y="5495760"/>
                  <a:pt x="1513691" y="5543874"/>
                </a:cubicBezTo>
                <a:cubicBezTo>
                  <a:pt x="1513691" y="5543874"/>
                  <a:pt x="1513691" y="5543874"/>
                  <a:pt x="1474518" y="5567930"/>
                </a:cubicBezTo>
                <a:cubicBezTo>
                  <a:pt x="1474518" y="5567930"/>
                  <a:pt x="1474518" y="5567930"/>
                  <a:pt x="1462588" y="5521272"/>
                </a:cubicBezTo>
                <a:cubicBezTo>
                  <a:pt x="1462588" y="5521272"/>
                  <a:pt x="1462588" y="5521272"/>
                  <a:pt x="1411487" y="5498675"/>
                </a:cubicBezTo>
                <a:cubicBezTo>
                  <a:pt x="1411487" y="5498675"/>
                  <a:pt x="1411487" y="5498675"/>
                  <a:pt x="1501762" y="5497217"/>
                </a:cubicBezTo>
                <a:cubicBezTo>
                  <a:pt x="1501762" y="5497217"/>
                  <a:pt x="1501762" y="5497217"/>
                  <a:pt x="1540934" y="5473158"/>
                </a:cubicBezTo>
                <a:cubicBezTo>
                  <a:pt x="1540934" y="5473158"/>
                  <a:pt x="1540934" y="5473158"/>
                  <a:pt x="1477902" y="5403900"/>
                </a:cubicBezTo>
                <a:cubicBezTo>
                  <a:pt x="1477902" y="5403900"/>
                  <a:pt x="1477902" y="5403900"/>
                  <a:pt x="1414872" y="5334642"/>
                </a:cubicBezTo>
                <a:cubicBezTo>
                  <a:pt x="1414872" y="5334642"/>
                  <a:pt x="1414872" y="5334642"/>
                  <a:pt x="1375699" y="5358698"/>
                </a:cubicBezTo>
                <a:cubicBezTo>
                  <a:pt x="1375699" y="5358698"/>
                  <a:pt x="1375699" y="5358698"/>
                  <a:pt x="1351841" y="5265382"/>
                </a:cubicBezTo>
                <a:cubicBezTo>
                  <a:pt x="1351841" y="5265382"/>
                  <a:pt x="1351841" y="5265382"/>
                  <a:pt x="1402942" y="5287985"/>
                </a:cubicBezTo>
                <a:cubicBezTo>
                  <a:pt x="1402942" y="5287985"/>
                  <a:pt x="1402942" y="5287985"/>
                  <a:pt x="1442115" y="5263926"/>
                </a:cubicBezTo>
                <a:cubicBezTo>
                  <a:pt x="1442115" y="5263926"/>
                  <a:pt x="1481288" y="5239868"/>
                  <a:pt x="1481288" y="5239868"/>
                </a:cubicBezTo>
                <a:cubicBezTo>
                  <a:pt x="1481288" y="5239868"/>
                  <a:pt x="1481288" y="5239868"/>
                  <a:pt x="1520461" y="5215812"/>
                </a:cubicBezTo>
                <a:cubicBezTo>
                  <a:pt x="1544297" y="5153936"/>
                  <a:pt x="1466436" y="5237180"/>
                  <a:pt x="1517333" y="5179354"/>
                </a:cubicBezTo>
                <a:lnTo>
                  <a:pt x="1534729" y="5159732"/>
                </a:lnTo>
                <a:lnTo>
                  <a:pt x="1540893" y="5162778"/>
                </a:lnTo>
                <a:lnTo>
                  <a:pt x="1554125" y="5170221"/>
                </a:lnTo>
                <a:lnTo>
                  <a:pt x="1559630" y="5191756"/>
                </a:lnTo>
                <a:cubicBezTo>
                  <a:pt x="1569425" y="5185741"/>
                  <a:pt x="1567933" y="5179909"/>
                  <a:pt x="1562397" y="5174876"/>
                </a:cubicBezTo>
                <a:lnTo>
                  <a:pt x="1554125" y="5170221"/>
                </a:lnTo>
                <a:lnTo>
                  <a:pt x="1551729" y="5160851"/>
                </a:lnTo>
                <a:lnTo>
                  <a:pt x="1558140" y="5161674"/>
                </a:lnTo>
                <a:cubicBezTo>
                  <a:pt x="1567879" y="5163073"/>
                  <a:pt x="1581133" y="5165056"/>
                  <a:pt x="1598805" y="5167698"/>
                </a:cubicBezTo>
                <a:cubicBezTo>
                  <a:pt x="1598805" y="5167698"/>
                  <a:pt x="1598805" y="5167698"/>
                  <a:pt x="1637976" y="5143642"/>
                </a:cubicBezTo>
                <a:cubicBezTo>
                  <a:pt x="1637976" y="5143642"/>
                  <a:pt x="1637976" y="5143642"/>
                  <a:pt x="1677150" y="5119584"/>
                </a:cubicBezTo>
                <a:cubicBezTo>
                  <a:pt x="1677150" y="5119584"/>
                  <a:pt x="1677150" y="5119584"/>
                  <a:pt x="1704393" y="5048872"/>
                </a:cubicBezTo>
                <a:cubicBezTo>
                  <a:pt x="1704393" y="5048872"/>
                  <a:pt x="1704393" y="5048872"/>
                  <a:pt x="1716322" y="5095528"/>
                </a:cubicBezTo>
                <a:cubicBezTo>
                  <a:pt x="1716322" y="5095528"/>
                  <a:pt x="1716322" y="5095528"/>
                  <a:pt x="1755496" y="5071472"/>
                </a:cubicBezTo>
                <a:cubicBezTo>
                  <a:pt x="1755496" y="5071472"/>
                  <a:pt x="1755496" y="5071472"/>
                  <a:pt x="1830456" y="5187386"/>
                </a:cubicBezTo>
                <a:cubicBezTo>
                  <a:pt x="1830456" y="5187386"/>
                  <a:pt x="1830456" y="5187386"/>
                  <a:pt x="1806599" y="5094070"/>
                </a:cubicBezTo>
                <a:cubicBezTo>
                  <a:pt x="1806599" y="5094070"/>
                  <a:pt x="1806599" y="5094070"/>
                  <a:pt x="1845770" y="5070016"/>
                </a:cubicBezTo>
                <a:cubicBezTo>
                  <a:pt x="1845770" y="5070016"/>
                  <a:pt x="1845770" y="5070016"/>
                  <a:pt x="1857699" y="5116672"/>
                </a:cubicBezTo>
                <a:cubicBezTo>
                  <a:pt x="1857699" y="5116672"/>
                  <a:pt x="1857699" y="5116672"/>
                  <a:pt x="1884942" y="5045959"/>
                </a:cubicBezTo>
                <a:cubicBezTo>
                  <a:pt x="1884942" y="5045959"/>
                  <a:pt x="1884942" y="5045959"/>
                  <a:pt x="1896872" y="5092618"/>
                </a:cubicBezTo>
                <a:cubicBezTo>
                  <a:pt x="1947973" y="5115217"/>
                  <a:pt x="1908801" y="5139275"/>
                  <a:pt x="1947973" y="5115217"/>
                </a:cubicBezTo>
                <a:cubicBezTo>
                  <a:pt x="1947973" y="5115217"/>
                  <a:pt x="1947973" y="5115217"/>
                  <a:pt x="1912184" y="4975244"/>
                </a:cubicBezTo>
                <a:cubicBezTo>
                  <a:pt x="1873013" y="4999300"/>
                  <a:pt x="1861085" y="4952644"/>
                  <a:pt x="1861085" y="4952644"/>
                </a:cubicBezTo>
                <a:cubicBezTo>
                  <a:pt x="1861085" y="4952644"/>
                  <a:pt x="1861085" y="4952644"/>
                  <a:pt x="1849155" y="4905985"/>
                </a:cubicBezTo>
                <a:cubicBezTo>
                  <a:pt x="1849155" y="4905985"/>
                  <a:pt x="1849155" y="4905985"/>
                  <a:pt x="1786123" y="4836727"/>
                </a:cubicBezTo>
                <a:cubicBezTo>
                  <a:pt x="1786123" y="4836727"/>
                  <a:pt x="1786123" y="4836727"/>
                  <a:pt x="1746950" y="4860784"/>
                </a:cubicBezTo>
                <a:cubicBezTo>
                  <a:pt x="1746950" y="4860784"/>
                  <a:pt x="1746950" y="4860784"/>
                  <a:pt x="1735021" y="4814129"/>
                </a:cubicBezTo>
                <a:cubicBezTo>
                  <a:pt x="1723091" y="4767469"/>
                  <a:pt x="1683919" y="4791526"/>
                  <a:pt x="1632814" y="4768924"/>
                </a:cubicBezTo>
                <a:cubicBezTo>
                  <a:pt x="1632814" y="4768924"/>
                  <a:pt x="1632814" y="4768924"/>
                  <a:pt x="1671988" y="4744868"/>
                </a:cubicBezTo>
                <a:cubicBezTo>
                  <a:pt x="1671988" y="4744868"/>
                  <a:pt x="1671988" y="4744868"/>
                  <a:pt x="1676884" y="4741860"/>
                </a:cubicBezTo>
                <a:lnTo>
                  <a:pt x="1685347" y="4736664"/>
                </a:lnTo>
                <a:lnTo>
                  <a:pt x="1675036" y="4717371"/>
                </a:lnTo>
                <a:cubicBezTo>
                  <a:pt x="1675036" y="4717371"/>
                  <a:pt x="1675036" y="4717371"/>
                  <a:pt x="1686320" y="4717190"/>
                </a:cubicBezTo>
                <a:lnTo>
                  <a:pt x="1710138" y="4716806"/>
                </a:lnTo>
                <a:lnTo>
                  <a:pt x="1709671" y="4714978"/>
                </a:lnTo>
                <a:cubicBezTo>
                  <a:pt x="1708179" y="4709146"/>
                  <a:pt x="1705197" y="4697482"/>
                  <a:pt x="1699234" y="4674154"/>
                </a:cubicBezTo>
                <a:cubicBezTo>
                  <a:pt x="1705197" y="4697482"/>
                  <a:pt x="1717973" y="4703132"/>
                  <a:pt x="1725851" y="4711789"/>
                </a:cubicBezTo>
                <a:lnTo>
                  <a:pt x="1727627" y="4716524"/>
                </a:lnTo>
                <a:lnTo>
                  <a:pt x="1765311" y="4715914"/>
                </a:lnTo>
                <a:cubicBezTo>
                  <a:pt x="1765311" y="4715914"/>
                  <a:pt x="1765311" y="4715914"/>
                  <a:pt x="1753382" y="4669256"/>
                </a:cubicBezTo>
                <a:cubicBezTo>
                  <a:pt x="1753382" y="4669256"/>
                  <a:pt x="1792554" y="4645200"/>
                  <a:pt x="1792554" y="4645200"/>
                </a:cubicBezTo>
                <a:cubicBezTo>
                  <a:pt x="1792554" y="4645200"/>
                  <a:pt x="1792554" y="4645200"/>
                  <a:pt x="1780624" y="4598542"/>
                </a:cubicBezTo>
                <a:cubicBezTo>
                  <a:pt x="1780624" y="4598542"/>
                  <a:pt x="1780624" y="4598542"/>
                  <a:pt x="1729523" y="4575940"/>
                </a:cubicBezTo>
                <a:cubicBezTo>
                  <a:pt x="1741452" y="4622600"/>
                  <a:pt x="1690350" y="4599998"/>
                  <a:pt x="1702279" y="4646656"/>
                </a:cubicBezTo>
                <a:cubicBezTo>
                  <a:pt x="1702279" y="4646656"/>
                  <a:pt x="1702279" y="4646656"/>
                  <a:pt x="1651176" y="4624054"/>
                </a:cubicBezTo>
                <a:cubicBezTo>
                  <a:pt x="1651176" y="4624054"/>
                  <a:pt x="1651176" y="4624054"/>
                  <a:pt x="1678421" y="4553338"/>
                </a:cubicBezTo>
                <a:cubicBezTo>
                  <a:pt x="1678421" y="4553338"/>
                  <a:pt x="1678421" y="4553338"/>
                  <a:pt x="1705663" y="4482626"/>
                </a:cubicBezTo>
                <a:cubicBezTo>
                  <a:pt x="1744837" y="4458571"/>
                  <a:pt x="1768695" y="4551886"/>
                  <a:pt x="1807868" y="4527829"/>
                </a:cubicBezTo>
                <a:cubicBezTo>
                  <a:pt x="1807868" y="4527829"/>
                  <a:pt x="1807868" y="4527829"/>
                  <a:pt x="1819798" y="4574484"/>
                </a:cubicBezTo>
                <a:cubicBezTo>
                  <a:pt x="1819798" y="4574484"/>
                  <a:pt x="1819798" y="4574484"/>
                  <a:pt x="1910070" y="4573028"/>
                </a:cubicBezTo>
                <a:cubicBezTo>
                  <a:pt x="1910070" y="4573028"/>
                  <a:pt x="1910070" y="4573028"/>
                  <a:pt x="1961173" y="4595630"/>
                </a:cubicBezTo>
                <a:cubicBezTo>
                  <a:pt x="1961173" y="4595630"/>
                  <a:pt x="1961173" y="4595630"/>
                  <a:pt x="1961596" y="4575126"/>
                </a:cubicBezTo>
                <a:lnTo>
                  <a:pt x="1962276" y="4542198"/>
                </a:lnTo>
                <a:lnTo>
                  <a:pt x="1934268" y="4529812"/>
                </a:lnTo>
                <a:cubicBezTo>
                  <a:pt x="1934268" y="4529812"/>
                  <a:pt x="1934268" y="4529812"/>
                  <a:pt x="1895094" y="4553868"/>
                </a:cubicBezTo>
                <a:cubicBezTo>
                  <a:pt x="1895094" y="4553868"/>
                  <a:pt x="1895094" y="4553868"/>
                  <a:pt x="1883165" y="4507212"/>
                </a:cubicBezTo>
                <a:cubicBezTo>
                  <a:pt x="1883165" y="4507212"/>
                  <a:pt x="1883165" y="4507212"/>
                  <a:pt x="1898479" y="4389838"/>
                </a:cubicBezTo>
                <a:cubicBezTo>
                  <a:pt x="1898479" y="4389838"/>
                  <a:pt x="1898479" y="4389838"/>
                  <a:pt x="1903375" y="4386831"/>
                </a:cubicBezTo>
                <a:lnTo>
                  <a:pt x="1907190" y="4384491"/>
                </a:lnTo>
                <a:lnTo>
                  <a:pt x="1901527" y="4362340"/>
                </a:lnTo>
                <a:cubicBezTo>
                  <a:pt x="1901527" y="4362340"/>
                  <a:pt x="1901527" y="4362340"/>
                  <a:pt x="1889598" y="4315682"/>
                </a:cubicBezTo>
                <a:cubicBezTo>
                  <a:pt x="1889598" y="4315682"/>
                  <a:pt x="1889598" y="4315682"/>
                  <a:pt x="1826565" y="4246426"/>
                </a:cubicBezTo>
                <a:cubicBezTo>
                  <a:pt x="1826565" y="4246426"/>
                  <a:pt x="1826565" y="4246426"/>
                  <a:pt x="1877667" y="4269026"/>
                </a:cubicBezTo>
                <a:cubicBezTo>
                  <a:pt x="1877667" y="4269026"/>
                  <a:pt x="1877667" y="4269026"/>
                  <a:pt x="1916841" y="4244968"/>
                </a:cubicBezTo>
                <a:cubicBezTo>
                  <a:pt x="1916841" y="4244968"/>
                  <a:pt x="1916841" y="4244968"/>
                  <a:pt x="1928770" y="4291624"/>
                </a:cubicBezTo>
                <a:cubicBezTo>
                  <a:pt x="1928770" y="4291624"/>
                  <a:pt x="1928770" y="4291624"/>
                  <a:pt x="1967943" y="4267571"/>
                </a:cubicBezTo>
                <a:cubicBezTo>
                  <a:pt x="1967943" y="4267571"/>
                  <a:pt x="1967943" y="4267571"/>
                  <a:pt x="1956014" y="4220910"/>
                </a:cubicBezTo>
                <a:cubicBezTo>
                  <a:pt x="1956014" y="4220910"/>
                  <a:pt x="1956014" y="4220910"/>
                  <a:pt x="1892982" y="4151652"/>
                </a:cubicBezTo>
                <a:cubicBezTo>
                  <a:pt x="1892982" y="4151652"/>
                  <a:pt x="1892982" y="4151652"/>
                  <a:pt x="1891491" y="4145820"/>
                </a:cubicBezTo>
                <a:lnTo>
                  <a:pt x="1884408" y="4118116"/>
                </a:lnTo>
                <a:lnTo>
                  <a:pt x="1893827" y="4110646"/>
                </a:lnTo>
                <a:lnTo>
                  <a:pt x="1902611" y="4114530"/>
                </a:lnTo>
                <a:cubicBezTo>
                  <a:pt x="1909798" y="4117708"/>
                  <a:pt x="1919378" y="4121946"/>
                  <a:pt x="1932154" y="4127598"/>
                </a:cubicBezTo>
                <a:cubicBezTo>
                  <a:pt x="1932154" y="4127598"/>
                  <a:pt x="1932154" y="4127598"/>
                  <a:pt x="1920225" y="4080936"/>
                </a:cubicBezTo>
                <a:cubicBezTo>
                  <a:pt x="1920225" y="4080936"/>
                  <a:pt x="1920225" y="4080936"/>
                  <a:pt x="1818021" y="4035736"/>
                </a:cubicBezTo>
                <a:cubicBezTo>
                  <a:pt x="1818021" y="4035736"/>
                  <a:pt x="1818021" y="4035736"/>
                  <a:pt x="1766918" y="4013136"/>
                </a:cubicBezTo>
                <a:cubicBezTo>
                  <a:pt x="1766918" y="4013136"/>
                  <a:pt x="1766918" y="4013136"/>
                  <a:pt x="1754989" y="3966478"/>
                </a:cubicBezTo>
                <a:cubicBezTo>
                  <a:pt x="1754989" y="3966478"/>
                  <a:pt x="1754989" y="3966478"/>
                  <a:pt x="1703887" y="3943878"/>
                </a:cubicBezTo>
                <a:cubicBezTo>
                  <a:pt x="1703887" y="3943878"/>
                  <a:pt x="1703887" y="3943878"/>
                  <a:pt x="1731129" y="3873162"/>
                </a:cubicBezTo>
                <a:cubicBezTo>
                  <a:pt x="1731129" y="3873162"/>
                  <a:pt x="1731129" y="3873162"/>
                  <a:pt x="1719200" y="3826506"/>
                </a:cubicBezTo>
                <a:cubicBezTo>
                  <a:pt x="1719200" y="3826506"/>
                  <a:pt x="1719200" y="3826506"/>
                  <a:pt x="1758374" y="3802448"/>
                </a:cubicBezTo>
                <a:cubicBezTo>
                  <a:pt x="1758374" y="3802448"/>
                  <a:pt x="1809476" y="3825048"/>
                  <a:pt x="1809476" y="3825048"/>
                </a:cubicBezTo>
                <a:cubicBezTo>
                  <a:pt x="1809476" y="3825048"/>
                  <a:pt x="1809476" y="3825048"/>
                  <a:pt x="1797547" y="3778392"/>
                </a:cubicBezTo>
                <a:cubicBezTo>
                  <a:pt x="1797547" y="3778392"/>
                  <a:pt x="1797547" y="3778392"/>
                  <a:pt x="1840663" y="3797460"/>
                </a:cubicBezTo>
                <a:lnTo>
                  <a:pt x="1879131" y="3814476"/>
                </a:lnTo>
                <a:lnTo>
                  <a:pt x="1880605" y="3815128"/>
                </a:lnTo>
                <a:lnTo>
                  <a:pt x="1881142" y="3815364"/>
                </a:lnTo>
                <a:lnTo>
                  <a:pt x="1885012" y="3817076"/>
                </a:lnTo>
                <a:lnTo>
                  <a:pt x="1885297" y="3817200"/>
                </a:lnTo>
                <a:lnTo>
                  <a:pt x="1887216" y="3818050"/>
                </a:lnTo>
                <a:lnTo>
                  <a:pt x="1889016" y="3818848"/>
                </a:lnTo>
                <a:lnTo>
                  <a:pt x="1890914" y="3819686"/>
                </a:lnTo>
                <a:lnTo>
                  <a:pt x="1892564" y="3820416"/>
                </a:lnTo>
                <a:cubicBezTo>
                  <a:pt x="1896555" y="3822182"/>
                  <a:pt x="1899749" y="3823594"/>
                  <a:pt x="1899749" y="3823594"/>
                </a:cubicBezTo>
                <a:cubicBezTo>
                  <a:pt x="1899749" y="3823594"/>
                  <a:pt x="1899749" y="3823594"/>
                  <a:pt x="1887821" y="3776936"/>
                </a:cubicBezTo>
                <a:cubicBezTo>
                  <a:pt x="1938922" y="3799539"/>
                  <a:pt x="1860578" y="3847650"/>
                  <a:pt x="1950852" y="3846194"/>
                </a:cubicBezTo>
                <a:cubicBezTo>
                  <a:pt x="1950852" y="3846194"/>
                  <a:pt x="1950852" y="3846194"/>
                  <a:pt x="1938922" y="3799539"/>
                </a:cubicBezTo>
                <a:cubicBezTo>
                  <a:pt x="1938922" y="3799539"/>
                  <a:pt x="1938922" y="3799539"/>
                  <a:pt x="1824789" y="3707676"/>
                </a:cubicBezTo>
                <a:cubicBezTo>
                  <a:pt x="1824789" y="3707676"/>
                  <a:pt x="1824789" y="3707676"/>
                  <a:pt x="1798199" y="3678460"/>
                </a:cubicBezTo>
                <a:lnTo>
                  <a:pt x="1782769" y="3661506"/>
                </a:lnTo>
                <a:lnTo>
                  <a:pt x="1812860" y="3661020"/>
                </a:lnTo>
                <a:cubicBezTo>
                  <a:pt x="1812860" y="3661020"/>
                  <a:pt x="1812860" y="3661020"/>
                  <a:pt x="1863961" y="3683620"/>
                </a:cubicBezTo>
                <a:cubicBezTo>
                  <a:pt x="1863961" y="3683620"/>
                  <a:pt x="1863961" y="3683620"/>
                  <a:pt x="1852032" y="3636962"/>
                </a:cubicBezTo>
                <a:cubicBezTo>
                  <a:pt x="1863961" y="3683620"/>
                  <a:pt x="1840103" y="3590307"/>
                  <a:pt x="1800931" y="3614362"/>
                </a:cubicBezTo>
                <a:cubicBezTo>
                  <a:pt x="1800931" y="3614362"/>
                  <a:pt x="1800931" y="3614362"/>
                  <a:pt x="1777071" y="3521046"/>
                </a:cubicBezTo>
                <a:cubicBezTo>
                  <a:pt x="1777071" y="3521046"/>
                  <a:pt x="1777071" y="3521046"/>
                  <a:pt x="1804315" y="3450333"/>
                </a:cubicBezTo>
                <a:cubicBezTo>
                  <a:pt x="1804315" y="3450333"/>
                  <a:pt x="1804315" y="3450333"/>
                  <a:pt x="1855417" y="3472932"/>
                </a:cubicBezTo>
                <a:cubicBezTo>
                  <a:pt x="1855417" y="3472932"/>
                  <a:pt x="1855417" y="3472932"/>
                  <a:pt x="1882659" y="3402218"/>
                </a:cubicBezTo>
                <a:cubicBezTo>
                  <a:pt x="1882659" y="3402218"/>
                  <a:pt x="1882659" y="3402218"/>
                  <a:pt x="1894588" y="3448876"/>
                </a:cubicBezTo>
                <a:cubicBezTo>
                  <a:pt x="1894588" y="3448876"/>
                  <a:pt x="1894588" y="3448876"/>
                  <a:pt x="1933762" y="3424818"/>
                </a:cubicBezTo>
                <a:cubicBezTo>
                  <a:pt x="1933762" y="3424818"/>
                  <a:pt x="1933762" y="3424818"/>
                  <a:pt x="1945692" y="3471476"/>
                </a:cubicBezTo>
                <a:cubicBezTo>
                  <a:pt x="1945692" y="3471476"/>
                  <a:pt x="1945692" y="3471476"/>
                  <a:pt x="1972934" y="3400760"/>
                </a:cubicBezTo>
                <a:cubicBezTo>
                  <a:pt x="1972934" y="3400760"/>
                  <a:pt x="1972934" y="3400760"/>
                  <a:pt x="1984865" y="3447420"/>
                </a:cubicBezTo>
                <a:cubicBezTo>
                  <a:pt x="2024038" y="3423362"/>
                  <a:pt x="2075138" y="3445964"/>
                  <a:pt x="2012108" y="3376704"/>
                </a:cubicBezTo>
                <a:cubicBezTo>
                  <a:pt x="2012108" y="3376704"/>
                  <a:pt x="2012108" y="3376704"/>
                  <a:pt x="2000179" y="3330046"/>
                </a:cubicBezTo>
                <a:cubicBezTo>
                  <a:pt x="2000179" y="3330046"/>
                  <a:pt x="2000179" y="3330046"/>
                  <a:pt x="2039351" y="3305990"/>
                </a:cubicBezTo>
                <a:cubicBezTo>
                  <a:pt x="2039351" y="3305990"/>
                  <a:pt x="2039351" y="3305990"/>
                  <a:pt x="2078525" y="3281932"/>
                </a:cubicBezTo>
                <a:cubicBezTo>
                  <a:pt x="2078525" y="3281932"/>
                  <a:pt x="2078525" y="3281932"/>
                  <a:pt x="2105767" y="3211218"/>
                </a:cubicBezTo>
                <a:cubicBezTo>
                  <a:pt x="2105767" y="3211218"/>
                  <a:pt x="2105767" y="3211218"/>
                  <a:pt x="2156867" y="3233820"/>
                </a:cubicBezTo>
                <a:cubicBezTo>
                  <a:pt x="2156867" y="3233820"/>
                  <a:pt x="2156867" y="3233820"/>
                  <a:pt x="2184111" y="3163104"/>
                </a:cubicBezTo>
                <a:cubicBezTo>
                  <a:pt x="2184111" y="3163104"/>
                  <a:pt x="2184111" y="3163104"/>
                  <a:pt x="2133010" y="3140504"/>
                </a:cubicBezTo>
                <a:cubicBezTo>
                  <a:pt x="2093837" y="3164562"/>
                  <a:pt x="2121081" y="3093848"/>
                  <a:pt x="2042736" y="3141960"/>
                </a:cubicBezTo>
                <a:cubicBezTo>
                  <a:pt x="2042736" y="3141960"/>
                  <a:pt x="2042736" y="3141960"/>
                  <a:pt x="2003562" y="3166018"/>
                </a:cubicBezTo>
                <a:cubicBezTo>
                  <a:pt x="2003562" y="3166018"/>
                  <a:pt x="2003562" y="3166018"/>
                  <a:pt x="1991633" y="3119359"/>
                </a:cubicBezTo>
                <a:cubicBezTo>
                  <a:pt x="1991633" y="3119359"/>
                  <a:pt x="1991633" y="3119359"/>
                  <a:pt x="1940530" y="3096758"/>
                </a:cubicBezTo>
                <a:cubicBezTo>
                  <a:pt x="1940530" y="3096758"/>
                  <a:pt x="1940530" y="3096758"/>
                  <a:pt x="2030806" y="3095302"/>
                </a:cubicBezTo>
                <a:cubicBezTo>
                  <a:pt x="2030806" y="3095302"/>
                  <a:pt x="2030806" y="3095302"/>
                  <a:pt x="2069978" y="3071244"/>
                </a:cubicBezTo>
                <a:cubicBezTo>
                  <a:pt x="2069978" y="3071244"/>
                  <a:pt x="2069978" y="3071244"/>
                  <a:pt x="2006947" y="3001986"/>
                </a:cubicBezTo>
                <a:cubicBezTo>
                  <a:pt x="2006947" y="3001986"/>
                  <a:pt x="2006947" y="3001986"/>
                  <a:pt x="1943917" y="2932728"/>
                </a:cubicBezTo>
                <a:cubicBezTo>
                  <a:pt x="1943917" y="2932728"/>
                  <a:pt x="1943917" y="2932728"/>
                  <a:pt x="1904743" y="2956784"/>
                </a:cubicBezTo>
                <a:cubicBezTo>
                  <a:pt x="1904743" y="2956784"/>
                  <a:pt x="1904743" y="2956784"/>
                  <a:pt x="1880885" y="2863470"/>
                </a:cubicBezTo>
                <a:cubicBezTo>
                  <a:pt x="1880885" y="2863470"/>
                  <a:pt x="1880885" y="2863470"/>
                  <a:pt x="1931986" y="2886072"/>
                </a:cubicBezTo>
                <a:cubicBezTo>
                  <a:pt x="1931986" y="2886072"/>
                  <a:pt x="1931986" y="2886072"/>
                  <a:pt x="1971160" y="2862014"/>
                </a:cubicBezTo>
                <a:cubicBezTo>
                  <a:pt x="1971160" y="2862014"/>
                  <a:pt x="2010331" y="2837958"/>
                  <a:pt x="2010331" y="2837958"/>
                </a:cubicBezTo>
                <a:cubicBezTo>
                  <a:pt x="2010331" y="2837958"/>
                  <a:pt x="2010331" y="2837958"/>
                  <a:pt x="2049503" y="2813900"/>
                </a:cubicBezTo>
                <a:cubicBezTo>
                  <a:pt x="2073341" y="2752024"/>
                  <a:pt x="1995480" y="2835266"/>
                  <a:pt x="2046380" y="2777438"/>
                </a:cubicBezTo>
                <a:lnTo>
                  <a:pt x="2063773" y="2757820"/>
                </a:lnTo>
                <a:lnTo>
                  <a:pt x="2069938" y="2760864"/>
                </a:lnTo>
                <a:lnTo>
                  <a:pt x="2083172" y="2768311"/>
                </a:lnTo>
                <a:lnTo>
                  <a:pt x="2088677" y="2789843"/>
                </a:lnTo>
                <a:cubicBezTo>
                  <a:pt x="2098469" y="2783830"/>
                  <a:pt x="2096977" y="2777996"/>
                  <a:pt x="2091442" y="2772962"/>
                </a:cubicBezTo>
                <a:lnTo>
                  <a:pt x="2083172" y="2768311"/>
                </a:lnTo>
                <a:lnTo>
                  <a:pt x="2080775" y="2758938"/>
                </a:lnTo>
                <a:lnTo>
                  <a:pt x="2087180" y="2759764"/>
                </a:lnTo>
                <a:cubicBezTo>
                  <a:pt x="2096923" y="2761160"/>
                  <a:pt x="2110177" y="2763142"/>
                  <a:pt x="2127848" y="2765788"/>
                </a:cubicBezTo>
                <a:cubicBezTo>
                  <a:pt x="2127848" y="2765788"/>
                  <a:pt x="2127848" y="2765788"/>
                  <a:pt x="2167023" y="2741728"/>
                </a:cubicBezTo>
                <a:cubicBezTo>
                  <a:pt x="2167023" y="2741728"/>
                  <a:pt x="2167023" y="2741728"/>
                  <a:pt x="2206194" y="2717672"/>
                </a:cubicBezTo>
                <a:cubicBezTo>
                  <a:pt x="2206194" y="2717672"/>
                  <a:pt x="2206194" y="2717672"/>
                  <a:pt x="2233438" y="2646956"/>
                </a:cubicBezTo>
                <a:cubicBezTo>
                  <a:pt x="2233438" y="2646956"/>
                  <a:pt x="2233438" y="2646956"/>
                  <a:pt x="2245367" y="2693616"/>
                </a:cubicBezTo>
                <a:cubicBezTo>
                  <a:pt x="2245367" y="2693616"/>
                  <a:pt x="2245367" y="2693616"/>
                  <a:pt x="2284540" y="2669560"/>
                </a:cubicBezTo>
                <a:cubicBezTo>
                  <a:pt x="2284540" y="2669560"/>
                  <a:pt x="2284540" y="2669560"/>
                  <a:pt x="2359501" y="2785474"/>
                </a:cubicBezTo>
                <a:cubicBezTo>
                  <a:pt x="2359501" y="2785474"/>
                  <a:pt x="2359501" y="2785474"/>
                  <a:pt x="2335643" y="2692160"/>
                </a:cubicBezTo>
                <a:cubicBezTo>
                  <a:pt x="2335643" y="2692160"/>
                  <a:pt x="2335643" y="2692160"/>
                  <a:pt x="2374814" y="2668102"/>
                </a:cubicBezTo>
                <a:cubicBezTo>
                  <a:pt x="2374814" y="2668102"/>
                  <a:pt x="2374814" y="2668102"/>
                  <a:pt x="2386743" y="2714760"/>
                </a:cubicBezTo>
                <a:cubicBezTo>
                  <a:pt x="2386743" y="2714760"/>
                  <a:pt x="2386743" y="2714760"/>
                  <a:pt x="2413986" y="2644044"/>
                </a:cubicBezTo>
                <a:cubicBezTo>
                  <a:pt x="2413986" y="2644044"/>
                  <a:pt x="2413986" y="2644044"/>
                  <a:pt x="2425915" y="2690704"/>
                </a:cubicBezTo>
                <a:cubicBezTo>
                  <a:pt x="2477019" y="2713302"/>
                  <a:pt x="2437844" y="2737360"/>
                  <a:pt x="2477019" y="2713302"/>
                </a:cubicBezTo>
                <a:cubicBezTo>
                  <a:pt x="2477019" y="2713302"/>
                  <a:pt x="2477019" y="2713302"/>
                  <a:pt x="2441230" y="2573330"/>
                </a:cubicBezTo>
                <a:cubicBezTo>
                  <a:pt x="2402057" y="2597388"/>
                  <a:pt x="2390126" y="2550733"/>
                  <a:pt x="2390126" y="2550733"/>
                </a:cubicBezTo>
                <a:cubicBezTo>
                  <a:pt x="2390126" y="2550733"/>
                  <a:pt x="2390126" y="2550733"/>
                  <a:pt x="2378198" y="2504072"/>
                </a:cubicBezTo>
                <a:cubicBezTo>
                  <a:pt x="2378198" y="2504072"/>
                  <a:pt x="2378198" y="2504072"/>
                  <a:pt x="2315167" y="2434812"/>
                </a:cubicBezTo>
                <a:cubicBezTo>
                  <a:pt x="2315167" y="2434812"/>
                  <a:pt x="2315167" y="2434812"/>
                  <a:pt x="2275994" y="2458870"/>
                </a:cubicBezTo>
                <a:cubicBezTo>
                  <a:pt x="2275994" y="2458870"/>
                  <a:pt x="2275994" y="2458870"/>
                  <a:pt x="2264065" y="2412212"/>
                </a:cubicBezTo>
                <a:cubicBezTo>
                  <a:pt x="2252136" y="2365554"/>
                  <a:pt x="2212962" y="2389612"/>
                  <a:pt x="2161862" y="2367010"/>
                </a:cubicBezTo>
                <a:cubicBezTo>
                  <a:pt x="2161862" y="2367010"/>
                  <a:pt x="2161862" y="2367010"/>
                  <a:pt x="2201032" y="2342956"/>
                </a:cubicBezTo>
                <a:cubicBezTo>
                  <a:pt x="2201032" y="2342956"/>
                  <a:pt x="2201032" y="2342956"/>
                  <a:pt x="2240206" y="2318896"/>
                </a:cubicBezTo>
                <a:cubicBezTo>
                  <a:pt x="2240206" y="2318896"/>
                  <a:pt x="2240206" y="2318896"/>
                  <a:pt x="2228276" y="2272240"/>
                </a:cubicBezTo>
                <a:cubicBezTo>
                  <a:pt x="2240206" y="2318896"/>
                  <a:pt x="2279378" y="2294840"/>
                  <a:pt x="2252136" y="2365554"/>
                </a:cubicBezTo>
                <a:cubicBezTo>
                  <a:pt x="2252136" y="2365554"/>
                  <a:pt x="2252136" y="2365554"/>
                  <a:pt x="2303237" y="2388156"/>
                </a:cubicBezTo>
                <a:cubicBezTo>
                  <a:pt x="2303237" y="2388156"/>
                  <a:pt x="2303237" y="2388156"/>
                  <a:pt x="2381583" y="2340043"/>
                </a:cubicBezTo>
                <a:cubicBezTo>
                  <a:pt x="2381583" y="2340043"/>
                  <a:pt x="2381583" y="2340043"/>
                  <a:pt x="2393514" y="2386698"/>
                </a:cubicBezTo>
                <a:cubicBezTo>
                  <a:pt x="2393514" y="2386698"/>
                  <a:pt x="2393514" y="2386698"/>
                  <a:pt x="2432685" y="2362642"/>
                </a:cubicBezTo>
                <a:cubicBezTo>
                  <a:pt x="2464201" y="2397270"/>
                  <a:pt x="2461218" y="2385607"/>
                  <a:pt x="2451847" y="2371120"/>
                </a:cubicBezTo>
                <a:lnTo>
                  <a:pt x="2454242" y="2372178"/>
                </a:lnTo>
                <a:cubicBezTo>
                  <a:pt x="2461430" y="2375356"/>
                  <a:pt x="2471012" y="2379592"/>
                  <a:pt x="2483787" y="2385242"/>
                </a:cubicBezTo>
                <a:cubicBezTo>
                  <a:pt x="2483787" y="2385242"/>
                  <a:pt x="2483787" y="2385242"/>
                  <a:pt x="2471860" y="2338586"/>
                </a:cubicBezTo>
                <a:cubicBezTo>
                  <a:pt x="2522959" y="2361186"/>
                  <a:pt x="2495718" y="2431900"/>
                  <a:pt x="2522959" y="2361186"/>
                </a:cubicBezTo>
                <a:cubicBezTo>
                  <a:pt x="2522959" y="2361186"/>
                  <a:pt x="2522959" y="2361186"/>
                  <a:pt x="2562132" y="2337130"/>
                </a:cubicBezTo>
                <a:cubicBezTo>
                  <a:pt x="2562132" y="2337130"/>
                  <a:pt x="2562132" y="2337130"/>
                  <a:pt x="2601305" y="2313072"/>
                </a:cubicBezTo>
                <a:cubicBezTo>
                  <a:pt x="2601305" y="2313072"/>
                  <a:pt x="2601305" y="2313072"/>
                  <a:pt x="2602796" y="2318906"/>
                </a:cubicBezTo>
                <a:lnTo>
                  <a:pt x="2605789" y="2330612"/>
                </a:lnTo>
                <a:lnTo>
                  <a:pt x="2586642" y="2330510"/>
                </a:lnTo>
                <a:cubicBezTo>
                  <a:pt x="2555744" y="2334307"/>
                  <a:pt x="2613234" y="2359730"/>
                  <a:pt x="2613234" y="2359730"/>
                </a:cubicBezTo>
                <a:lnTo>
                  <a:pt x="2605789" y="2330612"/>
                </a:lnTo>
                <a:lnTo>
                  <a:pt x="2610133" y="2330636"/>
                </a:lnTo>
                <a:cubicBezTo>
                  <a:pt x="2620868" y="2331424"/>
                  <a:pt x="2634736" y="2333028"/>
                  <a:pt x="2652407" y="2335674"/>
                </a:cubicBezTo>
                <a:cubicBezTo>
                  <a:pt x="2652407" y="2335674"/>
                  <a:pt x="2652407" y="2335674"/>
                  <a:pt x="2691581" y="2311616"/>
                </a:cubicBezTo>
                <a:cubicBezTo>
                  <a:pt x="2691581" y="2311616"/>
                  <a:pt x="2691581" y="2311616"/>
                  <a:pt x="2667721" y="2218301"/>
                </a:cubicBezTo>
                <a:cubicBezTo>
                  <a:pt x="2667721" y="2218301"/>
                  <a:pt x="2667721" y="2218301"/>
                  <a:pt x="2683034" y="2100930"/>
                </a:cubicBezTo>
                <a:cubicBezTo>
                  <a:pt x="2683034" y="2100930"/>
                  <a:pt x="2683034" y="2100930"/>
                  <a:pt x="2722207" y="2076870"/>
                </a:cubicBezTo>
                <a:cubicBezTo>
                  <a:pt x="2722207" y="2076870"/>
                  <a:pt x="2722207" y="2076870"/>
                  <a:pt x="2734137" y="2123530"/>
                </a:cubicBezTo>
                <a:cubicBezTo>
                  <a:pt x="2734137" y="2123530"/>
                  <a:pt x="2734137" y="2123530"/>
                  <a:pt x="2773308" y="2099472"/>
                </a:cubicBezTo>
                <a:cubicBezTo>
                  <a:pt x="2773308" y="2099472"/>
                  <a:pt x="2773308" y="2099472"/>
                  <a:pt x="2761379" y="2052816"/>
                </a:cubicBezTo>
                <a:cubicBezTo>
                  <a:pt x="2761379" y="2052816"/>
                  <a:pt x="2761379" y="2052816"/>
                  <a:pt x="2812482" y="2075416"/>
                </a:cubicBezTo>
                <a:cubicBezTo>
                  <a:pt x="2812482" y="2075416"/>
                  <a:pt x="2812482" y="2075416"/>
                  <a:pt x="2824409" y="2122074"/>
                </a:cubicBezTo>
                <a:cubicBezTo>
                  <a:pt x="2812482" y="2075416"/>
                  <a:pt x="2836340" y="2168730"/>
                  <a:pt x="2863583" y="2098017"/>
                </a:cubicBezTo>
                <a:cubicBezTo>
                  <a:pt x="2863583" y="2098017"/>
                  <a:pt x="2863583" y="2098017"/>
                  <a:pt x="2851653" y="2051360"/>
                </a:cubicBezTo>
                <a:cubicBezTo>
                  <a:pt x="2851653" y="2051360"/>
                  <a:pt x="2851653" y="2051360"/>
                  <a:pt x="2839725" y="2004702"/>
                </a:cubicBezTo>
                <a:cubicBezTo>
                  <a:pt x="2839725" y="2004702"/>
                  <a:pt x="2839725" y="2004702"/>
                  <a:pt x="2890826" y="2027302"/>
                </a:cubicBezTo>
                <a:cubicBezTo>
                  <a:pt x="2902756" y="2073960"/>
                  <a:pt x="2863583" y="2098017"/>
                  <a:pt x="2902756" y="2073960"/>
                </a:cubicBezTo>
                <a:cubicBezTo>
                  <a:pt x="2902756" y="2073960"/>
                  <a:pt x="2902756" y="2073960"/>
                  <a:pt x="2890826" y="2027302"/>
                </a:cubicBezTo>
                <a:cubicBezTo>
                  <a:pt x="2890826" y="2027302"/>
                  <a:pt x="2890826" y="2027302"/>
                  <a:pt x="2941929" y="2049902"/>
                </a:cubicBezTo>
                <a:cubicBezTo>
                  <a:pt x="2993032" y="2072504"/>
                  <a:pt x="2926615" y="2167275"/>
                  <a:pt x="3004961" y="2119162"/>
                </a:cubicBezTo>
                <a:cubicBezTo>
                  <a:pt x="3004961" y="2119162"/>
                  <a:pt x="3004961" y="2119162"/>
                  <a:pt x="2965788" y="2143216"/>
                </a:cubicBezTo>
                <a:cubicBezTo>
                  <a:pt x="2965788" y="2143216"/>
                  <a:pt x="2965788" y="2143216"/>
                  <a:pt x="2989648" y="2236534"/>
                </a:cubicBezTo>
                <a:cubicBezTo>
                  <a:pt x="2989648" y="2236534"/>
                  <a:pt x="2989648" y="2236534"/>
                  <a:pt x="3079920" y="2235076"/>
                </a:cubicBezTo>
                <a:cubicBezTo>
                  <a:pt x="3079920" y="2235076"/>
                  <a:pt x="3079920" y="2235076"/>
                  <a:pt x="3091851" y="2281736"/>
                </a:cubicBezTo>
                <a:cubicBezTo>
                  <a:pt x="3091851" y="2281736"/>
                  <a:pt x="3091851" y="2281736"/>
                  <a:pt x="3142951" y="2304336"/>
                </a:cubicBezTo>
                <a:cubicBezTo>
                  <a:pt x="3142951" y="2304336"/>
                  <a:pt x="3182126" y="2280280"/>
                  <a:pt x="3194055" y="2326936"/>
                </a:cubicBezTo>
                <a:cubicBezTo>
                  <a:pt x="3194055" y="2326936"/>
                  <a:pt x="3194055" y="2326936"/>
                  <a:pt x="3221297" y="2256223"/>
                </a:cubicBezTo>
                <a:cubicBezTo>
                  <a:pt x="3221297" y="2256223"/>
                  <a:pt x="3221297" y="2256223"/>
                  <a:pt x="3170197" y="2233620"/>
                </a:cubicBezTo>
                <a:cubicBezTo>
                  <a:pt x="3209368" y="2209566"/>
                  <a:pt x="3209368" y="2209566"/>
                  <a:pt x="3209368" y="2209566"/>
                </a:cubicBezTo>
                <a:cubicBezTo>
                  <a:pt x="3209368" y="2209566"/>
                  <a:pt x="3209368" y="2209566"/>
                  <a:pt x="3224682" y="2092192"/>
                </a:cubicBezTo>
                <a:cubicBezTo>
                  <a:pt x="3224682" y="2092192"/>
                  <a:pt x="3224682" y="2092192"/>
                  <a:pt x="3236611" y="2138850"/>
                </a:cubicBezTo>
                <a:cubicBezTo>
                  <a:pt x="3236611" y="2138850"/>
                  <a:pt x="3236611" y="2138850"/>
                  <a:pt x="3275784" y="2114792"/>
                </a:cubicBezTo>
                <a:cubicBezTo>
                  <a:pt x="3275784" y="2114792"/>
                  <a:pt x="3275784" y="2114792"/>
                  <a:pt x="3263855" y="2068136"/>
                </a:cubicBezTo>
                <a:cubicBezTo>
                  <a:pt x="3263855" y="2068136"/>
                  <a:pt x="3263855" y="2068136"/>
                  <a:pt x="3251925" y="2021476"/>
                </a:cubicBezTo>
                <a:cubicBezTo>
                  <a:pt x="3251925" y="2021476"/>
                  <a:pt x="3251925" y="2021476"/>
                  <a:pt x="3354130" y="2066680"/>
                </a:cubicBezTo>
                <a:cubicBezTo>
                  <a:pt x="3354130" y="2066680"/>
                  <a:pt x="3354130" y="2066680"/>
                  <a:pt x="3342200" y="2020022"/>
                </a:cubicBezTo>
                <a:cubicBezTo>
                  <a:pt x="3342200" y="2020022"/>
                  <a:pt x="3342200" y="2020022"/>
                  <a:pt x="3330271" y="1973364"/>
                </a:cubicBezTo>
                <a:cubicBezTo>
                  <a:pt x="3330271" y="1973364"/>
                  <a:pt x="3330271" y="1973364"/>
                  <a:pt x="3357514" y="1902648"/>
                </a:cubicBezTo>
                <a:cubicBezTo>
                  <a:pt x="3357514" y="1902648"/>
                  <a:pt x="3357514" y="1902648"/>
                  <a:pt x="3369443" y="1949306"/>
                </a:cubicBezTo>
                <a:cubicBezTo>
                  <a:pt x="3369443" y="1949306"/>
                  <a:pt x="3369443" y="1949306"/>
                  <a:pt x="3459717" y="1947854"/>
                </a:cubicBezTo>
                <a:cubicBezTo>
                  <a:pt x="3459717" y="1947854"/>
                  <a:pt x="3459717" y="1947854"/>
                  <a:pt x="3507868" y="1986606"/>
                </a:cubicBezTo>
                <a:lnTo>
                  <a:pt x="3528198" y="2002968"/>
                </a:lnTo>
                <a:lnTo>
                  <a:pt x="3526156" y="2008268"/>
                </a:lnTo>
                <a:cubicBezTo>
                  <a:pt x="3522749" y="2017108"/>
                  <a:pt x="3522749" y="2017108"/>
                  <a:pt x="3522749" y="2017108"/>
                </a:cubicBezTo>
                <a:cubicBezTo>
                  <a:pt x="3573852" y="2039710"/>
                  <a:pt x="3573852" y="2039710"/>
                  <a:pt x="3573852" y="2039710"/>
                </a:cubicBezTo>
                <a:lnTo>
                  <a:pt x="3528198" y="2002968"/>
                </a:lnTo>
                <a:lnTo>
                  <a:pt x="3534242" y="1987278"/>
                </a:lnTo>
                <a:cubicBezTo>
                  <a:pt x="3538073" y="1977334"/>
                  <a:pt x="3543182" y="1964072"/>
                  <a:pt x="3549992" y="1946394"/>
                </a:cubicBezTo>
                <a:cubicBezTo>
                  <a:pt x="3549992" y="1946394"/>
                  <a:pt x="3549992" y="1946394"/>
                  <a:pt x="3561921" y="1993054"/>
                </a:cubicBezTo>
                <a:cubicBezTo>
                  <a:pt x="3561921" y="1993054"/>
                  <a:pt x="3561921" y="1993054"/>
                  <a:pt x="3628338" y="1898280"/>
                </a:cubicBezTo>
                <a:cubicBezTo>
                  <a:pt x="3628338" y="1898280"/>
                  <a:pt x="3628338" y="1898280"/>
                  <a:pt x="3616408" y="1851624"/>
                </a:cubicBezTo>
                <a:cubicBezTo>
                  <a:pt x="3616408" y="1851624"/>
                  <a:pt x="3616408" y="1851624"/>
                  <a:pt x="3655581" y="1827566"/>
                </a:cubicBezTo>
                <a:cubicBezTo>
                  <a:pt x="3655581" y="1827566"/>
                  <a:pt x="3655581" y="1827566"/>
                  <a:pt x="3604478" y="1804966"/>
                </a:cubicBezTo>
                <a:cubicBezTo>
                  <a:pt x="3604478" y="1804966"/>
                  <a:pt x="3604478" y="1804966"/>
                  <a:pt x="3582921" y="1795430"/>
                </a:cubicBezTo>
                <a:lnTo>
                  <a:pt x="3566513" y="1788174"/>
                </a:lnTo>
                <a:lnTo>
                  <a:pt x="3571231" y="1784686"/>
                </a:lnTo>
                <a:cubicBezTo>
                  <a:pt x="3577222" y="1778688"/>
                  <a:pt x="3584246" y="1770154"/>
                  <a:pt x="3592549" y="1758308"/>
                </a:cubicBezTo>
                <a:cubicBezTo>
                  <a:pt x="3631723" y="1734252"/>
                  <a:pt x="3604478" y="1804966"/>
                  <a:pt x="3631723" y="1734252"/>
                </a:cubicBezTo>
                <a:cubicBezTo>
                  <a:pt x="3631723" y="1734252"/>
                  <a:pt x="3631723" y="1734252"/>
                  <a:pt x="3682824" y="1756850"/>
                </a:cubicBezTo>
                <a:cubicBezTo>
                  <a:pt x="3733927" y="1779452"/>
                  <a:pt x="3773099" y="1755396"/>
                  <a:pt x="3796959" y="1848712"/>
                </a:cubicBezTo>
                <a:cubicBezTo>
                  <a:pt x="3796959" y="1848712"/>
                  <a:pt x="3796959" y="1848712"/>
                  <a:pt x="3848059" y="1871312"/>
                </a:cubicBezTo>
                <a:cubicBezTo>
                  <a:pt x="3848059" y="1871312"/>
                  <a:pt x="3848059" y="1871312"/>
                  <a:pt x="3859988" y="1917970"/>
                </a:cubicBezTo>
                <a:cubicBezTo>
                  <a:pt x="3859988" y="1917970"/>
                  <a:pt x="3859988" y="1917970"/>
                  <a:pt x="3911092" y="1940570"/>
                </a:cubicBezTo>
                <a:cubicBezTo>
                  <a:pt x="3911092" y="1940570"/>
                  <a:pt x="3911092" y="1940570"/>
                  <a:pt x="4025226" y="2032428"/>
                </a:cubicBezTo>
                <a:cubicBezTo>
                  <a:pt x="4025226" y="2032428"/>
                  <a:pt x="4025226" y="2032428"/>
                  <a:pt x="4076326" y="2055030"/>
                </a:cubicBezTo>
                <a:cubicBezTo>
                  <a:pt x="4076326" y="2055030"/>
                  <a:pt x="4076326" y="2055030"/>
                  <a:pt x="4037153" y="2079088"/>
                </a:cubicBezTo>
                <a:cubicBezTo>
                  <a:pt x="4049083" y="2125744"/>
                  <a:pt x="4049083" y="2125744"/>
                  <a:pt x="4049083" y="2125744"/>
                </a:cubicBezTo>
                <a:cubicBezTo>
                  <a:pt x="4049083" y="2125744"/>
                  <a:pt x="4049083" y="2125744"/>
                  <a:pt x="4088255" y="2101688"/>
                </a:cubicBezTo>
                <a:cubicBezTo>
                  <a:pt x="4088255" y="2101688"/>
                  <a:pt x="4088255" y="2101688"/>
                  <a:pt x="4100185" y="2148346"/>
                </a:cubicBezTo>
                <a:cubicBezTo>
                  <a:pt x="4100185" y="2148346"/>
                  <a:pt x="4100185" y="2148346"/>
                  <a:pt x="4139359" y="2124288"/>
                </a:cubicBezTo>
                <a:cubicBezTo>
                  <a:pt x="4139359" y="2124288"/>
                  <a:pt x="4139359" y="2124288"/>
                  <a:pt x="4190460" y="2146890"/>
                </a:cubicBezTo>
                <a:cubicBezTo>
                  <a:pt x="4190460" y="2146890"/>
                  <a:pt x="4190460" y="2146890"/>
                  <a:pt x="4163217" y="2217604"/>
                </a:cubicBezTo>
                <a:cubicBezTo>
                  <a:pt x="4163217" y="2217604"/>
                  <a:pt x="4163217" y="2217604"/>
                  <a:pt x="4202390" y="2193546"/>
                </a:cubicBezTo>
                <a:cubicBezTo>
                  <a:pt x="4202390" y="2193546"/>
                  <a:pt x="4202390" y="2193546"/>
                  <a:pt x="4265422" y="2262806"/>
                </a:cubicBezTo>
                <a:cubicBezTo>
                  <a:pt x="4265422" y="2262806"/>
                  <a:pt x="4265422" y="2262806"/>
                  <a:pt x="4277351" y="2309462"/>
                </a:cubicBezTo>
                <a:cubicBezTo>
                  <a:pt x="4277351" y="2309462"/>
                  <a:pt x="4277351" y="2309462"/>
                  <a:pt x="4340383" y="2378720"/>
                </a:cubicBezTo>
                <a:cubicBezTo>
                  <a:pt x="4442587" y="2423924"/>
                  <a:pt x="4313139" y="2449436"/>
                  <a:pt x="4403413" y="2447980"/>
                </a:cubicBezTo>
                <a:cubicBezTo>
                  <a:pt x="4403413" y="2447980"/>
                  <a:pt x="4403413" y="2447980"/>
                  <a:pt x="4379554" y="2354666"/>
                </a:cubicBezTo>
                <a:cubicBezTo>
                  <a:pt x="4379554" y="2354666"/>
                  <a:pt x="4379554" y="2354666"/>
                  <a:pt x="4418727" y="2330608"/>
                </a:cubicBezTo>
                <a:cubicBezTo>
                  <a:pt x="4418727" y="2330608"/>
                  <a:pt x="4418727" y="2330608"/>
                  <a:pt x="4442587" y="2423924"/>
                </a:cubicBezTo>
                <a:cubicBezTo>
                  <a:pt x="4442587" y="2423924"/>
                  <a:pt x="4442587" y="2423924"/>
                  <a:pt x="4454515" y="2470582"/>
                </a:cubicBezTo>
                <a:cubicBezTo>
                  <a:pt x="4454515" y="2470582"/>
                  <a:pt x="4454515" y="2470582"/>
                  <a:pt x="4529476" y="2586498"/>
                </a:cubicBezTo>
                <a:cubicBezTo>
                  <a:pt x="4529476" y="2586498"/>
                  <a:pt x="4529476" y="2586498"/>
                  <a:pt x="4541406" y="2633159"/>
                </a:cubicBezTo>
                <a:cubicBezTo>
                  <a:pt x="4541406" y="2633159"/>
                  <a:pt x="4541406" y="2633159"/>
                  <a:pt x="4592509" y="2655754"/>
                </a:cubicBezTo>
                <a:cubicBezTo>
                  <a:pt x="4592509" y="2655754"/>
                  <a:pt x="4592509" y="2655754"/>
                  <a:pt x="4631680" y="2631701"/>
                </a:cubicBezTo>
                <a:cubicBezTo>
                  <a:pt x="4631680" y="2631701"/>
                  <a:pt x="4631680" y="2631701"/>
                  <a:pt x="4604438" y="2702414"/>
                </a:cubicBezTo>
                <a:cubicBezTo>
                  <a:pt x="4604438" y="2702414"/>
                  <a:pt x="4643610" y="2678358"/>
                  <a:pt x="4643610" y="2678358"/>
                </a:cubicBezTo>
                <a:cubicBezTo>
                  <a:pt x="4650419" y="2660680"/>
                  <a:pt x="4656062" y="2660590"/>
                  <a:pt x="4660747" y="2667832"/>
                </a:cubicBezTo>
                <a:lnTo>
                  <a:pt x="4668636" y="2691020"/>
                </a:lnTo>
                <a:lnTo>
                  <a:pt x="4655538" y="2725016"/>
                </a:lnTo>
                <a:cubicBezTo>
                  <a:pt x="4655538" y="2725016"/>
                  <a:pt x="4655538" y="2725016"/>
                  <a:pt x="4672065" y="2714867"/>
                </a:cubicBezTo>
                <a:lnTo>
                  <a:pt x="4676759" y="2711984"/>
                </a:lnTo>
                <a:lnTo>
                  <a:pt x="4679065" y="2717318"/>
                </a:lnTo>
                <a:lnTo>
                  <a:pt x="4679959" y="2710018"/>
                </a:lnTo>
                <a:lnTo>
                  <a:pt x="4694712" y="2700960"/>
                </a:lnTo>
                <a:cubicBezTo>
                  <a:pt x="4694712" y="2700960"/>
                  <a:pt x="4694712" y="2700960"/>
                  <a:pt x="4667467" y="2771675"/>
                </a:cubicBezTo>
                <a:cubicBezTo>
                  <a:pt x="4667467" y="2771675"/>
                  <a:pt x="4706641" y="2747616"/>
                  <a:pt x="4718571" y="2794274"/>
                </a:cubicBezTo>
                <a:cubicBezTo>
                  <a:pt x="4718571" y="2794274"/>
                  <a:pt x="4718571" y="2794274"/>
                  <a:pt x="4706641" y="2747616"/>
                </a:cubicBezTo>
                <a:cubicBezTo>
                  <a:pt x="4706641" y="2747616"/>
                  <a:pt x="4706641" y="2747616"/>
                  <a:pt x="4702168" y="2730120"/>
                </a:cubicBezTo>
                <a:lnTo>
                  <a:pt x="4694712" y="2700960"/>
                </a:lnTo>
                <a:lnTo>
                  <a:pt x="4691544" y="2688564"/>
                </a:lnTo>
                <a:lnTo>
                  <a:pt x="4682783" y="2654300"/>
                </a:lnTo>
                <a:lnTo>
                  <a:pt x="4670854" y="2607642"/>
                </a:lnTo>
                <a:cubicBezTo>
                  <a:pt x="4670854" y="2607642"/>
                  <a:pt x="4670854" y="2607642"/>
                  <a:pt x="4698098" y="2536928"/>
                </a:cubicBezTo>
                <a:cubicBezTo>
                  <a:pt x="4698098" y="2536928"/>
                  <a:pt x="4698098" y="2536928"/>
                  <a:pt x="4674238" y="2443612"/>
                </a:cubicBezTo>
                <a:cubicBezTo>
                  <a:pt x="4674238" y="2443612"/>
                  <a:pt x="4674238" y="2443612"/>
                  <a:pt x="4662309" y="2396954"/>
                </a:cubicBezTo>
                <a:cubicBezTo>
                  <a:pt x="4662309" y="2396954"/>
                  <a:pt x="4662309" y="2396954"/>
                  <a:pt x="4677622" y="2279582"/>
                </a:cubicBezTo>
                <a:cubicBezTo>
                  <a:pt x="4677622" y="2279582"/>
                  <a:pt x="4677622" y="2279582"/>
                  <a:pt x="4614590" y="2210324"/>
                </a:cubicBezTo>
                <a:cubicBezTo>
                  <a:pt x="4614590" y="2210324"/>
                  <a:pt x="4614590" y="2210324"/>
                  <a:pt x="4602661" y="2163664"/>
                </a:cubicBezTo>
                <a:cubicBezTo>
                  <a:pt x="4602661" y="2163664"/>
                  <a:pt x="4602661" y="2163664"/>
                  <a:pt x="4590733" y="2117008"/>
                </a:cubicBezTo>
                <a:cubicBezTo>
                  <a:pt x="4590733" y="2117008"/>
                  <a:pt x="4590733" y="2117008"/>
                  <a:pt x="4578804" y="2070350"/>
                </a:cubicBezTo>
                <a:cubicBezTo>
                  <a:pt x="4578804" y="2070350"/>
                  <a:pt x="4578804" y="2070350"/>
                  <a:pt x="4476597" y="2025148"/>
                </a:cubicBezTo>
                <a:cubicBezTo>
                  <a:pt x="4476597" y="2025148"/>
                  <a:pt x="4476597" y="2025148"/>
                  <a:pt x="4425496" y="2002548"/>
                </a:cubicBezTo>
                <a:cubicBezTo>
                  <a:pt x="4425496" y="2002548"/>
                  <a:pt x="4425496" y="2002548"/>
                  <a:pt x="4413567" y="1955890"/>
                </a:cubicBezTo>
                <a:cubicBezTo>
                  <a:pt x="4413567" y="1955890"/>
                  <a:pt x="4413567" y="1955890"/>
                  <a:pt x="4401636" y="1909232"/>
                </a:cubicBezTo>
                <a:cubicBezTo>
                  <a:pt x="4350535" y="1886632"/>
                  <a:pt x="4452739" y="1931834"/>
                  <a:pt x="4362465" y="1933290"/>
                </a:cubicBezTo>
                <a:cubicBezTo>
                  <a:pt x="4362465" y="1933290"/>
                  <a:pt x="4362465" y="1933290"/>
                  <a:pt x="4350535" y="1886632"/>
                </a:cubicBezTo>
                <a:cubicBezTo>
                  <a:pt x="4350535" y="1886632"/>
                  <a:pt x="4350535" y="1886632"/>
                  <a:pt x="4389708" y="1862576"/>
                </a:cubicBezTo>
                <a:cubicBezTo>
                  <a:pt x="4389708" y="1862576"/>
                  <a:pt x="4389708" y="1862576"/>
                  <a:pt x="4314747" y="1746658"/>
                </a:cubicBezTo>
                <a:cubicBezTo>
                  <a:pt x="4314747" y="1746658"/>
                  <a:pt x="4314747" y="1746658"/>
                  <a:pt x="4287504" y="1817372"/>
                </a:cubicBezTo>
                <a:cubicBezTo>
                  <a:pt x="4287504" y="1817372"/>
                  <a:pt x="4287504" y="1817372"/>
                  <a:pt x="4275575" y="1770716"/>
                </a:cubicBezTo>
                <a:cubicBezTo>
                  <a:pt x="4275575" y="1770716"/>
                  <a:pt x="4275575" y="1770716"/>
                  <a:pt x="4224471" y="1748114"/>
                </a:cubicBezTo>
                <a:cubicBezTo>
                  <a:pt x="4224471" y="1748114"/>
                  <a:pt x="4173372" y="1725514"/>
                  <a:pt x="4161443" y="1678854"/>
                </a:cubicBezTo>
                <a:cubicBezTo>
                  <a:pt x="4122269" y="1702912"/>
                  <a:pt x="4110340" y="1656256"/>
                  <a:pt x="4098410" y="1609596"/>
                </a:cubicBezTo>
                <a:cubicBezTo>
                  <a:pt x="4098410" y="1609596"/>
                  <a:pt x="4098410" y="1609596"/>
                  <a:pt x="4086481" y="1562940"/>
                </a:cubicBezTo>
                <a:cubicBezTo>
                  <a:pt x="4086481" y="1562940"/>
                  <a:pt x="4086481" y="1562940"/>
                  <a:pt x="4113724" y="1492224"/>
                </a:cubicBezTo>
                <a:cubicBezTo>
                  <a:pt x="4113724" y="1492224"/>
                  <a:pt x="4113724" y="1492224"/>
                  <a:pt x="4125654" y="1538882"/>
                </a:cubicBezTo>
                <a:cubicBezTo>
                  <a:pt x="4125654" y="1538882"/>
                  <a:pt x="4125654" y="1538882"/>
                  <a:pt x="4176754" y="1561484"/>
                </a:cubicBezTo>
                <a:cubicBezTo>
                  <a:pt x="4176754" y="1561484"/>
                  <a:pt x="4176754" y="1561484"/>
                  <a:pt x="4203999" y="1490768"/>
                </a:cubicBezTo>
                <a:cubicBezTo>
                  <a:pt x="4203999" y="1490768"/>
                  <a:pt x="4203999" y="1490768"/>
                  <a:pt x="4243171" y="1466714"/>
                </a:cubicBezTo>
                <a:cubicBezTo>
                  <a:pt x="4243171" y="1466714"/>
                  <a:pt x="4243171" y="1466714"/>
                  <a:pt x="4306202" y="1535970"/>
                </a:cubicBezTo>
                <a:cubicBezTo>
                  <a:pt x="4306202" y="1535970"/>
                  <a:pt x="4306202" y="1535970"/>
                  <a:pt x="4267028" y="1560028"/>
                </a:cubicBezTo>
                <a:cubicBezTo>
                  <a:pt x="4267028" y="1560028"/>
                  <a:pt x="4267028" y="1560028"/>
                  <a:pt x="4278957" y="1606684"/>
                </a:cubicBezTo>
                <a:cubicBezTo>
                  <a:pt x="4278957" y="1606684"/>
                  <a:pt x="4278957" y="1606684"/>
                  <a:pt x="4251715" y="1677400"/>
                </a:cubicBezTo>
                <a:cubicBezTo>
                  <a:pt x="4251715" y="1677400"/>
                  <a:pt x="4251715" y="1677400"/>
                  <a:pt x="4302817" y="1700000"/>
                </a:cubicBezTo>
                <a:cubicBezTo>
                  <a:pt x="4302817" y="1700000"/>
                  <a:pt x="4302817" y="1700000"/>
                  <a:pt x="4319343" y="1689852"/>
                </a:cubicBezTo>
                <a:lnTo>
                  <a:pt x="4331899" y="1682142"/>
                </a:lnTo>
                <a:lnTo>
                  <a:pt x="4333979" y="1688242"/>
                </a:lnTo>
                <a:cubicBezTo>
                  <a:pt x="4338133" y="1696870"/>
                  <a:pt x="4344547" y="1708114"/>
                  <a:pt x="4353920" y="1722604"/>
                </a:cubicBezTo>
                <a:cubicBezTo>
                  <a:pt x="4353920" y="1722604"/>
                  <a:pt x="4353920" y="1722604"/>
                  <a:pt x="4393092" y="1698546"/>
                </a:cubicBezTo>
                <a:cubicBezTo>
                  <a:pt x="4393092" y="1698546"/>
                  <a:pt x="4393092" y="1698546"/>
                  <a:pt x="4381163" y="1651888"/>
                </a:cubicBezTo>
                <a:cubicBezTo>
                  <a:pt x="4381163" y="1651888"/>
                  <a:pt x="4381163" y="1651888"/>
                  <a:pt x="4420336" y="1627830"/>
                </a:cubicBezTo>
                <a:cubicBezTo>
                  <a:pt x="4420336" y="1627830"/>
                  <a:pt x="4420336" y="1627830"/>
                  <a:pt x="4432266" y="1674490"/>
                </a:cubicBezTo>
                <a:cubicBezTo>
                  <a:pt x="4432266" y="1674490"/>
                  <a:pt x="4432266" y="1674490"/>
                  <a:pt x="4471439" y="1650432"/>
                </a:cubicBezTo>
                <a:cubicBezTo>
                  <a:pt x="4471439" y="1650432"/>
                  <a:pt x="4471439" y="1650432"/>
                  <a:pt x="4483367" y="1697088"/>
                </a:cubicBezTo>
                <a:cubicBezTo>
                  <a:pt x="4444195" y="1721146"/>
                  <a:pt x="4420336" y="1627830"/>
                  <a:pt x="4444195" y="1721146"/>
                </a:cubicBezTo>
                <a:cubicBezTo>
                  <a:pt x="4432266" y="1674490"/>
                  <a:pt x="4393092" y="1698546"/>
                  <a:pt x="4456124" y="1767802"/>
                </a:cubicBezTo>
                <a:cubicBezTo>
                  <a:pt x="4456124" y="1767802"/>
                  <a:pt x="4456124" y="1767802"/>
                  <a:pt x="4495296" y="1743744"/>
                </a:cubicBezTo>
                <a:cubicBezTo>
                  <a:pt x="4495296" y="1743744"/>
                  <a:pt x="4495296" y="1743744"/>
                  <a:pt x="4496788" y="1749578"/>
                </a:cubicBezTo>
                <a:lnTo>
                  <a:pt x="4502194" y="1770720"/>
                </a:lnTo>
                <a:cubicBezTo>
                  <a:pt x="4501635" y="1768534"/>
                  <a:pt x="4502008" y="1769990"/>
                  <a:pt x="4502754" y="1772908"/>
                </a:cubicBezTo>
                <a:lnTo>
                  <a:pt x="4507227" y="1790404"/>
                </a:lnTo>
                <a:cubicBezTo>
                  <a:pt x="4507227" y="1790404"/>
                  <a:pt x="4507227" y="1790404"/>
                  <a:pt x="4519156" y="1837060"/>
                </a:cubicBezTo>
                <a:cubicBezTo>
                  <a:pt x="4519156" y="1837060"/>
                  <a:pt x="4519156" y="1837060"/>
                  <a:pt x="4531085" y="1883718"/>
                </a:cubicBezTo>
                <a:cubicBezTo>
                  <a:pt x="4531085" y="1883718"/>
                  <a:pt x="4531085" y="1883718"/>
                  <a:pt x="4558328" y="1813004"/>
                </a:cubicBezTo>
                <a:cubicBezTo>
                  <a:pt x="4558328" y="1813004"/>
                  <a:pt x="4558328" y="1813004"/>
                  <a:pt x="4597500" y="1788948"/>
                </a:cubicBezTo>
                <a:cubicBezTo>
                  <a:pt x="4597500" y="1788948"/>
                  <a:pt x="4597500" y="1788948"/>
                  <a:pt x="4570257" y="1859662"/>
                </a:cubicBezTo>
                <a:cubicBezTo>
                  <a:pt x="4570257" y="1859662"/>
                  <a:pt x="4570257" y="1859662"/>
                  <a:pt x="4621359" y="1882266"/>
                </a:cubicBezTo>
                <a:cubicBezTo>
                  <a:pt x="4621359" y="1882266"/>
                  <a:pt x="4621359" y="1882266"/>
                  <a:pt x="4660531" y="1858208"/>
                </a:cubicBezTo>
                <a:cubicBezTo>
                  <a:pt x="4660531" y="1858208"/>
                  <a:pt x="4660531" y="1858208"/>
                  <a:pt x="4648602" y="1811550"/>
                </a:cubicBezTo>
                <a:cubicBezTo>
                  <a:pt x="4648602" y="1811550"/>
                  <a:pt x="4648602" y="1811550"/>
                  <a:pt x="4687775" y="1787492"/>
                </a:cubicBezTo>
                <a:cubicBezTo>
                  <a:pt x="4687775" y="1787492"/>
                  <a:pt x="4687775" y="1787492"/>
                  <a:pt x="4699703" y="1834150"/>
                </a:cubicBezTo>
                <a:cubicBezTo>
                  <a:pt x="4738876" y="1810094"/>
                  <a:pt x="4738876" y="1810094"/>
                  <a:pt x="4738876" y="1810094"/>
                </a:cubicBezTo>
                <a:cubicBezTo>
                  <a:pt x="4738876" y="1810094"/>
                  <a:pt x="4738876" y="1810094"/>
                  <a:pt x="4750805" y="1856750"/>
                </a:cubicBezTo>
                <a:cubicBezTo>
                  <a:pt x="4801909" y="1879352"/>
                  <a:pt x="4672460" y="1904864"/>
                  <a:pt x="4762735" y="1903408"/>
                </a:cubicBezTo>
                <a:cubicBezTo>
                  <a:pt x="4762735" y="1903408"/>
                  <a:pt x="4762735" y="1903408"/>
                  <a:pt x="4774664" y="1950068"/>
                </a:cubicBezTo>
                <a:cubicBezTo>
                  <a:pt x="4774664" y="1950068"/>
                  <a:pt x="4774664" y="1950068"/>
                  <a:pt x="4825767" y="1972666"/>
                </a:cubicBezTo>
                <a:cubicBezTo>
                  <a:pt x="4774664" y="1950068"/>
                  <a:pt x="4723563" y="1927466"/>
                  <a:pt x="4837698" y="2019326"/>
                </a:cubicBezTo>
                <a:cubicBezTo>
                  <a:pt x="4837698" y="2019326"/>
                  <a:pt x="4837698" y="2019326"/>
                  <a:pt x="4888800" y="2041924"/>
                </a:cubicBezTo>
                <a:cubicBezTo>
                  <a:pt x="4876870" y="1995268"/>
                  <a:pt x="4849627" y="2065982"/>
                  <a:pt x="4876870" y="1995268"/>
                </a:cubicBezTo>
                <a:cubicBezTo>
                  <a:pt x="4876870" y="1995268"/>
                  <a:pt x="4876870" y="1995268"/>
                  <a:pt x="4927971" y="2017866"/>
                </a:cubicBezTo>
                <a:cubicBezTo>
                  <a:pt x="4927971" y="2017866"/>
                  <a:pt x="4927971" y="2017866"/>
                  <a:pt x="4900728" y="2088584"/>
                </a:cubicBezTo>
                <a:cubicBezTo>
                  <a:pt x="4900728" y="2088584"/>
                  <a:pt x="4900728" y="2088584"/>
                  <a:pt x="4939900" y="2064526"/>
                </a:cubicBezTo>
                <a:cubicBezTo>
                  <a:pt x="4939900" y="2064526"/>
                  <a:pt x="4939900" y="2064526"/>
                  <a:pt x="4951830" y="2111182"/>
                </a:cubicBezTo>
                <a:cubicBezTo>
                  <a:pt x="4951830" y="2111182"/>
                  <a:pt x="4951830" y="2111182"/>
                  <a:pt x="5026792" y="2227102"/>
                </a:cubicBezTo>
                <a:cubicBezTo>
                  <a:pt x="5026792" y="2227102"/>
                  <a:pt x="5026792" y="2227102"/>
                  <a:pt x="5038721" y="2273758"/>
                </a:cubicBezTo>
                <a:cubicBezTo>
                  <a:pt x="5038721" y="2273758"/>
                  <a:pt x="5038721" y="2273758"/>
                  <a:pt x="5077893" y="2249701"/>
                </a:cubicBezTo>
                <a:cubicBezTo>
                  <a:pt x="5077893" y="2249701"/>
                  <a:pt x="5077893" y="2249701"/>
                  <a:pt x="5062795" y="2190649"/>
                </a:cubicBezTo>
                <a:lnTo>
                  <a:pt x="5054034" y="2156384"/>
                </a:lnTo>
                <a:lnTo>
                  <a:pt x="5052543" y="2150552"/>
                </a:lnTo>
                <a:lnTo>
                  <a:pt x="5043595" y="2115560"/>
                </a:lnTo>
                <a:cubicBezTo>
                  <a:pt x="5042105" y="2109728"/>
                  <a:pt x="5042105" y="2109728"/>
                  <a:pt x="5042105" y="2109728"/>
                </a:cubicBezTo>
                <a:cubicBezTo>
                  <a:pt x="5042105" y="2109728"/>
                  <a:pt x="5042105" y="2109728"/>
                  <a:pt x="5081277" y="2085672"/>
                </a:cubicBezTo>
                <a:cubicBezTo>
                  <a:pt x="5081277" y="2085672"/>
                  <a:pt x="5081277" y="2085672"/>
                  <a:pt x="5156237" y="2201588"/>
                </a:cubicBezTo>
                <a:cubicBezTo>
                  <a:pt x="5195410" y="2177530"/>
                  <a:pt x="5195410" y="2177530"/>
                  <a:pt x="5195410" y="2177530"/>
                </a:cubicBezTo>
                <a:cubicBezTo>
                  <a:pt x="5132378" y="2108272"/>
                  <a:pt x="5105137" y="2178986"/>
                  <a:pt x="5057419" y="1992356"/>
                </a:cubicBezTo>
                <a:cubicBezTo>
                  <a:pt x="5018246" y="2016414"/>
                  <a:pt x="5006316" y="1969754"/>
                  <a:pt x="5006316" y="1969754"/>
                </a:cubicBezTo>
                <a:cubicBezTo>
                  <a:pt x="5006316" y="1969754"/>
                  <a:pt x="5006316" y="1969754"/>
                  <a:pt x="4979074" y="2040469"/>
                </a:cubicBezTo>
                <a:cubicBezTo>
                  <a:pt x="4979074" y="2040469"/>
                  <a:pt x="4888800" y="2041924"/>
                  <a:pt x="4967144" y="1993810"/>
                </a:cubicBezTo>
                <a:cubicBezTo>
                  <a:pt x="4967144" y="1993810"/>
                  <a:pt x="4967144" y="1993810"/>
                  <a:pt x="4904113" y="1924552"/>
                </a:cubicBezTo>
                <a:cubicBezTo>
                  <a:pt x="4904113" y="1924552"/>
                  <a:pt x="4904113" y="1924552"/>
                  <a:pt x="4943287" y="1900494"/>
                </a:cubicBezTo>
                <a:cubicBezTo>
                  <a:pt x="4943287" y="1900494"/>
                  <a:pt x="4943287" y="1900494"/>
                  <a:pt x="4892184" y="1877896"/>
                </a:cubicBezTo>
                <a:cubicBezTo>
                  <a:pt x="4892184" y="1877896"/>
                  <a:pt x="4892184" y="1877896"/>
                  <a:pt x="4853012" y="1901952"/>
                </a:cubicBezTo>
                <a:cubicBezTo>
                  <a:pt x="4853012" y="1901952"/>
                  <a:pt x="4853012" y="1901952"/>
                  <a:pt x="4841082" y="1855294"/>
                </a:cubicBezTo>
                <a:cubicBezTo>
                  <a:pt x="4841082" y="1855294"/>
                  <a:pt x="4841082" y="1855294"/>
                  <a:pt x="4829152" y="1808636"/>
                </a:cubicBezTo>
                <a:cubicBezTo>
                  <a:pt x="4829152" y="1808636"/>
                  <a:pt x="4829152" y="1808636"/>
                  <a:pt x="4789978" y="1832692"/>
                </a:cubicBezTo>
                <a:cubicBezTo>
                  <a:pt x="4789978" y="1832692"/>
                  <a:pt x="4789978" y="1832692"/>
                  <a:pt x="4817223" y="1761978"/>
                </a:cubicBezTo>
                <a:cubicBezTo>
                  <a:pt x="4817223" y="1761978"/>
                  <a:pt x="4817223" y="1761978"/>
                  <a:pt x="4703088" y="1670120"/>
                </a:cubicBezTo>
                <a:cubicBezTo>
                  <a:pt x="4703088" y="1670120"/>
                  <a:pt x="4703088" y="1670120"/>
                  <a:pt x="4691159" y="1623462"/>
                </a:cubicBezTo>
                <a:cubicBezTo>
                  <a:pt x="4691159" y="1623462"/>
                  <a:pt x="4691159" y="1623462"/>
                  <a:pt x="4742262" y="1646062"/>
                </a:cubicBezTo>
                <a:cubicBezTo>
                  <a:pt x="4742262" y="1646062"/>
                  <a:pt x="4742262" y="1646062"/>
                  <a:pt x="4718404" y="1552746"/>
                </a:cubicBezTo>
                <a:cubicBezTo>
                  <a:pt x="4718404" y="1552746"/>
                  <a:pt x="4718404" y="1552746"/>
                  <a:pt x="4679230" y="1576804"/>
                </a:cubicBezTo>
                <a:cubicBezTo>
                  <a:pt x="4679230" y="1576804"/>
                  <a:pt x="4679230" y="1576804"/>
                  <a:pt x="4667301" y="1530148"/>
                </a:cubicBezTo>
                <a:cubicBezTo>
                  <a:pt x="4667301" y="1530148"/>
                  <a:pt x="4667301" y="1530148"/>
                  <a:pt x="4628127" y="1554204"/>
                </a:cubicBezTo>
                <a:lnTo>
                  <a:pt x="4616198" y="1507546"/>
                </a:lnTo>
                <a:cubicBezTo>
                  <a:pt x="4616198" y="1507546"/>
                  <a:pt x="4616198" y="1507546"/>
                  <a:pt x="4588955" y="1578262"/>
                </a:cubicBezTo>
                <a:cubicBezTo>
                  <a:pt x="4588955" y="1578262"/>
                  <a:pt x="4588955" y="1578262"/>
                  <a:pt x="4561712" y="1648976"/>
                </a:cubicBezTo>
                <a:cubicBezTo>
                  <a:pt x="4561712" y="1648976"/>
                  <a:pt x="4561712" y="1648976"/>
                  <a:pt x="4549783" y="1602320"/>
                </a:cubicBezTo>
                <a:cubicBezTo>
                  <a:pt x="4549783" y="1602320"/>
                  <a:pt x="4549783" y="1602320"/>
                  <a:pt x="4577024" y="1531604"/>
                </a:cubicBezTo>
                <a:cubicBezTo>
                  <a:pt x="4577024" y="1531604"/>
                  <a:pt x="4577024" y="1531604"/>
                  <a:pt x="4525924" y="1509002"/>
                </a:cubicBezTo>
                <a:cubicBezTo>
                  <a:pt x="4525924" y="1509002"/>
                  <a:pt x="4525924" y="1509002"/>
                  <a:pt x="4513995" y="1462344"/>
                </a:cubicBezTo>
                <a:cubicBezTo>
                  <a:pt x="4513995" y="1462344"/>
                  <a:pt x="4513995" y="1462344"/>
                  <a:pt x="4490136" y="1369028"/>
                </a:cubicBezTo>
                <a:cubicBezTo>
                  <a:pt x="4490136" y="1369028"/>
                  <a:pt x="4490136" y="1369028"/>
                  <a:pt x="4478206" y="1322372"/>
                </a:cubicBezTo>
                <a:cubicBezTo>
                  <a:pt x="4478206" y="1322372"/>
                  <a:pt x="4478206" y="1322372"/>
                  <a:pt x="4450963" y="1393086"/>
                </a:cubicBezTo>
                <a:cubicBezTo>
                  <a:pt x="4450963" y="1393086"/>
                  <a:pt x="4450963" y="1393086"/>
                  <a:pt x="4439034" y="1346428"/>
                </a:cubicBezTo>
                <a:cubicBezTo>
                  <a:pt x="4439034" y="1346428"/>
                  <a:pt x="4439034" y="1346428"/>
                  <a:pt x="4427104" y="1299770"/>
                </a:cubicBezTo>
                <a:cubicBezTo>
                  <a:pt x="4427104" y="1299770"/>
                  <a:pt x="4427104" y="1299770"/>
                  <a:pt x="4415175" y="1253112"/>
                </a:cubicBezTo>
                <a:cubicBezTo>
                  <a:pt x="4415175" y="1253112"/>
                  <a:pt x="4415175" y="1253112"/>
                  <a:pt x="4454347" y="1229056"/>
                </a:cubicBezTo>
                <a:cubicBezTo>
                  <a:pt x="4454347" y="1229056"/>
                  <a:pt x="4454347" y="1229056"/>
                  <a:pt x="4466276" y="1275712"/>
                </a:cubicBezTo>
                <a:cubicBezTo>
                  <a:pt x="4466276" y="1275712"/>
                  <a:pt x="4466276" y="1275712"/>
                  <a:pt x="4493519" y="1204998"/>
                </a:cubicBezTo>
                <a:cubicBezTo>
                  <a:pt x="4493519" y="1204998"/>
                  <a:pt x="4493519" y="1204998"/>
                  <a:pt x="4544622" y="1227600"/>
                </a:cubicBezTo>
                <a:cubicBezTo>
                  <a:pt x="4544622" y="1227600"/>
                  <a:pt x="4544622" y="1227600"/>
                  <a:pt x="4532693" y="1180942"/>
                </a:cubicBezTo>
                <a:cubicBezTo>
                  <a:pt x="4532693" y="1180942"/>
                  <a:pt x="4532693" y="1180942"/>
                  <a:pt x="4520762" y="1134282"/>
                </a:cubicBezTo>
                <a:cubicBezTo>
                  <a:pt x="4520762" y="1134282"/>
                  <a:pt x="4520762" y="1134282"/>
                  <a:pt x="4571865" y="1156884"/>
                </a:cubicBezTo>
                <a:cubicBezTo>
                  <a:pt x="4571865" y="1156884"/>
                  <a:pt x="4571865" y="1156884"/>
                  <a:pt x="4570373" y="1151052"/>
                </a:cubicBezTo>
                <a:lnTo>
                  <a:pt x="4564311" y="1127338"/>
                </a:lnTo>
                <a:lnTo>
                  <a:pt x="4564363" y="1127541"/>
                </a:lnTo>
                <a:cubicBezTo>
                  <a:pt x="4564503" y="1128088"/>
                  <a:pt x="4564223" y="1126995"/>
                  <a:pt x="4563291" y="1123350"/>
                </a:cubicBezTo>
                <a:lnTo>
                  <a:pt x="4564311" y="1127338"/>
                </a:lnTo>
                <a:lnTo>
                  <a:pt x="4562917" y="1121892"/>
                </a:lnTo>
                <a:lnTo>
                  <a:pt x="4559935" y="1110228"/>
                </a:lnTo>
                <a:lnTo>
                  <a:pt x="4558305" y="1103848"/>
                </a:lnTo>
                <a:lnTo>
                  <a:pt x="4558071" y="1102936"/>
                </a:lnTo>
                <a:lnTo>
                  <a:pt x="4548006" y="1063568"/>
                </a:lnTo>
                <a:cubicBezTo>
                  <a:pt x="4548006" y="1063568"/>
                  <a:pt x="4548006" y="1063568"/>
                  <a:pt x="4587179" y="1039512"/>
                </a:cubicBezTo>
                <a:cubicBezTo>
                  <a:pt x="4587179" y="1039512"/>
                  <a:pt x="4587179" y="1039512"/>
                  <a:pt x="4575250" y="992852"/>
                </a:cubicBezTo>
                <a:cubicBezTo>
                  <a:pt x="4587179" y="1039512"/>
                  <a:pt x="4575250" y="992852"/>
                  <a:pt x="4614422" y="968796"/>
                </a:cubicBezTo>
                <a:cubicBezTo>
                  <a:pt x="4614422" y="968796"/>
                  <a:pt x="4653595" y="944740"/>
                  <a:pt x="4602493" y="922138"/>
                </a:cubicBezTo>
                <a:cubicBezTo>
                  <a:pt x="4602493" y="922138"/>
                  <a:pt x="4602493" y="922138"/>
                  <a:pt x="4656980" y="780710"/>
                </a:cubicBezTo>
                <a:cubicBezTo>
                  <a:pt x="4656980" y="780710"/>
                  <a:pt x="4656980" y="780710"/>
                  <a:pt x="4605877" y="758110"/>
                </a:cubicBezTo>
                <a:cubicBezTo>
                  <a:pt x="4605877" y="758110"/>
                  <a:pt x="4605877" y="758110"/>
                  <a:pt x="4633121" y="687396"/>
                </a:cubicBezTo>
                <a:cubicBezTo>
                  <a:pt x="4633121" y="687396"/>
                  <a:pt x="4633121" y="687396"/>
                  <a:pt x="4645051" y="734052"/>
                </a:cubicBezTo>
                <a:cubicBezTo>
                  <a:pt x="4645051" y="734052"/>
                  <a:pt x="4645051" y="734052"/>
                  <a:pt x="4696152" y="756654"/>
                </a:cubicBezTo>
                <a:cubicBezTo>
                  <a:pt x="4696152" y="756654"/>
                  <a:pt x="4696152" y="756654"/>
                  <a:pt x="4759184" y="825912"/>
                </a:cubicBezTo>
                <a:cubicBezTo>
                  <a:pt x="4798356" y="801856"/>
                  <a:pt x="4747253" y="779256"/>
                  <a:pt x="4798356" y="801856"/>
                </a:cubicBezTo>
                <a:cubicBezTo>
                  <a:pt x="4798356" y="801856"/>
                  <a:pt x="4798356" y="801856"/>
                  <a:pt x="4861387" y="871114"/>
                </a:cubicBezTo>
                <a:cubicBezTo>
                  <a:pt x="4861387" y="871114"/>
                  <a:pt x="4861387" y="871114"/>
                  <a:pt x="4912488" y="893716"/>
                </a:cubicBezTo>
                <a:cubicBezTo>
                  <a:pt x="4912488" y="893716"/>
                  <a:pt x="4912488" y="893716"/>
                  <a:pt x="4924417" y="940372"/>
                </a:cubicBezTo>
                <a:cubicBezTo>
                  <a:pt x="4924417" y="940372"/>
                  <a:pt x="4924417" y="940372"/>
                  <a:pt x="4987451" y="1009632"/>
                </a:cubicBezTo>
                <a:cubicBezTo>
                  <a:pt x="4999378" y="1056290"/>
                  <a:pt x="5002765" y="892258"/>
                  <a:pt x="4999378" y="1056290"/>
                </a:cubicBezTo>
                <a:cubicBezTo>
                  <a:pt x="4999378" y="1056290"/>
                  <a:pt x="4999378" y="1056290"/>
                  <a:pt x="4972135" y="1127006"/>
                </a:cubicBezTo>
                <a:cubicBezTo>
                  <a:pt x="4972135" y="1127006"/>
                  <a:pt x="4972135" y="1127006"/>
                  <a:pt x="4984064" y="1173662"/>
                </a:cubicBezTo>
                <a:cubicBezTo>
                  <a:pt x="4984064" y="1173662"/>
                  <a:pt x="4984064" y="1173662"/>
                  <a:pt x="5023238" y="1149604"/>
                </a:cubicBezTo>
                <a:cubicBezTo>
                  <a:pt x="5023238" y="1149604"/>
                  <a:pt x="5023238" y="1149604"/>
                  <a:pt x="5035167" y="1196264"/>
                </a:cubicBezTo>
                <a:cubicBezTo>
                  <a:pt x="5035167" y="1196264"/>
                  <a:pt x="5035167" y="1196264"/>
                  <a:pt x="5007924" y="1266976"/>
                </a:cubicBezTo>
                <a:cubicBezTo>
                  <a:pt x="5047096" y="1242920"/>
                  <a:pt x="5019853" y="1313636"/>
                  <a:pt x="5059027" y="1289578"/>
                </a:cubicBezTo>
                <a:cubicBezTo>
                  <a:pt x="5059027" y="1289578"/>
                  <a:pt x="5059027" y="1289578"/>
                  <a:pt x="5047096" y="1242920"/>
                </a:cubicBezTo>
                <a:cubicBezTo>
                  <a:pt x="5047096" y="1242920"/>
                  <a:pt x="5047096" y="1242920"/>
                  <a:pt x="5062412" y="1125546"/>
                </a:cubicBezTo>
                <a:cubicBezTo>
                  <a:pt x="5062412" y="1125546"/>
                  <a:pt x="5062412" y="1125546"/>
                  <a:pt x="5101584" y="1101490"/>
                </a:cubicBezTo>
                <a:cubicBezTo>
                  <a:pt x="5101584" y="1101490"/>
                  <a:pt x="5101584" y="1101490"/>
                  <a:pt x="5074341" y="1172206"/>
                </a:cubicBezTo>
                <a:cubicBezTo>
                  <a:pt x="5074341" y="1172206"/>
                  <a:pt x="5074341" y="1172206"/>
                  <a:pt x="5098200" y="1265520"/>
                </a:cubicBezTo>
                <a:cubicBezTo>
                  <a:pt x="5098200" y="1265520"/>
                  <a:pt x="5098200" y="1265520"/>
                  <a:pt x="5137373" y="1241464"/>
                </a:cubicBezTo>
                <a:cubicBezTo>
                  <a:pt x="5137373" y="1241464"/>
                  <a:pt x="5137373" y="1241464"/>
                  <a:pt x="5110129" y="1312178"/>
                </a:cubicBezTo>
                <a:cubicBezTo>
                  <a:pt x="5110129" y="1312178"/>
                  <a:pt x="5110129" y="1312178"/>
                  <a:pt x="5149302" y="1288122"/>
                </a:cubicBezTo>
                <a:cubicBezTo>
                  <a:pt x="5149302" y="1288122"/>
                  <a:pt x="5149302" y="1288122"/>
                  <a:pt x="5188475" y="1264062"/>
                </a:cubicBezTo>
                <a:cubicBezTo>
                  <a:pt x="5188475" y="1264062"/>
                  <a:pt x="5188475" y="1264062"/>
                  <a:pt x="5176546" y="1217406"/>
                </a:cubicBezTo>
                <a:cubicBezTo>
                  <a:pt x="5176546" y="1217406"/>
                  <a:pt x="5176546" y="1217406"/>
                  <a:pt x="5137373" y="1241464"/>
                </a:cubicBezTo>
                <a:cubicBezTo>
                  <a:pt x="5137373" y="1241464"/>
                  <a:pt x="5137373" y="1241464"/>
                  <a:pt x="5164616" y="1170748"/>
                </a:cubicBezTo>
                <a:cubicBezTo>
                  <a:pt x="5164616" y="1170748"/>
                  <a:pt x="5164616" y="1170748"/>
                  <a:pt x="5203788" y="1146692"/>
                </a:cubicBezTo>
                <a:cubicBezTo>
                  <a:pt x="5176546" y="1217406"/>
                  <a:pt x="5227648" y="1240008"/>
                  <a:pt x="5239576" y="1286664"/>
                </a:cubicBezTo>
                <a:cubicBezTo>
                  <a:pt x="5239576" y="1286664"/>
                  <a:pt x="5239576" y="1286664"/>
                  <a:pt x="5200404" y="1310722"/>
                </a:cubicBezTo>
                <a:cubicBezTo>
                  <a:pt x="5200404" y="1310722"/>
                  <a:pt x="5200404" y="1310722"/>
                  <a:pt x="5212332" y="1357380"/>
                </a:cubicBezTo>
                <a:cubicBezTo>
                  <a:pt x="5212332" y="1357380"/>
                  <a:pt x="5212332" y="1357380"/>
                  <a:pt x="5287294" y="1473294"/>
                </a:cubicBezTo>
                <a:cubicBezTo>
                  <a:pt x="5287294" y="1473294"/>
                  <a:pt x="5287294" y="1473294"/>
                  <a:pt x="5299224" y="1519954"/>
                </a:cubicBezTo>
                <a:cubicBezTo>
                  <a:pt x="5299224" y="1519954"/>
                  <a:pt x="5299224" y="1519954"/>
                  <a:pt x="5350325" y="1542554"/>
                </a:cubicBezTo>
                <a:cubicBezTo>
                  <a:pt x="5350325" y="1542554"/>
                  <a:pt x="5350325" y="1542554"/>
                  <a:pt x="5362254" y="1589214"/>
                </a:cubicBezTo>
                <a:cubicBezTo>
                  <a:pt x="5362254" y="1589214"/>
                  <a:pt x="5362254" y="1589214"/>
                  <a:pt x="5374182" y="1635870"/>
                </a:cubicBezTo>
                <a:cubicBezTo>
                  <a:pt x="5374182" y="1635870"/>
                  <a:pt x="5374182" y="1635870"/>
                  <a:pt x="5346942" y="1706584"/>
                </a:cubicBezTo>
                <a:cubicBezTo>
                  <a:pt x="5346942" y="1706584"/>
                  <a:pt x="5346942" y="1706584"/>
                  <a:pt x="5358869" y="1753240"/>
                </a:cubicBezTo>
                <a:cubicBezTo>
                  <a:pt x="5370800" y="1799900"/>
                  <a:pt x="5370800" y="1799900"/>
                  <a:pt x="5398042" y="1729186"/>
                </a:cubicBezTo>
                <a:cubicBezTo>
                  <a:pt x="5398042" y="1729186"/>
                  <a:pt x="5398042" y="1729186"/>
                  <a:pt x="5386113" y="1682528"/>
                </a:cubicBezTo>
                <a:cubicBezTo>
                  <a:pt x="5386113" y="1682528"/>
                  <a:pt x="5386113" y="1682528"/>
                  <a:pt x="5401425" y="1565156"/>
                </a:cubicBezTo>
                <a:cubicBezTo>
                  <a:pt x="5401425" y="1565156"/>
                  <a:pt x="5401425" y="1565156"/>
                  <a:pt x="5350325" y="1542554"/>
                </a:cubicBezTo>
                <a:cubicBezTo>
                  <a:pt x="5350325" y="1542554"/>
                  <a:pt x="5350325" y="1542554"/>
                  <a:pt x="5377567" y="1471842"/>
                </a:cubicBezTo>
                <a:cubicBezTo>
                  <a:pt x="5377567" y="1471842"/>
                  <a:pt x="5377567" y="1471842"/>
                  <a:pt x="5326466" y="1449240"/>
                </a:cubicBezTo>
                <a:cubicBezTo>
                  <a:pt x="5365638" y="1425182"/>
                  <a:pt x="5365638" y="1425182"/>
                  <a:pt x="5353709" y="1378526"/>
                </a:cubicBezTo>
                <a:cubicBezTo>
                  <a:pt x="5353709" y="1378526"/>
                  <a:pt x="5353709" y="1378526"/>
                  <a:pt x="5404812" y="1401126"/>
                </a:cubicBezTo>
                <a:cubicBezTo>
                  <a:pt x="5404812" y="1401126"/>
                  <a:pt x="5416741" y="1447784"/>
                  <a:pt x="5467842" y="1470382"/>
                </a:cubicBezTo>
                <a:cubicBezTo>
                  <a:pt x="5467842" y="1470382"/>
                  <a:pt x="5467842" y="1470382"/>
                  <a:pt x="5479773" y="1517042"/>
                </a:cubicBezTo>
                <a:cubicBezTo>
                  <a:pt x="5479773" y="1517042"/>
                  <a:pt x="5479773" y="1517042"/>
                  <a:pt x="5491702" y="1563698"/>
                </a:cubicBezTo>
                <a:cubicBezTo>
                  <a:pt x="5491702" y="1563698"/>
                  <a:pt x="5491702" y="1563698"/>
                  <a:pt x="5530874" y="1539640"/>
                </a:cubicBezTo>
                <a:cubicBezTo>
                  <a:pt x="5530874" y="1539640"/>
                  <a:pt x="5570048" y="1515584"/>
                  <a:pt x="5542803" y="1586300"/>
                </a:cubicBezTo>
                <a:cubicBezTo>
                  <a:pt x="5542803" y="1586300"/>
                  <a:pt x="5542803" y="1586300"/>
                  <a:pt x="5593906" y="1608902"/>
                </a:cubicBezTo>
                <a:cubicBezTo>
                  <a:pt x="5593906" y="1608902"/>
                  <a:pt x="5593906" y="1608902"/>
                  <a:pt x="5645009" y="1631502"/>
                </a:cubicBezTo>
                <a:cubicBezTo>
                  <a:pt x="5645009" y="1631502"/>
                  <a:pt x="5645009" y="1631502"/>
                  <a:pt x="5605836" y="1655558"/>
                </a:cubicBezTo>
                <a:cubicBezTo>
                  <a:pt x="5656938" y="1678160"/>
                  <a:pt x="5668866" y="1724818"/>
                  <a:pt x="5629695" y="1748876"/>
                </a:cubicBezTo>
                <a:cubicBezTo>
                  <a:pt x="5680795" y="1771474"/>
                  <a:pt x="5680795" y="1771474"/>
                  <a:pt x="5680795" y="1771474"/>
                </a:cubicBezTo>
                <a:cubicBezTo>
                  <a:pt x="5680795" y="1771474"/>
                  <a:pt x="5680795" y="1771474"/>
                  <a:pt x="5708039" y="1700760"/>
                </a:cubicBezTo>
                <a:cubicBezTo>
                  <a:pt x="5708039" y="1700760"/>
                  <a:pt x="5708039" y="1700760"/>
                  <a:pt x="5759139" y="1723362"/>
                </a:cubicBezTo>
                <a:cubicBezTo>
                  <a:pt x="5759139" y="1723362"/>
                  <a:pt x="5759139" y="1723362"/>
                  <a:pt x="5771070" y="1770020"/>
                </a:cubicBezTo>
                <a:cubicBezTo>
                  <a:pt x="5719968" y="1747416"/>
                  <a:pt x="5719968" y="1747416"/>
                  <a:pt x="5743828" y="1840732"/>
                </a:cubicBezTo>
                <a:cubicBezTo>
                  <a:pt x="5743828" y="1840732"/>
                  <a:pt x="5743828" y="1840732"/>
                  <a:pt x="5782999" y="1816678"/>
                </a:cubicBezTo>
                <a:cubicBezTo>
                  <a:pt x="5782999" y="1816678"/>
                  <a:pt x="5782999" y="1816678"/>
                  <a:pt x="5804559" y="1826212"/>
                </a:cubicBezTo>
                <a:lnTo>
                  <a:pt x="5812543" y="1829742"/>
                </a:lnTo>
                <a:lnTo>
                  <a:pt x="5812543" y="1829744"/>
                </a:lnTo>
                <a:cubicBezTo>
                  <a:pt x="5817175" y="1839550"/>
                  <a:pt x="5827291" y="1856956"/>
                  <a:pt x="5846031" y="1885936"/>
                </a:cubicBezTo>
                <a:cubicBezTo>
                  <a:pt x="5846031" y="1885936"/>
                  <a:pt x="5846031" y="1885936"/>
                  <a:pt x="5857960" y="1932594"/>
                </a:cubicBezTo>
                <a:cubicBezTo>
                  <a:pt x="5857960" y="1932594"/>
                  <a:pt x="5857960" y="1932594"/>
                  <a:pt x="5948235" y="1931138"/>
                </a:cubicBezTo>
                <a:cubicBezTo>
                  <a:pt x="5948235" y="1931138"/>
                  <a:pt x="5948235" y="1931138"/>
                  <a:pt x="5999338" y="1953738"/>
                </a:cubicBezTo>
                <a:cubicBezTo>
                  <a:pt x="5999338" y="1953738"/>
                  <a:pt x="5999338" y="1953738"/>
                  <a:pt x="6050439" y="1976339"/>
                </a:cubicBezTo>
                <a:cubicBezTo>
                  <a:pt x="6050439" y="1976339"/>
                  <a:pt x="6050439" y="1976339"/>
                  <a:pt x="6038510" y="1929680"/>
                </a:cubicBezTo>
                <a:cubicBezTo>
                  <a:pt x="6038510" y="1929680"/>
                  <a:pt x="6038510" y="1929680"/>
                  <a:pt x="6101542" y="1998940"/>
                </a:cubicBezTo>
                <a:cubicBezTo>
                  <a:pt x="6101542" y="1998940"/>
                  <a:pt x="6101542" y="1998940"/>
                  <a:pt x="6113471" y="2045597"/>
                </a:cubicBezTo>
                <a:cubicBezTo>
                  <a:pt x="6101542" y="1998940"/>
                  <a:pt x="6140714" y="1974882"/>
                  <a:pt x="6128787" y="1928224"/>
                </a:cubicBezTo>
                <a:cubicBezTo>
                  <a:pt x="6128787" y="1928224"/>
                  <a:pt x="6077684" y="1905622"/>
                  <a:pt x="6065755" y="1858966"/>
                </a:cubicBezTo>
                <a:cubicBezTo>
                  <a:pt x="6065755" y="1858966"/>
                  <a:pt x="6065755" y="1858966"/>
                  <a:pt x="6002722" y="1789708"/>
                </a:cubicBezTo>
                <a:cubicBezTo>
                  <a:pt x="6002722" y="1789708"/>
                  <a:pt x="6002722" y="1789708"/>
                  <a:pt x="5990792" y="1743052"/>
                </a:cubicBezTo>
                <a:cubicBezTo>
                  <a:pt x="5990792" y="1743052"/>
                  <a:pt x="5990792" y="1743052"/>
                  <a:pt x="6029966" y="1718994"/>
                </a:cubicBezTo>
                <a:cubicBezTo>
                  <a:pt x="6029966" y="1718994"/>
                  <a:pt x="6029966" y="1718994"/>
                  <a:pt x="6045280" y="1601620"/>
                </a:cubicBezTo>
                <a:cubicBezTo>
                  <a:pt x="6045280" y="1601620"/>
                  <a:pt x="6045280" y="1601620"/>
                  <a:pt x="6033350" y="1554960"/>
                </a:cubicBezTo>
                <a:cubicBezTo>
                  <a:pt x="6072522" y="1530906"/>
                  <a:pt x="5931145" y="1509760"/>
                  <a:pt x="6072522" y="1530906"/>
                </a:cubicBezTo>
                <a:cubicBezTo>
                  <a:pt x="6072522" y="1530906"/>
                  <a:pt x="6072522" y="1530906"/>
                  <a:pt x="6060593" y="1484248"/>
                </a:cubicBezTo>
                <a:cubicBezTo>
                  <a:pt x="6060593" y="1484248"/>
                  <a:pt x="6060593" y="1484248"/>
                  <a:pt x="6099765" y="1460192"/>
                </a:cubicBezTo>
                <a:cubicBezTo>
                  <a:pt x="6099765" y="1460192"/>
                  <a:pt x="6099765" y="1460192"/>
                  <a:pt x="6087835" y="1413532"/>
                </a:cubicBezTo>
                <a:cubicBezTo>
                  <a:pt x="6087835" y="1413532"/>
                  <a:pt x="6087835" y="1413532"/>
                  <a:pt x="6138937" y="1436136"/>
                </a:cubicBezTo>
                <a:cubicBezTo>
                  <a:pt x="6138937" y="1436136"/>
                  <a:pt x="6138937" y="1436136"/>
                  <a:pt x="6127007" y="1389478"/>
                </a:cubicBezTo>
                <a:cubicBezTo>
                  <a:pt x="6127007" y="1389478"/>
                  <a:pt x="6127007" y="1389478"/>
                  <a:pt x="6178111" y="1412076"/>
                </a:cubicBezTo>
                <a:cubicBezTo>
                  <a:pt x="6178111" y="1412076"/>
                  <a:pt x="6178111" y="1412076"/>
                  <a:pt x="6201969" y="1505394"/>
                </a:cubicBezTo>
                <a:cubicBezTo>
                  <a:pt x="6201969" y="1505394"/>
                  <a:pt x="6201969" y="1505394"/>
                  <a:pt x="6253071" y="1527994"/>
                </a:cubicBezTo>
                <a:cubicBezTo>
                  <a:pt x="6253071" y="1527994"/>
                  <a:pt x="6253071" y="1527994"/>
                  <a:pt x="6316103" y="1597252"/>
                </a:cubicBezTo>
                <a:cubicBezTo>
                  <a:pt x="6316103" y="1597252"/>
                  <a:pt x="6316103" y="1597252"/>
                  <a:pt x="6328032" y="1643910"/>
                </a:cubicBezTo>
                <a:cubicBezTo>
                  <a:pt x="6328032" y="1643910"/>
                  <a:pt x="6328032" y="1643910"/>
                  <a:pt x="6339962" y="1690568"/>
                </a:cubicBezTo>
                <a:cubicBezTo>
                  <a:pt x="6339962" y="1690568"/>
                  <a:pt x="6339962" y="1690568"/>
                  <a:pt x="6351891" y="1737226"/>
                </a:cubicBezTo>
                <a:cubicBezTo>
                  <a:pt x="6351891" y="1737226"/>
                  <a:pt x="6351891" y="1737226"/>
                  <a:pt x="6391065" y="1713168"/>
                </a:cubicBezTo>
                <a:cubicBezTo>
                  <a:pt x="6391065" y="1713168"/>
                  <a:pt x="6391065" y="1713168"/>
                  <a:pt x="6430237" y="1689110"/>
                </a:cubicBezTo>
                <a:cubicBezTo>
                  <a:pt x="6430237" y="1689110"/>
                  <a:pt x="6430237" y="1689110"/>
                  <a:pt x="6418307" y="1642454"/>
                </a:cubicBezTo>
                <a:cubicBezTo>
                  <a:pt x="6418307" y="1642454"/>
                  <a:pt x="6418307" y="1642454"/>
                  <a:pt x="6379135" y="1666512"/>
                </a:cubicBezTo>
                <a:cubicBezTo>
                  <a:pt x="6379135" y="1666512"/>
                  <a:pt x="6379135" y="1666512"/>
                  <a:pt x="6367205" y="1619852"/>
                </a:cubicBezTo>
                <a:cubicBezTo>
                  <a:pt x="6367205" y="1619852"/>
                  <a:pt x="6367205" y="1619852"/>
                  <a:pt x="6343346" y="1526538"/>
                </a:cubicBezTo>
                <a:cubicBezTo>
                  <a:pt x="6343346" y="1526538"/>
                  <a:pt x="6343346" y="1526538"/>
                  <a:pt x="6406378" y="1595796"/>
                </a:cubicBezTo>
                <a:cubicBezTo>
                  <a:pt x="6406378" y="1595796"/>
                  <a:pt x="6406378" y="1595796"/>
                  <a:pt x="6394449" y="1549138"/>
                </a:cubicBezTo>
                <a:cubicBezTo>
                  <a:pt x="6394449" y="1549138"/>
                  <a:pt x="6445551" y="1571738"/>
                  <a:pt x="6382518" y="1502480"/>
                </a:cubicBezTo>
                <a:cubicBezTo>
                  <a:pt x="6382518" y="1502480"/>
                  <a:pt x="6382518" y="1502480"/>
                  <a:pt x="6370589" y="1455824"/>
                </a:cubicBezTo>
                <a:cubicBezTo>
                  <a:pt x="6370589" y="1455824"/>
                  <a:pt x="6370589" y="1455824"/>
                  <a:pt x="6319489" y="1433222"/>
                </a:cubicBezTo>
                <a:cubicBezTo>
                  <a:pt x="6319489" y="1433222"/>
                  <a:pt x="6319489" y="1433222"/>
                  <a:pt x="6346731" y="1362506"/>
                </a:cubicBezTo>
                <a:cubicBezTo>
                  <a:pt x="6346731" y="1362506"/>
                  <a:pt x="6346731" y="1362506"/>
                  <a:pt x="6307558" y="1386564"/>
                </a:cubicBezTo>
                <a:cubicBezTo>
                  <a:pt x="6307558" y="1386564"/>
                  <a:pt x="6307558" y="1386564"/>
                  <a:pt x="6334802" y="1315850"/>
                </a:cubicBezTo>
                <a:cubicBezTo>
                  <a:pt x="6322872" y="1269190"/>
                  <a:pt x="6385903" y="1338448"/>
                  <a:pt x="6310942" y="1222534"/>
                </a:cubicBezTo>
                <a:cubicBezTo>
                  <a:pt x="6310942" y="1222534"/>
                  <a:pt x="6310942" y="1222534"/>
                  <a:pt x="6350116" y="1198478"/>
                </a:cubicBezTo>
                <a:cubicBezTo>
                  <a:pt x="6350116" y="1198478"/>
                  <a:pt x="6350116" y="1198478"/>
                  <a:pt x="6340050" y="1159108"/>
                </a:cubicBezTo>
                <a:lnTo>
                  <a:pt x="6338187" y="1151818"/>
                </a:lnTo>
                <a:cubicBezTo>
                  <a:pt x="6338187" y="1151818"/>
                  <a:pt x="6338187" y="1151818"/>
                  <a:pt x="6377358" y="1127764"/>
                </a:cubicBezTo>
                <a:cubicBezTo>
                  <a:pt x="6377358" y="1127764"/>
                  <a:pt x="6377358" y="1127764"/>
                  <a:pt x="6416531" y="1103706"/>
                </a:cubicBezTo>
                <a:cubicBezTo>
                  <a:pt x="6416531" y="1103706"/>
                  <a:pt x="6416531" y="1103706"/>
                  <a:pt x="6389287" y="1174420"/>
                </a:cubicBezTo>
                <a:cubicBezTo>
                  <a:pt x="6389287" y="1174420"/>
                  <a:pt x="6389287" y="1174420"/>
                  <a:pt x="6428460" y="1150362"/>
                </a:cubicBezTo>
                <a:cubicBezTo>
                  <a:pt x="6428460" y="1150362"/>
                  <a:pt x="6428460" y="1150362"/>
                  <a:pt x="6401217" y="1221078"/>
                </a:cubicBezTo>
                <a:cubicBezTo>
                  <a:pt x="6401217" y="1221078"/>
                  <a:pt x="6401217" y="1221078"/>
                  <a:pt x="6452319" y="1243680"/>
                </a:cubicBezTo>
                <a:cubicBezTo>
                  <a:pt x="6452319" y="1243680"/>
                  <a:pt x="6452319" y="1243680"/>
                  <a:pt x="6464248" y="1290336"/>
                </a:cubicBezTo>
                <a:cubicBezTo>
                  <a:pt x="6503420" y="1266280"/>
                  <a:pt x="6476177" y="1336996"/>
                  <a:pt x="6476177" y="1336996"/>
                </a:cubicBezTo>
                <a:cubicBezTo>
                  <a:pt x="6476177" y="1336996"/>
                  <a:pt x="6476177" y="1336996"/>
                  <a:pt x="6515349" y="1312938"/>
                </a:cubicBezTo>
                <a:cubicBezTo>
                  <a:pt x="6515349" y="1312938"/>
                  <a:pt x="6515349" y="1312938"/>
                  <a:pt x="6503420" y="1266280"/>
                </a:cubicBezTo>
                <a:cubicBezTo>
                  <a:pt x="6503420" y="1266280"/>
                  <a:pt x="6503420" y="1266280"/>
                  <a:pt x="6542594" y="1242222"/>
                </a:cubicBezTo>
                <a:cubicBezTo>
                  <a:pt x="6527280" y="1359594"/>
                  <a:pt x="6554523" y="1288880"/>
                  <a:pt x="6605626" y="1311482"/>
                </a:cubicBezTo>
                <a:cubicBezTo>
                  <a:pt x="6605626" y="1311482"/>
                  <a:pt x="6605626" y="1311482"/>
                  <a:pt x="6617556" y="1358138"/>
                </a:cubicBezTo>
                <a:cubicBezTo>
                  <a:pt x="6656728" y="1334084"/>
                  <a:pt x="6629485" y="1404798"/>
                  <a:pt x="6668656" y="1380740"/>
                </a:cubicBezTo>
                <a:cubicBezTo>
                  <a:pt x="6668656" y="1380740"/>
                  <a:pt x="6668656" y="1380740"/>
                  <a:pt x="6629485" y="1404798"/>
                </a:cubicBezTo>
                <a:cubicBezTo>
                  <a:pt x="6629485" y="1404798"/>
                  <a:pt x="6629485" y="1404798"/>
                  <a:pt x="6590312" y="1428854"/>
                </a:cubicBezTo>
                <a:cubicBezTo>
                  <a:pt x="6590312" y="1428854"/>
                  <a:pt x="6590312" y="1428854"/>
                  <a:pt x="6551138" y="1452912"/>
                </a:cubicBezTo>
                <a:cubicBezTo>
                  <a:pt x="6551138" y="1452912"/>
                  <a:pt x="6551138" y="1452912"/>
                  <a:pt x="6614170" y="1522170"/>
                </a:cubicBezTo>
                <a:cubicBezTo>
                  <a:pt x="6614170" y="1522170"/>
                  <a:pt x="6614170" y="1522170"/>
                  <a:pt x="6586925" y="1592884"/>
                </a:cubicBezTo>
                <a:cubicBezTo>
                  <a:pt x="6586925" y="1592884"/>
                  <a:pt x="6586925" y="1592884"/>
                  <a:pt x="6598856" y="1639542"/>
                </a:cubicBezTo>
                <a:cubicBezTo>
                  <a:pt x="6598856" y="1639542"/>
                  <a:pt x="6559683" y="1663598"/>
                  <a:pt x="6649958" y="1662142"/>
                </a:cubicBezTo>
                <a:cubicBezTo>
                  <a:pt x="6649958" y="1662142"/>
                  <a:pt x="6649958" y="1662142"/>
                  <a:pt x="6701061" y="1684744"/>
                </a:cubicBezTo>
                <a:cubicBezTo>
                  <a:pt x="6701061" y="1684744"/>
                  <a:pt x="6701061" y="1684744"/>
                  <a:pt x="6673817" y="1755460"/>
                </a:cubicBezTo>
                <a:cubicBezTo>
                  <a:pt x="6712990" y="1731402"/>
                  <a:pt x="6673817" y="1755460"/>
                  <a:pt x="6736850" y="1824718"/>
                </a:cubicBezTo>
                <a:cubicBezTo>
                  <a:pt x="6736850" y="1824718"/>
                  <a:pt x="6736850" y="1824718"/>
                  <a:pt x="6724920" y="1778058"/>
                </a:cubicBezTo>
                <a:cubicBezTo>
                  <a:pt x="6724920" y="1778058"/>
                  <a:pt x="6724920" y="1778058"/>
                  <a:pt x="6764092" y="1754000"/>
                </a:cubicBezTo>
                <a:cubicBezTo>
                  <a:pt x="6764092" y="1754000"/>
                  <a:pt x="6764092" y="1754000"/>
                  <a:pt x="6799879" y="1893974"/>
                </a:cubicBezTo>
                <a:cubicBezTo>
                  <a:pt x="6799879" y="1893974"/>
                  <a:pt x="6799879" y="1893974"/>
                  <a:pt x="6839053" y="1869918"/>
                </a:cubicBezTo>
                <a:cubicBezTo>
                  <a:pt x="6850983" y="1916576"/>
                  <a:pt x="6850983" y="1916576"/>
                  <a:pt x="6850983" y="1916576"/>
                </a:cubicBezTo>
                <a:cubicBezTo>
                  <a:pt x="6850983" y="1916576"/>
                  <a:pt x="6850983" y="1916576"/>
                  <a:pt x="6878225" y="1845860"/>
                </a:cubicBezTo>
                <a:cubicBezTo>
                  <a:pt x="6878225" y="1845860"/>
                  <a:pt x="6878225" y="1845860"/>
                  <a:pt x="6866296" y="1799204"/>
                </a:cubicBezTo>
                <a:cubicBezTo>
                  <a:pt x="6866296" y="1799204"/>
                  <a:pt x="6866296" y="1799204"/>
                  <a:pt x="6827124" y="1823262"/>
                </a:cubicBezTo>
                <a:cubicBezTo>
                  <a:pt x="6827124" y="1823262"/>
                  <a:pt x="6815193" y="1776602"/>
                  <a:pt x="6815193" y="1776602"/>
                </a:cubicBezTo>
                <a:cubicBezTo>
                  <a:pt x="6815193" y="1776602"/>
                  <a:pt x="6815193" y="1776602"/>
                  <a:pt x="6830509" y="1659230"/>
                </a:cubicBezTo>
                <a:cubicBezTo>
                  <a:pt x="6830509" y="1659230"/>
                  <a:pt x="6830509" y="1659230"/>
                  <a:pt x="6791336" y="1683288"/>
                </a:cubicBezTo>
                <a:cubicBezTo>
                  <a:pt x="6791336" y="1683288"/>
                  <a:pt x="6791336" y="1683288"/>
                  <a:pt x="6743617" y="1496656"/>
                </a:cubicBezTo>
                <a:cubicBezTo>
                  <a:pt x="6743617" y="1496656"/>
                  <a:pt x="6743617" y="1496656"/>
                  <a:pt x="6731688" y="1449998"/>
                </a:cubicBezTo>
                <a:cubicBezTo>
                  <a:pt x="6731688" y="1449998"/>
                  <a:pt x="6731688" y="1449998"/>
                  <a:pt x="6770860" y="1425942"/>
                </a:cubicBezTo>
                <a:cubicBezTo>
                  <a:pt x="6770860" y="1425942"/>
                  <a:pt x="6770860" y="1425942"/>
                  <a:pt x="6758931" y="1379284"/>
                </a:cubicBezTo>
                <a:cubicBezTo>
                  <a:pt x="6758931" y="1379284"/>
                  <a:pt x="6758931" y="1379284"/>
                  <a:pt x="6735072" y="1285968"/>
                </a:cubicBezTo>
                <a:cubicBezTo>
                  <a:pt x="6735072" y="1285968"/>
                  <a:pt x="6735072" y="1285968"/>
                  <a:pt x="6695899" y="1310026"/>
                </a:cubicBezTo>
                <a:cubicBezTo>
                  <a:pt x="6695899" y="1310026"/>
                  <a:pt x="6695899" y="1310026"/>
                  <a:pt x="6723143" y="1239310"/>
                </a:cubicBezTo>
                <a:cubicBezTo>
                  <a:pt x="6723143" y="1239310"/>
                  <a:pt x="6723143" y="1239310"/>
                  <a:pt x="6711215" y="1192654"/>
                </a:cubicBezTo>
                <a:cubicBezTo>
                  <a:pt x="6711215" y="1192654"/>
                  <a:pt x="6711215" y="1192654"/>
                  <a:pt x="6762316" y="1215252"/>
                </a:cubicBezTo>
                <a:cubicBezTo>
                  <a:pt x="6762316" y="1215252"/>
                  <a:pt x="6762316" y="1215252"/>
                  <a:pt x="6750388" y="1168596"/>
                </a:cubicBezTo>
                <a:cubicBezTo>
                  <a:pt x="6750388" y="1168596"/>
                  <a:pt x="6750388" y="1168596"/>
                  <a:pt x="6711215" y="1192654"/>
                </a:cubicBezTo>
                <a:cubicBezTo>
                  <a:pt x="6620938" y="1194108"/>
                  <a:pt x="6762316" y="1215252"/>
                  <a:pt x="6644798" y="1287424"/>
                </a:cubicBezTo>
                <a:cubicBezTo>
                  <a:pt x="6644798" y="1287424"/>
                  <a:pt x="6644798" y="1287424"/>
                  <a:pt x="6660112" y="1170050"/>
                </a:cubicBezTo>
                <a:cubicBezTo>
                  <a:pt x="6660112" y="1170050"/>
                  <a:pt x="6660112" y="1170050"/>
                  <a:pt x="6648183" y="1123396"/>
                </a:cubicBezTo>
                <a:cubicBezTo>
                  <a:pt x="6648183" y="1123396"/>
                  <a:pt x="6648183" y="1123396"/>
                  <a:pt x="6636254" y="1076736"/>
                </a:cubicBezTo>
                <a:cubicBezTo>
                  <a:pt x="6636254" y="1076736"/>
                  <a:pt x="6636254" y="1076736"/>
                  <a:pt x="6624323" y="1030078"/>
                </a:cubicBezTo>
                <a:cubicBezTo>
                  <a:pt x="6624323" y="1030078"/>
                  <a:pt x="6624323" y="1030078"/>
                  <a:pt x="6612394" y="983422"/>
                </a:cubicBezTo>
                <a:cubicBezTo>
                  <a:pt x="6612394" y="983422"/>
                  <a:pt x="6612394" y="983422"/>
                  <a:pt x="6573220" y="1007478"/>
                </a:cubicBezTo>
                <a:cubicBezTo>
                  <a:pt x="6573220" y="1007478"/>
                  <a:pt x="6612394" y="983422"/>
                  <a:pt x="6600465" y="936762"/>
                </a:cubicBezTo>
                <a:cubicBezTo>
                  <a:pt x="6600465" y="936762"/>
                  <a:pt x="6600465" y="936762"/>
                  <a:pt x="6639637" y="912708"/>
                </a:cubicBezTo>
                <a:cubicBezTo>
                  <a:pt x="6639637" y="912708"/>
                  <a:pt x="6639637" y="912708"/>
                  <a:pt x="6651566" y="959364"/>
                </a:cubicBezTo>
                <a:cubicBezTo>
                  <a:pt x="6612394" y="983422"/>
                  <a:pt x="6624323" y="1030078"/>
                  <a:pt x="6651566" y="959364"/>
                </a:cubicBezTo>
                <a:cubicBezTo>
                  <a:pt x="6651566" y="959364"/>
                  <a:pt x="6651566" y="959364"/>
                  <a:pt x="6702669" y="981966"/>
                </a:cubicBezTo>
                <a:cubicBezTo>
                  <a:pt x="6702669" y="981966"/>
                  <a:pt x="6702669" y="981966"/>
                  <a:pt x="6729911" y="911252"/>
                </a:cubicBezTo>
                <a:cubicBezTo>
                  <a:pt x="6729911" y="911252"/>
                  <a:pt x="6729911" y="911252"/>
                  <a:pt x="6757154" y="840536"/>
                </a:cubicBezTo>
                <a:cubicBezTo>
                  <a:pt x="6796328" y="816478"/>
                  <a:pt x="6796328" y="816478"/>
                  <a:pt x="6808257" y="863136"/>
                </a:cubicBezTo>
                <a:cubicBezTo>
                  <a:pt x="6808257" y="863136"/>
                  <a:pt x="6808257" y="863136"/>
                  <a:pt x="6847429" y="839080"/>
                </a:cubicBezTo>
                <a:lnTo>
                  <a:pt x="6859358" y="885738"/>
                </a:lnTo>
                <a:cubicBezTo>
                  <a:pt x="6859358" y="885738"/>
                  <a:pt x="6859358" y="885738"/>
                  <a:pt x="6898531" y="861680"/>
                </a:cubicBezTo>
                <a:cubicBezTo>
                  <a:pt x="6898531" y="861680"/>
                  <a:pt x="6898531" y="861680"/>
                  <a:pt x="6925774" y="790964"/>
                </a:cubicBezTo>
                <a:cubicBezTo>
                  <a:pt x="6925774" y="790964"/>
                  <a:pt x="6925774" y="790964"/>
                  <a:pt x="6937703" y="837624"/>
                </a:cubicBezTo>
                <a:cubicBezTo>
                  <a:pt x="6937703" y="837624"/>
                  <a:pt x="6937703" y="837624"/>
                  <a:pt x="6964948" y="766908"/>
                </a:cubicBezTo>
                <a:cubicBezTo>
                  <a:pt x="6964948" y="766908"/>
                  <a:pt x="6964948" y="766908"/>
                  <a:pt x="6953018" y="720252"/>
                </a:cubicBezTo>
                <a:cubicBezTo>
                  <a:pt x="6953018" y="720252"/>
                  <a:pt x="6953018" y="720252"/>
                  <a:pt x="7004120" y="742852"/>
                </a:cubicBezTo>
                <a:cubicBezTo>
                  <a:pt x="7004120" y="742852"/>
                  <a:pt x="7004120" y="742852"/>
                  <a:pt x="6992191" y="696196"/>
                </a:cubicBezTo>
                <a:cubicBezTo>
                  <a:pt x="6992191" y="696196"/>
                  <a:pt x="7043294" y="718796"/>
                  <a:pt x="7043294" y="718796"/>
                </a:cubicBezTo>
                <a:cubicBezTo>
                  <a:pt x="7043294" y="718796"/>
                  <a:pt x="7043294" y="718796"/>
                  <a:pt x="7067152" y="812110"/>
                </a:cubicBezTo>
                <a:cubicBezTo>
                  <a:pt x="7067152" y="812110"/>
                  <a:pt x="7067152" y="812110"/>
                  <a:pt x="7091011" y="905426"/>
                </a:cubicBezTo>
                <a:cubicBezTo>
                  <a:pt x="7091011" y="905426"/>
                  <a:pt x="7091011" y="905426"/>
                  <a:pt x="7130181" y="881368"/>
                </a:cubicBezTo>
                <a:cubicBezTo>
                  <a:pt x="7130181" y="881368"/>
                  <a:pt x="7130181" y="881368"/>
                  <a:pt x="7142110" y="928028"/>
                </a:cubicBezTo>
                <a:cubicBezTo>
                  <a:pt x="7142110" y="928028"/>
                  <a:pt x="7142110" y="928028"/>
                  <a:pt x="7143602" y="933860"/>
                </a:cubicBezTo>
                <a:lnTo>
                  <a:pt x="7149008" y="955002"/>
                </a:lnTo>
                <a:lnTo>
                  <a:pt x="7136793" y="951538"/>
                </a:lnTo>
                <a:cubicBezTo>
                  <a:pt x="7138284" y="957370"/>
                  <a:pt x="7154041" y="974686"/>
                  <a:pt x="7154041" y="974686"/>
                </a:cubicBezTo>
                <a:lnTo>
                  <a:pt x="7149008" y="955002"/>
                </a:lnTo>
                <a:cubicBezTo>
                  <a:pt x="7159150" y="961426"/>
                  <a:pt x="7176610" y="974322"/>
                  <a:pt x="7205143" y="997288"/>
                </a:cubicBezTo>
                <a:cubicBezTo>
                  <a:pt x="7205143" y="997288"/>
                  <a:pt x="7205143" y="997288"/>
                  <a:pt x="7217073" y="1043944"/>
                </a:cubicBezTo>
                <a:cubicBezTo>
                  <a:pt x="7217073" y="1043944"/>
                  <a:pt x="7217073" y="1043944"/>
                  <a:pt x="7229002" y="1090602"/>
                </a:cubicBezTo>
                <a:cubicBezTo>
                  <a:pt x="7229002" y="1090602"/>
                  <a:pt x="7229002" y="1090602"/>
                  <a:pt x="7240932" y="1137260"/>
                </a:cubicBezTo>
                <a:cubicBezTo>
                  <a:pt x="7240932" y="1137260"/>
                  <a:pt x="7240932" y="1137260"/>
                  <a:pt x="7280106" y="1113202"/>
                </a:cubicBezTo>
                <a:cubicBezTo>
                  <a:pt x="7280106" y="1113202"/>
                  <a:pt x="7280106" y="1113202"/>
                  <a:pt x="7256246" y="1019886"/>
                </a:cubicBezTo>
                <a:cubicBezTo>
                  <a:pt x="7256246" y="1019886"/>
                  <a:pt x="7256246" y="1019886"/>
                  <a:pt x="7244317" y="973230"/>
                </a:cubicBezTo>
                <a:cubicBezTo>
                  <a:pt x="7244317" y="973230"/>
                  <a:pt x="7244317" y="973230"/>
                  <a:pt x="7220457" y="879914"/>
                </a:cubicBezTo>
                <a:cubicBezTo>
                  <a:pt x="7220457" y="879914"/>
                  <a:pt x="7220457" y="879914"/>
                  <a:pt x="7208527" y="833254"/>
                </a:cubicBezTo>
                <a:cubicBezTo>
                  <a:pt x="7208527" y="833254"/>
                  <a:pt x="7196598" y="786600"/>
                  <a:pt x="7157427" y="810656"/>
                </a:cubicBezTo>
                <a:cubicBezTo>
                  <a:pt x="7157427" y="810656"/>
                  <a:pt x="7157427" y="810656"/>
                  <a:pt x="7172741" y="693282"/>
                </a:cubicBezTo>
                <a:cubicBezTo>
                  <a:pt x="7172741" y="693282"/>
                  <a:pt x="7172741" y="693282"/>
                  <a:pt x="7188054" y="575910"/>
                </a:cubicBezTo>
                <a:lnTo>
                  <a:pt x="7206320" y="647354"/>
                </a:lnTo>
                <a:cubicBezTo>
                  <a:pt x="7216386" y="686722"/>
                  <a:pt x="7229806" y="739212"/>
                  <a:pt x="7247699" y="809198"/>
                </a:cubicBezTo>
                <a:cubicBezTo>
                  <a:pt x="7247699" y="809198"/>
                  <a:pt x="7247699" y="809198"/>
                  <a:pt x="7271559" y="902514"/>
                </a:cubicBezTo>
                <a:cubicBezTo>
                  <a:pt x="7283489" y="949172"/>
                  <a:pt x="7310733" y="878456"/>
                  <a:pt x="7283489" y="949172"/>
                </a:cubicBezTo>
                <a:cubicBezTo>
                  <a:pt x="7334592" y="971772"/>
                  <a:pt x="7283489" y="949172"/>
                  <a:pt x="7310733" y="878456"/>
                </a:cubicBezTo>
                <a:lnTo>
                  <a:pt x="7322662" y="925116"/>
                </a:lnTo>
                <a:cubicBezTo>
                  <a:pt x="7322662" y="925116"/>
                  <a:pt x="7322662" y="925116"/>
                  <a:pt x="7361833" y="901058"/>
                </a:cubicBezTo>
                <a:cubicBezTo>
                  <a:pt x="7361833" y="901058"/>
                  <a:pt x="7361833" y="901058"/>
                  <a:pt x="7334592" y="971772"/>
                </a:cubicBezTo>
                <a:cubicBezTo>
                  <a:pt x="7373763" y="947714"/>
                  <a:pt x="7385692" y="994374"/>
                  <a:pt x="7385692" y="994374"/>
                </a:cubicBezTo>
                <a:cubicBezTo>
                  <a:pt x="7385692" y="994374"/>
                  <a:pt x="7385692" y="994374"/>
                  <a:pt x="7436795" y="1016974"/>
                </a:cubicBezTo>
                <a:cubicBezTo>
                  <a:pt x="7436795" y="1016974"/>
                  <a:pt x="7436795" y="1016974"/>
                  <a:pt x="7464038" y="946258"/>
                </a:cubicBezTo>
                <a:cubicBezTo>
                  <a:pt x="7436795" y="1016974"/>
                  <a:pt x="7503211" y="922204"/>
                  <a:pt x="7487897" y="1039574"/>
                </a:cubicBezTo>
                <a:cubicBezTo>
                  <a:pt x="7487897" y="1039574"/>
                  <a:pt x="7487897" y="1039574"/>
                  <a:pt x="7527070" y="1015518"/>
                </a:cubicBezTo>
                <a:cubicBezTo>
                  <a:pt x="7527070" y="1015518"/>
                  <a:pt x="7566242" y="991462"/>
                  <a:pt x="7515141" y="968860"/>
                </a:cubicBezTo>
                <a:cubicBezTo>
                  <a:pt x="7515141" y="968860"/>
                  <a:pt x="7515141" y="968860"/>
                  <a:pt x="7503211" y="922204"/>
                </a:cubicBezTo>
                <a:cubicBezTo>
                  <a:pt x="7503211" y="922204"/>
                  <a:pt x="7475969" y="992918"/>
                  <a:pt x="7491281" y="875544"/>
                </a:cubicBezTo>
                <a:cubicBezTo>
                  <a:pt x="7479352" y="828886"/>
                  <a:pt x="7440181" y="852944"/>
                  <a:pt x="7440181" y="852944"/>
                </a:cubicBezTo>
                <a:cubicBezTo>
                  <a:pt x="7479352" y="828886"/>
                  <a:pt x="7365219" y="737026"/>
                  <a:pt x="7452109" y="899600"/>
                </a:cubicBezTo>
                <a:cubicBezTo>
                  <a:pt x="7452109" y="899600"/>
                  <a:pt x="7452109" y="899600"/>
                  <a:pt x="7412935" y="923658"/>
                </a:cubicBezTo>
                <a:cubicBezTo>
                  <a:pt x="7412935" y="923658"/>
                  <a:pt x="7412935" y="923658"/>
                  <a:pt x="7377148" y="783686"/>
                </a:cubicBezTo>
                <a:cubicBezTo>
                  <a:pt x="7377148" y="783686"/>
                  <a:pt x="7377148" y="783686"/>
                  <a:pt x="7353289" y="690370"/>
                </a:cubicBezTo>
                <a:cubicBezTo>
                  <a:pt x="7353289" y="690370"/>
                  <a:pt x="7353289" y="690370"/>
                  <a:pt x="7380533" y="619654"/>
                </a:cubicBezTo>
                <a:cubicBezTo>
                  <a:pt x="7380533" y="619654"/>
                  <a:pt x="7380533" y="619654"/>
                  <a:pt x="7329430" y="597054"/>
                </a:cubicBezTo>
                <a:cubicBezTo>
                  <a:pt x="7329430" y="597054"/>
                  <a:pt x="7329430" y="597054"/>
                  <a:pt x="7317501" y="550396"/>
                </a:cubicBezTo>
                <a:cubicBezTo>
                  <a:pt x="7317501" y="550396"/>
                  <a:pt x="7317501" y="550396"/>
                  <a:pt x="7305571" y="503740"/>
                </a:cubicBezTo>
                <a:cubicBezTo>
                  <a:pt x="7305571" y="503740"/>
                  <a:pt x="7305571" y="503740"/>
                  <a:pt x="7332815" y="433024"/>
                </a:cubicBezTo>
                <a:cubicBezTo>
                  <a:pt x="7332815" y="433024"/>
                  <a:pt x="7332815" y="433024"/>
                  <a:pt x="7308957" y="339708"/>
                </a:cubicBezTo>
                <a:cubicBezTo>
                  <a:pt x="7308957" y="339708"/>
                  <a:pt x="7308957" y="339708"/>
                  <a:pt x="7297028" y="293050"/>
                </a:cubicBezTo>
                <a:cubicBezTo>
                  <a:pt x="7297028" y="293050"/>
                  <a:pt x="7297028" y="293050"/>
                  <a:pt x="7285099" y="246392"/>
                </a:cubicBezTo>
                <a:cubicBezTo>
                  <a:pt x="7285099" y="246392"/>
                  <a:pt x="7285099" y="246392"/>
                  <a:pt x="7336200" y="268994"/>
                </a:cubicBezTo>
                <a:cubicBezTo>
                  <a:pt x="7336200" y="268994"/>
                  <a:pt x="7336200" y="268994"/>
                  <a:pt x="7375372" y="244936"/>
                </a:cubicBezTo>
                <a:cubicBezTo>
                  <a:pt x="7375372" y="244936"/>
                  <a:pt x="7375372" y="244936"/>
                  <a:pt x="7399231" y="338254"/>
                </a:cubicBezTo>
                <a:cubicBezTo>
                  <a:pt x="7399231" y="338254"/>
                  <a:pt x="7399231" y="338254"/>
                  <a:pt x="7450332" y="360854"/>
                </a:cubicBezTo>
                <a:cubicBezTo>
                  <a:pt x="7450332" y="360854"/>
                  <a:pt x="7450332" y="360854"/>
                  <a:pt x="7474190" y="454168"/>
                </a:cubicBezTo>
                <a:cubicBezTo>
                  <a:pt x="7474190" y="454168"/>
                  <a:pt x="7513363" y="430112"/>
                  <a:pt x="7486121" y="500828"/>
                </a:cubicBezTo>
                <a:cubicBezTo>
                  <a:pt x="7486121" y="500828"/>
                  <a:pt x="7486121" y="500828"/>
                  <a:pt x="7537223" y="523426"/>
                </a:cubicBezTo>
                <a:cubicBezTo>
                  <a:pt x="7537223" y="523426"/>
                  <a:pt x="7537223" y="523426"/>
                  <a:pt x="7498049" y="547484"/>
                </a:cubicBezTo>
                <a:cubicBezTo>
                  <a:pt x="7498049" y="547484"/>
                  <a:pt x="7498049" y="547484"/>
                  <a:pt x="7458877" y="571542"/>
                </a:cubicBezTo>
                <a:cubicBezTo>
                  <a:pt x="7458877" y="571542"/>
                  <a:pt x="7458877" y="571542"/>
                  <a:pt x="7506594" y="758172"/>
                </a:cubicBezTo>
                <a:cubicBezTo>
                  <a:pt x="7506594" y="758172"/>
                  <a:pt x="7506594" y="758172"/>
                  <a:pt x="7518525" y="804830"/>
                </a:cubicBezTo>
                <a:cubicBezTo>
                  <a:pt x="7518525" y="804830"/>
                  <a:pt x="7518525" y="804830"/>
                  <a:pt x="7479352" y="828886"/>
                </a:cubicBezTo>
                <a:cubicBezTo>
                  <a:pt x="7479352" y="828886"/>
                  <a:pt x="7479352" y="828886"/>
                  <a:pt x="7530453" y="851488"/>
                </a:cubicBezTo>
                <a:cubicBezTo>
                  <a:pt x="7530453" y="851488"/>
                  <a:pt x="7542383" y="898146"/>
                  <a:pt x="7542383" y="898146"/>
                </a:cubicBezTo>
                <a:cubicBezTo>
                  <a:pt x="7542383" y="898146"/>
                  <a:pt x="7542383" y="898146"/>
                  <a:pt x="7593485" y="920748"/>
                </a:cubicBezTo>
                <a:cubicBezTo>
                  <a:pt x="7593485" y="920748"/>
                  <a:pt x="7593485" y="920748"/>
                  <a:pt x="7581555" y="874088"/>
                </a:cubicBezTo>
                <a:cubicBezTo>
                  <a:pt x="7581555" y="874088"/>
                  <a:pt x="7581555" y="874088"/>
                  <a:pt x="7557697" y="780774"/>
                </a:cubicBezTo>
                <a:cubicBezTo>
                  <a:pt x="7557697" y="780774"/>
                  <a:pt x="7557697" y="780774"/>
                  <a:pt x="7545766" y="734114"/>
                </a:cubicBezTo>
                <a:cubicBezTo>
                  <a:pt x="7545766" y="734114"/>
                  <a:pt x="7545766" y="734114"/>
                  <a:pt x="7573011" y="663400"/>
                </a:cubicBezTo>
                <a:cubicBezTo>
                  <a:pt x="7561081" y="616742"/>
                  <a:pt x="7521907" y="640800"/>
                  <a:pt x="7549151" y="570086"/>
                </a:cubicBezTo>
                <a:cubicBezTo>
                  <a:pt x="7549151" y="570086"/>
                  <a:pt x="7549151" y="570086"/>
                  <a:pt x="7588325" y="546028"/>
                </a:cubicBezTo>
                <a:cubicBezTo>
                  <a:pt x="7600254" y="592684"/>
                  <a:pt x="7600254" y="592684"/>
                  <a:pt x="7639426" y="568630"/>
                </a:cubicBezTo>
                <a:cubicBezTo>
                  <a:pt x="7639426" y="568630"/>
                  <a:pt x="7639426" y="568630"/>
                  <a:pt x="7627497" y="521972"/>
                </a:cubicBezTo>
                <a:cubicBezTo>
                  <a:pt x="7627497" y="521972"/>
                  <a:pt x="7627497" y="521972"/>
                  <a:pt x="7603637" y="428656"/>
                </a:cubicBezTo>
                <a:cubicBezTo>
                  <a:pt x="7603637" y="428656"/>
                  <a:pt x="7603637" y="428656"/>
                  <a:pt x="7630883" y="357942"/>
                </a:cubicBezTo>
                <a:cubicBezTo>
                  <a:pt x="7630883" y="357942"/>
                  <a:pt x="7630883" y="357942"/>
                  <a:pt x="7583164" y="171312"/>
                </a:cubicBezTo>
                <a:cubicBezTo>
                  <a:pt x="7583164" y="171312"/>
                  <a:pt x="7583164" y="171312"/>
                  <a:pt x="7610407" y="100596"/>
                </a:cubicBezTo>
                <a:cubicBezTo>
                  <a:pt x="7622337" y="147254"/>
                  <a:pt x="7622337" y="147254"/>
                  <a:pt x="7634267" y="193912"/>
                </a:cubicBezTo>
                <a:cubicBezTo>
                  <a:pt x="7634267" y="193912"/>
                  <a:pt x="7634267" y="193912"/>
                  <a:pt x="7693913" y="427200"/>
                </a:cubicBezTo>
                <a:cubicBezTo>
                  <a:pt x="7693913" y="427200"/>
                  <a:pt x="7693913" y="427200"/>
                  <a:pt x="7678600" y="544570"/>
                </a:cubicBezTo>
                <a:cubicBezTo>
                  <a:pt x="7678600" y="544570"/>
                  <a:pt x="7678600" y="544570"/>
                  <a:pt x="7729701" y="567174"/>
                </a:cubicBezTo>
                <a:cubicBezTo>
                  <a:pt x="7729701" y="567174"/>
                  <a:pt x="7729701" y="567174"/>
                  <a:pt x="7741631" y="613830"/>
                </a:cubicBezTo>
                <a:cubicBezTo>
                  <a:pt x="7741631" y="613830"/>
                  <a:pt x="7741631" y="613830"/>
                  <a:pt x="7753561" y="660488"/>
                </a:cubicBezTo>
                <a:cubicBezTo>
                  <a:pt x="7753561" y="660488"/>
                  <a:pt x="7753561" y="660488"/>
                  <a:pt x="7765490" y="707146"/>
                </a:cubicBezTo>
                <a:cubicBezTo>
                  <a:pt x="7777418" y="753804"/>
                  <a:pt x="7777418" y="753804"/>
                  <a:pt x="7828522" y="776406"/>
                </a:cubicBezTo>
                <a:cubicBezTo>
                  <a:pt x="7828522" y="776406"/>
                  <a:pt x="7801277" y="847120"/>
                  <a:pt x="7840451" y="823062"/>
                </a:cubicBezTo>
                <a:cubicBezTo>
                  <a:pt x="7813207" y="893778"/>
                  <a:pt x="7918795" y="774950"/>
                  <a:pt x="7864311" y="916378"/>
                </a:cubicBezTo>
                <a:cubicBezTo>
                  <a:pt x="7915411" y="938978"/>
                  <a:pt x="7954585" y="914922"/>
                  <a:pt x="7927340" y="985638"/>
                </a:cubicBezTo>
                <a:cubicBezTo>
                  <a:pt x="7927340" y="985638"/>
                  <a:pt x="7927340" y="985638"/>
                  <a:pt x="7951198" y="1078952"/>
                </a:cubicBezTo>
                <a:cubicBezTo>
                  <a:pt x="7951198" y="1078952"/>
                  <a:pt x="7951198" y="1078952"/>
                  <a:pt x="7923956" y="1149666"/>
                </a:cubicBezTo>
                <a:cubicBezTo>
                  <a:pt x="7923956" y="1149666"/>
                  <a:pt x="7923956" y="1149666"/>
                  <a:pt x="7935885" y="1196324"/>
                </a:cubicBezTo>
                <a:cubicBezTo>
                  <a:pt x="7935885" y="1196324"/>
                  <a:pt x="7935885" y="1196324"/>
                  <a:pt x="7947816" y="1242984"/>
                </a:cubicBezTo>
                <a:cubicBezTo>
                  <a:pt x="7947816" y="1242984"/>
                  <a:pt x="7947816" y="1242984"/>
                  <a:pt x="8010847" y="1312242"/>
                </a:cubicBezTo>
                <a:lnTo>
                  <a:pt x="8022775" y="1358900"/>
                </a:lnTo>
                <a:lnTo>
                  <a:pt x="8039755" y="1386090"/>
                </a:lnTo>
                <a:lnTo>
                  <a:pt x="8034705" y="1405558"/>
                </a:lnTo>
                <a:cubicBezTo>
                  <a:pt x="8034705" y="1405558"/>
                  <a:pt x="8082965" y="1458582"/>
                  <a:pt x="8044811" y="1394184"/>
                </a:cubicBezTo>
                <a:lnTo>
                  <a:pt x="8039755" y="1386090"/>
                </a:lnTo>
                <a:lnTo>
                  <a:pt x="8041477" y="1379448"/>
                </a:lnTo>
                <a:lnTo>
                  <a:pt x="8049367" y="1388118"/>
                </a:lnTo>
                <a:cubicBezTo>
                  <a:pt x="8058230" y="1397858"/>
                  <a:pt x="8070049" y="1410842"/>
                  <a:pt x="8085806" y="1428156"/>
                </a:cubicBezTo>
                <a:cubicBezTo>
                  <a:pt x="8085806" y="1428156"/>
                  <a:pt x="8085806" y="1428156"/>
                  <a:pt x="8046633" y="1452216"/>
                </a:cubicBezTo>
                <a:cubicBezTo>
                  <a:pt x="8085806" y="1428156"/>
                  <a:pt x="8109665" y="1521474"/>
                  <a:pt x="8070492" y="1545532"/>
                </a:cubicBezTo>
                <a:cubicBezTo>
                  <a:pt x="8070492" y="1545532"/>
                  <a:pt x="8070492" y="1545532"/>
                  <a:pt x="8121595" y="1568130"/>
                </a:cubicBezTo>
                <a:cubicBezTo>
                  <a:pt x="8121595" y="1568130"/>
                  <a:pt x="8121595" y="1568130"/>
                  <a:pt x="8157383" y="1708102"/>
                </a:cubicBezTo>
                <a:cubicBezTo>
                  <a:pt x="8157383" y="1708102"/>
                  <a:pt x="8157383" y="1708102"/>
                  <a:pt x="8244273" y="1870680"/>
                </a:cubicBezTo>
                <a:cubicBezTo>
                  <a:pt x="8244273" y="1870680"/>
                  <a:pt x="8244273" y="1870680"/>
                  <a:pt x="8256203" y="1917336"/>
                </a:cubicBezTo>
                <a:cubicBezTo>
                  <a:pt x="8256203" y="1917336"/>
                  <a:pt x="8256203" y="1917336"/>
                  <a:pt x="8283446" y="1846622"/>
                </a:cubicBezTo>
                <a:cubicBezTo>
                  <a:pt x="8283446" y="1846622"/>
                  <a:pt x="8283446" y="1846622"/>
                  <a:pt x="8293511" y="1885988"/>
                </a:cubicBezTo>
                <a:lnTo>
                  <a:pt x="8295377" y="1893280"/>
                </a:lnTo>
                <a:cubicBezTo>
                  <a:pt x="8295377" y="1893280"/>
                  <a:pt x="8295377" y="1893280"/>
                  <a:pt x="8305442" y="1932649"/>
                </a:cubicBezTo>
                <a:lnTo>
                  <a:pt x="8305815" y="1934104"/>
                </a:lnTo>
                <a:lnTo>
                  <a:pt x="8307305" y="1939936"/>
                </a:lnTo>
                <a:lnTo>
                  <a:pt x="8319235" y="1986594"/>
                </a:lnTo>
                <a:cubicBezTo>
                  <a:pt x="8319235" y="1986594"/>
                  <a:pt x="8319235" y="1986594"/>
                  <a:pt x="8358409" y="1962538"/>
                </a:cubicBezTo>
                <a:cubicBezTo>
                  <a:pt x="8331164" y="2033252"/>
                  <a:pt x="8397579" y="1938482"/>
                  <a:pt x="8370337" y="2009194"/>
                </a:cubicBezTo>
                <a:cubicBezTo>
                  <a:pt x="8406125" y="2149168"/>
                  <a:pt x="8358409" y="1962538"/>
                  <a:pt x="8445297" y="2125112"/>
                </a:cubicBezTo>
                <a:cubicBezTo>
                  <a:pt x="8445297" y="2125112"/>
                  <a:pt x="8445297" y="2125112"/>
                  <a:pt x="8394196" y="2102510"/>
                </a:cubicBezTo>
                <a:cubicBezTo>
                  <a:pt x="8394196" y="2102510"/>
                  <a:pt x="8394196" y="2102510"/>
                  <a:pt x="8406125" y="2149168"/>
                </a:cubicBezTo>
                <a:cubicBezTo>
                  <a:pt x="8406125" y="2149168"/>
                  <a:pt x="8406125" y="2149168"/>
                  <a:pt x="8445297" y="2125112"/>
                </a:cubicBezTo>
                <a:cubicBezTo>
                  <a:pt x="8445297" y="2125112"/>
                  <a:pt x="8445297" y="2125112"/>
                  <a:pt x="8457226" y="2171770"/>
                </a:cubicBezTo>
                <a:cubicBezTo>
                  <a:pt x="8457226" y="2171770"/>
                  <a:pt x="8457226" y="2171770"/>
                  <a:pt x="8493015" y="2311744"/>
                </a:cubicBezTo>
                <a:cubicBezTo>
                  <a:pt x="8493015" y="2311744"/>
                  <a:pt x="8493015" y="2311744"/>
                  <a:pt x="8532189" y="2287687"/>
                </a:cubicBezTo>
                <a:cubicBezTo>
                  <a:pt x="8532189" y="2287687"/>
                  <a:pt x="8532189" y="2287687"/>
                  <a:pt x="8508330" y="2194370"/>
                </a:cubicBezTo>
                <a:cubicBezTo>
                  <a:pt x="8508330" y="2194370"/>
                  <a:pt x="8508330" y="2194370"/>
                  <a:pt x="8421438" y="2031796"/>
                </a:cubicBezTo>
                <a:cubicBezTo>
                  <a:pt x="8421438" y="2031796"/>
                  <a:pt x="8421438" y="2031796"/>
                  <a:pt x="8385650" y="1891824"/>
                </a:cubicBezTo>
                <a:cubicBezTo>
                  <a:pt x="8385650" y="1891824"/>
                  <a:pt x="8385650" y="1891824"/>
                  <a:pt x="8334550" y="1869222"/>
                </a:cubicBezTo>
                <a:cubicBezTo>
                  <a:pt x="8334550" y="1869222"/>
                  <a:pt x="8334550" y="1869222"/>
                  <a:pt x="8322619" y="1822566"/>
                </a:cubicBezTo>
                <a:cubicBezTo>
                  <a:pt x="8322619" y="1822566"/>
                  <a:pt x="8322619" y="1822566"/>
                  <a:pt x="8310691" y="1775906"/>
                </a:cubicBezTo>
                <a:cubicBezTo>
                  <a:pt x="8310691" y="1775906"/>
                  <a:pt x="8310691" y="1775906"/>
                  <a:pt x="8337933" y="1705192"/>
                </a:cubicBezTo>
                <a:cubicBezTo>
                  <a:pt x="8337933" y="1705192"/>
                  <a:pt x="8337933" y="1705192"/>
                  <a:pt x="8286831" y="1682590"/>
                </a:cubicBezTo>
                <a:cubicBezTo>
                  <a:pt x="8286831" y="1682590"/>
                  <a:pt x="8286831" y="1682590"/>
                  <a:pt x="8274903" y="1635932"/>
                </a:cubicBezTo>
                <a:cubicBezTo>
                  <a:pt x="8274903" y="1635932"/>
                  <a:pt x="8274903" y="1635932"/>
                  <a:pt x="8262973" y="1589274"/>
                </a:cubicBezTo>
                <a:cubicBezTo>
                  <a:pt x="8239115" y="1495960"/>
                  <a:pt x="8223801" y="1613332"/>
                  <a:pt x="8239115" y="1495960"/>
                </a:cubicBezTo>
                <a:cubicBezTo>
                  <a:pt x="8239115" y="1495960"/>
                  <a:pt x="8239115" y="1495960"/>
                  <a:pt x="8152223" y="1333386"/>
                </a:cubicBezTo>
                <a:cubicBezTo>
                  <a:pt x="8152223" y="1333386"/>
                  <a:pt x="8203325" y="1355986"/>
                  <a:pt x="8191395" y="1309328"/>
                </a:cubicBezTo>
                <a:cubicBezTo>
                  <a:pt x="8191395" y="1309328"/>
                  <a:pt x="8191395" y="1309328"/>
                  <a:pt x="8167539" y="1216016"/>
                </a:cubicBezTo>
                <a:cubicBezTo>
                  <a:pt x="8167539" y="1216016"/>
                  <a:pt x="8167539" y="1216016"/>
                  <a:pt x="8206709" y="1191958"/>
                </a:cubicBezTo>
                <a:cubicBezTo>
                  <a:pt x="8206709" y="1191958"/>
                  <a:pt x="8206709" y="1191958"/>
                  <a:pt x="8194781" y="1145298"/>
                </a:cubicBezTo>
                <a:cubicBezTo>
                  <a:pt x="8194781" y="1145298"/>
                  <a:pt x="8194781" y="1145298"/>
                  <a:pt x="8155609" y="1169356"/>
                </a:cubicBezTo>
                <a:cubicBezTo>
                  <a:pt x="8143679" y="1122700"/>
                  <a:pt x="8143679" y="1122700"/>
                  <a:pt x="8131749" y="1076038"/>
                </a:cubicBezTo>
                <a:cubicBezTo>
                  <a:pt x="8131749" y="1076038"/>
                  <a:pt x="8131749" y="1076038"/>
                  <a:pt x="8119821" y="1029382"/>
                </a:cubicBezTo>
                <a:cubicBezTo>
                  <a:pt x="8119821" y="1029382"/>
                  <a:pt x="8119821" y="1029382"/>
                  <a:pt x="8107890" y="982724"/>
                </a:cubicBezTo>
                <a:cubicBezTo>
                  <a:pt x="8107890" y="982724"/>
                  <a:pt x="8107890" y="982724"/>
                  <a:pt x="8068717" y="1006780"/>
                </a:cubicBezTo>
                <a:cubicBezTo>
                  <a:pt x="8068717" y="1006780"/>
                  <a:pt x="8068717" y="1006780"/>
                  <a:pt x="8095961" y="936066"/>
                </a:cubicBezTo>
                <a:cubicBezTo>
                  <a:pt x="8095961" y="936066"/>
                  <a:pt x="8095961" y="936066"/>
                  <a:pt x="8032927" y="866810"/>
                </a:cubicBezTo>
                <a:cubicBezTo>
                  <a:pt x="8032927" y="866810"/>
                  <a:pt x="8032927" y="866810"/>
                  <a:pt x="8060172" y="796092"/>
                </a:cubicBezTo>
                <a:cubicBezTo>
                  <a:pt x="8060172" y="796092"/>
                  <a:pt x="8060172" y="796092"/>
                  <a:pt x="8048245" y="749436"/>
                </a:cubicBezTo>
                <a:cubicBezTo>
                  <a:pt x="8048245" y="749436"/>
                  <a:pt x="8048245" y="749436"/>
                  <a:pt x="7997141" y="726836"/>
                </a:cubicBezTo>
                <a:cubicBezTo>
                  <a:pt x="7997141" y="726836"/>
                  <a:pt x="7997141" y="726836"/>
                  <a:pt x="7985211" y="680178"/>
                </a:cubicBezTo>
                <a:cubicBezTo>
                  <a:pt x="7985211" y="680178"/>
                  <a:pt x="7985211" y="680178"/>
                  <a:pt x="7973282" y="633520"/>
                </a:cubicBezTo>
                <a:cubicBezTo>
                  <a:pt x="7973282" y="633520"/>
                  <a:pt x="7985211" y="680178"/>
                  <a:pt x="8024385" y="656122"/>
                </a:cubicBezTo>
                <a:cubicBezTo>
                  <a:pt x="8024385" y="656122"/>
                  <a:pt x="8024385" y="656122"/>
                  <a:pt x="8063557" y="632064"/>
                </a:cubicBezTo>
                <a:lnTo>
                  <a:pt x="8051628" y="585408"/>
                </a:lnTo>
                <a:cubicBezTo>
                  <a:pt x="8051628" y="585408"/>
                  <a:pt x="8051628" y="585408"/>
                  <a:pt x="8039697" y="538748"/>
                </a:cubicBezTo>
                <a:cubicBezTo>
                  <a:pt x="8039697" y="538748"/>
                  <a:pt x="8039697" y="538748"/>
                  <a:pt x="8027769" y="492090"/>
                </a:cubicBezTo>
                <a:cubicBezTo>
                  <a:pt x="8027769" y="492090"/>
                  <a:pt x="8027769" y="492090"/>
                  <a:pt x="7976667" y="469488"/>
                </a:cubicBezTo>
                <a:cubicBezTo>
                  <a:pt x="7976667" y="469488"/>
                  <a:pt x="7976667" y="469488"/>
                  <a:pt x="7964738" y="422832"/>
                </a:cubicBezTo>
                <a:lnTo>
                  <a:pt x="7990288" y="434132"/>
                </a:lnTo>
                <a:lnTo>
                  <a:pt x="7996835" y="448668"/>
                </a:lnTo>
                <a:cubicBezTo>
                  <a:pt x="8000404" y="451536"/>
                  <a:pt x="8006045" y="451446"/>
                  <a:pt x="8015839" y="445434"/>
                </a:cubicBezTo>
                <a:cubicBezTo>
                  <a:pt x="8015839" y="445434"/>
                  <a:pt x="8015839" y="445434"/>
                  <a:pt x="7994279" y="435898"/>
                </a:cubicBezTo>
                <a:lnTo>
                  <a:pt x="7990288" y="434132"/>
                </a:lnTo>
                <a:cubicBezTo>
                  <a:pt x="7987305" y="422468"/>
                  <a:pt x="7984323" y="410804"/>
                  <a:pt x="7964738" y="422832"/>
                </a:cubicBezTo>
                <a:cubicBezTo>
                  <a:pt x="7964738" y="422832"/>
                  <a:pt x="7964738" y="422832"/>
                  <a:pt x="7952807" y="376174"/>
                </a:cubicBezTo>
                <a:cubicBezTo>
                  <a:pt x="7952807" y="376174"/>
                  <a:pt x="7952807" y="376174"/>
                  <a:pt x="7940879" y="329516"/>
                </a:cubicBezTo>
                <a:cubicBezTo>
                  <a:pt x="7940879" y="329516"/>
                  <a:pt x="7940879" y="329516"/>
                  <a:pt x="7917020" y="236202"/>
                </a:cubicBezTo>
                <a:cubicBezTo>
                  <a:pt x="7917020" y="236202"/>
                  <a:pt x="7917020" y="236202"/>
                  <a:pt x="7877847" y="260258"/>
                </a:cubicBezTo>
                <a:cubicBezTo>
                  <a:pt x="7877847" y="260258"/>
                  <a:pt x="7877847" y="260258"/>
                  <a:pt x="7865917" y="213600"/>
                </a:cubicBezTo>
                <a:cubicBezTo>
                  <a:pt x="7865917" y="213600"/>
                  <a:pt x="7865917" y="213600"/>
                  <a:pt x="7905091" y="189542"/>
                </a:cubicBezTo>
                <a:cubicBezTo>
                  <a:pt x="7905091" y="189542"/>
                  <a:pt x="7905091" y="189542"/>
                  <a:pt x="7881231" y="96228"/>
                </a:cubicBezTo>
                <a:cubicBezTo>
                  <a:pt x="7881231" y="96228"/>
                  <a:pt x="7881231" y="96228"/>
                  <a:pt x="7908475" y="25514"/>
                </a:cubicBezTo>
                <a:cubicBezTo>
                  <a:pt x="7908475" y="25514"/>
                  <a:pt x="7908475" y="25514"/>
                  <a:pt x="7947648" y="1456"/>
                </a:cubicBezTo>
                <a:cubicBezTo>
                  <a:pt x="7947648" y="1456"/>
                  <a:pt x="7947648" y="1456"/>
                  <a:pt x="7959577" y="48112"/>
                </a:cubicBezTo>
                <a:cubicBezTo>
                  <a:pt x="7959577" y="48112"/>
                  <a:pt x="7959577" y="48112"/>
                  <a:pt x="7932333" y="118828"/>
                </a:cubicBezTo>
                <a:cubicBezTo>
                  <a:pt x="7932333" y="118828"/>
                  <a:pt x="7932333" y="118828"/>
                  <a:pt x="7971507" y="94772"/>
                </a:cubicBezTo>
                <a:cubicBezTo>
                  <a:pt x="7971507" y="94772"/>
                  <a:pt x="7971507" y="94772"/>
                  <a:pt x="7983437" y="141428"/>
                </a:cubicBezTo>
                <a:cubicBezTo>
                  <a:pt x="7983437" y="141428"/>
                  <a:pt x="7983437" y="141428"/>
                  <a:pt x="8010679" y="70714"/>
                </a:cubicBezTo>
                <a:cubicBezTo>
                  <a:pt x="8010679" y="70714"/>
                  <a:pt x="8010679" y="70714"/>
                  <a:pt x="8049853" y="46656"/>
                </a:cubicBezTo>
                <a:cubicBezTo>
                  <a:pt x="8049853" y="46656"/>
                  <a:pt x="8049853" y="46656"/>
                  <a:pt x="8037923" y="0"/>
                </a:cubicBezTo>
                <a:close/>
              </a:path>
            </a:pathLst>
          </a:cu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srgbClr val="FFFFFF"/>
              </a:solidFill>
              <a:latin typeface="Calibri"/>
            </a:endParaRPr>
          </a:p>
        </p:txBody>
      </p:sp>
      <p:grpSp>
        <p:nvGrpSpPr>
          <p:cNvPr id="5" name="Group 4"/>
          <p:cNvGrpSpPr/>
          <p:nvPr/>
        </p:nvGrpSpPr>
        <p:grpSpPr>
          <a:xfrm>
            <a:off x="1447800" y="4304928"/>
            <a:ext cx="3631408" cy="2017931"/>
            <a:chOff x="6827837" y="2286000"/>
            <a:chExt cx="5496057" cy="4035861"/>
          </a:xfrm>
        </p:grpSpPr>
        <p:sp>
          <p:nvSpPr>
            <p:cNvPr id="6" name="TextBox 5"/>
            <p:cNvSpPr txBox="1"/>
            <p:nvPr/>
          </p:nvSpPr>
          <p:spPr>
            <a:xfrm>
              <a:off x="6839862" y="2960978"/>
              <a:ext cx="5484032" cy="3360883"/>
            </a:xfrm>
            <a:prstGeom prst="rect">
              <a:avLst/>
            </a:prstGeom>
            <a:noFill/>
          </p:spPr>
          <p:txBody>
            <a:bodyPr wrap="square" lIns="109710" tIns="54855" rIns="109710" bIns="54855"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FFFFFF"/>
                  </a:solidFill>
                  <a:effectLst/>
                  <a:uLnTx/>
                  <a:uFillTx/>
                  <a:latin typeface="Trebuchet MS" panose="020B0603020202020204"/>
                  <a:ea typeface="Times New Roman" panose="02020603050405020304" pitchFamily="18" charset="0"/>
                  <a:cs typeface="Raleway" panose="020B0503030101060003"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a:t>
              </a:r>
              <a:endParaRPr kumimoji="0" lang="en-ID" sz="1400" b="0" i="0" u="none" strike="noStrike" kern="1200" cap="none" spc="0" normalizeH="0" baseline="0" noProof="0" dirty="0">
                <a:ln>
                  <a:noFill/>
                </a:ln>
                <a:solidFill>
                  <a:srgbClr val="FFFFFF"/>
                </a:solidFill>
                <a:effectLst/>
                <a:uLnTx/>
                <a:uFillTx/>
                <a:latin typeface="Trebuchet MS" panose="020B0603020202020204"/>
                <a:ea typeface="+mn-ea"/>
                <a:cs typeface="+mn-cs"/>
              </a:endParaRPr>
            </a:p>
            <a:p>
              <a:pPr algn="just" defTabSz="1086602"/>
              <a:endParaRPr lang="en-US" sz="1200" dirty="0">
                <a:solidFill>
                  <a:srgbClr val="FFFFFF"/>
                </a:solidFill>
                <a:latin typeface="Lato" pitchFamily="34" charset="0"/>
                <a:ea typeface="Lato" pitchFamily="34" charset="0"/>
                <a:cs typeface="Lato" pitchFamily="34" charset="0"/>
              </a:endParaRPr>
            </a:p>
          </p:txBody>
        </p:sp>
        <p:sp>
          <p:nvSpPr>
            <p:cNvPr id="7" name="TextBox 6"/>
            <p:cNvSpPr txBox="1"/>
            <p:nvPr/>
          </p:nvSpPr>
          <p:spPr>
            <a:xfrm>
              <a:off x="6827837" y="2286000"/>
              <a:ext cx="5059297" cy="723238"/>
            </a:xfrm>
            <a:prstGeom prst="rect">
              <a:avLst/>
            </a:prstGeom>
            <a:noFill/>
          </p:spPr>
          <p:txBody>
            <a:bodyPr wrap="square" lIns="91422" tIns="45711" rIns="91422" bIns="45711" rtlCol="0">
              <a:spAutoFit/>
            </a:bodyPr>
            <a:lstStyle/>
            <a:p>
              <a:pPr defTabSz="1086602"/>
              <a:r>
                <a:rPr lang="ru-RU" sz="1750" b="1" dirty="0">
                  <a:solidFill>
                    <a:srgbClr val="FFFFFF"/>
                  </a:solidFill>
                  <a:latin typeface="+mj-lt"/>
                  <a:ea typeface="Lato Black" pitchFamily="34" charset="0"/>
                  <a:cs typeface="Lato Black" pitchFamily="34" charset="0"/>
                </a:rPr>
                <a:t>Подзаголовок</a:t>
              </a:r>
              <a:endParaRPr lang="id-ID" sz="1750" b="1" dirty="0">
                <a:solidFill>
                  <a:srgbClr val="FFFFFF"/>
                </a:solidFill>
                <a:latin typeface="+mj-lt"/>
                <a:ea typeface="Lato Black" pitchFamily="34" charset="0"/>
                <a:cs typeface="Lato Black" pitchFamily="34" charset="0"/>
              </a:endParaRPr>
            </a:p>
          </p:txBody>
        </p:sp>
      </p:grpSp>
      <p:grpSp>
        <p:nvGrpSpPr>
          <p:cNvPr id="8" name="Group 7"/>
          <p:cNvGrpSpPr/>
          <p:nvPr/>
        </p:nvGrpSpPr>
        <p:grpSpPr>
          <a:xfrm>
            <a:off x="1485900" y="2667000"/>
            <a:ext cx="3848101" cy="1561728"/>
            <a:chOff x="14752637" y="2896344"/>
            <a:chExt cx="7696202" cy="3123455"/>
          </a:xfrm>
        </p:grpSpPr>
        <p:sp>
          <p:nvSpPr>
            <p:cNvPr id="9" name="TextBox 8"/>
            <p:cNvSpPr txBox="1"/>
            <p:nvPr/>
          </p:nvSpPr>
          <p:spPr>
            <a:xfrm>
              <a:off x="14752637" y="2896344"/>
              <a:ext cx="7696200" cy="2339065"/>
            </a:xfrm>
            <a:prstGeom prst="rect">
              <a:avLst/>
            </a:prstGeom>
            <a:noFill/>
          </p:spPr>
          <p:txBody>
            <a:bodyPr wrap="square" lIns="91422" tIns="45711" rIns="91422" bIns="45711" rtlCol="0">
              <a:spAutoFit/>
            </a:bodyPr>
            <a:lstStyle/>
            <a:p>
              <a:pPr defTabSz="1086602"/>
              <a:r>
                <a:rPr lang="ru-RU" sz="3500" b="1" dirty="0">
                  <a:solidFill>
                    <a:srgbClr val="FFFFFF"/>
                  </a:solidFill>
                  <a:latin typeface="+mj-lt"/>
                  <a:ea typeface="Lato Black" pitchFamily="34" charset="0"/>
                  <a:cs typeface="Lato Black" pitchFamily="34" charset="0"/>
                </a:rPr>
                <a:t>Заголовок слайда</a:t>
              </a:r>
              <a:endParaRPr lang="id-ID" sz="3500" b="1" dirty="0">
                <a:solidFill>
                  <a:srgbClr val="FFFFFF"/>
                </a:solidFill>
                <a:latin typeface="+mj-lt"/>
                <a:ea typeface="Lato Black" pitchFamily="34" charset="0"/>
                <a:cs typeface="Lato Black" pitchFamily="34" charset="0"/>
              </a:endParaRPr>
            </a:p>
          </p:txBody>
        </p:sp>
        <p:sp>
          <p:nvSpPr>
            <p:cNvPr id="10" name="TextBox 9"/>
            <p:cNvSpPr txBox="1"/>
            <p:nvPr/>
          </p:nvSpPr>
          <p:spPr>
            <a:xfrm>
              <a:off x="14764337" y="3810744"/>
              <a:ext cx="7684502" cy="1261848"/>
            </a:xfrm>
            <a:prstGeom prst="rect">
              <a:avLst/>
            </a:prstGeom>
            <a:noFill/>
          </p:spPr>
          <p:txBody>
            <a:bodyPr wrap="square" lIns="91422" tIns="45711" rIns="91422" bIns="45711" rtlCol="0">
              <a:spAutoFit/>
            </a:bodyPr>
            <a:lstStyle/>
            <a:p>
              <a:pPr defTabSz="1086602"/>
              <a:endParaRPr lang="id-ID" sz="3500" b="1" dirty="0">
                <a:solidFill>
                  <a:srgbClr val="FFFFFF"/>
                </a:solidFill>
                <a:latin typeface="Lato Black" pitchFamily="34" charset="0"/>
                <a:ea typeface="Lato Black" pitchFamily="34" charset="0"/>
                <a:cs typeface="Lato Black" pitchFamily="34" charset="0"/>
              </a:endParaRPr>
            </a:p>
          </p:txBody>
        </p:sp>
        <p:sp>
          <p:nvSpPr>
            <p:cNvPr id="11" name="TextBox 10"/>
            <p:cNvSpPr txBox="1"/>
            <p:nvPr/>
          </p:nvSpPr>
          <p:spPr>
            <a:xfrm>
              <a:off x="14758487" y="4757951"/>
              <a:ext cx="7690352" cy="1261848"/>
            </a:xfrm>
            <a:prstGeom prst="rect">
              <a:avLst/>
            </a:prstGeom>
            <a:noFill/>
          </p:spPr>
          <p:txBody>
            <a:bodyPr wrap="square" lIns="91422" tIns="45711" rIns="91422" bIns="45711" rtlCol="0">
              <a:spAutoFit/>
            </a:bodyPr>
            <a:lstStyle/>
            <a:p>
              <a:pPr defTabSz="1086602"/>
              <a:endParaRPr lang="id-ID" sz="3500" b="1" dirty="0">
                <a:solidFill>
                  <a:srgbClr val="FFFFFF"/>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25187162"/>
      </p:ext>
    </p:extLst>
  </p:cSld>
  <p:clrMapOvr>
    <a:masterClrMapping/>
  </p:clrMapOvr>
  <p:transition spd="slow">
    <p:pu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8" name="Freeform 17"/>
          <p:cNvSpPr/>
          <p:nvPr/>
        </p:nvSpPr>
        <p:spPr>
          <a:xfrm rot="16200000">
            <a:off x="5849926" y="264306"/>
            <a:ext cx="6591300" cy="6062688"/>
          </a:xfrm>
          <a:custGeom>
            <a:avLst/>
            <a:gdLst>
              <a:gd name="connsiteX0" fmla="*/ 10143115 w 11277600"/>
              <a:gd name="connsiteY0" fmla="*/ 11210832 h 11430000"/>
              <a:gd name="connsiteX1" fmla="*/ 10142182 w 11277600"/>
              <a:gd name="connsiteY1" fmla="*/ 11217996 h 11430000"/>
              <a:gd name="connsiteX2" fmla="*/ 10143293 w 11277600"/>
              <a:gd name="connsiteY2" fmla="*/ 11211266 h 11430000"/>
              <a:gd name="connsiteX3" fmla="*/ 10154924 w 11277600"/>
              <a:gd name="connsiteY3" fmla="*/ 11116188 h 11430000"/>
              <a:gd name="connsiteX4" fmla="*/ 10150027 w 11277600"/>
              <a:gd name="connsiteY4" fmla="*/ 11119194 h 11430000"/>
              <a:gd name="connsiteX5" fmla="*/ 10146214 w 11277600"/>
              <a:gd name="connsiteY5" fmla="*/ 11121538 h 11430000"/>
              <a:gd name="connsiteX6" fmla="*/ 10148867 w 11277600"/>
              <a:gd name="connsiteY6" fmla="*/ 11131910 h 11430000"/>
              <a:gd name="connsiteX7" fmla="*/ 10151877 w 11277600"/>
              <a:gd name="connsiteY7" fmla="*/ 11143682 h 11430000"/>
              <a:gd name="connsiteX8" fmla="*/ 10149962 w 11277600"/>
              <a:gd name="connsiteY8" fmla="*/ 11158356 h 11430000"/>
              <a:gd name="connsiteX9" fmla="*/ 10148907 w 11277600"/>
              <a:gd name="connsiteY9" fmla="*/ 11166444 h 11430000"/>
              <a:gd name="connsiteX10" fmla="*/ 10166852 w 11277600"/>
              <a:gd name="connsiteY10" fmla="*/ 11162844 h 11430000"/>
              <a:gd name="connsiteX11" fmla="*/ 10154924 w 11277600"/>
              <a:gd name="connsiteY11" fmla="*/ 11116188 h 11430000"/>
              <a:gd name="connsiteX12" fmla="*/ 240196 w 11277600"/>
              <a:gd name="connsiteY12" fmla="*/ 9780926 h 11430000"/>
              <a:gd name="connsiteX13" fmla="*/ 201025 w 11277600"/>
              <a:gd name="connsiteY13" fmla="*/ 9804984 h 11430000"/>
              <a:gd name="connsiteX14" fmla="*/ 212953 w 11277600"/>
              <a:gd name="connsiteY14" fmla="*/ 9851642 h 11430000"/>
              <a:gd name="connsiteX15" fmla="*/ 252125 w 11277600"/>
              <a:gd name="connsiteY15" fmla="*/ 9827586 h 11430000"/>
              <a:gd name="connsiteX16" fmla="*/ 240196 w 11277600"/>
              <a:gd name="connsiteY16" fmla="*/ 9780926 h 11430000"/>
              <a:gd name="connsiteX17" fmla="*/ 9449480 w 11277600"/>
              <a:gd name="connsiteY17" fmla="*/ 9066160 h 11430000"/>
              <a:gd name="connsiteX18" fmla="*/ 9430458 w 11277600"/>
              <a:gd name="connsiteY18" fmla="*/ 9093552 h 11430000"/>
              <a:gd name="connsiteX19" fmla="*/ 9429319 w 11277600"/>
              <a:gd name="connsiteY19" fmla="*/ 9095406 h 11430000"/>
              <a:gd name="connsiteX20" fmla="*/ 9443422 w 11277600"/>
              <a:gd name="connsiteY20" fmla="*/ 9117212 h 11430000"/>
              <a:gd name="connsiteX21" fmla="*/ 9450204 w 11277600"/>
              <a:gd name="connsiteY21" fmla="*/ 9118856 h 11430000"/>
              <a:gd name="connsiteX22" fmla="*/ 9461375 w 11277600"/>
              <a:gd name="connsiteY22" fmla="*/ 9138464 h 11430000"/>
              <a:gd name="connsiteX23" fmla="*/ 9464485 w 11277600"/>
              <a:gd name="connsiteY23" fmla="*/ 9136556 h 11430000"/>
              <a:gd name="connsiteX24" fmla="*/ 9467072 w 11277600"/>
              <a:gd name="connsiteY24" fmla="*/ 9134968 h 11430000"/>
              <a:gd name="connsiteX25" fmla="*/ 9461410 w 11277600"/>
              <a:gd name="connsiteY25" fmla="*/ 9112818 h 11430000"/>
              <a:gd name="connsiteX26" fmla="*/ 9449480 w 11277600"/>
              <a:gd name="connsiteY26" fmla="*/ 9066160 h 11430000"/>
              <a:gd name="connsiteX27" fmla="*/ 9983151 w 11277600"/>
              <a:gd name="connsiteY27" fmla="*/ 8888368 h 11430000"/>
              <a:gd name="connsiteX28" fmla="*/ 9991466 w 11277600"/>
              <a:gd name="connsiteY28" fmla="*/ 8920892 h 11430000"/>
              <a:gd name="connsiteX29" fmla="*/ 9994871 w 11277600"/>
              <a:gd name="connsiteY29" fmla="*/ 8912050 h 11430000"/>
              <a:gd name="connsiteX30" fmla="*/ 9997523 w 11277600"/>
              <a:gd name="connsiteY30" fmla="*/ 8905170 h 11430000"/>
              <a:gd name="connsiteX31" fmla="*/ 9994512 w 11277600"/>
              <a:gd name="connsiteY31" fmla="*/ 8893394 h 11430000"/>
              <a:gd name="connsiteX32" fmla="*/ 9988124 w 11277600"/>
              <a:gd name="connsiteY32" fmla="*/ 8890568 h 11430000"/>
              <a:gd name="connsiteX33" fmla="*/ 1265451 w 11277600"/>
              <a:gd name="connsiteY33" fmla="*/ 8827388 h 11430000"/>
              <a:gd name="connsiteX34" fmla="*/ 1248926 w 11277600"/>
              <a:gd name="connsiteY34" fmla="*/ 8837538 h 11430000"/>
              <a:gd name="connsiteX35" fmla="*/ 1240042 w 11277600"/>
              <a:gd name="connsiteY35" fmla="*/ 8842992 h 11430000"/>
              <a:gd name="connsiteX36" fmla="*/ 1241256 w 11277600"/>
              <a:gd name="connsiteY36" fmla="*/ 8870606 h 11430000"/>
              <a:gd name="connsiteX37" fmla="*/ 1246559 w 11277600"/>
              <a:gd name="connsiteY37" fmla="*/ 8876432 h 11430000"/>
              <a:gd name="connsiteX38" fmla="*/ 1249705 w 11277600"/>
              <a:gd name="connsiteY38" fmla="*/ 8868270 h 11430000"/>
              <a:gd name="connsiteX39" fmla="*/ 1265451 w 11277600"/>
              <a:gd name="connsiteY39" fmla="*/ 8827388 h 11430000"/>
              <a:gd name="connsiteX40" fmla="*/ 1234813 w 11277600"/>
              <a:gd name="connsiteY40" fmla="*/ 8772456 h 11430000"/>
              <a:gd name="connsiteX41" fmla="*/ 1237279 w 11277600"/>
              <a:gd name="connsiteY41" fmla="*/ 8780264 h 11430000"/>
              <a:gd name="connsiteX42" fmla="*/ 1238963 w 11277600"/>
              <a:gd name="connsiteY42" fmla="*/ 8818524 h 11430000"/>
              <a:gd name="connsiteX43" fmla="*/ 1253522 w 11277600"/>
              <a:gd name="connsiteY43" fmla="*/ 8780730 h 11430000"/>
              <a:gd name="connsiteX44" fmla="*/ 1247136 w 11277600"/>
              <a:gd name="connsiteY44" fmla="*/ 8777904 h 11430000"/>
              <a:gd name="connsiteX45" fmla="*/ 9961104 w 11277600"/>
              <a:gd name="connsiteY45" fmla="*/ 8669616 h 11430000"/>
              <a:gd name="connsiteX46" fmla="*/ 9954466 w 11277600"/>
              <a:gd name="connsiteY46" fmla="*/ 8673696 h 11430000"/>
              <a:gd name="connsiteX47" fmla="*/ 9940528 w 11277600"/>
              <a:gd name="connsiteY47" fmla="*/ 8682252 h 11430000"/>
              <a:gd name="connsiteX48" fmla="*/ 9946795 w 11277600"/>
              <a:gd name="connsiteY48" fmla="*/ 8706762 h 11430000"/>
              <a:gd name="connsiteX49" fmla="*/ 9958288 w 11277600"/>
              <a:gd name="connsiteY49" fmla="*/ 8676930 h 11430000"/>
              <a:gd name="connsiteX50" fmla="*/ 9821070 w 11277600"/>
              <a:gd name="connsiteY50" fmla="*/ 8431712 h 11430000"/>
              <a:gd name="connsiteX51" fmla="*/ 9793828 w 11277600"/>
              <a:gd name="connsiteY51" fmla="*/ 8502426 h 11430000"/>
              <a:gd name="connsiteX52" fmla="*/ 9795317 w 11277600"/>
              <a:gd name="connsiteY52" fmla="*/ 8508258 h 11430000"/>
              <a:gd name="connsiteX53" fmla="*/ 9800094 w 11277600"/>
              <a:gd name="connsiteY53" fmla="*/ 8526936 h 11430000"/>
              <a:gd name="connsiteX54" fmla="*/ 9808802 w 11277600"/>
              <a:gd name="connsiteY54" fmla="*/ 8521586 h 11430000"/>
              <a:gd name="connsiteX55" fmla="*/ 9810294 w 11277600"/>
              <a:gd name="connsiteY55" fmla="*/ 8527420 h 11430000"/>
              <a:gd name="connsiteX56" fmla="*/ 9814927 w 11277600"/>
              <a:gd name="connsiteY56" fmla="*/ 8545532 h 11430000"/>
              <a:gd name="connsiteX57" fmla="*/ 9815987 w 11277600"/>
              <a:gd name="connsiteY57" fmla="*/ 8545122 h 11430000"/>
              <a:gd name="connsiteX58" fmla="*/ 9819250 w 11277600"/>
              <a:gd name="connsiteY58" fmla="*/ 8549232 h 11430000"/>
              <a:gd name="connsiteX59" fmla="*/ 9818109 w 11277600"/>
              <a:gd name="connsiteY59" fmla="*/ 8557982 h 11430000"/>
              <a:gd name="connsiteX60" fmla="*/ 9820734 w 11277600"/>
              <a:gd name="connsiteY60" fmla="*/ 8568244 h 11430000"/>
              <a:gd name="connsiteX61" fmla="*/ 9842290 w 11277600"/>
              <a:gd name="connsiteY61" fmla="*/ 8577782 h 11430000"/>
              <a:gd name="connsiteX62" fmla="*/ 9843743 w 11277600"/>
              <a:gd name="connsiteY62" fmla="*/ 8578420 h 11430000"/>
              <a:gd name="connsiteX63" fmla="*/ 9856858 w 11277600"/>
              <a:gd name="connsiteY63" fmla="*/ 8571686 h 11430000"/>
              <a:gd name="connsiteX64" fmla="*/ 9859841 w 11277600"/>
              <a:gd name="connsiteY64" fmla="*/ 8583348 h 11430000"/>
              <a:gd name="connsiteX65" fmla="*/ 9860473 w 11277600"/>
              <a:gd name="connsiteY65" fmla="*/ 8585822 h 11430000"/>
              <a:gd name="connsiteX66" fmla="*/ 9871833 w 11277600"/>
              <a:gd name="connsiteY66" fmla="*/ 8590846 h 11430000"/>
              <a:gd name="connsiteX67" fmla="*/ 9883762 w 11277600"/>
              <a:gd name="connsiteY67" fmla="*/ 8637504 h 11430000"/>
              <a:gd name="connsiteX68" fmla="*/ 9888660 w 11277600"/>
              <a:gd name="connsiteY68" fmla="*/ 8634496 h 11430000"/>
              <a:gd name="connsiteX69" fmla="*/ 9890840 w 11277600"/>
              <a:gd name="connsiteY69" fmla="*/ 8633156 h 11430000"/>
              <a:gd name="connsiteX70" fmla="*/ 9877089 w 11277600"/>
              <a:gd name="connsiteY70" fmla="*/ 8606496 h 11430000"/>
              <a:gd name="connsiteX71" fmla="*/ 9884102 w 11277600"/>
              <a:gd name="connsiteY71" fmla="*/ 8500972 h 11430000"/>
              <a:gd name="connsiteX72" fmla="*/ 9832999 w 11277600"/>
              <a:gd name="connsiteY72" fmla="*/ 8478370 h 11430000"/>
              <a:gd name="connsiteX73" fmla="*/ 9821070 w 11277600"/>
              <a:gd name="connsiteY73" fmla="*/ 8431712 h 11430000"/>
              <a:gd name="connsiteX74" fmla="*/ 1161137 w 11277600"/>
              <a:gd name="connsiteY74" fmla="*/ 8379970 h 11430000"/>
              <a:gd name="connsiteX75" fmla="*/ 1121962 w 11277600"/>
              <a:gd name="connsiteY75" fmla="*/ 8404028 h 11430000"/>
              <a:gd name="connsiteX76" fmla="*/ 1145822 w 11277600"/>
              <a:gd name="connsiteY76" fmla="*/ 8497344 h 11430000"/>
              <a:gd name="connsiteX77" fmla="*/ 1172413 w 11277600"/>
              <a:gd name="connsiteY77" fmla="*/ 8526562 h 11430000"/>
              <a:gd name="connsiteX78" fmla="*/ 1189759 w 11277600"/>
              <a:gd name="connsiteY78" fmla="*/ 8545620 h 11430000"/>
              <a:gd name="connsiteX79" fmla="*/ 1193877 w 11277600"/>
              <a:gd name="connsiteY79" fmla="*/ 8547442 h 11430000"/>
              <a:gd name="connsiteX80" fmla="*/ 1192300 w 11277600"/>
              <a:gd name="connsiteY80" fmla="*/ 8548410 h 11430000"/>
              <a:gd name="connsiteX81" fmla="*/ 1208854 w 11277600"/>
              <a:gd name="connsiteY81" fmla="*/ 8566600 h 11430000"/>
              <a:gd name="connsiteX82" fmla="*/ 1181609 w 11277600"/>
              <a:gd name="connsiteY82" fmla="*/ 8637316 h 11430000"/>
              <a:gd name="connsiteX83" fmla="*/ 1183101 w 11277600"/>
              <a:gd name="connsiteY83" fmla="*/ 8643148 h 11430000"/>
              <a:gd name="connsiteX84" fmla="*/ 1183540 w 11277600"/>
              <a:gd name="connsiteY84" fmla="*/ 8644872 h 11430000"/>
              <a:gd name="connsiteX85" fmla="*/ 1188481 w 11277600"/>
              <a:gd name="connsiteY85" fmla="*/ 8635738 h 11430000"/>
              <a:gd name="connsiteX86" fmla="*/ 1205806 w 11277600"/>
              <a:gd name="connsiteY86" fmla="*/ 8594100 h 11430000"/>
              <a:gd name="connsiteX87" fmla="*/ 1217735 w 11277600"/>
              <a:gd name="connsiteY87" fmla="*/ 8640758 h 11430000"/>
              <a:gd name="connsiteX88" fmla="*/ 1244979 w 11277600"/>
              <a:gd name="connsiteY88" fmla="*/ 8570044 h 11430000"/>
              <a:gd name="connsiteX89" fmla="*/ 1243488 w 11277600"/>
              <a:gd name="connsiteY89" fmla="*/ 8564210 h 11430000"/>
              <a:gd name="connsiteX90" fmla="*/ 1236594 w 11277600"/>
              <a:gd name="connsiteY90" fmla="*/ 8537240 h 11430000"/>
              <a:gd name="connsiteX91" fmla="*/ 1218298 w 11277600"/>
              <a:gd name="connsiteY91" fmla="*/ 8528750 h 11430000"/>
              <a:gd name="connsiteX92" fmla="*/ 1184997 w 11277600"/>
              <a:gd name="connsiteY92" fmla="*/ 8473288 h 11430000"/>
              <a:gd name="connsiteX93" fmla="*/ 1161137 w 11277600"/>
              <a:gd name="connsiteY93" fmla="*/ 8379970 h 11430000"/>
              <a:gd name="connsiteX94" fmla="*/ 769241 w 11277600"/>
              <a:gd name="connsiteY94" fmla="*/ 7379014 h 11430000"/>
              <a:gd name="connsiteX95" fmla="*/ 730070 w 11277600"/>
              <a:gd name="connsiteY95" fmla="*/ 7403072 h 11430000"/>
              <a:gd name="connsiteX96" fmla="*/ 741998 w 11277600"/>
              <a:gd name="connsiteY96" fmla="*/ 7449728 h 11430000"/>
              <a:gd name="connsiteX97" fmla="*/ 781170 w 11277600"/>
              <a:gd name="connsiteY97" fmla="*/ 7425672 h 11430000"/>
              <a:gd name="connsiteX98" fmla="*/ 769241 w 11277600"/>
              <a:gd name="connsiteY98" fmla="*/ 7379014 h 11430000"/>
              <a:gd name="connsiteX99" fmla="*/ 1777240 w 11277600"/>
              <a:gd name="connsiteY99" fmla="*/ 4762570 h 11430000"/>
              <a:gd name="connsiteX100" fmla="*/ 1760713 w 11277600"/>
              <a:gd name="connsiteY100" fmla="*/ 4772722 h 11430000"/>
              <a:gd name="connsiteX101" fmla="*/ 1749934 w 11277600"/>
              <a:gd name="connsiteY101" fmla="*/ 4779342 h 11430000"/>
              <a:gd name="connsiteX102" fmla="*/ 1774194 w 11277600"/>
              <a:gd name="connsiteY102" fmla="*/ 4790070 h 11430000"/>
              <a:gd name="connsiteX103" fmla="*/ 1775417 w 11277600"/>
              <a:gd name="connsiteY103" fmla="*/ 4789318 h 11430000"/>
              <a:gd name="connsiteX104" fmla="*/ 1782903 w 11277600"/>
              <a:gd name="connsiteY104" fmla="*/ 4784720 h 11430000"/>
              <a:gd name="connsiteX105" fmla="*/ 1728069 w 11277600"/>
              <a:gd name="connsiteY105" fmla="*/ 4747521 h 11430000"/>
              <a:gd name="connsiteX106" fmla="*/ 1723091 w 11277600"/>
              <a:gd name="connsiteY106" fmla="*/ 4767469 h 11430000"/>
              <a:gd name="connsiteX107" fmla="*/ 1729480 w 11277600"/>
              <a:gd name="connsiteY107" fmla="*/ 4770294 h 11430000"/>
              <a:gd name="connsiteX108" fmla="*/ 1734453 w 11277600"/>
              <a:gd name="connsiteY108" fmla="*/ 4772494 h 11430000"/>
              <a:gd name="connsiteX109" fmla="*/ 1732103 w 11277600"/>
              <a:gd name="connsiteY109" fmla="*/ 4763301 h 11430000"/>
              <a:gd name="connsiteX110" fmla="*/ 1964558 w 11277600"/>
              <a:gd name="connsiteY110" fmla="*/ 4431598 h 11430000"/>
              <a:gd name="connsiteX111" fmla="*/ 1959663 w 11277600"/>
              <a:gd name="connsiteY111" fmla="*/ 4434608 h 11430000"/>
              <a:gd name="connsiteX112" fmla="*/ 1955850 w 11277600"/>
              <a:gd name="connsiteY112" fmla="*/ 4436948 h 11430000"/>
              <a:gd name="connsiteX113" fmla="*/ 1959647 w 11277600"/>
              <a:gd name="connsiteY113" fmla="*/ 4451804 h 11430000"/>
              <a:gd name="connsiteX114" fmla="*/ 1963807 w 11277600"/>
              <a:gd name="connsiteY114" fmla="*/ 4468070 h 11430000"/>
              <a:gd name="connsiteX115" fmla="*/ 8862372 w 11277600"/>
              <a:gd name="connsiteY115" fmla="*/ 3656983 h 11430000"/>
              <a:gd name="connsiteX116" fmla="*/ 8863479 w 11277600"/>
              <a:gd name="connsiteY116" fmla="*/ 3658200 h 11430000"/>
              <a:gd name="connsiteX117" fmla="*/ 8881206 w 11277600"/>
              <a:gd name="connsiteY117" fmla="*/ 3677678 h 11430000"/>
              <a:gd name="connsiteX118" fmla="*/ 8862372 w 11277600"/>
              <a:gd name="connsiteY118" fmla="*/ 3656983 h 11430000"/>
              <a:gd name="connsiteX119" fmla="*/ 8037923 w 11277600"/>
              <a:gd name="connsiteY119" fmla="*/ 0 h 11430000"/>
              <a:gd name="connsiteX120" fmla="*/ 8100953 w 11277600"/>
              <a:gd name="connsiteY120" fmla="*/ 69258 h 11430000"/>
              <a:gd name="connsiteX121" fmla="*/ 8061780 w 11277600"/>
              <a:gd name="connsiteY121" fmla="*/ 93316 h 11430000"/>
              <a:gd name="connsiteX122" fmla="*/ 8073711 w 11277600"/>
              <a:gd name="connsiteY122" fmla="*/ 139972 h 11430000"/>
              <a:gd name="connsiteX123" fmla="*/ 8097569 w 11277600"/>
              <a:gd name="connsiteY123" fmla="*/ 233290 h 11430000"/>
              <a:gd name="connsiteX124" fmla="*/ 8058397 w 11277600"/>
              <a:gd name="connsiteY124" fmla="*/ 257346 h 11430000"/>
              <a:gd name="connsiteX125" fmla="*/ 8043083 w 11277600"/>
              <a:gd name="connsiteY125" fmla="*/ 374718 h 11430000"/>
              <a:gd name="connsiteX126" fmla="*/ 8106115 w 11277600"/>
              <a:gd name="connsiteY126" fmla="*/ 443978 h 11430000"/>
              <a:gd name="connsiteX127" fmla="*/ 8129973 w 11277600"/>
              <a:gd name="connsiteY127" fmla="*/ 537292 h 11430000"/>
              <a:gd name="connsiteX128" fmla="*/ 8169145 w 11277600"/>
              <a:gd name="connsiteY128" fmla="*/ 513236 h 11430000"/>
              <a:gd name="connsiteX129" fmla="*/ 8208319 w 11277600"/>
              <a:gd name="connsiteY129" fmla="*/ 489178 h 11430000"/>
              <a:gd name="connsiteX130" fmla="*/ 8220247 w 11277600"/>
              <a:gd name="connsiteY130" fmla="*/ 535836 h 11430000"/>
              <a:gd name="connsiteX131" fmla="*/ 8271351 w 11277600"/>
              <a:gd name="connsiteY131" fmla="*/ 558436 h 11430000"/>
              <a:gd name="connsiteX132" fmla="*/ 8307138 w 11277600"/>
              <a:gd name="connsiteY132" fmla="*/ 698410 h 11430000"/>
              <a:gd name="connsiteX133" fmla="*/ 8319068 w 11277600"/>
              <a:gd name="connsiteY133" fmla="*/ 745068 h 11430000"/>
              <a:gd name="connsiteX134" fmla="*/ 8291825 w 11277600"/>
              <a:gd name="connsiteY134" fmla="*/ 815780 h 11430000"/>
              <a:gd name="connsiteX135" fmla="*/ 8366785 w 11277600"/>
              <a:gd name="connsiteY135" fmla="*/ 931700 h 11430000"/>
              <a:gd name="connsiteX136" fmla="*/ 8378715 w 11277600"/>
              <a:gd name="connsiteY136" fmla="*/ 978358 h 11430000"/>
              <a:gd name="connsiteX137" fmla="*/ 8394029 w 11277600"/>
              <a:gd name="connsiteY137" fmla="*/ 860984 h 11430000"/>
              <a:gd name="connsiteX138" fmla="*/ 8429818 w 11277600"/>
              <a:gd name="connsiteY138" fmla="*/ 1000958 h 11430000"/>
              <a:gd name="connsiteX139" fmla="*/ 8402573 w 11277600"/>
              <a:gd name="connsiteY139" fmla="*/ 1071672 h 11430000"/>
              <a:gd name="connsiteX140" fmla="*/ 8414503 w 11277600"/>
              <a:gd name="connsiteY140" fmla="*/ 1118330 h 11430000"/>
              <a:gd name="connsiteX141" fmla="*/ 8453676 w 11277600"/>
              <a:gd name="connsiteY141" fmla="*/ 1094272 h 11430000"/>
              <a:gd name="connsiteX142" fmla="*/ 8465605 w 11277600"/>
              <a:gd name="connsiteY142" fmla="*/ 1140930 h 11430000"/>
              <a:gd name="connsiteX143" fmla="*/ 8426432 w 11277600"/>
              <a:gd name="connsiteY143" fmla="*/ 1164986 h 11430000"/>
              <a:gd name="connsiteX144" fmla="*/ 8477535 w 11277600"/>
              <a:gd name="connsiteY144" fmla="*/ 1187588 h 11430000"/>
              <a:gd name="connsiteX145" fmla="*/ 8489464 w 11277600"/>
              <a:gd name="connsiteY145" fmla="*/ 1234246 h 11430000"/>
              <a:gd name="connsiteX146" fmla="*/ 8516707 w 11277600"/>
              <a:gd name="connsiteY146" fmla="*/ 1163530 h 11430000"/>
              <a:gd name="connsiteX147" fmla="*/ 8528636 w 11277600"/>
              <a:gd name="connsiteY147" fmla="*/ 1210190 h 11430000"/>
              <a:gd name="connsiteX148" fmla="*/ 8501394 w 11277600"/>
              <a:gd name="connsiteY148" fmla="*/ 1280904 h 11430000"/>
              <a:gd name="connsiteX149" fmla="*/ 8513323 w 11277600"/>
              <a:gd name="connsiteY149" fmla="*/ 1327562 h 11430000"/>
              <a:gd name="connsiteX150" fmla="*/ 8552496 w 11277600"/>
              <a:gd name="connsiteY150" fmla="*/ 1303504 h 11430000"/>
              <a:gd name="connsiteX151" fmla="*/ 8525252 w 11277600"/>
              <a:gd name="connsiteY151" fmla="*/ 1374218 h 11430000"/>
              <a:gd name="connsiteX152" fmla="*/ 8564425 w 11277600"/>
              <a:gd name="connsiteY152" fmla="*/ 1350164 h 11430000"/>
              <a:gd name="connsiteX153" fmla="*/ 8584556 w 11277600"/>
              <a:gd name="connsiteY153" fmla="*/ 1428898 h 11430000"/>
              <a:gd name="connsiteX154" fmla="*/ 8600212 w 11277600"/>
              <a:gd name="connsiteY154" fmla="*/ 1490134 h 11430000"/>
              <a:gd name="connsiteX155" fmla="*/ 8561041 w 11277600"/>
              <a:gd name="connsiteY155" fmla="*/ 1514190 h 11430000"/>
              <a:gd name="connsiteX156" fmla="*/ 8572970 w 11277600"/>
              <a:gd name="connsiteY156" fmla="*/ 1560848 h 11430000"/>
              <a:gd name="connsiteX157" fmla="*/ 8584899 w 11277600"/>
              <a:gd name="connsiteY157" fmla="*/ 1607508 h 11430000"/>
              <a:gd name="connsiteX158" fmla="*/ 8608759 w 11277600"/>
              <a:gd name="connsiteY158" fmla="*/ 1700826 h 11430000"/>
              <a:gd name="connsiteX159" fmla="*/ 8687102 w 11277600"/>
              <a:gd name="connsiteY159" fmla="*/ 1652710 h 11430000"/>
              <a:gd name="connsiteX160" fmla="*/ 8714345 w 11277600"/>
              <a:gd name="connsiteY160" fmla="*/ 1581996 h 11430000"/>
              <a:gd name="connsiteX161" fmla="*/ 8726273 w 11277600"/>
              <a:gd name="connsiteY161" fmla="*/ 1628656 h 11430000"/>
              <a:gd name="connsiteX162" fmla="*/ 8738202 w 11277600"/>
              <a:gd name="connsiteY162" fmla="*/ 1675310 h 11430000"/>
              <a:gd name="connsiteX163" fmla="*/ 8777376 w 11277600"/>
              <a:gd name="connsiteY163" fmla="*/ 1651252 h 11430000"/>
              <a:gd name="connsiteX164" fmla="*/ 8840408 w 11277600"/>
              <a:gd name="connsiteY164" fmla="*/ 1720512 h 11430000"/>
              <a:gd name="connsiteX165" fmla="*/ 8930684 w 11277600"/>
              <a:gd name="connsiteY165" fmla="*/ 1719054 h 11430000"/>
              <a:gd name="connsiteX166" fmla="*/ 8906825 w 11277600"/>
              <a:gd name="connsiteY166" fmla="*/ 1625742 h 11430000"/>
              <a:gd name="connsiteX167" fmla="*/ 8981786 w 11277600"/>
              <a:gd name="connsiteY167" fmla="*/ 1741656 h 11430000"/>
              <a:gd name="connsiteX168" fmla="*/ 8993714 w 11277600"/>
              <a:gd name="connsiteY168" fmla="*/ 1788314 h 11430000"/>
              <a:gd name="connsiteX169" fmla="*/ 8966472 w 11277600"/>
              <a:gd name="connsiteY169" fmla="*/ 1859028 h 11430000"/>
              <a:gd name="connsiteX170" fmla="*/ 9029504 w 11277600"/>
              <a:gd name="connsiteY170" fmla="*/ 1928288 h 11430000"/>
              <a:gd name="connsiteX171" fmla="*/ 9053362 w 11277600"/>
              <a:gd name="connsiteY171" fmla="*/ 2021604 h 11430000"/>
              <a:gd name="connsiteX172" fmla="*/ 9065291 w 11277600"/>
              <a:gd name="connsiteY172" fmla="*/ 2068260 h 11430000"/>
              <a:gd name="connsiteX173" fmla="*/ 9104465 w 11277600"/>
              <a:gd name="connsiteY173" fmla="*/ 2044203 h 11430000"/>
              <a:gd name="connsiteX174" fmla="*/ 9152184 w 11277600"/>
              <a:gd name="connsiteY174" fmla="*/ 2230836 h 11430000"/>
              <a:gd name="connsiteX175" fmla="*/ 9203284 w 11277600"/>
              <a:gd name="connsiteY175" fmla="*/ 2253438 h 11430000"/>
              <a:gd name="connsiteX176" fmla="*/ 9215212 w 11277600"/>
              <a:gd name="connsiteY176" fmla="*/ 2300094 h 11430000"/>
              <a:gd name="connsiteX177" fmla="*/ 9227141 w 11277600"/>
              <a:gd name="connsiteY177" fmla="*/ 2346752 h 11430000"/>
              <a:gd name="connsiteX178" fmla="*/ 9254385 w 11277600"/>
              <a:gd name="connsiteY178" fmla="*/ 2276036 h 11430000"/>
              <a:gd name="connsiteX179" fmla="*/ 9278244 w 11277600"/>
              <a:gd name="connsiteY179" fmla="*/ 2369352 h 11430000"/>
              <a:gd name="connsiteX180" fmla="*/ 9266751 w 11277600"/>
              <a:gd name="connsiteY180" fmla="*/ 2399186 h 11430000"/>
              <a:gd name="connsiteX181" fmla="*/ 9256802 w 11277600"/>
              <a:gd name="connsiteY181" fmla="*/ 2425006 h 11430000"/>
              <a:gd name="connsiteX182" fmla="*/ 9252916 w 11277600"/>
              <a:gd name="connsiteY182" fmla="*/ 2425396 h 11430000"/>
              <a:gd name="connsiteX183" fmla="*/ 9251757 w 11277600"/>
              <a:gd name="connsiteY183" fmla="*/ 2438104 h 11430000"/>
              <a:gd name="connsiteX184" fmla="*/ 9251000 w 11277600"/>
              <a:gd name="connsiteY184" fmla="*/ 2440066 h 11430000"/>
              <a:gd name="connsiteX185" fmla="*/ 9251612 w 11277600"/>
              <a:gd name="connsiteY185" fmla="*/ 2439690 h 11430000"/>
              <a:gd name="connsiteX186" fmla="*/ 9262930 w 11277600"/>
              <a:gd name="connsiteY186" fmla="*/ 2486724 h 11430000"/>
              <a:gd name="connsiteX187" fmla="*/ 9274859 w 11277600"/>
              <a:gd name="connsiteY187" fmla="*/ 2533383 h 11430000"/>
              <a:gd name="connsiteX188" fmla="*/ 9223759 w 11277600"/>
              <a:gd name="connsiteY188" fmla="*/ 2510782 h 11430000"/>
              <a:gd name="connsiteX189" fmla="*/ 9211829 w 11277600"/>
              <a:gd name="connsiteY189" fmla="*/ 2464122 h 11430000"/>
              <a:gd name="connsiteX190" fmla="*/ 9172656 w 11277600"/>
              <a:gd name="connsiteY190" fmla="*/ 2488178 h 11430000"/>
              <a:gd name="connsiteX191" fmla="*/ 9184585 w 11277600"/>
              <a:gd name="connsiteY191" fmla="*/ 2534838 h 11430000"/>
              <a:gd name="connsiteX192" fmla="*/ 9196515 w 11277600"/>
              <a:gd name="connsiteY192" fmla="*/ 2581498 h 11430000"/>
              <a:gd name="connsiteX193" fmla="*/ 9247617 w 11277600"/>
              <a:gd name="connsiteY193" fmla="*/ 2604096 h 11430000"/>
              <a:gd name="connsiteX194" fmla="*/ 9220375 w 11277600"/>
              <a:gd name="connsiteY194" fmla="*/ 2674814 h 11430000"/>
              <a:gd name="connsiteX195" fmla="*/ 9205060 w 11277600"/>
              <a:gd name="connsiteY195" fmla="*/ 2792184 h 11430000"/>
              <a:gd name="connsiteX196" fmla="*/ 9153958 w 11277600"/>
              <a:gd name="connsiteY196" fmla="*/ 2769584 h 11430000"/>
              <a:gd name="connsiteX197" fmla="*/ 9130099 w 11277600"/>
              <a:gd name="connsiteY197" fmla="*/ 2676268 h 11430000"/>
              <a:gd name="connsiteX198" fmla="*/ 9102855 w 11277600"/>
              <a:gd name="connsiteY198" fmla="*/ 2746982 h 11430000"/>
              <a:gd name="connsiteX199" fmla="*/ 9090926 w 11277600"/>
              <a:gd name="connsiteY199" fmla="*/ 2700326 h 11430000"/>
              <a:gd name="connsiteX200" fmla="*/ 9063683 w 11277600"/>
              <a:gd name="connsiteY200" fmla="*/ 2771040 h 11430000"/>
              <a:gd name="connsiteX201" fmla="*/ 9075612 w 11277600"/>
              <a:gd name="connsiteY201" fmla="*/ 2817696 h 11430000"/>
              <a:gd name="connsiteX202" fmla="*/ 9024509 w 11277600"/>
              <a:gd name="connsiteY202" fmla="*/ 2795099 h 11430000"/>
              <a:gd name="connsiteX203" fmla="*/ 9012580 w 11277600"/>
              <a:gd name="connsiteY203" fmla="*/ 2748438 h 11430000"/>
              <a:gd name="connsiteX204" fmla="*/ 9000651 w 11277600"/>
              <a:gd name="connsiteY204" fmla="*/ 2701782 h 11430000"/>
              <a:gd name="connsiteX205" fmla="*/ 8949548 w 11277600"/>
              <a:gd name="connsiteY205" fmla="*/ 2679178 h 11430000"/>
              <a:gd name="connsiteX206" fmla="*/ 8925690 w 11277600"/>
              <a:gd name="connsiteY206" fmla="*/ 2585864 h 11430000"/>
              <a:gd name="connsiteX207" fmla="*/ 8874589 w 11277600"/>
              <a:gd name="connsiteY207" fmla="*/ 2563264 h 11430000"/>
              <a:gd name="connsiteX208" fmla="*/ 8847347 w 11277600"/>
              <a:gd name="connsiteY208" fmla="*/ 2633977 h 11430000"/>
              <a:gd name="connsiteX209" fmla="*/ 8859276 w 11277600"/>
              <a:gd name="connsiteY209" fmla="*/ 2680634 h 11430000"/>
              <a:gd name="connsiteX210" fmla="*/ 8820102 w 11277600"/>
              <a:gd name="connsiteY210" fmla="*/ 2704693 h 11430000"/>
              <a:gd name="connsiteX211" fmla="*/ 8832033 w 11277600"/>
              <a:gd name="connsiteY211" fmla="*/ 2751350 h 11430000"/>
              <a:gd name="connsiteX212" fmla="*/ 8883135 w 11277600"/>
              <a:gd name="connsiteY212" fmla="*/ 2773952 h 11430000"/>
              <a:gd name="connsiteX213" fmla="*/ 8958097 w 11277600"/>
              <a:gd name="connsiteY213" fmla="*/ 2889866 h 11430000"/>
              <a:gd name="connsiteX214" fmla="*/ 9021126 w 11277600"/>
              <a:gd name="connsiteY214" fmla="*/ 2959126 h 11430000"/>
              <a:gd name="connsiteX215" fmla="*/ 8970024 w 11277600"/>
              <a:gd name="connsiteY215" fmla="*/ 2936526 h 11430000"/>
              <a:gd name="connsiteX216" fmla="*/ 8930852 w 11277600"/>
              <a:gd name="connsiteY216" fmla="*/ 2960582 h 11430000"/>
              <a:gd name="connsiteX217" fmla="*/ 8954712 w 11277600"/>
              <a:gd name="connsiteY217" fmla="*/ 3053896 h 11430000"/>
              <a:gd name="connsiteX218" fmla="*/ 8957880 w 11277600"/>
              <a:gd name="connsiteY218" fmla="*/ 3066290 h 11430000"/>
              <a:gd name="connsiteX219" fmla="*/ 8978570 w 11277600"/>
              <a:gd name="connsiteY219" fmla="*/ 3147214 h 11430000"/>
              <a:gd name="connsiteX220" fmla="*/ 8951327 w 11277600"/>
              <a:gd name="connsiteY220" fmla="*/ 3217930 h 11430000"/>
              <a:gd name="connsiteX221" fmla="*/ 8924084 w 11277600"/>
              <a:gd name="connsiteY221" fmla="*/ 3288640 h 11430000"/>
              <a:gd name="connsiteX222" fmla="*/ 8900225 w 11277600"/>
              <a:gd name="connsiteY222" fmla="*/ 3195326 h 11430000"/>
              <a:gd name="connsiteX223" fmla="*/ 8861052 w 11277600"/>
              <a:gd name="connsiteY223" fmla="*/ 3219382 h 11430000"/>
              <a:gd name="connsiteX224" fmla="*/ 8821878 w 11277600"/>
              <a:gd name="connsiteY224" fmla="*/ 3243441 h 11430000"/>
              <a:gd name="connsiteX225" fmla="*/ 8770777 w 11277600"/>
              <a:gd name="connsiteY225" fmla="*/ 3220838 h 11430000"/>
              <a:gd name="connsiteX226" fmla="*/ 8719674 w 11277600"/>
              <a:gd name="connsiteY226" fmla="*/ 3198240 h 11430000"/>
              <a:gd name="connsiteX227" fmla="*/ 8746918 w 11277600"/>
              <a:gd name="connsiteY227" fmla="*/ 3127524 h 11430000"/>
              <a:gd name="connsiteX228" fmla="*/ 8683886 w 11277600"/>
              <a:gd name="connsiteY228" fmla="*/ 3058266 h 11430000"/>
              <a:gd name="connsiteX229" fmla="*/ 8707745 w 11277600"/>
              <a:gd name="connsiteY229" fmla="*/ 3151580 h 11430000"/>
              <a:gd name="connsiteX230" fmla="*/ 8656643 w 11277600"/>
              <a:gd name="connsiteY230" fmla="*/ 3128980 h 11430000"/>
              <a:gd name="connsiteX231" fmla="*/ 8668572 w 11277600"/>
              <a:gd name="connsiteY231" fmla="*/ 3175638 h 11430000"/>
              <a:gd name="connsiteX232" fmla="*/ 8707745 w 11277600"/>
              <a:gd name="connsiteY232" fmla="*/ 3151580 h 11430000"/>
              <a:gd name="connsiteX233" fmla="*/ 8719674 w 11277600"/>
              <a:gd name="connsiteY233" fmla="*/ 3198240 h 11430000"/>
              <a:gd name="connsiteX234" fmla="*/ 8680503 w 11277600"/>
              <a:gd name="connsiteY234" fmla="*/ 3222294 h 11430000"/>
              <a:gd name="connsiteX235" fmla="*/ 8704361 w 11277600"/>
              <a:gd name="connsiteY235" fmla="*/ 3315612 h 11430000"/>
              <a:gd name="connsiteX236" fmla="*/ 8665187 w 11277600"/>
              <a:gd name="connsiteY236" fmla="*/ 3339670 h 11430000"/>
              <a:gd name="connsiteX237" fmla="*/ 8626014 w 11277600"/>
              <a:gd name="connsiteY237" fmla="*/ 3363726 h 11430000"/>
              <a:gd name="connsiteX238" fmla="*/ 8689046 w 11277600"/>
              <a:gd name="connsiteY238" fmla="*/ 3432983 h 11430000"/>
              <a:gd name="connsiteX239" fmla="*/ 8752078 w 11277600"/>
              <a:gd name="connsiteY239" fmla="*/ 3502242 h 11430000"/>
              <a:gd name="connsiteX240" fmla="*/ 8803180 w 11277600"/>
              <a:gd name="connsiteY240" fmla="*/ 3524844 h 11430000"/>
              <a:gd name="connsiteX241" fmla="*/ 8815109 w 11277600"/>
              <a:gd name="connsiteY241" fmla="*/ 3571500 h 11430000"/>
              <a:gd name="connsiteX242" fmla="*/ 8866212 w 11277600"/>
              <a:gd name="connsiteY242" fmla="*/ 3594102 h 11430000"/>
              <a:gd name="connsiteX243" fmla="*/ 8890070 w 11277600"/>
              <a:gd name="connsiteY243" fmla="*/ 3687418 h 11430000"/>
              <a:gd name="connsiteX244" fmla="*/ 8941172 w 11277600"/>
              <a:gd name="connsiteY244" fmla="*/ 3710018 h 11430000"/>
              <a:gd name="connsiteX245" fmla="*/ 8913930 w 11277600"/>
              <a:gd name="connsiteY245" fmla="*/ 3780732 h 11430000"/>
              <a:gd name="connsiteX246" fmla="*/ 8965032 w 11277600"/>
              <a:gd name="connsiteY246" fmla="*/ 3803334 h 11430000"/>
              <a:gd name="connsiteX247" fmla="*/ 8988890 w 11277600"/>
              <a:gd name="connsiteY247" fmla="*/ 3896650 h 11430000"/>
              <a:gd name="connsiteX248" fmla="*/ 9154126 w 11277600"/>
              <a:gd name="connsiteY248" fmla="*/ 4011111 h 11430000"/>
              <a:gd name="connsiteX249" fmla="*/ 9181370 w 11277600"/>
              <a:gd name="connsiteY249" fmla="*/ 3940395 h 11430000"/>
              <a:gd name="connsiteX250" fmla="*/ 9193300 w 11277600"/>
              <a:gd name="connsiteY250" fmla="*/ 3987052 h 11430000"/>
              <a:gd name="connsiteX251" fmla="*/ 9205229 w 11277600"/>
              <a:gd name="connsiteY251" fmla="*/ 4033710 h 11430000"/>
              <a:gd name="connsiteX252" fmla="*/ 9166055 w 11277600"/>
              <a:gd name="connsiteY252" fmla="*/ 4057766 h 11430000"/>
              <a:gd name="connsiteX253" fmla="*/ 9126883 w 11277600"/>
              <a:gd name="connsiteY253" fmla="*/ 4081822 h 11430000"/>
              <a:gd name="connsiteX254" fmla="*/ 9217159 w 11277600"/>
              <a:gd name="connsiteY254" fmla="*/ 4080369 h 11430000"/>
              <a:gd name="connsiteX255" fmla="*/ 9189915 w 11277600"/>
              <a:gd name="connsiteY255" fmla="*/ 4151082 h 11430000"/>
              <a:gd name="connsiteX256" fmla="*/ 9241017 w 11277600"/>
              <a:gd name="connsiteY256" fmla="*/ 4173684 h 11430000"/>
              <a:gd name="connsiteX257" fmla="*/ 9252946 w 11277600"/>
              <a:gd name="connsiteY257" fmla="*/ 4220340 h 11430000"/>
              <a:gd name="connsiteX258" fmla="*/ 9264876 w 11277600"/>
              <a:gd name="connsiteY258" fmla="*/ 4266996 h 11430000"/>
              <a:gd name="connsiteX259" fmla="*/ 9315977 w 11277600"/>
              <a:gd name="connsiteY259" fmla="*/ 4289598 h 11430000"/>
              <a:gd name="connsiteX260" fmla="*/ 9339837 w 11277600"/>
              <a:gd name="connsiteY260" fmla="*/ 4382916 h 11430000"/>
              <a:gd name="connsiteX261" fmla="*/ 9390937 w 11277600"/>
              <a:gd name="connsiteY261" fmla="*/ 4405515 h 11430000"/>
              <a:gd name="connsiteX262" fmla="*/ 9430110 w 11277600"/>
              <a:gd name="connsiteY262" fmla="*/ 4381460 h 11430000"/>
              <a:gd name="connsiteX263" fmla="*/ 9402866 w 11277600"/>
              <a:gd name="connsiteY263" fmla="*/ 4452174 h 11430000"/>
              <a:gd name="connsiteX264" fmla="*/ 9453969 w 11277600"/>
              <a:gd name="connsiteY264" fmla="*/ 4474774 h 11430000"/>
              <a:gd name="connsiteX265" fmla="*/ 9505070 w 11277600"/>
              <a:gd name="connsiteY265" fmla="*/ 4497375 h 11430000"/>
              <a:gd name="connsiteX266" fmla="*/ 9517001 w 11277600"/>
              <a:gd name="connsiteY266" fmla="*/ 4544032 h 11430000"/>
              <a:gd name="connsiteX267" fmla="*/ 9528930 w 11277600"/>
              <a:gd name="connsiteY267" fmla="*/ 4590692 h 11430000"/>
              <a:gd name="connsiteX268" fmla="*/ 9580030 w 11277600"/>
              <a:gd name="connsiteY268" fmla="*/ 4613290 h 11430000"/>
              <a:gd name="connsiteX269" fmla="*/ 9603891 w 11277600"/>
              <a:gd name="connsiteY269" fmla="*/ 4706608 h 11430000"/>
              <a:gd name="connsiteX270" fmla="*/ 9631135 w 11277600"/>
              <a:gd name="connsiteY270" fmla="*/ 4635892 h 11430000"/>
              <a:gd name="connsiteX271" fmla="*/ 9643064 w 11277600"/>
              <a:gd name="connsiteY271" fmla="*/ 4682550 h 11430000"/>
              <a:gd name="connsiteX272" fmla="*/ 9682238 w 11277600"/>
              <a:gd name="connsiteY272" fmla="*/ 4658494 h 11430000"/>
              <a:gd name="connsiteX273" fmla="*/ 9654993 w 11277600"/>
              <a:gd name="connsiteY273" fmla="*/ 4729208 h 11430000"/>
              <a:gd name="connsiteX274" fmla="*/ 9706095 w 11277600"/>
              <a:gd name="connsiteY274" fmla="*/ 4751806 h 11430000"/>
              <a:gd name="connsiteX275" fmla="*/ 9718025 w 11277600"/>
              <a:gd name="connsiteY275" fmla="*/ 4798466 h 11430000"/>
              <a:gd name="connsiteX276" fmla="*/ 9729955 w 11277600"/>
              <a:gd name="connsiteY276" fmla="*/ 4845123 h 11430000"/>
              <a:gd name="connsiteX277" fmla="*/ 9741884 w 11277600"/>
              <a:gd name="connsiteY277" fmla="*/ 4891780 h 11430000"/>
              <a:gd name="connsiteX278" fmla="*/ 9753814 w 11277600"/>
              <a:gd name="connsiteY278" fmla="*/ 4938436 h 11430000"/>
              <a:gd name="connsiteX279" fmla="*/ 9792986 w 11277600"/>
              <a:gd name="connsiteY279" fmla="*/ 4914382 h 11430000"/>
              <a:gd name="connsiteX280" fmla="*/ 9816845 w 11277600"/>
              <a:gd name="connsiteY280" fmla="*/ 5007698 h 11430000"/>
              <a:gd name="connsiteX281" fmla="*/ 9867946 w 11277600"/>
              <a:gd name="connsiteY281" fmla="*/ 5030296 h 11430000"/>
              <a:gd name="connsiteX282" fmla="*/ 9879877 w 11277600"/>
              <a:gd name="connsiteY282" fmla="*/ 5076956 h 11430000"/>
              <a:gd name="connsiteX283" fmla="*/ 9919048 w 11277600"/>
              <a:gd name="connsiteY283" fmla="*/ 5052898 h 11430000"/>
              <a:gd name="connsiteX284" fmla="*/ 9942906 w 11277600"/>
              <a:gd name="connsiteY284" fmla="*/ 5146216 h 11430000"/>
              <a:gd name="connsiteX285" fmla="*/ 9994009 w 11277600"/>
              <a:gd name="connsiteY285" fmla="*/ 5168812 h 11430000"/>
              <a:gd name="connsiteX286" fmla="*/ 10045111 w 11277600"/>
              <a:gd name="connsiteY286" fmla="*/ 5191416 h 11430000"/>
              <a:gd name="connsiteX287" fmla="*/ 10057039 w 11277600"/>
              <a:gd name="connsiteY287" fmla="*/ 5238072 h 11430000"/>
              <a:gd name="connsiteX288" fmla="*/ 10068968 w 11277600"/>
              <a:gd name="connsiteY288" fmla="*/ 5284734 h 11430000"/>
              <a:gd name="connsiteX289" fmla="*/ 10132000 w 11277600"/>
              <a:gd name="connsiteY289" fmla="*/ 5353990 h 11430000"/>
              <a:gd name="connsiteX290" fmla="*/ 10183104 w 11277600"/>
              <a:gd name="connsiteY290" fmla="*/ 5376590 h 11430000"/>
              <a:gd name="connsiteX291" fmla="*/ 10155860 w 11277600"/>
              <a:gd name="connsiteY291" fmla="*/ 5447305 h 11430000"/>
              <a:gd name="connsiteX292" fmla="*/ 10206963 w 11277600"/>
              <a:gd name="connsiteY292" fmla="*/ 5469906 h 11430000"/>
              <a:gd name="connsiteX293" fmla="*/ 10258064 w 11277600"/>
              <a:gd name="connsiteY293" fmla="*/ 5492504 h 11430000"/>
              <a:gd name="connsiteX294" fmla="*/ 10269993 w 11277600"/>
              <a:gd name="connsiteY294" fmla="*/ 5539164 h 11430000"/>
              <a:gd name="connsiteX295" fmla="*/ 10321096 w 11277600"/>
              <a:gd name="connsiteY295" fmla="*/ 5561766 h 11430000"/>
              <a:gd name="connsiteX296" fmla="*/ 10372197 w 11277600"/>
              <a:gd name="connsiteY296" fmla="*/ 5584364 h 11430000"/>
              <a:gd name="connsiteX297" fmla="*/ 10344955 w 11277600"/>
              <a:gd name="connsiteY297" fmla="*/ 5655080 h 11430000"/>
              <a:gd name="connsiteX298" fmla="*/ 10396058 w 11277600"/>
              <a:gd name="connsiteY298" fmla="*/ 5677680 h 11430000"/>
              <a:gd name="connsiteX299" fmla="*/ 10435229 w 11277600"/>
              <a:gd name="connsiteY299" fmla="*/ 5653624 h 11430000"/>
              <a:gd name="connsiteX300" fmla="*/ 10411371 w 11277600"/>
              <a:gd name="connsiteY300" fmla="*/ 5560306 h 11430000"/>
              <a:gd name="connsiteX301" fmla="*/ 10399442 w 11277600"/>
              <a:gd name="connsiteY301" fmla="*/ 5513650 h 11430000"/>
              <a:gd name="connsiteX302" fmla="*/ 10387513 w 11277600"/>
              <a:gd name="connsiteY302" fmla="*/ 5466992 h 11430000"/>
              <a:gd name="connsiteX303" fmla="*/ 10438613 w 11277600"/>
              <a:gd name="connsiteY303" fmla="*/ 5489596 h 11430000"/>
              <a:gd name="connsiteX304" fmla="*/ 10525503 w 11277600"/>
              <a:gd name="connsiteY304" fmla="*/ 5652168 h 11430000"/>
              <a:gd name="connsiteX305" fmla="*/ 10526995 w 11277600"/>
              <a:gd name="connsiteY305" fmla="*/ 5658000 h 11430000"/>
              <a:gd name="connsiteX306" fmla="*/ 10535940 w 11277600"/>
              <a:gd name="connsiteY306" fmla="*/ 5692992 h 11430000"/>
              <a:gd name="connsiteX307" fmla="*/ 10537432 w 11277600"/>
              <a:gd name="connsiteY307" fmla="*/ 5698827 h 11430000"/>
              <a:gd name="connsiteX308" fmla="*/ 10549363 w 11277600"/>
              <a:gd name="connsiteY308" fmla="*/ 5745484 h 11430000"/>
              <a:gd name="connsiteX309" fmla="*/ 10561290 w 11277600"/>
              <a:gd name="connsiteY309" fmla="*/ 5792142 h 11430000"/>
              <a:gd name="connsiteX310" fmla="*/ 10534049 w 11277600"/>
              <a:gd name="connsiteY310" fmla="*/ 5862856 h 11430000"/>
              <a:gd name="connsiteX311" fmla="*/ 10522118 w 11277600"/>
              <a:gd name="connsiteY311" fmla="*/ 5816202 h 11430000"/>
              <a:gd name="connsiteX312" fmla="*/ 10494878 w 11277600"/>
              <a:gd name="connsiteY312" fmla="*/ 5886912 h 11430000"/>
              <a:gd name="connsiteX313" fmla="*/ 10431846 w 11277600"/>
              <a:gd name="connsiteY313" fmla="*/ 5817654 h 11430000"/>
              <a:gd name="connsiteX314" fmla="*/ 10392672 w 11277600"/>
              <a:gd name="connsiteY314" fmla="*/ 5841710 h 11430000"/>
              <a:gd name="connsiteX315" fmla="*/ 10404601 w 11277600"/>
              <a:gd name="connsiteY315" fmla="*/ 5888368 h 11430000"/>
              <a:gd name="connsiteX316" fmla="*/ 10455705 w 11277600"/>
              <a:gd name="connsiteY316" fmla="*/ 5910968 h 11430000"/>
              <a:gd name="connsiteX317" fmla="*/ 10488108 w 11277600"/>
              <a:gd name="connsiteY317" fmla="*/ 6214972 h 11430000"/>
              <a:gd name="connsiteX318" fmla="*/ 10539210 w 11277600"/>
              <a:gd name="connsiteY318" fmla="*/ 6237576 h 11430000"/>
              <a:gd name="connsiteX319" fmla="*/ 10500037 w 11277600"/>
              <a:gd name="connsiteY319" fmla="*/ 6261630 h 11430000"/>
              <a:gd name="connsiteX320" fmla="*/ 10460863 w 11277600"/>
              <a:gd name="connsiteY320" fmla="*/ 6285690 h 11430000"/>
              <a:gd name="connsiteX321" fmla="*/ 10448934 w 11277600"/>
              <a:gd name="connsiteY321" fmla="*/ 6239030 h 11430000"/>
              <a:gd name="connsiteX322" fmla="*/ 10413147 w 11277600"/>
              <a:gd name="connsiteY322" fmla="*/ 6099056 h 11430000"/>
              <a:gd name="connsiteX323" fmla="*/ 10362044 w 11277600"/>
              <a:gd name="connsiteY323" fmla="*/ 6076454 h 11430000"/>
              <a:gd name="connsiteX324" fmla="*/ 10350115 w 11277600"/>
              <a:gd name="connsiteY324" fmla="*/ 6029798 h 11430000"/>
              <a:gd name="connsiteX325" fmla="*/ 10322872 w 11277600"/>
              <a:gd name="connsiteY325" fmla="*/ 6100512 h 11430000"/>
              <a:gd name="connsiteX326" fmla="*/ 10334801 w 11277600"/>
              <a:gd name="connsiteY326" fmla="*/ 6147170 h 11430000"/>
              <a:gd name="connsiteX327" fmla="*/ 10385903 w 11277600"/>
              <a:gd name="connsiteY327" fmla="*/ 6169772 h 11430000"/>
              <a:gd name="connsiteX328" fmla="*/ 10409763 w 11277600"/>
              <a:gd name="connsiteY328" fmla="*/ 6263086 h 11430000"/>
              <a:gd name="connsiteX329" fmla="*/ 10460863 w 11277600"/>
              <a:gd name="connsiteY329" fmla="*/ 6285690 h 11430000"/>
              <a:gd name="connsiteX330" fmla="*/ 10382519 w 11277600"/>
              <a:gd name="connsiteY330" fmla="*/ 6333802 h 11430000"/>
              <a:gd name="connsiteX331" fmla="*/ 10358659 w 11277600"/>
              <a:gd name="connsiteY331" fmla="*/ 6240486 h 11430000"/>
              <a:gd name="connsiteX332" fmla="*/ 10307558 w 11277600"/>
              <a:gd name="connsiteY332" fmla="*/ 6217888 h 11430000"/>
              <a:gd name="connsiteX333" fmla="*/ 10259407 w 11277600"/>
              <a:gd name="connsiteY333" fmla="*/ 6179132 h 11430000"/>
              <a:gd name="connsiteX334" fmla="*/ 10219105 w 11277600"/>
              <a:gd name="connsiteY334" fmla="*/ 6146692 h 11430000"/>
              <a:gd name="connsiteX335" fmla="*/ 10217645 w 11277600"/>
              <a:gd name="connsiteY335" fmla="*/ 6143204 h 11430000"/>
              <a:gd name="connsiteX336" fmla="*/ 10193423 w 11277600"/>
              <a:gd name="connsiteY336" fmla="*/ 6126026 h 11430000"/>
              <a:gd name="connsiteX337" fmla="*/ 10219105 w 11277600"/>
              <a:gd name="connsiteY337" fmla="*/ 6146692 h 11430000"/>
              <a:gd name="connsiteX338" fmla="*/ 10224940 w 11277600"/>
              <a:gd name="connsiteY338" fmla="*/ 6160654 h 11430000"/>
              <a:gd name="connsiteX339" fmla="*/ 10256455 w 11277600"/>
              <a:gd name="connsiteY339" fmla="*/ 6195284 h 11430000"/>
              <a:gd name="connsiteX340" fmla="*/ 10280314 w 11277600"/>
              <a:gd name="connsiteY340" fmla="*/ 6288598 h 11430000"/>
              <a:gd name="connsiteX341" fmla="*/ 10343345 w 11277600"/>
              <a:gd name="connsiteY341" fmla="*/ 6357860 h 11430000"/>
              <a:gd name="connsiteX342" fmla="*/ 10355274 w 11277600"/>
              <a:gd name="connsiteY342" fmla="*/ 6404516 h 11430000"/>
              <a:gd name="connsiteX343" fmla="*/ 10316103 w 11277600"/>
              <a:gd name="connsiteY343" fmla="*/ 6428572 h 11430000"/>
              <a:gd name="connsiteX344" fmla="*/ 10379135 w 11277600"/>
              <a:gd name="connsiteY344" fmla="*/ 6497832 h 11430000"/>
              <a:gd name="connsiteX345" fmla="*/ 10351890 w 11277600"/>
              <a:gd name="connsiteY345" fmla="*/ 6568548 h 11430000"/>
              <a:gd name="connsiteX346" fmla="*/ 10300788 w 11277600"/>
              <a:gd name="connsiteY346" fmla="*/ 6545946 h 11430000"/>
              <a:gd name="connsiteX347" fmla="*/ 10288859 w 11277600"/>
              <a:gd name="connsiteY347" fmla="*/ 6499290 h 11430000"/>
              <a:gd name="connsiteX348" fmla="*/ 10273546 w 11277600"/>
              <a:gd name="connsiteY348" fmla="*/ 6616660 h 11430000"/>
              <a:gd name="connsiteX349" fmla="*/ 10210515 w 11277600"/>
              <a:gd name="connsiteY349" fmla="*/ 6547400 h 11430000"/>
              <a:gd name="connsiteX350" fmla="*/ 10159412 w 11277600"/>
              <a:gd name="connsiteY350" fmla="*/ 6524798 h 11430000"/>
              <a:gd name="connsiteX351" fmla="*/ 10171343 w 11277600"/>
              <a:gd name="connsiteY351" fmla="*/ 6571458 h 11430000"/>
              <a:gd name="connsiteX352" fmla="*/ 10120239 w 11277600"/>
              <a:gd name="connsiteY352" fmla="*/ 6548858 h 11430000"/>
              <a:gd name="connsiteX353" fmla="*/ 10081067 w 11277600"/>
              <a:gd name="connsiteY353" fmla="*/ 6572914 h 11430000"/>
              <a:gd name="connsiteX354" fmla="*/ 10156029 w 11277600"/>
              <a:gd name="connsiteY354" fmla="*/ 6688830 h 11430000"/>
              <a:gd name="connsiteX355" fmla="*/ 10128784 w 11277600"/>
              <a:gd name="connsiteY355" fmla="*/ 6759544 h 11430000"/>
              <a:gd name="connsiteX356" fmla="*/ 10116855 w 11277600"/>
              <a:gd name="connsiteY356" fmla="*/ 6712890 h 11430000"/>
              <a:gd name="connsiteX357" fmla="*/ 10077683 w 11277600"/>
              <a:gd name="connsiteY357" fmla="*/ 6736944 h 11430000"/>
              <a:gd name="connsiteX358" fmla="*/ 10065754 w 11277600"/>
              <a:gd name="connsiteY358" fmla="*/ 6690286 h 11430000"/>
              <a:gd name="connsiteX359" fmla="*/ 10092996 w 11277600"/>
              <a:gd name="connsiteY359" fmla="*/ 6619572 h 11430000"/>
              <a:gd name="connsiteX360" fmla="*/ 10029966 w 11277600"/>
              <a:gd name="connsiteY360" fmla="*/ 6550316 h 11430000"/>
              <a:gd name="connsiteX361" fmla="*/ 10026983 w 11277600"/>
              <a:gd name="connsiteY361" fmla="*/ 6538650 h 11430000"/>
              <a:gd name="connsiteX362" fmla="*/ 10025492 w 11277600"/>
              <a:gd name="connsiteY362" fmla="*/ 6532818 h 11430000"/>
              <a:gd name="connsiteX363" fmla="*/ 10024932 w 11277600"/>
              <a:gd name="connsiteY363" fmla="*/ 6530630 h 11430000"/>
              <a:gd name="connsiteX364" fmla="*/ 10019898 w 11277600"/>
              <a:gd name="connsiteY364" fmla="*/ 6510946 h 11430000"/>
              <a:gd name="connsiteX365" fmla="*/ 10006107 w 11277600"/>
              <a:gd name="connsiteY365" fmla="*/ 6456996 h 11430000"/>
              <a:gd name="connsiteX366" fmla="*/ 9966933 w 11277600"/>
              <a:gd name="connsiteY366" fmla="*/ 6481056 h 11430000"/>
              <a:gd name="connsiteX367" fmla="*/ 9990793 w 11277600"/>
              <a:gd name="connsiteY367" fmla="*/ 6574372 h 11430000"/>
              <a:gd name="connsiteX368" fmla="*/ 9927761 w 11277600"/>
              <a:gd name="connsiteY368" fmla="*/ 6505110 h 11430000"/>
              <a:gd name="connsiteX369" fmla="*/ 9926269 w 11277600"/>
              <a:gd name="connsiteY369" fmla="*/ 6499280 h 11430000"/>
              <a:gd name="connsiteX370" fmla="*/ 9917324 w 11277600"/>
              <a:gd name="connsiteY370" fmla="*/ 6464288 h 11430000"/>
              <a:gd name="connsiteX371" fmla="*/ 9915832 w 11277600"/>
              <a:gd name="connsiteY371" fmla="*/ 6458452 h 11430000"/>
              <a:gd name="connsiteX372" fmla="*/ 9876659 w 11277600"/>
              <a:gd name="connsiteY372" fmla="*/ 6482510 h 11430000"/>
              <a:gd name="connsiteX373" fmla="*/ 9903901 w 11277600"/>
              <a:gd name="connsiteY373" fmla="*/ 6411796 h 11430000"/>
              <a:gd name="connsiteX374" fmla="*/ 9868115 w 11277600"/>
              <a:gd name="connsiteY374" fmla="*/ 6271824 h 11430000"/>
              <a:gd name="connsiteX375" fmla="*/ 9828942 w 11277600"/>
              <a:gd name="connsiteY375" fmla="*/ 6295880 h 11430000"/>
              <a:gd name="connsiteX376" fmla="*/ 9789771 w 11277600"/>
              <a:gd name="connsiteY376" fmla="*/ 6319936 h 11430000"/>
              <a:gd name="connsiteX377" fmla="*/ 9852800 w 11277600"/>
              <a:gd name="connsiteY377" fmla="*/ 6389194 h 11430000"/>
              <a:gd name="connsiteX378" fmla="*/ 9825558 w 11277600"/>
              <a:gd name="connsiteY378" fmla="*/ 6459908 h 11430000"/>
              <a:gd name="connsiteX379" fmla="*/ 9876659 w 11277600"/>
              <a:gd name="connsiteY379" fmla="*/ 6482510 h 11430000"/>
              <a:gd name="connsiteX380" fmla="*/ 9888589 w 11277600"/>
              <a:gd name="connsiteY380" fmla="*/ 6529166 h 11430000"/>
              <a:gd name="connsiteX381" fmla="*/ 9900519 w 11277600"/>
              <a:gd name="connsiteY381" fmla="*/ 6575826 h 11430000"/>
              <a:gd name="connsiteX382" fmla="*/ 9912448 w 11277600"/>
              <a:gd name="connsiteY382" fmla="*/ 6622484 h 11430000"/>
              <a:gd name="connsiteX383" fmla="*/ 9987409 w 11277600"/>
              <a:gd name="connsiteY383" fmla="*/ 6738400 h 11430000"/>
              <a:gd name="connsiteX384" fmla="*/ 10026580 w 11277600"/>
              <a:gd name="connsiteY384" fmla="*/ 6714344 h 11430000"/>
              <a:gd name="connsiteX385" fmla="*/ 10038509 w 11277600"/>
              <a:gd name="connsiteY385" fmla="*/ 6761002 h 11430000"/>
              <a:gd name="connsiteX386" fmla="*/ 10050438 w 11277600"/>
              <a:gd name="connsiteY386" fmla="*/ 6807658 h 11430000"/>
              <a:gd name="connsiteX387" fmla="*/ 10101541 w 11277600"/>
              <a:gd name="connsiteY387" fmla="*/ 6830260 h 11430000"/>
              <a:gd name="connsiteX388" fmla="*/ 10125399 w 11277600"/>
              <a:gd name="connsiteY388" fmla="*/ 6923576 h 11430000"/>
              <a:gd name="connsiteX389" fmla="*/ 10086226 w 11277600"/>
              <a:gd name="connsiteY389" fmla="*/ 6947632 h 11430000"/>
              <a:gd name="connsiteX390" fmla="*/ 10098158 w 11277600"/>
              <a:gd name="connsiteY390" fmla="*/ 6994292 h 11430000"/>
              <a:gd name="connsiteX391" fmla="*/ 10188431 w 11277600"/>
              <a:gd name="connsiteY391" fmla="*/ 6992834 h 11430000"/>
              <a:gd name="connsiteX392" fmla="*/ 10161189 w 11277600"/>
              <a:gd name="connsiteY392" fmla="*/ 7063548 h 11430000"/>
              <a:gd name="connsiteX393" fmla="*/ 10200360 w 11277600"/>
              <a:gd name="connsiteY393" fmla="*/ 7039492 h 11430000"/>
              <a:gd name="connsiteX394" fmla="*/ 10173119 w 11277600"/>
              <a:gd name="connsiteY394" fmla="*/ 7110206 h 11430000"/>
              <a:gd name="connsiteX395" fmla="*/ 10185048 w 11277600"/>
              <a:gd name="connsiteY395" fmla="*/ 7156864 h 11430000"/>
              <a:gd name="connsiteX396" fmla="*/ 10236149 w 11277600"/>
              <a:gd name="connsiteY396" fmla="*/ 7179466 h 11430000"/>
              <a:gd name="connsiteX397" fmla="*/ 10275323 w 11277600"/>
              <a:gd name="connsiteY397" fmla="*/ 7155408 h 11430000"/>
              <a:gd name="connsiteX398" fmla="*/ 10287252 w 11277600"/>
              <a:gd name="connsiteY398" fmla="*/ 7202064 h 11430000"/>
              <a:gd name="connsiteX399" fmla="*/ 10314496 w 11277600"/>
              <a:gd name="connsiteY399" fmla="*/ 7131352 h 11430000"/>
              <a:gd name="connsiteX400" fmla="*/ 10326424 w 11277600"/>
              <a:gd name="connsiteY400" fmla="*/ 7178006 h 11430000"/>
              <a:gd name="connsiteX401" fmla="*/ 10377527 w 11277600"/>
              <a:gd name="connsiteY401" fmla="*/ 7200610 h 11430000"/>
              <a:gd name="connsiteX402" fmla="*/ 10389456 w 11277600"/>
              <a:gd name="connsiteY402" fmla="*/ 7247266 h 11430000"/>
              <a:gd name="connsiteX403" fmla="*/ 10440559 w 11277600"/>
              <a:gd name="connsiteY403" fmla="*/ 7269868 h 11430000"/>
              <a:gd name="connsiteX404" fmla="*/ 10452488 w 11277600"/>
              <a:gd name="connsiteY404" fmla="*/ 7316524 h 11430000"/>
              <a:gd name="connsiteX405" fmla="*/ 10413314 w 11277600"/>
              <a:gd name="connsiteY405" fmla="*/ 7340582 h 11430000"/>
              <a:gd name="connsiteX406" fmla="*/ 10401385 w 11277600"/>
              <a:gd name="connsiteY406" fmla="*/ 7293926 h 11430000"/>
              <a:gd name="connsiteX407" fmla="*/ 10374143 w 11277600"/>
              <a:gd name="connsiteY407" fmla="*/ 7364638 h 11430000"/>
              <a:gd name="connsiteX408" fmla="*/ 10425244 w 11277600"/>
              <a:gd name="connsiteY408" fmla="*/ 7387242 h 11430000"/>
              <a:gd name="connsiteX409" fmla="*/ 10398002 w 11277600"/>
              <a:gd name="connsiteY409" fmla="*/ 7457954 h 11430000"/>
              <a:gd name="connsiteX410" fmla="*/ 10370757 w 11277600"/>
              <a:gd name="connsiteY410" fmla="*/ 7528670 h 11430000"/>
              <a:gd name="connsiteX411" fmla="*/ 10382688 w 11277600"/>
              <a:gd name="connsiteY411" fmla="*/ 7575326 h 11430000"/>
              <a:gd name="connsiteX412" fmla="*/ 10421860 w 11277600"/>
              <a:gd name="connsiteY412" fmla="*/ 7551270 h 11430000"/>
              <a:gd name="connsiteX413" fmla="*/ 10461031 w 11277600"/>
              <a:gd name="connsiteY413" fmla="*/ 7527214 h 11430000"/>
              <a:gd name="connsiteX414" fmla="*/ 10437174 w 11277600"/>
              <a:gd name="connsiteY414" fmla="*/ 7433896 h 11430000"/>
              <a:gd name="connsiteX415" fmla="*/ 10476346 w 11277600"/>
              <a:gd name="connsiteY415" fmla="*/ 7409840 h 11430000"/>
              <a:gd name="connsiteX416" fmla="*/ 10488277 w 11277600"/>
              <a:gd name="connsiteY416" fmla="*/ 7456498 h 11430000"/>
              <a:gd name="connsiteX417" fmla="*/ 10539376 w 11277600"/>
              <a:gd name="connsiteY417" fmla="*/ 7479100 h 11430000"/>
              <a:gd name="connsiteX418" fmla="*/ 10704613 w 11277600"/>
              <a:gd name="connsiteY418" fmla="*/ 7593562 h 11430000"/>
              <a:gd name="connsiteX419" fmla="*/ 10806816 w 11277600"/>
              <a:gd name="connsiteY419" fmla="*/ 7638760 h 11430000"/>
              <a:gd name="connsiteX420" fmla="*/ 10818746 w 11277600"/>
              <a:gd name="connsiteY420" fmla="*/ 7685420 h 11430000"/>
              <a:gd name="connsiteX421" fmla="*/ 10767644 w 11277600"/>
              <a:gd name="connsiteY421" fmla="*/ 7662818 h 11430000"/>
              <a:gd name="connsiteX422" fmla="*/ 10779574 w 11277600"/>
              <a:gd name="connsiteY422" fmla="*/ 7709476 h 11430000"/>
              <a:gd name="connsiteX423" fmla="*/ 10791503 w 11277600"/>
              <a:gd name="connsiteY423" fmla="*/ 7756134 h 11430000"/>
              <a:gd name="connsiteX424" fmla="*/ 10830675 w 11277600"/>
              <a:gd name="connsiteY424" fmla="*/ 7732078 h 11430000"/>
              <a:gd name="connsiteX425" fmla="*/ 10893707 w 11277600"/>
              <a:gd name="connsiteY425" fmla="*/ 7801336 h 11430000"/>
              <a:gd name="connsiteX426" fmla="*/ 10932881 w 11277600"/>
              <a:gd name="connsiteY426" fmla="*/ 7777278 h 11430000"/>
              <a:gd name="connsiteX427" fmla="*/ 10944810 w 11277600"/>
              <a:gd name="connsiteY427" fmla="*/ 7823936 h 11430000"/>
              <a:gd name="connsiteX428" fmla="*/ 10995912 w 11277600"/>
              <a:gd name="connsiteY428" fmla="*/ 7846536 h 11430000"/>
              <a:gd name="connsiteX429" fmla="*/ 11110044 w 11277600"/>
              <a:gd name="connsiteY429" fmla="*/ 7938396 h 11430000"/>
              <a:gd name="connsiteX430" fmla="*/ 11185005 w 11277600"/>
              <a:gd name="connsiteY430" fmla="*/ 8054312 h 11430000"/>
              <a:gd name="connsiteX431" fmla="*/ 11133903 w 11277600"/>
              <a:gd name="connsiteY431" fmla="*/ 8031712 h 11430000"/>
              <a:gd name="connsiteX432" fmla="*/ 11106660 w 11277600"/>
              <a:gd name="connsiteY432" fmla="*/ 8102428 h 11430000"/>
              <a:gd name="connsiteX433" fmla="*/ 11094730 w 11277600"/>
              <a:gd name="connsiteY433" fmla="*/ 8055768 h 11430000"/>
              <a:gd name="connsiteX434" fmla="*/ 11031700 w 11277600"/>
              <a:gd name="connsiteY434" fmla="*/ 7986508 h 11430000"/>
              <a:gd name="connsiteX435" fmla="*/ 10992528 w 11277600"/>
              <a:gd name="connsiteY435" fmla="*/ 8010566 h 11430000"/>
              <a:gd name="connsiteX436" fmla="*/ 10980598 w 11277600"/>
              <a:gd name="connsiteY436" fmla="*/ 7963908 h 11430000"/>
              <a:gd name="connsiteX437" fmla="*/ 10929496 w 11277600"/>
              <a:gd name="connsiteY437" fmla="*/ 7941308 h 11430000"/>
              <a:gd name="connsiteX438" fmla="*/ 10968668 w 11277600"/>
              <a:gd name="connsiteY438" fmla="*/ 7917252 h 11430000"/>
              <a:gd name="connsiteX439" fmla="*/ 10917567 w 11277600"/>
              <a:gd name="connsiteY439" fmla="*/ 7894650 h 11430000"/>
              <a:gd name="connsiteX440" fmla="*/ 10929496 w 11277600"/>
              <a:gd name="connsiteY440" fmla="*/ 7941308 h 11430000"/>
              <a:gd name="connsiteX441" fmla="*/ 10878393 w 11277600"/>
              <a:gd name="connsiteY441" fmla="*/ 7918706 h 11430000"/>
              <a:gd name="connsiteX442" fmla="*/ 10863081 w 11277600"/>
              <a:gd name="connsiteY442" fmla="*/ 8036080 h 11430000"/>
              <a:gd name="connsiteX443" fmla="*/ 10875010 w 11277600"/>
              <a:gd name="connsiteY443" fmla="*/ 8082738 h 11430000"/>
              <a:gd name="connsiteX444" fmla="*/ 10835836 w 11277600"/>
              <a:gd name="connsiteY444" fmla="*/ 8106796 h 11430000"/>
              <a:gd name="connsiteX445" fmla="*/ 10796664 w 11277600"/>
              <a:gd name="connsiteY445" fmla="*/ 8130852 h 11430000"/>
              <a:gd name="connsiteX446" fmla="*/ 10757491 w 11277600"/>
              <a:gd name="connsiteY446" fmla="*/ 8154908 h 11430000"/>
              <a:gd name="connsiteX447" fmla="*/ 10784733 w 11277600"/>
              <a:gd name="connsiteY447" fmla="*/ 8084194 h 11430000"/>
              <a:gd name="connsiteX448" fmla="*/ 10772804 w 11277600"/>
              <a:gd name="connsiteY448" fmla="*/ 8037536 h 11430000"/>
              <a:gd name="connsiteX449" fmla="*/ 10721703 w 11277600"/>
              <a:gd name="connsiteY449" fmla="*/ 8014936 h 11430000"/>
              <a:gd name="connsiteX450" fmla="*/ 10800047 w 11277600"/>
              <a:gd name="connsiteY450" fmla="*/ 7966822 h 11430000"/>
              <a:gd name="connsiteX451" fmla="*/ 10748945 w 11277600"/>
              <a:gd name="connsiteY451" fmla="*/ 7944220 h 11430000"/>
              <a:gd name="connsiteX452" fmla="*/ 10697843 w 11277600"/>
              <a:gd name="connsiteY452" fmla="*/ 7921620 h 11430000"/>
              <a:gd name="connsiteX453" fmla="*/ 10685914 w 11277600"/>
              <a:gd name="connsiteY453" fmla="*/ 7874962 h 11430000"/>
              <a:gd name="connsiteX454" fmla="*/ 10646742 w 11277600"/>
              <a:gd name="connsiteY454" fmla="*/ 7899020 h 11430000"/>
              <a:gd name="connsiteX455" fmla="*/ 10583711 w 11277600"/>
              <a:gd name="connsiteY455" fmla="*/ 7829762 h 11430000"/>
              <a:gd name="connsiteX456" fmla="*/ 10532608 w 11277600"/>
              <a:gd name="connsiteY456" fmla="*/ 7807162 h 11430000"/>
              <a:gd name="connsiteX457" fmla="*/ 10469576 w 11277600"/>
              <a:gd name="connsiteY457" fmla="*/ 7737900 h 11430000"/>
              <a:gd name="connsiteX458" fmla="*/ 10418474 w 11277600"/>
              <a:gd name="connsiteY458" fmla="*/ 7715298 h 11430000"/>
              <a:gd name="connsiteX459" fmla="*/ 10367372 w 11277600"/>
              <a:gd name="connsiteY459" fmla="*/ 7692700 h 11430000"/>
              <a:gd name="connsiteX460" fmla="*/ 10355443 w 11277600"/>
              <a:gd name="connsiteY460" fmla="*/ 7646042 h 11430000"/>
              <a:gd name="connsiteX461" fmla="*/ 10316271 w 11277600"/>
              <a:gd name="connsiteY461" fmla="*/ 7670098 h 11430000"/>
              <a:gd name="connsiteX462" fmla="*/ 10265168 w 11277600"/>
              <a:gd name="connsiteY462" fmla="*/ 7647498 h 11430000"/>
              <a:gd name="connsiteX463" fmla="*/ 10253239 w 11277600"/>
              <a:gd name="connsiteY463" fmla="*/ 7600840 h 11430000"/>
              <a:gd name="connsiteX464" fmla="*/ 10202136 w 11277600"/>
              <a:gd name="connsiteY464" fmla="*/ 7578238 h 11430000"/>
              <a:gd name="connsiteX465" fmla="*/ 10162965 w 11277600"/>
              <a:gd name="connsiteY465" fmla="*/ 7602296 h 11430000"/>
              <a:gd name="connsiteX466" fmla="*/ 10151036 w 11277600"/>
              <a:gd name="connsiteY466" fmla="*/ 7555640 h 11430000"/>
              <a:gd name="connsiteX467" fmla="*/ 10048832 w 11277600"/>
              <a:gd name="connsiteY467" fmla="*/ 7510438 h 11430000"/>
              <a:gd name="connsiteX468" fmla="*/ 10032306 w 11277600"/>
              <a:gd name="connsiteY468" fmla="*/ 7520586 h 11430000"/>
              <a:gd name="connsiteX469" fmla="*/ 10026185 w 11277600"/>
              <a:gd name="connsiteY469" fmla="*/ 7524346 h 11430000"/>
              <a:gd name="connsiteX470" fmla="*/ 10015167 w 11277600"/>
              <a:gd name="connsiteY470" fmla="*/ 7531114 h 11430000"/>
              <a:gd name="connsiteX471" fmla="*/ 10009659 w 11277600"/>
              <a:gd name="connsiteY471" fmla="*/ 7534494 h 11430000"/>
              <a:gd name="connsiteX472" fmla="*/ 9982415 w 11277600"/>
              <a:gd name="connsiteY472" fmla="*/ 7605208 h 11430000"/>
              <a:gd name="connsiteX473" fmla="*/ 9970486 w 11277600"/>
              <a:gd name="connsiteY473" fmla="*/ 7558552 h 11430000"/>
              <a:gd name="connsiteX474" fmla="*/ 9919383 w 11277600"/>
              <a:gd name="connsiteY474" fmla="*/ 7535950 h 11430000"/>
              <a:gd name="connsiteX475" fmla="*/ 9868283 w 11277600"/>
              <a:gd name="connsiteY475" fmla="*/ 7513348 h 11430000"/>
              <a:gd name="connsiteX476" fmla="*/ 9866791 w 11277600"/>
              <a:gd name="connsiteY476" fmla="*/ 7507518 h 11430000"/>
              <a:gd name="connsiteX477" fmla="*/ 9861387 w 11277600"/>
              <a:gd name="connsiteY477" fmla="*/ 7486374 h 11430000"/>
              <a:gd name="connsiteX478" fmla="*/ 9856353 w 11277600"/>
              <a:gd name="connsiteY478" fmla="*/ 7466690 h 11430000"/>
              <a:gd name="connsiteX479" fmla="*/ 9805250 w 11277600"/>
              <a:gd name="connsiteY479" fmla="*/ 7444090 h 11430000"/>
              <a:gd name="connsiteX480" fmla="*/ 9817179 w 11277600"/>
              <a:gd name="connsiteY480" fmla="*/ 7490746 h 11430000"/>
              <a:gd name="connsiteX481" fmla="*/ 9778007 w 11277600"/>
              <a:gd name="connsiteY481" fmla="*/ 7514804 h 11430000"/>
              <a:gd name="connsiteX482" fmla="*/ 9789937 w 11277600"/>
              <a:gd name="connsiteY482" fmla="*/ 7561462 h 11430000"/>
              <a:gd name="connsiteX483" fmla="*/ 9801866 w 11277600"/>
              <a:gd name="connsiteY483" fmla="*/ 7608120 h 11430000"/>
              <a:gd name="connsiteX484" fmla="*/ 9750763 w 11277600"/>
              <a:gd name="connsiteY484" fmla="*/ 7585522 h 11430000"/>
              <a:gd name="connsiteX485" fmla="*/ 9711590 w 11277600"/>
              <a:gd name="connsiteY485" fmla="*/ 7609580 h 11430000"/>
              <a:gd name="connsiteX486" fmla="*/ 9738834 w 11277600"/>
              <a:gd name="connsiteY486" fmla="*/ 7538862 h 11430000"/>
              <a:gd name="connsiteX487" fmla="*/ 9699661 w 11277600"/>
              <a:gd name="connsiteY487" fmla="*/ 7562918 h 11430000"/>
              <a:gd name="connsiteX488" fmla="*/ 9648559 w 11277600"/>
              <a:gd name="connsiteY488" fmla="*/ 7540320 h 11430000"/>
              <a:gd name="connsiteX489" fmla="*/ 9636630 w 11277600"/>
              <a:gd name="connsiteY489" fmla="*/ 7493660 h 11430000"/>
              <a:gd name="connsiteX490" fmla="*/ 9585527 w 11277600"/>
              <a:gd name="connsiteY490" fmla="*/ 7471060 h 11430000"/>
              <a:gd name="connsiteX491" fmla="*/ 9573598 w 11277600"/>
              <a:gd name="connsiteY491" fmla="*/ 7424402 h 11430000"/>
              <a:gd name="connsiteX492" fmla="*/ 9522498 w 11277600"/>
              <a:gd name="connsiteY492" fmla="*/ 7401802 h 11430000"/>
              <a:gd name="connsiteX493" fmla="*/ 9432224 w 11277600"/>
              <a:gd name="connsiteY493" fmla="*/ 7403258 h 11430000"/>
              <a:gd name="connsiteX494" fmla="*/ 9459466 w 11277600"/>
              <a:gd name="connsiteY494" fmla="*/ 7332544 h 11430000"/>
              <a:gd name="connsiteX495" fmla="*/ 9396436 w 11277600"/>
              <a:gd name="connsiteY495" fmla="*/ 7263284 h 11430000"/>
              <a:gd name="connsiteX496" fmla="*/ 9345331 w 11277600"/>
              <a:gd name="connsiteY496" fmla="*/ 7240682 h 11430000"/>
              <a:gd name="connsiteX497" fmla="*/ 9318090 w 11277600"/>
              <a:gd name="connsiteY497" fmla="*/ 7311400 h 11430000"/>
              <a:gd name="connsiteX498" fmla="*/ 9369190 w 11277600"/>
              <a:gd name="connsiteY498" fmla="*/ 7334000 h 11430000"/>
              <a:gd name="connsiteX499" fmla="*/ 9381119 w 11277600"/>
              <a:gd name="connsiteY499" fmla="*/ 7380656 h 11430000"/>
              <a:gd name="connsiteX500" fmla="*/ 9456081 w 11277600"/>
              <a:gd name="connsiteY500" fmla="*/ 7496572 h 11430000"/>
              <a:gd name="connsiteX501" fmla="*/ 9468010 w 11277600"/>
              <a:gd name="connsiteY501" fmla="*/ 7543230 h 11430000"/>
              <a:gd name="connsiteX502" fmla="*/ 9519113 w 11277600"/>
              <a:gd name="connsiteY502" fmla="*/ 7565830 h 11430000"/>
              <a:gd name="connsiteX503" fmla="*/ 9531042 w 11277600"/>
              <a:gd name="connsiteY503" fmla="*/ 7612490 h 11430000"/>
              <a:gd name="connsiteX504" fmla="*/ 9570215 w 11277600"/>
              <a:gd name="connsiteY504" fmla="*/ 7588432 h 11430000"/>
              <a:gd name="connsiteX505" fmla="*/ 9645174 w 11277600"/>
              <a:gd name="connsiteY505" fmla="*/ 7704348 h 11430000"/>
              <a:gd name="connsiteX506" fmla="*/ 9696277 w 11277600"/>
              <a:gd name="connsiteY506" fmla="*/ 7726950 h 11430000"/>
              <a:gd name="connsiteX507" fmla="*/ 9747378 w 11277600"/>
              <a:gd name="connsiteY507" fmla="*/ 7749554 h 11430000"/>
              <a:gd name="connsiteX508" fmla="*/ 9735449 w 11277600"/>
              <a:gd name="connsiteY508" fmla="*/ 7702892 h 11430000"/>
              <a:gd name="connsiteX509" fmla="*/ 9786552 w 11277600"/>
              <a:gd name="connsiteY509" fmla="*/ 7725494 h 11430000"/>
              <a:gd name="connsiteX510" fmla="*/ 9798481 w 11277600"/>
              <a:gd name="connsiteY510" fmla="*/ 7772150 h 11430000"/>
              <a:gd name="connsiteX511" fmla="*/ 9849584 w 11277600"/>
              <a:gd name="connsiteY511" fmla="*/ 7794752 h 11430000"/>
              <a:gd name="connsiteX512" fmla="*/ 9951788 w 11277600"/>
              <a:gd name="connsiteY512" fmla="*/ 7839952 h 11430000"/>
              <a:gd name="connsiteX513" fmla="*/ 9963717 w 11277600"/>
              <a:gd name="connsiteY513" fmla="*/ 7886610 h 11430000"/>
              <a:gd name="connsiteX514" fmla="*/ 10053992 w 11277600"/>
              <a:gd name="connsiteY514" fmla="*/ 7885154 h 11430000"/>
              <a:gd name="connsiteX515" fmla="*/ 10065922 w 11277600"/>
              <a:gd name="connsiteY515" fmla="*/ 7931812 h 11430000"/>
              <a:gd name="connsiteX516" fmla="*/ 10105095 w 11277600"/>
              <a:gd name="connsiteY516" fmla="*/ 7907754 h 11430000"/>
              <a:gd name="connsiteX517" fmla="*/ 10117024 w 11277600"/>
              <a:gd name="connsiteY517" fmla="*/ 7954412 h 11430000"/>
              <a:gd name="connsiteX518" fmla="*/ 10144266 w 11277600"/>
              <a:gd name="connsiteY518" fmla="*/ 7883698 h 11430000"/>
              <a:gd name="connsiteX519" fmla="*/ 10195369 w 11277600"/>
              <a:gd name="connsiteY519" fmla="*/ 7906298 h 11430000"/>
              <a:gd name="connsiteX520" fmla="*/ 10219229 w 11277600"/>
              <a:gd name="connsiteY520" fmla="*/ 7999614 h 11430000"/>
              <a:gd name="connsiteX521" fmla="*/ 10231158 w 11277600"/>
              <a:gd name="connsiteY521" fmla="*/ 8046272 h 11430000"/>
              <a:gd name="connsiteX522" fmla="*/ 10243088 w 11277600"/>
              <a:gd name="connsiteY522" fmla="*/ 8092930 h 11430000"/>
              <a:gd name="connsiteX523" fmla="*/ 10282259 w 11277600"/>
              <a:gd name="connsiteY523" fmla="*/ 8068874 h 11430000"/>
              <a:gd name="connsiteX524" fmla="*/ 10270330 w 11277600"/>
              <a:gd name="connsiteY524" fmla="*/ 8022216 h 11430000"/>
              <a:gd name="connsiteX525" fmla="*/ 10372533 w 11277600"/>
              <a:gd name="connsiteY525" fmla="*/ 8067418 h 11430000"/>
              <a:gd name="connsiteX526" fmla="*/ 10447495 w 11277600"/>
              <a:gd name="connsiteY526" fmla="*/ 8183332 h 11430000"/>
              <a:gd name="connsiteX527" fmla="*/ 10459424 w 11277600"/>
              <a:gd name="connsiteY527" fmla="*/ 8229992 h 11430000"/>
              <a:gd name="connsiteX528" fmla="*/ 10420251 w 11277600"/>
              <a:gd name="connsiteY528" fmla="*/ 8254048 h 11430000"/>
              <a:gd name="connsiteX529" fmla="*/ 10432179 w 11277600"/>
              <a:gd name="connsiteY529" fmla="*/ 8300706 h 11430000"/>
              <a:gd name="connsiteX530" fmla="*/ 10495213 w 11277600"/>
              <a:gd name="connsiteY530" fmla="*/ 8369966 h 11430000"/>
              <a:gd name="connsiteX531" fmla="*/ 10456039 w 11277600"/>
              <a:gd name="connsiteY531" fmla="*/ 8394024 h 11430000"/>
              <a:gd name="connsiteX532" fmla="*/ 10467969 w 11277600"/>
              <a:gd name="connsiteY532" fmla="*/ 8440682 h 11430000"/>
              <a:gd name="connsiteX533" fmla="*/ 10519071 w 11277600"/>
              <a:gd name="connsiteY533" fmla="*/ 8463282 h 11430000"/>
              <a:gd name="connsiteX534" fmla="*/ 10570173 w 11277600"/>
              <a:gd name="connsiteY534" fmla="*/ 8485882 h 11430000"/>
              <a:gd name="connsiteX535" fmla="*/ 10672378 w 11277600"/>
              <a:gd name="connsiteY535" fmla="*/ 8531080 h 11430000"/>
              <a:gd name="connsiteX536" fmla="*/ 10708166 w 11277600"/>
              <a:gd name="connsiteY536" fmla="*/ 8671054 h 11430000"/>
              <a:gd name="connsiteX537" fmla="*/ 10732025 w 11277600"/>
              <a:gd name="connsiteY537" fmla="*/ 8764370 h 11430000"/>
              <a:gd name="connsiteX538" fmla="*/ 10668992 w 11277600"/>
              <a:gd name="connsiteY538" fmla="*/ 8695112 h 11430000"/>
              <a:gd name="connsiteX539" fmla="*/ 10680921 w 11277600"/>
              <a:gd name="connsiteY539" fmla="*/ 8741772 h 11430000"/>
              <a:gd name="connsiteX540" fmla="*/ 10665607 w 11277600"/>
              <a:gd name="connsiteY540" fmla="*/ 8859144 h 11430000"/>
              <a:gd name="connsiteX541" fmla="*/ 10614506 w 11277600"/>
              <a:gd name="connsiteY541" fmla="*/ 8836542 h 11430000"/>
              <a:gd name="connsiteX542" fmla="*/ 10602578 w 11277600"/>
              <a:gd name="connsiteY542" fmla="*/ 8789886 h 11430000"/>
              <a:gd name="connsiteX543" fmla="*/ 10551475 w 11277600"/>
              <a:gd name="connsiteY543" fmla="*/ 8767284 h 11430000"/>
              <a:gd name="connsiteX544" fmla="*/ 10488443 w 11277600"/>
              <a:gd name="connsiteY544" fmla="*/ 8698024 h 11430000"/>
              <a:gd name="connsiteX545" fmla="*/ 10476514 w 11277600"/>
              <a:gd name="connsiteY545" fmla="*/ 8651368 h 11430000"/>
              <a:gd name="connsiteX546" fmla="*/ 10437343 w 11277600"/>
              <a:gd name="connsiteY546" fmla="*/ 8675422 h 11430000"/>
              <a:gd name="connsiteX547" fmla="*/ 10425414 w 11277600"/>
              <a:gd name="connsiteY547" fmla="*/ 8628766 h 11430000"/>
              <a:gd name="connsiteX548" fmla="*/ 10362382 w 11277600"/>
              <a:gd name="connsiteY548" fmla="*/ 8559508 h 11430000"/>
              <a:gd name="connsiteX549" fmla="*/ 10209074 w 11277600"/>
              <a:gd name="connsiteY549" fmla="*/ 8491704 h 11430000"/>
              <a:gd name="connsiteX550" fmla="*/ 10221004 w 11277600"/>
              <a:gd name="connsiteY550" fmla="*/ 8538362 h 11430000"/>
              <a:gd name="connsiteX551" fmla="*/ 10169903 w 11277600"/>
              <a:gd name="connsiteY551" fmla="*/ 8515762 h 11430000"/>
              <a:gd name="connsiteX552" fmla="*/ 10197145 w 11277600"/>
              <a:gd name="connsiteY552" fmla="*/ 8445048 h 11430000"/>
              <a:gd name="connsiteX553" fmla="*/ 10146042 w 11277600"/>
              <a:gd name="connsiteY553" fmla="*/ 8422448 h 11430000"/>
              <a:gd name="connsiteX554" fmla="*/ 10118800 w 11277600"/>
              <a:gd name="connsiteY554" fmla="*/ 8493160 h 11430000"/>
              <a:gd name="connsiteX555" fmla="*/ 10106871 w 11277600"/>
              <a:gd name="connsiteY555" fmla="*/ 8446504 h 11430000"/>
              <a:gd name="connsiteX556" fmla="*/ 10079626 w 11277600"/>
              <a:gd name="connsiteY556" fmla="*/ 8517218 h 11430000"/>
              <a:gd name="connsiteX557" fmla="*/ 9981174 w 11277600"/>
              <a:gd name="connsiteY557" fmla="*/ 8456218 h 11430000"/>
              <a:gd name="connsiteX558" fmla="*/ 9970976 w 11277600"/>
              <a:gd name="connsiteY558" fmla="*/ 8436150 h 11430000"/>
              <a:gd name="connsiteX559" fmla="*/ 9983401 w 11277600"/>
              <a:gd name="connsiteY559" fmla="*/ 8427544 h 11430000"/>
              <a:gd name="connsiteX560" fmla="*/ 10004667 w 11277600"/>
              <a:gd name="connsiteY560" fmla="*/ 8401302 h 11430000"/>
              <a:gd name="connsiteX561" fmla="*/ 9956515 w 11277600"/>
              <a:gd name="connsiteY561" fmla="*/ 8362550 h 11430000"/>
              <a:gd name="connsiteX562" fmla="*/ 9929648 w 11277600"/>
              <a:gd name="connsiteY562" fmla="*/ 8340924 h 11430000"/>
              <a:gd name="connsiteX563" fmla="*/ 9930710 w 11277600"/>
              <a:gd name="connsiteY563" fmla="*/ 8350884 h 11430000"/>
              <a:gd name="connsiteX564" fmla="*/ 9932688 w 11277600"/>
              <a:gd name="connsiteY564" fmla="*/ 8369470 h 11430000"/>
              <a:gd name="connsiteX565" fmla="*/ 9953565 w 11277600"/>
              <a:gd name="connsiteY565" fmla="*/ 8378702 h 11430000"/>
              <a:gd name="connsiteX566" fmla="*/ 9952210 w 11277600"/>
              <a:gd name="connsiteY566" fmla="*/ 8395558 h 11430000"/>
              <a:gd name="connsiteX567" fmla="*/ 9953555 w 11277600"/>
              <a:gd name="connsiteY567" fmla="*/ 8415752 h 11430000"/>
              <a:gd name="connsiteX568" fmla="*/ 9951226 w 11277600"/>
              <a:gd name="connsiteY568" fmla="*/ 8413878 h 11430000"/>
              <a:gd name="connsiteX569" fmla="*/ 9936128 w 11277600"/>
              <a:gd name="connsiteY569" fmla="*/ 8401724 h 11430000"/>
              <a:gd name="connsiteX570" fmla="*/ 9940329 w 11277600"/>
              <a:gd name="connsiteY570" fmla="*/ 8441134 h 11430000"/>
              <a:gd name="connsiteX571" fmla="*/ 9959060 w 11277600"/>
              <a:gd name="connsiteY571" fmla="*/ 8616886 h 11430000"/>
              <a:gd name="connsiteX572" fmla="*/ 10010164 w 11277600"/>
              <a:gd name="connsiteY572" fmla="*/ 8639488 h 11430000"/>
              <a:gd name="connsiteX573" fmla="*/ 10005269 w 11277600"/>
              <a:gd name="connsiteY573" fmla="*/ 8642494 h 11430000"/>
              <a:gd name="connsiteX574" fmla="*/ 9998296 w 11277600"/>
              <a:gd name="connsiteY574" fmla="*/ 8646776 h 11430000"/>
              <a:gd name="connsiteX575" fmla="*/ 10025140 w 11277600"/>
              <a:gd name="connsiteY575" fmla="*/ 8658648 h 11430000"/>
              <a:gd name="connsiteX576" fmla="*/ 10037069 w 11277600"/>
              <a:gd name="connsiteY576" fmla="*/ 8705306 h 11430000"/>
              <a:gd name="connsiteX577" fmla="*/ 10088172 w 11277600"/>
              <a:gd name="connsiteY577" fmla="*/ 8727908 h 11430000"/>
              <a:gd name="connsiteX578" fmla="*/ 10151204 w 11277600"/>
              <a:gd name="connsiteY578" fmla="*/ 8797166 h 11430000"/>
              <a:gd name="connsiteX579" fmla="*/ 10190376 w 11277600"/>
              <a:gd name="connsiteY579" fmla="*/ 8773108 h 11430000"/>
              <a:gd name="connsiteX580" fmla="*/ 10253407 w 11277600"/>
              <a:gd name="connsiteY580" fmla="*/ 8842366 h 11430000"/>
              <a:gd name="connsiteX581" fmla="*/ 10292580 w 11277600"/>
              <a:gd name="connsiteY581" fmla="*/ 8818308 h 11430000"/>
              <a:gd name="connsiteX582" fmla="*/ 10304509 w 11277600"/>
              <a:gd name="connsiteY582" fmla="*/ 8864968 h 11430000"/>
              <a:gd name="connsiteX583" fmla="*/ 10355612 w 11277600"/>
              <a:gd name="connsiteY583" fmla="*/ 8887568 h 11430000"/>
              <a:gd name="connsiteX584" fmla="*/ 10418644 w 11277600"/>
              <a:gd name="connsiteY584" fmla="*/ 8956826 h 11430000"/>
              <a:gd name="connsiteX585" fmla="*/ 10379472 w 11277600"/>
              <a:gd name="connsiteY585" fmla="*/ 8980884 h 11430000"/>
              <a:gd name="connsiteX586" fmla="*/ 10352227 w 11277600"/>
              <a:gd name="connsiteY586" fmla="*/ 9051598 h 11430000"/>
              <a:gd name="connsiteX587" fmla="*/ 10340298 w 11277600"/>
              <a:gd name="connsiteY587" fmla="*/ 9004942 h 11430000"/>
              <a:gd name="connsiteX588" fmla="*/ 10277268 w 11277600"/>
              <a:gd name="connsiteY588" fmla="*/ 8935684 h 11430000"/>
              <a:gd name="connsiteX589" fmla="*/ 10238094 w 11277600"/>
              <a:gd name="connsiteY589" fmla="*/ 8959740 h 11430000"/>
              <a:gd name="connsiteX590" fmla="*/ 10226165 w 11277600"/>
              <a:gd name="connsiteY590" fmla="*/ 8913082 h 11430000"/>
              <a:gd name="connsiteX591" fmla="*/ 10238094 w 11277600"/>
              <a:gd name="connsiteY591" fmla="*/ 8959740 h 11430000"/>
              <a:gd name="connsiteX592" fmla="*/ 10250023 w 11277600"/>
              <a:gd name="connsiteY592" fmla="*/ 9006398 h 11430000"/>
              <a:gd name="connsiteX593" fmla="*/ 10273881 w 11277600"/>
              <a:gd name="connsiteY593" fmla="*/ 9099710 h 11430000"/>
              <a:gd name="connsiteX594" fmla="*/ 10313054 w 11277600"/>
              <a:gd name="connsiteY594" fmla="*/ 9075656 h 11430000"/>
              <a:gd name="connsiteX595" fmla="*/ 10285812 w 11277600"/>
              <a:gd name="connsiteY595" fmla="*/ 9146370 h 11430000"/>
              <a:gd name="connsiteX596" fmla="*/ 10210849 w 11277600"/>
              <a:gd name="connsiteY596" fmla="*/ 9030454 h 11430000"/>
              <a:gd name="connsiteX597" fmla="*/ 10096716 w 11277600"/>
              <a:gd name="connsiteY597" fmla="*/ 8938596 h 11430000"/>
              <a:gd name="connsiteX598" fmla="*/ 10091820 w 11277600"/>
              <a:gd name="connsiteY598" fmla="*/ 8941602 h 11430000"/>
              <a:gd name="connsiteX599" fmla="*/ 10088007 w 11277600"/>
              <a:gd name="connsiteY599" fmla="*/ 8943944 h 11430000"/>
              <a:gd name="connsiteX600" fmla="*/ 10091806 w 11277600"/>
              <a:gd name="connsiteY600" fmla="*/ 8958802 h 11430000"/>
              <a:gd name="connsiteX601" fmla="*/ 10105598 w 11277600"/>
              <a:gd name="connsiteY601" fmla="*/ 9012748 h 11430000"/>
              <a:gd name="connsiteX602" fmla="*/ 10066425 w 11277600"/>
              <a:gd name="connsiteY602" fmla="*/ 9036808 h 11430000"/>
              <a:gd name="connsiteX603" fmla="*/ 10117528 w 11277600"/>
              <a:gd name="connsiteY603" fmla="*/ 9059408 h 11430000"/>
              <a:gd name="connsiteX604" fmla="*/ 10129458 w 11277600"/>
              <a:gd name="connsiteY604" fmla="*/ 9106064 h 11430000"/>
              <a:gd name="connsiteX605" fmla="*/ 10078357 w 11277600"/>
              <a:gd name="connsiteY605" fmla="*/ 9083464 h 11430000"/>
              <a:gd name="connsiteX606" fmla="*/ 10039183 w 11277600"/>
              <a:gd name="connsiteY606" fmla="*/ 9107520 h 11430000"/>
              <a:gd name="connsiteX607" fmla="*/ 10027254 w 11277600"/>
              <a:gd name="connsiteY607" fmla="*/ 9060864 h 11430000"/>
              <a:gd name="connsiteX608" fmla="*/ 9964223 w 11277600"/>
              <a:gd name="connsiteY608" fmla="*/ 8991606 h 11430000"/>
              <a:gd name="connsiteX609" fmla="*/ 9936980 w 11277600"/>
              <a:gd name="connsiteY609" fmla="*/ 9062320 h 11430000"/>
              <a:gd name="connsiteX610" fmla="*/ 9885877 w 11277600"/>
              <a:gd name="connsiteY610" fmla="*/ 9039718 h 11430000"/>
              <a:gd name="connsiteX611" fmla="*/ 9913122 w 11277600"/>
              <a:gd name="connsiteY611" fmla="*/ 8969006 h 11430000"/>
              <a:gd name="connsiteX612" fmla="*/ 9925051 w 11277600"/>
              <a:gd name="connsiteY612" fmla="*/ 9015660 h 11430000"/>
              <a:gd name="connsiteX613" fmla="*/ 9952294 w 11277600"/>
              <a:gd name="connsiteY613" fmla="*/ 8944950 h 11430000"/>
              <a:gd name="connsiteX614" fmla="*/ 9901193 w 11277600"/>
              <a:gd name="connsiteY614" fmla="*/ 8922346 h 11430000"/>
              <a:gd name="connsiteX615" fmla="*/ 9940364 w 11277600"/>
              <a:gd name="connsiteY615" fmla="*/ 8898290 h 11430000"/>
              <a:gd name="connsiteX616" fmla="*/ 9956889 w 11277600"/>
              <a:gd name="connsiteY616" fmla="*/ 8888142 h 11430000"/>
              <a:gd name="connsiteX617" fmla="*/ 9967670 w 11277600"/>
              <a:gd name="connsiteY617" fmla="*/ 8881522 h 11430000"/>
              <a:gd name="connsiteX618" fmla="*/ 9943409 w 11277600"/>
              <a:gd name="connsiteY618" fmla="*/ 8870794 h 11430000"/>
              <a:gd name="connsiteX619" fmla="*/ 9892310 w 11277600"/>
              <a:gd name="connsiteY619" fmla="*/ 8848192 h 11430000"/>
              <a:gd name="connsiteX620" fmla="*/ 9829277 w 11277600"/>
              <a:gd name="connsiteY620" fmla="*/ 8778932 h 11430000"/>
              <a:gd name="connsiteX621" fmla="*/ 9824381 w 11277600"/>
              <a:gd name="connsiteY621" fmla="*/ 8781940 h 11430000"/>
              <a:gd name="connsiteX622" fmla="*/ 9820569 w 11277600"/>
              <a:gd name="connsiteY622" fmla="*/ 8784282 h 11430000"/>
              <a:gd name="connsiteX623" fmla="*/ 9826229 w 11277600"/>
              <a:gd name="connsiteY623" fmla="*/ 8806428 h 11430000"/>
              <a:gd name="connsiteX624" fmla="*/ 9787058 w 11277600"/>
              <a:gd name="connsiteY624" fmla="*/ 8830486 h 11430000"/>
              <a:gd name="connsiteX625" fmla="*/ 9850090 w 11277600"/>
              <a:gd name="connsiteY625" fmla="*/ 8899746 h 11430000"/>
              <a:gd name="connsiteX626" fmla="*/ 9822848 w 11277600"/>
              <a:gd name="connsiteY626" fmla="*/ 8970460 h 11430000"/>
              <a:gd name="connsiteX627" fmla="*/ 9771745 w 11277600"/>
              <a:gd name="connsiteY627" fmla="*/ 8947858 h 11430000"/>
              <a:gd name="connsiteX628" fmla="*/ 9759813 w 11277600"/>
              <a:gd name="connsiteY628" fmla="*/ 8901200 h 11430000"/>
              <a:gd name="connsiteX629" fmla="*/ 9744501 w 11277600"/>
              <a:gd name="connsiteY629" fmla="*/ 9018574 h 11430000"/>
              <a:gd name="connsiteX630" fmla="*/ 9681469 w 11277600"/>
              <a:gd name="connsiteY630" fmla="*/ 8949314 h 11430000"/>
              <a:gd name="connsiteX631" fmla="*/ 9630366 w 11277600"/>
              <a:gd name="connsiteY631" fmla="*/ 8926714 h 11430000"/>
              <a:gd name="connsiteX632" fmla="*/ 9642295 w 11277600"/>
              <a:gd name="connsiteY632" fmla="*/ 8973372 h 11430000"/>
              <a:gd name="connsiteX633" fmla="*/ 9591194 w 11277600"/>
              <a:gd name="connsiteY633" fmla="*/ 8950772 h 11430000"/>
              <a:gd name="connsiteX634" fmla="*/ 9552021 w 11277600"/>
              <a:gd name="connsiteY634" fmla="*/ 8974828 h 11430000"/>
              <a:gd name="connsiteX635" fmla="*/ 9626984 w 11277600"/>
              <a:gd name="connsiteY635" fmla="*/ 9090744 h 11430000"/>
              <a:gd name="connsiteX636" fmla="*/ 9599741 w 11277600"/>
              <a:gd name="connsiteY636" fmla="*/ 9161460 h 11430000"/>
              <a:gd name="connsiteX637" fmla="*/ 9587811 w 11277600"/>
              <a:gd name="connsiteY637" fmla="*/ 9114804 h 11430000"/>
              <a:gd name="connsiteX638" fmla="*/ 9548639 w 11277600"/>
              <a:gd name="connsiteY638" fmla="*/ 9138860 h 11430000"/>
              <a:gd name="connsiteX639" fmla="*/ 9536709 w 11277600"/>
              <a:gd name="connsiteY639" fmla="*/ 9092200 h 11430000"/>
              <a:gd name="connsiteX640" fmla="*/ 9563953 w 11277600"/>
              <a:gd name="connsiteY640" fmla="*/ 9021484 h 11430000"/>
              <a:gd name="connsiteX641" fmla="*/ 9500921 w 11277600"/>
              <a:gd name="connsiteY641" fmla="*/ 8952226 h 11430000"/>
              <a:gd name="connsiteX642" fmla="*/ 9497938 w 11277600"/>
              <a:gd name="connsiteY642" fmla="*/ 8940564 h 11430000"/>
              <a:gd name="connsiteX643" fmla="*/ 9496447 w 11277600"/>
              <a:gd name="connsiteY643" fmla="*/ 8934732 h 11430000"/>
              <a:gd name="connsiteX644" fmla="*/ 9495888 w 11277600"/>
              <a:gd name="connsiteY644" fmla="*/ 8932544 h 11430000"/>
              <a:gd name="connsiteX645" fmla="*/ 9490856 w 11277600"/>
              <a:gd name="connsiteY645" fmla="*/ 8912858 h 11430000"/>
              <a:gd name="connsiteX646" fmla="*/ 9477062 w 11277600"/>
              <a:gd name="connsiteY646" fmla="*/ 8858912 h 11430000"/>
              <a:gd name="connsiteX647" fmla="*/ 9437889 w 11277600"/>
              <a:gd name="connsiteY647" fmla="*/ 8882970 h 11430000"/>
              <a:gd name="connsiteX648" fmla="*/ 9461748 w 11277600"/>
              <a:gd name="connsiteY648" fmla="*/ 8976284 h 11430000"/>
              <a:gd name="connsiteX649" fmla="*/ 9398716 w 11277600"/>
              <a:gd name="connsiteY649" fmla="*/ 8907026 h 11430000"/>
              <a:gd name="connsiteX650" fmla="*/ 9397224 w 11277600"/>
              <a:gd name="connsiteY650" fmla="*/ 8901192 h 11430000"/>
              <a:gd name="connsiteX651" fmla="*/ 9388278 w 11277600"/>
              <a:gd name="connsiteY651" fmla="*/ 8866202 h 11430000"/>
              <a:gd name="connsiteX652" fmla="*/ 9386787 w 11277600"/>
              <a:gd name="connsiteY652" fmla="*/ 8860366 h 11430000"/>
              <a:gd name="connsiteX653" fmla="*/ 9347614 w 11277600"/>
              <a:gd name="connsiteY653" fmla="*/ 8884424 h 11430000"/>
              <a:gd name="connsiteX654" fmla="*/ 9374856 w 11277600"/>
              <a:gd name="connsiteY654" fmla="*/ 8813710 h 11430000"/>
              <a:gd name="connsiteX655" fmla="*/ 9339068 w 11277600"/>
              <a:gd name="connsiteY655" fmla="*/ 8673738 h 11430000"/>
              <a:gd name="connsiteX656" fmla="*/ 9299896 w 11277600"/>
              <a:gd name="connsiteY656" fmla="*/ 8697794 h 11430000"/>
              <a:gd name="connsiteX657" fmla="*/ 9295000 w 11277600"/>
              <a:gd name="connsiteY657" fmla="*/ 8700802 h 11430000"/>
              <a:gd name="connsiteX658" fmla="*/ 9288029 w 11277600"/>
              <a:gd name="connsiteY658" fmla="*/ 8705082 h 11430000"/>
              <a:gd name="connsiteX659" fmla="*/ 9296874 w 11277600"/>
              <a:gd name="connsiteY659" fmla="*/ 8708996 h 11430000"/>
              <a:gd name="connsiteX660" fmla="*/ 9299896 w 11277600"/>
              <a:gd name="connsiteY660" fmla="*/ 8697794 h 11430000"/>
              <a:gd name="connsiteX661" fmla="*/ 9300414 w 11277600"/>
              <a:gd name="connsiteY661" fmla="*/ 8710558 h 11430000"/>
              <a:gd name="connsiteX662" fmla="*/ 9314872 w 11277600"/>
              <a:gd name="connsiteY662" fmla="*/ 8716954 h 11430000"/>
              <a:gd name="connsiteX663" fmla="*/ 9326803 w 11277600"/>
              <a:gd name="connsiteY663" fmla="*/ 8763612 h 11430000"/>
              <a:gd name="connsiteX664" fmla="*/ 9275699 w 11277600"/>
              <a:gd name="connsiteY664" fmla="*/ 8741010 h 11430000"/>
              <a:gd name="connsiteX665" fmla="*/ 9279528 w 11277600"/>
              <a:gd name="connsiteY665" fmla="*/ 8711670 h 11430000"/>
              <a:gd name="connsiteX666" fmla="*/ 9278506 w 11277600"/>
              <a:gd name="connsiteY666" fmla="*/ 8710932 h 11430000"/>
              <a:gd name="connsiteX667" fmla="*/ 9260723 w 11277600"/>
              <a:gd name="connsiteY667" fmla="*/ 8721852 h 11430000"/>
              <a:gd name="connsiteX668" fmla="*/ 9323755 w 11277600"/>
              <a:gd name="connsiteY668" fmla="*/ 8791110 h 11430000"/>
              <a:gd name="connsiteX669" fmla="*/ 9296513 w 11277600"/>
              <a:gd name="connsiteY669" fmla="*/ 8861826 h 11430000"/>
              <a:gd name="connsiteX670" fmla="*/ 9347614 w 11277600"/>
              <a:gd name="connsiteY670" fmla="*/ 8884424 h 11430000"/>
              <a:gd name="connsiteX671" fmla="*/ 9359543 w 11277600"/>
              <a:gd name="connsiteY671" fmla="*/ 8931080 h 11430000"/>
              <a:gd name="connsiteX672" fmla="*/ 9361034 w 11277600"/>
              <a:gd name="connsiteY672" fmla="*/ 8936916 h 11430000"/>
              <a:gd name="connsiteX673" fmla="*/ 9365809 w 11277600"/>
              <a:gd name="connsiteY673" fmla="*/ 8955590 h 11430000"/>
              <a:gd name="connsiteX674" fmla="*/ 9374519 w 11277600"/>
              <a:gd name="connsiteY674" fmla="*/ 8950242 h 11430000"/>
              <a:gd name="connsiteX675" fmla="*/ 9425622 w 11277600"/>
              <a:gd name="connsiteY675" fmla="*/ 8972844 h 11430000"/>
              <a:gd name="connsiteX676" fmla="*/ 9437550 w 11277600"/>
              <a:gd name="connsiteY676" fmla="*/ 9019502 h 11430000"/>
              <a:gd name="connsiteX677" fmla="*/ 9488653 w 11277600"/>
              <a:gd name="connsiteY677" fmla="*/ 9042102 h 11430000"/>
              <a:gd name="connsiteX678" fmla="*/ 9512512 w 11277600"/>
              <a:gd name="connsiteY678" fmla="*/ 9135418 h 11430000"/>
              <a:gd name="connsiteX679" fmla="*/ 9507614 w 11277600"/>
              <a:gd name="connsiteY679" fmla="*/ 9138426 h 11430000"/>
              <a:gd name="connsiteX680" fmla="*/ 9503803 w 11277600"/>
              <a:gd name="connsiteY680" fmla="*/ 9140768 h 11430000"/>
              <a:gd name="connsiteX681" fmla="*/ 9509467 w 11277600"/>
              <a:gd name="connsiteY681" fmla="*/ 9162916 h 11430000"/>
              <a:gd name="connsiteX682" fmla="*/ 9521395 w 11277600"/>
              <a:gd name="connsiteY682" fmla="*/ 9209572 h 11430000"/>
              <a:gd name="connsiteX683" fmla="*/ 9572497 w 11277600"/>
              <a:gd name="connsiteY683" fmla="*/ 9232174 h 11430000"/>
              <a:gd name="connsiteX684" fmla="*/ 9596357 w 11277600"/>
              <a:gd name="connsiteY684" fmla="*/ 9325488 h 11430000"/>
              <a:gd name="connsiteX685" fmla="*/ 9557183 w 11277600"/>
              <a:gd name="connsiteY685" fmla="*/ 9349544 h 11430000"/>
              <a:gd name="connsiteX686" fmla="*/ 9569112 w 11277600"/>
              <a:gd name="connsiteY686" fmla="*/ 9396206 h 11430000"/>
              <a:gd name="connsiteX687" fmla="*/ 9659386 w 11277600"/>
              <a:gd name="connsiteY687" fmla="*/ 9394748 h 11430000"/>
              <a:gd name="connsiteX688" fmla="*/ 9632144 w 11277600"/>
              <a:gd name="connsiteY688" fmla="*/ 9465462 h 11430000"/>
              <a:gd name="connsiteX689" fmla="*/ 9671318 w 11277600"/>
              <a:gd name="connsiteY689" fmla="*/ 9441404 h 11430000"/>
              <a:gd name="connsiteX690" fmla="*/ 9644074 w 11277600"/>
              <a:gd name="connsiteY690" fmla="*/ 9512120 h 11430000"/>
              <a:gd name="connsiteX691" fmla="*/ 9656003 w 11277600"/>
              <a:gd name="connsiteY691" fmla="*/ 9558776 h 11430000"/>
              <a:gd name="connsiteX692" fmla="*/ 9707105 w 11277600"/>
              <a:gd name="connsiteY692" fmla="*/ 9581378 h 11430000"/>
              <a:gd name="connsiteX693" fmla="*/ 9746278 w 11277600"/>
              <a:gd name="connsiteY693" fmla="*/ 9557320 h 11430000"/>
              <a:gd name="connsiteX694" fmla="*/ 9758207 w 11277600"/>
              <a:gd name="connsiteY694" fmla="*/ 9603980 h 11430000"/>
              <a:gd name="connsiteX695" fmla="*/ 9785447 w 11277600"/>
              <a:gd name="connsiteY695" fmla="*/ 9533266 h 11430000"/>
              <a:gd name="connsiteX696" fmla="*/ 9797379 w 11277600"/>
              <a:gd name="connsiteY696" fmla="*/ 9579922 h 11430000"/>
              <a:gd name="connsiteX697" fmla="*/ 9848482 w 11277600"/>
              <a:gd name="connsiteY697" fmla="*/ 9602524 h 11430000"/>
              <a:gd name="connsiteX698" fmla="*/ 9860411 w 11277600"/>
              <a:gd name="connsiteY698" fmla="*/ 9649180 h 11430000"/>
              <a:gd name="connsiteX699" fmla="*/ 9911513 w 11277600"/>
              <a:gd name="connsiteY699" fmla="*/ 9671782 h 11430000"/>
              <a:gd name="connsiteX700" fmla="*/ 9923443 w 11277600"/>
              <a:gd name="connsiteY700" fmla="*/ 9718440 h 11430000"/>
              <a:gd name="connsiteX701" fmla="*/ 9884269 w 11277600"/>
              <a:gd name="connsiteY701" fmla="*/ 9742498 h 11430000"/>
              <a:gd name="connsiteX702" fmla="*/ 9872340 w 11277600"/>
              <a:gd name="connsiteY702" fmla="*/ 9695842 h 11430000"/>
              <a:gd name="connsiteX703" fmla="*/ 9845096 w 11277600"/>
              <a:gd name="connsiteY703" fmla="*/ 9766554 h 11430000"/>
              <a:gd name="connsiteX704" fmla="*/ 9896198 w 11277600"/>
              <a:gd name="connsiteY704" fmla="*/ 9789154 h 11430000"/>
              <a:gd name="connsiteX705" fmla="*/ 9868955 w 11277600"/>
              <a:gd name="connsiteY705" fmla="*/ 9859872 h 11430000"/>
              <a:gd name="connsiteX706" fmla="*/ 9841712 w 11277600"/>
              <a:gd name="connsiteY706" fmla="*/ 9930582 h 11430000"/>
              <a:gd name="connsiteX707" fmla="*/ 9853641 w 11277600"/>
              <a:gd name="connsiteY707" fmla="*/ 9977242 h 11430000"/>
              <a:gd name="connsiteX708" fmla="*/ 9892814 w 11277600"/>
              <a:gd name="connsiteY708" fmla="*/ 9953184 h 11430000"/>
              <a:gd name="connsiteX709" fmla="*/ 9931986 w 11277600"/>
              <a:gd name="connsiteY709" fmla="*/ 9929126 h 11430000"/>
              <a:gd name="connsiteX710" fmla="*/ 9908128 w 11277600"/>
              <a:gd name="connsiteY710" fmla="*/ 9835812 h 11430000"/>
              <a:gd name="connsiteX711" fmla="*/ 9947301 w 11277600"/>
              <a:gd name="connsiteY711" fmla="*/ 9811756 h 11430000"/>
              <a:gd name="connsiteX712" fmla="*/ 9959230 w 11277600"/>
              <a:gd name="connsiteY712" fmla="*/ 9858412 h 11430000"/>
              <a:gd name="connsiteX713" fmla="*/ 10010333 w 11277600"/>
              <a:gd name="connsiteY713" fmla="*/ 9881014 h 11430000"/>
              <a:gd name="connsiteX714" fmla="*/ 10175569 w 11277600"/>
              <a:gd name="connsiteY714" fmla="*/ 9995476 h 11430000"/>
              <a:gd name="connsiteX715" fmla="*/ 10277771 w 11277600"/>
              <a:gd name="connsiteY715" fmla="*/ 10040674 h 11430000"/>
              <a:gd name="connsiteX716" fmla="*/ 10289700 w 11277600"/>
              <a:gd name="connsiteY716" fmla="*/ 10087334 h 11430000"/>
              <a:gd name="connsiteX717" fmla="*/ 10238600 w 11277600"/>
              <a:gd name="connsiteY717" fmla="*/ 10064732 h 11430000"/>
              <a:gd name="connsiteX718" fmla="*/ 10250529 w 11277600"/>
              <a:gd name="connsiteY718" fmla="*/ 10111388 h 11430000"/>
              <a:gd name="connsiteX719" fmla="*/ 10262458 w 11277600"/>
              <a:gd name="connsiteY719" fmla="*/ 10158048 h 11430000"/>
              <a:gd name="connsiteX720" fmla="*/ 10301630 w 11277600"/>
              <a:gd name="connsiteY720" fmla="*/ 10133990 h 11430000"/>
              <a:gd name="connsiteX721" fmla="*/ 10364661 w 11277600"/>
              <a:gd name="connsiteY721" fmla="*/ 10203250 h 11430000"/>
              <a:gd name="connsiteX722" fmla="*/ 10403835 w 11277600"/>
              <a:gd name="connsiteY722" fmla="*/ 10179192 h 11430000"/>
              <a:gd name="connsiteX723" fmla="*/ 10415764 w 11277600"/>
              <a:gd name="connsiteY723" fmla="*/ 10225850 h 11430000"/>
              <a:gd name="connsiteX724" fmla="*/ 10466866 w 11277600"/>
              <a:gd name="connsiteY724" fmla="*/ 10248450 h 11430000"/>
              <a:gd name="connsiteX725" fmla="*/ 10581000 w 11277600"/>
              <a:gd name="connsiteY725" fmla="*/ 10340310 h 11430000"/>
              <a:gd name="connsiteX726" fmla="*/ 10655960 w 11277600"/>
              <a:gd name="connsiteY726" fmla="*/ 10456226 h 11430000"/>
              <a:gd name="connsiteX727" fmla="*/ 10604859 w 11277600"/>
              <a:gd name="connsiteY727" fmla="*/ 10433626 h 11430000"/>
              <a:gd name="connsiteX728" fmla="*/ 10577615 w 11277600"/>
              <a:gd name="connsiteY728" fmla="*/ 10504340 h 11430000"/>
              <a:gd name="connsiteX729" fmla="*/ 10565686 w 11277600"/>
              <a:gd name="connsiteY729" fmla="*/ 10457682 h 11430000"/>
              <a:gd name="connsiteX730" fmla="*/ 10502655 w 11277600"/>
              <a:gd name="connsiteY730" fmla="*/ 10388424 h 11430000"/>
              <a:gd name="connsiteX731" fmla="*/ 10463482 w 11277600"/>
              <a:gd name="connsiteY731" fmla="*/ 10412482 h 11430000"/>
              <a:gd name="connsiteX732" fmla="*/ 10451551 w 11277600"/>
              <a:gd name="connsiteY732" fmla="*/ 10365824 h 11430000"/>
              <a:gd name="connsiteX733" fmla="*/ 10400448 w 11277600"/>
              <a:gd name="connsiteY733" fmla="*/ 10343222 h 11430000"/>
              <a:gd name="connsiteX734" fmla="*/ 10439622 w 11277600"/>
              <a:gd name="connsiteY734" fmla="*/ 10319166 h 11430000"/>
              <a:gd name="connsiteX735" fmla="*/ 10388519 w 11277600"/>
              <a:gd name="connsiteY735" fmla="*/ 10296566 h 11430000"/>
              <a:gd name="connsiteX736" fmla="*/ 10400448 w 11277600"/>
              <a:gd name="connsiteY736" fmla="*/ 10343222 h 11430000"/>
              <a:gd name="connsiteX737" fmla="*/ 10349348 w 11277600"/>
              <a:gd name="connsiteY737" fmla="*/ 10320620 h 11430000"/>
              <a:gd name="connsiteX738" fmla="*/ 10334035 w 11277600"/>
              <a:gd name="connsiteY738" fmla="*/ 10437994 h 11430000"/>
              <a:gd name="connsiteX739" fmla="*/ 10345965 w 11277600"/>
              <a:gd name="connsiteY739" fmla="*/ 10484652 h 11430000"/>
              <a:gd name="connsiteX740" fmla="*/ 10306791 w 11277600"/>
              <a:gd name="connsiteY740" fmla="*/ 10508708 h 11430000"/>
              <a:gd name="connsiteX741" fmla="*/ 10267617 w 11277600"/>
              <a:gd name="connsiteY741" fmla="*/ 10532766 h 11430000"/>
              <a:gd name="connsiteX742" fmla="*/ 10228446 w 11277600"/>
              <a:gd name="connsiteY742" fmla="*/ 10556822 h 11430000"/>
              <a:gd name="connsiteX743" fmla="*/ 10255690 w 11277600"/>
              <a:gd name="connsiteY743" fmla="*/ 10486108 h 11430000"/>
              <a:gd name="connsiteX744" fmla="*/ 10243760 w 11277600"/>
              <a:gd name="connsiteY744" fmla="*/ 10439450 h 11430000"/>
              <a:gd name="connsiteX745" fmla="*/ 10192658 w 11277600"/>
              <a:gd name="connsiteY745" fmla="*/ 10416848 h 11430000"/>
              <a:gd name="connsiteX746" fmla="*/ 10271004 w 11277600"/>
              <a:gd name="connsiteY746" fmla="*/ 10368736 h 11430000"/>
              <a:gd name="connsiteX747" fmla="*/ 10219901 w 11277600"/>
              <a:gd name="connsiteY747" fmla="*/ 10346134 h 11430000"/>
              <a:gd name="connsiteX748" fmla="*/ 10168801 w 11277600"/>
              <a:gd name="connsiteY748" fmla="*/ 10323532 h 11430000"/>
              <a:gd name="connsiteX749" fmla="*/ 10156869 w 11277600"/>
              <a:gd name="connsiteY749" fmla="*/ 10276878 h 11430000"/>
              <a:gd name="connsiteX750" fmla="*/ 10117698 w 11277600"/>
              <a:gd name="connsiteY750" fmla="*/ 10300934 h 11430000"/>
              <a:gd name="connsiteX751" fmla="*/ 10054666 w 11277600"/>
              <a:gd name="connsiteY751" fmla="*/ 10231674 h 11430000"/>
              <a:gd name="connsiteX752" fmla="*/ 10003563 w 11277600"/>
              <a:gd name="connsiteY752" fmla="*/ 10209076 h 11430000"/>
              <a:gd name="connsiteX753" fmla="*/ 9940531 w 11277600"/>
              <a:gd name="connsiteY753" fmla="*/ 10139816 h 11430000"/>
              <a:gd name="connsiteX754" fmla="*/ 9889429 w 11277600"/>
              <a:gd name="connsiteY754" fmla="*/ 10117212 h 11430000"/>
              <a:gd name="connsiteX755" fmla="*/ 9838328 w 11277600"/>
              <a:gd name="connsiteY755" fmla="*/ 10094614 h 11430000"/>
              <a:gd name="connsiteX756" fmla="*/ 9826399 w 11277600"/>
              <a:gd name="connsiteY756" fmla="*/ 10047954 h 11430000"/>
              <a:gd name="connsiteX757" fmla="*/ 9787227 w 11277600"/>
              <a:gd name="connsiteY757" fmla="*/ 10072012 h 11430000"/>
              <a:gd name="connsiteX758" fmla="*/ 9736126 w 11277600"/>
              <a:gd name="connsiteY758" fmla="*/ 10049410 h 11430000"/>
              <a:gd name="connsiteX759" fmla="*/ 9724194 w 11277600"/>
              <a:gd name="connsiteY759" fmla="*/ 10002754 h 11430000"/>
              <a:gd name="connsiteX760" fmla="*/ 9673091 w 11277600"/>
              <a:gd name="connsiteY760" fmla="*/ 9980152 h 11430000"/>
              <a:gd name="connsiteX761" fmla="*/ 9633920 w 11277600"/>
              <a:gd name="connsiteY761" fmla="*/ 10004210 h 11430000"/>
              <a:gd name="connsiteX762" fmla="*/ 9621991 w 11277600"/>
              <a:gd name="connsiteY762" fmla="*/ 9957554 h 11430000"/>
              <a:gd name="connsiteX763" fmla="*/ 9519787 w 11277600"/>
              <a:gd name="connsiteY763" fmla="*/ 9912350 h 11430000"/>
              <a:gd name="connsiteX764" fmla="*/ 9503261 w 11277600"/>
              <a:gd name="connsiteY764" fmla="*/ 9922498 h 11430000"/>
              <a:gd name="connsiteX765" fmla="*/ 9497140 w 11277600"/>
              <a:gd name="connsiteY765" fmla="*/ 9926260 h 11430000"/>
              <a:gd name="connsiteX766" fmla="*/ 9495303 w 11277600"/>
              <a:gd name="connsiteY766" fmla="*/ 9927388 h 11430000"/>
              <a:gd name="connsiteX767" fmla="*/ 9486122 w 11277600"/>
              <a:gd name="connsiteY767" fmla="*/ 9933024 h 11430000"/>
              <a:gd name="connsiteX768" fmla="*/ 9480613 w 11277600"/>
              <a:gd name="connsiteY768" fmla="*/ 9936408 h 11430000"/>
              <a:gd name="connsiteX769" fmla="*/ 9453372 w 11277600"/>
              <a:gd name="connsiteY769" fmla="*/ 10007122 h 11430000"/>
              <a:gd name="connsiteX770" fmla="*/ 9441443 w 11277600"/>
              <a:gd name="connsiteY770" fmla="*/ 9960462 h 11430000"/>
              <a:gd name="connsiteX771" fmla="*/ 9390341 w 11277600"/>
              <a:gd name="connsiteY771" fmla="*/ 9937864 h 11430000"/>
              <a:gd name="connsiteX772" fmla="*/ 9339238 w 11277600"/>
              <a:gd name="connsiteY772" fmla="*/ 9915264 h 11430000"/>
              <a:gd name="connsiteX773" fmla="*/ 9337746 w 11277600"/>
              <a:gd name="connsiteY773" fmla="*/ 9909432 h 11430000"/>
              <a:gd name="connsiteX774" fmla="*/ 9332342 w 11277600"/>
              <a:gd name="connsiteY774" fmla="*/ 9888290 h 11430000"/>
              <a:gd name="connsiteX775" fmla="*/ 9331782 w 11277600"/>
              <a:gd name="connsiteY775" fmla="*/ 9886102 h 11430000"/>
              <a:gd name="connsiteX776" fmla="*/ 9327307 w 11277600"/>
              <a:gd name="connsiteY776" fmla="*/ 9868606 h 11430000"/>
              <a:gd name="connsiteX777" fmla="*/ 9276206 w 11277600"/>
              <a:gd name="connsiteY777" fmla="*/ 9846004 h 11430000"/>
              <a:gd name="connsiteX778" fmla="*/ 9288135 w 11277600"/>
              <a:gd name="connsiteY778" fmla="*/ 9892664 h 11430000"/>
              <a:gd name="connsiteX779" fmla="*/ 9248963 w 11277600"/>
              <a:gd name="connsiteY779" fmla="*/ 9916720 h 11430000"/>
              <a:gd name="connsiteX780" fmla="*/ 9260892 w 11277600"/>
              <a:gd name="connsiteY780" fmla="*/ 9963376 h 11430000"/>
              <a:gd name="connsiteX781" fmla="*/ 9272821 w 11277600"/>
              <a:gd name="connsiteY781" fmla="*/ 10010034 h 11430000"/>
              <a:gd name="connsiteX782" fmla="*/ 9221720 w 11277600"/>
              <a:gd name="connsiteY782" fmla="*/ 9987436 h 11430000"/>
              <a:gd name="connsiteX783" fmla="*/ 9182546 w 11277600"/>
              <a:gd name="connsiteY783" fmla="*/ 10011492 h 11430000"/>
              <a:gd name="connsiteX784" fmla="*/ 9209790 w 11277600"/>
              <a:gd name="connsiteY784" fmla="*/ 9940776 h 11430000"/>
              <a:gd name="connsiteX785" fmla="*/ 9170617 w 11277600"/>
              <a:gd name="connsiteY785" fmla="*/ 9964832 h 11430000"/>
              <a:gd name="connsiteX786" fmla="*/ 9119517 w 11277600"/>
              <a:gd name="connsiteY786" fmla="*/ 9942232 h 11430000"/>
              <a:gd name="connsiteX787" fmla="*/ 9107585 w 11277600"/>
              <a:gd name="connsiteY787" fmla="*/ 9895572 h 11430000"/>
              <a:gd name="connsiteX788" fmla="*/ 9056484 w 11277600"/>
              <a:gd name="connsiteY788" fmla="*/ 9872974 h 11430000"/>
              <a:gd name="connsiteX789" fmla="*/ 9044554 w 11277600"/>
              <a:gd name="connsiteY789" fmla="*/ 9826316 h 11430000"/>
              <a:gd name="connsiteX790" fmla="*/ 8993453 w 11277600"/>
              <a:gd name="connsiteY790" fmla="*/ 9803714 h 11430000"/>
              <a:gd name="connsiteX791" fmla="*/ 8903177 w 11277600"/>
              <a:gd name="connsiteY791" fmla="*/ 9805172 h 11430000"/>
              <a:gd name="connsiteX792" fmla="*/ 8930421 w 11277600"/>
              <a:gd name="connsiteY792" fmla="*/ 9734456 h 11430000"/>
              <a:gd name="connsiteX793" fmla="*/ 8867390 w 11277600"/>
              <a:gd name="connsiteY793" fmla="*/ 9665198 h 11430000"/>
              <a:gd name="connsiteX794" fmla="*/ 8816288 w 11277600"/>
              <a:gd name="connsiteY794" fmla="*/ 9642598 h 11430000"/>
              <a:gd name="connsiteX795" fmla="*/ 8789044 w 11277600"/>
              <a:gd name="connsiteY795" fmla="*/ 9713314 h 11430000"/>
              <a:gd name="connsiteX796" fmla="*/ 8840147 w 11277600"/>
              <a:gd name="connsiteY796" fmla="*/ 9735912 h 11430000"/>
              <a:gd name="connsiteX797" fmla="*/ 8852076 w 11277600"/>
              <a:gd name="connsiteY797" fmla="*/ 9782570 h 11430000"/>
              <a:gd name="connsiteX798" fmla="*/ 8927036 w 11277600"/>
              <a:gd name="connsiteY798" fmla="*/ 9898486 h 11430000"/>
              <a:gd name="connsiteX799" fmla="*/ 8938965 w 11277600"/>
              <a:gd name="connsiteY799" fmla="*/ 9945148 h 11430000"/>
              <a:gd name="connsiteX800" fmla="*/ 8990068 w 11277600"/>
              <a:gd name="connsiteY800" fmla="*/ 9967744 h 11430000"/>
              <a:gd name="connsiteX801" fmla="*/ 9001998 w 11277600"/>
              <a:gd name="connsiteY801" fmla="*/ 10014402 h 11430000"/>
              <a:gd name="connsiteX802" fmla="*/ 9041172 w 11277600"/>
              <a:gd name="connsiteY802" fmla="*/ 9990344 h 11430000"/>
              <a:gd name="connsiteX803" fmla="*/ 9116130 w 11277600"/>
              <a:gd name="connsiteY803" fmla="*/ 10106262 h 11430000"/>
              <a:gd name="connsiteX804" fmla="*/ 9167233 w 11277600"/>
              <a:gd name="connsiteY804" fmla="*/ 10128862 h 11430000"/>
              <a:gd name="connsiteX805" fmla="*/ 9218335 w 11277600"/>
              <a:gd name="connsiteY805" fmla="*/ 10151464 h 11430000"/>
              <a:gd name="connsiteX806" fmla="*/ 9206406 w 11277600"/>
              <a:gd name="connsiteY806" fmla="*/ 10104806 h 11430000"/>
              <a:gd name="connsiteX807" fmla="*/ 9257508 w 11277600"/>
              <a:gd name="connsiteY807" fmla="*/ 10127408 h 11430000"/>
              <a:gd name="connsiteX808" fmla="*/ 9269436 w 11277600"/>
              <a:gd name="connsiteY808" fmla="*/ 10174064 h 11430000"/>
              <a:gd name="connsiteX809" fmla="*/ 9320539 w 11277600"/>
              <a:gd name="connsiteY809" fmla="*/ 10196666 h 11430000"/>
              <a:gd name="connsiteX810" fmla="*/ 9422743 w 11277600"/>
              <a:gd name="connsiteY810" fmla="*/ 10241866 h 11430000"/>
              <a:gd name="connsiteX811" fmla="*/ 9434672 w 11277600"/>
              <a:gd name="connsiteY811" fmla="*/ 10288524 h 11430000"/>
              <a:gd name="connsiteX812" fmla="*/ 9524947 w 11277600"/>
              <a:gd name="connsiteY812" fmla="*/ 10287068 h 11430000"/>
              <a:gd name="connsiteX813" fmla="*/ 9536876 w 11277600"/>
              <a:gd name="connsiteY813" fmla="*/ 10333724 h 11430000"/>
              <a:gd name="connsiteX814" fmla="*/ 9576047 w 11277600"/>
              <a:gd name="connsiteY814" fmla="*/ 10309668 h 11430000"/>
              <a:gd name="connsiteX815" fmla="*/ 9587979 w 11277600"/>
              <a:gd name="connsiteY815" fmla="*/ 10356328 h 11430000"/>
              <a:gd name="connsiteX816" fmla="*/ 9615221 w 11277600"/>
              <a:gd name="connsiteY816" fmla="*/ 10285612 h 11430000"/>
              <a:gd name="connsiteX817" fmla="*/ 9666324 w 11277600"/>
              <a:gd name="connsiteY817" fmla="*/ 10308216 h 11430000"/>
              <a:gd name="connsiteX818" fmla="*/ 9690182 w 11277600"/>
              <a:gd name="connsiteY818" fmla="*/ 10401530 h 11430000"/>
              <a:gd name="connsiteX819" fmla="*/ 9702111 w 11277600"/>
              <a:gd name="connsiteY819" fmla="*/ 10448186 h 11430000"/>
              <a:gd name="connsiteX820" fmla="*/ 9714040 w 11277600"/>
              <a:gd name="connsiteY820" fmla="*/ 10494846 h 11430000"/>
              <a:gd name="connsiteX821" fmla="*/ 9753214 w 11277600"/>
              <a:gd name="connsiteY821" fmla="*/ 10470788 h 11430000"/>
              <a:gd name="connsiteX822" fmla="*/ 9741285 w 11277600"/>
              <a:gd name="connsiteY822" fmla="*/ 10424130 h 11430000"/>
              <a:gd name="connsiteX823" fmla="*/ 9843488 w 11277600"/>
              <a:gd name="connsiteY823" fmla="*/ 10469330 h 11430000"/>
              <a:gd name="connsiteX824" fmla="*/ 9918450 w 11277600"/>
              <a:gd name="connsiteY824" fmla="*/ 10585246 h 11430000"/>
              <a:gd name="connsiteX825" fmla="*/ 9930381 w 11277600"/>
              <a:gd name="connsiteY825" fmla="*/ 10631906 h 11430000"/>
              <a:gd name="connsiteX826" fmla="*/ 9891207 w 11277600"/>
              <a:gd name="connsiteY826" fmla="*/ 10655960 h 11430000"/>
              <a:gd name="connsiteX827" fmla="*/ 9903136 w 11277600"/>
              <a:gd name="connsiteY827" fmla="*/ 10702620 h 11430000"/>
              <a:gd name="connsiteX828" fmla="*/ 9930177 w 11277600"/>
              <a:gd name="connsiteY828" fmla="*/ 10719752 h 11430000"/>
              <a:gd name="connsiteX829" fmla="*/ 9933284 w 11277600"/>
              <a:gd name="connsiteY829" fmla="*/ 10728490 h 11430000"/>
              <a:gd name="connsiteX830" fmla="*/ 9939669 w 11277600"/>
              <a:gd name="connsiteY830" fmla="*/ 10731316 h 11430000"/>
              <a:gd name="connsiteX831" fmla="*/ 9969215 w 11277600"/>
              <a:gd name="connsiteY831" fmla="*/ 10744380 h 11430000"/>
              <a:gd name="connsiteX832" fmla="*/ 9993074 w 11277600"/>
              <a:gd name="connsiteY832" fmla="*/ 10837696 h 11430000"/>
              <a:gd name="connsiteX833" fmla="*/ 10083348 w 11277600"/>
              <a:gd name="connsiteY833" fmla="*/ 10836242 h 11430000"/>
              <a:gd name="connsiteX834" fmla="*/ 10095277 w 11277600"/>
              <a:gd name="connsiteY834" fmla="*/ 10882898 h 11430000"/>
              <a:gd name="connsiteX835" fmla="*/ 10096768 w 11277600"/>
              <a:gd name="connsiteY835" fmla="*/ 10888728 h 11430000"/>
              <a:gd name="connsiteX836" fmla="*/ 10103593 w 11277600"/>
              <a:gd name="connsiteY836" fmla="*/ 10915420 h 11430000"/>
              <a:gd name="connsiteX837" fmla="*/ 10119075 w 11277600"/>
              <a:gd name="connsiteY837" fmla="*/ 10922268 h 11430000"/>
              <a:gd name="connsiteX838" fmla="*/ 10123732 w 11277600"/>
              <a:gd name="connsiteY838" fmla="*/ 10919406 h 11430000"/>
              <a:gd name="connsiteX839" fmla="*/ 10146377 w 11277600"/>
              <a:gd name="connsiteY839" fmla="*/ 10905500 h 11430000"/>
              <a:gd name="connsiteX840" fmla="*/ 10134448 w 11277600"/>
              <a:gd name="connsiteY840" fmla="*/ 10858842 h 11430000"/>
              <a:gd name="connsiteX841" fmla="*/ 10173622 w 11277600"/>
              <a:gd name="connsiteY841" fmla="*/ 10834786 h 11430000"/>
              <a:gd name="connsiteX842" fmla="*/ 10175114 w 11277600"/>
              <a:gd name="connsiteY842" fmla="*/ 10840616 h 11430000"/>
              <a:gd name="connsiteX843" fmla="*/ 10180518 w 11277600"/>
              <a:gd name="connsiteY843" fmla="*/ 10861758 h 11430000"/>
              <a:gd name="connsiteX844" fmla="*/ 10185551 w 11277600"/>
              <a:gd name="connsiteY844" fmla="*/ 10881442 h 11430000"/>
              <a:gd name="connsiteX845" fmla="*/ 10197480 w 11277600"/>
              <a:gd name="connsiteY845" fmla="*/ 10928100 h 11430000"/>
              <a:gd name="connsiteX846" fmla="*/ 10248584 w 11277600"/>
              <a:gd name="connsiteY846" fmla="*/ 10950700 h 11430000"/>
              <a:gd name="connsiteX847" fmla="*/ 10236654 w 11277600"/>
              <a:gd name="connsiteY847" fmla="*/ 10904042 h 11430000"/>
              <a:gd name="connsiteX848" fmla="*/ 10326928 w 11277600"/>
              <a:gd name="connsiteY848" fmla="*/ 10902588 h 11430000"/>
              <a:gd name="connsiteX849" fmla="*/ 10389959 w 11277600"/>
              <a:gd name="connsiteY849" fmla="*/ 10971846 h 11430000"/>
              <a:gd name="connsiteX850" fmla="*/ 10401889 w 11277600"/>
              <a:gd name="connsiteY850" fmla="*/ 11018504 h 11430000"/>
              <a:gd name="connsiteX851" fmla="*/ 10441062 w 11277600"/>
              <a:gd name="connsiteY851" fmla="*/ 10994448 h 11430000"/>
              <a:gd name="connsiteX852" fmla="*/ 10429133 w 11277600"/>
              <a:gd name="connsiteY852" fmla="*/ 10947788 h 11430000"/>
              <a:gd name="connsiteX853" fmla="*/ 10480233 w 11277600"/>
              <a:gd name="connsiteY853" fmla="*/ 10970390 h 11430000"/>
              <a:gd name="connsiteX854" fmla="*/ 10504091 w 11277600"/>
              <a:gd name="connsiteY854" fmla="*/ 11063706 h 11430000"/>
              <a:gd name="connsiteX855" fmla="*/ 10543265 w 11277600"/>
              <a:gd name="connsiteY855" fmla="*/ 11039648 h 11430000"/>
              <a:gd name="connsiteX856" fmla="*/ 10594367 w 11277600"/>
              <a:gd name="connsiteY856" fmla="*/ 11062250 h 11430000"/>
              <a:gd name="connsiteX857" fmla="*/ 10600331 w 11277600"/>
              <a:gd name="connsiteY857" fmla="*/ 11085580 h 11430000"/>
              <a:gd name="connsiteX858" fmla="*/ 10603313 w 11277600"/>
              <a:gd name="connsiteY858" fmla="*/ 11097244 h 11430000"/>
              <a:gd name="connsiteX859" fmla="*/ 10606296 w 11277600"/>
              <a:gd name="connsiteY859" fmla="*/ 11108908 h 11430000"/>
              <a:gd name="connsiteX860" fmla="*/ 10657398 w 11277600"/>
              <a:gd name="connsiteY860" fmla="*/ 11131508 h 11430000"/>
              <a:gd name="connsiteX861" fmla="*/ 10708501 w 11277600"/>
              <a:gd name="connsiteY861" fmla="*/ 11154106 h 11430000"/>
              <a:gd name="connsiteX862" fmla="*/ 10696572 w 11277600"/>
              <a:gd name="connsiteY862" fmla="*/ 11107450 h 11430000"/>
              <a:gd name="connsiteX863" fmla="*/ 10735744 w 11277600"/>
              <a:gd name="connsiteY863" fmla="*/ 11083392 h 11430000"/>
              <a:gd name="connsiteX864" fmla="*/ 10759604 w 11277600"/>
              <a:gd name="connsiteY864" fmla="*/ 11176710 h 11430000"/>
              <a:gd name="connsiteX865" fmla="*/ 10810707 w 11277600"/>
              <a:gd name="connsiteY865" fmla="*/ 11199310 h 11430000"/>
              <a:gd name="connsiteX866" fmla="*/ 10861807 w 11277600"/>
              <a:gd name="connsiteY866" fmla="*/ 11221912 h 11430000"/>
              <a:gd name="connsiteX867" fmla="*/ 10900980 w 11277600"/>
              <a:gd name="connsiteY867" fmla="*/ 11197854 h 11430000"/>
              <a:gd name="connsiteX868" fmla="*/ 10912910 w 11277600"/>
              <a:gd name="connsiteY868" fmla="*/ 11244512 h 11430000"/>
              <a:gd name="connsiteX869" fmla="*/ 10924840 w 11277600"/>
              <a:gd name="connsiteY869" fmla="*/ 11291168 h 11430000"/>
              <a:gd name="connsiteX870" fmla="*/ 11015115 w 11277600"/>
              <a:gd name="connsiteY870" fmla="*/ 11289714 h 11430000"/>
              <a:gd name="connsiteX871" fmla="*/ 11003185 w 11277600"/>
              <a:gd name="connsiteY871" fmla="*/ 11243056 h 11430000"/>
              <a:gd name="connsiteX872" fmla="*/ 11042358 w 11277600"/>
              <a:gd name="connsiteY872" fmla="*/ 11219000 h 11430000"/>
              <a:gd name="connsiteX873" fmla="*/ 11045526 w 11277600"/>
              <a:gd name="connsiteY873" fmla="*/ 11231392 h 11430000"/>
              <a:gd name="connsiteX874" fmla="*/ 11066218 w 11277600"/>
              <a:gd name="connsiteY874" fmla="*/ 11312314 h 11430000"/>
              <a:gd name="connsiteX875" fmla="*/ 11117318 w 11277600"/>
              <a:gd name="connsiteY875" fmla="*/ 11334914 h 11430000"/>
              <a:gd name="connsiteX876" fmla="*/ 11105389 w 11277600"/>
              <a:gd name="connsiteY876" fmla="*/ 11288258 h 11430000"/>
              <a:gd name="connsiteX877" fmla="*/ 11144561 w 11277600"/>
              <a:gd name="connsiteY877" fmla="*/ 11264200 h 11430000"/>
              <a:gd name="connsiteX878" fmla="*/ 11156490 w 11277600"/>
              <a:gd name="connsiteY878" fmla="*/ 11310858 h 11430000"/>
              <a:gd name="connsiteX879" fmla="*/ 11219521 w 11277600"/>
              <a:gd name="connsiteY879" fmla="*/ 11380116 h 11430000"/>
              <a:gd name="connsiteX880" fmla="*/ 11270625 w 11277600"/>
              <a:gd name="connsiteY880" fmla="*/ 11402718 h 11430000"/>
              <a:gd name="connsiteX881" fmla="*/ 11275658 w 11277600"/>
              <a:gd name="connsiteY881" fmla="*/ 11422402 h 11430000"/>
              <a:gd name="connsiteX882" fmla="*/ 11277600 w 11277600"/>
              <a:gd name="connsiteY882" fmla="*/ 11430000 h 11430000"/>
              <a:gd name="connsiteX883" fmla="*/ 10490210 w 11277600"/>
              <a:gd name="connsiteY883" fmla="*/ 11430000 h 11430000"/>
              <a:gd name="connsiteX884" fmla="*/ 10466136 w 11277600"/>
              <a:gd name="connsiteY884" fmla="*/ 11419354 h 11430000"/>
              <a:gd name="connsiteX885" fmla="*/ 10407050 w 11277600"/>
              <a:gd name="connsiteY885" fmla="*/ 11393222 h 11430000"/>
              <a:gd name="connsiteX886" fmla="*/ 10395119 w 11277600"/>
              <a:gd name="connsiteY886" fmla="*/ 11346564 h 11430000"/>
              <a:gd name="connsiteX887" fmla="*/ 10383191 w 11277600"/>
              <a:gd name="connsiteY887" fmla="*/ 11299906 h 11430000"/>
              <a:gd name="connsiteX888" fmla="*/ 10344019 w 11277600"/>
              <a:gd name="connsiteY888" fmla="*/ 11323962 h 11430000"/>
              <a:gd name="connsiteX889" fmla="*/ 10292916 w 11277600"/>
              <a:gd name="connsiteY889" fmla="*/ 11301362 h 11430000"/>
              <a:gd name="connsiteX890" fmla="*/ 10241813 w 11277600"/>
              <a:gd name="connsiteY890" fmla="*/ 11278762 h 11430000"/>
              <a:gd name="connsiteX891" fmla="*/ 10190713 w 11277600"/>
              <a:gd name="connsiteY891" fmla="*/ 11256160 h 11430000"/>
              <a:gd name="connsiteX892" fmla="*/ 10178784 w 11277600"/>
              <a:gd name="connsiteY892" fmla="*/ 11209504 h 11430000"/>
              <a:gd name="connsiteX893" fmla="*/ 10162258 w 11277600"/>
              <a:gd name="connsiteY893" fmla="*/ 11219652 h 11430000"/>
              <a:gd name="connsiteX894" fmla="*/ 10140197 w 11277600"/>
              <a:gd name="connsiteY894" fmla="*/ 11233198 h 11430000"/>
              <a:gd name="connsiteX895" fmla="*/ 10136563 w 11277600"/>
              <a:gd name="connsiteY895" fmla="*/ 11261056 h 11430000"/>
              <a:gd name="connsiteX896" fmla="*/ 10085462 w 11277600"/>
              <a:gd name="connsiteY896" fmla="*/ 11238456 h 11430000"/>
              <a:gd name="connsiteX897" fmla="*/ 10073533 w 11277600"/>
              <a:gd name="connsiteY897" fmla="*/ 11191800 h 11430000"/>
              <a:gd name="connsiteX898" fmla="*/ 10051974 w 11277600"/>
              <a:gd name="connsiteY898" fmla="*/ 11182262 h 11430000"/>
              <a:gd name="connsiteX899" fmla="*/ 10049705 w 11277600"/>
              <a:gd name="connsiteY899" fmla="*/ 11181260 h 11430000"/>
              <a:gd name="connsiteX900" fmla="*/ 10037406 w 11277600"/>
              <a:gd name="connsiteY900" fmla="*/ 11188358 h 11430000"/>
              <a:gd name="connsiteX901" fmla="*/ 10042302 w 11277600"/>
              <a:gd name="connsiteY901" fmla="*/ 11185352 h 11430000"/>
              <a:gd name="connsiteX902" fmla="*/ 10049274 w 11277600"/>
              <a:gd name="connsiteY902" fmla="*/ 11181070 h 11430000"/>
              <a:gd name="connsiteX903" fmla="*/ 10022430 w 11277600"/>
              <a:gd name="connsiteY903" fmla="*/ 11169196 h 11430000"/>
              <a:gd name="connsiteX904" fmla="*/ 9995839 w 11277600"/>
              <a:gd name="connsiteY904" fmla="*/ 11139978 h 11430000"/>
              <a:gd name="connsiteX905" fmla="*/ 9978495 w 11277600"/>
              <a:gd name="connsiteY905" fmla="*/ 11120922 h 11430000"/>
              <a:gd name="connsiteX906" fmla="*/ 9974375 w 11277600"/>
              <a:gd name="connsiteY906" fmla="*/ 11119100 h 11430000"/>
              <a:gd name="connsiteX907" fmla="*/ 9986304 w 11277600"/>
              <a:gd name="connsiteY907" fmla="*/ 11165756 h 11430000"/>
              <a:gd name="connsiteX908" fmla="*/ 9967591 w 11277600"/>
              <a:gd name="connsiteY908" fmla="*/ 11145196 h 11430000"/>
              <a:gd name="connsiteX909" fmla="*/ 9968408 w 11277600"/>
              <a:gd name="connsiteY909" fmla="*/ 11135184 h 11430000"/>
              <a:gd name="connsiteX910" fmla="*/ 9969477 w 11277600"/>
              <a:gd name="connsiteY910" fmla="*/ 11122106 h 11430000"/>
              <a:gd name="connsiteX911" fmla="*/ 9964666 w 11277600"/>
              <a:gd name="connsiteY911" fmla="*/ 11105726 h 11430000"/>
              <a:gd name="connsiteX912" fmla="*/ 9961948 w 11277600"/>
              <a:gd name="connsiteY912" fmla="*/ 11102742 h 11430000"/>
              <a:gd name="connsiteX913" fmla="*/ 9959918 w 11277600"/>
              <a:gd name="connsiteY913" fmla="*/ 11101972 h 11430000"/>
              <a:gd name="connsiteX914" fmla="*/ 9949805 w 11277600"/>
              <a:gd name="connsiteY914" fmla="*/ 11098132 h 11430000"/>
              <a:gd name="connsiteX915" fmla="*/ 9923273 w 11277600"/>
              <a:gd name="connsiteY915" fmla="*/ 11096498 h 11430000"/>
              <a:gd name="connsiteX916" fmla="*/ 9821068 w 11277600"/>
              <a:gd name="connsiteY916" fmla="*/ 11051296 h 11430000"/>
              <a:gd name="connsiteX917" fmla="*/ 9809139 w 11277600"/>
              <a:gd name="connsiteY917" fmla="*/ 11004640 h 11430000"/>
              <a:gd name="connsiteX918" fmla="*/ 9781895 w 11277600"/>
              <a:gd name="connsiteY918" fmla="*/ 11075354 h 11430000"/>
              <a:gd name="connsiteX919" fmla="*/ 9769967 w 11277600"/>
              <a:gd name="connsiteY919" fmla="*/ 11028696 h 11430000"/>
              <a:gd name="connsiteX920" fmla="*/ 9730793 w 11277600"/>
              <a:gd name="connsiteY920" fmla="*/ 11052754 h 11430000"/>
              <a:gd name="connsiteX921" fmla="*/ 9679693 w 11277600"/>
              <a:gd name="connsiteY921" fmla="*/ 11030152 h 11430000"/>
              <a:gd name="connsiteX922" fmla="*/ 9667761 w 11277600"/>
              <a:gd name="connsiteY922" fmla="*/ 10983494 h 11430000"/>
              <a:gd name="connsiteX923" fmla="*/ 9616660 w 11277600"/>
              <a:gd name="connsiteY923" fmla="*/ 10960892 h 11430000"/>
              <a:gd name="connsiteX924" fmla="*/ 9578326 w 11277600"/>
              <a:gd name="connsiteY924" fmla="*/ 10885746 h 11430000"/>
              <a:gd name="connsiteX925" fmla="*/ 9561939 w 11277600"/>
              <a:gd name="connsiteY925" fmla="*/ 10889652 h 11430000"/>
              <a:gd name="connsiteX926" fmla="*/ 9550581 w 11277600"/>
              <a:gd name="connsiteY926" fmla="*/ 10919132 h 11430000"/>
              <a:gd name="connsiteX927" fmla="*/ 9480036 w 11277600"/>
              <a:gd name="connsiteY927" fmla="*/ 10882850 h 11430000"/>
              <a:gd name="connsiteX928" fmla="*/ 9463356 w 11277600"/>
              <a:gd name="connsiteY928" fmla="*/ 10893090 h 11430000"/>
              <a:gd name="connsiteX929" fmla="*/ 9412250 w 11277600"/>
              <a:gd name="connsiteY929" fmla="*/ 10870494 h 11430000"/>
              <a:gd name="connsiteX930" fmla="*/ 9400322 w 11277600"/>
              <a:gd name="connsiteY930" fmla="*/ 10823832 h 11430000"/>
              <a:gd name="connsiteX931" fmla="*/ 9349221 w 11277600"/>
              <a:gd name="connsiteY931" fmla="*/ 10801230 h 11430000"/>
              <a:gd name="connsiteX932" fmla="*/ 9293645 w 11277600"/>
              <a:gd name="connsiteY932" fmla="*/ 10761134 h 11430000"/>
              <a:gd name="connsiteX933" fmla="*/ 9289036 w 11277600"/>
              <a:gd name="connsiteY933" fmla="*/ 10758678 h 11430000"/>
              <a:gd name="connsiteX934" fmla="*/ 9303374 w 11277600"/>
              <a:gd name="connsiteY934" fmla="*/ 10794280 h 11430000"/>
              <a:gd name="connsiteX935" fmla="*/ 9270407 w 11277600"/>
              <a:gd name="connsiteY935" fmla="*/ 10777520 h 11430000"/>
              <a:gd name="connsiteX936" fmla="*/ 9249536 w 11277600"/>
              <a:gd name="connsiteY936" fmla="*/ 10755406 h 11430000"/>
              <a:gd name="connsiteX937" fmla="*/ 9247015 w 11277600"/>
              <a:gd name="connsiteY937" fmla="*/ 10756030 h 11430000"/>
              <a:gd name="connsiteX938" fmla="*/ 9245859 w 11277600"/>
              <a:gd name="connsiteY938" fmla="*/ 10751514 h 11430000"/>
              <a:gd name="connsiteX939" fmla="*/ 9232042 w 11277600"/>
              <a:gd name="connsiteY939" fmla="*/ 10736868 h 11430000"/>
              <a:gd name="connsiteX940" fmla="*/ 9236938 w 11277600"/>
              <a:gd name="connsiteY940" fmla="*/ 10733862 h 11430000"/>
              <a:gd name="connsiteX941" fmla="*/ 9240749 w 11277600"/>
              <a:gd name="connsiteY941" fmla="*/ 10731522 h 11430000"/>
              <a:gd name="connsiteX942" fmla="*/ 9235086 w 11277600"/>
              <a:gd name="connsiteY942" fmla="*/ 10709374 h 11430000"/>
              <a:gd name="connsiteX943" fmla="*/ 9195915 w 11277600"/>
              <a:gd name="connsiteY943" fmla="*/ 10733428 h 11430000"/>
              <a:gd name="connsiteX944" fmla="*/ 9207844 w 11277600"/>
              <a:gd name="connsiteY944" fmla="*/ 10780086 h 11430000"/>
              <a:gd name="connsiteX945" fmla="*/ 9258945 w 11277600"/>
              <a:gd name="connsiteY945" fmla="*/ 10802692 h 11430000"/>
              <a:gd name="connsiteX946" fmla="*/ 9270874 w 11277600"/>
              <a:gd name="connsiteY946" fmla="*/ 10849346 h 11430000"/>
              <a:gd name="connsiteX947" fmla="*/ 9321978 w 11277600"/>
              <a:gd name="connsiteY947" fmla="*/ 10871946 h 11430000"/>
              <a:gd name="connsiteX948" fmla="*/ 9361150 w 11277600"/>
              <a:gd name="connsiteY948" fmla="*/ 10847890 h 11430000"/>
              <a:gd name="connsiteX949" fmla="*/ 9373081 w 11277600"/>
              <a:gd name="connsiteY949" fmla="*/ 10894548 h 11430000"/>
              <a:gd name="connsiteX950" fmla="*/ 9333907 w 11277600"/>
              <a:gd name="connsiteY950" fmla="*/ 10918604 h 11430000"/>
              <a:gd name="connsiteX951" fmla="*/ 9282804 w 11277600"/>
              <a:gd name="connsiteY951" fmla="*/ 10896004 h 11430000"/>
              <a:gd name="connsiteX952" fmla="*/ 9231703 w 11277600"/>
              <a:gd name="connsiteY952" fmla="*/ 10873402 h 11430000"/>
              <a:gd name="connsiteX953" fmla="*/ 9180600 w 11277600"/>
              <a:gd name="connsiteY953" fmla="*/ 10850802 h 11430000"/>
              <a:gd name="connsiteX954" fmla="*/ 9164074 w 11277600"/>
              <a:gd name="connsiteY954" fmla="*/ 10860950 h 11430000"/>
              <a:gd name="connsiteX955" fmla="*/ 9153296 w 11277600"/>
              <a:gd name="connsiteY955" fmla="*/ 10867570 h 11430000"/>
              <a:gd name="connsiteX956" fmla="*/ 9157965 w 11277600"/>
              <a:gd name="connsiteY956" fmla="*/ 10869636 h 11430000"/>
              <a:gd name="connsiteX957" fmla="*/ 9162505 w 11277600"/>
              <a:gd name="connsiteY957" fmla="*/ 10868662 h 11430000"/>
              <a:gd name="connsiteX958" fmla="*/ 9192529 w 11277600"/>
              <a:gd name="connsiteY958" fmla="*/ 10897460 h 11430000"/>
              <a:gd name="connsiteX959" fmla="*/ 9194021 w 11277600"/>
              <a:gd name="connsiteY959" fmla="*/ 10903290 h 11430000"/>
              <a:gd name="connsiteX960" fmla="*/ 9200845 w 11277600"/>
              <a:gd name="connsiteY960" fmla="*/ 10929982 h 11430000"/>
              <a:gd name="connsiteX961" fmla="*/ 9211042 w 11277600"/>
              <a:gd name="connsiteY961" fmla="*/ 10934490 h 11430000"/>
              <a:gd name="connsiteX962" fmla="*/ 9240586 w 11277600"/>
              <a:gd name="connsiteY962" fmla="*/ 10947556 h 11430000"/>
              <a:gd name="connsiteX963" fmla="*/ 9279760 w 11277600"/>
              <a:gd name="connsiteY963" fmla="*/ 10923498 h 11430000"/>
              <a:gd name="connsiteX964" fmla="*/ 9291689 w 11277600"/>
              <a:gd name="connsiteY964" fmla="*/ 10970158 h 11430000"/>
              <a:gd name="connsiteX965" fmla="*/ 9342789 w 11277600"/>
              <a:gd name="connsiteY965" fmla="*/ 10992760 h 11430000"/>
              <a:gd name="connsiteX966" fmla="*/ 9354718 w 11277600"/>
              <a:gd name="connsiteY966" fmla="*/ 11039418 h 11430000"/>
              <a:gd name="connsiteX967" fmla="*/ 9359614 w 11277600"/>
              <a:gd name="connsiteY967" fmla="*/ 11036412 h 11430000"/>
              <a:gd name="connsiteX968" fmla="*/ 9363428 w 11277600"/>
              <a:gd name="connsiteY968" fmla="*/ 11034068 h 11430000"/>
              <a:gd name="connsiteX969" fmla="*/ 9357764 w 11277600"/>
              <a:gd name="connsiteY969" fmla="*/ 11011920 h 11430000"/>
              <a:gd name="connsiteX970" fmla="*/ 9408869 w 11277600"/>
              <a:gd name="connsiteY970" fmla="*/ 11034520 h 11430000"/>
              <a:gd name="connsiteX971" fmla="*/ 9405462 w 11277600"/>
              <a:gd name="connsiteY971" fmla="*/ 11043362 h 11430000"/>
              <a:gd name="connsiteX972" fmla="*/ 9402812 w 11277600"/>
              <a:gd name="connsiteY972" fmla="*/ 11050242 h 11430000"/>
              <a:gd name="connsiteX973" fmla="*/ 9405821 w 11277600"/>
              <a:gd name="connsiteY973" fmla="*/ 11062018 h 11430000"/>
              <a:gd name="connsiteX974" fmla="*/ 9412088 w 11277600"/>
              <a:gd name="connsiteY974" fmla="*/ 11086526 h 11430000"/>
              <a:gd name="connsiteX975" fmla="*/ 9414676 w 11277600"/>
              <a:gd name="connsiteY975" fmla="*/ 11084938 h 11430000"/>
              <a:gd name="connsiteX976" fmla="*/ 9420798 w 11277600"/>
              <a:gd name="connsiteY976" fmla="*/ 11081176 h 11430000"/>
              <a:gd name="connsiteX977" fmla="*/ 9427184 w 11277600"/>
              <a:gd name="connsiteY977" fmla="*/ 11084002 h 11430000"/>
              <a:gd name="connsiteX978" fmla="*/ 9427244 w 11277600"/>
              <a:gd name="connsiteY978" fmla="*/ 11084030 h 11430000"/>
              <a:gd name="connsiteX979" fmla="*/ 9429243 w 11277600"/>
              <a:gd name="connsiteY979" fmla="*/ 11078842 h 11430000"/>
              <a:gd name="connsiteX980" fmla="*/ 9430682 w 11277600"/>
              <a:gd name="connsiteY980" fmla="*/ 11075108 h 11430000"/>
              <a:gd name="connsiteX981" fmla="*/ 9444993 w 11277600"/>
              <a:gd name="connsiteY981" fmla="*/ 11037962 h 11430000"/>
              <a:gd name="connsiteX982" fmla="*/ 9466553 w 11277600"/>
              <a:gd name="connsiteY982" fmla="*/ 11047498 h 11430000"/>
              <a:gd name="connsiteX983" fmla="*/ 9489648 w 11277600"/>
              <a:gd name="connsiteY983" fmla="*/ 11057710 h 11430000"/>
              <a:gd name="connsiteX984" fmla="*/ 9499143 w 11277600"/>
              <a:gd name="connsiteY984" fmla="*/ 11033064 h 11430000"/>
              <a:gd name="connsiteX985" fmla="*/ 9511072 w 11277600"/>
              <a:gd name="connsiteY985" fmla="*/ 11079720 h 11430000"/>
              <a:gd name="connsiteX986" fmla="*/ 9507665 w 11277600"/>
              <a:gd name="connsiteY986" fmla="*/ 11088562 h 11430000"/>
              <a:gd name="connsiteX987" fmla="*/ 9505015 w 11277600"/>
              <a:gd name="connsiteY987" fmla="*/ 11095446 h 11430000"/>
              <a:gd name="connsiteX988" fmla="*/ 9508024 w 11277600"/>
              <a:gd name="connsiteY988" fmla="*/ 11107220 h 11430000"/>
              <a:gd name="connsiteX989" fmla="*/ 9559127 w 11277600"/>
              <a:gd name="connsiteY989" fmla="*/ 11129822 h 11430000"/>
              <a:gd name="connsiteX990" fmla="*/ 9567006 w 11277600"/>
              <a:gd name="connsiteY990" fmla="*/ 11138478 h 11430000"/>
              <a:gd name="connsiteX991" fmla="*/ 9578223 w 11277600"/>
              <a:gd name="connsiteY991" fmla="*/ 11150806 h 11430000"/>
              <a:gd name="connsiteX992" fmla="*/ 9580491 w 11277600"/>
              <a:gd name="connsiteY992" fmla="*/ 11151806 h 11430000"/>
              <a:gd name="connsiteX993" fmla="*/ 9625207 w 11277600"/>
              <a:gd name="connsiteY993" fmla="*/ 11171580 h 11430000"/>
              <a:gd name="connsiteX994" fmla="*/ 9626697 w 11277600"/>
              <a:gd name="connsiteY994" fmla="*/ 11177412 h 11430000"/>
              <a:gd name="connsiteX995" fmla="*/ 9628188 w 11277600"/>
              <a:gd name="connsiteY995" fmla="*/ 11183244 h 11430000"/>
              <a:gd name="connsiteX996" fmla="*/ 9630869 w 11277600"/>
              <a:gd name="connsiteY996" fmla="*/ 11193730 h 11430000"/>
              <a:gd name="connsiteX997" fmla="*/ 9638684 w 11277600"/>
              <a:gd name="connsiteY997" fmla="*/ 11188928 h 11430000"/>
              <a:gd name="connsiteX998" fmla="*/ 9661331 w 11277600"/>
              <a:gd name="connsiteY998" fmla="*/ 11175022 h 11430000"/>
              <a:gd name="connsiteX999" fmla="*/ 9669211 w 11277600"/>
              <a:gd name="connsiteY999" fmla="*/ 11183678 h 11430000"/>
              <a:gd name="connsiteX1000" fmla="*/ 9677888 w 11277600"/>
              <a:gd name="connsiteY1000" fmla="*/ 11193212 h 11430000"/>
              <a:gd name="connsiteX1001" fmla="*/ 9681206 w 11277600"/>
              <a:gd name="connsiteY1001" fmla="*/ 11191174 h 11430000"/>
              <a:gd name="connsiteX1002" fmla="*/ 9715481 w 11277600"/>
              <a:gd name="connsiteY1002" fmla="*/ 11170124 h 11430000"/>
              <a:gd name="connsiteX1003" fmla="*/ 9727410 w 11277600"/>
              <a:gd name="connsiteY1003" fmla="*/ 11216782 h 11430000"/>
              <a:gd name="connsiteX1004" fmla="*/ 9742581 w 11277600"/>
              <a:gd name="connsiteY1004" fmla="*/ 11223494 h 11430000"/>
              <a:gd name="connsiteX1005" fmla="*/ 9742631 w 11277600"/>
              <a:gd name="connsiteY1005" fmla="*/ 11233060 h 11430000"/>
              <a:gd name="connsiteX1006" fmla="*/ 9763535 w 11277600"/>
              <a:gd name="connsiteY1006" fmla="*/ 11220222 h 11430000"/>
              <a:gd name="connsiteX1007" fmla="*/ 9765027 w 11277600"/>
              <a:gd name="connsiteY1007" fmla="*/ 11226056 h 11430000"/>
              <a:gd name="connsiteX1008" fmla="*/ 9770927 w 11277600"/>
              <a:gd name="connsiteY1008" fmla="*/ 11249126 h 11430000"/>
              <a:gd name="connsiteX1009" fmla="*/ 9778510 w 11277600"/>
              <a:gd name="connsiteY1009" fmla="*/ 11239384 h 11430000"/>
              <a:gd name="connsiteX1010" fmla="*/ 9829613 w 11277600"/>
              <a:gd name="connsiteY1010" fmla="*/ 11261986 h 11430000"/>
              <a:gd name="connsiteX1011" fmla="*/ 9817683 w 11277600"/>
              <a:gd name="connsiteY1011" fmla="*/ 11215328 h 11430000"/>
              <a:gd name="connsiteX1012" fmla="*/ 9868786 w 11277600"/>
              <a:gd name="connsiteY1012" fmla="*/ 11237926 h 11430000"/>
              <a:gd name="connsiteX1013" fmla="*/ 9857293 w 11277600"/>
              <a:gd name="connsiteY1013" fmla="*/ 11267760 h 11430000"/>
              <a:gd name="connsiteX1014" fmla="*/ 9842275 w 11277600"/>
              <a:gd name="connsiteY1014" fmla="*/ 11306742 h 11430000"/>
              <a:gd name="connsiteX1015" fmla="*/ 9853157 w 11277600"/>
              <a:gd name="connsiteY1015" fmla="*/ 11318700 h 11430000"/>
              <a:gd name="connsiteX1016" fmla="*/ 9874637 w 11277600"/>
              <a:gd name="connsiteY1016" fmla="*/ 11342304 h 11430000"/>
              <a:gd name="connsiteX1017" fmla="*/ 9892645 w 11277600"/>
              <a:gd name="connsiteY1017" fmla="*/ 11331244 h 11430000"/>
              <a:gd name="connsiteX1018" fmla="*/ 9955676 w 11277600"/>
              <a:gd name="connsiteY1018" fmla="*/ 11400502 h 11430000"/>
              <a:gd name="connsiteX1019" fmla="*/ 9994849 w 11277600"/>
              <a:gd name="connsiteY1019" fmla="*/ 11376444 h 11430000"/>
              <a:gd name="connsiteX1020" fmla="*/ 10006779 w 11277600"/>
              <a:gd name="connsiteY1020" fmla="*/ 11423104 h 11430000"/>
              <a:gd name="connsiteX1021" fmla="*/ 10045951 w 11277600"/>
              <a:gd name="connsiteY1021" fmla="*/ 11399046 h 11430000"/>
              <a:gd name="connsiteX1022" fmla="*/ 10022092 w 11277600"/>
              <a:gd name="connsiteY1022" fmla="*/ 11305730 h 11430000"/>
              <a:gd name="connsiteX1023" fmla="*/ 9982920 w 11277600"/>
              <a:gd name="connsiteY1023" fmla="*/ 11329788 h 11430000"/>
              <a:gd name="connsiteX1024" fmla="*/ 9970992 w 11277600"/>
              <a:gd name="connsiteY1024" fmla="*/ 11283130 h 11430000"/>
              <a:gd name="connsiteX1025" fmla="*/ 9972214 w 11277600"/>
              <a:gd name="connsiteY1025" fmla="*/ 11282382 h 11430000"/>
              <a:gd name="connsiteX1026" fmla="*/ 9975886 w 11277600"/>
              <a:gd name="connsiteY1026" fmla="*/ 11280122 h 11430000"/>
              <a:gd name="connsiteX1027" fmla="*/ 9980783 w 11277600"/>
              <a:gd name="connsiteY1027" fmla="*/ 11277116 h 11430000"/>
              <a:gd name="connsiteX1028" fmla="*/ 9987518 w 11277600"/>
              <a:gd name="connsiteY1028" fmla="*/ 11272980 h 11430000"/>
              <a:gd name="connsiteX1029" fmla="*/ 10004043 w 11277600"/>
              <a:gd name="connsiteY1029" fmla="*/ 11262832 h 11430000"/>
              <a:gd name="connsiteX1030" fmla="*/ 10010163 w 11277600"/>
              <a:gd name="connsiteY1030" fmla="*/ 11259074 h 11430000"/>
              <a:gd name="connsiteX1031" fmla="*/ 10049336 w 11277600"/>
              <a:gd name="connsiteY1031" fmla="*/ 11235016 h 11430000"/>
              <a:gd name="connsiteX1032" fmla="*/ 10061266 w 11277600"/>
              <a:gd name="connsiteY1032" fmla="*/ 11281674 h 11430000"/>
              <a:gd name="connsiteX1033" fmla="*/ 10124297 w 11277600"/>
              <a:gd name="connsiteY1033" fmla="*/ 11350932 h 11430000"/>
              <a:gd name="connsiteX1034" fmla="*/ 10163468 w 11277600"/>
              <a:gd name="connsiteY1034" fmla="*/ 11326876 h 11430000"/>
              <a:gd name="connsiteX1035" fmla="*/ 10214571 w 11277600"/>
              <a:gd name="connsiteY1035" fmla="*/ 11349478 h 11430000"/>
              <a:gd name="connsiteX1036" fmla="*/ 10265673 w 11277600"/>
              <a:gd name="connsiteY1036" fmla="*/ 11372076 h 11430000"/>
              <a:gd name="connsiteX1037" fmla="*/ 10313823 w 11277600"/>
              <a:gd name="connsiteY1037" fmla="*/ 11410830 h 11430000"/>
              <a:gd name="connsiteX1038" fmla="*/ 10337641 w 11277600"/>
              <a:gd name="connsiteY1038" fmla="*/ 11430000 h 11430000"/>
              <a:gd name="connsiteX1039" fmla="*/ 9741673 w 11277600"/>
              <a:gd name="connsiteY1039" fmla="*/ 11430000 h 11430000"/>
              <a:gd name="connsiteX1040" fmla="*/ 9724594 w 11277600"/>
              <a:gd name="connsiteY1040" fmla="*/ 11422446 h 11430000"/>
              <a:gd name="connsiteX1041" fmla="*/ 9726524 w 11277600"/>
              <a:gd name="connsiteY1041" fmla="*/ 11430000 h 11430000"/>
              <a:gd name="connsiteX1042" fmla="*/ 9678869 w 11277600"/>
              <a:gd name="connsiteY1042" fmla="*/ 11430000 h 11430000"/>
              <a:gd name="connsiteX1043" fmla="*/ 9667541 w 11277600"/>
              <a:gd name="connsiteY1043" fmla="*/ 11420884 h 11430000"/>
              <a:gd name="connsiteX1044" fmla="*/ 9567672 w 11277600"/>
              <a:gd name="connsiteY1044" fmla="*/ 11340506 h 11430000"/>
              <a:gd name="connsiteX1045" fmla="*/ 9528499 w 11277600"/>
              <a:gd name="connsiteY1045" fmla="*/ 11364564 h 11430000"/>
              <a:gd name="connsiteX1046" fmla="*/ 9477399 w 11277600"/>
              <a:gd name="connsiteY1046" fmla="*/ 11341962 h 11430000"/>
              <a:gd name="connsiteX1047" fmla="*/ 9465469 w 11277600"/>
              <a:gd name="connsiteY1047" fmla="*/ 11295308 h 11430000"/>
              <a:gd name="connsiteX1048" fmla="*/ 9414364 w 11277600"/>
              <a:gd name="connsiteY1048" fmla="*/ 11272704 h 11430000"/>
              <a:gd name="connsiteX1049" fmla="*/ 9363265 w 11277600"/>
              <a:gd name="connsiteY1049" fmla="*/ 11250104 h 11430000"/>
              <a:gd name="connsiteX1050" fmla="*/ 9300233 w 11277600"/>
              <a:gd name="connsiteY1050" fmla="*/ 11180846 h 11430000"/>
              <a:gd name="connsiteX1051" fmla="*/ 9261061 w 11277600"/>
              <a:gd name="connsiteY1051" fmla="*/ 11204902 h 11430000"/>
              <a:gd name="connsiteX1052" fmla="*/ 9212911 w 11277600"/>
              <a:gd name="connsiteY1052" fmla="*/ 11166150 h 11430000"/>
              <a:gd name="connsiteX1053" fmla="*/ 9181506 w 11277600"/>
              <a:gd name="connsiteY1053" fmla="*/ 11140874 h 11430000"/>
              <a:gd name="connsiteX1054" fmla="*/ 9161902 w 11277600"/>
              <a:gd name="connsiteY1054" fmla="*/ 11132204 h 11430000"/>
              <a:gd name="connsiteX1055" fmla="*/ 9160412 w 11277600"/>
              <a:gd name="connsiteY1055" fmla="*/ 11126374 h 11430000"/>
              <a:gd name="connsiteX1056" fmla="*/ 9159614 w 11277600"/>
              <a:gd name="connsiteY1056" fmla="*/ 11123254 h 11430000"/>
              <a:gd name="connsiteX1057" fmla="*/ 9146926 w 11277600"/>
              <a:gd name="connsiteY1057" fmla="*/ 11113044 h 11430000"/>
              <a:gd name="connsiteX1058" fmla="*/ 9146366 w 11277600"/>
              <a:gd name="connsiteY1058" fmla="*/ 11113194 h 11430000"/>
              <a:gd name="connsiteX1059" fmla="*/ 9143513 w 11277600"/>
              <a:gd name="connsiteY1059" fmla="*/ 11135064 h 11430000"/>
              <a:gd name="connsiteX1060" fmla="*/ 9134662 w 11277600"/>
              <a:gd name="connsiteY1060" fmla="*/ 11202920 h 11430000"/>
              <a:gd name="connsiteX1061" fmla="*/ 9173831 w 11277600"/>
              <a:gd name="connsiteY1061" fmla="*/ 11178862 h 11430000"/>
              <a:gd name="connsiteX1062" fmla="*/ 9146590 w 11277600"/>
              <a:gd name="connsiteY1062" fmla="*/ 11249576 h 11430000"/>
              <a:gd name="connsiteX1063" fmla="*/ 9185762 w 11277600"/>
              <a:gd name="connsiteY1063" fmla="*/ 11225518 h 11430000"/>
              <a:gd name="connsiteX1064" fmla="*/ 9197691 w 11277600"/>
              <a:gd name="connsiteY1064" fmla="*/ 11272178 h 11430000"/>
              <a:gd name="connsiteX1065" fmla="*/ 9260723 w 11277600"/>
              <a:gd name="connsiteY1065" fmla="*/ 11341436 h 11430000"/>
              <a:gd name="connsiteX1066" fmla="*/ 9323755 w 11277600"/>
              <a:gd name="connsiteY1066" fmla="*/ 11410696 h 11430000"/>
              <a:gd name="connsiteX1067" fmla="*/ 9345313 w 11277600"/>
              <a:gd name="connsiteY1067" fmla="*/ 11420230 h 11430000"/>
              <a:gd name="connsiteX1068" fmla="*/ 9367408 w 11277600"/>
              <a:gd name="connsiteY1068" fmla="*/ 11430000 h 11430000"/>
              <a:gd name="connsiteX1069" fmla="*/ 962180 w 11277600"/>
              <a:gd name="connsiteY1069" fmla="*/ 11430000 h 11430000"/>
              <a:gd name="connsiteX1070" fmla="*/ 956788 w 11277600"/>
              <a:gd name="connsiteY1070" fmla="*/ 11417542 h 11430000"/>
              <a:gd name="connsiteX1071" fmla="*/ 892762 w 11277600"/>
              <a:gd name="connsiteY1071" fmla="*/ 11269606 h 11430000"/>
              <a:gd name="connsiteX1072" fmla="*/ 829728 w 11277600"/>
              <a:gd name="connsiteY1072" fmla="*/ 11200346 h 11430000"/>
              <a:gd name="connsiteX1073" fmla="*/ 813202 w 11277600"/>
              <a:gd name="connsiteY1073" fmla="*/ 11210496 h 11430000"/>
              <a:gd name="connsiteX1074" fmla="*/ 798393 w 11277600"/>
              <a:gd name="connsiteY1074" fmla="*/ 11219594 h 11430000"/>
              <a:gd name="connsiteX1075" fmla="*/ 778629 w 11277600"/>
              <a:gd name="connsiteY1075" fmla="*/ 11177744 h 11430000"/>
              <a:gd name="connsiteX1076" fmla="*/ 766700 w 11277600"/>
              <a:gd name="connsiteY1076" fmla="*/ 11131088 h 11430000"/>
              <a:gd name="connsiteX1077" fmla="*/ 742841 w 11277600"/>
              <a:gd name="connsiteY1077" fmla="*/ 11037772 h 11430000"/>
              <a:gd name="connsiteX1078" fmla="*/ 730912 w 11277600"/>
              <a:gd name="connsiteY1078" fmla="*/ 10991114 h 11430000"/>
              <a:gd name="connsiteX1079" fmla="*/ 718982 w 11277600"/>
              <a:gd name="connsiteY1079" fmla="*/ 10944458 h 11430000"/>
              <a:gd name="connsiteX1080" fmla="*/ 655950 w 11277600"/>
              <a:gd name="connsiteY1080" fmla="*/ 10875200 h 11430000"/>
              <a:gd name="connsiteX1081" fmla="*/ 632092 w 11277600"/>
              <a:gd name="connsiteY1081" fmla="*/ 10781884 h 11430000"/>
              <a:gd name="connsiteX1082" fmla="*/ 592919 w 11277600"/>
              <a:gd name="connsiteY1082" fmla="*/ 10805942 h 11430000"/>
              <a:gd name="connsiteX1083" fmla="*/ 616778 w 11277600"/>
              <a:gd name="connsiteY1083" fmla="*/ 10899256 h 11430000"/>
              <a:gd name="connsiteX1084" fmla="*/ 679808 w 11277600"/>
              <a:gd name="connsiteY1084" fmla="*/ 10968512 h 11430000"/>
              <a:gd name="connsiteX1085" fmla="*/ 652565 w 11277600"/>
              <a:gd name="connsiteY1085" fmla="*/ 11039228 h 11430000"/>
              <a:gd name="connsiteX1086" fmla="*/ 664495 w 11277600"/>
              <a:gd name="connsiteY1086" fmla="*/ 11085888 h 11430000"/>
              <a:gd name="connsiteX1087" fmla="*/ 676424 w 11277600"/>
              <a:gd name="connsiteY1087" fmla="*/ 11132544 h 11430000"/>
              <a:gd name="connsiteX1088" fmla="*/ 688354 w 11277600"/>
              <a:gd name="connsiteY1088" fmla="*/ 11179202 h 11430000"/>
              <a:gd name="connsiteX1089" fmla="*/ 637253 w 11277600"/>
              <a:gd name="connsiteY1089" fmla="*/ 11156598 h 11430000"/>
              <a:gd name="connsiteX1090" fmla="*/ 574218 w 11277600"/>
              <a:gd name="connsiteY1090" fmla="*/ 11087342 h 11430000"/>
              <a:gd name="connsiteX1091" fmla="*/ 562290 w 11277600"/>
              <a:gd name="connsiteY1091" fmla="*/ 11040684 h 11430000"/>
              <a:gd name="connsiteX1092" fmla="*/ 550360 w 11277600"/>
              <a:gd name="connsiteY1092" fmla="*/ 10994026 h 11430000"/>
              <a:gd name="connsiteX1093" fmla="*/ 526502 w 11277600"/>
              <a:gd name="connsiteY1093" fmla="*/ 10900712 h 11430000"/>
              <a:gd name="connsiteX1094" fmla="*/ 475400 w 11277600"/>
              <a:gd name="connsiteY1094" fmla="*/ 10878110 h 11430000"/>
              <a:gd name="connsiteX1095" fmla="*/ 451541 w 11277600"/>
              <a:gd name="connsiteY1095" fmla="*/ 10784798 h 11430000"/>
              <a:gd name="connsiteX1096" fmla="*/ 490713 w 11277600"/>
              <a:gd name="connsiteY1096" fmla="*/ 10760742 h 11430000"/>
              <a:gd name="connsiteX1097" fmla="*/ 439612 w 11277600"/>
              <a:gd name="connsiteY1097" fmla="*/ 10738136 h 11430000"/>
              <a:gd name="connsiteX1098" fmla="*/ 415753 w 11277600"/>
              <a:gd name="connsiteY1098" fmla="*/ 10644822 h 11430000"/>
              <a:gd name="connsiteX1099" fmla="*/ 437312 w 11277600"/>
              <a:gd name="connsiteY1099" fmla="*/ 10654358 h 11430000"/>
              <a:gd name="connsiteX1100" fmla="*/ 451694 w 11277600"/>
              <a:gd name="connsiteY1100" fmla="*/ 10660718 h 11430000"/>
              <a:gd name="connsiteX1101" fmla="*/ 450329 w 11277600"/>
              <a:gd name="connsiteY1101" fmla="*/ 10677574 h 11430000"/>
              <a:gd name="connsiteX1102" fmla="*/ 466853 w 11277600"/>
              <a:gd name="connsiteY1102" fmla="*/ 10667424 h 11430000"/>
              <a:gd name="connsiteX1103" fmla="*/ 451694 w 11277600"/>
              <a:gd name="connsiteY1103" fmla="*/ 10660718 h 11430000"/>
              <a:gd name="connsiteX1104" fmla="*/ 454926 w 11277600"/>
              <a:gd name="connsiteY1104" fmla="*/ 10620766 h 11430000"/>
              <a:gd name="connsiteX1105" fmla="*/ 442996 w 11277600"/>
              <a:gd name="connsiteY1105" fmla="*/ 10574108 h 11430000"/>
              <a:gd name="connsiteX1106" fmla="*/ 431067 w 11277600"/>
              <a:gd name="connsiteY1106" fmla="*/ 10527452 h 11430000"/>
              <a:gd name="connsiteX1107" fmla="*/ 379965 w 11277600"/>
              <a:gd name="connsiteY1107" fmla="*/ 10504848 h 11430000"/>
              <a:gd name="connsiteX1108" fmla="*/ 376796 w 11277600"/>
              <a:gd name="connsiteY1108" fmla="*/ 10492458 h 11430000"/>
              <a:gd name="connsiteX1109" fmla="*/ 368036 w 11277600"/>
              <a:gd name="connsiteY1109" fmla="*/ 10458192 h 11430000"/>
              <a:gd name="connsiteX1110" fmla="*/ 407208 w 11277600"/>
              <a:gd name="connsiteY1110" fmla="*/ 10434136 h 11430000"/>
              <a:gd name="connsiteX1111" fmla="*/ 395278 w 11277600"/>
              <a:gd name="connsiteY1111" fmla="*/ 10387478 h 11430000"/>
              <a:gd name="connsiteX1112" fmla="*/ 383348 w 11277600"/>
              <a:gd name="connsiteY1112" fmla="*/ 10340820 h 11430000"/>
              <a:gd name="connsiteX1113" fmla="*/ 332247 w 11277600"/>
              <a:gd name="connsiteY1113" fmla="*/ 10318220 h 11430000"/>
              <a:gd name="connsiteX1114" fmla="*/ 371419 w 11277600"/>
              <a:gd name="connsiteY1114" fmla="*/ 10294162 h 11430000"/>
              <a:gd name="connsiteX1115" fmla="*/ 308390 w 11277600"/>
              <a:gd name="connsiteY1115" fmla="*/ 10224904 h 11430000"/>
              <a:gd name="connsiteX1116" fmla="*/ 257287 w 11277600"/>
              <a:gd name="connsiteY1116" fmla="*/ 10202302 h 11430000"/>
              <a:gd name="connsiteX1117" fmla="*/ 296459 w 11277600"/>
              <a:gd name="connsiteY1117" fmla="*/ 10178246 h 11430000"/>
              <a:gd name="connsiteX1118" fmla="*/ 233429 w 11277600"/>
              <a:gd name="connsiteY1118" fmla="*/ 10108988 h 11430000"/>
              <a:gd name="connsiteX1119" fmla="*/ 272601 w 11277600"/>
              <a:gd name="connsiteY1119" fmla="*/ 10084930 h 11430000"/>
              <a:gd name="connsiteX1120" fmla="*/ 271109 w 11277600"/>
              <a:gd name="connsiteY1120" fmla="*/ 10079098 h 11430000"/>
              <a:gd name="connsiteX1121" fmla="*/ 262162 w 11277600"/>
              <a:gd name="connsiteY1121" fmla="*/ 10044106 h 11430000"/>
              <a:gd name="connsiteX1122" fmla="*/ 260672 w 11277600"/>
              <a:gd name="connsiteY1122" fmla="*/ 10038274 h 11430000"/>
              <a:gd name="connsiteX1123" fmla="*/ 248742 w 11277600"/>
              <a:gd name="connsiteY1123" fmla="*/ 9991614 h 11430000"/>
              <a:gd name="connsiteX1124" fmla="*/ 236813 w 11277600"/>
              <a:gd name="connsiteY1124" fmla="*/ 9944956 h 11430000"/>
              <a:gd name="connsiteX1125" fmla="*/ 197639 w 11277600"/>
              <a:gd name="connsiteY1125" fmla="*/ 9969014 h 11430000"/>
              <a:gd name="connsiteX1126" fmla="*/ 185710 w 11277600"/>
              <a:gd name="connsiteY1126" fmla="*/ 9922356 h 11430000"/>
              <a:gd name="connsiteX1127" fmla="*/ 173782 w 11277600"/>
              <a:gd name="connsiteY1127" fmla="*/ 9875698 h 11430000"/>
              <a:gd name="connsiteX1128" fmla="*/ 189096 w 11277600"/>
              <a:gd name="connsiteY1128" fmla="*/ 9758328 h 11430000"/>
              <a:gd name="connsiteX1129" fmla="*/ 177165 w 11277600"/>
              <a:gd name="connsiteY1129" fmla="*/ 9711668 h 11430000"/>
              <a:gd name="connsiteX1130" fmla="*/ 165236 w 11277600"/>
              <a:gd name="connsiteY1130" fmla="*/ 9665012 h 11430000"/>
              <a:gd name="connsiteX1131" fmla="*/ 189096 w 11277600"/>
              <a:gd name="connsiteY1131" fmla="*/ 9758328 h 11430000"/>
              <a:gd name="connsiteX1132" fmla="*/ 137993 w 11277600"/>
              <a:gd name="connsiteY1132" fmla="*/ 9735726 h 11430000"/>
              <a:gd name="connsiteX1133" fmla="*/ 126064 w 11277600"/>
              <a:gd name="connsiteY1133" fmla="*/ 9689068 h 11430000"/>
              <a:gd name="connsiteX1134" fmla="*/ 98821 w 11277600"/>
              <a:gd name="connsiteY1134" fmla="*/ 9759786 h 11430000"/>
              <a:gd name="connsiteX1135" fmla="*/ 74961 w 11277600"/>
              <a:gd name="connsiteY1135" fmla="*/ 9666468 h 11430000"/>
              <a:gd name="connsiteX1136" fmla="*/ 63032 w 11277600"/>
              <a:gd name="connsiteY1136" fmla="*/ 9619810 h 11430000"/>
              <a:gd name="connsiteX1137" fmla="*/ 51102 w 11277600"/>
              <a:gd name="connsiteY1137" fmla="*/ 9573150 h 11430000"/>
              <a:gd name="connsiteX1138" fmla="*/ 39173 w 11277600"/>
              <a:gd name="connsiteY1138" fmla="*/ 9526492 h 11430000"/>
              <a:gd name="connsiteX1139" fmla="*/ 0 w 11277600"/>
              <a:gd name="connsiteY1139" fmla="*/ 9550550 h 11430000"/>
              <a:gd name="connsiteX1140" fmla="*/ 15314 w 11277600"/>
              <a:gd name="connsiteY1140" fmla="*/ 9433178 h 11430000"/>
              <a:gd name="connsiteX1141" fmla="*/ 27245 w 11277600"/>
              <a:gd name="connsiteY1141" fmla="*/ 9479836 h 11430000"/>
              <a:gd name="connsiteX1142" fmla="*/ 102205 w 11277600"/>
              <a:gd name="connsiteY1142" fmla="*/ 9595752 h 11430000"/>
              <a:gd name="connsiteX1143" fmla="*/ 78345 w 11277600"/>
              <a:gd name="connsiteY1143" fmla="*/ 9502434 h 11430000"/>
              <a:gd name="connsiteX1144" fmla="*/ 129448 w 11277600"/>
              <a:gd name="connsiteY1144" fmla="*/ 9525038 h 11430000"/>
              <a:gd name="connsiteX1145" fmla="*/ 141377 w 11277600"/>
              <a:gd name="connsiteY1145" fmla="*/ 9571694 h 11430000"/>
              <a:gd name="connsiteX1146" fmla="*/ 192478 w 11277600"/>
              <a:gd name="connsiteY1146" fmla="*/ 9594296 h 11430000"/>
              <a:gd name="connsiteX1147" fmla="*/ 231653 w 11277600"/>
              <a:gd name="connsiteY1147" fmla="*/ 9570242 h 11430000"/>
              <a:gd name="connsiteX1148" fmla="*/ 204409 w 11277600"/>
              <a:gd name="connsiteY1148" fmla="*/ 9640954 h 11430000"/>
              <a:gd name="connsiteX1149" fmla="*/ 231000 w 11277600"/>
              <a:gd name="connsiteY1149" fmla="*/ 9670172 h 11430000"/>
              <a:gd name="connsiteX1150" fmla="*/ 240850 w 11277600"/>
              <a:gd name="connsiteY1150" fmla="*/ 9680994 h 11430000"/>
              <a:gd name="connsiteX1151" fmla="*/ 279370 w 11277600"/>
              <a:gd name="connsiteY1151" fmla="*/ 9756870 h 11430000"/>
              <a:gd name="connsiteX1152" fmla="*/ 318542 w 11277600"/>
              <a:gd name="connsiteY1152" fmla="*/ 9732812 h 11430000"/>
              <a:gd name="connsiteX1153" fmla="*/ 357714 w 11277600"/>
              <a:gd name="connsiteY1153" fmla="*/ 9708758 h 11430000"/>
              <a:gd name="connsiteX1154" fmla="*/ 345785 w 11277600"/>
              <a:gd name="connsiteY1154" fmla="*/ 9662098 h 11430000"/>
              <a:gd name="connsiteX1155" fmla="*/ 384959 w 11277600"/>
              <a:gd name="connsiteY1155" fmla="*/ 9638044 h 11430000"/>
              <a:gd name="connsiteX1156" fmla="*/ 412201 w 11277600"/>
              <a:gd name="connsiteY1156" fmla="*/ 9567330 h 11430000"/>
              <a:gd name="connsiteX1157" fmla="*/ 400270 w 11277600"/>
              <a:gd name="connsiteY1157" fmla="*/ 9520672 h 11430000"/>
              <a:gd name="connsiteX1158" fmla="*/ 427515 w 11277600"/>
              <a:gd name="connsiteY1158" fmla="*/ 9449954 h 11430000"/>
              <a:gd name="connsiteX1159" fmla="*/ 376411 w 11277600"/>
              <a:gd name="connsiteY1159" fmla="*/ 9427356 h 11430000"/>
              <a:gd name="connsiteX1160" fmla="*/ 415584 w 11277600"/>
              <a:gd name="connsiteY1160" fmla="*/ 9403298 h 11430000"/>
              <a:gd name="connsiteX1161" fmla="*/ 403655 w 11277600"/>
              <a:gd name="connsiteY1161" fmla="*/ 9356642 h 11430000"/>
              <a:gd name="connsiteX1162" fmla="*/ 364483 w 11277600"/>
              <a:gd name="connsiteY1162" fmla="*/ 9380696 h 11430000"/>
              <a:gd name="connsiteX1163" fmla="*/ 379798 w 11277600"/>
              <a:gd name="connsiteY1163" fmla="*/ 9263324 h 11430000"/>
              <a:gd name="connsiteX1164" fmla="*/ 316765 w 11277600"/>
              <a:gd name="connsiteY1164" fmla="*/ 9194066 h 11430000"/>
              <a:gd name="connsiteX1165" fmla="*/ 265665 w 11277600"/>
              <a:gd name="connsiteY1165" fmla="*/ 9171462 h 11430000"/>
              <a:gd name="connsiteX1166" fmla="*/ 241805 w 11277600"/>
              <a:gd name="connsiteY1166" fmla="*/ 9078148 h 11430000"/>
              <a:gd name="connsiteX1167" fmla="*/ 292906 w 11277600"/>
              <a:gd name="connsiteY1167" fmla="*/ 9100752 h 11430000"/>
              <a:gd name="connsiteX1168" fmla="*/ 304835 w 11277600"/>
              <a:gd name="connsiteY1168" fmla="*/ 9147408 h 11430000"/>
              <a:gd name="connsiteX1169" fmla="*/ 344010 w 11277600"/>
              <a:gd name="connsiteY1169" fmla="*/ 9123350 h 11430000"/>
              <a:gd name="connsiteX1170" fmla="*/ 355939 w 11277600"/>
              <a:gd name="connsiteY1170" fmla="*/ 9170008 h 11430000"/>
              <a:gd name="connsiteX1171" fmla="*/ 383182 w 11277600"/>
              <a:gd name="connsiteY1171" fmla="*/ 9099292 h 11430000"/>
              <a:gd name="connsiteX1172" fmla="*/ 395112 w 11277600"/>
              <a:gd name="connsiteY1172" fmla="*/ 9145952 h 11430000"/>
              <a:gd name="connsiteX1173" fmla="*/ 446214 w 11277600"/>
              <a:gd name="connsiteY1173" fmla="*/ 9168552 h 11430000"/>
              <a:gd name="connsiteX1174" fmla="*/ 458143 w 11277600"/>
              <a:gd name="connsiteY1174" fmla="*/ 9215212 h 11430000"/>
              <a:gd name="connsiteX1175" fmla="*/ 521174 w 11277600"/>
              <a:gd name="connsiteY1175" fmla="*/ 9284468 h 11430000"/>
              <a:gd name="connsiteX1176" fmla="*/ 509244 w 11277600"/>
              <a:gd name="connsiteY1176" fmla="*/ 9237808 h 11430000"/>
              <a:gd name="connsiteX1177" fmla="*/ 536486 w 11277600"/>
              <a:gd name="connsiteY1177" fmla="*/ 9167096 h 11430000"/>
              <a:gd name="connsiteX1178" fmla="*/ 575661 w 11277600"/>
              <a:gd name="connsiteY1178" fmla="*/ 9143042 h 11430000"/>
              <a:gd name="connsiteX1179" fmla="*/ 563731 w 11277600"/>
              <a:gd name="connsiteY1179" fmla="*/ 9096380 h 11430000"/>
              <a:gd name="connsiteX1180" fmla="*/ 562240 w 11277600"/>
              <a:gd name="connsiteY1180" fmla="*/ 9090550 h 11430000"/>
              <a:gd name="connsiteX1181" fmla="*/ 557766 w 11277600"/>
              <a:gd name="connsiteY1181" fmla="*/ 9073054 h 11430000"/>
              <a:gd name="connsiteX1182" fmla="*/ 553293 w 11277600"/>
              <a:gd name="connsiteY1182" fmla="*/ 9055556 h 11430000"/>
              <a:gd name="connsiteX1183" fmla="*/ 551802 w 11277600"/>
              <a:gd name="connsiteY1183" fmla="*/ 9049724 h 11430000"/>
              <a:gd name="connsiteX1184" fmla="*/ 524557 w 11277600"/>
              <a:gd name="connsiteY1184" fmla="*/ 9120440 h 11430000"/>
              <a:gd name="connsiteX1185" fmla="*/ 473457 w 11277600"/>
              <a:gd name="connsiteY1185" fmla="*/ 9097838 h 11430000"/>
              <a:gd name="connsiteX1186" fmla="*/ 461528 w 11277600"/>
              <a:gd name="connsiteY1186" fmla="*/ 9051180 h 11430000"/>
              <a:gd name="connsiteX1187" fmla="*/ 449599 w 11277600"/>
              <a:gd name="connsiteY1187" fmla="*/ 9004522 h 11430000"/>
              <a:gd name="connsiteX1188" fmla="*/ 512629 w 11277600"/>
              <a:gd name="connsiteY1188" fmla="*/ 9073782 h 11430000"/>
              <a:gd name="connsiteX1189" fmla="*/ 539874 w 11277600"/>
              <a:gd name="connsiteY1189" fmla="*/ 9003066 h 11430000"/>
              <a:gd name="connsiteX1190" fmla="*/ 500699 w 11277600"/>
              <a:gd name="connsiteY1190" fmla="*/ 9027122 h 11430000"/>
              <a:gd name="connsiteX1191" fmla="*/ 527943 w 11277600"/>
              <a:gd name="connsiteY1191" fmla="*/ 8956408 h 11430000"/>
              <a:gd name="connsiteX1192" fmla="*/ 630149 w 11277600"/>
              <a:gd name="connsiteY1192" fmla="*/ 9001610 h 11430000"/>
              <a:gd name="connsiteX1193" fmla="*/ 633530 w 11277600"/>
              <a:gd name="connsiteY1193" fmla="*/ 8837580 h 11430000"/>
              <a:gd name="connsiteX1194" fmla="*/ 645459 w 11277600"/>
              <a:gd name="connsiteY1194" fmla="*/ 8884240 h 11430000"/>
              <a:gd name="connsiteX1195" fmla="*/ 657388 w 11277600"/>
              <a:gd name="connsiteY1195" fmla="*/ 8930896 h 11430000"/>
              <a:gd name="connsiteX1196" fmla="*/ 669318 w 11277600"/>
              <a:gd name="connsiteY1196" fmla="*/ 8977554 h 11430000"/>
              <a:gd name="connsiteX1197" fmla="*/ 720423 w 11277600"/>
              <a:gd name="connsiteY1197" fmla="*/ 9000154 h 11430000"/>
              <a:gd name="connsiteX1198" fmla="*/ 732352 w 11277600"/>
              <a:gd name="connsiteY1198" fmla="*/ 9046812 h 11430000"/>
              <a:gd name="connsiteX1199" fmla="*/ 783453 w 11277600"/>
              <a:gd name="connsiteY1199" fmla="*/ 9069412 h 11430000"/>
              <a:gd name="connsiteX1200" fmla="*/ 834555 w 11277600"/>
              <a:gd name="connsiteY1200" fmla="*/ 9092012 h 11430000"/>
              <a:gd name="connsiteX1201" fmla="*/ 897587 w 11277600"/>
              <a:gd name="connsiteY1201" fmla="*/ 9161270 h 11430000"/>
              <a:gd name="connsiteX1202" fmla="*/ 948688 w 11277600"/>
              <a:gd name="connsiteY1202" fmla="*/ 9183874 h 11430000"/>
              <a:gd name="connsiteX1203" fmla="*/ 972546 w 11277600"/>
              <a:gd name="connsiteY1203" fmla="*/ 9277190 h 11430000"/>
              <a:gd name="connsiteX1204" fmla="*/ 948688 w 11277600"/>
              <a:gd name="connsiteY1204" fmla="*/ 9183874 h 11430000"/>
              <a:gd name="connsiteX1205" fmla="*/ 975932 w 11277600"/>
              <a:gd name="connsiteY1205" fmla="*/ 9113158 h 11430000"/>
              <a:gd name="connsiteX1206" fmla="*/ 952073 w 11277600"/>
              <a:gd name="connsiteY1206" fmla="*/ 9019840 h 11430000"/>
              <a:gd name="connsiteX1207" fmla="*/ 940144 w 11277600"/>
              <a:gd name="connsiteY1207" fmla="*/ 8973184 h 11430000"/>
              <a:gd name="connsiteX1208" fmla="*/ 889040 w 11277600"/>
              <a:gd name="connsiteY1208" fmla="*/ 8950586 h 11430000"/>
              <a:gd name="connsiteX1209" fmla="*/ 865181 w 11277600"/>
              <a:gd name="connsiteY1209" fmla="*/ 8857270 h 11430000"/>
              <a:gd name="connsiteX1210" fmla="*/ 853252 w 11277600"/>
              <a:gd name="connsiteY1210" fmla="*/ 8810612 h 11430000"/>
              <a:gd name="connsiteX1211" fmla="*/ 904356 w 11277600"/>
              <a:gd name="connsiteY1211" fmla="*/ 8833212 h 11430000"/>
              <a:gd name="connsiteX1212" fmla="*/ 955457 w 11277600"/>
              <a:gd name="connsiteY1212" fmla="*/ 8855814 h 11430000"/>
              <a:gd name="connsiteX1213" fmla="*/ 982702 w 11277600"/>
              <a:gd name="connsiteY1213" fmla="*/ 8785098 h 11430000"/>
              <a:gd name="connsiteX1214" fmla="*/ 994631 w 11277600"/>
              <a:gd name="connsiteY1214" fmla="*/ 8831754 h 11430000"/>
              <a:gd name="connsiteX1215" fmla="*/ 1006560 w 11277600"/>
              <a:gd name="connsiteY1215" fmla="*/ 8878414 h 11430000"/>
              <a:gd name="connsiteX1216" fmla="*/ 999375 w 11277600"/>
              <a:gd name="connsiteY1216" fmla="*/ 8875234 h 11430000"/>
              <a:gd name="connsiteX1217" fmla="*/ 989035 w 11277600"/>
              <a:gd name="connsiteY1217" fmla="*/ 8870662 h 11430000"/>
              <a:gd name="connsiteX1218" fmla="*/ 987397 w 11277600"/>
              <a:gd name="connsiteY1218" fmla="*/ 8869936 h 11430000"/>
              <a:gd name="connsiteX1219" fmla="*/ 985002 w 11277600"/>
              <a:gd name="connsiteY1219" fmla="*/ 8868878 h 11430000"/>
              <a:gd name="connsiteX1220" fmla="*/ 989035 w 11277600"/>
              <a:gd name="connsiteY1220" fmla="*/ 8870662 h 11430000"/>
              <a:gd name="connsiteX1221" fmla="*/ 1006560 w 11277600"/>
              <a:gd name="connsiteY1221" fmla="*/ 8878414 h 11430000"/>
              <a:gd name="connsiteX1222" fmla="*/ 1045731 w 11277600"/>
              <a:gd name="connsiteY1222" fmla="*/ 8854356 h 11430000"/>
              <a:gd name="connsiteX1223" fmla="*/ 1018490 w 11277600"/>
              <a:gd name="connsiteY1223" fmla="*/ 8925070 h 11430000"/>
              <a:gd name="connsiteX1224" fmla="*/ 1057661 w 11277600"/>
              <a:gd name="connsiteY1224" fmla="*/ 8901012 h 11430000"/>
              <a:gd name="connsiteX1225" fmla="*/ 1108764 w 11277600"/>
              <a:gd name="connsiteY1225" fmla="*/ 8923614 h 11430000"/>
              <a:gd name="connsiteX1226" fmla="*/ 1171794 w 11277600"/>
              <a:gd name="connsiteY1226" fmla="*/ 8992874 h 11430000"/>
              <a:gd name="connsiteX1227" fmla="*/ 1183725 w 11277600"/>
              <a:gd name="connsiteY1227" fmla="*/ 9039532 h 11430000"/>
              <a:gd name="connsiteX1228" fmla="*/ 1144552 w 11277600"/>
              <a:gd name="connsiteY1228" fmla="*/ 9063588 h 11430000"/>
              <a:gd name="connsiteX1229" fmla="*/ 1156481 w 11277600"/>
              <a:gd name="connsiteY1229" fmla="*/ 9110246 h 11430000"/>
              <a:gd name="connsiteX1230" fmla="*/ 1105380 w 11277600"/>
              <a:gd name="connsiteY1230" fmla="*/ 9087646 h 11430000"/>
              <a:gd name="connsiteX1231" fmla="*/ 1117308 w 11277600"/>
              <a:gd name="connsiteY1231" fmla="*/ 9134304 h 11430000"/>
              <a:gd name="connsiteX1232" fmla="*/ 1156481 w 11277600"/>
              <a:gd name="connsiteY1232" fmla="*/ 9110246 h 11430000"/>
              <a:gd name="connsiteX1233" fmla="*/ 1168410 w 11277600"/>
              <a:gd name="connsiteY1233" fmla="*/ 9156904 h 11430000"/>
              <a:gd name="connsiteX1234" fmla="*/ 1192270 w 11277600"/>
              <a:gd name="connsiteY1234" fmla="*/ 9250220 h 11430000"/>
              <a:gd name="connsiteX1235" fmla="*/ 1231442 w 11277600"/>
              <a:gd name="connsiteY1235" fmla="*/ 9226164 h 11430000"/>
              <a:gd name="connsiteX1236" fmla="*/ 1219512 w 11277600"/>
              <a:gd name="connsiteY1236" fmla="*/ 9179504 h 11430000"/>
              <a:gd name="connsiteX1237" fmla="*/ 1195654 w 11277600"/>
              <a:gd name="connsiteY1237" fmla="*/ 9086190 h 11430000"/>
              <a:gd name="connsiteX1238" fmla="*/ 1234826 w 11277600"/>
              <a:gd name="connsiteY1238" fmla="*/ 9062134 h 11430000"/>
              <a:gd name="connsiteX1239" fmla="*/ 1240883 w 11277600"/>
              <a:gd name="connsiteY1239" fmla="*/ 9046410 h 11430000"/>
              <a:gd name="connsiteX1240" fmla="*/ 1238230 w 11277600"/>
              <a:gd name="connsiteY1240" fmla="*/ 9053292 h 11430000"/>
              <a:gd name="connsiteX1241" fmla="*/ 1234826 w 11277600"/>
              <a:gd name="connsiteY1241" fmla="*/ 9062134 h 11430000"/>
              <a:gd name="connsiteX1242" fmla="*/ 1231844 w 11277600"/>
              <a:gd name="connsiteY1242" fmla="*/ 9050472 h 11430000"/>
              <a:gd name="connsiteX1243" fmla="*/ 1229163 w 11277600"/>
              <a:gd name="connsiteY1243" fmla="*/ 9039984 h 11430000"/>
              <a:gd name="connsiteX1244" fmla="*/ 1224760 w 11277600"/>
              <a:gd name="connsiteY1244" fmla="*/ 9022766 h 11430000"/>
              <a:gd name="connsiteX1245" fmla="*/ 1222897 w 11277600"/>
              <a:gd name="connsiteY1245" fmla="*/ 9015478 h 11430000"/>
              <a:gd name="connsiteX1246" fmla="*/ 1224749 w 11277600"/>
              <a:gd name="connsiteY1246" fmla="*/ 9014338 h 11430000"/>
              <a:gd name="connsiteX1247" fmla="*/ 1221206 w 11277600"/>
              <a:gd name="connsiteY1247" fmla="*/ 9008864 h 11430000"/>
              <a:gd name="connsiteX1248" fmla="*/ 1206248 w 11277600"/>
              <a:gd name="connsiteY1248" fmla="*/ 8985734 h 11430000"/>
              <a:gd name="connsiteX1249" fmla="*/ 1162913 w 11277600"/>
              <a:gd name="connsiteY1249" fmla="*/ 8918720 h 11430000"/>
              <a:gd name="connsiteX1250" fmla="*/ 1179940 w 11277600"/>
              <a:gd name="connsiteY1250" fmla="*/ 8874522 h 11430000"/>
              <a:gd name="connsiteX1251" fmla="*/ 1211342 w 11277600"/>
              <a:gd name="connsiteY1251" fmla="*/ 8793010 h 11430000"/>
              <a:gd name="connsiteX1252" fmla="*/ 1217397 w 11277600"/>
              <a:gd name="connsiteY1252" fmla="*/ 8777288 h 11430000"/>
              <a:gd name="connsiteX1253" fmla="*/ 1217024 w 11277600"/>
              <a:gd name="connsiteY1253" fmla="*/ 8764586 h 11430000"/>
              <a:gd name="connsiteX1254" fmla="*/ 1213782 w 11277600"/>
              <a:gd name="connsiteY1254" fmla="*/ 8763154 h 11430000"/>
              <a:gd name="connsiteX1255" fmla="*/ 1217397 w 11277600"/>
              <a:gd name="connsiteY1255" fmla="*/ 8777288 h 11430000"/>
              <a:gd name="connsiteX1256" fmla="*/ 1211010 w 11277600"/>
              <a:gd name="connsiteY1256" fmla="*/ 8774464 h 11430000"/>
              <a:gd name="connsiteX1257" fmla="*/ 1206039 w 11277600"/>
              <a:gd name="connsiteY1257" fmla="*/ 8772266 h 11430000"/>
              <a:gd name="connsiteX1258" fmla="*/ 1195838 w 11277600"/>
              <a:gd name="connsiteY1258" fmla="*/ 8767756 h 11430000"/>
              <a:gd name="connsiteX1259" fmla="*/ 1166297 w 11277600"/>
              <a:gd name="connsiteY1259" fmla="*/ 8754690 h 11430000"/>
              <a:gd name="connsiteX1260" fmla="*/ 1103266 w 11277600"/>
              <a:gd name="connsiteY1260" fmla="*/ 8685430 h 11430000"/>
              <a:gd name="connsiteX1261" fmla="*/ 1091337 w 11277600"/>
              <a:gd name="connsiteY1261" fmla="*/ 8638772 h 11430000"/>
              <a:gd name="connsiteX1262" fmla="*/ 1079407 w 11277600"/>
              <a:gd name="connsiteY1262" fmla="*/ 8592116 h 11430000"/>
              <a:gd name="connsiteX1263" fmla="*/ 1055548 w 11277600"/>
              <a:gd name="connsiteY1263" fmla="*/ 8498800 h 11430000"/>
              <a:gd name="connsiteX1264" fmla="*/ 1004445 w 11277600"/>
              <a:gd name="connsiteY1264" fmla="*/ 8476198 h 11430000"/>
              <a:gd name="connsiteX1265" fmla="*/ 980586 w 11277600"/>
              <a:gd name="connsiteY1265" fmla="*/ 8382884 h 11430000"/>
              <a:gd name="connsiteX1266" fmla="*/ 1019758 w 11277600"/>
              <a:gd name="connsiteY1266" fmla="*/ 8358824 h 11430000"/>
              <a:gd name="connsiteX1267" fmla="*/ 968657 w 11277600"/>
              <a:gd name="connsiteY1267" fmla="*/ 8336226 h 11430000"/>
              <a:gd name="connsiteX1268" fmla="*/ 944798 w 11277600"/>
              <a:gd name="connsiteY1268" fmla="*/ 8242910 h 11430000"/>
              <a:gd name="connsiteX1269" fmla="*/ 966357 w 11277600"/>
              <a:gd name="connsiteY1269" fmla="*/ 8252444 h 11430000"/>
              <a:gd name="connsiteX1270" fmla="*/ 980738 w 11277600"/>
              <a:gd name="connsiteY1270" fmla="*/ 8258804 h 11430000"/>
              <a:gd name="connsiteX1271" fmla="*/ 979374 w 11277600"/>
              <a:gd name="connsiteY1271" fmla="*/ 8275660 h 11430000"/>
              <a:gd name="connsiteX1272" fmla="*/ 995900 w 11277600"/>
              <a:gd name="connsiteY1272" fmla="*/ 8265508 h 11430000"/>
              <a:gd name="connsiteX1273" fmla="*/ 980738 w 11277600"/>
              <a:gd name="connsiteY1273" fmla="*/ 8258804 h 11430000"/>
              <a:gd name="connsiteX1274" fmla="*/ 983972 w 11277600"/>
              <a:gd name="connsiteY1274" fmla="*/ 8218852 h 11430000"/>
              <a:gd name="connsiteX1275" fmla="*/ 972042 w 11277600"/>
              <a:gd name="connsiteY1275" fmla="*/ 8172194 h 11430000"/>
              <a:gd name="connsiteX1276" fmla="*/ 960112 w 11277600"/>
              <a:gd name="connsiteY1276" fmla="*/ 8125538 h 11430000"/>
              <a:gd name="connsiteX1277" fmla="*/ 909011 w 11277600"/>
              <a:gd name="connsiteY1277" fmla="*/ 8102936 h 11430000"/>
              <a:gd name="connsiteX1278" fmla="*/ 905842 w 11277600"/>
              <a:gd name="connsiteY1278" fmla="*/ 8090544 h 11430000"/>
              <a:gd name="connsiteX1279" fmla="*/ 897081 w 11277600"/>
              <a:gd name="connsiteY1279" fmla="*/ 8056278 h 11430000"/>
              <a:gd name="connsiteX1280" fmla="*/ 936253 w 11277600"/>
              <a:gd name="connsiteY1280" fmla="*/ 8032222 h 11430000"/>
              <a:gd name="connsiteX1281" fmla="*/ 924324 w 11277600"/>
              <a:gd name="connsiteY1281" fmla="*/ 7985564 h 11430000"/>
              <a:gd name="connsiteX1282" fmla="*/ 912395 w 11277600"/>
              <a:gd name="connsiteY1282" fmla="*/ 7938906 h 11430000"/>
              <a:gd name="connsiteX1283" fmla="*/ 861292 w 11277600"/>
              <a:gd name="connsiteY1283" fmla="*/ 7916306 h 11430000"/>
              <a:gd name="connsiteX1284" fmla="*/ 900464 w 11277600"/>
              <a:gd name="connsiteY1284" fmla="*/ 7892248 h 11430000"/>
              <a:gd name="connsiteX1285" fmla="*/ 837435 w 11277600"/>
              <a:gd name="connsiteY1285" fmla="*/ 7822990 h 11430000"/>
              <a:gd name="connsiteX1286" fmla="*/ 786332 w 11277600"/>
              <a:gd name="connsiteY1286" fmla="*/ 7800388 h 11430000"/>
              <a:gd name="connsiteX1287" fmla="*/ 825504 w 11277600"/>
              <a:gd name="connsiteY1287" fmla="*/ 7776332 h 11430000"/>
              <a:gd name="connsiteX1288" fmla="*/ 762473 w 11277600"/>
              <a:gd name="connsiteY1288" fmla="*/ 7707074 h 11430000"/>
              <a:gd name="connsiteX1289" fmla="*/ 801646 w 11277600"/>
              <a:gd name="connsiteY1289" fmla="*/ 7683016 h 11430000"/>
              <a:gd name="connsiteX1290" fmla="*/ 800156 w 11277600"/>
              <a:gd name="connsiteY1290" fmla="*/ 7677184 h 11430000"/>
              <a:gd name="connsiteX1291" fmla="*/ 791208 w 11277600"/>
              <a:gd name="connsiteY1291" fmla="*/ 7642192 h 11430000"/>
              <a:gd name="connsiteX1292" fmla="*/ 789716 w 11277600"/>
              <a:gd name="connsiteY1292" fmla="*/ 7636358 h 11430000"/>
              <a:gd name="connsiteX1293" fmla="*/ 777787 w 11277600"/>
              <a:gd name="connsiteY1293" fmla="*/ 7589700 h 11430000"/>
              <a:gd name="connsiteX1294" fmla="*/ 765858 w 11277600"/>
              <a:gd name="connsiteY1294" fmla="*/ 7543044 h 11430000"/>
              <a:gd name="connsiteX1295" fmla="*/ 726684 w 11277600"/>
              <a:gd name="connsiteY1295" fmla="*/ 7567102 h 11430000"/>
              <a:gd name="connsiteX1296" fmla="*/ 714755 w 11277600"/>
              <a:gd name="connsiteY1296" fmla="*/ 7520442 h 11430000"/>
              <a:gd name="connsiteX1297" fmla="*/ 702827 w 11277600"/>
              <a:gd name="connsiteY1297" fmla="*/ 7473786 h 11430000"/>
              <a:gd name="connsiteX1298" fmla="*/ 718141 w 11277600"/>
              <a:gd name="connsiteY1298" fmla="*/ 7356414 h 11430000"/>
              <a:gd name="connsiteX1299" fmla="*/ 706210 w 11277600"/>
              <a:gd name="connsiteY1299" fmla="*/ 7309754 h 11430000"/>
              <a:gd name="connsiteX1300" fmla="*/ 694281 w 11277600"/>
              <a:gd name="connsiteY1300" fmla="*/ 7263096 h 11430000"/>
              <a:gd name="connsiteX1301" fmla="*/ 718141 w 11277600"/>
              <a:gd name="connsiteY1301" fmla="*/ 7356414 h 11430000"/>
              <a:gd name="connsiteX1302" fmla="*/ 667038 w 11277600"/>
              <a:gd name="connsiteY1302" fmla="*/ 7333812 h 11430000"/>
              <a:gd name="connsiteX1303" fmla="*/ 655108 w 11277600"/>
              <a:gd name="connsiteY1303" fmla="*/ 7287154 h 11430000"/>
              <a:gd name="connsiteX1304" fmla="*/ 627865 w 11277600"/>
              <a:gd name="connsiteY1304" fmla="*/ 7357870 h 11430000"/>
              <a:gd name="connsiteX1305" fmla="*/ 604005 w 11277600"/>
              <a:gd name="connsiteY1305" fmla="*/ 7264556 h 11430000"/>
              <a:gd name="connsiteX1306" fmla="*/ 592076 w 11277600"/>
              <a:gd name="connsiteY1306" fmla="*/ 7217896 h 11430000"/>
              <a:gd name="connsiteX1307" fmla="*/ 580146 w 11277600"/>
              <a:gd name="connsiteY1307" fmla="*/ 7171238 h 11430000"/>
              <a:gd name="connsiteX1308" fmla="*/ 568216 w 11277600"/>
              <a:gd name="connsiteY1308" fmla="*/ 7124580 h 11430000"/>
              <a:gd name="connsiteX1309" fmla="*/ 529047 w 11277600"/>
              <a:gd name="connsiteY1309" fmla="*/ 7148638 h 11430000"/>
              <a:gd name="connsiteX1310" fmla="*/ 544358 w 11277600"/>
              <a:gd name="connsiteY1310" fmla="*/ 7031264 h 11430000"/>
              <a:gd name="connsiteX1311" fmla="*/ 556288 w 11277600"/>
              <a:gd name="connsiteY1311" fmla="*/ 7077924 h 11430000"/>
              <a:gd name="connsiteX1312" fmla="*/ 631250 w 11277600"/>
              <a:gd name="connsiteY1312" fmla="*/ 7193838 h 11430000"/>
              <a:gd name="connsiteX1313" fmla="*/ 607390 w 11277600"/>
              <a:gd name="connsiteY1313" fmla="*/ 7100524 h 11430000"/>
              <a:gd name="connsiteX1314" fmla="*/ 658493 w 11277600"/>
              <a:gd name="connsiteY1314" fmla="*/ 7123124 h 11430000"/>
              <a:gd name="connsiteX1315" fmla="*/ 670422 w 11277600"/>
              <a:gd name="connsiteY1315" fmla="*/ 7169780 h 11430000"/>
              <a:gd name="connsiteX1316" fmla="*/ 721525 w 11277600"/>
              <a:gd name="connsiteY1316" fmla="*/ 7192382 h 11430000"/>
              <a:gd name="connsiteX1317" fmla="*/ 760697 w 11277600"/>
              <a:gd name="connsiteY1317" fmla="*/ 7168326 h 11430000"/>
              <a:gd name="connsiteX1318" fmla="*/ 733454 w 11277600"/>
              <a:gd name="connsiteY1318" fmla="*/ 7239038 h 11430000"/>
              <a:gd name="connsiteX1319" fmla="*/ 760045 w 11277600"/>
              <a:gd name="connsiteY1319" fmla="*/ 7268258 h 11430000"/>
              <a:gd name="connsiteX1320" fmla="*/ 769891 w 11277600"/>
              <a:gd name="connsiteY1320" fmla="*/ 7279084 h 11430000"/>
              <a:gd name="connsiteX1321" fmla="*/ 808414 w 11277600"/>
              <a:gd name="connsiteY1321" fmla="*/ 7354958 h 11430000"/>
              <a:gd name="connsiteX1322" fmla="*/ 847586 w 11277600"/>
              <a:gd name="connsiteY1322" fmla="*/ 7330902 h 11430000"/>
              <a:gd name="connsiteX1323" fmla="*/ 886761 w 11277600"/>
              <a:gd name="connsiteY1323" fmla="*/ 7306846 h 11430000"/>
              <a:gd name="connsiteX1324" fmla="*/ 874830 w 11277600"/>
              <a:gd name="connsiteY1324" fmla="*/ 7260184 h 11430000"/>
              <a:gd name="connsiteX1325" fmla="*/ 914003 w 11277600"/>
              <a:gd name="connsiteY1325" fmla="*/ 7236130 h 11430000"/>
              <a:gd name="connsiteX1326" fmla="*/ 941247 w 11277600"/>
              <a:gd name="connsiteY1326" fmla="*/ 7165412 h 11430000"/>
              <a:gd name="connsiteX1327" fmla="*/ 929317 w 11277600"/>
              <a:gd name="connsiteY1327" fmla="*/ 7118754 h 11430000"/>
              <a:gd name="connsiteX1328" fmla="*/ 956558 w 11277600"/>
              <a:gd name="connsiteY1328" fmla="*/ 7048040 h 11430000"/>
              <a:gd name="connsiteX1329" fmla="*/ 905460 w 11277600"/>
              <a:gd name="connsiteY1329" fmla="*/ 7025438 h 11430000"/>
              <a:gd name="connsiteX1330" fmla="*/ 944629 w 11277600"/>
              <a:gd name="connsiteY1330" fmla="*/ 7001384 h 11430000"/>
              <a:gd name="connsiteX1331" fmla="*/ 932699 w 11277600"/>
              <a:gd name="connsiteY1331" fmla="*/ 6954728 h 11430000"/>
              <a:gd name="connsiteX1332" fmla="*/ 893531 w 11277600"/>
              <a:gd name="connsiteY1332" fmla="*/ 6978782 h 11430000"/>
              <a:gd name="connsiteX1333" fmla="*/ 908842 w 11277600"/>
              <a:gd name="connsiteY1333" fmla="*/ 6861412 h 11430000"/>
              <a:gd name="connsiteX1334" fmla="*/ 845812 w 11277600"/>
              <a:gd name="connsiteY1334" fmla="*/ 6792152 h 11430000"/>
              <a:gd name="connsiteX1335" fmla="*/ 794709 w 11277600"/>
              <a:gd name="connsiteY1335" fmla="*/ 6769550 h 11430000"/>
              <a:gd name="connsiteX1336" fmla="*/ 770849 w 11277600"/>
              <a:gd name="connsiteY1336" fmla="*/ 6676236 h 11430000"/>
              <a:gd name="connsiteX1337" fmla="*/ 821952 w 11277600"/>
              <a:gd name="connsiteY1337" fmla="*/ 6698834 h 11430000"/>
              <a:gd name="connsiteX1338" fmla="*/ 833882 w 11277600"/>
              <a:gd name="connsiteY1338" fmla="*/ 6745494 h 11430000"/>
              <a:gd name="connsiteX1339" fmla="*/ 873052 w 11277600"/>
              <a:gd name="connsiteY1339" fmla="*/ 6721436 h 11430000"/>
              <a:gd name="connsiteX1340" fmla="*/ 884983 w 11277600"/>
              <a:gd name="connsiteY1340" fmla="*/ 6768096 h 11430000"/>
              <a:gd name="connsiteX1341" fmla="*/ 912226 w 11277600"/>
              <a:gd name="connsiteY1341" fmla="*/ 6697378 h 11430000"/>
              <a:gd name="connsiteX1342" fmla="*/ 924156 w 11277600"/>
              <a:gd name="connsiteY1342" fmla="*/ 6744038 h 11430000"/>
              <a:gd name="connsiteX1343" fmla="*/ 975259 w 11277600"/>
              <a:gd name="connsiteY1343" fmla="*/ 6766638 h 11430000"/>
              <a:gd name="connsiteX1344" fmla="*/ 987188 w 11277600"/>
              <a:gd name="connsiteY1344" fmla="*/ 6813298 h 11430000"/>
              <a:gd name="connsiteX1345" fmla="*/ 1050219 w 11277600"/>
              <a:gd name="connsiteY1345" fmla="*/ 6882556 h 11430000"/>
              <a:gd name="connsiteX1346" fmla="*/ 1038289 w 11277600"/>
              <a:gd name="connsiteY1346" fmla="*/ 6835896 h 11430000"/>
              <a:gd name="connsiteX1347" fmla="*/ 1065533 w 11277600"/>
              <a:gd name="connsiteY1347" fmla="*/ 6765182 h 11430000"/>
              <a:gd name="connsiteX1348" fmla="*/ 1104704 w 11277600"/>
              <a:gd name="connsiteY1348" fmla="*/ 6741128 h 11430000"/>
              <a:gd name="connsiteX1349" fmla="*/ 1092775 w 11277600"/>
              <a:gd name="connsiteY1349" fmla="*/ 6694468 h 11430000"/>
              <a:gd name="connsiteX1350" fmla="*/ 1091283 w 11277600"/>
              <a:gd name="connsiteY1350" fmla="*/ 6688636 h 11430000"/>
              <a:gd name="connsiteX1351" fmla="*/ 1086810 w 11277600"/>
              <a:gd name="connsiteY1351" fmla="*/ 6671140 h 11430000"/>
              <a:gd name="connsiteX1352" fmla="*/ 1082337 w 11277600"/>
              <a:gd name="connsiteY1352" fmla="*/ 6653644 h 11430000"/>
              <a:gd name="connsiteX1353" fmla="*/ 1080844 w 11277600"/>
              <a:gd name="connsiteY1353" fmla="*/ 6647812 h 11430000"/>
              <a:gd name="connsiteX1354" fmla="*/ 1053602 w 11277600"/>
              <a:gd name="connsiteY1354" fmla="*/ 6718524 h 11430000"/>
              <a:gd name="connsiteX1355" fmla="*/ 1002502 w 11277600"/>
              <a:gd name="connsiteY1355" fmla="*/ 6695924 h 11430000"/>
              <a:gd name="connsiteX1356" fmla="*/ 990571 w 11277600"/>
              <a:gd name="connsiteY1356" fmla="*/ 6649266 h 11430000"/>
              <a:gd name="connsiteX1357" fmla="*/ 978642 w 11277600"/>
              <a:gd name="connsiteY1357" fmla="*/ 6602608 h 11430000"/>
              <a:gd name="connsiteX1358" fmla="*/ 1041674 w 11277600"/>
              <a:gd name="connsiteY1358" fmla="*/ 6671868 h 11430000"/>
              <a:gd name="connsiteX1359" fmla="*/ 1068915 w 11277600"/>
              <a:gd name="connsiteY1359" fmla="*/ 6601152 h 11430000"/>
              <a:gd name="connsiteX1360" fmla="*/ 1029745 w 11277600"/>
              <a:gd name="connsiteY1360" fmla="*/ 6625208 h 11430000"/>
              <a:gd name="connsiteX1361" fmla="*/ 1056987 w 11277600"/>
              <a:gd name="connsiteY1361" fmla="*/ 6554494 h 11430000"/>
              <a:gd name="connsiteX1362" fmla="*/ 1159191 w 11277600"/>
              <a:gd name="connsiteY1362" fmla="*/ 6599698 h 11430000"/>
              <a:gd name="connsiteX1363" fmla="*/ 1162575 w 11277600"/>
              <a:gd name="connsiteY1363" fmla="*/ 6435664 h 11430000"/>
              <a:gd name="connsiteX1364" fmla="*/ 1174505 w 11277600"/>
              <a:gd name="connsiteY1364" fmla="*/ 6482322 h 11430000"/>
              <a:gd name="connsiteX1365" fmla="*/ 1186435 w 11277600"/>
              <a:gd name="connsiteY1365" fmla="*/ 6528980 h 11430000"/>
              <a:gd name="connsiteX1366" fmla="*/ 1198365 w 11277600"/>
              <a:gd name="connsiteY1366" fmla="*/ 6575640 h 11430000"/>
              <a:gd name="connsiteX1367" fmla="*/ 1249465 w 11277600"/>
              <a:gd name="connsiteY1367" fmla="*/ 6598240 h 11430000"/>
              <a:gd name="connsiteX1368" fmla="*/ 1261396 w 11277600"/>
              <a:gd name="connsiteY1368" fmla="*/ 6644900 h 11430000"/>
              <a:gd name="connsiteX1369" fmla="*/ 1312500 w 11277600"/>
              <a:gd name="connsiteY1369" fmla="*/ 6667498 h 11430000"/>
              <a:gd name="connsiteX1370" fmla="*/ 1314209 w 11277600"/>
              <a:gd name="connsiteY1370" fmla="*/ 6666674 h 11430000"/>
              <a:gd name="connsiteX1371" fmla="*/ 1297521 w 11277600"/>
              <a:gd name="connsiteY1371" fmla="*/ 6648338 h 11430000"/>
              <a:gd name="connsiteX1372" fmla="*/ 1319081 w 11277600"/>
              <a:gd name="connsiteY1372" fmla="*/ 6657872 h 11430000"/>
              <a:gd name="connsiteX1373" fmla="*/ 1329034 w 11277600"/>
              <a:gd name="connsiteY1373" fmla="*/ 6662274 h 11430000"/>
              <a:gd name="connsiteX1374" fmla="*/ 1333577 w 11277600"/>
              <a:gd name="connsiteY1374" fmla="*/ 6661302 h 11430000"/>
              <a:gd name="connsiteX1375" fmla="*/ 1350583 w 11277600"/>
              <a:gd name="connsiteY1375" fmla="*/ 6666886 h 11430000"/>
              <a:gd name="connsiteX1376" fmla="*/ 1351771 w 11277600"/>
              <a:gd name="connsiteY1376" fmla="*/ 6669006 h 11430000"/>
              <a:gd name="connsiteX1377" fmla="*/ 1353520 w 11277600"/>
              <a:gd name="connsiteY1377" fmla="*/ 6667932 h 11430000"/>
              <a:gd name="connsiteX1378" fmla="*/ 1387796 w 11277600"/>
              <a:gd name="connsiteY1378" fmla="*/ 6646882 h 11430000"/>
              <a:gd name="connsiteX1379" fmla="*/ 1399725 w 11277600"/>
              <a:gd name="connsiteY1379" fmla="*/ 6693540 h 11430000"/>
              <a:gd name="connsiteX1380" fmla="*/ 1438899 w 11277600"/>
              <a:gd name="connsiteY1380" fmla="*/ 6669484 h 11430000"/>
              <a:gd name="connsiteX1381" fmla="*/ 1426970 w 11277600"/>
              <a:gd name="connsiteY1381" fmla="*/ 6622824 h 11430000"/>
              <a:gd name="connsiteX1382" fmla="*/ 1363937 w 11277600"/>
              <a:gd name="connsiteY1382" fmla="*/ 6553566 h 11430000"/>
              <a:gd name="connsiteX1383" fmla="*/ 1362446 w 11277600"/>
              <a:gd name="connsiteY1383" fmla="*/ 6547734 h 11430000"/>
              <a:gd name="connsiteX1384" fmla="*/ 1355364 w 11277600"/>
              <a:gd name="connsiteY1384" fmla="*/ 6520034 h 11430000"/>
              <a:gd name="connsiteX1385" fmla="*/ 1363740 w 11277600"/>
              <a:gd name="connsiteY1385" fmla="*/ 6513386 h 11430000"/>
              <a:gd name="connsiteX1386" fmla="*/ 1364784 w 11277600"/>
              <a:gd name="connsiteY1386" fmla="*/ 6512560 h 11430000"/>
              <a:gd name="connsiteX1387" fmla="*/ 1364783 w 11277600"/>
              <a:gd name="connsiteY1387" fmla="*/ 6512558 h 11430000"/>
              <a:gd name="connsiteX1388" fmla="*/ 1373566 w 11277600"/>
              <a:gd name="connsiteY1388" fmla="*/ 6516442 h 11430000"/>
              <a:gd name="connsiteX1389" fmla="*/ 1403110 w 11277600"/>
              <a:gd name="connsiteY1389" fmla="*/ 6529510 h 11430000"/>
              <a:gd name="connsiteX1390" fmla="*/ 1391181 w 11277600"/>
              <a:gd name="connsiteY1390" fmla="*/ 6482850 h 11430000"/>
              <a:gd name="connsiteX1391" fmla="*/ 1378404 w 11277600"/>
              <a:gd name="connsiteY1391" fmla="*/ 6477202 h 11430000"/>
              <a:gd name="connsiteX1392" fmla="*/ 1366923 w 11277600"/>
              <a:gd name="connsiteY1392" fmla="*/ 6472122 h 11430000"/>
              <a:gd name="connsiteX1393" fmla="*/ 1355056 w 11277600"/>
              <a:gd name="connsiteY1393" fmla="*/ 6479414 h 11430000"/>
              <a:gd name="connsiteX1394" fmla="*/ 1303953 w 11277600"/>
              <a:gd name="connsiteY1394" fmla="*/ 6456810 h 11430000"/>
              <a:gd name="connsiteX1395" fmla="*/ 1316461 w 11277600"/>
              <a:gd name="connsiteY1395" fmla="*/ 6455876 h 11430000"/>
              <a:gd name="connsiteX1396" fmla="*/ 1324936 w 11277600"/>
              <a:gd name="connsiteY1396" fmla="*/ 6453556 h 11430000"/>
              <a:gd name="connsiteX1397" fmla="*/ 1300338 w 11277600"/>
              <a:gd name="connsiteY1397" fmla="*/ 6442674 h 11430000"/>
              <a:gd name="connsiteX1398" fmla="*/ 1303953 w 11277600"/>
              <a:gd name="connsiteY1398" fmla="*/ 6456810 h 11430000"/>
              <a:gd name="connsiteX1399" fmla="*/ 1299057 w 11277600"/>
              <a:gd name="connsiteY1399" fmla="*/ 6459816 h 11430000"/>
              <a:gd name="connsiteX1400" fmla="*/ 1295243 w 11277600"/>
              <a:gd name="connsiteY1400" fmla="*/ 6462160 h 11430000"/>
              <a:gd name="connsiteX1401" fmla="*/ 1300906 w 11277600"/>
              <a:gd name="connsiteY1401" fmla="*/ 6484308 h 11430000"/>
              <a:gd name="connsiteX1402" fmla="*/ 1279347 w 11277600"/>
              <a:gd name="connsiteY1402" fmla="*/ 6474772 h 11430000"/>
              <a:gd name="connsiteX1403" fmla="*/ 1276646 w 11277600"/>
              <a:gd name="connsiteY1403" fmla="*/ 6473578 h 11430000"/>
              <a:gd name="connsiteX1404" fmla="*/ 1264780 w 11277600"/>
              <a:gd name="connsiteY1404" fmla="*/ 6480866 h 11430000"/>
              <a:gd name="connsiteX1405" fmla="*/ 1261798 w 11277600"/>
              <a:gd name="connsiteY1405" fmla="*/ 6469202 h 11430000"/>
              <a:gd name="connsiteX1406" fmla="*/ 1261167 w 11277600"/>
              <a:gd name="connsiteY1406" fmla="*/ 6466732 h 11430000"/>
              <a:gd name="connsiteX1407" fmla="*/ 1249805 w 11277600"/>
              <a:gd name="connsiteY1407" fmla="*/ 6461708 h 11430000"/>
              <a:gd name="connsiteX1408" fmla="*/ 1254699 w 11277600"/>
              <a:gd name="connsiteY1408" fmla="*/ 6458700 h 11430000"/>
              <a:gd name="connsiteX1409" fmla="*/ 1258514 w 11277600"/>
              <a:gd name="connsiteY1409" fmla="*/ 6456360 h 11430000"/>
              <a:gd name="connsiteX1410" fmla="*/ 1254715 w 11277600"/>
              <a:gd name="connsiteY1410" fmla="*/ 6441498 h 11430000"/>
              <a:gd name="connsiteX1411" fmla="*/ 1249237 w 11277600"/>
              <a:gd name="connsiteY1411" fmla="*/ 6420074 h 11430000"/>
              <a:gd name="connsiteX1412" fmla="*/ 1245312 w 11277600"/>
              <a:gd name="connsiteY1412" fmla="*/ 6418338 h 11430000"/>
              <a:gd name="connsiteX1413" fmla="*/ 1246463 w 11277600"/>
              <a:gd name="connsiteY1413" fmla="*/ 6431384 h 11430000"/>
              <a:gd name="connsiteX1414" fmla="*/ 1213676 w 11277600"/>
              <a:gd name="connsiteY1414" fmla="*/ 6458268 h 11430000"/>
              <a:gd name="connsiteX1415" fmla="*/ 1201747 w 11277600"/>
              <a:gd name="connsiteY1415" fmla="*/ 6411608 h 11430000"/>
              <a:gd name="connsiteX1416" fmla="*/ 1150647 w 11277600"/>
              <a:gd name="connsiteY1416" fmla="*/ 6389010 h 11430000"/>
              <a:gd name="connsiteX1417" fmla="*/ 1138718 w 11277600"/>
              <a:gd name="connsiteY1417" fmla="*/ 6342348 h 11430000"/>
              <a:gd name="connsiteX1418" fmla="*/ 1177888 w 11277600"/>
              <a:gd name="connsiteY1418" fmla="*/ 6318294 h 11430000"/>
              <a:gd name="connsiteX1419" fmla="*/ 1165960 w 11277600"/>
              <a:gd name="connsiteY1419" fmla="*/ 6271638 h 11430000"/>
              <a:gd name="connsiteX1420" fmla="*/ 1187517 w 11277600"/>
              <a:gd name="connsiteY1420" fmla="*/ 6281172 h 11430000"/>
              <a:gd name="connsiteX1421" fmla="*/ 1197958 w 11277600"/>
              <a:gd name="connsiteY1421" fmla="*/ 6285788 h 11430000"/>
              <a:gd name="connsiteX1422" fmla="*/ 1202085 w 11277600"/>
              <a:gd name="connsiteY1422" fmla="*/ 6275076 h 11430000"/>
              <a:gd name="connsiteX1423" fmla="*/ 1190156 w 11277600"/>
              <a:gd name="connsiteY1423" fmla="*/ 6228420 h 11430000"/>
              <a:gd name="connsiteX1424" fmla="*/ 1229330 w 11277600"/>
              <a:gd name="connsiteY1424" fmla="*/ 6204362 h 11430000"/>
              <a:gd name="connsiteX1425" fmla="*/ 1280431 w 11277600"/>
              <a:gd name="connsiteY1425" fmla="*/ 6226962 h 11430000"/>
              <a:gd name="connsiteX1426" fmla="*/ 1268502 w 11277600"/>
              <a:gd name="connsiteY1426" fmla="*/ 6180306 h 11430000"/>
              <a:gd name="connsiteX1427" fmla="*/ 1311619 w 11277600"/>
              <a:gd name="connsiteY1427" fmla="*/ 6199374 h 11430000"/>
              <a:gd name="connsiteX1428" fmla="*/ 1349283 w 11277600"/>
              <a:gd name="connsiteY1428" fmla="*/ 6216032 h 11430000"/>
              <a:gd name="connsiteX1429" fmla="*/ 1351543 w 11277600"/>
              <a:gd name="connsiteY1429" fmla="*/ 6217034 h 11430000"/>
              <a:gd name="connsiteX1430" fmla="*/ 1356431 w 11277600"/>
              <a:gd name="connsiteY1430" fmla="*/ 6219196 h 11430000"/>
              <a:gd name="connsiteX1431" fmla="*/ 1370708 w 11277600"/>
              <a:gd name="connsiteY1431" fmla="*/ 6225508 h 11430000"/>
              <a:gd name="connsiteX1432" fmla="*/ 1358779 w 11277600"/>
              <a:gd name="connsiteY1432" fmla="*/ 6178848 h 11430000"/>
              <a:gd name="connsiteX1433" fmla="*/ 1421807 w 11277600"/>
              <a:gd name="connsiteY1433" fmla="*/ 6248108 h 11430000"/>
              <a:gd name="connsiteX1434" fmla="*/ 1409877 w 11277600"/>
              <a:gd name="connsiteY1434" fmla="*/ 6201452 h 11430000"/>
              <a:gd name="connsiteX1435" fmla="*/ 1295745 w 11277600"/>
              <a:gd name="connsiteY1435" fmla="*/ 6109590 h 11430000"/>
              <a:gd name="connsiteX1436" fmla="*/ 1269154 w 11277600"/>
              <a:gd name="connsiteY1436" fmla="*/ 6080372 h 11430000"/>
              <a:gd name="connsiteX1437" fmla="*/ 1253724 w 11277600"/>
              <a:gd name="connsiteY1437" fmla="*/ 6063418 h 11430000"/>
              <a:gd name="connsiteX1438" fmla="*/ 1283816 w 11277600"/>
              <a:gd name="connsiteY1438" fmla="*/ 6062932 h 11430000"/>
              <a:gd name="connsiteX1439" fmla="*/ 1334919 w 11277600"/>
              <a:gd name="connsiteY1439" fmla="*/ 6085532 h 11430000"/>
              <a:gd name="connsiteX1440" fmla="*/ 1322990 w 11277600"/>
              <a:gd name="connsiteY1440" fmla="*/ 6038876 h 11430000"/>
              <a:gd name="connsiteX1441" fmla="*/ 1271886 w 11277600"/>
              <a:gd name="connsiteY1441" fmla="*/ 6016274 h 11430000"/>
              <a:gd name="connsiteX1442" fmla="*/ 1248028 w 11277600"/>
              <a:gd name="connsiteY1442" fmla="*/ 5922958 h 11430000"/>
              <a:gd name="connsiteX1443" fmla="*/ 1275272 w 11277600"/>
              <a:gd name="connsiteY1443" fmla="*/ 5852244 h 11430000"/>
              <a:gd name="connsiteX1444" fmla="*/ 1326372 w 11277600"/>
              <a:gd name="connsiteY1444" fmla="*/ 5874846 h 11430000"/>
              <a:gd name="connsiteX1445" fmla="*/ 1353617 w 11277600"/>
              <a:gd name="connsiteY1445" fmla="*/ 5804130 h 11430000"/>
              <a:gd name="connsiteX1446" fmla="*/ 1365547 w 11277600"/>
              <a:gd name="connsiteY1446" fmla="*/ 5850788 h 11430000"/>
              <a:gd name="connsiteX1447" fmla="*/ 1404717 w 11277600"/>
              <a:gd name="connsiteY1447" fmla="*/ 5826732 h 11430000"/>
              <a:gd name="connsiteX1448" fmla="*/ 1416647 w 11277600"/>
              <a:gd name="connsiteY1448" fmla="*/ 5873390 h 11430000"/>
              <a:gd name="connsiteX1449" fmla="*/ 1443892 w 11277600"/>
              <a:gd name="connsiteY1449" fmla="*/ 5802674 h 11430000"/>
              <a:gd name="connsiteX1450" fmla="*/ 1455822 w 11277600"/>
              <a:gd name="connsiteY1450" fmla="*/ 5849334 h 11430000"/>
              <a:gd name="connsiteX1451" fmla="*/ 1483064 w 11277600"/>
              <a:gd name="connsiteY1451" fmla="*/ 5778616 h 11430000"/>
              <a:gd name="connsiteX1452" fmla="*/ 1471135 w 11277600"/>
              <a:gd name="connsiteY1452" fmla="*/ 5731960 h 11430000"/>
              <a:gd name="connsiteX1453" fmla="*/ 1510307 w 11277600"/>
              <a:gd name="connsiteY1453" fmla="*/ 5707904 h 11430000"/>
              <a:gd name="connsiteX1454" fmla="*/ 1549480 w 11277600"/>
              <a:gd name="connsiteY1454" fmla="*/ 5683848 h 11430000"/>
              <a:gd name="connsiteX1455" fmla="*/ 1576723 w 11277600"/>
              <a:gd name="connsiteY1455" fmla="*/ 5613132 h 11430000"/>
              <a:gd name="connsiteX1456" fmla="*/ 1627827 w 11277600"/>
              <a:gd name="connsiteY1456" fmla="*/ 5635734 h 11430000"/>
              <a:gd name="connsiteX1457" fmla="*/ 1655066 w 11277600"/>
              <a:gd name="connsiteY1457" fmla="*/ 5565018 h 11430000"/>
              <a:gd name="connsiteX1458" fmla="*/ 1603967 w 11277600"/>
              <a:gd name="connsiteY1458" fmla="*/ 5542416 h 11430000"/>
              <a:gd name="connsiteX1459" fmla="*/ 1513691 w 11277600"/>
              <a:gd name="connsiteY1459" fmla="*/ 5543874 h 11430000"/>
              <a:gd name="connsiteX1460" fmla="*/ 1474518 w 11277600"/>
              <a:gd name="connsiteY1460" fmla="*/ 5567930 h 11430000"/>
              <a:gd name="connsiteX1461" fmla="*/ 1462588 w 11277600"/>
              <a:gd name="connsiteY1461" fmla="*/ 5521272 h 11430000"/>
              <a:gd name="connsiteX1462" fmla="*/ 1411487 w 11277600"/>
              <a:gd name="connsiteY1462" fmla="*/ 5498675 h 11430000"/>
              <a:gd name="connsiteX1463" fmla="*/ 1501762 w 11277600"/>
              <a:gd name="connsiteY1463" fmla="*/ 5497217 h 11430000"/>
              <a:gd name="connsiteX1464" fmla="*/ 1540934 w 11277600"/>
              <a:gd name="connsiteY1464" fmla="*/ 5473158 h 11430000"/>
              <a:gd name="connsiteX1465" fmla="*/ 1477902 w 11277600"/>
              <a:gd name="connsiteY1465" fmla="*/ 5403900 h 11430000"/>
              <a:gd name="connsiteX1466" fmla="*/ 1414872 w 11277600"/>
              <a:gd name="connsiteY1466" fmla="*/ 5334642 h 11430000"/>
              <a:gd name="connsiteX1467" fmla="*/ 1375699 w 11277600"/>
              <a:gd name="connsiteY1467" fmla="*/ 5358698 h 11430000"/>
              <a:gd name="connsiteX1468" fmla="*/ 1351841 w 11277600"/>
              <a:gd name="connsiteY1468" fmla="*/ 5265382 h 11430000"/>
              <a:gd name="connsiteX1469" fmla="*/ 1402942 w 11277600"/>
              <a:gd name="connsiteY1469" fmla="*/ 5287985 h 11430000"/>
              <a:gd name="connsiteX1470" fmla="*/ 1442115 w 11277600"/>
              <a:gd name="connsiteY1470" fmla="*/ 5263926 h 11430000"/>
              <a:gd name="connsiteX1471" fmla="*/ 1481288 w 11277600"/>
              <a:gd name="connsiteY1471" fmla="*/ 5239868 h 11430000"/>
              <a:gd name="connsiteX1472" fmla="*/ 1520461 w 11277600"/>
              <a:gd name="connsiteY1472" fmla="*/ 5215812 h 11430000"/>
              <a:gd name="connsiteX1473" fmla="*/ 1517333 w 11277600"/>
              <a:gd name="connsiteY1473" fmla="*/ 5179354 h 11430000"/>
              <a:gd name="connsiteX1474" fmla="*/ 1534729 w 11277600"/>
              <a:gd name="connsiteY1474" fmla="*/ 5159732 h 11430000"/>
              <a:gd name="connsiteX1475" fmla="*/ 1540893 w 11277600"/>
              <a:gd name="connsiteY1475" fmla="*/ 5162778 h 11430000"/>
              <a:gd name="connsiteX1476" fmla="*/ 1554125 w 11277600"/>
              <a:gd name="connsiteY1476" fmla="*/ 5170221 h 11430000"/>
              <a:gd name="connsiteX1477" fmla="*/ 1559630 w 11277600"/>
              <a:gd name="connsiteY1477" fmla="*/ 5191756 h 11430000"/>
              <a:gd name="connsiteX1478" fmla="*/ 1562397 w 11277600"/>
              <a:gd name="connsiteY1478" fmla="*/ 5174876 h 11430000"/>
              <a:gd name="connsiteX1479" fmla="*/ 1554125 w 11277600"/>
              <a:gd name="connsiteY1479" fmla="*/ 5170221 h 11430000"/>
              <a:gd name="connsiteX1480" fmla="*/ 1551729 w 11277600"/>
              <a:gd name="connsiteY1480" fmla="*/ 5160851 h 11430000"/>
              <a:gd name="connsiteX1481" fmla="*/ 1558140 w 11277600"/>
              <a:gd name="connsiteY1481" fmla="*/ 5161674 h 11430000"/>
              <a:gd name="connsiteX1482" fmla="*/ 1598805 w 11277600"/>
              <a:gd name="connsiteY1482" fmla="*/ 5167698 h 11430000"/>
              <a:gd name="connsiteX1483" fmla="*/ 1637976 w 11277600"/>
              <a:gd name="connsiteY1483" fmla="*/ 5143642 h 11430000"/>
              <a:gd name="connsiteX1484" fmla="*/ 1677150 w 11277600"/>
              <a:gd name="connsiteY1484" fmla="*/ 5119584 h 11430000"/>
              <a:gd name="connsiteX1485" fmla="*/ 1704393 w 11277600"/>
              <a:gd name="connsiteY1485" fmla="*/ 5048872 h 11430000"/>
              <a:gd name="connsiteX1486" fmla="*/ 1716322 w 11277600"/>
              <a:gd name="connsiteY1486" fmla="*/ 5095528 h 11430000"/>
              <a:gd name="connsiteX1487" fmla="*/ 1755496 w 11277600"/>
              <a:gd name="connsiteY1487" fmla="*/ 5071472 h 11430000"/>
              <a:gd name="connsiteX1488" fmla="*/ 1830456 w 11277600"/>
              <a:gd name="connsiteY1488" fmla="*/ 5187386 h 11430000"/>
              <a:gd name="connsiteX1489" fmla="*/ 1806599 w 11277600"/>
              <a:gd name="connsiteY1489" fmla="*/ 5094070 h 11430000"/>
              <a:gd name="connsiteX1490" fmla="*/ 1845770 w 11277600"/>
              <a:gd name="connsiteY1490" fmla="*/ 5070016 h 11430000"/>
              <a:gd name="connsiteX1491" fmla="*/ 1857699 w 11277600"/>
              <a:gd name="connsiteY1491" fmla="*/ 5116672 h 11430000"/>
              <a:gd name="connsiteX1492" fmla="*/ 1884942 w 11277600"/>
              <a:gd name="connsiteY1492" fmla="*/ 5045959 h 11430000"/>
              <a:gd name="connsiteX1493" fmla="*/ 1896872 w 11277600"/>
              <a:gd name="connsiteY1493" fmla="*/ 5092618 h 11430000"/>
              <a:gd name="connsiteX1494" fmla="*/ 1947973 w 11277600"/>
              <a:gd name="connsiteY1494" fmla="*/ 5115217 h 11430000"/>
              <a:gd name="connsiteX1495" fmla="*/ 1912184 w 11277600"/>
              <a:gd name="connsiteY1495" fmla="*/ 4975244 h 11430000"/>
              <a:gd name="connsiteX1496" fmla="*/ 1861085 w 11277600"/>
              <a:gd name="connsiteY1496" fmla="*/ 4952644 h 11430000"/>
              <a:gd name="connsiteX1497" fmla="*/ 1849155 w 11277600"/>
              <a:gd name="connsiteY1497" fmla="*/ 4905985 h 11430000"/>
              <a:gd name="connsiteX1498" fmla="*/ 1786123 w 11277600"/>
              <a:gd name="connsiteY1498" fmla="*/ 4836727 h 11430000"/>
              <a:gd name="connsiteX1499" fmla="*/ 1746950 w 11277600"/>
              <a:gd name="connsiteY1499" fmla="*/ 4860784 h 11430000"/>
              <a:gd name="connsiteX1500" fmla="*/ 1735021 w 11277600"/>
              <a:gd name="connsiteY1500" fmla="*/ 4814129 h 11430000"/>
              <a:gd name="connsiteX1501" fmla="*/ 1632814 w 11277600"/>
              <a:gd name="connsiteY1501" fmla="*/ 4768924 h 11430000"/>
              <a:gd name="connsiteX1502" fmla="*/ 1671988 w 11277600"/>
              <a:gd name="connsiteY1502" fmla="*/ 4744868 h 11430000"/>
              <a:gd name="connsiteX1503" fmla="*/ 1676884 w 11277600"/>
              <a:gd name="connsiteY1503" fmla="*/ 4741860 h 11430000"/>
              <a:gd name="connsiteX1504" fmla="*/ 1685347 w 11277600"/>
              <a:gd name="connsiteY1504" fmla="*/ 4736664 h 11430000"/>
              <a:gd name="connsiteX1505" fmla="*/ 1675036 w 11277600"/>
              <a:gd name="connsiteY1505" fmla="*/ 4717371 h 11430000"/>
              <a:gd name="connsiteX1506" fmla="*/ 1686320 w 11277600"/>
              <a:gd name="connsiteY1506" fmla="*/ 4717190 h 11430000"/>
              <a:gd name="connsiteX1507" fmla="*/ 1710138 w 11277600"/>
              <a:gd name="connsiteY1507" fmla="*/ 4716806 h 11430000"/>
              <a:gd name="connsiteX1508" fmla="*/ 1709671 w 11277600"/>
              <a:gd name="connsiteY1508" fmla="*/ 4714978 h 11430000"/>
              <a:gd name="connsiteX1509" fmla="*/ 1699234 w 11277600"/>
              <a:gd name="connsiteY1509" fmla="*/ 4674154 h 11430000"/>
              <a:gd name="connsiteX1510" fmla="*/ 1725851 w 11277600"/>
              <a:gd name="connsiteY1510" fmla="*/ 4711789 h 11430000"/>
              <a:gd name="connsiteX1511" fmla="*/ 1727627 w 11277600"/>
              <a:gd name="connsiteY1511" fmla="*/ 4716524 h 11430000"/>
              <a:gd name="connsiteX1512" fmla="*/ 1765311 w 11277600"/>
              <a:gd name="connsiteY1512" fmla="*/ 4715914 h 11430000"/>
              <a:gd name="connsiteX1513" fmla="*/ 1753382 w 11277600"/>
              <a:gd name="connsiteY1513" fmla="*/ 4669256 h 11430000"/>
              <a:gd name="connsiteX1514" fmla="*/ 1792554 w 11277600"/>
              <a:gd name="connsiteY1514" fmla="*/ 4645200 h 11430000"/>
              <a:gd name="connsiteX1515" fmla="*/ 1780624 w 11277600"/>
              <a:gd name="connsiteY1515" fmla="*/ 4598542 h 11430000"/>
              <a:gd name="connsiteX1516" fmla="*/ 1729523 w 11277600"/>
              <a:gd name="connsiteY1516" fmla="*/ 4575940 h 11430000"/>
              <a:gd name="connsiteX1517" fmla="*/ 1702279 w 11277600"/>
              <a:gd name="connsiteY1517" fmla="*/ 4646656 h 11430000"/>
              <a:gd name="connsiteX1518" fmla="*/ 1651176 w 11277600"/>
              <a:gd name="connsiteY1518" fmla="*/ 4624054 h 11430000"/>
              <a:gd name="connsiteX1519" fmla="*/ 1678421 w 11277600"/>
              <a:gd name="connsiteY1519" fmla="*/ 4553338 h 11430000"/>
              <a:gd name="connsiteX1520" fmla="*/ 1705663 w 11277600"/>
              <a:gd name="connsiteY1520" fmla="*/ 4482626 h 11430000"/>
              <a:gd name="connsiteX1521" fmla="*/ 1807868 w 11277600"/>
              <a:gd name="connsiteY1521" fmla="*/ 4527829 h 11430000"/>
              <a:gd name="connsiteX1522" fmla="*/ 1819798 w 11277600"/>
              <a:gd name="connsiteY1522" fmla="*/ 4574484 h 11430000"/>
              <a:gd name="connsiteX1523" fmla="*/ 1910070 w 11277600"/>
              <a:gd name="connsiteY1523" fmla="*/ 4573028 h 11430000"/>
              <a:gd name="connsiteX1524" fmla="*/ 1961173 w 11277600"/>
              <a:gd name="connsiteY1524" fmla="*/ 4595630 h 11430000"/>
              <a:gd name="connsiteX1525" fmla="*/ 1961596 w 11277600"/>
              <a:gd name="connsiteY1525" fmla="*/ 4575126 h 11430000"/>
              <a:gd name="connsiteX1526" fmla="*/ 1962276 w 11277600"/>
              <a:gd name="connsiteY1526" fmla="*/ 4542198 h 11430000"/>
              <a:gd name="connsiteX1527" fmla="*/ 1934268 w 11277600"/>
              <a:gd name="connsiteY1527" fmla="*/ 4529812 h 11430000"/>
              <a:gd name="connsiteX1528" fmla="*/ 1895094 w 11277600"/>
              <a:gd name="connsiteY1528" fmla="*/ 4553868 h 11430000"/>
              <a:gd name="connsiteX1529" fmla="*/ 1883165 w 11277600"/>
              <a:gd name="connsiteY1529" fmla="*/ 4507212 h 11430000"/>
              <a:gd name="connsiteX1530" fmla="*/ 1898479 w 11277600"/>
              <a:gd name="connsiteY1530" fmla="*/ 4389838 h 11430000"/>
              <a:gd name="connsiteX1531" fmla="*/ 1903375 w 11277600"/>
              <a:gd name="connsiteY1531" fmla="*/ 4386831 h 11430000"/>
              <a:gd name="connsiteX1532" fmla="*/ 1907190 w 11277600"/>
              <a:gd name="connsiteY1532" fmla="*/ 4384491 h 11430000"/>
              <a:gd name="connsiteX1533" fmla="*/ 1901527 w 11277600"/>
              <a:gd name="connsiteY1533" fmla="*/ 4362340 h 11430000"/>
              <a:gd name="connsiteX1534" fmla="*/ 1889598 w 11277600"/>
              <a:gd name="connsiteY1534" fmla="*/ 4315682 h 11430000"/>
              <a:gd name="connsiteX1535" fmla="*/ 1826565 w 11277600"/>
              <a:gd name="connsiteY1535" fmla="*/ 4246426 h 11430000"/>
              <a:gd name="connsiteX1536" fmla="*/ 1877667 w 11277600"/>
              <a:gd name="connsiteY1536" fmla="*/ 4269026 h 11430000"/>
              <a:gd name="connsiteX1537" fmla="*/ 1916841 w 11277600"/>
              <a:gd name="connsiteY1537" fmla="*/ 4244968 h 11430000"/>
              <a:gd name="connsiteX1538" fmla="*/ 1928770 w 11277600"/>
              <a:gd name="connsiteY1538" fmla="*/ 4291624 h 11430000"/>
              <a:gd name="connsiteX1539" fmla="*/ 1967943 w 11277600"/>
              <a:gd name="connsiteY1539" fmla="*/ 4267571 h 11430000"/>
              <a:gd name="connsiteX1540" fmla="*/ 1956014 w 11277600"/>
              <a:gd name="connsiteY1540" fmla="*/ 4220910 h 11430000"/>
              <a:gd name="connsiteX1541" fmla="*/ 1892982 w 11277600"/>
              <a:gd name="connsiteY1541" fmla="*/ 4151652 h 11430000"/>
              <a:gd name="connsiteX1542" fmla="*/ 1891491 w 11277600"/>
              <a:gd name="connsiteY1542" fmla="*/ 4145820 h 11430000"/>
              <a:gd name="connsiteX1543" fmla="*/ 1884408 w 11277600"/>
              <a:gd name="connsiteY1543" fmla="*/ 4118116 h 11430000"/>
              <a:gd name="connsiteX1544" fmla="*/ 1893827 w 11277600"/>
              <a:gd name="connsiteY1544" fmla="*/ 4110646 h 11430000"/>
              <a:gd name="connsiteX1545" fmla="*/ 1902611 w 11277600"/>
              <a:gd name="connsiteY1545" fmla="*/ 4114530 h 11430000"/>
              <a:gd name="connsiteX1546" fmla="*/ 1932154 w 11277600"/>
              <a:gd name="connsiteY1546" fmla="*/ 4127598 h 11430000"/>
              <a:gd name="connsiteX1547" fmla="*/ 1920225 w 11277600"/>
              <a:gd name="connsiteY1547" fmla="*/ 4080936 h 11430000"/>
              <a:gd name="connsiteX1548" fmla="*/ 1818021 w 11277600"/>
              <a:gd name="connsiteY1548" fmla="*/ 4035736 h 11430000"/>
              <a:gd name="connsiteX1549" fmla="*/ 1766918 w 11277600"/>
              <a:gd name="connsiteY1549" fmla="*/ 4013136 h 11430000"/>
              <a:gd name="connsiteX1550" fmla="*/ 1754989 w 11277600"/>
              <a:gd name="connsiteY1550" fmla="*/ 3966478 h 11430000"/>
              <a:gd name="connsiteX1551" fmla="*/ 1703887 w 11277600"/>
              <a:gd name="connsiteY1551" fmla="*/ 3943878 h 11430000"/>
              <a:gd name="connsiteX1552" fmla="*/ 1731129 w 11277600"/>
              <a:gd name="connsiteY1552" fmla="*/ 3873162 h 11430000"/>
              <a:gd name="connsiteX1553" fmla="*/ 1719200 w 11277600"/>
              <a:gd name="connsiteY1553" fmla="*/ 3826506 h 11430000"/>
              <a:gd name="connsiteX1554" fmla="*/ 1758374 w 11277600"/>
              <a:gd name="connsiteY1554" fmla="*/ 3802448 h 11430000"/>
              <a:gd name="connsiteX1555" fmla="*/ 1809476 w 11277600"/>
              <a:gd name="connsiteY1555" fmla="*/ 3825048 h 11430000"/>
              <a:gd name="connsiteX1556" fmla="*/ 1797547 w 11277600"/>
              <a:gd name="connsiteY1556" fmla="*/ 3778392 h 11430000"/>
              <a:gd name="connsiteX1557" fmla="*/ 1840663 w 11277600"/>
              <a:gd name="connsiteY1557" fmla="*/ 3797460 h 11430000"/>
              <a:gd name="connsiteX1558" fmla="*/ 1879131 w 11277600"/>
              <a:gd name="connsiteY1558" fmla="*/ 3814476 h 11430000"/>
              <a:gd name="connsiteX1559" fmla="*/ 1880605 w 11277600"/>
              <a:gd name="connsiteY1559" fmla="*/ 3815128 h 11430000"/>
              <a:gd name="connsiteX1560" fmla="*/ 1881142 w 11277600"/>
              <a:gd name="connsiteY1560" fmla="*/ 3815364 h 11430000"/>
              <a:gd name="connsiteX1561" fmla="*/ 1885012 w 11277600"/>
              <a:gd name="connsiteY1561" fmla="*/ 3817076 h 11430000"/>
              <a:gd name="connsiteX1562" fmla="*/ 1885297 w 11277600"/>
              <a:gd name="connsiteY1562" fmla="*/ 3817200 h 11430000"/>
              <a:gd name="connsiteX1563" fmla="*/ 1887216 w 11277600"/>
              <a:gd name="connsiteY1563" fmla="*/ 3818050 h 11430000"/>
              <a:gd name="connsiteX1564" fmla="*/ 1889016 w 11277600"/>
              <a:gd name="connsiteY1564" fmla="*/ 3818848 h 11430000"/>
              <a:gd name="connsiteX1565" fmla="*/ 1890914 w 11277600"/>
              <a:gd name="connsiteY1565" fmla="*/ 3819686 h 11430000"/>
              <a:gd name="connsiteX1566" fmla="*/ 1892564 w 11277600"/>
              <a:gd name="connsiteY1566" fmla="*/ 3820416 h 11430000"/>
              <a:gd name="connsiteX1567" fmla="*/ 1899749 w 11277600"/>
              <a:gd name="connsiteY1567" fmla="*/ 3823594 h 11430000"/>
              <a:gd name="connsiteX1568" fmla="*/ 1887821 w 11277600"/>
              <a:gd name="connsiteY1568" fmla="*/ 3776936 h 11430000"/>
              <a:gd name="connsiteX1569" fmla="*/ 1950852 w 11277600"/>
              <a:gd name="connsiteY1569" fmla="*/ 3846194 h 11430000"/>
              <a:gd name="connsiteX1570" fmla="*/ 1938922 w 11277600"/>
              <a:gd name="connsiteY1570" fmla="*/ 3799539 h 11430000"/>
              <a:gd name="connsiteX1571" fmla="*/ 1824789 w 11277600"/>
              <a:gd name="connsiteY1571" fmla="*/ 3707676 h 11430000"/>
              <a:gd name="connsiteX1572" fmla="*/ 1798199 w 11277600"/>
              <a:gd name="connsiteY1572" fmla="*/ 3678460 h 11430000"/>
              <a:gd name="connsiteX1573" fmla="*/ 1782769 w 11277600"/>
              <a:gd name="connsiteY1573" fmla="*/ 3661506 h 11430000"/>
              <a:gd name="connsiteX1574" fmla="*/ 1812860 w 11277600"/>
              <a:gd name="connsiteY1574" fmla="*/ 3661020 h 11430000"/>
              <a:gd name="connsiteX1575" fmla="*/ 1863961 w 11277600"/>
              <a:gd name="connsiteY1575" fmla="*/ 3683620 h 11430000"/>
              <a:gd name="connsiteX1576" fmla="*/ 1852032 w 11277600"/>
              <a:gd name="connsiteY1576" fmla="*/ 3636962 h 11430000"/>
              <a:gd name="connsiteX1577" fmla="*/ 1800931 w 11277600"/>
              <a:gd name="connsiteY1577" fmla="*/ 3614362 h 11430000"/>
              <a:gd name="connsiteX1578" fmla="*/ 1777071 w 11277600"/>
              <a:gd name="connsiteY1578" fmla="*/ 3521046 h 11430000"/>
              <a:gd name="connsiteX1579" fmla="*/ 1804315 w 11277600"/>
              <a:gd name="connsiteY1579" fmla="*/ 3450333 h 11430000"/>
              <a:gd name="connsiteX1580" fmla="*/ 1855417 w 11277600"/>
              <a:gd name="connsiteY1580" fmla="*/ 3472932 h 11430000"/>
              <a:gd name="connsiteX1581" fmla="*/ 1882659 w 11277600"/>
              <a:gd name="connsiteY1581" fmla="*/ 3402218 h 11430000"/>
              <a:gd name="connsiteX1582" fmla="*/ 1894588 w 11277600"/>
              <a:gd name="connsiteY1582" fmla="*/ 3448876 h 11430000"/>
              <a:gd name="connsiteX1583" fmla="*/ 1933762 w 11277600"/>
              <a:gd name="connsiteY1583" fmla="*/ 3424818 h 11430000"/>
              <a:gd name="connsiteX1584" fmla="*/ 1945692 w 11277600"/>
              <a:gd name="connsiteY1584" fmla="*/ 3471476 h 11430000"/>
              <a:gd name="connsiteX1585" fmla="*/ 1972934 w 11277600"/>
              <a:gd name="connsiteY1585" fmla="*/ 3400760 h 11430000"/>
              <a:gd name="connsiteX1586" fmla="*/ 1984865 w 11277600"/>
              <a:gd name="connsiteY1586" fmla="*/ 3447420 h 11430000"/>
              <a:gd name="connsiteX1587" fmla="*/ 2012108 w 11277600"/>
              <a:gd name="connsiteY1587" fmla="*/ 3376704 h 11430000"/>
              <a:gd name="connsiteX1588" fmla="*/ 2000179 w 11277600"/>
              <a:gd name="connsiteY1588" fmla="*/ 3330046 h 11430000"/>
              <a:gd name="connsiteX1589" fmla="*/ 2039351 w 11277600"/>
              <a:gd name="connsiteY1589" fmla="*/ 3305990 h 11430000"/>
              <a:gd name="connsiteX1590" fmla="*/ 2078525 w 11277600"/>
              <a:gd name="connsiteY1590" fmla="*/ 3281932 h 11430000"/>
              <a:gd name="connsiteX1591" fmla="*/ 2105767 w 11277600"/>
              <a:gd name="connsiteY1591" fmla="*/ 3211218 h 11430000"/>
              <a:gd name="connsiteX1592" fmla="*/ 2156867 w 11277600"/>
              <a:gd name="connsiteY1592" fmla="*/ 3233820 h 11430000"/>
              <a:gd name="connsiteX1593" fmla="*/ 2184111 w 11277600"/>
              <a:gd name="connsiteY1593" fmla="*/ 3163104 h 11430000"/>
              <a:gd name="connsiteX1594" fmla="*/ 2133010 w 11277600"/>
              <a:gd name="connsiteY1594" fmla="*/ 3140504 h 11430000"/>
              <a:gd name="connsiteX1595" fmla="*/ 2042736 w 11277600"/>
              <a:gd name="connsiteY1595" fmla="*/ 3141960 h 11430000"/>
              <a:gd name="connsiteX1596" fmla="*/ 2003562 w 11277600"/>
              <a:gd name="connsiteY1596" fmla="*/ 3166018 h 11430000"/>
              <a:gd name="connsiteX1597" fmla="*/ 1991633 w 11277600"/>
              <a:gd name="connsiteY1597" fmla="*/ 3119359 h 11430000"/>
              <a:gd name="connsiteX1598" fmla="*/ 1940530 w 11277600"/>
              <a:gd name="connsiteY1598" fmla="*/ 3096758 h 11430000"/>
              <a:gd name="connsiteX1599" fmla="*/ 2030806 w 11277600"/>
              <a:gd name="connsiteY1599" fmla="*/ 3095302 h 11430000"/>
              <a:gd name="connsiteX1600" fmla="*/ 2069978 w 11277600"/>
              <a:gd name="connsiteY1600" fmla="*/ 3071244 h 11430000"/>
              <a:gd name="connsiteX1601" fmla="*/ 2006947 w 11277600"/>
              <a:gd name="connsiteY1601" fmla="*/ 3001986 h 11430000"/>
              <a:gd name="connsiteX1602" fmla="*/ 1943917 w 11277600"/>
              <a:gd name="connsiteY1602" fmla="*/ 2932728 h 11430000"/>
              <a:gd name="connsiteX1603" fmla="*/ 1904743 w 11277600"/>
              <a:gd name="connsiteY1603" fmla="*/ 2956784 h 11430000"/>
              <a:gd name="connsiteX1604" fmla="*/ 1880885 w 11277600"/>
              <a:gd name="connsiteY1604" fmla="*/ 2863470 h 11430000"/>
              <a:gd name="connsiteX1605" fmla="*/ 1931986 w 11277600"/>
              <a:gd name="connsiteY1605" fmla="*/ 2886072 h 11430000"/>
              <a:gd name="connsiteX1606" fmla="*/ 1971160 w 11277600"/>
              <a:gd name="connsiteY1606" fmla="*/ 2862014 h 11430000"/>
              <a:gd name="connsiteX1607" fmla="*/ 2010331 w 11277600"/>
              <a:gd name="connsiteY1607" fmla="*/ 2837958 h 11430000"/>
              <a:gd name="connsiteX1608" fmla="*/ 2049503 w 11277600"/>
              <a:gd name="connsiteY1608" fmla="*/ 2813900 h 11430000"/>
              <a:gd name="connsiteX1609" fmla="*/ 2046380 w 11277600"/>
              <a:gd name="connsiteY1609" fmla="*/ 2777438 h 11430000"/>
              <a:gd name="connsiteX1610" fmla="*/ 2063773 w 11277600"/>
              <a:gd name="connsiteY1610" fmla="*/ 2757820 h 11430000"/>
              <a:gd name="connsiteX1611" fmla="*/ 2069938 w 11277600"/>
              <a:gd name="connsiteY1611" fmla="*/ 2760864 h 11430000"/>
              <a:gd name="connsiteX1612" fmla="*/ 2083172 w 11277600"/>
              <a:gd name="connsiteY1612" fmla="*/ 2768311 h 11430000"/>
              <a:gd name="connsiteX1613" fmla="*/ 2088677 w 11277600"/>
              <a:gd name="connsiteY1613" fmla="*/ 2789843 h 11430000"/>
              <a:gd name="connsiteX1614" fmla="*/ 2091442 w 11277600"/>
              <a:gd name="connsiteY1614" fmla="*/ 2772962 h 11430000"/>
              <a:gd name="connsiteX1615" fmla="*/ 2083172 w 11277600"/>
              <a:gd name="connsiteY1615" fmla="*/ 2768311 h 11430000"/>
              <a:gd name="connsiteX1616" fmla="*/ 2080775 w 11277600"/>
              <a:gd name="connsiteY1616" fmla="*/ 2758938 h 11430000"/>
              <a:gd name="connsiteX1617" fmla="*/ 2087180 w 11277600"/>
              <a:gd name="connsiteY1617" fmla="*/ 2759764 h 11430000"/>
              <a:gd name="connsiteX1618" fmla="*/ 2127848 w 11277600"/>
              <a:gd name="connsiteY1618" fmla="*/ 2765788 h 11430000"/>
              <a:gd name="connsiteX1619" fmla="*/ 2167023 w 11277600"/>
              <a:gd name="connsiteY1619" fmla="*/ 2741728 h 11430000"/>
              <a:gd name="connsiteX1620" fmla="*/ 2206194 w 11277600"/>
              <a:gd name="connsiteY1620" fmla="*/ 2717672 h 11430000"/>
              <a:gd name="connsiteX1621" fmla="*/ 2233438 w 11277600"/>
              <a:gd name="connsiteY1621" fmla="*/ 2646956 h 11430000"/>
              <a:gd name="connsiteX1622" fmla="*/ 2245367 w 11277600"/>
              <a:gd name="connsiteY1622" fmla="*/ 2693616 h 11430000"/>
              <a:gd name="connsiteX1623" fmla="*/ 2284540 w 11277600"/>
              <a:gd name="connsiteY1623" fmla="*/ 2669560 h 11430000"/>
              <a:gd name="connsiteX1624" fmla="*/ 2359501 w 11277600"/>
              <a:gd name="connsiteY1624" fmla="*/ 2785474 h 11430000"/>
              <a:gd name="connsiteX1625" fmla="*/ 2335643 w 11277600"/>
              <a:gd name="connsiteY1625" fmla="*/ 2692160 h 11430000"/>
              <a:gd name="connsiteX1626" fmla="*/ 2374814 w 11277600"/>
              <a:gd name="connsiteY1626" fmla="*/ 2668102 h 11430000"/>
              <a:gd name="connsiteX1627" fmla="*/ 2386743 w 11277600"/>
              <a:gd name="connsiteY1627" fmla="*/ 2714760 h 11430000"/>
              <a:gd name="connsiteX1628" fmla="*/ 2413986 w 11277600"/>
              <a:gd name="connsiteY1628" fmla="*/ 2644044 h 11430000"/>
              <a:gd name="connsiteX1629" fmla="*/ 2425915 w 11277600"/>
              <a:gd name="connsiteY1629" fmla="*/ 2690704 h 11430000"/>
              <a:gd name="connsiteX1630" fmla="*/ 2477019 w 11277600"/>
              <a:gd name="connsiteY1630" fmla="*/ 2713302 h 11430000"/>
              <a:gd name="connsiteX1631" fmla="*/ 2441230 w 11277600"/>
              <a:gd name="connsiteY1631" fmla="*/ 2573330 h 11430000"/>
              <a:gd name="connsiteX1632" fmla="*/ 2390126 w 11277600"/>
              <a:gd name="connsiteY1632" fmla="*/ 2550733 h 11430000"/>
              <a:gd name="connsiteX1633" fmla="*/ 2378198 w 11277600"/>
              <a:gd name="connsiteY1633" fmla="*/ 2504072 h 11430000"/>
              <a:gd name="connsiteX1634" fmla="*/ 2315167 w 11277600"/>
              <a:gd name="connsiteY1634" fmla="*/ 2434812 h 11430000"/>
              <a:gd name="connsiteX1635" fmla="*/ 2275994 w 11277600"/>
              <a:gd name="connsiteY1635" fmla="*/ 2458870 h 11430000"/>
              <a:gd name="connsiteX1636" fmla="*/ 2264065 w 11277600"/>
              <a:gd name="connsiteY1636" fmla="*/ 2412212 h 11430000"/>
              <a:gd name="connsiteX1637" fmla="*/ 2161862 w 11277600"/>
              <a:gd name="connsiteY1637" fmla="*/ 2367010 h 11430000"/>
              <a:gd name="connsiteX1638" fmla="*/ 2201032 w 11277600"/>
              <a:gd name="connsiteY1638" fmla="*/ 2342956 h 11430000"/>
              <a:gd name="connsiteX1639" fmla="*/ 2240206 w 11277600"/>
              <a:gd name="connsiteY1639" fmla="*/ 2318896 h 11430000"/>
              <a:gd name="connsiteX1640" fmla="*/ 2228276 w 11277600"/>
              <a:gd name="connsiteY1640" fmla="*/ 2272240 h 11430000"/>
              <a:gd name="connsiteX1641" fmla="*/ 2252136 w 11277600"/>
              <a:gd name="connsiteY1641" fmla="*/ 2365554 h 11430000"/>
              <a:gd name="connsiteX1642" fmla="*/ 2303237 w 11277600"/>
              <a:gd name="connsiteY1642" fmla="*/ 2388156 h 11430000"/>
              <a:gd name="connsiteX1643" fmla="*/ 2381583 w 11277600"/>
              <a:gd name="connsiteY1643" fmla="*/ 2340043 h 11430000"/>
              <a:gd name="connsiteX1644" fmla="*/ 2393514 w 11277600"/>
              <a:gd name="connsiteY1644" fmla="*/ 2386698 h 11430000"/>
              <a:gd name="connsiteX1645" fmla="*/ 2432685 w 11277600"/>
              <a:gd name="connsiteY1645" fmla="*/ 2362642 h 11430000"/>
              <a:gd name="connsiteX1646" fmla="*/ 2451847 w 11277600"/>
              <a:gd name="connsiteY1646" fmla="*/ 2371120 h 11430000"/>
              <a:gd name="connsiteX1647" fmla="*/ 2454242 w 11277600"/>
              <a:gd name="connsiteY1647" fmla="*/ 2372178 h 11430000"/>
              <a:gd name="connsiteX1648" fmla="*/ 2483787 w 11277600"/>
              <a:gd name="connsiteY1648" fmla="*/ 2385242 h 11430000"/>
              <a:gd name="connsiteX1649" fmla="*/ 2471860 w 11277600"/>
              <a:gd name="connsiteY1649" fmla="*/ 2338586 h 11430000"/>
              <a:gd name="connsiteX1650" fmla="*/ 2522959 w 11277600"/>
              <a:gd name="connsiteY1650" fmla="*/ 2361186 h 11430000"/>
              <a:gd name="connsiteX1651" fmla="*/ 2562132 w 11277600"/>
              <a:gd name="connsiteY1651" fmla="*/ 2337130 h 11430000"/>
              <a:gd name="connsiteX1652" fmla="*/ 2601305 w 11277600"/>
              <a:gd name="connsiteY1652" fmla="*/ 2313072 h 11430000"/>
              <a:gd name="connsiteX1653" fmla="*/ 2602796 w 11277600"/>
              <a:gd name="connsiteY1653" fmla="*/ 2318906 h 11430000"/>
              <a:gd name="connsiteX1654" fmla="*/ 2605789 w 11277600"/>
              <a:gd name="connsiteY1654" fmla="*/ 2330612 h 11430000"/>
              <a:gd name="connsiteX1655" fmla="*/ 2586642 w 11277600"/>
              <a:gd name="connsiteY1655" fmla="*/ 2330510 h 11430000"/>
              <a:gd name="connsiteX1656" fmla="*/ 2613234 w 11277600"/>
              <a:gd name="connsiteY1656" fmla="*/ 2359730 h 11430000"/>
              <a:gd name="connsiteX1657" fmla="*/ 2605789 w 11277600"/>
              <a:gd name="connsiteY1657" fmla="*/ 2330612 h 11430000"/>
              <a:gd name="connsiteX1658" fmla="*/ 2610133 w 11277600"/>
              <a:gd name="connsiteY1658" fmla="*/ 2330636 h 11430000"/>
              <a:gd name="connsiteX1659" fmla="*/ 2652407 w 11277600"/>
              <a:gd name="connsiteY1659" fmla="*/ 2335674 h 11430000"/>
              <a:gd name="connsiteX1660" fmla="*/ 2691581 w 11277600"/>
              <a:gd name="connsiteY1660" fmla="*/ 2311616 h 11430000"/>
              <a:gd name="connsiteX1661" fmla="*/ 2667721 w 11277600"/>
              <a:gd name="connsiteY1661" fmla="*/ 2218301 h 11430000"/>
              <a:gd name="connsiteX1662" fmla="*/ 2683034 w 11277600"/>
              <a:gd name="connsiteY1662" fmla="*/ 2100930 h 11430000"/>
              <a:gd name="connsiteX1663" fmla="*/ 2722207 w 11277600"/>
              <a:gd name="connsiteY1663" fmla="*/ 2076870 h 11430000"/>
              <a:gd name="connsiteX1664" fmla="*/ 2734137 w 11277600"/>
              <a:gd name="connsiteY1664" fmla="*/ 2123530 h 11430000"/>
              <a:gd name="connsiteX1665" fmla="*/ 2773308 w 11277600"/>
              <a:gd name="connsiteY1665" fmla="*/ 2099472 h 11430000"/>
              <a:gd name="connsiteX1666" fmla="*/ 2761379 w 11277600"/>
              <a:gd name="connsiteY1666" fmla="*/ 2052816 h 11430000"/>
              <a:gd name="connsiteX1667" fmla="*/ 2812482 w 11277600"/>
              <a:gd name="connsiteY1667" fmla="*/ 2075416 h 11430000"/>
              <a:gd name="connsiteX1668" fmla="*/ 2824409 w 11277600"/>
              <a:gd name="connsiteY1668" fmla="*/ 2122074 h 11430000"/>
              <a:gd name="connsiteX1669" fmla="*/ 2863583 w 11277600"/>
              <a:gd name="connsiteY1669" fmla="*/ 2098017 h 11430000"/>
              <a:gd name="connsiteX1670" fmla="*/ 2851653 w 11277600"/>
              <a:gd name="connsiteY1670" fmla="*/ 2051360 h 11430000"/>
              <a:gd name="connsiteX1671" fmla="*/ 2839725 w 11277600"/>
              <a:gd name="connsiteY1671" fmla="*/ 2004702 h 11430000"/>
              <a:gd name="connsiteX1672" fmla="*/ 2890826 w 11277600"/>
              <a:gd name="connsiteY1672" fmla="*/ 2027302 h 11430000"/>
              <a:gd name="connsiteX1673" fmla="*/ 2902756 w 11277600"/>
              <a:gd name="connsiteY1673" fmla="*/ 2073960 h 11430000"/>
              <a:gd name="connsiteX1674" fmla="*/ 2890826 w 11277600"/>
              <a:gd name="connsiteY1674" fmla="*/ 2027302 h 11430000"/>
              <a:gd name="connsiteX1675" fmla="*/ 2941929 w 11277600"/>
              <a:gd name="connsiteY1675" fmla="*/ 2049902 h 11430000"/>
              <a:gd name="connsiteX1676" fmla="*/ 3004961 w 11277600"/>
              <a:gd name="connsiteY1676" fmla="*/ 2119162 h 11430000"/>
              <a:gd name="connsiteX1677" fmla="*/ 2965788 w 11277600"/>
              <a:gd name="connsiteY1677" fmla="*/ 2143216 h 11430000"/>
              <a:gd name="connsiteX1678" fmla="*/ 2989648 w 11277600"/>
              <a:gd name="connsiteY1678" fmla="*/ 2236534 h 11430000"/>
              <a:gd name="connsiteX1679" fmla="*/ 3079920 w 11277600"/>
              <a:gd name="connsiteY1679" fmla="*/ 2235076 h 11430000"/>
              <a:gd name="connsiteX1680" fmla="*/ 3091851 w 11277600"/>
              <a:gd name="connsiteY1680" fmla="*/ 2281736 h 11430000"/>
              <a:gd name="connsiteX1681" fmla="*/ 3142951 w 11277600"/>
              <a:gd name="connsiteY1681" fmla="*/ 2304336 h 11430000"/>
              <a:gd name="connsiteX1682" fmla="*/ 3194055 w 11277600"/>
              <a:gd name="connsiteY1682" fmla="*/ 2326936 h 11430000"/>
              <a:gd name="connsiteX1683" fmla="*/ 3221297 w 11277600"/>
              <a:gd name="connsiteY1683" fmla="*/ 2256223 h 11430000"/>
              <a:gd name="connsiteX1684" fmla="*/ 3170197 w 11277600"/>
              <a:gd name="connsiteY1684" fmla="*/ 2233620 h 11430000"/>
              <a:gd name="connsiteX1685" fmla="*/ 3209368 w 11277600"/>
              <a:gd name="connsiteY1685" fmla="*/ 2209566 h 11430000"/>
              <a:gd name="connsiteX1686" fmla="*/ 3224682 w 11277600"/>
              <a:gd name="connsiteY1686" fmla="*/ 2092192 h 11430000"/>
              <a:gd name="connsiteX1687" fmla="*/ 3236611 w 11277600"/>
              <a:gd name="connsiteY1687" fmla="*/ 2138850 h 11430000"/>
              <a:gd name="connsiteX1688" fmla="*/ 3275784 w 11277600"/>
              <a:gd name="connsiteY1688" fmla="*/ 2114792 h 11430000"/>
              <a:gd name="connsiteX1689" fmla="*/ 3263855 w 11277600"/>
              <a:gd name="connsiteY1689" fmla="*/ 2068136 h 11430000"/>
              <a:gd name="connsiteX1690" fmla="*/ 3251925 w 11277600"/>
              <a:gd name="connsiteY1690" fmla="*/ 2021476 h 11430000"/>
              <a:gd name="connsiteX1691" fmla="*/ 3354130 w 11277600"/>
              <a:gd name="connsiteY1691" fmla="*/ 2066680 h 11430000"/>
              <a:gd name="connsiteX1692" fmla="*/ 3342200 w 11277600"/>
              <a:gd name="connsiteY1692" fmla="*/ 2020022 h 11430000"/>
              <a:gd name="connsiteX1693" fmla="*/ 3330271 w 11277600"/>
              <a:gd name="connsiteY1693" fmla="*/ 1973364 h 11430000"/>
              <a:gd name="connsiteX1694" fmla="*/ 3357514 w 11277600"/>
              <a:gd name="connsiteY1694" fmla="*/ 1902648 h 11430000"/>
              <a:gd name="connsiteX1695" fmla="*/ 3369443 w 11277600"/>
              <a:gd name="connsiteY1695" fmla="*/ 1949306 h 11430000"/>
              <a:gd name="connsiteX1696" fmla="*/ 3459717 w 11277600"/>
              <a:gd name="connsiteY1696" fmla="*/ 1947854 h 11430000"/>
              <a:gd name="connsiteX1697" fmla="*/ 3507868 w 11277600"/>
              <a:gd name="connsiteY1697" fmla="*/ 1986606 h 11430000"/>
              <a:gd name="connsiteX1698" fmla="*/ 3528198 w 11277600"/>
              <a:gd name="connsiteY1698" fmla="*/ 2002968 h 11430000"/>
              <a:gd name="connsiteX1699" fmla="*/ 3526156 w 11277600"/>
              <a:gd name="connsiteY1699" fmla="*/ 2008268 h 11430000"/>
              <a:gd name="connsiteX1700" fmla="*/ 3522749 w 11277600"/>
              <a:gd name="connsiteY1700" fmla="*/ 2017108 h 11430000"/>
              <a:gd name="connsiteX1701" fmla="*/ 3573852 w 11277600"/>
              <a:gd name="connsiteY1701" fmla="*/ 2039710 h 11430000"/>
              <a:gd name="connsiteX1702" fmla="*/ 3528198 w 11277600"/>
              <a:gd name="connsiteY1702" fmla="*/ 2002968 h 11430000"/>
              <a:gd name="connsiteX1703" fmla="*/ 3534242 w 11277600"/>
              <a:gd name="connsiteY1703" fmla="*/ 1987278 h 11430000"/>
              <a:gd name="connsiteX1704" fmla="*/ 3549992 w 11277600"/>
              <a:gd name="connsiteY1704" fmla="*/ 1946394 h 11430000"/>
              <a:gd name="connsiteX1705" fmla="*/ 3561921 w 11277600"/>
              <a:gd name="connsiteY1705" fmla="*/ 1993054 h 11430000"/>
              <a:gd name="connsiteX1706" fmla="*/ 3628338 w 11277600"/>
              <a:gd name="connsiteY1706" fmla="*/ 1898280 h 11430000"/>
              <a:gd name="connsiteX1707" fmla="*/ 3616408 w 11277600"/>
              <a:gd name="connsiteY1707" fmla="*/ 1851624 h 11430000"/>
              <a:gd name="connsiteX1708" fmla="*/ 3655581 w 11277600"/>
              <a:gd name="connsiteY1708" fmla="*/ 1827566 h 11430000"/>
              <a:gd name="connsiteX1709" fmla="*/ 3604478 w 11277600"/>
              <a:gd name="connsiteY1709" fmla="*/ 1804966 h 11430000"/>
              <a:gd name="connsiteX1710" fmla="*/ 3582921 w 11277600"/>
              <a:gd name="connsiteY1710" fmla="*/ 1795430 h 11430000"/>
              <a:gd name="connsiteX1711" fmla="*/ 3566513 w 11277600"/>
              <a:gd name="connsiteY1711" fmla="*/ 1788174 h 11430000"/>
              <a:gd name="connsiteX1712" fmla="*/ 3571231 w 11277600"/>
              <a:gd name="connsiteY1712" fmla="*/ 1784686 h 11430000"/>
              <a:gd name="connsiteX1713" fmla="*/ 3592549 w 11277600"/>
              <a:gd name="connsiteY1713" fmla="*/ 1758308 h 11430000"/>
              <a:gd name="connsiteX1714" fmla="*/ 3631723 w 11277600"/>
              <a:gd name="connsiteY1714" fmla="*/ 1734252 h 11430000"/>
              <a:gd name="connsiteX1715" fmla="*/ 3682824 w 11277600"/>
              <a:gd name="connsiteY1715" fmla="*/ 1756850 h 11430000"/>
              <a:gd name="connsiteX1716" fmla="*/ 3796959 w 11277600"/>
              <a:gd name="connsiteY1716" fmla="*/ 1848712 h 11430000"/>
              <a:gd name="connsiteX1717" fmla="*/ 3848059 w 11277600"/>
              <a:gd name="connsiteY1717" fmla="*/ 1871312 h 11430000"/>
              <a:gd name="connsiteX1718" fmla="*/ 3859988 w 11277600"/>
              <a:gd name="connsiteY1718" fmla="*/ 1917970 h 11430000"/>
              <a:gd name="connsiteX1719" fmla="*/ 3911092 w 11277600"/>
              <a:gd name="connsiteY1719" fmla="*/ 1940570 h 11430000"/>
              <a:gd name="connsiteX1720" fmla="*/ 4025226 w 11277600"/>
              <a:gd name="connsiteY1720" fmla="*/ 2032428 h 11430000"/>
              <a:gd name="connsiteX1721" fmla="*/ 4076326 w 11277600"/>
              <a:gd name="connsiteY1721" fmla="*/ 2055030 h 11430000"/>
              <a:gd name="connsiteX1722" fmla="*/ 4037153 w 11277600"/>
              <a:gd name="connsiteY1722" fmla="*/ 2079088 h 11430000"/>
              <a:gd name="connsiteX1723" fmla="*/ 4049083 w 11277600"/>
              <a:gd name="connsiteY1723" fmla="*/ 2125744 h 11430000"/>
              <a:gd name="connsiteX1724" fmla="*/ 4088255 w 11277600"/>
              <a:gd name="connsiteY1724" fmla="*/ 2101688 h 11430000"/>
              <a:gd name="connsiteX1725" fmla="*/ 4100185 w 11277600"/>
              <a:gd name="connsiteY1725" fmla="*/ 2148346 h 11430000"/>
              <a:gd name="connsiteX1726" fmla="*/ 4139359 w 11277600"/>
              <a:gd name="connsiteY1726" fmla="*/ 2124288 h 11430000"/>
              <a:gd name="connsiteX1727" fmla="*/ 4190460 w 11277600"/>
              <a:gd name="connsiteY1727" fmla="*/ 2146890 h 11430000"/>
              <a:gd name="connsiteX1728" fmla="*/ 4163217 w 11277600"/>
              <a:gd name="connsiteY1728" fmla="*/ 2217604 h 11430000"/>
              <a:gd name="connsiteX1729" fmla="*/ 4202390 w 11277600"/>
              <a:gd name="connsiteY1729" fmla="*/ 2193546 h 11430000"/>
              <a:gd name="connsiteX1730" fmla="*/ 4265422 w 11277600"/>
              <a:gd name="connsiteY1730" fmla="*/ 2262806 h 11430000"/>
              <a:gd name="connsiteX1731" fmla="*/ 4277351 w 11277600"/>
              <a:gd name="connsiteY1731" fmla="*/ 2309462 h 11430000"/>
              <a:gd name="connsiteX1732" fmla="*/ 4340383 w 11277600"/>
              <a:gd name="connsiteY1732" fmla="*/ 2378720 h 11430000"/>
              <a:gd name="connsiteX1733" fmla="*/ 4403413 w 11277600"/>
              <a:gd name="connsiteY1733" fmla="*/ 2447980 h 11430000"/>
              <a:gd name="connsiteX1734" fmla="*/ 4379554 w 11277600"/>
              <a:gd name="connsiteY1734" fmla="*/ 2354666 h 11430000"/>
              <a:gd name="connsiteX1735" fmla="*/ 4418727 w 11277600"/>
              <a:gd name="connsiteY1735" fmla="*/ 2330608 h 11430000"/>
              <a:gd name="connsiteX1736" fmla="*/ 4442587 w 11277600"/>
              <a:gd name="connsiteY1736" fmla="*/ 2423924 h 11430000"/>
              <a:gd name="connsiteX1737" fmla="*/ 4454515 w 11277600"/>
              <a:gd name="connsiteY1737" fmla="*/ 2470582 h 11430000"/>
              <a:gd name="connsiteX1738" fmla="*/ 4529476 w 11277600"/>
              <a:gd name="connsiteY1738" fmla="*/ 2586498 h 11430000"/>
              <a:gd name="connsiteX1739" fmla="*/ 4541406 w 11277600"/>
              <a:gd name="connsiteY1739" fmla="*/ 2633159 h 11430000"/>
              <a:gd name="connsiteX1740" fmla="*/ 4592509 w 11277600"/>
              <a:gd name="connsiteY1740" fmla="*/ 2655754 h 11430000"/>
              <a:gd name="connsiteX1741" fmla="*/ 4631680 w 11277600"/>
              <a:gd name="connsiteY1741" fmla="*/ 2631701 h 11430000"/>
              <a:gd name="connsiteX1742" fmla="*/ 4604438 w 11277600"/>
              <a:gd name="connsiteY1742" fmla="*/ 2702414 h 11430000"/>
              <a:gd name="connsiteX1743" fmla="*/ 4643610 w 11277600"/>
              <a:gd name="connsiteY1743" fmla="*/ 2678358 h 11430000"/>
              <a:gd name="connsiteX1744" fmla="*/ 4660747 w 11277600"/>
              <a:gd name="connsiteY1744" fmla="*/ 2667832 h 11430000"/>
              <a:gd name="connsiteX1745" fmla="*/ 4668636 w 11277600"/>
              <a:gd name="connsiteY1745" fmla="*/ 2691020 h 11430000"/>
              <a:gd name="connsiteX1746" fmla="*/ 4655538 w 11277600"/>
              <a:gd name="connsiteY1746" fmla="*/ 2725016 h 11430000"/>
              <a:gd name="connsiteX1747" fmla="*/ 4672065 w 11277600"/>
              <a:gd name="connsiteY1747" fmla="*/ 2714867 h 11430000"/>
              <a:gd name="connsiteX1748" fmla="*/ 4676759 w 11277600"/>
              <a:gd name="connsiteY1748" fmla="*/ 2711984 h 11430000"/>
              <a:gd name="connsiteX1749" fmla="*/ 4679065 w 11277600"/>
              <a:gd name="connsiteY1749" fmla="*/ 2717318 h 11430000"/>
              <a:gd name="connsiteX1750" fmla="*/ 4679959 w 11277600"/>
              <a:gd name="connsiteY1750" fmla="*/ 2710018 h 11430000"/>
              <a:gd name="connsiteX1751" fmla="*/ 4694712 w 11277600"/>
              <a:gd name="connsiteY1751" fmla="*/ 2700960 h 11430000"/>
              <a:gd name="connsiteX1752" fmla="*/ 4667467 w 11277600"/>
              <a:gd name="connsiteY1752" fmla="*/ 2771675 h 11430000"/>
              <a:gd name="connsiteX1753" fmla="*/ 4718571 w 11277600"/>
              <a:gd name="connsiteY1753" fmla="*/ 2794274 h 11430000"/>
              <a:gd name="connsiteX1754" fmla="*/ 4706641 w 11277600"/>
              <a:gd name="connsiteY1754" fmla="*/ 2747616 h 11430000"/>
              <a:gd name="connsiteX1755" fmla="*/ 4702168 w 11277600"/>
              <a:gd name="connsiteY1755" fmla="*/ 2730120 h 11430000"/>
              <a:gd name="connsiteX1756" fmla="*/ 4694712 w 11277600"/>
              <a:gd name="connsiteY1756" fmla="*/ 2700960 h 11430000"/>
              <a:gd name="connsiteX1757" fmla="*/ 4691544 w 11277600"/>
              <a:gd name="connsiteY1757" fmla="*/ 2688564 h 11430000"/>
              <a:gd name="connsiteX1758" fmla="*/ 4682783 w 11277600"/>
              <a:gd name="connsiteY1758" fmla="*/ 2654300 h 11430000"/>
              <a:gd name="connsiteX1759" fmla="*/ 4670854 w 11277600"/>
              <a:gd name="connsiteY1759" fmla="*/ 2607642 h 11430000"/>
              <a:gd name="connsiteX1760" fmla="*/ 4698098 w 11277600"/>
              <a:gd name="connsiteY1760" fmla="*/ 2536928 h 11430000"/>
              <a:gd name="connsiteX1761" fmla="*/ 4674238 w 11277600"/>
              <a:gd name="connsiteY1761" fmla="*/ 2443612 h 11430000"/>
              <a:gd name="connsiteX1762" fmla="*/ 4662309 w 11277600"/>
              <a:gd name="connsiteY1762" fmla="*/ 2396954 h 11430000"/>
              <a:gd name="connsiteX1763" fmla="*/ 4677622 w 11277600"/>
              <a:gd name="connsiteY1763" fmla="*/ 2279582 h 11430000"/>
              <a:gd name="connsiteX1764" fmla="*/ 4614590 w 11277600"/>
              <a:gd name="connsiteY1764" fmla="*/ 2210324 h 11430000"/>
              <a:gd name="connsiteX1765" fmla="*/ 4602661 w 11277600"/>
              <a:gd name="connsiteY1765" fmla="*/ 2163664 h 11430000"/>
              <a:gd name="connsiteX1766" fmla="*/ 4590733 w 11277600"/>
              <a:gd name="connsiteY1766" fmla="*/ 2117008 h 11430000"/>
              <a:gd name="connsiteX1767" fmla="*/ 4578804 w 11277600"/>
              <a:gd name="connsiteY1767" fmla="*/ 2070350 h 11430000"/>
              <a:gd name="connsiteX1768" fmla="*/ 4476597 w 11277600"/>
              <a:gd name="connsiteY1768" fmla="*/ 2025148 h 11430000"/>
              <a:gd name="connsiteX1769" fmla="*/ 4425496 w 11277600"/>
              <a:gd name="connsiteY1769" fmla="*/ 2002548 h 11430000"/>
              <a:gd name="connsiteX1770" fmla="*/ 4413567 w 11277600"/>
              <a:gd name="connsiteY1770" fmla="*/ 1955890 h 11430000"/>
              <a:gd name="connsiteX1771" fmla="*/ 4401636 w 11277600"/>
              <a:gd name="connsiteY1771" fmla="*/ 1909232 h 11430000"/>
              <a:gd name="connsiteX1772" fmla="*/ 4362465 w 11277600"/>
              <a:gd name="connsiteY1772" fmla="*/ 1933290 h 11430000"/>
              <a:gd name="connsiteX1773" fmla="*/ 4350535 w 11277600"/>
              <a:gd name="connsiteY1773" fmla="*/ 1886632 h 11430000"/>
              <a:gd name="connsiteX1774" fmla="*/ 4389708 w 11277600"/>
              <a:gd name="connsiteY1774" fmla="*/ 1862576 h 11430000"/>
              <a:gd name="connsiteX1775" fmla="*/ 4314747 w 11277600"/>
              <a:gd name="connsiteY1775" fmla="*/ 1746658 h 11430000"/>
              <a:gd name="connsiteX1776" fmla="*/ 4287504 w 11277600"/>
              <a:gd name="connsiteY1776" fmla="*/ 1817372 h 11430000"/>
              <a:gd name="connsiteX1777" fmla="*/ 4275575 w 11277600"/>
              <a:gd name="connsiteY1777" fmla="*/ 1770716 h 11430000"/>
              <a:gd name="connsiteX1778" fmla="*/ 4224471 w 11277600"/>
              <a:gd name="connsiteY1778" fmla="*/ 1748114 h 11430000"/>
              <a:gd name="connsiteX1779" fmla="*/ 4161443 w 11277600"/>
              <a:gd name="connsiteY1779" fmla="*/ 1678854 h 11430000"/>
              <a:gd name="connsiteX1780" fmla="*/ 4098410 w 11277600"/>
              <a:gd name="connsiteY1780" fmla="*/ 1609596 h 11430000"/>
              <a:gd name="connsiteX1781" fmla="*/ 4086481 w 11277600"/>
              <a:gd name="connsiteY1781" fmla="*/ 1562940 h 11430000"/>
              <a:gd name="connsiteX1782" fmla="*/ 4113724 w 11277600"/>
              <a:gd name="connsiteY1782" fmla="*/ 1492224 h 11430000"/>
              <a:gd name="connsiteX1783" fmla="*/ 4125654 w 11277600"/>
              <a:gd name="connsiteY1783" fmla="*/ 1538882 h 11430000"/>
              <a:gd name="connsiteX1784" fmla="*/ 4176754 w 11277600"/>
              <a:gd name="connsiteY1784" fmla="*/ 1561484 h 11430000"/>
              <a:gd name="connsiteX1785" fmla="*/ 4203999 w 11277600"/>
              <a:gd name="connsiteY1785" fmla="*/ 1490768 h 11430000"/>
              <a:gd name="connsiteX1786" fmla="*/ 4243171 w 11277600"/>
              <a:gd name="connsiteY1786" fmla="*/ 1466714 h 11430000"/>
              <a:gd name="connsiteX1787" fmla="*/ 4306202 w 11277600"/>
              <a:gd name="connsiteY1787" fmla="*/ 1535970 h 11430000"/>
              <a:gd name="connsiteX1788" fmla="*/ 4267028 w 11277600"/>
              <a:gd name="connsiteY1788" fmla="*/ 1560028 h 11430000"/>
              <a:gd name="connsiteX1789" fmla="*/ 4278957 w 11277600"/>
              <a:gd name="connsiteY1789" fmla="*/ 1606684 h 11430000"/>
              <a:gd name="connsiteX1790" fmla="*/ 4251715 w 11277600"/>
              <a:gd name="connsiteY1790" fmla="*/ 1677400 h 11430000"/>
              <a:gd name="connsiteX1791" fmla="*/ 4302817 w 11277600"/>
              <a:gd name="connsiteY1791" fmla="*/ 1700000 h 11430000"/>
              <a:gd name="connsiteX1792" fmla="*/ 4319343 w 11277600"/>
              <a:gd name="connsiteY1792" fmla="*/ 1689852 h 11430000"/>
              <a:gd name="connsiteX1793" fmla="*/ 4331899 w 11277600"/>
              <a:gd name="connsiteY1793" fmla="*/ 1682142 h 11430000"/>
              <a:gd name="connsiteX1794" fmla="*/ 4333979 w 11277600"/>
              <a:gd name="connsiteY1794" fmla="*/ 1688242 h 11430000"/>
              <a:gd name="connsiteX1795" fmla="*/ 4353920 w 11277600"/>
              <a:gd name="connsiteY1795" fmla="*/ 1722604 h 11430000"/>
              <a:gd name="connsiteX1796" fmla="*/ 4393092 w 11277600"/>
              <a:gd name="connsiteY1796" fmla="*/ 1698546 h 11430000"/>
              <a:gd name="connsiteX1797" fmla="*/ 4381163 w 11277600"/>
              <a:gd name="connsiteY1797" fmla="*/ 1651888 h 11430000"/>
              <a:gd name="connsiteX1798" fmla="*/ 4420336 w 11277600"/>
              <a:gd name="connsiteY1798" fmla="*/ 1627830 h 11430000"/>
              <a:gd name="connsiteX1799" fmla="*/ 4432266 w 11277600"/>
              <a:gd name="connsiteY1799" fmla="*/ 1674490 h 11430000"/>
              <a:gd name="connsiteX1800" fmla="*/ 4471439 w 11277600"/>
              <a:gd name="connsiteY1800" fmla="*/ 1650432 h 11430000"/>
              <a:gd name="connsiteX1801" fmla="*/ 4483367 w 11277600"/>
              <a:gd name="connsiteY1801" fmla="*/ 1697088 h 11430000"/>
              <a:gd name="connsiteX1802" fmla="*/ 4444195 w 11277600"/>
              <a:gd name="connsiteY1802" fmla="*/ 1721146 h 11430000"/>
              <a:gd name="connsiteX1803" fmla="*/ 4456124 w 11277600"/>
              <a:gd name="connsiteY1803" fmla="*/ 1767802 h 11430000"/>
              <a:gd name="connsiteX1804" fmla="*/ 4495296 w 11277600"/>
              <a:gd name="connsiteY1804" fmla="*/ 1743744 h 11430000"/>
              <a:gd name="connsiteX1805" fmla="*/ 4496788 w 11277600"/>
              <a:gd name="connsiteY1805" fmla="*/ 1749578 h 11430000"/>
              <a:gd name="connsiteX1806" fmla="*/ 4502194 w 11277600"/>
              <a:gd name="connsiteY1806" fmla="*/ 1770720 h 11430000"/>
              <a:gd name="connsiteX1807" fmla="*/ 4502754 w 11277600"/>
              <a:gd name="connsiteY1807" fmla="*/ 1772908 h 11430000"/>
              <a:gd name="connsiteX1808" fmla="*/ 4507227 w 11277600"/>
              <a:gd name="connsiteY1808" fmla="*/ 1790404 h 11430000"/>
              <a:gd name="connsiteX1809" fmla="*/ 4519156 w 11277600"/>
              <a:gd name="connsiteY1809" fmla="*/ 1837060 h 11430000"/>
              <a:gd name="connsiteX1810" fmla="*/ 4531085 w 11277600"/>
              <a:gd name="connsiteY1810" fmla="*/ 1883718 h 11430000"/>
              <a:gd name="connsiteX1811" fmla="*/ 4558328 w 11277600"/>
              <a:gd name="connsiteY1811" fmla="*/ 1813004 h 11430000"/>
              <a:gd name="connsiteX1812" fmla="*/ 4597500 w 11277600"/>
              <a:gd name="connsiteY1812" fmla="*/ 1788948 h 11430000"/>
              <a:gd name="connsiteX1813" fmla="*/ 4570257 w 11277600"/>
              <a:gd name="connsiteY1813" fmla="*/ 1859662 h 11430000"/>
              <a:gd name="connsiteX1814" fmla="*/ 4621359 w 11277600"/>
              <a:gd name="connsiteY1814" fmla="*/ 1882266 h 11430000"/>
              <a:gd name="connsiteX1815" fmla="*/ 4660531 w 11277600"/>
              <a:gd name="connsiteY1815" fmla="*/ 1858208 h 11430000"/>
              <a:gd name="connsiteX1816" fmla="*/ 4648602 w 11277600"/>
              <a:gd name="connsiteY1816" fmla="*/ 1811550 h 11430000"/>
              <a:gd name="connsiteX1817" fmla="*/ 4687775 w 11277600"/>
              <a:gd name="connsiteY1817" fmla="*/ 1787492 h 11430000"/>
              <a:gd name="connsiteX1818" fmla="*/ 4699703 w 11277600"/>
              <a:gd name="connsiteY1818" fmla="*/ 1834150 h 11430000"/>
              <a:gd name="connsiteX1819" fmla="*/ 4738876 w 11277600"/>
              <a:gd name="connsiteY1819" fmla="*/ 1810094 h 11430000"/>
              <a:gd name="connsiteX1820" fmla="*/ 4750805 w 11277600"/>
              <a:gd name="connsiteY1820" fmla="*/ 1856750 h 11430000"/>
              <a:gd name="connsiteX1821" fmla="*/ 4762735 w 11277600"/>
              <a:gd name="connsiteY1821" fmla="*/ 1903408 h 11430000"/>
              <a:gd name="connsiteX1822" fmla="*/ 4774664 w 11277600"/>
              <a:gd name="connsiteY1822" fmla="*/ 1950068 h 11430000"/>
              <a:gd name="connsiteX1823" fmla="*/ 4825767 w 11277600"/>
              <a:gd name="connsiteY1823" fmla="*/ 1972666 h 11430000"/>
              <a:gd name="connsiteX1824" fmla="*/ 4837698 w 11277600"/>
              <a:gd name="connsiteY1824" fmla="*/ 2019326 h 11430000"/>
              <a:gd name="connsiteX1825" fmla="*/ 4888800 w 11277600"/>
              <a:gd name="connsiteY1825" fmla="*/ 2041924 h 11430000"/>
              <a:gd name="connsiteX1826" fmla="*/ 4876870 w 11277600"/>
              <a:gd name="connsiteY1826" fmla="*/ 1995268 h 11430000"/>
              <a:gd name="connsiteX1827" fmla="*/ 4927971 w 11277600"/>
              <a:gd name="connsiteY1827" fmla="*/ 2017866 h 11430000"/>
              <a:gd name="connsiteX1828" fmla="*/ 4900728 w 11277600"/>
              <a:gd name="connsiteY1828" fmla="*/ 2088584 h 11430000"/>
              <a:gd name="connsiteX1829" fmla="*/ 4939900 w 11277600"/>
              <a:gd name="connsiteY1829" fmla="*/ 2064526 h 11430000"/>
              <a:gd name="connsiteX1830" fmla="*/ 4951830 w 11277600"/>
              <a:gd name="connsiteY1830" fmla="*/ 2111182 h 11430000"/>
              <a:gd name="connsiteX1831" fmla="*/ 5026792 w 11277600"/>
              <a:gd name="connsiteY1831" fmla="*/ 2227102 h 11430000"/>
              <a:gd name="connsiteX1832" fmla="*/ 5038721 w 11277600"/>
              <a:gd name="connsiteY1832" fmla="*/ 2273758 h 11430000"/>
              <a:gd name="connsiteX1833" fmla="*/ 5077893 w 11277600"/>
              <a:gd name="connsiteY1833" fmla="*/ 2249701 h 11430000"/>
              <a:gd name="connsiteX1834" fmla="*/ 5062795 w 11277600"/>
              <a:gd name="connsiteY1834" fmla="*/ 2190649 h 11430000"/>
              <a:gd name="connsiteX1835" fmla="*/ 5054034 w 11277600"/>
              <a:gd name="connsiteY1835" fmla="*/ 2156384 h 11430000"/>
              <a:gd name="connsiteX1836" fmla="*/ 5052543 w 11277600"/>
              <a:gd name="connsiteY1836" fmla="*/ 2150552 h 11430000"/>
              <a:gd name="connsiteX1837" fmla="*/ 5043595 w 11277600"/>
              <a:gd name="connsiteY1837" fmla="*/ 2115560 h 11430000"/>
              <a:gd name="connsiteX1838" fmla="*/ 5042105 w 11277600"/>
              <a:gd name="connsiteY1838" fmla="*/ 2109728 h 11430000"/>
              <a:gd name="connsiteX1839" fmla="*/ 5081277 w 11277600"/>
              <a:gd name="connsiteY1839" fmla="*/ 2085672 h 11430000"/>
              <a:gd name="connsiteX1840" fmla="*/ 5156237 w 11277600"/>
              <a:gd name="connsiteY1840" fmla="*/ 2201588 h 11430000"/>
              <a:gd name="connsiteX1841" fmla="*/ 5195410 w 11277600"/>
              <a:gd name="connsiteY1841" fmla="*/ 2177530 h 11430000"/>
              <a:gd name="connsiteX1842" fmla="*/ 5057419 w 11277600"/>
              <a:gd name="connsiteY1842" fmla="*/ 1992356 h 11430000"/>
              <a:gd name="connsiteX1843" fmla="*/ 5006316 w 11277600"/>
              <a:gd name="connsiteY1843" fmla="*/ 1969754 h 11430000"/>
              <a:gd name="connsiteX1844" fmla="*/ 4979074 w 11277600"/>
              <a:gd name="connsiteY1844" fmla="*/ 2040469 h 11430000"/>
              <a:gd name="connsiteX1845" fmla="*/ 4967144 w 11277600"/>
              <a:gd name="connsiteY1845" fmla="*/ 1993810 h 11430000"/>
              <a:gd name="connsiteX1846" fmla="*/ 4904113 w 11277600"/>
              <a:gd name="connsiteY1846" fmla="*/ 1924552 h 11430000"/>
              <a:gd name="connsiteX1847" fmla="*/ 4943287 w 11277600"/>
              <a:gd name="connsiteY1847" fmla="*/ 1900494 h 11430000"/>
              <a:gd name="connsiteX1848" fmla="*/ 4892184 w 11277600"/>
              <a:gd name="connsiteY1848" fmla="*/ 1877896 h 11430000"/>
              <a:gd name="connsiteX1849" fmla="*/ 4853012 w 11277600"/>
              <a:gd name="connsiteY1849" fmla="*/ 1901952 h 11430000"/>
              <a:gd name="connsiteX1850" fmla="*/ 4841082 w 11277600"/>
              <a:gd name="connsiteY1850" fmla="*/ 1855294 h 11430000"/>
              <a:gd name="connsiteX1851" fmla="*/ 4829152 w 11277600"/>
              <a:gd name="connsiteY1851" fmla="*/ 1808636 h 11430000"/>
              <a:gd name="connsiteX1852" fmla="*/ 4789978 w 11277600"/>
              <a:gd name="connsiteY1852" fmla="*/ 1832692 h 11430000"/>
              <a:gd name="connsiteX1853" fmla="*/ 4817223 w 11277600"/>
              <a:gd name="connsiteY1853" fmla="*/ 1761978 h 11430000"/>
              <a:gd name="connsiteX1854" fmla="*/ 4703088 w 11277600"/>
              <a:gd name="connsiteY1854" fmla="*/ 1670120 h 11430000"/>
              <a:gd name="connsiteX1855" fmla="*/ 4691159 w 11277600"/>
              <a:gd name="connsiteY1855" fmla="*/ 1623462 h 11430000"/>
              <a:gd name="connsiteX1856" fmla="*/ 4742262 w 11277600"/>
              <a:gd name="connsiteY1856" fmla="*/ 1646062 h 11430000"/>
              <a:gd name="connsiteX1857" fmla="*/ 4718404 w 11277600"/>
              <a:gd name="connsiteY1857" fmla="*/ 1552746 h 11430000"/>
              <a:gd name="connsiteX1858" fmla="*/ 4679230 w 11277600"/>
              <a:gd name="connsiteY1858" fmla="*/ 1576804 h 11430000"/>
              <a:gd name="connsiteX1859" fmla="*/ 4667301 w 11277600"/>
              <a:gd name="connsiteY1859" fmla="*/ 1530148 h 11430000"/>
              <a:gd name="connsiteX1860" fmla="*/ 4628127 w 11277600"/>
              <a:gd name="connsiteY1860" fmla="*/ 1554204 h 11430000"/>
              <a:gd name="connsiteX1861" fmla="*/ 4616198 w 11277600"/>
              <a:gd name="connsiteY1861" fmla="*/ 1507546 h 11430000"/>
              <a:gd name="connsiteX1862" fmla="*/ 4588955 w 11277600"/>
              <a:gd name="connsiteY1862" fmla="*/ 1578262 h 11430000"/>
              <a:gd name="connsiteX1863" fmla="*/ 4561712 w 11277600"/>
              <a:gd name="connsiteY1863" fmla="*/ 1648976 h 11430000"/>
              <a:gd name="connsiteX1864" fmla="*/ 4549783 w 11277600"/>
              <a:gd name="connsiteY1864" fmla="*/ 1602320 h 11430000"/>
              <a:gd name="connsiteX1865" fmla="*/ 4577024 w 11277600"/>
              <a:gd name="connsiteY1865" fmla="*/ 1531604 h 11430000"/>
              <a:gd name="connsiteX1866" fmla="*/ 4525924 w 11277600"/>
              <a:gd name="connsiteY1866" fmla="*/ 1509002 h 11430000"/>
              <a:gd name="connsiteX1867" fmla="*/ 4513995 w 11277600"/>
              <a:gd name="connsiteY1867" fmla="*/ 1462344 h 11430000"/>
              <a:gd name="connsiteX1868" fmla="*/ 4490136 w 11277600"/>
              <a:gd name="connsiteY1868" fmla="*/ 1369028 h 11430000"/>
              <a:gd name="connsiteX1869" fmla="*/ 4478206 w 11277600"/>
              <a:gd name="connsiteY1869" fmla="*/ 1322372 h 11430000"/>
              <a:gd name="connsiteX1870" fmla="*/ 4450963 w 11277600"/>
              <a:gd name="connsiteY1870" fmla="*/ 1393086 h 11430000"/>
              <a:gd name="connsiteX1871" fmla="*/ 4439034 w 11277600"/>
              <a:gd name="connsiteY1871" fmla="*/ 1346428 h 11430000"/>
              <a:gd name="connsiteX1872" fmla="*/ 4427104 w 11277600"/>
              <a:gd name="connsiteY1872" fmla="*/ 1299770 h 11430000"/>
              <a:gd name="connsiteX1873" fmla="*/ 4415175 w 11277600"/>
              <a:gd name="connsiteY1873" fmla="*/ 1253112 h 11430000"/>
              <a:gd name="connsiteX1874" fmla="*/ 4454347 w 11277600"/>
              <a:gd name="connsiteY1874" fmla="*/ 1229056 h 11430000"/>
              <a:gd name="connsiteX1875" fmla="*/ 4466276 w 11277600"/>
              <a:gd name="connsiteY1875" fmla="*/ 1275712 h 11430000"/>
              <a:gd name="connsiteX1876" fmla="*/ 4493519 w 11277600"/>
              <a:gd name="connsiteY1876" fmla="*/ 1204998 h 11430000"/>
              <a:gd name="connsiteX1877" fmla="*/ 4544622 w 11277600"/>
              <a:gd name="connsiteY1877" fmla="*/ 1227600 h 11430000"/>
              <a:gd name="connsiteX1878" fmla="*/ 4532693 w 11277600"/>
              <a:gd name="connsiteY1878" fmla="*/ 1180942 h 11430000"/>
              <a:gd name="connsiteX1879" fmla="*/ 4520762 w 11277600"/>
              <a:gd name="connsiteY1879" fmla="*/ 1134282 h 11430000"/>
              <a:gd name="connsiteX1880" fmla="*/ 4571865 w 11277600"/>
              <a:gd name="connsiteY1880" fmla="*/ 1156884 h 11430000"/>
              <a:gd name="connsiteX1881" fmla="*/ 4570373 w 11277600"/>
              <a:gd name="connsiteY1881" fmla="*/ 1151052 h 11430000"/>
              <a:gd name="connsiteX1882" fmla="*/ 4564311 w 11277600"/>
              <a:gd name="connsiteY1882" fmla="*/ 1127338 h 11430000"/>
              <a:gd name="connsiteX1883" fmla="*/ 4564363 w 11277600"/>
              <a:gd name="connsiteY1883" fmla="*/ 1127541 h 11430000"/>
              <a:gd name="connsiteX1884" fmla="*/ 4563291 w 11277600"/>
              <a:gd name="connsiteY1884" fmla="*/ 1123350 h 11430000"/>
              <a:gd name="connsiteX1885" fmla="*/ 4564311 w 11277600"/>
              <a:gd name="connsiteY1885" fmla="*/ 1127338 h 11430000"/>
              <a:gd name="connsiteX1886" fmla="*/ 4562917 w 11277600"/>
              <a:gd name="connsiteY1886" fmla="*/ 1121892 h 11430000"/>
              <a:gd name="connsiteX1887" fmla="*/ 4559935 w 11277600"/>
              <a:gd name="connsiteY1887" fmla="*/ 1110228 h 11430000"/>
              <a:gd name="connsiteX1888" fmla="*/ 4558305 w 11277600"/>
              <a:gd name="connsiteY1888" fmla="*/ 1103848 h 11430000"/>
              <a:gd name="connsiteX1889" fmla="*/ 4558071 w 11277600"/>
              <a:gd name="connsiteY1889" fmla="*/ 1102936 h 11430000"/>
              <a:gd name="connsiteX1890" fmla="*/ 4548006 w 11277600"/>
              <a:gd name="connsiteY1890" fmla="*/ 1063568 h 11430000"/>
              <a:gd name="connsiteX1891" fmla="*/ 4587179 w 11277600"/>
              <a:gd name="connsiteY1891" fmla="*/ 1039512 h 11430000"/>
              <a:gd name="connsiteX1892" fmla="*/ 4575250 w 11277600"/>
              <a:gd name="connsiteY1892" fmla="*/ 992852 h 11430000"/>
              <a:gd name="connsiteX1893" fmla="*/ 4614422 w 11277600"/>
              <a:gd name="connsiteY1893" fmla="*/ 968796 h 11430000"/>
              <a:gd name="connsiteX1894" fmla="*/ 4602493 w 11277600"/>
              <a:gd name="connsiteY1894" fmla="*/ 922138 h 11430000"/>
              <a:gd name="connsiteX1895" fmla="*/ 4656980 w 11277600"/>
              <a:gd name="connsiteY1895" fmla="*/ 780710 h 11430000"/>
              <a:gd name="connsiteX1896" fmla="*/ 4605877 w 11277600"/>
              <a:gd name="connsiteY1896" fmla="*/ 758110 h 11430000"/>
              <a:gd name="connsiteX1897" fmla="*/ 4633121 w 11277600"/>
              <a:gd name="connsiteY1897" fmla="*/ 687396 h 11430000"/>
              <a:gd name="connsiteX1898" fmla="*/ 4645051 w 11277600"/>
              <a:gd name="connsiteY1898" fmla="*/ 734052 h 11430000"/>
              <a:gd name="connsiteX1899" fmla="*/ 4696152 w 11277600"/>
              <a:gd name="connsiteY1899" fmla="*/ 756654 h 11430000"/>
              <a:gd name="connsiteX1900" fmla="*/ 4759184 w 11277600"/>
              <a:gd name="connsiteY1900" fmla="*/ 825912 h 11430000"/>
              <a:gd name="connsiteX1901" fmla="*/ 4798356 w 11277600"/>
              <a:gd name="connsiteY1901" fmla="*/ 801856 h 11430000"/>
              <a:gd name="connsiteX1902" fmla="*/ 4861387 w 11277600"/>
              <a:gd name="connsiteY1902" fmla="*/ 871114 h 11430000"/>
              <a:gd name="connsiteX1903" fmla="*/ 4912488 w 11277600"/>
              <a:gd name="connsiteY1903" fmla="*/ 893716 h 11430000"/>
              <a:gd name="connsiteX1904" fmla="*/ 4924417 w 11277600"/>
              <a:gd name="connsiteY1904" fmla="*/ 940372 h 11430000"/>
              <a:gd name="connsiteX1905" fmla="*/ 4987451 w 11277600"/>
              <a:gd name="connsiteY1905" fmla="*/ 1009632 h 11430000"/>
              <a:gd name="connsiteX1906" fmla="*/ 4999378 w 11277600"/>
              <a:gd name="connsiteY1906" fmla="*/ 1056290 h 11430000"/>
              <a:gd name="connsiteX1907" fmla="*/ 4972135 w 11277600"/>
              <a:gd name="connsiteY1907" fmla="*/ 1127006 h 11430000"/>
              <a:gd name="connsiteX1908" fmla="*/ 4984064 w 11277600"/>
              <a:gd name="connsiteY1908" fmla="*/ 1173662 h 11430000"/>
              <a:gd name="connsiteX1909" fmla="*/ 5023238 w 11277600"/>
              <a:gd name="connsiteY1909" fmla="*/ 1149604 h 11430000"/>
              <a:gd name="connsiteX1910" fmla="*/ 5035167 w 11277600"/>
              <a:gd name="connsiteY1910" fmla="*/ 1196264 h 11430000"/>
              <a:gd name="connsiteX1911" fmla="*/ 5007924 w 11277600"/>
              <a:gd name="connsiteY1911" fmla="*/ 1266976 h 11430000"/>
              <a:gd name="connsiteX1912" fmla="*/ 5059027 w 11277600"/>
              <a:gd name="connsiteY1912" fmla="*/ 1289578 h 11430000"/>
              <a:gd name="connsiteX1913" fmla="*/ 5047096 w 11277600"/>
              <a:gd name="connsiteY1913" fmla="*/ 1242920 h 11430000"/>
              <a:gd name="connsiteX1914" fmla="*/ 5062412 w 11277600"/>
              <a:gd name="connsiteY1914" fmla="*/ 1125546 h 11430000"/>
              <a:gd name="connsiteX1915" fmla="*/ 5101584 w 11277600"/>
              <a:gd name="connsiteY1915" fmla="*/ 1101490 h 11430000"/>
              <a:gd name="connsiteX1916" fmla="*/ 5074341 w 11277600"/>
              <a:gd name="connsiteY1916" fmla="*/ 1172206 h 11430000"/>
              <a:gd name="connsiteX1917" fmla="*/ 5098200 w 11277600"/>
              <a:gd name="connsiteY1917" fmla="*/ 1265520 h 11430000"/>
              <a:gd name="connsiteX1918" fmla="*/ 5137373 w 11277600"/>
              <a:gd name="connsiteY1918" fmla="*/ 1241464 h 11430000"/>
              <a:gd name="connsiteX1919" fmla="*/ 5110129 w 11277600"/>
              <a:gd name="connsiteY1919" fmla="*/ 1312178 h 11430000"/>
              <a:gd name="connsiteX1920" fmla="*/ 5149302 w 11277600"/>
              <a:gd name="connsiteY1920" fmla="*/ 1288122 h 11430000"/>
              <a:gd name="connsiteX1921" fmla="*/ 5188475 w 11277600"/>
              <a:gd name="connsiteY1921" fmla="*/ 1264062 h 11430000"/>
              <a:gd name="connsiteX1922" fmla="*/ 5176546 w 11277600"/>
              <a:gd name="connsiteY1922" fmla="*/ 1217406 h 11430000"/>
              <a:gd name="connsiteX1923" fmla="*/ 5137373 w 11277600"/>
              <a:gd name="connsiteY1923" fmla="*/ 1241464 h 11430000"/>
              <a:gd name="connsiteX1924" fmla="*/ 5164616 w 11277600"/>
              <a:gd name="connsiteY1924" fmla="*/ 1170748 h 11430000"/>
              <a:gd name="connsiteX1925" fmla="*/ 5203788 w 11277600"/>
              <a:gd name="connsiteY1925" fmla="*/ 1146692 h 11430000"/>
              <a:gd name="connsiteX1926" fmla="*/ 5239576 w 11277600"/>
              <a:gd name="connsiteY1926" fmla="*/ 1286664 h 11430000"/>
              <a:gd name="connsiteX1927" fmla="*/ 5200404 w 11277600"/>
              <a:gd name="connsiteY1927" fmla="*/ 1310722 h 11430000"/>
              <a:gd name="connsiteX1928" fmla="*/ 5212332 w 11277600"/>
              <a:gd name="connsiteY1928" fmla="*/ 1357380 h 11430000"/>
              <a:gd name="connsiteX1929" fmla="*/ 5287294 w 11277600"/>
              <a:gd name="connsiteY1929" fmla="*/ 1473294 h 11430000"/>
              <a:gd name="connsiteX1930" fmla="*/ 5299224 w 11277600"/>
              <a:gd name="connsiteY1930" fmla="*/ 1519954 h 11430000"/>
              <a:gd name="connsiteX1931" fmla="*/ 5350325 w 11277600"/>
              <a:gd name="connsiteY1931" fmla="*/ 1542554 h 11430000"/>
              <a:gd name="connsiteX1932" fmla="*/ 5362254 w 11277600"/>
              <a:gd name="connsiteY1932" fmla="*/ 1589214 h 11430000"/>
              <a:gd name="connsiteX1933" fmla="*/ 5374182 w 11277600"/>
              <a:gd name="connsiteY1933" fmla="*/ 1635870 h 11430000"/>
              <a:gd name="connsiteX1934" fmla="*/ 5346942 w 11277600"/>
              <a:gd name="connsiteY1934" fmla="*/ 1706584 h 11430000"/>
              <a:gd name="connsiteX1935" fmla="*/ 5358869 w 11277600"/>
              <a:gd name="connsiteY1935" fmla="*/ 1753240 h 11430000"/>
              <a:gd name="connsiteX1936" fmla="*/ 5398042 w 11277600"/>
              <a:gd name="connsiteY1936" fmla="*/ 1729186 h 11430000"/>
              <a:gd name="connsiteX1937" fmla="*/ 5386113 w 11277600"/>
              <a:gd name="connsiteY1937" fmla="*/ 1682528 h 11430000"/>
              <a:gd name="connsiteX1938" fmla="*/ 5401425 w 11277600"/>
              <a:gd name="connsiteY1938" fmla="*/ 1565156 h 11430000"/>
              <a:gd name="connsiteX1939" fmla="*/ 5350325 w 11277600"/>
              <a:gd name="connsiteY1939" fmla="*/ 1542554 h 11430000"/>
              <a:gd name="connsiteX1940" fmla="*/ 5377567 w 11277600"/>
              <a:gd name="connsiteY1940" fmla="*/ 1471842 h 11430000"/>
              <a:gd name="connsiteX1941" fmla="*/ 5326466 w 11277600"/>
              <a:gd name="connsiteY1941" fmla="*/ 1449240 h 11430000"/>
              <a:gd name="connsiteX1942" fmla="*/ 5353709 w 11277600"/>
              <a:gd name="connsiteY1942" fmla="*/ 1378526 h 11430000"/>
              <a:gd name="connsiteX1943" fmla="*/ 5404812 w 11277600"/>
              <a:gd name="connsiteY1943" fmla="*/ 1401126 h 11430000"/>
              <a:gd name="connsiteX1944" fmla="*/ 5467842 w 11277600"/>
              <a:gd name="connsiteY1944" fmla="*/ 1470382 h 11430000"/>
              <a:gd name="connsiteX1945" fmla="*/ 5479773 w 11277600"/>
              <a:gd name="connsiteY1945" fmla="*/ 1517042 h 11430000"/>
              <a:gd name="connsiteX1946" fmla="*/ 5491702 w 11277600"/>
              <a:gd name="connsiteY1946" fmla="*/ 1563698 h 11430000"/>
              <a:gd name="connsiteX1947" fmla="*/ 5530874 w 11277600"/>
              <a:gd name="connsiteY1947" fmla="*/ 1539640 h 11430000"/>
              <a:gd name="connsiteX1948" fmla="*/ 5542803 w 11277600"/>
              <a:gd name="connsiteY1948" fmla="*/ 1586300 h 11430000"/>
              <a:gd name="connsiteX1949" fmla="*/ 5593906 w 11277600"/>
              <a:gd name="connsiteY1949" fmla="*/ 1608902 h 11430000"/>
              <a:gd name="connsiteX1950" fmla="*/ 5645009 w 11277600"/>
              <a:gd name="connsiteY1950" fmla="*/ 1631502 h 11430000"/>
              <a:gd name="connsiteX1951" fmla="*/ 5605836 w 11277600"/>
              <a:gd name="connsiteY1951" fmla="*/ 1655558 h 11430000"/>
              <a:gd name="connsiteX1952" fmla="*/ 5629695 w 11277600"/>
              <a:gd name="connsiteY1952" fmla="*/ 1748876 h 11430000"/>
              <a:gd name="connsiteX1953" fmla="*/ 5680795 w 11277600"/>
              <a:gd name="connsiteY1953" fmla="*/ 1771474 h 11430000"/>
              <a:gd name="connsiteX1954" fmla="*/ 5708039 w 11277600"/>
              <a:gd name="connsiteY1954" fmla="*/ 1700760 h 11430000"/>
              <a:gd name="connsiteX1955" fmla="*/ 5759139 w 11277600"/>
              <a:gd name="connsiteY1955" fmla="*/ 1723362 h 11430000"/>
              <a:gd name="connsiteX1956" fmla="*/ 5771070 w 11277600"/>
              <a:gd name="connsiteY1956" fmla="*/ 1770020 h 11430000"/>
              <a:gd name="connsiteX1957" fmla="*/ 5743828 w 11277600"/>
              <a:gd name="connsiteY1957" fmla="*/ 1840732 h 11430000"/>
              <a:gd name="connsiteX1958" fmla="*/ 5782999 w 11277600"/>
              <a:gd name="connsiteY1958" fmla="*/ 1816678 h 11430000"/>
              <a:gd name="connsiteX1959" fmla="*/ 5804559 w 11277600"/>
              <a:gd name="connsiteY1959" fmla="*/ 1826212 h 11430000"/>
              <a:gd name="connsiteX1960" fmla="*/ 5812543 w 11277600"/>
              <a:gd name="connsiteY1960" fmla="*/ 1829742 h 11430000"/>
              <a:gd name="connsiteX1961" fmla="*/ 5812543 w 11277600"/>
              <a:gd name="connsiteY1961" fmla="*/ 1829744 h 11430000"/>
              <a:gd name="connsiteX1962" fmla="*/ 5846031 w 11277600"/>
              <a:gd name="connsiteY1962" fmla="*/ 1885936 h 11430000"/>
              <a:gd name="connsiteX1963" fmla="*/ 5857960 w 11277600"/>
              <a:gd name="connsiteY1963" fmla="*/ 1932594 h 11430000"/>
              <a:gd name="connsiteX1964" fmla="*/ 5948235 w 11277600"/>
              <a:gd name="connsiteY1964" fmla="*/ 1931138 h 11430000"/>
              <a:gd name="connsiteX1965" fmla="*/ 5999338 w 11277600"/>
              <a:gd name="connsiteY1965" fmla="*/ 1953738 h 11430000"/>
              <a:gd name="connsiteX1966" fmla="*/ 6050439 w 11277600"/>
              <a:gd name="connsiteY1966" fmla="*/ 1976339 h 11430000"/>
              <a:gd name="connsiteX1967" fmla="*/ 6038510 w 11277600"/>
              <a:gd name="connsiteY1967" fmla="*/ 1929680 h 11430000"/>
              <a:gd name="connsiteX1968" fmla="*/ 6101542 w 11277600"/>
              <a:gd name="connsiteY1968" fmla="*/ 1998940 h 11430000"/>
              <a:gd name="connsiteX1969" fmla="*/ 6113471 w 11277600"/>
              <a:gd name="connsiteY1969" fmla="*/ 2045597 h 11430000"/>
              <a:gd name="connsiteX1970" fmla="*/ 6128787 w 11277600"/>
              <a:gd name="connsiteY1970" fmla="*/ 1928224 h 11430000"/>
              <a:gd name="connsiteX1971" fmla="*/ 6065755 w 11277600"/>
              <a:gd name="connsiteY1971" fmla="*/ 1858966 h 11430000"/>
              <a:gd name="connsiteX1972" fmla="*/ 6002722 w 11277600"/>
              <a:gd name="connsiteY1972" fmla="*/ 1789708 h 11430000"/>
              <a:gd name="connsiteX1973" fmla="*/ 5990792 w 11277600"/>
              <a:gd name="connsiteY1973" fmla="*/ 1743052 h 11430000"/>
              <a:gd name="connsiteX1974" fmla="*/ 6029966 w 11277600"/>
              <a:gd name="connsiteY1974" fmla="*/ 1718994 h 11430000"/>
              <a:gd name="connsiteX1975" fmla="*/ 6045280 w 11277600"/>
              <a:gd name="connsiteY1975" fmla="*/ 1601620 h 11430000"/>
              <a:gd name="connsiteX1976" fmla="*/ 6033350 w 11277600"/>
              <a:gd name="connsiteY1976" fmla="*/ 1554960 h 11430000"/>
              <a:gd name="connsiteX1977" fmla="*/ 6072522 w 11277600"/>
              <a:gd name="connsiteY1977" fmla="*/ 1530906 h 11430000"/>
              <a:gd name="connsiteX1978" fmla="*/ 6060593 w 11277600"/>
              <a:gd name="connsiteY1978" fmla="*/ 1484248 h 11430000"/>
              <a:gd name="connsiteX1979" fmla="*/ 6099765 w 11277600"/>
              <a:gd name="connsiteY1979" fmla="*/ 1460192 h 11430000"/>
              <a:gd name="connsiteX1980" fmla="*/ 6087835 w 11277600"/>
              <a:gd name="connsiteY1980" fmla="*/ 1413532 h 11430000"/>
              <a:gd name="connsiteX1981" fmla="*/ 6138937 w 11277600"/>
              <a:gd name="connsiteY1981" fmla="*/ 1436136 h 11430000"/>
              <a:gd name="connsiteX1982" fmla="*/ 6127007 w 11277600"/>
              <a:gd name="connsiteY1982" fmla="*/ 1389478 h 11430000"/>
              <a:gd name="connsiteX1983" fmla="*/ 6178111 w 11277600"/>
              <a:gd name="connsiteY1983" fmla="*/ 1412076 h 11430000"/>
              <a:gd name="connsiteX1984" fmla="*/ 6201969 w 11277600"/>
              <a:gd name="connsiteY1984" fmla="*/ 1505394 h 11430000"/>
              <a:gd name="connsiteX1985" fmla="*/ 6253071 w 11277600"/>
              <a:gd name="connsiteY1985" fmla="*/ 1527994 h 11430000"/>
              <a:gd name="connsiteX1986" fmla="*/ 6316103 w 11277600"/>
              <a:gd name="connsiteY1986" fmla="*/ 1597252 h 11430000"/>
              <a:gd name="connsiteX1987" fmla="*/ 6328032 w 11277600"/>
              <a:gd name="connsiteY1987" fmla="*/ 1643910 h 11430000"/>
              <a:gd name="connsiteX1988" fmla="*/ 6339962 w 11277600"/>
              <a:gd name="connsiteY1988" fmla="*/ 1690568 h 11430000"/>
              <a:gd name="connsiteX1989" fmla="*/ 6351891 w 11277600"/>
              <a:gd name="connsiteY1989" fmla="*/ 1737226 h 11430000"/>
              <a:gd name="connsiteX1990" fmla="*/ 6391065 w 11277600"/>
              <a:gd name="connsiteY1990" fmla="*/ 1713168 h 11430000"/>
              <a:gd name="connsiteX1991" fmla="*/ 6430237 w 11277600"/>
              <a:gd name="connsiteY1991" fmla="*/ 1689110 h 11430000"/>
              <a:gd name="connsiteX1992" fmla="*/ 6418307 w 11277600"/>
              <a:gd name="connsiteY1992" fmla="*/ 1642454 h 11430000"/>
              <a:gd name="connsiteX1993" fmla="*/ 6379135 w 11277600"/>
              <a:gd name="connsiteY1993" fmla="*/ 1666512 h 11430000"/>
              <a:gd name="connsiteX1994" fmla="*/ 6367205 w 11277600"/>
              <a:gd name="connsiteY1994" fmla="*/ 1619852 h 11430000"/>
              <a:gd name="connsiteX1995" fmla="*/ 6343346 w 11277600"/>
              <a:gd name="connsiteY1995" fmla="*/ 1526538 h 11430000"/>
              <a:gd name="connsiteX1996" fmla="*/ 6406378 w 11277600"/>
              <a:gd name="connsiteY1996" fmla="*/ 1595796 h 11430000"/>
              <a:gd name="connsiteX1997" fmla="*/ 6394449 w 11277600"/>
              <a:gd name="connsiteY1997" fmla="*/ 1549138 h 11430000"/>
              <a:gd name="connsiteX1998" fmla="*/ 6382518 w 11277600"/>
              <a:gd name="connsiteY1998" fmla="*/ 1502480 h 11430000"/>
              <a:gd name="connsiteX1999" fmla="*/ 6370589 w 11277600"/>
              <a:gd name="connsiteY1999" fmla="*/ 1455824 h 11430000"/>
              <a:gd name="connsiteX2000" fmla="*/ 6319489 w 11277600"/>
              <a:gd name="connsiteY2000" fmla="*/ 1433222 h 11430000"/>
              <a:gd name="connsiteX2001" fmla="*/ 6346731 w 11277600"/>
              <a:gd name="connsiteY2001" fmla="*/ 1362506 h 11430000"/>
              <a:gd name="connsiteX2002" fmla="*/ 6307558 w 11277600"/>
              <a:gd name="connsiteY2002" fmla="*/ 1386564 h 11430000"/>
              <a:gd name="connsiteX2003" fmla="*/ 6334802 w 11277600"/>
              <a:gd name="connsiteY2003" fmla="*/ 1315850 h 11430000"/>
              <a:gd name="connsiteX2004" fmla="*/ 6310942 w 11277600"/>
              <a:gd name="connsiteY2004" fmla="*/ 1222534 h 11430000"/>
              <a:gd name="connsiteX2005" fmla="*/ 6350116 w 11277600"/>
              <a:gd name="connsiteY2005" fmla="*/ 1198478 h 11430000"/>
              <a:gd name="connsiteX2006" fmla="*/ 6340050 w 11277600"/>
              <a:gd name="connsiteY2006" fmla="*/ 1159108 h 11430000"/>
              <a:gd name="connsiteX2007" fmla="*/ 6338187 w 11277600"/>
              <a:gd name="connsiteY2007" fmla="*/ 1151818 h 11430000"/>
              <a:gd name="connsiteX2008" fmla="*/ 6377358 w 11277600"/>
              <a:gd name="connsiteY2008" fmla="*/ 1127764 h 11430000"/>
              <a:gd name="connsiteX2009" fmla="*/ 6416531 w 11277600"/>
              <a:gd name="connsiteY2009" fmla="*/ 1103706 h 11430000"/>
              <a:gd name="connsiteX2010" fmla="*/ 6389287 w 11277600"/>
              <a:gd name="connsiteY2010" fmla="*/ 1174420 h 11430000"/>
              <a:gd name="connsiteX2011" fmla="*/ 6428460 w 11277600"/>
              <a:gd name="connsiteY2011" fmla="*/ 1150362 h 11430000"/>
              <a:gd name="connsiteX2012" fmla="*/ 6401217 w 11277600"/>
              <a:gd name="connsiteY2012" fmla="*/ 1221078 h 11430000"/>
              <a:gd name="connsiteX2013" fmla="*/ 6452319 w 11277600"/>
              <a:gd name="connsiteY2013" fmla="*/ 1243680 h 11430000"/>
              <a:gd name="connsiteX2014" fmla="*/ 6464248 w 11277600"/>
              <a:gd name="connsiteY2014" fmla="*/ 1290336 h 11430000"/>
              <a:gd name="connsiteX2015" fmla="*/ 6476177 w 11277600"/>
              <a:gd name="connsiteY2015" fmla="*/ 1336996 h 11430000"/>
              <a:gd name="connsiteX2016" fmla="*/ 6515349 w 11277600"/>
              <a:gd name="connsiteY2016" fmla="*/ 1312938 h 11430000"/>
              <a:gd name="connsiteX2017" fmla="*/ 6503420 w 11277600"/>
              <a:gd name="connsiteY2017" fmla="*/ 1266280 h 11430000"/>
              <a:gd name="connsiteX2018" fmla="*/ 6542594 w 11277600"/>
              <a:gd name="connsiteY2018" fmla="*/ 1242222 h 11430000"/>
              <a:gd name="connsiteX2019" fmla="*/ 6605626 w 11277600"/>
              <a:gd name="connsiteY2019" fmla="*/ 1311482 h 11430000"/>
              <a:gd name="connsiteX2020" fmla="*/ 6617556 w 11277600"/>
              <a:gd name="connsiteY2020" fmla="*/ 1358138 h 11430000"/>
              <a:gd name="connsiteX2021" fmla="*/ 6668656 w 11277600"/>
              <a:gd name="connsiteY2021" fmla="*/ 1380740 h 11430000"/>
              <a:gd name="connsiteX2022" fmla="*/ 6629485 w 11277600"/>
              <a:gd name="connsiteY2022" fmla="*/ 1404798 h 11430000"/>
              <a:gd name="connsiteX2023" fmla="*/ 6590312 w 11277600"/>
              <a:gd name="connsiteY2023" fmla="*/ 1428854 h 11430000"/>
              <a:gd name="connsiteX2024" fmla="*/ 6551138 w 11277600"/>
              <a:gd name="connsiteY2024" fmla="*/ 1452912 h 11430000"/>
              <a:gd name="connsiteX2025" fmla="*/ 6614170 w 11277600"/>
              <a:gd name="connsiteY2025" fmla="*/ 1522170 h 11430000"/>
              <a:gd name="connsiteX2026" fmla="*/ 6586925 w 11277600"/>
              <a:gd name="connsiteY2026" fmla="*/ 1592884 h 11430000"/>
              <a:gd name="connsiteX2027" fmla="*/ 6598856 w 11277600"/>
              <a:gd name="connsiteY2027" fmla="*/ 1639542 h 11430000"/>
              <a:gd name="connsiteX2028" fmla="*/ 6649958 w 11277600"/>
              <a:gd name="connsiteY2028" fmla="*/ 1662142 h 11430000"/>
              <a:gd name="connsiteX2029" fmla="*/ 6701061 w 11277600"/>
              <a:gd name="connsiteY2029" fmla="*/ 1684744 h 11430000"/>
              <a:gd name="connsiteX2030" fmla="*/ 6673817 w 11277600"/>
              <a:gd name="connsiteY2030" fmla="*/ 1755460 h 11430000"/>
              <a:gd name="connsiteX2031" fmla="*/ 6736850 w 11277600"/>
              <a:gd name="connsiteY2031" fmla="*/ 1824718 h 11430000"/>
              <a:gd name="connsiteX2032" fmla="*/ 6724920 w 11277600"/>
              <a:gd name="connsiteY2032" fmla="*/ 1778058 h 11430000"/>
              <a:gd name="connsiteX2033" fmla="*/ 6764092 w 11277600"/>
              <a:gd name="connsiteY2033" fmla="*/ 1754000 h 11430000"/>
              <a:gd name="connsiteX2034" fmla="*/ 6799879 w 11277600"/>
              <a:gd name="connsiteY2034" fmla="*/ 1893974 h 11430000"/>
              <a:gd name="connsiteX2035" fmla="*/ 6839053 w 11277600"/>
              <a:gd name="connsiteY2035" fmla="*/ 1869918 h 11430000"/>
              <a:gd name="connsiteX2036" fmla="*/ 6850983 w 11277600"/>
              <a:gd name="connsiteY2036" fmla="*/ 1916576 h 11430000"/>
              <a:gd name="connsiteX2037" fmla="*/ 6878225 w 11277600"/>
              <a:gd name="connsiteY2037" fmla="*/ 1845860 h 11430000"/>
              <a:gd name="connsiteX2038" fmla="*/ 6866296 w 11277600"/>
              <a:gd name="connsiteY2038" fmla="*/ 1799204 h 11430000"/>
              <a:gd name="connsiteX2039" fmla="*/ 6827124 w 11277600"/>
              <a:gd name="connsiteY2039" fmla="*/ 1823262 h 11430000"/>
              <a:gd name="connsiteX2040" fmla="*/ 6815193 w 11277600"/>
              <a:gd name="connsiteY2040" fmla="*/ 1776602 h 11430000"/>
              <a:gd name="connsiteX2041" fmla="*/ 6830509 w 11277600"/>
              <a:gd name="connsiteY2041" fmla="*/ 1659230 h 11430000"/>
              <a:gd name="connsiteX2042" fmla="*/ 6791336 w 11277600"/>
              <a:gd name="connsiteY2042" fmla="*/ 1683288 h 11430000"/>
              <a:gd name="connsiteX2043" fmla="*/ 6743617 w 11277600"/>
              <a:gd name="connsiteY2043" fmla="*/ 1496656 h 11430000"/>
              <a:gd name="connsiteX2044" fmla="*/ 6731688 w 11277600"/>
              <a:gd name="connsiteY2044" fmla="*/ 1449998 h 11430000"/>
              <a:gd name="connsiteX2045" fmla="*/ 6770860 w 11277600"/>
              <a:gd name="connsiteY2045" fmla="*/ 1425942 h 11430000"/>
              <a:gd name="connsiteX2046" fmla="*/ 6758931 w 11277600"/>
              <a:gd name="connsiteY2046" fmla="*/ 1379284 h 11430000"/>
              <a:gd name="connsiteX2047" fmla="*/ 6735072 w 11277600"/>
              <a:gd name="connsiteY2047" fmla="*/ 1285968 h 11430000"/>
              <a:gd name="connsiteX2048" fmla="*/ 6695899 w 11277600"/>
              <a:gd name="connsiteY2048" fmla="*/ 1310026 h 11430000"/>
              <a:gd name="connsiteX2049" fmla="*/ 6723143 w 11277600"/>
              <a:gd name="connsiteY2049" fmla="*/ 1239310 h 11430000"/>
              <a:gd name="connsiteX2050" fmla="*/ 6711215 w 11277600"/>
              <a:gd name="connsiteY2050" fmla="*/ 1192654 h 11430000"/>
              <a:gd name="connsiteX2051" fmla="*/ 6762316 w 11277600"/>
              <a:gd name="connsiteY2051" fmla="*/ 1215252 h 11430000"/>
              <a:gd name="connsiteX2052" fmla="*/ 6750388 w 11277600"/>
              <a:gd name="connsiteY2052" fmla="*/ 1168596 h 11430000"/>
              <a:gd name="connsiteX2053" fmla="*/ 6711215 w 11277600"/>
              <a:gd name="connsiteY2053" fmla="*/ 1192654 h 11430000"/>
              <a:gd name="connsiteX2054" fmla="*/ 6644798 w 11277600"/>
              <a:gd name="connsiteY2054" fmla="*/ 1287424 h 11430000"/>
              <a:gd name="connsiteX2055" fmla="*/ 6660112 w 11277600"/>
              <a:gd name="connsiteY2055" fmla="*/ 1170050 h 11430000"/>
              <a:gd name="connsiteX2056" fmla="*/ 6648183 w 11277600"/>
              <a:gd name="connsiteY2056" fmla="*/ 1123396 h 11430000"/>
              <a:gd name="connsiteX2057" fmla="*/ 6636254 w 11277600"/>
              <a:gd name="connsiteY2057" fmla="*/ 1076736 h 11430000"/>
              <a:gd name="connsiteX2058" fmla="*/ 6624323 w 11277600"/>
              <a:gd name="connsiteY2058" fmla="*/ 1030078 h 11430000"/>
              <a:gd name="connsiteX2059" fmla="*/ 6612394 w 11277600"/>
              <a:gd name="connsiteY2059" fmla="*/ 983422 h 11430000"/>
              <a:gd name="connsiteX2060" fmla="*/ 6573220 w 11277600"/>
              <a:gd name="connsiteY2060" fmla="*/ 1007478 h 11430000"/>
              <a:gd name="connsiteX2061" fmla="*/ 6600465 w 11277600"/>
              <a:gd name="connsiteY2061" fmla="*/ 936762 h 11430000"/>
              <a:gd name="connsiteX2062" fmla="*/ 6639637 w 11277600"/>
              <a:gd name="connsiteY2062" fmla="*/ 912708 h 11430000"/>
              <a:gd name="connsiteX2063" fmla="*/ 6651566 w 11277600"/>
              <a:gd name="connsiteY2063" fmla="*/ 959364 h 11430000"/>
              <a:gd name="connsiteX2064" fmla="*/ 6651566 w 11277600"/>
              <a:gd name="connsiteY2064" fmla="*/ 959364 h 11430000"/>
              <a:gd name="connsiteX2065" fmla="*/ 6702669 w 11277600"/>
              <a:gd name="connsiteY2065" fmla="*/ 981966 h 11430000"/>
              <a:gd name="connsiteX2066" fmla="*/ 6729911 w 11277600"/>
              <a:gd name="connsiteY2066" fmla="*/ 911252 h 11430000"/>
              <a:gd name="connsiteX2067" fmla="*/ 6757154 w 11277600"/>
              <a:gd name="connsiteY2067" fmla="*/ 840536 h 11430000"/>
              <a:gd name="connsiteX2068" fmla="*/ 6808257 w 11277600"/>
              <a:gd name="connsiteY2068" fmla="*/ 863136 h 11430000"/>
              <a:gd name="connsiteX2069" fmla="*/ 6847429 w 11277600"/>
              <a:gd name="connsiteY2069" fmla="*/ 839080 h 11430000"/>
              <a:gd name="connsiteX2070" fmla="*/ 6859358 w 11277600"/>
              <a:gd name="connsiteY2070" fmla="*/ 885738 h 11430000"/>
              <a:gd name="connsiteX2071" fmla="*/ 6898531 w 11277600"/>
              <a:gd name="connsiteY2071" fmla="*/ 861680 h 11430000"/>
              <a:gd name="connsiteX2072" fmla="*/ 6925774 w 11277600"/>
              <a:gd name="connsiteY2072" fmla="*/ 790964 h 11430000"/>
              <a:gd name="connsiteX2073" fmla="*/ 6937703 w 11277600"/>
              <a:gd name="connsiteY2073" fmla="*/ 837624 h 11430000"/>
              <a:gd name="connsiteX2074" fmla="*/ 6964948 w 11277600"/>
              <a:gd name="connsiteY2074" fmla="*/ 766908 h 11430000"/>
              <a:gd name="connsiteX2075" fmla="*/ 6953018 w 11277600"/>
              <a:gd name="connsiteY2075" fmla="*/ 720252 h 11430000"/>
              <a:gd name="connsiteX2076" fmla="*/ 7004120 w 11277600"/>
              <a:gd name="connsiteY2076" fmla="*/ 742852 h 11430000"/>
              <a:gd name="connsiteX2077" fmla="*/ 6992191 w 11277600"/>
              <a:gd name="connsiteY2077" fmla="*/ 696196 h 11430000"/>
              <a:gd name="connsiteX2078" fmla="*/ 7043294 w 11277600"/>
              <a:gd name="connsiteY2078" fmla="*/ 718796 h 11430000"/>
              <a:gd name="connsiteX2079" fmla="*/ 7067152 w 11277600"/>
              <a:gd name="connsiteY2079" fmla="*/ 812110 h 11430000"/>
              <a:gd name="connsiteX2080" fmla="*/ 7091011 w 11277600"/>
              <a:gd name="connsiteY2080" fmla="*/ 905426 h 11430000"/>
              <a:gd name="connsiteX2081" fmla="*/ 7130181 w 11277600"/>
              <a:gd name="connsiteY2081" fmla="*/ 881368 h 11430000"/>
              <a:gd name="connsiteX2082" fmla="*/ 7142110 w 11277600"/>
              <a:gd name="connsiteY2082" fmla="*/ 928028 h 11430000"/>
              <a:gd name="connsiteX2083" fmla="*/ 7143602 w 11277600"/>
              <a:gd name="connsiteY2083" fmla="*/ 933860 h 11430000"/>
              <a:gd name="connsiteX2084" fmla="*/ 7149008 w 11277600"/>
              <a:gd name="connsiteY2084" fmla="*/ 955002 h 11430000"/>
              <a:gd name="connsiteX2085" fmla="*/ 7136793 w 11277600"/>
              <a:gd name="connsiteY2085" fmla="*/ 951538 h 11430000"/>
              <a:gd name="connsiteX2086" fmla="*/ 7154041 w 11277600"/>
              <a:gd name="connsiteY2086" fmla="*/ 974686 h 11430000"/>
              <a:gd name="connsiteX2087" fmla="*/ 7149008 w 11277600"/>
              <a:gd name="connsiteY2087" fmla="*/ 955002 h 11430000"/>
              <a:gd name="connsiteX2088" fmla="*/ 7205143 w 11277600"/>
              <a:gd name="connsiteY2088" fmla="*/ 997288 h 11430000"/>
              <a:gd name="connsiteX2089" fmla="*/ 7217073 w 11277600"/>
              <a:gd name="connsiteY2089" fmla="*/ 1043944 h 11430000"/>
              <a:gd name="connsiteX2090" fmla="*/ 7229002 w 11277600"/>
              <a:gd name="connsiteY2090" fmla="*/ 1090602 h 11430000"/>
              <a:gd name="connsiteX2091" fmla="*/ 7240932 w 11277600"/>
              <a:gd name="connsiteY2091" fmla="*/ 1137260 h 11430000"/>
              <a:gd name="connsiteX2092" fmla="*/ 7280106 w 11277600"/>
              <a:gd name="connsiteY2092" fmla="*/ 1113202 h 11430000"/>
              <a:gd name="connsiteX2093" fmla="*/ 7256246 w 11277600"/>
              <a:gd name="connsiteY2093" fmla="*/ 1019886 h 11430000"/>
              <a:gd name="connsiteX2094" fmla="*/ 7244317 w 11277600"/>
              <a:gd name="connsiteY2094" fmla="*/ 973230 h 11430000"/>
              <a:gd name="connsiteX2095" fmla="*/ 7220457 w 11277600"/>
              <a:gd name="connsiteY2095" fmla="*/ 879914 h 11430000"/>
              <a:gd name="connsiteX2096" fmla="*/ 7208527 w 11277600"/>
              <a:gd name="connsiteY2096" fmla="*/ 833254 h 11430000"/>
              <a:gd name="connsiteX2097" fmla="*/ 7157427 w 11277600"/>
              <a:gd name="connsiteY2097" fmla="*/ 810656 h 11430000"/>
              <a:gd name="connsiteX2098" fmla="*/ 7172741 w 11277600"/>
              <a:gd name="connsiteY2098" fmla="*/ 693282 h 11430000"/>
              <a:gd name="connsiteX2099" fmla="*/ 7188054 w 11277600"/>
              <a:gd name="connsiteY2099" fmla="*/ 575910 h 11430000"/>
              <a:gd name="connsiteX2100" fmla="*/ 7206320 w 11277600"/>
              <a:gd name="connsiteY2100" fmla="*/ 647354 h 11430000"/>
              <a:gd name="connsiteX2101" fmla="*/ 7247699 w 11277600"/>
              <a:gd name="connsiteY2101" fmla="*/ 809198 h 11430000"/>
              <a:gd name="connsiteX2102" fmla="*/ 7271559 w 11277600"/>
              <a:gd name="connsiteY2102" fmla="*/ 902514 h 11430000"/>
              <a:gd name="connsiteX2103" fmla="*/ 7283489 w 11277600"/>
              <a:gd name="connsiteY2103" fmla="*/ 949172 h 11430000"/>
              <a:gd name="connsiteX2104" fmla="*/ 7310733 w 11277600"/>
              <a:gd name="connsiteY2104" fmla="*/ 878456 h 11430000"/>
              <a:gd name="connsiteX2105" fmla="*/ 7322662 w 11277600"/>
              <a:gd name="connsiteY2105" fmla="*/ 925116 h 11430000"/>
              <a:gd name="connsiteX2106" fmla="*/ 7361833 w 11277600"/>
              <a:gd name="connsiteY2106" fmla="*/ 901058 h 11430000"/>
              <a:gd name="connsiteX2107" fmla="*/ 7334592 w 11277600"/>
              <a:gd name="connsiteY2107" fmla="*/ 971772 h 11430000"/>
              <a:gd name="connsiteX2108" fmla="*/ 7385692 w 11277600"/>
              <a:gd name="connsiteY2108" fmla="*/ 994374 h 11430000"/>
              <a:gd name="connsiteX2109" fmla="*/ 7436795 w 11277600"/>
              <a:gd name="connsiteY2109" fmla="*/ 1016974 h 11430000"/>
              <a:gd name="connsiteX2110" fmla="*/ 7464038 w 11277600"/>
              <a:gd name="connsiteY2110" fmla="*/ 946258 h 11430000"/>
              <a:gd name="connsiteX2111" fmla="*/ 7487897 w 11277600"/>
              <a:gd name="connsiteY2111" fmla="*/ 1039574 h 11430000"/>
              <a:gd name="connsiteX2112" fmla="*/ 7527070 w 11277600"/>
              <a:gd name="connsiteY2112" fmla="*/ 1015518 h 11430000"/>
              <a:gd name="connsiteX2113" fmla="*/ 7515141 w 11277600"/>
              <a:gd name="connsiteY2113" fmla="*/ 968860 h 11430000"/>
              <a:gd name="connsiteX2114" fmla="*/ 7503211 w 11277600"/>
              <a:gd name="connsiteY2114" fmla="*/ 922204 h 11430000"/>
              <a:gd name="connsiteX2115" fmla="*/ 7491281 w 11277600"/>
              <a:gd name="connsiteY2115" fmla="*/ 875544 h 11430000"/>
              <a:gd name="connsiteX2116" fmla="*/ 7440181 w 11277600"/>
              <a:gd name="connsiteY2116" fmla="*/ 852944 h 11430000"/>
              <a:gd name="connsiteX2117" fmla="*/ 7452109 w 11277600"/>
              <a:gd name="connsiteY2117" fmla="*/ 899600 h 11430000"/>
              <a:gd name="connsiteX2118" fmla="*/ 7412935 w 11277600"/>
              <a:gd name="connsiteY2118" fmla="*/ 923658 h 11430000"/>
              <a:gd name="connsiteX2119" fmla="*/ 7377148 w 11277600"/>
              <a:gd name="connsiteY2119" fmla="*/ 783686 h 11430000"/>
              <a:gd name="connsiteX2120" fmla="*/ 7353289 w 11277600"/>
              <a:gd name="connsiteY2120" fmla="*/ 690370 h 11430000"/>
              <a:gd name="connsiteX2121" fmla="*/ 7380533 w 11277600"/>
              <a:gd name="connsiteY2121" fmla="*/ 619654 h 11430000"/>
              <a:gd name="connsiteX2122" fmla="*/ 7329430 w 11277600"/>
              <a:gd name="connsiteY2122" fmla="*/ 597054 h 11430000"/>
              <a:gd name="connsiteX2123" fmla="*/ 7317501 w 11277600"/>
              <a:gd name="connsiteY2123" fmla="*/ 550396 h 11430000"/>
              <a:gd name="connsiteX2124" fmla="*/ 7305571 w 11277600"/>
              <a:gd name="connsiteY2124" fmla="*/ 503740 h 11430000"/>
              <a:gd name="connsiteX2125" fmla="*/ 7332815 w 11277600"/>
              <a:gd name="connsiteY2125" fmla="*/ 433024 h 11430000"/>
              <a:gd name="connsiteX2126" fmla="*/ 7308957 w 11277600"/>
              <a:gd name="connsiteY2126" fmla="*/ 339708 h 11430000"/>
              <a:gd name="connsiteX2127" fmla="*/ 7297028 w 11277600"/>
              <a:gd name="connsiteY2127" fmla="*/ 293050 h 11430000"/>
              <a:gd name="connsiteX2128" fmla="*/ 7285099 w 11277600"/>
              <a:gd name="connsiteY2128" fmla="*/ 246392 h 11430000"/>
              <a:gd name="connsiteX2129" fmla="*/ 7336200 w 11277600"/>
              <a:gd name="connsiteY2129" fmla="*/ 268994 h 11430000"/>
              <a:gd name="connsiteX2130" fmla="*/ 7375372 w 11277600"/>
              <a:gd name="connsiteY2130" fmla="*/ 244936 h 11430000"/>
              <a:gd name="connsiteX2131" fmla="*/ 7399231 w 11277600"/>
              <a:gd name="connsiteY2131" fmla="*/ 338254 h 11430000"/>
              <a:gd name="connsiteX2132" fmla="*/ 7450332 w 11277600"/>
              <a:gd name="connsiteY2132" fmla="*/ 360854 h 11430000"/>
              <a:gd name="connsiteX2133" fmla="*/ 7474190 w 11277600"/>
              <a:gd name="connsiteY2133" fmla="*/ 454168 h 11430000"/>
              <a:gd name="connsiteX2134" fmla="*/ 7486121 w 11277600"/>
              <a:gd name="connsiteY2134" fmla="*/ 500828 h 11430000"/>
              <a:gd name="connsiteX2135" fmla="*/ 7537223 w 11277600"/>
              <a:gd name="connsiteY2135" fmla="*/ 523426 h 11430000"/>
              <a:gd name="connsiteX2136" fmla="*/ 7498049 w 11277600"/>
              <a:gd name="connsiteY2136" fmla="*/ 547484 h 11430000"/>
              <a:gd name="connsiteX2137" fmla="*/ 7458877 w 11277600"/>
              <a:gd name="connsiteY2137" fmla="*/ 571542 h 11430000"/>
              <a:gd name="connsiteX2138" fmla="*/ 7506594 w 11277600"/>
              <a:gd name="connsiteY2138" fmla="*/ 758172 h 11430000"/>
              <a:gd name="connsiteX2139" fmla="*/ 7518525 w 11277600"/>
              <a:gd name="connsiteY2139" fmla="*/ 804830 h 11430000"/>
              <a:gd name="connsiteX2140" fmla="*/ 7479352 w 11277600"/>
              <a:gd name="connsiteY2140" fmla="*/ 828886 h 11430000"/>
              <a:gd name="connsiteX2141" fmla="*/ 7530453 w 11277600"/>
              <a:gd name="connsiteY2141" fmla="*/ 851488 h 11430000"/>
              <a:gd name="connsiteX2142" fmla="*/ 7542383 w 11277600"/>
              <a:gd name="connsiteY2142" fmla="*/ 898146 h 11430000"/>
              <a:gd name="connsiteX2143" fmla="*/ 7593485 w 11277600"/>
              <a:gd name="connsiteY2143" fmla="*/ 920748 h 11430000"/>
              <a:gd name="connsiteX2144" fmla="*/ 7581555 w 11277600"/>
              <a:gd name="connsiteY2144" fmla="*/ 874088 h 11430000"/>
              <a:gd name="connsiteX2145" fmla="*/ 7557697 w 11277600"/>
              <a:gd name="connsiteY2145" fmla="*/ 780774 h 11430000"/>
              <a:gd name="connsiteX2146" fmla="*/ 7545766 w 11277600"/>
              <a:gd name="connsiteY2146" fmla="*/ 734114 h 11430000"/>
              <a:gd name="connsiteX2147" fmla="*/ 7573011 w 11277600"/>
              <a:gd name="connsiteY2147" fmla="*/ 663400 h 11430000"/>
              <a:gd name="connsiteX2148" fmla="*/ 7549151 w 11277600"/>
              <a:gd name="connsiteY2148" fmla="*/ 570086 h 11430000"/>
              <a:gd name="connsiteX2149" fmla="*/ 7588325 w 11277600"/>
              <a:gd name="connsiteY2149" fmla="*/ 546028 h 11430000"/>
              <a:gd name="connsiteX2150" fmla="*/ 7639426 w 11277600"/>
              <a:gd name="connsiteY2150" fmla="*/ 568630 h 11430000"/>
              <a:gd name="connsiteX2151" fmla="*/ 7627497 w 11277600"/>
              <a:gd name="connsiteY2151" fmla="*/ 521972 h 11430000"/>
              <a:gd name="connsiteX2152" fmla="*/ 7603637 w 11277600"/>
              <a:gd name="connsiteY2152" fmla="*/ 428656 h 11430000"/>
              <a:gd name="connsiteX2153" fmla="*/ 7630883 w 11277600"/>
              <a:gd name="connsiteY2153" fmla="*/ 357942 h 11430000"/>
              <a:gd name="connsiteX2154" fmla="*/ 7583164 w 11277600"/>
              <a:gd name="connsiteY2154" fmla="*/ 171312 h 11430000"/>
              <a:gd name="connsiteX2155" fmla="*/ 7610407 w 11277600"/>
              <a:gd name="connsiteY2155" fmla="*/ 100596 h 11430000"/>
              <a:gd name="connsiteX2156" fmla="*/ 7634267 w 11277600"/>
              <a:gd name="connsiteY2156" fmla="*/ 193912 h 11430000"/>
              <a:gd name="connsiteX2157" fmla="*/ 7693913 w 11277600"/>
              <a:gd name="connsiteY2157" fmla="*/ 427200 h 11430000"/>
              <a:gd name="connsiteX2158" fmla="*/ 7678600 w 11277600"/>
              <a:gd name="connsiteY2158" fmla="*/ 544570 h 11430000"/>
              <a:gd name="connsiteX2159" fmla="*/ 7729701 w 11277600"/>
              <a:gd name="connsiteY2159" fmla="*/ 567174 h 11430000"/>
              <a:gd name="connsiteX2160" fmla="*/ 7741631 w 11277600"/>
              <a:gd name="connsiteY2160" fmla="*/ 613830 h 11430000"/>
              <a:gd name="connsiteX2161" fmla="*/ 7753561 w 11277600"/>
              <a:gd name="connsiteY2161" fmla="*/ 660488 h 11430000"/>
              <a:gd name="connsiteX2162" fmla="*/ 7765490 w 11277600"/>
              <a:gd name="connsiteY2162" fmla="*/ 707146 h 11430000"/>
              <a:gd name="connsiteX2163" fmla="*/ 7828522 w 11277600"/>
              <a:gd name="connsiteY2163" fmla="*/ 776406 h 11430000"/>
              <a:gd name="connsiteX2164" fmla="*/ 7840451 w 11277600"/>
              <a:gd name="connsiteY2164" fmla="*/ 823062 h 11430000"/>
              <a:gd name="connsiteX2165" fmla="*/ 7864311 w 11277600"/>
              <a:gd name="connsiteY2165" fmla="*/ 916378 h 11430000"/>
              <a:gd name="connsiteX2166" fmla="*/ 7927340 w 11277600"/>
              <a:gd name="connsiteY2166" fmla="*/ 985638 h 11430000"/>
              <a:gd name="connsiteX2167" fmla="*/ 7951198 w 11277600"/>
              <a:gd name="connsiteY2167" fmla="*/ 1078952 h 11430000"/>
              <a:gd name="connsiteX2168" fmla="*/ 7923956 w 11277600"/>
              <a:gd name="connsiteY2168" fmla="*/ 1149666 h 11430000"/>
              <a:gd name="connsiteX2169" fmla="*/ 7935885 w 11277600"/>
              <a:gd name="connsiteY2169" fmla="*/ 1196324 h 11430000"/>
              <a:gd name="connsiteX2170" fmla="*/ 7947816 w 11277600"/>
              <a:gd name="connsiteY2170" fmla="*/ 1242984 h 11430000"/>
              <a:gd name="connsiteX2171" fmla="*/ 8010847 w 11277600"/>
              <a:gd name="connsiteY2171" fmla="*/ 1312242 h 11430000"/>
              <a:gd name="connsiteX2172" fmla="*/ 8022775 w 11277600"/>
              <a:gd name="connsiteY2172" fmla="*/ 1358900 h 11430000"/>
              <a:gd name="connsiteX2173" fmla="*/ 8039755 w 11277600"/>
              <a:gd name="connsiteY2173" fmla="*/ 1386090 h 11430000"/>
              <a:gd name="connsiteX2174" fmla="*/ 8034705 w 11277600"/>
              <a:gd name="connsiteY2174" fmla="*/ 1405558 h 11430000"/>
              <a:gd name="connsiteX2175" fmla="*/ 8044811 w 11277600"/>
              <a:gd name="connsiteY2175" fmla="*/ 1394184 h 11430000"/>
              <a:gd name="connsiteX2176" fmla="*/ 8039755 w 11277600"/>
              <a:gd name="connsiteY2176" fmla="*/ 1386090 h 11430000"/>
              <a:gd name="connsiteX2177" fmla="*/ 8041477 w 11277600"/>
              <a:gd name="connsiteY2177" fmla="*/ 1379448 h 11430000"/>
              <a:gd name="connsiteX2178" fmla="*/ 8049367 w 11277600"/>
              <a:gd name="connsiteY2178" fmla="*/ 1388118 h 11430000"/>
              <a:gd name="connsiteX2179" fmla="*/ 8085806 w 11277600"/>
              <a:gd name="connsiteY2179" fmla="*/ 1428156 h 11430000"/>
              <a:gd name="connsiteX2180" fmla="*/ 8046633 w 11277600"/>
              <a:gd name="connsiteY2180" fmla="*/ 1452216 h 11430000"/>
              <a:gd name="connsiteX2181" fmla="*/ 8070492 w 11277600"/>
              <a:gd name="connsiteY2181" fmla="*/ 1545532 h 11430000"/>
              <a:gd name="connsiteX2182" fmla="*/ 8121595 w 11277600"/>
              <a:gd name="connsiteY2182" fmla="*/ 1568130 h 11430000"/>
              <a:gd name="connsiteX2183" fmla="*/ 8157383 w 11277600"/>
              <a:gd name="connsiteY2183" fmla="*/ 1708102 h 11430000"/>
              <a:gd name="connsiteX2184" fmla="*/ 8244273 w 11277600"/>
              <a:gd name="connsiteY2184" fmla="*/ 1870680 h 11430000"/>
              <a:gd name="connsiteX2185" fmla="*/ 8256203 w 11277600"/>
              <a:gd name="connsiteY2185" fmla="*/ 1917336 h 11430000"/>
              <a:gd name="connsiteX2186" fmla="*/ 8283446 w 11277600"/>
              <a:gd name="connsiteY2186" fmla="*/ 1846622 h 11430000"/>
              <a:gd name="connsiteX2187" fmla="*/ 8293511 w 11277600"/>
              <a:gd name="connsiteY2187" fmla="*/ 1885988 h 11430000"/>
              <a:gd name="connsiteX2188" fmla="*/ 8295377 w 11277600"/>
              <a:gd name="connsiteY2188" fmla="*/ 1893280 h 11430000"/>
              <a:gd name="connsiteX2189" fmla="*/ 8305442 w 11277600"/>
              <a:gd name="connsiteY2189" fmla="*/ 1932649 h 11430000"/>
              <a:gd name="connsiteX2190" fmla="*/ 8305815 w 11277600"/>
              <a:gd name="connsiteY2190" fmla="*/ 1934104 h 11430000"/>
              <a:gd name="connsiteX2191" fmla="*/ 8307305 w 11277600"/>
              <a:gd name="connsiteY2191" fmla="*/ 1939936 h 11430000"/>
              <a:gd name="connsiteX2192" fmla="*/ 8319235 w 11277600"/>
              <a:gd name="connsiteY2192" fmla="*/ 1986594 h 11430000"/>
              <a:gd name="connsiteX2193" fmla="*/ 8358409 w 11277600"/>
              <a:gd name="connsiteY2193" fmla="*/ 1962538 h 11430000"/>
              <a:gd name="connsiteX2194" fmla="*/ 8370337 w 11277600"/>
              <a:gd name="connsiteY2194" fmla="*/ 2009194 h 11430000"/>
              <a:gd name="connsiteX2195" fmla="*/ 8445297 w 11277600"/>
              <a:gd name="connsiteY2195" fmla="*/ 2125112 h 11430000"/>
              <a:gd name="connsiteX2196" fmla="*/ 8394196 w 11277600"/>
              <a:gd name="connsiteY2196" fmla="*/ 2102510 h 11430000"/>
              <a:gd name="connsiteX2197" fmla="*/ 8406125 w 11277600"/>
              <a:gd name="connsiteY2197" fmla="*/ 2149168 h 11430000"/>
              <a:gd name="connsiteX2198" fmla="*/ 8445297 w 11277600"/>
              <a:gd name="connsiteY2198" fmla="*/ 2125112 h 11430000"/>
              <a:gd name="connsiteX2199" fmla="*/ 8457226 w 11277600"/>
              <a:gd name="connsiteY2199" fmla="*/ 2171770 h 11430000"/>
              <a:gd name="connsiteX2200" fmla="*/ 8493015 w 11277600"/>
              <a:gd name="connsiteY2200" fmla="*/ 2311744 h 11430000"/>
              <a:gd name="connsiteX2201" fmla="*/ 8532189 w 11277600"/>
              <a:gd name="connsiteY2201" fmla="*/ 2287687 h 11430000"/>
              <a:gd name="connsiteX2202" fmla="*/ 8508330 w 11277600"/>
              <a:gd name="connsiteY2202" fmla="*/ 2194370 h 11430000"/>
              <a:gd name="connsiteX2203" fmla="*/ 8421438 w 11277600"/>
              <a:gd name="connsiteY2203" fmla="*/ 2031796 h 11430000"/>
              <a:gd name="connsiteX2204" fmla="*/ 8385650 w 11277600"/>
              <a:gd name="connsiteY2204" fmla="*/ 1891824 h 11430000"/>
              <a:gd name="connsiteX2205" fmla="*/ 8334550 w 11277600"/>
              <a:gd name="connsiteY2205" fmla="*/ 1869222 h 11430000"/>
              <a:gd name="connsiteX2206" fmla="*/ 8322619 w 11277600"/>
              <a:gd name="connsiteY2206" fmla="*/ 1822566 h 11430000"/>
              <a:gd name="connsiteX2207" fmla="*/ 8310691 w 11277600"/>
              <a:gd name="connsiteY2207" fmla="*/ 1775906 h 11430000"/>
              <a:gd name="connsiteX2208" fmla="*/ 8337933 w 11277600"/>
              <a:gd name="connsiteY2208" fmla="*/ 1705192 h 11430000"/>
              <a:gd name="connsiteX2209" fmla="*/ 8286831 w 11277600"/>
              <a:gd name="connsiteY2209" fmla="*/ 1682590 h 11430000"/>
              <a:gd name="connsiteX2210" fmla="*/ 8274903 w 11277600"/>
              <a:gd name="connsiteY2210" fmla="*/ 1635932 h 11430000"/>
              <a:gd name="connsiteX2211" fmla="*/ 8262973 w 11277600"/>
              <a:gd name="connsiteY2211" fmla="*/ 1589274 h 11430000"/>
              <a:gd name="connsiteX2212" fmla="*/ 8239115 w 11277600"/>
              <a:gd name="connsiteY2212" fmla="*/ 1495960 h 11430000"/>
              <a:gd name="connsiteX2213" fmla="*/ 8152223 w 11277600"/>
              <a:gd name="connsiteY2213" fmla="*/ 1333386 h 11430000"/>
              <a:gd name="connsiteX2214" fmla="*/ 8191395 w 11277600"/>
              <a:gd name="connsiteY2214" fmla="*/ 1309328 h 11430000"/>
              <a:gd name="connsiteX2215" fmla="*/ 8167539 w 11277600"/>
              <a:gd name="connsiteY2215" fmla="*/ 1216016 h 11430000"/>
              <a:gd name="connsiteX2216" fmla="*/ 8206709 w 11277600"/>
              <a:gd name="connsiteY2216" fmla="*/ 1191958 h 11430000"/>
              <a:gd name="connsiteX2217" fmla="*/ 8194781 w 11277600"/>
              <a:gd name="connsiteY2217" fmla="*/ 1145298 h 11430000"/>
              <a:gd name="connsiteX2218" fmla="*/ 8155609 w 11277600"/>
              <a:gd name="connsiteY2218" fmla="*/ 1169356 h 11430000"/>
              <a:gd name="connsiteX2219" fmla="*/ 8131749 w 11277600"/>
              <a:gd name="connsiteY2219" fmla="*/ 1076038 h 11430000"/>
              <a:gd name="connsiteX2220" fmla="*/ 8119821 w 11277600"/>
              <a:gd name="connsiteY2220" fmla="*/ 1029382 h 11430000"/>
              <a:gd name="connsiteX2221" fmla="*/ 8107890 w 11277600"/>
              <a:gd name="connsiteY2221" fmla="*/ 982724 h 11430000"/>
              <a:gd name="connsiteX2222" fmla="*/ 8068717 w 11277600"/>
              <a:gd name="connsiteY2222" fmla="*/ 1006780 h 11430000"/>
              <a:gd name="connsiteX2223" fmla="*/ 8095961 w 11277600"/>
              <a:gd name="connsiteY2223" fmla="*/ 936066 h 11430000"/>
              <a:gd name="connsiteX2224" fmla="*/ 8032927 w 11277600"/>
              <a:gd name="connsiteY2224" fmla="*/ 866810 h 11430000"/>
              <a:gd name="connsiteX2225" fmla="*/ 8060172 w 11277600"/>
              <a:gd name="connsiteY2225" fmla="*/ 796092 h 11430000"/>
              <a:gd name="connsiteX2226" fmla="*/ 8048245 w 11277600"/>
              <a:gd name="connsiteY2226" fmla="*/ 749436 h 11430000"/>
              <a:gd name="connsiteX2227" fmla="*/ 7997141 w 11277600"/>
              <a:gd name="connsiteY2227" fmla="*/ 726836 h 11430000"/>
              <a:gd name="connsiteX2228" fmla="*/ 7985211 w 11277600"/>
              <a:gd name="connsiteY2228" fmla="*/ 680178 h 11430000"/>
              <a:gd name="connsiteX2229" fmla="*/ 7973282 w 11277600"/>
              <a:gd name="connsiteY2229" fmla="*/ 633520 h 11430000"/>
              <a:gd name="connsiteX2230" fmla="*/ 8024385 w 11277600"/>
              <a:gd name="connsiteY2230" fmla="*/ 656122 h 11430000"/>
              <a:gd name="connsiteX2231" fmla="*/ 8063557 w 11277600"/>
              <a:gd name="connsiteY2231" fmla="*/ 632064 h 11430000"/>
              <a:gd name="connsiteX2232" fmla="*/ 8051628 w 11277600"/>
              <a:gd name="connsiteY2232" fmla="*/ 585408 h 11430000"/>
              <a:gd name="connsiteX2233" fmla="*/ 8039697 w 11277600"/>
              <a:gd name="connsiteY2233" fmla="*/ 538748 h 11430000"/>
              <a:gd name="connsiteX2234" fmla="*/ 8027769 w 11277600"/>
              <a:gd name="connsiteY2234" fmla="*/ 492090 h 11430000"/>
              <a:gd name="connsiteX2235" fmla="*/ 7976667 w 11277600"/>
              <a:gd name="connsiteY2235" fmla="*/ 469488 h 11430000"/>
              <a:gd name="connsiteX2236" fmla="*/ 7964738 w 11277600"/>
              <a:gd name="connsiteY2236" fmla="*/ 422832 h 11430000"/>
              <a:gd name="connsiteX2237" fmla="*/ 7990288 w 11277600"/>
              <a:gd name="connsiteY2237" fmla="*/ 434132 h 11430000"/>
              <a:gd name="connsiteX2238" fmla="*/ 7996835 w 11277600"/>
              <a:gd name="connsiteY2238" fmla="*/ 448668 h 11430000"/>
              <a:gd name="connsiteX2239" fmla="*/ 8015839 w 11277600"/>
              <a:gd name="connsiteY2239" fmla="*/ 445434 h 11430000"/>
              <a:gd name="connsiteX2240" fmla="*/ 7994279 w 11277600"/>
              <a:gd name="connsiteY2240" fmla="*/ 435898 h 11430000"/>
              <a:gd name="connsiteX2241" fmla="*/ 7990288 w 11277600"/>
              <a:gd name="connsiteY2241" fmla="*/ 434132 h 11430000"/>
              <a:gd name="connsiteX2242" fmla="*/ 7964738 w 11277600"/>
              <a:gd name="connsiteY2242" fmla="*/ 422832 h 11430000"/>
              <a:gd name="connsiteX2243" fmla="*/ 7952807 w 11277600"/>
              <a:gd name="connsiteY2243" fmla="*/ 376174 h 11430000"/>
              <a:gd name="connsiteX2244" fmla="*/ 7940879 w 11277600"/>
              <a:gd name="connsiteY2244" fmla="*/ 329516 h 11430000"/>
              <a:gd name="connsiteX2245" fmla="*/ 7917020 w 11277600"/>
              <a:gd name="connsiteY2245" fmla="*/ 236202 h 11430000"/>
              <a:gd name="connsiteX2246" fmla="*/ 7877847 w 11277600"/>
              <a:gd name="connsiteY2246" fmla="*/ 260258 h 11430000"/>
              <a:gd name="connsiteX2247" fmla="*/ 7865917 w 11277600"/>
              <a:gd name="connsiteY2247" fmla="*/ 213600 h 11430000"/>
              <a:gd name="connsiteX2248" fmla="*/ 7905091 w 11277600"/>
              <a:gd name="connsiteY2248" fmla="*/ 189542 h 11430000"/>
              <a:gd name="connsiteX2249" fmla="*/ 7881231 w 11277600"/>
              <a:gd name="connsiteY2249" fmla="*/ 96228 h 11430000"/>
              <a:gd name="connsiteX2250" fmla="*/ 7908475 w 11277600"/>
              <a:gd name="connsiteY2250" fmla="*/ 25514 h 11430000"/>
              <a:gd name="connsiteX2251" fmla="*/ 7947648 w 11277600"/>
              <a:gd name="connsiteY2251" fmla="*/ 1456 h 11430000"/>
              <a:gd name="connsiteX2252" fmla="*/ 7959577 w 11277600"/>
              <a:gd name="connsiteY2252" fmla="*/ 48112 h 11430000"/>
              <a:gd name="connsiteX2253" fmla="*/ 7932333 w 11277600"/>
              <a:gd name="connsiteY2253" fmla="*/ 118828 h 11430000"/>
              <a:gd name="connsiteX2254" fmla="*/ 7971507 w 11277600"/>
              <a:gd name="connsiteY2254" fmla="*/ 94772 h 11430000"/>
              <a:gd name="connsiteX2255" fmla="*/ 7983437 w 11277600"/>
              <a:gd name="connsiteY2255" fmla="*/ 141428 h 11430000"/>
              <a:gd name="connsiteX2256" fmla="*/ 8010679 w 11277600"/>
              <a:gd name="connsiteY2256" fmla="*/ 70714 h 11430000"/>
              <a:gd name="connsiteX2257" fmla="*/ 8049853 w 11277600"/>
              <a:gd name="connsiteY2257" fmla="*/ 46656 h 11430000"/>
              <a:gd name="connsiteX2258" fmla="*/ 8037923 w 11277600"/>
              <a:gd name="connsiteY2258" fmla="*/ 0 h 1143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Lst>
            <a:rect l="l" t="t" r="r" b="b"/>
            <a:pathLst>
              <a:path w="11277600" h="11430000">
                <a:moveTo>
                  <a:pt x="10143115" y="11210832"/>
                </a:moveTo>
                <a:lnTo>
                  <a:pt x="10142182" y="11217996"/>
                </a:lnTo>
                <a:lnTo>
                  <a:pt x="10143293" y="11211266"/>
                </a:lnTo>
                <a:close/>
                <a:moveTo>
                  <a:pt x="10154924" y="11116188"/>
                </a:moveTo>
                <a:cubicBezTo>
                  <a:pt x="10154924" y="11116188"/>
                  <a:pt x="10154924" y="11116188"/>
                  <a:pt x="10150027" y="11119194"/>
                </a:cubicBezTo>
                <a:lnTo>
                  <a:pt x="10146214" y="11121538"/>
                </a:lnTo>
                <a:lnTo>
                  <a:pt x="10148867" y="11131910"/>
                </a:lnTo>
                <a:lnTo>
                  <a:pt x="10151877" y="11143682"/>
                </a:lnTo>
                <a:cubicBezTo>
                  <a:pt x="10151877" y="11143682"/>
                  <a:pt x="10151877" y="11143682"/>
                  <a:pt x="10149962" y="11158356"/>
                </a:cubicBezTo>
                <a:lnTo>
                  <a:pt x="10148907" y="11166444"/>
                </a:lnTo>
                <a:lnTo>
                  <a:pt x="10166852" y="11162844"/>
                </a:lnTo>
                <a:cubicBezTo>
                  <a:pt x="10166852" y="11162844"/>
                  <a:pt x="10166852" y="11162844"/>
                  <a:pt x="10154924" y="11116188"/>
                </a:cubicBezTo>
                <a:close/>
                <a:moveTo>
                  <a:pt x="240196" y="9780926"/>
                </a:moveTo>
                <a:cubicBezTo>
                  <a:pt x="240196" y="9780926"/>
                  <a:pt x="240196" y="9780926"/>
                  <a:pt x="201025" y="9804984"/>
                </a:cubicBezTo>
                <a:lnTo>
                  <a:pt x="212953" y="9851642"/>
                </a:lnTo>
                <a:cubicBezTo>
                  <a:pt x="252125" y="9827586"/>
                  <a:pt x="201025" y="9804984"/>
                  <a:pt x="252125" y="9827586"/>
                </a:cubicBezTo>
                <a:cubicBezTo>
                  <a:pt x="252125" y="9827586"/>
                  <a:pt x="252125" y="9827586"/>
                  <a:pt x="240196" y="9780926"/>
                </a:cubicBezTo>
                <a:close/>
                <a:moveTo>
                  <a:pt x="9449480" y="9066160"/>
                </a:moveTo>
                <a:cubicBezTo>
                  <a:pt x="9441178" y="9078008"/>
                  <a:pt x="9434952" y="9086892"/>
                  <a:pt x="9430458" y="9093552"/>
                </a:cubicBezTo>
                <a:lnTo>
                  <a:pt x="9429319" y="9095406"/>
                </a:lnTo>
                <a:lnTo>
                  <a:pt x="9443422" y="9117212"/>
                </a:lnTo>
                <a:lnTo>
                  <a:pt x="9450204" y="9118856"/>
                </a:lnTo>
                <a:lnTo>
                  <a:pt x="9461375" y="9138464"/>
                </a:lnTo>
                <a:lnTo>
                  <a:pt x="9464485" y="9136556"/>
                </a:lnTo>
                <a:lnTo>
                  <a:pt x="9467072" y="9134968"/>
                </a:lnTo>
                <a:lnTo>
                  <a:pt x="9461410" y="9112818"/>
                </a:lnTo>
                <a:cubicBezTo>
                  <a:pt x="9461410" y="9112818"/>
                  <a:pt x="9461410" y="9112818"/>
                  <a:pt x="9449480" y="9066160"/>
                </a:cubicBezTo>
                <a:close/>
                <a:moveTo>
                  <a:pt x="9983151" y="8888368"/>
                </a:moveTo>
                <a:lnTo>
                  <a:pt x="9991466" y="8920892"/>
                </a:lnTo>
                <a:cubicBezTo>
                  <a:pt x="9991466" y="8920892"/>
                  <a:pt x="9991466" y="8920892"/>
                  <a:pt x="9994871" y="8912050"/>
                </a:cubicBezTo>
                <a:lnTo>
                  <a:pt x="9997523" y="8905170"/>
                </a:lnTo>
                <a:lnTo>
                  <a:pt x="9994512" y="8893394"/>
                </a:lnTo>
                <a:cubicBezTo>
                  <a:pt x="9994512" y="8893394"/>
                  <a:pt x="9994512" y="8893394"/>
                  <a:pt x="9988124" y="8890568"/>
                </a:cubicBezTo>
                <a:close/>
                <a:moveTo>
                  <a:pt x="1265451" y="8827388"/>
                </a:moveTo>
                <a:cubicBezTo>
                  <a:pt x="1265451" y="8827388"/>
                  <a:pt x="1265451" y="8827388"/>
                  <a:pt x="1248926" y="8837538"/>
                </a:cubicBezTo>
                <a:lnTo>
                  <a:pt x="1240042" y="8842992"/>
                </a:lnTo>
                <a:lnTo>
                  <a:pt x="1241256" y="8870606"/>
                </a:lnTo>
                <a:lnTo>
                  <a:pt x="1246559" y="8876432"/>
                </a:lnTo>
                <a:lnTo>
                  <a:pt x="1249705" y="8868270"/>
                </a:lnTo>
                <a:cubicBezTo>
                  <a:pt x="1253534" y="8858326"/>
                  <a:pt x="1258643" y="8845064"/>
                  <a:pt x="1265451" y="8827388"/>
                </a:cubicBezTo>
                <a:close/>
                <a:moveTo>
                  <a:pt x="1234813" y="8772456"/>
                </a:moveTo>
                <a:lnTo>
                  <a:pt x="1237279" y="8780264"/>
                </a:lnTo>
                <a:lnTo>
                  <a:pt x="1238963" y="8818524"/>
                </a:lnTo>
                <a:lnTo>
                  <a:pt x="1253522" y="8780730"/>
                </a:lnTo>
                <a:cubicBezTo>
                  <a:pt x="1253522" y="8780730"/>
                  <a:pt x="1253522" y="8780730"/>
                  <a:pt x="1247136" y="8777904"/>
                </a:cubicBezTo>
                <a:close/>
                <a:moveTo>
                  <a:pt x="9961104" y="8669616"/>
                </a:moveTo>
                <a:lnTo>
                  <a:pt x="9954466" y="8673696"/>
                </a:lnTo>
                <a:lnTo>
                  <a:pt x="9940528" y="8682252"/>
                </a:lnTo>
                <a:lnTo>
                  <a:pt x="9946795" y="8706762"/>
                </a:lnTo>
                <a:cubicBezTo>
                  <a:pt x="9946795" y="8706762"/>
                  <a:pt x="9946795" y="8706762"/>
                  <a:pt x="9958288" y="8676930"/>
                </a:cubicBezTo>
                <a:close/>
                <a:moveTo>
                  <a:pt x="9821070" y="8431712"/>
                </a:moveTo>
                <a:cubicBezTo>
                  <a:pt x="9832999" y="8478370"/>
                  <a:pt x="9821070" y="8431712"/>
                  <a:pt x="9793828" y="8502426"/>
                </a:cubicBezTo>
                <a:cubicBezTo>
                  <a:pt x="9793828" y="8502426"/>
                  <a:pt x="9793828" y="8502426"/>
                  <a:pt x="9795317" y="8508258"/>
                </a:cubicBezTo>
                <a:lnTo>
                  <a:pt x="9800094" y="8526936"/>
                </a:lnTo>
                <a:lnTo>
                  <a:pt x="9808802" y="8521586"/>
                </a:lnTo>
                <a:cubicBezTo>
                  <a:pt x="9808802" y="8521586"/>
                  <a:pt x="9808802" y="8521586"/>
                  <a:pt x="9810294" y="8527420"/>
                </a:cubicBezTo>
                <a:lnTo>
                  <a:pt x="9814927" y="8545532"/>
                </a:lnTo>
                <a:lnTo>
                  <a:pt x="9815987" y="8545122"/>
                </a:lnTo>
                <a:cubicBezTo>
                  <a:pt x="9818073" y="8545318"/>
                  <a:pt x="9818995" y="8546858"/>
                  <a:pt x="9819250" y="8549232"/>
                </a:cubicBezTo>
                <a:lnTo>
                  <a:pt x="9818109" y="8557982"/>
                </a:lnTo>
                <a:lnTo>
                  <a:pt x="9820734" y="8568244"/>
                </a:lnTo>
                <a:cubicBezTo>
                  <a:pt x="9820734" y="8568244"/>
                  <a:pt x="9820734" y="8568244"/>
                  <a:pt x="9842290" y="8577782"/>
                </a:cubicBezTo>
                <a:lnTo>
                  <a:pt x="9843743" y="8578420"/>
                </a:lnTo>
                <a:lnTo>
                  <a:pt x="9856858" y="8571686"/>
                </a:lnTo>
                <a:cubicBezTo>
                  <a:pt x="9856858" y="8571686"/>
                  <a:pt x="9856858" y="8571686"/>
                  <a:pt x="9859841" y="8583348"/>
                </a:cubicBezTo>
                <a:lnTo>
                  <a:pt x="9860473" y="8585822"/>
                </a:lnTo>
                <a:lnTo>
                  <a:pt x="9871833" y="8590846"/>
                </a:lnTo>
                <a:cubicBezTo>
                  <a:pt x="9871833" y="8590846"/>
                  <a:pt x="9871833" y="8590846"/>
                  <a:pt x="9883762" y="8637504"/>
                </a:cubicBezTo>
                <a:cubicBezTo>
                  <a:pt x="9883762" y="8637504"/>
                  <a:pt x="9883762" y="8637504"/>
                  <a:pt x="9888660" y="8634496"/>
                </a:cubicBezTo>
                <a:lnTo>
                  <a:pt x="9890840" y="8633156"/>
                </a:lnTo>
                <a:lnTo>
                  <a:pt x="9877089" y="8606496"/>
                </a:lnTo>
                <a:cubicBezTo>
                  <a:pt x="9869633" y="8577334"/>
                  <a:pt x="9870479" y="8536328"/>
                  <a:pt x="9884102" y="8500972"/>
                </a:cubicBezTo>
                <a:cubicBezTo>
                  <a:pt x="9844929" y="8525026"/>
                  <a:pt x="9880718" y="8664998"/>
                  <a:pt x="9832999" y="8478370"/>
                </a:cubicBezTo>
                <a:cubicBezTo>
                  <a:pt x="9832999" y="8478370"/>
                  <a:pt x="9884102" y="8500972"/>
                  <a:pt x="9821070" y="8431712"/>
                </a:cubicBezTo>
                <a:close/>
                <a:moveTo>
                  <a:pt x="1161137" y="8379970"/>
                </a:moveTo>
                <a:cubicBezTo>
                  <a:pt x="1161137" y="8379970"/>
                  <a:pt x="1161137" y="8379970"/>
                  <a:pt x="1121962" y="8404028"/>
                </a:cubicBezTo>
                <a:cubicBezTo>
                  <a:pt x="1121962" y="8404028"/>
                  <a:pt x="1121962" y="8404028"/>
                  <a:pt x="1145822" y="8497344"/>
                </a:cubicBezTo>
                <a:cubicBezTo>
                  <a:pt x="1145822" y="8497344"/>
                  <a:pt x="1145822" y="8497344"/>
                  <a:pt x="1172413" y="8526562"/>
                </a:cubicBezTo>
                <a:lnTo>
                  <a:pt x="1189759" y="8545620"/>
                </a:lnTo>
                <a:lnTo>
                  <a:pt x="1193877" y="8547442"/>
                </a:lnTo>
                <a:lnTo>
                  <a:pt x="1192300" y="8548410"/>
                </a:lnTo>
                <a:lnTo>
                  <a:pt x="1208854" y="8566600"/>
                </a:lnTo>
                <a:cubicBezTo>
                  <a:pt x="1208854" y="8566600"/>
                  <a:pt x="1208854" y="8566600"/>
                  <a:pt x="1181609" y="8637316"/>
                </a:cubicBezTo>
                <a:cubicBezTo>
                  <a:pt x="1181609" y="8637316"/>
                  <a:pt x="1181609" y="8637316"/>
                  <a:pt x="1183101" y="8643148"/>
                </a:cubicBezTo>
                <a:lnTo>
                  <a:pt x="1183540" y="8644872"/>
                </a:lnTo>
                <a:lnTo>
                  <a:pt x="1188481" y="8635738"/>
                </a:lnTo>
                <a:cubicBezTo>
                  <a:pt x="1193276" y="8625410"/>
                  <a:pt x="1198995" y="8611778"/>
                  <a:pt x="1205806" y="8594100"/>
                </a:cubicBezTo>
                <a:cubicBezTo>
                  <a:pt x="1205806" y="8594100"/>
                  <a:pt x="1217735" y="8640758"/>
                  <a:pt x="1217735" y="8640758"/>
                </a:cubicBezTo>
                <a:cubicBezTo>
                  <a:pt x="1256910" y="8616700"/>
                  <a:pt x="1268839" y="8663358"/>
                  <a:pt x="1244979" y="8570044"/>
                </a:cubicBezTo>
                <a:cubicBezTo>
                  <a:pt x="1244979" y="8570044"/>
                  <a:pt x="1244979" y="8570044"/>
                  <a:pt x="1243488" y="8564210"/>
                </a:cubicBezTo>
                <a:lnTo>
                  <a:pt x="1236594" y="8537240"/>
                </a:lnTo>
                <a:lnTo>
                  <a:pt x="1218298" y="8528750"/>
                </a:lnTo>
                <a:cubicBezTo>
                  <a:pt x="1196179" y="8517028"/>
                  <a:pt x="1193944" y="8508280"/>
                  <a:pt x="1184997" y="8473288"/>
                </a:cubicBezTo>
                <a:cubicBezTo>
                  <a:pt x="1173067" y="8426630"/>
                  <a:pt x="1173067" y="8426630"/>
                  <a:pt x="1161137" y="8379970"/>
                </a:cubicBezTo>
                <a:close/>
                <a:moveTo>
                  <a:pt x="769241" y="7379014"/>
                </a:moveTo>
                <a:cubicBezTo>
                  <a:pt x="769241" y="7379014"/>
                  <a:pt x="769241" y="7379014"/>
                  <a:pt x="730070" y="7403072"/>
                </a:cubicBezTo>
                <a:lnTo>
                  <a:pt x="741998" y="7449728"/>
                </a:lnTo>
                <a:cubicBezTo>
                  <a:pt x="781170" y="7425672"/>
                  <a:pt x="730070" y="7403072"/>
                  <a:pt x="781170" y="7425672"/>
                </a:cubicBezTo>
                <a:cubicBezTo>
                  <a:pt x="781170" y="7425672"/>
                  <a:pt x="781170" y="7425672"/>
                  <a:pt x="769241" y="7379014"/>
                </a:cubicBezTo>
                <a:close/>
                <a:moveTo>
                  <a:pt x="1777240" y="4762570"/>
                </a:moveTo>
                <a:cubicBezTo>
                  <a:pt x="1777240" y="4762570"/>
                  <a:pt x="1777240" y="4762570"/>
                  <a:pt x="1760713" y="4772722"/>
                </a:cubicBezTo>
                <a:lnTo>
                  <a:pt x="1749934" y="4779342"/>
                </a:lnTo>
                <a:lnTo>
                  <a:pt x="1774194" y="4790070"/>
                </a:lnTo>
                <a:cubicBezTo>
                  <a:pt x="1774194" y="4790070"/>
                  <a:pt x="1774194" y="4790070"/>
                  <a:pt x="1775417" y="4789318"/>
                </a:cubicBezTo>
                <a:lnTo>
                  <a:pt x="1782903" y="4784720"/>
                </a:lnTo>
                <a:close/>
                <a:moveTo>
                  <a:pt x="1728069" y="4747521"/>
                </a:moveTo>
                <a:lnTo>
                  <a:pt x="1723091" y="4767469"/>
                </a:lnTo>
                <a:cubicBezTo>
                  <a:pt x="1723091" y="4767469"/>
                  <a:pt x="1723091" y="4767469"/>
                  <a:pt x="1729480" y="4770294"/>
                </a:cubicBezTo>
                <a:lnTo>
                  <a:pt x="1734453" y="4772494"/>
                </a:lnTo>
                <a:lnTo>
                  <a:pt x="1732103" y="4763301"/>
                </a:lnTo>
                <a:close/>
                <a:moveTo>
                  <a:pt x="1964558" y="4431598"/>
                </a:moveTo>
                <a:cubicBezTo>
                  <a:pt x="1964558" y="4431598"/>
                  <a:pt x="1964558" y="4431598"/>
                  <a:pt x="1959663" y="4434608"/>
                </a:cubicBezTo>
                <a:lnTo>
                  <a:pt x="1955850" y="4436948"/>
                </a:lnTo>
                <a:lnTo>
                  <a:pt x="1959647" y="4451804"/>
                </a:lnTo>
                <a:lnTo>
                  <a:pt x="1963807" y="4468070"/>
                </a:lnTo>
                <a:close/>
                <a:moveTo>
                  <a:pt x="8862372" y="3656983"/>
                </a:moveTo>
                <a:cubicBezTo>
                  <a:pt x="8861756" y="3656306"/>
                  <a:pt x="8862002" y="3656577"/>
                  <a:pt x="8863479" y="3658200"/>
                </a:cubicBezTo>
                <a:lnTo>
                  <a:pt x="8881206" y="3677678"/>
                </a:lnTo>
                <a:cubicBezTo>
                  <a:pt x="8873821" y="3669563"/>
                  <a:pt x="8864219" y="3659012"/>
                  <a:pt x="8862372" y="3656983"/>
                </a:cubicBezTo>
                <a:close/>
                <a:moveTo>
                  <a:pt x="8037923" y="0"/>
                </a:moveTo>
                <a:cubicBezTo>
                  <a:pt x="8089025" y="22600"/>
                  <a:pt x="8049853" y="46656"/>
                  <a:pt x="8100953" y="69258"/>
                </a:cubicBezTo>
                <a:cubicBezTo>
                  <a:pt x="8100953" y="69258"/>
                  <a:pt x="8100953" y="69258"/>
                  <a:pt x="8061780" y="93316"/>
                </a:cubicBezTo>
                <a:cubicBezTo>
                  <a:pt x="8073711" y="139972"/>
                  <a:pt x="8100953" y="69258"/>
                  <a:pt x="8073711" y="139972"/>
                </a:cubicBezTo>
                <a:cubicBezTo>
                  <a:pt x="8073711" y="139972"/>
                  <a:pt x="8073711" y="139972"/>
                  <a:pt x="8097569" y="233290"/>
                </a:cubicBezTo>
                <a:cubicBezTo>
                  <a:pt x="8097569" y="233290"/>
                  <a:pt x="8097569" y="233290"/>
                  <a:pt x="8058397" y="257346"/>
                </a:cubicBezTo>
                <a:cubicBezTo>
                  <a:pt x="8058397" y="257346"/>
                  <a:pt x="8058397" y="257346"/>
                  <a:pt x="8043083" y="374718"/>
                </a:cubicBezTo>
                <a:cubicBezTo>
                  <a:pt x="8043083" y="374718"/>
                  <a:pt x="8043083" y="374718"/>
                  <a:pt x="8106115" y="443978"/>
                </a:cubicBezTo>
                <a:cubicBezTo>
                  <a:pt x="8106115" y="443978"/>
                  <a:pt x="8106115" y="443978"/>
                  <a:pt x="8129973" y="537292"/>
                </a:cubicBezTo>
                <a:cubicBezTo>
                  <a:pt x="8129973" y="537292"/>
                  <a:pt x="8129973" y="537292"/>
                  <a:pt x="8169145" y="513236"/>
                </a:cubicBezTo>
                <a:cubicBezTo>
                  <a:pt x="8169145" y="513236"/>
                  <a:pt x="8169145" y="513236"/>
                  <a:pt x="8208319" y="489178"/>
                </a:cubicBezTo>
                <a:cubicBezTo>
                  <a:pt x="8208319" y="489178"/>
                  <a:pt x="8208319" y="489178"/>
                  <a:pt x="8220247" y="535836"/>
                </a:cubicBezTo>
                <a:cubicBezTo>
                  <a:pt x="8220247" y="535836"/>
                  <a:pt x="8220247" y="535836"/>
                  <a:pt x="8271351" y="558436"/>
                </a:cubicBezTo>
                <a:cubicBezTo>
                  <a:pt x="8271351" y="558436"/>
                  <a:pt x="8271351" y="558436"/>
                  <a:pt x="8307138" y="698410"/>
                </a:cubicBezTo>
                <a:cubicBezTo>
                  <a:pt x="8307138" y="698410"/>
                  <a:pt x="8307138" y="698410"/>
                  <a:pt x="8319068" y="745068"/>
                </a:cubicBezTo>
                <a:cubicBezTo>
                  <a:pt x="8358241" y="721012"/>
                  <a:pt x="8370169" y="767668"/>
                  <a:pt x="8291825" y="815780"/>
                </a:cubicBezTo>
                <a:cubicBezTo>
                  <a:pt x="8291825" y="815780"/>
                  <a:pt x="8291825" y="815780"/>
                  <a:pt x="8366785" y="931700"/>
                </a:cubicBezTo>
                <a:cubicBezTo>
                  <a:pt x="8366785" y="931700"/>
                  <a:pt x="8366785" y="931700"/>
                  <a:pt x="8378715" y="978358"/>
                </a:cubicBezTo>
                <a:cubicBezTo>
                  <a:pt x="8378715" y="978358"/>
                  <a:pt x="8378715" y="978358"/>
                  <a:pt x="8394029" y="860984"/>
                </a:cubicBezTo>
                <a:cubicBezTo>
                  <a:pt x="8394029" y="860984"/>
                  <a:pt x="8394029" y="860984"/>
                  <a:pt x="8429818" y="1000958"/>
                </a:cubicBezTo>
                <a:cubicBezTo>
                  <a:pt x="8429818" y="1000958"/>
                  <a:pt x="8429818" y="1000958"/>
                  <a:pt x="8402573" y="1071672"/>
                </a:cubicBezTo>
                <a:cubicBezTo>
                  <a:pt x="8402573" y="1071672"/>
                  <a:pt x="8402573" y="1071672"/>
                  <a:pt x="8414503" y="1118330"/>
                </a:cubicBezTo>
                <a:cubicBezTo>
                  <a:pt x="8414503" y="1118330"/>
                  <a:pt x="8414503" y="1118330"/>
                  <a:pt x="8453676" y="1094272"/>
                </a:cubicBezTo>
                <a:cubicBezTo>
                  <a:pt x="8453676" y="1094272"/>
                  <a:pt x="8453676" y="1094272"/>
                  <a:pt x="8465605" y="1140930"/>
                </a:cubicBezTo>
                <a:cubicBezTo>
                  <a:pt x="8465605" y="1140930"/>
                  <a:pt x="8465605" y="1140930"/>
                  <a:pt x="8426432" y="1164986"/>
                </a:cubicBezTo>
                <a:cubicBezTo>
                  <a:pt x="8426432" y="1164986"/>
                  <a:pt x="8426432" y="1164986"/>
                  <a:pt x="8477535" y="1187588"/>
                </a:cubicBezTo>
                <a:cubicBezTo>
                  <a:pt x="8477535" y="1187588"/>
                  <a:pt x="8477535" y="1187588"/>
                  <a:pt x="8489464" y="1234246"/>
                </a:cubicBezTo>
                <a:cubicBezTo>
                  <a:pt x="8489464" y="1234246"/>
                  <a:pt x="8489464" y="1234246"/>
                  <a:pt x="8516707" y="1163530"/>
                </a:cubicBezTo>
                <a:cubicBezTo>
                  <a:pt x="8516707" y="1163530"/>
                  <a:pt x="8516707" y="1163530"/>
                  <a:pt x="8528636" y="1210190"/>
                </a:cubicBezTo>
                <a:cubicBezTo>
                  <a:pt x="8489464" y="1234246"/>
                  <a:pt x="8579737" y="1232790"/>
                  <a:pt x="8501394" y="1280904"/>
                </a:cubicBezTo>
                <a:cubicBezTo>
                  <a:pt x="8501394" y="1280904"/>
                  <a:pt x="8501394" y="1280904"/>
                  <a:pt x="8513323" y="1327562"/>
                </a:cubicBezTo>
                <a:cubicBezTo>
                  <a:pt x="8513323" y="1327562"/>
                  <a:pt x="8513323" y="1327562"/>
                  <a:pt x="8552496" y="1303504"/>
                </a:cubicBezTo>
                <a:cubicBezTo>
                  <a:pt x="8552496" y="1303504"/>
                  <a:pt x="8552496" y="1303504"/>
                  <a:pt x="8525252" y="1374218"/>
                </a:cubicBezTo>
                <a:cubicBezTo>
                  <a:pt x="8525252" y="1374218"/>
                  <a:pt x="8525252" y="1374218"/>
                  <a:pt x="8564425" y="1350164"/>
                </a:cubicBezTo>
                <a:cubicBezTo>
                  <a:pt x="8564425" y="1350164"/>
                  <a:pt x="8564425" y="1350164"/>
                  <a:pt x="8584556" y="1428898"/>
                </a:cubicBezTo>
                <a:lnTo>
                  <a:pt x="8600212" y="1490134"/>
                </a:lnTo>
                <a:cubicBezTo>
                  <a:pt x="8600212" y="1490134"/>
                  <a:pt x="8600212" y="1490134"/>
                  <a:pt x="8561041" y="1514190"/>
                </a:cubicBezTo>
                <a:cubicBezTo>
                  <a:pt x="8561041" y="1514190"/>
                  <a:pt x="8561041" y="1514190"/>
                  <a:pt x="8572970" y="1560848"/>
                </a:cubicBezTo>
                <a:cubicBezTo>
                  <a:pt x="8572970" y="1560848"/>
                  <a:pt x="8572970" y="1560848"/>
                  <a:pt x="8584899" y="1607508"/>
                </a:cubicBezTo>
                <a:cubicBezTo>
                  <a:pt x="8584899" y="1607508"/>
                  <a:pt x="8584899" y="1607508"/>
                  <a:pt x="8608759" y="1700826"/>
                </a:cubicBezTo>
                <a:cubicBezTo>
                  <a:pt x="8608759" y="1700826"/>
                  <a:pt x="8608759" y="1700826"/>
                  <a:pt x="8687102" y="1652710"/>
                </a:cubicBezTo>
                <a:cubicBezTo>
                  <a:pt x="8687102" y="1652710"/>
                  <a:pt x="8687102" y="1652710"/>
                  <a:pt x="8714345" y="1581996"/>
                </a:cubicBezTo>
                <a:cubicBezTo>
                  <a:pt x="8714345" y="1581996"/>
                  <a:pt x="8714345" y="1581996"/>
                  <a:pt x="8726273" y="1628656"/>
                </a:cubicBezTo>
                <a:cubicBezTo>
                  <a:pt x="8726273" y="1628656"/>
                  <a:pt x="8726273" y="1628656"/>
                  <a:pt x="8738202" y="1675310"/>
                </a:cubicBezTo>
                <a:cubicBezTo>
                  <a:pt x="8738202" y="1675310"/>
                  <a:pt x="8738202" y="1675310"/>
                  <a:pt x="8777376" y="1651252"/>
                </a:cubicBezTo>
                <a:cubicBezTo>
                  <a:pt x="8801237" y="1744568"/>
                  <a:pt x="8804621" y="1580540"/>
                  <a:pt x="8840408" y="1720512"/>
                </a:cubicBezTo>
                <a:cubicBezTo>
                  <a:pt x="8840408" y="1720512"/>
                  <a:pt x="8840408" y="1720512"/>
                  <a:pt x="8930684" y="1719054"/>
                </a:cubicBezTo>
                <a:cubicBezTo>
                  <a:pt x="8930684" y="1719054"/>
                  <a:pt x="8930684" y="1719054"/>
                  <a:pt x="8906825" y="1625742"/>
                </a:cubicBezTo>
                <a:cubicBezTo>
                  <a:pt x="8894897" y="1579082"/>
                  <a:pt x="8894897" y="1579082"/>
                  <a:pt x="8981786" y="1741656"/>
                </a:cubicBezTo>
                <a:cubicBezTo>
                  <a:pt x="8981786" y="1741656"/>
                  <a:pt x="8981786" y="1741656"/>
                  <a:pt x="8993714" y="1788314"/>
                </a:cubicBezTo>
                <a:cubicBezTo>
                  <a:pt x="8993714" y="1788314"/>
                  <a:pt x="8993714" y="1788314"/>
                  <a:pt x="8966472" y="1859028"/>
                </a:cubicBezTo>
                <a:cubicBezTo>
                  <a:pt x="8966472" y="1859028"/>
                  <a:pt x="8966472" y="1859028"/>
                  <a:pt x="9029504" y="1928288"/>
                </a:cubicBezTo>
                <a:cubicBezTo>
                  <a:pt x="9029504" y="1928288"/>
                  <a:pt x="9080606" y="1950888"/>
                  <a:pt x="9053362" y="2021604"/>
                </a:cubicBezTo>
                <a:cubicBezTo>
                  <a:pt x="9053362" y="2021604"/>
                  <a:pt x="9053362" y="2021604"/>
                  <a:pt x="9065291" y="2068260"/>
                </a:cubicBezTo>
                <a:cubicBezTo>
                  <a:pt x="9065291" y="2068260"/>
                  <a:pt x="9065291" y="2068260"/>
                  <a:pt x="9104465" y="2044203"/>
                </a:cubicBezTo>
                <a:cubicBezTo>
                  <a:pt x="9116394" y="2090860"/>
                  <a:pt x="9128324" y="2137520"/>
                  <a:pt x="9152184" y="2230836"/>
                </a:cubicBezTo>
                <a:cubicBezTo>
                  <a:pt x="9164113" y="2277492"/>
                  <a:pt x="9203284" y="2253438"/>
                  <a:pt x="9203284" y="2253438"/>
                </a:cubicBezTo>
                <a:cubicBezTo>
                  <a:pt x="9203284" y="2253438"/>
                  <a:pt x="9203284" y="2253438"/>
                  <a:pt x="9215212" y="2300094"/>
                </a:cubicBezTo>
                <a:cubicBezTo>
                  <a:pt x="9215212" y="2300094"/>
                  <a:pt x="9215212" y="2300094"/>
                  <a:pt x="9227141" y="2346752"/>
                </a:cubicBezTo>
                <a:cubicBezTo>
                  <a:pt x="9227141" y="2346752"/>
                  <a:pt x="9227141" y="2346752"/>
                  <a:pt x="9254385" y="2276036"/>
                </a:cubicBezTo>
                <a:cubicBezTo>
                  <a:pt x="9254385" y="2276036"/>
                  <a:pt x="9254385" y="2276036"/>
                  <a:pt x="9278244" y="2369352"/>
                </a:cubicBezTo>
                <a:cubicBezTo>
                  <a:pt x="9278244" y="2369352"/>
                  <a:pt x="9278244" y="2369352"/>
                  <a:pt x="9266751" y="2399186"/>
                </a:cubicBezTo>
                <a:lnTo>
                  <a:pt x="9256802" y="2425006"/>
                </a:lnTo>
                <a:lnTo>
                  <a:pt x="9252916" y="2425396"/>
                </a:lnTo>
                <a:lnTo>
                  <a:pt x="9251757" y="2438104"/>
                </a:lnTo>
                <a:lnTo>
                  <a:pt x="9251000" y="2440066"/>
                </a:lnTo>
                <a:lnTo>
                  <a:pt x="9251612" y="2439690"/>
                </a:lnTo>
                <a:cubicBezTo>
                  <a:pt x="9253236" y="2448814"/>
                  <a:pt x="9256965" y="2463394"/>
                  <a:pt x="9262930" y="2486724"/>
                </a:cubicBezTo>
                <a:cubicBezTo>
                  <a:pt x="9262930" y="2486724"/>
                  <a:pt x="9262930" y="2486724"/>
                  <a:pt x="9274859" y="2533383"/>
                </a:cubicBezTo>
                <a:cubicBezTo>
                  <a:pt x="9274859" y="2533383"/>
                  <a:pt x="9274859" y="2533383"/>
                  <a:pt x="9223759" y="2510782"/>
                </a:cubicBezTo>
                <a:cubicBezTo>
                  <a:pt x="9223759" y="2510782"/>
                  <a:pt x="9223759" y="2510782"/>
                  <a:pt x="9211829" y="2464122"/>
                </a:cubicBezTo>
                <a:cubicBezTo>
                  <a:pt x="9211829" y="2464122"/>
                  <a:pt x="9211829" y="2464122"/>
                  <a:pt x="9172656" y="2488178"/>
                </a:cubicBezTo>
                <a:cubicBezTo>
                  <a:pt x="9172656" y="2488178"/>
                  <a:pt x="9172656" y="2488178"/>
                  <a:pt x="9184585" y="2534838"/>
                </a:cubicBezTo>
                <a:cubicBezTo>
                  <a:pt x="9184585" y="2534838"/>
                  <a:pt x="9184585" y="2534838"/>
                  <a:pt x="9196515" y="2581498"/>
                </a:cubicBezTo>
                <a:cubicBezTo>
                  <a:pt x="9196515" y="2581498"/>
                  <a:pt x="9196515" y="2581498"/>
                  <a:pt x="9247617" y="2604096"/>
                </a:cubicBezTo>
                <a:cubicBezTo>
                  <a:pt x="9259546" y="2650756"/>
                  <a:pt x="9220375" y="2674814"/>
                  <a:pt x="9220375" y="2674814"/>
                </a:cubicBezTo>
                <a:cubicBezTo>
                  <a:pt x="9220375" y="2674814"/>
                  <a:pt x="9220375" y="2674814"/>
                  <a:pt x="9205060" y="2792184"/>
                </a:cubicBezTo>
                <a:cubicBezTo>
                  <a:pt x="9193130" y="2745526"/>
                  <a:pt x="9181203" y="2698868"/>
                  <a:pt x="9153958" y="2769584"/>
                </a:cubicBezTo>
                <a:cubicBezTo>
                  <a:pt x="9142029" y="2722926"/>
                  <a:pt x="9142029" y="2722926"/>
                  <a:pt x="9130099" y="2676268"/>
                </a:cubicBezTo>
                <a:cubicBezTo>
                  <a:pt x="9130099" y="2676268"/>
                  <a:pt x="9130099" y="2676268"/>
                  <a:pt x="9102855" y="2746982"/>
                </a:cubicBezTo>
                <a:cubicBezTo>
                  <a:pt x="9102855" y="2746982"/>
                  <a:pt x="9102855" y="2746982"/>
                  <a:pt x="9090926" y="2700326"/>
                </a:cubicBezTo>
                <a:cubicBezTo>
                  <a:pt x="9090926" y="2700326"/>
                  <a:pt x="9090926" y="2700326"/>
                  <a:pt x="9063683" y="2771040"/>
                </a:cubicBezTo>
                <a:cubicBezTo>
                  <a:pt x="9063683" y="2771040"/>
                  <a:pt x="9063683" y="2771040"/>
                  <a:pt x="9075612" y="2817696"/>
                </a:cubicBezTo>
                <a:cubicBezTo>
                  <a:pt x="9075612" y="2817696"/>
                  <a:pt x="9075612" y="2817696"/>
                  <a:pt x="9024509" y="2795099"/>
                </a:cubicBezTo>
                <a:cubicBezTo>
                  <a:pt x="9024509" y="2795099"/>
                  <a:pt x="9024509" y="2795099"/>
                  <a:pt x="9012580" y="2748438"/>
                </a:cubicBezTo>
                <a:cubicBezTo>
                  <a:pt x="9012580" y="2748438"/>
                  <a:pt x="9012580" y="2748438"/>
                  <a:pt x="9000651" y="2701782"/>
                </a:cubicBezTo>
                <a:cubicBezTo>
                  <a:pt x="9000651" y="2701782"/>
                  <a:pt x="9000651" y="2701782"/>
                  <a:pt x="8949548" y="2679178"/>
                </a:cubicBezTo>
                <a:cubicBezTo>
                  <a:pt x="8949548" y="2679178"/>
                  <a:pt x="8949548" y="2679178"/>
                  <a:pt x="8925690" y="2585864"/>
                </a:cubicBezTo>
                <a:cubicBezTo>
                  <a:pt x="8925690" y="2585864"/>
                  <a:pt x="8925690" y="2585864"/>
                  <a:pt x="8874589" y="2563264"/>
                </a:cubicBezTo>
                <a:cubicBezTo>
                  <a:pt x="8874589" y="2563264"/>
                  <a:pt x="8874589" y="2563264"/>
                  <a:pt x="8847347" y="2633977"/>
                </a:cubicBezTo>
                <a:cubicBezTo>
                  <a:pt x="8847347" y="2633977"/>
                  <a:pt x="8847347" y="2633977"/>
                  <a:pt x="8859276" y="2680634"/>
                </a:cubicBezTo>
                <a:cubicBezTo>
                  <a:pt x="8871205" y="2727294"/>
                  <a:pt x="8820102" y="2704693"/>
                  <a:pt x="8820102" y="2704693"/>
                </a:cubicBezTo>
                <a:cubicBezTo>
                  <a:pt x="8820102" y="2704693"/>
                  <a:pt x="8820102" y="2704693"/>
                  <a:pt x="8832033" y="2751350"/>
                </a:cubicBezTo>
                <a:cubicBezTo>
                  <a:pt x="8832033" y="2751350"/>
                  <a:pt x="8832033" y="2751350"/>
                  <a:pt x="8883135" y="2773952"/>
                </a:cubicBezTo>
                <a:cubicBezTo>
                  <a:pt x="8883135" y="2773952"/>
                  <a:pt x="8883135" y="2773952"/>
                  <a:pt x="8958097" y="2889866"/>
                </a:cubicBezTo>
                <a:cubicBezTo>
                  <a:pt x="8958097" y="2889866"/>
                  <a:pt x="8958097" y="2889866"/>
                  <a:pt x="9021126" y="2959126"/>
                </a:cubicBezTo>
                <a:cubicBezTo>
                  <a:pt x="9021126" y="2959126"/>
                  <a:pt x="9021126" y="2959126"/>
                  <a:pt x="8970024" y="2936526"/>
                </a:cubicBezTo>
                <a:cubicBezTo>
                  <a:pt x="8970024" y="2936526"/>
                  <a:pt x="8970024" y="2936526"/>
                  <a:pt x="8930852" y="2960582"/>
                </a:cubicBezTo>
                <a:cubicBezTo>
                  <a:pt x="8930852" y="2960582"/>
                  <a:pt x="8981954" y="2983183"/>
                  <a:pt x="8954712" y="3053896"/>
                </a:cubicBezTo>
                <a:lnTo>
                  <a:pt x="8957880" y="3066290"/>
                </a:lnTo>
                <a:cubicBezTo>
                  <a:pt x="8962913" y="3085974"/>
                  <a:pt x="8969623" y="3112220"/>
                  <a:pt x="8978570" y="3147214"/>
                </a:cubicBezTo>
                <a:cubicBezTo>
                  <a:pt x="8978570" y="3147214"/>
                  <a:pt x="8978570" y="3147214"/>
                  <a:pt x="8951327" y="3217930"/>
                </a:cubicBezTo>
                <a:cubicBezTo>
                  <a:pt x="8951327" y="3217930"/>
                  <a:pt x="8951327" y="3217930"/>
                  <a:pt x="8924084" y="3288640"/>
                </a:cubicBezTo>
                <a:cubicBezTo>
                  <a:pt x="8924084" y="3288640"/>
                  <a:pt x="8924084" y="3288640"/>
                  <a:pt x="8900225" y="3195326"/>
                </a:cubicBezTo>
                <a:cubicBezTo>
                  <a:pt x="8900225" y="3195326"/>
                  <a:pt x="8900225" y="3195326"/>
                  <a:pt x="8861052" y="3219382"/>
                </a:cubicBezTo>
                <a:cubicBezTo>
                  <a:pt x="8861052" y="3219382"/>
                  <a:pt x="8861052" y="3219382"/>
                  <a:pt x="8821878" y="3243441"/>
                </a:cubicBezTo>
                <a:cubicBezTo>
                  <a:pt x="8821878" y="3243441"/>
                  <a:pt x="8821878" y="3243441"/>
                  <a:pt x="8770777" y="3220838"/>
                </a:cubicBezTo>
                <a:cubicBezTo>
                  <a:pt x="8770777" y="3220838"/>
                  <a:pt x="8770777" y="3220838"/>
                  <a:pt x="8719674" y="3198240"/>
                </a:cubicBezTo>
                <a:cubicBezTo>
                  <a:pt x="8719674" y="3198240"/>
                  <a:pt x="8719674" y="3198240"/>
                  <a:pt x="8746918" y="3127524"/>
                </a:cubicBezTo>
                <a:cubicBezTo>
                  <a:pt x="8746918" y="3127524"/>
                  <a:pt x="8746918" y="3127524"/>
                  <a:pt x="8683886" y="3058266"/>
                </a:cubicBezTo>
                <a:cubicBezTo>
                  <a:pt x="8656643" y="3128980"/>
                  <a:pt x="8695816" y="3104925"/>
                  <a:pt x="8707745" y="3151580"/>
                </a:cubicBezTo>
                <a:cubicBezTo>
                  <a:pt x="8707745" y="3151580"/>
                  <a:pt x="8707745" y="3151580"/>
                  <a:pt x="8656643" y="3128980"/>
                </a:cubicBezTo>
                <a:cubicBezTo>
                  <a:pt x="8656643" y="3128980"/>
                  <a:pt x="8656643" y="3128980"/>
                  <a:pt x="8668572" y="3175638"/>
                </a:cubicBezTo>
                <a:cubicBezTo>
                  <a:pt x="8668572" y="3175638"/>
                  <a:pt x="8668572" y="3175638"/>
                  <a:pt x="8707745" y="3151580"/>
                </a:cubicBezTo>
                <a:cubicBezTo>
                  <a:pt x="8707745" y="3151580"/>
                  <a:pt x="8707745" y="3151580"/>
                  <a:pt x="8719674" y="3198240"/>
                </a:cubicBezTo>
                <a:cubicBezTo>
                  <a:pt x="8719674" y="3198240"/>
                  <a:pt x="8719674" y="3198240"/>
                  <a:pt x="8680503" y="3222294"/>
                </a:cubicBezTo>
                <a:cubicBezTo>
                  <a:pt x="8680503" y="3222294"/>
                  <a:pt x="8680503" y="3222294"/>
                  <a:pt x="8704361" y="3315612"/>
                </a:cubicBezTo>
                <a:cubicBezTo>
                  <a:pt x="8704361" y="3315612"/>
                  <a:pt x="8704361" y="3315612"/>
                  <a:pt x="8665187" y="3339670"/>
                </a:cubicBezTo>
                <a:cubicBezTo>
                  <a:pt x="8665187" y="3339670"/>
                  <a:pt x="8665187" y="3339670"/>
                  <a:pt x="8626014" y="3363726"/>
                </a:cubicBezTo>
                <a:cubicBezTo>
                  <a:pt x="8626014" y="3363726"/>
                  <a:pt x="8626014" y="3363726"/>
                  <a:pt x="8689046" y="3432983"/>
                </a:cubicBezTo>
                <a:cubicBezTo>
                  <a:pt x="8700975" y="3479642"/>
                  <a:pt x="8740148" y="3455584"/>
                  <a:pt x="8752078" y="3502242"/>
                </a:cubicBezTo>
                <a:cubicBezTo>
                  <a:pt x="8764008" y="3548900"/>
                  <a:pt x="8775937" y="3595556"/>
                  <a:pt x="8803180" y="3524844"/>
                </a:cubicBezTo>
                <a:cubicBezTo>
                  <a:pt x="8803180" y="3524844"/>
                  <a:pt x="8803180" y="3524844"/>
                  <a:pt x="8815109" y="3571500"/>
                </a:cubicBezTo>
                <a:cubicBezTo>
                  <a:pt x="8815109" y="3571500"/>
                  <a:pt x="8815109" y="3571500"/>
                  <a:pt x="8866212" y="3594102"/>
                </a:cubicBezTo>
                <a:cubicBezTo>
                  <a:pt x="8866212" y="3594102"/>
                  <a:pt x="8866212" y="3594102"/>
                  <a:pt x="8890070" y="3687418"/>
                </a:cubicBezTo>
                <a:cubicBezTo>
                  <a:pt x="8890070" y="3687418"/>
                  <a:pt x="8890070" y="3687418"/>
                  <a:pt x="8941172" y="3710018"/>
                </a:cubicBezTo>
                <a:cubicBezTo>
                  <a:pt x="8941172" y="3710018"/>
                  <a:pt x="8941172" y="3710018"/>
                  <a:pt x="8913930" y="3780732"/>
                </a:cubicBezTo>
                <a:cubicBezTo>
                  <a:pt x="8913930" y="3780732"/>
                  <a:pt x="8913930" y="3780732"/>
                  <a:pt x="8965032" y="3803334"/>
                </a:cubicBezTo>
                <a:cubicBezTo>
                  <a:pt x="8965032" y="3803334"/>
                  <a:pt x="8976961" y="3849990"/>
                  <a:pt x="8988890" y="3896650"/>
                </a:cubicBezTo>
                <a:cubicBezTo>
                  <a:pt x="8988890" y="3896650"/>
                  <a:pt x="8988890" y="3896650"/>
                  <a:pt x="9154126" y="4011111"/>
                </a:cubicBezTo>
                <a:cubicBezTo>
                  <a:pt x="9142197" y="3964452"/>
                  <a:pt x="9142197" y="3964452"/>
                  <a:pt x="9181370" y="3940395"/>
                </a:cubicBezTo>
                <a:cubicBezTo>
                  <a:pt x="9181370" y="3940395"/>
                  <a:pt x="9181370" y="3940395"/>
                  <a:pt x="9193300" y="3987052"/>
                </a:cubicBezTo>
                <a:cubicBezTo>
                  <a:pt x="9193300" y="3987052"/>
                  <a:pt x="9193300" y="3987052"/>
                  <a:pt x="9205229" y="4033710"/>
                </a:cubicBezTo>
                <a:cubicBezTo>
                  <a:pt x="9205229" y="4033710"/>
                  <a:pt x="9205229" y="4033710"/>
                  <a:pt x="9166055" y="4057766"/>
                </a:cubicBezTo>
                <a:cubicBezTo>
                  <a:pt x="9166055" y="4057766"/>
                  <a:pt x="9166055" y="4057766"/>
                  <a:pt x="9126883" y="4081822"/>
                </a:cubicBezTo>
                <a:cubicBezTo>
                  <a:pt x="9126883" y="4081822"/>
                  <a:pt x="9126883" y="4081822"/>
                  <a:pt x="9217159" y="4080369"/>
                </a:cubicBezTo>
                <a:cubicBezTo>
                  <a:pt x="9217159" y="4080369"/>
                  <a:pt x="9217159" y="4080369"/>
                  <a:pt x="9189915" y="4151082"/>
                </a:cubicBezTo>
                <a:cubicBezTo>
                  <a:pt x="9189915" y="4151082"/>
                  <a:pt x="9189915" y="4151082"/>
                  <a:pt x="9241017" y="4173684"/>
                </a:cubicBezTo>
                <a:cubicBezTo>
                  <a:pt x="9241017" y="4173684"/>
                  <a:pt x="9241017" y="4173684"/>
                  <a:pt x="9252946" y="4220340"/>
                </a:cubicBezTo>
                <a:cubicBezTo>
                  <a:pt x="9264876" y="4266996"/>
                  <a:pt x="9264876" y="4266996"/>
                  <a:pt x="9264876" y="4266996"/>
                </a:cubicBezTo>
                <a:cubicBezTo>
                  <a:pt x="9264876" y="4266996"/>
                  <a:pt x="9264876" y="4266996"/>
                  <a:pt x="9315977" y="4289598"/>
                </a:cubicBezTo>
                <a:cubicBezTo>
                  <a:pt x="9315977" y="4289598"/>
                  <a:pt x="9315977" y="4289598"/>
                  <a:pt x="9339837" y="4382916"/>
                </a:cubicBezTo>
                <a:cubicBezTo>
                  <a:pt x="9339837" y="4382916"/>
                  <a:pt x="9339837" y="4382916"/>
                  <a:pt x="9390937" y="4405515"/>
                </a:cubicBezTo>
                <a:cubicBezTo>
                  <a:pt x="9390937" y="4405515"/>
                  <a:pt x="9390937" y="4405515"/>
                  <a:pt x="9430110" y="4381460"/>
                </a:cubicBezTo>
                <a:cubicBezTo>
                  <a:pt x="9430110" y="4381460"/>
                  <a:pt x="9430110" y="4381460"/>
                  <a:pt x="9402866" y="4452174"/>
                </a:cubicBezTo>
                <a:cubicBezTo>
                  <a:pt x="9402866" y="4452174"/>
                  <a:pt x="9402866" y="4452174"/>
                  <a:pt x="9453969" y="4474774"/>
                </a:cubicBezTo>
                <a:cubicBezTo>
                  <a:pt x="9453969" y="4474774"/>
                  <a:pt x="9453969" y="4474774"/>
                  <a:pt x="9505070" y="4497375"/>
                </a:cubicBezTo>
                <a:cubicBezTo>
                  <a:pt x="9505070" y="4497375"/>
                  <a:pt x="9505070" y="4497375"/>
                  <a:pt x="9517001" y="4544032"/>
                </a:cubicBezTo>
                <a:cubicBezTo>
                  <a:pt x="9517001" y="4544032"/>
                  <a:pt x="9528930" y="4590692"/>
                  <a:pt x="9528930" y="4590692"/>
                </a:cubicBezTo>
                <a:cubicBezTo>
                  <a:pt x="9528930" y="4590692"/>
                  <a:pt x="9528930" y="4590692"/>
                  <a:pt x="9580030" y="4613290"/>
                </a:cubicBezTo>
                <a:cubicBezTo>
                  <a:pt x="9580030" y="4613290"/>
                  <a:pt x="9580030" y="4613290"/>
                  <a:pt x="9603891" y="4706608"/>
                </a:cubicBezTo>
                <a:cubicBezTo>
                  <a:pt x="9591962" y="4659951"/>
                  <a:pt x="9643064" y="4682550"/>
                  <a:pt x="9631135" y="4635892"/>
                </a:cubicBezTo>
                <a:cubicBezTo>
                  <a:pt x="9631135" y="4635892"/>
                  <a:pt x="9631135" y="4635892"/>
                  <a:pt x="9643064" y="4682550"/>
                </a:cubicBezTo>
                <a:cubicBezTo>
                  <a:pt x="9643064" y="4682550"/>
                  <a:pt x="9643064" y="4682550"/>
                  <a:pt x="9682238" y="4658494"/>
                </a:cubicBezTo>
                <a:cubicBezTo>
                  <a:pt x="9682238" y="4658494"/>
                  <a:pt x="9682238" y="4658494"/>
                  <a:pt x="9654993" y="4729208"/>
                </a:cubicBezTo>
                <a:cubicBezTo>
                  <a:pt x="9654993" y="4729208"/>
                  <a:pt x="9654993" y="4729208"/>
                  <a:pt x="9706095" y="4751806"/>
                </a:cubicBezTo>
                <a:cubicBezTo>
                  <a:pt x="9706095" y="4751806"/>
                  <a:pt x="9706095" y="4751806"/>
                  <a:pt x="9718025" y="4798466"/>
                </a:cubicBezTo>
                <a:cubicBezTo>
                  <a:pt x="9718025" y="4798466"/>
                  <a:pt x="9718025" y="4798466"/>
                  <a:pt x="9729955" y="4845123"/>
                </a:cubicBezTo>
                <a:cubicBezTo>
                  <a:pt x="9729955" y="4845123"/>
                  <a:pt x="9729955" y="4845123"/>
                  <a:pt x="9741884" y="4891780"/>
                </a:cubicBezTo>
                <a:cubicBezTo>
                  <a:pt x="9741884" y="4891780"/>
                  <a:pt x="9741884" y="4891780"/>
                  <a:pt x="9753814" y="4938436"/>
                </a:cubicBezTo>
                <a:cubicBezTo>
                  <a:pt x="9753814" y="4938436"/>
                  <a:pt x="9753814" y="4938436"/>
                  <a:pt x="9792986" y="4914382"/>
                </a:cubicBezTo>
                <a:cubicBezTo>
                  <a:pt x="9792986" y="4914382"/>
                  <a:pt x="9792986" y="4914382"/>
                  <a:pt x="9816845" y="5007698"/>
                </a:cubicBezTo>
                <a:cubicBezTo>
                  <a:pt x="9816845" y="5007698"/>
                  <a:pt x="9816845" y="5007698"/>
                  <a:pt x="9867946" y="5030296"/>
                </a:cubicBezTo>
                <a:cubicBezTo>
                  <a:pt x="9867946" y="5030296"/>
                  <a:pt x="9867946" y="5030296"/>
                  <a:pt x="9879877" y="5076956"/>
                </a:cubicBezTo>
                <a:cubicBezTo>
                  <a:pt x="9879877" y="5076956"/>
                  <a:pt x="9879877" y="5076956"/>
                  <a:pt x="9919048" y="5052898"/>
                </a:cubicBezTo>
                <a:cubicBezTo>
                  <a:pt x="9919048" y="5052898"/>
                  <a:pt x="9919048" y="5052898"/>
                  <a:pt x="9942906" y="5146216"/>
                </a:cubicBezTo>
                <a:cubicBezTo>
                  <a:pt x="9942906" y="5146216"/>
                  <a:pt x="9942906" y="5146216"/>
                  <a:pt x="9994009" y="5168812"/>
                </a:cubicBezTo>
                <a:cubicBezTo>
                  <a:pt x="9994009" y="5168812"/>
                  <a:pt x="9994009" y="5168812"/>
                  <a:pt x="10045111" y="5191416"/>
                </a:cubicBezTo>
                <a:cubicBezTo>
                  <a:pt x="10045111" y="5191416"/>
                  <a:pt x="10045111" y="5191416"/>
                  <a:pt x="10057039" y="5238072"/>
                </a:cubicBezTo>
                <a:cubicBezTo>
                  <a:pt x="10057039" y="5238072"/>
                  <a:pt x="10057039" y="5238072"/>
                  <a:pt x="10068968" y="5284734"/>
                </a:cubicBezTo>
                <a:cubicBezTo>
                  <a:pt x="10068968" y="5284734"/>
                  <a:pt x="10068968" y="5284734"/>
                  <a:pt x="10132000" y="5353990"/>
                </a:cubicBezTo>
                <a:cubicBezTo>
                  <a:pt x="10132000" y="5353990"/>
                  <a:pt x="10132000" y="5353990"/>
                  <a:pt x="10183104" y="5376590"/>
                </a:cubicBezTo>
                <a:cubicBezTo>
                  <a:pt x="10183104" y="5376590"/>
                  <a:pt x="10183104" y="5376590"/>
                  <a:pt x="10155860" y="5447305"/>
                </a:cubicBezTo>
                <a:cubicBezTo>
                  <a:pt x="10155860" y="5447305"/>
                  <a:pt x="10155860" y="5447305"/>
                  <a:pt x="10206963" y="5469906"/>
                </a:cubicBezTo>
                <a:cubicBezTo>
                  <a:pt x="10206963" y="5469906"/>
                  <a:pt x="10206963" y="5469906"/>
                  <a:pt x="10258064" y="5492504"/>
                </a:cubicBezTo>
                <a:cubicBezTo>
                  <a:pt x="10258064" y="5492504"/>
                  <a:pt x="10258064" y="5492504"/>
                  <a:pt x="10269993" y="5539164"/>
                </a:cubicBezTo>
                <a:cubicBezTo>
                  <a:pt x="10269993" y="5539164"/>
                  <a:pt x="10281922" y="5585822"/>
                  <a:pt x="10321096" y="5561766"/>
                </a:cubicBezTo>
                <a:cubicBezTo>
                  <a:pt x="10321096" y="5561766"/>
                  <a:pt x="10321096" y="5561766"/>
                  <a:pt x="10372197" y="5584364"/>
                </a:cubicBezTo>
                <a:cubicBezTo>
                  <a:pt x="10372197" y="5584364"/>
                  <a:pt x="10372197" y="5584364"/>
                  <a:pt x="10344955" y="5655080"/>
                </a:cubicBezTo>
                <a:cubicBezTo>
                  <a:pt x="10344955" y="5655080"/>
                  <a:pt x="10344955" y="5655080"/>
                  <a:pt x="10396058" y="5677680"/>
                </a:cubicBezTo>
                <a:cubicBezTo>
                  <a:pt x="10396058" y="5677680"/>
                  <a:pt x="10396058" y="5677680"/>
                  <a:pt x="10435229" y="5653624"/>
                </a:cubicBezTo>
                <a:cubicBezTo>
                  <a:pt x="10435229" y="5653624"/>
                  <a:pt x="10435229" y="5653624"/>
                  <a:pt x="10411371" y="5560306"/>
                </a:cubicBezTo>
                <a:cubicBezTo>
                  <a:pt x="10411371" y="5560306"/>
                  <a:pt x="10411371" y="5560306"/>
                  <a:pt x="10399442" y="5513650"/>
                </a:cubicBezTo>
                <a:cubicBezTo>
                  <a:pt x="10426684" y="5442936"/>
                  <a:pt x="10360270" y="5537708"/>
                  <a:pt x="10387513" y="5466992"/>
                </a:cubicBezTo>
                <a:cubicBezTo>
                  <a:pt x="10387513" y="5466992"/>
                  <a:pt x="10387513" y="5466992"/>
                  <a:pt x="10438613" y="5489596"/>
                </a:cubicBezTo>
                <a:cubicBezTo>
                  <a:pt x="10438613" y="5489596"/>
                  <a:pt x="10438613" y="5489596"/>
                  <a:pt x="10525503" y="5652168"/>
                </a:cubicBezTo>
                <a:cubicBezTo>
                  <a:pt x="10525503" y="5652168"/>
                  <a:pt x="10525503" y="5652168"/>
                  <a:pt x="10526995" y="5658000"/>
                </a:cubicBezTo>
                <a:lnTo>
                  <a:pt x="10535940" y="5692992"/>
                </a:lnTo>
                <a:lnTo>
                  <a:pt x="10537432" y="5698827"/>
                </a:lnTo>
                <a:cubicBezTo>
                  <a:pt x="10537432" y="5698827"/>
                  <a:pt x="10537432" y="5698827"/>
                  <a:pt x="10549363" y="5745484"/>
                </a:cubicBezTo>
                <a:cubicBezTo>
                  <a:pt x="10549363" y="5745484"/>
                  <a:pt x="10522118" y="5816202"/>
                  <a:pt x="10561290" y="5792142"/>
                </a:cubicBezTo>
                <a:cubicBezTo>
                  <a:pt x="10561290" y="5792142"/>
                  <a:pt x="10561290" y="5792142"/>
                  <a:pt x="10534049" y="5862856"/>
                </a:cubicBezTo>
                <a:cubicBezTo>
                  <a:pt x="10534049" y="5862856"/>
                  <a:pt x="10534049" y="5862856"/>
                  <a:pt x="10522118" y="5816202"/>
                </a:cubicBezTo>
                <a:cubicBezTo>
                  <a:pt x="10522118" y="5816202"/>
                  <a:pt x="10522118" y="5816202"/>
                  <a:pt x="10494878" y="5886912"/>
                </a:cubicBezTo>
                <a:cubicBezTo>
                  <a:pt x="10494878" y="5886912"/>
                  <a:pt x="10494878" y="5886912"/>
                  <a:pt x="10431846" y="5817654"/>
                </a:cubicBezTo>
                <a:cubicBezTo>
                  <a:pt x="10431846" y="5817654"/>
                  <a:pt x="10431846" y="5817654"/>
                  <a:pt x="10392672" y="5841710"/>
                </a:cubicBezTo>
                <a:cubicBezTo>
                  <a:pt x="10392672" y="5841710"/>
                  <a:pt x="10392672" y="5841710"/>
                  <a:pt x="10404601" y="5888368"/>
                </a:cubicBezTo>
                <a:cubicBezTo>
                  <a:pt x="10404601" y="5888368"/>
                  <a:pt x="10404601" y="5888368"/>
                  <a:pt x="10455705" y="5910968"/>
                </a:cubicBezTo>
                <a:cubicBezTo>
                  <a:pt x="10455705" y="5910968"/>
                  <a:pt x="10455705" y="5910968"/>
                  <a:pt x="10488108" y="6214972"/>
                </a:cubicBezTo>
                <a:cubicBezTo>
                  <a:pt x="10527281" y="6190914"/>
                  <a:pt x="10539210" y="6237576"/>
                  <a:pt x="10539210" y="6237576"/>
                </a:cubicBezTo>
                <a:cubicBezTo>
                  <a:pt x="10539210" y="6237576"/>
                  <a:pt x="10539210" y="6237576"/>
                  <a:pt x="10500037" y="6261630"/>
                </a:cubicBezTo>
                <a:cubicBezTo>
                  <a:pt x="10500037" y="6261630"/>
                  <a:pt x="10500037" y="6261630"/>
                  <a:pt x="10460863" y="6285690"/>
                </a:cubicBezTo>
                <a:cubicBezTo>
                  <a:pt x="10460863" y="6285690"/>
                  <a:pt x="10460863" y="6285690"/>
                  <a:pt x="10448934" y="6239030"/>
                </a:cubicBezTo>
                <a:cubicBezTo>
                  <a:pt x="10409763" y="6263086"/>
                  <a:pt x="10385903" y="6169772"/>
                  <a:pt x="10413147" y="6099056"/>
                </a:cubicBezTo>
                <a:cubicBezTo>
                  <a:pt x="10373974" y="6123112"/>
                  <a:pt x="10409763" y="6263086"/>
                  <a:pt x="10362044" y="6076454"/>
                </a:cubicBezTo>
                <a:cubicBezTo>
                  <a:pt x="10362044" y="6076454"/>
                  <a:pt x="10413147" y="6099056"/>
                  <a:pt x="10350115" y="6029798"/>
                </a:cubicBezTo>
                <a:cubicBezTo>
                  <a:pt x="10362044" y="6076454"/>
                  <a:pt x="10350115" y="6029798"/>
                  <a:pt x="10322872" y="6100512"/>
                </a:cubicBezTo>
                <a:cubicBezTo>
                  <a:pt x="10322872" y="6100512"/>
                  <a:pt x="10322872" y="6100512"/>
                  <a:pt x="10334801" y="6147170"/>
                </a:cubicBezTo>
                <a:cubicBezTo>
                  <a:pt x="10373974" y="6123112"/>
                  <a:pt x="10307558" y="6217888"/>
                  <a:pt x="10385903" y="6169772"/>
                </a:cubicBezTo>
                <a:cubicBezTo>
                  <a:pt x="10385903" y="6169772"/>
                  <a:pt x="10385903" y="6169772"/>
                  <a:pt x="10409763" y="6263086"/>
                </a:cubicBezTo>
                <a:cubicBezTo>
                  <a:pt x="10409763" y="6263086"/>
                  <a:pt x="10409763" y="6263086"/>
                  <a:pt x="10460863" y="6285690"/>
                </a:cubicBezTo>
                <a:cubicBezTo>
                  <a:pt x="10460863" y="6285690"/>
                  <a:pt x="10460863" y="6285690"/>
                  <a:pt x="10382519" y="6333802"/>
                </a:cubicBezTo>
                <a:cubicBezTo>
                  <a:pt x="10382519" y="6333802"/>
                  <a:pt x="10382519" y="6333802"/>
                  <a:pt x="10358659" y="6240486"/>
                </a:cubicBezTo>
                <a:cubicBezTo>
                  <a:pt x="10358659" y="6240486"/>
                  <a:pt x="10358659" y="6240486"/>
                  <a:pt x="10307558" y="6217888"/>
                </a:cubicBezTo>
                <a:cubicBezTo>
                  <a:pt x="10307558" y="6217888"/>
                  <a:pt x="10307558" y="6217888"/>
                  <a:pt x="10259407" y="6179132"/>
                </a:cubicBezTo>
                <a:lnTo>
                  <a:pt x="10219105" y="6146692"/>
                </a:lnTo>
                <a:lnTo>
                  <a:pt x="10217645" y="6143204"/>
                </a:lnTo>
                <a:cubicBezTo>
                  <a:pt x="10213334" y="6137418"/>
                  <a:pt x="10206199" y="6131676"/>
                  <a:pt x="10193423" y="6126026"/>
                </a:cubicBezTo>
                <a:lnTo>
                  <a:pt x="10219105" y="6146692"/>
                </a:lnTo>
                <a:lnTo>
                  <a:pt x="10224940" y="6160654"/>
                </a:lnTo>
                <a:cubicBezTo>
                  <a:pt x="10227922" y="6172320"/>
                  <a:pt x="10230905" y="6183984"/>
                  <a:pt x="10256455" y="6195284"/>
                </a:cubicBezTo>
                <a:cubicBezTo>
                  <a:pt x="10268385" y="6241942"/>
                  <a:pt x="10268385" y="6241942"/>
                  <a:pt x="10280314" y="6288598"/>
                </a:cubicBezTo>
                <a:cubicBezTo>
                  <a:pt x="10292243" y="6335258"/>
                  <a:pt x="10304174" y="6381916"/>
                  <a:pt x="10343345" y="6357860"/>
                </a:cubicBezTo>
                <a:cubicBezTo>
                  <a:pt x="10343345" y="6357860"/>
                  <a:pt x="10355274" y="6404516"/>
                  <a:pt x="10355274" y="6404516"/>
                </a:cubicBezTo>
                <a:cubicBezTo>
                  <a:pt x="10355274" y="6404516"/>
                  <a:pt x="10355274" y="6404516"/>
                  <a:pt x="10316103" y="6428572"/>
                </a:cubicBezTo>
                <a:cubicBezTo>
                  <a:pt x="10316103" y="6428572"/>
                  <a:pt x="10316103" y="6428572"/>
                  <a:pt x="10379135" y="6497832"/>
                </a:cubicBezTo>
                <a:cubicBezTo>
                  <a:pt x="10379135" y="6497832"/>
                  <a:pt x="10379135" y="6497832"/>
                  <a:pt x="10351890" y="6568548"/>
                </a:cubicBezTo>
                <a:cubicBezTo>
                  <a:pt x="10351890" y="6568548"/>
                  <a:pt x="10351890" y="6568548"/>
                  <a:pt x="10300788" y="6545946"/>
                </a:cubicBezTo>
                <a:cubicBezTo>
                  <a:pt x="10300788" y="6545946"/>
                  <a:pt x="10300788" y="6545946"/>
                  <a:pt x="10288859" y="6499290"/>
                </a:cubicBezTo>
                <a:cubicBezTo>
                  <a:pt x="10288859" y="6499290"/>
                  <a:pt x="10288859" y="6499290"/>
                  <a:pt x="10273546" y="6616660"/>
                </a:cubicBezTo>
                <a:cubicBezTo>
                  <a:pt x="10261618" y="6570002"/>
                  <a:pt x="10222444" y="6594060"/>
                  <a:pt x="10210515" y="6547400"/>
                </a:cubicBezTo>
                <a:cubicBezTo>
                  <a:pt x="10210515" y="6547400"/>
                  <a:pt x="10171343" y="6571458"/>
                  <a:pt x="10159412" y="6524798"/>
                </a:cubicBezTo>
                <a:lnTo>
                  <a:pt x="10171343" y="6571458"/>
                </a:lnTo>
                <a:cubicBezTo>
                  <a:pt x="10171343" y="6571458"/>
                  <a:pt x="10171343" y="6571458"/>
                  <a:pt x="10120239" y="6548858"/>
                </a:cubicBezTo>
                <a:cubicBezTo>
                  <a:pt x="10120239" y="6548858"/>
                  <a:pt x="10120239" y="6548858"/>
                  <a:pt x="10081067" y="6572914"/>
                </a:cubicBezTo>
                <a:cubicBezTo>
                  <a:pt x="10081067" y="6572914"/>
                  <a:pt x="10081067" y="6572914"/>
                  <a:pt x="10156029" y="6688830"/>
                </a:cubicBezTo>
                <a:cubicBezTo>
                  <a:pt x="10156029" y="6688830"/>
                  <a:pt x="10156029" y="6688830"/>
                  <a:pt x="10128784" y="6759544"/>
                </a:cubicBezTo>
                <a:cubicBezTo>
                  <a:pt x="10128784" y="6759544"/>
                  <a:pt x="10128784" y="6759544"/>
                  <a:pt x="10116855" y="6712890"/>
                </a:cubicBezTo>
                <a:cubicBezTo>
                  <a:pt x="10116855" y="6712890"/>
                  <a:pt x="10116855" y="6712890"/>
                  <a:pt x="10077683" y="6736944"/>
                </a:cubicBezTo>
                <a:cubicBezTo>
                  <a:pt x="10077683" y="6736944"/>
                  <a:pt x="10077683" y="6736944"/>
                  <a:pt x="10065754" y="6690286"/>
                </a:cubicBezTo>
                <a:cubicBezTo>
                  <a:pt x="10065754" y="6690286"/>
                  <a:pt x="10065754" y="6690286"/>
                  <a:pt x="10092996" y="6619572"/>
                </a:cubicBezTo>
                <a:cubicBezTo>
                  <a:pt x="10092996" y="6619572"/>
                  <a:pt x="10092996" y="6619572"/>
                  <a:pt x="10029966" y="6550316"/>
                </a:cubicBezTo>
                <a:lnTo>
                  <a:pt x="10026983" y="6538650"/>
                </a:lnTo>
                <a:lnTo>
                  <a:pt x="10025492" y="6532818"/>
                </a:lnTo>
                <a:cubicBezTo>
                  <a:pt x="10024746" y="6529902"/>
                  <a:pt x="10024373" y="6528444"/>
                  <a:pt x="10024932" y="6530630"/>
                </a:cubicBezTo>
                <a:lnTo>
                  <a:pt x="10019898" y="6510946"/>
                </a:lnTo>
                <a:cubicBezTo>
                  <a:pt x="10016544" y="6497824"/>
                  <a:pt x="10012070" y="6480326"/>
                  <a:pt x="10006107" y="6456996"/>
                </a:cubicBezTo>
                <a:cubicBezTo>
                  <a:pt x="10006107" y="6456996"/>
                  <a:pt x="10006107" y="6456996"/>
                  <a:pt x="9966933" y="6481056"/>
                </a:cubicBezTo>
                <a:cubicBezTo>
                  <a:pt x="9990793" y="6574372"/>
                  <a:pt x="9903901" y="6411796"/>
                  <a:pt x="9990793" y="6574372"/>
                </a:cubicBezTo>
                <a:cubicBezTo>
                  <a:pt x="9990793" y="6574372"/>
                  <a:pt x="9990793" y="6574372"/>
                  <a:pt x="9927761" y="6505110"/>
                </a:cubicBezTo>
                <a:lnTo>
                  <a:pt x="9926269" y="6499280"/>
                </a:lnTo>
                <a:lnTo>
                  <a:pt x="9917324" y="6464288"/>
                </a:lnTo>
                <a:cubicBezTo>
                  <a:pt x="9915832" y="6458452"/>
                  <a:pt x="9915832" y="6458452"/>
                  <a:pt x="9915832" y="6458452"/>
                </a:cubicBezTo>
                <a:cubicBezTo>
                  <a:pt x="9915832" y="6458452"/>
                  <a:pt x="9915832" y="6458452"/>
                  <a:pt x="9876659" y="6482510"/>
                </a:cubicBezTo>
                <a:cubicBezTo>
                  <a:pt x="9876659" y="6482510"/>
                  <a:pt x="9876659" y="6482510"/>
                  <a:pt x="9903901" y="6411796"/>
                </a:cubicBezTo>
                <a:cubicBezTo>
                  <a:pt x="9891972" y="6365138"/>
                  <a:pt x="9880044" y="6318482"/>
                  <a:pt x="9868115" y="6271824"/>
                </a:cubicBezTo>
                <a:cubicBezTo>
                  <a:pt x="9856183" y="6225168"/>
                  <a:pt x="9828942" y="6295880"/>
                  <a:pt x="9828942" y="6295880"/>
                </a:cubicBezTo>
                <a:cubicBezTo>
                  <a:pt x="9828942" y="6295880"/>
                  <a:pt x="9828942" y="6295880"/>
                  <a:pt x="9789771" y="6319936"/>
                </a:cubicBezTo>
                <a:cubicBezTo>
                  <a:pt x="9789771" y="6319936"/>
                  <a:pt x="9801700" y="6366594"/>
                  <a:pt x="9852800" y="6389194"/>
                </a:cubicBezTo>
                <a:cubicBezTo>
                  <a:pt x="9852800" y="6389194"/>
                  <a:pt x="9852800" y="6389194"/>
                  <a:pt x="9825558" y="6459908"/>
                </a:cubicBezTo>
                <a:cubicBezTo>
                  <a:pt x="9825558" y="6459908"/>
                  <a:pt x="9825558" y="6459908"/>
                  <a:pt x="9876659" y="6482510"/>
                </a:cubicBezTo>
                <a:cubicBezTo>
                  <a:pt x="9876659" y="6482510"/>
                  <a:pt x="9876659" y="6482510"/>
                  <a:pt x="9888589" y="6529166"/>
                </a:cubicBezTo>
                <a:cubicBezTo>
                  <a:pt x="9888589" y="6529166"/>
                  <a:pt x="9888589" y="6529166"/>
                  <a:pt x="9900519" y="6575826"/>
                </a:cubicBezTo>
                <a:cubicBezTo>
                  <a:pt x="9900519" y="6575826"/>
                  <a:pt x="9900519" y="6575826"/>
                  <a:pt x="9912448" y="6622484"/>
                </a:cubicBezTo>
                <a:cubicBezTo>
                  <a:pt x="9912448" y="6622484"/>
                  <a:pt x="9912448" y="6622484"/>
                  <a:pt x="9987409" y="6738400"/>
                </a:cubicBezTo>
                <a:cubicBezTo>
                  <a:pt x="9987409" y="6738400"/>
                  <a:pt x="10026580" y="6714344"/>
                  <a:pt x="10026580" y="6714344"/>
                </a:cubicBezTo>
                <a:cubicBezTo>
                  <a:pt x="10026580" y="6714344"/>
                  <a:pt x="10026580" y="6714344"/>
                  <a:pt x="10038509" y="6761002"/>
                </a:cubicBezTo>
                <a:cubicBezTo>
                  <a:pt x="10038509" y="6761002"/>
                  <a:pt x="10038509" y="6761002"/>
                  <a:pt x="10050438" y="6807658"/>
                </a:cubicBezTo>
                <a:cubicBezTo>
                  <a:pt x="10050438" y="6807658"/>
                  <a:pt x="10050438" y="6807658"/>
                  <a:pt x="10101541" y="6830260"/>
                </a:cubicBezTo>
                <a:cubicBezTo>
                  <a:pt x="10113472" y="6876916"/>
                  <a:pt x="10038509" y="6761002"/>
                  <a:pt x="10125399" y="6923576"/>
                </a:cubicBezTo>
                <a:cubicBezTo>
                  <a:pt x="10125399" y="6923576"/>
                  <a:pt x="10125399" y="6923576"/>
                  <a:pt x="10086226" y="6947632"/>
                </a:cubicBezTo>
                <a:cubicBezTo>
                  <a:pt x="10086226" y="6947632"/>
                  <a:pt x="10086226" y="6947632"/>
                  <a:pt x="10098158" y="6994292"/>
                </a:cubicBezTo>
                <a:cubicBezTo>
                  <a:pt x="10098158" y="6994292"/>
                  <a:pt x="10098158" y="6994292"/>
                  <a:pt x="10188431" y="6992834"/>
                </a:cubicBezTo>
                <a:cubicBezTo>
                  <a:pt x="10188431" y="6992834"/>
                  <a:pt x="10188431" y="6992834"/>
                  <a:pt x="10161189" y="7063548"/>
                </a:cubicBezTo>
                <a:cubicBezTo>
                  <a:pt x="10161189" y="7063548"/>
                  <a:pt x="10161189" y="7063548"/>
                  <a:pt x="10200360" y="7039492"/>
                </a:cubicBezTo>
                <a:cubicBezTo>
                  <a:pt x="10200360" y="7039492"/>
                  <a:pt x="10200360" y="7039492"/>
                  <a:pt x="10173119" y="7110206"/>
                </a:cubicBezTo>
                <a:cubicBezTo>
                  <a:pt x="10173119" y="7110206"/>
                  <a:pt x="10173119" y="7110206"/>
                  <a:pt x="10185048" y="7156864"/>
                </a:cubicBezTo>
                <a:cubicBezTo>
                  <a:pt x="10185048" y="7156864"/>
                  <a:pt x="10185048" y="7156864"/>
                  <a:pt x="10236149" y="7179466"/>
                </a:cubicBezTo>
                <a:cubicBezTo>
                  <a:pt x="10236149" y="7179466"/>
                  <a:pt x="10236149" y="7179466"/>
                  <a:pt x="10275323" y="7155408"/>
                </a:cubicBezTo>
                <a:cubicBezTo>
                  <a:pt x="10275323" y="7155408"/>
                  <a:pt x="10275323" y="7155408"/>
                  <a:pt x="10287252" y="7202064"/>
                </a:cubicBezTo>
                <a:cubicBezTo>
                  <a:pt x="10287252" y="7202064"/>
                  <a:pt x="10287252" y="7202064"/>
                  <a:pt x="10314496" y="7131352"/>
                </a:cubicBezTo>
                <a:cubicBezTo>
                  <a:pt x="10314496" y="7131352"/>
                  <a:pt x="10314496" y="7131352"/>
                  <a:pt x="10326424" y="7178006"/>
                </a:cubicBezTo>
                <a:cubicBezTo>
                  <a:pt x="10326424" y="7178006"/>
                  <a:pt x="10326424" y="7178006"/>
                  <a:pt x="10377527" y="7200610"/>
                </a:cubicBezTo>
                <a:cubicBezTo>
                  <a:pt x="10377527" y="7200610"/>
                  <a:pt x="10377527" y="7200610"/>
                  <a:pt x="10389456" y="7247266"/>
                </a:cubicBezTo>
                <a:cubicBezTo>
                  <a:pt x="10389456" y="7247266"/>
                  <a:pt x="10389456" y="7247266"/>
                  <a:pt x="10440559" y="7269868"/>
                </a:cubicBezTo>
                <a:cubicBezTo>
                  <a:pt x="10440559" y="7269868"/>
                  <a:pt x="10440559" y="7269868"/>
                  <a:pt x="10452488" y="7316524"/>
                </a:cubicBezTo>
                <a:cubicBezTo>
                  <a:pt x="10452488" y="7316524"/>
                  <a:pt x="10452488" y="7316524"/>
                  <a:pt x="10413314" y="7340582"/>
                </a:cubicBezTo>
                <a:cubicBezTo>
                  <a:pt x="10413314" y="7340582"/>
                  <a:pt x="10413314" y="7340582"/>
                  <a:pt x="10401385" y="7293926"/>
                </a:cubicBezTo>
                <a:cubicBezTo>
                  <a:pt x="10401385" y="7293926"/>
                  <a:pt x="10401385" y="7293926"/>
                  <a:pt x="10374143" y="7364638"/>
                </a:cubicBezTo>
                <a:cubicBezTo>
                  <a:pt x="10374143" y="7364638"/>
                  <a:pt x="10374143" y="7364638"/>
                  <a:pt x="10425244" y="7387242"/>
                </a:cubicBezTo>
                <a:cubicBezTo>
                  <a:pt x="10425244" y="7387242"/>
                  <a:pt x="10425244" y="7387242"/>
                  <a:pt x="10398002" y="7457954"/>
                </a:cubicBezTo>
                <a:cubicBezTo>
                  <a:pt x="10358828" y="7482014"/>
                  <a:pt x="10409931" y="7504612"/>
                  <a:pt x="10370757" y="7528670"/>
                </a:cubicBezTo>
                <a:cubicBezTo>
                  <a:pt x="10370757" y="7528670"/>
                  <a:pt x="10370757" y="7528670"/>
                  <a:pt x="10382688" y="7575326"/>
                </a:cubicBezTo>
                <a:cubicBezTo>
                  <a:pt x="10382688" y="7575326"/>
                  <a:pt x="10382688" y="7575326"/>
                  <a:pt x="10421860" y="7551270"/>
                </a:cubicBezTo>
                <a:cubicBezTo>
                  <a:pt x="10421860" y="7551270"/>
                  <a:pt x="10421860" y="7551270"/>
                  <a:pt x="10461031" y="7527214"/>
                </a:cubicBezTo>
                <a:cubicBezTo>
                  <a:pt x="10461031" y="7527214"/>
                  <a:pt x="10461031" y="7527214"/>
                  <a:pt x="10437174" y="7433896"/>
                </a:cubicBezTo>
                <a:cubicBezTo>
                  <a:pt x="10437174" y="7433896"/>
                  <a:pt x="10437174" y="7433896"/>
                  <a:pt x="10476346" y="7409840"/>
                </a:cubicBezTo>
                <a:cubicBezTo>
                  <a:pt x="10476346" y="7409840"/>
                  <a:pt x="10476346" y="7409840"/>
                  <a:pt x="10488277" y="7456498"/>
                </a:cubicBezTo>
                <a:cubicBezTo>
                  <a:pt x="10488277" y="7456498"/>
                  <a:pt x="10488277" y="7456498"/>
                  <a:pt x="10539376" y="7479100"/>
                </a:cubicBezTo>
                <a:cubicBezTo>
                  <a:pt x="10590478" y="7501700"/>
                  <a:pt x="10641580" y="7524302"/>
                  <a:pt x="10704613" y="7593562"/>
                </a:cubicBezTo>
                <a:cubicBezTo>
                  <a:pt x="10704613" y="7593562"/>
                  <a:pt x="10704613" y="7593562"/>
                  <a:pt x="10806816" y="7638760"/>
                </a:cubicBezTo>
                <a:cubicBezTo>
                  <a:pt x="10806816" y="7638760"/>
                  <a:pt x="10806816" y="7638760"/>
                  <a:pt x="10818746" y="7685420"/>
                </a:cubicBezTo>
                <a:cubicBezTo>
                  <a:pt x="10818746" y="7685420"/>
                  <a:pt x="10818746" y="7685420"/>
                  <a:pt x="10767644" y="7662818"/>
                </a:cubicBezTo>
                <a:cubicBezTo>
                  <a:pt x="10767644" y="7662818"/>
                  <a:pt x="10716542" y="7640216"/>
                  <a:pt x="10779574" y="7709476"/>
                </a:cubicBezTo>
                <a:cubicBezTo>
                  <a:pt x="10779574" y="7709476"/>
                  <a:pt x="10779574" y="7709476"/>
                  <a:pt x="10791503" y="7756134"/>
                </a:cubicBezTo>
                <a:cubicBezTo>
                  <a:pt x="10791503" y="7756134"/>
                  <a:pt x="10791503" y="7756134"/>
                  <a:pt x="10830675" y="7732078"/>
                </a:cubicBezTo>
                <a:cubicBezTo>
                  <a:pt x="10842605" y="7778734"/>
                  <a:pt x="10857919" y="7661362"/>
                  <a:pt x="10893707" y="7801336"/>
                </a:cubicBezTo>
                <a:cubicBezTo>
                  <a:pt x="10893707" y="7801336"/>
                  <a:pt x="10893707" y="7801336"/>
                  <a:pt x="10932881" y="7777278"/>
                </a:cubicBezTo>
                <a:cubicBezTo>
                  <a:pt x="10932881" y="7777278"/>
                  <a:pt x="10932881" y="7777278"/>
                  <a:pt x="10944810" y="7823936"/>
                </a:cubicBezTo>
                <a:cubicBezTo>
                  <a:pt x="10944810" y="7823936"/>
                  <a:pt x="10944810" y="7823936"/>
                  <a:pt x="10995912" y="7846536"/>
                </a:cubicBezTo>
                <a:cubicBezTo>
                  <a:pt x="10995912" y="7846536"/>
                  <a:pt x="10995912" y="7846536"/>
                  <a:pt x="11110044" y="7938396"/>
                </a:cubicBezTo>
                <a:cubicBezTo>
                  <a:pt x="11110044" y="7938396"/>
                  <a:pt x="11110044" y="7938396"/>
                  <a:pt x="11185005" y="8054312"/>
                </a:cubicBezTo>
                <a:cubicBezTo>
                  <a:pt x="11185005" y="8054312"/>
                  <a:pt x="11185005" y="8054312"/>
                  <a:pt x="11133903" y="8031712"/>
                </a:cubicBezTo>
                <a:cubicBezTo>
                  <a:pt x="11133903" y="8031712"/>
                  <a:pt x="11133903" y="8031712"/>
                  <a:pt x="11106660" y="8102428"/>
                </a:cubicBezTo>
                <a:cubicBezTo>
                  <a:pt x="11106660" y="8102428"/>
                  <a:pt x="11106660" y="8102428"/>
                  <a:pt x="11094730" y="8055768"/>
                </a:cubicBezTo>
                <a:cubicBezTo>
                  <a:pt x="11094730" y="8055768"/>
                  <a:pt x="11094730" y="8055768"/>
                  <a:pt x="11031700" y="7986508"/>
                </a:cubicBezTo>
                <a:cubicBezTo>
                  <a:pt x="11031700" y="7986508"/>
                  <a:pt x="11031700" y="7986508"/>
                  <a:pt x="10992528" y="8010566"/>
                </a:cubicBezTo>
                <a:cubicBezTo>
                  <a:pt x="10980598" y="7963908"/>
                  <a:pt x="10980598" y="7963908"/>
                  <a:pt x="10980598" y="7963908"/>
                </a:cubicBezTo>
                <a:cubicBezTo>
                  <a:pt x="10980598" y="7963908"/>
                  <a:pt x="10980598" y="7963908"/>
                  <a:pt x="10929496" y="7941308"/>
                </a:cubicBezTo>
                <a:cubicBezTo>
                  <a:pt x="10936840" y="7936796"/>
                  <a:pt x="10949082" y="7929280"/>
                  <a:pt x="10968668" y="7917252"/>
                </a:cubicBezTo>
                <a:cubicBezTo>
                  <a:pt x="10968668" y="7917252"/>
                  <a:pt x="10968668" y="7917252"/>
                  <a:pt x="10917567" y="7894650"/>
                </a:cubicBezTo>
                <a:cubicBezTo>
                  <a:pt x="10917567" y="7894650"/>
                  <a:pt x="10917567" y="7894650"/>
                  <a:pt x="10929496" y="7941308"/>
                </a:cubicBezTo>
                <a:cubicBezTo>
                  <a:pt x="10929496" y="7941308"/>
                  <a:pt x="10929496" y="7941308"/>
                  <a:pt x="10878393" y="7918706"/>
                </a:cubicBezTo>
                <a:cubicBezTo>
                  <a:pt x="10878393" y="7918706"/>
                  <a:pt x="10878393" y="7918706"/>
                  <a:pt x="10863081" y="8036080"/>
                </a:cubicBezTo>
                <a:cubicBezTo>
                  <a:pt x="10875010" y="8082738"/>
                  <a:pt x="10823907" y="8060136"/>
                  <a:pt x="10875010" y="8082738"/>
                </a:cubicBezTo>
                <a:cubicBezTo>
                  <a:pt x="10835836" y="8106796"/>
                  <a:pt x="10835836" y="8106796"/>
                  <a:pt x="10835836" y="8106796"/>
                </a:cubicBezTo>
                <a:cubicBezTo>
                  <a:pt x="10835836" y="8106796"/>
                  <a:pt x="10823907" y="8060136"/>
                  <a:pt x="10796664" y="8130852"/>
                </a:cubicBezTo>
                <a:cubicBezTo>
                  <a:pt x="10796664" y="8130852"/>
                  <a:pt x="10796664" y="8130852"/>
                  <a:pt x="10757491" y="8154908"/>
                </a:cubicBezTo>
                <a:cubicBezTo>
                  <a:pt x="10757491" y="8154908"/>
                  <a:pt x="10757491" y="8154908"/>
                  <a:pt x="10784733" y="8084194"/>
                </a:cubicBezTo>
                <a:cubicBezTo>
                  <a:pt x="10784733" y="8084194"/>
                  <a:pt x="10784733" y="8084194"/>
                  <a:pt x="10772804" y="8037536"/>
                </a:cubicBezTo>
                <a:cubicBezTo>
                  <a:pt x="10772804" y="8037536"/>
                  <a:pt x="10772804" y="8037536"/>
                  <a:pt x="10721703" y="8014936"/>
                </a:cubicBezTo>
                <a:cubicBezTo>
                  <a:pt x="10721703" y="8014936"/>
                  <a:pt x="10721703" y="8014936"/>
                  <a:pt x="10800047" y="7966822"/>
                </a:cubicBezTo>
                <a:cubicBezTo>
                  <a:pt x="10800047" y="7966822"/>
                  <a:pt x="10800047" y="7966822"/>
                  <a:pt x="10748945" y="7944220"/>
                </a:cubicBezTo>
                <a:cubicBezTo>
                  <a:pt x="10748945" y="7944220"/>
                  <a:pt x="10748945" y="7944220"/>
                  <a:pt x="10697843" y="7921620"/>
                </a:cubicBezTo>
                <a:cubicBezTo>
                  <a:pt x="10697843" y="7921620"/>
                  <a:pt x="10697843" y="7921620"/>
                  <a:pt x="10685914" y="7874962"/>
                </a:cubicBezTo>
                <a:cubicBezTo>
                  <a:pt x="10685914" y="7874962"/>
                  <a:pt x="10685914" y="7874962"/>
                  <a:pt x="10646742" y="7899020"/>
                </a:cubicBezTo>
                <a:cubicBezTo>
                  <a:pt x="10646742" y="7899020"/>
                  <a:pt x="10646742" y="7899020"/>
                  <a:pt x="10583711" y="7829762"/>
                </a:cubicBezTo>
                <a:cubicBezTo>
                  <a:pt x="10583711" y="7829762"/>
                  <a:pt x="10583711" y="7829762"/>
                  <a:pt x="10532608" y="7807162"/>
                </a:cubicBezTo>
                <a:cubicBezTo>
                  <a:pt x="10532608" y="7807162"/>
                  <a:pt x="10532608" y="7807162"/>
                  <a:pt x="10469576" y="7737900"/>
                </a:cubicBezTo>
                <a:cubicBezTo>
                  <a:pt x="10469576" y="7737900"/>
                  <a:pt x="10469576" y="7737900"/>
                  <a:pt x="10418474" y="7715298"/>
                </a:cubicBezTo>
                <a:cubicBezTo>
                  <a:pt x="10418474" y="7715298"/>
                  <a:pt x="10418474" y="7715298"/>
                  <a:pt x="10367372" y="7692700"/>
                </a:cubicBezTo>
                <a:cubicBezTo>
                  <a:pt x="10367372" y="7692700"/>
                  <a:pt x="10367372" y="7692700"/>
                  <a:pt x="10355443" y="7646042"/>
                </a:cubicBezTo>
                <a:cubicBezTo>
                  <a:pt x="10355443" y="7646042"/>
                  <a:pt x="10355443" y="7646042"/>
                  <a:pt x="10316271" y="7670098"/>
                </a:cubicBezTo>
                <a:cubicBezTo>
                  <a:pt x="10316271" y="7670098"/>
                  <a:pt x="10316271" y="7670098"/>
                  <a:pt x="10265168" y="7647498"/>
                </a:cubicBezTo>
                <a:cubicBezTo>
                  <a:pt x="10265168" y="7647498"/>
                  <a:pt x="10265168" y="7647498"/>
                  <a:pt x="10253239" y="7600840"/>
                </a:cubicBezTo>
                <a:cubicBezTo>
                  <a:pt x="10241310" y="7554184"/>
                  <a:pt x="10253239" y="7600840"/>
                  <a:pt x="10202136" y="7578238"/>
                </a:cubicBezTo>
                <a:cubicBezTo>
                  <a:pt x="10202136" y="7578238"/>
                  <a:pt x="10202136" y="7578238"/>
                  <a:pt x="10162965" y="7602296"/>
                </a:cubicBezTo>
                <a:cubicBezTo>
                  <a:pt x="10162965" y="7602296"/>
                  <a:pt x="10162965" y="7602296"/>
                  <a:pt x="10151036" y="7555640"/>
                </a:cubicBezTo>
                <a:cubicBezTo>
                  <a:pt x="10151036" y="7555640"/>
                  <a:pt x="10151036" y="7555640"/>
                  <a:pt x="10048832" y="7510438"/>
                </a:cubicBezTo>
                <a:cubicBezTo>
                  <a:pt x="10048832" y="7510438"/>
                  <a:pt x="10048832" y="7510438"/>
                  <a:pt x="10032306" y="7520586"/>
                </a:cubicBezTo>
                <a:lnTo>
                  <a:pt x="10026185" y="7524346"/>
                </a:lnTo>
                <a:cubicBezTo>
                  <a:pt x="10029858" y="7522090"/>
                  <a:pt x="10021287" y="7527352"/>
                  <a:pt x="10015167" y="7531114"/>
                </a:cubicBezTo>
                <a:lnTo>
                  <a:pt x="10009659" y="7534494"/>
                </a:lnTo>
                <a:cubicBezTo>
                  <a:pt x="10009659" y="7534494"/>
                  <a:pt x="10021589" y="7581150"/>
                  <a:pt x="9982415" y="7605208"/>
                </a:cubicBezTo>
                <a:cubicBezTo>
                  <a:pt x="9982415" y="7605208"/>
                  <a:pt x="9982415" y="7605208"/>
                  <a:pt x="9970486" y="7558552"/>
                </a:cubicBezTo>
                <a:cubicBezTo>
                  <a:pt x="9982415" y="7605208"/>
                  <a:pt x="9982415" y="7605208"/>
                  <a:pt x="9919383" y="7535950"/>
                </a:cubicBezTo>
                <a:cubicBezTo>
                  <a:pt x="9880212" y="7560006"/>
                  <a:pt x="9868283" y="7513348"/>
                  <a:pt x="9868283" y="7513348"/>
                </a:cubicBezTo>
                <a:cubicBezTo>
                  <a:pt x="9868283" y="7513348"/>
                  <a:pt x="9868283" y="7513348"/>
                  <a:pt x="9866791" y="7507518"/>
                </a:cubicBezTo>
                <a:lnTo>
                  <a:pt x="9861387" y="7486374"/>
                </a:lnTo>
                <a:cubicBezTo>
                  <a:pt x="9863063" y="7492938"/>
                  <a:pt x="9856353" y="7466690"/>
                  <a:pt x="9856353" y="7466690"/>
                </a:cubicBezTo>
                <a:cubicBezTo>
                  <a:pt x="9856353" y="7466690"/>
                  <a:pt x="9856353" y="7466690"/>
                  <a:pt x="9805250" y="7444090"/>
                </a:cubicBezTo>
                <a:cubicBezTo>
                  <a:pt x="9805250" y="7444090"/>
                  <a:pt x="9805250" y="7444090"/>
                  <a:pt x="9817179" y="7490746"/>
                </a:cubicBezTo>
                <a:cubicBezTo>
                  <a:pt x="9817179" y="7490746"/>
                  <a:pt x="9817179" y="7490746"/>
                  <a:pt x="9778007" y="7514804"/>
                </a:cubicBezTo>
                <a:cubicBezTo>
                  <a:pt x="9778007" y="7514804"/>
                  <a:pt x="9778007" y="7514804"/>
                  <a:pt x="9789937" y="7561462"/>
                </a:cubicBezTo>
                <a:cubicBezTo>
                  <a:pt x="9789937" y="7561462"/>
                  <a:pt x="9789937" y="7561462"/>
                  <a:pt x="9801866" y="7608120"/>
                </a:cubicBezTo>
                <a:cubicBezTo>
                  <a:pt x="9801866" y="7608120"/>
                  <a:pt x="9801866" y="7608120"/>
                  <a:pt x="9750763" y="7585522"/>
                </a:cubicBezTo>
                <a:cubicBezTo>
                  <a:pt x="9750763" y="7585522"/>
                  <a:pt x="9750763" y="7585522"/>
                  <a:pt x="9711590" y="7609580"/>
                </a:cubicBezTo>
                <a:cubicBezTo>
                  <a:pt x="9711590" y="7609580"/>
                  <a:pt x="9711590" y="7609580"/>
                  <a:pt x="9738834" y="7538862"/>
                </a:cubicBezTo>
                <a:cubicBezTo>
                  <a:pt x="9738834" y="7538862"/>
                  <a:pt x="9738834" y="7538862"/>
                  <a:pt x="9699661" y="7562918"/>
                </a:cubicBezTo>
                <a:cubicBezTo>
                  <a:pt x="9699661" y="7562918"/>
                  <a:pt x="9699661" y="7562918"/>
                  <a:pt x="9648559" y="7540320"/>
                </a:cubicBezTo>
                <a:cubicBezTo>
                  <a:pt x="9648559" y="7540320"/>
                  <a:pt x="9648559" y="7540320"/>
                  <a:pt x="9636630" y="7493660"/>
                </a:cubicBezTo>
                <a:cubicBezTo>
                  <a:pt x="9636630" y="7493660"/>
                  <a:pt x="9636630" y="7493660"/>
                  <a:pt x="9585527" y="7471060"/>
                </a:cubicBezTo>
                <a:cubicBezTo>
                  <a:pt x="9585527" y="7471060"/>
                  <a:pt x="9585527" y="7471060"/>
                  <a:pt x="9573598" y="7424402"/>
                </a:cubicBezTo>
                <a:cubicBezTo>
                  <a:pt x="9573598" y="7424402"/>
                  <a:pt x="9573598" y="7424402"/>
                  <a:pt x="9522498" y="7401802"/>
                </a:cubicBezTo>
                <a:cubicBezTo>
                  <a:pt x="9522498" y="7401802"/>
                  <a:pt x="9522498" y="7401802"/>
                  <a:pt x="9432224" y="7403258"/>
                </a:cubicBezTo>
                <a:cubicBezTo>
                  <a:pt x="9432224" y="7403258"/>
                  <a:pt x="9432224" y="7403258"/>
                  <a:pt x="9459466" y="7332544"/>
                </a:cubicBezTo>
                <a:cubicBezTo>
                  <a:pt x="9459466" y="7332544"/>
                  <a:pt x="9459466" y="7332544"/>
                  <a:pt x="9396436" y="7263284"/>
                </a:cubicBezTo>
                <a:cubicBezTo>
                  <a:pt x="9396436" y="7263284"/>
                  <a:pt x="9396436" y="7263284"/>
                  <a:pt x="9345331" y="7240682"/>
                </a:cubicBezTo>
                <a:cubicBezTo>
                  <a:pt x="9345331" y="7240682"/>
                  <a:pt x="9345331" y="7240682"/>
                  <a:pt x="9318090" y="7311400"/>
                </a:cubicBezTo>
                <a:cubicBezTo>
                  <a:pt x="9318090" y="7311400"/>
                  <a:pt x="9318090" y="7311400"/>
                  <a:pt x="9369190" y="7334000"/>
                </a:cubicBezTo>
                <a:cubicBezTo>
                  <a:pt x="9369190" y="7334000"/>
                  <a:pt x="9369190" y="7334000"/>
                  <a:pt x="9381119" y="7380656"/>
                </a:cubicBezTo>
                <a:cubicBezTo>
                  <a:pt x="9381119" y="7380656"/>
                  <a:pt x="9381119" y="7380656"/>
                  <a:pt x="9456081" y="7496572"/>
                </a:cubicBezTo>
                <a:cubicBezTo>
                  <a:pt x="9456081" y="7496572"/>
                  <a:pt x="9456081" y="7496572"/>
                  <a:pt x="9468010" y="7543230"/>
                </a:cubicBezTo>
                <a:cubicBezTo>
                  <a:pt x="9468010" y="7543230"/>
                  <a:pt x="9468010" y="7543230"/>
                  <a:pt x="9519113" y="7565830"/>
                </a:cubicBezTo>
                <a:cubicBezTo>
                  <a:pt x="9519113" y="7565830"/>
                  <a:pt x="9519113" y="7565830"/>
                  <a:pt x="9531042" y="7612490"/>
                </a:cubicBezTo>
                <a:cubicBezTo>
                  <a:pt x="9531042" y="7612490"/>
                  <a:pt x="9531042" y="7612490"/>
                  <a:pt x="9570215" y="7588432"/>
                </a:cubicBezTo>
                <a:cubicBezTo>
                  <a:pt x="9570215" y="7588432"/>
                  <a:pt x="9570215" y="7588432"/>
                  <a:pt x="9645174" y="7704348"/>
                </a:cubicBezTo>
                <a:cubicBezTo>
                  <a:pt x="9657103" y="7751008"/>
                  <a:pt x="9711590" y="7609580"/>
                  <a:pt x="9696277" y="7726950"/>
                </a:cubicBezTo>
                <a:cubicBezTo>
                  <a:pt x="9696277" y="7726950"/>
                  <a:pt x="9696277" y="7726950"/>
                  <a:pt x="9747378" y="7749554"/>
                </a:cubicBezTo>
                <a:cubicBezTo>
                  <a:pt x="9747378" y="7749554"/>
                  <a:pt x="9747378" y="7749554"/>
                  <a:pt x="9735449" y="7702892"/>
                </a:cubicBezTo>
                <a:cubicBezTo>
                  <a:pt x="9735449" y="7702892"/>
                  <a:pt x="9735449" y="7702892"/>
                  <a:pt x="9786552" y="7725494"/>
                </a:cubicBezTo>
                <a:cubicBezTo>
                  <a:pt x="9786552" y="7725494"/>
                  <a:pt x="9786552" y="7725494"/>
                  <a:pt x="9798481" y="7772150"/>
                </a:cubicBezTo>
                <a:cubicBezTo>
                  <a:pt x="9798481" y="7772150"/>
                  <a:pt x="9798481" y="7772150"/>
                  <a:pt x="9849584" y="7794752"/>
                </a:cubicBezTo>
                <a:cubicBezTo>
                  <a:pt x="9849584" y="7794752"/>
                  <a:pt x="9849584" y="7794752"/>
                  <a:pt x="9951788" y="7839952"/>
                </a:cubicBezTo>
                <a:cubicBezTo>
                  <a:pt x="9951788" y="7839952"/>
                  <a:pt x="9951788" y="7839952"/>
                  <a:pt x="9963717" y="7886610"/>
                </a:cubicBezTo>
                <a:cubicBezTo>
                  <a:pt x="9963717" y="7886610"/>
                  <a:pt x="9963717" y="7886610"/>
                  <a:pt x="10053992" y="7885154"/>
                </a:cubicBezTo>
                <a:cubicBezTo>
                  <a:pt x="10053992" y="7885154"/>
                  <a:pt x="10053992" y="7885154"/>
                  <a:pt x="10065922" y="7931812"/>
                </a:cubicBezTo>
                <a:cubicBezTo>
                  <a:pt x="10065922" y="7931812"/>
                  <a:pt x="10065922" y="7931812"/>
                  <a:pt x="10105095" y="7907754"/>
                </a:cubicBezTo>
                <a:cubicBezTo>
                  <a:pt x="10144266" y="7883698"/>
                  <a:pt x="10105095" y="7907754"/>
                  <a:pt x="10117024" y="7954412"/>
                </a:cubicBezTo>
                <a:cubicBezTo>
                  <a:pt x="10117024" y="7954412"/>
                  <a:pt x="10117024" y="7954412"/>
                  <a:pt x="10144266" y="7883698"/>
                </a:cubicBezTo>
                <a:cubicBezTo>
                  <a:pt x="10144266" y="7883698"/>
                  <a:pt x="10144266" y="7883698"/>
                  <a:pt x="10195369" y="7906298"/>
                </a:cubicBezTo>
                <a:cubicBezTo>
                  <a:pt x="10195369" y="7906298"/>
                  <a:pt x="10195369" y="7906298"/>
                  <a:pt x="10219229" y="7999614"/>
                </a:cubicBezTo>
                <a:cubicBezTo>
                  <a:pt x="10219229" y="7999614"/>
                  <a:pt x="10219229" y="7999614"/>
                  <a:pt x="10231158" y="8046272"/>
                </a:cubicBezTo>
                <a:cubicBezTo>
                  <a:pt x="10231158" y="8046272"/>
                  <a:pt x="10231158" y="8046272"/>
                  <a:pt x="10243088" y="8092930"/>
                </a:cubicBezTo>
                <a:cubicBezTo>
                  <a:pt x="10243088" y="8092930"/>
                  <a:pt x="10243088" y="8092930"/>
                  <a:pt x="10282259" y="8068874"/>
                </a:cubicBezTo>
                <a:cubicBezTo>
                  <a:pt x="10270330" y="8022216"/>
                  <a:pt x="10333362" y="8091474"/>
                  <a:pt x="10270330" y="8022216"/>
                </a:cubicBezTo>
                <a:cubicBezTo>
                  <a:pt x="10270330" y="8022216"/>
                  <a:pt x="10270330" y="8022216"/>
                  <a:pt x="10372533" y="8067418"/>
                </a:cubicBezTo>
                <a:cubicBezTo>
                  <a:pt x="10372533" y="8067418"/>
                  <a:pt x="10372533" y="8067418"/>
                  <a:pt x="10447495" y="8183332"/>
                </a:cubicBezTo>
                <a:cubicBezTo>
                  <a:pt x="10447495" y="8183332"/>
                  <a:pt x="10447495" y="8183332"/>
                  <a:pt x="10459424" y="8229992"/>
                </a:cubicBezTo>
                <a:cubicBezTo>
                  <a:pt x="10459424" y="8229992"/>
                  <a:pt x="10459424" y="8229992"/>
                  <a:pt x="10420251" y="8254048"/>
                </a:cubicBezTo>
                <a:cubicBezTo>
                  <a:pt x="10420251" y="8254048"/>
                  <a:pt x="10420251" y="8254048"/>
                  <a:pt x="10432179" y="8300706"/>
                </a:cubicBezTo>
                <a:cubicBezTo>
                  <a:pt x="10471352" y="8276650"/>
                  <a:pt x="10444110" y="8347364"/>
                  <a:pt x="10495213" y="8369966"/>
                </a:cubicBezTo>
                <a:cubicBezTo>
                  <a:pt x="10495213" y="8369966"/>
                  <a:pt x="10495213" y="8369966"/>
                  <a:pt x="10456039" y="8394024"/>
                </a:cubicBezTo>
                <a:cubicBezTo>
                  <a:pt x="10456039" y="8394024"/>
                  <a:pt x="10456039" y="8394024"/>
                  <a:pt x="10467969" y="8440682"/>
                </a:cubicBezTo>
                <a:cubicBezTo>
                  <a:pt x="10467969" y="8440682"/>
                  <a:pt x="10467969" y="8440682"/>
                  <a:pt x="10519071" y="8463282"/>
                </a:cubicBezTo>
                <a:cubicBezTo>
                  <a:pt x="10519071" y="8463282"/>
                  <a:pt x="10519071" y="8463282"/>
                  <a:pt x="10570173" y="8485882"/>
                </a:cubicBezTo>
                <a:cubicBezTo>
                  <a:pt x="10570173" y="8485882"/>
                  <a:pt x="10570173" y="8485882"/>
                  <a:pt x="10672378" y="8531080"/>
                </a:cubicBezTo>
                <a:cubicBezTo>
                  <a:pt x="10672378" y="8531080"/>
                  <a:pt x="10672378" y="8531080"/>
                  <a:pt x="10708166" y="8671054"/>
                </a:cubicBezTo>
                <a:cubicBezTo>
                  <a:pt x="10708166" y="8671054"/>
                  <a:pt x="10708166" y="8671054"/>
                  <a:pt x="10732025" y="8764370"/>
                </a:cubicBezTo>
                <a:cubicBezTo>
                  <a:pt x="10732025" y="8764370"/>
                  <a:pt x="10732025" y="8764370"/>
                  <a:pt x="10668992" y="8695112"/>
                </a:cubicBezTo>
                <a:cubicBezTo>
                  <a:pt x="10668992" y="8695112"/>
                  <a:pt x="10668992" y="8695112"/>
                  <a:pt x="10680921" y="8741772"/>
                </a:cubicBezTo>
                <a:cubicBezTo>
                  <a:pt x="10680921" y="8741772"/>
                  <a:pt x="10680921" y="8741772"/>
                  <a:pt x="10665607" y="8859144"/>
                </a:cubicBezTo>
                <a:cubicBezTo>
                  <a:pt x="10665607" y="8859144"/>
                  <a:pt x="10665607" y="8859144"/>
                  <a:pt x="10614506" y="8836542"/>
                </a:cubicBezTo>
                <a:cubicBezTo>
                  <a:pt x="10614506" y="8836542"/>
                  <a:pt x="10614506" y="8836542"/>
                  <a:pt x="10602578" y="8789886"/>
                </a:cubicBezTo>
                <a:cubicBezTo>
                  <a:pt x="10602578" y="8789886"/>
                  <a:pt x="10602578" y="8789886"/>
                  <a:pt x="10551475" y="8767284"/>
                </a:cubicBezTo>
                <a:cubicBezTo>
                  <a:pt x="10551475" y="8767284"/>
                  <a:pt x="10551475" y="8767284"/>
                  <a:pt x="10488443" y="8698024"/>
                </a:cubicBezTo>
                <a:lnTo>
                  <a:pt x="10476514" y="8651368"/>
                </a:lnTo>
                <a:cubicBezTo>
                  <a:pt x="10476514" y="8651368"/>
                  <a:pt x="10464584" y="8604708"/>
                  <a:pt x="10437343" y="8675422"/>
                </a:cubicBezTo>
                <a:cubicBezTo>
                  <a:pt x="10437343" y="8675422"/>
                  <a:pt x="10437343" y="8675422"/>
                  <a:pt x="10425414" y="8628766"/>
                </a:cubicBezTo>
                <a:cubicBezTo>
                  <a:pt x="10425414" y="8628766"/>
                  <a:pt x="10425414" y="8628766"/>
                  <a:pt x="10362382" y="8559508"/>
                </a:cubicBezTo>
                <a:cubicBezTo>
                  <a:pt x="10362382" y="8559508"/>
                  <a:pt x="10362382" y="8559508"/>
                  <a:pt x="10209074" y="8491704"/>
                </a:cubicBezTo>
                <a:cubicBezTo>
                  <a:pt x="10209074" y="8491704"/>
                  <a:pt x="10209074" y="8491704"/>
                  <a:pt x="10221004" y="8538362"/>
                </a:cubicBezTo>
                <a:cubicBezTo>
                  <a:pt x="10221004" y="8538362"/>
                  <a:pt x="10221004" y="8538362"/>
                  <a:pt x="10169903" y="8515762"/>
                </a:cubicBezTo>
                <a:cubicBezTo>
                  <a:pt x="10169903" y="8515762"/>
                  <a:pt x="10169903" y="8515762"/>
                  <a:pt x="10197145" y="8445048"/>
                </a:cubicBezTo>
                <a:cubicBezTo>
                  <a:pt x="10197145" y="8445048"/>
                  <a:pt x="10197145" y="8445048"/>
                  <a:pt x="10146042" y="8422448"/>
                </a:cubicBezTo>
                <a:cubicBezTo>
                  <a:pt x="10146042" y="8422448"/>
                  <a:pt x="10146042" y="8422448"/>
                  <a:pt x="10118800" y="8493160"/>
                </a:cubicBezTo>
                <a:cubicBezTo>
                  <a:pt x="10118800" y="8493160"/>
                  <a:pt x="10106871" y="8446504"/>
                  <a:pt x="10106871" y="8446504"/>
                </a:cubicBezTo>
                <a:cubicBezTo>
                  <a:pt x="10106871" y="8446504"/>
                  <a:pt x="10106871" y="8446504"/>
                  <a:pt x="10079626" y="8517218"/>
                </a:cubicBezTo>
                <a:cubicBezTo>
                  <a:pt x="10041299" y="8500268"/>
                  <a:pt x="10002972" y="8483320"/>
                  <a:pt x="9981174" y="8456218"/>
                </a:cubicBezTo>
                <a:lnTo>
                  <a:pt x="9970976" y="8436150"/>
                </a:lnTo>
                <a:lnTo>
                  <a:pt x="9983401" y="8427544"/>
                </a:lnTo>
                <a:cubicBezTo>
                  <a:pt x="9989337" y="8421682"/>
                  <a:pt x="9996364" y="8413150"/>
                  <a:pt x="10004667" y="8401302"/>
                </a:cubicBezTo>
                <a:cubicBezTo>
                  <a:pt x="10004667" y="8401302"/>
                  <a:pt x="10004667" y="8401302"/>
                  <a:pt x="9956515" y="8362550"/>
                </a:cubicBezTo>
                <a:lnTo>
                  <a:pt x="9929648" y="8340924"/>
                </a:lnTo>
                <a:lnTo>
                  <a:pt x="9930710" y="8350884"/>
                </a:lnTo>
                <a:lnTo>
                  <a:pt x="9932688" y="8369470"/>
                </a:lnTo>
                <a:lnTo>
                  <a:pt x="9953565" y="8378702"/>
                </a:lnTo>
                <a:cubicBezTo>
                  <a:pt x="9953565" y="8378702"/>
                  <a:pt x="9952608" y="8386036"/>
                  <a:pt x="9952210" y="8395558"/>
                </a:cubicBezTo>
                <a:lnTo>
                  <a:pt x="9953555" y="8415752"/>
                </a:lnTo>
                <a:lnTo>
                  <a:pt x="9951226" y="8413878"/>
                </a:lnTo>
                <a:lnTo>
                  <a:pt x="9936128" y="8401724"/>
                </a:lnTo>
                <a:lnTo>
                  <a:pt x="9940329" y="8441134"/>
                </a:lnTo>
                <a:cubicBezTo>
                  <a:pt x="9944884" y="8483886"/>
                  <a:pt x="9950961" y="8540886"/>
                  <a:pt x="9959060" y="8616886"/>
                </a:cubicBezTo>
                <a:cubicBezTo>
                  <a:pt x="9998234" y="8592828"/>
                  <a:pt x="10010164" y="8639488"/>
                  <a:pt x="10010164" y="8639488"/>
                </a:cubicBezTo>
                <a:cubicBezTo>
                  <a:pt x="10010164" y="8639488"/>
                  <a:pt x="10010164" y="8639488"/>
                  <a:pt x="10005269" y="8642494"/>
                </a:cubicBezTo>
                <a:lnTo>
                  <a:pt x="9998296" y="8646776"/>
                </a:lnTo>
                <a:lnTo>
                  <a:pt x="10025140" y="8658648"/>
                </a:lnTo>
                <a:cubicBezTo>
                  <a:pt x="10025140" y="8658648"/>
                  <a:pt x="10025140" y="8658648"/>
                  <a:pt x="10037069" y="8705306"/>
                </a:cubicBezTo>
                <a:cubicBezTo>
                  <a:pt x="10037069" y="8705306"/>
                  <a:pt x="10037069" y="8705306"/>
                  <a:pt x="10088172" y="8727908"/>
                </a:cubicBezTo>
                <a:cubicBezTo>
                  <a:pt x="10088172" y="8727908"/>
                  <a:pt x="10088172" y="8727908"/>
                  <a:pt x="10151204" y="8797166"/>
                </a:cubicBezTo>
                <a:cubicBezTo>
                  <a:pt x="10151204" y="8797166"/>
                  <a:pt x="10151204" y="8797166"/>
                  <a:pt x="10190376" y="8773108"/>
                </a:cubicBezTo>
                <a:cubicBezTo>
                  <a:pt x="10190376" y="8773108"/>
                  <a:pt x="10190376" y="8773108"/>
                  <a:pt x="10253407" y="8842366"/>
                </a:cubicBezTo>
                <a:cubicBezTo>
                  <a:pt x="10253407" y="8842366"/>
                  <a:pt x="10253407" y="8842366"/>
                  <a:pt x="10292580" y="8818308"/>
                </a:cubicBezTo>
                <a:cubicBezTo>
                  <a:pt x="10292580" y="8818308"/>
                  <a:pt x="10292580" y="8818308"/>
                  <a:pt x="10304509" y="8864968"/>
                </a:cubicBezTo>
                <a:cubicBezTo>
                  <a:pt x="10304509" y="8864968"/>
                  <a:pt x="10304509" y="8864968"/>
                  <a:pt x="10355612" y="8887568"/>
                </a:cubicBezTo>
                <a:cubicBezTo>
                  <a:pt x="10355612" y="8887568"/>
                  <a:pt x="10355612" y="8887568"/>
                  <a:pt x="10418644" y="8956826"/>
                </a:cubicBezTo>
                <a:cubicBezTo>
                  <a:pt x="10379472" y="8980884"/>
                  <a:pt x="10469747" y="8979426"/>
                  <a:pt x="10379472" y="8980884"/>
                </a:cubicBezTo>
                <a:cubicBezTo>
                  <a:pt x="10379472" y="8980884"/>
                  <a:pt x="10379472" y="8980884"/>
                  <a:pt x="10352227" y="9051598"/>
                </a:cubicBezTo>
                <a:cubicBezTo>
                  <a:pt x="10352227" y="9051598"/>
                  <a:pt x="10352227" y="9051598"/>
                  <a:pt x="10340298" y="9004942"/>
                </a:cubicBezTo>
                <a:cubicBezTo>
                  <a:pt x="10340298" y="9004942"/>
                  <a:pt x="10340298" y="9004942"/>
                  <a:pt x="10277268" y="8935684"/>
                </a:cubicBezTo>
                <a:cubicBezTo>
                  <a:pt x="10277268" y="8935684"/>
                  <a:pt x="10277268" y="8935684"/>
                  <a:pt x="10238094" y="8959740"/>
                </a:cubicBezTo>
                <a:cubicBezTo>
                  <a:pt x="10226165" y="8913082"/>
                  <a:pt x="10265336" y="8889024"/>
                  <a:pt x="10226165" y="8913082"/>
                </a:cubicBezTo>
                <a:cubicBezTo>
                  <a:pt x="10226165" y="8913082"/>
                  <a:pt x="10226165" y="8913082"/>
                  <a:pt x="10238094" y="8959740"/>
                </a:cubicBezTo>
                <a:cubicBezTo>
                  <a:pt x="10238094" y="8959740"/>
                  <a:pt x="10238094" y="8959740"/>
                  <a:pt x="10250023" y="9006398"/>
                </a:cubicBezTo>
                <a:cubicBezTo>
                  <a:pt x="10250023" y="9006398"/>
                  <a:pt x="10261952" y="9053054"/>
                  <a:pt x="10273881" y="9099710"/>
                </a:cubicBezTo>
                <a:cubicBezTo>
                  <a:pt x="10273881" y="9099710"/>
                  <a:pt x="10273881" y="9099710"/>
                  <a:pt x="10313054" y="9075656"/>
                </a:cubicBezTo>
                <a:cubicBezTo>
                  <a:pt x="10313054" y="9075656"/>
                  <a:pt x="10313054" y="9075656"/>
                  <a:pt x="10285812" y="9146370"/>
                </a:cubicBezTo>
                <a:cubicBezTo>
                  <a:pt x="10195537" y="9147826"/>
                  <a:pt x="10273881" y="9099710"/>
                  <a:pt x="10210849" y="9030454"/>
                </a:cubicBezTo>
                <a:cubicBezTo>
                  <a:pt x="10210849" y="9030454"/>
                  <a:pt x="10210849" y="9030454"/>
                  <a:pt x="10096716" y="8938596"/>
                </a:cubicBezTo>
                <a:cubicBezTo>
                  <a:pt x="10096716" y="8938596"/>
                  <a:pt x="10096716" y="8938596"/>
                  <a:pt x="10091820" y="8941602"/>
                </a:cubicBezTo>
                <a:lnTo>
                  <a:pt x="10088007" y="8943944"/>
                </a:lnTo>
                <a:lnTo>
                  <a:pt x="10091806" y="8958802"/>
                </a:lnTo>
                <a:cubicBezTo>
                  <a:pt x="10095161" y="8971924"/>
                  <a:pt x="10099634" y="8989422"/>
                  <a:pt x="10105598" y="9012748"/>
                </a:cubicBezTo>
                <a:cubicBezTo>
                  <a:pt x="10105598" y="9012748"/>
                  <a:pt x="10105598" y="9012748"/>
                  <a:pt x="10066425" y="9036808"/>
                </a:cubicBezTo>
                <a:cubicBezTo>
                  <a:pt x="10066425" y="9036808"/>
                  <a:pt x="10066425" y="9036808"/>
                  <a:pt x="10117528" y="9059408"/>
                </a:cubicBezTo>
                <a:cubicBezTo>
                  <a:pt x="10117528" y="9059408"/>
                  <a:pt x="10117528" y="9059408"/>
                  <a:pt x="10129458" y="9106064"/>
                </a:cubicBezTo>
                <a:cubicBezTo>
                  <a:pt x="10129458" y="9106064"/>
                  <a:pt x="10129458" y="9106064"/>
                  <a:pt x="10078357" y="9083464"/>
                </a:cubicBezTo>
                <a:cubicBezTo>
                  <a:pt x="10078357" y="9083464"/>
                  <a:pt x="10078357" y="9083464"/>
                  <a:pt x="10039183" y="9107520"/>
                </a:cubicBezTo>
                <a:cubicBezTo>
                  <a:pt x="10039183" y="9107520"/>
                  <a:pt x="10039183" y="9107520"/>
                  <a:pt x="10027254" y="9060864"/>
                </a:cubicBezTo>
                <a:cubicBezTo>
                  <a:pt x="9988083" y="9084920"/>
                  <a:pt x="9976152" y="9038262"/>
                  <a:pt x="9964223" y="8991606"/>
                </a:cubicBezTo>
                <a:cubicBezTo>
                  <a:pt x="9964223" y="8991606"/>
                  <a:pt x="9964223" y="8991606"/>
                  <a:pt x="9936980" y="9062320"/>
                </a:cubicBezTo>
                <a:cubicBezTo>
                  <a:pt x="9925051" y="9015660"/>
                  <a:pt x="9897806" y="9086376"/>
                  <a:pt x="9885877" y="9039718"/>
                </a:cubicBezTo>
                <a:cubicBezTo>
                  <a:pt x="9885877" y="9039718"/>
                  <a:pt x="9885877" y="9039718"/>
                  <a:pt x="9913122" y="8969006"/>
                </a:cubicBezTo>
                <a:cubicBezTo>
                  <a:pt x="9913122" y="8969006"/>
                  <a:pt x="9913122" y="8969006"/>
                  <a:pt x="9925051" y="9015660"/>
                </a:cubicBezTo>
                <a:cubicBezTo>
                  <a:pt x="9925051" y="9015660"/>
                  <a:pt x="9925051" y="9015660"/>
                  <a:pt x="9952294" y="8944950"/>
                </a:cubicBezTo>
                <a:cubicBezTo>
                  <a:pt x="9952294" y="8944950"/>
                  <a:pt x="9952294" y="8944950"/>
                  <a:pt x="9901193" y="8922346"/>
                </a:cubicBezTo>
                <a:cubicBezTo>
                  <a:pt x="9901193" y="8922346"/>
                  <a:pt x="9901193" y="8922346"/>
                  <a:pt x="9940364" y="8898290"/>
                </a:cubicBezTo>
                <a:cubicBezTo>
                  <a:pt x="9940364" y="8898290"/>
                  <a:pt x="9940364" y="8898290"/>
                  <a:pt x="9956889" y="8888142"/>
                </a:cubicBezTo>
                <a:lnTo>
                  <a:pt x="9967670" y="8881522"/>
                </a:lnTo>
                <a:lnTo>
                  <a:pt x="9943409" y="8870794"/>
                </a:lnTo>
                <a:cubicBezTo>
                  <a:pt x="9943409" y="8870794"/>
                  <a:pt x="9943409" y="8870794"/>
                  <a:pt x="9892310" y="8848192"/>
                </a:cubicBezTo>
                <a:cubicBezTo>
                  <a:pt x="9892310" y="8848192"/>
                  <a:pt x="9892310" y="8848192"/>
                  <a:pt x="9829277" y="8778932"/>
                </a:cubicBezTo>
                <a:cubicBezTo>
                  <a:pt x="9829277" y="8778932"/>
                  <a:pt x="9829277" y="8778932"/>
                  <a:pt x="9824381" y="8781940"/>
                </a:cubicBezTo>
                <a:lnTo>
                  <a:pt x="9820569" y="8784282"/>
                </a:lnTo>
                <a:lnTo>
                  <a:pt x="9826229" y="8806428"/>
                </a:lnTo>
                <a:cubicBezTo>
                  <a:pt x="9826229" y="8806428"/>
                  <a:pt x="9826229" y="8806428"/>
                  <a:pt x="9787058" y="8830486"/>
                </a:cubicBezTo>
                <a:cubicBezTo>
                  <a:pt x="9787058" y="8830486"/>
                  <a:pt x="9787058" y="8830486"/>
                  <a:pt x="9850090" y="8899746"/>
                </a:cubicBezTo>
                <a:cubicBezTo>
                  <a:pt x="9850090" y="8899746"/>
                  <a:pt x="9850090" y="8899746"/>
                  <a:pt x="9822848" y="8970460"/>
                </a:cubicBezTo>
                <a:cubicBezTo>
                  <a:pt x="9822848" y="8970460"/>
                  <a:pt x="9822848" y="8970460"/>
                  <a:pt x="9771745" y="8947858"/>
                </a:cubicBezTo>
                <a:cubicBezTo>
                  <a:pt x="9771745" y="8947858"/>
                  <a:pt x="9771745" y="8947858"/>
                  <a:pt x="9759813" y="8901200"/>
                </a:cubicBezTo>
                <a:cubicBezTo>
                  <a:pt x="9759813" y="8901200"/>
                  <a:pt x="9759813" y="8901200"/>
                  <a:pt x="9744501" y="9018574"/>
                </a:cubicBezTo>
                <a:cubicBezTo>
                  <a:pt x="9732573" y="8971916"/>
                  <a:pt x="9693399" y="8995974"/>
                  <a:pt x="9681469" y="8949314"/>
                </a:cubicBezTo>
                <a:cubicBezTo>
                  <a:pt x="9681469" y="8949314"/>
                  <a:pt x="9642295" y="8973372"/>
                  <a:pt x="9630366" y="8926714"/>
                </a:cubicBezTo>
                <a:lnTo>
                  <a:pt x="9642295" y="8973372"/>
                </a:lnTo>
                <a:cubicBezTo>
                  <a:pt x="9642295" y="8973372"/>
                  <a:pt x="9642295" y="8973372"/>
                  <a:pt x="9591194" y="8950772"/>
                </a:cubicBezTo>
                <a:cubicBezTo>
                  <a:pt x="9591194" y="8950772"/>
                  <a:pt x="9591194" y="8950772"/>
                  <a:pt x="9552021" y="8974828"/>
                </a:cubicBezTo>
                <a:cubicBezTo>
                  <a:pt x="9552021" y="8974828"/>
                  <a:pt x="9552021" y="8974828"/>
                  <a:pt x="9626984" y="9090744"/>
                </a:cubicBezTo>
                <a:cubicBezTo>
                  <a:pt x="9626984" y="9090744"/>
                  <a:pt x="9626984" y="9090744"/>
                  <a:pt x="9599741" y="9161460"/>
                </a:cubicBezTo>
                <a:cubicBezTo>
                  <a:pt x="9599741" y="9161460"/>
                  <a:pt x="9599741" y="9161460"/>
                  <a:pt x="9587811" y="9114804"/>
                </a:cubicBezTo>
                <a:cubicBezTo>
                  <a:pt x="9587811" y="9114804"/>
                  <a:pt x="9587811" y="9114804"/>
                  <a:pt x="9548639" y="9138860"/>
                </a:cubicBezTo>
                <a:cubicBezTo>
                  <a:pt x="9548639" y="9138860"/>
                  <a:pt x="9548639" y="9138860"/>
                  <a:pt x="9536709" y="9092200"/>
                </a:cubicBezTo>
                <a:cubicBezTo>
                  <a:pt x="9536709" y="9092200"/>
                  <a:pt x="9536709" y="9092200"/>
                  <a:pt x="9563953" y="9021484"/>
                </a:cubicBezTo>
                <a:cubicBezTo>
                  <a:pt x="9563953" y="9021484"/>
                  <a:pt x="9563953" y="9021484"/>
                  <a:pt x="9500921" y="8952226"/>
                </a:cubicBezTo>
                <a:lnTo>
                  <a:pt x="9497938" y="8940564"/>
                </a:lnTo>
                <a:lnTo>
                  <a:pt x="9496447" y="8934732"/>
                </a:lnTo>
                <a:cubicBezTo>
                  <a:pt x="9495703" y="8931814"/>
                  <a:pt x="9495328" y="8930358"/>
                  <a:pt x="9495888" y="8932544"/>
                </a:cubicBezTo>
                <a:lnTo>
                  <a:pt x="9490856" y="8912858"/>
                </a:lnTo>
                <a:cubicBezTo>
                  <a:pt x="9487500" y="8899738"/>
                  <a:pt x="9483028" y="8882240"/>
                  <a:pt x="9477062" y="8858912"/>
                </a:cubicBezTo>
                <a:cubicBezTo>
                  <a:pt x="9477062" y="8858912"/>
                  <a:pt x="9477062" y="8858912"/>
                  <a:pt x="9437889" y="8882970"/>
                </a:cubicBezTo>
                <a:cubicBezTo>
                  <a:pt x="9461748" y="8976284"/>
                  <a:pt x="9374856" y="8813710"/>
                  <a:pt x="9461748" y="8976284"/>
                </a:cubicBezTo>
                <a:cubicBezTo>
                  <a:pt x="9461748" y="8976284"/>
                  <a:pt x="9461748" y="8976284"/>
                  <a:pt x="9398716" y="8907026"/>
                </a:cubicBezTo>
                <a:lnTo>
                  <a:pt x="9397224" y="8901192"/>
                </a:lnTo>
                <a:lnTo>
                  <a:pt x="9388278" y="8866202"/>
                </a:lnTo>
                <a:cubicBezTo>
                  <a:pt x="9386787" y="8860366"/>
                  <a:pt x="9386787" y="8860366"/>
                  <a:pt x="9386787" y="8860366"/>
                </a:cubicBezTo>
                <a:cubicBezTo>
                  <a:pt x="9386787" y="8860366"/>
                  <a:pt x="9386787" y="8860366"/>
                  <a:pt x="9347614" y="8884424"/>
                </a:cubicBezTo>
                <a:cubicBezTo>
                  <a:pt x="9347614" y="8884424"/>
                  <a:pt x="9347614" y="8884424"/>
                  <a:pt x="9374856" y="8813710"/>
                </a:cubicBezTo>
                <a:cubicBezTo>
                  <a:pt x="9362927" y="8767054"/>
                  <a:pt x="9350999" y="8720396"/>
                  <a:pt x="9339068" y="8673738"/>
                </a:cubicBezTo>
                <a:cubicBezTo>
                  <a:pt x="9327138" y="8627082"/>
                  <a:pt x="9299896" y="8697794"/>
                  <a:pt x="9299896" y="8697794"/>
                </a:cubicBezTo>
                <a:cubicBezTo>
                  <a:pt x="9299896" y="8697794"/>
                  <a:pt x="9299896" y="8697794"/>
                  <a:pt x="9295000" y="8700802"/>
                </a:cubicBezTo>
                <a:lnTo>
                  <a:pt x="9288029" y="8705082"/>
                </a:lnTo>
                <a:lnTo>
                  <a:pt x="9296874" y="8708996"/>
                </a:lnTo>
                <a:lnTo>
                  <a:pt x="9299896" y="8697794"/>
                </a:lnTo>
                <a:lnTo>
                  <a:pt x="9300414" y="8710558"/>
                </a:lnTo>
                <a:lnTo>
                  <a:pt x="9314872" y="8716954"/>
                </a:lnTo>
                <a:cubicBezTo>
                  <a:pt x="9314872" y="8716954"/>
                  <a:pt x="9314872" y="8716954"/>
                  <a:pt x="9326803" y="8763612"/>
                </a:cubicBezTo>
                <a:cubicBezTo>
                  <a:pt x="9326803" y="8763612"/>
                  <a:pt x="9326803" y="8763612"/>
                  <a:pt x="9275699" y="8741010"/>
                </a:cubicBezTo>
                <a:cubicBezTo>
                  <a:pt x="9275699" y="8741010"/>
                  <a:pt x="9282510" y="8723334"/>
                  <a:pt x="9279528" y="8711670"/>
                </a:cubicBezTo>
                <a:lnTo>
                  <a:pt x="9278506" y="8710932"/>
                </a:lnTo>
                <a:lnTo>
                  <a:pt x="9260723" y="8721852"/>
                </a:lnTo>
                <a:cubicBezTo>
                  <a:pt x="9260723" y="8721852"/>
                  <a:pt x="9272652" y="8768508"/>
                  <a:pt x="9323755" y="8791110"/>
                </a:cubicBezTo>
                <a:cubicBezTo>
                  <a:pt x="9323755" y="8791110"/>
                  <a:pt x="9323755" y="8791110"/>
                  <a:pt x="9296513" y="8861826"/>
                </a:cubicBezTo>
                <a:cubicBezTo>
                  <a:pt x="9296513" y="8861826"/>
                  <a:pt x="9296513" y="8861826"/>
                  <a:pt x="9347614" y="8884424"/>
                </a:cubicBezTo>
                <a:cubicBezTo>
                  <a:pt x="9347614" y="8884424"/>
                  <a:pt x="9347614" y="8884424"/>
                  <a:pt x="9359543" y="8931080"/>
                </a:cubicBezTo>
                <a:cubicBezTo>
                  <a:pt x="9359543" y="8931080"/>
                  <a:pt x="9359543" y="8931080"/>
                  <a:pt x="9361034" y="8936916"/>
                </a:cubicBezTo>
                <a:lnTo>
                  <a:pt x="9365809" y="8955590"/>
                </a:lnTo>
                <a:lnTo>
                  <a:pt x="9374519" y="8950242"/>
                </a:lnTo>
                <a:cubicBezTo>
                  <a:pt x="9374519" y="8950242"/>
                  <a:pt x="9374519" y="8950242"/>
                  <a:pt x="9425622" y="8972844"/>
                </a:cubicBezTo>
                <a:cubicBezTo>
                  <a:pt x="9425622" y="8972844"/>
                  <a:pt x="9425622" y="8972844"/>
                  <a:pt x="9437550" y="9019502"/>
                </a:cubicBezTo>
                <a:cubicBezTo>
                  <a:pt x="9437550" y="9019502"/>
                  <a:pt x="9437550" y="9019502"/>
                  <a:pt x="9488653" y="9042102"/>
                </a:cubicBezTo>
                <a:cubicBezTo>
                  <a:pt x="9488653" y="9042102"/>
                  <a:pt x="9488653" y="9042102"/>
                  <a:pt x="9512512" y="9135418"/>
                </a:cubicBezTo>
                <a:cubicBezTo>
                  <a:pt x="9512512" y="9135418"/>
                  <a:pt x="9512512" y="9135418"/>
                  <a:pt x="9507614" y="9138426"/>
                </a:cubicBezTo>
                <a:lnTo>
                  <a:pt x="9503803" y="9140768"/>
                </a:lnTo>
                <a:lnTo>
                  <a:pt x="9509467" y="9162916"/>
                </a:lnTo>
                <a:cubicBezTo>
                  <a:pt x="9509467" y="9162916"/>
                  <a:pt x="9509467" y="9162916"/>
                  <a:pt x="9521395" y="9209572"/>
                </a:cubicBezTo>
                <a:cubicBezTo>
                  <a:pt x="9521395" y="9209572"/>
                  <a:pt x="9521395" y="9209572"/>
                  <a:pt x="9572497" y="9232174"/>
                </a:cubicBezTo>
                <a:cubicBezTo>
                  <a:pt x="9584427" y="9278830"/>
                  <a:pt x="9509467" y="9162916"/>
                  <a:pt x="9596357" y="9325488"/>
                </a:cubicBezTo>
                <a:cubicBezTo>
                  <a:pt x="9596357" y="9325488"/>
                  <a:pt x="9596357" y="9325488"/>
                  <a:pt x="9557183" y="9349544"/>
                </a:cubicBezTo>
                <a:cubicBezTo>
                  <a:pt x="9557183" y="9349544"/>
                  <a:pt x="9557183" y="9349544"/>
                  <a:pt x="9569112" y="9396206"/>
                </a:cubicBezTo>
                <a:cubicBezTo>
                  <a:pt x="9569112" y="9396206"/>
                  <a:pt x="9569112" y="9396206"/>
                  <a:pt x="9659386" y="9394748"/>
                </a:cubicBezTo>
                <a:cubicBezTo>
                  <a:pt x="9659386" y="9394748"/>
                  <a:pt x="9659386" y="9394748"/>
                  <a:pt x="9632144" y="9465462"/>
                </a:cubicBezTo>
                <a:cubicBezTo>
                  <a:pt x="9632144" y="9465462"/>
                  <a:pt x="9632144" y="9465462"/>
                  <a:pt x="9671318" y="9441404"/>
                </a:cubicBezTo>
                <a:cubicBezTo>
                  <a:pt x="9671318" y="9441404"/>
                  <a:pt x="9671318" y="9441404"/>
                  <a:pt x="9644074" y="9512120"/>
                </a:cubicBezTo>
                <a:cubicBezTo>
                  <a:pt x="9644074" y="9512120"/>
                  <a:pt x="9644074" y="9512120"/>
                  <a:pt x="9656003" y="9558776"/>
                </a:cubicBezTo>
                <a:cubicBezTo>
                  <a:pt x="9656003" y="9558776"/>
                  <a:pt x="9656003" y="9558776"/>
                  <a:pt x="9707105" y="9581378"/>
                </a:cubicBezTo>
                <a:cubicBezTo>
                  <a:pt x="9707105" y="9581378"/>
                  <a:pt x="9707105" y="9581378"/>
                  <a:pt x="9746278" y="9557320"/>
                </a:cubicBezTo>
                <a:cubicBezTo>
                  <a:pt x="9746278" y="9557320"/>
                  <a:pt x="9746278" y="9557320"/>
                  <a:pt x="9758207" y="9603980"/>
                </a:cubicBezTo>
                <a:cubicBezTo>
                  <a:pt x="9758207" y="9603980"/>
                  <a:pt x="9758207" y="9603980"/>
                  <a:pt x="9785447" y="9533266"/>
                </a:cubicBezTo>
                <a:cubicBezTo>
                  <a:pt x="9785447" y="9533266"/>
                  <a:pt x="9785447" y="9533266"/>
                  <a:pt x="9797379" y="9579922"/>
                </a:cubicBezTo>
                <a:cubicBezTo>
                  <a:pt x="9797379" y="9579922"/>
                  <a:pt x="9797379" y="9579922"/>
                  <a:pt x="9848482" y="9602524"/>
                </a:cubicBezTo>
                <a:cubicBezTo>
                  <a:pt x="9848482" y="9602524"/>
                  <a:pt x="9848482" y="9602524"/>
                  <a:pt x="9860411" y="9649180"/>
                </a:cubicBezTo>
                <a:cubicBezTo>
                  <a:pt x="9860411" y="9649180"/>
                  <a:pt x="9860411" y="9649180"/>
                  <a:pt x="9911513" y="9671782"/>
                </a:cubicBezTo>
                <a:cubicBezTo>
                  <a:pt x="9911513" y="9671782"/>
                  <a:pt x="9911513" y="9671782"/>
                  <a:pt x="9923443" y="9718440"/>
                </a:cubicBezTo>
                <a:cubicBezTo>
                  <a:pt x="9923443" y="9718440"/>
                  <a:pt x="9923443" y="9718440"/>
                  <a:pt x="9884269" y="9742498"/>
                </a:cubicBezTo>
                <a:cubicBezTo>
                  <a:pt x="9884269" y="9742498"/>
                  <a:pt x="9884269" y="9742498"/>
                  <a:pt x="9872340" y="9695842"/>
                </a:cubicBezTo>
                <a:cubicBezTo>
                  <a:pt x="9872340" y="9695842"/>
                  <a:pt x="9872340" y="9695842"/>
                  <a:pt x="9845096" y="9766554"/>
                </a:cubicBezTo>
                <a:cubicBezTo>
                  <a:pt x="9845096" y="9766554"/>
                  <a:pt x="9845096" y="9766554"/>
                  <a:pt x="9896198" y="9789154"/>
                </a:cubicBezTo>
                <a:cubicBezTo>
                  <a:pt x="9896198" y="9789154"/>
                  <a:pt x="9896198" y="9789154"/>
                  <a:pt x="9868955" y="9859872"/>
                </a:cubicBezTo>
                <a:cubicBezTo>
                  <a:pt x="9829783" y="9883926"/>
                  <a:pt x="9880884" y="9906526"/>
                  <a:pt x="9841712" y="9930582"/>
                </a:cubicBezTo>
                <a:cubicBezTo>
                  <a:pt x="9841712" y="9930582"/>
                  <a:pt x="9841712" y="9930582"/>
                  <a:pt x="9853641" y="9977242"/>
                </a:cubicBezTo>
                <a:cubicBezTo>
                  <a:pt x="9853641" y="9977242"/>
                  <a:pt x="9853641" y="9977242"/>
                  <a:pt x="9892814" y="9953184"/>
                </a:cubicBezTo>
                <a:cubicBezTo>
                  <a:pt x="9892814" y="9953184"/>
                  <a:pt x="9892814" y="9953184"/>
                  <a:pt x="9931986" y="9929126"/>
                </a:cubicBezTo>
                <a:cubicBezTo>
                  <a:pt x="9931986" y="9929126"/>
                  <a:pt x="9931986" y="9929126"/>
                  <a:pt x="9908128" y="9835812"/>
                </a:cubicBezTo>
                <a:cubicBezTo>
                  <a:pt x="9908128" y="9835812"/>
                  <a:pt x="9908128" y="9835812"/>
                  <a:pt x="9947301" y="9811756"/>
                </a:cubicBezTo>
                <a:cubicBezTo>
                  <a:pt x="9947301" y="9811756"/>
                  <a:pt x="9947301" y="9811756"/>
                  <a:pt x="9959230" y="9858412"/>
                </a:cubicBezTo>
                <a:cubicBezTo>
                  <a:pt x="9959230" y="9858412"/>
                  <a:pt x="9959230" y="9858412"/>
                  <a:pt x="10010333" y="9881014"/>
                </a:cubicBezTo>
                <a:cubicBezTo>
                  <a:pt x="10061436" y="9903612"/>
                  <a:pt x="10112536" y="9926214"/>
                  <a:pt x="10175569" y="9995476"/>
                </a:cubicBezTo>
                <a:cubicBezTo>
                  <a:pt x="10175569" y="9995476"/>
                  <a:pt x="10175569" y="9995476"/>
                  <a:pt x="10277771" y="10040674"/>
                </a:cubicBezTo>
                <a:cubicBezTo>
                  <a:pt x="10277771" y="10040674"/>
                  <a:pt x="10277771" y="10040674"/>
                  <a:pt x="10289700" y="10087334"/>
                </a:cubicBezTo>
                <a:cubicBezTo>
                  <a:pt x="10289700" y="10087334"/>
                  <a:pt x="10289700" y="10087334"/>
                  <a:pt x="10238600" y="10064732"/>
                </a:cubicBezTo>
                <a:cubicBezTo>
                  <a:pt x="10238600" y="10064732"/>
                  <a:pt x="10187497" y="10042130"/>
                  <a:pt x="10250529" y="10111388"/>
                </a:cubicBezTo>
                <a:cubicBezTo>
                  <a:pt x="10250529" y="10111388"/>
                  <a:pt x="10250529" y="10111388"/>
                  <a:pt x="10262458" y="10158048"/>
                </a:cubicBezTo>
                <a:cubicBezTo>
                  <a:pt x="10262458" y="10158048"/>
                  <a:pt x="10262458" y="10158048"/>
                  <a:pt x="10301630" y="10133990"/>
                </a:cubicBezTo>
                <a:cubicBezTo>
                  <a:pt x="10313560" y="10180648"/>
                  <a:pt x="10328872" y="10063278"/>
                  <a:pt x="10364661" y="10203250"/>
                </a:cubicBezTo>
                <a:cubicBezTo>
                  <a:pt x="10364661" y="10203250"/>
                  <a:pt x="10364661" y="10203250"/>
                  <a:pt x="10403835" y="10179192"/>
                </a:cubicBezTo>
                <a:cubicBezTo>
                  <a:pt x="10403835" y="10179192"/>
                  <a:pt x="10403835" y="10179192"/>
                  <a:pt x="10415764" y="10225850"/>
                </a:cubicBezTo>
                <a:cubicBezTo>
                  <a:pt x="10415764" y="10225850"/>
                  <a:pt x="10415764" y="10225850"/>
                  <a:pt x="10466866" y="10248450"/>
                </a:cubicBezTo>
                <a:cubicBezTo>
                  <a:pt x="10466866" y="10248450"/>
                  <a:pt x="10466866" y="10248450"/>
                  <a:pt x="10581000" y="10340310"/>
                </a:cubicBezTo>
                <a:cubicBezTo>
                  <a:pt x="10581000" y="10340310"/>
                  <a:pt x="10581000" y="10340310"/>
                  <a:pt x="10655960" y="10456226"/>
                </a:cubicBezTo>
                <a:cubicBezTo>
                  <a:pt x="10655960" y="10456226"/>
                  <a:pt x="10655960" y="10456226"/>
                  <a:pt x="10604859" y="10433626"/>
                </a:cubicBezTo>
                <a:cubicBezTo>
                  <a:pt x="10604859" y="10433626"/>
                  <a:pt x="10604859" y="10433626"/>
                  <a:pt x="10577615" y="10504340"/>
                </a:cubicBezTo>
                <a:cubicBezTo>
                  <a:pt x="10577615" y="10504340"/>
                  <a:pt x="10577615" y="10504340"/>
                  <a:pt x="10565686" y="10457682"/>
                </a:cubicBezTo>
                <a:cubicBezTo>
                  <a:pt x="10565686" y="10457682"/>
                  <a:pt x="10565686" y="10457682"/>
                  <a:pt x="10502655" y="10388424"/>
                </a:cubicBezTo>
                <a:cubicBezTo>
                  <a:pt x="10502655" y="10388424"/>
                  <a:pt x="10502655" y="10388424"/>
                  <a:pt x="10463482" y="10412482"/>
                </a:cubicBezTo>
                <a:cubicBezTo>
                  <a:pt x="10451551" y="10365824"/>
                  <a:pt x="10451551" y="10365824"/>
                  <a:pt x="10451551" y="10365824"/>
                </a:cubicBezTo>
                <a:cubicBezTo>
                  <a:pt x="10451551" y="10365824"/>
                  <a:pt x="10451551" y="10365824"/>
                  <a:pt x="10400448" y="10343222"/>
                </a:cubicBezTo>
                <a:cubicBezTo>
                  <a:pt x="10407795" y="10338712"/>
                  <a:pt x="10420036" y="10331194"/>
                  <a:pt x="10439622" y="10319166"/>
                </a:cubicBezTo>
                <a:cubicBezTo>
                  <a:pt x="10439622" y="10319166"/>
                  <a:pt x="10439622" y="10319166"/>
                  <a:pt x="10388519" y="10296566"/>
                </a:cubicBezTo>
                <a:cubicBezTo>
                  <a:pt x="10388519" y="10296566"/>
                  <a:pt x="10388519" y="10296566"/>
                  <a:pt x="10400448" y="10343222"/>
                </a:cubicBezTo>
                <a:cubicBezTo>
                  <a:pt x="10400448" y="10343222"/>
                  <a:pt x="10400448" y="10343222"/>
                  <a:pt x="10349348" y="10320620"/>
                </a:cubicBezTo>
                <a:cubicBezTo>
                  <a:pt x="10349348" y="10320620"/>
                  <a:pt x="10349348" y="10320620"/>
                  <a:pt x="10334035" y="10437994"/>
                </a:cubicBezTo>
                <a:cubicBezTo>
                  <a:pt x="10345965" y="10484652"/>
                  <a:pt x="10294863" y="10462050"/>
                  <a:pt x="10345965" y="10484652"/>
                </a:cubicBezTo>
                <a:cubicBezTo>
                  <a:pt x="10306791" y="10508708"/>
                  <a:pt x="10306791" y="10508708"/>
                  <a:pt x="10306791" y="10508708"/>
                </a:cubicBezTo>
                <a:cubicBezTo>
                  <a:pt x="10306791" y="10508708"/>
                  <a:pt x="10294863" y="10462050"/>
                  <a:pt x="10267617" y="10532766"/>
                </a:cubicBezTo>
                <a:cubicBezTo>
                  <a:pt x="10267617" y="10532766"/>
                  <a:pt x="10267617" y="10532766"/>
                  <a:pt x="10228446" y="10556822"/>
                </a:cubicBezTo>
                <a:cubicBezTo>
                  <a:pt x="10228446" y="10556822"/>
                  <a:pt x="10228446" y="10556822"/>
                  <a:pt x="10255690" y="10486108"/>
                </a:cubicBezTo>
                <a:cubicBezTo>
                  <a:pt x="10255690" y="10486108"/>
                  <a:pt x="10255690" y="10486108"/>
                  <a:pt x="10243760" y="10439450"/>
                </a:cubicBezTo>
                <a:cubicBezTo>
                  <a:pt x="10243760" y="10439450"/>
                  <a:pt x="10243760" y="10439450"/>
                  <a:pt x="10192658" y="10416848"/>
                </a:cubicBezTo>
                <a:cubicBezTo>
                  <a:pt x="10192658" y="10416848"/>
                  <a:pt x="10192658" y="10416848"/>
                  <a:pt x="10271004" y="10368736"/>
                </a:cubicBezTo>
                <a:cubicBezTo>
                  <a:pt x="10271004" y="10368736"/>
                  <a:pt x="10271004" y="10368736"/>
                  <a:pt x="10219901" y="10346134"/>
                </a:cubicBezTo>
                <a:cubicBezTo>
                  <a:pt x="10219901" y="10346134"/>
                  <a:pt x="10219901" y="10346134"/>
                  <a:pt x="10168801" y="10323532"/>
                </a:cubicBezTo>
                <a:cubicBezTo>
                  <a:pt x="10168801" y="10323532"/>
                  <a:pt x="10168801" y="10323532"/>
                  <a:pt x="10156869" y="10276878"/>
                </a:cubicBezTo>
                <a:cubicBezTo>
                  <a:pt x="10156869" y="10276878"/>
                  <a:pt x="10156869" y="10276878"/>
                  <a:pt x="10117698" y="10300934"/>
                </a:cubicBezTo>
                <a:cubicBezTo>
                  <a:pt x="10117698" y="10300934"/>
                  <a:pt x="10117698" y="10300934"/>
                  <a:pt x="10054666" y="10231674"/>
                </a:cubicBezTo>
                <a:cubicBezTo>
                  <a:pt x="10054666" y="10231674"/>
                  <a:pt x="10054666" y="10231674"/>
                  <a:pt x="10003563" y="10209076"/>
                </a:cubicBezTo>
                <a:cubicBezTo>
                  <a:pt x="10003563" y="10209076"/>
                  <a:pt x="10003563" y="10209076"/>
                  <a:pt x="9940531" y="10139816"/>
                </a:cubicBezTo>
                <a:cubicBezTo>
                  <a:pt x="9940531" y="10139816"/>
                  <a:pt x="9940531" y="10139816"/>
                  <a:pt x="9889429" y="10117212"/>
                </a:cubicBezTo>
                <a:cubicBezTo>
                  <a:pt x="9889429" y="10117212"/>
                  <a:pt x="9889429" y="10117212"/>
                  <a:pt x="9838328" y="10094614"/>
                </a:cubicBezTo>
                <a:cubicBezTo>
                  <a:pt x="9838328" y="10094614"/>
                  <a:pt x="9838328" y="10094614"/>
                  <a:pt x="9826399" y="10047954"/>
                </a:cubicBezTo>
                <a:cubicBezTo>
                  <a:pt x="9826399" y="10047954"/>
                  <a:pt x="9826399" y="10047954"/>
                  <a:pt x="9787227" y="10072012"/>
                </a:cubicBezTo>
                <a:cubicBezTo>
                  <a:pt x="9787227" y="10072012"/>
                  <a:pt x="9787227" y="10072012"/>
                  <a:pt x="9736126" y="10049410"/>
                </a:cubicBezTo>
                <a:cubicBezTo>
                  <a:pt x="9736126" y="10049410"/>
                  <a:pt x="9736126" y="10049410"/>
                  <a:pt x="9724194" y="10002754"/>
                </a:cubicBezTo>
                <a:cubicBezTo>
                  <a:pt x="9712265" y="9956096"/>
                  <a:pt x="9724194" y="10002754"/>
                  <a:pt x="9673091" y="9980152"/>
                </a:cubicBezTo>
                <a:cubicBezTo>
                  <a:pt x="9673091" y="9980152"/>
                  <a:pt x="9673091" y="9980152"/>
                  <a:pt x="9633920" y="10004210"/>
                </a:cubicBezTo>
                <a:cubicBezTo>
                  <a:pt x="9633920" y="10004210"/>
                  <a:pt x="9633920" y="10004210"/>
                  <a:pt x="9621991" y="9957554"/>
                </a:cubicBezTo>
                <a:cubicBezTo>
                  <a:pt x="9621991" y="9957554"/>
                  <a:pt x="9621991" y="9957554"/>
                  <a:pt x="9519787" y="9912350"/>
                </a:cubicBezTo>
                <a:cubicBezTo>
                  <a:pt x="9519787" y="9912350"/>
                  <a:pt x="9519787" y="9912350"/>
                  <a:pt x="9503261" y="9922498"/>
                </a:cubicBezTo>
                <a:lnTo>
                  <a:pt x="9497140" y="9926260"/>
                </a:lnTo>
                <a:cubicBezTo>
                  <a:pt x="9498977" y="9925130"/>
                  <a:pt x="9497751" y="9925882"/>
                  <a:pt x="9495303" y="9927388"/>
                </a:cubicBezTo>
                <a:lnTo>
                  <a:pt x="9486122" y="9933024"/>
                </a:lnTo>
                <a:cubicBezTo>
                  <a:pt x="9483061" y="9934904"/>
                  <a:pt x="9480613" y="9936408"/>
                  <a:pt x="9480613" y="9936408"/>
                </a:cubicBezTo>
                <a:cubicBezTo>
                  <a:pt x="9480613" y="9936408"/>
                  <a:pt x="9492542" y="9983066"/>
                  <a:pt x="9453372" y="10007122"/>
                </a:cubicBezTo>
                <a:cubicBezTo>
                  <a:pt x="9453372" y="10007122"/>
                  <a:pt x="9453372" y="10007122"/>
                  <a:pt x="9441443" y="9960462"/>
                </a:cubicBezTo>
                <a:cubicBezTo>
                  <a:pt x="9453372" y="10007122"/>
                  <a:pt x="9453372" y="10007122"/>
                  <a:pt x="9390341" y="9937864"/>
                </a:cubicBezTo>
                <a:cubicBezTo>
                  <a:pt x="9351167" y="9961922"/>
                  <a:pt x="9339238" y="9915264"/>
                  <a:pt x="9339238" y="9915264"/>
                </a:cubicBezTo>
                <a:cubicBezTo>
                  <a:pt x="9339238" y="9915264"/>
                  <a:pt x="9339238" y="9915264"/>
                  <a:pt x="9337746" y="9909432"/>
                </a:cubicBezTo>
                <a:lnTo>
                  <a:pt x="9332342" y="9888290"/>
                </a:lnTo>
                <a:lnTo>
                  <a:pt x="9331782" y="9886102"/>
                </a:lnTo>
                <a:cubicBezTo>
                  <a:pt x="9330290" y="9880270"/>
                  <a:pt x="9327307" y="9868606"/>
                  <a:pt x="9327307" y="9868606"/>
                </a:cubicBezTo>
                <a:cubicBezTo>
                  <a:pt x="9327307" y="9868606"/>
                  <a:pt x="9327307" y="9868606"/>
                  <a:pt x="9276206" y="9846004"/>
                </a:cubicBezTo>
                <a:cubicBezTo>
                  <a:pt x="9276206" y="9846004"/>
                  <a:pt x="9276206" y="9846004"/>
                  <a:pt x="9288135" y="9892664"/>
                </a:cubicBezTo>
                <a:cubicBezTo>
                  <a:pt x="9288135" y="9892664"/>
                  <a:pt x="9288135" y="9892664"/>
                  <a:pt x="9248963" y="9916720"/>
                </a:cubicBezTo>
                <a:cubicBezTo>
                  <a:pt x="9248963" y="9916720"/>
                  <a:pt x="9248963" y="9916720"/>
                  <a:pt x="9260892" y="9963376"/>
                </a:cubicBezTo>
                <a:cubicBezTo>
                  <a:pt x="9260892" y="9963376"/>
                  <a:pt x="9260892" y="9963376"/>
                  <a:pt x="9272821" y="10010034"/>
                </a:cubicBezTo>
                <a:cubicBezTo>
                  <a:pt x="9272821" y="10010034"/>
                  <a:pt x="9272821" y="10010034"/>
                  <a:pt x="9221720" y="9987436"/>
                </a:cubicBezTo>
                <a:cubicBezTo>
                  <a:pt x="9221720" y="9987436"/>
                  <a:pt x="9221720" y="9987436"/>
                  <a:pt x="9182546" y="10011492"/>
                </a:cubicBezTo>
                <a:cubicBezTo>
                  <a:pt x="9182546" y="10011492"/>
                  <a:pt x="9182546" y="10011492"/>
                  <a:pt x="9209790" y="9940776"/>
                </a:cubicBezTo>
                <a:cubicBezTo>
                  <a:pt x="9209790" y="9940776"/>
                  <a:pt x="9209790" y="9940776"/>
                  <a:pt x="9170617" y="9964832"/>
                </a:cubicBezTo>
                <a:cubicBezTo>
                  <a:pt x="9170617" y="9964832"/>
                  <a:pt x="9170617" y="9964832"/>
                  <a:pt x="9119517" y="9942232"/>
                </a:cubicBezTo>
                <a:cubicBezTo>
                  <a:pt x="9119517" y="9942232"/>
                  <a:pt x="9119517" y="9942232"/>
                  <a:pt x="9107585" y="9895572"/>
                </a:cubicBezTo>
                <a:cubicBezTo>
                  <a:pt x="9107585" y="9895572"/>
                  <a:pt x="9107585" y="9895572"/>
                  <a:pt x="9056484" y="9872974"/>
                </a:cubicBezTo>
                <a:cubicBezTo>
                  <a:pt x="9056484" y="9872974"/>
                  <a:pt x="9056484" y="9872974"/>
                  <a:pt x="9044554" y="9826316"/>
                </a:cubicBezTo>
                <a:cubicBezTo>
                  <a:pt x="9044554" y="9826316"/>
                  <a:pt x="9044554" y="9826316"/>
                  <a:pt x="8993453" y="9803714"/>
                </a:cubicBezTo>
                <a:cubicBezTo>
                  <a:pt x="8993453" y="9803714"/>
                  <a:pt x="8993453" y="9803714"/>
                  <a:pt x="8903177" y="9805172"/>
                </a:cubicBezTo>
                <a:cubicBezTo>
                  <a:pt x="8903177" y="9805172"/>
                  <a:pt x="8903177" y="9805172"/>
                  <a:pt x="8930421" y="9734456"/>
                </a:cubicBezTo>
                <a:cubicBezTo>
                  <a:pt x="8930421" y="9734456"/>
                  <a:pt x="8930421" y="9734456"/>
                  <a:pt x="8867390" y="9665198"/>
                </a:cubicBezTo>
                <a:cubicBezTo>
                  <a:pt x="8867390" y="9665198"/>
                  <a:pt x="8867390" y="9665198"/>
                  <a:pt x="8816288" y="9642598"/>
                </a:cubicBezTo>
                <a:cubicBezTo>
                  <a:pt x="8816288" y="9642598"/>
                  <a:pt x="8816288" y="9642598"/>
                  <a:pt x="8789044" y="9713314"/>
                </a:cubicBezTo>
                <a:cubicBezTo>
                  <a:pt x="8789044" y="9713314"/>
                  <a:pt x="8789044" y="9713314"/>
                  <a:pt x="8840147" y="9735912"/>
                </a:cubicBezTo>
                <a:cubicBezTo>
                  <a:pt x="8840147" y="9735912"/>
                  <a:pt x="8840147" y="9735912"/>
                  <a:pt x="8852076" y="9782570"/>
                </a:cubicBezTo>
                <a:cubicBezTo>
                  <a:pt x="8852076" y="9782570"/>
                  <a:pt x="8852076" y="9782570"/>
                  <a:pt x="8927036" y="9898486"/>
                </a:cubicBezTo>
                <a:cubicBezTo>
                  <a:pt x="8927036" y="9898486"/>
                  <a:pt x="8927036" y="9898486"/>
                  <a:pt x="8938965" y="9945148"/>
                </a:cubicBezTo>
                <a:cubicBezTo>
                  <a:pt x="8938965" y="9945148"/>
                  <a:pt x="8938965" y="9945148"/>
                  <a:pt x="8990068" y="9967744"/>
                </a:cubicBezTo>
                <a:cubicBezTo>
                  <a:pt x="8990068" y="9967744"/>
                  <a:pt x="8990068" y="9967744"/>
                  <a:pt x="9001998" y="10014402"/>
                </a:cubicBezTo>
                <a:cubicBezTo>
                  <a:pt x="9001998" y="10014402"/>
                  <a:pt x="9001998" y="10014402"/>
                  <a:pt x="9041172" y="9990344"/>
                </a:cubicBezTo>
                <a:cubicBezTo>
                  <a:pt x="9041172" y="9990344"/>
                  <a:pt x="9041172" y="9990344"/>
                  <a:pt x="9116130" y="10106262"/>
                </a:cubicBezTo>
                <a:cubicBezTo>
                  <a:pt x="9128060" y="10152920"/>
                  <a:pt x="9182546" y="10011492"/>
                  <a:pt x="9167233" y="10128862"/>
                </a:cubicBezTo>
                <a:cubicBezTo>
                  <a:pt x="9167233" y="10128862"/>
                  <a:pt x="9167233" y="10128862"/>
                  <a:pt x="9218335" y="10151464"/>
                </a:cubicBezTo>
                <a:cubicBezTo>
                  <a:pt x="9218335" y="10151464"/>
                  <a:pt x="9218335" y="10151464"/>
                  <a:pt x="9206406" y="10104806"/>
                </a:cubicBezTo>
                <a:cubicBezTo>
                  <a:pt x="9206406" y="10104806"/>
                  <a:pt x="9206406" y="10104806"/>
                  <a:pt x="9257508" y="10127408"/>
                </a:cubicBezTo>
                <a:cubicBezTo>
                  <a:pt x="9257508" y="10127408"/>
                  <a:pt x="9257508" y="10127408"/>
                  <a:pt x="9269436" y="10174064"/>
                </a:cubicBezTo>
                <a:cubicBezTo>
                  <a:pt x="9269436" y="10174064"/>
                  <a:pt x="9269436" y="10174064"/>
                  <a:pt x="9320539" y="10196666"/>
                </a:cubicBezTo>
                <a:cubicBezTo>
                  <a:pt x="9320539" y="10196666"/>
                  <a:pt x="9320539" y="10196666"/>
                  <a:pt x="9422743" y="10241866"/>
                </a:cubicBezTo>
                <a:cubicBezTo>
                  <a:pt x="9422743" y="10241866"/>
                  <a:pt x="9422743" y="10241866"/>
                  <a:pt x="9434672" y="10288524"/>
                </a:cubicBezTo>
                <a:cubicBezTo>
                  <a:pt x="9434672" y="10288524"/>
                  <a:pt x="9434672" y="10288524"/>
                  <a:pt x="9524947" y="10287068"/>
                </a:cubicBezTo>
                <a:cubicBezTo>
                  <a:pt x="9524947" y="10287068"/>
                  <a:pt x="9524947" y="10287068"/>
                  <a:pt x="9536876" y="10333724"/>
                </a:cubicBezTo>
                <a:cubicBezTo>
                  <a:pt x="9536876" y="10333724"/>
                  <a:pt x="9536876" y="10333724"/>
                  <a:pt x="9576047" y="10309668"/>
                </a:cubicBezTo>
                <a:cubicBezTo>
                  <a:pt x="9615221" y="10285612"/>
                  <a:pt x="9576047" y="10309668"/>
                  <a:pt x="9587979" y="10356328"/>
                </a:cubicBezTo>
                <a:cubicBezTo>
                  <a:pt x="9587979" y="10356328"/>
                  <a:pt x="9587979" y="10356328"/>
                  <a:pt x="9615221" y="10285612"/>
                </a:cubicBezTo>
                <a:cubicBezTo>
                  <a:pt x="9615221" y="10285612"/>
                  <a:pt x="9615221" y="10285612"/>
                  <a:pt x="9666324" y="10308216"/>
                </a:cubicBezTo>
                <a:cubicBezTo>
                  <a:pt x="9666324" y="10308216"/>
                  <a:pt x="9666324" y="10308216"/>
                  <a:pt x="9690182" y="10401530"/>
                </a:cubicBezTo>
                <a:cubicBezTo>
                  <a:pt x="9690182" y="10401530"/>
                  <a:pt x="9690182" y="10401530"/>
                  <a:pt x="9702111" y="10448186"/>
                </a:cubicBezTo>
                <a:cubicBezTo>
                  <a:pt x="9702111" y="10448186"/>
                  <a:pt x="9702111" y="10448186"/>
                  <a:pt x="9714040" y="10494846"/>
                </a:cubicBezTo>
                <a:cubicBezTo>
                  <a:pt x="9714040" y="10494846"/>
                  <a:pt x="9714040" y="10494846"/>
                  <a:pt x="9753214" y="10470788"/>
                </a:cubicBezTo>
                <a:cubicBezTo>
                  <a:pt x="9741285" y="10424130"/>
                  <a:pt x="9804317" y="10493388"/>
                  <a:pt x="9741285" y="10424130"/>
                </a:cubicBezTo>
                <a:cubicBezTo>
                  <a:pt x="9741285" y="10424130"/>
                  <a:pt x="9741285" y="10424130"/>
                  <a:pt x="9843488" y="10469330"/>
                </a:cubicBezTo>
                <a:cubicBezTo>
                  <a:pt x="9843488" y="10469330"/>
                  <a:pt x="9843488" y="10469330"/>
                  <a:pt x="9918450" y="10585246"/>
                </a:cubicBezTo>
                <a:cubicBezTo>
                  <a:pt x="9918450" y="10585246"/>
                  <a:pt x="9918450" y="10585246"/>
                  <a:pt x="9930381" y="10631906"/>
                </a:cubicBezTo>
                <a:cubicBezTo>
                  <a:pt x="9930381" y="10631906"/>
                  <a:pt x="9930381" y="10631906"/>
                  <a:pt x="9891207" y="10655960"/>
                </a:cubicBezTo>
                <a:cubicBezTo>
                  <a:pt x="9891207" y="10655960"/>
                  <a:pt x="9891207" y="10655960"/>
                  <a:pt x="9903136" y="10702620"/>
                </a:cubicBezTo>
                <a:cubicBezTo>
                  <a:pt x="9922722" y="10690590"/>
                  <a:pt x="9925704" y="10702256"/>
                  <a:pt x="9930177" y="10719752"/>
                </a:cubicBezTo>
                <a:lnTo>
                  <a:pt x="9933284" y="10728490"/>
                </a:lnTo>
                <a:lnTo>
                  <a:pt x="9939669" y="10731316"/>
                </a:lnTo>
                <a:cubicBezTo>
                  <a:pt x="9946856" y="10734494"/>
                  <a:pt x="9956438" y="10738730"/>
                  <a:pt x="9969215" y="10744380"/>
                </a:cubicBezTo>
                <a:cubicBezTo>
                  <a:pt x="9969215" y="10744380"/>
                  <a:pt x="9969215" y="10744380"/>
                  <a:pt x="9993074" y="10837696"/>
                </a:cubicBezTo>
                <a:cubicBezTo>
                  <a:pt x="10083348" y="10836242"/>
                  <a:pt x="9953901" y="10861754"/>
                  <a:pt x="10083348" y="10836242"/>
                </a:cubicBezTo>
                <a:cubicBezTo>
                  <a:pt x="10083348" y="10836242"/>
                  <a:pt x="10083348" y="10836242"/>
                  <a:pt x="10095277" y="10882898"/>
                </a:cubicBezTo>
                <a:cubicBezTo>
                  <a:pt x="10095277" y="10882898"/>
                  <a:pt x="10095277" y="10882898"/>
                  <a:pt x="10096768" y="10888728"/>
                </a:cubicBezTo>
                <a:lnTo>
                  <a:pt x="10103593" y="10915420"/>
                </a:lnTo>
                <a:lnTo>
                  <a:pt x="10119075" y="10922268"/>
                </a:lnTo>
                <a:lnTo>
                  <a:pt x="10123732" y="10919406"/>
                </a:lnTo>
                <a:cubicBezTo>
                  <a:pt x="10129241" y="10916024"/>
                  <a:pt x="10136585" y="10911514"/>
                  <a:pt x="10146377" y="10905500"/>
                </a:cubicBezTo>
                <a:cubicBezTo>
                  <a:pt x="10146377" y="10905500"/>
                  <a:pt x="10146377" y="10905500"/>
                  <a:pt x="10134448" y="10858842"/>
                </a:cubicBezTo>
                <a:cubicBezTo>
                  <a:pt x="10134448" y="10858842"/>
                  <a:pt x="10134448" y="10858842"/>
                  <a:pt x="10173622" y="10834786"/>
                </a:cubicBezTo>
                <a:cubicBezTo>
                  <a:pt x="10173622" y="10834786"/>
                  <a:pt x="10173622" y="10834786"/>
                  <a:pt x="10175114" y="10840616"/>
                </a:cubicBezTo>
                <a:lnTo>
                  <a:pt x="10180518" y="10861758"/>
                </a:lnTo>
                <a:cubicBezTo>
                  <a:pt x="10178842" y="10855198"/>
                  <a:pt x="10185551" y="10881442"/>
                  <a:pt x="10185551" y="10881442"/>
                </a:cubicBezTo>
                <a:cubicBezTo>
                  <a:pt x="10197480" y="10928100"/>
                  <a:pt x="10200865" y="10764070"/>
                  <a:pt x="10197480" y="10928100"/>
                </a:cubicBezTo>
                <a:cubicBezTo>
                  <a:pt x="10197480" y="10928100"/>
                  <a:pt x="10197480" y="10928100"/>
                  <a:pt x="10248584" y="10950700"/>
                </a:cubicBezTo>
                <a:cubicBezTo>
                  <a:pt x="10248584" y="10950700"/>
                  <a:pt x="10248584" y="10950700"/>
                  <a:pt x="10236654" y="10904042"/>
                </a:cubicBezTo>
                <a:cubicBezTo>
                  <a:pt x="10236654" y="10904042"/>
                  <a:pt x="10287754" y="10926646"/>
                  <a:pt x="10326928" y="10902588"/>
                </a:cubicBezTo>
                <a:cubicBezTo>
                  <a:pt x="10326928" y="10902588"/>
                  <a:pt x="10326928" y="10902588"/>
                  <a:pt x="10389959" y="10971846"/>
                </a:cubicBezTo>
                <a:cubicBezTo>
                  <a:pt x="10338857" y="10949242"/>
                  <a:pt x="10350788" y="10995904"/>
                  <a:pt x="10401889" y="11018504"/>
                </a:cubicBezTo>
                <a:cubicBezTo>
                  <a:pt x="10401889" y="11018504"/>
                  <a:pt x="10401889" y="11018504"/>
                  <a:pt x="10441062" y="10994448"/>
                </a:cubicBezTo>
                <a:cubicBezTo>
                  <a:pt x="10441062" y="10994448"/>
                  <a:pt x="10441062" y="10994448"/>
                  <a:pt x="10429133" y="10947788"/>
                </a:cubicBezTo>
                <a:cubicBezTo>
                  <a:pt x="10429133" y="10947788"/>
                  <a:pt x="10429133" y="10947788"/>
                  <a:pt x="10480233" y="10970390"/>
                </a:cubicBezTo>
                <a:cubicBezTo>
                  <a:pt x="10480233" y="10970390"/>
                  <a:pt x="10480233" y="10970390"/>
                  <a:pt x="10504091" y="11063706"/>
                </a:cubicBezTo>
                <a:cubicBezTo>
                  <a:pt x="10504091" y="11063706"/>
                  <a:pt x="10504091" y="11063706"/>
                  <a:pt x="10543265" y="11039648"/>
                </a:cubicBezTo>
                <a:cubicBezTo>
                  <a:pt x="10543265" y="11039648"/>
                  <a:pt x="10543265" y="11039648"/>
                  <a:pt x="10594367" y="11062250"/>
                </a:cubicBezTo>
                <a:cubicBezTo>
                  <a:pt x="10594367" y="11062250"/>
                  <a:pt x="10597349" y="11073914"/>
                  <a:pt x="10600331" y="11085580"/>
                </a:cubicBezTo>
                <a:lnTo>
                  <a:pt x="10603313" y="11097244"/>
                </a:lnTo>
                <a:lnTo>
                  <a:pt x="10606296" y="11108908"/>
                </a:lnTo>
                <a:cubicBezTo>
                  <a:pt x="10645469" y="11084848"/>
                  <a:pt x="10645469" y="11084848"/>
                  <a:pt x="10657398" y="11131508"/>
                </a:cubicBezTo>
                <a:cubicBezTo>
                  <a:pt x="10657398" y="11131508"/>
                  <a:pt x="10657398" y="11131508"/>
                  <a:pt x="10708501" y="11154106"/>
                </a:cubicBezTo>
                <a:cubicBezTo>
                  <a:pt x="10708501" y="11154106"/>
                  <a:pt x="10708501" y="11154106"/>
                  <a:pt x="10696572" y="11107450"/>
                </a:cubicBezTo>
                <a:cubicBezTo>
                  <a:pt x="10696572" y="11107450"/>
                  <a:pt x="10696572" y="11107450"/>
                  <a:pt x="10735744" y="11083392"/>
                </a:cubicBezTo>
                <a:cubicBezTo>
                  <a:pt x="10747674" y="11130052"/>
                  <a:pt x="10720432" y="11200766"/>
                  <a:pt x="10759604" y="11176710"/>
                </a:cubicBezTo>
                <a:cubicBezTo>
                  <a:pt x="10759604" y="11176710"/>
                  <a:pt x="10759604" y="11176710"/>
                  <a:pt x="10810707" y="11199310"/>
                </a:cubicBezTo>
                <a:cubicBezTo>
                  <a:pt x="10810707" y="11199310"/>
                  <a:pt x="10810707" y="11199310"/>
                  <a:pt x="10861807" y="11221912"/>
                </a:cubicBezTo>
                <a:cubicBezTo>
                  <a:pt x="10861807" y="11221912"/>
                  <a:pt x="10861807" y="11221912"/>
                  <a:pt x="10900980" y="11197854"/>
                </a:cubicBezTo>
                <a:cubicBezTo>
                  <a:pt x="10900980" y="11197854"/>
                  <a:pt x="10900980" y="11197854"/>
                  <a:pt x="10912910" y="11244512"/>
                </a:cubicBezTo>
                <a:cubicBezTo>
                  <a:pt x="10912910" y="11244512"/>
                  <a:pt x="10912910" y="11244512"/>
                  <a:pt x="10924840" y="11291168"/>
                </a:cubicBezTo>
                <a:cubicBezTo>
                  <a:pt x="10924840" y="11291168"/>
                  <a:pt x="10924840" y="11291168"/>
                  <a:pt x="11015115" y="11289714"/>
                </a:cubicBezTo>
                <a:cubicBezTo>
                  <a:pt x="11015115" y="11289714"/>
                  <a:pt x="11015115" y="11289714"/>
                  <a:pt x="11003185" y="11243056"/>
                </a:cubicBezTo>
                <a:cubicBezTo>
                  <a:pt x="11003185" y="11243056"/>
                  <a:pt x="11003185" y="11243056"/>
                  <a:pt x="11042358" y="11219000"/>
                </a:cubicBezTo>
                <a:lnTo>
                  <a:pt x="11045526" y="11231392"/>
                </a:lnTo>
                <a:cubicBezTo>
                  <a:pt x="11050559" y="11251078"/>
                  <a:pt x="11057270" y="11277320"/>
                  <a:pt x="11066218" y="11312314"/>
                </a:cubicBezTo>
                <a:cubicBezTo>
                  <a:pt x="11066218" y="11312314"/>
                  <a:pt x="11066218" y="11312314"/>
                  <a:pt x="11117318" y="11334914"/>
                </a:cubicBezTo>
                <a:cubicBezTo>
                  <a:pt x="11117318" y="11334914"/>
                  <a:pt x="11117318" y="11334914"/>
                  <a:pt x="11105389" y="11288258"/>
                </a:cubicBezTo>
                <a:cubicBezTo>
                  <a:pt x="11105389" y="11288258"/>
                  <a:pt x="11105389" y="11288258"/>
                  <a:pt x="11144561" y="11264200"/>
                </a:cubicBezTo>
                <a:cubicBezTo>
                  <a:pt x="11144561" y="11264200"/>
                  <a:pt x="11144561" y="11264200"/>
                  <a:pt x="11156490" y="11310858"/>
                </a:cubicBezTo>
                <a:cubicBezTo>
                  <a:pt x="11156490" y="11310858"/>
                  <a:pt x="11156490" y="11310858"/>
                  <a:pt x="11219521" y="11380116"/>
                </a:cubicBezTo>
                <a:cubicBezTo>
                  <a:pt x="11219521" y="11380116"/>
                  <a:pt x="11156490" y="11310858"/>
                  <a:pt x="11270625" y="11402718"/>
                </a:cubicBezTo>
                <a:cubicBezTo>
                  <a:pt x="11270625" y="11402718"/>
                  <a:pt x="11270625" y="11402718"/>
                  <a:pt x="11275658" y="11422402"/>
                </a:cubicBezTo>
                <a:lnTo>
                  <a:pt x="11277600" y="11430000"/>
                </a:lnTo>
                <a:lnTo>
                  <a:pt x="10490210" y="11430000"/>
                </a:lnTo>
                <a:lnTo>
                  <a:pt x="10466136" y="11419354"/>
                </a:lnTo>
                <a:cubicBezTo>
                  <a:pt x="10451764" y="11412996"/>
                  <a:pt x="10432602" y="11404522"/>
                  <a:pt x="10407050" y="11393222"/>
                </a:cubicBezTo>
                <a:cubicBezTo>
                  <a:pt x="10407050" y="11393222"/>
                  <a:pt x="10407050" y="11393222"/>
                  <a:pt x="10395119" y="11346564"/>
                </a:cubicBezTo>
                <a:cubicBezTo>
                  <a:pt x="10395119" y="11346564"/>
                  <a:pt x="10395119" y="11346564"/>
                  <a:pt x="10383191" y="11299906"/>
                </a:cubicBezTo>
                <a:cubicBezTo>
                  <a:pt x="10383191" y="11299906"/>
                  <a:pt x="10383191" y="11299906"/>
                  <a:pt x="10344019" y="11323962"/>
                </a:cubicBezTo>
                <a:cubicBezTo>
                  <a:pt x="10344019" y="11323962"/>
                  <a:pt x="10344019" y="11323962"/>
                  <a:pt x="10292916" y="11301362"/>
                </a:cubicBezTo>
                <a:cubicBezTo>
                  <a:pt x="10292916" y="11301362"/>
                  <a:pt x="10292916" y="11301362"/>
                  <a:pt x="10241813" y="11278762"/>
                </a:cubicBezTo>
                <a:cubicBezTo>
                  <a:pt x="10241813" y="11278762"/>
                  <a:pt x="10241813" y="11278762"/>
                  <a:pt x="10190713" y="11256160"/>
                </a:cubicBezTo>
                <a:cubicBezTo>
                  <a:pt x="10190713" y="11256160"/>
                  <a:pt x="10190713" y="11256160"/>
                  <a:pt x="10178784" y="11209504"/>
                </a:cubicBezTo>
                <a:cubicBezTo>
                  <a:pt x="10178784" y="11209504"/>
                  <a:pt x="10178784" y="11209504"/>
                  <a:pt x="10162258" y="11219652"/>
                </a:cubicBezTo>
                <a:lnTo>
                  <a:pt x="10140197" y="11233198"/>
                </a:lnTo>
                <a:lnTo>
                  <a:pt x="10136563" y="11261056"/>
                </a:lnTo>
                <a:cubicBezTo>
                  <a:pt x="10136563" y="11261056"/>
                  <a:pt x="10136563" y="11261056"/>
                  <a:pt x="10085462" y="11238456"/>
                </a:cubicBezTo>
                <a:cubicBezTo>
                  <a:pt x="10085462" y="11238456"/>
                  <a:pt x="10085462" y="11238456"/>
                  <a:pt x="10073533" y="11191800"/>
                </a:cubicBezTo>
                <a:cubicBezTo>
                  <a:pt x="10073533" y="11191800"/>
                  <a:pt x="10073533" y="11191800"/>
                  <a:pt x="10051974" y="11182262"/>
                </a:cubicBezTo>
                <a:lnTo>
                  <a:pt x="10049705" y="11181260"/>
                </a:lnTo>
                <a:lnTo>
                  <a:pt x="10037406" y="11188358"/>
                </a:lnTo>
                <a:cubicBezTo>
                  <a:pt x="10037406" y="11188358"/>
                  <a:pt x="10037406" y="11188358"/>
                  <a:pt x="10042302" y="11185352"/>
                </a:cubicBezTo>
                <a:lnTo>
                  <a:pt x="10049274" y="11181070"/>
                </a:lnTo>
                <a:lnTo>
                  <a:pt x="10022430" y="11169196"/>
                </a:lnTo>
                <a:cubicBezTo>
                  <a:pt x="10022430" y="11169196"/>
                  <a:pt x="10022430" y="11169196"/>
                  <a:pt x="9995839" y="11139978"/>
                </a:cubicBezTo>
                <a:lnTo>
                  <a:pt x="9978495" y="11120922"/>
                </a:lnTo>
                <a:lnTo>
                  <a:pt x="9974375" y="11119100"/>
                </a:lnTo>
                <a:cubicBezTo>
                  <a:pt x="9974375" y="11119100"/>
                  <a:pt x="9974375" y="11119100"/>
                  <a:pt x="9986304" y="11165756"/>
                </a:cubicBezTo>
                <a:cubicBezTo>
                  <a:pt x="9973526" y="11160108"/>
                  <a:pt x="9968844" y="11152862"/>
                  <a:pt x="9967591" y="11145196"/>
                </a:cubicBezTo>
                <a:lnTo>
                  <a:pt x="9968408" y="11135184"/>
                </a:lnTo>
                <a:lnTo>
                  <a:pt x="9969477" y="11122106"/>
                </a:lnTo>
                <a:lnTo>
                  <a:pt x="9964666" y="11105726"/>
                </a:lnTo>
                <a:lnTo>
                  <a:pt x="9961948" y="11102742"/>
                </a:lnTo>
                <a:lnTo>
                  <a:pt x="9959918" y="11101972"/>
                </a:lnTo>
                <a:lnTo>
                  <a:pt x="9949805" y="11098132"/>
                </a:lnTo>
                <a:cubicBezTo>
                  <a:pt x="9943205" y="11096910"/>
                  <a:pt x="9934557" y="11096318"/>
                  <a:pt x="9923273" y="11096498"/>
                </a:cubicBezTo>
                <a:cubicBezTo>
                  <a:pt x="9872170" y="11073898"/>
                  <a:pt x="9860241" y="11027240"/>
                  <a:pt x="9821068" y="11051296"/>
                </a:cubicBezTo>
                <a:cubicBezTo>
                  <a:pt x="9821068" y="11051296"/>
                  <a:pt x="9821068" y="11051296"/>
                  <a:pt x="9809139" y="11004640"/>
                </a:cubicBezTo>
                <a:cubicBezTo>
                  <a:pt x="9809139" y="11004640"/>
                  <a:pt x="9809139" y="11004640"/>
                  <a:pt x="9781895" y="11075354"/>
                </a:cubicBezTo>
                <a:cubicBezTo>
                  <a:pt x="9781895" y="11075354"/>
                  <a:pt x="9781895" y="11075354"/>
                  <a:pt x="9769967" y="11028696"/>
                </a:cubicBezTo>
                <a:cubicBezTo>
                  <a:pt x="9769967" y="11028696"/>
                  <a:pt x="9769967" y="11028696"/>
                  <a:pt x="9730793" y="11052754"/>
                </a:cubicBezTo>
                <a:cubicBezTo>
                  <a:pt x="9691622" y="11076808"/>
                  <a:pt x="9706932" y="10959438"/>
                  <a:pt x="9679693" y="11030152"/>
                </a:cubicBezTo>
                <a:cubicBezTo>
                  <a:pt x="9679693" y="11030152"/>
                  <a:pt x="9679693" y="11030152"/>
                  <a:pt x="9667761" y="10983494"/>
                </a:cubicBezTo>
                <a:cubicBezTo>
                  <a:pt x="9667761" y="10983494"/>
                  <a:pt x="9667761" y="10983494"/>
                  <a:pt x="9616660" y="10960892"/>
                </a:cubicBezTo>
                <a:cubicBezTo>
                  <a:pt x="9607713" y="10925902"/>
                  <a:pt x="9598766" y="10890906"/>
                  <a:pt x="9578326" y="10885746"/>
                </a:cubicBezTo>
                <a:lnTo>
                  <a:pt x="9561939" y="10889652"/>
                </a:lnTo>
                <a:lnTo>
                  <a:pt x="9550581" y="10919132"/>
                </a:lnTo>
                <a:lnTo>
                  <a:pt x="9480036" y="10882850"/>
                </a:lnTo>
                <a:lnTo>
                  <a:pt x="9463356" y="10893090"/>
                </a:lnTo>
                <a:cubicBezTo>
                  <a:pt x="9463356" y="10893090"/>
                  <a:pt x="9463356" y="10893090"/>
                  <a:pt x="9412250" y="10870494"/>
                </a:cubicBezTo>
                <a:cubicBezTo>
                  <a:pt x="9412250" y="10870494"/>
                  <a:pt x="9412250" y="10870494"/>
                  <a:pt x="9400322" y="10823832"/>
                </a:cubicBezTo>
                <a:cubicBezTo>
                  <a:pt x="9400322" y="10823832"/>
                  <a:pt x="9400322" y="10823832"/>
                  <a:pt x="9349221" y="10801230"/>
                </a:cubicBezTo>
                <a:cubicBezTo>
                  <a:pt x="9323670" y="10789930"/>
                  <a:pt x="9307912" y="10772616"/>
                  <a:pt x="9293645" y="10761134"/>
                </a:cubicBezTo>
                <a:lnTo>
                  <a:pt x="9289036" y="10758678"/>
                </a:lnTo>
                <a:lnTo>
                  <a:pt x="9303374" y="10794280"/>
                </a:lnTo>
                <a:cubicBezTo>
                  <a:pt x="9306728" y="10807404"/>
                  <a:pt x="9300382" y="10807506"/>
                  <a:pt x="9270407" y="10777520"/>
                </a:cubicBezTo>
                <a:lnTo>
                  <a:pt x="9249536" y="10755406"/>
                </a:lnTo>
                <a:lnTo>
                  <a:pt x="9247015" y="10756030"/>
                </a:lnTo>
                <a:lnTo>
                  <a:pt x="9245859" y="10751514"/>
                </a:lnTo>
                <a:lnTo>
                  <a:pt x="9232042" y="10736868"/>
                </a:lnTo>
                <a:cubicBezTo>
                  <a:pt x="9232042" y="10736868"/>
                  <a:pt x="9232042" y="10736868"/>
                  <a:pt x="9236938" y="10733862"/>
                </a:cubicBezTo>
                <a:lnTo>
                  <a:pt x="9240749" y="10731522"/>
                </a:lnTo>
                <a:lnTo>
                  <a:pt x="9235086" y="10709374"/>
                </a:lnTo>
                <a:cubicBezTo>
                  <a:pt x="9235086" y="10709374"/>
                  <a:pt x="9235086" y="10709374"/>
                  <a:pt x="9195915" y="10733428"/>
                </a:cubicBezTo>
                <a:cubicBezTo>
                  <a:pt x="9195915" y="10733428"/>
                  <a:pt x="9195915" y="10733428"/>
                  <a:pt x="9207844" y="10780086"/>
                </a:cubicBezTo>
                <a:cubicBezTo>
                  <a:pt x="9207844" y="10780086"/>
                  <a:pt x="9207844" y="10780086"/>
                  <a:pt x="9258945" y="10802692"/>
                </a:cubicBezTo>
                <a:cubicBezTo>
                  <a:pt x="9258945" y="10802692"/>
                  <a:pt x="9258945" y="10802692"/>
                  <a:pt x="9270874" y="10849346"/>
                </a:cubicBezTo>
                <a:cubicBezTo>
                  <a:pt x="9270874" y="10849346"/>
                  <a:pt x="9270874" y="10849346"/>
                  <a:pt x="9321978" y="10871946"/>
                </a:cubicBezTo>
                <a:cubicBezTo>
                  <a:pt x="9321978" y="10871946"/>
                  <a:pt x="9321978" y="10871946"/>
                  <a:pt x="9361150" y="10847890"/>
                </a:cubicBezTo>
                <a:cubicBezTo>
                  <a:pt x="9361150" y="10847890"/>
                  <a:pt x="9361150" y="10847890"/>
                  <a:pt x="9373081" y="10894548"/>
                </a:cubicBezTo>
                <a:cubicBezTo>
                  <a:pt x="9373081" y="10894548"/>
                  <a:pt x="9373081" y="10894548"/>
                  <a:pt x="9333907" y="10918604"/>
                </a:cubicBezTo>
                <a:cubicBezTo>
                  <a:pt x="9333907" y="10918604"/>
                  <a:pt x="9333907" y="10918604"/>
                  <a:pt x="9282804" y="10896004"/>
                </a:cubicBezTo>
                <a:cubicBezTo>
                  <a:pt x="9282804" y="10896004"/>
                  <a:pt x="9361150" y="10847890"/>
                  <a:pt x="9231703" y="10873402"/>
                </a:cubicBezTo>
                <a:cubicBezTo>
                  <a:pt x="9270874" y="10849346"/>
                  <a:pt x="9270874" y="10849346"/>
                  <a:pt x="9180600" y="10850802"/>
                </a:cubicBezTo>
                <a:cubicBezTo>
                  <a:pt x="9180600" y="10850802"/>
                  <a:pt x="9180600" y="10850802"/>
                  <a:pt x="9164074" y="10860950"/>
                </a:cubicBezTo>
                <a:lnTo>
                  <a:pt x="9153296" y="10867570"/>
                </a:lnTo>
                <a:lnTo>
                  <a:pt x="9157965" y="10869636"/>
                </a:lnTo>
                <a:lnTo>
                  <a:pt x="9162505" y="10868662"/>
                </a:lnTo>
                <a:cubicBezTo>
                  <a:pt x="9173790" y="10868480"/>
                  <a:pt x="9186565" y="10874130"/>
                  <a:pt x="9192529" y="10897460"/>
                </a:cubicBezTo>
                <a:cubicBezTo>
                  <a:pt x="9192529" y="10897460"/>
                  <a:pt x="9192529" y="10897460"/>
                  <a:pt x="9194021" y="10903290"/>
                </a:cubicBezTo>
                <a:lnTo>
                  <a:pt x="9200845" y="10929982"/>
                </a:lnTo>
                <a:lnTo>
                  <a:pt x="9211042" y="10934490"/>
                </a:lnTo>
                <a:cubicBezTo>
                  <a:pt x="9218228" y="10937668"/>
                  <a:pt x="9227811" y="10941908"/>
                  <a:pt x="9240586" y="10947556"/>
                </a:cubicBezTo>
                <a:cubicBezTo>
                  <a:pt x="9240586" y="10947556"/>
                  <a:pt x="9240586" y="10947556"/>
                  <a:pt x="9279760" y="10923498"/>
                </a:cubicBezTo>
                <a:cubicBezTo>
                  <a:pt x="9279760" y="10923498"/>
                  <a:pt x="9279760" y="10923498"/>
                  <a:pt x="9291689" y="10970158"/>
                </a:cubicBezTo>
                <a:cubicBezTo>
                  <a:pt x="9291689" y="10970158"/>
                  <a:pt x="9291689" y="10970158"/>
                  <a:pt x="9342789" y="10992760"/>
                </a:cubicBezTo>
                <a:cubicBezTo>
                  <a:pt x="9342789" y="10992760"/>
                  <a:pt x="9342789" y="10992760"/>
                  <a:pt x="9354718" y="11039418"/>
                </a:cubicBezTo>
                <a:cubicBezTo>
                  <a:pt x="9354718" y="11039418"/>
                  <a:pt x="9354718" y="11039418"/>
                  <a:pt x="9359614" y="11036412"/>
                </a:cubicBezTo>
                <a:lnTo>
                  <a:pt x="9363428" y="11034068"/>
                </a:lnTo>
                <a:lnTo>
                  <a:pt x="9357764" y="11011920"/>
                </a:lnTo>
                <a:cubicBezTo>
                  <a:pt x="9357764" y="11011920"/>
                  <a:pt x="9396938" y="10987864"/>
                  <a:pt x="9408869" y="11034520"/>
                </a:cubicBezTo>
                <a:cubicBezTo>
                  <a:pt x="9408869" y="11034520"/>
                  <a:pt x="9408869" y="11034520"/>
                  <a:pt x="9405462" y="11043362"/>
                </a:cubicBezTo>
                <a:lnTo>
                  <a:pt x="9402812" y="11050242"/>
                </a:lnTo>
                <a:lnTo>
                  <a:pt x="9405821" y="11062018"/>
                </a:lnTo>
                <a:lnTo>
                  <a:pt x="9412088" y="11086526"/>
                </a:lnTo>
                <a:lnTo>
                  <a:pt x="9414676" y="11084938"/>
                </a:lnTo>
                <a:lnTo>
                  <a:pt x="9420798" y="11081176"/>
                </a:lnTo>
                <a:cubicBezTo>
                  <a:pt x="9420798" y="11081176"/>
                  <a:pt x="9420798" y="11081176"/>
                  <a:pt x="9427184" y="11084002"/>
                </a:cubicBezTo>
                <a:lnTo>
                  <a:pt x="9427244" y="11084030"/>
                </a:lnTo>
                <a:lnTo>
                  <a:pt x="9429243" y="11078842"/>
                </a:lnTo>
                <a:lnTo>
                  <a:pt x="9430682" y="11075108"/>
                </a:lnTo>
                <a:lnTo>
                  <a:pt x="9444993" y="11037962"/>
                </a:lnTo>
                <a:cubicBezTo>
                  <a:pt x="9444993" y="11037962"/>
                  <a:pt x="9444993" y="11037962"/>
                  <a:pt x="9466553" y="11047498"/>
                </a:cubicBezTo>
                <a:lnTo>
                  <a:pt x="9489648" y="11057710"/>
                </a:lnTo>
                <a:lnTo>
                  <a:pt x="9499143" y="11033064"/>
                </a:lnTo>
                <a:cubicBezTo>
                  <a:pt x="9499143" y="11033064"/>
                  <a:pt x="9499143" y="11033064"/>
                  <a:pt x="9511072" y="11079720"/>
                </a:cubicBezTo>
                <a:cubicBezTo>
                  <a:pt x="9511072" y="11079720"/>
                  <a:pt x="9511072" y="11079720"/>
                  <a:pt x="9507665" y="11088562"/>
                </a:cubicBezTo>
                <a:lnTo>
                  <a:pt x="9505015" y="11095446"/>
                </a:lnTo>
                <a:lnTo>
                  <a:pt x="9508024" y="11107220"/>
                </a:lnTo>
                <a:cubicBezTo>
                  <a:pt x="9508024" y="11107220"/>
                  <a:pt x="9508024" y="11107220"/>
                  <a:pt x="9559127" y="11129822"/>
                </a:cubicBezTo>
                <a:cubicBezTo>
                  <a:pt x="9559127" y="11129822"/>
                  <a:pt x="9559127" y="11129822"/>
                  <a:pt x="9567006" y="11138478"/>
                </a:cubicBezTo>
                <a:lnTo>
                  <a:pt x="9578223" y="11150806"/>
                </a:lnTo>
                <a:lnTo>
                  <a:pt x="9580491" y="11151806"/>
                </a:lnTo>
                <a:cubicBezTo>
                  <a:pt x="9586877" y="11154632"/>
                  <a:pt x="9599654" y="11160282"/>
                  <a:pt x="9625207" y="11171580"/>
                </a:cubicBezTo>
                <a:lnTo>
                  <a:pt x="9626697" y="11177412"/>
                </a:lnTo>
                <a:lnTo>
                  <a:pt x="9628188" y="11183244"/>
                </a:lnTo>
                <a:lnTo>
                  <a:pt x="9630869" y="11193730"/>
                </a:lnTo>
                <a:lnTo>
                  <a:pt x="9638684" y="11188928"/>
                </a:lnTo>
                <a:cubicBezTo>
                  <a:pt x="9644194" y="11185548"/>
                  <a:pt x="9651538" y="11181036"/>
                  <a:pt x="9661331" y="11175022"/>
                </a:cubicBezTo>
                <a:cubicBezTo>
                  <a:pt x="9661331" y="11175022"/>
                  <a:pt x="9661331" y="11175022"/>
                  <a:pt x="9669211" y="11183678"/>
                </a:cubicBezTo>
                <a:lnTo>
                  <a:pt x="9677888" y="11193212"/>
                </a:lnTo>
                <a:lnTo>
                  <a:pt x="9681206" y="11191174"/>
                </a:lnTo>
                <a:cubicBezTo>
                  <a:pt x="9686099" y="11188168"/>
                  <a:pt x="9695894" y="11182156"/>
                  <a:pt x="9715481" y="11170124"/>
                </a:cubicBezTo>
                <a:lnTo>
                  <a:pt x="9727410" y="11216782"/>
                </a:lnTo>
                <a:cubicBezTo>
                  <a:pt x="9737202" y="11210770"/>
                  <a:pt x="9741142" y="11215098"/>
                  <a:pt x="9742581" y="11223494"/>
                </a:cubicBezTo>
                <a:lnTo>
                  <a:pt x="9742631" y="11233060"/>
                </a:lnTo>
                <a:lnTo>
                  <a:pt x="9763535" y="11220222"/>
                </a:lnTo>
                <a:cubicBezTo>
                  <a:pt x="9763535" y="11220222"/>
                  <a:pt x="9763535" y="11220222"/>
                  <a:pt x="9765027" y="11226056"/>
                </a:cubicBezTo>
                <a:lnTo>
                  <a:pt x="9770927" y="11249126"/>
                </a:lnTo>
                <a:lnTo>
                  <a:pt x="9778510" y="11239384"/>
                </a:lnTo>
                <a:cubicBezTo>
                  <a:pt x="9778510" y="11239384"/>
                  <a:pt x="9778510" y="11239384"/>
                  <a:pt x="9829613" y="11261986"/>
                </a:cubicBezTo>
                <a:cubicBezTo>
                  <a:pt x="9829613" y="11261986"/>
                  <a:pt x="9829613" y="11261986"/>
                  <a:pt x="9817683" y="11215328"/>
                </a:cubicBezTo>
                <a:cubicBezTo>
                  <a:pt x="9817683" y="11215328"/>
                  <a:pt x="9817683" y="11215328"/>
                  <a:pt x="9868786" y="11237926"/>
                </a:cubicBezTo>
                <a:cubicBezTo>
                  <a:pt x="9868786" y="11237926"/>
                  <a:pt x="9868786" y="11237926"/>
                  <a:pt x="9857293" y="11267760"/>
                </a:cubicBezTo>
                <a:lnTo>
                  <a:pt x="9842275" y="11306742"/>
                </a:lnTo>
                <a:lnTo>
                  <a:pt x="9853157" y="11318700"/>
                </a:lnTo>
                <a:lnTo>
                  <a:pt x="9874637" y="11342304"/>
                </a:lnTo>
                <a:lnTo>
                  <a:pt x="9892645" y="11331244"/>
                </a:lnTo>
                <a:cubicBezTo>
                  <a:pt x="9892645" y="11331244"/>
                  <a:pt x="9904574" y="11377902"/>
                  <a:pt x="9955676" y="11400502"/>
                </a:cubicBezTo>
                <a:cubicBezTo>
                  <a:pt x="9955676" y="11400502"/>
                  <a:pt x="9955676" y="11400502"/>
                  <a:pt x="9994849" y="11376444"/>
                </a:cubicBezTo>
                <a:cubicBezTo>
                  <a:pt x="9994849" y="11376444"/>
                  <a:pt x="9994849" y="11376444"/>
                  <a:pt x="10006779" y="11423104"/>
                </a:cubicBezTo>
                <a:cubicBezTo>
                  <a:pt x="10006779" y="11423104"/>
                  <a:pt x="10006779" y="11423104"/>
                  <a:pt x="10045951" y="11399046"/>
                </a:cubicBezTo>
                <a:cubicBezTo>
                  <a:pt x="10045951" y="11399046"/>
                  <a:pt x="10045951" y="11399046"/>
                  <a:pt x="10022092" y="11305730"/>
                </a:cubicBezTo>
                <a:cubicBezTo>
                  <a:pt x="10022092" y="11305730"/>
                  <a:pt x="10022092" y="11305730"/>
                  <a:pt x="9982920" y="11329788"/>
                </a:cubicBezTo>
                <a:cubicBezTo>
                  <a:pt x="9982920" y="11329788"/>
                  <a:pt x="9982920" y="11329788"/>
                  <a:pt x="9970992" y="11283130"/>
                </a:cubicBezTo>
                <a:cubicBezTo>
                  <a:pt x="9970992" y="11283130"/>
                  <a:pt x="9970992" y="11283130"/>
                  <a:pt x="9972214" y="11282382"/>
                </a:cubicBezTo>
                <a:lnTo>
                  <a:pt x="9975886" y="11280122"/>
                </a:lnTo>
                <a:lnTo>
                  <a:pt x="9980783" y="11277116"/>
                </a:lnTo>
                <a:lnTo>
                  <a:pt x="9987518" y="11272980"/>
                </a:lnTo>
                <a:lnTo>
                  <a:pt x="10004043" y="11262832"/>
                </a:lnTo>
                <a:lnTo>
                  <a:pt x="10010163" y="11259074"/>
                </a:lnTo>
                <a:lnTo>
                  <a:pt x="10049336" y="11235016"/>
                </a:lnTo>
                <a:cubicBezTo>
                  <a:pt x="10049336" y="11235016"/>
                  <a:pt x="10049336" y="11235016"/>
                  <a:pt x="10061266" y="11281674"/>
                </a:cubicBezTo>
                <a:cubicBezTo>
                  <a:pt x="10061266" y="11281674"/>
                  <a:pt x="10061266" y="11281674"/>
                  <a:pt x="10124297" y="11350932"/>
                </a:cubicBezTo>
                <a:cubicBezTo>
                  <a:pt x="10124297" y="11350932"/>
                  <a:pt x="10124297" y="11350932"/>
                  <a:pt x="10163468" y="11326876"/>
                </a:cubicBezTo>
                <a:cubicBezTo>
                  <a:pt x="10163468" y="11326876"/>
                  <a:pt x="10163468" y="11326876"/>
                  <a:pt x="10214571" y="11349478"/>
                </a:cubicBezTo>
                <a:cubicBezTo>
                  <a:pt x="10214571" y="11349478"/>
                  <a:pt x="10214571" y="11349478"/>
                  <a:pt x="10265673" y="11372076"/>
                </a:cubicBezTo>
                <a:cubicBezTo>
                  <a:pt x="10265673" y="11372076"/>
                  <a:pt x="10265673" y="11372076"/>
                  <a:pt x="10313823" y="11410830"/>
                </a:cubicBezTo>
                <a:lnTo>
                  <a:pt x="10337641" y="11430000"/>
                </a:lnTo>
                <a:lnTo>
                  <a:pt x="9741673" y="11430000"/>
                </a:lnTo>
                <a:lnTo>
                  <a:pt x="9724594" y="11422446"/>
                </a:lnTo>
                <a:lnTo>
                  <a:pt x="9726524" y="11430000"/>
                </a:lnTo>
                <a:lnTo>
                  <a:pt x="9678869" y="11430000"/>
                </a:lnTo>
                <a:lnTo>
                  <a:pt x="9667541" y="11420884"/>
                </a:lnTo>
                <a:cubicBezTo>
                  <a:pt x="9653273" y="11409400"/>
                  <a:pt x="9624740" y="11386436"/>
                  <a:pt x="9567672" y="11340506"/>
                </a:cubicBezTo>
                <a:cubicBezTo>
                  <a:pt x="9567672" y="11340506"/>
                  <a:pt x="9567672" y="11340506"/>
                  <a:pt x="9528499" y="11364564"/>
                </a:cubicBezTo>
                <a:cubicBezTo>
                  <a:pt x="9528499" y="11364564"/>
                  <a:pt x="9528499" y="11364564"/>
                  <a:pt x="9477399" y="11341962"/>
                </a:cubicBezTo>
                <a:cubicBezTo>
                  <a:pt x="9477399" y="11341962"/>
                  <a:pt x="9477399" y="11341962"/>
                  <a:pt x="9465469" y="11295308"/>
                </a:cubicBezTo>
                <a:cubicBezTo>
                  <a:pt x="9465469" y="11295308"/>
                  <a:pt x="9465469" y="11295308"/>
                  <a:pt x="9414364" y="11272704"/>
                </a:cubicBezTo>
                <a:cubicBezTo>
                  <a:pt x="9414364" y="11272704"/>
                  <a:pt x="9414364" y="11272704"/>
                  <a:pt x="9363265" y="11250104"/>
                </a:cubicBezTo>
                <a:cubicBezTo>
                  <a:pt x="9363265" y="11250104"/>
                  <a:pt x="9363265" y="11250104"/>
                  <a:pt x="9300233" y="11180846"/>
                </a:cubicBezTo>
                <a:cubicBezTo>
                  <a:pt x="9300233" y="11180846"/>
                  <a:pt x="9300233" y="11180846"/>
                  <a:pt x="9261061" y="11204902"/>
                </a:cubicBezTo>
                <a:cubicBezTo>
                  <a:pt x="9261061" y="11204902"/>
                  <a:pt x="9261061" y="11204902"/>
                  <a:pt x="9212911" y="11166150"/>
                </a:cubicBezTo>
                <a:lnTo>
                  <a:pt x="9181506" y="11140874"/>
                </a:lnTo>
                <a:lnTo>
                  <a:pt x="9161902" y="11132204"/>
                </a:lnTo>
                <a:cubicBezTo>
                  <a:pt x="9161902" y="11132204"/>
                  <a:pt x="9161902" y="11132204"/>
                  <a:pt x="9160412" y="11126374"/>
                </a:cubicBezTo>
                <a:lnTo>
                  <a:pt x="9159614" y="11123254"/>
                </a:lnTo>
                <a:lnTo>
                  <a:pt x="9146926" y="11113044"/>
                </a:lnTo>
                <a:lnTo>
                  <a:pt x="9146366" y="11113194"/>
                </a:lnTo>
                <a:lnTo>
                  <a:pt x="9143513" y="11135064"/>
                </a:lnTo>
                <a:cubicBezTo>
                  <a:pt x="9141359" y="11151570"/>
                  <a:pt x="9138487" y="11173576"/>
                  <a:pt x="9134662" y="11202920"/>
                </a:cubicBezTo>
                <a:cubicBezTo>
                  <a:pt x="9134662" y="11202920"/>
                  <a:pt x="9134662" y="11202920"/>
                  <a:pt x="9173831" y="11178862"/>
                </a:cubicBezTo>
                <a:cubicBezTo>
                  <a:pt x="9173831" y="11178862"/>
                  <a:pt x="9185762" y="11225518"/>
                  <a:pt x="9146590" y="11249576"/>
                </a:cubicBezTo>
                <a:cubicBezTo>
                  <a:pt x="9146590" y="11249576"/>
                  <a:pt x="9146590" y="11249576"/>
                  <a:pt x="9185762" y="11225518"/>
                </a:cubicBezTo>
                <a:cubicBezTo>
                  <a:pt x="9197691" y="11272178"/>
                  <a:pt x="9170448" y="11342892"/>
                  <a:pt x="9197691" y="11272178"/>
                </a:cubicBezTo>
                <a:cubicBezTo>
                  <a:pt x="9197691" y="11272178"/>
                  <a:pt x="9197691" y="11272178"/>
                  <a:pt x="9260723" y="11341436"/>
                </a:cubicBezTo>
                <a:cubicBezTo>
                  <a:pt x="9260723" y="11341436"/>
                  <a:pt x="9260723" y="11341436"/>
                  <a:pt x="9323755" y="11410696"/>
                </a:cubicBezTo>
                <a:cubicBezTo>
                  <a:pt x="9323755" y="11410696"/>
                  <a:pt x="9323755" y="11410696"/>
                  <a:pt x="9345313" y="11420230"/>
                </a:cubicBezTo>
                <a:lnTo>
                  <a:pt x="9367408" y="11430000"/>
                </a:lnTo>
                <a:lnTo>
                  <a:pt x="962180" y="11430000"/>
                </a:lnTo>
                <a:lnTo>
                  <a:pt x="956788" y="11417542"/>
                </a:lnTo>
                <a:cubicBezTo>
                  <a:pt x="941213" y="11381556"/>
                  <a:pt x="920448" y="11333578"/>
                  <a:pt x="892762" y="11269606"/>
                </a:cubicBezTo>
                <a:cubicBezTo>
                  <a:pt x="853588" y="11293664"/>
                  <a:pt x="868902" y="11176288"/>
                  <a:pt x="829728" y="11200346"/>
                </a:cubicBezTo>
                <a:cubicBezTo>
                  <a:pt x="829728" y="11200346"/>
                  <a:pt x="829728" y="11200346"/>
                  <a:pt x="813202" y="11210496"/>
                </a:cubicBezTo>
                <a:lnTo>
                  <a:pt x="798393" y="11219594"/>
                </a:lnTo>
                <a:lnTo>
                  <a:pt x="778629" y="11177744"/>
                </a:lnTo>
                <a:cubicBezTo>
                  <a:pt x="778629" y="11177744"/>
                  <a:pt x="778629" y="11177744"/>
                  <a:pt x="766700" y="11131088"/>
                </a:cubicBezTo>
                <a:cubicBezTo>
                  <a:pt x="766700" y="11131088"/>
                  <a:pt x="766700" y="11131088"/>
                  <a:pt x="742841" y="11037772"/>
                </a:cubicBezTo>
                <a:cubicBezTo>
                  <a:pt x="742841" y="11037772"/>
                  <a:pt x="742841" y="11037772"/>
                  <a:pt x="730912" y="10991114"/>
                </a:cubicBezTo>
                <a:cubicBezTo>
                  <a:pt x="730912" y="10991114"/>
                  <a:pt x="730912" y="10991114"/>
                  <a:pt x="718982" y="10944458"/>
                </a:cubicBezTo>
                <a:cubicBezTo>
                  <a:pt x="667878" y="10921856"/>
                  <a:pt x="667878" y="10921856"/>
                  <a:pt x="655950" y="10875200"/>
                </a:cubicBezTo>
                <a:cubicBezTo>
                  <a:pt x="644021" y="10828540"/>
                  <a:pt x="644021" y="10828540"/>
                  <a:pt x="632092" y="10781884"/>
                </a:cubicBezTo>
                <a:cubicBezTo>
                  <a:pt x="632092" y="10781884"/>
                  <a:pt x="632092" y="10781884"/>
                  <a:pt x="592919" y="10805942"/>
                </a:cubicBezTo>
                <a:cubicBezTo>
                  <a:pt x="592919" y="10805942"/>
                  <a:pt x="592919" y="10805942"/>
                  <a:pt x="616778" y="10899256"/>
                </a:cubicBezTo>
                <a:cubicBezTo>
                  <a:pt x="616778" y="10899256"/>
                  <a:pt x="616778" y="10899256"/>
                  <a:pt x="679808" y="10968512"/>
                </a:cubicBezTo>
                <a:cubicBezTo>
                  <a:pt x="679808" y="10968512"/>
                  <a:pt x="679808" y="10968512"/>
                  <a:pt x="652565" y="11039228"/>
                </a:cubicBezTo>
                <a:cubicBezTo>
                  <a:pt x="652565" y="11039228"/>
                  <a:pt x="652565" y="11039228"/>
                  <a:pt x="664495" y="11085888"/>
                </a:cubicBezTo>
                <a:cubicBezTo>
                  <a:pt x="664495" y="11085888"/>
                  <a:pt x="664495" y="11085888"/>
                  <a:pt x="676424" y="11132544"/>
                </a:cubicBezTo>
                <a:cubicBezTo>
                  <a:pt x="676424" y="11132544"/>
                  <a:pt x="688354" y="11179202"/>
                  <a:pt x="688354" y="11179202"/>
                </a:cubicBezTo>
                <a:cubicBezTo>
                  <a:pt x="688354" y="11179202"/>
                  <a:pt x="688354" y="11179202"/>
                  <a:pt x="637253" y="11156598"/>
                </a:cubicBezTo>
                <a:cubicBezTo>
                  <a:pt x="637253" y="11156598"/>
                  <a:pt x="637253" y="11156598"/>
                  <a:pt x="574218" y="11087342"/>
                </a:cubicBezTo>
                <a:cubicBezTo>
                  <a:pt x="574218" y="11087342"/>
                  <a:pt x="574218" y="11087342"/>
                  <a:pt x="562290" y="11040684"/>
                </a:cubicBezTo>
                <a:cubicBezTo>
                  <a:pt x="562290" y="11040684"/>
                  <a:pt x="562290" y="11040684"/>
                  <a:pt x="550360" y="10994026"/>
                </a:cubicBezTo>
                <a:cubicBezTo>
                  <a:pt x="550360" y="10994026"/>
                  <a:pt x="550360" y="10994026"/>
                  <a:pt x="526502" y="10900712"/>
                </a:cubicBezTo>
                <a:cubicBezTo>
                  <a:pt x="526502" y="10900712"/>
                  <a:pt x="526502" y="10900712"/>
                  <a:pt x="475400" y="10878110"/>
                </a:cubicBezTo>
                <a:cubicBezTo>
                  <a:pt x="475400" y="10878110"/>
                  <a:pt x="463471" y="10831454"/>
                  <a:pt x="451541" y="10784798"/>
                </a:cubicBezTo>
                <a:cubicBezTo>
                  <a:pt x="451541" y="10784798"/>
                  <a:pt x="451541" y="10784798"/>
                  <a:pt x="490713" y="10760742"/>
                </a:cubicBezTo>
                <a:cubicBezTo>
                  <a:pt x="490713" y="10760742"/>
                  <a:pt x="490713" y="10760742"/>
                  <a:pt x="439612" y="10738136"/>
                </a:cubicBezTo>
                <a:cubicBezTo>
                  <a:pt x="439612" y="10738136"/>
                  <a:pt x="439612" y="10738136"/>
                  <a:pt x="415753" y="10644822"/>
                </a:cubicBezTo>
                <a:cubicBezTo>
                  <a:pt x="415753" y="10644822"/>
                  <a:pt x="415753" y="10644822"/>
                  <a:pt x="437312" y="10654358"/>
                </a:cubicBezTo>
                <a:lnTo>
                  <a:pt x="451694" y="10660718"/>
                </a:lnTo>
                <a:lnTo>
                  <a:pt x="450329" y="10677574"/>
                </a:lnTo>
                <a:cubicBezTo>
                  <a:pt x="451532" y="10707200"/>
                  <a:pt x="466853" y="10667424"/>
                  <a:pt x="466853" y="10667424"/>
                </a:cubicBezTo>
                <a:lnTo>
                  <a:pt x="451694" y="10660718"/>
                </a:lnTo>
                <a:lnTo>
                  <a:pt x="454926" y="10620766"/>
                </a:lnTo>
                <a:cubicBezTo>
                  <a:pt x="454926" y="10620766"/>
                  <a:pt x="454926" y="10620766"/>
                  <a:pt x="442996" y="10574108"/>
                </a:cubicBezTo>
                <a:cubicBezTo>
                  <a:pt x="442996" y="10574108"/>
                  <a:pt x="442996" y="10574108"/>
                  <a:pt x="431067" y="10527452"/>
                </a:cubicBezTo>
                <a:cubicBezTo>
                  <a:pt x="431067" y="10527452"/>
                  <a:pt x="431067" y="10527452"/>
                  <a:pt x="379965" y="10504848"/>
                </a:cubicBezTo>
                <a:lnTo>
                  <a:pt x="376796" y="10492458"/>
                </a:lnTo>
                <a:lnTo>
                  <a:pt x="368036" y="10458192"/>
                </a:lnTo>
                <a:cubicBezTo>
                  <a:pt x="368036" y="10458192"/>
                  <a:pt x="368036" y="10458192"/>
                  <a:pt x="407208" y="10434136"/>
                </a:cubicBezTo>
                <a:cubicBezTo>
                  <a:pt x="407208" y="10434136"/>
                  <a:pt x="407208" y="10434136"/>
                  <a:pt x="395278" y="10387478"/>
                </a:cubicBezTo>
                <a:cubicBezTo>
                  <a:pt x="395278" y="10387478"/>
                  <a:pt x="395278" y="10387478"/>
                  <a:pt x="383348" y="10340820"/>
                </a:cubicBezTo>
                <a:cubicBezTo>
                  <a:pt x="383348" y="10340820"/>
                  <a:pt x="344177" y="10364878"/>
                  <a:pt x="332247" y="10318220"/>
                </a:cubicBezTo>
                <a:cubicBezTo>
                  <a:pt x="332247" y="10318220"/>
                  <a:pt x="332247" y="10318220"/>
                  <a:pt x="371419" y="10294162"/>
                </a:cubicBezTo>
                <a:cubicBezTo>
                  <a:pt x="371419" y="10294162"/>
                  <a:pt x="371419" y="10294162"/>
                  <a:pt x="308390" y="10224904"/>
                </a:cubicBezTo>
                <a:cubicBezTo>
                  <a:pt x="308390" y="10224904"/>
                  <a:pt x="308390" y="10224904"/>
                  <a:pt x="257287" y="10202302"/>
                </a:cubicBezTo>
                <a:cubicBezTo>
                  <a:pt x="296459" y="10178246"/>
                  <a:pt x="257287" y="10202302"/>
                  <a:pt x="296459" y="10178246"/>
                </a:cubicBezTo>
                <a:cubicBezTo>
                  <a:pt x="296459" y="10178246"/>
                  <a:pt x="296459" y="10178246"/>
                  <a:pt x="233429" y="10108988"/>
                </a:cubicBezTo>
                <a:cubicBezTo>
                  <a:pt x="233429" y="10108988"/>
                  <a:pt x="233429" y="10108988"/>
                  <a:pt x="272601" y="10084930"/>
                </a:cubicBezTo>
                <a:cubicBezTo>
                  <a:pt x="272601" y="10084930"/>
                  <a:pt x="272601" y="10084930"/>
                  <a:pt x="271109" y="10079098"/>
                </a:cubicBezTo>
                <a:lnTo>
                  <a:pt x="262162" y="10044106"/>
                </a:lnTo>
                <a:cubicBezTo>
                  <a:pt x="260672" y="10038274"/>
                  <a:pt x="260672" y="10038274"/>
                  <a:pt x="260672" y="10038274"/>
                </a:cubicBezTo>
                <a:cubicBezTo>
                  <a:pt x="260672" y="10038274"/>
                  <a:pt x="260672" y="10038274"/>
                  <a:pt x="248742" y="9991614"/>
                </a:cubicBezTo>
                <a:cubicBezTo>
                  <a:pt x="248742" y="9991614"/>
                  <a:pt x="248742" y="9991614"/>
                  <a:pt x="236813" y="9944956"/>
                </a:cubicBezTo>
                <a:cubicBezTo>
                  <a:pt x="236813" y="9944956"/>
                  <a:pt x="236813" y="9944956"/>
                  <a:pt x="197639" y="9969014"/>
                </a:cubicBezTo>
                <a:cubicBezTo>
                  <a:pt x="185710" y="9922356"/>
                  <a:pt x="185710" y="9922356"/>
                  <a:pt x="185710" y="9922356"/>
                </a:cubicBezTo>
                <a:cubicBezTo>
                  <a:pt x="185710" y="9922356"/>
                  <a:pt x="185710" y="9922356"/>
                  <a:pt x="173782" y="9875698"/>
                </a:cubicBezTo>
                <a:cubicBezTo>
                  <a:pt x="173782" y="9875698"/>
                  <a:pt x="173782" y="9875698"/>
                  <a:pt x="189096" y="9758328"/>
                </a:cubicBezTo>
                <a:lnTo>
                  <a:pt x="177165" y="9711668"/>
                </a:lnTo>
                <a:cubicBezTo>
                  <a:pt x="177165" y="9711668"/>
                  <a:pt x="177165" y="9711668"/>
                  <a:pt x="165236" y="9665012"/>
                </a:cubicBezTo>
                <a:cubicBezTo>
                  <a:pt x="189096" y="9758328"/>
                  <a:pt x="102205" y="9595752"/>
                  <a:pt x="189096" y="9758328"/>
                </a:cubicBezTo>
                <a:cubicBezTo>
                  <a:pt x="189096" y="9758328"/>
                  <a:pt x="189096" y="9758328"/>
                  <a:pt x="137993" y="9735726"/>
                </a:cubicBezTo>
                <a:cubicBezTo>
                  <a:pt x="137993" y="9735726"/>
                  <a:pt x="137993" y="9735726"/>
                  <a:pt x="126064" y="9689068"/>
                </a:cubicBezTo>
                <a:cubicBezTo>
                  <a:pt x="126064" y="9689068"/>
                  <a:pt x="126064" y="9689068"/>
                  <a:pt x="98821" y="9759786"/>
                </a:cubicBezTo>
                <a:cubicBezTo>
                  <a:pt x="98821" y="9759786"/>
                  <a:pt x="98821" y="9759786"/>
                  <a:pt x="74961" y="9666468"/>
                </a:cubicBezTo>
                <a:cubicBezTo>
                  <a:pt x="74961" y="9666468"/>
                  <a:pt x="74961" y="9666468"/>
                  <a:pt x="63032" y="9619810"/>
                </a:cubicBezTo>
                <a:cubicBezTo>
                  <a:pt x="63032" y="9619810"/>
                  <a:pt x="63032" y="9619810"/>
                  <a:pt x="51102" y="9573150"/>
                </a:cubicBezTo>
                <a:cubicBezTo>
                  <a:pt x="51102" y="9573150"/>
                  <a:pt x="51102" y="9573150"/>
                  <a:pt x="39173" y="9526492"/>
                </a:cubicBezTo>
                <a:cubicBezTo>
                  <a:pt x="39173" y="9526492"/>
                  <a:pt x="39173" y="9526492"/>
                  <a:pt x="0" y="9550550"/>
                </a:cubicBezTo>
                <a:cubicBezTo>
                  <a:pt x="0" y="9550550"/>
                  <a:pt x="0" y="9550550"/>
                  <a:pt x="15314" y="9433178"/>
                </a:cubicBezTo>
                <a:cubicBezTo>
                  <a:pt x="15314" y="9433178"/>
                  <a:pt x="15314" y="9433178"/>
                  <a:pt x="27245" y="9479836"/>
                </a:cubicBezTo>
                <a:cubicBezTo>
                  <a:pt x="27245" y="9479836"/>
                  <a:pt x="27245" y="9479836"/>
                  <a:pt x="102205" y="9595752"/>
                </a:cubicBezTo>
                <a:cubicBezTo>
                  <a:pt x="102205" y="9595752"/>
                  <a:pt x="102205" y="9595752"/>
                  <a:pt x="78345" y="9502434"/>
                </a:cubicBezTo>
                <a:cubicBezTo>
                  <a:pt x="78345" y="9502434"/>
                  <a:pt x="78345" y="9502434"/>
                  <a:pt x="129448" y="9525038"/>
                </a:cubicBezTo>
                <a:cubicBezTo>
                  <a:pt x="129448" y="9525038"/>
                  <a:pt x="129448" y="9525038"/>
                  <a:pt x="141377" y="9571694"/>
                </a:cubicBezTo>
                <a:cubicBezTo>
                  <a:pt x="141377" y="9571694"/>
                  <a:pt x="141377" y="9571694"/>
                  <a:pt x="192478" y="9594296"/>
                </a:cubicBezTo>
                <a:cubicBezTo>
                  <a:pt x="192478" y="9594296"/>
                  <a:pt x="192478" y="9594296"/>
                  <a:pt x="231653" y="9570242"/>
                </a:cubicBezTo>
                <a:cubicBezTo>
                  <a:pt x="231653" y="9570242"/>
                  <a:pt x="231653" y="9570242"/>
                  <a:pt x="204409" y="9640954"/>
                </a:cubicBezTo>
                <a:cubicBezTo>
                  <a:pt x="204409" y="9640954"/>
                  <a:pt x="204409" y="9640954"/>
                  <a:pt x="231000" y="9670172"/>
                </a:cubicBezTo>
                <a:lnTo>
                  <a:pt x="240850" y="9680994"/>
                </a:lnTo>
                <a:cubicBezTo>
                  <a:pt x="246041" y="9692990"/>
                  <a:pt x="257648" y="9716226"/>
                  <a:pt x="279370" y="9756870"/>
                </a:cubicBezTo>
                <a:cubicBezTo>
                  <a:pt x="279370" y="9756870"/>
                  <a:pt x="279370" y="9756870"/>
                  <a:pt x="318542" y="9732812"/>
                </a:cubicBezTo>
                <a:cubicBezTo>
                  <a:pt x="318542" y="9732812"/>
                  <a:pt x="318542" y="9732812"/>
                  <a:pt x="357714" y="9708758"/>
                </a:cubicBezTo>
                <a:cubicBezTo>
                  <a:pt x="357714" y="9708758"/>
                  <a:pt x="357714" y="9708758"/>
                  <a:pt x="345785" y="9662098"/>
                </a:cubicBezTo>
                <a:cubicBezTo>
                  <a:pt x="345785" y="9662098"/>
                  <a:pt x="345785" y="9662098"/>
                  <a:pt x="384959" y="9638044"/>
                </a:cubicBezTo>
                <a:cubicBezTo>
                  <a:pt x="384959" y="9638044"/>
                  <a:pt x="384959" y="9638044"/>
                  <a:pt x="412201" y="9567330"/>
                </a:cubicBezTo>
                <a:cubicBezTo>
                  <a:pt x="400270" y="9520672"/>
                  <a:pt x="400270" y="9520672"/>
                  <a:pt x="400270" y="9520672"/>
                </a:cubicBezTo>
                <a:cubicBezTo>
                  <a:pt x="400270" y="9520672"/>
                  <a:pt x="400270" y="9520672"/>
                  <a:pt x="427515" y="9449954"/>
                </a:cubicBezTo>
                <a:cubicBezTo>
                  <a:pt x="427515" y="9449954"/>
                  <a:pt x="427515" y="9449954"/>
                  <a:pt x="376411" y="9427356"/>
                </a:cubicBezTo>
                <a:cubicBezTo>
                  <a:pt x="376411" y="9427356"/>
                  <a:pt x="376411" y="9427356"/>
                  <a:pt x="415584" y="9403298"/>
                </a:cubicBezTo>
                <a:cubicBezTo>
                  <a:pt x="415584" y="9403298"/>
                  <a:pt x="415584" y="9403298"/>
                  <a:pt x="403655" y="9356642"/>
                </a:cubicBezTo>
                <a:cubicBezTo>
                  <a:pt x="403655" y="9356642"/>
                  <a:pt x="391727" y="9309980"/>
                  <a:pt x="364483" y="9380696"/>
                </a:cubicBezTo>
                <a:cubicBezTo>
                  <a:pt x="364483" y="9380696"/>
                  <a:pt x="364483" y="9380696"/>
                  <a:pt x="379798" y="9263324"/>
                </a:cubicBezTo>
                <a:cubicBezTo>
                  <a:pt x="340625" y="9287382"/>
                  <a:pt x="407041" y="9192610"/>
                  <a:pt x="316765" y="9194066"/>
                </a:cubicBezTo>
                <a:cubicBezTo>
                  <a:pt x="316765" y="9194066"/>
                  <a:pt x="316765" y="9194066"/>
                  <a:pt x="265665" y="9171462"/>
                </a:cubicBezTo>
                <a:cubicBezTo>
                  <a:pt x="265665" y="9171462"/>
                  <a:pt x="265665" y="9171462"/>
                  <a:pt x="241805" y="9078148"/>
                </a:cubicBezTo>
                <a:cubicBezTo>
                  <a:pt x="241805" y="9078148"/>
                  <a:pt x="241805" y="9078148"/>
                  <a:pt x="292906" y="9100752"/>
                </a:cubicBezTo>
                <a:cubicBezTo>
                  <a:pt x="292906" y="9100752"/>
                  <a:pt x="304835" y="9147408"/>
                  <a:pt x="304835" y="9147408"/>
                </a:cubicBezTo>
                <a:cubicBezTo>
                  <a:pt x="304835" y="9147408"/>
                  <a:pt x="304835" y="9147408"/>
                  <a:pt x="344010" y="9123350"/>
                </a:cubicBezTo>
                <a:cubicBezTo>
                  <a:pt x="344010" y="9123350"/>
                  <a:pt x="344010" y="9123350"/>
                  <a:pt x="355939" y="9170008"/>
                </a:cubicBezTo>
                <a:cubicBezTo>
                  <a:pt x="355939" y="9170008"/>
                  <a:pt x="355939" y="9170008"/>
                  <a:pt x="383182" y="9099292"/>
                </a:cubicBezTo>
                <a:cubicBezTo>
                  <a:pt x="383182" y="9099292"/>
                  <a:pt x="383182" y="9099292"/>
                  <a:pt x="395112" y="9145952"/>
                </a:cubicBezTo>
                <a:cubicBezTo>
                  <a:pt x="395112" y="9145952"/>
                  <a:pt x="395112" y="9145952"/>
                  <a:pt x="446214" y="9168552"/>
                </a:cubicBezTo>
                <a:cubicBezTo>
                  <a:pt x="446214" y="9168552"/>
                  <a:pt x="446214" y="9168552"/>
                  <a:pt x="458143" y="9215212"/>
                </a:cubicBezTo>
                <a:cubicBezTo>
                  <a:pt x="458143" y="9215212"/>
                  <a:pt x="458143" y="9215212"/>
                  <a:pt x="521174" y="9284468"/>
                </a:cubicBezTo>
                <a:cubicBezTo>
                  <a:pt x="521174" y="9284468"/>
                  <a:pt x="521174" y="9284468"/>
                  <a:pt x="509244" y="9237808"/>
                </a:cubicBezTo>
                <a:cubicBezTo>
                  <a:pt x="509244" y="9237808"/>
                  <a:pt x="497315" y="9191154"/>
                  <a:pt x="536486" y="9167096"/>
                </a:cubicBezTo>
                <a:cubicBezTo>
                  <a:pt x="536486" y="9167096"/>
                  <a:pt x="575661" y="9143042"/>
                  <a:pt x="575661" y="9143042"/>
                </a:cubicBezTo>
                <a:cubicBezTo>
                  <a:pt x="575661" y="9143042"/>
                  <a:pt x="575661" y="9143042"/>
                  <a:pt x="563731" y="9096380"/>
                </a:cubicBezTo>
                <a:cubicBezTo>
                  <a:pt x="563731" y="9096380"/>
                  <a:pt x="563731" y="9096380"/>
                  <a:pt x="562240" y="9090550"/>
                </a:cubicBezTo>
                <a:lnTo>
                  <a:pt x="557766" y="9073054"/>
                </a:lnTo>
                <a:lnTo>
                  <a:pt x="553293" y="9055556"/>
                </a:lnTo>
                <a:cubicBezTo>
                  <a:pt x="551802" y="9049724"/>
                  <a:pt x="551802" y="9049724"/>
                  <a:pt x="551802" y="9049724"/>
                </a:cubicBezTo>
                <a:cubicBezTo>
                  <a:pt x="551802" y="9049724"/>
                  <a:pt x="551802" y="9049724"/>
                  <a:pt x="524557" y="9120440"/>
                </a:cubicBezTo>
                <a:cubicBezTo>
                  <a:pt x="524557" y="9120440"/>
                  <a:pt x="524557" y="9120440"/>
                  <a:pt x="473457" y="9097838"/>
                </a:cubicBezTo>
                <a:cubicBezTo>
                  <a:pt x="473457" y="9097838"/>
                  <a:pt x="473457" y="9097838"/>
                  <a:pt x="461528" y="9051180"/>
                </a:cubicBezTo>
                <a:cubicBezTo>
                  <a:pt x="461528" y="9051180"/>
                  <a:pt x="461528" y="9051180"/>
                  <a:pt x="449599" y="9004522"/>
                </a:cubicBezTo>
                <a:cubicBezTo>
                  <a:pt x="449599" y="9004522"/>
                  <a:pt x="449599" y="9004522"/>
                  <a:pt x="512629" y="9073782"/>
                </a:cubicBezTo>
                <a:cubicBezTo>
                  <a:pt x="500699" y="9027122"/>
                  <a:pt x="551802" y="9049724"/>
                  <a:pt x="539874" y="9003066"/>
                </a:cubicBezTo>
                <a:cubicBezTo>
                  <a:pt x="539874" y="9003066"/>
                  <a:pt x="539874" y="9003066"/>
                  <a:pt x="500699" y="9027122"/>
                </a:cubicBezTo>
                <a:cubicBezTo>
                  <a:pt x="500699" y="9027122"/>
                  <a:pt x="500699" y="9027122"/>
                  <a:pt x="527943" y="8956408"/>
                </a:cubicBezTo>
                <a:cubicBezTo>
                  <a:pt x="630149" y="9001610"/>
                  <a:pt x="527943" y="8956408"/>
                  <a:pt x="630149" y="9001610"/>
                </a:cubicBezTo>
                <a:cubicBezTo>
                  <a:pt x="630149" y="9001610"/>
                  <a:pt x="657388" y="8930896"/>
                  <a:pt x="633530" y="8837580"/>
                </a:cubicBezTo>
                <a:cubicBezTo>
                  <a:pt x="633530" y="8837580"/>
                  <a:pt x="633530" y="8837580"/>
                  <a:pt x="645459" y="8884240"/>
                </a:cubicBezTo>
                <a:cubicBezTo>
                  <a:pt x="645459" y="8884240"/>
                  <a:pt x="645459" y="8884240"/>
                  <a:pt x="657388" y="8930896"/>
                </a:cubicBezTo>
                <a:cubicBezTo>
                  <a:pt x="657388" y="8930896"/>
                  <a:pt x="657388" y="8930896"/>
                  <a:pt x="669318" y="8977554"/>
                </a:cubicBezTo>
                <a:cubicBezTo>
                  <a:pt x="681248" y="9024210"/>
                  <a:pt x="681248" y="9024210"/>
                  <a:pt x="720423" y="9000154"/>
                </a:cubicBezTo>
                <a:cubicBezTo>
                  <a:pt x="720423" y="9000154"/>
                  <a:pt x="720423" y="9000154"/>
                  <a:pt x="732352" y="9046812"/>
                </a:cubicBezTo>
                <a:cubicBezTo>
                  <a:pt x="744281" y="9093466"/>
                  <a:pt x="783453" y="9069412"/>
                  <a:pt x="783453" y="9069412"/>
                </a:cubicBezTo>
                <a:cubicBezTo>
                  <a:pt x="783453" y="9069412"/>
                  <a:pt x="822624" y="9045354"/>
                  <a:pt x="834555" y="9092012"/>
                </a:cubicBezTo>
                <a:cubicBezTo>
                  <a:pt x="846484" y="9138672"/>
                  <a:pt x="885657" y="9114614"/>
                  <a:pt x="897587" y="9161270"/>
                </a:cubicBezTo>
                <a:cubicBezTo>
                  <a:pt x="948688" y="9183874"/>
                  <a:pt x="909516" y="9207930"/>
                  <a:pt x="948688" y="9183874"/>
                </a:cubicBezTo>
                <a:cubicBezTo>
                  <a:pt x="960617" y="9230534"/>
                  <a:pt x="921446" y="9254588"/>
                  <a:pt x="972546" y="9277190"/>
                </a:cubicBezTo>
                <a:cubicBezTo>
                  <a:pt x="972546" y="9277190"/>
                  <a:pt x="972546" y="9277190"/>
                  <a:pt x="948688" y="9183874"/>
                </a:cubicBezTo>
                <a:cubicBezTo>
                  <a:pt x="948688" y="9183874"/>
                  <a:pt x="948688" y="9183874"/>
                  <a:pt x="975932" y="9113158"/>
                </a:cubicBezTo>
                <a:cubicBezTo>
                  <a:pt x="975932" y="9113158"/>
                  <a:pt x="975932" y="9113158"/>
                  <a:pt x="952073" y="9019840"/>
                </a:cubicBezTo>
                <a:cubicBezTo>
                  <a:pt x="952073" y="9019840"/>
                  <a:pt x="952073" y="9019840"/>
                  <a:pt x="940144" y="8973184"/>
                </a:cubicBezTo>
                <a:cubicBezTo>
                  <a:pt x="940144" y="8973184"/>
                  <a:pt x="940144" y="8973184"/>
                  <a:pt x="889040" y="8950586"/>
                </a:cubicBezTo>
                <a:cubicBezTo>
                  <a:pt x="889040" y="8950586"/>
                  <a:pt x="889040" y="8950586"/>
                  <a:pt x="865181" y="8857270"/>
                </a:cubicBezTo>
                <a:cubicBezTo>
                  <a:pt x="865181" y="8857270"/>
                  <a:pt x="865181" y="8857270"/>
                  <a:pt x="853252" y="8810612"/>
                </a:cubicBezTo>
                <a:cubicBezTo>
                  <a:pt x="904356" y="8833212"/>
                  <a:pt x="814081" y="8834666"/>
                  <a:pt x="904356" y="8833212"/>
                </a:cubicBezTo>
                <a:cubicBezTo>
                  <a:pt x="904356" y="8833212"/>
                  <a:pt x="904356" y="8833212"/>
                  <a:pt x="955457" y="8855814"/>
                </a:cubicBezTo>
                <a:cubicBezTo>
                  <a:pt x="955457" y="8855814"/>
                  <a:pt x="955457" y="8855814"/>
                  <a:pt x="982702" y="8785098"/>
                </a:cubicBezTo>
                <a:cubicBezTo>
                  <a:pt x="982702" y="8785098"/>
                  <a:pt x="982702" y="8785098"/>
                  <a:pt x="994631" y="8831754"/>
                </a:cubicBezTo>
                <a:cubicBezTo>
                  <a:pt x="994631" y="8831754"/>
                  <a:pt x="994631" y="8831754"/>
                  <a:pt x="1006560" y="8878414"/>
                </a:cubicBezTo>
                <a:cubicBezTo>
                  <a:pt x="1006560" y="8878414"/>
                  <a:pt x="1003368" y="8877000"/>
                  <a:pt x="999375" y="8875234"/>
                </a:cubicBezTo>
                <a:lnTo>
                  <a:pt x="989035" y="8870662"/>
                </a:lnTo>
                <a:lnTo>
                  <a:pt x="987397" y="8869936"/>
                </a:lnTo>
                <a:cubicBezTo>
                  <a:pt x="984202" y="8868526"/>
                  <a:pt x="982607" y="8867818"/>
                  <a:pt x="985002" y="8868878"/>
                </a:cubicBezTo>
                <a:lnTo>
                  <a:pt x="989035" y="8870662"/>
                </a:lnTo>
                <a:lnTo>
                  <a:pt x="1006560" y="8878414"/>
                </a:lnTo>
                <a:cubicBezTo>
                  <a:pt x="1006560" y="8878414"/>
                  <a:pt x="1045731" y="8854356"/>
                  <a:pt x="1045731" y="8854356"/>
                </a:cubicBezTo>
                <a:cubicBezTo>
                  <a:pt x="1045731" y="8854356"/>
                  <a:pt x="1045731" y="8854356"/>
                  <a:pt x="1018490" y="8925070"/>
                </a:cubicBezTo>
                <a:cubicBezTo>
                  <a:pt x="1018490" y="8925070"/>
                  <a:pt x="1018490" y="8925070"/>
                  <a:pt x="1057661" y="8901012"/>
                </a:cubicBezTo>
                <a:cubicBezTo>
                  <a:pt x="1069591" y="8947672"/>
                  <a:pt x="1069591" y="8947672"/>
                  <a:pt x="1108764" y="8923614"/>
                </a:cubicBezTo>
                <a:cubicBezTo>
                  <a:pt x="1120694" y="8970272"/>
                  <a:pt x="1171794" y="8992874"/>
                  <a:pt x="1171794" y="8992874"/>
                </a:cubicBezTo>
                <a:cubicBezTo>
                  <a:pt x="1171794" y="8992874"/>
                  <a:pt x="1171794" y="8992874"/>
                  <a:pt x="1183725" y="9039532"/>
                </a:cubicBezTo>
                <a:cubicBezTo>
                  <a:pt x="1183725" y="9039532"/>
                  <a:pt x="1183725" y="9039532"/>
                  <a:pt x="1144552" y="9063588"/>
                </a:cubicBezTo>
                <a:cubicBezTo>
                  <a:pt x="1144552" y="9063588"/>
                  <a:pt x="1144552" y="9063588"/>
                  <a:pt x="1156481" y="9110246"/>
                </a:cubicBezTo>
                <a:cubicBezTo>
                  <a:pt x="1117308" y="9134304"/>
                  <a:pt x="1117308" y="9134304"/>
                  <a:pt x="1105380" y="9087646"/>
                </a:cubicBezTo>
                <a:cubicBezTo>
                  <a:pt x="1117308" y="9134304"/>
                  <a:pt x="1117308" y="9134304"/>
                  <a:pt x="1117308" y="9134304"/>
                </a:cubicBezTo>
                <a:cubicBezTo>
                  <a:pt x="1117308" y="9134304"/>
                  <a:pt x="1117308" y="9134304"/>
                  <a:pt x="1156481" y="9110246"/>
                </a:cubicBezTo>
                <a:cubicBezTo>
                  <a:pt x="1129238" y="9180960"/>
                  <a:pt x="1168410" y="9156904"/>
                  <a:pt x="1168410" y="9156904"/>
                </a:cubicBezTo>
                <a:cubicBezTo>
                  <a:pt x="1168410" y="9156904"/>
                  <a:pt x="1168410" y="9156904"/>
                  <a:pt x="1192270" y="9250220"/>
                </a:cubicBezTo>
                <a:cubicBezTo>
                  <a:pt x="1231442" y="9226164"/>
                  <a:pt x="1231442" y="9226164"/>
                  <a:pt x="1231442" y="9226164"/>
                </a:cubicBezTo>
                <a:cubicBezTo>
                  <a:pt x="1231442" y="9226164"/>
                  <a:pt x="1231442" y="9226164"/>
                  <a:pt x="1219512" y="9179504"/>
                </a:cubicBezTo>
                <a:cubicBezTo>
                  <a:pt x="1219512" y="9179504"/>
                  <a:pt x="1219512" y="9179504"/>
                  <a:pt x="1195654" y="9086190"/>
                </a:cubicBezTo>
                <a:cubicBezTo>
                  <a:pt x="1234826" y="9062134"/>
                  <a:pt x="1234826" y="9062134"/>
                  <a:pt x="1234826" y="9062134"/>
                </a:cubicBezTo>
                <a:lnTo>
                  <a:pt x="1240883" y="9046410"/>
                </a:lnTo>
                <a:lnTo>
                  <a:pt x="1238230" y="9053292"/>
                </a:lnTo>
                <a:cubicBezTo>
                  <a:pt x="1234826" y="9062134"/>
                  <a:pt x="1234826" y="9062134"/>
                  <a:pt x="1234826" y="9062134"/>
                </a:cubicBezTo>
                <a:cubicBezTo>
                  <a:pt x="1234826" y="9062134"/>
                  <a:pt x="1234826" y="9062134"/>
                  <a:pt x="1231844" y="9050472"/>
                </a:cubicBezTo>
                <a:lnTo>
                  <a:pt x="1229163" y="9039984"/>
                </a:lnTo>
                <a:lnTo>
                  <a:pt x="1224760" y="9022766"/>
                </a:lnTo>
                <a:lnTo>
                  <a:pt x="1222897" y="9015478"/>
                </a:lnTo>
                <a:lnTo>
                  <a:pt x="1224749" y="9014338"/>
                </a:lnTo>
                <a:lnTo>
                  <a:pt x="1221206" y="9008864"/>
                </a:lnTo>
                <a:lnTo>
                  <a:pt x="1206248" y="8985734"/>
                </a:lnTo>
                <a:cubicBezTo>
                  <a:pt x="1195708" y="8969432"/>
                  <a:pt x="1181653" y="8947700"/>
                  <a:pt x="1162913" y="8918720"/>
                </a:cubicBezTo>
                <a:cubicBezTo>
                  <a:pt x="1162913" y="8918720"/>
                  <a:pt x="1169724" y="8901040"/>
                  <a:pt x="1179940" y="8874522"/>
                </a:cubicBezTo>
                <a:lnTo>
                  <a:pt x="1211342" y="8793010"/>
                </a:lnTo>
                <a:lnTo>
                  <a:pt x="1217397" y="8777288"/>
                </a:lnTo>
                <a:lnTo>
                  <a:pt x="1217024" y="8764586"/>
                </a:lnTo>
                <a:lnTo>
                  <a:pt x="1213782" y="8763154"/>
                </a:lnTo>
                <a:lnTo>
                  <a:pt x="1217397" y="8777288"/>
                </a:lnTo>
                <a:cubicBezTo>
                  <a:pt x="1217397" y="8777288"/>
                  <a:pt x="1217397" y="8777288"/>
                  <a:pt x="1211010" y="8774464"/>
                </a:cubicBezTo>
                <a:lnTo>
                  <a:pt x="1206039" y="8772266"/>
                </a:lnTo>
                <a:lnTo>
                  <a:pt x="1195838" y="8767756"/>
                </a:lnTo>
                <a:cubicBezTo>
                  <a:pt x="1188654" y="8764578"/>
                  <a:pt x="1179072" y="8760338"/>
                  <a:pt x="1166297" y="8754690"/>
                </a:cubicBezTo>
                <a:cubicBezTo>
                  <a:pt x="1166297" y="8754690"/>
                  <a:pt x="1166297" y="8754690"/>
                  <a:pt x="1103266" y="8685430"/>
                </a:cubicBezTo>
                <a:cubicBezTo>
                  <a:pt x="1103266" y="8685430"/>
                  <a:pt x="1103266" y="8685430"/>
                  <a:pt x="1091337" y="8638772"/>
                </a:cubicBezTo>
                <a:cubicBezTo>
                  <a:pt x="1091337" y="8638772"/>
                  <a:pt x="1091337" y="8638772"/>
                  <a:pt x="1079407" y="8592116"/>
                </a:cubicBezTo>
                <a:cubicBezTo>
                  <a:pt x="1079407" y="8592116"/>
                  <a:pt x="1079407" y="8592116"/>
                  <a:pt x="1055548" y="8498800"/>
                </a:cubicBezTo>
                <a:cubicBezTo>
                  <a:pt x="1055548" y="8498800"/>
                  <a:pt x="1055548" y="8498800"/>
                  <a:pt x="1004445" y="8476198"/>
                </a:cubicBezTo>
                <a:cubicBezTo>
                  <a:pt x="1004445" y="8476198"/>
                  <a:pt x="992516" y="8429540"/>
                  <a:pt x="980586" y="8382884"/>
                </a:cubicBezTo>
                <a:cubicBezTo>
                  <a:pt x="980586" y="8382884"/>
                  <a:pt x="980586" y="8382884"/>
                  <a:pt x="1019758" y="8358824"/>
                </a:cubicBezTo>
                <a:cubicBezTo>
                  <a:pt x="1019758" y="8358824"/>
                  <a:pt x="1019758" y="8358824"/>
                  <a:pt x="968657" y="8336226"/>
                </a:cubicBezTo>
                <a:cubicBezTo>
                  <a:pt x="968657" y="8336226"/>
                  <a:pt x="968657" y="8336226"/>
                  <a:pt x="944798" y="8242910"/>
                </a:cubicBezTo>
                <a:cubicBezTo>
                  <a:pt x="944798" y="8242910"/>
                  <a:pt x="944798" y="8242910"/>
                  <a:pt x="966357" y="8252444"/>
                </a:cubicBezTo>
                <a:lnTo>
                  <a:pt x="980738" y="8258804"/>
                </a:lnTo>
                <a:lnTo>
                  <a:pt x="979374" y="8275660"/>
                </a:lnTo>
                <a:cubicBezTo>
                  <a:pt x="980576" y="8305286"/>
                  <a:pt x="995900" y="8265508"/>
                  <a:pt x="995900" y="8265508"/>
                </a:cubicBezTo>
                <a:lnTo>
                  <a:pt x="980738" y="8258804"/>
                </a:lnTo>
                <a:lnTo>
                  <a:pt x="983972" y="8218852"/>
                </a:lnTo>
                <a:cubicBezTo>
                  <a:pt x="983972" y="8218852"/>
                  <a:pt x="983972" y="8218852"/>
                  <a:pt x="972042" y="8172194"/>
                </a:cubicBezTo>
                <a:cubicBezTo>
                  <a:pt x="972042" y="8172194"/>
                  <a:pt x="972042" y="8172194"/>
                  <a:pt x="960112" y="8125538"/>
                </a:cubicBezTo>
                <a:cubicBezTo>
                  <a:pt x="960112" y="8125538"/>
                  <a:pt x="960112" y="8125538"/>
                  <a:pt x="909011" y="8102936"/>
                </a:cubicBezTo>
                <a:lnTo>
                  <a:pt x="905842" y="8090544"/>
                </a:lnTo>
                <a:lnTo>
                  <a:pt x="897081" y="8056278"/>
                </a:lnTo>
                <a:cubicBezTo>
                  <a:pt x="897081" y="8056278"/>
                  <a:pt x="897081" y="8056278"/>
                  <a:pt x="936253" y="8032222"/>
                </a:cubicBezTo>
                <a:cubicBezTo>
                  <a:pt x="936253" y="8032222"/>
                  <a:pt x="936253" y="8032222"/>
                  <a:pt x="924324" y="7985564"/>
                </a:cubicBezTo>
                <a:cubicBezTo>
                  <a:pt x="924324" y="7985564"/>
                  <a:pt x="924324" y="7985564"/>
                  <a:pt x="912395" y="7938906"/>
                </a:cubicBezTo>
                <a:cubicBezTo>
                  <a:pt x="912395" y="7938906"/>
                  <a:pt x="873222" y="7962964"/>
                  <a:pt x="861292" y="7916306"/>
                </a:cubicBezTo>
                <a:cubicBezTo>
                  <a:pt x="861292" y="7916306"/>
                  <a:pt x="861292" y="7916306"/>
                  <a:pt x="900464" y="7892248"/>
                </a:cubicBezTo>
                <a:cubicBezTo>
                  <a:pt x="900464" y="7892248"/>
                  <a:pt x="900464" y="7892248"/>
                  <a:pt x="837435" y="7822990"/>
                </a:cubicBezTo>
                <a:cubicBezTo>
                  <a:pt x="837435" y="7822990"/>
                  <a:pt x="837435" y="7822990"/>
                  <a:pt x="786332" y="7800388"/>
                </a:cubicBezTo>
                <a:cubicBezTo>
                  <a:pt x="825504" y="7776332"/>
                  <a:pt x="786332" y="7800388"/>
                  <a:pt x="825504" y="7776332"/>
                </a:cubicBezTo>
                <a:cubicBezTo>
                  <a:pt x="825504" y="7776332"/>
                  <a:pt x="825504" y="7776332"/>
                  <a:pt x="762473" y="7707074"/>
                </a:cubicBezTo>
                <a:cubicBezTo>
                  <a:pt x="762473" y="7707074"/>
                  <a:pt x="762473" y="7707074"/>
                  <a:pt x="801646" y="7683016"/>
                </a:cubicBezTo>
                <a:cubicBezTo>
                  <a:pt x="801646" y="7683016"/>
                  <a:pt x="801646" y="7683016"/>
                  <a:pt x="800156" y="7677184"/>
                </a:cubicBezTo>
                <a:lnTo>
                  <a:pt x="791208" y="7642192"/>
                </a:lnTo>
                <a:cubicBezTo>
                  <a:pt x="789716" y="7636358"/>
                  <a:pt x="789716" y="7636358"/>
                  <a:pt x="789716" y="7636358"/>
                </a:cubicBezTo>
                <a:cubicBezTo>
                  <a:pt x="789716" y="7636358"/>
                  <a:pt x="789716" y="7636358"/>
                  <a:pt x="777787" y="7589700"/>
                </a:cubicBezTo>
                <a:cubicBezTo>
                  <a:pt x="777787" y="7589700"/>
                  <a:pt x="777787" y="7589700"/>
                  <a:pt x="765858" y="7543044"/>
                </a:cubicBezTo>
                <a:cubicBezTo>
                  <a:pt x="765858" y="7543044"/>
                  <a:pt x="765858" y="7543044"/>
                  <a:pt x="726684" y="7567102"/>
                </a:cubicBezTo>
                <a:cubicBezTo>
                  <a:pt x="714755" y="7520442"/>
                  <a:pt x="714755" y="7520442"/>
                  <a:pt x="714755" y="7520442"/>
                </a:cubicBezTo>
                <a:cubicBezTo>
                  <a:pt x="714755" y="7520442"/>
                  <a:pt x="714755" y="7520442"/>
                  <a:pt x="702827" y="7473786"/>
                </a:cubicBezTo>
                <a:cubicBezTo>
                  <a:pt x="702827" y="7473786"/>
                  <a:pt x="702827" y="7473786"/>
                  <a:pt x="718141" y="7356414"/>
                </a:cubicBezTo>
                <a:lnTo>
                  <a:pt x="706210" y="7309754"/>
                </a:lnTo>
                <a:cubicBezTo>
                  <a:pt x="706210" y="7309754"/>
                  <a:pt x="706210" y="7309754"/>
                  <a:pt x="694281" y="7263096"/>
                </a:cubicBezTo>
                <a:cubicBezTo>
                  <a:pt x="718141" y="7356414"/>
                  <a:pt x="631250" y="7193838"/>
                  <a:pt x="718141" y="7356414"/>
                </a:cubicBezTo>
                <a:cubicBezTo>
                  <a:pt x="718141" y="7356414"/>
                  <a:pt x="718141" y="7356414"/>
                  <a:pt x="667038" y="7333812"/>
                </a:cubicBezTo>
                <a:cubicBezTo>
                  <a:pt x="667038" y="7333812"/>
                  <a:pt x="667038" y="7333812"/>
                  <a:pt x="655108" y="7287154"/>
                </a:cubicBezTo>
                <a:cubicBezTo>
                  <a:pt x="655108" y="7287154"/>
                  <a:pt x="655108" y="7287154"/>
                  <a:pt x="627865" y="7357870"/>
                </a:cubicBezTo>
                <a:cubicBezTo>
                  <a:pt x="627865" y="7357870"/>
                  <a:pt x="627865" y="7357870"/>
                  <a:pt x="604005" y="7264556"/>
                </a:cubicBezTo>
                <a:cubicBezTo>
                  <a:pt x="604005" y="7264556"/>
                  <a:pt x="604005" y="7264556"/>
                  <a:pt x="592076" y="7217896"/>
                </a:cubicBezTo>
                <a:cubicBezTo>
                  <a:pt x="592076" y="7217896"/>
                  <a:pt x="592076" y="7217896"/>
                  <a:pt x="580146" y="7171238"/>
                </a:cubicBezTo>
                <a:cubicBezTo>
                  <a:pt x="580146" y="7171238"/>
                  <a:pt x="580146" y="7171238"/>
                  <a:pt x="568216" y="7124580"/>
                </a:cubicBezTo>
                <a:cubicBezTo>
                  <a:pt x="568216" y="7124580"/>
                  <a:pt x="568216" y="7124580"/>
                  <a:pt x="529047" y="7148638"/>
                </a:cubicBezTo>
                <a:cubicBezTo>
                  <a:pt x="529047" y="7148638"/>
                  <a:pt x="529047" y="7148638"/>
                  <a:pt x="544358" y="7031264"/>
                </a:cubicBezTo>
                <a:cubicBezTo>
                  <a:pt x="544358" y="7031264"/>
                  <a:pt x="544358" y="7031264"/>
                  <a:pt x="556288" y="7077924"/>
                </a:cubicBezTo>
                <a:cubicBezTo>
                  <a:pt x="556288" y="7077924"/>
                  <a:pt x="556288" y="7077924"/>
                  <a:pt x="631250" y="7193838"/>
                </a:cubicBezTo>
                <a:cubicBezTo>
                  <a:pt x="631250" y="7193838"/>
                  <a:pt x="631250" y="7193838"/>
                  <a:pt x="607390" y="7100524"/>
                </a:cubicBezTo>
                <a:cubicBezTo>
                  <a:pt x="607390" y="7100524"/>
                  <a:pt x="607390" y="7100524"/>
                  <a:pt x="658493" y="7123124"/>
                </a:cubicBezTo>
                <a:cubicBezTo>
                  <a:pt x="658493" y="7123124"/>
                  <a:pt x="658493" y="7123124"/>
                  <a:pt x="670422" y="7169780"/>
                </a:cubicBezTo>
                <a:cubicBezTo>
                  <a:pt x="670422" y="7169780"/>
                  <a:pt x="670422" y="7169780"/>
                  <a:pt x="721525" y="7192382"/>
                </a:cubicBezTo>
                <a:cubicBezTo>
                  <a:pt x="721525" y="7192382"/>
                  <a:pt x="721525" y="7192382"/>
                  <a:pt x="760697" y="7168326"/>
                </a:cubicBezTo>
                <a:cubicBezTo>
                  <a:pt x="760697" y="7168326"/>
                  <a:pt x="760697" y="7168326"/>
                  <a:pt x="733454" y="7239038"/>
                </a:cubicBezTo>
                <a:cubicBezTo>
                  <a:pt x="733454" y="7239038"/>
                  <a:pt x="733454" y="7239038"/>
                  <a:pt x="760045" y="7268258"/>
                </a:cubicBezTo>
                <a:lnTo>
                  <a:pt x="769891" y="7279084"/>
                </a:lnTo>
                <a:cubicBezTo>
                  <a:pt x="775086" y="7291076"/>
                  <a:pt x="786691" y="7314314"/>
                  <a:pt x="808414" y="7354958"/>
                </a:cubicBezTo>
                <a:cubicBezTo>
                  <a:pt x="808414" y="7354958"/>
                  <a:pt x="808414" y="7354958"/>
                  <a:pt x="847586" y="7330902"/>
                </a:cubicBezTo>
                <a:cubicBezTo>
                  <a:pt x="847586" y="7330902"/>
                  <a:pt x="847586" y="7330902"/>
                  <a:pt x="886761" y="7306846"/>
                </a:cubicBezTo>
                <a:cubicBezTo>
                  <a:pt x="886761" y="7306846"/>
                  <a:pt x="886761" y="7306846"/>
                  <a:pt x="874830" y="7260184"/>
                </a:cubicBezTo>
                <a:cubicBezTo>
                  <a:pt x="874830" y="7260184"/>
                  <a:pt x="874830" y="7260184"/>
                  <a:pt x="914003" y="7236130"/>
                </a:cubicBezTo>
                <a:cubicBezTo>
                  <a:pt x="914003" y="7236130"/>
                  <a:pt x="914003" y="7236130"/>
                  <a:pt x="941247" y="7165412"/>
                </a:cubicBezTo>
                <a:cubicBezTo>
                  <a:pt x="929317" y="7118754"/>
                  <a:pt x="929317" y="7118754"/>
                  <a:pt x="929317" y="7118754"/>
                </a:cubicBezTo>
                <a:cubicBezTo>
                  <a:pt x="929317" y="7118754"/>
                  <a:pt x="929317" y="7118754"/>
                  <a:pt x="956558" y="7048040"/>
                </a:cubicBezTo>
                <a:cubicBezTo>
                  <a:pt x="956558" y="7048040"/>
                  <a:pt x="956558" y="7048040"/>
                  <a:pt x="905460" y="7025438"/>
                </a:cubicBezTo>
                <a:cubicBezTo>
                  <a:pt x="905460" y="7025438"/>
                  <a:pt x="905460" y="7025438"/>
                  <a:pt x="944629" y="7001384"/>
                </a:cubicBezTo>
                <a:cubicBezTo>
                  <a:pt x="944629" y="7001384"/>
                  <a:pt x="944629" y="7001384"/>
                  <a:pt x="932699" y="6954728"/>
                </a:cubicBezTo>
                <a:cubicBezTo>
                  <a:pt x="932699" y="6954728"/>
                  <a:pt x="920771" y="6908068"/>
                  <a:pt x="893531" y="6978782"/>
                </a:cubicBezTo>
                <a:cubicBezTo>
                  <a:pt x="893531" y="6978782"/>
                  <a:pt x="893531" y="6978782"/>
                  <a:pt x="908842" y="6861412"/>
                </a:cubicBezTo>
                <a:cubicBezTo>
                  <a:pt x="869671" y="6885468"/>
                  <a:pt x="936085" y="6790696"/>
                  <a:pt x="845812" y="6792152"/>
                </a:cubicBezTo>
                <a:cubicBezTo>
                  <a:pt x="845812" y="6792152"/>
                  <a:pt x="845812" y="6792152"/>
                  <a:pt x="794709" y="6769550"/>
                </a:cubicBezTo>
                <a:cubicBezTo>
                  <a:pt x="794709" y="6769550"/>
                  <a:pt x="794709" y="6769550"/>
                  <a:pt x="770849" y="6676236"/>
                </a:cubicBezTo>
                <a:cubicBezTo>
                  <a:pt x="770849" y="6676236"/>
                  <a:pt x="770849" y="6676236"/>
                  <a:pt x="821952" y="6698834"/>
                </a:cubicBezTo>
                <a:cubicBezTo>
                  <a:pt x="821952" y="6698834"/>
                  <a:pt x="833882" y="6745494"/>
                  <a:pt x="833882" y="6745494"/>
                </a:cubicBezTo>
                <a:cubicBezTo>
                  <a:pt x="833882" y="6745494"/>
                  <a:pt x="833882" y="6745494"/>
                  <a:pt x="873052" y="6721436"/>
                </a:cubicBezTo>
                <a:cubicBezTo>
                  <a:pt x="873052" y="6721436"/>
                  <a:pt x="873052" y="6721436"/>
                  <a:pt x="884983" y="6768096"/>
                </a:cubicBezTo>
                <a:cubicBezTo>
                  <a:pt x="884983" y="6768096"/>
                  <a:pt x="884983" y="6768096"/>
                  <a:pt x="912226" y="6697378"/>
                </a:cubicBezTo>
                <a:cubicBezTo>
                  <a:pt x="912226" y="6697378"/>
                  <a:pt x="912226" y="6697378"/>
                  <a:pt x="924156" y="6744038"/>
                </a:cubicBezTo>
                <a:cubicBezTo>
                  <a:pt x="924156" y="6744038"/>
                  <a:pt x="924156" y="6744038"/>
                  <a:pt x="975259" y="6766638"/>
                </a:cubicBezTo>
                <a:cubicBezTo>
                  <a:pt x="975259" y="6766638"/>
                  <a:pt x="975259" y="6766638"/>
                  <a:pt x="987188" y="6813298"/>
                </a:cubicBezTo>
                <a:cubicBezTo>
                  <a:pt x="987188" y="6813298"/>
                  <a:pt x="987188" y="6813298"/>
                  <a:pt x="1050219" y="6882556"/>
                </a:cubicBezTo>
                <a:cubicBezTo>
                  <a:pt x="1050219" y="6882556"/>
                  <a:pt x="1050219" y="6882556"/>
                  <a:pt x="1038289" y="6835896"/>
                </a:cubicBezTo>
                <a:cubicBezTo>
                  <a:pt x="1038289" y="6835896"/>
                  <a:pt x="1026359" y="6789240"/>
                  <a:pt x="1065533" y="6765182"/>
                </a:cubicBezTo>
                <a:cubicBezTo>
                  <a:pt x="1065533" y="6765182"/>
                  <a:pt x="1104704" y="6741128"/>
                  <a:pt x="1104704" y="6741128"/>
                </a:cubicBezTo>
                <a:cubicBezTo>
                  <a:pt x="1104704" y="6741128"/>
                  <a:pt x="1104704" y="6741128"/>
                  <a:pt x="1092775" y="6694468"/>
                </a:cubicBezTo>
                <a:cubicBezTo>
                  <a:pt x="1092775" y="6694468"/>
                  <a:pt x="1092775" y="6694468"/>
                  <a:pt x="1091283" y="6688636"/>
                </a:cubicBezTo>
                <a:lnTo>
                  <a:pt x="1086810" y="6671140"/>
                </a:lnTo>
                <a:lnTo>
                  <a:pt x="1082337" y="6653644"/>
                </a:lnTo>
                <a:cubicBezTo>
                  <a:pt x="1080844" y="6647812"/>
                  <a:pt x="1080844" y="6647812"/>
                  <a:pt x="1080844" y="6647812"/>
                </a:cubicBezTo>
                <a:cubicBezTo>
                  <a:pt x="1080844" y="6647812"/>
                  <a:pt x="1080844" y="6647812"/>
                  <a:pt x="1053602" y="6718524"/>
                </a:cubicBezTo>
                <a:cubicBezTo>
                  <a:pt x="1053602" y="6718524"/>
                  <a:pt x="1053602" y="6718524"/>
                  <a:pt x="1002502" y="6695924"/>
                </a:cubicBezTo>
                <a:cubicBezTo>
                  <a:pt x="1002502" y="6695924"/>
                  <a:pt x="1002502" y="6695924"/>
                  <a:pt x="990571" y="6649266"/>
                </a:cubicBezTo>
                <a:cubicBezTo>
                  <a:pt x="990571" y="6649266"/>
                  <a:pt x="990571" y="6649266"/>
                  <a:pt x="978642" y="6602608"/>
                </a:cubicBezTo>
                <a:cubicBezTo>
                  <a:pt x="978642" y="6602608"/>
                  <a:pt x="978642" y="6602608"/>
                  <a:pt x="1041674" y="6671868"/>
                </a:cubicBezTo>
                <a:cubicBezTo>
                  <a:pt x="1029745" y="6625208"/>
                  <a:pt x="1080844" y="6647812"/>
                  <a:pt x="1068915" y="6601152"/>
                </a:cubicBezTo>
                <a:cubicBezTo>
                  <a:pt x="1068915" y="6601152"/>
                  <a:pt x="1068915" y="6601152"/>
                  <a:pt x="1029745" y="6625208"/>
                </a:cubicBezTo>
                <a:cubicBezTo>
                  <a:pt x="1029745" y="6625208"/>
                  <a:pt x="1029745" y="6625208"/>
                  <a:pt x="1056987" y="6554494"/>
                </a:cubicBezTo>
                <a:cubicBezTo>
                  <a:pt x="1159191" y="6599698"/>
                  <a:pt x="1056987" y="6554494"/>
                  <a:pt x="1159191" y="6599698"/>
                </a:cubicBezTo>
                <a:cubicBezTo>
                  <a:pt x="1159191" y="6599698"/>
                  <a:pt x="1186435" y="6528980"/>
                  <a:pt x="1162575" y="6435664"/>
                </a:cubicBezTo>
                <a:cubicBezTo>
                  <a:pt x="1162575" y="6435664"/>
                  <a:pt x="1162575" y="6435664"/>
                  <a:pt x="1174505" y="6482322"/>
                </a:cubicBezTo>
                <a:cubicBezTo>
                  <a:pt x="1174505" y="6482322"/>
                  <a:pt x="1174505" y="6482322"/>
                  <a:pt x="1186435" y="6528980"/>
                </a:cubicBezTo>
                <a:cubicBezTo>
                  <a:pt x="1186435" y="6528980"/>
                  <a:pt x="1186435" y="6528980"/>
                  <a:pt x="1198365" y="6575640"/>
                </a:cubicBezTo>
                <a:cubicBezTo>
                  <a:pt x="1210294" y="6622296"/>
                  <a:pt x="1210294" y="6622296"/>
                  <a:pt x="1249465" y="6598240"/>
                </a:cubicBezTo>
                <a:cubicBezTo>
                  <a:pt x="1249465" y="6598240"/>
                  <a:pt x="1249465" y="6598240"/>
                  <a:pt x="1261396" y="6644900"/>
                </a:cubicBezTo>
                <a:cubicBezTo>
                  <a:pt x="1273325" y="6691560"/>
                  <a:pt x="1312500" y="6667498"/>
                  <a:pt x="1312500" y="6667498"/>
                </a:cubicBezTo>
                <a:lnTo>
                  <a:pt x="1314209" y="6666674"/>
                </a:lnTo>
                <a:lnTo>
                  <a:pt x="1297521" y="6648338"/>
                </a:lnTo>
                <a:cubicBezTo>
                  <a:pt x="1297521" y="6648338"/>
                  <a:pt x="1297521" y="6648338"/>
                  <a:pt x="1319081" y="6657872"/>
                </a:cubicBezTo>
                <a:lnTo>
                  <a:pt x="1329034" y="6662274"/>
                </a:lnTo>
                <a:lnTo>
                  <a:pt x="1333577" y="6661302"/>
                </a:lnTo>
                <a:cubicBezTo>
                  <a:pt x="1339219" y="6661210"/>
                  <a:pt x="1345231" y="6662578"/>
                  <a:pt x="1350583" y="6666886"/>
                </a:cubicBezTo>
                <a:lnTo>
                  <a:pt x="1351771" y="6669006"/>
                </a:lnTo>
                <a:lnTo>
                  <a:pt x="1353520" y="6667932"/>
                </a:lnTo>
                <a:cubicBezTo>
                  <a:pt x="1358417" y="6664924"/>
                  <a:pt x="1368212" y="6658908"/>
                  <a:pt x="1387796" y="6646882"/>
                </a:cubicBezTo>
                <a:cubicBezTo>
                  <a:pt x="1387796" y="6646882"/>
                  <a:pt x="1387796" y="6646882"/>
                  <a:pt x="1399725" y="6693540"/>
                </a:cubicBezTo>
                <a:cubicBezTo>
                  <a:pt x="1399725" y="6693540"/>
                  <a:pt x="1399725" y="6693540"/>
                  <a:pt x="1438899" y="6669484"/>
                </a:cubicBezTo>
                <a:cubicBezTo>
                  <a:pt x="1438899" y="6669484"/>
                  <a:pt x="1438899" y="6669484"/>
                  <a:pt x="1426970" y="6622824"/>
                </a:cubicBezTo>
                <a:cubicBezTo>
                  <a:pt x="1426970" y="6622824"/>
                  <a:pt x="1426970" y="6622824"/>
                  <a:pt x="1363937" y="6553566"/>
                </a:cubicBezTo>
                <a:cubicBezTo>
                  <a:pt x="1363937" y="6553566"/>
                  <a:pt x="1363937" y="6553566"/>
                  <a:pt x="1362446" y="6547734"/>
                </a:cubicBezTo>
                <a:lnTo>
                  <a:pt x="1355364" y="6520034"/>
                </a:lnTo>
                <a:lnTo>
                  <a:pt x="1363740" y="6513386"/>
                </a:lnTo>
                <a:lnTo>
                  <a:pt x="1364784" y="6512560"/>
                </a:lnTo>
                <a:lnTo>
                  <a:pt x="1364783" y="6512558"/>
                </a:lnTo>
                <a:lnTo>
                  <a:pt x="1373566" y="6516442"/>
                </a:lnTo>
                <a:cubicBezTo>
                  <a:pt x="1380754" y="6519620"/>
                  <a:pt x="1390333" y="6523860"/>
                  <a:pt x="1403110" y="6529510"/>
                </a:cubicBezTo>
                <a:cubicBezTo>
                  <a:pt x="1403110" y="6529510"/>
                  <a:pt x="1403110" y="6529510"/>
                  <a:pt x="1391181" y="6482850"/>
                </a:cubicBezTo>
                <a:cubicBezTo>
                  <a:pt x="1391181" y="6482850"/>
                  <a:pt x="1391181" y="6482850"/>
                  <a:pt x="1378404" y="6477202"/>
                </a:cubicBezTo>
                <a:lnTo>
                  <a:pt x="1366923" y="6472122"/>
                </a:lnTo>
                <a:lnTo>
                  <a:pt x="1355056" y="6479414"/>
                </a:lnTo>
                <a:cubicBezTo>
                  <a:pt x="1355056" y="6479414"/>
                  <a:pt x="1355056" y="6479414"/>
                  <a:pt x="1303953" y="6456810"/>
                </a:cubicBezTo>
                <a:cubicBezTo>
                  <a:pt x="1303953" y="6456810"/>
                  <a:pt x="1309595" y="6456722"/>
                  <a:pt x="1316461" y="6455876"/>
                </a:cubicBezTo>
                <a:lnTo>
                  <a:pt x="1324936" y="6453556"/>
                </a:lnTo>
                <a:lnTo>
                  <a:pt x="1300338" y="6442674"/>
                </a:lnTo>
                <a:lnTo>
                  <a:pt x="1303953" y="6456810"/>
                </a:lnTo>
                <a:cubicBezTo>
                  <a:pt x="1303953" y="6456810"/>
                  <a:pt x="1303953" y="6456810"/>
                  <a:pt x="1299057" y="6459816"/>
                </a:cubicBezTo>
                <a:lnTo>
                  <a:pt x="1295243" y="6462160"/>
                </a:lnTo>
                <a:lnTo>
                  <a:pt x="1300906" y="6484308"/>
                </a:lnTo>
                <a:cubicBezTo>
                  <a:pt x="1300906" y="6484308"/>
                  <a:pt x="1300906" y="6484308"/>
                  <a:pt x="1279347" y="6474772"/>
                </a:cubicBezTo>
                <a:lnTo>
                  <a:pt x="1276646" y="6473578"/>
                </a:lnTo>
                <a:lnTo>
                  <a:pt x="1264780" y="6480866"/>
                </a:lnTo>
                <a:cubicBezTo>
                  <a:pt x="1264780" y="6480866"/>
                  <a:pt x="1264780" y="6480866"/>
                  <a:pt x="1261798" y="6469202"/>
                </a:cubicBezTo>
                <a:lnTo>
                  <a:pt x="1261167" y="6466732"/>
                </a:lnTo>
                <a:lnTo>
                  <a:pt x="1249805" y="6461708"/>
                </a:lnTo>
                <a:cubicBezTo>
                  <a:pt x="1249805" y="6461708"/>
                  <a:pt x="1249805" y="6461708"/>
                  <a:pt x="1254699" y="6458700"/>
                </a:cubicBezTo>
                <a:lnTo>
                  <a:pt x="1258514" y="6456360"/>
                </a:lnTo>
                <a:lnTo>
                  <a:pt x="1254715" y="6441498"/>
                </a:lnTo>
                <a:lnTo>
                  <a:pt x="1249237" y="6420074"/>
                </a:lnTo>
                <a:lnTo>
                  <a:pt x="1245312" y="6418338"/>
                </a:lnTo>
                <a:lnTo>
                  <a:pt x="1246463" y="6431384"/>
                </a:lnTo>
                <a:cubicBezTo>
                  <a:pt x="1246039" y="6451888"/>
                  <a:pt x="1239229" y="6469568"/>
                  <a:pt x="1213676" y="6458268"/>
                </a:cubicBezTo>
                <a:cubicBezTo>
                  <a:pt x="1213676" y="6458268"/>
                  <a:pt x="1213676" y="6458268"/>
                  <a:pt x="1201747" y="6411608"/>
                </a:cubicBezTo>
                <a:cubicBezTo>
                  <a:pt x="1201747" y="6411608"/>
                  <a:pt x="1201747" y="6411608"/>
                  <a:pt x="1150647" y="6389010"/>
                </a:cubicBezTo>
                <a:cubicBezTo>
                  <a:pt x="1150647" y="6389010"/>
                  <a:pt x="1150647" y="6389010"/>
                  <a:pt x="1138718" y="6342348"/>
                </a:cubicBezTo>
                <a:cubicBezTo>
                  <a:pt x="1138718" y="6342348"/>
                  <a:pt x="1138718" y="6342348"/>
                  <a:pt x="1177888" y="6318294"/>
                </a:cubicBezTo>
                <a:cubicBezTo>
                  <a:pt x="1177888" y="6318294"/>
                  <a:pt x="1177888" y="6318294"/>
                  <a:pt x="1165960" y="6271638"/>
                </a:cubicBezTo>
                <a:cubicBezTo>
                  <a:pt x="1165960" y="6271638"/>
                  <a:pt x="1165960" y="6271638"/>
                  <a:pt x="1187517" y="6281172"/>
                </a:cubicBezTo>
                <a:lnTo>
                  <a:pt x="1197958" y="6285788"/>
                </a:lnTo>
                <a:lnTo>
                  <a:pt x="1202085" y="6275076"/>
                </a:lnTo>
                <a:cubicBezTo>
                  <a:pt x="1202085" y="6275076"/>
                  <a:pt x="1202085" y="6275076"/>
                  <a:pt x="1190156" y="6228420"/>
                </a:cubicBezTo>
                <a:cubicBezTo>
                  <a:pt x="1190156" y="6228420"/>
                  <a:pt x="1190156" y="6228420"/>
                  <a:pt x="1229330" y="6204362"/>
                </a:cubicBezTo>
                <a:cubicBezTo>
                  <a:pt x="1229330" y="6204362"/>
                  <a:pt x="1280431" y="6226962"/>
                  <a:pt x="1280431" y="6226962"/>
                </a:cubicBezTo>
                <a:cubicBezTo>
                  <a:pt x="1280431" y="6226962"/>
                  <a:pt x="1280431" y="6226962"/>
                  <a:pt x="1268502" y="6180306"/>
                </a:cubicBezTo>
                <a:cubicBezTo>
                  <a:pt x="1268502" y="6180306"/>
                  <a:pt x="1268502" y="6180306"/>
                  <a:pt x="1311619" y="6199374"/>
                </a:cubicBezTo>
                <a:lnTo>
                  <a:pt x="1349283" y="6216032"/>
                </a:lnTo>
                <a:lnTo>
                  <a:pt x="1351543" y="6217034"/>
                </a:lnTo>
                <a:lnTo>
                  <a:pt x="1356431" y="6219196"/>
                </a:lnTo>
                <a:lnTo>
                  <a:pt x="1370708" y="6225508"/>
                </a:lnTo>
                <a:cubicBezTo>
                  <a:pt x="1370708" y="6225508"/>
                  <a:pt x="1370708" y="6225508"/>
                  <a:pt x="1358779" y="6178848"/>
                </a:cubicBezTo>
                <a:cubicBezTo>
                  <a:pt x="1409877" y="6201452"/>
                  <a:pt x="1331534" y="6249564"/>
                  <a:pt x="1421807" y="6248108"/>
                </a:cubicBezTo>
                <a:cubicBezTo>
                  <a:pt x="1421807" y="6248108"/>
                  <a:pt x="1421807" y="6248108"/>
                  <a:pt x="1409877" y="6201452"/>
                </a:cubicBezTo>
                <a:cubicBezTo>
                  <a:pt x="1409877" y="6201452"/>
                  <a:pt x="1409877" y="6201452"/>
                  <a:pt x="1295745" y="6109590"/>
                </a:cubicBezTo>
                <a:cubicBezTo>
                  <a:pt x="1295745" y="6109590"/>
                  <a:pt x="1295745" y="6109590"/>
                  <a:pt x="1269154" y="6080372"/>
                </a:cubicBezTo>
                <a:lnTo>
                  <a:pt x="1253724" y="6063418"/>
                </a:lnTo>
                <a:lnTo>
                  <a:pt x="1283816" y="6062932"/>
                </a:lnTo>
                <a:cubicBezTo>
                  <a:pt x="1283816" y="6062932"/>
                  <a:pt x="1283816" y="6062932"/>
                  <a:pt x="1334919" y="6085532"/>
                </a:cubicBezTo>
                <a:cubicBezTo>
                  <a:pt x="1334919" y="6085532"/>
                  <a:pt x="1334919" y="6085532"/>
                  <a:pt x="1322990" y="6038876"/>
                </a:cubicBezTo>
                <a:cubicBezTo>
                  <a:pt x="1334919" y="6085532"/>
                  <a:pt x="1311059" y="5992216"/>
                  <a:pt x="1271886" y="6016274"/>
                </a:cubicBezTo>
                <a:cubicBezTo>
                  <a:pt x="1271886" y="6016274"/>
                  <a:pt x="1271886" y="6016274"/>
                  <a:pt x="1248028" y="5922958"/>
                </a:cubicBezTo>
                <a:cubicBezTo>
                  <a:pt x="1248028" y="5922958"/>
                  <a:pt x="1248028" y="5922958"/>
                  <a:pt x="1275272" y="5852244"/>
                </a:cubicBezTo>
                <a:cubicBezTo>
                  <a:pt x="1275272" y="5852244"/>
                  <a:pt x="1275272" y="5852244"/>
                  <a:pt x="1326372" y="5874846"/>
                </a:cubicBezTo>
                <a:cubicBezTo>
                  <a:pt x="1326372" y="5874846"/>
                  <a:pt x="1326372" y="5874846"/>
                  <a:pt x="1353617" y="5804130"/>
                </a:cubicBezTo>
                <a:cubicBezTo>
                  <a:pt x="1353617" y="5804130"/>
                  <a:pt x="1353617" y="5804130"/>
                  <a:pt x="1365547" y="5850788"/>
                </a:cubicBezTo>
                <a:cubicBezTo>
                  <a:pt x="1365547" y="5850788"/>
                  <a:pt x="1365547" y="5850788"/>
                  <a:pt x="1404717" y="5826732"/>
                </a:cubicBezTo>
                <a:cubicBezTo>
                  <a:pt x="1404717" y="5826732"/>
                  <a:pt x="1404717" y="5826732"/>
                  <a:pt x="1416647" y="5873390"/>
                </a:cubicBezTo>
                <a:cubicBezTo>
                  <a:pt x="1416647" y="5873390"/>
                  <a:pt x="1416647" y="5873390"/>
                  <a:pt x="1443892" y="5802674"/>
                </a:cubicBezTo>
                <a:cubicBezTo>
                  <a:pt x="1443892" y="5802674"/>
                  <a:pt x="1443892" y="5802674"/>
                  <a:pt x="1455822" y="5849334"/>
                </a:cubicBezTo>
                <a:cubicBezTo>
                  <a:pt x="1494993" y="5825276"/>
                  <a:pt x="1546095" y="5847878"/>
                  <a:pt x="1483064" y="5778616"/>
                </a:cubicBezTo>
                <a:cubicBezTo>
                  <a:pt x="1483064" y="5778616"/>
                  <a:pt x="1483064" y="5778616"/>
                  <a:pt x="1471135" y="5731960"/>
                </a:cubicBezTo>
                <a:cubicBezTo>
                  <a:pt x="1471135" y="5731960"/>
                  <a:pt x="1471135" y="5731960"/>
                  <a:pt x="1510307" y="5707904"/>
                </a:cubicBezTo>
                <a:cubicBezTo>
                  <a:pt x="1510307" y="5707904"/>
                  <a:pt x="1510307" y="5707904"/>
                  <a:pt x="1549480" y="5683848"/>
                </a:cubicBezTo>
                <a:cubicBezTo>
                  <a:pt x="1549480" y="5683848"/>
                  <a:pt x="1549480" y="5683848"/>
                  <a:pt x="1576723" y="5613132"/>
                </a:cubicBezTo>
                <a:cubicBezTo>
                  <a:pt x="1576723" y="5613132"/>
                  <a:pt x="1576723" y="5613132"/>
                  <a:pt x="1627827" y="5635734"/>
                </a:cubicBezTo>
                <a:cubicBezTo>
                  <a:pt x="1627827" y="5635734"/>
                  <a:pt x="1627827" y="5635734"/>
                  <a:pt x="1655066" y="5565018"/>
                </a:cubicBezTo>
                <a:cubicBezTo>
                  <a:pt x="1655066" y="5565018"/>
                  <a:pt x="1655066" y="5565018"/>
                  <a:pt x="1603967" y="5542416"/>
                </a:cubicBezTo>
                <a:cubicBezTo>
                  <a:pt x="1564794" y="5566476"/>
                  <a:pt x="1592038" y="5495760"/>
                  <a:pt x="1513691" y="5543874"/>
                </a:cubicBezTo>
                <a:cubicBezTo>
                  <a:pt x="1513691" y="5543874"/>
                  <a:pt x="1513691" y="5543874"/>
                  <a:pt x="1474518" y="5567930"/>
                </a:cubicBezTo>
                <a:cubicBezTo>
                  <a:pt x="1474518" y="5567930"/>
                  <a:pt x="1474518" y="5567930"/>
                  <a:pt x="1462588" y="5521272"/>
                </a:cubicBezTo>
                <a:cubicBezTo>
                  <a:pt x="1462588" y="5521272"/>
                  <a:pt x="1462588" y="5521272"/>
                  <a:pt x="1411487" y="5498675"/>
                </a:cubicBezTo>
                <a:cubicBezTo>
                  <a:pt x="1411487" y="5498675"/>
                  <a:pt x="1411487" y="5498675"/>
                  <a:pt x="1501762" y="5497217"/>
                </a:cubicBezTo>
                <a:cubicBezTo>
                  <a:pt x="1501762" y="5497217"/>
                  <a:pt x="1501762" y="5497217"/>
                  <a:pt x="1540934" y="5473158"/>
                </a:cubicBezTo>
                <a:cubicBezTo>
                  <a:pt x="1540934" y="5473158"/>
                  <a:pt x="1540934" y="5473158"/>
                  <a:pt x="1477902" y="5403900"/>
                </a:cubicBezTo>
                <a:cubicBezTo>
                  <a:pt x="1477902" y="5403900"/>
                  <a:pt x="1477902" y="5403900"/>
                  <a:pt x="1414872" y="5334642"/>
                </a:cubicBezTo>
                <a:cubicBezTo>
                  <a:pt x="1414872" y="5334642"/>
                  <a:pt x="1414872" y="5334642"/>
                  <a:pt x="1375699" y="5358698"/>
                </a:cubicBezTo>
                <a:cubicBezTo>
                  <a:pt x="1375699" y="5358698"/>
                  <a:pt x="1375699" y="5358698"/>
                  <a:pt x="1351841" y="5265382"/>
                </a:cubicBezTo>
                <a:cubicBezTo>
                  <a:pt x="1351841" y="5265382"/>
                  <a:pt x="1351841" y="5265382"/>
                  <a:pt x="1402942" y="5287985"/>
                </a:cubicBezTo>
                <a:cubicBezTo>
                  <a:pt x="1402942" y="5287985"/>
                  <a:pt x="1402942" y="5287985"/>
                  <a:pt x="1442115" y="5263926"/>
                </a:cubicBezTo>
                <a:cubicBezTo>
                  <a:pt x="1442115" y="5263926"/>
                  <a:pt x="1481288" y="5239868"/>
                  <a:pt x="1481288" y="5239868"/>
                </a:cubicBezTo>
                <a:cubicBezTo>
                  <a:pt x="1481288" y="5239868"/>
                  <a:pt x="1481288" y="5239868"/>
                  <a:pt x="1520461" y="5215812"/>
                </a:cubicBezTo>
                <a:cubicBezTo>
                  <a:pt x="1544297" y="5153936"/>
                  <a:pt x="1466436" y="5237180"/>
                  <a:pt x="1517333" y="5179354"/>
                </a:cubicBezTo>
                <a:lnTo>
                  <a:pt x="1534729" y="5159732"/>
                </a:lnTo>
                <a:lnTo>
                  <a:pt x="1540893" y="5162778"/>
                </a:lnTo>
                <a:lnTo>
                  <a:pt x="1554125" y="5170221"/>
                </a:lnTo>
                <a:lnTo>
                  <a:pt x="1559630" y="5191756"/>
                </a:lnTo>
                <a:cubicBezTo>
                  <a:pt x="1569425" y="5185741"/>
                  <a:pt x="1567933" y="5179909"/>
                  <a:pt x="1562397" y="5174876"/>
                </a:cubicBezTo>
                <a:lnTo>
                  <a:pt x="1554125" y="5170221"/>
                </a:lnTo>
                <a:lnTo>
                  <a:pt x="1551729" y="5160851"/>
                </a:lnTo>
                <a:lnTo>
                  <a:pt x="1558140" y="5161674"/>
                </a:lnTo>
                <a:cubicBezTo>
                  <a:pt x="1567879" y="5163073"/>
                  <a:pt x="1581133" y="5165056"/>
                  <a:pt x="1598805" y="5167698"/>
                </a:cubicBezTo>
                <a:cubicBezTo>
                  <a:pt x="1598805" y="5167698"/>
                  <a:pt x="1598805" y="5167698"/>
                  <a:pt x="1637976" y="5143642"/>
                </a:cubicBezTo>
                <a:cubicBezTo>
                  <a:pt x="1637976" y="5143642"/>
                  <a:pt x="1637976" y="5143642"/>
                  <a:pt x="1677150" y="5119584"/>
                </a:cubicBezTo>
                <a:cubicBezTo>
                  <a:pt x="1677150" y="5119584"/>
                  <a:pt x="1677150" y="5119584"/>
                  <a:pt x="1704393" y="5048872"/>
                </a:cubicBezTo>
                <a:cubicBezTo>
                  <a:pt x="1704393" y="5048872"/>
                  <a:pt x="1704393" y="5048872"/>
                  <a:pt x="1716322" y="5095528"/>
                </a:cubicBezTo>
                <a:cubicBezTo>
                  <a:pt x="1716322" y="5095528"/>
                  <a:pt x="1716322" y="5095528"/>
                  <a:pt x="1755496" y="5071472"/>
                </a:cubicBezTo>
                <a:cubicBezTo>
                  <a:pt x="1755496" y="5071472"/>
                  <a:pt x="1755496" y="5071472"/>
                  <a:pt x="1830456" y="5187386"/>
                </a:cubicBezTo>
                <a:cubicBezTo>
                  <a:pt x="1830456" y="5187386"/>
                  <a:pt x="1830456" y="5187386"/>
                  <a:pt x="1806599" y="5094070"/>
                </a:cubicBezTo>
                <a:cubicBezTo>
                  <a:pt x="1806599" y="5094070"/>
                  <a:pt x="1806599" y="5094070"/>
                  <a:pt x="1845770" y="5070016"/>
                </a:cubicBezTo>
                <a:cubicBezTo>
                  <a:pt x="1845770" y="5070016"/>
                  <a:pt x="1845770" y="5070016"/>
                  <a:pt x="1857699" y="5116672"/>
                </a:cubicBezTo>
                <a:cubicBezTo>
                  <a:pt x="1857699" y="5116672"/>
                  <a:pt x="1857699" y="5116672"/>
                  <a:pt x="1884942" y="5045959"/>
                </a:cubicBezTo>
                <a:cubicBezTo>
                  <a:pt x="1884942" y="5045959"/>
                  <a:pt x="1884942" y="5045959"/>
                  <a:pt x="1896872" y="5092618"/>
                </a:cubicBezTo>
                <a:cubicBezTo>
                  <a:pt x="1947973" y="5115217"/>
                  <a:pt x="1908801" y="5139275"/>
                  <a:pt x="1947973" y="5115217"/>
                </a:cubicBezTo>
                <a:cubicBezTo>
                  <a:pt x="1947973" y="5115217"/>
                  <a:pt x="1947973" y="5115217"/>
                  <a:pt x="1912184" y="4975244"/>
                </a:cubicBezTo>
                <a:cubicBezTo>
                  <a:pt x="1873013" y="4999300"/>
                  <a:pt x="1861085" y="4952644"/>
                  <a:pt x="1861085" y="4952644"/>
                </a:cubicBezTo>
                <a:cubicBezTo>
                  <a:pt x="1861085" y="4952644"/>
                  <a:pt x="1861085" y="4952644"/>
                  <a:pt x="1849155" y="4905985"/>
                </a:cubicBezTo>
                <a:cubicBezTo>
                  <a:pt x="1849155" y="4905985"/>
                  <a:pt x="1849155" y="4905985"/>
                  <a:pt x="1786123" y="4836727"/>
                </a:cubicBezTo>
                <a:cubicBezTo>
                  <a:pt x="1786123" y="4836727"/>
                  <a:pt x="1786123" y="4836727"/>
                  <a:pt x="1746950" y="4860784"/>
                </a:cubicBezTo>
                <a:cubicBezTo>
                  <a:pt x="1746950" y="4860784"/>
                  <a:pt x="1746950" y="4860784"/>
                  <a:pt x="1735021" y="4814129"/>
                </a:cubicBezTo>
                <a:cubicBezTo>
                  <a:pt x="1723091" y="4767469"/>
                  <a:pt x="1683919" y="4791526"/>
                  <a:pt x="1632814" y="4768924"/>
                </a:cubicBezTo>
                <a:cubicBezTo>
                  <a:pt x="1632814" y="4768924"/>
                  <a:pt x="1632814" y="4768924"/>
                  <a:pt x="1671988" y="4744868"/>
                </a:cubicBezTo>
                <a:cubicBezTo>
                  <a:pt x="1671988" y="4744868"/>
                  <a:pt x="1671988" y="4744868"/>
                  <a:pt x="1676884" y="4741860"/>
                </a:cubicBezTo>
                <a:lnTo>
                  <a:pt x="1685347" y="4736664"/>
                </a:lnTo>
                <a:lnTo>
                  <a:pt x="1675036" y="4717371"/>
                </a:lnTo>
                <a:cubicBezTo>
                  <a:pt x="1675036" y="4717371"/>
                  <a:pt x="1675036" y="4717371"/>
                  <a:pt x="1686320" y="4717190"/>
                </a:cubicBezTo>
                <a:lnTo>
                  <a:pt x="1710138" y="4716806"/>
                </a:lnTo>
                <a:lnTo>
                  <a:pt x="1709671" y="4714978"/>
                </a:lnTo>
                <a:cubicBezTo>
                  <a:pt x="1708179" y="4709146"/>
                  <a:pt x="1705197" y="4697482"/>
                  <a:pt x="1699234" y="4674154"/>
                </a:cubicBezTo>
                <a:cubicBezTo>
                  <a:pt x="1705197" y="4697482"/>
                  <a:pt x="1717973" y="4703132"/>
                  <a:pt x="1725851" y="4711789"/>
                </a:cubicBezTo>
                <a:lnTo>
                  <a:pt x="1727627" y="4716524"/>
                </a:lnTo>
                <a:lnTo>
                  <a:pt x="1765311" y="4715914"/>
                </a:lnTo>
                <a:cubicBezTo>
                  <a:pt x="1765311" y="4715914"/>
                  <a:pt x="1765311" y="4715914"/>
                  <a:pt x="1753382" y="4669256"/>
                </a:cubicBezTo>
                <a:cubicBezTo>
                  <a:pt x="1753382" y="4669256"/>
                  <a:pt x="1792554" y="4645200"/>
                  <a:pt x="1792554" y="4645200"/>
                </a:cubicBezTo>
                <a:cubicBezTo>
                  <a:pt x="1792554" y="4645200"/>
                  <a:pt x="1792554" y="4645200"/>
                  <a:pt x="1780624" y="4598542"/>
                </a:cubicBezTo>
                <a:cubicBezTo>
                  <a:pt x="1780624" y="4598542"/>
                  <a:pt x="1780624" y="4598542"/>
                  <a:pt x="1729523" y="4575940"/>
                </a:cubicBezTo>
                <a:cubicBezTo>
                  <a:pt x="1741452" y="4622600"/>
                  <a:pt x="1690350" y="4599998"/>
                  <a:pt x="1702279" y="4646656"/>
                </a:cubicBezTo>
                <a:cubicBezTo>
                  <a:pt x="1702279" y="4646656"/>
                  <a:pt x="1702279" y="4646656"/>
                  <a:pt x="1651176" y="4624054"/>
                </a:cubicBezTo>
                <a:cubicBezTo>
                  <a:pt x="1651176" y="4624054"/>
                  <a:pt x="1651176" y="4624054"/>
                  <a:pt x="1678421" y="4553338"/>
                </a:cubicBezTo>
                <a:cubicBezTo>
                  <a:pt x="1678421" y="4553338"/>
                  <a:pt x="1678421" y="4553338"/>
                  <a:pt x="1705663" y="4482626"/>
                </a:cubicBezTo>
                <a:cubicBezTo>
                  <a:pt x="1744837" y="4458571"/>
                  <a:pt x="1768695" y="4551886"/>
                  <a:pt x="1807868" y="4527829"/>
                </a:cubicBezTo>
                <a:cubicBezTo>
                  <a:pt x="1807868" y="4527829"/>
                  <a:pt x="1807868" y="4527829"/>
                  <a:pt x="1819798" y="4574484"/>
                </a:cubicBezTo>
                <a:cubicBezTo>
                  <a:pt x="1819798" y="4574484"/>
                  <a:pt x="1819798" y="4574484"/>
                  <a:pt x="1910070" y="4573028"/>
                </a:cubicBezTo>
                <a:cubicBezTo>
                  <a:pt x="1910070" y="4573028"/>
                  <a:pt x="1910070" y="4573028"/>
                  <a:pt x="1961173" y="4595630"/>
                </a:cubicBezTo>
                <a:cubicBezTo>
                  <a:pt x="1961173" y="4595630"/>
                  <a:pt x="1961173" y="4595630"/>
                  <a:pt x="1961596" y="4575126"/>
                </a:cubicBezTo>
                <a:lnTo>
                  <a:pt x="1962276" y="4542198"/>
                </a:lnTo>
                <a:lnTo>
                  <a:pt x="1934268" y="4529812"/>
                </a:lnTo>
                <a:cubicBezTo>
                  <a:pt x="1934268" y="4529812"/>
                  <a:pt x="1934268" y="4529812"/>
                  <a:pt x="1895094" y="4553868"/>
                </a:cubicBezTo>
                <a:cubicBezTo>
                  <a:pt x="1895094" y="4553868"/>
                  <a:pt x="1895094" y="4553868"/>
                  <a:pt x="1883165" y="4507212"/>
                </a:cubicBezTo>
                <a:cubicBezTo>
                  <a:pt x="1883165" y="4507212"/>
                  <a:pt x="1883165" y="4507212"/>
                  <a:pt x="1898479" y="4389838"/>
                </a:cubicBezTo>
                <a:cubicBezTo>
                  <a:pt x="1898479" y="4389838"/>
                  <a:pt x="1898479" y="4389838"/>
                  <a:pt x="1903375" y="4386831"/>
                </a:cubicBezTo>
                <a:lnTo>
                  <a:pt x="1907190" y="4384491"/>
                </a:lnTo>
                <a:lnTo>
                  <a:pt x="1901527" y="4362340"/>
                </a:lnTo>
                <a:cubicBezTo>
                  <a:pt x="1901527" y="4362340"/>
                  <a:pt x="1901527" y="4362340"/>
                  <a:pt x="1889598" y="4315682"/>
                </a:cubicBezTo>
                <a:cubicBezTo>
                  <a:pt x="1889598" y="4315682"/>
                  <a:pt x="1889598" y="4315682"/>
                  <a:pt x="1826565" y="4246426"/>
                </a:cubicBezTo>
                <a:cubicBezTo>
                  <a:pt x="1826565" y="4246426"/>
                  <a:pt x="1826565" y="4246426"/>
                  <a:pt x="1877667" y="4269026"/>
                </a:cubicBezTo>
                <a:cubicBezTo>
                  <a:pt x="1877667" y="4269026"/>
                  <a:pt x="1877667" y="4269026"/>
                  <a:pt x="1916841" y="4244968"/>
                </a:cubicBezTo>
                <a:cubicBezTo>
                  <a:pt x="1916841" y="4244968"/>
                  <a:pt x="1916841" y="4244968"/>
                  <a:pt x="1928770" y="4291624"/>
                </a:cubicBezTo>
                <a:cubicBezTo>
                  <a:pt x="1928770" y="4291624"/>
                  <a:pt x="1928770" y="4291624"/>
                  <a:pt x="1967943" y="4267571"/>
                </a:cubicBezTo>
                <a:cubicBezTo>
                  <a:pt x="1967943" y="4267571"/>
                  <a:pt x="1967943" y="4267571"/>
                  <a:pt x="1956014" y="4220910"/>
                </a:cubicBezTo>
                <a:cubicBezTo>
                  <a:pt x="1956014" y="4220910"/>
                  <a:pt x="1956014" y="4220910"/>
                  <a:pt x="1892982" y="4151652"/>
                </a:cubicBezTo>
                <a:cubicBezTo>
                  <a:pt x="1892982" y="4151652"/>
                  <a:pt x="1892982" y="4151652"/>
                  <a:pt x="1891491" y="4145820"/>
                </a:cubicBezTo>
                <a:lnTo>
                  <a:pt x="1884408" y="4118116"/>
                </a:lnTo>
                <a:lnTo>
                  <a:pt x="1893827" y="4110646"/>
                </a:lnTo>
                <a:lnTo>
                  <a:pt x="1902611" y="4114530"/>
                </a:lnTo>
                <a:cubicBezTo>
                  <a:pt x="1909798" y="4117708"/>
                  <a:pt x="1919378" y="4121946"/>
                  <a:pt x="1932154" y="4127598"/>
                </a:cubicBezTo>
                <a:cubicBezTo>
                  <a:pt x="1932154" y="4127598"/>
                  <a:pt x="1932154" y="4127598"/>
                  <a:pt x="1920225" y="4080936"/>
                </a:cubicBezTo>
                <a:cubicBezTo>
                  <a:pt x="1920225" y="4080936"/>
                  <a:pt x="1920225" y="4080936"/>
                  <a:pt x="1818021" y="4035736"/>
                </a:cubicBezTo>
                <a:cubicBezTo>
                  <a:pt x="1818021" y="4035736"/>
                  <a:pt x="1818021" y="4035736"/>
                  <a:pt x="1766918" y="4013136"/>
                </a:cubicBezTo>
                <a:cubicBezTo>
                  <a:pt x="1766918" y="4013136"/>
                  <a:pt x="1766918" y="4013136"/>
                  <a:pt x="1754989" y="3966478"/>
                </a:cubicBezTo>
                <a:cubicBezTo>
                  <a:pt x="1754989" y="3966478"/>
                  <a:pt x="1754989" y="3966478"/>
                  <a:pt x="1703887" y="3943878"/>
                </a:cubicBezTo>
                <a:cubicBezTo>
                  <a:pt x="1703887" y="3943878"/>
                  <a:pt x="1703887" y="3943878"/>
                  <a:pt x="1731129" y="3873162"/>
                </a:cubicBezTo>
                <a:cubicBezTo>
                  <a:pt x="1731129" y="3873162"/>
                  <a:pt x="1731129" y="3873162"/>
                  <a:pt x="1719200" y="3826506"/>
                </a:cubicBezTo>
                <a:cubicBezTo>
                  <a:pt x="1719200" y="3826506"/>
                  <a:pt x="1719200" y="3826506"/>
                  <a:pt x="1758374" y="3802448"/>
                </a:cubicBezTo>
                <a:cubicBezTo>
                  <a:pt x="1758374" y="3802448"/>
                  <a:pt x="1809476" y="3825048"/>
                  <a:pt x="1809476" y="3825048"/>
                </a:cubicBezTo>
                <a:cubicBezTo>
                  <a:pt x="1809476" y="3825048"/>
                  <a:pt x="1809476" y="3825048"/>
                  <a:pt x="1797547" y="3778392"/>
                </a:cubicBezTo>
                <a:cubicBezTo>
                  <a:pt x="1797547" y="3778392"/>
                  <a:pt x="1797547" y="3778392"/>
                  <a:pt x="1840663" y="3797460"/>
                </a:cubicBezTo>
                <a:lnTo>
                  <a:pt x="1879131" y="3814476"/>
                </a:lnTo>
                <a:lnTo>
                  <a:pt x="1880605" y="3815128"/>
                </a:lnTo>
                <a:lnTo>
                  <a:pt x="1881142" y="3815364"/>
                </a:lnTo>
                <a:lnTo>
                  <a:pt x="1885012" y="3817076"/>
                </a:lnTo>
                <a:lnTo>
                  <a:pt x="1885297" y="3817200"/>
                </a:lnTo>
                <a:lnTo>
                  <a:pt x="1887216" y="3818050"/>
                </a:lnTo>
                <a:lnTo>
                  <a:pt x="1889016" y="3818848"/>
                </a:lnTo>
                <a:lnTo>
                  <a:pt x="1890914" y="3819686"/>
                </a:lnTo>
                <a:lnTo>
                  <a:pt x="1892564" y="3820416"/>
                </a:lnTo>
                <a:cubicBezTo>
                  <a:pt x="1896555" y="3822182"/>
                  <a:pt x="1899749" y="3823594"/>
                  <a:pt x="1899749" y="3823594"/>
                </a:cubicBezTo>
                <a:cubicBezTo>
                  <a:pt x="1899749" y="3823594"/>
                  <a:pt x="1899749" y="3823594"/>
                  <a:pt x="1887821" y="3776936"/>
                </a:cubicBezTo>
                <a:cubicBezTo>
                  <a:pt x="1938922" y="3799539"/>
                  <a:pt x="1860578" y="3847650"/>
                  <a:pt x="1950852" y="3846194"/>
                </a:cubicBezTo>
                <a:cubicBezTo>
                  <a:pt x="1950852" y="3846194"/>
                  <a:pt x="1950852" y="3846194"/>
                  <a:pt x="1938922" y="3799539"/>
                </a:cubicBezTo>
                <a:cubicBezTo>
                  <a:pt x="1938922" y="3799539"/>
                  <a:pt x="1938922" y="3799539"/>
                  <a:pt x="1824789" y="3707676"/>
                </a:cubicBezTo>
                <a:cubicBezTo>
                  <a:pt x="1824789" y="3707676"/>
                  <a:pt x="1824789" y="3707676"/>
                  <a:pt x="1798199" y="3678460"/>
                </a:cubicBezTo>
                <a:lnTo>
                  <a:pt x="1782769" y="3661506"/>
                </a:lnTo>
                <a:lnTo>
                  <a:pt x="1812860" y="3661020"/>
                </a:lnTo>
                <a:cubicBezTo>
                  <a:pt x="1812860" y="3661020"/>
                  <a:pt x="1812860" y="3661020"/>
                  <a:pt x="1863961" y="3683620"/>
                </a:cubicBezTo>
                <a:cubicBezTo>
                  <a:pt x="1863961" y="3683620"/>
                  <a:pt x="1863961" y="3683620"/>
                  <a:pt x="1852032" y="3636962"/>
                </a:cubicBezTo>
                <a:cubicBezTo>
                  <a:pt x="1863961" y="3683620"/>
                  <a:pt x="1840103" y="3590307"/>
                  <a:pt x="1800931" y="3614362"/>
                </a:cubicBezTo>
                <a:cubicBezTo>
                  <a:pt x="1800931" y="3614362"/>
                  <a:pt x="1800931" y="3614362"/>
                  <a:pt x="1777071" y="3521046"/>
                </a:cubicBezTo>
                <a:cubicBezTo>
                  <a:pt x="1777071" y="3521046"/>
                  <a:pt x="1777071" y="3521046"/>
                  <a:pt x="1804315" y="3450333"/>
                </a:cubicBezTo>
                <a:cubicBezTo>
                  <a:pt x="1804315" y="3450333"/>
                  <a:pt x="1804315" y="3450333"/>
                  <a:pt x="1855417" y="3472932"/>
                </a:cubicBezTo>
                <a:cubicBezTo>
                  <a:pt x="1855417" y="3472932"/>
                  <a:pt x="1855417" y="3472932"/>
                  <a:pt x="1882659" y="3402218"/>
                </a:cubicBezTo>
                <a:cubicBezTo>
                  <a:pt x="1882659" y="3402218"/>
                  <a:pt x="1882659" y="3402218"/>
                  <a:pt x="1894588" y="3448876"/>
                </a:cubicBezTo>
                <a:cubicBezTo>
                  <a:pt x="1894588" y="3448876"/>
                  <a:pt x="1894588" y="3448876"/>
                  <a:pt x="1933762" y="3424818"/>
                </a:cubicBezTo>
                <a:cubicBezTo>
                  <a:pt x="1933762" y="3424818"/>
                  <a:pt x="1933762" y="3424818"/>
                  <a:pt x="1945692" y="3471476"/>
                </a:cubicBezTo>
                <a:cubicBezTo>
                  <a:pt x="1945692" y="3471476"/>
                  <a:pt x="1945692" y="3471476"/>
                  <a:pt x="1972934" y="3400760"/>
                </a:cubicBezTo>
                <a:cubicBezTo>
                  <a:pt x="1972934" y="3400760"/>
                  <a:pt x="1972934" y="3400760"/>
                  <a:pt x="1984865" y="3447420"/>
                </a:cubicBezTo>
                <a:cubicBezTo>
                  <a:pt x="2024038" y="3423362"/>
                  <a:pt x="2075138" y="3445964"/>
                  <a:pt x="2012108" y="3376704"/>
                </a:cubicBezTo>
                <a:cubicBezTo>
                  <a:pt x="2012108" y="3376704"/>
                  <a:pt x="2012108" y="3376704"/>
                  <a:pt x="2000179" y="3330046"/>
                </a:cubicBezTo>
                <a:cubicBezTo>
                  <a:pt x="2000179" y="3330046"/>
                  <a:pt x="2000179" y="3330046"/>
                  <a:pt x="2039351" y="3305990"/>
                </a:cubicBezTo>
                <a:cubicBezTo>
                  <a:pt x="2039351" y="3305990"/>
                  <a:pt x="2039351" y="3305990"/>
                  <a:pt x="2078525" y="3281932"/>
                </a:cubicBezTo>
                <a:cubicBezTo>
                  <a:pt x="2078525" y="3281932"/>
                  <a:pt x="2078525" y="3281932"/>
                  <a:pt x="2105767" y="3211218"/>
                </a:cubicBezTo>
                <a:cubicBezTo>
                  <a:pt x="2105767" y="3211218"/>
                  <a:pt x="2105767" y="3211218"/>
                  <a:pt x="2156867" y="3233820"/>
                </a:cubicBezTo>
                <a:cubicBezTo>
                  <a:pt x="2156867" y="3233820"/>
                  <a:pt x="2156867" y="3233820"/>
                  <a:pt x="2184111" y="3163104"/>
                </a:cubicBezTo>
                <a:cubicBezTo>
                  <a:pt x="2184111" y="3163104"/>
                  <a:pt x="2184111" y="3163104"/>
                  <a:pt x="2133010" y="3140504"/>
                </a:cubicBezTo>
                <a:cubicBezTo>
                  <a:pt x="2093837" y="3164562"/>
                  <a:pt x="2121081" y="3093848"/>
                  <a:pt x="2042736" y="3141960"/>
                </a:cubicBezTo>
                <a:cubicBezTo>
                  <a:pt x="2042736" y="3141960"/>
                  <a:pt x="2042736" y="3141960"/>
                  <a:pt x="2003562" y="3166018"/>
                </a:cubicBezTo>
                <a:cubicBezTo>
                  <a:pt x="2003562" y="3166018"/>
                  <a:pt x="2003562" y="3166018"/>
                  <a:pt x="1991633" y="3119359"/>
                </a:cubicBezTo>
                <a:cubicBezTo>
                  <a:pt x="1991633" y="3119359"/>
                  <a:pt x="1991633" y="3119359"/>
                  <a:pt x="1940530" y="3096758"/>
                </a:cubicBezTo>
                <a:cubicBezTo>
                  <a:pt x="1940530" y="3096758"/>
                  <a:pt x="1940530" y="3096758"/>
                  <a:pt x="2030806" y="3095302"/>
                </a:cubicBezTo>
                <a:cubicBezTo>
                  <a:pt x="2030806" y="3095302"/>
                  <a:pt x="2030806" y="3095302"/>
                  <a:pt x="2069978" y="3071244"/>
                </a:cubicBezTo>
                <a:cubicBezTo>
                  <a:pt x="2069978" y="3071244"/>
                  <a:pt x="2069978" y="3071244"/>
                  <a:pt x="2006947" y="3001986"/>
                </a:cubicBezTo>
                <a:cubicBezTo>
                  <a:pt x="2006947" y="3001986"/>
                  <a:pt x="2006947" y="3001986"/>
                  <a:pt x="1943917" y="2932728"/>
                </a:cubicBezTo>
                <a:cubicBezTo>
                  <a:pt x="1943917" y="2932728"/>
                  <a:pt x="1943917" y="2932728"/>
                  <a:pt x="1904743" y="2956784"/>
                </a:cubicBezTo>
                <a:cubicBezTo>
                  <a:pt x="1904743" y="2956784"/>
                  <a:pt x="1904743" y="2956784"/>
                  <a:pt x="1880885" y="2863470"/>
                </a:cubicBezTo>
                <a:cubicBezTo>
                  <a:pt x="1880885" y="2863470"/>
                  <a:pt x="1880885" y="2863470"/>
                  <a:pt x="1931986" y="2886072"/>
                </a:cubicBezTo>
                <a:cubicBezTo>
                  <a:pt x="1931986" y="2886072"/>
                  <a:pt x="1931986" y="2886072"/>
                  <a:pt x="1971160" y="2862014"/>
                </a:cubicBezTo>
                <a:cubicBezTo>
                  <a:pt x="1971160" y="2862014"/>
                  <a:pt x="2010331" y="2837958"/>
                  <a:pt x="2010331" y="2837958"/>
                </a:cubicBezTo>
                <a:cubicBezTo>
                  <a:pt x="2010331" y="2837958"/>
                  <a:pt x="2010331" y="2837958"/>
                  <a:pt x="2049503" y="2813900"/>
                </a:cubicBezTo>
                <a:cubicBezTo>
                  <a:pt x="2073341" y="2752024"/>
                  <a:pt x="1995480" y="2835266"/>
                  <a:pt x="2046380" y="2777438"/>
                </a:cubicBezTo>
                <a:lnTo>
                  <a:pt x="2063773" y="2757820"/>
                </a:lnTo>
                <a:lnTo>
                  <a:pt x="2069938" y="2760864"/>
                </a:lnTo>
                <a:lnTo>
                  <a:pt x="2083172" y="2768311"/>
                </a:lnTo>
                <a:lnTo>
                  <a:pt x="2088677" y="2789843"/>
                </a:lnTo>
                <a:cubicBezTo>
                  <a:pt x="2098469" y="2783830"/>
                  <a:pt x="2096977" y="2777996"/>
                  <a:pt x="2091442" y="2772962"/>
                </a:cubicBezTo>
                <a:lnTo>
                  <a:pt x="2083172" y="2768311"/>
                </a:lnTo>
                <a:lnTo>
                  <a:pt x="2080775" y="2758938"/>
                </a:lnTo>
                <a:lnTo>
                  <a:pt x="2087180" y="2759764"/>
                </a:lnTo>
                <a:cubicBezTo>
                  <a:pt x="2096923" y="2761160"/>
                  <a:pt x="2110177" y="2763142"/>
                  <a:pt x="2127848" y="2765788"/>
                </a:cubicBezTo>
                <a:cubicBezTo>
                  <a:pt x="2127848" y="2765788"/>
                  <a:pt x="2127848" y="2765788"/>
                  <a:pt x="2167023" y="2741728"/>
                </a:cubicBezTo>
                <a:cubicBezTo>
                  <a:pt x="2167023" y="2741728"/>
                  <a:pt x="2167023" y="2741728"/>
                  <a:pt x="2206194" y="2717672"/>
                </a:cubicBezTo>
                <a:cubicBezTo>
                  <a:pt x="2206194" y="2717672"/>
                  <a:pt x="2206194" y="2717672"/>
                  <a:pt x="2233438" y="2646956"/>
                </a:cubicBezTo>
                <a:cubicBezTo>
                  <a:pt x="2233438" y="2646956"/>
                  <a:pt x="2233438" y="2646956"/>
                  <a:pt x="2245367" y="2693616"/>
                </a:cubicBezTo>
                <a:cubicBezTo>
                  <a:pt x="2245367" y="2693616"/>
                  <a:pt x="2245367" y="2693616"/>
                  <a:pt x="2284540" y="2669560"/>
                </a:cubicBezTo>
                <a:cubicBezTo>
                  <a:pt x="2284540" y="2669560"/>
                  <a:pt x="2284540" y="2669560"/>
                  <a:pt x="2359501" y="2785474"/>
                </a:cubicBezTo>
                <a:cubicBezTo>
                  <a:pt x="2359501" y="2785474"/>
                  <a:pt x="2359501" y="2785474"/>
                  <a:pt x="2335643" y="2692160"/>
                </a:cubicBezTo>
                <a:cubicBezTo>
                  <a:pt x="2335643" y="2692160"/>
                  <a:pt x="2335643" y="2692160"/>
                  <a:pt x="2374814" y="2668102"/>
                </a:cubicBezTo>
                <a:cubicBezTo>
                  <a:pt x="2374814" y="2668102"/>
                  <a:pt x="2374814" y="2668102"/>
                  <a:pt x="2386743" y="2714760"/>
                </a:cubicBezTo>
                <a:cubicBezTo>
                  <a:pt x="2386743" y="2714760"/>
                  <a:pt x="2386743" y="2714760"/>
                  <a:pt x="2413986" y="2644044"/>
                </a:cubicBezTo>
                <a:cubicBezTo>
                  <a:pt x="2413986" y="2644044"/>
                  <a:pt x="2413986" y="2644044"/>
                  <a:pt x="2425915" y="2690704"/>
                </a:cubicBezTo>
                <a:cubicBezTo>
                  <a:pt x="2477019" y="2713302"/>
                  <a:pt x="2437844" y="2737360"/>
                  <a:pt x="2477019" y="2713302"/>
                </a:cubicBezTo>
                <a:cubicBezTo>
                  <a:pt x="2477019" y="2713302"/>
                  <a:pt x="2477019" y="2713302"/>
                  <a:pt x="2441230" y="2573330"/>
                </a:cubicBezTo>
                <a:cubicBezTo>
                  <a:pt x="2402057" y="2597388"/>
                  <a:pt x="2390126" y="2550733"/>
                  <a:pt x="2390126" y="2550733"/>
                </a:cubicBezTo>
                <a:cubicBezTo>
                  <a:pt x="2390126" y="2550733"/>
                  <a:pt x="2390126" y="2550733"/>
                  <a:pt x="2378198" y="2504072"/>
                </a:cubicBezTo>
                <a:cubicBezTo>
                  <a:pt x="2378198" y="2504072"/>
                  <a:pt x="2378198" y="2504072"/>
                  <a:pt x="2315167" y="2434812"/>
                </a:cubicBezTo>
                <a:cubicBezTo>
                  <a:pt x="2315167" y="2434812"/>
                  <a:pt x="2315167" y="2434812"/>
                  <a:pt x="2275994" y="2458870"/>
                </a:cubicBezTo>
                <a:cubicBezTo>
                  <a:pt x="2275994" y="2458870"/>
                  <a:pt x="2275994" y="2458870"/>
                  <a:pt x="2264065" y="2412212"/>
                </a:cubicBezTo>
                <a:cubicBezTo>
                  <a:pt x="2252136" y="2365554"/>
                  <a:pt x="2212962" y="2389612"/>
                  <a:pt x="2161862" y="2367010"/>
                </a:cubicBezTo>
                <a:cubicBezTo>
                  <a:pt x="2161862" y="2367010"/>
                  <a:pt x="2161862" y="2367010"/>
                  <a:pt x="2201032" y="2342956"/>
                </a:cubicBezTo>
                <a:cubicBezTo>
                  <a:pt x="2201032" y="2342956"/>
                  <a:pt x="2201032" y="2342956"/>
                  <a:pt x="2240206" y="2318896"/>
                </a:cubicBezTo>
                <a:cubicBezTo>
                  <a:pt x="2240206" y="2318896"/>
                  <a:pt x="2240206" y="2318896"/>
                  <a:pt x="2228276" y="2272240"/>
                </a:cubicBezTo>
                <a:cubicBezTo>
                  <a:pt x="2240206" y="2318896"/>
                  <a:pt x="2279378" y="2294840"/>
                  <a:pt x="2252136" y="2365554"/>
                </a:cubicBezTo>
                <a:cubicBezTo>
                  <a:pt x="2252136" y="2365554"/>
                  <a:pt x="2252136" y="2365554"/>
                  <a:pt x="2303237" y="2388156"/>
                </a:cubicBezTo>
                <a:cubicBezTo>
                  <a:pt x="2303237" y="2388156"/>
                  <a:pt x="2303237" y="2388156"/>
                  <a:pt x="2381583" y="2340043"/>
                </a:cubicBezTo>
                <a:cubicBezTo>
                  <a:pt x="2381583" y="2340043"/>
                  <a:pt x="2381583" y="2340043"/>
                  <a:pt x="2393514" y="2386698"/>
                </a:cubicBezTo>
                <a:cubicBezTo>
                  <a:pt x="2393514" y="2386698"/>
                  <a:pt x="2393514" y="2386698"/>
                  <a:pt x="2432685" y="2362642"/>
                </a:cubicBezTo>
                <a:cubicBezTo>
                  <a:pt x="2464201" y="2397270"/>
                  <a:pt x="2461218" y="2385607"/>
                  <a:pt x="2451847" y="2371120"/>
                </a:cubicBezTo>
                <a:lnTo>
                  <a:pt x="2454242" y="2372178"/>
                </a:lnTo>
                <a:cubicBezTo>
                  <a:pt x="2461430" y="2375356"/>
                  <a:pt x="2471012" y="2379592"/>
                  <a:pt x="2483787" y="2385242"/>
                </a:cubicBezTo>
                <a:cubicBezTo>
                  <a:pt x="2483787" y="2385242"/>
                  <a:pt x="2483787" y="2385242"/>
                  <a:pt x="2471860" y="2338586"/>
                </a:cubicBezTo>
                <a:cubicBezTo>
                  <a:pt x="2522959" y="2361186"/>
                  <a:pt x="2495718" y="2431900"/>
                  <a:pt x="2522959" y="2361186"/>
                </a:cubicBezTo>
                <a:cubicBezTo>
                  <a:pt x="2522959" y="2361186"/>
                  <a:pt x="2522959" y="2361186"/>
                  <a:pt x="2562132" y="2337130"/>
                </a:cubicBezTo>
                <a:cubicBezTo>
                  <a:pt x="2562132" y="2337130"/>
                  <a:pt x="2562132" y="2337130"/>
                  <a:pt x="2601305" y="2313072"/>
                </a:cubicBezTo>
                <a:cubicBezTo>
                  <a:pt x="2601305" y="2313072"/>
                  <a:pt x="2601305" y="2313072"/>
                  <a:pt x="2602796" y="2318906"/>
                </a:cubicBezTo>
                <a:lnTo>
                  <a:pt x="2605789" y="2330612"/>
                </a:lnTo>
                <a:lnTo>
                  <a:pt x="2586642" y="2330510"/>
                </a:lnTo>
                <a:cubicBezTo>
                  <a:pt x="2555744" y="2334307"/>
                  <a:pt x="2613234" y="2359730"/>
                  <a:pt x="2613234" y="2359730"/>
                </a:cubicBezTo>
                <a:lnTo>
                  <a:pt x="2605789" y="2330612"/>
                </a:lnTo>
                <a:lnTo>
                  <a:pt x="2610133" y="2330636"/>
                </a:lnTo>
                <a:cubicBezTo>
                  <a:pt x="2620868" y="2331424"/>
                  <a:pt x="2634736" y="2333028"/>
                  <a:pt x="2652407" y="2335674"/>
                </a:cubicBezTo>
                <a:cubicBezTo>
                  <a:pt x="2652407" y="2335674"/>
                  <a:pt x="2652407" y="2335674"/>
                  <a:pt x="2691581" y="2311616"/>
                </a:cubicBezTo>
                <a:cubicBezTo>
                  <a:pt x="2691581" y="2311616"/>
                  <a:pt x="2691581" y="2311616"/>
                  <a:pt x="2667721" y="2218301"/>
                </a:cubicBezTo>
                <a:cubicBezTo>
                  <a:pt x="2667721" y="2218301"/>
                  <a:pt x="2667721" y="2218301"/>
                  <a:pt x="2683034" y="2100930"/>
                </a:cubicBezTo>
                <a:cubicBezTo>
                  <a:pt x="2683034" y="2100930"/>
                  <a:pt x="2683034" y="2100930"/>
                  <a:pt x="2722207" y="2076870"/>
                </a:cubicBezTo>
                <a:cubicBezTo>
                  <a:pt x="2722207" y="2076870"/>
                  <a:pt x="2722207" y="2076870"/>
                  <a:pt x="2734137" y="2123530"/>
                </a:cubicBezTo>
                <a:cubicBezTo>
                  <a:pt x="2734137" y="2123530"/>
                  <a:pt x="2734137" y="2123530"/>
                  <a:pt x="2773308" y="2099472"/>
                </a:cubicBezTo>
                <a:cubicBezTo>
                  <a:pt x="2773308" y="2099472"/>
                  <a:pt x="2773308" y="2099472"/>
                  <a:pt x="2761379" y="2052816"/>
                </a:cubicBezTo>
                <a:cubicBezTo>
                  <a:pt x="2761379" y="2052816"/>
                  <a:pt x="2761379" y="2052816"/>
                  <a:pt x="2812482" y="2075416"/>
                </a:cubicBezTo>
                <a:cubicBezTo>
                  <a:pt x="2812482" y="2075416"/>
                  <a:pt x="2812482" y="2075416"/>
                  <a:pt x="2824409" y="2122074"/>
                </a:cubicBezTo>
                <a:cubicBezTo>
                  <a:pt x="2812482" y="2075416"/>
                  <a:pt x="2836340" y="2168730"/>
                  <a:pt x="2863583" y="2098017"/>
                </a:cubicBezTo>
                <a:cubicBezTo>
                  <a:pt x="2863583" y="2098017"/>
                  <a:pt x="2863583" y="2098017"/>
                  <a:pt x="2851653" y="2051360"/>
                </a:cubicBezTo>
                <a:cubicBezTo>
                  <a:pt x="2851653" y="2051360"/>
                  <a:pt x="2851653" y="2051360"/>
                  <a:pt x="2839725" y="2004702"/>
                </a:cubicBezTo>
                <a:cubicBezTo>
                  <a:pt x="2839725" y="2004702"/>
                  <a:pt x="2839725" y="2004702"/>
                  <a:pt x="2890826" y="2027302"/>
                </a:cubicBezTo>
                <a:cubicBezTo>
                  <a:pt x="2902756" y="2073960"/>
                  <a:pt x="2863583" y="2098017"/>
                  <a:pt x="2902756" y="2073960"/>
                </a:cubicBezTo>
                <a:cubicBezTo>
                  <a:pt x="2902756" y="2073960"/>
                  <a:pt x="2902756" y="2073960"/>
                  <a:pt x="2890826" y="2027302"/>
                </a:cubicBezTo>
                <a:cubicBezTo>
                  <a:pt x="2890826" y="2027302"/>
                  <a:pt x="2890826" y="2027302"/>
                  <a:pt x="2941929" y="2049902"/>
                </a:cubicBezTo>
                <a:cubicBezTo>
                  <a:pt x="2993032" y="2072504"/>
                  <a:pt x="2926615" y="2167275"/>
                  <a:pt x="3004961" y="2119162"/>
                </a:cubicBezTo>
                <a:cubicBezTo>
                  <a:pt x="3004961" y="2119162"/>
                  <a:pt x="3004961" y="2119162"/>
                  <a:pt x="2965788" y="2143216"/>
                </a:cubicBezTo>
                <a:cubicBezTo>
                  <a:pt x="2965788" y="2143216"/>
                  <a:pt x="2965788" y="2143216"/>
                  <a:pt x="2989648" y="2236534"/>
                </a:cubicBezTo>
                <a:cubicBezTo>
                  <a:pt x="2989648" y="2236534"/>
                  <a:pt x="2989648" y="2236534"/>
                  <a:pt x="3079920" y="2235076"/>
                </a:cubicBezTo>
                <a:cubicBezTo>
                  <a:pt x="3079920" y="2235076"/>
                  <a:pt x="3079920" y="2235076"/>
                  <a:pt x="3091851" y="2281736"/>
                </a:cubicBezTo>
                <a:cubicBezTo>
                  <a:pt x="3091851" y="2281736"/>
                  <a:pt x="3091851" y="2281736"/>
                  <a:pt x="3142951" y="2304336"/>
                </a:cubicBezTo>
                <a:cubicBezTo>
                  <a:pt x="3142951" y="2304336"/>
                  <a:pt x="3182126" y="2280280"/>
                  <a:pt x="3194055" y="2326936"/>
                </a:cubicBezTo>
                <a:cubicBezTo>
                  <a:pt x="3194055" y="2326936"/>
                  <a:pt x="3194055" y="2326936"/>
                  <a:pt x="3221297" y="2256223"/>
                </a:cubicBezTo>
                <a:cubicBezTo>
                  <a:pt x="3221297" y="2256223"/>
                  <a:pt x="3221297" y="2256223"/>
                  <a:pt x="3170197" y="2233620"/>
                </a:cubicBezTo>
                <a:cubicBezTo>
                  <a:pt x="3209368" y="2209566"/>
                  <a:pt x="3209368" y="2209566"/>
                  <a:pt x="3209368" y="2209566"/>
                </a:cubicBezTo>
                <a:cubicBezTo>
                  <a:pt x="3209368" y="2209566"/>
                  <a:pt x="3209368" y="2209566"/>
                  <a:pt x="3224682" y="2092192"/>
                </a:cubicBezTo>
                <a:cubicBezTo>
                  <a:pt x="3224682" y="2092192"/>
                  <a:pt x="3224682" y="2092192"/>
                  <a:pt x="3236611" y="2138850"/>
                </a:cubicBezTo>
                <a:cubicBezTo>
                  <a:pt x="3236611" y="2138850"/>
                  <a:pt x="3236611" y="2138850"/>
                  <a:pt x="3275784" y="2114792"/>
                </a:cubicBezTo>
                <a:cubicBezTo>
                  <a:pt x="3275784" y="2114792"/>
                  <a:pt x="3275784" y="2114792"/>
                  <a:pt x="3263855" y="2068136"/>
                </a:cubicBezTo>
                <a:cubicBezTo>
                  <a:pt x="3263855" y="2068136"/>
                  <a:pt x="3263855" y="2068136"/>
                  <a:pt x="3251925" y="2021476"/>
                </a:cubicBezTo>
                <a:cubicBezTo>
                  <a:pt x="3251925" y="2021476"/>
                  <a:pt x="3251925" y="2021476"/>
                  <a:pt x="3354130" y="2066680"/>
                </a:cubicBezTo>
                <a:cubicBezTo>
                  <a:pt x="3354130" y="2066680"/>
                  <a:pt x="3354130" y="2066680"/>
                  <a:pt x="3342200" y="2020022"/>
                </a:cubicBezTo>
                <a:cubicBezTo>
                  <a:pt x="3342200" y="2020022"/>
                  <a:pt x="3342200" y="2020022"/>
                  <a:pt x="3330271" y="1973364"/>
                </a:cubicBezTo>
                <a:cubicBezTo>
                  <a:pt x="3330271" y="1973364"/>
                  <a:pt x="3330271" y="1973364"/>
                  <a:pt x="3357514" y="1902648"/>
                </a:cubicBezTo>
                <a:cubicBezTo>
                  <a:pt x="3357514" y="1902648"/>
                  <a:pt x="3357514" y="1902648"/>
                  <a:pt x="3369443" y="1949306"/>
                </a:cubicBezTo>
                <a:cubicBezTo>
                  <a:pt x="3369443" y="1949306"/>
                  <a:pt x="3369443" y="1949306"/>
                  <a:pt x="3459717" y="1947854"/>
                </a:cubicBezTo>
                <a:cubicBezTo>
                  <a:pt x="3459717" y="1947854"/>
                  <a:pt x="3459717" y="1947854"/>
                  <a:pt x="3507868" y="1986606"/>
                </a:cubicBezTo>
                <a:lnTo>
                  <a:pt x="3528198" y="2002968"/>
                </a:lnTo>
                <a:lnTo>
                  <a:pt x="3526156" y="2008268"/>
                </a:lnTo>
                <a:cubicBezTo>
                  <a:pt x="3522749" y="2017108"/>
                  <a:pt x="3522749" y="2017108"/>
                  <a:pt x="3522749" y="2017108"/>
                </a:cubicBezTo>
                <a:cubicBezTo>
                  <a:pt x="3573852" y="2039710"/>
                  <a:pt x="3573852" y="2039710"/>
                  <a:pt x="3573852" y="2039710"/>
                </a:cubicBezTo>
                <a:lnTo>
                  <a:pt x="3528198" y="2002968"/>
                </a:lnTo>
                <a:lnTo>
                  <a:pt x="3534242" y="1987278"/>
                </a:lnTo>
                <a:cubicBezTo>
                  <a:pt x="3538073" y="1977334"/>
                  <a:pt x="3543182" y="1964072"/>
                  <a:pt x="3549992" y="1946394"/>
                </a:cubicBezTo>
                <a:cubicBezTo>
                  <a:pt x="3549992" y="1946394"/>
                  <a:pt x="3549992" y="1946394"/>
                  <a:pt x="3561921" y="1993054"/>
                </a:cubicBezTo>
                <a:cubicBezTo>
                  <a:pt x="3561921" y="1993054"/>
                  <a:pt x="3561921" y="1993054"/>
                  <a:pt x="3628338" y="1898280"/>
                </a:cubicBezTo>
                <a:cubicBezTo>
                  <a:pt x="3628338" y="1898280"/>
                  <a:pt x="3628338" y="1898280"/>
                  <a:pt x="3616408" y="1851624"/>
                </a:cubicBezTo>
                <a:cubicBezTo>
                  <a:pt x="3616408" y="1851624"/>
                  <a:pt x="3616408" y="1851624"/>
                  <a:pt x="3655581" y="1827566"/>
                </a:cubicBezTo>
                <a:cubicBezTo>
                  <a:pt x="3655581" y="1827566"/>
                  <a:pt x="3655581" y="1827566"/>
                  <a:pt x="3604478" y="1804966"/>
                </a:cubicBezTo>
                <a:cubicBezTo>
                  <a:pt x="3604478" y="1804966"/>
                  <a:pt x="3604478" y="1804966"/>
                  <a:pt x="3582921" y="1795430"/>
                </a:cubicBezTo>
                <a:lnTo>
                  <a:pt x="3566513" y="1788174"/>
                </a:lnTo>
                <a:lnTo>
                  <a:pt x="3571231" y="1784686"/>
                </a:lnTo>
                <a:cubicBezTo>
                  <a:pt x="3577222" y="1778688"/>
                  <a:pt x="3584246" y="1770154"/>
                  <a:pt x="3592549" y="1758308"/>
                </a:cubicBezTo>
                <a:cubicBezTo>
                  <a:pt x="3631723" y="1734252"/>
                  <a:pt x="3604478" y="1804966"/>
                  <a:pt x="3631723" y="1734252"/>
                </a:cubicBezTo>
                <a:cubicBezTo>
                  <a:pt x="3631723" y="1734252"/>
                  <a:pt x="3631723" y="1734252"/>
                  <a:pt x="3682824" y="1756850"/>
                </a:cubicBezTo>
                <a:cubicBezTo>
                  <a:pt x="3733927" y="1779452"/>
                  <a:pt x="3773099" y="1755396"/>
                  <a:pt x="3796959" y="1848712"/>
                </a:cubicBezTo>
                <a:cubicBezTo>
                  <a:pt x="3796959" y="1848712"/>
                  <a:pt x="3796959" y="1848712"/>
                  <a:pt x="3848059" y="1871312"/>
                </a:cubicBezTo>
                <a:cubicBezTo>
                  <a:pt x="3848059" y="1871312"/>
                  <a:pt x="3848059" y="1871312"/>
                  <a:pt x="3859988" y="1917970"/>
                </a:cubicBezTo>
                <a:cubicBezTo>
                  <a:pt x="3859988" y="1917970"/>
                  <a:pt x="3859988" y="1917970"/>
                  <a:pt x="3911092" y="1940570"/>
                </a:cubicBezTo>
                <a:cubicBezTo>
                  <a:pt x="3911092" y="1940570"/>
                  <a:pt x="3911092" y="1940570"/>
                  <a:pt x="4025226" y="2032428"/>
                </a:cubicBezTo>
                <a:cubicBezTo>
                  <a:pt x="4025226" y="2032428"/>
                  <a:pt x="4025226" y="2032428"/>
                  <a:pt x="4076326" y="2055030"/>
                </a:cubicBezTo>
                <a:cubicBezTo>
                  <a:pt x="4076326" y="2055030"/>
                  <a:pt x="4076326" y="2055030"/>
                  <a:pt x="4037153" y="2079088"/>
                </a:cubicBezTo>
                <a:cubicBezTo>
                  <a:pt x="4049083" y="2125744"/>
                  <a:pt x="4049083" y="2125744"/>
                  <a:pt x="4049083" y="2125744"/>
                </a:cubicBezTo>
                <a:cubicBezTo>
                  <a:pt x="4049083" y="2125744"/>
                  <a:pt x="4049083" y="2125744"/>
                  <a:pt x="4088255" y="2101688"/>
                </a:cubicBezTo>
                <a:cubicBezTo>
                  <a:pt x="4088255" y="2101688"/>
                  <a:pt x="4088255" y="2101688"/>
                  <a:pt x="4100185" y="2148346"/>
                </a:cubicBezTo>
                <a:cubicBezTo>
                  <a:pt x="4100185" y="2148346"/>
                  <a:pt x="4100185" y="2148346"/>
                  <a:pt x="4139359" y="2124288"/>
                </a:cubicBezTo>
                <a:cubicBezTo>
                  <a:pt x="4139359" y="2124288"/>
                  <a:pt x="4139359" y="2124288"/>
                  <a:pt x="4190460" y="2146890"/>
                </a:cubicBezTo>
                <a:cubicBezTo>
                  <a:pt x="4190460" y="2146890"/>
                  <a:pt x="4190460" y="2146890"/>
                  <a:pt x="4163217" y="2217604"/>
                </a:cubicBezTo>
                <a:cubicBezTo>
                  <a:pt x="4163217" y="2217604"/>
                  <a:pt x="4163217" y="2217604"/>
                  <a:pt x="4202390" y="2193546"/>
                </a:cubicBezTo>
                <a:cubicBezTo>
                  <a:pt x="4202390" y="2193546"/>
                  <a:pt x="4202390" y="2193546"/>
                  <a:pt x="4265422" y="2262806"/>
                </a:cubicBezTo>
                <a:cubicBezTo>
                  <a:pt x="4265422" y="2262806"/>
                  <a:pt x="4265422" y="2262806"/>
                  <a:pt x="4277351" y="2309462"/>
                </a:cubicBezTo>
                <a:cubicBezTo>
                  <a:pt x="4277351" y="2309462"/>
                  <a:pt x="4277351" y="2309462"/>
                  <a:pt x="4340383" y="2378720"/>
                </a:cubicBezTo>
                <a:cubicBezTo>
                  <a:pt x="4442587" y="2423924"/>
                  <a:pt x="4313139" y="2449436"/>
                  <a:pt x="4403413" y="2447980"/>
                </a:cubicBezTo>
                <a:cubicBezTo>
                  <a:pt x="4403413" y="2447980"/>
                  <a:pt x="4403413" y="2447980"/>
                  <a:pt x="4379554" y="2354666"/>
                </a:cubicBezTo>
                <a:cubicBezTo>
                  <a:pt x="4379554" y="2354666"/>
                  <a:pt x="4379554" y="2354666"/>
                  <a:pt x="4418727" y="2330608"/>
                </a:cubicBezTo>
                <a:cubicBezTo>
                  <a:pt x="4418727" y="2330608"/>
                  <a:pt x="4418727" y="2330608"/>
                  <a:pt x="4442587" y="2423924"/>
                </a:cubicBezTo>
                <a:cubicBezTo>
                  <a:pt x="4442587" y="2423924"/>
                  <a:pt x="4442587" y="2423924"/>
                  <a:pt x="4454515" y="2470582"/>
                </a:cubicBezTo>
                <a:cubicBezTo>
                  <a:pt x="4454515" y="2470582"/>
                  <a:pt x="4454515" y="2470582"/>
                  <a:pt x="4529476" y="2586498"/>
                </a:cubicBezTo>
                <a:cubicBezTo>
                  <a:pt x="4529476" y="2586498"/>
                  <a:pt x="4529476" y="2586498"/>
                  <a:pt x="4541406" y="2633159"/>
                </a:cubicBezTo>
                <a:cubicBezTo>
                  <a:pt x="4541406" y="2633159"/>
                  <a:pt x="4541406" y="2633159"/>
                  <a:pt x="4592509" y="2655754"/>
                </a:cubicBezTo>
                <a:cubicBezTo>
                  <a:pt x="4592509" y="2655754"/>
                  <a:pt x="4592509" y="2655754"/>
                  <a:pt x="4631680" y="2631701"/>
                </a:cubicBezTo>
                <a:cubicBezTo>
                  <a:pt x="4631680" y="2631701"/>
                  <a:pt x="4631680" y="2631701"/>
                  <a:pt x="4604438" y="2702414"/>
                </a:cubicBezTo>
                <a:cubicBezTo>
                  <a:pt x="4604438" y="2702414"/>
                  <a:pt x="4643610" y="2678358"/>
                  <a:pt x="4643610" y="2678358"/>
                </a:cubicBezTo>
                <a:cubicBezTo>
                  <a:pt x="4650419" y="2660680"/>
                  <a:pt x="4656062" y="2660590"/>
                  <a:pt x="4660747" y="2667832"/>
                </a:cubicBezTo>
                <a:lnTo>
                  <a:pt x="4668636" y="2691020"/>
                </a:lnTo>
                <a:lnTo>
                  <a:pt x="4655538" y="2725016"/>
                </a:lnTo>
                <a:cubicBezTo>
                  <a:pt x="4655538" y="2725016"/>
                  <a:pt x="4655538" y="2725016"/>
                  <a:pt x="4672065" y="2714867"/>
                </a:cubicBezTo>
                <a:lnTo>
                  <a:pt x="4676759" y="2711984"/>
                </a:lnTo>
                <a:lnTo>
                  <a:pt x="4679065" y="2717318"/>
                </a:lnTo>
                <a:lnTo>
                  <a:pt x="4679959" y="2710018"/>
                </a:lnTo>
                <a:lnTo>
                  <a:pt x="4694712" y="2700960"/>
                </a:lnTo>
                <a:cubicBezTo>
                  <a:pt x="4694712" y="2700960"/>
                  <a:pt x="4694712" y="2700960"/>
                  <a:pt x="4667467" y="2771675"/>
                </a:cubicBezTo>
                <a:cubicBezTo>
                  <a:pt x="4667467" y="2771675"/>
                  <a:pt x="4706641" y="2747616"/>
                  <a:pt x="4718571" y="2794274"/>
                </a:cubicBezTo>
                <a:cubicBezTo>
                  <a:pt x="4718571" y="2794274"/>
                  <a:pt x="4718571" y="2794274"/>
                  <a:pt x="4706641" y="2747616"/>
                </a:cubicBezTo>
                <a:cubicBezTo>
                  <a:pt x="4706641" y="2747616"/>
                  <a:pt x="4706641" y="2747616"/>
                  <a:pt x="4702168" y="2730120"/>
                </a:cubicBezTo>
                <a:lnTo>
                  <a:pt x="4694712" y="2700960"/>
                </a:lnTo>
                <a:lnTo>
                  <a:pt x="4691544" y="2688564"/>
                </a:lnTo>
                <a:lnTo>
                  <a:pt x="4682783" y="2654300"/>
                </a:lnTo>
                <a:lnTo>
                  <a:pt x="4670854" y="2607642"/>
                </a:lnTo>
                <a:cubicBezTo>
                  <a:pt x="4670854" y="2607642"/>
                  <a:pt x="4670854" y="2607642"/>
                  <a:pt x="4698098" y="2536928"/>
                </a:cubicBezTo>
                <a:cubicBezTo>
                  <a:pt x="4698098" y="2536928"/>
                  <a:pt x="4698098" y="2536928"/>
                  <a:pt x="4674238" y="2443612"/>
                </a:cubicBezTo>
                <a:cubicBezTo>
                  <a:pt x="4674238" y="2443612"/>
                  <a:pt x="4674238" y="2443612"/>
                  <a:pt x="4662309" y="2396954"/>
                </a:cubicBezTo>
                <a:cubicBezTo>
                  <a:pt x="4662309" y="2396954"/>
                  <a:pt x="4662309" y="2396954"/>
                  <a:pt x="4677622" y="2279582"/>
                </a:cubicBezTo>
                <a:cubicBezTo>
                  <a:pt x="4677622" y="2279582"/>
                  <a:pt x="4677622" y="2279582"/>
                  <a:pt x="4614590" y="2210324"/>
                </a:cubicBezTo>
                <a:cubicBezTo>
                  <a:pt x="4614590" y="2210324"/>
                  <a:pt x="4614590" y="2210324"/>
                  <a:pt x="4602661" y="2163664"/>
                </a:cubicBezTo>
                <a:cubicBezTo>
                  <a:pt x="4602661" y="2163664"/>
                  <a:pt x="4602661" y="2163664"/>
                  <a:pt x="4590733" y="2117008"/>
                </a:cubicBezTo>
                <a:cubicBezTo>
                  <a:pt x="4590733" y="2117008"/>
                  <a:pt x="4590733" y="2117008"/>
                  <a:pt x="4578804" y="2070350"/>
                </a:cubicBezTo>
                <a:cubicBezTo>
                  <a:pt x="4578804" y="2070350"/>
                  <a:pt x="4578804" y="2070350"/>
                  <a:pt x="4476597" y="2025148"/>
                </a:cubicBezTo>
                <a:cubicBezTo>
                  <a:pt x="4476597" y="2025148"/>
                  <a:pt x="4476597" y="2025148"/>
                  <a:pt x="4425496" y="2002548"/>
                </a:cubicBezTo>
                <a:cubicBezTo>
                  <a:pt x="4425496" y="2002548"/>
                  <a:pt x="4425496" y="2002548"/>
                  <a:pt x="4413567" y="1955890"/>
                </a:cubicBezTo>
                <a:cubicBezTo>
                  <a:pt x="4413567" y="1955890"/>
                  <a:pt x="4413567" y="1955890"/>
                  <a:pt x="4401636" y="1909232"/>
                </a:cubicBezTo>
                <a:cubicBezTo>
                  <a:pt x="4350535" y="1886632"/>
                  <a:pt x="4452739" y="1931834"/>
                  <a:pt x="4362465" y="1933290"/>
                </a:cubicBezTo>
                <a:cubicBezTo>
                  <a:pt x="4362465" y="1933290"/>
                  <a:pt x="4362465" y="1933290"/>
                  <a:pt x="4350535" y="1886632"/>
                </a:cubicBezTo>
                <a:cubicBezTo>
                  <a:pt x="4350535" y="1886632"/>
                  <a:pt x="4350535" y="1886632"/>
                  <a:pt x="4389708" y="1862576"/>
                </a:cubicBezTo>
                <a:cubicBezTo>
                  <a:pt x="4389708" y="1862576"/>
                  <a:pt x="4389708" y="1862576"/>
                  <a:pt x="4314747" y="1746658"/>
                </a:cubicBezTo>
                <a:cubicBezTo>
                  <a:pt x="4314747" y="1746658"/>
                  <a:pt x="4314747" y="1746658"/>
                  <a:pt x="4287504" y="1817372"/>
                </a:cubicBezTo>
                <a:cubicBezTo>
                  <a:pt x="4287504" y="1817372"/>
                  <a:pt x="4287504" y="1817372"/>
                  <a:pt x="4275575" y="1770716"/>
                </a:cubicBezTo>
                <a:cubicBezTo>
                  <a:pt x="4275575" y="1770716"/>
                  <a:pt x="4275575" y="1770716"/>
                  <a:pt x="4224471" y="1748114"/>
                </a:cubicBezTo>
                <a:cubicBezTo>
                  <a:pt x="4224471" y="1748114"/>
                  <a:pt x="4173372" y="1725514"/>
                  <a:pt x="4161443" y="1678854"/>
                </a:cubicBezTo>
                <a:cubicBezTo>
                  <a:pt x="4122269" y="1702912"/>
                  <a:pt x="4110340" y="1656256"/>
                  <a:pt x="4098410" y="1609596"/>
                </a:cubicBezTo>
                <a:cubicBezTo>
                  <a:pt x="4098410" y="1609596"/>
                  <a:pt x="4098410" y="1609596"/>
                  <a:pt x="4086481" y="1562940"/>
                </a:cubicBezTo>
                <a:cubicBezTo>
                  <a:pt x="4086481" y="1562940"/>
                  <a:pt x="4086481" y="1562940"/>
                  <a:pt x="4113724" y="1492224"/>
                </a:cubicBezTo>
                <a:cubicBezTo>
                  <a:pt x="4113724" y="1492224"/>
                  <a:pt x="4113724" y="1492224"/>
                  <a:pt x="4125654" y="1538882"/>
                </a:cubicBezTo>
                <a:cubicBezTo>
                  <a:pt x="4125654" y="1538882"/>
                  <a:pt x="4125654" y="1538882"/>
                  <a:pt x="4176754" y="1561484"/>
                </a:cubicBezTo>
                <a:cubicBezTo>
                  <a:pt x="4176754" y="1561484"/>
                  <a:pt x="4176754" y="1561484"/>
                  <a:pt x="4203999" y="1490768"/>
                </a:cubicBezTo>
                <a:cubicBezTo>
                  <a:pt x="4203999" y="1490768"/>
                  <a:pt x="4203999" y="1490768"/>
                  <a:pt x="4243171" y="1466714"/>
                </a:cubicBezTo>
                <a:cubicBezTo>
                  <a:pt x="4243171" y="1466714"/>
                  <a:pt x="4243171" y="1466714"/>
                  <a:pt x="4306202" y="1535970"/>
                </a:cubicBezTo>
                <a:cubicBezTo>
                  <a:pt x="4306202" y="1535970"/>
                  <a:pt x="4306202" y="1535970"/>
                  <a:pt x="4267028" y="1560028"/>
                </a:cubicBezTo>
                <a:cubicBezTo>
                  <a:pt x="4267028" y="1560028"/>
                  <a:pt x="4267028" y="1560028"/>
                  <a:pt x="4278957" y="1606684"/>
                </a:cubicBezTo>
                <a:cubicBezTo>
                  <a:pt x="4278957" y="1606684"/>
                  <a:pt x="4278957" y="1606684"/>
                  <a:pt x="4251715" y="1677400"/>
                </a:cubicBezTo>
                <a:cubicBezTo>
                  <a:pt x="4251715" y="1677400"/>
                  <a:pt x="4251715" y="1677400"/>
                  <a:pt x="4302817" y="1700000"/>
                </a:cubicBezTo>
                <a:cubicBezTo>
                  <a:pt x="4302817" y="1700000"/>
                  <a:pt x="4302817" y="1700000"/>
                  <a:pt x="4319343" y="1689852"/>
                </a:cubicBezTo>
                <a:lnTo>
                  <a:pt x="4331899" y="1682142"/>
                </a:lnTo>
                <a:lnTo>
                  <a:pt x="4333979" y="1688242"/>
                </a:lnTo>
                <a:cubicBezTo>
                  <a:pt x="4338133" y="1696870"/>
                  <a:pt x="4344547" y="1708114"/>
                  <a:pt x="4353920" y="1722604"/>
                </a:cubicBezTo>
                <a:cubicBezTo>
                  <a:pt x="4353920" y="1722604"/>
                  <a:pt x="4353920" y="1722604"/>
                  <a:pt x="4393092" y="1698546"/>
                </a:cubicBezTo>
                <a:cubicBezTo>
                  <a:pt x="4393092" y="1698546"/>
                  <a:pt x="4393092" y="1698546"/>
                  <a:pt x="4381163" y="1651888"/>
                </a:cubicBezTo>
                <a:cubicBezTo>
                  <a:pt x="4381163" y="1651888"/>
                  <a:pt x="4381163" y="1651888"/>
                  <a:pt x="4420336" y="1627830"/>
                </a:cubicBezTo>
                <a:cubicBezTo>
                  <a:pt x="4420336" y="1627830"/>
                  <a:pt x="4420336" y="1627830"/>
                  <a:pt x="4432266" y="1674490"/>
                </a:cubicBezTo>
                <a:cubicBezTo>
                  <a:pt x="4432266" y="1674490"/>
                  <a:pt x="4432266" y="1674490"/>
                  <a:pt x="4471439" y="1650432"/>
                </a:cubicBezTo>
                <a:cubicBezTo>
                  <a:pt x="4471439" y="1650432"/>
                  <a:pt x="4471439" y="1650432"/>
                  <a:pt x="4483367" y="1697088"/>
                </a:cubicBezTo>
                <a:cubicBezTo>
                  <a:pt x="4444195" y="1721146"/>
                  <a:pt x="4420336" y="1627830"/>
                  <a:pt x="4444195" y="1721146"/>
                </a:cubicBezTo>
                <a:cubicBezTo>
                  <a:pt x="4432266" y="1674490"/>
                  <a:pt x="4393092" y="1698546"/>
                  <a:pt x="4456124" y="1767802"/>
                </a:cubicBezTo>
                <a:cubicBezTo>
                  <a:pt x="4456124" y="1767802"/>
                  <a:pt x="4456124" y="1767802"/>
                  <a:pt x="4495296" y="1743744"/>
                </a:cubicBezTo>
                <a:cubicBezTo>
                  <a:pt x="4495296" y="1743744"/>
                  <a:pt x="4495296" y="1743744"/>
                  <a:pt x="4496788" y="1749578"/>
                </a:cubicBezTo>
                <a:lnTo>
                  <a:pt x="4502194" y="1770720"/>
                </a:lnTo>
                <a:cubicBezTo>
                  <a:pt x="4501635" y="1768534"/>
                  <a:pt x="4502008" y="1769990"/>
                  <a:pt x="4502754" y="1772908"/>
                </a:cubicBezTo>
                <a:lnTo>
                  <a:pt x="4507227" y="1790404"/>
                </a:lnTo>
                <a:cubicBezTo>
                  <a:pt x="4507227" y="1790404"/>
                  <a:pt x="4507227" y="1790404"/>
                  <a:pt x="4519156" y="1837060"/>
                </a:cubicBezTo>
                <a:cubicBezTo>
                  <a:pt x="4519156" y="1837060"/>
                  <a:pt x="4519156" y="1837060"/>
                  <a:pt x="4531085" y="1883718"/>
                </a:cubicBezTo>
                <a:cubicBezTo>
                  <a:pt x="4531085" y="1883718"/>
                  <a:pt x="4531085" y="1883718"/>
                  <a:pt x="4558328" y="1813004"/>
                </a:cubicBezTo>
                <a:cubicBezTo>
                  <a:pt x="4558328" y="1813004"/>
                  <a:pt x="4558328" y="1813004"/>
                  <a:pt x="4597500" y="1788948"/>
                </a:cubicBezTo>
                <a:cubicBezTo>
                  <a:pt x="4597500" y="1788948"/>
                  <a:pt x="4597500" y="1788948"/>
                  <a:pt x="4570257" y="1859662"/>
                </a:cubicBezTo>
                <a:cubicBezTo>
                  <a:pt x="4570257" y="1859662"/>
                  <a:pt x="4570257" y="1859662"/>
                  <a:pt x="4621359" y="1882266"/>
                </a:cubicBezTo>
                <a:cubicBezTo>
                  <a:pt x="4621359" y="1882266"/>
                  <a:pt x="4621359" y="1882266"/>
                  <a:pt x="4660531" y="1858208"/>
                </a:cubicBezTo>
                <a:cubicBezTo>
                  <a:pt x="4660531" y="1858208"/>
                  <a:pt x="4660531" y="1858208"/>
                  <a:pt x="4648602" y="1811550"/>
                </a:cubicBezTo>
                <a:cubicBezTo>
                  <a:pt x="4648602" y="1811550"/>
                  <a:pt x="4648602" y="1811550"/>
                  <a:pt x="4687775" y="1787492"/>
                </a:cubicBezTo>
                <a:cubicBezTo>
                  <a:pt x="4687775" y="1787492"/>
                  <a:pt x="4687775" y="1787492"/>
                  <a:pt x="4699703" y="1834150"/>
                </a:cubicBezTo>
                <a:cubicBezTo>
                  <a:pt x="4738876" y="1810094"/>
                  <a:pt x="4738876" y="1810094"/>
                  <a:pt x="4738876" y="1810094"/>
                </a:cubicBezTo>
                <a:cubicBezTo>
                  <a:pt x="4738876" y="1810094"/>
                  <a:pt x="4738876" y="1810094"/>
                  <a:pt x="4750805" y="1856750"/>
                </a:cubicBezTo>
                <a:cubicBezTo>
                  <a:pt x="4801909" y="1879352"/>
                  <a:pt x="4672460" y="1904864"/>
                  <a:pt x="4762735" y="1903408"/>
                </a:cubicBezTo>
                <a:cubicBezTo>
                  <a:pt x="4762735" y="1903408"/>
                  <a:pt x="4762735" y="1903408"/>
                  <a:pt x="4774664" y="1950068"/>
                </a:cubicBezTo>
                <a:cubicBezTo>
                  <a:pt x="4774664" y="1950068"/>
                  <a:pt x="4774664" y="1950068"/>
                  <a:pt x="4825767" y="1972666"/>
                </a:cubicBezTo>
                <a:cubicBezTo>
                  <a:pt x="4774664" y="1950068"/>
                  <a:pt x="4723563" y="1927466"/>
                  <a:pt x="4837698" y="2019326"/>
                </a:cubicBezTo>
                <a:cubicBezTo>
                  <a:pt x="4837698" y="2019326"/>
                  <a:pt x="4837698" y="2019326"/>
                  <a:pt x="4888800" y="2041924"/>
                </a:cubicBezTo>
                <a:cubicBezTo>
                  <a:pt x="4876870" y="1995268"/>
                  <a:pt x="4849627" y="2065982"/>
                  <a:pt x="4876870" y="1995268"/>
                </a:cubicBezTo>
                <a:cubicBezTo>
                  <a:pt x="4876870" y="1995268"/>
                  <a:pt x="4876870" y="1995268"/>
                  <a:pt x="4927971" y="2017866"/>
                </a:cubicBezTo>
                <a:cubicBezTo>
                  <a:pt x="4927971" y="2017866"/>
                  <a:pt x="4927971" y="2017866"/>
                  <a:pt x="4900728" y="2088584"/>
                </a:cubicBezTo>
                <a:cubicBezTo>
                  <a:pt x="4900728" y="2088584"/>
                  <a:pt x="4900728" y="2088584"/>
                  <a:pt x="4939900" y="2064526"/>
                </a:cubicBezTo>
                <a:cubicBezTo>
                  <a:pt x="4939900" y="2064526"/>
                  <a:pt x="4939900" y="2064526"/>
                  <a:pt x="4951830" y="2111182"/>
                </a:cubicBezTo>
                <a:cubicBezTo>
                  <a:pt x="4951830" y="2111182"/>
                  <a:pt x="4951830" y="2111182"/>
                  <a:pt x="5026792" y="2227102"/>
                </a:cubicBezTo>
                <a:cubicBezTo>
                  <a:pt x="5026792" y="2227102"/>
                  <a:pt x="5026792" y="2227102"/>
                  <a:pt x="5038721" y="2273758"/>
                </a:cubicBezTo>
                <a:cubicBezTo>
                  <a:pt x="5038721" y="2273758"/>
                  <a:pt x="5038721" y="2273758"/>
                  <a:pt x="5077893" y="2249701"/>
                </a:cubicBezTo>
                <a:cubicBezTo>
                  <a:pt x="5077893" y="2249701"/>
                  <a:pt x="5077893" y="2249701"/>
                  <a:pt x="5062795" y="2190649"/>
                </a:cubicBezTo>
                <a:lnTo>
                  <a:pt x="5054034" y="2156384"/>
                </a:lnTo>
                <a:lnTo>
                  <a:pt x="5052543" y="2150552"/>
                </a:lnTo>
                <a:lnTo>
                  <a:pt x="5043595" y="2115560"/>
                </a:lnTo>
                <a:cubicBezTo>
                  <a:pt x="5042105" y="2109728"/>
                  <a:pt x="5042105" y="2109728"/>
                  <a:pt x="5042105" y="2109728"/>
                </a:cubicBezTo>
                <a:cubicBezTo>
                  <a:pt x="5042105" y="2109728"/>
                  <a:pt x="5042105" y="2109728"/>
                  <a:pt x="5081277" y="2085672"/>
                </a:cubicBezTo>
                <a:cubicBezTo>
                  <a:pt x="5081277" y="2085672"/>
                  <a:pt x="5081277" y="2085672"/>
                  <a:pt x="5156237" y="2201588"/>
                </a:cubicBezTo>
                <a:cubicBezTo>
                  <a:pt x="5195410" y="2177530"/>
                  <a:pt x="5195410" y="2177530"/>
                  <a:pt x="5195410" y="2177530"/>
                </a:cubicBezTo>
                <a:cubicBezTo>
                  <a:pt x="5132378" y="2108272"/>
                  <a:pt x="5105137" y="2178986"/>
                  <a:pt x="5057419" y="1992356"/>
                </a:cubicBezTo>
                <a:cubicBezTo>
                  <a:pt x="5018246" y="2016414"/>
                  <a:pt x="5006316" y="1969754"/>
                  <a:pt x="5006316" y="1969754"/>
                </a:cubicBezTo>
                <a:cubicBezTo>
                  <a:pt x="5006316" y="1969754"/>
                  <a:pt x="5006316" y="1969754"/>
                  <a:pt x="4979074" y="2040469"/>
                </a:cubicBezTo>
                <a:cubicBezTo>
                  <a:pt x="4979074" y="2040469"/>
                  <a:pt x="4888800" y="2041924"/>
                  <a:pt x="4967144" y="1993810"/>
                </a:cubicBezTo>
                <a:cubicBezTo>
                  <a:pt x="4967144" y="1993810"/>
                  <a:pt x="4967144" y="1993810"/>
                  <a:pt x="4904113" y="1924552"/>
                </a:cubicBezTo>
                <a:cubicBezTo>
                  <a:pt x="4904113" y="1924552"/>
                  <a:pt x="4904113" y="1924552"/>
                  <a:pt x="4943287" y="1900494"/>
                </a:cubicBezTo>
                <a:cubicBezTo>
                  <a:pt x="4943287" y="1900494"/>
                  <a:pt x="4943287" y="1900494"/>
                  <a:pt x="4892184" y="1877896"/>
                </a:cubicBezTo>
                <a:cubicBezTo>
                  <a:pt x="4892184" y="1877896"/>
                  <a:pt x="4892184" y="1877896"/>
                  <a:pt x="4853012" y="1901952"/>
                </a:cubicBezTo>
                <a:cubicBezTo>
                  <a:pt x="4853012" y="1901952"/>
                  <a:pt x="4853012" y="1901952"/>
                  <a:pt x="4841082" y="1855294"/>
                </a:cubicBezTo>
                <a:cubicBezTo>
                  <a:pt x="4841082" y="1855294"/>
                  <a:pt x="4841082" y="1855294"/>
                  <a:pt x="4829152" y="1808636"/>
                </a:cubicBezTo>
                <a:cubicBezTo>
                  <a:pt x="4829152" y="1808636"/>
                  <a:pt x="4829152" y="1808636"/>
                  <a:pt x="4789978" y="1832692"/>
                </a:cubicBezTo>
                <a:cubicBezTo>
                  <a:pt x="4789978" y="1832692"/>
                  <a:pt x="4789978" y="1832692"/>
                  <a:pt x="4817223" y="1761978"/>
                </a:cubicBezTo>
                <a:cubicBezTo>
                  <a:pt x="4817223" y="1761978"/>
                  <a:pt x="4817223" y="1761978"/>
                  <a:pt x="4703088" y="1670120"/>
                </a:cubicBezTo>
                <a:cubicBezTo>
                  <a:pt x="4703088" y="1670120"/>
                  <a:pt x="4703088" y="1670120"/>
                  <a:pt x="4691159" y="1623462"/>
                </a:cubicBezTo>
                <a:cubicBezTo>
                  <a:pt x="4691159" y="1623462"/>
                  <a:pt x="4691159" y="1623462"/>
                  <a:pt x="4742262" y="1646062"/>
                </a:cubicBezTo>
                <a:cubicBezTo>
                  <a:pt x="4742262" y="1646062"/>
                  <a:pt x="4742262" y="1646062"/>
                  <a:pt x="4718404" y="1552746"/>
                </a:cubicBezTo>
                <a:cubicBezTo>
                  <a:pt x="4718404" y="1552746"/>
                  <a:pt x="4718404" y="1552746"/>
                  <a:pt x="4679230" y="1576804"/>
                </a:cubicBezTo>
                <a:cubicBezTo>
                  <a:pt x="4679230" y="1576804"/>
                  <a:pt x="4679230" y="1576804"/>
                  <a:pt x="4667301" y="1530148"/>
                </a:cubicBezTo>
                <a:cubicBezTo>
                  <a:pt x="4667301" y="1530148"/>
                  <a:pt x="4667301" y="1530148"/>
                  <a:pt x="4628127" y="1554204"/>
                </a:cubicBezTo>
                <a:lnTo>
                  <a:pt x="4616198" y="1507546"/>
                </a:lnTo>
                <a:cubicBezTo>
                  <a:pt x="4616198" y="1507546"/>
                  <a:pt x="4616198" y="1507546"/>
                  <a:pt x="4588955" y="1578262"/>
                </a:cubicBezTo>
                <a:cubicBezTo>
                  <a:pt x="4588955" y="1578262"/>
                  <a:pt x="4588955" y="1578262"/>
                  <a:pt x="4561712" y="1648976"/>
                </a:cubicBezTo>
                <a:cubicBezTo>
                  <a:pt x="4561712" y="1648976"/>
                  <a:pt x="4561712" y="1648976"/>
                  <a:pt x="4549783" y="1602320"/>
                </a:cubicBezTo>
                <a:cubicBezTo>
                  <a:pt x="4549783" y="1602320"/>
                  <a:pt x="4549783" y="1602320"/>
                  <a:pt x="4577024" y="1531604"/>
                </a:cubicBezTo>
                <a:cubicBezTo>
                  <a:pt x="4577024" y="1531604"/>
                  <a:pt x="4577024" y="1531604"/>
                  <a:pt x="4525924" y="1509002"/>
                </a:cubicBezTo>
                <a:cubicBezTo>
                  <a:pt x="4525924" y="1509002"/>
                  <a:pt x="4525924" y="1509002"/>
                  <a:pt x="4513995" y="1462344"/>
                </a:cubicBezTo>
                <a:cubicBezTo>
                  <a:pt x="4513995" y="1462344"/>
                  <a:pt x="4513995" y="1462344"/>
                  <a:pt x="4490136" y="1369028"/>
                </a:cubicBezTo>
                <a:cubicBezTo>
                  <a:pt x="4490136" y="1369028"/>
                  <a:pt x="4490136" y="1369028"/>
                  <a:pt x="4478206" y="1322372"/>
                </a:cubicBezTo>
                <a:cubicBezTo>
                  <a:pt x="4478206" y="1322372"/>
                  <a:pt x="4478206" y="1322372"/>
                  <a:pt x="4450963" y="1393086"/>
                </a:cubicBezTo>
                <a:cubicBezTo>
                  <a:pt x="4450963" y="1393086"/>
                  <a:pt x="4450963" y="1393086"/>
                  <a:pt x="4439034" y="1346428"/>
                </a:cubicBezTo>
                <a:cubicBezTo>
                  <a:pt x="4439034" y="1346428"/>
                  <a:pt x="4439034" y="1346428"/>
                  <a:pt x="4427104" y="1299770"/>
                </a:cubicBezTo>
                <a:cubicBezTo>
                  <a:pt x="4427104" y="1299770"/>
                  <a:pt x="4427104" y="1299770"/>
                  <a:pt x="4415175" y="1253112"/>
                </a:cubicBezTo>
                <a:cubicBezTo>
                  <a:pt x="4415175" y="1253112"/>
                  <a:pt x="4415175" y="1253112"/>
                  <a:pt x="4454347" y="1229056"/>
                </a:cubicBezTo>
                <a:cubicBezTo>
                  <a:pt x="4454347" y="1229056"/>
                  <a:pt x="4454347" y="1229056"/>
                  <a:pt x="4466276" y="1275712"/>
                </a:cubicBezTo>
                <a:cubicBezTo>
                  <a:pt x="4466276" y="1275712"/>
                  <a:pt x="4466276" y="1275712"/>
                  <a:pt x="4493519" y="1204998"/>
                </a:cubicBezTo>
                <a:cubicBezTo>
                  <a:pt x="4493519" y="1204998"/>
                  <a:pt x="4493519" y="1204998"/>
                  <a:pt x="4544622" y="1227600"/>
                </a:cubicBezTo>
                <a:cubicBezTo>
                  <a:pt x="4544622" y="1227600"/>
                  <a:pt x="4544622" y="1227600"/>
                  <a:pt x="4532693" y="1180942"/>
                </a:cubicBezTo>
                <a:cubicBezTo>
                  <a:pt x="4532693" y="1180942"/>
                  <a:pt x="4532693" y="1180942"/>
                  <a:pt x="4520762" y="1134282"/>
                </a:cubicBezTo>
                <a:cubicBezTo>
                  <a:pt x="4520762" y="1134282"/>
                  <a:pt x="4520762" y="1134282"/>
                  <a:pt x="4571865" y="1156884"/>
                </a:cubicBezTo>
                <a:cubicBezTo>
                  <a:pt x="4571865" y="1156884"/>
                  <a:pt x="4571865" y="1156884"/>
                  <a:pt x="4570373" y="1151052"/>
                </a:cubicBezTo>
                <a:lnTo>
                  <a:pt x="4564311" y="1127338"/>
                </a:lnTo>
                <a:lnTo>
                  <a:pt x="4564363" y="1127541"/>
                </a:lnTo>
                <a:cubicBezTo>
                  <a:pt x="4564503" y="1128088"/>
                  <a:pt x="4564223" y="1126995"/>
                  <a:pt x="4563291" y="1123350"/>
                </a:cubicBezTo>
                <a:lnTo>
                  <a:pt x="4564311" y="1127338"/>
                </a:lnTo>
                <a:lnTo>
                  <a:pt x="4562917" y="1121892"/>
                </a:lnTo>
                <a:lnTo>
                  <a:pt x="4559935" y="1110228"/>
                </a:lnTo>
                <a:lnTo>
                  <a:pt x="4558305" y="1103848"/>
                </a:lnTo>
                <a:lnTo>
                  <a:pt x="4558071" y="1102936"/>
                </a:lnTo>
                <a:lnTo>
                  <a:pt x="4548006" y="1063568"/>
                </a:lnTo>
                <a:cubicBezTo>
                  <a:pt x="4548006" y="1063568"/>
                  <a:pt x="4548006" y="1063568"/>
                  <a:pt x="4587179" y="1039512"/>
                </a:cubicBezTo>
                <a:cubicBezTo>
                  <a:pt x="4587179" y="1039512"/>
                  <a:pt x="4587179" y="1039512"/>
                  <a:pt x="4575250" y="992852"/>
                </a:cubicBezTo>
                <a:cubicBezTo>
                  <a:pt x="4587179" y="1039512"/>
                  <a:pt x="4575250" y="992852"/>
                  <a:pt x="4614422" y="968796"/>
                </a:cubicBezTo>
                <a:cubicBezTo>
                  <a:pt x="4614422" y="968796"/>
                  <a:pt x="4653595" y="944740"/>
                  <a:pt x="4602493" y="922138"/>
                </a:cubicBezTo>
                <a:cubicBezTo>
                  <a:pt x="4602493" y="922138"/>
                  <a:pt x="4602493" y="922138"/>
                  <a:pt x="4656980" y="780710"/>
                </a:cubicBezTo>
                <a:cubicBezTo>
                  <a:pt x="4656980" y="780710"/>
                  <a:pt x="4656980" y="780710"/>
                  <a:pt x="4605877" y="758110"/>
                </a:cubicBezTo>
                <a:cubicBezTo>
                  <a:pt x="4605877" y="758110"/>
                  <a:pt x="4605877" y="758110"/>
                  <a:pt x="4633121" y="687396"/>
                </a:cubicBezTo>
                <a:cubicBezTo>
                  <a:pt x="4633121" y="687396"/>
                  <a:pt x="4633121" y="687396"/>
                  <a:pt x="4645051" y="734052"/>
                </a:cubicBezTo>
                <a:cubicBezTo>
                  <a:pt x="4645051" y="734052"/>
                  <a:pt x="4645051" y="734052"/>
                  <a:pt x="4696152" y="756654"/>
                </a:cubicBezTo>
                <a:cubicBezTo>
                  <a:pt x="4696152" y="756654"/>
                  <a:pt x="4696152" y="756654"/>
                  <a:pt x="4759184" y="825912"/>
                </a:cubicBezTo>
                <a:cubicBezTo>
                  <a:pt x="4798356" y="801856"/>
                  <a:pt x="4747253" y="779256"/>
                  <a:pt x="4798356" y="801856"/>
                </a:cubicBezTo>
                <a:cubicBezTo>
                  <a:pt x="4798356" y="801856"/>
                  <a:pt x="4798356" y="801856"/>
                  <a:pt x="4861387" y="871114"/>
                </a:cubicBezTo>
                <a:cubicBezTo>
                  <a:pt x="4861387" y="871114"/>
                  <a:pt x="4861387" y="871114"/>
                  <a:pt x="4912488" y="893716"/>
                </a:cubicBezTo>
                <a:cubicBezTo>
                  <a:pt x="4912488" y="893716"/>
                  <a:pt x="4912488" y="893716"/>
                  <a:pt x="4924417" y="940372"/>
                </a:cubicBezTo>
                <a:cubicBezTo>
                  <a:pt x="4924417" y="940372"/>
                  <a:pt x="4924417" y="940372"/>
                  <a:pt x="4987451" y="1009632"/>
                </a:cubicBezTo>
                <a:cubicBezTo>
                  <a:pt x="4999378" y="1056290"/>
                  <a:pt x="5002765" y="892258"/>
                  <a:pt x="4999378" y="1056290"/>
                </a:cubicBezTo>
                <a:cubicBezTo>
                  <a:pt x="4999378" y="1056290"/>
                  <a:pt x="4999378" y="1056290"/>
                  <a:pt x="4972135" y="1127006"/>
                </a:cubicBezTo>
                <a:cubicBezTo>
                  <a:pt x="4972135" y="1127006"/>
                  <a:pt x="4972135" y="1127006"/>
                  <a:pt x="4984064" y="1173662"/>
                </a:cubicBezTo>
                <a:cubicBezTo>
                  <a:pt x="4984064" y="1173662"/>
                  <a:pt x="4984064" y="1173662"/>
                  <a:pt x="5023238" y="1149604"/>
                </a:cubicBezTo>
                <a:cubicBezTo>
                  <a:pt x="5023238" y="1149604"/>
                  <a:pt x="5023238" y="1149604"/>
                  <a:pt x="5035167" y="1196264"/>
                </a:cubicBezTo>
                <a:cubicBezTo>
                  <a:pt x="5035167" y="1196264"/>
                  <a:pt x="5035167" y="1196264"/>
                  <a:pt x="5007924" y="1266976"/>
                </a:cubicBezTo>
                <a:cubicBezTo>
                  <a:pt x="5047096" y="1242920"/>
                  <a:pt x="5019853" y="1313636"/>
                  <a:pt x="5059027" y="1289578"/>
                </a:cubicBezTo>
                <a:cubicBezTo>
                  <a:pt x="5059027" y="1289578"/>
                  <a:pt x="5059027" y="1289578"/>
                  <a:pt x="5047096" y="1242920"/>
                </a:cubicBezTo>
                <a:cubicBezTo>
                  <a:pt x="5047096" y="1242920"/>
                  <a:pt x="5047096" y="1242920"/>
                  <a:pt x="5062412" y="1125546"/>
                </a:cubicBezTo>
                <a:cubicBezTo>
                  <a:pt x="5062412" y="1125546"/>
                  <a:pt x="5062412" y="1125546"/>
                  <a:pt x="5101584" y="1101490"/>
                </a:cubicBezTo>
                <a:cubicBezTo>
                  <a:pt x="5101584" y="1101490"/>
                  <a:pt x="5101584" y="1101490"/>
                  <a:pt x="5074341" y="1172206"/>
                </a:cubicBezTo>
                <a:cubicBezTo>
                  <a:pt x="5074341" y="1172206"/>
                  <a:pt x="5074341" y="1172206"/>
                  <a:pt x="5098200" y="1265520"/>
                </a:cubicBezTo>
                <a:cubicBezTo>
                  <a:pt x="5098200" y="1265520"/>
                  <a:pt x="5098200" y="1265520"/>
                  <a:pt x="5137373" y="1241464"/>
                </a:cubicBezTo>
                <a:cubicBezTo>
                  <a:pt x="5137373" y="1241464"/>
                  <a:pt x="5137373" y="1241464"/>
                  <a:pt x="5110129" y="1312178"/>
                </a:cubicBezTo>
                <a:cubicBezTo>
                  <a:pt x="5110129" y="1312178"/>
                  <a:pt x="5110129" y="1312178"/>
                  <a:pt x="5149302" y="1288122"/>
                </a:cubicBezTo>
                <a:cubicBezTo>
                  <a:pt x="5149302" y="1288122"/>
                  <a:pt x="5149302" y="1288122"/>
                  <a:pt x="5188475" y="1264062"/>
                </a:cubicBezTo>
                <a:cubicBezTo>
                  <a:pt x="5188475" y="1264062"/>
                  <a:pt x="5188475" y="1264062"/>
                  <a:pt x="5176546" y="1217406"/>
                </a:cubicBezTo>
                <a:cubicBezTo>
                  <a:pt x="5176546" y="1217406"/>
                  <a:pt x="5176546" y="1217406"/>
                  <a:pt x="5137373" y="1241464"/>
                </a:cubicBezTo>
                <a:cubicBezTo>
                  <a:pt x="5137373" y="1241464"/>
                  <a:pt x="5137373" y="1241464"/>
                  <a:pt x="5164616" y="1170748"/>
                </a:cubicBezTo>
                <a:cubicBezTo>
                  <a:pt x="5164616" y="1170748"/>
                  <a:pt x="5164616" y="1170748"/>
                  <a:pt x="5203788" y="1146692"/>
                </a:cubicBezTo>
                <a:cubicBezTo>
                  <a:pt x="5176546" y="1217406"/>
                  <a:pt x="5227648" y="1240008"/>
                  <a:pt x="5239576" y="1286664"/>
                </a:cubicBezTo>
                <a:cubicBezTo>
                  <a:pt x="5239576" y="1286664"/>
                  <a:pt x="5239576" y="1286664"/>
                  <a:pt x="5200404" y="1310722"/>
                </a:cubicBezTo>
                <a:cubicBezTo>
                  <a:pt x="5200404" y="1310722"/>
                  <a:pt x="5200404" y="1310722"/>
                  <a:pt x="5212332" y="1357380"/>
                </a:cubicBezTo>
                <a:cubicBezTo>
                  <a:pt x="5212332" y="1357380"/>
                  <a:pt x="5212332" y="1357380"/>
                  <a:pt x="5287294" y="1473294"/>
                </a:cubicBezTo>
                <a:cubicBezTo>
                  <a:pt x="5287294" y="1473294"/>
                  <a:pt x="5287294" y="1473294"/>
                  <a:pt x="5299224" y="1519954"/>
                </a:cubicBezTo>
                <a:cubicBezTo>
                  <a:pt x="5299224" y="1519954"/>
                  <a:pt x="5299224" y="1519954"/>
                  <a:pt x="5350325" y="1542554"/>
                </a:cubicBezTo>
                <a:cubicBezTo>
                  <a:pt x="5350325" y="1542554"/>
                  <a:pt x="5350325" y="1542554"/>
                  <a:pt x="5362254" y="1589214"/>
                </a:cubicBezTo>
                <a:cubicBezTo>
                  <a:pt x="5362254" y="1589214"/>
                  <a:pt x="5362254" y="1589214"/>
                  <a:pt x="5374182" y="1635870"/>
                </a:cubicBezTo>
                <a:cubicBezTo>
                  <a:pt x="5374182" y="1635870"/>
                  <a:pt x="5374182" y="1635870"/>
                  <a:pt x="5346942" y="1706584"/>
                </a:cubicBezTo>
                <a:cubicBezTo>
                  <a:pt x="5346942" y="1706584"/>
                  <a:pt x="5346942" y="1706584"/>
                  <a:pt x="5358869" y="1753240"/>
                </a:cubicBezTo>
                <a:cubicBezTo>
                  <a:pt x="5370800" y="1799900"/>
                  <a:pt x="5370800" y="1799900"/>
                  <a:pt x="5398042" y="1729186"/>
                </a:cubicBezTo>
                <a:cubicBezTo>
                  <a:pt x="5398042" y="1729186"/>
                  <a:pt x="5398042" y="1729186"/>
                  <a:pt x="5386113" y="1682528"/>
                </a:cubicBezTo>
                <a:cubicBezTo>
                  <a:pt x="5386113" y="1682528"/>
                  <a:pt x="5386113" y="1682528"/>
                  <a:pt x="5401425" y="1565156"/>
                </a:cubicBezTo>
                <a:cubicBezTo>
                  <a:pt x="5401425" y="1565156"/>
                  <a:pt x="5401425" y="1565156"/>
                  <a:pt x="5350325" y="1542554"/>
                </a:cubicBezTo>
                <a:cubicBezTo>
                  <a:pt x="5350325" y="1542554"/>
                  <a:pt x="5350325" y="1542554"/>
                  <a:pt x="5377567" y="1471842"/>
                </a:cubicBezTo>
                <a:cubicBezTo>
                  <a:pt x="5377567" y="1471842"/>
                  <a:pt x="5377567" y="1471842"/>
                  <a:pt x="5326466" y="1449240"/>
                </a:cubicBezTo>
                <a:cubicBezTo>
                  <a:pt x="5365638" y="1425182"/>
                  <a:pt x="5365638" y="1425182"/>
                  <a:pt x="5353709" y="1378526"/>
                </a:cubicBezTo>
                <a:cubicBezTo>
                  <a:pt x="5353709" y="1378526"/>
                  <a:pt x="5353709" y="1378526"/>
                  <a:pt x="5404812" y="1401126"/>
                </a:cubicBezTo>
                <a:cubicBezTo>
                  <a:pt x="5404812" y="1401126"/>
                  <a:pt x="5416741" y="1447784"/>
                  <a:pt x="5467842" y="1470382"/>
                </a:cubicBezTo>
                <a:cubicBezTo>
                  <a:pt x="5467842" y="1470382"/>
                  <a:pt x="5467842" y="1470382"/>
                  <a:pt x="5479773" y="1517042"/>
                </a:cubicBezTo>
                <a:cubicBezTo>
                  <a:pt x="5479773" y="1517042"/>
                  <a:pt x="5479773" y="1517042"/>
                  <a:pt x="5491702" y="1563698"/>
                </a:cubicBezTo>
                <a:cubicBezTo>
                  <a:pt x="5491702" y="1563698"/>
                  <a:pt x="5491702" y="1563698"/>
                  <a:pt x="5530874" y="1539640"/>
                </a:cubicBezTo>
                <a:cubicBezTo>
                  <a:pt x="5530874" y="1539640"/>
                  <a:pt x="5570048" y="1515584"/>
                  <a:pt x="5542803" y="1586300"/>
                </a:cubicBezTo>
                <a:cubicBezTo>
                  <a:pt x="5542803" y="1586300"/>
                  <a:pt x="5542803" y="1586300"/>
                  <a:pt x="5593906" y="1608902"/>
                </a:cubicBezTo>
                <a:cubicBezTo>
                  <a:pt x="5593906" y="1608902"/>
                  <a:pt x="5593906" y="1608902"/>
                  <a:pt x="5645009" y="1631502"/>
                </a:cubicBezTo>
                <a:cubicBezTo>
                  <a:pt x="5645009" y="1631502"/>
                  <a:pt x="5645009" y="1631502"/>
                  <a:pt x="5605836" y="1655558"/>
                </a:cubicBezTo>
                <a:cubicBezTo>
                  <a:pt x="5656938" y="1678160"/>
                  <a:pt x="5668866" y="1724818"/>
                  <a:pt x="5629695" y="1748876"/>
                </a:cubicBezTo>
                <a:cubicBezTo>
                  <a:pt x="5680795" y="1771474"/>
                  <a:pt x="5680795" y="1771474"/>
                  <a:pt x="5680795" y="1771474"/>
                </a:cubicBezTo>
                <a:cubicBezTo>
                  <a:pt x="5680795" y="1771474"/>
                  <a:pt x="5680795" y="1771474"/>
                  <a:pt x="5708039" y="1700760"/>
                </a:cubicBezTo>
                <a:cubicBezTo>
                  <a:pt x="5708039" y="1700760"/>
                  <a:pt x="5708039" y="1700760"/>
                  <a:pt x="5759139" y="1723362"/>
                </a:cubicBezTo>
                <a:cubicBezTo>
                  <a:pt x="5759139" y="1723362"/>
                  <a:pt x="5759139" y="1723362"/>
                  <a:pt x="5771070" y="1770020"/>
                </a:cubicBezTo>
                <a:cubicBezTo>
                  <a:pt x="5719968" y="1747416"/>
                  <a:pt x="5719968" y="1747416"/>
                  <a:pt x="5743828" y="1840732"/>
                </a:cubicBezTo>
                <a:cubicBezTo>
                  <a:pt x="5743828" y="1840732"/>
                  <a:pt x="5743828" y="1840732"/>
                  <a:pt x="5782999" y="1816678"/>
                </a:cubicBezTo>
                <a:cubicBezTo>
                  <a:pt x="5782999" y="1816678"/>
                  <a:pt x="5782999" y="1816678"/>
                  <a:pt x="5804559" y="1826212"/>
                </a:cubicBezTo>
                <a:lnTo>
                  <a:pt x="5812543" y="1829742"/>
                </a:lnTo>
                <a:lnTo>
                  <a:pt x="5812543" y="1829744"/>
                </a:lnTo>
                <a:cubicBezTo>
                  <a:pt x="5817175" y="1839550"/>
                  <a:pt x="5827291" y="1856956"/>
                  <a:pt x="5846031" y="1885936"/>
                </a:cubicBezTo>
                <a:cubicBezTo>
                  <a:pt x="5846031" y="1885936"/>
                  <a:pt x="5846031" y="1885936"/>
                  <a:pt x="5857960" y="1932594"/>
                </a:cubicBezTo>
                <a:cubicBezTo>
                  <a:pt x="5857960" y="1932594"/>
                  <a:pt x="5857960" y="1932594"/>
                  <a:pt x="5948235" y="1931138"/>
                </a:cubicBezTo>
                <a:cubicBezTo>
                  <a:pt x="5948235" y="1931138"/>
                  <a:pt x="5948235" y="1931138"/>
                  <a:pt x="5999338" y="1953738"/>
                </a:cubicBezTo>
                <a:cubicBezTo>
                  <a:pt x="5999338" y="1953738"/>
                  <a:pt x="5999338" y="1953738"/>
                  <a:pt x="6050439" y="1976339"/>
                </a:cubicBezTo>
                <a:cubicBezTo>
                  <a:pt x="6050439" y="1976339"/>
                  <a:pt x="6050439" y="1976339"/>
                  <a:pt x="6038510" y="1929680"/>
                </a:cubicBezTo>
                <a:cubicBezTo>
                  <a:pt x="6038510" y="1929680"/>
                  <a:pt x="6038510" y="1929680"/>
                  <a:pt x="6101542" y="1998940"/>
                </a:cubicBezTo>
                <a:cubicBezTo>
                  <a:pt x="6101542" y="1998940"/>
                  <a:pt x="6101542" y="1998940"/>
                  <a:pt x="6113471" y="2045597"/>
                </a:cubicBezTo>
                <a:cubicBezTo>
                  <a:pt x="6101542" y="1998940"/>
                  <a:pt x="6140714" y="1974882"/>
                  <a:pt x="6128787" y="1928224"/>
                </a:cubicBezTo>
                <a:cubicBezTo>
                  <a:pt x="6128787" y="1928224"/>
                  <a:pt x="6077684" y="1905622"/>
                  <a:pt x="6065755" y="1858966"/>
                </a:cubicBezTo>
                <a:cubicBezTo>
                  <a:pt x="6065755" y="1858966"/>
                  <a:pt x="6065755" y="1858966"/>
                  <a:pt x="6002722" y="1789708"/>
                </a:cubicBezTo>
                <a:cubicBezTo>
                  <a:pt x="6002722" y="1789708"/>
                  <a:pt x="6002722" y="1789708"/>
                  <a:pt x="5990792" y="1743052"/>
                </a:cubicBezTo>
                <a:cubicBezTo>
                  <a:pt x="5990792" y="1743052"/>
                  <a:pt x="5990792" y="1743052"/>
                  <a:pt x="6029966" y="1718994"/>
                </a:cubicBezTo>
                <a:cubicBezTo>
                  <a:pt x="6029966" y="1718994"/>
                  <a:pt x="6029966" y="1718994"/>
                  <a:pt x="6045280" y="1601620"/>
                </a:cubicBezTo>
                <a:cubicBezTo>
                  <a:pt x="6045280" y="1601620"/>
                  <a:pt x="6045280" y="1601620"/>
                  <a:pt x="6033350" y="1554960"/>
                </a:cubicBezTo>
                <a:cubicBezTo>
                  <a:pt x="6072522" y="1530906"/>
                  <a:pt x="5931145" y="1509760"/>
                  <a:pt x="6072522" y="1530906"/>
                </a:cubicBezTo>
                <a:cubicBezTo>
                  <a:pt x="6072522" y="1530906"/>
                  <a:pt x="6072522" y="1530906"/>
                  <a:pt x="6060593" y="1484248"/>
                </a:cubicBezTo>
                <a:cubicBezTo>
                  <a:pt x="6060593" y="1484248"/>
                  <a:pt x="6060593" y="1484248"/>
                  <a:pt x="6099765" y="1460192"/>
                </a:cubicBezTo>
                <a:cubicBezTo>
                  <a:pt x="6099765" y="1460192"/>
                  <a:pt x="6099765" y="1460192"/>
                  <a:pt x="6087835" y="1413532"/>
                </a:cubicBezTo>
                <a:cubicBezTo>
                  <a:pt x="6087835" y="1413532"/>
                  <a:pt x="6087835" y="1413532"/>
                  <a:pt x="6138937" y="1436136"/>
                </a:cubicBezTo>
                <a:cubicBezTo>
                  <a:pt x="6138937" y="1436136"/>
                  <a:pt x="6138937" y="1436136"/>
                  <a:pt x="6127007" y="1389478"/>
                </a:cubicBezTo>
                <a:cubicBezTo>
                  <a:pt x="6127007" y="1389478"/>
                  <a:pt x="6127007" y="1389478"/>
                  <a:pt x="6178111" y="1412076"/>
                </a:cubicBezTo>
                <a:cubicBezTo>
                  <a:pt x="6178111" y="1412076"/>
                  <a:pt x="6178111" y="1412076"/>
                  <a:pt x="6201969" y="1505394"/>
                </a:cubicBezTo>
                <a:cubicBezTo>
                  <a:pt x="6201969" y="1505394"/>
                  <a:pt x="6201969" y="1505394"/>
                  <a:pt x="6253071" y="1527994"/>
                </a:cubicBezTo>
                <a:cubicBezTo>
                  <a:pt x="6253071" y="1527994"/>
                  <a:pt x="6253071" y="1527994"/>
                  <a:pt x="6316103" y="1597252"/>
                </a:cubicBezTo>
                <a:cubicBezTo>
                  <a:pt x="6316103" y="1597252"/>
                  <a:pt x="6316103" y="1597252"/>
                  <a:pt x="6328032" y="1643910"/>
                </a:cubicBezTo>
                <a:cubicBezTo>
                  <a:pt x="6328032" y="1643910"/>
                  <a:pt x="6328032" y="1643910"/>
                  <a:pt x="6339962" y="1690568"/>
                </a:cubicBezTo>
                <a:cubicBezTo>
                  <a:pt x="6339962" y="1690568"/>
                  <a:pt x="6339962" y="1690568"/>
                  <a:pt x="6351891" y="1737226"/>
                </a:cubicBezTo>
                <a:cubicBezTo>
                  <a:pt x="6351891" y="1737226"/>
                  <a:pt x="6351891" y="1737226"/>
                  <a:pt x="6391065" y="1713168"/>
                </a:cubicBezTo>
                <a:cubicBezTo>
                  <a:pt x="6391065" y="1713168"/>
                  <a:pt x="6391065" y="1713168"/>
                  <a:pt x="6430237" y="1689110"/>
                </a:cubicBezTo>
                <a:cubicBezTo>
                  <a:pt x="6430237" y="1689110"/>
                  <a:pt x="6430237" y="1689110"/>
                  <a:pt x="6418307" y="1642454"/>
                </a:cubicBezTo>
                <a:cubicBezTo>
                  <a:pt x="6418307" y="1642454"/>
                  <a:pt x="6418307" y="1642454"/>
                  <a:pt x="6379135" y="1666512"/>
                </a:cubicBezTo>
                <a:cubicBezTo>
                  <a:pt x="6379135" y="1666512"/>
                  <a:pt x="6379135" y="1666512"/>
                  <a:pt x="6367205" y="1619852"/>
                </a:cubicBezTo>
                <a:cubicBezTo>
                  <a:pt x="6367205" y="1619852"/>
                  <a:pt x="6367205" y="1619852"/>
                  <a:pt x="6343346" y="1526538"/>
                </a:cubicBezTo>
                <a:cubicBezTo>
                  <a:pt x="6343346" y="1526538"/>
                  <a:pt x="6343346" y="1526538"/>
                  <a:pt x="6406378" y="1595796"/>
                </a:cubicBezTo>
                <a:cubicBezTo>
                  <a:pt x="6406378" y="1595796"/>
                  <a:pt x="6406378" y="1595796"/>
                  <a:pt x="6394449" y="1549138"/>
                </a:cubicBezTo>
                <a:cubicBezTo>
                  <a:pt x="6394449" y="1549138"/>
                  <a:pt x="6445551" y="1571738"/>
                  <a:pt x="6382518" y="1502480"/>
                </a:cubicBezTo>
                <a:cubicBezTo>
                  <a:pt x="6382518" y="1502480"/>
                  <a:pt x="6382518" y="1502480"/>
                  <a:pt x="6370589" y="1455824"/>
                </a:cubicBezTo>
                <a:cubicBezTo>
                  <a:pt x="6370589" y="1455824"/>
                  <a:pt x="6370589" y="1455824"/>
                  <a:pt x="6319489" y="1433222"/>
                </a:cubicBezTo>
                <a:cubicBezTo>
                  <a:pt x="6319489" y="1433222"/>
                  <a:pt x="6319489" y="1433222"/>
                  <a:pt x="6346731" y="1362506"/>
                </a:cubicBezTo>
                <a:cubicBezTo>
                  <a:pt x="6346731" y="1362506"/>
                  <a:pt x="6346731" y="1362506"/>
                  <a:pt x="6307558" y="1386564"/>
                </a:cubicBezTo>
                <a:cubicBezTo>
                  <a:pt x="6307558" y="1386564"/>
                  <a:pt x="6307558" y="1386564"/>
                  <a:pt x="6334802" y="1315850"/>
                </a:cubicBezTo>
                <a:cubicBezTo>
                  <a:pt x="6322872" y="1269190"/>
                  <a:pt x="6385903" y="1338448"/>
                  <a:pt x="6310942" y="1222534"/>
                </a:cubicBezTo>
                <a:cubicBezTo>
                  <a:pt x="6310942" y="1222534"/>
                  <a:pt x="6310942" y="1222534"/>
                  <a:pt x="6350116" y="1198478"/>
                </a:cubicBezTo>
                <a:cubicBezTo>
                  <a:pt x="6350116" y="1198478"/>
                  <a:pt x="6350116" y="1198478"/>
                  <a:pt x="6340050" y="1159108"/>
                </a:cubicBezTo>
                <a:lnTo>
                  <a:pt x="6338187" y="1151818"/>
                </a:lnTo>
                <a:cubicBezTo>
                  <a:pt x="6338187" y="1151818"/>
                  <a:pt x="6338187" y="1151818"/>
                  <a:pt x="6377358" y="1127764"/>
                </a:cubicBezTo>
                <a:cubicBezTo>
                  <a:pt x="6377358" y="1127764"/>
                  <a:pt x="6377358" y="1127764"/>
                  <a:pt x="6416531" y="1103706"/>
                </a:cubicBezTo>
                <a:cubicBezTo>
                  <a:pt x="6416531" y="1103706"/>
                  <a:pt x="6416531" y="1103706"/>
                  <a:pt x="6389287" y="1174420"/>
                </a:cubicBezTo>
                <a:cubicBezTo>
                  <a:pt x="6389287" y="1174420"/>
                  <a:pt x="6389287" y="1174420"/>
                  <a:pt x="6428460" y="1150362"/>
                </a:cubicBezTo>
                <a:cubicBezTo>
                  <a:pt x="6428460" y="1150362"/>
                  <a:pt x="6428460" y="1150362"/>
                  <a:pt x="6401217" y="1221078"/>
                </a:cubicBezTo>
                <a:cubicBezTo>
                  <a:pt x="6401217" y="1221078"/>
                  <a:pt x="6401217" y="1221078"/>
                  <a:pt x="6452319" y="1243680"/>
                </a:cubicBezTo>
                <a:cubicBezTo>
                  <a:pt x="6452319" y="1243680"/>
                  <a:pt x="6452319" y="1243680"/>
                  <a:pt x="6464248" y="1290336"/>
                </a:cubicBezTo>
                <a:cubicBezTo>
                  <a:pt x="6503420" y="1266280"/>
                  <a:pt x="6476177" y="1336996"/>
                  <a:pt x="6476177" y="1336996"/>
                </a:cubicBezTo>
                <a:cubicBezTo>
                  <a:pt x="6476177" y="1336996"/>
                  <a:pt x="6476177" y="1336996"/>
                  <a:pt x="6515349" y="1312938"/>
                </a:cubicBezTo>
                <a:cubicBezTo>
                  <a:pt x="6515349" y="1312938"/>
                  <a:pt x="6515349" y="1312938"/>
                  <a:pt x="6503420" y="1266280"/>
                </a:cubicBezTo>
                <a:cubicBezTo>
                  <a:pt x="6503420" y="1266280"/>
                  <a:pt x="6503420" y="1266280"/>
                  <a:pt x="6542594" y="1242222"/>
                </a:cubicBezTo>
                <a:cubicBezTo>
                  <a:pt x="6527280" y="1359594"/>
                  <a:pt x="6554523" y="1288880"/>
                  <a:pt x="6605626" y="1311482"/>
                </a:cubicBezTo>
                <a:cubicBezTo>
                  <a:pt x="6605626" y="1311482"/>
                  <a:pt x="6605626" y="1311482"/>
                  <a:pt x="6617556" y="1358138"/>
                </a:cubicBezTo>
                <a:cubicBezTo>
                  <a:pt x="6656728" y="1334084"/>
                  <a:pt x="6629485" y="1404798"/>
                  <a:pt x="6668656" y="1380740"/>
                </a:cubicBezTo>
                <a:cubicBezTo>
                  <a:pt x="6668656" y="1380740"/>
                  <a:pt x="6668656" y="1380740"/>
                  <a:pt x="6629485" y="1404798"/>
                </a:cubicBezTo>
                <a:cubicBezTo>
                  <a:pt x="6629485" y="1404798"/>
                  <a:pt x="6629485" y="1404798"/>
                  <a:pt x="6590312" y="1428854"/>
                </a:cubicBezTo>
                <a:cubicBezTo>
                  <a:pt x="6590312" y="1428854"/>
                  <a:pt x="6590312" y="1428854"/>
                  <a:pt x="6551138" y="1452912"/>
                </a:cubicBezTo>
                <a:cubicBezTo>
                  <a:pt x="6551138" y="1452912"/>
                  <a:pt x="6551138" y="1452912"/>
                  <a:pt x="6614170" y="1522170"/>
                </a:cubicBezTo>
                <a:cubicBezTo>
                  <a:pt x="6614170" y="1522170"/>
                  <a:pt x="6614170" y="1522170"/>
                  <a:pt x="6586925" y="1592884"/>
                </a:cubicBezTo>
                <a:cubicBezTo>
                  <a:pt x="6586925" y="1592884"/>
                  <a:pt x="6586925" y="1592884"/>
                  <a:pt x="6598856" y="1639542"/>
                </a:cubicBezTo>
                <a:cubicBezTo>
                  <a:pt x="6598856" y="1639542"/>
                  <a:pt x="6559683" y="1663598"/>
                  <a:pt x="6649958" y="1662142"/>
                </a:cubicBezTo>
                <a:cubicBezTo>
                  <a:pt x="6649958" y="1662142"/>
                  <a:pt x="6649958" y="1662142"/>
                  <a:pt x="6701061" y="1684744"/>
                </a:cubicBezTo>
                <a:cubicBezTo>
                  <a:pt x="6701061" y="1684744"/>
                  <a:pt x="6701061" y="1684744"/>
                  <a:pt x="6673817" y="1755460"/>
                </a:cubicBezTo>
                <a:cubicBezTo>
                  <a:pt x="6712990" y="1731402"/>
                  <a:pt x="6673817" y="1755460"/>
                  <a:pt x="6736850" y="1824718"/>
                </a:cubicBezTo>
                <a:cubicBezTo>
                  <a:pt x="6736850" y="1824718"/>
                  <a:pt x="6736850" y="1824718"/>
                  <a:pt x="6724920" y="1778058"/>
                </a:cubicBezTo>
                <a:cubicBezTo>
                  <a:pt x="6724920" y="1778058"/>
                  <a:pt x="6724920" y="1778058"/>
                  <a:pt x="6764092" y="1754000"/>
                </a:cubicBezTo>
                <a:cubicBezTo>
                  <a:pt x="6764092" y="1754000"/>
                  <a:pt x="6764092" y="1754000"/>
                  <a:pt x="6799879" y="1893974"/>
                </a:cubicBezTo>
                <a:cubicBezTo>
                  <a:pt x="6799879" y="1893974"/>
                  <a:pt x="6799879" y="1893974"/>
                  <a:pt x="6839053" y="1869918"/>
                </a:cubicBezTo>
                <a:cubicBezTo>
                  <a:pt x="6850983" y="1916576"/>
                  <a:pt x="6850983" y="1916576"/>
                  <a:pt x="6850983" y="1916576"/>
                </a:cubicBezTo>
                <a:cubicBezTo>
                  <a:pt x="6850983" y="1916576"/>
                  <a:pt x="6850983" y="1916576"/>
                  <a:pt x="6878225" y="1845860"/>
                </a:cubicBezTo>
                <a:cubicBezTo>
                  <a:pt x="6878225" y="1845860"/>
                  <a:pt x="6878225" y="1845860"/>
                  <a:pt x="6866296" y="1799204"/>
                </a:cubicBezTo>
                <a:cubicBezTo>
                  <a:pt x="6866296" y="1799204"/>
                  <a:pt x="6866296" y="1799204"/>
                  <a:pt x="6827124" y="1823262"/>
                </a:cubicBezTo>
                <a:cubicBezTo>
                  <a:pt x="6827124" y="1823262"/>
                  <a:pt x="6815193" y="1776602"/>
                  <a:pt x="6815193" y="1776602"/>
                </a:cubicBezTo>
                <a:cubicBezTo>
                  <a:pt x="6815193" y="1776602"/>
                  <a:pt x="6815193" y="1776602"/>
                  <a:pt x="6830509" y="1659230"/>
                </a:cubicBezTo>
                <a:cubicBezTo>
                  <a:pt x="6830509" y="1659230"/>
                  <a:pt x="6830509" y="1659230"/>
                  <a:pt x="6791336" y="1683288"/>
                </a:cubicBezTo>
                <a:cubicBezTo>
                  <a:pt x="6791336" y="1683288"/>
                  <a:pt x="6791336" y="1683288"/>
                  <a:pt x="6743617" y="1496656"/>
                </a:cubicBezTo>
                <a:cubicBezTo>
                  <a:pt x="6743617" y="1496656"/>
                  <a:pt x="6743617" y="1496656"/>
                  <a:pt x="6731688" y="1449998"/>
                </a:cubicBezTo>
                <a:cubicBezTo>
                  <a:pt x="6731688" y="1449998"/>
                  <a:pt x="6731688" y="1449998"/>
                  <a:pt x="6770860" y="1425942"/>
                </a:cubicBezTo>
                <a:cubicBezTo>
                  <a:pt x="6770860" y="1425942"/>
                  <a:pt x="6770860" y="1425942"/>
                  <a:pt x="6758931" y="1379284"/>
                </a:cubicBezTo>
                <a:cubicBezTo>
                  <a:pt x="6758931" y="1379284"/>
                  <a:pt x="6758931" y="1379284"/>
                  <a:pt x="6735072" y="1285968"/>
                </a:cubicBezTo>
                <a:cubicBezTo>
                  <a:pt x="6735072" y="1285968"/>
                  <a:pt x="6735072" y="1285968"/>
                  <a:pt x="6695899" y="1310026"/>
                </a:cubicBezTo>
                <a:cubicBezTo>
                  <a:pt x="6695899" y="1310026"/>
                  <a:pt x="6695899" y="1310026"/>
                  <a:pt x="6723143" y="1239310"/>
                </a:cubicBezTo>
                <a:cubicBezTo>
                  <a:pt x="6723143" y="1239310"/>
                  <a:pt x="6723143" y="1239310"/>
                  <a:pt x="6711215" y="1192654"/>
                </a:cubicBezTo>
                <a:cubicBezTo>
                  <a:pt x="6711215" y="1192654"/>
                  <a:pt x="6711215" y="1192654"/>
                  <a:pt x="6762316" y="1215252"/>
                </a:cubicBezTo>
                <a:cubicBezTo>
                  <a:pt x="6762316" y="1215252"/>
                  <a:pt x="6762316" y="1215252"/>
                  <a:pt x="6750388" y="1168596"/>
                </a:cubicBezTo>
                <a:cubicBezTo>
                  <a:pt x="6750388" y="1168596"/>
                  <a:pt x="6750388" y="1168596"/>
                  <a:pt x="6711215" y="1192654"/>
                </a:cubicBezTo>
                <a:cubicBezTo>
                  <a:pt x="6620938" y="1194108"/>
                  <a:pt x="6762316" y="1215252"/>
                  <a:pt x="6644798" y="1287424"/>
                </a:cubicBezTo>
                <a:cubicBezTo>
                  <a:pt x="6644798" y="1287424"/>
                  <a:pt x="6644798" y="1287424"/>
                  <a:pt x="6660112" y="1170050"/>
                </a:cubicBezTo>
                <a:cubicBezTo>
                  <a:pt x="6660112" y="1170050"/>
                  <a:pt x="6660112" y="1170050"/>
                  <a:pt x="6648183" y="1123396"/>
                </a:cubicBezTo>
                <a:cubicBezTo>
                  <a:pt x="6648183" y="1123396"/>
                  <a:pt x="6648183" y="1123396"/>
                  <a:pt x="6636254" y="1076736"/>
                </a:cubicBezTo>
                <a:cubicBezTo>
                  <a:pt x="6636254" y="1076736"/>
                  <a:pt x="6636254" y="1076736"/>
                  <a:pt x="6624323" y="1030078"/>
                </a:cubicBezTo>
                <a:cubicBezTo>
                  <a:pt x="6624323" y="1030078"/>
                  <a:pt x="6624323" y="1030078"/>
                  <a:pt x="6612394" y="983422"/>
                </a:cubicBezTo>
                <a:cubicBezTo>
                  <a:pt x="6612394" y="983422"/>
                  <a:pt x="6612394" y="983422"/>
                  <a:pt x="6573220" y="1007478"/>
                </a:cubicBezTo>
                <a:cubicBezTo>
                  <a:pt x="6573220" y="1007478"/>
                  <a:pt x="6612394" y="983422"/>
                  <a:pt x="6600465" y="936762"/>
                </a:cubicBezTo>
                <a:cubicBezTo>
                  <a:pt x="6600465" y="936762"/>
                  <a:pt x="6600465" y="936762"/>
                  <a:pt x="6639637" y="912708"/>
                </a:cubicBezTo>
                <a:cubicBezTo>
                  <a:pt x="6639637" y="912708"/>
                  <a:pt x="6639637" y="912708"/>
                  <a:pt x="6651566" y="959364"/>
                </a:cubicBezTo>
                <a:cubicBezTo>
                  <a:pt x="6612394" y="983422"/>
                  <a:pt x="6624323" y="1030078"/>
                  <a:pt x="6651566" y="959364"/>
                </a:cubicBezTo>
                <a:cubicBezTo>
                  <a:pt x="6651566" y="959364"/>
                  <a:pt x="6651566" y="959364"/>
                  <a:pt x="6702669" y="981966"/>
                </a:cubicBezTo>
                <a:cubicBezTo>
                  <a:pt x="6702669" y="981966"/>
                  <a:pt x="6702669" y="981966"/>
                  <a:pt x="6729911" y="911252"/>
                </a:cubicBezTo>
                <a:cubicBezTo>
                  <a:pt x="6729911" y="911252"/>
                  <a:pt x="6729911" y="911252"/>
                  <a:pt x="6757154" y="840536"/>
                </a:cubicBezTo>
                <a:cubicBezTo>
                  <a:pt x="6796328" y="816478"/>
                  <a:pt x="6796328" y="816478"/>
                  <a:pt x="6808257" y="863136"/>
                </a:cubicBezTo>
                <a:cubicBezTo>
                  <a:pt x="6808257" y="863136"/>
                  <a:pt x="6808257" y="863136"/>
                  <a:pt x="6847429" y="839080"/>
                </a:cubicBezTo>
                <a:lnTo>
                  <a:pt x="6859358" y="885738"/>
                </a:lnTo>
                <a:cubicBezTo>
                  <a:pt x="6859358" y="885738"/>
                  <a:pt x="6859358" y="885738"/>
                  <a:pt x="6898531" y="861680"/>
                </a:cubicBezTo>
                <a:cubicBezTo>
                  <a:pt x="6898531" y="861680"/>
                  <a:pt x="6898531" y="861680"/>
                  <a:pt x="6925774" y="790964"/>
                </a:cubicBezTo>
                <a:cubicBezTo>
                  <a:pt x="6925774" y="790964"/>
                  <a:pt x="6925774" y="790964"/>
                  <a:pt x="6937703" y="837624"/>
                </a:cubicBezTo>
                <a:cubicBezTo>
                  <a:pt x="6937703" y="837624"/>
                  <a:pt x="6937703" y="837624"/>
                  <a:pt x="6964948" y="766908"/>
                </a:cubicBezTo>
                <a:cubicBezTo>
                  <a:pt x="6964948" y="766908"/>
                  <a:pt x="6964948" y="766908"/>
                  <a:pt x="6953018" y="720252"/>
                </a:cubicBezTo>
                <a:cubicBezTo>
                  <a:pt x="6953018" y="720252"/>
                  <a:pt x="6953018" y="720252"/>
                  <a:pt x="7004120" y="742852"/>
                </a:cubicBezTo>
                <a:cubicBezTo>
                  <a:pt x="7004120" y="742852"/>
                  <a:pt x="7004120" y="742852"/>
                  <a:pt x="6992191" y="696196"/>
                </a:cubicBezTo>
                <a:cubicBezTo>
                  <a:pt x="6992191" y="696196"/>
                  <a:pt x="7043294" y="718796"/>
                  <a:pt x="7043294" y="718796"/>
                </a:cubicBezTo>
                <a:cubicBezTo>
                  <a:pt x="7043294" y="718796"/>
                  <a:pt x="7043294" y="718796"/>
                  <a:pt x="7067152" y="812110"/>
                </a:cubicBezTo>
                <a:cubicBezTo>
                  <a:pt x="7067152" y="812110"/>
                  <a:pt x="7067152" y="812110"/>
                  <a:pt x="7091011" y="905426"/>
                </a:cubicBezTo>
                <a:cubicBezTo>
                  <a:pt x="7091011" y="905426"/>
                  <a:pt x="7091011" y="905426"/>
                  <a:pt x="7130181" y="881368"/>
                </a:cubicBezTo>
                <a:cubicBezTo>
                  <a:pt x="7130181" y="881368"/>
                  <a:pt x="7130181" y="881368"/>
                  <a:pt x="7142110" y="928028"/>
                </a:cubicBezTo>
                <a:cubicBezTo>
                  <a:pt x="7142110" y="928028"/>
                  <a:pt x="7142110" y="928028"/>
                  <a:pt x="7143602" y="933860"/>
                </a:cubicBezTo>
                <a:lnTo>
                  <a:pt x="7149008" y="955002"/>
                </a:lnTo>
                <a:lnTo>
                  <a:pt x="7136793" y="951538"/>
                </a:lnTo>
                <a:cubicBezTo>
                  <a:pt x="7138284" y="957370"/>
                  <a:pt x="7154041" y="974686"/>
                  <a:pt x="7154041" y="974686"/>
                </a:cubicBezTo>
                <a:lnTo>
                  <a:pt x="7149008" y="955002"/>
                </a:lnTo>
                <a:cubicBezTo>
                  <a:pt x="7159150" y="961426"/>
                  <a:pt x="7176610" y="974322"/>
                  <a:pt x="7205143" y="997288"/>
                </a:cubicBezTo>
                <a:cubicBezTo>
                  <a:pt x="7205143" y="997288"/>
                  <a:pt x="7205143" y="997288"/>
                  <a:pt x="7217073" y="1043944"/>
                </a:cubicBezTo>
                <a:cubicBezTo>
                  <a:pt x="7217073" y="1043944"/>
                  <a:pt x="7217073" y="1043944"/>
                  <a:pt x="7229002" y="1090602"/>
                </a:cubicBezTo>
                <a:cubicBezTo>
                  <a:pt x="7229002" y="1090602"/>
                  <a:pt x="7229002" y="1090602"/>
                  <a:pt x="7240932" y="1137260"/>
                </a:cubicBezTo>
                <a:cubicBezTo>
                  <a:pt x="7240932" y="1137260"/>
                  <a:pt x="7240932" y="1137260"/>
                  <a:pt x="7280106" y="1113202"/>
                </a:cubicBezTo>
                <a:cubicBezTo>
                  <a:pt x="7280106" y="1113202"/>
                  <a:pt x="7280106" y="1113202"/>
                  <a:pt x="7256246" y="1019886"/>
                </a:cubicBezTo>
                <a:cubicBezTo>
                  <a:pt x="7256246" y="1019886"/>
                  <a:pt x="7256246" y="1019886"/>
                  <a:pt x="7244317" y="973230"/>
                </a:cubicBezTo>
                <a:cubicBezTo>
                  <a:pt x="7244317" y="973230"/>
                  <a:pt x="7244317" y="973230"/>
                  <a:pt x="7220457" y="879914"/>
                </a:cubicBezTo>
                <a:cubicBezTo>
                  <a:pt x="7220457" y="879914"/>
                  <a:pt x="7220457" y="879914"/>
                  <a:pt x="7208527" y="833254"/>
                </a:cubicBezTo>
                <a:cubicBezTo>
                  <a:pt x="7208527" y="833254"/>
                  <a:pt x="7196598" y="786600"/>
                  <a:pt x="7157427" y="810656"/>
                </a:cubicBezTo>
                <a:cubicBezTo>
                  <a:pt x="7157427" y="810656"/>
                  <a:pt x="7157427" y="810656"/>
                  <a:pt x="7172741" y="693282"/>
                </a:cubicBezTo>
                <a:cubicBezTo>
                  <a:pt x="7172741" y="693282"/>
                  <a:pt x="7172741" y="693282"/>
                  <a:pt x="7188054" y="575910"/>
                </a:cubicBezTo>
                <a:lnTo>
                  <a:pt x="7206320" y="647354"/>
                </a:lnTo>
                <a:cubicBezTo>
                  <a:pt x="7216386" y="686722"/>
                  <a:pt x="7229806" y="739212"/>
                  <a:pt x="7247699" y="809198"/>
                </a:cubicBezTo>
                <a:cubicBezTo>
                  <a:pt x="7247699" y="809198"/>
                  <a:pt x="7247699" y="809198"/>
                  <a:pt x="7271559" y="902514"/>
                </a:cubicBezTo>
                <a:cubicBezTo>
                  <a:pt x="7283489" y="949172"/>
                  <a:pt x="7310733" y="878456"/>
                  <a:pt x="7283489" y="949172"/>
                </a:cubicBezTo>
                <a:cubicBezTo>
                  <a:pt x="7334592" y="971772"/>
                  <a:pt x="7283489" y="949172"/>
                  <a:pt x="7310733" y="878456"/>
                </a:cubicBezTo>
                <a:lnTo>
                  <a:pt x="7322662" y="925116"/>
                </a:lnTo>
                <a:cubicBezTo>
                  <a:pt x="7322662" y="925116"/>
                  <a:pt x="7322662" y="925116"/>
                  <a:pt x="7361833" y="901058"/>
                </a:cubicBezTo>
                <a:cubicBezTo>
                  <a:pt x="7361833" y="901058"/>
                  <a:pt x="7361833" y="901058"/>
                  <a:pt x="7334592" y="971772"/>
                </a:cubicBezTo>
                <a:cubicBezTo>
                  <a:pt x="7373763" y="947714"/>
                  <a:pt x="7385692" y="994374"/>
                  <a:pt x="7385692" y="994374"/>
                </a:cubicBezTo>
                <a:cubicBezTo>
                  <a:pt x="7385692" y="994374"/>
                  <a:pt x="7385692" y="994374"/>
                  <a:pt x="7436795" y="1016974"/>
                </a:cubicBezTo>
                <a:cubicBezTo>
                  <a:pt x="7436795" y="1016974"/>
                  <a:pt x="7436795" y="1016974"/>
                  <a:pt x="7464038" y="946258"/>
                </a:cubicBezTo>
                <a:cubicBezTo>
                  <a:pt x="7436795" y="1016974"/>
                  <a:pt x="7503211" y="922204"/>
                  <a:pt x="7487897" y="1039574"/>
                </a:cubicBezTo>
                <a:cubicBezTo>
                  <a:pt x="7487897" y="1039574"/>
                  <a:pt x="7487897" y="1039574"/>
                  <a:pt x="7527070" y="1015518"/>
                </a:cubicBezTo>
                <a:cubicBezTo>
                  <a:pt x="7527070" y="1015518"/>
                  <a:pt x="7566242" y="991462"/>
                  <a:pt x="7515141" y="968860"/>
                </a:cubicBezTo>
                <a:cubicBezTo>
                  <a:pt x="7515141" y="968860"/>
                  <a:pt x="7515141" y="968860"/>
                  <a:pt x="7503211" y="922204"/>
                </a:cubicBezTo>
                <a:cubicBezTo>
                  <a:pt x="7503211" y="922204"/>
                  <a:pt x="7475969" y="992918"/>
                  <a:pt x="7491281" y="875544"/>
                </a:cubicBezTo>
                <a:cubicBezTo>
                  <a:pt x="7479352" y="828886"/>
                  <a:pt x="7440181" y="852944"/>
                  <a:pt x="7440181" y="852944"/>
                </a:cubicBezTo>
                <a:cubicBezTo>
                  <a:pt x="7479352" y="828886"/>
                  <a:pt x="7365219" y="737026"/>
                  <a:pt x="7452109" y="899600"/>
                </a:cubicBezTo>
                <a:cubicBezTo>
                  <a:pt x="7452109" y="899600"/>
                  <a:pt x="7452109" y="899600"/>
                  <a:pt x="7412935" y="923658"/>
                </a:cubicBezTo>
                <a:cubicBezTo>
                  <a:pt x="7412935" y="923658"/>
                  <a:pt x="7412935" y="923658"/>
                  <a:pt x="7377148" y="783686"/>
                </a:cubicBezTo>
                <a:cubicBezTo>
                  <a:pt x="7377148" y="783686"/>
                  <a:pt x="7377148" y="783686"/>
                  <a:pt x="7353289" y="690370"/>
                </a:cubicBezTo>
                <a:cubicBezTo>
                  <a:pt x="7353289" y="690370"/>
                  <a:pt x="7353289" y="690370"/>
                  <a:pt x="7380533" y="619654"/>
                </a:cubicBezTo>
                <a:cubicBezTo>
                  <a:pt x="7380533" y="619654"/>
                  <a:pt x="7380533" y="619654"/>
                  <a:pt x="7329430" y="597054"/>
                </a:cubicBezTo>
                <a:cubicBezTo>
                  <a:pt x="7329430" y="597054"/>
                  <a:pt x="7329430" y="597054"/>
                  <a:pt x="7317501" y="550396"/>
                </a:cubicBezTo>
                <a:cubicBezTo>
                  <a:pt x="7317501" y="550396"/>
                  <a:pt x="7317501" y="550396"/>
                  <a:pt x="7305571" y="503740"/>
                </a:cubicBezTo>
                <a:cubicBezTo>
                  <a:pt x="7305571" y="503740"/>
                  <a:pt x="7305571" y="503740"/>
                  <a:pt x="7332815" y="433024"/>
                </a:cubicBezTo>
                <a:cubicBezTo>
                  <a:pt x="7332815" y="433024"/>
                  <a:pt x="7332815" y="433024"/>
                  <a:pt x="7308957" y="339708"/>
                </a:cubicBezTo>
                <a:cubicBezTo>
                  <a:pt x="7308957" y="339708"/>
                  <a:pt x="7308957" y="339708"/>
                  <a:pt x="7297028" y="293050"/>
                </a:cubicBezTo>
                <a:cubicBezTo>
                  <a:pt x="7297028" y="293050"/>
                  <a:pt x="7297028" y="293050"/>
                  <a:pt x="7285099" y="246392"/>
                </a:cubicBezTo>
                <a:cubicBezTo>
                  <a:pt x="7285099" y="246392"/>
                  <a:pt x="7285099" y="246392"/>
                  <a:pt x="7336200" y="268994"/>
                </a:cubicBezTo>
                <a:cubicBezTo>
                  <a:pt x="7336200" y="268994"/>
                  <a:pt x="7336200" y="268994"/>
                  <a:pt x="7375372" y="244936"/>
                </a:cubicBezTo>
                <a:cubicBezTo>
                  <a:pt x="7375372" y="244936"/>
                  <a:pt x="7375372" y="244936"/>
                  <a:pt x="7399231" y="338254"/>
                </a:cubicBezTo>
                <a:cubicBezTo>
                  <a:pt x="7399231" y="338254"/>
                  <a:pt x="7399231" y="338254"/>
                  <a:pt x="7450332" y="360854"/>
                </a:cubicBezTo>
                <a:cubicBezTo>
                  <a:pt x="7450332" y="360854"/>
                  <a:pt x="7450332" y="360854"/>
                  <a:pt x="7474190" y="454168"/>
                </a:cubicBezTo>
                <a:cubicBezTo>
                  <a:pt x="7474190" y="454168"/>
                  <a:pt x="7513363" y="430112"/>
                  <a:pt x="7486121" y="500828"/>
                </a:cubicBezTo>
                <a:cubicBezTo>
                  <a:pt x="7486121" y="500828"/>
                  <a:pt x="7486121" y="500828"/>
                  <a:pt x="7537223" y="523426"/>
                </a:cubicBezTo>
                <a:cubicBezTo>
                  <a:pt x="7537223" y="523426"/>
                  <a:pt x="7537223" y="523426"/>
                  <a:pt x="7498049" y="547484"/>
                </a:cubicBezTo>
                <a:cubicBezTo>
                  <a:pt x="7498049" y="547484"/>
                  <a:pt x="7498049" y="547484"/>
                  <a:pt x="7458877" y="571542"/>
                </a:cubicBezTo>
                <a:cubicBezTo>
                  <a:pt x="7458877" y="571542"/>
                  <a:pt x="7458877" y="571542"/>
                  <a:pt x="7506594" y="758172"/>
                </a:cubicBezTo>
                <a:cubicBezTo>
                  <a:pt x="7506594" y="758172"/>
                  <a:pt x="7506594" y="758172"/>
                  <a:pt x="7518525" y="804830"/>
                </a:cubicBezTo>
                <a:cubicBezTo>
                  <a:pt x="7518525" y="804830"/>
                  <a:pt x="7518525" y="804830"/>
                  <a:pt x="7479352" y="828886"/>
                </a:cubicBezTo>
                <a:cubicBezTo>
                  <a:pt x="7479352" y="828886"/>
                  <a:pt x="7479352" y="828886"/>
                  <a:pt x="7530453" y="851488"/>
                </a:cubicBezTo>
                <a:cubicBezTo>
                  <a:pt x="7530453" y="851488"/>
                  <a:pt x="7542383" y="898146"/>
                  <a:pt x="7542383" y="898146"/>
                </a:cubicBezTo>
                <a:cubicBezTo>
                  <a:pt x="7542383" y="898146"/>
                  <a:pt x="7542383" y="898146"/>
                  <a:pt x="7593485" y="920748"/>
                </a:cubicBezTo>
                <a:cubicBezTo>
                  <a:pt x="7593485" y="920748"/>
                  <a:pt x="7593485" y="920748"/>
                  <a:pt x="7581555" y="874088"/>
                </a:cubicBezTo>
                <a:cubicBezTo>
                  <a:pt x="7581555" y="874088"/>
                  <a:pt x="7581555" y="874088"/>
                  <a:pt x="7557697" y="780774"/>
                </a:cubicBezTo>
                <a:cubicBezTo>
                  <a:pt x="7557697" y="780774"/>
                  <a:pt x="7557697" y="780774"/>
                  <a:pt x="7545766" y="734114"/>
                </a:cubicBezTo>
                <a:cubicBezTo>
                  <a:pt x="7545766" y="734114"/>
                  <a:pt x="7545766" y="734114"/>
                  <a:pt x="7573011" y="663400"/>
                </a:cubicBezTo>
                <a:cubicBezTo>
                  <a:pt x="7561081" y="616742"/>
                  <a:pt x="7521907" y="640800"/>
                  <a:pt x="7549151" y="570086"/>
                </a:cubicBezTo>
                <a:cubicBezTo>
                  <a:pt x="7549151" y="570086"/>
                  <a:pt x="7549151" y="570086"/>
                  <a:pt x="7588325" y="546028"/>
                </a:cubicBezTo>
                <a:cubicBezTo>
                  <a:pt x="7600254" y="592684"/>
                  <a:pt x="7600254" y="592684"/>
                  <a:pt x="7639426" y="568630"/>
                </a:cubicBezTo>
                <a:cubicBezTo>
                  <a:pt x="7639426" y="568630"/>
                  <a:pt x="7639426" y="568630"/>
                  <a:pt x="7627497" y="521972"/>
                </a:cubicBezTo>
                <a:cubicBezTo>
                  <a:pt x="7627497" y="521972"/>
                  <a:pt x="7627497" y="521972"/>
                  <a:pt x="7603637" y="428656"/>
                </a:cubicBezTo>
                <a:cubicBezTo>
                  <a:pt x="7603637" y="428656"/>
                  <a:pt x="7603637" y="428656"/>
                  <a:pt x="7630883" y="357942"/>
                </a:cubicBezTo>
                <a:cubicBezTo>
                  <a:pt x="7630883" y="357942"/>
                  <a:pt x="7630883" y="357942"/>
                  <a:pt x="7583164" y="171312"/>
                </a:cubicBezTo>
                <a:cubicBezTo>
                  <a:pt x="7583164" y="171312"/>
                  <a:pt x="7583164" y="171312"/>
                  <a:pt x="7610407" y="100596"/>
                </a:cubicBezTo>
                <a:cubicBezTo>
                  <a:pt x="7622337" y="147254"/>
                  <a:pt x="7622337" y="147254"/>
                  <a:pt x="7634267" y="193912"/>
                </a:cubicBezTo>
                <a:cubicBezTo>
                  <a:pt x="7634267" y="193912"/>
                  <a:pt x="7634267" y="193912"/>
                  <a:pt x="7693913" y="427200"/>
                </a:cubicBezTo>
                <a:cubicBezTo>
                  <a:pt x="7693913" y="427200"/>
                  <a:pt x="7693913" y="427200"/>
                  <a:pt x="7678600" y="544570"/>
                </a:cubicBezTo>
                <a:cubicBezTo>
                  <a:pt x="7678600" y="544570"/>
                  <a:pt x="7678600" y="544570"/>
                  <a:pt x="7729701" y="567174"/>
                </a:cubicBezTo>
                <a:cubicBezTo>
                  <a:pt x="7729701" y="567174"/>
                  <a:pt x="7729701" y="567174"/>
                  <a:pt x="7741631" y="613830"/>
                </a:cubicBezTo>
                <a:cubicBezTo>
                  <a:pt x="7741631" y="613830"/>
                  <a:pt x="7741631" y="613830"/>
                  <a:pt x="7753561" y="660488"/>
                </a:cubicBezTo>
                <a:cubicBezTo>
                  <a:pt x="7753561" y="660488"/>
                  <a:pt x="7753561" y="660488"/>
                  <a:pt x="7765490" y="707146"/>
                </a:cubicBezTo>
                <a:cubicBezTo>
                  <a:pt x="7777418" y="753804"/>
                  <a:pt x="7777418" y="753804"/>
                  <a:pt x="7828522" y="776406"/>
                </a:cubicBezTo>
                <a:cubicBezTo>
                  <a:pt x="7828522" y="776406"/>
                  <a:pt x="7801277" y="847120"/>
                  <a:pt x="7840451" y="823062"/>
                </a:cubicBezTo>
                <a:cubicBezTo>
                  <a:pt x="7813207" y="893778"/>
                  <a:pt x="7918795" y="774950"/>
                  <a:pt x="7864311" y="916378"/>
                </a:cubicBezTo>
                <a:cubicBezTo>
                  <a:pt x="7915411" y="938978"/>
                  <a:pt x="7954585" y="914922"/>
                  <a:pt x="7927340" y="985638"/>
                </a:cubicBezTo>
                <a:cubicBezTo>
                  <a:pt x="7927340" y="985638"/>
                  <a:pt x="7927340" y="985638"/>
                  <a:pt x="7951198" y="1078952"/>
                </a:cubicBezTo>
                <a:cubicBezTo>
                  <a:pt x="7951198" y="1078952"/>
                  <a:pt x="7951198" y="1078952"/>
                  <a:pt x="7923956" y="1149666"/>
                </a:cubicBezTo>
                <a:cubicBezTo>
                  <a:pt x="7923956" y="1149666"/>
                  <a:pt x="7923956" y="1149666"/>
                  <a:pt x="7935885" y="1196324"/>
                </a:cubicBezTo>
                <a:cubicBezTo>
                  <a:pt x="7935885" y="1196324"/>
                  <a:pt x="7935885" y="1196324"/>
                  <a:pt x="7947816" y="1242984"/>
                </a:cubicBezTo>
                <a:cubicBezTo>
                  <a:pt x="7947816" y="1242984"/>
                  <a:pt x="7947816" y="1242984"/>
                  <a:pt x="8010847" y="1312242"/>
                </a:cubicBezTo>
                <a:lnTo>
                  <a:pt x="8022775" y="1358900"/>
                </a:lnTo>
                <a:lnTo>
                  <a:pt x="8039755" y="1386090"/>
                </a:lnTo>
                <a:lnTo>
                  <a:pt x="8034705" y="1405558"/>
                </a:lnTo>
                <a:cubicBezTo>
                  <a:pt x="8034705" y="1405558"/>
                  <a:pt x="8082965" y="1458582"/>
                  <a:pt x="8044811" y="1394184"/>
                </a:cubicBezTo>
                <a:lnTo>
                  <a:pt x="8039755" y="1386090"/>
                </a:lnTo>
                <a:lnTo>
                  <a:pt x="8041477" y="1379448"/>
                </a:lnTo>
                <a:lnTo>
                  <a:pt x="8049367" y="1388118"/>
                </a:lnTo>
                <a:cubicBezTo>
                  <a:pt x="8058230" y="1397858"/>
                  <a:pt x="8070049" y="1410842"/>
                  <a:pt x="8085806" y="1428156"/>
                </a:cubicBezTo>
                <a:cubicBezTo>
                  <a:pt x="8085806" y="1428156"/>
                  <a:pt x="8085806" y="1428156"/>
                  <a:pt x="8046633" y="1452216"/>
                </a:cubicBezTo>
                <a:cubicBezTo>
                  <a:pt x="8085806" y="1428156"/>
                  <a:pt x="8109665" y="1521474"/>
                  <a:pt x="8070492" y="1545532"/>
                </a:cubicBezTo>
                <a:cubicBezTo>
                  <a:pt x="8070492" y="1545532"/>
                  <a:pt x="8070492" y="1545532"/>
                  <a:pt x="8121595" y="1568130"/>
                </a:cubicBezTo>
                <a:cubicBezTo>
                  <a:pt x="8121595" y="1568130"/>
                  <a:pt x="8121595" y="1568130"/>
                  <a:pt x="8157383" y="1708102"/>
                </a:cubicBezTo>
                <a:cubicBezTo>
                  <a:pt x="8157383" y="1708102"/>
                  <a:pt x="8157383" y="1708102"/>
                  <a:pt x="8244273" y="1870680"/>
                </a:cubicBezTo>
                <a:cubicBezTo>
                  <a:pt x="8244273" y="1870680"/>
                  <a:pt x="8244273" y="1870680"/>
                  <a:pt x="8256203" y="1917336"/>
                </a:cubicBezTo>
                <a:cubicBezTo>
                  <a:pt x="8256203" y="1917336"/>
                  <a:pt x="8256203" y="1917336"/>
                  <a:pt x="8283446" y="1846622"/>
                </a:cubicBezTo>
                <a:cubicBezTo>
                  <a:pt x="8283446" y="1846622"/>
                  <a:pt x="8283446" y="1846622"/>
                  <a:pt x="8293511" y="1885988"/>
                </a:cubicBezTo>
                <a:lnTo>
                  <a:pt x="8295377" y="1893280"/>
                </a:lnTo>
                <a:cubicBezTo>
                  <a:pt x="8295377" y="1893280"/>
                  <a:pt x="8295377" y="1893280"/>
                  <a:pt x="8305442" y="1932649"/>
                </a:cubicBezTo>
                <a:lnTo>
                  <a:pt x="8305815" y="1934104"/>
                </a:lnTo>
                <a:lnTo>
                  <a:pt x="8307305" y="1939936"/>
                </a:lnTo>
                <a:lnTo>
                  <a:pt x="8319235" y="1986594"/>
                </a:lnTo>
                <a:cubicBezTo>
                  <a:pt x="8319235" y="1986594"/>
                  <a:pt x="8319235" y="1986594"/>
                  <a:pt x="8358409" y="1962538"/>
                </a:cubicBezTo>
                <a:cubicBezTo>
                  <a:pt x="8331164" y="2033252"/>
                  <a:pt x="8397579" y="1938482"/>
                  <a:pt x="8370337" y="2009194"/>
                </a:cubicBezTo>
                <a:cubicBezTo>
                  <a:pt x="8406125" y="2149168"/>
                  <a:pt x="8358409" y="1962538"/>
                  <a:pt x="8445297" y="2125112"/>
                </a:cubicBezTo>
                <a:cubicBezTo>
                  <a:pt x="8445297" y="2125112"/>
                  <a:pt x="8445297" y="2125112"/>
                  <a:pt x="8394196" y="2102510"/>
                </a:cubicBezTo>
                <a:cubicBezTo>
                  <a:pt x="8394196" y="2102510"/>
                  <a:pt x="8394196" y="2102510"/>
                  <a:pt x="8406125" y="2149168"/>
                </a:cubicBezTo>
                <a:cubicBezTo>
                  <a:pt x="8406125" y="2149168"/>
                  <a:pt x="8406125" y="2149168"/>
                  <a:pt x="8445297" y="2125112"/>
                </a:cubicBezTo>
                <a:cubicBezTo>
                  <a:pt x="8445297" y="2125112"/>
                  <a:pt x="8445297" y="2125112"/>
                  <a:pt x="8457226" y="2171770"/>
                </a:cubicBezTo>
                <a:cubicBezTo>
                  <a:pt x="8457226" y="2171770"/>
                  <a:pt x="8457226" y="2171770"/>
                  <a:pt x="8493015" y="2311744"/>
                </a:cubicBezTo>
                <a:cubicBezTo>
                  <a:pt x="8493015" y="2311744"/>
                  <a:pt x="8493015" y="2311744"/>
                  <a:pt x="8532189" y="2287687"/>
                </a:cubicBezTo>
                <a:cubicBezTo>
                  <a:pt x="8532189" y="2287687"/>
                  <a:pt x="8532189" y="2287687"/>
                  <a:pt x="8508330" y="2194370"/>
                </a:cubicBezTo>
                <a:cubicBezTo>
                  <a:pt x="8508330" y="2194370"/>
                  <a:pt x="8508330" y="2194370"/>
                  <a:pt x="8421438" y="2031796"/>
                </a:cubicBezTo>
                <a:cubicBezTo>
                  <a:pt x="8421438" y="2031796"/>
                  <a:pt x="8421438" y="2031796"/>
                  <a:pt x="8385650" y="1891824"/>
                </a:cubicBezTo>
                <a:cubicBezTo>
                  <a:pt x="8385650" y="1891824"/>
                  <a:pt x="8385650" y="1891824"/>
                  <a:pt x="8334550" y="1869222"/>
                </a:cubicBezTo>
                <a:cubicBezTo>
                  <a:pt x="8334550" y="1869222"/>
                  <a:pt x="8334550" y="1869222"/>
                  <a:pt x="8322619" y="1822566"/>
                </a:cubicBezTo>
                <a:cubicBezTo>
                  <a:pt x="8322619" y="1822566"/>
                  <a:pt x="8322619" y="1822566"/>
                  <a:pt x="8310691" y="1775906"/>
                </a:cubicBezTo>
                <a:cubicBezTo>
                  <a:pt x="8310691" y="1775906"/>
                  <a:pt x="8310691" y="1775906"/>
                  <a:pt x="8337933" y="1705192"/>
                </a:cubicBezTo>
                <a:cubicBezTo>
                  <a:pt x="8337933" y="1705192"/>
                  <a:pt x="8337933" y="1705192"/>
                  <a:pt x="8286831" y="1682590"/>
                </a:cubicBezTo>
                <a:cubicBezTo>
                  <a:pt x="8286831" y="1682590"/>
                  <a:pt x="8286831" y="1682590"/>
                  <a:pt x="8274903" y="1635932"/>
                </a:cubicBezTo>
                <a:cubicBezTo>
                  <a:pt x="8274903" y="1635932"/>
                  <a:pt x="8274903" y="1635932"/>
                  <a:pt x="8262973" y="1589274"/>
                </a:cubicBezTo>
                <a:cubicBezTo>
                  <a:pt x="8239115" y="1495960"/>
                  <a:pt x="8223801" y="1613332"/>
                  <a:pt x="8239115" y="1495960"/>
                </a:cubicBezTo>
                <a:cubicBezTo>
                  <a:pt x="8239115" y="1495960"/>
                  <a:pt x="8239115" y="1495960"/>
                  <a:pt x="8152223" y="1333386"/>
                </a:cubicBezTo>
                <a:cubicBezTo>
                  <a:pt x="8152223" y="1333386"/>
                  <a:pt x="8203325" y="1355986"/>
                  <a:pt x="8191395" y="1309328"/>
                </a:cubicBezTo>
                <a:cubicBezTo>
                  <a:pt x="8191395" y="1309328"/>
                  <a:pt x="8191395" y="1309328"/>
                  <a:pt x="8167539" y="1216016"/>
                </a:cubicBezTo>
                <a:cubicBezTo>
                  <a:pt x="8167539" y="1216016"/>
                  <a:pt x="8167539" y="1216016"/>
                  <a:pt x="8206709" y="1191958"/>
                </a:cubicBezTo>
                <a:cubicBezTo>
                  <a:pt x="8206709" y="1191958"/>
                  <a:pt x="8206709" y="1191958"/>
                  <a:pt x="8194781" y="1145298"/>
                </a:cubicBezTo>
                <a:cubicBezTo>
                  <a:pt x="8194781" y="1145298"/>
                  <a:pt x="8194781" y="1145298"/>
                  <a:pt x="8155609" y="1169356"/>
                </a:cubicBezTo>
                <a:cubicBezTo>
                  <a:pt x="8143679" y="1122700"/>
                  <a:pt x="8143679" y="1122700"/>
                  <a:pt x="8131749" y="1076038"/>
                </a:cubicBezTo>
                <a:cubicBezTo>
                  <a:pt x="8131749" y="1076038"/>
                  <a:pt x="8131749" y="1076038"/>
                  <a:pt x="8119821" y="1029382"/>
                </a:cubicBezTo>
                <a:cubicBezTo>
                  <a:pt x="8119821" y="1029382"/>
                  <a:pt x="8119821" y="1029382"/>
                  <a:pt x="8107890" y="982724"/>
                </a:cubicBezTo>
                <a:cubicBezTo>
                  <a:pt x="8107890" y="982724"/>
                  <a:pt x="8107890" y="982724"/>
                  <a:pt x="8068717" y="1006780"/>
                </a:cubicBezTo>
                <a:cubicBezTo>
                  <a:pt x="8068717" y="1006780"/>
                  <a:pt x="8068717" y="1006780"/>
                  <a:pt x="8095961" y="936066"/>
                </a:cubicBezTo>
                <a:cubicBezTo>
                  <a:pt x="8095961" y="936066"/>
                  <a:pt x="8095961" y="936066"/>
                  <a:pt x="8032927" y="866810"/>
                </a:cubicBezTo>
                <a:cubicBezTo>
                  <a:pt x="8032927" y="866810"/>
                  <a:pt x="8032927" y="866810"/>
                  <a:pt x="8060172" y="796092"/>
                </a:cubicBezTo>
                <a:cubicBezTo>
                  <a:pt x="8060172" y="796092"/>
                  <a:pt x="8060172" y="796092"/>
                  <a:pt x="8048245" y="749436"/>
                </a:cubicBezTo>
                <a:cubicBezTo>
                  <a:pt x="8048245" y="749436"/>
                  <a:pt x="8048245" y="749436"/>
                  <a:pt x="7997141" y="726836"/>
                </a:cubicBezTo>
                <a:cubicBezTo>
                  <a:pt x="7997141" y="726836"/>
                  <a:pt x="7997141" y="726836"/>
                  <a:pt x="7985211" y="680178"/>
                </a:cubicBezTo>
                <a:cubicBezTo>
                  <a:pt x="7985211" y="680178"/>
                  <a:pt x="7985211" y="680178"/>
                  <a:pt x="7973282" y="633520"/>
                </a:cubicBezTo>
                <a:cubicBezTo>
                  <a:pt x="7973282" y="633520"/>
                  <a:pt x="7985211" y="680178"/>
                  <a:pt x="8024385" y="656122"/>
                </a:cubicBezTo>
                <a:cubicBezTo>
                  <a:pt x="8024385" y="656122"/>
                  <a:pt x="8024385" y="656122"/>
                  <a:pt x="8063557" y="632064"/>
                </a:cubicBezTo>
                <a:lnTo>
                  <a:pt x="8051628" y="585408"/>
                </a:lnTo>
                <a:cubicBezTo>
                  <a:pt x="8051628" y="585408"/>
                  <a:pt x="8051628" y="585408"/>
                  <a:pt x="8039697" y="538748"/>
                </a:cubicBezTo>
                <a:cubicBezTo>
                  <a:pt x="8039697" y="538748"/>
                  <a:pt x="8039697" y="538748"/>
                  <a:pt x="8027769" y="492090"/>
                </a:cubicBezTo>
                <a:cubicBezTo>
                  <a:pt x="8027769" y="492090"/>
                  <a:pt x="8027769" y="492090"/>
                  <a:pt x="7976667" y="469488"/>
                </a:cubicBezTo>
                <a:cubicBezTo>
                  <a:pt x="7976667" y="469488"/>
                  <a:pt x="7976667" y="469488"/>
                  <a:pt x="7964738" y="422832"/>
                </a:cubicBezTo>
                <a:lnTo>
                  <a:pt x="7990288" y="434132"/>
                </a:lnTo>
                <a:lnTo>
                  <a:pt x="7996835" y="448668"/>
                </a:lnTo>
                <a:cubicBezTo>
                  <a:pt x="8000404" y="451536"/>
                  <a:pt x="8006045" y="451446"/>
                  <a:pt x="8015839" y="445434"/>
                </a:cubicBezTo>
                <a:cubicBezTo>
                  <a:pt x="8015839" y="445434"/>
                  <a:pt x="8015839" y="445434"/>
                  <a:pt x="7994279" y="435898"/>
                </a:cubicBezTo>
                <a:lnTo>
                  <a:pt x="7990288" y="434132"/>
                </a:lnTo>
                <a:cubicBezTo>
                  <a:pt x="7987305" y="422468"/>
                  <a:pt x="7984323" y="410804"/>
                  <a:pt x="7964738" y="422832"/>
                </a:cubicBezTo>
                <a:cubicBezTo>
                  <a:pt x="7964738" y="422832"/>
                  <a:pt x="7964738" y="422832"/>
                  <a:pt x="7952807" y="376174"/>
                </a:cubicBezTo>
                <a:cubicBezTo>
                  <a:pt x="7952807" y="376174"/>
                  <a:pt x="7952807" y="376174"/>
                  <a:pt x="7940879" y="329516"/>
                </a:cubicBezTo>
                <a:cubicBezTo>
                  <a:pt x="7940879" y="329516"/>
                  <a:pt x="7940879" y="329516"/>
                  <a:pt x="7917020" y="236202"/>
                </a:cubicBezTo>
                <a:cubicBezTo>
                  <a:pt x="7917020" y="236202"/>
                  <a:pt x="7917020" y="236202"/>
                  <a:pt x="7877847" y="260258"/>
                </a:cubicBezTo>
                <a:cubicBezTo>
                  <a:pt x="7877847" y="260258"/>
                  <a:pt x="7877847" y="260258"/>
                  <a:pt x="7865917" y="213600"/>
                </a:cubicBezTo>
                <a:cubicBezTo>
                  <a:pt x="7865917" y="213600"/>
                  <a:pt x="7865917" y="213600"/>
                  <a:pt x="7905091" y="189542"/>
                </a:cubicBezTo>
                <a:cubicBezTo>
                  <a:pt x="7905091" y="189542"/>
                  <a:pt x="7905091" y="189542"/>
                  <a:pt x="7881231" y="96228"/>
                </a:cubicBezTo>
                <a:cubicBezTo>
                  <a:pt x="7881231" y="96228"/>
                  <a:pt x="7881231" y="96228"/>
                  <a:pt x="7908475" y="25514"/>
                </a:cubicBezTo>
                <a:cubicBezTo>
                  <a:pt x="7908475" y="25514"/>
                  <a:pt x="7908475" y="25514"/>
                  <a:pt x="7947648" y="1456"/>
                </a:cubicBezTo>
                <a:cubicBezTo>
                  <a:pt x="7947648" y="1456"/>
                  <a:pt x="7947648" y="1456"/>
                  <a:pt x="7959577" y="48112"/>
                </a:cubicBezTo>
                <a:cubicBezTo>
                  <a:pt x="7959577" y="48112"/>
                  <a:pt x="7959577" y="48112"/>
                  <a:pt x="7932333" y="118828"/>
                </a:cubicBezTo>
                <a:cubicBezTo>
                  <a:pt x="7932333" y="118828"/>
                  <a:pt x="7932333" y="118828"/>
                  <a:pt x="7971507" y="94772"/>
                </a:cubicBezTo>
                <a:cubicBezTo>
                  <a:pt x="7971507" y="94772"/>
                  <a:pt x="7971507" y="94772"/>
                  <a:pt x="7983437" y="141428"/>
                </a:cubicBezTo>
                <a:cubicBezTo>
                  <a:pt x="7983437" y="141428"/>
                  <a:pt x="7983437" y="141428"/>
                  <a:pt x="8010679" y="70714"/>
                </a:cubicBezTo>
                <a:cubicBezTo>
                  <a:pt x="8010679" y="70714"/>
                  <a:pt x="8010679" y="70714"/>
                  <a:pt x="8049853" y="46656"/>
                </a:cubicBezTo>
                <a:cubicBezTo>
                  <a:pt x="8049853" y="46656"/>
                  <a:pt x="8049853" y="46656"/>
                  <a:pt x="8037923" y="0"/>
                </a:cubicBezTo>
                <a:close/>
              </a:path>
            </a:pathLst>
          </a:cu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srgbClr val="FFFFFF"/>
              </a:solidFill>
              <a:latin typeface="Calibri"/>
            </a:endParaRPr>
          </a:p>
        </p:txBody>
      </p:sp>
      <p:grpSp>
        <p:nvGrpSpPr>
          <p:cNvPr id="12" name="Group 11"/>
          <p:cNvGrpSpPr/>
          <p:nvPr/>
        </p:nvGrpSpPr>
        <p:grpSpPr>
          <a:xfrm>
            <a:off x="8001000" y="3549134"/>
            <a:ext cx="3631408" cy="2017931"/>
            <a:chOff x="6827837" y="2286000"/>
            <a:chExt cx="5496057" cy="4035861"/>
          </a:xfrm>
        </p:grpSpPr>
        <p:sp>
          <p:nvSpPr>
            <p:cNvPr id="13" name="TextBox 12"/>
            <p:cNvSpPr txBox="1"/>
            <p:nvPr/>
          </p:nvSpPr>
          <p:spPr>
            <a:xfrm>
              <a:off x="6839862" y="2960978"/>
              <a:ext cx="5484032" cy="3360883"/>
            </a:xfrm>
            <a:prstGeom prst="rect">
              <a:avLst/>
            </a:prstGeom>
            <a:noFill/>
          </p:spPr>
          <p:txBody>
            <a:bodyPr wrap="square" lIns="109710" tIns="54855" rIns="109710" bIns="54855"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FFFFFF"/>
                  </a:solidFill>
                  <a:effectLst/>
                  <a:uLnTx/>
                  <a:uFillTx/>
                  <a:latin typeface="Trebuchet MS" panose="020B0603020202020204"/>
                  <a:ea typeface="Times New Roman" panose="02020603050405020304" pitchFamily="18" charset="0"/>
                  <a:cs typeface="Raleway" panose="020B0503030101060003"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a:t>
              </a:r>
              <a:endParaRPr kumimoji="0" lang="en-ID" sz="1400" b="0" i="0" u="none" strike="noStrike" kern="1200" cap="none" spc="0" normalizeH="0" baseline="0" noProof="0" dirty="0">
                <a:ln>
                  <a:noFill/>
                </a:ln>
                <a:solidFill>
                  <a:srgbClr val="FFFFFF"/>
                </a:solidFill>
                <a:effectLst/>
                <a:uLnTx/>
                <a:uFillTx/>
                <a:latin typeface="Trebuchet MS" panose="020B0603020202020204"/>
                <a:ea typeface="+mn-ea"/>
                <a:cs typeface="+mn-cs"/>
              </a:endParaRPr>
            </a:p>
            <a:p>
              <a:pPr algn="just" defTabSz="1086602"/>
              <a:endParaRPr lang="en-US" sz="1200" dirty="0">
                <a:solidFill>
                  <a:srgbClr val="FFFFFF"/>
                </a:solidFill>
                <a:latin typeface="Lato" pitchFamily="34" charset="0"/>
                <a:ea typeface="Lato" pitchFamily="34" charset="0"/>
                <a:cs typeface="Lato" pitchFamily="34" charset="0"/>
              </a:endParaRPr>
            </a:p>
          </p:txBody>
        </p:sp>
        <p:sp>
          <p:nvSpPr>
            <p:cNvPr id="14" name="TextBox 13"/>
            <p:cNvSpPr txBox="1"/>
            <p:nvPr/>
          </p:nvSpPr>
          <p:spPr>
            <a:xfrm>
              <a:off x="6827837" y="2286000"/>
              <a:ext cx="5059297" cy="723238"/>
            </a:xfrm>
            <a:prstGeom prst="rect">
              <a:avLst/>
            </a:prstGeom>
            <a:noFill/>
          </p:spPr>
          <p:txBody>
            <a:bodyPr wrap="square" lIns="91422" tIns="45711" rIns="91422" bIns="45711" rtlCol="0">
              <a:spAutoFit/>
            </a:bodyPr>
            <a:lstStyle/>
            <a:p>
              <a:pPr defTabSz="1086602"/>
              <a:r>
                <a:rPr lang="ru-RU" sz="1750" b="1" dirty="0">
                  <a:solidFill>
                    <a:srgbClr val="FFFFFF"/>
                  </a:solidFill>
                  <a:latin typeface="+mj-lt"/>
                  <a:ea typeface="Lato Black" pitchFamily="34" charset="0"/>
                  <a:cs typeface="Lato Black" pitchFamily="34" charset="0"/>
                </a:rPr>
                <a:t>Подзаголовок</a:t>
              </a:r>
              <a:endParaRPr lang="id-ID" sz="1750" b="1" dirty="0">
                <a:solidFill>
                  <a:srgbClr val="FFFFFF"/>
                </a:solidFill>
                <a:latin typeface="+mj-lt"/>
                <a:ea typeface="Lato Black" pitchFamily="34" charset="0"/>
                <a:cs typeface="Lato Black" pitchFamily="34" charset="0"/>
              </a:endParaRPr>
            </a:p>
          </p:txBody>
        </p:sp>
      </p:grpSp>
      <p:grpSp>
        <p:nvGrpSpPr>
          <p:cNvPr id="15" name="Group 14"/>
          <p:cNvGrpSpPr/>
          <p:nvPr/>
        </p:nvGrpSpPr>
        <p:grpSpPr>
          <a:xfrm>
            <a:off x="8039100" y="1911206"/>
            <a:ext cx="3848101" cy="1561728"/>
            <a:chOff x="14752637" y="2896344"/>
            <a:chExt cx="7696202" cy="3123455"/>
          </a:xfrm>
        </p:grpSpPr>
        <p:sp>
          <p:nvSpPr>
            <p:cNvPr id="16" name="TextBox 15"/>
            <p:cNvSpPr txBox="1"/>
            <p:nvPr/>
          </p:nvSpPr>
          <p:spPr>
            <a:xfrm>
              <a:off x="14752637" y="2896344"/>
              <a:ext cx="7696200" cy="2339065"/>
            </a:xfrm>
            <a:prstGeom prst="rect">
              <a:avLst/>
            </a:prstGeom>
            <a:noFill/>
          </p:spPr>
          <p:txBody>
            <a:bodyPr wrap="square" lIns="91422" tIns="45711" rIns="91422" bIns="45711" rtlCol="0">
              <a:spAutoFit/>
            </a:bodyPr>
            <a:lstStyle/>
            <a:p>
              <a:pPr defTabSz="1086602"/>
              <a:r>
                <a:rPr lang="ru-RU" sz="3500" b="1" dirty="0">
                  <a:solidFill>
                    <a:srgbClr val="FFFFFF"/>
                  </a:solidFill>
                  <a:latin typeface="+mj-lt"/>
                  <a:ea typeface="Lato Black" pitchFamily="34" charset="0"/>
                  <a:cs typeface="Lato Black" pitchFamily="34" charset="0"/>
                </a:rPr>
                <a:t>Заголовок слайда</a:t>
              </a:r>
              <a:endParaRPr lang="id-ID" sz="3500" b="1" dirty="0">
                <a:solidFill>
                  <a:srgbClr val="FFFFFF"/>
                </a:solidFill>
                <a:latin typeface="+mj-lt"/>
                <a:ea typeface="Lato Black" pitchFamily="34" charset="0"/>
                <a:cs typeface="Lato Black" pitchFamily="34" charset="0"/>
              </a:endParaRPr>
            </a:p>
          </p:txBody>
        </p:sp>
        <p:sp>
          <p:nvSpPr>
            <p:cNvPr id="17" name="TextBox 16"/>
            <p:cNvSpPr txBox="1"/>
            <p:nvPr/>
          </p:nvSpPr>
          <p:spPr>
            <a:xfrm>
              <a:off x="14764337" y="3810744"/>
              <a:ext cx="7684502" cy="1261848"/>
            </a:xfrm>
            <a:prstGeom prst="rect">
              <a:avLst/>
            </a:prstGeom>
            <a:noFill/>
          </p:spPr>
          <p:txBody>
            <a:bodyPr wrap="square" lIns="91422" tIns="45711" rIns="91422" bIns="45711" rtlCol="0">
              <a:spAutoFit/>
            </a:bodyPr>
            <a:lstStyle/>
            <a:p>
              <a:pPr defTabSz="1086602"/>
              <a:endParaRPr lang="id-ID" sz="3500" b="1" dirty="0">
                <a:solidFill>
                  <a:srgbClr val="FFFFFF"/>
                </a:solidFill>
                <a:latin typeface="Lato Black" pitchFamily="34" charset="0"/>
                <a:ea typeface="Lato Black" pitchFamily="34" charset="0"/>
                <a:cs typeface="Lato Black" pitchFamily="34" charset="0"/>
              </a:endParaRPr>
            </a:p>
          </p:txBody>
        </p:sp>
        <p:sp>
          <p:nvSpPr>
            <p:cNvPr id="19" name="TextBox 18"/>
            <p:cNvSpPr txBox="1"/>
            <p:nvPr/>
          </p:nvSpPr>
          <p:spPr>
            <a:xfrm>
              <a:off x="14758487" y="4757951"/>
              <a:ext cx="7690352" cy="1261848"/>
            </a:xfrm>
            <a:prstGeom prst="rect">
              <a:avLst/>
            </a:prstGeom>
            <a:noFill/>
          </p:spPr>
          <p:txBody>
            <a:bodyPr wrap="square" lIns="91422" tIns="45711" rIns="91422" bIns="45711" rtlCol="0">
              <a:spAutoFit/>
            </a:bodyPr>
            <a:lstStyle/>
            <a:p>
              <a:pPr defTabSz="1086602"/>
              <a:endParaRPr lang="id-ID" sz="3500" b="1" dirty="0">
                <a:solidFill>
                  <a:srgbClr val="FFFFFF"/>
                </a:solidFill>
                <a:latin typeface="Lato Black" pitchFamily="34" charset="0"/>
                <a:ea typeface="Lato Black" pitchFamily="34" charset="0"/>
                <a:cs typeface="Lato Black" pitchFamily="34" charset="0"/>
              </a:endParaRPr>
            </a:p>
          </p:txBody>
        </p:sp>
      </p:grpSp>
      <p:grpSp>
        <p:nvGrpSpPr>
          <p:cNvPr id="20" name="Group 19"/>
          <p:cNvGrpSpPr/>
          <p:nvPr/>
        </p:nvGrpSpPr>
        <p:grpSpPr>
          <a:xfrm>
            <a:off x="335765" y="5419614"/>
            <a:ext cx="6141236" cy="764255"/>
            <a:chOff x="6827837" y="2286000"/>
            <a:chExt cx="9294628" cy="1528510"/>
          </a:xfrm>
        </p:grpSpPr>
        <p:sp>
          <p:nvSpPr>
            <p:cNvPr id="21" name="TextBox 20"/>
            <p:cNvSpPr txBox="1"/>
            <p:nvPr/>
          </p:nvSpPr>
          <p:spPr>
            <a:xfrm>
              <a:off x="6838637" y="2854284"/>
              <a:ext cx="9283828" cy="960226"/>
            </a:xfrm>
            <a:prstGeom prst="rect">
              <a:avLst/>
            </a:prstGeom>
            <a:noFill/>
          </p:spPr>
          <p:txBody>
            <a:bodyPr wrap="square" lIns="109710" tIns="54855" rIns="109710" bIns="54855" rtlCol="0">
              <a:spAutoFit/>
            </a:bodyPr>
            <a:lstStyle/>
            <a:p>
              <a:pPr algn="just" defTabSz="1086602"/>
              <a:r>
                <a:rPr lang="ru-RU" sz="1200" dirty="0">
                  <a:solidFill>
                    <a:srgbClr val="FFFFFF">
                      <a:lumMod val="75000"/>
                    </a:srgbClr>
                  </a:solidFill>
                  <a:latin typeface="+mj-lt"/>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lang="en-US" sz="1200" dirty="0">
                <a:solidFill>
                  <a:srgbClr val="FFFFFF">
                    <a:lumMod val="75000"/>
                  </a:srgbClr>
                </a:solidFill>
                <a:latin typeface="+mj-lt"/>
                <a:ea typeface="Lato" pitchFamily="34" charset="0"/>
                <a:cs typeface="Lato" pitchFamily="34" charset="0"/>
              </a:endParaRPr>
            </a:p>
          </p:txBody>
        </p:sp>
        <p:sp>
          <p:nvSpPr>
            <p:cNvPr id="22" name="TextBox 21"/>
            <p:cNvSpPr txBox="1"/>
            <p:nvPr/>
          </p:nvSpPr>
          <p:spPr>
            <a:xfrm>
              <a:off x="6827837" y="2286000"/>
              <a:ext cx="5059296" cy="723238"/>
            </a:xfrm>
            <a:prstGeom prst="rect">
              <a:avLst/>
            </a:prstGeom>
            <a:noFill/>
          </p:spPr>
          <p:txBody>
            <a:bodyPr wrap="square" lIns="91422" tIns="45711" rIns="91422" bIns="45711" rtlCol="0">
              <a:spAutoFit/>
            </a:bodyPr>
            <a:lstStyle/>
            <a:p>
              <a:pPr defTabSz="1086602"/>
              <a:r>
                <a:rPr lang="ru-RU" sz="1750" b="1" dirty="0">
                  <a:solidFill>
                    <a:srgbClr val="809EC2"/>
                  </a:solidFill>
                  <a:latin typeface="+mj-lt"/>
                  <a:ea typeface="Lato Black" pitchFamily="34" charset="0"/>
                  <a:cs typeface="Lato Black" pitchFamily="34" charset="0"/>
                </a:rPr>
                <a:t>Подзаголовок</a:t>
              </a:r>
              <a:endParaRPr lang="id-ID" sz="1750" b="1" dirty="0">
                <a:solidFill>
                  <a:srgbClr val="F3A447"/>
                </a:solidFill>
                <a:latin typeface="+mj-lt"/>
                <a:ea typeface="Lato Black" pitchFamily="34" charset="0"/>
                <a:cs typeface="Lato Black" pitchFamily="34" charset="0"/>
              </a:endParaRPr>
            </a:p>
          </p:txBody>
        </p:sp>
      </p:grpSp>
    </p:spTree>
    <p:extLst>
      <p:ext uri="{BB962C8B-B14F-4D97-AF65-F5344CB8AC3E}">
        <p14:creationId xmlns:p14="http://schemas.microsoft.com/office/powerpoint/2010/main" val="662988002"/>
      </p:ext>
    </p:extLst>
  </p:cSld>
  <p:clrMapOvr>
    <a:masterClrMapping/>
  </p:clrMapOvr>
  <p:transition spd="slow">
    <p:push/>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1"/>
          </p:nvPr>
        </p:nvSpPr>
        <p:spPr/>
      </p:sp>
      <p:sp>
        <p:nvSpPr>
          <p:cNvPr id="7" name="Freeform 6"/>
          <p:cNvSpPr/>
          <p:nvPr/>
        </p:nvSpPr>
        <p:spPr>
          <a:xfrm rot="10800000">
            <a:off x="15082" y="-18222"/>
            <a:ext cx="4633119" cy="6876222"/>
          </a:xfrm>
          <a:custGeom>
            <a:avLst/>
            <a:gdLst>
              <a:gd name="connsiteX0" fmla="*/ 8965644 w 10180638"/>
              <a:gd name="connsiteY0" fmla="*/ 2997 h 13752443"/>
              <a:gd name="connsiteX1" fmla="*/ 8964967 w 10180638"/>
              <a:gd name="connsiteY1" fmla="*/ 135 h 13752443"/>
              <a:gd name="connsiteX2" fmla="*/ 8964936 w 10180638"/>
              <a:gd name="connsiteY2" fmla="*/ 0 h 13752443"/>
              <a:gd name="connsiteX3" fmla="*/ 8970154 w 10180638"/>
              <a:gd name="connsiteY3" fmla="*/ 0 h 13752443"/>
              <a:gd name="connsiteX4" fmla="*/ 10180638 w 10180638"/>
              <a:gd name="connsiteY4" fmla="*/ 1433094 h 13752443"/>
              <a:gd name="connsiteX5" fmla="*/ 10179977 w 10180638"/>
              <a:gd name="connsiteY5" fmla="*/ 1430299 h 13752443"/>
              <a:gd name="connsiteX6" fmla="*/ 10142104 w 10180638"/>
              <a:gd name="connsiteY6" fmla="*/ 1270017 h 13752443"/>
              <a:gd name="connsiteX7" fmla="*/ 10080300 w 10180638"/>
              <a:gd name="connsiteY7" fmla="*/ 1240438 h 13752443"/>
              <a:gd name="connsiteX8" fmla="*/ 10065869 w 10180638"/>
              <a:gd name="connsiteY8" fmla="*/ 1179381 h 13752443"/>
              <a:gd name="connsiteX9" fmla="*/ 10051443 w 10180638"/>
              <a:gd name="connsiteY9" fmla="*/ 1118318 h 13752443"/>
              <a:gd name="connsiteX10" fmla="*/ 10084391 w 10180638"/>
              <a:gd name="connsiteY10" fmla="*/ 1025776 h 13752443"/>
              <a:gd name="connsiteX11" fmla="*/ 10022585 w 10180638"/>
              <a:gd name="connsiteY11" fmla="*/ 996197 h 13752443"/>
              <a:gd name="connsiteX12" fmla="*/ 10008159 w 10180638"/>
              <a:gd name="connsiteY12" fmla="*/ 935136 h 13752443"/>
              <a:gd name="connsiteX13" fmla="*/ 9993731 w 10180638"/>
              <a:gd name="connsiteY13" fmla="*/ 874076 h 13752443"/>
              <a:gd name="connsiteX14" fmla="*/ 9964876 w 10180638"/>
              <a:gd name="connsiteY14" fmla="*/ 751958 h 13752443"/>
              <a:gd name="connsiteX15" fmla="*/ 9859783 w 10180638"/>
              <a:gd name="connsiteY15" fmla="*/ 539200 h 13752443"/>
              <a:gd name="connsiteX16" fmla="*/ 9907159 w 10180638"/>
              <a:gd name="connsiteY16" fmla="*/ 507716 h 13752443"/>
              <a:gd name="connsiteX17" fmla="*/ 9878307 w 10180638"/>
              <a:gd name="connsiteY17" fmla="*/ 385600 h 13752443"/>
              <a:gd name="connsiteX18" fmla="*/ 9925681 w 10180638"/>
              <a:gd name="connsiteY18" fmla="*/ 354116 h 13752443"/>
              <a:gd name="connsiteX19" fmla="*/ 9911255 w 10180638"/>
              <a:gd name="connsiteY19" fmla="*/ 293053 h 13752443"/>
              <a:gd name="connsiteX20" fmla="*/ 9863878 w 10180638"/>
              <a:gd name="connsiteY20" fmla="*/ 324537 h 13752443"/>
              <a:gd name="connsiteX21" fmla="*/ 9835021 w 10180638"/>
              <a:gd name="connsiteY21" fmla="*/ 202414 h 13752443"/>
              <a:gd name="connsiteX22" fmla="*/ 9820594 w 10180638"/>
              <a:gd name="connsiteY22" fmla="*/ 141356 h 13752443"/>
              <a:gd name="connsiteX23" fmla="*/ 9806163 w 10180638"/>
              <a:gd name="connsiteY23" fmla="*/ 80296 h 13752443"/>
              <a:gd name="connsiteX24" fmla="*/ 9758785 w 10180638"/>
              <a:gd name="connsiteY24" fmla="*/ 111777 h 13752443"/>
              <a:gd name="connsiteX25" fmla="*/ 9791737 w 10180638"/>
              <a:gd name="connsiteY25" fmla="*/ 19235 h 13752443"/>
              <a:gd name="connsiteX26" fmla="*/ 9782207 w 10180638"/>
              <a:gd name="connsiteY26" fmla="*/ 7906 h 13752443"/>
              <a:gd name="connsiteX27" fmla="*/ 9775557 w 10180638"/>
              <a:gd name="connsiteY27" fmla="*/ 0 h 13752443"/>
              <a:gd name="connsiteX28" fmla="*/ 10111206 w 10180638"/>
              <a:gd name="connsiteY28" fmla="*/ 0 h 13752443"/>
              <a:gd name="connsiteX29" fmla="*/ 10119287 w 10180638"/>
              <a:gd name="connsiteY29" fmla="*/ 13522 h 13752443"/>
              <a:gd name="connsiteX30" fmla="*/ 10133715 w 10180638"/>
              <a:gd name="connsiteY30" fmla="*/ 74582 h 13752443"/>
              <a:gd name="connsiteX31" fmla="*/ 10141530 w 10180638"/>
              <a:gd name="connsiteY31" fmla="*/ 9780 h 13752443"/>
              <a:gd name="connsiteX32" fmla="*/ 10142709 w 10180638"/>
              <a:gd name="connsiteY32" fmla="*/ 0 h 13752443"/>
              <a:gd name="connsiteX33" fmla="*/ 10170910 w 10180638"/>
              <a:gd name="connsiteY33" fmla="*/ 0 h 13752443"/>
              <a:gd name="connsiteX34" fmla="*/ 10180638 w 10180638"/>
              <a:gd name="connsiteY34" fmla="*/ 41166 h 13752443"/>
              <a:gd name="connsiteX35" fmla="*/ 10180638 w 10180638"/>
              <a:gd name="connsiteY35" fmla="*/ 145960 h 13752443"/>
              <a:gd name="connsiteX36" fmla="*/ 10162571 w 10180638"/>
              <a:gd name="connsiteY36" fmla="*/ 196700 h 13752443"/>
              <a:gd name="connsiteX37" fmla="*/ 10176999 w 10180638"/>
              <a:gd name="connsiteY37" fmla="*/ 257761 h 13752443"/>
              <a:gd name="connsiteX38" fmla="*/ 10177740 w 10180638"/>
              <a:gd name="connsiteY38" fmla="*/ 257269 h 13752443"/>
              <a:gd name="connsiteX39" fmla="*/ 10180638 w 10180638"/>
              <a:gd name="connsiteY39" fmla="*/ 255343 h 13752443"/>
              <a:gd name="connsiteX40" fmla="*/ 2375145 w 10180638"/>
              <a:gd name="connsiteY40" fmla="*/ 4641500 h 13752443"/>
              <a:gd name="connsiteX41" fmla="*/ 2376054 w 10180638"/>
              <a:gd name="connsiteY41" fmla="*/ 4593770 h 13752443"/>
              <a:gd name="connsiteX42" fmla="*/ 2370133 w 10180638"/>
              <a:gd name="connsiteY42" fmla="*/ 4597710 h 13752443"/>
              <a:gd name="connsiteX43" fmla="*/ 2365522 w 10180638"/>
              <a:gd name="connsiteY43" fmla="*/ 4600772 h 13752443"/>
              <a:gd name="connsiteX44" fmla="*/ 2370114 w 10180638"/>
              <a:gd name="connsiteY44" fmla="*/ 4620214 h 13752443"/>
              <a:gd name="connsiteX45" fmla="*/ 2097751 w 10180638"/>
              <a:gd name="connsiteY45" fmla="*/ 5039894 h 13752443"/>
              <a:gd name="connsiteX46" fmla="*/ 2094909 w 10180638"/>
              <a:gd name="connsiteY46" fmla="*/ 5027864 h 13752443"/>
              <a:gd name="connsiteX47" fmla="*/ 2090030 w 10180638"/>
              <a:gd name="connsiteY47" fmla="*/ 5007212 h 13752443"/>
              <a:gd name="connsiteX48" fmla="*/ 2084009 w 10180638"/>
              <a:gd name="connsiteY48" fmla="*/ 5033318 h 13752443"/>
              <a:gd name="connsiteX49" fmla="*/ 2091736 w 10180638"/>
              <a:gd name="connsiteY49" fmla="*/ 5037015 h 13752443"/>
              <a:gd name="connsiteX50" fmla="*/ 2145816 w 10180638"/>
              <a:gd name="connsiteY50" fmla="*/ 5062896 h 13752443"/>
              <a:gd name="connsiteX51" fmla="*/ 2147295 w 10180638"/>
              <a:gd name="connsiteY51" fmla="*/ 5061912 h 13752443"/>
              <a:gd name="connsiteX52" fmla="*/ 2156349 w 10180638"/>
              <a:gd name="connsiteY52" fmla="*/ 5055894 h 13752443"/>
              <a:gd name="connsiteX53" fmla="*/ 2149500 w 10180638"/>
              <a:gd name="connsiteY53" fmla="*/ 5026907 h 13752443"/>
              <a:gd name="connsiteX54" fmla="*/ 2129511 w 10180638"/>
              <a:gd name="connsiteY54" fmla="*/ 5040192 h 13752443"/>
              <a:gd name="connsiteX55" fmla="*/ 2116475 w 10180638"/>
              <a:gd name="connsiteY55" fmla="*/ 5048856 h 13752443"/>
              <a:gd name="connsiteX56" fmla="*/ 897417 w 10180638"/>
              <a:gd name="connsiteY56" fmla="*/ 8543538 h 13752443"/>
              <a:gd name="connsiteX57" fmla="*/ 944793 w 10180638"/>
              <a:gd name="connsiteY57" fmla="*/ 8512056 h 13752443"/>
              <a:gd name="connsiteX58" fmla="*/ 930366 w 10180638"/>
              <a:gd name="connsiteY58" fmla="*/ 8450995 h 13752443"/>
              <a:gd name="connsiteX59" fmla="*/ 882990 w 10180638"/>
              <a:gd name="connsiteY59" fmla="*/ 8482480 h 13752443"/>
              <a:gd name="connsiteX60" fmla="*/ 1431444 w 10180638"/>
              <a:gd name="connsiteY60" fmla="*/ 10107600 h 13752443"/>
              <a:gd name="connsiteX61" fmla="*/ 1437420 w 10180638"/>
              <a:gd name="connsiteY61" fmla="*/ 10095646 h 13752443"/>
              <a:gd name="connsiteX62" fmla="*/ 1458374 w 10180638"/>
              <a:gd name="connsiteY62" fmla="*/ 10041156 h 13752443"/>
              <a:gd name="connsiteX63" fmla="*/ 1472801 w 10180638"/>
              <a:gd name="connsiteY63" fmla="*/ 10102215 h 13752443"/>
              <a:gd name="connsiteX64" fmla="*/ 1505752 w 10180638"/>
              <a:gd name="connsiteY64" fmla="*/ 10009674 h 13752443"/>
              <a:gd name="connsiteX65" fmla="*/ 1503948 w 10180638"/>
              <a:gd name="connsiteY65" fmla="*/ 10002038 h 13752443"/>
              <a:gd name="connsiteX66" fmla="*/ 1495610 w 10180638"/>
              <a:gd name="connsiteY66" fmla="*/ 9966744 h 13752443"/>
              <a:gd name="connsiteX67" fmla="*/ 1473482 w 10180638"/>
              <a:gd name="connsiteY67" fmla="*/ 9955632 h 13752443"/>
              <a:gd name="connsiteX68" fmla="*/ 1433206 w 10180638"/>
              <a:gd name="connsiteY68" fmla="*/ 9883050 h 13752443"/>
              <a:gd name="connsiteX69" fmla="*/ 1404348 w 10180638"/>
              <a:gd name="connsiteY69" fmla="*/ 9760928 h 13752443"/>
              <a:gd name="connsiteX70" fmla="*/ 1356968 w 10180638"/>
              <a:gd name="connsiteY70" fmla="*/ 9792412 h 13752443"/>
              <a:gd name="connsiteX71" fmla="*/ 1385825 w 10180638"/>
              <a:gd name="connsiteY71" fmla="*/ 9914532 h 13752443"/>
              <a:gd name="connsiteX72" fmla="*/ 1417986 w 10180638"/>
              <a:gd name="connsiteY72" fmla="*/ 9952770 h 13752443"/>
              <a:gd name="connsiteX73" fmla="*/ 1438965 w 10180638"/>
              <a:gd name="connsiteY73" fmla="*/ 9977710 h 13752443"/>
              <a:gd name="connsiteX74" fmla="*/ 1443946 w 10180638"/>
              <a:gd name="connsiteY74" fmla="*/ 9980094 h 13752443"/>
              <a:gd name="connsiteX75" fmla="*/ 1442039 w 10180638"/>
              <a:gd name="connsiteY75" fmla="*/ 9981362 h 13752443"/>
              <a:gd name="connsiteX76" fmla="*/ 1462060 w 10180638"/>
              <a:gd name="connsiteY76" fmla="*/ 10005166 h 13752443"/>
              <a:gd name="connsiteX77" fmla="*/ 1429108 w 10180638"/>
              <a:gd name="connsiteY77" fmla="*/ 10097711 h 13752443"/>
              <a:gd name="connsiteX78" fmla="*/ 1430913 w 10180638"/>
              <a:gd name="connsiteY78" fmla="*/ 10105344 h 13752443"/>
              <a:gd name="connsiteX79" fmla="*/ 1498476 w 10180638"/>
              <a:gd name="connsiteY79" fmla="*/ 10334854 h 13752443"/>
              <a:gd name="connsiteX80" fmla="*/ 1516084 w 10180638"/>
              <a:gd name="connsiteY80" fmla="*/ 10285394 h 13752443"/>
              <a:gd name="connsiteX81" fmla="*/ 1508360 w 10180638"/>
              <a:gd name="connsiteY81" fmla="*/ 10281696 h 13752443"/>
              <a:gd name="connsiteX82" fmla="*/ 1493456 w 10180638"/>
              <a:gd name="connsiteY82" fmla="*/ 10274566 h 13752443"/>
              <a:gd name="connsiteX83" fmla="*/ 1496439 w 10180638"/>
              <a:gd name="connsiteY83" fmla="*/ 10284784 h 13752443"/>
              <a:gd name="connsiteX84" fmla="*/ 1507663 w 10180638"/>
              <a:gd name="connsiteY84" fmla="*/ 10410637 h 13752443"/>
              <a:gd name="connsiteX85" fmla="*/ 1511468 w 10180638"/>
              <a:gd name="connsiteY85" fmla="*/ 10399956 h 13752443"/>
              <a:gd name="connsiteX86" fmla="*/ 1530512 w 10180638"/>
              <a:gd name="connsiteY86" fmla="*/ 10346454 h 13752443"/>
              <a:gd name="connsiteX87" fmla="*/ 1510525 w 10180638"/>
              <a:gd name="connsiteY87" fmla="*/ 10359738 h 13752443"/>
              <a:gd name="connsiteX88" fmla="*/ 1499781 w 10180638"/>
              <a:gd name="connsiteY88" fmla="*/ 10366876 h 13752443"/>
              <a:gd name="connsiteX89" fmla="*/ 1501249 w 10180638"/>
              <a:gd name="connsiteY89" fmla="*/ 10403014 h 13752443"/>
              <a:gd name="connsiteX90" fmla="*/ 257558 w 10180638"/>
              <a:gd name="connsiteY90" fmla="*/ 11686876 h 13752443"/>
              <a:gd name="connsiteX91" fmla="*/ 304935 w 10180638"/>
              <a:gd name="connsiteY91" fmla="*/ 11655394 h 13752443"/>
              <a:gd name="connsiteX92" fmla="*/ 290507 w 10180638"/>
              <a:gd name="connsiteY92" fmla="*/ 11594331 h 13752443"/>
              <a:gd name="connsiteX93" fmla="*/ 243132 w 10180638"/>
              <a:gd name="connsiteY93" fmla="*/ 11625816 h 13752443"/>
              <a:gd name="connsiteX94" fmla="*/ 10180638 w 10180638"/>
              <a:gd name="connsiteY94" fmla="*/ 13752443 h 13752443"/>
              <a:gd name="connsiteX95" fmla="*/ 1163718 w 10180638"/>
              <a:gd name="connsiteY95" fmla="*/ 13752443 h 13752443"/>
              <a:gd name="connsiteX96" fmla="*/ 1157196 w 10180638"/>
              <a:gd name="connsiteY96" fmla="*/ 13736138 h 13752443"/>
              <a:gd name="connsiteX97" fmla="*/ 1079760 w 10180638"/>
              <a:gd name="connsiteY97" fmla="*/ 13542538 h 13752443"/>
              <a:gd name="connsiteX98" fmla="*/ 1003522 w 10180638"/>
              <a:gd name="connsiteY98" fmla="*/ 13451898 h 13752443"/>
              <a:gd name="connsiteX99" fmla="*/ 983535 w 10180638"/>
              <a:gd name="connsiteY99" fmla="*/ 13465181 h 13752443"/>
              <a:gd name="connsiteX100" fmla="*/ 965624 w 10180638"/>
              <a:gd name="connsiteY100" fmla="*/ 13477089 h 13752443"/>
              <a:gd name="connsiteX101" fmla="*/ 941720 w 10180638"/>
              <a:gd name="connsiteY101" fmla="*/ 13422319 h 13752443"/>
              <a:gd name="connsiteX102" fmla="*/ 927293 w 10180638"/>
              <a:gd name="connsiteY102" fmla="*/ 13361262 h 13752443"/>
              <a:gd name="connsiteX103" fmla="*/ 898436 w 10180638"/>
              <a:gd name="connsiteY103" fmla="*/ 13239142 h 13752443"/>
              <a:gd name="connsiteX104" fmla="*/ 884008 w 10180638"/>
              <a:gd name="connsiteY104" fmla="*/ 13178081 h 13752443"/>
              <a:gd name="connsiteX105" fmla="*/ 869580 w 10180638"/>
              <a:gd name="connsiteY105" fmla="*/ 13117023 h 13752443"/>
              <a:gd name="connsiteX106" fmla="*/ 793345 w 10180638"/>
              <a:gd name="connsiteY106" fmla="*/ 13026386 h 13752443"/>
              <a:gd name="connsiteX107" fmla="*/ 764490 w 10180638"/>
              <a:gd name="connsiteY107" fmla="*/ 12904265 h 13752443"/>
              <a:gd name="connsiteX108" fmla="*/ 717112 w 10180638"/>
              <a:gd name="connsiteY108" fmla="*/ 12935749 h 13752443"/>
              <a:gd name="connsiteX109" fmla="*/ 745968 w 10180638"/>
              <a:gd name="connsiteY109" fmla="*/ 13057868 h 13752443"/>
              <a:gd name="connsiteX110" fmla="*/ 822200 w 10180638"/>
              <a:gd name="connsiteY110" fmla="*/ 13148502 h 13752443"/>
              <a:gd name="connsiteX111" fmla="*/ 789251 w 10180638"/>
              <a:gd name="connsiteY111" fmla="*/ 13241047 h 13752443"/>
              <a:gd name="connsiteX112" fmla="*/ 803680 w 10180638"/>
              <a:gd name="connsiteY112" fmla="*/ 13302109 h 13752443"/>
              <a:gd name="connsiteX113" fmla="*/ 818107 w 10180638"/>
              <a:gd name="connsiteY113" fmla="*/ 13363168 h 13752443"/>
              <a:gd name="connsiteX114" fmla="*/ 832536 w 10180638"/>
              <a:gd name="connsiteY114" fmla="*/ 13424228 h 13752443"/>
              <a:gd name="connsiteX115" fmla="*/ 770732 w 10180638"/>
              <a:gd name="connsiteY115" fmla="*/ 13394646 h 13752443"/>
              <a:gd name="connsiteX116" fmla="*/ 694493 w 10180638"/>
              <a:gd name="connsiteY116" fmla="*/ 13304012 h 13752443"/>
              <a:gd name="connsiteX117" fmla="*/ 680067 w 10180638"/>
              <a:gd name="connsiteY117" fmla="*/ 13242952 h 13752443"/>
              <a:gd name="connsiteX118" fmla="*/ 665638 w 10180638"/>
              <a:gd name="connsiteY118" fmla="*/ 13181892 h 13752443"/>
              <a:gd name="connsiteX119" fmla="*/ 636783 w 10180638"/>
              <a:gd name="connsiteY119" fmla="*/ 13059774 h 13752443"/>
              <a:gd name="connsiteX120" fmla="*/ 574977 w 10180638"/>
              <a:gd name="connsiteY120" fmla="*/ 13030194 h 13752443"/>
              <a:gd name="connsiteX121" fmla="*/ 546121 w 10180638"/>
              <a:gd name="connsiteY121" fmla="*/ 12908079 h 13752443"/>
              <a:gd name="connsiteX122" fmla="*/ 593498 w 10180638"/>
              <a:gd name="connsiteY122" fmla="*/ 12876598 h 13752443"/>
              <a:gd name="connsiteX123" fmla="*/ 531693 w 10180638"/>
              <a:gd name="connsiteY123" fmla="*/ 12847014 h 13752443"/>
              <a:gd name="connsiteX124" fmla="*/ 502836 w 10180638"/>
              <a:gd name="connsiteY124" fmla="*/ 12724896 h 13752443"/>
              <a:gd name="connsiteX125" fmla="*/ 528911 w 10180638"/>
              <a:gd name="connsiteY125" fmla="*/ 12737374 h 13752443"/>
              <a:gd name="connsiteX126" fmla="*/ 546306 w 10180638"/>
              <a:gd name="connsiteY126" fmla="*/ 12745698 h 13752443"/>
              <a:gd name="connsiteX127" fmla="*/ 544655 w 10180638"/>
              <a:gd name="connsiteY127" fmla="*/ 12767757 h 13752443"/>
              <a:gd name="connsiteX128" fmla="*/ 564640 w 10180638"/>
              <a:gd name="connsiteY128" fmla="*/ 12754475 h 13752443"/>
              <a:gd name="connsiteX129" fmla="*/ 546306 w 10180638"/>
              <a:gd name="connsiteY129" fmla="*/ 12745698 h 13752443"/>
              <a:gd name="connsiteX130" fmla="*/ 550215 w 10180638"/>
              <a:gd name="connsiteY130" fmla="*/ 12693414 h 13752443"/>
              <a:gd name="connsiteX131" fmla="*/ 535786 w 10180638"/>
              <a:gd name="connsiteY131" fmla="*/ 12632353 h 13752443"/>
              <a:gd name="connsiteX132" fmla="*/ 521358 w 10180638"/>
              <a:gd name="connsiteY132" fmla="*/ 12571296 h 13752443"/>
              <a:gd name="connsiteX133" fmla="*/ 459552 w 10180638"/>
              <a:gd name="connsiteY133" fmla="*/ 12541714 h 13752443"/>
              <a:gd name="connsiteX134" fmla="*/ 455720 w 10180638"/>
              <a:gd name="connsiteY134" fmla="*/ 12525500 h 13752443"/>
              <a:gd name="connsiteX135" fmla="*/ 445125 w 10180638"/>
              <a:gd name="connsiteY135" fmla="*/ 12480656 h 13752443"/>
              <a:gd name="connsiteX136" fmla="*/ 492502 w 10180638"/>
              <a:gd name="connsiteY136" fmla="*/ 12449174 h 13752443"/>
              <a:gd name="connsiteX137" fmla="*/ 478073 w 10180638"/>
              <a:gd name="connsiteY137" fmla="*/ 12388115 h 13752443"/>
              <a:gd name="connsiteX138" fmla="*/ 463644 w 10180638"/>
              <a:gd name="connsiteY138" fmla="*/ 12327053 h 13752443"/>
              <a:gd name="connsiteX139" fmla="*/ 401839 w 10180638"/>
              <a:gd name="connsiteY139" fmla="*/ 12297478 h 13752443"/>
              <a:gd name="connsiteX140" fmla="*/ 449216 w 10180638"/>
              <a:gd name="connsiteY140" fmla="*/ 12265994 h 13752443"/>
              <a:gd name="connsiteX141" fmla="*/ 372985 w 10180638"/>
              <a:gd name="connsiteY141" fmla="*/ 12175356 h 13752443"/>
              <a:gd name="connsiteX142" fmla="*/ 311178 w 10180638"/>
              <a:gd name="connsiteY142" fmla="*/ 12145778 h 13752443"/>
              <a:gd name="connsiteX143" fmla="*/ 358555 w 10180638"/>
              <a:gd name="connsiteY143" fmla="*/ 12114296 h 13752443"/>
              <a:gd name="connsiteX144" fmla="*/ 282323 w 10180638"/>
              <a:gd name="connsiteY144" fmla="*/ 12023659 h 13752443"/>
              <a:gd name="connsiteX145" fmla="*/ 329700 w 10180638"/>
              <a:gd name="connsiteY145" fmla="*/ 11992175 h 13752443"/>
              <a:gd name="connsiteX146" fmla="*/ 327895 w 10180638"/>
              <a:gd name="connsiteY146" fmla="*/ 11984544 h 13752443"/>
              <a:gd name="connsiteX147" fmla="*/ 317074 w 10180638"/>
              <a:gd name="connsiteY147" fmla="*/ 11938750 h 13752443"/>
              <a:gd name="connsiteX148" fmla="*/ 315272 w 10180638"/>
              <a:gd name="connsiteY148" fmla="*/ 11931117 h 13752443"/>
              <a:gd name="connsiteX149" fmla="*/ 300843 w 10180638"/>
              <a:gd name="connsiteY149" fmla="*/ 11870055 h 13752443"/>
              <a:gd name="connsiteX150" fmla="*/ 286416 w 10180638"/>
              <a:gd name="connsiteY150" fmla="*/ 11808994 h 13752443"/>
              <a:gd name="connsiteX151" fmla="*/ 239036 w 10180638"/>
              <a:gd name="connsiteY151" fmla="*/ 11840479 h 13752443"/>
              <a:gd name="connsiteX152" fmla="*/ 224609 w 10180638"/>
              <a:gd name="connsiteY152" fmla="*/ 11779419 h 13752443"/>
              <a:gd name="connsiteX153" fmla="*/ 210182 w 10180638"/>
              <a:gd name="connsiteY153" fmla="*/ 11718357 h 13752443"/>
              <a:gd name="connsiteX154" fmla="*/ 228704 w 10180638"/>
              <a:gd name="connsiteY154" fmla="*/ 11564758 h 13752443"/>
              <a:gd name="connsiteX155" fmla="*/ 214274 w 10180638"/>
              <a:gd name="connsiteY155" fmla="*/ 11503694 h 13752443"/>
              <a:gd name="connsiteX156" fmla="*/ 199846 w 10180638"/>
              <a:gd name="connsiteY156" fmla="*/ 11442636 h 13752443"/>
              <a:gd name="connsiteX157" fmla="*/ 228704 w 10180638"/>
              <a:gd name="connsiteY157" fmla="*/ 11564758 h 13752443"/>
              <a:gd name="connsiteX158" fmla="*/ 166897 w 10180638"/>
              <a:gd name="connsiteY158" fmla="*/ 11535180 h 13752443"/>
              <a:gd name="connsiteX159" fmla="*/ 152469 w 10180638"/>
              <a:gd name="connsiteY159" fmla="*/ 11474118 h 13752443"/>
              <a:gd name="connsiteX160" fmla="*/ 119520 w 10180638"/>
              <a:gd name="connsiteY160" fmla="*/ 11566666 h 13752443"/>
              <a:gd name="connsiteX161" fmla="*/ 90662 w 10180638"/>
              <a:gd name="connsiteY161" fmla="*/ 11444542 h 13752443"/>
              <a:gd name="connsiteX162" fmla="*/ 76235 w 10180638"/>
              <a:gd name="connsiteY162" fmla="*/ 11383482 h 13752443"/>
              <a:gd name="connsiteX163" fmla="*/ 61806 w 10180638"/>
              <a:gd name="connsiteY163" fmla="*/ 11322418 h 13752443"/>
              <a:gd name="connsiteX164" fmla="*/ 47378 w 10180638"/>
              <a:gd name="connsiteY164" fmla="*/ 11261358 h 13752443"/>
              <a:gd name="connsiteX165" fmla="*/ 0 w 10180638"/>
              <a:gd name="connsiteY165" fmla="*/ 11292842 h 13752443"/>
              <a:gd name="connsiteX166" fmla="*/ 18522 w 10180638"/>
              <a:gd name="connsiteY166" fmla="*/ 11139240 h 13752443"/>
              <a:gd name="connsiteX167" fmla="*/ 32952 w 10180638"/>
              <a:gd name="connsiteY167" fmla="*/ 11200300 h 13752443"/>
              <a:gd name="connsiteX168" fmla="*/ 123613 w 10180638"/>
              <a:gd name="connsiteY168" fmla="*/ 11351998 h 13752443"/>
              <a:gd name="connsiteX169" fmla="*/ 94755 w 10180638"/>
              <a:gd name="connsiteY169" fmla="*/ 11229874 h 13752443"/>
              <a:gd name="connsiteX170" fmla="*/ 156562 w 10180638"/>
              <a:gd name="connsiteY170" fmla="*/ 11259456 h 13752443"/>
              <a:gd name="connsiteX171" fmla="*/ 170990 w 10180638"/>
              <a:gd name="connsiteY171" fmla="*/ 11320514 h 13752443"/>
              <a:gd name="connsiteX172" fmla="*/ 232794 w 10180638"/>
              <a:gd name="connsiteY172" fmla="*/ 11350092 h 13752443"/>
              <a:gd name="connsiteX173" fmla="*/ 280175 w 10180638"/>
              <a:gd name="connsiteY173" fmla="*/ 11318614 h 13752443"/>
              <a:gd name="connsiteX174" fmla="*/ 247224 w 10180638"/>
              <a:gd name="connsiteY174" fmla="*/ 11411152 h 13752443"/>
              <a:gd name="connsiteX175" fmla="*/ 279385 w 10180638"/>
              <a:gd name="connsiteY175" fmla="*/ 11449390 h 13752443"/>
              <a:gd name="connsiteX176" fmla="*/ 291298 w 10180638"/>
              <a:gd name="connsiteY176" fmla="*/ 11463552 h 13752443"/>
              <a:gd name="connsiteX177" fmla="*/ 337887 w 10180638"/>
              <a:gd name="connsiteY177" fmla="*/ 11562850 h 13752443"/>
              <a:gd name="connsiteX178" fmla="*/ 385264 w 10180638"/>
              <a:gd name="connsiteY178" fmla="*/ 11531365 h 13752443"/>
              <a:gd name="connsiteX179" fmla="*/ 432641 w 10180638"/>
              <a:gd name="connsiteY179" fmla="*/ 11499886 h 13752443"/>
              <a:gd name="connsiteX180" fmla="*/ 418213 w 10180638"/>
              <a:gd name="connsiteY180" fmla="*/ 11438824 h 13752443"/>
              <a:gd name="connsiteX181" fmla="*/ 465592 w 10180638"/>
              <a:gd name="connsiteY181" fmla="*/ 11407344 h 13752443"/>
              <a:gd name="connsiteX182" fmla="*/ 498540 w 10180638"/>
              <a:gd name="connsiteY182" fmla="*/ 11314802 h 13752443"/>
              <a:gd name="connsiteX183" fmla="*/ 484110 w 10180638"/>
              <a:gd name="connsiteY183" fmla="*/ 11253742 h 13752443"/>
              <a:gd name="connsiteX184" fmla="*/ 517062 w 10180638"/>
              <a:gd name="connsiteY184" fmla="*/ 11161194 h 13752443"/>
              <a:gd name="connsiteX185" fmla="*/ 455254 w 10180638"/>
              <a:gd name="connsiteY185" fmla="*/ 11131621 h 13752443"/>
              <a:gd name="connsiteX186" fmla="*/ 502632 w 10180638"/>
              <a:gd name="connsiteY186" fmla="*/ 11100136 h 13752443"/>
              <a:gd name="connsiteX187" fmla="*/ 488204 w 10180638"/>
              <a:gd name="connsiteY187" fmla="*/ 11039079 h 13752443"/>
              <a:gd name="connsiteX188" fmla="*/ 440827 w 10180638"/>
              <a:gd name="connsiteY188" fmla="*/ 11070558 h 13752443"/>
              <a:gd name="connsiteX189" fmla="*/ 459350 w 10180638"/>
              <a:gd name="connsiteY189" fmla="*/ 10916956 h 13752443"/>
              <a:gd name="connsiteX190" fmla="*/ 383114 w 10180638"/>
              <a:gd name="connsiteY190" fmla="*/ 10826320 h 13752443"/>
              <a:gd name="connsiteX191" fmla="*/ 321311 w 10180638"/>
              <a:gd name="connsiteY191" fmla="*/ 10796738 h 13752443"/>
              <a:gd name="connsiteX192" fmla="*/ 292453 w 10180638"/>
              <a:gd name="connsiteY192" fmla="*/ 10674619 h 13752443"/>
              <a:gd name="connsiteX193" fmla="*/ 354258 w 10180638"/>
              <a:gd name="connsiteY193" fmla="*/ 10704200 h 13752443"/>
              <a:gd name="connsiteX194" fmla="*/ 368686 w 10180638"/>
              <a:gd name="connsiteY194" fmla="*/ 10765258 h 13752443"/>
              <a:gd name="connsiteX195" fmla="*/ 416066 w 10180638"/>
              <a:gd name="connsiteY195" fmla="*/ 10733774 h 13752443"/>
              <a:gd name="connsiteX196" fmla="*/ 430494 w 10180638"/>
              <a:gd name="connsiteY196" fmla="*/ 10794834 h 13752443"/>
              <a:gd name="connsiteX197" fmla="*/ 463443 w 10180638"/>
              <a:gd name="connsiteY197" fmla="*/ 10702290 h 13752443"/>
              <a:gd name="connsiteX198" fmla="*/ 477872 w 10180638"/>
              <a:gd name="connsiteY198" fmla="*/ 10763354 h 13752443"/>
              <a:gd name="connsiteX199" fmla="*/ 539678 w 10180638"/>
              <a:gd name="connsiteY199" fmla="*/ 10792930 h 13752443"/>
              <a:gd name="connsiteX200" fmla="*/ 554105 w 10180638"/>
              <a:gd name="connsiteY200" fmla="*/ 10853992 h 13752443"/>
              <a:gd name="connsiteX201" fmla="*/ 630339 w 10180638"/>
              <a:gd name="connsiteY201" fmla="*/ 10944626 h 13752443"/>
              <a:gd name="connsiteX202" fmla="*/ 615910 w 10180638"/>
              <a:gd name="connsiteY202" fmla="*/ 10883564 h 13752443"/>
              <a:gd name="connsiteX203" fmla="*/ 648858 w 10180638"/>
              <a:gd name="connsiteY203" fmla="*/ 10791024 h 13752443"/>
              <a:gd name="connsiteX204" fmla="*/ 696239 w 10180638"/>
              <a:gd name="connsiteY204" fmla="*/ 10759544 h 13752443"/>
              <a:gd name="connsiteX205" fmla="*/ 681810 w 10180638"/>
              <a:gd name="connsiteY205" fmla="*/ 10698479 h 13752443"/>
              <a:gd name="connsiteX206" fmla="*/ 680007 w 10180638"/>
              <a:gd name="connsiteY206" fmla="*/ 10690850 h 13752443"/>
              <a:gd name="connsiteX207" fmla="*/ 674595 w 10180638"/>
              <a:gd name="connsiteY207" fmla="*/ 10667954 h 13752443"/>
              <a:gd name="connsiteX208" fmla="*/ 669185 w 10180638"/>
              <a:gd name="connsiteY208" fmla="*/ 10645054 h 13752443"/>
              <a:gd name="connsiteX209" fmla="*/ 667382 w 10180638"/>
              <a:gd name="connsiteY209" fmla="*/ 10637421 h 13752443"/>
              <a:gd name="connsiteX210" fmla="*/ 634430 w 10180638"/>
              <a:gd name="connsiteY210" fmla="*/ 10729966 h 13752443"/>
              <a:gd name="connsiteX211" fmla="*/ 572627 w 10180638"/>
              <a:gd name="connsiteY211" fmla="*/ 10700387 h 13752443"/>
              <a:gd name="connsiteX212" fmla="*/ 558199 w 10180638"/>
              <a:gd name="connsiteY212" fmla="*/ 10639326 h 13752443"/>
              <a:gd name="connsiteX213" fmla="*/ 543772 w 10180638"/>
              <a:gd name="connsiteY213" fmla="*/ 10578266 h 13752443"/>
              <a:gd name="connsiteX214" fmla="*/ 620004 w 10180638"/>
              <a:gd name="connsiteY214" fmla="*/ 10668906 h 13752443"/>
              <a:gd name="connsiteX215" fmla="*/ 652956 w 10180638"/>
              <a:gd name="connsiteY215" fmla="*/ 10576362 h 13752443"/>
              <a:gd name="connsiteX216" fmla="*/ 605575 w 10180638"/>
              <a:gd name="connsiteY216" fmla="*/ 10607842 h 13752443"/>
              <a:gd name="connsiteX217" fmla="*/ 638526 w 10180638"/>
              <a:gd name="connsiteY217" fmla="*/ 10515300 h 13752443"/>
              <a:gd name="connsiteX218" fmla="*/ 762140 w 10180638"/>
              <a:gd name="connsiteY218" fmla="*/ 10574455 h 13752443"/>
              <a:gd name="connsiteX219" fmla="*/ 766229 w 10180638"/>
              <a:gd name="connsiteY219" fmla="*/ 10359792 h 13752443"/>
              <a:gd name="connsiteX220" fmla="*/ 780657 w 10180638"/>
              <a:gd name="connsiteY220" fmla="*/ 10420856 h 13752443"/>
              <a:gd name="connsiteX221" fmla="*/ 795084 w 10180638"/>
              <a:gd name="connsiteY221" fmla="*/ 10481914 h 13752443"/>
              <a:gd name="connsiteX222" fmla="*/ 809513 w 10180638"/>
              <a:gd name="connsiteY222" fmla="*/ 10542974 h 13752443"/>
              <a:gd name="connsiteX223" fmla="*/ 871322 w 10180638"/>
              <a:gd name="connsiteY223" fmla="*/ 10572550 h 13752443"/>
              <a:gd name="connsiteX224" fmla="*/ 885750 w 10180638"/>
              <a:gd name="connsiteY224" fmla="*/ 10633610 h 13752443"/>
              <a:gd name="connsiteX225" fmla="*/ 947555 w 10180638"/>
              <a:gd name="connsiteY225" fmla="*/ 10663186 h 13752443"/>
              <a:gd name="connsiteX226" fmla="*/ 1009360 w 10180638"/>
              <a:gd name="connsiteY226" fmla="*/ 10692764 h 13752443"/>
              <a:gd name="connsiteX227" fmla="*/ 1085595 w 10180638"/>
              <a:gd name="connsiteY227" fmla="*/ 10783400 h 13752443"/>
              <a:gd name="connsiteX228" fmla="*/ 1147400 w 10180638"/>
              <a:gd name="connsiteY228" fmla="*/ 10812982 h 13752443"/>
              <a:gd name="connsiteX229" fmla="*/ 1176255 w 10180638"/>
              <a:gd name="connsiteY229" fmla="*/ 10935102 h 13752443"/>
              <a:gd name="connsiteX230" fmla="*/ 1147400 w 10180638"/>
              <a:gd name="connsiteY230" fmla="*/ 10812982 h 13752443"/>
              <a:gd name="connsiteX231" fmla="*/ 1180350 w 10180638"/>
              <a:gd name="connsiteY231" fmla="*/ 10720436 h 13752443"/>
              <a:gd name="connsiteX232" fmla="*/ 1151494 w 10180638"/>
              <a:gd name="connsiteY232" fmla="*/ 10598312 h 13752443"/>
              <a:gd name="connsiteX233" fmla="*/ 1137066 w 10180638"/>
              <a:gd name="connsiteY233" fmla="*/ 10537256 h 13752443"/>
              <a:gd name="connsiteX234" fmla="*/ 1075258 w 10180638"/>
              <a:gd name="connsiteY234" fmla="*/ 10507682 h 13752443"/>
              <a:gd name="connsiteX235" fmla="*/ 1046401 w 10180638"/>
              <a:gd name="connsiteY235" fmla="*/ 10385560 h 13752443"/>
              <a:gd name="connsiteX236" fmla="*/ 1031974 w 10180638"/>
              <a:gd name="connsiteY236" fmla="*/ 10324500 h 13752443"/>
              <a:gd name="connsiteX237" fmla="*/ 1093782 w 10180638"/>
              <a:gd name="connsiteY237" fmla="*/ 10354076 h 13752443"/>
              <a:gd name="connsiteX238" fmla="*/ 1155587 w 10180638"/>
              <a:gd name="connsiteY238" fmla="*/ 10383656 h 13752443"/>
              <a:gd name="connsiteX239" fmla="*/ 1188538 w 10180638"/>
              <a:gd name="connsiteY239" fmla="*/ 10291110 h 13752443"/>
              <a:gd name="connsiteX240" fmla="*/ 1202966 w 10180638"/>
              <a:gd name="connsiteY240" fmla="*/ 10352168 h 13752443"/>
              <a:gd name="connsiteX241" fmla="*/ 1217394 w 10180638"/>
              <a:gd name="connsiteY241" fmla="*/ 10413232 h 13752443"/>
              <a:gd name="connsiteX242" fmla="*/ 1208704 w 10180638"/>
              <a:gd name="connsiteY242" fmla="*/ 10409070 h 13752443"/>
              <a:gd name="connsiteX243" fmla="*/ 1196198 w 10180638"/>
              <a:gd name="connsiteY243" fmla="*/ 10403086 h 13752443"/>
              <a:gd name="connsiteX244" fmla="*/ 1194217 w 10180638"/>
              <a:gd name="connsiteY244" fmla="*/ 10402136 h 13752443"/>
              <a:gd name="connsiteX245" fmla="*/ 1191320 w 10180638"/>
              <a:gd name="connsiteY245" fmla="*/ 10400752 h 13752443"/>
              <a:gd name="connsiteX246" fmla="*/ 1196198 w 10180638"/>
              <a:gd name="connsiteY246" fmla="*/ 10403086 h 13752443"/>
              <a:gd name="connsiteX247" fmla="*/ 1217394 w 10180638"/>
              <a:gd name="connsiteY247" fmla="*/ 10413232 h 13752443"/>
              <a:gd name="connsiteX248" fmla="*/ 1264769 w 10180638"/>
              <a:gd name="connsiteY248" fmla="*/ 10381748 h 13752443"/>
              <a:gd name="connsiteX249" fmla="*/ 1231822 w 10180638"/>
              <a:gd name="connsiteY249" fmla="*/ 10474290 h 13752443"/>
              <a:gd name="connsiteX250" fmla="*/ 1279198 w 10180638"/>
              <a:gd name="connsiteY250" fmla="*/ 10442806 h 13752443"/>
              <a:gd name="connsiteX251" fmla="*/ 1341005 w 10180638"/>
              <a:gd name="connsiteY251" fmla="*/ 10472384 h 13752443"/>
              <a:gd name="connsiteX252" fmla="*/ 1417237 w 10180638"/>
              <a:gd name="connsiteY252" fmla="*/ 10563024 h 13752443"/>
              <a:gd name="connsiteX253" fmla="*/ 1431667 w 10180638"/>
              <a:gd name="connsiteY253" fmla="*/ 10624083 h 13752443"/>
              <a:gd name="connsiteX254" fmla="*/ 1384289 w 10180638"/>
              <a:gd name="connsiteY254" fmla="*/ 10655566 h 13752443"/>
              <a:gd name="connsiteX255" fmla="*/ 1398717 w 10180638"/>
              <a:gd name="connsiteY255" fmla="*/ 10716626 h 13752443"/>
              <a:gd name="connsiteX256" fmla="*/ 1336912 w 10180638"/>
              <a:gd name="connsiteY256" fmla="*/ 10687049 h 13752443"/>
              <a:gd name="connsiteX257" fmla="*/ 1351339 w 10180638"/>
              <a:gd name="connsiteY257" fmla="*/ 10748110 h 13752443"/>
              <a:gd name="connsiteX258" fmla="*/ 1398717 w 10180638"/>
              <a:gd name="connsiteY258" fmla="*/ 10716626 h 13752443"/>
              <a:gd name="connsiteX259" fmla="*/ 1413145 w 10180638"/>
              <a:gd name="connsiteY259" fmla="*/ 10777686 h 13752443"/>
              <a:gd name="connsiteX260" fmla="*/ 1442002 w 10180638"/>
              <a:gd name="connsiteY260" fmla="*/ 10899806 h 13752443"/>
              <a:gd name="connsiteX261" fmla="*/ 1489379 w 10180638"/>
              <a:gd name="connsiteY261" fmla="*/ 10868326 h 13752443"/>
              <a:gd name="connsiteX262" fmla="*/ 1474950 w 10180638"/>
              <a:gd name="connsiteY262" fmla="*/ 10807262 h 13752443"/>
              <a:gd name="connsiteX263" fmla="*/ 1446095 w 10180638"/>
              <a:gd name="connsiteY263" fmla="*/ 10685144 h 13752443"/>
              <a:gd name="connsiteX264" fmla="*/ 1493472 w 10180638"/>
              <a:gd name="connsiteY264" fmla="*/ 10653662 h 13752443"/>
              <a:gd name="connsiteX265" fmla="*/ 1500798 w 10180638"/>
              <a:gd name="connsiteY265" fmla="*/ 10633084 h 13752443"/>
              <a:gd name="connsiteX266" fmla="*/ 1497589 w 10180638"/>
              <a:gd name="connsiteY266" fmla="*/ 10642090 h 13752443"/>
              <a:gd name="connsiteX267" fmla="*/ 1493472 w 10180638"/>
              <a:gd name="connsiteY267" fmla="*/ 10653662 h 13752443"/>
              <a:gd name="connsiteX268" fmla="*/ 1489865 w 10180638"/>
              <a:gd name="connsiteY268" fmla="*/ 10638400 h 13752443"/>
              <a:gd name="connsiteX269" fmla="*/ 1486623 w 10180638"/>
              <a:gd name="connsiteY269" fmla="*/ 10624674 h 13752443"/>
              <a:gd name="connsiteX270" fmla="*/ 1481298 w 10180638"/>
              <a:gd name="connsiteY270" fmla="*/ 10602142 h 13752443"/>
              <a:gd name="connsiteX271" fmla="*/ 1479044 w 10180638"/>
              <a:gd name="connsiteY271" fmla="*/ 10592604 h 13752443"/>
              <a:gd name="connsiteX272" fmla="*/ 1481284 w 10180638"/>
              <a:gd name="connsiteY272" fmla="*/ 10591112 h 13752443"/>
              <a:gd name="connsiteX273" fmla="*/ 1476999 w 10180638"/>
              <a:gd name="connsiteY273" fmla="*/ 10583948 h 13752443"/>
              <a:gd name="connsiteX274" fmla="*/ 1458908 w 10180638"/>
              <a:gd name="connsiteY274" fmla="*/ 10553680 h 13752443"/>
              <a:gd name="connsiteX275" fmla="*/ 1406496 w 10180638"/>
              <a:gd name="connsiteY275" fmla="*/ 10465980 h 13752443"/>
              <a:gd name="connsiteX276" fmla="*/ 1427090 w 10180638"/>
              <a:gd name="connsiteY276" fmla="*/ 10408138 h 13752443"/>
              <a:gd name="connsiteX277" fmla="*/ 1465069 w 10180638"/>
              <a:gd name="connsiteY277" fmla="*/ 10301464 h 13752443"/>
              <a:gd name="connsiteX278" fmla="*/ 1472392 w 10180638"/>
              <a:gd name="connsiteY278" fmla="*/ 10280890 h 13752443"/>
              <a:gd name="connsiteX279" fmla="*/ 1471941 w 10180638"/>
              <a:gd name="connsiteY279" fmla="*/ 10264266 h 13752443"/>
              <a:gd name="connsiteX280" fmla="*/ 1468020 w 10180638"/>
              <a:gd name="connsiteY280" fmla="*/ 10262392 h 13752443"/>
              <a:gd name="connsiteX281" fmla="*/ 1472392 w 10180638"/>
              <a:gd name="connsiteY281" fmla="*/ 10280890 h 13752443"/>
              <a:gd name="connsiteX282" fmla="*/ 1464668 w 10180638"/>
              <a:gd name="connsiteY282" fmla="*/ 10277194 h 13752443"/>
              <a:gd name="connsiteX283" fmla="*/ 1458655 w 10180638"/>
              <a:gd name="connsiteY283" fmla="*/ 10274318 h 13752443"/>
              <a:gd name="connsiteX284" fmla="*/ 1446318 w 10180638"/>
              <a:gd name="connsiteY284" fmla="*/ 10268416 h 13752443"/>
              <a:gd name="connsiteX285" fmla="*/ 1410589 w 10180638"/>
              <a:gd name="connsiteY285" fmla="*/ 10251316 h 13752443"/>
              <a:gd name="connsiteX286" fmla="*/ 1334356 w 10180638"/>
              <a:gd name="connsiteY286" fmla="*/ 10160677 h 13752443"/>
              <a:gd name="connsiteX287" fmla="*/ 1319928 w 10180638"/>
              <a:gd name="connsiteY287" fmla="*/ 10099616 h 13752443"/>
              <a:gd name="connsiteX288" fmla="*/ 1305499 w 10180638"/>
              <a:gd name="connsiteY288" fmla="*/ 10038558 h 13752443"/>
              <a:gd name="connsiteX289" fmla="*/ 1276643 w 10180638"/>
              <a:gd name="connsiteY289" fmla="*/ 9916438 h 13752443"/>
              <a:gd name="connsiteX290" fmla="*/ 1214836 w 10180638"/>
              <a:gd name="connsiteY290" fmla="*/ 9886860 h 13752443"/>
              <a:gd name="connsiteX291" fmla="*/ 1185979 w 10180638"/>
              <a:gd name="connsiteY291" fmla="*/ 9764740 h 13752443"/>
              <a:gd name="connsiteX292" fmla="*/ 1233356 w 10180638"/>
              <a:gd name="connsiteY292" fmla="*/ 9733254 h 13752443"/>
              <a:gd name="connsiteX293" fmla="*/ 1171551 w 10180638"/>
              <a:gd name="connsiteY293" fmla="*/ 9703680 h 13752443"/>
              <a:gd name="connsiteX294" fmla="*/ 1142695 w 10180638"/>
              <a:gd name="connsiteY294" fmla="*/ 9581559 h 13752443"/>
              <a:gd name="connsiteX295" fmla="*/ 1168770 w 10180638"/>
              <a:gd name="connsiteY295" fmla="*/ 9594036 h 13752443"/>
              <a:gd name="connsiteX296" fmla="*/ 1186163 w 10180638"/>
              <a:gd name="connsiteY296" fmla="*/ 9602359 h 13752443"/>
              <a:gd name="connsiteX297" fmla="*/ 1184513 w 10180638"/>
              <a:gd name="connsiteY297" fmla="*/ 9624420 h 13752443"/>
              <a:gd name="connsiteX298" fmla="*/ 1204501 w 10180638"/>
              <a:gd name="connsiteY298" fmla="*/ 9611134 h 13752443"/>
              <a:gd name="connsiteX299" fmla="*/ 1186163 w 10180638"/>
              <a:gd name="connsiteY299" fmla="*/ 9602359 h 13752443"/>
              <a:gd name="connsiteX300" fmla="*/ 1190074 w 10180638"/>
              <a:gd name="connsiteY300" fmla="*/ 9550076 h 13752443"/>
              <a:gd name="connsiteX301" fmla="*/ 1175645 w 10180638"/>
              <a:gd name="connsiteY301" fmla="*/ 9489016 h 13752443"/>
              <a:gd name="connsiteX302" fmla="*/ 1161217 w 10180638"/>
              <a:gd name="connsiteY302" fmla="*/ 9427958 h 13752443"/>
              <a:gd name="connsiteX303" fmla="*/ 1099412 w 10180638"/>
              <a:gd name="connsiteY303" fmla="*/ 9398378 h 13752443"/>
              <a:gd name="connsiteX304" fmla="*/ 1095579 w 10180638"/>
              <a:gd name="connsiteY304" fmla="*/ 9382161 h 13752443"/>
              <a:gd name="connsiteX305" fmla="*/ 1084983 w 10180638"/>
              <a:gd name="connsiteY305" fmla="*/ 9337318 h 13752443"/>
              <a:gd name="connsiteX306" fmla="*/ 1132360 w 10180638"/>
              <a:gd name="connsiteY306" fmla="*/ 9305836 h 13752443"/>
              <a:gd name="connsiteX307" fmla="*/ 1117932 w 10180638"/>
              <a:gd name="connsiteY307" fmla="*/ 9244776 h 13752443"/>
              <a:gd name="connsiteX308" fmla="*/ 1103505 w 10180638"/>
              <a:gd name="connsiteY308" fmla="*/ 9183715 h 13752443"/>
              <a:gd name="connsiteX309" fmla="*/ 1041698 w 10180638"/>
              <a:gd name="connsiteY309" fmla="*/ 9154140 h 13752443"/>
              <a:gd name="connsiteX310" fmla="*/ 1089075 w 10180638"/>
              <a:gd name="connsiteY310" fmla="*/ 9122656 h 13752443"/>
              <a:gd name="connsiteX311" fmla="*/ 1012844 w 10180638"/>
              <a:gd name="connsiteY311" fmla="*/ 9032018 h 13752443"/>
              <a:gd name="connsiteX312" fmla="*/ 951037 w 10180638"/>
              <a:gd name="connsiteY312" fmla="*/ 9002440 h 13752443"/>
              <a:gd name="connsiteX313" fmla="*/ 998414 w 10180638"/>
              <a:gd name="connsiteY313" fmla="*/ 8970958 h 13752443"/>
              <a:gd name="connsiteX314" fmla="*/ 922180 w 10180638"/>
              <a:gd name="connsiteY314" fmla="*/ 8880321 h 13752443"/>
              <a:gd name="connsiteX315" fmla="*/ 969558 w 10180638"/>
              <a:gd name="connsiteY315" fmla="*/ 8848838 h 13752443"/>
              <a:gd name="connsiteX316" fmla="*/ 967756 w 10180638"/>
              <a:gd name="connsiteY316" fmla="*/ 8841206 h 13752443"/>
              <a:gd name="connsiteX317" fmla="*/ 956934 w 10180638"/>
              <a:gd name="connsiteY317" fmla="*/ 8795412 h 13752443"/>
              <a:gd name="connsiteX318" fmla="*/ 955130 w 10180638"/>
              <a:gd name="connsiteY318" fmla="*/ 8787776 h 13752443"/>
              <a:gd name="connsiteX319" fmla="*/ 940702 w 10180638"/>
              <a:gd name="connsiteY319" fmla="*/ 8726717 h 13752443"/>
              <a:gd name="connsiteX320" fmla="*/ 926274 w 10180638"/>
              <a:gd name="connsiteY320" fmla="*/ 8665659 h 13752443"/>
              <a:gd name="connsiteX321" fmla="*/ 878895 w 10180638"/>
              <a:gd name="connsiteY321" fmla="*/ 8697142 h 13752443"/>
              <a:gd name="connsiteX322" fmla="*/ 864467 w 10180638"/>
              <a:gd name="connsiteY322" fmla="*/ 8636080 h 13752443"/>
              <a:gd name="connsiteX323" fmla="*/ 850041 w 10180638"/>
              <a:gd name="connsiteY323" fmla="*/ 8575022 h 13752443"/>
              <a:gd name="connsiteX324" fmla="*/ 868562 w 10180638"/>
              <a:gd name="connsiteY324" fmla="*/ 8421420 h 13752443"/>
              <a:gd name="connsiteX325" fmla="*/ 854132 w 10180638"/>
              <a:gd name="connsiteY325" fmla="*/ 8360356 h 13752443"/>
              <a:gd name="connsiteX326" fmla="*/ 839705 w 10180638"/>
              <a:gd name="connsiteY326" fmla="*/ 8299296 h 13752443"/>
              <a:gd name="connsiteX327" fmla="*/ 868562 w 10180638"/>
              <a:gd name="connsiteY327" fmla="*/ 8421420 h 13752443"/>
              <a:gd name="connsiteX328" fmla="*/ 806755 w 10180638"/>
              <a:gd name="connsiteY328" fmla="*/ 8391840 h 13752443"/>
              <a:gd name="connsiteX329" fmla="*/ 792327 w 10180638"/>
              <a:gd name="connsiteY329" fmla="*/ 8330780 h 13752443"/>
              <a:gd name="connsiteX330" fmla="*/ 759377 w 10180638"/>
              <a:gd name="connsiteY330" fmla="*/ 8423326 h 13752443"/>
              <a:gd name="connsiteX331" fmla="*/ 730520 w 10180638"/>
              <a:gd name="connsiteY331" fmla="*/ 8301206 h 13752443"/>
              <a:gd name="connsiteX332" fmla="*/ 716092 w 10180638"/>
              <a:gd name="connsiteY332" fmla="*/ 8240144 h 13752443"/>
              <a:gd name="connsiteX333" fmla="*/ 701663 w 10180638"/>
              <a:gd name="connsiteY333" fmla="*/ 8179084 h 13752443"/>
              <a:gd name="connsiteX334" fmla="*/ 687234 w 10180638"/>
              <a:gd name="connsiteY334" fmla="*/ 8118022 h 13752443"/>
              <a:gd name="connsiteX335" fmla="*/ 639861 w 10180638"/>
              <a:gd name="connsiteY335" fmla="*/ 8149508 h 13752443"/>
              <a:gd name="connsiteX336" fmla="*/ 658379 w 10180638"/>
              <a:gd name="connsiteY336" fmla="*/ 7995902 h 13752443"/>
              <a:gd name="connsiteX337" fmla="*/ 672808 w 10180638"/>
              <a:gd name="connsiteY337" fmla="*/ 8056965 h 13752443"/>
              <a:gd name="connsiteX338" fmla="*/ 763471 w 10180638"/>
              <a:gd name="connsiteY338" fmla="*/ 8208660 h 13752443"/>
              <a:gd name="connsiteX339" fmla="*/ 734614 w 10180638"/>
              <a:gd name="connsiteY339" fmla="*/ 8086541 h 13752443"/>
              <a:gd name="connsiteX340" fmla="*/ 796421 w 10180638"/>
              <a:gd name="connsiteY340" fmla="*/ 8116118 h 13752443"/>
              <a:gd name="connsiteX341" fmla="*/ 810848 w 10180638"/>
              <a:gd name="connsiteY341" fmla="*/ 8177176 h 13752443"/>
              <a:gd name="connsiteX342" fmla="*/ 872655 w 10180638"/>
              <a:gd name="connsiteY342" fmla="*/ 8206754 h 13752443"/>
              <a:gd name="connsiteX343" fmla="*/ 920032 w 10180638"/>
              <a:gd name="connsiteY343" fmla="*/ 8175273 h 13752443"/>
              <a:gd name="connsiteX344" fmla="*/ 887083 w 10180638"/>
              <a:gd name="connsiteY344" fmla="*/ 8267812 h 13752443"/>
              <a:gd name="connsiteX345" fmla="*/ 919244 w 10180638"/>
              <a:gd name="connsiteY345" fmla="*/ 8306052 h 13752443"/>
              <a:gd name="connsiteX346" fmla="*/ 931152 w 10180638"/>
              <a:gd name="connsiteY346" fmla="*/ 8320219 h 13752443"/>
              <a:gd name="connsiteX347" fmla="*/ 977744 w 10180638"/>
              <a:gd name="connsiteY347" fmla="*/ 8419514 h 13752443"/>
              <a:gd name="connsiteX348" fmla="*/ 1025121 w 10180638"/>
              <a:gd name="connsiteY348" fmla="*/ 8388032 h 13752443"/>
              <a:gd name="connsiteX349" fmla="*/ 1072502 w 10180638"/>
              <a:gd name="connsiteY349" fmla="*/ 8356550 h 13752443"/>
              <a:gd name="connsiteX350" fmla="*/ 1058071 w 10180638"/>
              <a:gd name="connsiteY350" fmla="*/ 8295486 h 13752443"/>
              <a:gd name="connsiteX351" fmla="*/ 1105450 w 10180638"/>
              <a:gd name="connsiteY351" fmla="*/ 8264006 h 13752443"/>
              <a:gd name="connsiteX352" fmla="*/ 1138400 w 10180638"/>
              <a:gd name="connsiteY352" fmla="*/ 8171459 h 13752443"/>
              <a:gd name="connsiteX353" fmla="*/ 1123971 w 10180638"/>
              <a:gd name="connsiteY353" fmla="*/ 8110398 h 13752443"/>
              <a:gd name="connsiteX354" fmla="*/ 1156918 w 10180638"/>
              <a:gd name="connsiteY354" fmla="*/ 8017856 h 13752443"/>
              <a:gd name="connsiteX355" fmla="*/ 1095117 w 10180638"/>
              <a:gd name="connsiteY355" fmla="*/ 7988278 h 13752443"/>
              <a:gd name="connsiteX356" fmla="*/ 1142491 w 10180638"/>
              <a:gd name="connsiteY356" fmla="*/ 7956798 h 13752443"/>
              <a:gd name="connsiteX357" fmla="*/ 1128062 w 10180638"/>
              <a:gd name="connsiteY357" fmla="*/ 7895740 h 13752443"/>
              <a:gd name="connsiteX358" fmla="*/ 1080690 w 10180638"/>
              <a:gd name="connsiteY358" fmla="*/ 7927220 h 13752443"/>
              <a:gd name="connsiteX359" fmla="*/ 1099208 w 10180638"/>
              <a:gd name="connsiteY359" fmla="*/ 7773621 h 13752443"/>
              <a:gd name="connsiteX360" fmla="*/ 1022975 w 10180638"/>
              <a:gd name="connsiteY360" fmla="*/ 7682981 h 13752443"/>
              <a:gd name="connsiteX361" fmla="*/ 961168 w 10180638"/>
              <a:gd name="connsiteY361" fmla="*/ 7653402 h 13752443"/>
              <a:gd name="connsiteX362" fmla="*/ 932311 w 10180638"/>
              <a:gd name="connsiteY362" fmla="*/ 7531284 h 13752443"/>
              <a:gd name="connsiteX363" fmla="*/ 994118 w 10180638"/>
              <a:gd name="connsiteY363" fmla="*/ 7560857 h 13752443"/>
              <a:gd name="connsiteX364" fmla="*/ 1008547 w 10180638"/>
              <a:gd name="connsiteY364" fmla="*/ 7621920 h 13752443"/>
              <a:gd name="connsiteX365" fmla="*/ 1055921 w 10180638"/>
              <a:gd name="connsiteY365" fmla="*/ 7590436 h 13752443"/>
              <a:gd name="connsiteX366" fmla="*/ 1070351 w 10180638"/>
              <a:gd name="connsiteY366" fmla="*/ 7651500 h 13752443"/>
              <a:gd name="connsiteX367" fmla="*/ 1103300 w 10180638"/>
              <a:gd name="connsiteY367" fmla="*/ 7558952 h 13752443"/>
              <a:gd name="connsiteX368" fmla="*/ 1117729 w 10180638"/>
              <a:gd name="connsiteY368" fmla="*/ 7620015 h 13752443"/>
              <a:gd name="connsiteX369" fmla="*/ 1179536 w 10180638"/>
              <a:gd name="connsiteY369" fmla="*/ 7649591 h 13752443"/>
              <a:gd name="connsiteX370" fmla="*/ 1193964 w 10180638"/>
              <a:gd name="connsiteY370" fmla="*/ 7710655 h 13752443"/>
              <a:gd name="connsiteX371" fmla="*/ 1270197 w 10180638"/>
              <a:gd name="connsiteY371" fmla="*/ 7801290 h 13752443"/>
              <a:gd name="connsiteX372" fmla="*/ 1255769 w 10180638"/>
              <a:gd name="connsiteY372" fmla="*/ 7740228 h 13752443"/>
              <a:gd name="connsiteX373" fmla="*/ 1288719 w 10180638"/>
              <a:gd name="connsiteY373" fmla="*/ 7647686 h 13752443"/>
              <a:gd name="connsiteX374" fmla="*/ 1336095 w 10180638"/>
              <a:gd name="connsiteY374" fmla="*/ 7616206 h 13752443"/>
              <a:gd name="connsiteX375" fmla="*/ 1321667 w 10180638"/>
              <a:gd name="connsiteY375" fmla="*/ 7555144 h 13752443"/>
              <a:gd name="connsiteX376" fmla="*/ 1319863 w 10180638"/>
              <a:gd name="connsiteY376" fmla="*/ 7547512 h 13752443"/>
              <a:gd name="connsiteX377" fmla="*/ 1314453 w 10180638"/>
              <a:gd name="connsiteY377" fmla="*/ 7524614 h 13752443"/>
              <a:gd name="connsiteX378" fmla="*/ 1309043 w 10180638"/>
              <a:gd name="connsiteY378" fmla="*/ 7501718 h 13752443"/>
              <a:gd name="connsiteX379" fmla="*/ 1307237 w 10180638"/>
              <a:gd name="connsiteY379" fmla="*/ 7494086 h 13752443"/>
              <a:gd name="connsiteX380" fmla="*/ 1274289 w 10180638"/>
              <a:gd name="connsiteY380" fmla="*/ 7586626 h 13752443"/>
              <a:gd name="connsiteX381" fmla="*/ 1212486 w 10180638"/>
              <a:gd name="connsiteY381" fmla="*/ 7557050 h 13752443"/>
              <a:gd name="connsiteX382" fmla="*/ 1198056 w 10180638"/>
              <a:gd name="connsiteY382" fmla="*/ 7495988 h 13752443"/>
              <a:gd name="connsiteX383" fmla="*/ 1183628 w 10180638"/>
              <a:gd name="connsiteY383" fmla="*/ 7434928 h 13752443"/>
              <a:gd name="connsiteX384" fmla="*/ 1259863 w 10180638"/>
              <a:gd name="connsiteY384" fmla="*/ 7525568 h 13752443"/>
              <a:gd name="connsiteX385" fmla="*/ 1292809 w 10180638"/>
              <a:gd name="connsiteY385" fmla="*/ 7433022 h 13752443"/>
              <a:gd name="connsiteX386" fmla="*/ 1245435 w 10180638"/>
              <a:gd name="connsiteY386" fmla="*/ 7464504 h 13752443"/>
              <a:gd name="connsiteX387" fmla="*/ 1278383 w 10180638"/>
              <a:gd name="connsiteY387" fmla="*/ 7371962 h 13752443"/>
              <a:gd name="connsiteX388" fmla="*/ 1401995 w 10180638"/>
              <a:gd name="connsiteY388" fmla="*/ 7431120 h 13752443"/>
              <a:gd name="connsiteX389" fmla="*/ 1406087 w 10180638"/>
              <a:gd name="connsiteY389" fmla="*/ 7216452 h 13752443"/>
              <a:gd name="connsiteX390" fmla="*/ 1420516 w 10180638"/>
              <a:gd name="connsiteY390" fmla="*/ 7277512 h 13752443"/>
              <a:gd name="connsiteX391" fmla="*/ 1434945 w 10180638"/>
              <a:gd name="connsiteY391" fmla="*/ 7338573 h 13752443"/>
              <a:gd name="connsiteX392" fmla="*/ 1449374 w 10180638"/>
              <a:gd name="connsiteY392" fmla="*/ 7399635 h 13752443"/>
              <a:gd name="connsiteX393" fmla="*/ 1511177 w 10180638"/>
              <a:gd name="connsiteY393" fmla="*/ 7429212 h 13752443"/>
              <a:gd name="connsiteX394" fmla="*/ 1525607 w 10180638"/>
              <a:gd name="connsiteY394" fmla="*/ 7490275 h 13752443"/>
              <a:gd name="connsiteX395" fmla="*/ 1587416 w 10180638"/>
              <a:gd name="connsiteY395" fmla="*/ 7519848 h 13752443"/>
              <a:gd name="connsiteX396" fmla="*/ 1589483 w 10180638"/>
              <a:gd name="connsiteY396" fmla="*/ 7518770 h 13752443"/>
              <a:gd name="connsiteX397" fmla="*/ 1569299 w 10180638"/>
              <a:gd name="connsiteY397" fmla="*/ 7494774 h 13752443"/>
              <a:gd name="connsiteX398" fmla="*/ 1595375 w 10180638"/>
              <a:gd name="connsiteY398" fmla="*/ 7507252 h 13752443"/>
              <a:gd name="connsiteX399" fmla="*/ 1607413 w 10180638"/>
              <a:gd name="connsiteY399" fmla="*/ 7513012 h 13752443"/>
              <a:gd name="connsiteX400" fmla="*/ 1612907 w 10180638"/>
              <a:gd name="connsiteY400" fmla="*/ 7511740 h 13752443"/>
              <a:gd name="connsiteX401" fmla="*/ 1633475 w 10180638"/>
              <a:gd name="connsiteY401" fmla="*/ 7519048 h 13752443"/>
              <a:gd name="connsiteX402" fmla="*/ 1634912 w 10180638"/>
              <a:gd name="connsiteY402" fmla="*/ 7521822 h 13752443"/>
              <a:gd name="connsiteX403" fmla="*/ 1637028 w 10180638"/>
              <a:gd name="connsiteY403" fmla="*/ 7520416 h 13752443"/>
              <a:gd name="connsiteX404" fmla="*/ 1678483 w 10180638"/>
              <a:gd name="connsiteY404" fmla="*/ 7492868 h 13752443"/>
              <a:gd name="connsiteX405" fmla="*/ 1692911 w 10180638"/>
              <a:gd name="connsiteY405" fmla="*/ 7553930 h 13752443"/>
              <a:gd name="connsiteX406" fmla="*/ 1740290 w 10180638"/>
              <a:gd name="connsiteY406" fmla="*/ 7522448 h 13752443"/>
              <a:gd name="connsiteX407" fmla="*/ 1725862 w 10180638"/>
              <a:gd name="connsiteY407" fmla="*/ 7461384 h 13752443"/>
              <a:gd name="connsiteX408" fmla="*/ 1649627 w 10180638"/>
              <a:gd name="connsiteY408" fmla="*/ 7370748 h 13752443"/>
              <a:gd name="connsiteX409" fmla="*/ 1647823 w 10180638"/>
              <a:gd name="connsiteY409" fmla="*/ 7363116 h 13752443"/>
              <a:gd name="connsiteX410" fmla="*/ 1639258 w 10180638"/>
              <a:gd name="connsiteY410" fmla="*/ 7326865 h 13752443"/>
              <a:gd name="connsiteX411" fmla="*/ 1649388 w 10180638"/>
              <a:gd name="connsiteY411" fmla="*/ 7318166 h 13752443"/>
              <a:gd name="connsiteX412" fmla="*/ 1650651 w 10180638"/>
              <a:gd name="connsiteY412" fmla="*/ 7317084 h 13752443"/>
              <a:gd name="connsiteX413" fmla="*/ 1650650 w 10180638"/>
              <a:gd name="connsiteY413" fmla="*/ 7317082 h 13752443"/>
              <a:gd name="connsiteX414" fmla="*/ 1661272 w 10180638"/>
              <a:gd name="connsiteY414" fmla="*/ 7322164 h 13752443"/>
              <a:gd name="connsiteX415" fmla="*/ 1697005 w 10180638"/>
              <a:gd name="connsiteY415" fmla="*/ 7339266 h 13752443"/>
              <a:gd name="connsiteX416" fmla="*/ 1682577 w 10180638"/>
              <a:gd name="connsiteY416" fmla="*/ 7278203 h 13752443"/>
              <a:gd name="connsiteX417" fmla="*/ 1667124 w 10180638"/>
              <a:gd name="connsiteY417" fmla="*/ 7270812 h 13752443"/>
              <a:gd name="connsiteX418" fmla="*/ 1653238 w 10180638"/>
              <a:gd name="connsiteY418" fmla="*/ 7264163 h 13752443"/>
              <a:gd name="connsiteX419" fmla="*/ 1638885 w 10180638"/>
              <a:gd name="connsiteY419" fmla="*/ 7273707 h 13752443"/>
              <a:gd name="connsiteX420" fmla="*/ 1577078 w 10180638"/>
              <a:gd name="connsiteY420" fmla="*/ 7244125 h 13752443"/>
              <a:gd name="connsiteX421" fmla="*/ 1592206 w 10180638"/>
              <a:gd name="connsiteY421" fmla="*/ 7242904 h 13752443"/>
              <a:gd name="connsiteX422" fmla="*/ 1602456 w 10180638"/>
              <a:gd name="connsiteY422" fmla="*/ 7239866 h 13752443"/>
              <a:gd name="connsiteX423" fmla="*/ 1572706 w 10180638"/>
              <a:gd name="connsiteY423" fmla="*/ 7225626 h 13752443"/>
              <a:gd name="connsiteX424" fmla="*/ 1577078 w 10180638"/>
              <a:gd name="connsiteY424" fmla="*/ 7244125 h 13752443"/>
              <a:gd name="connsiteX425" fmla="*/ 1571157 w 10180638"/>
              <a:gd name="connsiteY425" fmla="*/ 7248059 h 13752443"/>
              <a:gd name="connsiteX426" fmla="*/ 1566544 w 10180638"/>
              <a:gd name="connsiteY426" fmla="*/ 7251126 h 13752443"/>
              <a:gd name="connsiteX427" fmla="*/ 1573393 w 10180638"/>
              <a:gd name="connsiteY427" fmla="*/ 7280112 h 13752443"/>
              <a:gd name="connsiteX428" fmla="*/ 1547318 w 10180638"/>
              <a:gd name="connsiteY428" fmla="*/ 7267631 h 13752443"/>
              <a:gd name="connsiteX429" fmla="*/ 1544052 w 10180638"/>
              <a:gd name="connsiteY429" fmla="*/ 7266069 h 13752443"/>
              <a:gd name="connsiteX430" fmla="*/ 1529700 w 10180638"/>
              <a:gd name="connsiteY430" fmla="*/ 7275606 h 13752443"/>
              <a:gd name="connsiteX431" fmla="*/ 1526094 w 10180638"/>
              <a:gd name="connsiteY431" fmla="*/ 7260343 h 13752443"/>
              <a:gd name="connsiteX432" fmla="*/ 1525330 w 10180638"/>
              <a:gd name="connsiteY432" fmla="*/ 7257110 h 13752443"/>
              <a:gd name="connsiteX433" fmla="*/ 1511588 w 10180638"/>
              <a:gd name="connsiteY433" fmla="*/ 7250536 h 13752443"/>
              <a:gd name="connsiteX434" fmla="*/ 1517508 w 10180638"/>
              <a:gd name="connsiteY434" fmla="*/ 7246599 h 13752443"/>
              <a:gd name="connsiteX435" fmla="*/ 1522122 w 10180638"/>
              <a:gd name="connsiteY435" fmla="*/ 7243537 h 13752443"/>
              <a:gd name="connsiteX436" fmla="*/ 1517527 w 10180638"/>
              <a:gd name="connsiteY436" fmla="*/ 7224086 h 13752443"/>
              <a:gd name="connsiteX437" fmla="*/ 1510902 w 10180638"/>
              <a:gd name="connsiteY437" fmla="*/ 7196050 h 13752443"/>
              <a:gd name="connsiteX438" fmla="*/ 1506154 w 10180638"/>
              <a:gd name="connsiteY438" fmla="*/ 7193778 h 13752443"/>
              <a:gd name="connsiteX439" fmla="*/ 1507546 w 10180638"/>
              <a:gd name="connsiteY439" fmla="*/ 7210851 h 13752443"/>
              <a:gd name="connsiteX440" fmla="*/ 1467892 w 10180638"/>
              <a:gd name="connsiteY440" fmla="*/ 7246034 h 13752443"/>
              <a:gd name="connsiteX441" fmla="*/ 1453464 w 10180638"/>
              <a:gd name="connsiteY441" fmla="*/ 7184970 h 13752443"/>
              <a:gd name="connsiteX442" fmla="*/ 1391661 w 10180638"/>
              <a:gd name="connsiteY442" fmla="*/ 7155397 h 13752443"/>
              <a:gd name="connsiteX443" fmla="*/ 1377233 w 10180638"/>
              <a:gd name="connsiteY443" fmla="*/ 7094331 h 13752443"/>
              <a:gd name="connsiteX444" fmla="*/ 1424608 w 10180638"/>
              <a:gd name="connsiteY444" fmla="*/ 7062853 h 13752443"/>
              <a:gd name="connsiteX445" fmla="*/ 1410181 w 10180638"/>
              <a:gd name="connsiteY445" fmla="*/ 7001795 h 13752443"/>
              <a:gd name="connsiteX446" fmla="*/ 1436254 w 10180638"/>
              <a:gd name="connsiteY446" fmla="*/ 7014272 h 13752443"/>
              <a:gd name="connsiteX447" fmla="*/ 1448882 w 10180638"/>
              <a:gd name="connsiteY447" fmla="*/ 7020313 h 13752443"/>
              <a:gd name="connsiteX448" fmla="*/ 1453873 w 10180638"/>
              <a:gd name="connsiteY448" fmla="*/ 7006294 h 13752443"/>
              <a:gd name="connsiteX449" fmla="*/ 1439445 w 10180638"/>
              <a:gd name="connsiteY449" fmla="*/ 6945236 h 13752443"/>
              <a:gd name="connsiteX450" fmla="*/ 1486825 w 10180638"/>
              <a:gd name="connsiteY450" fmla="*/ 6913752 h 13752443"/>
              <a:gd name="connsiteX451" fmla="*/ 1548629 w 10180638"/>
              <a:gd name="connsiteY451" fmla="*/ 6943328 h 13752443"/>
              <a:gd name="connsiteX452" fmla="*/ 1534202 w 10180638"/>
              <a:gd name="connsiteY452" fmla="*/ 6882270 h 13752443"/>
              <a:gd name="connsiteX453" fmla="*/ 1586350 w 10180638"/>
              <a:gd name="connsiteY453" fmla="*/ 6907225 h 13752443"/>
              <a:gd name="connsiteX454" fmla="*/ 1631903 w 10180638"/>
              <a:gd name="connsiteY454" fmla="*/ 6929024 h 13752443"/>
              <a:gd name="connsiteX455" fmla="*/ 1634636 w 10180638"/>
              <a:gd name="connsiteY455" fmla="*/ 6930335 h 13752443"/>
              <a:gd name="connsiteX456" fmla="*/ 1640548 w 10180638"/>
              <a:gd name="connsiteY456" fmla="*/ 6933164 h 13752443"/>
              <a:gd name="connsiteX457" fmla="*/ 1657816 w 10180638"/>
              <a:gd name="connsiteY457" fmla="*/ 6941425 h 13752443"/>
              <a:gd name="connsiteX458" fmla="*/ 1643388 w 10180638"/>
              <a:gd name="connsiteY458" fmla="*/ 6880362 h 13752443"/>
              <a:gd name="connsiteX459" fmla="*/ 1719618 w 10180638"/>
              <a:gd name="connsiteY459" fmla="*/ 6971001 h 13752443"/>
              <a:gd name="connsiteX460" fmla="*/ 1705189 w 10180638"/>
              <a:gd name="connsiteY460" fmla="*/ 6909944 h 13752443"/>
              <a:gd name="connsiteX461" fmla="*/ 1567151 w 10180638"/>
              <a:gd name="connsiteY461" fmla="*/ 6789726 h 13752443"/>
              <a:gd name="connsiteX462" fmla="*/ 1534990 w 10180638"/>
              <a:gd name="connsiteY462" fmla="*/ 6751488 h 13752443"/>
              <a:gd name="connsiteX463" fmla="*/ 1516328 w 10180638"/>
              <a:gd name="connsiteY463" fmla="*/ 6729301 h 13752443"/>
              <a:gd name="connsiteX464" fmla="*/ 1552723 w 10180638"/>
              <a:gd name="connsiteY464" fmla="*/ 6728666 h 13752443"/>
              <a:gd name="connsiteX465" fmla="*/ 1614530 w 10180638"/>
              <a:gd name="connsiteY465" fmla="*/ 6758242 h 13752443"/>
              <a:gd name="connsiteX466" fmla="*/ 1600103 w 10180638"/>
              <a:gd name="connsiteY466" fmla="*/ 6697184 h 13752443"/>
              <a:gd name="connsiteX467" fmla="*/ 1538294 w 10180638"/>
              <a:gd name="connsiteY467" fmla="*/ 6667605 h 13752443"/>
              <a:gd name="connsiteX468" fmla="*/ 1509439 w 10180638"/>
              <a:gd name="connsiteY468" fmla="*/ 6545484 h 13752443"/>
              <a:gd name="connsiteX469" fmla="*/ 1542390 w 10180638"/>
              <a:gd name="connsiteY469" fmla="*/ 6452942 h 13752443"/>
              <a:gd name="connsiteX470" fmla="*/ 1604193 w 10180638"/>
              <a:gd name="connsiteY470" fmla="*/ 6482521 h 13752443"/>
              <a:gd name="connsiteX471" fmla="*/ 1637145 w 10180638"/>
              <a:gd name="connsiteY471" fmla="*/ 6389976 h 13752443"/>
              <a:gd name="connsiteX472" fmla="*/ 1651574 w 10180638"/>
              <a:gd name="connsiteY472" fmla="*/ 6451036 h 13752443"/>
              <a:gd name="connsiteX473" fmla="*/ 1698948 w 10180638"/>
              <a:gd name="connsiteY473" fmla="*/ 6419555 h 13752443"/>
              <a:gd name="connsiteX474" fmla="*/ 1713377 w 10180638"/>
              <a:gd name="connsiteY474" fmla="*/ 6480615 h 13752443"/>
              <a:gd name="connsiteX475" fmla="*/ 1746329 w 10180638"/>
              <a:gd name="connsiteY475" fmla="*/ 6388071 h 13752443"/>
              <a:gd name="connsiteX476" fmla="*/ 1760758 w 10180638"/>
              <a:gd name="connsiteY476" fmla="*/ 6449134 h 13752443"/>
              <a:gd name="connsiteX477" fmla="*/ 1793706 w 10180638"/>
              <a:gd name="connsiteY477" fmla="*/ 6356587 h 13752443"/>
              <a:gd name="connsiteX478" fmla="*/ 1779278 w 10180638"/>
              <a:gd name="connsiteY478" fmla="*/ 6295529 h 13752443"/>
              <a:gd name="connsiteX479" fmla="*/ 1826655 w 10180638"/>
              <a:gd name="connsiteY479" fmla="*/ 6264047 h 13752443"/>
              <a:gd name="connsiteX480" fmla="*/ 1874034 w 10180638"/>
              <a:gd name="connsiteY480" fmla="*/ 6232566 h 13752443"/>
              <a:gd name="connsiteX481" fmla="*/ 1906983 w 10180638"/>
              <a:gd name="connsiteY481" fmla="*/ 6140021 h 13752443"/>
              <a:gd name="connsiteX482" fmla="*/ 1968791 w 10180638"/>
              <a:gd name="connsiteY482" fmla="*/ 6169599 h 13752443"/>
              <a:gd name="connsiteX483" fmla="*/ 2001736 w 10180638"/>
              <a:gd name="connsiteY483" fmla="*/ 6077055 h 13752443"/>
              <a:gd name="connsiteX484" fmla="*/ 1939933 w 10180638"/>
              <a:gd name="connsiteY484" fmla="*/ 6047476 h 13752443"/>
              <a:gd name="connsiteX485" fmla="*/ 1830748 w 10180638"/>
              <a:gd name="connsiteY485" fmla="*/ 6049384 h 13752443"/>
              <a:gd name="connsiteX486" fmla="*/ 1783370 w 10180638"/>
              <a:gd name="connsiteY486" fmla="*/ 6080866 h 13752443"/>
              <a:gd name="connsiteX487" fmla="*/ 1768941 w 10180638"/>
              <a:gd name="connsiteY487" fmla="*/ 6019805 h 13752443"/>
              <a:gd name="connsiteX488" fmla="*/ 1707136 w 10180638"/>
              <a:gd name="connsiteY488" fmla="*/ 5990233 h 13752443"/>
              <a:gd name="connsiteX489" fmla="*/ 1816321 w 10180638"/>
              <a:gd name="connsiteY489" fmla="*/ 5988325 h 13752443"/>
              <a:gd name="connsiteX490" fmla="*/ 1863698 w 10180638"/>
              <a:gd name="connsiteY490" fmla="*/ 5956839 h 13752443"/>
              <a:gd name="connsiteX491" fmla="*/ 1787462 w 10180638"/>
              <a:gd name="connsiteY491" fmla="*/ 5866203 h 13752443"/>
              <a:gd name="connsiteX492" fmla="*/ 1711230 w 10180638"/>
              <a:gd name="connsiteY492" fmla="*/ 5775566 h 13752443"/>
              <a:gd name="connsiteX493" fmla="*/ 1663852 w 10180638"/>
              <a:gd name="connsiteY493" fmla="*/ 5807048 h 13752443"/>
              <a:gd name="connsiteX494" fmla="*/ 1634997 w 10180638"/>
              <a:gd name="connsiteY494" fmla="*/ 5684927 h 13752443"/>
              <a:gd name="connsiteX495" fmla="*/ 1696802 w 10180638"/>
              <a:gd name="connsiteY495" fmla="*/ 5714508 h 13752443"/>
              <a:gd name="connsiteX496" fmla="*/ 1744180 w 10180638"/>
              <a:gd name="connsiteY496" fmla="*/ 5683021 h 13752443"/>
              <a:gd name="connsiteX497" fmla="*/ 1791558 w 10180638"/>
              <a:gd name="connsiteY497" fmla="*/ 5651537 h 13752443"/>
              <a:gd name="connsiteX498" fmla="*/ 1838936 w 10180638"/>
              <a:gd name="connsiteY498" fmla="*/ 5620056 h 13752443"/>
              <a:gd name="connsiteX499" fmla="*/ 1835153 w 10180638"/>
              <a:gd name="connsiteY499" fmla="*/ 5572344 h 13752443"/>
              <a:gd name="connsiteX500" fmla="*/ 1856193 w 10180638"/>
              <a:gd name="connsiteY500" fmla="*/ 5546665 h 13752443"/>
              <a:gd name="connsiteX501" fmla="*/ 1863648 w 10180638"/>
              <a:gd name="connsiteY501" fmla="*/ 5550651 h 13752443"/>
              <a:gd name="connsiteX502" fmla="*/ 1879651 w 10180638"/>
              <a:gd name="connsiteY502" fmla="*/ 5560392 h 13752443"/>
              <a:gd name="connsiteX503" fmla="*/ 1886310 w 10180638"/>
              <a:gd name="connsiteY503" fmla="*/ 5588574 h 13752443"/>
              <a:gd name="connsiteX504" fmla="*/ 1889656 w 10180638"/>
              <a:gd name="connsiteY504" fmla="*/ 5566483 h 13752443"/>
              <a:gd name="connsiteX505" fmla="*/ 1879651 w 10180638"/>
              <a:gd name="connsiteY505" fmla="*/ 5560392 h 13752443"/>
              <a:gd name="connsiteX506" fmla="*/ 1876754 w 10180638"/>
              <a:gd name="connsiteY506" fmla="*/ 5548130 h 13752443"/>
              <a:gd name="connsiteX507" fmla="*/ 1884507 w 10180638"/>
              <a:gd name="connsiteY507" fmla="*/ 5549206 h 13752443"/>
              <a:gd name="connsiteX508" fmla="*/ 1933690 w 10180638"/>
              <a:gd name="connsiteY508" fmla="*/ 5557090 h 13752443"/>
              <a:gd name="connsiteX509" fmla="*/ 1981066 w 10180638"/>
              <a:gd name="connsiteY509" fmla="*/ 5525608 h 13752443"/>
              <a:gd name="connsiteX510" fmla="*/ 2028445 w 10180638"/>
              <a:gd name="connsiteY510" fmla="*/ 5494124 h 13752443"/>
              <a:gd name="connsiteX511" fmla="*/ 2061395 w 10180638"/>
              <a:gd name="connsiteY511" fmla="*/ 5401585 h 13752443"/>
              <a:gd name="connsiteX512" fmla="*/ 2075822 w 10180638"/>
              <a:gd name="connsiteY512" fmla="*/ 5462643 h 13752443"/>
              <a:gd name="connsiteX513" fmla="*/ 2123202 w 10180638"/>
              <a:gd name="connsiteY513" fmla="*/ 5431161 h 13752443"/>
              <a:gd name="connsiteX514" fmla="*/ 2213863 w 10180638"/>
              <a:gd name="connsiteY514" fmla="*/ 5582855 h 13752443"/>
              <a:gd name="connsiteX515" fmla="*/ 2185009 w 10180638"/>
              <a:gd name="connsiteY515" fmla="*/ 5460735 h 13752443"/>
              <a:gd name="connsiteX516" fmla="*/ 2232384 w 10180638"/>
              <a:gd name="connsiteY516" fmla="*/ 5429256 h 13752443"/>
              <a:gd name="connsiteX517" fmla="*/ 2246812 w 10180638"/>
              <a:gd name="connsiteY517" fmla="*/ 5490314 h 13752443"/>
              <a:gd name="connsiteX518" fmla="*/ 2279761 w 10180638"/>
              <a:gd name="connsiteY518" fmla="*/ 5397772 h 13752443"/>
              <a:gd name="connsiteX519" fmla="*/ 2294190 w 10180638"/>
              <a:gd name="connsiteY519" fmla="*/ 5458835 h 13752443"/>
              <a:gd name="connsiteX520" fmla="*/ 2355995 w 10180638"/>
              <a:gd name="connsiteY520" fmla="*/ 5488409 h 13752443"/>
              <a:gd name="connsiteX521" fmla="*/ 2312709 w 10180638"/>
              <a:gd name="connsiteY521" fmla="*/ 5305229 h 13752443"/>
              <a:gd name="connsiteX522" fmla="*/ 2250907 w 10180638"/>
              <a:gd name="connsiteY522" fmla="*/ 5275653 h 13752443"/>
              <a:gd name="connsiteX523" fmla="*/ 2236478 w 10180638"/>
              <a:gd name="connsiteY523" fmla="*/ 5214592 h 13752443"/>
              <a:gd name="connsiteX524" fmla="*/ 2160244 w 10180638"/>
              <a:gd name="connsiteY524" fmla="*/ 5123954 h 13752443"/>
              <a:gd name="connsiteX525" fmla="*/ 2112866 w 10180638"/>
              <a:gd name="connsiteY525" fmla="*/ 5155438 h 13752443"/>
              <a:gd name="connsiteX526" fmla="*/ 2098438 w 10180638"/>
              <a:gd name="connsiteY526" fmla="*/ 5094381 h 13752443"/>
              <a:gd name="connsiteX527" fmla="*/ 1974823 w 10180638"/>
              <a:gd name="connsiteY527" fmla="*/ 5035222 h 13752443"/>
              <a:gd name="connsiteX528" fmla="*/ 2022202 w 10180638"/>
              <a:gd name="connsiteY528" fmla="*/ 5003740 h 13752443"/>
              <a:gd name="connsiteX529" fmla="*/ 2028124 w 10180638"/>
              <a:gd name="connsiteY529" fmla="*/ 4999804 h 13752443"/>
              <a:gd name="connsiteX530" fmla="*/ 2038359 w 10180638"/>
              <a:gd name="connsiteY530" fmla="*/ 4993004 h 13752443"/>
              <a:gd name="connsiteX531" fmla="*/ 2025888 w 10180638"/>
              <a:gd name="connsiteY531" fmla="*/ 4967756 h 13752443"/>
              <a:gd name="connsiteX532" fmla="*/ 2039536 w 10180638"/>
              <a:gd name="connsiteY532" fmla="*/ 4967519 h 13752443"/>
              <a:gd name="connsiteX533" fmla="*/ 2068343 w 10180638"/>
              <a:gd name="connsiteY533" fmla="*/ 4967016 h 13752443"/>
              <a:gd name="connsiteX534" fmla="*/ 2067778 w 10180638"/>
              <a:gd name="connsiteY534" fmla="*/ 4964624 h 13752443"/>
              <a:gd name="connsiteX535" fmla="*/ 2055155 w 10180638"/>
              <a:gd name="connsiteY535" fmla="*/ 4911198 h 13752443"/>
              <a:gd name="connsiteX536" fmla="*/ 2087347 w 10180638"/>
              <a:gd name="connsiteY536" fmla="*/ 4960450 h 13752443"/>
              <a:gd name="connsiteX537" fmla="*/ 2089495 w 10180638"/>
              <a:gd name="connsiteY537" fmla="*/ 4966648 h 13752443"/>
              <a:gd name="connsiteX538" fmla="*/ 2135072 w 10180638"/>
              <a:gd name="connsiteY538" fmla="*/ 4965849 h 13752443"/>
              <a:gd name="connsiteX539" fmla="*/ 2120645 w 10180638"/>
              <a:gd name="connsiteY539" fmla="*/ 4904788 h 13752443"/>
              <a:gd name="connsiteX540" fmla="*/ 2168022 w 10180638"/>
              <a:gd name="connsiteY540" fmla="*/ 4873307 h 13752443"/>
              <a:gd name="connsiteX541" fmla="*/ 2153593 w 10180638"/>
              <a:gd name="connsiteY541" fmla="*/ 4812246 h 13752443"/>
              <a:gd name="connsiteX542" fmla="*/ 2091788 w 10180638"/>
              <a:gd name="connsiteY542" fmla="*/ 4782668 h 13752443"/>
              <a:gd name="connsiteX543" fmla="*/ 2058838 w 10180638"/>
              <a:gd name="connsiteY543" fmla="*/ 4875212 h 13752443"/>
              <a:gd name="connsiteX544" fmla="*/ 1997031 w 10180638"/>
              <a:gd name="connsiteY544" fmla="*/ 4845634 h 13752443"/>
              <a:gd name="connsiteX545" fmla="*/ 2029982 w 10180638"/>
              <a:gd name="connsiteY545" fmla="*/ 4753089 h 13752443"/>
              <a:gd name="connsiteX546" fmla="*/ 2062931 w 10180638"/>
              <a:gd name="connsiteY546" fmla="*/ 4660550 h 13752443"/>
              <a:gd name="connsiteX547" fmla="*/ 2186543 w 10180638"/>
              <a:gd name="connsiteY547" fmla="*/ 4719706 h 13752443"/>
              <a:gd name="connsiteX548" fmla="*/ 2200972 w 10180638"/>
              <a:gd name="connsiteY548" fmla="*/ 4780762 h 13752443"/>
              <a:gd name="connsiteX549" fmla="*/ 2310153 w 10180638"/>
              <a:gd name="connsiteY549" fmla="*/ 4778857 h 13752443"/>
              <a:gd name="connsiteX550" fmla="*/ 2371960 w 10180638"/>
              <a:gd name="connsiteY550" fmla="*/ 4808436 h 13752443"/>
              <a:gd name="connsiteX551" fmla="*/ 2372471 w 10180638"/>
              <a:gd name="connsiteY551" fmla="*/ 4781602 h 13752443"/>
              <a:gd name="connsiteX552" fmla="*/ 2373294 w 10180638"/>
              <a:gd name="connsiteY552" fmla="*/ 4738510 h 13752443"/>
              <a:gd name="connsiteX553" fmla="*/ 2339419 w 10180638"/>
              <a:gd name="connsiteY553" fmla="*/ 4722301 h 13752443"/>
              <a:gd name="connsiteX554" fmla="*/ 2292040 w 10180638"/>
              <a:gd name="connsiteY554" fmla="*/ 4753782 h 13752443"/>
              <a:gd name="connsiteX555" fmla="*/ 2277612 w 10180638"/>
              <a:gd name="connsiteY555" fmla="*/ 4692725 h 13752443"/>
              <a:gd name="connsiteX556" fmla="*/ 2296134 w 10180638"/>
              <a:gd name="connsiteY556" fmla="*/ 4539120 h 13752443"/>
              <a:gd name="connsiteX557" fmla="*/ 2302055 w 10180638"/>
              <a:gd name="connsiteY557" fmla="*/ 4535184 h 13752443"/>
              <a:gd name="connsiteX558" fmla="*/ 2306669 w 10180638"/>
              <a:gd name="connsiteY558" fmla="*/ 4532122 h 13752443"/>
              <a:gd name="connsiteX559" fmla="*/ 2299820 w 10180638"/>
              <a:gd name="connsiteY559" fmla="*/ 4503134 h 13752443"/>
              <a:gd name="connsiteX560" fmla="*/ 2285392 w 10180638"/>
              <a:gd name="connsiteY560" fmla="*/ 4442073 h 13752443"/>
              <a:gd name="connsiteX561" fmla="*/ 2209156 w 10180638"/>
              <a:gd name="connsiteY561" fmla="*/ 4351439 h 13752443"/>
              <a:gd name="connsiteX562" fmla="*/ 2270962 w 10180638"/>
              <a:gd name="connsiteY562" fmla="*/ 4381016 h 13752443"/>
              <a:gd name="connsiteX563" fmla="*/ 2318342 w 10180638"/>
              <a:gd name="connsiteY563" fmla="*/ 4349531 h 13752443"/>
              <a:gd name="connsiteX564" fmla="*/ 2332769 w 10180638"/>
              <a:gd name="connsiteY564" fmla="*/ 4410589 h 13752443"/>
              <a:gd name="connsiteX565" fmla="*/ 2380147 w 10180638"/>
              <a:gd name="connsiteY565" fmla="*/ 4379112 h 13752443"/>
              <a:gd name="connsiteX566" fmla="*/ 2365720 w 10180638"/>
              <a:gd name="connsiteY566" fmla="*/ 4318047 h 13752443"/>
              <a:gd name="connsiteX567" fmla="*/ 2289485 w 10180638"/>
              <a:gd name="connsiteY567" fmla="*/ 4227410 h 13752443"/>
              <a:gd name="connsiteX568" fmla="*/ 2287682 w 10180638"/>
              <a:gd name="connsiteY568" fmla="*/ 4219778 h 13752443"/>
              <a:gd name="connsiteX569" fmla="*/ 2279115 w 10180638"/>
              <a:gd name="connsiteY569" fmla="*/ 4183522 h 13752443"/>
              <a:gd name="connsiteX570" fmla="*/ 2290507 w 10180638"/>
              <a:gd name="connsiteY570" fmla="*/ 4173746 h 13752443"/>
              <a:gd name="connsiteX571" fmla="*/ 2301131 w 10180638"/>
              <a:gd name="connsiteY571" fmla="*/ 4178830 h 13752443"/>
              <a:gd name="connsiteX572" fmla="*/ 2336862 w 10180638"/>
              <a:gd name="connsiteY572" fmla="*/ 4195932 h 13752443"/>
              <a:gd name="connsiteX573" fmla="*/ 2322434 w 10180638"/>
              <a:gd name="connsiteY573" fmla="*/ 4134866 h 13752443"/>
              <a:gd name="connsiteX574" fmla="*/ 2198823 w 10180638"/>
              <a:gd name="connsiteY574" fmla="*/ 4075714 h 13752443"/>
              <a:gd name="connsiteX575" fmla="*/ 2137016 w 10180638"/>
              <a:gd name="connsiteY575" fmla="*/ 4046137 h 13752443"/>
              <a:gd name="connsiteX576" fmla="*/ 2122588 w 10180638"/>
              <a:gd name="connsiteY576" fmla="*/ 3985076 h 13752443"/>
              <a:gd name="connsiteX577" fmla="*/ 2060783 w 10180638"/>
              <a:gd name="connsiteY577" fmla="*/ 3955500 h 13752443"/>
              <a:gd name="connsiteX578" fmla="*/ 2093731 w 10180638"/>
              <a:gd name="connsiteY578" fmla="*/ 3862956 h 13752443"/>
              <a:gd name="connsiteX579" fmla="*/ 2079303 w 10180638"/>
              <a:gd name="connsiteY579" fmla="*/ 3801898 h 13752443"/>
              <a:gd name="connsiteX580" fmla="*/ 2126682 w 10180638"/>
              <a:gd name="connsiteY580" fmla="*/ 3770414 h 13752443"/>
              <a:gd name="connsiteX581" fmla="*/ 2188488 w 10180638"/>
              <a:gd name="connsiteY581" fmla="*/ 3799990 h 13752443"/>
              <a:gd name="connsiteX582" fmla="*/ 2174060 w 10180638"/>
              <a:gd name="connsiteY582" fmla="*/ 3738932 h 13752443"/>
              <a:gd name="connsiteX583" fmla="*/ 2226207 w 10180638"/>
              <a:gd name="connsiteY583" fmla="*/ 3763886 h 13752443"/>
              <a:gd name="connsiteX584" fmla="*/ 2272733 w 10180638"/>
              <a:gd name="connsiteY584" fmla="*/ 3786154 h 13752443"/>
              <a:gd name="connsiteX585" fmla="*/ 2274516 w 10180638"/>
              <a:gd name="connsiteY585" fmla="*/ 3787008 h 13752443"/>
              <a:gd name="connsiteX586" fmla="*/ 2275165 w 10180638"/>
              <a:gd name="connsiteY586" fmla="*/ 3787317 h 13752443"/>
              <a:gd name="connsiteX587" fmla="*/ 2279846 w 10180638"/>
              <a:gd name="connsiteY587" fmla="*/ 3789557 h 13752443"/>
              <a:gd name="connsiteX588" fmla="*/ 2280190 w 10180638"/>
              <a:gd name="connsiteY588" fmla="*/ 3789720 h 13752443"/>
              <a:gd name="connsiteX589" fmla="*/ 2282511 w 10180638"/>
              <a:gd name="connsiteY589" fmla="*/ 3790832 h 13752443"/>
              <a:gd name="connsiteX590" fmla="*/ 2284688 w 10180638"/>
              <a:gd name="connsiteY590" fmla="*/ 3791876 h 13752443"/>
              <a:gd name="connsiteX591" fmla="*/ 2286984 w 10180638"/>
              <a:gd name="connsiteY591" fmla="*/ 3792973 h 13752443"/>
              <a:gd name="connsiteX592" fmla="*/ 2288980 w 10180638"/>
              <a:gd name="connsiteY592" fmla="*/ 3793928 h 13752443"/>
              <a:gd name="connsiteX593" fmla="*/ 2297670 w 10180638"/>
              <a:gd name="connsiteY593" fmla="*/ 3798087 h 13752443"/>
              <a:gd name="connsiteX594" fmla="*/ 2283243 w 10180638"/>
              <a:gd name="connsiteY594" fmla="*/ 3737027 h 13752443"/>
              <a:gd name="connsiteX595" fmla="*/ 2359477 w 10180638"/>
              <a:gd name="connsiteY595" fmla="*/ 3827664 h 13752443"/>
              <a:gd name="connsiteX596" fmla="*/ 2345048 w 10180638"/>
              <a:gd name="connsiteY596" fmla="*/ 3766607 h 13752443"/>
              <a:gd name="connsiteX597" fmla="*/ 2207008 w 10180638"/>
              <a:gd name="connsiteY597" fmla="*/ 3646388 h 13752443"/>
              <a:gd name="connsiteX598" fmla="*/ 2174849 w 10180638"/>
              <a:gd name="connsiteY598" fmla="*/ 3608153 h 13752443"/>
              <a:gd name="connsiteX599" fmla="*/ 2156187 w 10180638"/>
              <a:gd name="connsiteY599" fmla="*/ 3585966 h 13752443"/>
              <a:gd name="connsiteX600" fmla="*/ 2192581 w 10180638"/>
              <a:gd name="connsiteY600" fmla="*/ 3585330 h 13752443"/>
              <a:gd name="connsiteX601" fmla="*/ 2254385 w 10180638"/>
              <a:gd name="connsiteY601" fmla="*/ 3614906 h 13752443"/>
              <a:gd name="connsiteX602" fmla="*/ 2239958 w 10180638"/>
              <a:gd name="connsiteY602" fmla="*/ 3553846 h 13752443"/>
              <a:gd name="connsiteX603" fmla="*/ 2178153 w 10180638"/>
              <a:gd name="connsiteY603" fmla="*/ 3524270 h 13752443"/>
              <a:gd name="connsiteX604" fmla="*/ 2149295 w 10180638"/>
              <a:gd name="connsiteY604" fmla="*/ 3402148 h 13752443"/>
              <a:gd name="connsiteX605" fmla="*/ 2182246 w 10180638"/>
              <a:gd name="connsiteY605" fmla="*/ 3309608 h 13752443"/>
              <a:gd name="connsiteX606" fmla="*/ 2244052 w 10180638"/>
              <a:gd name="connsiteY606" fmla="*/ 3339182 h 13752443"/>
              <a:gd name="connsiteX607" fmla="*/ 2277000 w 10180638"/>
              <a:gd name="connsiteY607" fmla="*/ 3246640 h 13752443"/>
              <a:gd name="connsiteX608" fmla="*/ 2291428 w 10180638"/>
              <a:gd name="connsiteY608" fmla="*/ 3307701 h 13752443"/>
              <a:gd name="connsiteX609" fmla="*/ 2338807 w 10180638"/>
              <a:gd name="connsiteY609" fmla="*/ 3276217 h 13752443"/>
              <a:gd name="connsiteX610" fmla="*/ 2353236 w 10180638"/>
              <a:gd name="connsiteY610" fmla="*/ 3337277 h 13752443"/>
              <a:gd name="connsiteX611" fmla="*/ 2386184 w 10180638"/>
              <a:gd name="connsiteY611" fmla="*/ 3244732 h 13752443"/>
              <a:gd name="connsiteX612" fmla="*/ 2400614 w 10180638"/>
              <a:gd name="connsiteY612" fmla="*/ 3305796 h 13752443"/>
              <a:gd name="connsiteX613" fmla="*/ 2433563 w 10180638"/>
              <a:gd name="connsiteY613" fmla="*/ 3213251 h 13752443"/>
              <a:gd name="connsiteX614" fmla="*/ 2419136 w 10180638"/>
              <a:gd name="connsiteY614" fmla="*/ 3152190 h 13752443"/>
              <a:gd name="connsiteX615" fmla="*/ 2466512 w 10180638"/>
              <a:gd name="connsiteY615" fmla="*/ 3120709 h 13752443"/>
              <a:gd name="connsiteX616" fmla="*/ 2513892 w 10180638"/>
              <a:gd name="connsiteY616" fmla="*/ 3089224 h 13752443"/>
              <a:gd name="connsiteX617" fmla="*/ 2546840 w 10180638"/>
              <a:gd name="connsiteY617" fmla="*/ 2996682 h 13752443"/>
              <a:gd name="connsiteX618" fmla="*/ 2608643 w 10180638"/>
              <a:gd name="connsiteY618" fmla="*/ 3026262 h 13752443"/>
              <a:gd name="connsiteX619" fmla="*/ 2641594 w 10180638"/>
              <a:gd name="connsiteY619" fmla="*/ 2933717 h 13752443"/>
              <a:gd name="connsiteX620" fmla="*/ 2579789 w 10180638"/>
              <a:gd name="connsiteY620" fmla="*/ 2904140 h 13752443"/>
              <a:gd name="connsiteX621" fmla="*/ 2470607 w 10180638"/>
              <a:gd name="connsiteY621" fmla="*/ 2906046 h 13752443"/>
              <a:gd name="connsiteX622" fmla="*/ 2423227 w 10180638"/>
              <a:gd name="connsiteY622" fmla="*/ 2937530 h 13752443"/>
              <a:gd name="connsiteX623" fmla="*/ 2408799 w 10180638"/>
              <a:gd name="connsiteY623" fmla="*/ 2876468 h 13752443"/>
              <a:gd name="connsiteX624" fmla="*/ 2346992 w 10180638"/>
              <a:gd name="connsiteY624" fmla="*/ 2846891 h 13752443"/>
              <a:gd name="connsiteX625" fmla="*/ 2456178 w 10180638"/>
              <a:gd name="connsiteY625" fmla="*/ 2844986 h 13752443"/>
              <a:gd name="connsiteX626" fmla="*/ 2503555 w 10180638"/>
              <a:gd name="connsiteY626" fmla="*/ 2813501 h 13752443"/>
              <a:gd name="connsiteX627" fmla="*/ 2427321 w 10180638"/>
              <a:gd name="connsiteY627" fmla="*/ 2722865 h 13752443"/>
              <a:gd name="connsiteX628" fmla="*/ 2351089 w 10180638"/>
              <a:gd name="connsiteY628" fmla="*/ 2632228 h 13752443"/>
              <a:gd name="connsiteX629" fmla="*/ 2303710 w 10180638"/>
              <a:gd name="connsiteY629" fmla="*/ 2663710 h 13752443"/>
              <a:gd name="connsiteX630" fmla="*/ 2274854 w 10180638"/>
              <a:gd name="connsiteY630" fmla="*/ 2541592 h 13752443"/>
              <a:gd name="connsiteX631" fmla="*/ 2336659 w 10180638"/>
              <a:gd name="connsiteY631" fmla="*/ 2571170 h 13752443"/>
              <a:gd name="connsiteX632" fmla="*/ 2384038 w 10180638"/>
              <a:gd name="connsiteY632" fmla="*/ 2539686 h 13752443"/>
              <a:gd name="connsiteX633" fmla="*/ 2431414 w 10180638"/>
              <a:gd name="connsiteY633" fmla="*/ 2508204 h 13752443"/>
              <a:gd name="connsiteX634" fmla="*/ 2478791 w 10180638"/>
              <a:gd name="connsiteY634" fmla="*/ 2476720 h 13752443"/>
              <a:gd name="connsiteX635" fmla="*/ 2475014 w 10180638"/>
              <a:gd name="connsiteY635" fmla="*/ 2429003 h 13752443"/>
              <a:gd name="connsiteX636" fmla="*/ 2496050 w 10180638"/>
              <a:gd name="connsiteY636" fmla="*/ 2403330 h 13752443"/>
              <a:gd name="connsiteX637" fmla="*/ 2503506 w 10180638"/>
              <a:gd name="connsiteY637" fmla="*/ 2407313 h 13752443"/>
              <a:gd name="connsiteX638" fmla="*/ 2519512 w 10180638"/>
              <a:gd name="connsiteY638" fmla="*/ 2417059 h 13752443"/>
              <a:gd name="connsiteX639" fmla="*/ 2526170 w 10180638"/>
              <a:gd name="connsiteY639" fmla="*/ 2445237 h 13752443"/>
              <a:gd name="connsiteX640" fmla="*/ 2529514 w 10180638"/>
              <a:gd name="connsiteY640" fmla="*/ 2423146 h 13752443"/>
              <a:gd name="connsiteX641" fmla="*/ 2519512 w 10180638"/>
              <a:gd name="connsiteY641" fmla="*/ 2417059 h 13752443"/>
              <a:gd name="connsiteX642" fmla="*/ 2516613 w 10180638"/>
              <a:gd name="connsiteY642" fmla="*/ 2404792 h 13752443"/>
              <a:gd name="connsiteX643" fmla="*/ 2524360 w 10180638"/>
              <a:gd name="connsiteY643" fmla="*/ 2405874 h 13752443"/>
              <a:gd name="connsiteX644" fmla="*/ 2573546 w 10180638"/>
              <a:gd name="connsiteY644" fmla="*/ 2413757 h 13752443"/>
              <a:gd name="connsiteX645" fmla="*/ 2620927 w 10180638"/>
              <a:gd name="connsiteY645" fmla="*/ 2382270 h 13752443"/>
              <a:gd name="connsiteX646" fmla="*/ 2668302 w 10180638"/>
              <a:gd name="connsiteY646" fmla="*/ 2350788 h 13752443"/>
              <a:gd name="connsiteX647" fmla="*/ 2701253 w 10180638"/>
              <a:gd name="connsiteY647" fmla="*/ 2258244 h 13752443"/>
              <a:gd name="connsiteX648" fmla="*/ 2715680 w 10180638"/>
              <a:gd name="connsiteY648" fmla="*/ 2319307 h 13752443"/>
              <a:gd name="connsiteX649" fmla="*/ 2763059 w 10180638"/>
              <a:gd name="connsiteY649" fmla="*/ 2287825 h 13752443"/>
              <a:gd name="connsiteX650" fmla="*/ 2853721 w 10180638"/>
              <a:gd name="connsiteY650" fmla="*/ 2439520 h 13752443"/>
              <a:gd name="connsiteX651" fmla="*/ 2824866 w 10180638"/>
              <a:gd name="connsiteY651" fmla="*/ 2317402 h 13752443"/>
              <a:gd name="connsiteX652" fmla="*/ 2872241 w 10180638"/>
              <a:gd name="connsiteY652" fmla="*/ 2285917 h 13752443"/>
              <a:gd name="connsiteX653" fmla="*/ 2886669 w 10180638"/>
              <a:gd name="connsiteY653" fmla="*/ 2346978 h 13752443"/>
              <a:gd name="connsiteX654" fmla="*/ 2919618 w 10180638"/>
              <a:gd name="connsiteY654" fmla="*/ 2254433 h 13752443"/>
              <a:gd name="connsiteX655" fmla="*/ 2934046 w 10180638"/>
              <a:gd name="connsiteY655" fmla="*/ 2315496 h 13752443"/>
              <a:gd name="connsiteX656" fmla="*/ 2995854 w 10180638"/>
              <a:gd name="connsiteY656" fmla="*/ 2345070 h 13752443"/>
              <a:gd name="connsiteX657" fmla="*/ 2952569 w 10180638"/>
              <a:gd name="connsiteY657" fmla="*/ 2161891 h 13752443"/>
              <a:gd name="connsiteX658" fmla="*/ 2890761 w 10180638"/>
              <a:gd name="connsiteY658" fmla="*/ 2132319 h 13752443"/>
              <a:gd name="connsiteX659" fmla="*/ 2876334 w 10180638"/>
              <a:gd name="connsiteY659" fmla="*/ 2071254 h 13752443"/>
              <a:gd name="connsiteX660" fmla="*/ 2800101 w 10180638"/>
              <a:gd name="connsiteY660" fmla="*/ 1980615 h 13752443"/>
              <a:gd name="connsiteX661" fmla="*/ 2752723 w 10180638"/>
              <a:gd name="connsiteY661" fmla="*/ 2012100 h 13752443"/>
              <a:gd name="connsiteX662" fmla="*/ 2738295 w 10180638"/>
              <a:gd name="connsiteY662" fmla="*/ 1951039 h 13752443"/>
              <a:gd name="connsiteX663" fmla="*/ 2614685 w 10180638"/>
              <a:gd name="connsiteY663" fmla="*/ 1891884 h 13752443"/>
              <a:gd name="connsiteX664" fmla="*/ 2662059 w 10180638"/>
              <a:gd name="connsiteY664" fmla="*/ 1860405 h 13752443"/>
              <a:gd name="connsiteX665" fmla="*/ 2709438 w 10180638"/>
              <a:gd name="connsiteY665" fmla="*/ 1828918 h 13752443"/>
              <a:gd name="connsiteX666" fmla="*/ 2695010 w 10180638"/>
              <a:gd name="connsiteY666" fmla="*/ 1767860 h 13752443"/>
              <a:gd name="connsiteX667" fmla="*/ 2723867 w 10180638"/>
              <a:gd name="connsiteY667" fmla="*/ 1889978 h 13752443"/>
              <a:gd name="connsiteX668" fmla="*/ 2785672 w 10180638"/>
              <a:gd name="connsiteY668" fmla="*/ 1919557 h 13752443"/>
              <a:gd name="connsiteX669" fmla="*/ 2880428 w 10180638"/>
              <a:gd name="connsiteY669" fmla="*/ 1856593 h 13752443"/>
              <a:gd name="connsiteX670" fmla="*/ 2894858 w 10180638"/>
              <a:gd name="connsiteY670" fmla="*/ 1917649 h 13752443"/>
              <a:gd name="connsiteX671" fmla="*/ 2942234 w 10180638"/>
              <a:gd name="connsiteY671" fmla="*/ 1886168 h 13752443"/>
              <a:gd name="connsiteX672" fmla="*/ 2965410 w 10180638"/>
              <a:gd name="connsiteY672" fmla="*/ 1897263 h 13752443"/>
              <a:gd name="connsiteX673" fmla="*/ 2968306 w 10180638"/>
              <a:gd name="connsiteY673" fmla="*/ 1898647 h 13752443"/>
              <a:gd name="connsiteX674" fmla="*/ 3004040 w 10180638"/>
              <a:gd name="connsiteY674" fmla="*/ 1915744 h 13752443"/>
              <a:gd name="connsiteX675" fmla="*/ 2989615 w 10180638"/>
              <a:gd name="connsiteY675" fmla="*/ 1854686 h 13752443"/>
              <a:gd name="connsiteX676" fmla="*/ 3051417 w 10180638"/>
              <a:gd name="connsiteY676" fmla="*/ 1884262 h 13752443"/>
              <a:gd name="connsiteX677" fmla="*/ 3098795 w 10180638"/>
              <a:gd name="connsiteY677" fmla="*/ 1852781 h 13752443"/>
              <a:gd name="connsiteX678" fmla="*/ 3146173 w 10180638"/>
              <a:gd name="connsiteY678" fmla="*/ 1821296 h 13752443"/>
              <a:gd name="connsiteX679" fmla="*/ 3147976 w 10180638"/>
              <a:gd name="connsiteY679" fmla="*/ 1828931 h 13752443"/>
              <a:gd name="connsiteX680" fmla="*/ 3151596 w 10180638"/>
              <a:gd name="connsiteY680" fmla="*/ 1844251 h 13752443"/>
              <a:gd name="connsiteX681" fmla="*/ 3128439 w 10180638"/>
              <a:gd name="connsiteY681" fmla="*/ 1844117 h 13752443"/>
              <a:gd name="connsiteX682" fmla="*/ 3160601 w 10180638"/>
              <a:gd name="connsiteY682" fmla="*/ 1882357 h 13752443"/>
              <a:gd name="connsiteX683" fmla="*/ 3151596 w 10180638"/>
              <a:gd name="connsiteY683" fmla="*/ 1844251 h 13752443"/>
              <a:gd name="connsiteX684" fmla="*/ 3156850 w 10180638"/>
              <a:gd name="connsiteY684" fmla="*/ 1844282 h 13752443"/>
              <a:gd name="connsiteX685" fmla="*/ 3207979 w 10180638"/>
              <a:gd name="connsiteY685" fmla="*/ 1850875 h 13752443"/>
              <a:gd name="connsiteX686" fmla="*/ 3255358 w 10180638"/>
              <a:gd name="connsiteY686" fmla="*/ 1819391 h 13752443"/>
              <a:gd name="connsiteX687" fmla="*/ 3226501 w 10180638"/>
              <a:gd name="connsiteY687" fmla="*/ 1697272 h 13752443"/>
              <a:gd name="connsiteX688" fmla="*/ 3245021 w 10180638"/>
              <a:gd name="connsiteY688" fmla="*/ 1543670 h 13752443"/>
              <a:gd name="connsiteX689" fmla="*/ 3292399 w 10180638"/>
              <a:gd name="connsiteY689" fmla="*/ 1512184 h 13752443"/>
              <a:gd name="connsiteX690" fmla="*/ 3306828 w 10180638"/>
              <a:gd name="connsiteY690" fmla="*/ 1573246 h 13752443"/>
              <a:gd name="connsiteX691" fmla="*/ 3354204 w 10180638"/>
              <a:gd name="connsiteY691" fmla="*/ 1541762 h 13752443"/>
              <a:gd name="connsiteX692" fmla="*/ 3339776 w 10180638"/>
              <a:gd name="connsiteY692" fmla="*/ 1480704 h 13752443"/>
              <a:gd name="connsiteX693" fmla="*/ 3401583 w 10180638"/>
              <a:gd name="connsiteY693" fmla="*/ 1510280 h 13752443"/>
              <a:gd name="connsiteX694" fmla="*/ 3416008 w 10180638"/>
              <a:gd name="connsiteY694" fmla="*/ 1571341 h 13752443"/>
              <a:gd name="connsiteX695" fmla="*/ 3463388 w 10180638"/>
              <a:gd name="connsiteY695" fmla="*/ 1539858 h 13752443"/>
              <a:gd name="connsiteX696" fmla="*/ 3448959 w 10180638"/>
              <a:gd name="connsiteY696" fmla="*/ 1478799 h 13752443"/>
              <a:gd name="connsiteX697" fmla="*/ 3434532 w 10180638"/>
              <a:gd name="connsiteY697" fmla="*/ 1417738 h 13752443"/>
              <a:gd name="connsiteX698" fmla="*/ 3496337 w 10180638"/>
              <a:gd name="connsiteY698" fmla="*/ 1447315 h 13752443"/>
              <a:gd name="connsiteX699" fmla="*/ 3510766 w 10180638"/>
              <a:gd name="connsiteY699" fmla="*/ 1508375 h 13752443"/>
              <a:gd name="connsiteX700" fmla="*/ 3496337 w 10180638"/>
              <a:gd name="connsiteY700" fmla="*/ 1447315 h 13752443"/>
              <a:gd name="connsiteX701" fmla="*/ 3558144 w 10180638"/>
              <a:gd name="connsiteY701" fmla="*/ 1476891 h 13752443"/>
              <a:gd name="connsiteX702" fmla="*/ 3634379 w 10180638"/>
              <a:gd name="connsiteY702" fmla="*/ 1567530 h 13752443"/>
              <a:gd name="connsiteX703" fmla="*/ 3587000 w 10180638"/>
              <a:gd name="connsiteY703" fmla="*/ 1599009 h 13752443"/>
              <a:gd name="connsiteX704" fmla="*/ 3615858 w 10180638"/>
              <a:gd name="connsiteY704" fmla="*/ 1721132 h 13752443"/>
              <a:gd name="connsiteX705" fmla="*/ 3725039 w 10180638"/>
              <a:gd name="connsiteY705" fmla="*/ 1719224 h 13752443"/>
              <a:gd name="connsiteX706" fmla="*/ 3739469 w 10180638"/>
              <a:gd name="connsiteY706" fmla="*/ 1780288 h 13752443"/>
              <a:gd name="connsiteX707" fmla="*/ 3801272 w 10180638"/>
              <a:gd name="connsiteY707" fmla="*/ 1809864 h 13752443"/>
              <a:gd name="connsiteX708" fmla="*/ 3863080 w 10180638"/>
              <a:gd name="connsiteY708" fmla="*/ 1839440 h 13752443"/>
              <a:gd name="connsiteX709" fmla="*/ 3896028 w 10180638"/>
              <a:gd name="connsiteY709" fmla="*/ 1746899 h 13752443"/>
              <a:gd name="connsiteX710" fmla="*/ 3834225 w 10180638"/>
              <a:gd name="connsiteY710" fmla="*/ 1717319 h 13752443"/>
              <a:gd name="connsiteX711" fmla="*/ 3881601 w 10180638"/>
              <a:gd name="connsiteY711" fmla="*/ 1685840 h 13752443"/>
              <a:gd name="connsiteX712" fmla="*/ 3900122 w 10180638"/>
              <a:gd name="connsiteY712" fmla="*/ 1532235 h 13752443"/>
              <a:gd name="connsiteX713" fmla="*/ 3914550 w 10180638"/>
              <a:gd name="connsiteY713" fmla="*/ 1593296 h 13752443"/>
              <a:gd name="connsiteX714" fmla="*/ 3961928 w 10180638"/>
              <a:gd name="connsiteY714" fmla="*/ 1561811 h 13752443"/>
              <a:gd name="connsiteX715" fmla="*/ 3947500 w 10180638"/>
              <a:gd name="connsiteY715" fmla="*/ 1500754 h 13752443"/>
              <a:gd name="connsiteX716" fmla="*/ 3933072 w 10180638"/>
              <a:gd name="connsiteY716" fmla="*/ 1439690 h 13752443"/>
              <a:gd name="connsiteX717" fmla="*/ 4056684 w 10180638"/>
              <a:gd name="connsiteY717" fmla="*/ 1498848 h 13752443"/>
              <a:gd name="connsiteX718" fmla="*/ 4042256 w 10180638"/>
              <a:gd name="connsiteY718" fmla="*/ 1437788 h 13752443"/>
              <a:gd name="connsiteX719" fmla="*/ 4027828 w 10180638"/>
              <a:gd name="connsiteY719" fmla="*/ 1376727 h 13752443"/>
              <a:gd name="connsiteX720" fmla="*/ 4060777 w 10180638"/>
              <a:gd name="connsiteY720" fmla="*/ 1284182 h 13752443"/>
              <a:gd name="connsiteX721" fmla="*/ 4075205 w 10180638"/>
              <a:gd name="connsiteY721" fmla="*/ 1345243 h 13752443"/>
              <a:gd name="connsiteX722" fmla="*/ 4184388 w 10180638"/>
              <a:gd name="connsiteY722" fmla="*/ 1343343 h 13752443"/>
              <a:gd name="connsiteX723" fmla="*/ 4242624 w 10180638"/>
              <a:gd name="connsiteY723" fmla="*/ 1394057 h 13752443"/>
              <a:gd name="connsiteX724" fmla="*/ 4267213 w 10180638"/>
              <a:gd name="connsiteY724" fmla="*/ 1415469 h 13752443"/>
              <a:gd name="connsiteX725" fmla="*/ 4264743 w 10180638"/>
              <a:gd name="connsiteY725" fmla="*/ 1422405 h 13752443"/>
              <a:gd name="connsiteX726" fmla="*/ 4260622 w 10180638"/>
              <a:gd name="connsiteY726" fmla="*/ 1433974 h 13752443"/>
              <a:gd name="connsiteX727" fmla="*/ 4322429 w 10180638"/>
              <a:gd name="connsiteY727" fmla="*/ 1463553 h 13752443"/>
              <a:gd name="connsiteX728" fmla="*/ 4267213 w 10180638"/>
              <a:gd name="connsiteY728" fmla="*/ 1415469 h 13752443"/>
              <a:gd name="connsiteX729" fmla="*/ 4274523 w 10180638"/>
              <a:gd name="connsiteY729" fmla="*/ 1394936 h 13752443"/>
              <a:gd name="connsiteX730" fmla="*/ 4293572 w 10180638"/>
              <a:gd name="connsiteY730" fmla="*/ 1341432 h 13752443"/>
              <a:gd name="connsiteX731" fmla="*/ 4307999 w 10180638"/>
              <a:gd name="connsiteY731" fmla="*/ 1402495 h 13752443"/>
              <a:gd name="connsiteX732" fmla="*/ 4388328 w 10180638"/>
              <a:gd name="connsiteY732" fmla="*/ 1278466 h 13752443"/>
              <a:gd name="connsiteX733" fmla="*/ 4373899 w 10180638"/>
              <a:gd name="connsiteY733" fmla="*/ 1217408 h 13752443"/>
              <a:gd name="connsiteX734" fmla="*/ 4421277 w 10180638"/>
              <a:gd name="connsiteY734" fmla="*/ 1185924 h 13752443"/>
              <a:gd name="connsiteX735" fmla="*/ 4359470 w 10180638"/>
              <a:gd name="connsiteY735" fmla="*/ 1156348 h 13752443"/>
              <a:gd name="connsiteX736" fmla="*/ 4333398 w 10180638"/>
              <a:gd name="connsiteY736" fmla="*/ 1143868 h 13752443"/>
              <a:gd name="connsiteX737" fmla="*/ 4313553 w 10180638"/>
              <a:gd name="connsiteY737" fmla="*/ 1134372 h 13752443"/>
              <a:gd name="connsiteX738" fmla="*/ 4319259 w 10180638"/>
              <a:gd name="connsiteY738" fmla="*/ 1129808 h 13752443"/>
              <a:gd name="connsiteX739" fmla="*/ 4345043 w 10180638"/>
              <a:gd name="connsiteY739" fmla="*/ 1095288 h 13752443"/>
              <a:gd name="connsiteX740" fmla="*/ 4392422 w 10180638"/>
              <a:gd name="connsiteY740" fmla="*/ 1063806 h 13752443"/>
              <a:gd name="connsiteX741" fmla="*/ 4454227 w 10180638"/>
              <a:gd name="connsiteY741" fmla="*/ 1093380 h 13752443"/>
              <a:gd name="connsiteX742" fmla="*/ 4592268 w 10180638"/>
              <a:gd name="connsiteY742" fmla="*/ 1213598 h 13752443"/>
              <a:gd name="connsiteX743" fmla="*/ 4654072 w 10180638"/>
              <a:gd name="connsiteY743" fmla="*/ 1243174 h 13752443"/>
              <a:gd name="connsiteX744" fmla="*/ 4668499 w 10180638"/>
              <a:gd name="connsiteY744" fmla="*/ 1304234 h 13752443"/>
              <a:gd name="connsiteX745" fmla="*/ 4730307 w 10180638"/>
              <a:gd name="connsiteY745" fmla="*/ 1333810 h 13752443"/>
              <a:gd name="connsiteX746" fmla="*/ 4868348 w 10180638"/>
              <a:gd name="connsiteY746" fmla="*/ 1454023 h 13752443"/>
              <a:gd name="connsiteX747" fmla="*/ 4930151 w 10180638"/>
              <a:gd name="connsiteY747" fmla="*/ 1483602 h 13752443"/>
              <a:gd name="connsiteX748" fmla="*/ 4882773 w 10180638"/>
              <a:gd name="connsiteY748" fmla="*/ 1515086 h 13752443"/>
              <a:gd name="connsiteX749" fmla="*/ 4897202 w 10180638"/>
              <a:gd name="connsiteY749" fmla="*/ 1576144 h 13752443"/>
              <a:gd name="connsiteX750" fmla="*/ 4944579 w 10180638"/>
              <a:gd name="connsiteY750" fmla="*/ 1544662 h 13752443"/>
              <a:gd name="connsiteX751" fmla="*/ 4959008 w 10180638"/>
              <a:gd name="connsiteY751" fmla="*/ 1605723 h 13752443"/>
              <a:gd name="connsiteX752" fmla="*/ 5006387 w 10180638"/>
              <a:gd name="connsiteY752" fmla="*/ 1574238 h 13752443"/>
              <a:gd name="connsiteX753" fmla="*/ 5068192 w 10180638"/>
              <a:gd name="connsiteY753" fmla="*/ 1603817 h 13752443"/>
              <a:gd name="connsiteX754" fmla="*/ 5035242 w 10180638"/>
              <a:gd name="connsiteY754" fmla="*/ 1696359 h 13752443"/>
              <a:gd name="connsiteX755" fmla="*/ 5082621 w 10180638"/>
              <a:gd name="connsiteY755" fmla="*/ 1664875 h 13752443"/>
              <a:gd name="connsiteX756" fmla="*/ 5158855 w 10180638"/>
              <a:gd name="connsiteY756" fmla="*/ 1755514 h 13752443"/>
              <a:gd name="connsiteX757" fmla="*/ 5173283 w 10180638"/>
              <a:gd name="connsiteY757" fmla="*/ 1816572 h 13752443"/>
              <a:gd name="connsiteX758" fmla="*/ 5249518 w 10180638"/>
              <a:gd name="connsiteY758" fmla="*/ 1907209 h 13752443"/>
              <a:gd name="connsiteX759" fmla="*/ 5325750 w 10180638"/>
              <a:gd name="connsiteY759" fmla="*/ 1997848 h 13752443"/>
              <a:gd name="connsiteX760" fmla="*/ 5296893 w 10180638"/>
              <a:gd name="connsiteY760" fmla="*/ 1875730 h 13752443"/>
              <a:gd name="connsiteX761" fmla="*/ 5344271 w 10180638"/>
              <a:gd name="connsiteY761" fmla="*/ 1844246 h 13752443"/>
              <a:gd name="connsiteX762" fmla="*/ 5373129 w 10180638"/>
              <a:gd name="connsiteY762" fmla="*/ 1966366 h 13752443"/>
              <a:gd name="connsiteX763" fmla="*/ 5387556 w 10180638"/>
              <a:gd name="connsiteY763" fmla="*/ 2027427 h 13752443"/>
              <a:gd name="connsiteX764" fmla="*/ 5478218 w 10180638"/>
              <a:gd name="connsiteY764" fmla="*/ 2179124 h 13752443"/>
              <a:gd name="connsiteX765" fmla="*/ 5492647 w 10180638"/>
              <a:gd name="connsiteY765" fmla="*/ 2240188 h 13752443"/>
              <a:gd name="connsiteX766" fmla="*/ 5554454 w 10180638"/>
              <a:gd name="connsiteY766" fmla="*/ 2269758 h 13752443"/>
              <a:gd name="connsiteX767" fmla="*/ 5601829 w 10180638"/>
              <a:gd name="connsiteY767" fmla="*/ 2238280 h 13752443"/>
              <a:gd name="connsiteX768" fmla="*/ 5568881 w 10180638"/>
              <a:gd name="connsiteY768" fmla="*/ 2330821 h 13752443"/>
              <a:gd name="connsiteX769" fmla="*/ 5616258 w 10180638"/>
              <a:gd name="connsiteY769" fmla="*/ 2299339 h 13752443"/>
              <a:gd name="connsiteX770" fmla="*/ 5636985 w 10180638"/>
              <a:gd name="connsiteY770" fmla="*/ 2285564 h 13752443"/>
              <a:gd name="connsiteX771" fmla="*/ 5646526 w 10180638"/>
              <a:gd name="connsiteY771" fmla="*/ 2315910 h 13752443"/>
              <a:gd name="connsiteX772" fmla="*/ 5630685 w 10180638"/>
              <a:gd name="connsiteY772" fmla="*/ 2360400 h 13752443"/>
              <a:gd name="connsiteX773" fmla="*/ 5650673 w 10180638"/>
              <a:gd name="connsiteY773" fmla="*/ 2347118 h 13752443"/>
              <a:gd name="connsiteX774" fmla="*/ 5656351 w 10180638"/>
              <a:gd name="connsiteY774" fmla="*/ 2343345 h 13752443"/>
              <a:gd name="connsiteX775" fmla="*/ 5659140 w 10180638"/>
              <a:gd name="connsiteY775" fmla="*/ 2350325 h 13752443"/>
              <a:gd name="connsiteX776" fmla="*/ 5660221 w 10180638"/>
              <a:gd name="connsiteY776" fmla="*/ 2340772 h 13752443"/>
              <a:gd name="connsiteX777" fmla="*/ 5678064 w 10180638"/>
              <a:gd name="connsiteY777" fmla="*/ 2328918 h 13752443"/>
              <a:gd name="connsiteX778" fmla="*/ 5645112 w 10180638"/>
              <a:gd name="connsiteY778" fmla="*/ 2421461 h 13752443"/>
              <a:gd name="connsiteX779" fmla="*/ 5706921 w 10180638"/>
              <a:gd name="connsiteY779" fmla="*/ 2451036 h 13752443"/>
              <a:gd name="connsiteX780" fmla="*/ 5692492 w 10180638"/>
              <a:gd name="connsiteY780" fmla="*/ 2389976 h 13752443"/>
              <a:gd name="connsiteX781" fmla="*/ 5687082 w 10180638"/>
              <a:gd name="connsiteY781" fmla="*/ 2367079 h 13752443"/>
              <a:gd name="connsiteX782" fmla="*/ 5678064 w 10180638"/>
              <a:gd name="connsiteY782" fmla="*/ 2328918 h 13752443"/>
              <a:gd name="connsiteX783" fmla="*/ 5674233 w 10180638"/>
              <a:gd name="connsiteY783" fmla="*/ 2312696 h 13752443"/>
              <a:gd name="connsiteX784" fmla="*/ 5663636 w 10180638"/>
              <a:gd name="connsiteY784" fmla="*/ 2267855 h 13752443"/>
              <a:gd name="connsiteX785" fmla="*/ 5649209 w 10180638"/>
              <a:gd name="connsiteY785" fmla="*/ 2206794 h 13752443"/>
              <a:gd name="connsiteX786" fmla="*/ 5682159 w 10180638"/>
              <a:gd name="connsiteY786" fmla="*/ 2114252 h 13752443"/>
              <a:gd name="connsiteX787" fmla="*/ 5653302 w 10180638"/>
              <a:gd name="connsiteY787" fmla="*/ 1992132 h 13752443"/>
              <a:gd name="connsiteX788" fmla="*/ 5638874 w 10180638"/>
              <a:gd name="connsiteY788" fmla="*/ 1931071 h 13752443"/>
              <a:gd name="connsiteX789" fmla="*/ 5657394 w 10180638"/>
              <a:gd name="connsiteY789" fmla="*/ 1777469 h 13752443"/>
              <a:gd name="connsiteX790" fmla="*/ 5581160 w 10180638"/>
              <a:gd name="connsiteY790" fmla="*/ 1686832 h 13752443"/>
              <a:gd name="connsiteX791" fmla="*/ 5566732 w 10180638"/>
              <a:gd name="connsiteY791" fmla="*/ 1625769 h 13752443"/>
              <a:gd name="connsiteX792" fmla="*/ 5552306 w 10180638"/>
              <a:gd name="connsiteY792" fmla="*/ 1564711 h 13752443"/>
              <a:gd name="connsiteX793" fmla="*/ 5537878 w 10180638"/>
              <a:gd name="connsiteY793" fmla="*/ 1503651 h 13752443"/>
              <a:gd name="connsiteX794" fmla="*/ 5414263 w 10180638"/>
              <a:gd name="connsiteY794" fmla="*/ 1444496 h 13752443"/>
              <a:gd name="connsiteX795" fmla="*/ 5352458 w 10180638"/>
              <a:gd name="connsiteY795" fmla="*/ 1414920 h 13752443"/>
              <a:gd name="connsiteX796" fmla="*/ 5338031 w 10180638"/>
              <a:gd name="connsiteY796" fmla="*/ 1353859 h 13752443"/>
              <a:gd name="connsiteX797" fmla="*/ 5323601 w 10180638"/>
              <a:gd name="connsiteY797" fmla="*/ 1292799 h 13752443"/>
              <a:gd name="connsiteX798" fmla="*/ 5276225 w 10180638"/>
              <a:gd name="connsiteY798" fmla="*/ 1324283 h 13752443"/>
              <a:gd name="connsiteX799" fmla="*/ 5261796 w 10180638"/>
              <a:gd name="connsiteY799" fmla="*/ 1263223 h 13752443"/>
              <a:gd name="connsiteX800" fmla="*/ 5309174 w 10180638"/>
              <a:gd name="connsiteY800" fmla="*/ 1231741 h 13752443"/>
              <a:gd name="connsiteX801" fmla="*/ 5218512 w 10180638"/>
              <a:gd name="connsiteY801" fmla="*/ 1080042 h 13752443"/>
              <a:gd name="connsiteX802" fmla="*/ 5185563 w 10180638"/>
              <a:gd name="connsiteY802" fmla="*/ 1172584 h 13752443"/>
              <a:gd name="connsiteX803" fmla="*/ 5171135 w 10180638"/>
              <a:gd name="connsiteY803" fmla="*/ 1111526 h 13752443"/>
              <a:gd name="connsiteX804" fmla="*/ 5109327 w 10180638"/>
              <a:gd name="connsiteY804" fmla="*/ 1081947 h 13752443"/>
              <a:gd name="connsiteX805" fmla="*/ 5033097 w 10180638"/>
              <a:gd name="connsiteY805" fmla="*/ 991308 h 13752443"/>
              <a:gd name="connsiteX806" fmla="*/ 4956861 w 10180638"/>
              <a:gd name="connsiteY806" fmla="*/ 900671 h 13752443"/>
              <a:gd name="connsiteX807" fmla="*/ 4942433 w 10180638"/>
              <a:gd name="connsiteY807" fmla="*/ 839613 h 13752443"/>
              <a:gd name="connsiteX808" fmla="*/ 4975383 w 10180638"/>
              <a:gd name="connsiteY808" fmla="*/ 747069 h 13752443"/>
              <a:gd name="connsiteX809" fmla="*/ 4989812 w 10180638"/>
              <a:gd name="connsiteY809" fmla="*/ 808129 h 13752443"/>
              <a:gd name="connsiteX810" fmla="*/ 5051615 w 10180638"/>
              <a:gd name="connsiteY810" fmla="*/ 837708 h 13752443"/>
              <a:gd name="connsiteX811" fmla="*/ 5084567 w 10180638"/>
              <a:gd name="connsiteY811" fmla="*/ 745163 h 13752443"/>
              <a:gd name="connsiteX812" fmla="*/ 5131944 w 10180638"/>
              <a:gd name="connsiteY812" fmla="*/ 713684 h 13752443"/>
              <a:gd name="connsiteX813" fmla="*/ 5208177 w 10180638"/>
              <a:gd name="connsiteY813" fmla="*/ 804318 h 13752443"/>
              <a:gd name="connsiteX814" fmla="*/ 5160798 w 10180638"/>
              <a:gd name="connsiteY814" fmla="*/ 835802 h 13752443"/>
              <a:gd name="connsiteX815" fmla="*/ 5175225 w 10180638"/>
              <a:gd name="connsiteY815" fmla="*/ 896860 h 13752443"/>
              <a:gd name="connsiteX816" fmla="*/ 5142277 w 10180638"/>
              <a:gd name="connsiteY816" fmla="*/ 989405 h 13752443"/>
              <a:gd name="connsiteX817" fmla="*/ 5204083 w 10180638"/>
              <a:gd name="connsiteY817" fmla="*/ 1018981 h 13752443"/>
              <a:gd name="connsiteX818" fmla="*/ 5224070 w 10180638"/>
              <a:gd name="connsiteY818" fmla="*/ 1005700 h 13752443"/>
              <a:gd name="connsiteX819" fmla="*/ 5239256 w 10180638"/>
              <a:gd name="connsiteY819" fmla="*/ 995610 h 13752443"/>
              <a:gd name="connsiteX820" fmla="*/ 5241772 w 10180638"/>
              <a:gd name="connsiteY820" fmla="*/ 1003594 h 13752443"/>
              <a:gd name="connsiteX821" fmla="*/ 5265890 w 10180638"/>
              <a:gd name="connsiteY821" fmla="*/ 1048562 h 13752443"/>
              <a:gd name="connsiteX822" fmla="*/ 5313267 w 10180638"/>
              <a:gd name="connsiteY822" fmla="*/ 1017078 h 13752443"/>
              <a:gd name="connsiteX823" fmla="*/ 5298839 w 10180638"/>
              <a:gd name="connsiteY823" fmla="*/ 956018 h 13752443"/>
              <a:gd name="connsiteX824" fmla="*/ 5346217 w 10180638"/>
              <a:gd name="connsiteY824" fmla="*/ 924534 h 13752443"/>
              <a:gd name="connsiteX825" fmla="*/ 5360646 w 10180638"/>
              <a:gd name="connsiteY825" fmla="*/ 985596 h 13752443"/>
              <a:gd name="connsiteX826" fmla="*/ 5408024 w 10180638"/>
              <a:gd name="connsiteY826" fmla="*/ 954112 h 13752443"/>
              <a:gd name="connsiteX827" fmla="*/ 5422451 w 10180638"/>
              <a:gd name="connsiteY827" fmla="*/ 1015170 h 13752443"/>
              <a:gd name="connsiteX828" fmla="*/ 5375074 w 10180638"/>
              <a:gd name="connsiteY828" fmla="*/ 1046654 h 13752443"/>
              <a:gd name="connsiteX829" fmla="*/ 5389502 w 10180638"/>
              <a:gd name="connsiteY829" fmla="*/ 1107712 h 13752443"/>
              <a:gd name="connsiteX830" fmla="*/ 5436879 w 10180638"/>
              <a:gd name="connsiteY830" fmla="*/ 1076228 h 13752443"/>
              <a:gd name="connsiteX831" fmla="*/ 5438683 w 10180638"/>
              <a:gd name="connsiteY831" fmla="*/ 1083863 h 13752443"/>
              <a:gd name="connsiteX832" fmla="*/ 5445221 w 10180638"/>
              <a:gd name="connsiteY832" fmla="*/ 1111531 h 13752443"/>
              <a:gd name="connsiteX833" fmla="*/ 5445899 w 10180638"/>
              <a:gd name="connsiteY833" fmla="*/ 1114394 h 13752443"/>
              <a:gd name="connsiteX834" fmla="*/ 5451309 w 10180638"/>
              <a:gd name="connsiteY834" fmla="*/ 1137291 h 13752443"/>
              <a:gd name="connsiteX835" fmla="*/ 5465736 w 10180638"/>
              <a:gd name="connsiteY835" fmla="*/ 1198349 h 13752443"/>
              <a:gd name="connsiteX836" fmla="*/ 5480164 w 10180638"/>
              <a:gd name="connsiteY836" fmla="*/ 1259409 h 13752443"/>
              <a:gd name="connsiteX837" fmla="*/ 5513113 w 10180638"/>
              <a:gd name="connsiteY837" fmla="*/ 1166867 h 13752443"/>
              <a:gd name="connsiteX838" fmla="*/ 5560490 w 10180638"/>
              <a:gd name="connsiteY838" fmla="*/ 1135386 h 13752443"/>
              <a:gd name="connsiteX839" fmla="*/ 5527541 w 10180638"/>
              <a:gd name="connsiteY839" fmla="*/ 1227928 h 13752443"/>
              <a:gd name="connsiteX840" fmla="*/ 5589347 w 10180638"/>
              <a:gd name="connsiteY840" fmla="*/ 1257509 h 13752443"/>
              <a:gd name="connsiteX841" fmla="*/ 5636724 w 10180638"/>
              <a:gd name="connsiteY841" fmla="*/ 1226025 h 13752443"/>
              <a:gd name="connsiteX842" fmla="*/ 5622296 w 10180638"/>
              <a:gd name="connsiteY842" fmla="*/ 1164964 h 13752443"/>
              <a:gd name="connsiteX843" fmla="*/ 5669674 w 10180638"/>
              <a:gd name="connsiteY843" fmla="*/ 1133480 h 13752443"/>
              <a:gd name="connsiteX844" fmla="*/ 5684100 w 10180638"/>
              <a:gd name="connsiteY844" fmla="*/ 1194540 h 13752443"/>
              <a:gd name="connsiteX845" fmla="*/ 5731479 w 10180638"/>
              <a:gd name="connsiteY845" fmla="*/ 1163059 h 13752443"/>
              <a:gd name="connsiteX846" fmla="*/ 5745906 w 10180638"/>
              <a:gd name="connsiteY846" fmla="*/ 1224117 h 13752443"/>
              <a:gd name="connsiteX847" fmla="*/ 5760335 w 10180638"/>
              <a:gd name="connsiteY847" fmla="*/ 1285177 h 13752443"/>
              <a:gd name="connsiteX848" fmla="*/ 5774763 w 10180638"/>
              <a:gd name="connsiteY848" fmla="*/ 1346240 h 13752443"/>
              <a:gd name="connsiteX849" fmla="*/ 5836570 w 10180638"/>
              <a:gd name="connsiteY849" fmla="*/ 1375814 h 13752443"/>
              <a:gd name="connsiteX850" fmla="*/ 5851000 w 10180638"/>
              <a:gd name="connsiteY850" fmla="*/ 1436877 h 13752443"/>
              <a:gd name="connsiteX851" fmla="*/ 5912806 w 10180638"/>
              <a:gd name="connsiteY851" fmla="*/ 1466450 h 13752443"/>
              <a:gd name="connsiteX852" fmla="*/ 5898377 w 10180638"/>
              <a:gd name="connsiteY852" fmla="*/ 1405392 h 13752443"/>
              <a:gd name="connsiteX853" fmla="*/ 5960181 w 10180638"/>
              <a:gd name="connsiteY853" fmla="*/ 1434966 h 13752443"/>
              <a:gd name="connsiteX854" fmla="*/ 5927232 w 10180638"/>
              <a:gd name="connsiteY854" fmla="*/ 1527513 h 13752443"/>
              <a:gd name="connsiteX855" fmla="*/ 5974609 w 10180638"/>
              <a:gd name="connsiteY855" fmla="*/ 1496029 h 13752443"/>
              <a:gd name="connsiteX856" fmla="*/ 5989038 w 10180638"/>
              <a:gd name="connsiteY856" fmla="*/ 1557087 h 13752443"/>
              <a:gd name="connsiteX857" fmla="*/ 6079701 w 10180638"/>
              <a:gd name="connsiteY857" fmla="*/ 1708789 h 13752443"/>
              <a:gd name="connsiteX858" fmla="*/ 6094129 w 10180638"/>
              <a:gd name="connsiteY858" fmla="*/ 1769847 h 13752443"/>
              <a:gd name="connsiteX859" fmla="*/ 6141506 w 10180638"/>
              <a:gd name="connsiteY859" fmla="*/ 1738364 h 13752443"/>
              <a:gd name="connsiteX860" fmla="*/ 6123246 w 10180638"/>
              <a:gd name="connsiteY860" fmla="*/ 1661084 h 13752443"/>
              <a:gd name="connsiteX861" fmla="*/ 6112649 w 10180638"/>
              <a:gd name="connsiteY861" fmla="*/ 1616242 h 13752443"/>
              <a:gd name="connsiteX862" fmla="*/ 6110846 w 10180638"/>
              <a:gd name="connsiteY862" fmla="*/ 1608610 h 13752443"/>
              <a:gd name="connsiteX863" fmla="*/ 6100024 w 10180638"/>
              <a:gd name="connsiteY863" fmla="*/ 1562816 h 13752443"/>
              <a:gd name="connsiteX864" fmla="*/ 6098222 w 10180638"/>
              <a:gd name="connsiteY864" fmla="*/ 1555184 h 13752443"/>
              <a:gd name="connsiteX865" fmla="*/ 6145599 w 10180638"/>
              <a:gd name="connsiteY865" fmla="*/ 1523702 h 13752443"/>
              <a:gd name="connsiteX866" fmla="*/ 6236260 w 10180638"/>
              <a:gd name="connsiteY866" fmla="*/ 1675400 h 13752443"/>
              <a:gd name="connsiteX867" fmla="*/ 6283638 w 10180638"/>
              <a:gd name="connsiteY867" fmla="*/ 1643915 h 13752443"/>
              <a:gd name="connsiteX868" fmla="*/ 6116743 w 10180638"/>
              <a:gd name="connsiteY868" fmla="*/ 1401582 h 13752443"/>
              <a:gd name="connsiteX869" fmla="*/ 6054936 w 10180638"/>
              <a:gd name="connsiteY869" fmla="*/ 1372003 h 13752443"/>
              <a:gd name="connsiteX870" fmla="*/ 6021988 w 10180638"/>
              <a:gd name="connsiteY870" fmla="*/ 1464546 h 13752443"/>
              <a:gd name="connsiteX871" fmla="*/ 6007560 w 10180638"/>
              <a:gd name="connsiteY871" fmla="*/ 1403484 h 13752443"/>
              <a:gd name="connsiteX872" fmla="*/ 5931326 w 10180638"/>
              <a:gd name="connsiteY872" fmla="*/ 1312848 h 13752443"/>
              <a:gd name="connsiteX873" fmla="*/ 5978705 w 10180638"/>
              <a:gd name="connsiteY873" fmla="*/ 1281364 h 13752443"/>
              <a:gd name="connsiteX874" fmla="*/ 5916898 w 10180638"/>
              <a:gd name="connsiteY874" fmla="*/ 1251790 h 13752443"/>
              <a:gd name="connsiteX875" fmla="*/ 5869522 w 10180638"/>
              <a:gd name="connsiteY875" fmla="*/ 1283272 h 13752443"/>
              <a:gd name="connsiteX876" fmla="*/ 5855093 w 10180638"/>
              <a:gd name="connsiteY876" fmla="*/ 1222211 h 13752443"/>
              <a:gd name="connsiteX877" fmla="*/ 5840664 w 10180638"/>
              <a:gd name="connsiteY877" fmla="*/ 1161151 h 13752443"/>
              <a:gd name="connsiteX878" fmla="*/ 5793284 w 10180638"/>
              <a:gd name="connsiteY878" fmla="*/ 1192632 h 13752443"/>
              <a:gd name="connsiteX879" fmla="*/ 5826236 w 10180638"/>
              <a:gd name="connsiteY879" fmla="*/ 1100090 h 13752443"/>
              <a:gd name="connsiteX880" fmla="*/ 5688195 w 10180638"/>
              <a:gd name="connsiteY880" fmla="*/ 979878 h 13752443"/>
              <a:gd name="connsiteX881" fmla="*/ 5673767 w 10180638"/>
              <a:gd name="connsiteY881" fmla="*/ 918817 h 13752443"/>
              <a:gd name="connsiteX882" fmla="*/ 5735574 w 10180638"/>
              <a:gd name="connsiteY882" fmla="*/ 948393 h 13752443"/>
              <a:gd name="connsiteX883" fmla="*/ 5706719 w 10180638"/>
              <a:gd name="connsiteY883" fmla="*/ 826272 h 13752443"/>
              <a:gd name="connsiteX884" fmla="*/ 5659339 w 10180638"/>
              <a:gd name="connsiteY884" fmla="*/ 857757 h 13752443"/>
              <a:gd name="connsiteX885" fmla="*/ 5644912 w 10180638"/>
              <a:gd name="connsiteY885" fmla="*/ 796699 h 13752443"/>
              <a:gd name="connsiteX886" fmla="*/ 5597532 w 10180638"/>
              <a:gd name="connsiteY886" fmla="*/ 828181 h 13752443"/>
              <a:gd name="connsiteX887" fmla="*/ 5583105 w 10180638"/>
              <a:gd name="connsiteY887" fmla="*/ 767120 h 13752443"/>
              <a:gd name="connsiteX888" fmla="*/ 5550155 w 10180638"/>
              <a:gd name="connsiteY888" fmla="*/ 859665 h 13752443"/>
              <a:gd name="connsiteX889" fmla="*/ 5517206 w 10180638"/>
              <a:gd name="connsiteY889" fmla="*/ 952207 h 13752443"/>
              <a:gd name="connsiteX890" fmla="*/ 5502778 w 10180638"/>
              <a:gd name="connsiteY890" fmla="*/ 891149 h 13752443"/>
              <a:gd name="connsiteX891" fmla="*/ 5535725 w 10180638"/>
              <a:gd name="connsiteY891" fmla="*/ 798604 h 13752443"/>
              <a:gd name="connsiteX892" fmla="*/ 5473922 w 10180638"/>
              <a:gd name="connsiteY892" fmla="*/ 769026 h 13752443"/>
              <a:gd name="connsiteX893" fmla="*/ 5459494 w 10180638"/>
              <a:gd name="connsiteY893" fmla="*/ 707965 h 13752443"/>
              <a:gd name="connsiteX894" fmla="*/ 5430638 w 10180638"/>
              <a:gd name="connsiteY894" fmla="*/ 585844 h 13752443"/>
              <a:gd name="connsiteX895" fmla="*/ 5416209 w 10180638"/>
              <a:gd name="connsiteY895" fmla="*/ 524786 h 13752443"/>
              <a:gd name="connsiteX896" fmla="*/ 5383260 w 10180638"/>
              <a:gd name="connsiteY896" fmla="*/ 617329 h 13752443"/>
              <a:gd name="connsiteX897" fmla="*/ 5368832 w 10180638"/>
              <a:gd name="connsiteY897" fmla="*/ 556268 h 13752443"/>
              <a:gd name="connsiteX898" fmla="*/ 5354403 w 10180638"/>
              <a:gd name="connsiteY898" fmla="*/ 495208 h 13752443"/>
              <a:gd name="connsiteX899" fmla="*/ 5339975 w 10180638"/>
              <a:gd name="connsiteY899" fmla="*/ 434147 h 13752443"/>
              <a:gd name="connsiteX900" fmla="*/ 5387352 w 10180638"/>
              <a:gd name="connsiteY900" fmla="*/ 402666 h 13752443"/>
              <a:gd name="connsiteX901" fmla="*/ 5401780 w 10180638"/>
              <a:gd name="connsiteY901" fmla="*/ 463724 h 13752443"/>
              <a:gd name="connsiteX902" fmla="*/ 5434729 w 10180638"/>
              <a:gd name="connsiteY902" fmla="*/ 371182 h 13752443"/>
              <a:gd name="connsiteX903" fmla="*/ 5496536 w 10180638"/>
              <a:gd name="connsiteY903" fmla="*/ 400760 h 13752443"/>
              <a:gd name="connsiteX904" fmla="*/ 5482109 w 10180638"/>
              <a:gd name="connsiteY904" fmla="*/ 339700 h 13752443"/>
              <a:gd name="connsiteX905" fmla="*/ 5467679 w 10180638"/>
              <a:gd name="connsiteY905" fmla="*/ 278637 h 13752443"/>
              <a:gd name="connsiteX906" fmla="*/ 5529486 w 10180638"/>
              <a:gd name="connsiteY906" fmla="*/ 308216 h 13752443"/>
              <a:gd name="connsiteX907" fmla="*/ 5527681 w 10180638"/>
              <a:gd name="connsiteY907" fmla="*/ 300583 h 13752443"/>
              <a:gd name="connsiteX908" fmla="*/ 5520349 w 10180638"/>
              <a:gd name="connsiteY908" fmla="*/ 269549 h 13752443"/>
              <a:gd name="connsiteX909" fmla="*/ 5520412 w 10180638"/>
              <a:gd name="connsiteY909" fmla="*/ 269815 h 13752443"/>
              <a:gd name="connsiteX910" fmla="*/ 5519116 w 10180638"/>
              <a:gd name="connsiteY910" fmla="*/ 264330 h 13752443"/>
              <a:gd name="connsiteX911" fmla="*/ 5520349 w 10180638"/>
              <a:gd name="connsiteY911" fmla="*/ 269549 h 13752443"/>
              <a:gd name="connsiteX912" fmla="*/ 5518663 w 10180638"/>
              <a:gd name="connsiteY912" fmla="*/ 262422 h 13752443"/>
              <a:gd name="connsiteX913" fmla="*/ 5515057 w 10180638"/>
              <a:gd name="connsiteY913" fmla="*/ 247158 h 13752443"/>
              <a:gd name="connsiteX914" fmla="*/ 5513085 w 10180638"/>
              <a:gd name="connsiteY914" fmla="*/ 238808 h 13752443"/>
              <a:gd name="connsiteX915" fmla="*/ 5512802 w 10180638"/>
              <a:gd name="connsiteY915" fmla="*/ 237615 h 13752443"/>
              <a:gd name="connsiteX916" fmla="*/ 5500629 w 10180638"/>
              <a:gd name="connsiteY916" fmla="*/ 186095 h 13752443"/>
              <a:gd name="connsiteX917" fmla="*/ 5548007 w 10180638"/>
              <a:gd name="connsiteY917" fmla="*/ 154613 h 13752443"/>
              <a:gd name="connsiteX918" fmla="*/ 5533580 w 10180638"/>
              <a:gd name="connsiteY918" fmla="*/ 93550 h 13752443"/>
              <a:gd name="connsiteX919" fmla="*/ 5580957 w 10180638"/>
              <a:gd name="connsiteY919" fmla="*/ 62068 h 13752443"/>
              <a:gd name="connsiteX920" fmla="*/ 5566529 w 10180638"/>
              <a:gd name="connsiteY920" fmla="*/ 1008 h 13752443"/>
              <a:gd name="connsiteX921" fmla="*/ 5566888 w 10180638"/>
              <a:gd name="connsiteY921" fmla="*/ 0 h 13752443"/>
              <a:gd name="connsiteX922" fmla="*/ 5950006 w 10180638"/>
              <a:gd name="connsiteY922" fmla="*/ 0 h 13752443"/>
              <a:gd name="connsiteX923" fmla="*/ 5955883 w 10180638"/>
              <a:gd name="connsiteY923" fmla="*/ 24871 h 13752443"/>
              <a:gd name="connsiteX924" fmla="*/ 6032120 w 10180638"/>
              <a:gd name="connsiteY924" fmla="*/ 115510 h 13752443"/>
              <a:gd name="connsiteX925" fmla="*/ 6046545 w 10180638"/>
              <a:gd name="connsiteY925" fmla="*/ 176570 h 13752443"/>
              <a:gd name="connsiteX926" fmla="*/ 6013596 w 10180638"/>
              <a:gd name="connsiteY926" fmla="*/ 269115 h 13752443"/>
              <a:gd name="connsiteX927" fmla="*/ 6028024 w 10180638"/>
              <a:gd name="connsiteY927" fmla="*/ 330173 h 13752443"/>
              <a:gd name="connsiteX928" fmla="*/ 6075403 w 10180638"/>
              <a:gd name="connsiteY928" fmla="*/ 298688 h 13752443"/>
              <a:gd name="connsiteX929" fmla="*/ 6089831 w 10180638"/>
              <a:gd name="connsiteY929" fmla="*/ 359752 h 13752443"/>
              <a:gd name="connsiteX930" fmla="*/ 6056881 w 10180638"/>
              <a:gd name="connsiteY930" fmla="*/ 452291 h 13752443"/>
              <a:gd name="connsiteX931" fmla="*/ 6118688 w 10180638"/>
              <a:gd name="connsiteY931" fmla="*/ 481870 h 13752443"/>
              <a:gd name="connsiteX932" fmla="*/ 6104258 w 10180638"/>
              <a:gd name="connsiteY932" fmla="*/ 420809 h 13752443"/>
              <a:gd name="connsiteX933" fmla="*/ 6122782 w 10180638"/>
              <a:gd name="connsiteY933" fmla="*/ 267204 h 13752443"/>
              <a:gd name="connsiteX934" fmla="*/ 6170159 w 10180638"/>
              <a:gd name="connsiteY934" fmla="*/ 235723 h 13752443"/>
              <a:gd name="connsiteX935" fmla="*/ 6137210 w 10180638"/>
              <a:gd name="connsiteY935" fmla="*/ 328267 h 13752443"/>
              <a:gd name="connsiteX936" fmla="*/ 6166066 w 10180638"/>
              <a:gd name="connsiteY936" fmla="*/ 450386 h 13752443"/>
              <a:gd name="connsiteX937" fmla="*/ 6213445 w 10180638"/>
              <a:gd name="connsiteY937" fmla="*/ 418904 h 13752443"/>
              <a:gd name="connsiteX938" fmla="*/ 6180494 w 10180638"/>
              <a:gd name="connsiteY938" fmla="*/ 511446 h 13752443"/>
              <a:gd name="connsiteX939" fmla="*/ 6227872 w 10180638"/>
              <a:gd name="connsiteY939" fmla="*/ 479964 h 13752443"/>
              <a:gd name="connsiteX940" fmla="*/ 6275250 w 10180638"/>
              <a:gd name="connsiteY940" fmla="*/ 448477 h 13752443"/>
              <a:gd name="connsiteX941" fmla="*/ 6260823 w 10180638"/>
              <a:gd name="connsiteY941" fmla="*/ 387420 h 13752443"/>
              <a:gd name="connsiteX942" fmla="*/ 6213445 w 10180638"/>
              <a:gd name="connsiteY942" fmla="*/ 418904 h 13752443"/>
              <a:gd name="connsiteX943" fmla="*/ 6246394 w 10180638"/>
              <a:gd name="connsiteY943" fmla="*/ 326359 h 13752443"/>
              <a:gd name="connsiteX944" fmla="*/ 6293771 w 10180638"/>
              <a:gd name="connsiteY944" fmla="*/ 294878 h 13752443"/>
              <a:gd name="connsiteX945" fmla="*/ 6337055 w 10180638"/>
              <a:gd name="connsiteY945" fmla="*/ 478056 h 13752443"/>
              <a:gd name="connsiteX946" fmla="*/ 6289678 w 10180638"/>
              <a:gd name="connsiteY946" fmla="*/ 509540 h 13752443"/>
              <a:gd name="connsiteX947" fmla="*/ 6304104 w 10180638"/>
              <a:gd name="connsiteY947" fmla="*/ 570601 h 13752443"/>
              <a:gd name="connsiteX948" fmla="*/ 6394768 w 10180638"/>
              <a:gd name="connsiteY948" fmla="*/ 722295 h 13752443"/>
              <a:gd name="connsiteX949" fmla="*/ 6409196 w 10180638"/>
              <a:gd name="connsiteY949" fmla="*/ 783358 h 13752443"/>
              <a:gd name="connsiteX950" fmla="*/ 6471001 w 10180638"/>
              <a:gd name="connsiteY950" fmla="*/ 812934 h 13752443"/>
              <a:gd name="connsiteX951" fmla="*/ 6485429 w 10180638"/>
              <a:gd name="connsiteY951" fmla="*/ 873998 h 13752443"/>
              <a:gd name="connsiteX952" fmla="*/ 6499855 w 10180638"/>
              <a:gd name="connsiteY952" fmla="*/ 935055 h 13752443"/>
              <a:gd name="connsiteX953" fmla="*/ 6466909 w 10180638"/>
              <a:gd name="connsiteY953" fmla="*/ 1027597 h 13752443"/>
              <a:gd name="connsiteX954" fmla="*/ 6481335 w 10180638"/>
              <a:gd name="connsiteY954" fmla="*/ 1088655 h 13752443"/>
              <a:gd name="connsiteX955" fmla="*/ 6528713 w 10180638"/>
              <a:gd name="connsiteY955" fmla="*/ 1057176 h 13752443"/>
              <a:gd name="connsiteX956" fmla="*/ 6514286 w 10180638"/>
              <a:gd name="connsiteY956" fmla="*/ 996116 h 13752443"/>
              <a:gd name="connsiteX957" fmla="*/ 6532804 w 10180638"/>
              <a:gd name="connsiteY957" fmla="*/ 842513 h 13752443"/>
              <a:gd name="connsiteX958" fmla="*/ 6471001 w 10180638"/>
              <a:gd name="connsiteY958" fmla="*/ 812934 h 13752443"/>
              <a:gd name="connsiteX959" fmla="*/ 6503949 w 10180638"/>
              <a:gd name="connsiteY959" fmla="*/ 720395 h 13752443"/>
              <a:gd name="connsiteX960" fmla="*/ 6442144 w 10180638"/>
              <a:gd name="connsiteY960" fmla="*/ 690816 h 13752443"/>
              <a:gd name="connsiteX961" fmla="*/ 6475094 w 10180638"/>
              <a:gd name="connsiteY961" fmla="*/ 598274 h 13752443"/>
              <a:gd name="connsiteX962" fmla="*/ 6536901 w 10180638"/>
              <a:gd name="connsiteY962" fmla="*/ 627850 h 13752443"/>
              <a:gd name="connsiteX963" fmla="*/ 6613133 w 10180638"/>
              <a:gd name="connsiteY963" fmla="*/ 718484 h 13752443"/>
              <a:gd name="connsiteX964" fmla="*/ 6627563 w 10180638"/>
              <a:gd name="connsiteY964" fmla="*/ 779547 h 13752443"/>
              <a:gd name="connsiteX965" fmla="*/ 6641991 w 10180638"/>
              <a:gd name="connsiteY965" fmla="*/ 840605 h 13752443"/>
              <a:gd name="connsiteX966" fmla="*/ 6689368 w 10180638"/>
              <a:gd name="connsiteY966" fmla="*/ 809121 h 13752443"/>
              <a:gd name="connsiteX967" fmla="*/ 6703795 w 10180638"/>
              <a:gd name="connsiteY967" fmla="*/ 870184 h 13752443"/>
              <a:gd name="connsiteX968" fmla="*/ 6765602 w 10180638"/>
              <a:gd name="connsiteY968" fmla="*/ 899763 h 13752443"/>
              <a:gd name="connsiteX969" fmla="*/ 6827410 w 10180638"/>
              <a:gd name="connsiteY969" fmla="*/ 929339 h 13752443"/>
              <a:gd name="connsiteX970" fmla="*/ 6780031 w 10180638"/>
              <a:gd name="connsiteY970" fmla="*/ 960820 h 13752443"/>
              <a:gd name="connsiteX971" fmla="*/ 6808888 w 10180638"/>
              <a:gd name="connsiteY971" fmla="*/ 1082944 h 13752443"/>
              <a:gd name="connsiteX972" fmla="*/ 6870691 w 10180638"/>
              <a:gd name="connsiteY972" fmla="*/ 1112518 h 13752443"/>
              <a:gd name="connsiteX973" fmla="*/ 6903642 w 10180638"/>
              <a:gd name="connsiteY973" fmla="*/ 1019976 h 13752443"/>
              <a:gd name="connsiteX974" fmla="*/ 6965445 w 10180638"/>
              <a:gd name="connsiteY974" fmla="*/ 1049554 h 13752443"/>
              <a:gd name="connsiteX975" fmla="*/ 6979875 w 10180638"/>
              <a:gd name="connsiteY975" fmla="*/ 1110615 h 13752443"/>
              <a:gd name="connsiteX976" fmla="*/ 6946927 w 10180638"/>
              <a:gd name="connsiteY976" fmla="*/ 1203154 h 13752443"/>
              <a:gd name="connsiteX977" fmla="*/ 6994303 w 10180638"/>
              <a:gd name="connsiteY977" fmla="*/ 1171675 h 13752443"/>
              <a:gd name="connsiteX978" fmla="*/ 7020379 w 10180638"/>
              <a:gd name="connsiteY978" fmla="*/ 1184152 h 13752443"/>
              <a:gd name="connsiteX979" fmla="*/ 7030035 w 10180638"/>
              <a:gd name="connsiteY979" fmla="*/ 1188772 h 13752443"/>
              <a:gd name="connsiteX980" fmla="*/ 7030035 w 10180638"/>
              <a:gd name="connsiteY980" fmla="*/ 1188774 h 13752443"/>
              <a:gd name="connsiteX981" fmla="*/ 7070537 w 10180638"/>
              <a:gd name="connsiteY981" fmla="*/ 1262312 h 13752443"/>
              <a:gd name="connsiteX982" fmla="*/ 7084965 w 10180638"/>
              <a:gd name="connsiteY982" fmla="*/ 1323372 h 13752443"/>
              <a:gd name="connsiteX983" fmla="*/ 7194149 w 10180638"/>
              <a:gd name="connsiteY983" fmla="*/ 1321467 h 13752443"/>
              <a:gd name="connsiteX984" fmla="*/ 7255956 w 10180638"/>
              <a:gd name="connsiteY984" fmla="*/ 1351043 h 13752443"/>
              <a:gd name="connsiteX985" fmla="*/ 7317760 w 10180638"/>
              <a:gd name="connsiteY985" fmla="*/ 1380620 h 13752443"/>
              <a:gd name="connsiteX986" fmla="*/ 7303333 w 10180638"/>
              <a:gd name="connsiteY986" fmla="*/ 1319559 h 13752443"/>
              <a:gd name="connsiteX987" fmla="*/ 7379567 w 10180638"/>
              <a:gd name="connsiteY987" fmla="*/ 1410198 h 13752443"/>
              <a:gd name="connsiteX988" fmla="*/ 7393995 w 10180638"/>
              <a:gd name="connsiteY988" fmla="*/ 1471257 h 13752443"/>
              <a:gd name="connsiteX989" fmla="*/ 7412519 w 10180638"/>
              <a:gd name="connsiteY989" fmla="*/ 1317653 h 13752443"/>
              <a:gd name="connsiteX990" fmla="*/ 7336285 w 10180638"/>
              <a:gd name="connsiteY990" fmla="*/ 1227017 h 13752443"/>
              <a:gd name="connsiteX991" fmla="*/ 7260049 w 10180638"/>
              <a:gd name="connsiteY991" fmla="*/ 1136380 h 13752443"/>
              <a:gd name="connsiteX992" fmla="*/ 7245620 w 10180638"/>
              <a:gd name="connsiteY992" fmla="*/ 1075322 h 13752443"/>
              <a:gd name="connsiteX993" fmla="*/ 7292999 w 10180638"/>
              <a:gd name="connsiteY993" fmla="*/ 1043838 h 13752443"/>
              <a:gd name="connsiteX994" fmla="*/ 7311521 w 10180638"/>
              <a:gd name="connsiteY994" fmla="*/ 890233 h 13752443"/>
              <a:gd name="connsiteX995" fmla="*/ 7297092 w 10180638"/>
              <a:gd name="connsiteY995" fmla="*/ 829170 h 13752443"/>
              <a:gd name="connsiteX996" fmla="*/ 7344469 w 10180638"/>
              <a:gd name="connsiteY996" fmla="*/ 797691 h 13752443"/>
              <a:gd name="connsiteX997" fmla="*/ 7330041 w 10180638"/>
              <a:gd name="connsiteY997" fmla="*/ 736630 h 13752443"/>
              <a:gd name="connsiteX998" fmla="*/ 7377418 w 10180638"/>
              <a:gd name="connsiteY998" fmla="*/ 705149 h 13752443"/>
              <a:gd name="connsiteX999" fmla="*/ 7362989 w 10180638"/>
              <a:gd name="connsiteY999" fmla="*/ 644086 h 13752443"/>
              <a:gd name="connsiteX1000" fmla="*/ 7424795 w 10180638"/>
              <a:gd name="connsiteY1000" fmla="*/ 673667 h 13752443"/>
              <a:gd name="connsiteX1001" fmla="*/ 7410366 w 10180638"/>
              <a:gd name="connsiteY1001" fmla="*/ 612607 h 13752443"/>
              <a:gd name="connsiteX1002" fmla="*/ 7472175 w 10180638"/>
              <a:gd name="connsiteY1002" fmla="*/ 642180 h 13752443"/>
              <a:gd name="connsiteX1003" fmla="*/ 7501030 w 10180638"/>
              <a:gd name="connsiteY1003" fmla="*/ 764304 h 13752443"/>
              <a:gd name="connsiteX1004" fmla="*/ 7562836 w 10180638"/>
              <a:gd name="connsiteY1004" fmla="*/ 793880 h 13752443"/>
              <a:gd name="connsiteX1005" fmla="*/ 7639070 w 10180638"/>
              <a:gd name="connsiteY1005" fmla="*/ 884517 h 13752443"/>
              <a:gd name="connsiteX1006" fmla="*/ 7653498 w 10180638"/>
              <a:gd name="connsiteY1006" fmla="*/ 945577 h 13752443"/>
              <a:gd name="connsiteX1007" fmla="*/ 7667927 w 10180638"/>
              <a:gd name="connsiteY1007" fmla="*/ 1006638 h 13752443"/>
              <a:gd name="connsiteX1008" fmla="*/ 7682354 w 10180638"/>
              <a:gd name="connsiteY1008" fmla="*/ 1067698 h 13752443"/>
              <a:gd name="connsiteX1009" fmla="*/ 7729734 w 10180638"/>
              <a:gd name="connsiteY1009" fmla="*/ 1036214 h 13752443"/>
              <a:gd name="connsiteX1010" fmla="*/ 7777111 w 10180638"/>
              <a:gd name="connsiteY1010" fmla="*/ 1004730 h 13752443"/>
              <a:gd name="connsiteX1011" fmla="*/ 7762682 w 10180638"/>
              <a:gd name="connsiteY1011" fmla="*/ 943672 h 13752443"/>
              <a:gd name="connsiteX1012" fmla="*/ 7715305 w 10180638"/>
              <a:gd name="connsiteY1012" fmla="*/ 975156 h 13752443"/>
              <a:gd name="connsiteX1013" fmla="*/ 7700876 w 10180638"/>
              <a:gd name="connsiteY1013" fmla="*/ 914093 h 13752443"/>
              <a:gd name="connsiteX1014" fmla="*/ 7672020 w 10180638"/>
              <a:gd name="connsiteY1014" fmla="*/ 791975 h 13752443"/>
              <a:gd name="connsiteX1015" fmla="*/ 7748254 w 10180638"/>
              <a:gd name="connsiteY1015" fmla="*/ 882611 h 13752443"/>
              <a:gd name="connsiteX1016" fmla="*/ 7733827 w 10180638"/>
              <a:gd name="connsiteY1016" fmla="*/ 821551 h 13752443"/>
              <a:gd name="connsiteX1017" fmla="*/ 7719397 w 10180638"/>
              <a:gd name="connsiteY1017" fmla="*/ 760490 h 13752443"/>
              <a:gd name="connsiteX1018" fmla="*/ 7704969 w 10180638"/>
              <a:gd name="connsiteY1018" fmla="*/ 699433 h 13752443"/>
              <a:gd name="connsiteX1019" fmla="*/ 7643166 w 10180638"/>
              <a:gd name="connsiteY1019" fmla="*/ 669854 h 13752443"/>
              <a:gd name="connsiteX1020" fmla="*/ 7676114 w 10180638"/>
              <a:gd name="connsiteY1020" fmla="*/ 577309 h 13752443"/>
              <a:gd name="connsiteX1021" fmla="*/ 7628735 w 10180638"/>
              <a:gd name="connsiteY1021" fmla="*/ 608793 h 13752443"/>
              <a:gd name="connsiteX1022" fmla="*/ 7661686 w 10180638"/>
              <a:gd name="connsiteY1022" fmla="*/ 516251 h 13752443"/>
              <a:gd name="connsiteX1023" fmla="*/ 7632828 w 10180638"/>
              <a:gd name="connsiteY1023" fmla="*/ 394130 h 13752443"/>
              <a:gd name="connsiteX1024" fmla="*/ 7680208 w 10180638"/>
              <a:gd name="connsiteY1024" fmla="*/ 362649 h 13752443"/>
              <a:gd name="connsiteX1025" fmla="*/ 7668033 w 10180638"/>
              <a:gd name="connsiteY1025" fmla="*/ 311126 h 13752443"/>
              <a:gd name="connsiteX1026" fmla="*/ 7665780 w 10180638"/>
              <a:gd name="connsiteY1026" fmla="*/ 301586 h 13752443"/>
              <a:gd name="connsiteX1027" fmla="*/ 7713156 w 10180638"/>
              <a:gd name="connsiteY1027" fmla="*/ 270107 h 13752443"/>
              <a:gd name="connsiteX1028" fmla="*/ 7760534 w 10180638"/>
              <a:gd name="connsiteY1028" fmla="*/ 238623 h 13752443"/>
              <a:gd name="connsiteX1029" fmla="*/ 7727583 w 10180638"/>
              <a:gd name="connsiteY1029" fmla="*/ 331165 h 13752443"/>
              <a:gd name="connsiteX1030" fmla="*/ 7774962 w 10180638"/>
              <a:gd name="connsiteY1030" fmla="*/ 299680 h 13752443"/>
              <a:gd name="connsiteX1031" fmla="*/ 7742012 w 10180638"/>
              <a:gd name="connsiteY1031" fmla="*/ 392225 h 13752443"/>
              <a:gd name="connsiteX1032" fmla="*/ 7803818 w 10180638"/>
              <a:gd name="connsiteY1032" fmla="*/ 421804 h 13752443"/>
              <a:gd name="connsiteX1033" fmla="*/ 7818246 w 10180638"/>
              <a:gd name="connsiteY1033" fmla="*/ 482862 h 13752443"/>
              <a:gd name="connsiteX1034" fmla="*/ 7832673 w 10180638"/>
              <a:gd name="connsiteY1034" fmla="*/ 543925 h 13752443"/>
              <a:gd name="connsiteX1035" fmla="*/ 7880050 w 10180638"/>
              <a:gd name="connsiteY1035" fmla="*/ 512440 h 13752443"/>
              <a:gd name="connsiteX1036" fmla="*/ 7865623 w 10180638"/>
              <a:gd name="connsiteY1036" fmla="*/ 451380 h 13752443"/>
              <a:gd name="connsiteX1037" fmla="*/ 7913002 w 10180638"/>
              <a:gd name="connsiteY1037" fmla="*/ 419896 h 13752443"/>
              <a:gd name="connsiteX1038" fmla="*/ 7989237 w 10180638"/>
              <a:gd name="connsiteY1038" fmla="*/ 510535 h 13752443"/>
              <a:gd name="connsiteX1039" fmla="*/ 8003665 w 10180638"/>
              <a:gd name="connsiteY1039" fmla="*/ 571593 h 13752443"/>
              <a:gd name="connsiteX1040" fmla="*/ 8065469 w 10180638"/>
              <a:gd name="connsiteY1040" fmla="*/ 601172 h 13752443"/>
              <a:gd name="connsiteX1041" fmla="*/ 8018093 w 10180638"/>
              <a:gd name="connsiteY1041" fmla="*/ 632656 h 13752443"/>
              <a:gd name="connsiteX1042" fmla="*/ 7970715 w 10180638"/>
              <a:gd name="connsiteY1042" fmla="*/ 664138 h 13752443"/>
              <a:gd name="connsiteX1043" fmla="*/ 7923336 w 10180638"/>
              <a:gd name="connsiteY1043" fmla="*/ 695622 h 13752443"/>
              <a:gd name="connsiteX1044" fmla="*/ 7999570 w 10180638"/>
              <a:gd name="connsiteY1044" fmla="*/ 786258 h 13752443"/>
              <a:gd name="connsiteX1045" fmla="*/ 7966619 w 10180638"/>
              <a:gd name="connsiteY1045" fmla="*/ 878800 h 13752443"/>
              <a:gd name="connsiteX1046" fmla="*/ 7981049 w 10180638"/>
              <a:gd name="connsiteY1046" fmla="*/ 939861 h 13752443"/>
              <a:gd name="connsiteX1047" fmla="*/ 8042854 w 10180638"/>
              <a:gd name="connsiteY1047" fmla="*/ 969437 h 13752443"/>
              <a:gd name="connsiteX1048" fmla="*/ 8104661 w 10180638"/>
              <a:gd name="connsiteY1048" fmla="*/ 999016 h 13752443"/>
              <a:gd name="connsiteX1049" fmla="*/ 8071711 w 10180638"/>
              <a:gd name="connsiteY1049" fmla="*/ 1091560 h 13752443"/>
              <a:gd name="connsiteX1050" fmla="*/ 8147947 w 10180638"/>
              <a:gd name="connsiteY1050" fmla="*/ 1182197 h 13752443"/>
              <a:gd name="connsiteX1051" fmla="*/ 8133518 w 10180638"/>
              <a:gd name="connsiteY1051" fmla="*/ 1121134 h 13752443"/>
              <a:gd name="connsiteX1052" fmla="*/ 8180895 w 10180638"/>
              <a:gd name="connsiteY1052" fmla="*/ 1089650 h 13752443"/>
              <a:gd name="connsiteX1053" fmla="*/ 8224178 w 10180638"/>
              <a:gd name="connsiteY1053" fmla="*/ 1272831 h 13752443"/>
              <a:gd name="connsiteX1054" fmla="*/ 8271557 w 10180638"/>
              <a:gd name="connsiteY1054" fmla="*/ 1241349 h 13752443"/>
              <a:gd name="connsiteX1055" fmla="*/ 8285986 w 10180638"/>
              <a:gd name="connsiteY1055" fmla="*/ 1302410 h 13752443"/>
              <a:gd name="connsiteX1056" fmla="*/ 8318934 w 10180638"/>
              <a:gd name="connsiteY1056" fmla="*/ 1209865 h 13752443"/>
              <a:gd name="connsiteX1057" fmla="*/ 8304506 w 10180638"/>
              <a:gd name="connsiteY1057" fmla="*/ 1148807 h 13752443"/>
              <a:gd name="connsiteX1058" fmla="*/ 8257129 w 10180638"/>
              <a:gd name="connsiteY1058" fmla="*/ 1180292 h 13752443"/>
              <a:gd name="connsiteX1059" fmla="*/ 8242699 w 10180638"/>
              <a:gd name="connsiteY1059" fmla="*/ 1119228 h 13752443"/>
              <a:gd name="connsiteX1060" fmla="*/ 8261223 w 10180638"/>
              <a:gd name="connsiteY1060" fmla="*/ 965626 h 13752443"/>
              <a:gd name="connsiteX1061" fmla="*/ 8213845 w 10180638"/>
              <a:gd name="connsiteY1061" fmla="*/ 997110 h 13752443"/>
              <a:gd name="connsiteX1062" fmla="*/ 8156131 w 10180638"/>
              <a:gd name="connsiteY1062" fmla="*/ 752869 h 13752443"/>
              <a:gd name="connsiteX1063" fmla="*/ 8141703 w 10180638"/>
              <a:gd name="connsiteY1063" fmla="*/ 691808 h 13752443"/>
              <a:gd name="connsiteX1064" fmla="*/ 8189080 w 10180638"/>
              <a:gd name="connsiteY1064" fmla="*/ 660327 h 13752443"/>
              <a:gd name="connsiteX1065" fmla="*/ 8174653 w 10180638"/>
              <a:gd name="connsiteY1065" fmla="*/ 599266 h 13752443"/>
              <a:gd name="connsiteX1066" fmla="*/ 8145796 w 10180638"/>
              <a:gd name="connsiteY1066" fmla="*/ 477145 h 13752443"/>
              <a:gd name="connsiteX1067" fmla="*/ 8098418 w 10180638"/>
              <a:gd name="connsiteY1067" fmla="*/ 508630 h 13752443"/>
              <a:gd name="connsiteX1068" fmla="*/ 8131369 w 10180638"/>
              <a:gd name="connsiteY1068" fmla="*/ 416085 h 13752443"/>
              <a:gd name="connsiteX1069" fmla="*/ 8116942 w 10180638"/>
              <a:gd name="connsiteY1069" fmla="*/ 355027 h 13752443"/>
              <a:gd name="connsiteX1070" fmla="*/ 8178747 w 10180638"/>
              <a:gd name="connsiteY1070" fmla="*/ 384601 h 13752443"/>
              <a:gd name="connsiteX1071" fmla="*/ 8164320 w 10180638"/>
              <a:gd name="connsiteY1071" fmla="*/ 323543 h 13752443"/>
              <a:gd name="connsiteX1072" fmla="*/ 8116942 w 10180638"/>
              <a:gd name="connsiteY1072" fmla="*/ 355027 h 13752443"/>
              <a:gd name="connsiteX1073" fmla="*/ 8036614 w 10180638"/>
              <a:gd name="connsiteY1073" fmla="*/ 479051 h 13752443"/>
              <a:gd name="connsiteX1074" fmla="*/ 8055135 w 10180638"/>
              <a:gd name="connsiteY1074" fmla="*/ 325446 h 13752443"/>
              <a:gd name="connsiteX1075" fmla="*/ 8040708 w 10180638"/>
              <a:gd name="connsiteY1075" fmla="*/ 264390 h 13752443"/>
              <a:gd name="connsiteX1076" fmla="*/ 8026280 w 10180638"/>
              <a:gd name="connsiteY1076" fmla="*/ 203328 h 13752443"/>
              <a:gd name="connsiteX1077" fmla="*/ 8011850 w 10180638"/>
              <a:gd name="connsiteY1077" fmla="*/ 142267 h 13752443"/>
              <a:gd name="connsiteX1078" fmla="*/ 7997422 w 10180638"/>
              <a:gd name="connsiteY1078" fmla="*/ 81209 h 13752443"/>
              <a:gd name="connsiteX1079" fmla="*/ 7950043 w 10180638"/>
              <a:gd name="connsiteY1079" fmla="*/ 112691 h 13752443"/>
              <a:gd name="connsiteX1080" fmla="*/ 7982995 w 10180638"/>
              <a:gd name="connsiteY1080" fmla="*/ 20146 h 13752443"/>
              <a:gd name="connsiteX1081" fmla="*/ 8002982 w 10180638"/>
              <a:gd name="connsiteY1081" fmla="*/ 6866 h 13752443"/>
              <a:gd name="connsiteX1082" fmla="*/ 8013315 w 10180638"/>
              <a:gd name="connsiteY1082" fmla="*/ 0 h 13752443"/>
              <a:gd name="connsiteX1083" fmla="*/ 8033050 w 10180638"/>
              <a:gd name="connsiteY1083" fmla="*/ 0 h 13752443"/>
              <a:gd name="connsiteX1084" fmla="*/ 8036458 w 10180638"/>
              <a:gd name="connsiteY1084" fmla="*/ 14426 h 13752443"/>
              <a:gd name="connsiteX1085" fmla="*/ 8044799 w 10180638"/>
              <a:gd name="connsiteY1085" fmla="*/ 49725 h 13752443"/>
              <a:gd name="connsiteX1086" fmla="*/ 8044799 w 10180638"/>
              <a:gd name="connsiteY1086" fmla="*/ 49725 h 13752443"/>
              <a:gd name="connsiteX1087" fmla="*/ 8106606 w 10180638"/>
              <a:gd name="connsiteY1087" fmla="*/ 79304 h 13752443"/>
              <a:gd name="connsiteX1088" fmla="*/ 8120506 w 10180638"/>
              <a:gd name="connsiteY1088" fmla="*/ 40263 h 13752443"/>
              <a:gd name="connsiteX1089" fmla="*/ 8134841 w 10180638"/>
              <a:gd name="connsiteY1089" fmla="*/ 0 h 13752443"/>
              <a:gd name="connsiteX1090" fmla="*/ 8636032 w 10180638"/>
              <a:gd name="connsiteY1090" fmla="*/ 0 h 13752443"/>
              <a:gd name="connsiteX1091" fmla="*/ 8638092 w 10180638"/>
              <a:gd name="connsiteY1091" fmla="*/ 8716 h 13752443"/>
              <a:gd name="connsiteX1092" fmla="*/ 8639896 w 10180638"/>
              <a:gd name="connsiteY1092" fmla="*/ 16348 h 13752443"/>
              <a:gd name="connsiteX1093" fmla="*/ 8646435 w 10180638"/>
              <a:gd name="connsiteY1093" fmla="*/ 44017 h 13752443"/>
              <a:gd name="connsiteX1094" fmla="*/ 8631662 w 10180638"/>
              <a:gd name="connsiteY1094" fmla="*/ 39483 h 13752443"/>
              <a:gd name="connsiteX1095" fmla="*/ 8652522 w 10180638"/>
              <a:gd name="connsiteY1095" fmla="*/ 69777 h 13752443"/>
              <a:gd name="connsiteX1096" fmla="*/ 8646435 w 10180638"/>
              <a:gd name="connsiteY1096" fmla="*/ 44017 h 13752443"/>
              <a:gd name="connsiteX1097" fmla="*/ 8714328 w 10180638"/>
              <a:gd name="connsiteY1097" fmla="*/ 99355 h 13752443"/>
              <a:gd name="connsiteX1098" fmla="*/ 8728757 w 10180638"/>
              <a:gd name="connsiteY1098" fmla="*/ 160413 h 13752443"/>
              <a:gd name="connsiteX1099" fmla="*/ 8743184 w 10180638"/>
              <a:gd name="connsiteY1099" fmla="*/ 221474 h 13752443"/>
              <a:gd name="connsiteX1100" fmla="*/ 8757614 w 10180638"/>
              <a:gd name="connsiteY1100" fmla="*/ 282534 h 13752443"/>
              <a:gd name="connsiteX1101" fmla="*/ 8804993 w 10180638"/>
              <a:gd name="connsiteY1101" fmla="*/ 251050 h 13752443"/>
              <a:gd name="connsiteX1102" fmla="*/ 8776135 w 10180638"/>
              <a:gd name="connsiteY1102" fmla="*/ 128929 h 13752443"/>
              <a:gd name="connsiteX1103" fmla="*/ 8761708 w 10180638"/>
              <a:gd name="connsiteY1103" fmla="*/ 67871 h 13752443"/>
              <a:gd name="connsiteX1104" fmla="*/ 8749533 w 10180638"/>
              <a:gd name="connsiteY1104" fmla="*/ 16351 h 13752443"/>
              <a:gd name="connsiteX1105" fmla="*/ 8745669 w 10180638"/>
              <a:gd name="connsiteY1105" fmla="*/ 0 h 13752443"/>
              <a:gd name="connsiteX1106" fmla="*/ 8821609 w 10180638"/>
              <a:gd name="connsiteY1106" fmla="*/ 0 h 13752443"/>
              <a:gd name="connsiteX1107" fmla="*/ 8818517 w 10180638"/>
              <a:gd name="connsiteY1107" fmla="*/ 9697 h 13752443"/>
              <a:gd name="connsiteX1108" fmla="*/ 8809085 w 10180638"/>
              <a:gd name="connsiteY1108" fmla="*/ 36387 h 13752443"/>
              <a:gd name="connsiteX1109" fmla="*/ 8831677 w 10180638"/>
              <a:gd name="connsiteY1109" fmla="*/ 1504 h 13752443"/>
              <a:gd name="connsiteX1110" fmla="*/ 8831794 w 10180638"/>
              <a:gd name="connsiteY1110" fmla="*/ 0 h 13752443"/>
              <a:gd name="connsiteX1111" fmla="*/ 8855304 w 10180638"/>
              <a:gd name="connsiteY1111" fmla="*/ 0 h 13752443"/>
              <a:gd name="connsiteX1112" fmla="*/ 8856462 w 10180638"/>
              <a:gd name="connsiteY1112" fmla="*/ 4905 h 13752443"/>
              <a:gd name="connsiteX1113" fmla="*/ 8862384 w 10180638"/>
              <a:gd name="connsiteY1113" fmla="*/ 969 h 13752443"/>
              <a:gd name="connsiteX1114" fmla="*/ 8863843 w 10180638"/>
              <a:gd name="connsiteY1114" fmla="*/ 0 h 13752443"/>
              <a:gd name="connsiteX1115" fmla="*/ 8894376 w 10180638"/>
              <a:gd name="connsiteY1115" fmla="*/ 0 h 13752443"/>
              <a:gd name="connsiteX1116" fmla="*/ 8889939 w 10180638"/>
              <a:gd name="connsiteY1116" fmla="*/ 12462 h 13752443"/>
              <a:gd name="connsiteX1117" fmla="*/ 8870892 w 10180638"/>
              <a:gd name="connsiteY1117" fmla="*/ 65963 h 13752443"/>
              <a:gd name="connsiteX1118" fmla="*/ 8932695 w 10180638"/>
              <a:gd name="connsiteY1118" fmla="*/ 95542 h 13752443"/>
              <a:gd name="connsiteX1119" fmla="*/ 8994502 w 10180638"/>
              <a:gd name="connsiteY1119" fmla="*/ 125118 h 13752443"/>
              <a:gd name="connsiteX1120" fmla="*/ 9027450 w 10180638"/>
              <a:gd name="connsiteY1120" fmla="*/ 32573 h 13752443"/>
              <a:gd name="connsiteX1121" fmla="*/ 9056308 w 10180638"/>
              <a:gd name="connsiteY1121" fmla="*/ 154694 h 13752443"/>
              <a:gd name="connsiteX1122" fmla="*/ 9103686 w 10180638"/>
              <a:gd name="connsiteY1122" fmla="*/ 123213 h 13752443"/>
              <a:gd name="connsiteX1123" fmla="*/ 9089258 w 10180638"/>
              <a:gd name="connsiteY1123" fmla="*/ 62152 h 13752443"/>
              <a:gd name="connsiteX1124" fmla="*/ 9074830 w 10180638"/>
              <a:gd name="connsiteY1124" fmla="*/ 1094 h 13752443"/>
              <a:gd name="connsiteX1125" fmla="*/ 9054842 w 10180638"/>
              <a:gd name="connsiteY1125" fmla="*/ 14374 h 13752443"/>
              <a:gd name="connsiteX1126" fmla="*/ 9055290 w 10180638"/>
              <a:gd name="connsiteY1126" fmla="*/ 0 h 13752443"/>
              <a:gd name="connsiteX1127" fmla="*/ 9531990 w 10180638"/>
              <a:gd name="connsiteY1127" fmla="*/ 0 h 13752443"/>
              <a:gd name="connsiteX1128" fmla="*/ 9554183 w 10180638"/>
              <a:gd name="connsiteY1128" fmla="*/ 7096 h 13752443"/>
              <a:gd name="connsiteX1129" fmla="*/ 9587796 w 10180638"/>
              <a:gd name="connsiteY1129" fmla="*/ 84109 h 13752443"/>
              <a:gd name="connsiteX1130" fmla="*/ 9616652 w 10180638"/>
              <a:gd name="connsiteY1130" fmla="*/ 206227 h 13752443"/>
              <a:gd name="connsiteX1131" fmla="*/ 9583704 w 10180638"/>
              <a:gd name="connsiteY1131" fmla="*/ 298770 h 13752443"/>
              <a:gd name="connsiteX1132" fmla="*/ 9598130 w 10180638"/>
              <a:gd name="connsiteY1132" fmla="*/ 359830 h 13752443"/>
              <a:gd name="connsiteX1133" fmla="*/ 9612561 w 10180638"/>
              <a:gd name="connsiteY1133" fmla="*/ 420893 h 13752443"/>
              <a:gd name="connsiteX1134" fmla="*/ 9688794 w 10180638"/>
              <a:gd name="connsiteY1134" fmla="*/ 511530 h 13752443"/>
              <a:gd name="connsiteX1135" fmla="*/ 9703220 w 10180638"/>
              <a:gd name="connsiteY1135" fmla="*/ 572590 h 13752443"/>
              <a:gd name="connsiteX1136" fmla="*/ 9723758 w 10180638"/>
              <a:gd name="connsiteY1136" fmla="*/ 608173 h 13752443"/>
              <a:gd name="connsiteX1137" fmla="*/ 9717650 w 10180638"/>
              <a:gd name="connsiteY1137" fmla="*/ 633650 h 13752443"/>
              <a:gd name="connsiteX1138" fmla="*/ 9729873 w 10180638"/>
              <a:gd name="connsiteY1138" fmla="*/ 618765 h 13752443"/>
              <a:gd name="connsiteX1139" fmla="*/ 9723758 w 10180638"/>
              <a:gd name="connsiteY1139" fmla="*/ 608173 h 13752443"/>
              <a:gd name="connsiteX1140" fmla="*/ 9725840 w 10180638"/>
              <a:gd name="connsiteY1140" fmla="*/ 599481 h 13752443"/>
              <a:gd name="connsiteX1141" fmla="*/ 9735383 w 10180638"/>
              <a:gd name="connsiteY1141" fmla="*/ 610827 h 13752443"/>
              <a:gd name="connsiteX1142" fmla="*/ 9779454 w 10180638"/>
              <a:gd name="connsiteY1142" fmla="*/ 663224 h 13752443"/>
              <a:gd name="connsiteX1143" fmla="*/ 9732076 w 10180638"/>
              <a:gd name="connsiteY1143" fmla="*/ 694711 h 13752443"/>
              <a:gd name="connsiteX1144" fmla="*/ 9760933 w 10180638"/>
              <a:gd name="connsiteY1144" fmla="*/ 816832 h 13752443"/>
              <a:gd name="connsiteX1145" fmla="*/ 9822740 w 10180638"/>
              <a:gd name="connsiteY1145" fmla="*/ 846405 h 13752443"/>
              <a:gd name="connsiteX1146" fmla="*/ 9866024 w 10180638"/>
              <a:gd name="connsiteY1146" fmla="*/ 1029584 h 13752443"/>
              <a:gd name="connsiteX1147" fmla="*/ 9971114 w 10180638"/>
              <a:gd name="connsiteY1147" fmla="*/ 1242346 h 13752443"/>
              <a:gd name="connsiteX1148" fmla="*/ 9985543 w 10180638"/>
              <a:gd name="connsiteY1148" fmla="*/ 1303404 h 13752443"/>
              <a:gd name="connsiteX1149" fmla="*/ 10018492 w 10180638"/>
              <a:gd name="connsiteY1149" fmla="*/ 1210862 h 13752443"/>
              <a:gd name="connsiteX1150" fmla="*/ 10030665 w 10180638"/>
              <a:gd name="connsiteY1150" fmla="*/ 1262380 h 13752443"/>
              <a:gd name="connsiteX1151" fmla="*/ 10032922 w 10180638"/>
              <a:gd name="connsiteY1151" fmla="*/ 1271923 h 13752443"/>
              <a:gd name="connsiteX1152" fmla="*/ 10045094 w 10180638"/>
              <a:gd name="connsiteY1152" fmla="*/ 1323444 h 13752443"/>
              <a:gd name="connsiteX1153" fmla="*/ 10045546 w 10180638"/>
              <a:gd name="connsiteY1153" fmla="*/ 1325348 h 13752443"/>
              <a:gd name="connsiteX1154" fmla="*/ 10047349 w 10180638"/>
              <a:gd name="connsiteY1154" fmla="*/ 1332980 h 13752443"/>
              <a:gd name="connsiteX1155" fmla="*/ 10061776 w 10180638"/>
              <a:gd name="connsiteY1155" fmla="*/ 1394041 h 13752443"/>
              <a:gd name="connsiteX1156" fmla="*/ 10109157 w 10180638"/>
              <a:gd name="connsiteY1156" fmla="*/ 1362559 h 13752443"/>
              <a:gd name="connsiteX1157" fmla="*/ 10123583 w 10180638"/>
              <a:gd name="connsiteY1157" fmla="*/ 1423617 h 13752443"/>
              <a:gd name="connsiteX1158" fmla="*/ 10161831 w 10180638"/>
              <a:gd name="connsiteY1158" fmla="*/ 1487616 h 13752443"/>
              <a:gd name="connsiteX1159" fmla="*/ 10180638 w 10180638"/>
              <a:gd name="connsiteY1159" fmla="*/ 1513424 h 13752443"/>
              <a:gd name="connsiteX1160" fmla="*/ 10180638 w 10180638"/>
              <a:gd name="connsiteY1160" fmla="*/ 1559233 h 13752443"/>
              <a:gd name="connsiteX1161" fmla="*/ 10152440 w 10180638"/>
              <a:gd name="connsiteY1161" fmla="*/ 1545738 h 13752443"/>
              <a:gd name="connsiteX1162" fmla="*/ 10166866 w 10180638"/>
              <a:gd name="connsiteY1162" fmla="*/ 1606798 h 13752443"/>
              <a:gd name="connsiteX1163" fmla="*/ 10172789 w 10180638"/>
              <a:gd name="connsiteY1163" fmla="*/ 1602863 h 13752443"/>
              <a:gd name="connsiteX1164" fmla="*/ 10180638 w 10180638"/>
              <a:gd name="connsiteY1164" fmla="*/ 1597647 h 13752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Lst>
            <a:rect l="l" t="t" r="r" b="b"/>
            <a:pathLst>
              <a:path w="10180638" h="13752443">
                <a:moveTo>
                  <a:pt x="8965644" y="2997"/>
                </a:moveTo>
                <a:cubicBezTo>
                  <a:pt x="8965644" y="2997"/>
                  <a:pt x="8965644" y="2997"/>
                  <a:pt x="8964967" y="135"/>
                </a:cubicBezTo>
                <a:lnTo>
                  <a:pt x="8964936" y="0"/>
                </a:lnTo>
                <a:lnTo>
                  <a:pt x="8970154" y="0"/>
                </a:lnTo>
                <a:close/>
                <a:moveTo>
                  <a:pt x="10180638" y="1433094"/>
                </a:moveTo>
                <a:lnTo>
                  <a:pt x="10179977" y="1430299"/>
                </a:lnTo>
                <a:cubicBezTo>
                  <a:pt x="10174567" y="1407401"/>
                  <a:pt x="10163746" y="1361606"/>
                  <a:pt x="10142104" y="1270017"/>
                </a:cubicBezTo>
                <a:cubicBezTo>
                  <a:pt x="10142104" y="1270017"/>
                  <a:pt x="10142104" y="1270017"/>
                  <a:pt x="10080300" y="1240438"/>
                </a:cubicBezTo>
                <a:cubicBezTo>
                  <a:pt x="10080300" y="1240438"/>
                  <a:pt x="10080300" y="1240438"/>
                  <a:pt x="10065869" y="1179381"/>
                </a:cubicBezTo>
                <a:cubicBezTo>
                  <a:pt x="10065869" y="1179381"/>
                  <a:pt x="10065869" y="1179381"/>
                  <a:pt x="10051443" y="1118318"/>
                </a:cubicBezTo>
                <a:cubicBezTo>
                  <a:pt x="10051443" y="1118318"/>
                  <a:pt x="10051443" y="1118318"/>
                  <a:pt x="10084391" y="1025776"/>
                </a:cubicBezTo>
                <a:cubicBezTo>
                  <a:pt x="10084391" y="1025776"/>
                  <a:pt x="10084391" y="1025776"/>
                  <a:pt x="10022585" y="996197"/>
                </a:cubicBezTo>
                <a:cubicBezTo>
                  <a:pt x="10022585" y="996197"/>
                  <a:pt x="10022585" y="996197"/>
                  <a:pt x="10008159" y="935136"/>
                </a:cubicBezTo>
                <a:cubicBezTo>
                  <a:pt x="10008159" y="935136"/>
                  <a:pt x="10008159" y="935136"/>
                  <a:pt x="9993731" y="874076"/>
                </a:cubicBezTo>
                <a:cubicBezTo>
                  <a:pt x="9964876" y="751958"/>
                  <a:pt x="9946353" y="905560"/>
                  <a:pt x="9964876" y="751958"/>
                </a:cubicBezTo>
                <a:cubicBezTo>
                  <a:pt x="9964876" y="751958"/>
                  <a:pt x="9964876" y="751958"/>
                  <a:pt x="9859783" y="539200"/>
                </a:cubicBezTo>
                <a:cubicBezTo>
                  <a:pt x="9859783" y="539200"/>
                  <a:pt x="9921589" y="568776"/>
                  <a:pt x="9907159" y="507716"/>
                </a:cubicBezTo>
                <a:cubicBezTo>
                  <a:pt x="9907159" y="507716"/>
                  <a:pt x="9907159" y="507716"/>
                  <a:pt x="9878307" y="385600"/>
                </a:cubicBezTo>
                <a:cubicBezTo>
                  <a:pt x="9878307" y="385600"/>
                  <a:pt x="9878307" y="385600"/>
                  <a:pt x="9925681" y="354116"/>
                </a:cubicBezTo>
                <a:cubicBezTo>
                  <a:pt x="9925681" y="354116"/>
                  <a:pt x="9925681" y="354116"/>
                  <a:pt x="9911255" y="293053"/>
                </a:cubicBezTo>
                <a:cubicBezTo>
                  <a:pt x="9911255" y="293053"/>
                  <a:pt x="9911255" y="293053"/>
                  <a:pt x="9863878" y="324537"/>
                </a:cubicBezTo>
                <a:cubicBezTo>
                  <a:pt x="9849450" y="263480"/>
                  <a:pt x="9849450" y="263480"/>
                  <a:pt x="9835021" y="202414"/>
                </a:cubicBezTo>
                <a:cubicBezTo>
                  <a:pt x="9835021" y="202414"/>
                  <a:pt x="9835021" y="202414"/>
                  <a:pt x="9820594" y="141356"/>
                </a:cubicBezTo>
                <a:cubicBezTo>
                  <a:pt x="9820594" y="141356"/>
                  <a:pt x="9820594" y="141356"/>
                  <a:pt x="9806163" y="80296"/>
                </a:cubicBezTo>
                <a:cubicBezTo>
                  <a:pt x="9806163" y="80296"/>
                  <a:pt x="9806163" y="80296"/>
                  <a:pt x="9758785" y="111777"/>
                </a:cubicBezTo>
                <a:cubicBezTo>
                  <a:pt x="9758785" y="111777"/>
                  <a:pt x="9758785" y="111777"/>
                  <a:pt x="9791737" y="19235"/>
                </a:cubicBezTo>
                <a:cubicBezTo>
                  <a:pt x="9791737" y="19235"/>
                  <a:pt x="9791737" y="19235"/>
                  <a:pt x="9782207" y="7906"/>
                </a:cubicBezTo>
                <a:lnTo>
                  <a:pt x="9775557" y="0"/>
                </a:lnTo>
                <a:lnTo>
                  <a:pt x="10111206" y="0"/>
                </a:lnTo>
                <a:lnTo>
                  <a:pt x="10119287" y="13522"/>
                </a:lnTo>
                <a:cubicBezTo>
                  <a:pt x="10119287" y="13522"/>
                  <a:pt x="10119287" y="13522"/>
                  <a:pt x="10133715" y="74582"/>
                </a:cubicBezTo>
                <a:cubicBezTo>
                  <a:pt x="10133715" y="74582"/>
                  <a:pt x="10133715" y="74582"/>
                  <a:pt x="10141530" y="9780"/>
                </a:cubicBezTo>
                <a:lnTo>
                  <a:pt x="10142709" y="0"/>
                </a:lnTo>
                <a:lnTo>
                  <a:pt x="10170910" y="0"/>
                </a:lnTo>
                <a:lnTo>
                  <a:pt x="10180638" y="41166"/>
                </a:lnTo>
                <a:lnTo>
                  <a:pt x="10180638" y="145960"/>
                </a:lnTo>
                <a:lnTo>
                  <a:pt x="10162571" y="196700"/>
                </a:lnTo>
                <a:cubicBezTo>
                  <a:pt x="10162571" y="196700"/>
                  <a:pt x="10162571" y="196700"/>
                  <a:pt x="10176999" y="257761"/>
                </a:cubicBezTo>
                <a:cubicBezTo>
                  <a:pt x="10176999" y="257761"/>
                  <a:pt x="10176999" y="257761"/>
                  <a:pt x="10177740" y="257269"/>
                </a:cubicBezTo>
                <a:lnTo>
                  <a:pt x="10180638" y="255343"/>
                </a:lnTo>
                <a:close/>
                <a:moveTo>
                  <a:pt x="2375145" y="4641500"/>
                </a:moveTo>
                <a:lnTo>
                  <a:pt x="2376054" y="4593770"/>
                </a:lnTo>
                <a:cubicBezTo>
                  <a:pt x="2376054" y="4593770"/>
                  <a:pt x="2376054" y="4593770"/>
                  <a:pt x="2370133" y="4597710"/>
                </a:cubicBezTo>
                <a:lnTo>
                  <a:pt x="2365522" y="4600772"/>
                </a:lnTo>
                <a:lnTo>
                  <a:pt x="2370114" y="4620214"/>
                </a:lnTo>
                <a:close/>
                <a:moveTo>
                  <a:pt x="2097751" y="5039894"/>
                </a:moveTo>
                <a:lnTo>
                  <a:pt x="2094909" y="5027864"/>
                </a:lnTo>
                <a:lnTo>
                  <a:pt x="2090030" y="5007212"/>
                </a:lnTo>
                <a:lnTo>
                  <a:pt x="2084009" y="5033318"/>
                </a:lnTo>
                <a:cubicBezTo>
                  <a:pt x="2084009" y="5033318"/>
                  <a:pt x="2084009" y="5033318"/>
                  <a:pt x="2091736" y="5037015"/>
                </a:cubicBezTo>
                <a:close/>
                <a:moveTo>
                  <a:pt x="2145816" y="5062896"/>
                </a:moveTo>
                <a:cubicBezTo>
                  <a:pt x="2145816" y="5062896"/>
                  <a:pt x="2145816" y="5062896"/>
                  <a:pt x="2147295" y="5061912"/>
                </a:cubicBezTo>
                <a:lnTo>
                  <a:pt x="2156349" y="5055894"/>
                </a:lnTo>
                <a:lnTo>
                  <a:pt x="2149500" y="5026907"/>
                </a:lnTo>
                <a:cubicBezTo>
                  <a:pt x="2149500" y="5026907"/>
                  <a:pt x="2149500" y="5026907"/>
                  <a:pt x="2129511" y="5040192"/>
                </a:cubicBezTo>
                <a:lnTo>
                  <a:pt x="2116475" y="5048856"/>
                </a:lnTo>
                <a:close/>
                <a:moveTo>
                  <a:pt x="897417" y="8543538"/>
                </a:moveTo>
                <a:cubicBezTo>
                  <a:pt x="944793" y="8512056"/>
                  <a:pt x="882990" y="8482480"/>
                  <a:pt x="944793" y="8512056"/>
                </a:cubicBezTo>
                <a:cubicBezTo>
                  <a:pt x="944793" y="8512056"/>
                  <a:pt x="944793" y="8512056"/>
                  <a:pt x="930366" y="8450995"/>
                </a:cubicBezTo>
                <a:cubicBezTo>
                  <a:pt x="930366" y="8450995"/>
                  <a:pt x="930366" y="8450995"/>
                  <a:pt x="882990" y="8482480"/>
                </a:cubicBezTo>
                <a:close/>
                <a:moveTo>
                  <a:pt x="1431444" y="10107600"/>
                </a:moveTo>
                <a:lnTo>
                  <a:pt x="1437420" y="10095646"/>
                </a:lnTo>
                <a:cubicBezTo>
                  <a:pt x="1443219" y="10082130"/>
                  <a:pt x="1450136" y="10064290"/>
                  <a:pt x="1458374" y="10041156"/>
                </a:cubicBezTo>
                <a:cubicBezTo>
                  <a:pt x="1458374" y="10041156"/>
                  <a:pt x="1472801" y="10102215"/>
                  <a:pt x="1472801" y="10102215"/>
                </a:cubicBezTo>
                <a:cubicBezTo>
                  <a:pt x="1520182" y="10070732"/>
                  <a:pt x="1534609" y="10131791"/>
                  <a:pt x="1505752" y="10009674"/>
                </a:cubicBezTo>
                <a:cubicBezTo>
                  <a:pt x="1505752" y="10009674"/>
                  <a:pt x="1505752" y="10009674"/>
                  <a:pt x="1503948" y="10002038"/>
                </a:cubicBezTo>
                <a:lnTo>
                  <a:pt x="1495610" y="9966744"/>
                </a:lnTo>
                <a:lnTo>
                  <a:pt x="1473482" y="9955632"/>
                </a:lnTo>
                <a:cubicBezTo>
                  <a:pt x="1446730" y="9940292"/>
                  <a:pt x="1444027" y="9928844"/>
                  <a:pt x="1433206" y="9883050"/>
                </a:cubicBezTo>
                <a:cubicBezTo>
                  <a:pt x="1418777" y="9821990"/>
                  <a:pt x="1418777" y="9821990"/>
                  <a:pt x="1404348" y="9760928"/>
                </a:cubicBezTo>
                <a:cubicBezTo>
                  <a:pt x="1404348" y="9760928"/>
                  <a:pt x="1404348" y="9760928"/>
                  <a:pt x="1356968" y="9792412"/>
                </a:cubicBezTo>
                <a:cubicBezTo>
                  <a:pt x="1356968" y="9792412"/>
                  <a:pt x="1356968" y="9792412"/>
                  <a:pt x="1385825" y="9914532"/>
                </a:cubicBezTo>
                <a:cubicBezTo>
                  <a:pt x="1385825" y="9914532"/>
                  <a:pt x="1385825" y="9914532"/>
                  <a:pt x="1417986" y="9952770"/>
                </a:cubicBezTo>
                <a:lnTo>
                  <a:pt x="1438965" y="9977710"/>
                </a:lnTo>
                <a:lnTo>
                  <a:pt x="1443946" y="9980094"/>
                </a:lnTo>
                <a:lnTo>
                  <a:pt x="1442039" y="9981362"/>
                </a:lnTo>
                <a:lnTo>
                  <a:pt x="1462060" y="10005166"/>
                </a:lnTo>
                <a:cubicBezTo>
                  <a:pt x="1462060" y="10005166"/>
                  <a:pt x="1462060" y="10005166"/>
                  <a:pt x="1429108" y="10097711"/>
                </a:cubicBezTo>
                <a:cubicBezTo>
                  <a:pt x="1429108" y="10097711"/>
                  <a:pt x="1429108" y="10097711"/>
                  <a:pt x="1430913" y="10105344"/>
                </a:cubicBezTo>
                <a:close/>
                <a:moveTo>
                  <a:pt x="1498476" y="10334854"/>
                </a:moveTo>
                <a:lnTo>
                  <a:pt x="1516084" y="10285394"/>
                </a:lnTo>
                <a:cubicBezTo>
                  <a:pt x="1516084" y="10285394"/>
                  <a:pt x="1516084" y="10285394"/>
                  <a:pt x="1508360" y="10281696"/>
                </a:cubicBezTo>
                <a:lnTo>
                  <a:pt x="1493456" y="10274566"/>
                </a:lnTo>
                <a:lnTo>
                  <a:pt x="1496439" y="10284784"/>
                </a:lnTo>
                <a:close/>
                <a:moveTo>
                  <a:pt x="1507663" y="10410637"/>
                </a:moveTo>
                <a:lnTo>
                  <a:pt x="1511468" y="10399956"/>
                </a:lnTo>
                <a:cubicBezTo>
                  <a:pt x="1516099" y="10386942"/>
                  <a:pt x="1522278" y="10369586"/>
                  <a:pt x="1530512" y="10346454"/>
                </a:cubicBezTo>
                <a:cubicBezTo>
                  <a:pt x="1530512" y="10346454"/>
                  <a:pt x="1530512" y="10346454"/>
                  <a:pt x="1510525" y="10359738"/>
                </a:cubicBezTo>
                <a:lnTo>
                  <a:pt x="1499781" y="10366876"/>
                </a:lnTo>
                <a:lnTo>
                  <a:pt x="1501249" y="10403014"/>
                </a:lnTo>
                <a:close/>
                <a:moveTo>
                  <a:pt x="257558" y="11686876"/>
                </a:moveTo>
                <a:cubicBezTo>
                  <a:pt x="304935" y="11655394"/>
                  <a:pt x="243132" y="11625816"/>
                  <a:pt x="304935" y="11655394"/>
                </a:cubicBezTo>
                <a:cubicBezTo>
                  <a:pt x="304935" y="11655394"/>
                  <a:pt x="304935" y="11655394"/>
                  <a:pt x="290507" y="11594331"/>
                </a:cubicBezTo>
                <a:cubicBezTo>
                  <a:pt x="290507" y="11594331"/>
                  <a:pt x="290507" y="11594331"/>
                  <a:pt x="243132" y="11625816"/>
                </a:cubicBezTo>
                <a:close/>
                <a:moveTo>
                  <a:pt x="10180638" y="13752443"/>
                </a:moveTo>
                <a:lnTo>
                  <a:pt x="1163718" y="13752443"/>
                </a:lnTo>
                <a:lnTo>
                  <a:pt x="1157196" y="13736138"/>
                </a:lnTo>
                <a:cubicBezTo>
                  <a:pt x="1138359" y="13689045"/>
                  <a:pt x="1113245" y="13626256"/>
                  <a:pt x="1079760" y="13542538"/>
                </a:cubicBezTo>
                <a:cubicBezTo>
                  <a:pt x="1032380" y="13574022"/>
                  <a:pt x="1050902" y="13420414"/>
                  <a:pt x="1003522" y="13451898"/>
                </a:cubicBezTo>
                <a:cubicBezTo>
                  <a:pt x="1003522" y="13451898"/>
                  <a:pt x="1003522" y="13451898"/>
                  <a:pt x="983535" y="13465181"/>
                </a:cubicBezTo>
                <a:lnTo>
                  <a:pt x="965624" y="13477089"/>
                </a:lnTo>
                <a:lnTo>
                  <a:pt x="941720" y="13422319"/>
                </a:lnTo>
                <a:cubicBezTo>
                  <a:pt x="941720" y="13422319"/>
                  <a:pt x="941720" y="13422319"/>
                  <a:pt x="927293" y="13361262"/>
                </a:cubicBezTo>
                <a:cubicBezTo>
                  <a:pt x="927293" y="13361262"/>
                  <a:pt x="927293" y="13361262"/>
                  <a:pt x="898436" y="13239142"/>
                </a:cubicBezTo>
                <a:cubicBezTo>
                  <a:pt x="898436" y="13239142"/>
                  <a:pt x="898436" y="13239142"/>
                  <a:pt x="884008" y="13178081"/>
                </a:cubicBezTo>
                <a:cubicBezTo>
                  <a:pt x="884008" y="13178081"/>
                  <a:pt x="884008" y="13178081"/>
                  <a:pt x="869580" y="13117023"/>
                </a:cubicBezTo>
                <a:cubicBezTo>
                  <a:pt x="807771" y="13087444"/>
                  <a:pt x="807771" y="13087444"/>
                  <a:pt x="793345" y="13026386"/>
                </a:cubicBezTo>
                <a:cubicBezTo>
                  <a:pt x="778917" y="12965323"/>
                  <a:pt x="778917" y="12965323"/>
                  <a:pt x="764490" y="12904265"/>
                </a:cubicBezTo>
                <a:cubicBezTo>
                  <a:pt x="764490" y="12904265"/>
                  <a:pt x="764490" y="12904265"/>
                  <a:pt x="717112" y="12935749"/>
                </a:cubicBezTo>
                <a:cubicBezTo>
                  <a:pt x="717112" y="12935749"/>
                  <a:pt x="717112" y="12935749"/>
                  <a:pt x="745968" y="13057868"/>
                </a:cubicBezTo>
                <a:cubicBezTo>
                  <a:pt x="745968" y="13057868"/>
                  <a:pt x="745968" y="13057868"/>
                  <a:pt x="822200" y="13148502"/>
                </a:cubicBezTo>
                <a:cubicBezTo>
                  <a:pt x="822200" y="13148502"/>
                  <a:pt x="822200" y="13148502"/>
                  <a:pt x="789251" y="13241047"/>
                </a:cubicBezTo>
                <a:cubicBezTo>
                  <a:pt x="789251" y="13241047"/>
                  <a:pt x="789251" y="13241047"/>
                  <a:pt x="803680" y="13302109"/>
                </a:cubicBezTo>
                <a:cubicBezTo>
                  <a:pt x="803680" y="13302109"/>
                  <a:pt x="803680" y="13302109"/>
                  <a:pt x="818107" y="13363168"/>
                </a:cubicBezTo>
                <a:cubicBezTo>
                  <a:pt x="818107" y="13363168"/>
                  <a:pt x="832536" y="13424228"/>
                  <a:pt x="832536" y="13424228"/>
                </a:cubicBezTo>
                <a:cubicBezTo>
                  <a:pt x="832536" y="13424228"/>
                  <a:pt x="832536" y="13424228"/>
                  <a:pt x="770732" y="13394646"/>
                </a:cubicBezTo>
                <a:cubicBezTo>
                  <a:pt x="770732" y="13394646"/>
                  <a:pt x="770732" y="13394646"/>
                  <a:pt x="694493" y="13304012"/>
                </a:cubicBezTo>
                <a:cubicBezTo>
                  <a:pt x="694493" y="13304012"/>
                  <a:pt x="694493" y="13304012"/>
                  <a:pt x="680067" y="13242952"/>
                </a:cubicBezTo>
                <a:cubicBezTo>
                  <a:pt x="680067" y="13242952"/>
                  <a:pt x="680067" y="13242952"/>
                  <a:pt x="665638" y="13181892"/>
                </a:cubicBezTo>
                <a:cubicBezTo>
                  <a:pt x="665638" y="13181892"/>
                  <a:pt x="665638" y="13181892"/>
                  <a:pt x="636783" y="13059774"/>
                </a:cubicBezTo>
                <a:cubicBezTo>
                  <a:pt x="636783" y="13059774"/>
                  <a:pt x="636783" y="13059774"/>
                  <a:pt x="574977" y="13030194"/>
                </a:cubicBezTo>
                <a:cubicBezTo>
                  <a:pt x="574977" y="13030194"/>
                  <a:pt x="560549" y="12969136"/>
                  <a:pt x="546121" y="12908079"/>
                </a:cubicBezTo>
                <a:cubicBezTo>
                  <a:pt x="546121" y="12908079"/>
                  <a:pt x="546121" y="12908079"/>
                  <a:pt x="593498" y="12876598"/>
                </a:cubicBezTo>
                <a:cubicBezTo>
                  <a:pt x="593498" y="12876598"/>
                  <a:pt x="593498" y="12876598"/>
                  <a:pt x="531693" y="12847014"/>
                </a:cubicBezTo>
                <a:cubicBezTo>
                  <a:pt x="531693" y="12847014"/>
                  <a:pt x="531693" y="12847014"/>
                  <a:pt x="502836" y="12724896"/>
                </a:cubicBezTo>
                <a:cubicBezTo>
                  <a:pt x="502836" y="12724896"/>
                  <a:pt x="502836" y="12724896"/>
                  <a:pt x="528911" y="12737374"/>
                </a:cubicBezTo>
                <a:lnTo>
                  <a:pt x="546306" y="12745698"/>
                </a:lnTo>
                <a:lnTo>
                  <a:pt x="544655" y="12767757"/>
                </a:lnTo>
                <a:cubicBezTo>
                  <a:pt x="546110" y="12806528"/>
                  <a:pt x="564640" y="12754475"/>
                  <a:pt x="564640" y="12754475"/>
                </a:cubicBezTo>
                <a:lnTo>
                  <a:pt x="546306" y="12745698"/>
                </a:lnTo>
                <a:lnTo>
                  <a:pt x="550215" y="12693414"/>
                </a:lnTo>
                <a:cubicBezTo>
                  <a:pt x="550215" y="12693414"/>
                  <a:pt x="550215" y="12693414"/>
                  <a:pt x="535786" y="12632353"/>
                </a:cubicBezTo>
                <a:cubicBezTo>
                  <a:pt x="535786" y="12632353"/>
                  <a:pt x="535786" y="12632353"/>
                  <a:pt x="521358" y="12571296"/>
                </a:cubicBezTo>
                <a:cubicBezTo>
                  <a:pt x="521358" y="12571296"/>
                  <a:pt x="521358" y="12571296"/>
                  <a:pt x="459552" y="12541714"/>
                </a:cubicBezTo>
                <a:lnTo>
                  <a:pt x="455720" y="12525500"/>
                </a:lnTo>
                <a:lnTo>
                  <a:pt x="445125" y="12480656"/>
                </a:lnTo>
                <a:cubicBezTo>
                  <a:pt x="445125" y="12480656"/>
                  <a:pt x="445125" y="12480656"/>
                  <a:pt x="492502" y="12449174"/>
                </a:cubicBezTo>
                <a:cubicBezTo>
                  <a:pt x="492502" y="12449174"/>
                  <a:pt x="492502" y="12449174"/>
                  <a:pt x="478073" y="12388115"/>
                </a:cubicBezTo>
                <a:cubicBezTo>
                  <a:pt x="478073" y="12388115"/>
                  <a:pt x="478073" y="12388115"/>
                  <a:pt x="463644" y="12327053"/>
                </a:cubicBezTo>
                <a:cubicBezTo>
                  <a:pt x="463644" y="12327053"/>
                  <a:pt x="416268" y="12358538"/>
                  <a:pt x="401839" y="12297478"/>
                </a:cubicBezTo>
                <a:cubicBezTo>
                  <a:pt x="401839" y="12297478"/>
                  <a:pt x="401839" y="12297478"/>
                  <a:pt x="449216" y="12265994"/>
                </a:cubicBezTo>
                <a:cubicBezTo>
                  <a:pt x="449216" y="12265994"/>
                  <a:pt x="449216" y="12265994"/>
                  <a:pt x="372985" y="12175356"/>
                </a:cubicBezTo>
                <a:cubicBezTo>
                  <a:pt x="372985" y="12175356"/>
                  <a:pt x="372985" y="12175356"/>
                  <a:pt x="311178" y="12145778"/>
                </a:cubicBezTo>
                <a:cubicBezTo>
                  <a:pt x="358555" y="12114296"/>
                  <a:pt x="311178" y="12145778"/>
                  <a:pt x="358555" y="12114296"/>
                </a:cubicBezTo>
                <a:cubicBezTo>
                  <a:pt x="358555" y="12114296"/>
                  <a:pt x="358555" y="12114296"/>
                  <a:pt x="282323" y="12023659"/>
                </a:cubicBezTo>
                <a:cubicBezTo>
                  <a:pt x="282323" y="12023659"/>
                  <a:pt x="282323" y="12023659"/>
                  <a:pt x="329700" y="11992175"/>
                </a:cubicBezTo>
                <a:cubicBezTo>
                  <a:pt x="329700" y="11992175"/>
                  <a:pt x="329700" y="11992175"/>
                  <a:pt x="327895" y="11984544"/>
                </a:cubicBezTo>
                <a:lnTo>
                  <a:pt x="317074" y="11938750"/>
                </a:lnTo>
                <a:cubicBezTo>
                  <a:pt x="315272" y="11931117"/>
                  <a:pt x="315272" y="11931117"/>
                  <a:pt x="315272" y="11931117"/>
                </a:cubicBezTo>
                <a:cubicBezTo>
                  <a:pt x="315272" y="11931117"/>
                  <a:pt x="315272" y="11931117"/>
                  <a:pt x="300843" y="11870055"/>
                </a:cubicBezTo>
                <a:cubicBezTo>
                  <a:pt x="300843" y="11870055"/>
                  <a:pt x="300843" y="11870055"/>
                  <a:pt x="286416" y="11808994"/>
                </a:cubicBezTo>
                <a:cubicBezTo>
                  <a:pt x="286416" y="11808994"/>
                  <a:pt x="286416" y="11808994"/>
                  <a:pt x="239036" y="11840479"/>
                </a:cubicBezTo>
                <a:cubicBezTo>
                  <a:pt x="224609" y="11779419"/>
                  <a:pt x="224609" y="11779419"/>
                  <a:pt x="224609" y="11779419"/>
                </a:cubicBezTo>
                <a:cubicBezTo>
                  <a:pt x="224609" y="11779419"/>
                  <a:pt x="224609" y="11779419"/>
                  <a:pt x="210182" y="11718357"/>
                </a:cubicBezTo>
                <a:cubicBezTo>
                  <a:pt x="210182" y="11718357"/>
                  <a:pt x="210182" y="11718357"/>
                  <a:pt x="228704" y="11564758"/>
                </a:cubicBezTo>
                <a:lnTo>
                  <a:pt x="214274" y="11503694"/>
                </a:lnTo>
                <a:cubicBezTo>
                  <a:pt x="214274" y="11503694"/>
                  <a:pt x="214274" y="11503694"/>
                  <a:pt x="199846" y="11442636"/>
                </a:cubicBezTo>
                <a:cubicBezTo>
                  <a:pt x="228704" y="11564758"/>
                  <a:pt x="123613" y="11351998"/>
                  <a:pt x="228704" y="11564758"/>
                </a:cubicBezTo>
                <a:cubicBezTo>
                  <a:pt x="228704" y="11564758"/>
                  <a:pt x="228704" y="11564758"/>
                  <a:pt x="166897" y="11535180"/>
                </a:cubicBezTo>
                <a:cubicBezTo>
                  <a:pt x="166897" y="11535180"/>
                  <a:pt x="166897" y="11535180"/>
                  <a:pt x="152469" y="11474118"/>
                </a:cubicBezTo>
                <a:cubicBezTo>
                  <a:pt x="152469" y="11474118"/>
                  <a:pt x="152469" y="11474118"/>
                  <a:pt x="119520" y="11566666"/>
                </a:cubicBezTo>
                <a:cubicBezTo>
                  <a:pt x="119520" y="11566666"/>
                  <a:pt x="119520" y="11566666"/>
                  <a:pt x="90662" y="11444542"/>
                </a:cubicBezTo>
                <a:cubicBezTo>
                  <a:pt x="90662" y="11444542"/>
                  <a:pt x="90662" y="11444542"/>
                  <a:pt x="76235" y="11383482"/>
                </a:cubicBezTo>
                <a:cubicBezTo>
                  <a:pt x="76235" y="11383482"/>
                  <a:pt x="76235" y="11383482"/>
                  <a:pt x="61806" y="11322418"/>
                </a:cubicBezTo>
                <a:cubicBezTo>
                  <a:pt x="61806" y="11322418"/>
                  <a:pt x="61806" y="11322418"/>
                  <a:pt x="47378" y="11261358"/>
                </a:cubicBezTo>
                <a:cubicBezTo>
                  <a:pt x="47378" y="11261358"/>
                  <a:pt x="47378" y="11261358"/>
                  <a:pt x="0" y="11292842"/>
                </a:cubicBezTo>
                <a:cubicBezTo>
                  <a:pt x="0" y="11292842"/>
                  <a:pt x="0" y="11292842"/>
                  <a:pt x="18522" y="11139240"/>
                </a:cubicBezTo>
                <a:cubicBezTo>
                  <a:pt x="18522" y="11139240"/>
                  <a:pt x="18522" y="11139240"/>
                  <a:pt x="32952" y="11200300"/>
                </a:cubicBezTo>
                <a:cubicBezTo>
                  <a:pt x="32952" y="11200300"/>
                  <a:pt x="32952" y="11200300"/>
                  <a:pt x="123613" y="11351998"/>
                </a:cubicBezTo>
                <a:cubicBezTo>
                  <a:pt x="123613" y="11351998"/>
                  <a:pt x="123613" y="11351998"/>
                  <a:pt x="94755" y="11229874"/>
                </a:cubicBezTo>
                <a:cubicBezTo>
                  <a:pt x="94755" y="11229874"/>
                  <a:pt x="94755" y="11229874"/>
                  <a:pt x="156562" y="11259456"/>
                </a:cubicBezTo>
                <a:cubicBezTo>
                  <a:pt x="156562" y="11259456"/>
                  <a:pt x="156562" y="11259456"/>
                  <a:pt x="170990" y="11320514"/>
                </a:cubicBezTo>
                <a:cubicBezTo>
                  <a:pt x="170990" y="11320514"/>
                  <a:pt x="170990" y="11320514"/>
                  <a:pt x="232794" y="11350092"/>
                </a:cubicBezTo>
                <a:cubicBezTo>
                  <a:pt x="232794" y="11350092"/>
                  <a:pt x="232794" y="11350092"/>
                  <a:pt x="280175" y="11318614"/>
                </a:cubicBezTo>
                <a:cubicBezTo>
                  <a:pt x="280175" y="11318614"/>
                  <a:pt x="280175" y="11318614"/>
                  <a:pt x="247224" y="11411152"/>
                </a:cubicBezTo>
                <a:cubicBezTo>
                  <a:pt x="247224" y="11411152"/>
                  <a:pt x="247224" y="11411152"/>
                  <a:pt x="279385" y="11449390"/>
                </a:cubicBezTo>
                <a:lnTo>
                  <a:pt x="291298" y="11463552"/>
                </a:lnTo>
                <a:cubicBezTo>
                  <a:pt x="297577" y="11479251"/>
                  <a:pt x="311615" y="11509660"/>
                  <a:pt x="337887" y="11562850"/>
                </a:cubicBezTo>
                <a:cubicBezTo>
                  <a:pt x="337887" y="11562850"/>
                  <a:pt x="337887" y="11562850"/>
                  <a:pt x="385264" y="11531365"/>
                </a:cubicBezTo>
                <a:cubicBezTo>
                  <a:pt x="385264" y="11531365"/>
                  <a:pt x="385264" y="11531365"/>
                  <a:pt x="432641" y="11499886"/>
                </a:cubicBezTo>
                <a:cubicBezTo>
                  <a:pt x="432641" y="11499886"/>
                  <a:pt x="432641" y="11499886"/>
                  <a:pt x="418213" y="11438824"/>
                </a:cubicBezTo>
                <a:cubicBezTo>
                  <a:pt x="418213" y="11438824"/>
                  <a:pt x="418213" y="11438824"/>
                  <a:pt x="465592" y="11407344"/>
                </a:cubicBezTo>
                <a:cubicBezTo>
                  <a:pt x="465592" y="11407344"/>
                  <a:pt x="465592" y="11407344"/>
                  <a:pt x="498540" y="11314802"/>
                </a:cubicBezTo>
                <a:cubicBezTo>
                  <a:pt x="484110" y="11253742"/>
                  <a:pt x="484110" y="11253742"/>
                  <a:pt x="484110" y="11253742"/>
                </a:cubicBezTo>
                <a:cubicBezTo>
                  <a:pt x="484110" y="11253742"/>
                  <a:pt x="484110" y="11253742"/>
                  <a:pt x="517062" y="11161194"/>
                </a:cubicBezTo>
                <a:cubicBezTo>
                  <a:pt x="517062" y="11161194"/>
                  <a:pt x="517062" y="11161194"/>
                  <a:pt x="455254" y="11131621"/>
                </a:cubicBezTo>
                <a:cubicBezTo>
                  <a:pt x="455254" y="11131621"/>
                  <a:pt x="455254" y="11131621"/>
                  <a:pt x="502632" y="11100136"/>
                </a:cubicBezTo>
                <a:cubicBezTo>
                  <a:pt x="502632" y="11100136"/>
                  <a:pt x="502632" y="11100136"/>
                  <a:pt x="488204" y="11039079"/>
                </a:cubicBezTo>
                <a:cubicBezTo>
                  <a:pt x="488204" y="11039079"/>
                  <a:pt x="473778" y="10978014"/>
                  <a:pt x="440827" y="11070558"/>
                </a:cubicBezTo>
                <a:cubicBezTo>
                  <a:pt x="440827" y="11070558"/>
                  <a:pt x="440827" y="11070558"/>
                  <a:pt x="459350" y="10916956"/>
                </a:cubicBezTo>
                <a:cubicBezTo>
                  <a:pt x="411972" y="10948439"/>
                  <a:pt x="492300" y="10824414"/>
                  <a:pt x="383114" y="10826320"/>
                </a:cubicBezTo>
                <a:cubicBezTo>
                  <a:pt x="383114" y="10826320"/>
                  <a:pt x="383114" y="10826320"/>
                  <a:pt x="321311" y="10796738"/>
                </a:cubicBezTo>
                <a:cubicBezTo>
                  <a:pt x="321311" y="10796738"/>
                  <a:pt x="321311" y="10796738"/>
                  <a:pt x="292453" y="10674619"/>
                </a:cubicBezTo>
                <a:cubicBezTo>
                  <a:pt x="292453" y="10674619"/>
                  <a:pt x="292453" y="10674619"/>
                  <a:pt x="354258" y="10704200"/>
                </a:cubicBezTo>
                <a:cubicBezTo>
                  <a:pt x="354258" y="10704200"/>
                  <a:pt x="368686" y="10765258"/>
                  <a:pt x="368686" y="10765258"/>
                </a:cubicBezTo>
                <a:cubicBezTo>
                  <a:pt x="368686" y="10765258"/>
                  <a:pt x="368686" y="10765258"/>
                  <a:pt x="416066" y="10733774"/>
                </a:cubicBezTo>
                <a:cubicBezTo>
                  <a:pt x="416066" y="10733774"/>
                  <a:pt x="416066" y="10733774"/>
                  <a:pt x="430494" y="10794834"/>
                </a:cubicBezTo>
                <a:cubicBezTo>
                  <a:pt x="430494" y="10794834"/>
                  <a:pt x="430494" y="10794834"/>
                  <a:pt x="463443" y="10702290"/>
                </a:cubicBezTo>
                <a:cubicBezTo>
                  <a:pt x="463443" y="10702290"/>
                  <a:pt x="463443" y="10702290"/>
                  <a:pt x="477872" y="10763354"/>
                </a:cubicBezTo>
                <a:cubicBezTo>
                  <a:pt x="477872" y="10763354"/>
                  <a:pt x="477872" y="10763354"/>
                  <a:pt x="539678" y="10792930"/>
                </a:cubicBezTo>
                <a:cubicBezTo>
                  <a:pt x="539678" y="10792930"/>
                  <a:pt x="539678" y="10792930"/>
                  <a:pt x="554105" y="10853992"/>
                </a:cubicBezTo>
                <a:cubicBezTo>
                  <a:pt x="554105" y="10853992"/>
                  <a:pt x="554105" y="10853992"/>
                  <a:pt x="630339" y="10944626"/>
                </a:cubicBezTo>
                <a:cubicBezTo>
                  <a:pt x="630339" y="10944626"/>
                  <a:pt x="630339" y="10944626"/>
                  <a:pt x="615910" y="10883564"/>
                </a:cubicBezTo>
                <a:cubicBezTo>
                  <a:pt x="615910" y="10883564"/>
                  <a:pt x="601482" y="10822508"/>
                  <a:pt x="648858" y="10791024"/>
                </a:cubicBezTo>
                <a:cubicBezTo>
                  <a:pt x="648858" y="10791024"/>
                  <a:pt x="696239" y="10759544"/>
                  <a:pt x="696239" y="10759544"/>
                </a:cubicBezTo>
                <a:cubicBezTo>
                  <a:pt x="696239" y="10759544"/>
                  <a:pt x="696239" y="10759544"/>
                  <a:pt x="681810" y="10698479"/>
                </a:cubicBezTo>
                <a:cubicBezTo>
                  <a:pt x="681810" y="10698479"/>
                  <a:pt x="681810" y="10698479"/>
                  <a:pt x="680007" y="10690850"/>
                </a:cubicBezTo>
                <a:lnTo>
                  <a:pt x="674595" y="10667954"/>
                </a:lnTo>
                <a:lnTo>
                  <a:pt x="669185" y="10645054"/>
                </a:lnTo>
                <a:cubicBezTo>
                  <a:pt x="667382" y="10637421"/>
                  <a:pt x="667382" y="10637421"/>
                  <a:pt x="667382" y="10637421"/>
                </a:cubicBezTo>
                <a:cubicBezTo>
                  <a:pt x="667382" y="10637421"/>
                  <a:pt x="667382" y="10637421"/>
                  <a:pt x="634430" y="10729966"/>
                </a:cubicBezTo>
                <a:cubicBezTo>
                  <a:pt x="634430" y="10729966"/>
                  <a:pt x="634430" y="10729966"/>
                  <a:pt x="572627" y="10700387"/>
                </a:cubicBezTo>
                <a:cubicBezTo>
                  <a:pt x="572627" y="10700387"/>
                  <a:pt x="572627" y="10700387"/>
                  <a:pt x="558199" y="10639326"/>
                </a:cubicBezTo>
                <a:cubicBezTo>
                  <a:pt x="558199" y="10639326"/>
                  <a:pt x="558199" y="10639326"/>
                  <a:pt x="543772" y="10578266"/>
                </a:cubicBezTo>
                <a:cubicBezTo>
                  <a:pt x="543772" y="10578266"/>
                  <a:pt x="543772" y="10578266"/>
                  <a:pt x="620004" y="10668906"/>
                </a:cubicBezTo>
                <a:cubicBezTo>
                  <a:pt x="605575" y="10607842"/>
                  <a:pt x="667382" y="10637421"/>
                  <a:pt x="652956" y="10576362"/>
                </a:cubicBezTo>
                <a:cubicBezTo>
                  <a:pt x="652956" y="10576362"/>
                  <a:pt x="652956" y="10576362"/>
                  <a:pt x="605575" y="10607842"/>
                </a:cubicBezTo>
                <a:cubicBezTo>
                  <a:pt x="605575" y="10607842"/>
                  <a:pt x="605575" y="10607842"/>
                  <a:pt x="638526" y="10515300"/>
                </a:cubicBezTo>
                <a:cubicBezTo>
                  <a:pt x="762140" y="10574455"/>
                  <a:pt x="638526" y="10515300"/>
                  <a:pt x="762140" y="10574455"/>
                </a:cubicBezTo>
                <a:cubicBezTo>
                  <a:pt x="762140" y="10574455"/>
                  <a:pt x="795084" y="10481914"/>
                  <a:pt x="766229" y="10359792"/>
                </a:cubicBezTo>
                <a:cubicBezTo>
                  <a:pt x="766229" y="10359792"/>
                  <a:pt x="766229" y="10359792"/>
                  <a:pt x="780657" y="10420856"/>
                </a:cubicBezTo>
                <a:cubicBezTo>
                  <a:pt x="780657" y="10420856"/>
                  <a:pt x="780657" y="10420856"/>
                  <a:pt x="795084" y="10481914"/>
                </a:cubicBezTo>
                <a:cubicBezTo>
                  <a:pt x="795084" y="10481914"/>
                  <a:pt x="795084" y="10481914"/>
                  <a:pt x="809513" y="10542974"/>
                </a:cubicBezTo>
                <a:cubicBezTo>
                  <a:pt x="823942" y="10604031"/>
                  <a:pt x="823942" y="10604031"/>
                  <a:pt x="871322" y="10572550"/>
                </a:cubicBezTo>
                <a:cubicBezTo>
                  <a:pt x="871322" y="10572550"/>
                  <a:pt x="871322" y="10572550"/>
                  <a:pt x="885750" y="10633610"/>
                </a:cubicBezTo>
                <a:cubicBezTo>
                  <a:pt x="900178" y="10694665"/>
                  <a:pt x="947555" y="10663186"/>
                  <a:pt x="947555" y="10663186"/>
                </a:cubicBezTo>
                <a:cubicBezTo>
                  <a:pt x="947555" y="10663186"/>
                  <a:pt x="994930" y="10631702"/>
                  <a:pt x="1009360" y="10692764"/>
                </a:cubicBezTo>
                <a:cubicBezTo>
                  <a:pt x="1023788" y="10753826"/>
                  <a:pt x="1071166" y="10722342"/>
                  <a:pt x="1085595" y="10783400"/>
                </a:cubicBezTo>
                <a:cubicBezTo>
                  <a:pt x="1147400" y="10812982"/>
                  <a:pt x="1100023" y="10844462"/>
                  <a:pt x="1147400" y="10812982"/>
                </a:cubicBezTo>
                <a:cubicBezTo>
                  <a:pt x="1161827" y="10874044"/>
                  <a:pt x="1114452" y="10905524"/>
                  <a:pt x="1176255" y="10935102"/>
                </a:cubicBezTo>
                <a:cubicBezTo>
                  <a:pt x="1176255" y="10935102"/>
                  <a:pt x="1176255" y="10935102"/>
                  <a:pt x="1147400" y="10812982"/>
                </a:cubicBezTo>
                <a:cubicBezTo>
                  <a:pt x="1147400" y="10812982"/>
                  <a:pt x="1147400" y="10812982"/>
                  <a:pt x="1180350" y="10720436"/>
                </a:cubicBezTo>
                <a:cubicBezTo>
                  <a:pt x="1180350" y="10720436"/>
                  <a:pt x="1180350" y="10720436"/>
                  <a:pt x="1151494" y="10598312"/>
                </a:cubicBezTo>
                <a:cubicBezTo>
                  <a:pt x="1151494" y="10598312"/>
                  <a:pt x="1151494" y="10598312"/>
                  <a:pt x="1137066" y="10537256"/>
                </a:cubicBezTo>
                <a:cubicBezTo>
                  <a:pt x="1137066" y="10537256"/>
                  <a:pt x="1137066" y="10537256"/>
                  <a:pt x="1075258" y="10507682"/>
                </a:cubicBezTo>
                <a:cubicBezTo>
                  <a:pt x="1075258" y="10507682"/>
                  <a:pt x="1075258" y="10507682"/>
                  <a:pt x="1046401" y="10385560"/>
                </a:cubicBezTo>
                <a:cubicBezTo>
                  <a:pt x="1046401" y="10385560"/>
                  <a:pt x="1046401" y="10385560"/>
                  <a:pt x="1031974" y="10324500"/>
                </a:cubicBezTo>
                <a:cubicBezTo>
                  <a:pt x="1093782" y="10354076"/>
                  <a:pt x="984598" y="10355980"/>
                  <a:pt x="1093782" y="10354076"/>
                </a:cubicBezTo>
                <a:cubicBezTo>
                  <a:pt x="1093782" y="10354076"/>
                  <a:pt x="1093782" y="10354076"/>
                  <a:pt x="1155587" y="10383656"/>
                </a:cubicBezTo>
                <a:cubicBezTo>
                  <a:pt x="1155587" y="10383656"/>
                  <a:pt x="1155587" y="10383656"/>
                  <a:pt x="1188538" y="10291110"/>
                </a:cubicBezTo>
                <a:cubicBezTo>
                  <a:pt x="1188538" y="10291110"/>
                  <a:pt x="1188538" y="10291110"/>
                  <a:pt x="1202966" y="10352168"/>
                </a:cubicBezTo>
                <a:cubicBezTo>
                  <a:pt x="1202966" y="10352168"/>
                  <a:pt x="1202966" y="10352168"/>
                  <a:pt x="1217394" y="10413232"/>
                </a:cubicBezTo>
                <a:cubicBezTo>
                  <a:pt x="1217394" y="10413232"/>
                  <a:pt x="1213533" y="10411380"/>
                  <a:pt x="1208704" y="10409070"/>
                </a:cubicBezTo>
                <a:lnTo>
                  <a:pt x="1196198" y="10403086"/>
                </a:lnTo>
                <a:lnTo>
                  <a:pt x="1194217" y="10402136"/>
                </a:lnTo>
                <a:cubicBezTo>
                  <a:pt x="1190352" y="10400292"/>
                  <a:pt x="1188423" y="10399364"/>
                  <a:pt x="1191320" y="10400752"/>
                </a:cubicBezTo>
                <a:lnTo>
                  <a:pt x="1196198" y="10403086"/>
                </a:lnTo>
                <a:lnTo>
                  <a:pt x="1217394" y="10413232"/>
                </a:lnTo>
                <a:cubicBezTo>
                  <a:pt x="1217394" y="10413232"/>
                  <a:pt x="1264769" y="10381748"/>
                  <a:pt x="1264769" y="10381748"/>
                </a:cubicBezTo>
                <a:cubicBezTo>
                  <a:pt x="1264769" y="10381748"/>
                  <a:pt x="1264769" y="10381748"/>
                  <a:pt x="1231822" y="10474290"/>
                </a:cubicBezTo>
                <a:cubicBezTo>
                  <a:pt x="1231822" y="10474290"/>
                  <a:pt x="1231822" y="10474290"/>
                  <a:pt x="1279198" y="10442806"/>
                </a:cubicBezTo>
                <a:cubicBezTo>
                  <a:pt x="1293627" y="10503868"/>
                  <a:pt x="1293627" y="10503868"/>
                  <a:pt x="1341005" y="10472384"/>
                </a:cubicBezTo>
                <a:cubicBezTo>
                  <a:pt x="1355434" y="10533444"/>
                  <a:pt x="1417237" y="10563024"/>
                  <a:pt x="1417237" y="10563024"/>
                </a:cubicBezTo>
                <a:cubicBezTo>
                  <a:pt x="1417237" y="10563024"/>
                  <a:pt x="1417237" y="10563024"/>
                  <a:pt x="1431667" y="10624083"/>
                </a:cubicBezTo>
                <a:cubicBezTo>
                  <a:pt x="1431667" y="10624083"/>
                  <a:pt x="1431667" y="10624083"/>
                  <a:pt x="1384289" y="10655566"/>
                </a:cubicBezTo>
                <a:cubicBezTo>
                  <a:pt x="1384289" y="10655566"/>
                  <a:pt x="1384289" y="10655566"/>
                  <a:pt x="1398717" y="10716626"/>
                </a:cubicBezTo>
                <a:cubicBezTo>
                  <a:pt x="1351339" y="10748110"/>
                  <a:pt x="1351339" y="10748110"/>
                  <a:pt x="1336912" y="10687049"/>
                </a:cubicBezTo>
                <a:cubicBezTo>
                  <a:pt x="1351339" y="10748110"/>
                  <a:pt x="1351339" y="10748110"/>
                  <a:pt x="1351339" y="10748110"/>
                </a:cubicBezTo>
                <a:cubicBezTo>
                  <a:pt x="1351339" y="10748110"/>
                  <a:pt x="1351339" y="10748110"/>
                  <a:pt x="1398717" y="10716626"/>
                </a:cubicBezTo>
                <a:cubicBezTo>
                  <a:pt x="1365768" y="10809168"/>
                  <a:pt x="1413145" y="10777686"/>
                  <a:pt x="1413145" y="10777686"/>
                </a:cubicBezTo>
                <a:cubicBezTo>
                  <a:pt x="1413145" y="10777686"/>
                  <a:pt x="1413145" y="10777686"/>
                  <a:pt x="1442002" y="10899806"/>
                </a:cubicBezTo>
                <a:cubicBezTo>
                  <a:pt x="1489379" y="10868326"/>
                  <a:pt x="1489379" y="10868326"/>
                  <a:pt x="1489379" y="10868326"/>
                </a:cubicBezTo>
                <a:cubicBezTo>
                  <a:pt x="1489379" y="10868326"/>
                  <a:pt x="1489379" y="10868326"/>
                  <a:pt x="1474950" y="10807262"/>
                </a:cubicBezTo>
                <a:cubicBezTo>
                  <a:pt x="1474950" y="10807262"/>
                  <a:pt x="1474950" y="10807262"/>
                  <a:pt x="1446095" y="10685144"/>
                </a:cubicBezTo>
                <a:cubicBezTo>
                  <a:pt x="1493472" y="10653662"/>
                  <a:pt x="1493472" y="10653662"/>
                  <a:pt x="1493472" y="10653662"/>
                </a:cubicBezTo>
                <a:lnTo>
                  <a:pt x="1500798" y="10633084"/>
                </a:lnTo>
                <a:lnTo>
                  <a:pt x="1497589" y="10642090"/>
                </a:lnTo>
                <a:cubicBezTo>
                  <a:pt x="1493472" y="10653662"/>
                  <a:pt x="1493472" y="10653662"/>
                  <a:pt x="1493472" y="10653662"/>
                </a:cubicBezTo>
                <a:cubicBezTo>
                  <a:pt x="1493472" y="10653662"/>
                  <a:pt x="1493472" y="10653662"/>
                  <a:pt x="1489865" y="10638400"/>
                </a:cubicBezTo>
                <a:lnTo>
                  <a:pt x="1486623" y="10624674"/>
                </a:lnTo>
                <a:lnTo>
                  <a:pt x="1481298" y="10602142"/>
                </a:lnTo>
                <a:lnTo>
                  <a:pt x="1479044" y="10592604"/>
                </a:lnTo>
                <a:lnTo>
                  <a:pt x="1481284" y="10591112"/>
                </a:lnTo>
                <a:lnTo>
                  <a:pt x="1476999" y="10583948"/>
                </a:lnTo>
                <a:lnTo>
                  <a:pt x="1458908" y="10553680"/>
                </a:lnTo>
                <a:cubicBezTo>
                  <a:pt x="1446160" y="10532344"/>
                  <a:pt x="1429161" y="10503904"/>
                  <a:pt x="1406496" y="10465980"/>
                </a:cubicBezTo>
                <a:cubicBezTo>
                  <a:pt x="1406496" y="10465980"/>
                  <a:pt x="1414734" y="10442842"/>
                  <a:pt x="1427090" y="10408138"/>
                </a:cubicBezTo>
                <a:lnTo>
                  <a:pt x="1465069" y="10301464"/>
                </a:lnTo>
                <a:lnTo>
                  <a:pt x="1472392" y="10280890"/>
                </a:lnTo>
                <a:lnTo>
                  <a:pt x="1471941" y="10264266"/>
                </a:lnTo>
                <a:lnTo>
                  <a:pt x="1468020" y="10262392"/>
                </a:lnTo>
                <a:lnTo>
                  <a:pt x="1472392" y="10280890"/>
                </a:lnTo>
                <a:cubicBezTo>
                  <a:pt x="1472392" y="10280890"/>
                  <a:pt x="1472392" y="10280890"/>
                  <a:pt x="1464668" y="10277194"/>
                </a:cubicBezTo>
                <a:lnTo>
                  <a:pt x="1458655" y="10274318"/>
                </a:lnTo>
                <a:lnTo>
                  <a:pt x="1446318" y="10268416"/>
                </a:lnTo>
                <a:cubicBezTo>
                  <a:pt x="1437629" y="10264256"/>
                  <a:pt x="1426040" y="10258707"/>
                  <a:pt x="1410589" y="10251316"/>
                </a:cubicBezTo>
                <a:cubicBezTo>
                  <a:pt x="1410589" y="10251316"/>
                  <a:pt x="1410589" y="10251316"/>
                  <a:pt x="1334356" y="10160677"/>
                </a:cubicBezTo>
                <a:cubicBezTo>
                  <a:pt x="1334356" y="10160677"/>
                  <a:pt x="1334356" y="10160677"/>
                  <a:pt x="1319928" y="10099616"/>
                </a:cubicBezTo>
                <a:cubicBezTo>
                  <a:pt x="1319928" y="10099616"/>
                  <a:pt x="1319928" y="10099616"/>
                  <a:pt x="1305499" y="10038558"/>
                </a:cubicBezTo>
                <a:cubicBezTo>
                  <a:pt x="1305499" y="10038558"/>
                  <a:pt x="1305499" y="10038558"/>
                  <a:pt x="1276643" y="9916438"/>
                </a:cubicBezTo>
                <a:cubicBezTo>
                  <a:pt x="1276643" y="9916438"/>
                  <a:pt x="1276643" y="9916438"/>
                  <a:pt x="1214836" y="9886860"/>
                </a:cubicBezTo>
                <a:cubicBezTo>
                  <a:pt x="1214836" y="9886860"/>
                  <a:pt x="1200408" y="9825798"/>
                  <a:pt x="1185979" y="9764740"/>
                </a:cubicBezTo>
                <a:cubicBezTo>
                  <a:pt x="1185979" y="9764740"/>
                  <a:pt x="1185979" y="9764740"/>
                  <a:pt x="1233356" y="9733254"/>
                </a:cubicBezTo>
                <a:cubicBezTo>
                  <a:pt x="1233356" y="9733254"/>
                  <a:pt x="1233356" y="9733254"/>
                  <a:pt x="1171551" y="9703680"/>
                </a:cubicBezTo>
                <a:cubicBezTo>
                  <a:pt x="1171551" y="9703680"/>
                  <a:pt x="1171551" y="9703680"/>
                  <a:pt x="1142695" y="9581559"/>
                </a:cubicBezTo>
                <a:cubicBezTo>
                  <a:pt x="1142695" y="9581559"/>
                  <a:pt x="1142695" y="9581559"/>
                  <a:pt x="1168770" y="9594036"/>
                </a:cubicBezTo>
                <a:lnTo>
                  <a:pt x="1186163" y="9602359"/>
                </a:lnTo>
                <a:lnTo>
                  <a:pt x="1184513" y="9624420"/>
                </a:lnTo>
                <a:cubicBezTo>
                  <a:pt x="1185967" y="9663190"/>
                  <a:pt x="1204501" y="9611134"/>
                  <a:pt x="1204501" y="9611134"/>
                </a:cubicBezTo>
                <a:lnTo>
                  <a:pt x="1186163" y="9602359"/>
                </a:lnTo>
                <a:lnTo>
                  <a:pt x="1190074" y="9550076"/>
                </a:lnTo>
                <a:cubicBezTo>
                  <a:pt x="1190074" y="9550076"/>
                  <a:pt x="1190074" y="9550076"/>
                  <a:pt x="1175645" y="9489016"/>
                </a:cubicBezTo>
                <a:cubicBezTo>
                  <a:pt x="1175645" y="9489016"/>
                  <a:pt x="1175645" y="9489016"/>
                  <a:pt x="1161217" y="9427958"/>
                </a:cubicBezTo>
                <a:cubicBezTo>
                  <a:pt x="1161217" y="9427958"/>
                  <a:pt x="1161217" y="9427958"/>
                  <a:pt x="1099412" y="9398378"/>
                </a:cubicBezTo>
                <a:lnTo>
                  <a:pt x="1095579" y="9382161"/>
                </a:lnTo>
                <a:lnTo>
                  <a:pt x="1084983" y="9337318"/>
                </a:lnTo>
                <a:cubicBezTo>
                  <a:pt x="1084983" y="9337318"/>
                  <a:pt x="1084983" y="9337318"/>
                  <a:pt x="1132360" y="9305836"/>
                </a:cubicBezTo>
                <a:cubicBezTo>
                  <a:pt x="1132360" y="9305836"/>
                  <a:pt x="1132360" y="9305836"/>
                  <a:pt x="1117932" y="9244776"/>
                </a:cubicBezTo>
                <a:cubicBezTo>
                  <a:pt x="1117932" y="9244776"/>
                  <a:pt x="1117932" y="9244776"/>
                  <a:pt x="1103505" y="9183715"/>
                </a:cubicBezTo>
                <a:cubicBezTo>
                  <a:pt x="1103505" y="9183715"/>
                  <a:pt x="1056127" y="9215200"/>
                  <a:pt x="1041698" y="9154140"/>
                </a:cubicBezTo>
                <a:cubicBezTo>
                  <a:pt x="1041698" y="9154140"/>
                  <a:pt x="1041698" y="9154140"/>
                  <a:pt x="1089075" y="9122656"/>
                </a:cubicBezTo>
                <a:cubicBezTo>
                  <a:pt x="1089075" y="9122656"/>
                  <a:pt x="1089075" y="9122656"/>
                  <a:pt x="1012844" y="9032018"/>
                </a:cubicBezTo>
                <a:cubicBezTo>
                  <a:pt x="1012844" y="9032018"/>
                  <a:pt x="1012844" y="9032018"/>
                  <a:pt x="951037" y="9002440"/>
                </a:cubicBezTo>
                <a:cubicBezTo>
                  <a:pt x="998414" y="8970958"/>
                  <a:pt x="951037" y="9002440"/>
                  <a:pt x="998414" y="8970958"/>
                </a:cubicBezTo>
                <a:cubicBezTo>
                  <a:pt x="998414" y="8970958"/>
                  <a:pt x="998414" y="8970958"/>
                  <a:pt x="922180" y="8880321"/>
                </a:cubicBezTo>
                <a:cubicBezTo>
                  <a:pt x="922180" y="8880321"/>
                  <a:pt x="922180" y="8880321"/>
                  <a:pt x="969558" y="8848838"/>
                </a:cubicBezTo>
                <a:cubicBezTo>
                  <a:pt x="969558" y="8848838"/>
                  <a:pt x="969558" y="8848838"/>
                  <a:pt x="967756" y="8841206"/>
                </a:cubicBezTo>
                <a:lnTo>
                  <a:pt x="956934" y="8795412"/>
                </a:lnTo>
                <a:cubicBezTo>
                  <a:pt x="955130" y="8787776"/>
                  <a:pt x="955130" y="8787776"/>
                  <a:pt x="955130" y="8787776"/>
                </a:cubicBezTo>
                <a:cubicBezTo>
                  <a:pt x="955130" y="8787776"/>
                  <a:pt x="955130" y="8787776"/>
                  <a:pt x="940702" y="8726717"/>
                </a:cubicBezTo>
                <a:cubicBezTo>
                  <a:pt x="940702" y="8726717"/>
                  <a:pt x="940702" y="8726717"/>
                  <a:pt x="926274" y="8665659"/>
                </a:cubicBezTo>
                <a:cubicBezTo>
                  <a:pt x="926274" y="8665659"/>
                  <a:pt x="926274" y="8665659"/>
                  <a:pt x="878895" y="8697142"/>
                </a:cubicBezTo>
                <a:cubicBezTo>
                  <a:pt x="864467" y="8636080"/>
                  <a:pt x="864467" y="8636080"/>
                  <a:pt x="864467" y="8636080"/>
                </a:cubicBezTo>
                <a:cubicBezTo>
                  <a:pt x="864467" y="8636080"/>
                  <a:pt x="864467" y="8636080"/>
                  <a:pt x="850041" y="8575022"/>
                </a:cubicBezTo>
                <a:cubicBezTo>
                  <a:pt x="850041" y="8575022"/>
                  <a:pt x="850041" y="8575022"/>
                  <a:pt x="868562" y="8421420"/>
                </a:cubicBezTo>
                <a:lnTo>
                  <a:pt x="854132" y="8360356"/>
                </a:lnTo>
                <a:cubicBezTo>
                  <a:pt x="854132" y="8360356"/>
                  <a:pt x="854132" y="8360356"/>
                  <a:pt x="839705" y="8299296"/>
                </a:cubicBezTo>
                <a:cubicBezTo>
                  <a:pt x="868562" y="8421420"/>
                  <a:pt x="763471" y="8208660"/>
                  <a:pt x="868562" y="8421420"/>
                </a:cubicBezTo>
                <a:cubicBezTo>
                  <a:pt x="868562" y="8421420"/>
                  <a:pt x="868562" y="8421420"/>
                  <a:pt x="806755" y="8391840"/>
                </a:cubicBezTo>
                <a:cubicBezTo>
                  <a:pt x="806755" y="8391840"/>
                  <a:pt x="806755" y="8391840"/>
                  <a:pt x="792327" y="8330780"/>
                </a:cubicBezTo>
                <a:cubicBezTo>
                  <a:pt x="792327" y="8330780"/>
                  <a:pt x="792327" y="8330780"/>
                  <a:pt x="759377" y="8423326"/>
                </a:cubicBezTo>
                <a:cubicBezTo>
                  <a:pt x="759377" y="8423326"/>
                  <a:pt x="759377" y="8423326"/>
                  <a:pt x="730520" y="8301206"/>
                </a:cubicBezTo>
                <a:cubicBezTo>
                  <a:pt x="730520" y="8301206"/>
                  <a:pt x="730520" y="8301206"/>
                  <a:pt x="716092" y="8240144"/>
                </a:cubicBezTo>
                <a:cubicBezTo>
                  <a:pt x="716092" y="8240144"/>
                  <a:pt x="716092" y="8240144"/>
                  <a:pt x="701663" y="8179084"/>
                </a:cubicBezTo>
                <a:cubicBezTo>
                  <a:pt x="701663" y="8179084"/>
                  <a:pt x="701663" y="8179084"/>
                  <a:pt x="687234" y="8118022"/>
                </a:cubicBezTo>
                <a:cubicBezTo>
                  <a:pt x="687234" y="8118022"/>
                  <a:pt x="687234" y="8118022"/>
                  <a:pt x="639861" y="8149508"/>
                </a:cubicBezTo>
                <a:cubicBezTo>
                  <a:pt x="639861" y="8149508"/>
                  <a:pt x="639861" y="8149508"/>
                  <a:pt x="658379" y="7995902"/>
                </a:cubicBezTo>
                <a:cubicBezTo>
                  <a:pt x="658379" y="7995902"/>
                  <a:pt x="658379" y="7995902"/>
                  <a:pt x="672808" y="8056965"/>
                </a:cubicBezTo>
                <a:cubicBezTo>
                  <a:pt x="672808" y="8056965"/>
                  <a:pt x="672808" y="8056965"/>
                  <a:pt x="763471" y="8208660"/>
                </a:cubicBezTo>
                <a:cubicBezTo>
                  <a:pt x="763471" y="8208660"/>
                  <a:pt x="763471" y="8208660"/>
                  <a:pt x="734614" y="8086541"/>
                </a:cubicBezTo>
                <a:cubicBezTo>
                  <a:pt x="734614" y="8086541"/>
                  <a:pt x="734614" y="8086541"/>
                  <a:pt x="796421" y="8116118"/>
                </a:cubicBezTo>
                <a:cubicBezTo>
                  <a:pt x="796421" y="8116118"/>
                  <a:pt x="796421" y="8116118"/>
                  <a:pt x="810848" y="8177176"/>
                </a:cubicBezTo>
                <a:cubicBezTo>
                  <a:pt x="810848" y="8177176"/>
                  <a:pt x="810848" y="8177176"/>
                  <a:pt x="872655" y="8206754"/>
                </a:cubicBezTo>
                <a:cubicBezTo>
                  <a:pt x="872655" y="8206754"/>
                  <a:pt x="872655" y="8206754"/>
                  <a:pt x="920032" y="8175273"/>
                </a:cubicBezTo>
                <a:cubicBezTo>
                  <a:pt x="920032" y="8175273"/>
                  <a:pt x="920032" y="8175273"/>
                  <a:pt x="887083" y="8267812"/>
                </a:cubicBezTo>
                <a:cubicBezTo>
                  <a:pt x="887083" y="8267812"/>
                  <a:pt x="887083" y="8267812"/>
                  <a:pt x="919244" y="8306052"/>
                </a:cubicBezTo>
                <a:lnTo>
                  <a:pt x="931152" y="8320219"/>
                </a:lnTo>
                <a:cubicBezTo>
                  <a:pt x="937435" y="8335913"/>
                  <a:pt x="951471" y="8366324"/>
                  <a:pt x="977744" y="8419514"/>
                </a:cubicBezTo>
                <a:cubicBezTo>
                  <a:pt x="977744" y="8419514"/>
                  <a:pt x="977744" y="8419514"/>
                  <a:pt x="1025121" y="8388032"/>
                </a:cubicBezTo>
                <a:cubicBezTo>
                  <a:pt x="1025121" y="8388032"/>
                  <a:pt x="1025121" y="8388032"/>
                  <a:pt x="1072502" y="8356550"/>
                </a:cubicBezTo>
                <a:cubicBezTo>
                  <a:pt x="1072502" y="8356550"/>
                  <a:pt x="1072502" y="8356550"/>
                  <a:pt x="1058071" y="8295486"/>
                </a:cubicBezTo>
                <a:cubicBezTo>
                  <a:pt x="1058071" y="8295486"/>
                  <a:pt x="1058071" y="8295486"/>
                  <a:pt x="1105450" y="8264006"/>
                </a:cubicBezTo>
                <a:cubicBezTo>
                  <a:pt x="1105450" y="8264006"/>
                  <a:pt x="1105450" y="8264006"/>
                  <a:pt x="1138400" y="8171459"/>
                </a:cubicBezTo>
                <a:cubicBezTo>
                  <a:pt x="1123971" y="8110398"/>
                  <a:pt x="1123971" y="8110398"/>
                  <a:pt x="1123971" y="8110398"/>
                </a:cubicBezTo>
                <a:cubicBezTo>
                  <a:pt x="1123971" y="8110398"/>
                  <a:pt x="1123971" y="8110398"/>
                  <a:pt x="1156918" y="8017856"/>
                </a:cubicBezTo>
                <a:cubicBezTo>
                  <a:pt x="1156918" y="8017856"/>
                  <a:pt x="1156918" y="8017856"/>
                  <a:pt x="1095117" y="7988278"/>
                </a:cubicBezTo>
                <a:cubicBezTo>
                  <a:pt x="1095117" y="7988278"/>
                  <a:pt x="1095117" y="7988278"/>
                  <a:pt x="1142491" y="7956798"/>
                </a:cubicBezTo>
                <a:cubicBezTo>
                  <a:pt x="1142491" y="7956798"/>
                  <a:pt x="1142491" y="7956798"/>
                  <a:pt x="1128062" y="7895740"/>
                </a:cubicBezTo>
                <a:cubicBezTo>
                  <a:pt x="1128062" y="7895740"/>
                  <a:pt x="1113635" y="7834678"/>
                  <a:pt x="1080690" y="7927220"/>
                </a:cubicBezTo>
                <a:cubicBezTo>
                  <a:pt x="1080690" y="7927220"/>
                  <a:pt x="1080690" y="7927220"/>
                  <a:pt x="1099208" y="7773621"/>
                </a:cubicBezTo>
                <a:cubicBezTo>
                  <a:pt x="1051832" y="7805102"/>
                  <a:pt x="1132157" y="7681076"/>
                  <a:pt x="1022975" y="7682981"/>
                </a:cubicBezTo>
                <a:cubicBezTo>
                  <a:pt x="1022975" y="7682981"/>
                  <a:pt x="1022975" y="7682981"/>
                  <a:pt x="961168" y="7653402"/>
                </a:cubicBezTo>
                <a:cubicBezTo>
                  <a:pt x="961168" y="7653402"/>
                  <a:pt x="961168" y="7653402"/>
                  <a:pt x="932311" y="7531284"/>
                </a:cubicBezTo>
                <a:cubicBezTo>
                  <a:pt x="932311" y="7531284"/>
                  <a:pt x="932311" y="7531284"/>
                  <a:pt x="994118" y="7560857"/>
                </a:cubicBezTo>
                <a:cubicBezTo>
                  <a:pt x="994118" y="7560857"/>
                  <a:pt x="1008547" y="7621920"/>
                  <a:pt x="1008547" y="7621920"/>
                </a:cubicBezTo>
                <a:cubicBezTo>
                  <a:pt x="1008547" y="7621920"/>
                  <a:pt x="1008547" y="7621920"/>
                  <a:pt x="1055921" y="7590436"/>
                </a:cubicBezTo>
                <a:cubicBezTo>
                  <a:pt x="1055921" y="7590436"/>
                  <a:pt x="1055921" y="7590436"/>
                  <a:pt x="1070351" y="7651500"/>
                </a:cubicBezTo>
                <a:cubicBezTo>
                  <a:pt x="1070351" y="7651500"/>
                  <a:pt x="1070351" y="7651500"/>
                  <a:pt x="1103300" y="7558952"/>
                </a:cubicBezTo>
                <a:cubicBezTo>
                  <a:pt x="1103300" y="7558952"/>
                  <a:pt x="1103300" y="7558952"/>
                  <a:pt x="1117729" y="7620015"/>
                </a:cubicBezTo>
                <a:cubicBezTo>
                  <a:pt x="1117729" y="7620015"/>
                  <a:pt x="1117729" y="7620015"/>
                  <a:pt x="1179536" y="7649591"/>
                </a:cubicBezTo>
                <a:cubicBezTo>
                  <a:pt x="1179536" y="7649591"/>
                  <a:pt x="1179536" y="7649591"/>
                  <a:pt x="1193964" y="7710655"/>
                </a:cubicBezTo>
                <a:cubicBezTo>
                  <a:pt x="1193964" y="7710655"/>
                  <a:pt x="1193964" y="7710655"/>
                  <a:pt x="1270197" y="7801290"/>
                </a:cubicBezTo>
                <a:cubicBezTo>
                  <a:pt x="1270197" y="7801290"/>
                  <a:pt x="1270197" y="7801290"/>
                  <a:pt x="1255769" y="7740228"/>
                </a:cubicBezTo>
                <a:cubicBezTo>
                  <a:pt x="1255769" y="7740228"/>
                  <a:pt x="1241340" y="7679170"/>
                  <a:pt x="1288719" y="7647686"/>
                </a:cubicBezTo>
                <a:cubicBezTo>
                  <a:pt x="1288719" y="7647686"/>
                  <a:pt x="1336095" y="7616206"/>
                  <a:pt x="1336095" y="7616206"/>
                </a:cubicBezTo>
                <a:cubicBezTo>
                  <a:pt x="1336095" y="7616206"/>
                  <a:pt x="1336095" y="7616206"/>
                  <a:pt x="1321667" y="7555144"/>
                </a:cubicBezTo>
                <a:cubicBezTo>
                  <a:pt x="1321667" y="7555144"/>
                  <a:pt x="1321667" y="7555144"/>
                  <a:pt x="1319863" y="7547512"/>
                </a:cubicBezTo>
                <a:lnTo>
                  <a:pt x="1314453" y="7524614"/>
                </a:lnTo>
                <a:lnTo>
                  <a:pt x="1309043" y="7501718"/>
                </a:lnTo>
                <a:cubicBezTo>
                  <a:pt x="1307237" y="7494086"/>
                  <a:pt x="1307237" y="7494086"/>
                  <a:pt x="1307237" y="7494086"/>
                </a:cubicBezTo>
                <a:cubicBezTo>
                  <a:pt x="1307237" y="7494086"/>
                  <a:pt x="1307237" y="7494086"/>
                  <a:pt x="1274289" y="7586626"/>
                </a:cubicBezTo>
                <a:cubicBezTo>
                  <a:pt x="1274289" y="7586626"/>
                  <a:pt x="1274289" y="7586626"/>
                  <a:pt x="1212486" y="7557050"/>
                </a:cubicBezTo>
                <a:cubicBezTo>
                  <a:pt x="1212486" y="7557050"/>
                  <a:pt x="1212486" y="7557050"/>
                  <a:pt x="1198056" y="7495988"/>
                </a:cubicBezTo>
                <a:cubicBezTo>
                  <a:pt x="1198056" y="7495988"/>
                  <a:pt x="1198056" y="7495988"/>
                  <a:pt x="1183628" y="7434928"/>
                </a:cubicBezTo>
                <a:cubicBezTo>
                  <a:pt x="1183628" y="7434928"/>
                  <a:pt x="1183628" y="7434928"/>
                  <a:pt x="1259863" y="7525568"/>
                </a:cubicBezTo>
                <a:cubicBezTo>
                  <a:pt x="1245435" y="7464504"/>
                  <a:pt x="1307237" y="7494086"/>
                  <a:pt x="1292809" y="7433022"/>
                </a:cubicBezTo>
                <a:cubicBezTo>
                  <a:pt x="1292809" y="7433022"/>
                  <a:pt x="1292809" y="7433022"/>
                  <a:pt x="1245435" y="7464504"/>
                </a:cubicBezTo>
                <a:cubicBezTo>
                  <a:pt x="1245435" y="7464504"/>
                  <a:pt x="1245435" y="7464504"/>
                  <a:pt x="1278383" y="7371962"/>
                </a:cubicBezTo>
                <a:cubicBezTo>
                  <a:pt x="1401995" y="7431120"/>
                  <a:pt x="1278383" y="7371962"/>
                  <a:pt x="1401995" y="7431120"/>
                </a:cubicBezTo>
                <a:cubicBezTo>
                  <a:pt x="1401995" y="7431120"/>
                  <a:pt x="1434945" y="7338573"/>
                  <a:pt x="1406087" y="7216452"/>
                </a:cubicBezTo>
                <a:cubicBezTo>
                  <a:pt x="1406087" y="7216452"/>
                  <a:pt x="1406087" y="7216452"/>
                  <a:pt x="1420516" y="7277512"/>
                </a:cubicBezTo>
                <a:cubicBezTo>
                  <a:pt x="1420516" y="7277512"/>
                  <a:pt x="1420516" y="7277512"/>
                  <a:pt x="1434945" y="7338573"/>
                </a:cubicBezTo>
                <a:cubicBezTo>
                  <a:pt x="1434945" y="7338573"/>
                  <a:pt x="1434945" y="7338573"/>
                  <a:pt x="1449374" y="7399635"/>
                </a:cubicBezTo>
                <a:cubicBezTo>
                  <a:pt x="1463802" y="7460693"/>
                  <a:pt x="1463802" y="7460693"/>
                  <a:pt x="1511177" y="7429212"/>
                </a:cubicBezTo>
                <a:cubicBezTo>
                  <a:pt x="1511177" y="7429212"/>
                  <a:pt x="1511177" y="7429212"/>
                  <a:pt x="1525607" y="7490275"/>
                </a:cubicBezTo>
                <a:cubicBezTo>
                  <a:pt x="1540035" y="7551338"/>
                  <a:pt x="1587416" y="7519848"/>
                  <a:pt x="1587416" y="7519848"/>
                </a:cubicBezTo>
                <a:lnTo>
                  <a:pt x="1589483" y="7518770"/>
                </a:lnTo>
                <a:lnTo>
                  <a:pt x="1569299" y="7494774"/>
                </a:lnTo>
                <a:cubicBezTo>
                  <a:pt x="1569299" y="7494774"/>
                  <a:pt x="1569299" y="7494774"/>
                  <a:pt x="1595375" y="7507252"/>
                </a:cubicBezTo>
                <a:lnTo>
                  <a:pt x="1607413" y="7513012"/>
                </a:lnTo>
                <a:lnTo>
                  <a:pt x="1612907" y="7511740"/>
                </a:lnTo>
                <a:cubicBezTo>
                  <a:pt x="1619731" y="7511620"/>
                  <a:pt x="1627002" y="7513409"/>
                  <a:pt x="1633475" y="7519048"/>
                </a:cubicBezTo>
                <a:lnTo>
                  <a:pt x="1634912" y="7521822"/>
                </a:lnTo>
                <a:lnTo>
                  <a:pt x="1637028" y="7520416"/>
                </a:lnTo>
                <a:cubicBezTo>
                  <a:pt x="1642950" y="7516480"/>
                  <a:pt x="1654797" y="7508607"/>
                  <a:pt x="1678483" y="7492868"/>
                </a:cubicBezTo>
                <a:cubicBezTo>
                  <a:pt x="1678483" y="7492868"/>
                  <a:pt x="1678483" y="7492868"/>
                  <a:pt x="1692911" y="7553930"/>
                </a:cubicBezTo>
                <a:cubicBezTo>
                  <a:pt x="1692911" y="7553930"/>
                  <a:pt x="1692911" y="7553930"/>
                  <a:pt x="1740290" y="7522448"/>
                </a:cubicBezTo>
                <a:cubicBezTo>
                  <a:pt x="1740290" y="7522448"/>
                  <a:pt x="1740290" y="7522448"/>
                  <a:pt x="1725862" y="7461384"/>
                </a:cubicBezTo>
                <a:cubicBezTo>
                  <a:pt x="1725862" y="7461384"/>
                  <a:pt x="1725862" y="7461384"/>
                  <a:pt x="1649627" y="7370748"/>
                </a:cubicBezTo>
                <a:cubicBezTo>
                  <a:pt x="1649627" y="7370748"/>
                  <a:pt x="1649627" y="7370748"/>
                  <a:pt x="1647823" y="7363116"/>
                </a:cubicBezTo>
                <a:lnTo>
                  <a:pt x="1639258" y="7326865"/>
                </a:lnTo>
                <a:lnTo>
                  <a:pt x="1649388" y="7318166"/>
                </a:lnTo>
                <a:lnTo>
                  <a:pt x="1650651" y="7317084"/>
                </a:lnTo>
                <a:lnTo>
                  <a:pt x="1650650" y="7317082"/>
                </a:lnTo>
                <a:lnTo>
                  <a:pt x="1661272" y="7322164"/>
                </a:lnTo>
                <a:cubicBezTo>
                  <a:pt x="1669966" y="7326323"/>
                  <a:pt x="1681551" y="7331872"/>
                  <a:pt x="1697005" y="7339266"/>
                </a:cubicBezTo>
                <a:cubicBezTo>
                  <a:pt x="1697005" y="7339266"/>
                  <a:pt x="1697005" y="7339266"/>
                  <a:pt x="1682577" y="7278203"/>
                </a:cubicBezTo>
                <a:cubicBezTo>
                  <a:pt x="1682577" y="7278203"/>
                  <a:pt x="1682577" y="7278203"/>
                  <a:pt x="1667124" y="7270812"/>
                </a:cubicBezTo>
                <a:lnTo>
                  <a:pt x="1653238" y="7264163"/>
                </a:lnTo>
                <a:lnTo>
                  <a:pt x="1638885" y="7273707"/>
                </a:lnTo>
                <a:cubicBezTo>
                  <a:pt x="1638885" y="7273707"/>
                  <a:pt x="1638885" y="7273707"/>
                  <a:pt x="1577078" y="7244125"/>
                </a:cubicBezTo>
                <a:cubicBezTo>
                  <a:pt x="1577078" y="7244125"/>
                  <a:pt x="1583902" y="7244010"/>
                  <a:pt x="1592206" y="7242904"/>
                </a:cubicBezTo>
                <a:lnTo>
                  <a:pt x="1602456" y="7239866"/>
                </a:lnTo>
                <a:lnTo>
                  <a:pt x="1572706" y="7225626"/>
                </a:lnTo>
                <a:lnTo>
                  <a:pt x="1577078" y="7244125"/>
                </a:lnTo>
                <a:cubicBezTo>
                  <a:pt x="1577078" y="7244125"/>
                  <a:pt x="1577078" y="7244125"/>
                  <a:pt x="1571157" y="7248059"/>
                </a:cubicBezTo>
                <a:lnTo>
                  <a:pt x="1566544" y="7251126"/>
                </a:lnTo>
                <a:lnTo>
                  <a:pt x="1573393" y="7280112"/>
                </a:lnTo>
                <a:cubicBezTo>
                  <a:pt x="1573393" y="7280112"/>
                  <a:pt x="1573393" y="7280112"/>
                  <a:pt x="1547318" y="7267631"/>
                </a:cubicBezTo>
                <a:lnTo>
                  <a:pt x="1544052" y="7266069"/>
                </a:lnTo>
                <a:lnTo>
                  <a:pt x="1529700" y="7275606"/>
                </a:lnTo>
                <a:cubicBezTo>
                  <a:pt x="1529700" y="7275606"/>
                  <a:pt x="1529700" y="7275606"/>
                  <a:pt x="1526094" y="7260343"/>
                </a:cubicBezTo>
                <a:lnTo>
                  <a:pt x="1525330" y="7257110"/>
                </a:lnTo>
                <a:lnTo>
                  <a:pt x="1511588" y="7250536"/>
                </a:lnTo>
                <a:cubicBezTo>
                  <a:pt x="1511588" y="7250536"/>
                  <a:pt x="1511588" y="7250536"/>
                  <a:pt x="1517508" y="7246599"/>
                </a:cubicBezTo>
                <a:lnTo>
                  <a:pt x="1522122" y="7243537"/>
                </a:lnTo>
                <a:lnTo>
                  <a:pt x="1517527" y="7224086"/>
                </a:lnTo>
                <a:lnTo>
                  <a:pt x="1510902" y="7196050"/>
                </a:lnTo>
                <a:lnTo>
                  <a:pt x="1506154" y="7193778"/>
                </a:lnTo>
                <a:lnTo>
                  <a:pt x="1507546" y="7210851"/>
                </a:lnTo>
                <a:cubicBezTo>
                  <a:pt x="1507034" y="7237684"/>
                  <a:pt x="1498797" y="7260822"/>
                  <a:pt x="1467892" y="7246034"/>
                </a:cubicBezTo>
                <a:cubicBezTo>
                  <a:pt x="1467892" y="7246034"/>
                  <a:pt x="1467892" y="7246034"/>
                  <a:pt x="1453464" y="7184970"/>
                </a:cubicBezTo>
                <a:cubicBezTo>
                  <a:pt x="1453464" y="7184970"/>
                  <a:pt x="1453464" y="7184970"/>
                  <a:pt x="1391661" y="7155397"/>
                </a:cubicBezTo>
                <a:cubicBezTo>
                  <a:pt x="1391661" y="7155397"/>
                  <a:pt x="1391661" y="7155397"/>
                  <a:pt x="1377233" y="7094331"/>
                </a:cubicBezTo>
                <a:cubicBezTo>
                  <a:pt x="1377233" y="7094331"/>
                  <a:pt x="1377233" y="7094331"/>
                  <a:pt x="1424608" y="7062853"/>
                </a:cubicBezTo>
                <a:cubicBezTo>
                  <a:pt x="1424608" y="7062853"/>
                  <a:pt x="1424608" y="7062853"/>
                  <a:pt x="1410181" y="7001795"/>
                </a:cubicBezTo>
                <a:cubicBezTo>
                  <a:pt x="1410181" y="7001795"/>
                  <a:pt x="1410181" y="7001795"/>
                  <a:pt x="1436254" y="7014272"/>
                </a:cubicBezTo>
                <a:lnTo>
                  <a:pt x="1448882" y="7020313"/>
                </a:lnTo>
                <a:lnTo>
                  <a:pt x="1453873" y="7006294"/>
                </a:lnTo>
                <a:cubicBezTo>
                  <a:pt x="1453873" y="7006294"/>
                  <a:pt x="1453873" y="7006294"/>
                  <a:pt x="1439445" y="6945236"/>
                </a:cubicBezTo>
                <a:cubicBezTo>
                  <a:pt x="1439445" y="6945236"/>
                  <a:pt x="1439445" y="6945236"/>
                  <a:pt x="1486825" y="6913752"/>
                </a:cubicBezTo>
                <a:cubicBezTo>
                  <a:pt x="1486825" y="6913752"/>
                  <a:pt x="1548629" y="6943328"/>
                  <a:pt x="1548629" y="6943328"/>
                </a:cubicBezTo>
                <a:cubicBezTo>
                  <a:pt x="1548629" y="6943328"/>
                  <a:pt x="1548629" y="6943328"/>
                  <a:pt x="1534202" y="6882270"/>
                </a:cubicBezTo>
                <a:cubicBezTo>
                  <a:pt x="1534202" y="6882270"/>
                  <a:pt x="1534202" y="6882270"/>
                  <a:pt x="1586350" y="6907225"/>
                </a:cubicBezTo>
                <a:lnTo>
                  <a:pt x="1631903" y="6929024"/>
                </a:lnTo>
                <a:lnTo>
                  <a:pt x="1634636" y="6930335"/>
                </a:lnTo>
                <a:lnTo>
                  <a:pt x="1640548" y="6933164"/>
                </a:lnTo>
                <a:lnTo>
                  <a:pt x="1657816" y="6941425"/>
                </a:lnTo>
                <a:cubicBezTo>
                  <a:pt x="1657816" y="6941425"/>
                  <a:pt x="1657816" y="6941425"/>
                  <a:pt x="1643388" y="6880362"/>
                </a:cubicBezTo>
                <a:cubicBezTo>
                  <a:pt x="1705189" y="6909944"/>
                  <a:pt x="1610436" y="6972907"/>
                  <a:pt x="1719618" y="6971001"/>
                </a:cubicBezTo>
                <a:cubicBezTo>
                  <a:pt x="1719618" y="6971001"/>
                  <a:pt x="1719618" y="6971001"/>
                  <a:pt x="1705189" y="6909944"/>
                </a:cubicBezTo>
                <a:cubicBezTo>
                  <a:pt x="1705189" y="6909944"/>
                  <a:pt x="1705189" y="6909944"/>
                  <a:pt x="1567151" y="6789726"/>
                </a:cubicBezTo>
                <a:cubicBezTo>
                  <a:pt x="1567151" y="6789726"/>
                  <a:pt x="1567151" y="6789726"/>
                  <a:pt x="1534990" y="6751488"/>
                </a:cubicBezTo>
                <a:lnTo>
                  <a:pt x="1516328" y="6729301"/>
                </a:lnTo>
                <a:lnTo>
                  <a:pt x="1552723" y="6728666"/>
                </a:lnTo>
                <a:cubicBezTo>
                  <a:pt x="1552723" y="6728666"/>
                  <a:pt x="1552723" y="6728666"/>
                  <a:pt x="1614530" y="6758242"/>
                </a:cubicBezTo>
                <a:cubicBezTo>
                  <a:pt x="1614530" y="6758242"/>
                  <a:pt x="1614530" y="6758242"/>
                  <a:pt x="1600103" y="6697184"/>
                </a:cubicBezTo>
                <a:cubicBezTo>
                  <a:pt x="1614530" y="6758242"/>
                  <a:pt x="1585673" y="6636120"/>
                  <a:pt x="1538294" y="6667605"/>
                </a:cubicBezTo>
                <a:cubicBezTo>
                  <a:pt x="1538294" y="6667605"/>
                  <a:pt x="1538294" y="6667605"/>
                  <a:pt x="1509439" y="6545484"/>
                </a:cubicBezTo>
                <a:cubicBezTo>
                  <a:pt x="1509439" y="6545484"/>
                  <a:pt x="1509439" y="6545484"/>
                  <a:pt x="1542390" y="6452942"/>
                </a:cubicBezTo>
                <a:cubicBezTo>
                  <a:pt x="1542390" y="6452942"/>
                  <a:pt x="1542390" y="6452942"/>
                  <a:pt x="1604193" y="6482521"/>
                </a:cubicBezTo>
                <a:cubicBezTo>
                  <a:pt x="1604193" y="6482521"/>
                  <a:pt x="1604193" y="6482521"/>
                  <a:pt x="1637145" y="6389976"/>
                </a:cubicBezTo>
                <a:cubicBezTo>
                  <a:pt x="1637145" y="6389976"/>
                  <a:pt x="1637145" y="6389976"/>
                  <a:pt x="1651574" y="6451036"/>
                </a:cubicBezTo>
                <a:cubicBezTo>
                  <a:pt x="1651574" y="6451036"/>
                  <a:pt x="1651574" y="6451036"/>
                  <a:pt x="1698948" y="6419555"/>
                </a:cubicBezTo>
                <a:cubicBezTo>
                  <a:pt x="1698948" y="6419555"/>
                  <a:pt x="1698948" y="6419555"/>
                  <a:pt x="1713377" y="6480615"/>
                </a:cubicBezTo>
                <a:cubicBezTo>
                  <a:pt x="1713377" y="6480615"/>
                  <a:pt x="1713377" y="6480615"/>
                  <a:pt x="1746329" y="6388071"/>
                </a:cubicBezTo>
                <a:cubicBezTo>
                  <a:pt x="1746329" y="6388071"/>
                  <a:pt x="1746329" y="6388071"/>
                  <a:pt x="1760758" y="6449134"/>
                </a:cubicBezTo>
                <a:cubicBezTo>
                  <a:pt x="1808134" y="6417649"/>
                  <a:pt x="1869940" y="6447228"/>
                  <a:pt x="1793706" y="6356587"/>
                </a:cubicBezTo>
                <a:cubicBezTo>
                  <a:pt x="1793706" y="6356587"/>
                  <a:pt x="1793706" y="6356587"/>
                  <a:pt x="1779278" y="6295529"/>
                </a:cubicBezTo>
                <a:cubicBezTo>
                  <a:pt x="1779278" y="6295529"/>
                  <a:pt x="1779278" y="6295529"/>
                  <a:pt x="1826655" y="6264047"/>
                </a:cubicBezTo>
                <a:cubicBezTo>
                  <a:pt x="1826655" y="6264047"/>
                  <a:pt x="1826655" y="6264047"/>
                  <a:pt x="1874034" y="6232566"/>
                </a:cubicBezTo>
                <a:cubicBezTo>
                  <a:pt x="1874034" y="6232566"/>
                  <a:pt x="1874034" y="6232566"/>
                  <a:pt x="1906983" y="6140021"/>
                </a:cubicBezTo>
                <a:cubicBezTo>
                  <a:pt x="1906983" y="6140021"/>
                  <a:pt x="1906983" y="6140021"/>
                  <a:pt x="1968791" y="6169599"/>
                </a:cubicBezTo>
                <a:cubicBezTo>
                  <a:pt x="1968791" y="6169599"/>
                  <a:pt x="1968791" y="6169599"/>
                  <a:pt x="2001736" y="6077055"/>
                </a:cubicBezTo>
                <a:cubicBezTo>
                  <a:pt x="2001736" y="6077055"/>
                  <a:pt x="2001736" y="6077055"/>
                  <a:pt x="1939933" y="6047476"/>
                </a:cubicBezTo>
                <a:cubicBezTo>
                  <a:pt x="1892555" y="6078963"/>
                  <a:pt x="1925506" y="5986418"/>
                  <a:pt x="1830748" y="6049384"/>
                </a:cubicBezTo>
                <a:cubicBezTo>
                  <a:pt x="1830748" y="6049384"/>
                  <a:pt x="1830748" y="6049384"/>
                  <a:pt x="1783370" y="6080866"/>
                </a:cubicBezTo>
                <a:cubicBezTo>
                  <a:pt x="1783370" y="6080866"/>
                  <a:pt x="1783370" y="6080866"/>
                  <a:pt x="1768941" y="6019805"/>
                </a:cubicBezTo>
                <a:cubicBezTo>
                  <a:pt x="1768941" y="6019805"/>
                  <a:pt x="1768941" y="6019805"/>
                  <a:pt x="1707136" y="5990233"/>
                </a:cubicBezTo>
                <a:cubicBezTo>
                  <a:pt x="1707136" y="5990233"/>
                  <a:pt x="1707136" y="5990233"/>
                  <a:pt x="1816321" y="5988325"/>
                </a:cubicBezTo>
                <a:cubicBezTo>
                  <a:pt x="1816321" y="5988325"/>
                  <a:pt x="1816321" y="5988325"/>
                  <a:pt x="1863698" y="5956839"/>
                </a:cubicBezTo>
                <a:cubicBezTo>
                  <a:pt x="1863698" y="5956839"/>
                  <a:pt x="1863698" y="5956839"/>
                  <a:pt x="1787462" y="5866203"/>
                </a:cubicBezTo>
                <a:cubicBezTo>
                  <a:pt x="1787462" y="5866203"/>
                  <a:pt x="1787462" y="5866203"/>
                  <a:pt x="1711230" y="5775566"/>
                </a:cubicBezTo>
                <a:cubicBezTo>
                  <a:pt x="1711230" y="5775566"/>
                  <a:pt x="1711230" y="5775566"/>
                  <a:pt x="1663852" y="5807048"/>
                </a:cubicBezTo>
                <a:cubicBezTo>
                  <a:pt x="1663852" y="5807048"/>
                  <a:pt x="1663852" y="5807048"/>
                  <a:pt x="1634997" y="5684927"/>
                </a:cubicBezTo>
                <a:cubicBezTo>
                  <a:pt x="1634997" y="5684927"/>
                  <a:pt x="1634997" y="5684927"/>
                  <a:pt x="1696802" y="5714508"/>
                </a:cubicBezTo>
                <a:cubicBezTo>
                  <a:pt x="1696802" y="5714508"/>
                  <a:pt x="1696802" y="5714508"/>
                  <a:pt x="1744180" y="5683021"/>
                </a:cubicBezTo>
                <a:cubicBezTo>
                  <a:pt x="1744180" y="5683021"/>
                  <a:pt x="1791558" y="5651537"/>
                  <a:pt x="1791558" y="5651537"/>
                </a:cubicBezTo>
                <a:cubicBezTo>
                  <a:pt x="1791558" y="5651537"/>
                  <a:pt x="1791558" y="5651537"/>
                  <a:pt x="1838936" y="5620056"/>
                </a:cubicBezTo>
                <a:cubicBezTo>
                  <a:pt x="1867765" y="5539080"/>
                  <a:pt x="1773595" y="5648019"/>
                  <a:pt x="1835153" y="5572344"/>
                </a:cubicBezTo>
                <a:lnTo>
                  <a:pt x="1856193" y="5546665"/>
                </a:lnTo>
                <a:lnTo>
                  <a:pt x="1863648" y="5550651"/>
                </a:lnTo>
                <a:lnTo>
                  <a:pt x="1879651" y="5560392"/>
                </a:lnTo>
                <a:lnTo>
                  <a:pt x="1886310" y="5588574"/>
                </a:lnTo>
                <a:cubicBezTo>
                  <a:pt x="1898156" y="5580702"/>
                  <a:pt x="1896352" y="5573071"/>
                  <a:pt x="1889656" y="5566483"/>
                </a:cubicBezTo>
                <a:lnTo>
                  <a:pt x="1879651" y="5560392"/>
                </a:lnTo>
                <a:lnTo>
                  <a:pt x="1876754" y="5548130"/>
                </a:lnTo>
                <a:lnTo>
                  <a:pt x="1884507" y="5549206"/>
                </a:lnTo>
                <a:cubicBezTo>
                  <a:pt x="1896286" y="5551037"/>
                  <a:pt x="1912317" y="5553632"/>
                  <a:pt x="1933690" y="5557090"/>
                </a:cubicBezTo>
                <a:cubicBezTo>
                  <a:pt x="1933690" y="5557090"/>
                  <a:pt x="1933690" y="5557090"/>
                  <a:pt x="1981066" y="5525608"/>
                </a:cubicBezTo>
                <a:cubicBezTo>
                  <a:pt x="1981066" y="5525608"/>
                  <a:pt x="1981066" y="5525608"/>
                  <a:pt x="2028445" y="5494124"/>
                </a:cubicBezTo>
                <a:cubicBezTo>
                  <a:pt x="2028445" y="5494124"/>
                  <a:pt x="2028445" y="5494124"/>
                  <a:pt x="2061395" y="5401585"/>
                </a:cubicBezTo>
                <a:cubicBezTo>
                  <a:pt x="2061395" y="5401585"/>
                  <a:pt x="2061395" y="5401585"/>
                  <a:pt x="2075822" y="5462643"/>
                </a:cubicBezTo>
                <a:cubicBezTo>
                  <a:pt x="2075822" y="5462643"/>
                  <a:pt x="2075822" y="5462643"/>
                  <a:pt x="2123202" y="5431161"/>
                </a:cubicBezTo>
                <a:cubicBezTo>
                  <a:pt x="2123202" y="5431161"/>
                  <a:pt x="2123202" y="5431161"/>
                  <a:pt x="2213863" y="5582855"/>
                </a:cubicBezTo>
                <a:cubicBezTo>
                  <a:pt x="2213863" y="5582855"/>
                  <a:pt x="2213863" y="5582855"/>
                  <a:pt x="2185009" y="5460735"/>
                </a:cubicBezTo>
                <a:cubicBezTo>
                  <a:pt x="2185009" y="5460735"/>
                  <a:pt x="2185009" y="5460735"/>
                  <a:pt x="2232384" y="5429256"/>
                </a:cubicBezTo>
                <a:cubicBezTo>
                  <a:pt x="2232384" y="5429256"/>
                  <a:pt x="2232384" y="5429256"/>
                  <a:pt x="2246812" y="5490314"/>
                </a:cubicBezTo>
                <a:cubicBezTo>
                  <a:pt x="2246812" y="5490314"/>
                  <a:pt x="2246812" y="5490314"/>
                  <a:pt x="2279761" y="5397772"/>
                </a:cubicBezTo>
                <a:cubicBezTo>
                  <a:pt x="2279761" y="5397772"/>
                  <a:pt x="2279761" y="5397772"/>
                  <a:pt x="2294190" y="5458835"/>
                </a:cubicBezTo>
                <a:cubicBezTo>
                  <a:pt x="2355995" y="5488409"/>
                  <a:pt x="2308618" y="5519893"/>
                  <a:pt x="2355995" y="5488409"/>
                </a:cubicBezTo>
                <a:cubicBezTo>
                  <a:pt x="2355995" y="5488409"/>
                  <a:pt x="2355995" y="5488409"/>
                  <a:pt x="2312709" y="5305229"/>
                </a:cubicBezTo>
                <a:cubicBezTo>
                  <a:pt x="2265334" y="5336711"/>
                  <a:pt x="2250907" y="5275653"/>
                  <a:pt x="2250907" y="5275653"/>
                </a:cubicBezTo>
                <a:cubicBezTo>
                  <a:pt x="2250907" y="5275653"/>
                  <a:pt x="2250907" y="5275653"/>
                  <a:pt x="2236478" y="5214592"/>
                </a:cubicBezTo>
                <a:cubicBezTo>
                  <a:pt x="2236478" y="5214592"/>
                  <a:pt x="2236478" y="5214592"/>
                  <a:pt x="2160244" y="5123954"/>
                </a:cubicBezTo>
                <a:cubicBezTo>
                  <a:pt x="2160244" y="5123954"/>
                  <a:pt x="2160244" y="5123954"/>
                  <a:pt x="2112866" y="5155438"/>
                </a:cubicBezTo>
                <a:cubicBezTo>
                  <a:pt x="2112866" y="5155438"/>
                  <a:pt x="2112866" y="5155438"/>
                  <a:pt x="2098438" y="5094381"/>
                </a:cubicBezTo>
                <a:cubicBezTo>
                  <a:pt x="2084009" y="5033318"/>
                  <a:pt x="2036632" y="5064801"/>
                  <a:pt x="1974823" y="5035222"/>
                </a:cubicBezTo>
                <a:cubicBezTo>
                  <a:pt x="1974823" y="5035222"/>
                  <a:pt x="1974823" y="5035222"/>
                  <a:pt x="2022202" y="5003740"/>
                </a:cubicBezTo>
                <a:cubicBezTo>
                  <a:pt x="2022202" y="5003740"/>
                  <a:pt x="2022202" y="5003740"/>
                  <a:pt x="2028124" y="4999804"/>
                </a:cubicBezTo>
                <a:lnTo>
                  <a:pt x="2038359" y="4993004"/>
                </a:lnTo>
                <a:lnTo>
                  <a:pt x="2025888" y="4967756"/>
                </a:lnTo>
                <a:cubicBezTo>
                  <a:pt x="2025888" y="4967756"/>
                  <a:pt x="2025888" y="4967756"/>
                  <a:pt x="2039536" y="4967519"/>
                </a:cubicBezTo>
                <a:lnTo>
                  <a:pt x="2068343" y="4967016"/>
                </a:lnTo>
                <a:lnTo>
                  <a:pt x="2067778" y="4964624"/>
                </a:lnTo>
                <a:cubicBezTo>
                  <a:pt x="2065974" y="4956992"/>
                  <a:pt x="2062367" y="4941728"/>
                  <a:pt x="2055155" y="4911198"/>
                </a:cubicBezTo>
                <a:cubicBezTo>
                  <a:pt x="2062367" y="4941728"/>
                  <a:pt x="2077819" y="4949122"/>
                  <a:pt x="2087347" y="4960450"/>
                </a:cubicBezTo>
                <a:lnTo>
                  <a:pt x="2089495" y="4966648"/>
                </a:lnTo>
                <a:lnTo>
                  <a:pt x="2135072" y="4965849"/>
                </a:lnTo>
                <a:cubicBezTo>
                  <a:pt x="2135072" y="4965849"/>
                  <a:pt x="2135072" y="4965849"/>
                  <a:pt x="2120645" y="4904788"/>
                </a:cubicBezTo>
                <a:cubicBezTo>
                  <a:pt x="2120645" y="4904788"/>
                  <a:pt x="2168022" y="4873307"/>
                  <a:pt x="2168022" y="4873307"/>
                </a:cubicBezTo>
                <a:cubicBezTo>
                  <a:pt x="2168022" y="4873307"/>
                  <a:pt x="2168022" y="4873307"/>
                  <a:pt x="2153593" y="4812246"/>
                </a:cubicBezTo>
                <a:cubicBezTo>
                  <a:pt x="2153593" y="4812246"/>
                  <a:pt x="2153593" y="4812246"/>
                  <a:pt x="2091788" y="4782668"/>
                </a:cubicBezTo>
                <a:cubicBezTo>
                  <a:pt x="2106216" y="4843731"/>
                  <a:pt x="2044410" y="4814152"/>
                  <a:pt x="2058838" y="4875212"/>
                </a:cubicBezTo>
                <a:cubicBezTo>
                  <a:pt x="2058838" y="4875212"/>
                  <a:pt x="2058838" y="4875212"/>
                  <a:pt x="1997031" y="4845634"/>
                </a:cubicBezTo>
                <a:cubicBezTo>
                  <a:pt x="1997031" y="4845634"/>
                  <a:pt x="1997031" y="4845634"/>
                  <a:pt x="2029982" y="4753089"/>
                </a:cubicBezTo>
                <a:cubicBezTo>
                  <a:pt x="2029982" y="4753089"/>
                  <a:pt x="2029982" y="4753089"/>
                  <a:pt x="2062931" y="4660550"/>
                </a:cubicBezTo>
                <a:cubicBezTo>
                  <a:pt x="2110310" y="4629070"/>
                  <a:pt x="2139165" y="4751189"/>
                  <a:pt x="2186543" y="4719706"/>
                </a:cubicBezTo>
                <a:cubicBezTo>
                  <a:pt x="2186543" y="4719706"/>
                  <a:pt x="2186543" y="4719706"/>
                  <a:pt x="2200972" y="4780762"/>
                </a:cubicBezTo>
                <a:cubicBezTo>
                  <a:pt x="2200972" y="4780762"/>
                  <a:pt x="2200972" y="4780762"/>
                  <a:pt x="2310153" y="4778857"/>
                </a:cubicBezTo>
                <a:cubicBezTo>
                  <a:pt x="2310153" y="4778857"/>
                  <a:pt x="2310153" y="4778857"/>
                  <a:pt x="2371960" y="4808436"/>
                </a:cubicBezTo>
                <a:cubicBezTo>
                  <a:pt x="2371960" y="4808436"/>
                  <a:pt x="2371960" y="4808436"/>
                  <a:pt x="2372471" y="4781602"/>
                </a:cubicBezTo>
                <a:lnTo>
                  <a:pt x="2373294" y="4738510"/>
                </a:lnTo>
                <a:lnTo>
                  <a:pt x="2339419" y="4722301"/>
                </a:lnTo>
                <a:cubicBezTo>
                  <a:pt x="2339419" y="4722301"/>
                  <a:pt x="2339419" y="4722301"/>
                  <a:pt x="2292040" y="4753782"/>
                </a:cubicBezTo>
                <a:cubicBezTo>
                  <a:pt x="2292040" y="4753782"/>
                  <a:pt x="2292040" y="4753782"/>
                  <a:pt x="2277612" y="4692725"/>
                </a:cubicBezTo>
                <a:cubicBezTo>
                  <a:pt x="2277612" y="4692725"/>
                  <a:pt x="2277612" y="4692725"/>
                  <a:pt x="2296134" y="4539120"/>
                </a:cubicBezTo>
                <a:cubicBezTo>
                  <a:pt x="2296134" y="4539120"/>
                  <a:pt x="2296134" y="4539120"/>
                  <a:pt x="2302055" y="4535184"/>
                </a:cubicBezTo>
                <a:lnTo>
                  <a:pt x="2306669" y="4532122"/>
                </a:lnTo>
                <a:lnTo>
                  <a:pt x="2299820" y="4503134"/>
                </a:lnTo>
                <a:cubicBezTo>
                  <a:pt x="2299820" y="4503134"/>
                  <a:pt x="2299820" y="4503134"/>
                  <a:pt x="2285392" y="4442073"/>
                </a:cubicBezTo>
                <a:cubicBezTo>
                  <a:pt x="2285392" y="4442073"/>
                  <a:pt x="2285392" y="4442073"/>
                  <a:pt x="2209156" y="4351439"/>
                </a:cubicBezTo>
                <a:cubicBezTo>
                  <a:pt x="2209156" y="4351439"/>
                  <a:pt x="2209156" y="4351439"/>
                  <a:pt x="2270962" y="4381016"/>
                </a:cubicBezTo>
                <a:cubicBezTo>
                  <a:pt x="2270962" y="4381016"/>
                  <a:pt x="2270962" y="4381016"/>
                  <a:pt x="2318342" y="4349531"/>
                </a:cubicBezTo>
                <a:cubicBezTo>
                  <a:pt x="2318342" y="4349531"/>
                  <a:pt x="2318342" y="4349531"/>
                  <a:pt x="2332769" y="4410589"/>
                </a:cubicBezTo>
                <a:cubicBezTo>
                  <a:pt x="2332769" y="4410589"/>
                  <a:pt x="2332769" y="4410589"/>
                  <a:pt x="2380147" y="4379112"/>
                </a:cubicBezTo>
                <a:cubicBezTo>
                  <a:pt x="2380147" y="4379112"/>
                  <a:pt x="2380147" y="4379112"/>
                  <a:pt x="2365720" y="4318047"/>
                </a:cubicBezTo>
                <a:cubicBezTo>
                  <a:pt x="2365720" y="4318047"/>
                  <a:pt x="2365720" y="4318047"/>
                  <a:pt x="2289485" y="4227410"/>
                </a:cubicBezTo>
                <a:cubicBezTo>
                  <a:pt x="2289485" y="4227410"/>
                  <a:pt x="2289485" y="4227410"/>
                  <a:pt x="2287682" y="4219778"/>
                </a:cubicBezTo>
                <a:lnTo>
                  <a:pt x="2279115" y="4183522"/>
                </a:lnTo>
                <a:lnTo>
                  <a:pt x="2290507" y="4173746"/>
                </a:lnTo>
                <a:lnTo>
                  <a:pt x="2301131" y="4178830"/>
                </a:lnTo>
                <a:cubicBezTo>
                  <a:pt x="2309823" y="4182988"/>
                  <a:pt x="2321410" y="4188534"/>
                  <a:pt x="2336862" y="4195932"/>
                </a:cubicBezTo>
                <a:cubicBezTo>
                  <a:pt x="2336862" y="4195932"/>
                  <a:pt x="2336862" y="4195932"/>
                  <a:pt x="2322434" y="4134866"/>
                </a:cubicBezTo>
                <a:cubicBezTo>
                  <a:pt x="2322434" y="4134866"/>
                  <a:pt x="2322434" y="4134866"/>
                  <a:pt x="2198823" y="4075714"/>
                </a:cubicBezTo>
                <a:cubicBezTo>
                  <a:pt x="2198823" y="4075714"/>
                  <a:pt x="2198823" y="4075714"/>
                  <a:pt x="2137016" y="4046137"/>
                </a:cubicBezTo>
                <a:cubicBezTo>
                  <a:pt x="2137016" y="4046137"/>
                  <a:pt x="2137016" y="4046137"/>
                  <a:pt x="2122588" y="3985076"/>
                </a:cubicBezTo>
                <a:cubicBezTo>
                  <a:pt x="2122588" y="3985076"/>
                  <a:pt x="2122588" y="3985076"/>
                  <a:pt x="2060783" y="3955500"/>
                </a:cubicBezTo>
                <a:cubicBezTo>
                  <a:pt x="2060783" y="3955500"/>
                  <a:pt x="2060783" y="3955500"/>
                  <a:pt x="2093731" y="3862956"/>
                </a:cubicBezTo>
                <a:cubicBezTo>
                  <a:pt x="2093731" y="3862956"/>
                  <a:pt x="2093731" y="3862956"/>
                  <a:pt x="2079303" y="3801898"/>
                </a:cubicBezTo>
                <a:cubicBezTo>
                  <a:pt x="2079303" y="3801898"/>
                  <a:pt x="2079303" y="3801898"/>
                  <a:pt x="2126682" y="3770414"/>
                </a:cubicBezTo>
                <a:cubicBezTo>
                  <a:pt x="2126682" y="3770414"/>
                  <a:pt x="2188488" y="3799990"/>
                  <a:pt x="2188488" y="3799990"/>
                </a:cubicBezTo>
                <a:cubicBezTo>
                  <a:pt x="2188488" y="3799990"/>
                  <a:pt x="2188488" y="3799990"/>
                  <a:pt x="2174060" y="3738932"/>
                </a:cubicBezTo>
                <a:cubicBezTo>
                  <a:pt x="2174060" y="3738932"/>
                  <a:pt x="2174060" y="3738932"/>
                  <a:pt x="2226207" y="3763886"/>
                </a:cubicBezTo>
                <a:lnTo>
                  <a:pt x="2272733" y="3786154"/>
                </a:lnTo>
                <a:lnTo>
                  <a:pt x="2274516" y="3787008"/>
                </a:lnTo>
                <a:lnTo>
                  <a:pt x="2275165" y="3787317"/>
                </a:lnTo>
                <a:lnTo>
                  <a:pt x="2279846" y="3789557"/>
                </a:lnTo>
                <a:lnTo>
                  <a:pt x="2280190" y="3789720"/>
                </a:lnTo>
                <a:lnTo>
                  <a:pt x="2282511" y="3790832"/>
                </a:lnTo>
                <a:lnTo>
                  <a:pt x="2284688" y="3791876"/>
                </a:lnTo>
                <a:lnTo>
                  <a:pt x="2286984" y="3792973"/>
                </a:lnTo>
                <a:lnTo>
                  <a:pt x="2288980" y="3793928"/>
                </a:lnTo>
                <a:cubicBezTo>
                  <a:pt x="2293807" y="3796240"/>
                  <a:pt x="2297670" y="3798087"/>
                  <a:pt x="2297670" y="3798087"/>
                </a:cubicBezTo>
                <a:cubicBezTo>
                  <a:pt x="2297670" y="3798087"/>
                  <a:pt x="2297670" y="3798087"/>
                  <a:pt x="2283243" y="3737027"/>
                </a:cubicBezTo>
                <a:cubicBezTo>
                  <a:pt x="2345048" y="3766607"/>
                  <a:pt x="2250294" y="3829569"/>
                  <a:pt x="2359477" y="3827664"/>
                </a:cubicBezTo>
                <a:cubicBezTo>
                  <a:pt x="2359477" y="3827664"/>
                  <a:pt x="2359477" y="3827664"/>
                  <a:pt x="2345048" y="3766607"/>
                </a:cubicBezTo>
                <a:cubicBezTo>
                  <a:pt x="2345048" y="3766607"/>
                  <a:pt x="2345048" y="3766607"/>
                  <a:pt x="2207008" y="3646388"/>
                </a:cubicBezTo>
                <a:cubicBezTo>
                  <a:pt x="2207008" y="3646388"/>
                  <a:pt x="2207008" y="3646388"/>
                  <a:pt x="2174849" y="3608153"/>
                </a:cubicBezTo>
                <a:lnTo>
                  <a:pt x="2156187" y="3585966"/>
                </a:lnTo>
                <a:lnTo>
                  <a:pt x="2192581" y="3585330"/>
                </a:lnTo>
                <a:cubicBezTo>
                  <a:pt x="2192581" y="3585330"/>
                  <a:pt x="2192581" y="3585330"/>
                  <a:pt x="2254385" y="3614906"/>
                </a:cubicBezTo>
                <a:cubicBezTo>
                  <a:pt x="2254385" y="3614906"/>
                  <a:pt x="2254385" y="3614906"/>
                  <a:pt x="2239958" y="3553846"/>
                </a:cubicBezTo>
                <a:cubicBezTo>
                  <a:pt x="2254385" y="3614906"/>
                  <a:pt x="2225530" y="3492789"/>
                  <a:pt x="2178153" y="3524270"/>
                </a:cubicBezTo>
                <a:cubicBezTo>
                  <a:pt x="2178153" y="3524270"/>
                  <a:pt x="2178153" y="3524270"/>
                  <a:pt x="2149295" y="3402148"/>
                </a:cubicBezTo>
                <a:cubicBezTo>
                  <a:pt x="2149295" y="3402148"/>
                  <a:pt x="2149295" y="3402148"/>
                  <a:pt x="2182246" y="3309608"/>
                </a:cubicBezTo>
                <a:cubicBezTo>
                  <a:pt x="2182246" y="3309608"/>
                  <a:pt x="2182246" y="3309608"/>
                  <a:pt x="2244052" y="3339182"/>
                </a:cubicBezTo>
                <a:cubicBezTo>
                  <a:pt x="2244052" y="3339182"/>
                  <a:pt x="2244052" y="3339182"/>
                  <a:pt x="2277000" y="3246640"/>
                </a:cubicBezTo>
                <a:cubicBezTo>
                  <a:pt x="2277000" y="3246640"/>
                  <a:pt x="2277000" y="3246640"/>
                  <a:pt x="2291428" y="3307701"/>
                </a:cubicBezTo>
                <a:cubicBezTo>
                  <a:pt x="2291428" y="3307701"/>
                  <a:pt x="2291428" y="3307701"/>
                  <a:pt x="2338807" y="3276217"/>
                </a:cubicBezTo>
                <a:cubicBezTo>
                  <a:pt x="2338807" y="3276217"/>
                  <a:pt x="2338807" y="3276217"/>
                  <a:pt x="2353236" y="3337277"/>
                </a:cubicBezTo>
                <a:cubicBezTo>
                  <a:pt x="2353236" y="3337277"/>
                  <a:pt x="2353236" y="3337277"/>
                  <a:pt x="2386184" y="3244732"/>
                </a:cubicBezTo>
                <a:cubicBezTo>
                  <a:pt x="2386184" y="3244732"/>
                  <a:pt x="2386184" y="3244732"/>
                  <a:pt x="2400614" y="3305796"/>
                </a:cubicBezTo>
                <a:cubicBezTo>
                  <a:pt x="2447992" y="3274312"/>
                  <a:pt x="2509795" y="3303890"/>
                  <a:pt x="2433563" y="3213251"/>
                </a:cubicBezTo>
                <a:cubicBezTo>
                  <a:pt x="2433563" y="3213251"/>
                  <a:pt x="2433563" y="3213251"/>
                  <a:pt x="2419136" y="3152190"/>
                </a:cubicBezTo>
                <a:cubicBezTo>
                  <a:pt x="2419136" y="3152190"/>
                  <a:pt x="2419136" y="3152190"/>
                  <a:pt x="2466512" y="3120709"/>
                </a:cubicBezTo>
                <a:cubicBezTo>
                  <a:pt x="2466512" y="3120709"/>
                  <a:pt x="2466512" y="3120709"/>
                  <a:pt x="2513892" y="3089224"/>
                </a:cubicBezTo>
                <a:cubicBezTo>
                  <a:pt x="2513892" y="3089224"/>
                  <a:pt x="2513892" y="3089224"/>
                  <a:pt x="2546840" y="2996682"/>
                </a:cubicBezTo>
                <a:cubicBezTo>
                  <a:pt x="2546840" y="2996682"/>
                  <a:pt x="2546840" y="2996682"/>
                  <a:pt x="2608643" y="3026262"/>
                </a:cubicBezTo>
                <a:cubicBezTo>
                  <a:pt x="2608643" y="3026262"/>
                  <a:pt x="2608643" y="3026262"/>
                  <a:pt x="2641594" y="2933717"/>
                </a:cubicBezTo>
                <a:cubicBezTo>
                  <a:pt x="2641594" y="2933717"/>
                  <a:pt x="2641594" y="2933717"/>
                  <a:pt x="2579789" y="2904140"/>
                </a:cubicBezTo>
                <a:cubicBezTo>
                  <a:pt x="2532411" y="2935625"/>
                  <a:pt x="2565362" y="2843083"/>
                  <a:pt x="2470607" y="2906046"/>
                </a:cubicBezTo>
                <a:cubicBezTo>
                  <a:pt x="2470607" y="2906046"/>
                  <a:pt x="2470607" y="2906046"/>
                  <a:pt x="2423227" y="2937530"/>
                </a:cubicBezTo>
                <a:cubicBezTo>
                  <a:pt x="2423227" y="2937530"/>
                  <a:pt x="2423227" y="2937530"/>
                  <a:pt x="2408799" y="2876468"/>
                </a:cubicBezTo>
                <a:cubicBezTo>
                  <a:pt x="2408799" y="2876468"/>
                  <a:pt x="2408799" y="2876468"/>
                  <a:pt x="2346992" y="2846891"/>
                </a:cubicBezTo>
                <a:cubicBezTo>
                  <a:pt x="2346992" y="2846891"/>
                  <a:pt x="2346992" y="2846891"/>
                  <a:pt x="2456178" y="2844986"/>
                </a:cubicBezTo>
                <a:cubicBezTo>
                  <a:pt x="2456178" y="2844986"/>
                  <a:pt x="2456178" y="2844986"/>
                  <a:pt x="2503555" y="2813501"/>
                </a:cubicBezTo>
                <a:cubicBezTo>
                  <a:pt x="2503555" y="2813501"/>
                  <a:pt x="2503555" y="2813501"/>
                  <a:pt x="2427321" y="2722865"/>
                </a:cubicBezTo>
                <a:cubicBezTo>
                  <a:pt x="2427321" y="2722865"/>
                  <a:pt x="2427321" y="2722865"/>
                  <a:pt x="2351089" y="2632228"/>
                </a:cubicBezTo>
                <a:cubicBezTo>
                  <a:pt x="2351089" y="2632228"/>
                  <a:pt x="2351089" y="2632228"/>
                  <a:pt x="2303710" y="2663710"/>
                </a:cubicBezTo>
                <a:cubicBezTo>
                  <a:pt x="2303710" y="2663710"/>
                  <a:pt x="2303710" y="2663710"/>
                  <a:pt x="2274854" y="2541592"/>
                </a:cubicBezTo>
                <a:cubicBezTo>
                  <a:pt x="2274854" y="2541592"/>
                  <a:pt x="2274854" y="2541592"/>
                  <a:pt x="2336659" y="2571170"/>
                </a:cubicBezTo>
                <a:cubicBezTo>
                  <a:pt x="2336659" y="2571170"/>
                  <a:pt x="2336659" y="2571170"/>
                  <a:pt x="2384038" y="2539686"/>
                </a:cubicBezTo>
                <a:cubicBezTo>
                  <a:pt x="2384038" y="2539686"/>
                  <a:pt x="2431414" y="2508204"/>
                  <a:pt x="2431414" y="2508204"/>
                </a:cubicBezTo>
                <a:cubicBezTo>
                  <a:pt x="2431414" y="2508204"/>
                  <a:pt x="2431414" y="2508204"/>
                  <a:pt x="2478791" y="2476720"/>
                </a:cubicBezTo>
                <a:cubicBezTo>
                  <a:pt x="2507622" y="2395744"/>
                  <a:pt x="2413452" y="2504682"/>
                  <a:pt x="2475014" y="2429003"/>
                </a:cubicBezTo>
                <a:lnTo>
                  <a:pt x="2496050" y="2403330"/>
                </a:lnTo>
                <a:lnTo>
                  <a:pt x="2503506" y="2407313"/>
                </a:lnTo>
                <a:lnTo>
                  <a:pt x="2519512" y="2417059"/>
                </a:lnTo>
                <a:lnTo>
                  <a:pt x="2526170" y="2445237"/>
                </a:lnTo>
                <a:cubicBezTo>
                  <a:pt x="2538013" y="2437368"/>
                  <a:pt x="2536209" y="2429734"/>
                  <a:pt x="2529514" y="2423146"/>
                </a:cubicBezTo>
                <a:lnTo>
                  <a:pt x="2519512" y="2417059"/>
                </a:lnTo>
                <a:lnTo>
                  <a:pt x="2516613" y="2404792"/>
                </a:lnTo>
                <a:lnTo>
                  <a:pt x="2524360" y="2405874"/>
                </a:lnTo>
                <a:cubicBezTo>
                  <a:pt x="2536143" y="2407700"/>
                  <a:pt x="2552174" y="2410294"/>
                  <a:pt x="2573546" y="2413757"/>
                </a:cubicBezTo>
                <a:cubicBezTo>
                  <a:pt x="2573546" y="2413757"/>
                  <a:pt x="2573546" y="2413757"/>
                  <a:pt x="2620927" y="2382270"/>
                </a:cubicBezTo>
                <a:cubicBezTo>
                  <a:pt x="2620927" y="2382270"/>
                  <a:pt x="2620927" y="2382270"/>
                  <a:pt x="2668302" y="2350788"/>
                </a:cubicBezTo>
                <a:cubicBezTo>
                  <a:pt x="2668302" y="2350788"/>
                  <a:pt x="2668302" y="2350788"/>
                  <a:pt x="2701253" y="2258244"/>
                </a:cubicBezTo>
                <a:cubicBezTo>
                  <a:pt x="2701253" y="2258244"/>
                  <a:pt x="2701253" y="2258244"/>
                  <a:pt x="2715680" y="2319307"/>
                </a:cubicBezTo>
                <a:cubicBezTo>
                  <a:pt x="2715680" y="2319307"/>
                  <a:pt x="2715680" y="2319307"/>
                  <a:pt x="2763059" y="2287825"/>
                </a:cubicBezTo>
                <a:cubicBezTo>
                  <a:pt x="2763059" y="2287825"/>
                  <a:pt x="2763059" y="2287825"/>
                  <a:pt x="2853721" y="2439520"/>
                </a:cubicBezTo>
                <a:cubicBezTo>
                  <a:pt x="2853721" y="2439520"/>
                  <a:pt x="2853721" y="2439520"/>
                  <a:pt x="2824866" y="2317402"/>
                </a:cubicBezTo>
                <a:cubicBezTo>
                  <a:pt x="2824866" y="2317402"/>
                  <a:pt x="2824866" y="2317402"/>
                  <a:pt x="2872241" y="2285917"/>
                </a:cubicBezTo>
                <a:cubicBezTo>
                  <a:pt x="2872241" y="2285917"/>
                  <a:pt x="2872241" y="2285917"/>
                  <a:pt x="2886669" y="2346978"/>
                </a:cubicBezTo>
                <a:cubicBezTo>
                  <a:pt x="2886669" y="2346978"/>
                  <a:pt x="2886669" y="2346978"/>
                  <a:pt x="2919618" y="2254433"/>
                </a:cubicBezTo>
                <a:cubicBezTo>
                  <a:pt x="2919618" y="2254433"/>
                  <a:pt x="2919618" y="2254433"/>
                  <a:pt x="2934046" y="2315496"/>
                </a:cubicBezTo>
                <a:cubicBezTo>
                  <a:pt x="2995854" y="2345070"/>
                  <a:pt x="2948474" y="2376554"/>
                  <a:pt x="2995854" y="2345070"/>
                </a:cubicBezTo>
                <a:cubicBezTo>
                  <a:pt x="2995854" y="2345070"/>
                  <a:pt x="2995854" y="2345070"/>
                  <a:pt x="2952569" y="2161891"/>
                </a:cubicBezTo>
                <a:cubicBezTo>
                  <a:pt x="2905191" y="2193375"/>
                  <a:pt x="2890761" y="2132319"/>
                  <a:pt x="2890761" y="2132319"/>
                </a:cubicBezTo>
                <a:cubicBezTo>
                  <a:pt x="2890761" y="2132319"/>
                  <a:pt x="2890761" y="2132319"/>
                  <a:pt x="2876334" y="2071254"/>
                </a:cubicBezTo>
                <a:cubicBezTo>
                  <a:pt x="2876334" y="2071254"/>
                  <a:pt x="2876334" y="2071254"/>
                  <a:pt x="2800101" y="1980615"/>
                </a:cubicBezTo>
                <a:cubicBezTo>
                  <a:pt x="2800101" y="1980615"/>
                  <a:pt x="2800101" y="1980615"/>
                  <a:pt x="2752723" y="2012100"/>
                </a:cubicBezTo>
                <a:cubicBezTo>
                  <a:pt x="2752723" y="2012100"/>
                  <a:pt x="2752723" y="2012100"/>
                  <a:pt x="2738295" y="1951039"/>
                </a:cubicBezTo>
                <a:cubicBezTo>
                  <a:pt x="2723867" y="1889978"/>
                  <a:pt x="2676488" y="1921463"/>
                  <a:pt x="2614685" y="1891884"/>
                </a:cubicBezTo>
                <a:cubicBezTo>
                  <a:pt x="2614685" y="1891884"/>
                  <a:pt x="2614685" y="1891884"/>
                  <a:pt x="2662059" y="1860405"/>
                </a:cubicBezTo>
                <a:cubicBezTo>
                  <a:pt x="2662059" y="1860405"/>
                  <a:pt x="2662059" y="1860405"/>
                  <a:pt x="2709438" y="1828918"/>
                </a:cubicBezTo>
                <a:cubicBezTo>
                  <a:pt x="2709438" y="1828918"/>
                  <a:pt x="2709438" y="1828918"/>
                  <a:pt x="2695010" y="1767860"/>
                </a:cubicBezTo>
                <a:cubicBezTo>
                  <a:pt x="2709438" y="1828918"/>
                  <a:pt x="2756815" y="1797436"/>
                  <a:pt x="2723867" y="1889978"/>
                </a:cubicBezTo>
                <a:cubicBezTo>
                  <a:pt x="2723867" y="1889978"/>
                  <a:pt x="2723867" y="1889978"/>
                  <a:pt x="2785672" y="1919557"/>
                </a:cubicBezTo>
                <a:cubicBezTo>
                  <a:pt x="2785672" y="1919557"/>
                  <a:pt x="2785672" y="1919557"/>
                  <a:pt x="2880428" y="1856593"/>
                </a:cubicBezTo>
                <a:cubicBezTo>
                  <a:pt x="2880428" y="1856593"/>
                  <a:pt x="2880428" y="1856593"/>
                  <a:pt x="2894858" y="1917649"/>
                </a:cubicBezTo>
                <a:cubicBezTo>
                  <a:pt x="2894858" y="1917649"/>
                  <a:pt x="2894858" y="1917649"/>
                  <a:pt x="2942234" y="1886168"/>
                </a:cubicBezTo>
                <a:cubicBezTo>
                  <a:pt x="2980351" y="1931485"/>
                  <a:pt x="2976744" y="1916222"/>
                  <a:pt x="2965410" y="1897263"/>
                </a:cubicBezTo>
                <a:lnTo>
                  <a:pt x="2968306" y="1898647"/>
                </a:lnTo>
                <a:cubicBezTo>
                  <a:pt x="2977000" y="1902806"/>
                  <a:pt x="2988589" y="1908350"/>
                  <a:pt x="3004040" y="1915744"/>
                </a:cubicBezTo>
                <a:cubicBezTo>
                  <a:pt x="3004040" y="1915744"/>
                  <a:pt x="3004040" y="1915744"/>
                  <a:pt x="2989615" y="1854686"/>
                </a:cubicBezTo>
                <a:cubicBezTo>
                  <a:pt x="3051417" y="1884262"/>
                  <a:pt x="3018470" y="1976804"/>
                  <a:pt x="3051417" y="1884262"/>
                </a:cubicBezTo>
                <a:cubicBezTo>
                  <a:pt x="3051417" y="1884262"/>
                  <a:pt x="3051417" y="1884262"/>
                  <a:pt x="3098795" y="1852781"/>
                </a:cubicBezTo>
                <a:cubicBezTo>
                  <a:pt x="3098795" y="1852781"/>
                  <a:pt x="3098795" y="1852781"/>
                  <a:pt x="3146173" y="1821296"/>
                </a:cubicBezTo>
                <a:cubicBezTo>
                  <a:pt x="3146173" y="1821296"/>
                  <a:pt x="3146173" y="1821296"/>
                  <a:pt x="3147976" y="1828931"/>
                </a:cubicBezTo>
                <a:lnTo>
                  <a:pt x="3151596" y="1844251"/>
                </a:lnTo>
                <a:lnTo>
                  <a:pt x="3128439" y="1844117"/>
                </a:lnTo>
                <a:cubicBezTo>
                  <a:pt x="3091069" y="1849086"/>
                  <a:pt x="3160601" y="1882357"/>
                  <a:pt x="3160601" y="1882357"/>
                </a:cubicBezTo>
                <a:lnTo>
                  <a:pt x="3151596" y="1844251"/>
                </a:lnTo>
                <a:lnTo>
                  <a:pt x="3156850" y="1844282"/>
                </a:lnTo>
                <a:cubicBezTo>
                  <a:pt x="3169834" y="1845313"/>
                  <a:pt x="3186607" y="1847412"/>
                  <a:pt x="3207979" y="1850875"/>
                </a:cubicBezTo>
                <a:cubicBezTo>
                  <a:pt x="3207979" y="1850875"/>
                  <a:pt x="3207979" y="1850875"/>
                  <a:pt x="3255358" y="1819391"/>
                </a:cubicBezTo>
                <a:cubicBezTo>
                  <a:pt x="3255358" y="1819391"/>
                  <a:pt x="3255358" y="1819391"/>
                  <a:pt x="3226501" y="1697272"/>
                </a:cubicBezTo>
                <a:cubicBezTo>
                  <a:pt x="3226501" y="1697272"/>
                  <a:pt x="3226501" y="1697272"/>
                  <a:pt x="3245021" y="1543670"/>
                </a:cubicBezTo>
                <a:cubicBezTo>
                  <a:pt x="3245021" y="1543670"/>
                  <a:pt x="3245021" y="1543670"/>
                  <a:pt x="3292399" y="1512184"/>
                </a:cubicBezTo>
                <a:cubicBezTo>
                  <a:pt x="3292399" y="1512184"/>
                  <a:pt x="3292399" y="1512184"/>
                  <a:pt x="3306828" y="1573246"/>
                </a:cubicBezTo>
                <a:cubicBezTo>
                  <a:pt x="3306828" y="1573246"/>
                  <a:pt x="3306828" y="1573246"/>
                  <a:pt x="3354204" y="1541762"/>
                </a:cubicBezTo>
                <a:cubicBezTo>
                  <a:pt x="3354204" y="1541762"/>
                  <a:pt x="3354204" y="1541762"/>
                  <a:pt x="3339776" y="1480704"/>
                </a:cubicBezTo>
                <a:cubicBezTo>
                  <a:pt x="3339776" y="1480704"/>
                  <a:pt x="3339776" y="1480704"/>
                  <a:pt x="3401583" y="1510280"/>
                </a:cubicBezTo>
                <a:cubicBezTo>
                  <a:pt x="3401583" y="1510280"/>
                  <a:pt x="3401583" y="1510280"/>
                  <a:pt x="3416008" y="1571341"/>
                </a:cubicBezTo>
                <a:cubicBezTo>
                  <a:pt x="3401583" y="1510280"/>
                  <a:pt x="3430438" y="1632399"/>
                  <a:pt x="3463388" y="1539858"/>
                </a:cubicBezTo>
                <a:cubicBezTo>
                  <a:pt x="3463388" y="1539858"/>
                  <a:pt x="3463388" y="1539858"/>
                  <a:pt x="3448959" y="1478799"/>
                </a:cubicBezTo>
                <a:cubicBezTo>
                  <a:pt x="3448959" y="1478799"/>
                  <a:pt x="3448959" y="1478799"/>
                  <a:pt x="3434532" y="1417738"/>
                </a:cubicBezTo>
                <a:cubicBezTo>
                  <a:pt x="3434532" y="1417738"/>
                  <a:pt x="3434532" y="1417738"/>
                  <a:pt x="3496337" y="1447315"/>
                </a:cubicBezTo>
                <a:cubicBezTo>
                  <a:pt x="3510766" y="1508375"/>
                  <a:pt x="3463388" y="1539858"/>
                  <a:pt x="3510766" y="1508375"/>
                </a:cubicBezTo>
                <a:cubicBezTo>
                  <a:pt x="3510766" y="1508375"/>
                  <a:pt x="3510766" y="1508375"/>
                  <a:pt x="3496337" y="1447315"/>
                </a:cubicBezTo>
                <a:cubicBezTo>
                  <a:pt x="3496337" y="1447315"/>
                  <a:pt x="3496337" y="1447315"/>
                  <a:pt x="3558144" y="1476891"/>
                </a:cubicBezTo>
                <a:cubicBezTo>
                  <a:pt x="3619951" y="1506470"/>
                  <a:pt x="3539622" y="1630495"/>
                  <a:pt x="3634379" y="1567530"/>
                </a:cubicBezTo>
                <a:cubicBezTo>
                  <a:pt x="3634379" y="1567530"/>
                  <a:pt x="3634379" y="1567530"/>
                  <a:pt x="3587000" y="1599009"/>
                </a:cubicBezTo>
                <a:cubicBezTo>
                  <a:pt x="3587000" y="1599009"/>
                  <a:pt x="3587000" y="1599009"/>
                  <a:pt x="3615858" y="1721132"/>
                </a:cubicBezTo>
                <a:cubicBezTo>
                  <a:pt x="3615858" y="1721132"/>
                  <a:pt x="3615858" y="1721132"/>
                  <a:pt x="3725039" y="1719224"/>
                </a:cubicBezTo>
                <a:cubicBezTo>
                  <a:pt x="3725039" y="1719224"/>
                  <a:pt x="3725039" y="1719224"/>
                  <a:pt x="3739469" y="1780288"/>
                </a:cubicBezTo>
                <a:cubicBezTo>
                  <a:pt x="3739469" y="1780288"/>
                  <a:pt x="3739469" y="1780288"/>
                  <a:pt x="3801272" y="1809864"/>
                </a:cubicBezTo>
                <a:cubicBezTo>
                  <a:pt x="3801272" y="1809864"/>
                  <a:pt x="3848653" y="1778382"/>
                  <a:pt x="3863080" y="1839440"/>
                </a:cubicBezTo>
                <a:cubicBezTo>
                  <a:pt x="3863080" y="1839440"/>
                  <a:pt x="3863080" y="1839440"/>
                  <a:pt x="3896028" y="1746899"/>
                </a:cubicBezTo>
                <a:cubicBezTo>
                  <a:pt x="3896028" y="1746899"/>
                  <a:pt x="3896028" y="1746899"/>
                  <a:pt x="3834225" y="1717319"/>
                </a:cubicBezTo>
                <a:cubicBezTo>
                  <a:pt x="3881601" y="1685840"/>
                  <a:pt x="3881601" y="1685840"/>
                  <a:pt x="3881601" y="1685840"/>
                </a:cubicBezTo>
                <a:cubicBezTo>
                  <a:pt x="3881601" y="1685840"/>
                  <a:pt x="3881601" y="1685840"/>
                  <a:pt x="3900122" y="1532235"/>
                </a:cubicBezTo>
                <a:cubicBezTo>
                  <a:pt x="3900122" y="1532235"/>
                  <a:pt x="3900122" y="1532235"/>
                  <a:pt x="3914550" y="1593296"/>
                </a:cubicBezTo>
                <a:cubicBezTo>
                  <a:pt x="3914550" y="1593296"/>
                  <a:pt x="3914550" y="1593296"/>
                  <a:pt x="3961928" y="1561811"/>
                </a:cubicBezTo>
                <a:cubicBezTo>
                  <a:pt x="3961928" y="1561811"/>
                  <a:pt x="3961928" y="1561811"/>
                  <a:pt x="3947500" y="1500754"/>
                </a:cubicBezTo>
                <a:cubicBezTo>
                  <a:pt x="3947500" y="1500754"/>
                  <a:pt x="3947500" y="1500754"/>
                  <a:pt x="3933072" y="1439690"/>
                </a:cubicBezTo>
                <a:cubicBezTo>
                  <a:pt x="3933072" y="1439690"/>
                  <a:pt x="3933072" y="1439690"/>
                  <a:pt x="4056684" y="1498848"/>
                </a:cubicBezTo>
                <a:cubicBezTo>
                  <a:pt x="4056684" y="1498848"/>
                  <a:pt x="4056684" y="1498848"/>
                  <a:pt x="4042256" y="1437788"/>
                </a:cubicBezTo>
                <a:cubicBezTo>
                  <a:pt x="4042256" y="1437788"/>
                  <a:pt x="4042256" y="1437788"/>
                  <a:pt x="4027828" y="1376727"/>
                </a:cubicBezTo>
                <a:cubicBezTo>
                  <a:pt x="4027828" y="1376727"/>
                  <a:pt x="4027828" y="1376727"/>
                  <a:pt x="4060777" y="1284182"/>
                </a:cubicBezTo>
                <a:cubicBezTo>
                  <a:pt x="4060777" y="1284182"/>
                  <a:pt x="4060777" y="1284182"/>
                  <a:pt x="4075205" y="1345243"/>
                </a:cubicBezTo>
                <a:cubicBezTo>
                  <a:pt x="4075205" y="1345243"/>
                  <a:pt x="4075205" y="1345243"/>
                  <a:pt x="4184388" y="1343343"/>
                </a:cubicBezTo>
                <a:cubicBezTo>
                  <a:pt x="4184388" y="1343343"/>
                  <a:pt x="4184388" y="1343343"/>
                  <a:pt x="4242624" y="1394057"/>
                </a:cubicBezTo>
                <a:lnTo>
                  <a:pt x="4267213" y="1415469"/>
                </a:lnTo>
                <a:lnTo>
                  <a:pt x="4264743" y="1422405"/>
                </a:lnTo>
                <a:cubicBezTo>
                  <a:pt x="4260622" y="1433974"/>
                  <a:pt x="4260622" y="1433974"/>
                  <a:pt x="4260622" y="1433974"/>
                </a:cubicBezTo>
                <a:cubicBezTo>
                  <a:pt x="4322429" y="1463553"/>
                  <a:pt x="4322429" y="1463553"/>
                  <a:pt x="4322429" y="1463553"/>
                </a:cubicBezTo>
                <a:lnTo>
                  <a:pt x="4267213" y="1415469"/>
                </a:lnTo>
                <a:lnTo>
                  <a:pt x="4274523" y="1394936"/>
                </a:lnTo>
                <a:cubicBezTo>
                  <a:pt x="4279156" y="1381922"/>
                  <a:pt x="4285335" y="1364567"/>
                  <a:pt x="4293572" y="1341432"/>
                </a:cubicBezTo>
                <a:cubicBezTo>
                  <a:pt x="4293572" y="1341432"/>
                  <a:pt x="4293572" y="1341432"/>
                  <a:pt x="4307999" y="1402495"/>
                </a:cubicBezTo>
                <a:cubicBezTo>
                  <a:pt x="4307999" y="1402495"/>
                  <a:pt x="4307999" y="1402495"/>
                  <a:pt x="4388328" y="1278466"/>
                </a:cubicBezTo>
                <a:cubicBezTo>
                  <a:pt x="4388328" y="1278466"/>
                  <a:pt x="4388328" y="1278466"/>
                  <a:pt x="4373899" y="1217408"/>
                </a:cubicBezTo>
                <a:cubicBezTo>
                  <a:pt x="4373899" y="1217408"/>
                  <a:pt x="4373899" y="1217408"/>
                  <a:pt x="4421277" y="1185924"/>
                </a:cubicBezTo>
                <a:cubicBezTo>
                  <a:pt x="4421277" y="1185924"/>
                  <a:pt x="4421277" y="1185924"/>
                  <a:pt x="4359470" y="1156348"/>
                </a:cubicBezTo>
                <a:cubicBezTo>
                  <a:pt x="4359470" y="1156348"/>
                  <a:pt x="4359470" y="1156348"/>
                  <a:pt x="4333398" y="1143868"/>
                </a:cubicBezTo>
                <a:lnTo>
                  <a:pt x="4313553" y="1134372"/>
                </a:lnTo>
                <a:lnTo>
                  <a:pt x="4319259" y="1129808"/>
                </a:lnTo>
                <a:cubicBezTo>
                  <a:pt x="4326505" y="1121958"/>
                  <a:pt x="4335000" y="1110790"/>
                  <a:pt x="4345043" y="1095288"/>
                </a:cubicBezTo>
                <a:cubicBezTo>
                  <a:pt x="4392422" y="1063806"/>
                  <a:pt x="4359470" y="1156348"/>
                  <a:pt x="4392422" y="1063806"/>
                </a:cubicBezTo>
                <a:cubicBezTo>
                  <a:pt x="4392422" y="1063806"/>
                  <a:pt x="4392422" y="1063806"/>
                  <a:pt x="4454227" y="1093380"/>
                </a:cubicBezTo>
                <a:cubicBezTo>
                  <a:pt x="4516034" y="1122958"/>
                  <a:pt x="4563411" y="1091477"/>
                  <a:pt x="4592268" y="1213598"/>
                </a:cubicBezTo>
                <a:cubicBezTo>
                  <a:pt x="4592268" y="1213598"/>
                  <a:pt x="4592268" y="1213598"/>
                  <a:pt x="4654072" y="1243174"/>
                </a:cubicBezTo>
                <a:cubicBezTo>
                  <a:pt x="4654072" y="1243174"/>
                  <a:pt x="4654072" y="1243174"/>
                  <a:pt x="4668499" y="1304234"/>
                </a:cubicBezTo>
                <a:cubicBezTo>
                  <a:pt x="4668499" y="1304234"/>
                  <a:pt x="4668499" y="1304234"/>
                  <a:pt x="4730307" y="1333810"/>
                </a:cubicBezTo>
                <a:cubicBezTo>
                  <a:pt x="4730307" y="1333810"/>
                  <a:pt x="4730307" y="1333810"/>
                  <a:pt x="4868348" y="1454023"/>
                </a:cubicBezTo>
                <a:cubicBezTo>
                  <a:pt x="4868348" y="1454023"/>
                  <a:pt x="4868348" y="1454023"/>
                  <a:pt x="4930151" y="1483602"/>
                </a:cubicBezTo>
                <a:cubicBezTo>
                  <a:pt x="4930151" y="1483602"/>
                  <a:pt x="4930151" y="1483602"/>
                  <a:pt x="4882773" y="1515086"/>
                </a:cubicBezTo>
                <a:cubicBezTo>
                  <a:pt x="4897202" y="1576144"/>
                  <a:pt x="4897202" y="1576144"/>
                  <a:pt x="4897202" y="1576144"/>
                </a:cubicBezTo>
                <a:cubicBezTo>
                  <a:pt x="4897202" y="1576144"/>
                  <a:pt x="4897202" y="1576144"/>
                  <a:pt x="4944579" y="1544662"/>
                </a:cubicBezTo>
                <a:cubicBezTo>
                  <a:pt x="4944579" y="1544662"/>
                  <a:pt x="4944579" y="1544662"/>
                  <a:pt x="4959008" y="1605723"/>
                </a:cubicBezTo>
                <a:cubicBezTo>
                  <a:pt x="4959008" y="1605723"/>
                  <a:pt x="4959008" y="1605723"/>
                  <a:pt x="5006387" y="1574238"/>
                </a:cubicBezTo>
                <a:cubicBezTo>
                  <a:pt x="5006387" y="1574238"/>
                  <a:pt x="5006387" y="1574238"/>
                  <a:pt x="5068192" y="1603817"/>
                </a:cubicBezTo>
                <a:cubicBezTo>
                  <a:pt x="5068192" y="1603817"/>
                  <a:pt x="5068192" y="1603817"/>
                  <a:pt x="5035242" y="1696359"/>
                </a:cubicBezTo>
                <a:cubicBezTo>
                  <a:pt x="5035242" y="1696359"/>
                  <a:pt x="5035242" y="1696359"/>
                  <a:pt x="5082621" y="1664875"/>
                </a:cubicBezTo>
                <a:cubicBezTo>
                  <a:pt x="5082621" y="1664875"/>
                  <a:pt x="5082621" y="1664875"/>
                  <a:pt x="5158855" y="1755514"/>
                </a:cubicBezTo>
                <a:cubicBezTo>
                  <a:pt x="5158855" y="1755514"/>
                  <a:pt x="5158855" y="1755514"/>
                  <a:pt x="5173283" y="1816572"/>
                </a:cubicBezTo>
                <a:cubicBezTo>
                  <a:pt x="5173283" y="1816572"/>
                  <a:pt x="5173283" y="1816572"/>
                  <a:pt x="5249518" y="1907209"/>
                </a:cubicBezTo>
                <a:cubicBezTo>
                  <a:pt x="5373129" y="1966366"/>
                  <a:pt x="5216567" y="1999753"/>
                  <a:pt x="5325750" y="1997848"/>
                </a:cubicBezTo>
                <a:cubicBezTo>
                  <a:pt x="5325750" y="1997848"/>
                  <a:pt x="5325750" y="1997848"/>
                  <a:pt x="5296893" y="1875730"/>
                </a:cubicBezTo>
                <a:cubicBezTo>
                  <a:pt x="5296893" y="1875730"/>
                  <a:pt x="5296893" y="1875730"/>
                  <a:pt x="5344271" y="1844246"/>
                </a:cubicBezTo>
                <a:cubicBezTo>
                  <a:pt x="5344271" y="1844246"/>
                  <a:pt x="5344271" y="1844246"/>
                  <a:pt x="5373129" y="1966366"/>
                </a:cubicBezTo>
                <a:cubicBezTo>
                  <a:pt x="5373129" y="1966366"/>
                  <a:pt x="5373129" y="1966366"/>
                  <a:pt x="5387556" y="2027427"/>
                </a:cubicBezTo>
                <a:cubicBezTo>
                  <a:pt x="5387556" y="2027427"/>
                  <a:pt x="5387556" y="2027427"/>
                  <a:pt x="5478218" y="2179124"/>
                </a:cubicBezTo>
                <a:cubicBezTo>
                  <a:pt x="5478218" y="2179124"/>
                  <a:pt x="5478218" y="2179124"/>
                  <a:pt x="5492647" y="2240188"/>
                </a:cubicBezTo>
                <a:cubicBezTo>
                  <a:pt x="5492647" y="2240188"/>
                  <a:pt x="5492647" y="2240188"/>
                  <a:pt x="5554454" y="2269758"/>
                </a:cubicBezTo>
                <a:cubicBezTo>
                  <a:pt x="5554454" y="2269758"/>
                  <a:pt x="5554454" y="2269758"/>
                  <a:pt x="5601829" y="2238280"/>
                </a:cubicBezTo>
                <a:cubicBezTo>
                  <a:pt x="5601829" y="2238280"/>
                  <a:pt x="5601829" y="2238280"/>
                  <a:pt x="5568881" y="2330821"/>
                </a:cubicBezTo>
                <a:cubicBezTo>
                  <a:pt x="5568881" y="2330821"/>
                  <a:pt x="5616258" y="2299339"/>
                  <a:pt x="5616258" y="2299339"/>
                </a:cubicBezTo>
                <a:cubicBezTo>
                  <a:pt x="5624493" y="2276204"/>
                  <a:pt x="5631318" y="2276086"/>
                  <a:pt x="5636985" y="2285564"/>
                </a:cubicBezTo>
                <a:lnTo>
                  <a:pt x="5646526" y="2315910"/>
                </a:lnTo>
                <a:lnTo>
                  <a:pt x="5630685" y="2360400"/>
                </a:lnTo>
                <a:cubicBezTo>
                  <a:pt x="5630685" y="2360400"/>
                  <a:pt x="5630685" y="2360400"/>
                  <a:pt x="5650673" y="2347118"/>
                </a:cubicBezTo>
                <a:lnTo>
                  <a:pt x="5656351" y="2343345"/>
                </a:lnTo>
                <a:lnTo>
                  <a:pt x="5659140" y="2350325"/>
                </a:lnTo>
                <a:lnTo>
                  <a:pt x="5660221" y="2340772"/>
                </a:lnTo>
                <a:lnTo>
                  <a:pt x="5678064" y="2328918"/>
                </a:lnTo>
                <a:cubicBezTo>
                  <a:pt x="5678064" y="2328918"/>
                  <a:pt x="5678064" y="2328918"/>
                  <a:pt x="5645112" y="2421461"/>
                </a:cubicBezTo>
                <a:cubicBezTo>
                  <a:pt x="5645112" y="2421461"/>
                  <a:pt x="5692492" y="2389976"/>
                  <a:pt x="5706921" y="2451036"/>
                </a:cubicBezTo>
                <a:cubicBezTo>
                  <a:pt x="5706921" y="2451036"/>
                  <a:pt x="5706921" y="2451036"/>
                  <a:pt x="5692492" y="2389976"/>
                </a:cubicBezTo>
                <a:cubicBezTo>
                  <a:pt x="5692492" y="2389976"/>
                  <a:pt x="5692492" y="2389976"/>
                  <a:pt x="5687082" y="2367079"/>
                </a:cubicBezTo>
                <a:lnTo>
                  <a:pt x="5678064" y="2328918"/>
                </a:lnTo>
                <a:lnTo>
                  <a:pt x="5674233" y="2312696"/>
                </a:lnTo>
                <a:lnTo>
                  <a:pt x="5663636" y="2267855"/>
                </a:lnTo>
                <a:lnTo>
                  <a:pt x="5649209" y="2206794"/>
                </a:lnTo>
                <a:cubicBezTo>
                  <a:pt x="5649209" y="2206794"/>
                  <a:pt x="5649209" y="2206794"/>
                  <a:pt x="5682159" y="2114252"/>
                </a:cubicBezTo>
                <a:cubicBezTo>
                  <a:pt x="5682159" y="2114252"/>
                  <a:pt x="5682159" y="2114252"/>
                  <a:pt x="5653302" y="1992132"/>
                </a:cubicBezTo>
                <a:cubicBezTo>
                  <a:pt x="5653302" y="1992132"/>
                  <a:pt x="5653302" y="1992132"/>
                  <a:pt x="5638874" y="1931071"/>
                </a:cubicBezTo>
                <a:cubicBezTo>
                  <a:pt x="5638874" y="1931071"/>
                  <a:pt x="5638874" y="1931071"/>
                  <a:pt x="5657394" y="1777469"/>
                </a:cubicBezTo>
                <a:cubicBezTo>
                  <a:pt x="5657394" y="1777469"/>
                  <a:pt x="5657394" y="1777469"/>
                  <a:pt x="5581160" y="1686832"/>
                </a:cubicBezTo>
                <a:cubicBezTo>
                  <a:pt x="5581160" y="1686832"/>
                  <a:pt x="5581160" y="1686832"/>
                  <a:pt x="5566732" y="1625769"/>
                </a:cubicBezTo>
                <a:cubicBezTo>
                  <a:pt x="5566732" y="1625769"/>
                  <a:pt x="5566732" y="1625769"/>
                  <a:pt x="5552306" y="1564711"/>
                </a:cubicBezTo>
                <a:cubicBezTo>
                  <a:pt x="5552306" y="1564711"/>
                  <a:pt x="5552306" y="1564711"/>
                  <a:pt x="5537878" y="1503651"/>
                </a:cubicBezTo>
                <a:cubicBezTo>
                  <a:pt x="5537878" y="1503651"/>
                  <a:pt x="5537878" y="1503651"/>
                  <a:pt x="5414263" y="1444496"/>
                </a:cubicBezTo>
                <a:cubicBezTo>
                  <a:pt x="5414263" y="1444496"/>
                  <a:pt x="5414263" y="1444496"/>
                  <a:pt x="5352458" y="1414920"/>
                </a:cubicBezTo>
                <a:cubicBezTo>
                  <a:pt x="5352458" y="1414920"/>
                  <a:pt x="5352458" y="1414920"/>
                  <a:pt x="5338031" y="1353859"/>
                </a:cubicBezTo>
                <a:cubicBezTo>
                  <a:pt x="5338031" y="1353859"/>
                  <a:pt x="5338031" y="1353859"/>
                  <a:pt x="5323601" y="1292799"/>
                </a:cubicBezTo>
                <a:cubicBezTo>
                  <a:pt x="5261796" y="1263223"/>
                  <a:pt x="5385408" y="1322378"/>
                  <a:pt x="5276225" y="1324283"/>
                </a:cubicBezTo>
                <a:cubicBezTo>
                  <a:pt x="5276225" y="1324283"/>
                  <a:pt x="5276225" y="1324283"/>
                  <a:pt x="5261796" y="1263223"/>
                </a:cubicBezTo>
                <a:cubicBezTo>
                  <a:pt x="5261796" y="1263223"/>
                  <a:pt x="5261796" y="1263223"/>
                  <a:pt x="5309174" y="1231741"/>
                </a:cubicBezTo>
                <a:cubicBezTo>
                  <a:pt x="5309174" y="1231741"/>
                  <a:pt x="5309174" y="1231741"/>
                  <a:pt x="5218512" y="1080042"/>
                </a:cubicBezTo>
                <a:cubicBezTo>
                  <a:pt x="5218512" y="1080042"/>
                  <a:pt x="5218512" y="1080042"/>
                  <a:pt x="5185563" y="1172584"/>
                </a:cubicBezTo>
                <a:cubicBezTo>
                  <a:pt x="5185563" y="1172584"/>
                  <a:pt x="5185563" y="1172584"/>
                  <a:pt x="5171135" y="1111526"/>
                </a:cubicBezTo>
                <a:cubicBezTo>
                  <a:pt x="5171135" y="1111526"/>
                  <a:pt x="5171135" y="1111526"/>
                  <a:pt x="5109327" y="1081947"/>
                </a:cubicBezTo>
                <a:cubicBezTo>
                  <a:pt x="5109327" y="1081947"/>
                  <a:pt x="5047524" y="1052371"/>
                  <a:pt x="5033097" y="991308"/>
                </a:cubicBezTo>
                <a:cubicBezTo>
                  <a:pt x="4985717" y="1022792"/>
                  <a:pt x="4971290" y="961734"/>
                  <a:pt x="4956861" y="900671"/>
                </a:cubicBezTo>
                <a:cubicBezTo>
                  <a:pt x="4956861" y="900671"/>
                  <a:pt x="4956861" y="900671"/>
                  <a:pt x="4942433" y="839613"/>
                </a:cubicBezTo>
                <a:cubicBezTo>
                  <a:pt x="4942433" y="839613"/>
                  <a:pt x="4942433" y="839613"/>
                  <a:pt x="4975383" y="747069"/>
                </a:cubicBezTo>
                <a:cubicBezTo>
                  <a:pt x="4975383" y="747069"/>
                  <a:pt x="4975383" y="747069"/>
                  <a:pt x="4989812" y="808129"/>
                </a:cubicBezTo>
                <a:cubicBezTo>
                  <a:pt x="4989812" y="808129"/>
                  <a:pt x="4989812" y="808129"/>
                  <a:pt x="5051615" y="837708"/>
                </a:cubicBezTo>
                <a:cubicBezTo>
                  <a:pt x="5051615" y="837708"/>
                  <a:pt x="5051615" y="837708"/>
                  <a:pt x="5084567" y="745163"/>
                </a:cubicBezTo>
                <a:cubicBezTo>
                  <a:pt x="5084567" y="745163"/>
                  <a:pt x="5084567" y="745163"/>
                  <a:pt x="5131944" y="713684"/>
                </a:cubicBezTo>
                <a:cubicBezTo>
                  <a:pt x="5131944" y="713684"/>
                  <a:pt x="5131944" y="713684"/>
                  <a:pt x="5208177" y="804318"/>
                </a:cubicBezTo>
                <a:cubicBezTo>
                  <a:pt x="5208177" y="804318"/>
                  <a:pt x="5208177" y="804318"/>
                  <a:pt x="5160798" y="835802"/>
                </a:cubicBezTo>
                <a:cubicBezTo>
                  <a:pt x="5160798" y="835802"/>
                  <a:pt x="5160798" y="835802"/>
                  <a:pt x="5175225" y="896860"/>
                </a:cubicBezTo>
                <a:cubicBezTo>
                  <a:pt x="5175225" y="896860"/>
                  <a:pt x="5175225" y="896860"/>
                  <a:pt x="5142277" y="989405"/>
                </a:cubicBezTo>
                <a:cubicBezTo>
                  <a:pt x="5142277" y="989405"/>
                  <a:pt x="5142277" y="989405"/>
                  <a:pt x="5204083" y="1018981"/>
                </a:cubicBezTo>
                <a:cubicBezTo>
                  <a:pt x="5204083" y="1018981"/>
                  <a:pt x="5204083" y="1018981"/>
                  <a:pt x="5224070" y="1005700"/>
                </a:cubicBezTo>
                <a:lnTo>
                  <a:pt x="5239256" y="995610"/>
                </a:lnTo>
                <a:lnTo>
                  <a:pt x="5241772" y="1003594"/>
                </a:lnTo>
                <a:cubicBezTo>
                  <a:pt x="5246796" y="1014885"/>
                  <a:pt x="5254554" y="1029600"/>
                  <a:pt x="5265890" y="1048562"/>
                </a:cubicBezTo>
                <a:cubicBezTo>
                  <a:pt x="5265890" y="1048562"/>
                  <a:pt x="5265890" y="1048562"/>
                  <a:pt x="5313267" y="1017078"/>
                </a:cubicBezTo>
                <a:cubicBezTo>
                  <a:pt x="5313267" y="1017078"/>
                  <a:pt x="5313267" y="1017078"/>
                  <a:pt x="5298839" y="956018"/>
                </a:cubicBezTo>
                <a:cubicBezTo>
                  <a:pt x="5298839" y="956018"/>
                  <a:pt x="5298839" y="956018"/>
                  <a:pt x="5346217" y="924534"/>
                </a:cubicBezTo>
                <a:cubicBezTo>
                  <a:pt x="5346217" y="924534"/>
                  <a:pt x="5346217" y="924534"/>
                  <a:pt x="5360646" y="985596"/>
                </a:cubicBezTo>
                <a:cubicBezTo>
                  <a:pt x="5360646" y="985596"/>
                  <a:pt x="5360646" y="985596"/>
                  <a:pt x="5408024" y="954112"/>
                </a:cubicBezTo>
                <a:cubicBezTo>
                  <a:pt x="5408024" y="954112"/>
                  <a:pt x="5408024" y="954112"/>
                  <a:pt x="5422451" y="1015170"/>
                </a:cubicBezTo>
                <a:cubicBezTo>
                  <a:pt x="5375074" y="1046654"/>
                  <a:pt x="5346217" y="924534"/>
                  <a:pt x="5375074" y="1046654"/>
                </a:cubicBezTo>
                <a:cubicBezTo>
                  <a:pt x="5360646" y="985596"/>
                  <a:pt x="5313267" y="1017078"/>
                  <a:pt x="5389502" y="1107712"/>
                </a:cubicBezTo>
                <a:cubicBezTo>
                  <a:pt x="5389502" y="1107712"/>
                  <a:pt x="5389502" y="1107712"/>
                  <a:pt x="5436879" y="1076228"/>
                </a:cubicBezTo>
                <a:cubicBezTo>
                  <a:pt x="5436879" y="1076228"/>
                  <a:pt x="5436879" y="1076228"/>
                  <a:pt x="5438683" y="1083863"/>
                </a:cubicBezTo>
                <a:lnTo>
                  <a:pt x="5445221" y="1111531"/>
                </a:lnTo>
                <a:cubicBezTo>
                  <a:pt x="5444545" y="1108670"/>
                  <a:pt x="5444996" y="1110576"/>
                  <a:pt x="5445899" y="1114394"/>
                </a:cubicBezTo>
                <a:lnTo>
                  <a:pt x="5451309" y="1137291"/>
                </a:lnTo>
                <a:cubicBezTo>
                  <a:pt x="5451309" y="1137291"/>
                  <a:pt x="5451309" y="1137291"/>
                  <a:pt x="5465736" y="1198349"/>
                </a:cubicBezTo>
                <a:cubicBezTo>
                  <a:pt x="5465736" y="1198349"/>
                  <a:pt x="5465736" y="1198349"/>
                  <a:pt x="5480164" y="1259409"/>
                </a:cubicBezTo>
                <a:cubicBezTo>
                  <a:pt x="5480164" y="1259409"/>
                  <a:pt x="5480164" y="1259409"/>
                  <a:pt x="5513113" y="1166867"/>
                </a:cubicBezTo>
                <a:cubicBezTo>
                  <a:pt x="5513113" y="1166867"/>
                  <a:pt x="5513113" y="1166867"/>
                  <a:pt x="5560490" y="1135386"/>
                </a:cubicBezTo>
                <a:cubicBezTo>
                  <a:pt x="5560490" y="1135386"/>
                  <a:pt x="5560490" y="1135386"/>
                  <a:pt x="5527541" y="1227928"/>
                </a:cubicBezTo>
                <a:cubicBezTo>
                  <a:pt x="5527541" y="1227928"/>
                  <a:pt x="5527541" y="1227928"/>
                  <a:pt x="5589347" y="1257509"/>
                </a:cubicBezTo>
                <a:cubicBezTo>
                  <a:pt x="5589347" y="1257509"/>
                  <a:pt x="5589347" y="1257509"/>
                  <a:pt x="5636724" y="1226025"/>
                </a:cubicBezTo>
                <a:cubicBezTo>
                  <a:pt x="5636724" y="1226025"/>
                  <a:pt x="5636724" y="1226025"/>
                  <a:pt x="5622296" y="1164964"/>
                </a:cubicBezTo>
                <a:cubicBezTo>
                  <a:pt x="5622296" y="1164964"/>
                  <a:pt x="5622296" y="1164964"/>
                  <a:pt x="5669674" y="1133480"/>
                </a:cubicBezTo>
                <a:cubicBezTo>
                  <a:pt x="5669674" y="1133480"/>
                  <a:pt x="5669674" y="1133480"/>
                  <a:pt x="5684100" y="1194540"/>
                </a:cubicBezTo>
                <a:cubicBezTo>
                  <a:pt x="5731479" y="1163059"/>
                  <a:pt x="5731479" y="1163059"/>
                  <a:pt x="5731479" y="1163059"/>
                </a:cubicBezTo>
                <a:cubicBezTo>
                  <a:pt x="5731479" y="1163059"/>
                  <a:pt x="5731479" y="1163059"/>
                  <a:pt x="5745906" y="1224117"/>
                </a:cubicBezTo>
                <a:cubicBezTo>
                  <a:pt x="5807715" y="1253696"/>
                  <a:pt x="5651151" y="1287082"/>
                  <a:pt x="5760335" y="1285177"/>
                </a:cubicBezTo>
                <a:cubicBezTo>
                  <a:pt x="5760335" y="1285177"/>
                  <a:pt x="5760335" y="1285177"/>
                  <a:pt x="5774763" y="1346240"/>
                </a:cubicBezTo>
                <a:cubicBezTo>
                  <a:pt x="5774763" y="1346240"/>
                  <a:pt x="5774763" y="1346240"/>
                  <a:pt x="5836570" y="1375814"/>
                </a:cubicBezTo>
                <a:cubicBezTo>
                  <a:pt x="5774763" y="1346240"/>
                  <a:pt x="5712958" y="1316661"/>
                  <a:pt x="5851000" y="1436877"/>
                </a:cubicBezTo>
                <a:cubicBezTo>
                  <a:pt x="5851000" y="1436877"/>
                  <a:pt x="5851000" y="1436877"/>
                  <a:pt x="5912806" y="1466450"/>
                </a:cubicBezTo>
                <a:cubicBezTo>
                  <a:pt x="5898377" y="1405392"/>
                  <a:pt x="5865427" y="1497934"/>
                  <a:pt x="5898377" y="1405392"/>
                </a:cubicBezTo>
                <a:cubicBezTo>
                  <a:pt x="5898377" y="1405392"/>
                  <a:pt x="5898377" y="1405392"/>
                  <a:pt x="5960181" y="1434966"/>
                </a:cubicBezTo>
                <a:cubicBezTo>
                  <a:pt x="5960181" y="1434966"/>
                  <a:pt x="5960181" y="1434966"/>
                  <a:pt x="5927232" y="1527513"/>
                </a:cubicBezTo>
                <a:cubicBezTo>
                  <a:pt x="5927232" y="1527513"/>
                  <a:pt x="5927232" y="1527513"/>
                  <a:pt x="5974609" y="1496029"/>
                </a:cubicBezTo>
                <a:cubicBezTo>
                  <a:pt x="5974609" y="1496029"/>
                  <a:pt x="5974609" y="1496029"/>
                  <a:pt x="5989038" y="1557087"/>
                </a:cubicBezTo>
                <a:cubicBezTo>
                  <a:pt x="5989038" y="1557087"/>
                  <a:pt x="5989038" y="1557087"/>
                  <a:pt x="6079701" y="1708789"/>
                </a:cubicBezTo>
                <a:cubicBezTo>
                  <a:pt x="6079701" y="1708789"/>
                  <a:pt x="6079701" y="1708789"/>
                  <a:pt x="6094129" y="1769847"/>
                </a:cubicBezTo>
                <a:cubicBezTo>
                  <a:pt x="6094129" y="1769847"/>
                  <a:pt x="6094129" y="1769847"/>
                  <a:pt x="6141506" y="1738364"/>
                </a:cubicBezTo>
                <a:cubicBezTo>
                  <a:pt x="6141506" y="1738364"/>
                  <a:pt x="6141506" y="1738364"/>
                  <a:pt x="6123246" y="1661084"/>
                </a:cubicBezTo>
                <a:lnTo>
                  <a:pt x="6112649" y="1616242"/>
                </a:lnTo>
                <a:lnTo>
                  <a:pt x="6110846" y="1608610"/>
                </a:lnTo>
                <a:lnTo>
                  <a:pt x="6100024" y="1562816"/>
                </a:lnTo>
                <a:cubicBezTo>
                  <a:pt x="6098222" y="1555184"/>
                  <a:pt x="6098222" y="1555184"/>
                  <a:pt x="6098222" y="1555184"/>
                </a:cubicBezTo>
                <a:cubicBezTo>
                  <a:pt x="6098222" y="1555184"/>
                  <a:pt x="6098222" y="1555184"/>
                  <a:pt x="6145599" y="1523702"/>
                </a:cubicBezTo>
                <a:cubicBezTo>
                  <a:pt x="6145599" y="1523702"/>
                  <a:pt x="6145599" y="1523702"/>
                  <a:pt x="6236260" y="1675400"/>
                </a:cubicBezTo>
                <a:cubicBezTo>
                  <a:pt x="6283638" y="1643915"/>
                  <a:pt x="6283638" y="1643915"/>
                  <a:pt x="6283638" y="1643915"/>
                </a:cubicBezTo>
                <a:cubicBezTo>
                  <a:pt x="6207403" y="1553278"/>
                  <a:pt x="6174456" y="1645821"/>
                  <a:pt x="6116743" y="1401582"/>
                </a:cubicBezTo>
                <a:cubicBezTo>
                  <a:pt x="6069365" y="1433066"/>
                  <a:pt x="6054936" y="1372003"/>
                  <a:pt x="6054936" y="1372003"/>
                </a:cubicBezTo>
                <a:cubicBezTo>
                  <a:pt x="6054936" y="1372003"/>
                  <a:pt x="6054936" y="1372003"/>
                  <a:pt x="6021988" y="1464546"/>
                </a:cubicBezTo>
                <a:cubicBezTo>
                  <a:pt x="6021988" y="1464546"/>
                  <a:pt x="5912806" y="1466450"/>
                  <a:pt x="6007560" y="1403484"/>
                </a:cubicBezTo>
                <a:cubicBezTo>
                  <a:pt x="6007560" y="1403484"/>
                  <a:pt x="6007560" y="1403484"/>
                  <a:pt x="5931326" y="1312848"/>
                </a:cubicBezTo>
                <a:cubicBezTo>
                  <a:pt x="5931326" y="1312848"/>
                  <a:pt x="5931326" y="1312848"/>
                  <a:pt x="5978705" y="1281364"/>
                </a:cubicBezTo>
                <a:cubicBezTo>
                  <a:pt x="5978705" y="1281364"/>
                  <a:pt x="5978705" y="1281364"/>
                  <a:pt x="5916898" y="1251790"/>
                </a:cubicBezTo>
                <a:cubicBezTo>
                  <a:pt x="5916898" y="1251790"/>
                  <a:pt x="5916898" y="1251790"/>
                  <a:pt x="5869522" y="1283272"/>
                </a:cubicBezTo>
                <a:cubicBezTo>
                  <a:pt x="5869522" y="1283272"/>
                  <a:pt x="5869522" y="1283272"/>
                  <a:pt x="5855093" y="1222211"/>
                </a:cubicBezTo>
                <a:cubicBezTo>
                  <a:pt x="5855093" y="1222211"/>
                  <a:pt x="5855093" y="1222211"/>
                  <a:pt x="5840664" y="1161151"/>
                </a:cubicBezTo>
                <a:cubicBezTo>
                  <a:pt x="5840664" y="1161151"/>
                  <a:pt x="5840664" y="1161151"/>
                  <a:pt x="5793284" y="1192632"/>
                </a:cubicBezTo>
                <a:cubicBezTo>
                  <a:pt x="5793284" y="1192632"/>
                  <a:pt x="5793284" y="1192632"/>
                  <a:pt x="5826236" y="1100090"/>
                </a:cubicBezTo>
                <a:cubicBezTo>
                  <a:pt x="5826236" y="1100090"/>
                  <a:pt x="5826236" y="1100090"/>
                  <a:pt x="5688195" y="979878"/>
                </a:cubicBezTo>
                <a:cubicBezTo>
                  <a:pt x="5688195" y="979878"/>
                  <a:pt x="5688195" y="979878"/>
                  <a:pt x="5673767" y="918817"/>
                </a:cubicBezTo>
                <a:cubicBezTo>
                  <a:pt x="5673767" y="918817"/>
                  <a:pt x="5673767" y="918817"/>
                  <a:pt x="5735574" y="948393"/>
                </a:cubicBezTo>
                <a:cubicBezTo>
                  <a:pt x="5735574" y="948393"/>
                  <a:pt x="5735574" y="948393"/>
                  <a:pt x="5706719" y="826272"/>
                </a:cubicBezTo>
                <a:cubicBezTo>
                  <a:pt x="5706719" y="826272"/>
                  <a:pt x="5706719" y="826272"/>
                  <a:pt x="5659339" y="857757"/>
                </a:cubicBezTo>
                <a:cubicBezTo>
                  <a:pt x="5659339" y="857757"/>
                  <a:pt x="5659339" y="857757"/>
                  <a:pt x="5644912" y="796699"/>
                </a:cubicBezTo>
                <a:cubicBezTo>
                  <a:pt x="5644912" y="796699"/>
                  <a:pt x="5644912" y="796699"/>
                  <a:pt x="5597532" y="828181"/>
                </a:cubicBezTo>
                <a:lnTo>
                  <a:pt x="5583105" y="767120"/>
                </a:lnTo>
                <a:cubicBezTo>
                  <a:pt x="5583105" y="767120"/>
                  <a:pt x="5583105" y="767120"/>
                  <a:pt x="5550155" y="859665"/>
                </a:cubicBezTo>
                <a:cubicBezTo>
                  <a:pt x="5550155" y="859665"/>
                  <a:pt x="5550155" y="859665"/>
                  <a:pt x="5517206" y="952207"/>
                </a:cubicBezTo>
                <a:cubicBezTo>
                  <a:pt x="5517206" y="952207"/>
                  <a:pt x="5517206" y="952207"/>
                  <a:pt x="5502778" y="891149"/>
                </a:cubicBezTo>
                <a:cubicBezTo>
                  <a:pt x="5502778" y="891149"/>
                  <a:pt x="5502778" y="891149"/>
                  <a:pt x="5535725" y="798604"/>
                </a:cubicBezTo>
                <a:cubicBezTo>
                  <a:pt x="5535725" y="798604"/>
                  <a:pt x="5535725" y="798604"/>
                  <a:pt x="5473922" y="769026"/>
                </a:cubicBezTo>
                <a:cubicBezTo>
                  <a:pt x="5473922" y="769026"/>
                  <a:pt x="5473922" y="769026"/>
                  <a:pt x="5459494" y="707965"/>
                </a:cubicBezTo>
                <a:cubicBezTo>
                  <a:pt x="5459494" y="707965"/>
                  <a:pt x="5459494" y="707965"/>
                  <a:pt x="5430638" y="585844"/>
                </a:cubicBezTo>
                <a:cubicBezTo>
                  <a:pt x="5430638" y="585844"/>
                  <a:pt x="5430638" y="585844"/>
                  <a:pt x="5416209" y="524786"/>
                </a:cubicBezTo>
                <a:cubicBezTo>
                  <a:pt x="5416209" y="524786"/>
                  <a:pt x="5416209" y="524786"/>
                  <a:pt x="5383260" y="617329"/>
                </a:cubicBezTo>
                <a:cubicBezTo>
                  <a:pt x="5383260" y="617329"/>
                  <a:pt x="5383260" y="617329"/>
                  <a:pt x="5368832" y="556268"/>
                </a:cubicBezTo>
                <a:cubicBezTo>
                  <a:pt x="5368832" y="556268"/>
                  <a:pt x="5368832" y="556268"/>
                  <a:pt x="5354403" y="495208"/>
                </a:cubicBezTo>
                <a:cubicBezTo>
                  <a:pt x="5354403" y="495208"/>
                  <a:pt x="5354403" y="495208"/>
                  <a:pt x="5339975" y="434147"/>
                </a:cubicBezTo>
                <a:cubicBezTo>
                  <a:pt x="5339975" y="434147"/>
                  <a:pt x="5339975" y="434147"/>
                  <a:pt x="5387352" y="402666"/>
                </a:cubicBezTo>
                <a:cubicBezTo>
                  <a:pt x="5387352" y="402666"/>
                  <a:pt x="5387352" y="402666"/>
                  <a:pt x="5401780" y="463724"/>
                </a:cubicBezTo>
                <a:cubicBezTo>
                  <a:pt x="5401780" y="463724"/>
                  <a:pt x="5401780" y="463724"/>
                  <a:pt x="5434729" y="371182"/>
                </a:cubicBezTo>
                <a:cubicBezTo>
                  <a:pt x="5434729" y="371182"/>
                  <a:pt x="5434729" y="371182"/>
                  <a:pt x="5496536" y="400760"/>
                </a:cubicBezTo>
                <a:cubicBezTo>
                  <a:pt x="5496536" y="400760"/>
                  <a:pt x="5496536" y="400760"/>
                  <a:pt x="5482109" y="339700"/>
                </a:cubicBezTo>
                <a:cubicBezTo>
                  <a:pt x="5482109" y="339700"/>
                  <a:pt x="5482109" y="339700"/>
                  <a:pt x="5467679" y="278637"/>
                </a:cubicBezTo>
                <a:cubicBezTo>
                  <a:pt x="5467679" y="278637"/>
                  <a:pt x="5467679" y="278637"/>
                  <a:pt x="5529486" y="308216"/>
                </a:cubicBezTo>
                <a:cubicBezTo>
                  <a:pt x="5529486" y="308216"/>
                  <a:pt x="5529486" y="308216"/>
                  <a:pt x="5527681" y="300583"/>
                </a:cubicBezTo>
                <a:lnTo>
                  <a:pt x="5520349" y="269549"/>
                </a:lnTo>
                <a:lnTo>
                  <a:pt x="5520412" y="269815"/>
                </a:lnTo>
                <a:cubicBezTo>
                  <a:pt x="5520582" y="270531"/>
                  <a:pt x="5520243" y="269100"/>
                  <a:pt x="5519116" y="264330"/>
                </a:cubicBezTo>
                <a:lnTo>
                  <a:pt x="5520349" y="269549"/>
                </a:lnTo>
                <a:lnTo>
                  <a:pt x="5518663" y="262422"/>
                </a:lnTo>
                <a:lnTo>
                  <a:pt x="5515057" y="247158"/>
                </a:lnTo>
                <a:lnTo>
                  <a:pt x="5513085" y="238808"/>
                </a:lnTo>
                <a:lnTo>
                  <a:pt x="5512802" y="237615"/>
                </a:lnTo>
                <a:lnTo>
                  <a:pt x="5500629" y="186095"/>
                </a:lnTo>
                <a:cubicBezTo>
                  <a:pt x="5500629" y="186095"/>
                  <a:pt x="5500629" y="186095"/>
                  <a:pt x="5548007" y="154613"/>
                </a:cubicBezTo>
                <a:cubicBezTo>
                  <a:pt x="5548007" y="154613"/>
                  <a:pt x="5548007" y="154613"/>
                  <a:pt x="5533580" y="93550"/>
                </a:cubicBezTo>
                <a:cubicBezTo>
                  <a:pt x="5548007" y="154613"/>
                  <a:pt x="5533580" y="93550"/>
                  <a:pt x="5580957" y="62068"/>
                </a:cubicBezTo>
                <a:cubicBezTo>
                  <a:pt x="5580957" y="62068"/>
                  <a:pt x="5628335" y="30587"/>
                  <a:pt x="5566529" y="1008"/>
                </a:cubicBezTo>
                <a:lnTo>
                  <a:pt x="5566888" y="0"/>
                </a:lnTo>
                <a:lnTo>
                  <a:pt x="5950006" y="0"/>
                </a:lnTo>
                <a:lnTo>
                  <a:pt x="5955883" y="24871"/>
                </a:lnTo>
                <a:cubicBezTo>
                  <a:pt x="5955883" y="24871"/>
                  <a:pt x="5955883" y="24871"/>
                  <a:pt x="6032120" y="115510"/>
                </a:cubicBezTo>
                <a:cubicBezTo>
                  <a:pt x="6046545" y="176570"/>
                  <a:pt x="6050642" y="-38095"/>
                  <a:pt x="6046545" y="176570"/>
                </a:cubicBezTo>
                <a:cubicBezTo>
                  <a:pt x="6046545" y="176570"/>
                  <a:pt x="6046545" y="176570"/>
                  <a:pt x="6013596" y="269115"/>
                </a:cubicBezTo>
                <a:cubicBezTo>
                  <a:pt x="6013596" y="269115"/>
                  <a:pt x="6013596" y="269115"/>
                  <a:pt x="6028024" y="330173"/>
                </a:cubicBezTo>
                <a:cubicBezTo>
                  <a:pt x="6028024" y="330173"/>
                  <a:pt x="6028024" y="330173"/>
                  <a:pt x="6075403" y="298688"/>
                </a:cubicBezTo>
                <a:cubicBezTo>
                  <a:pt x="6075403" y="298688"/>
                  <a:pt x="6075403" y="298688"/>
                  <a:pt x="6089831" y="359752"/>
                </a:cubicBezTo>
                <a:cubicBezTo>
                  <a:pt x="6089831" y="359752"/>
                  <a:pt x="6089831" y="359752"/>
                  <a:pt x="6056881" y="452291"/>
                </a:cubicBezTo>
                <a:cubicBezTo>
                  <a:pt x="6104258" y="420809"/>
                  <a:pt x="6071309" y="513354"/>
                  <a:pt x="6118688" y="481870"/>
                </a:cubicBezTo>
                <a:cubicBezTo>
                  <a:pt x="6118688" y="481870"/>
                  <a:pt x="6118688" y="481870"/>
                  <a:pt x="6104258" y="420809"/>
                </a:cubicBezTo>
                <a:cubicBezTo>
                  <a:pt x="6104258" y="420809"/>
                  <a:pt x="6104258" y="420809"/>
                  <a:pt x="6122782" y="267204"/>
                </a:cubicBezTo>
                <a:cubicBezTo>
                  <a:pt x="6122782" y="267204"/>
                  <a:pt x="6122782" y="267204"/>
                  <a:pt x="6170159" y="235723"/>
                </a:cubicBezTo>
                <a:cubicBezTo>
                  <a:pt x="6170159" y="235723"/>
                  <a:pt x="6170159" y="235723"/>
                  <a:pt x="6137210" y="328267"/>
                </a:cubicBezTo>
                <a:cubicBezTo>
                  <a:pt x="6137210" y="328267"/>
                  <a:pt x="6137210" y="328267"/>
                  <a:pt x="6166066" y="450386"/>
                </a:cubicBezTo>
                <a:cubicBezTo>
                  <a:pt x="6166066" y="450386"/>
                  <a:pt x="6166066" y="450386"/>
                  <a:pt x="6213445" y="418904"/>
                </a:cubicBezTo>
                <a:cubicBezTo>
                  <a:pt x="6213445" y="418904"/>
                  <a:pt x="6213445" y="418904"/>
                  <a:pt x="6180494" y="511446"/>
                </a:cubicBezTo>
                <a:cubicBezTo>
                  <a:pt x="6180494" y="511446"/>
                  <a:pt x="6180494" y="511446"/>
                  <a:pt x="6227872" y="479964"/>
                </a:cubicBezTo>
                <a:cubicBezTo>
                  <a:pt x="6227872" y="479964"/>
                  <a:pt x="6227872" y="479964"/>
                  <a:pt x="6275250" y="448477"/>
                </a:cubicBezTo>
                <a:cubicBezTo>
                  <a:pt x="6275250" y="448477"/>
                  <a:pt x="6275250" y="448477"/>
                  <a:pt x="6260823" y="387420"/>
                </a:cubicBezTo>
                <a:cubicBezTo>
                  <a:pt x="6260823" y="387420"/>
                  <a:pt x="6260823" y="387420"/>
                  <a:pt x="6213445" y="418904"/>
                </a:cubicBezTo>
                <a:cubicBezTo>
                  <a:pt x="6213445" y="418904"/>
                  <a:pt x="6213445" y="418904"/>
                  <a:pt x="6246394" y="326359"/>
                </a:cubicBezTo>
                <a:cubicBezTo>
                  <a:pt x="6246394" y="326359"/>
                  <a:pt x="6246394" y="326359"/>
                  <a:pt x="6293771" y="294878"/>
                </a:cubicBezTo>
                <a:cubicBezTo>
                  <a:pt x="6260823" y="387420"/>
                  <a:pt x="6322629" y="416998"/>
                  <a:pt x="6337055" y="478056"/>
                </a:cubicBezTo>
                <a:cubicBezTo>
                  <a:pt x="6337055" y="478056"/>
                  <a:pt x="6337055" y="478056"/>
                  <a:pt x="6289678" y="509540"/>
                </a:cubicBezTo>
                <a:cubicBezTo>
                  <a:pt x="6289678" y="509540"/>
                  <a:pt x="6289678" y="509540"/>
                  <a:pt x="6304104" y="570601"/>
                </a:cubicBezTo>
                <a:cubicBezTo>
                  <a:pt x="6304104" y="570601"/>
                  <a:pt x="6304104" y="570601"/>
                  <a:pt x="6394768" y="722295"/>
                </a:cubicBezTo>
                <a:cubicBezTo>
                  <a:pt x="6394768" y="722295"/>
                  <a:pt x="6394768" y="722295"/>
                  <a:pt x="6409196" y="783358"/>
                </a:cubicBezTo>
                <a:cubicBezTo>
                  <a:pt x="6409196" y="783358"/>
                  <a:pt x="6409196" y="783358"/>
                  <a:pt x="6471001" y="812934"/>
                </a:cubicBezTo>
                <a:cubicBezTo>
                  <a:pt x="6471001" y="812934"/>
                  <a:pt x="6471001" y="812934"/>
                  <a:pt x="6485429" y="873998"/>
                </a:cubicBezTo>
                <a:cubicBezTo>
                  <a:pt x="6485429" y="873998"/>
                  <a:pt x="6485429" y="873998"/>
                  <a:pt x="6499855" y="935055"/>
                </a:cubicBezTo>
                <a:cubicBezTo>
                  <a:pt x="6499855" y="935055"/>
                  <a:pt x="6499855" y="935055"/>
                  <a:pt x="6466909" y="1027597"/>
                </a:cubicBezTo>
                <a:cubicBezTo>
                  <a:pt x="6466909" y="1027597"/>
                  <a:pt x="6466909" y="1027597"/>
                  <a:pt x="6481335" y="1088655"/>
                </a:cubicBezTo>
                <a:cubicBezTo>
                  <a:pt x="6495765" y="1149718"/>
                  <a:pt x="6495765" y="1149718"/>
                  <a:pt x="6528713" y="1057176"/>
                </a:cubicBezTo>
                <a:cubicBezTo>
                  <a:pt x="6528713" y="1057176"/>
                  <a:pt x="6528713" y="1057176"/>
                  <a:pt x="6514286" y="996116"/>
                </a:cubicBezTo>
                <a:cubicBezTo>
                  <a:pt x="6514286" y="996116"/>
                  <a:pt x="6514286" y="996116"/>
                  <a:pt x="6532804" y="842513"/>
                </a:cubicBezTo>
                <a:cubicBezTo>
                  <a:pt x="6532804" y="842513"/>
                  <a:pt x="6532804" y="842513"/>
                  <a:pt x="6471001" y="812934"/>
                </a:cubicBezTo>
                <a:cubicBezTo>
                  <a:pt x="6471001" y="812934"/>
                  <a:pt x="6471001" y="812934"/>
                  <a:pt x="6503949" y="720395"/>
                </a:cubicBezTo>
                <a:cubicBezTo>
                  <a:pt x="6503949" y="720395"/>
                  <a:pt x="6503949" y="720395"/>
                  <a:pt x="6442144" y="690816"/>
                </a:cubicBezTo>
                <a:cubicBezTo>
                  <a:pt x="6489521" y="659332"/>
                  <a:pt x="6489521" y="659332"/>
                  <a:pt x="6475094" y="598274"/>
                </a:cubicBezTo>
                <a:cubicBezTo>
                  <a:pt x="6475094" y="598274"/>
                  <a:pt x="6475094" y="598274"/>
                  <a:pt x="6536901" y="627850"/>
                </a:cubicBezTo>
                <a:cubicBezTo>
                  <a:pt x="6536901" y="627850"/>
                  <a:pt x="6551328" y="688911"/>
                  <a:pt x="6613133" y="718484"/>
                </a:cubicBezTo>
                <a:cubicBezTo>
                  <a:pt x="6613133" y="718484"/>
                  <a:pt x="6613133" y="718484"/>
                  <a:pt x="6627563" y="779547"/>
                </a:cubicBezTo>
                <a:cubicBezTo>
                  <a:pt x="6627563" y="779547"/>
                  <a:pt x="6627563" y="779547"/>
                  <a:pt x="6641991" y="840605"/>
                </a:cubicBezTo>
                <a:cubicBezTo>
                  <a:pt x="6641991" y="840605"/>
                  <a:pt x="6641991" y="840605"/>
                  <a:pt x="6689368" y="809121"/>
                </a:cubicBezTo>
                <a:cubicBezTo>
                  <a:pt x="6689368" y="809121"/>
                  <a:pt x="6736747" y="777639"/>
                  <a:pt x="6703795" y="870184"/>
                </a:cubicBezTo>
                <a:cubicBezTo>
                  <a:pt x="6703795" y="870184"/>
                  <a:pt x="6703795" y="870184"/>
                  <a:pt x="6765602" y="899763"/>
                </a:cubicBezTo>
                <a:cubicBezTo>
                  <a:pt x="6765602" y="899763"/>
                  <a:pt x="6765602" y="899763"/>
                  <a:pt x="6827410" y="929339"/>
                </a:cubicBezTo>
                <a:cubicBezTo>
                  <a:pt x="6827410" y="929339"/>
                  <a:pt x="6827410" y="929339"/>
                  <a:pt x="6780031" y="960820"/>
                </a:cubicBezTo>
                <a:cubicBezTo>
                  <a:pt x="6841837" y="990400"/>
                  <a:pt x="6856263" y="1051460"/>
                  <a:pt x="6808888" y="1082944"/>
                </a:cubicBezTo>
                <a:cubicBezTo>
                  <a:pt x="6870691" y="1112518"/>
                  <a:pt x="6870691" y="1112518"/>
                  <a:pt x="6870691" y="1112518"/>
                </a:cubicBezTo>
                <a:cubicBezTo>
                  <a:pt x="6870691" y="1112518"/>
                  <a:pt x="6870691" y="1112518"/>
                  <a:pt x="6903642" y="1019976"/>
                </a:cubicBezTo>
                <a:cubicBezTo>
                  <a:pt x="6903642" y="1019976"/>
                  <a:pt x="6903642" y="1019976"/>
                  <a:pt x="6965445" y="1049554"/>
                </a:cubicBezTo>
                <a:cubicBezTo>
                  <a:pt x="6965445" y="1049554"/>
                  <a:pt x="6965445" y="1049554"/>
                  <a:pt x="6979875" y="1110615"/>
                </a:cubicBezTo>
                <a:cubicBezTo>
                  <a:pt x="6918069" y="1081034"/>
                  <a:pt x="6918069" y="1081034"/>
                  <a:pt x="6946927" y="1203154"/>
                </a:cubicBezTo>
                <a:cubicBezTo>
                  <a:pt x="6946927" y="1203154"/>
                  <a:pt x="6946927" y="1203154"/>
                  <a:pt x="6994303" y="1171675"/>
                </a:cubicBezTo>
                <a:cubicBezTo>
                  <a:pt x="6994303" y="1171675"/>
                  <a:pt x="6994303" y="1171675"/>
                  <a:pt x="7020379" y="1184152"/>
                </a:cubicBezTo>
                <a:lnTo>
                  <a:pt x="7030035" y="1188772"/>
                </a:lnTo>
                <a:lnTo>
                  <a:pt x="7030035" y="1188774"/>
                </a:lnTo>
                <a:cubicBezTo>
                  <a:pt x="7035637" y="1201607"/>
                  <a:pt x="7047872" y="1224386"/>
                  <a:pt x="7070537" y="1262312"/>
                </a:cubicBezTo>
                <a:cubicBezTo>
                  <a:pt x="7070537" y="1262312"/>
                  <a:pt x="7070537" y="1262312"/>
                  <a:pt x="7084965" y="1323372"/>
                </a:cubicBezTo>
                <a:cubicBezTo>
                  <a:pt x="7084965" y="1323372"/>
                  <a:pt x="7084965" y="1323372"/>
                  <a:pt x="7194149" y="1321467"/>
                </a:cubicBezTo>
                <a:cubicBezTo>
                  <a:pt x="7194149" y="1321467"/>
                  <a:pt x="7194149" y="1321467"/>
                  <a:pt x="7255956" y="1351043"/>
                </a:cubicBezTo>
                <a:cubicBezTo>
                  <a:pt x="7255956" y="1351043"/>
                  <a:pt x="7255956" y="1351043"/>
                  <a:pt x="7317760" y="1380620"/>
                </a:cubicBezTo>
                <a:cubicBezTo>
                  <a:pt x="7317760" y="1380620"/>
                  <a:pt x="7317760" y="1380620"/>
                  <a:pt x="7303333" y="1319559"/>
                </a:cubicBezTo>
                <a:cubicBezTo>
                  <a:pt x="7303333" y="1319559"/>
                  <a:pt x="7303333" y="1319559"/>
                  <a:pt x="7379567" y="1410198"/>
                </a:cubicBezTo>
                <a:cubicBezTo>
                  <a:pt x="7379567" y="1410198"/>
                  <a:pt x="7379567" y="1410198"/>
                  <a:pt x="7393995" y="1471257"/>
                </a:cubicBezTo>
                <a:cubicBezTo>
                  <a:pt x="7379567" y="1410198"/>
                  <a:pt x="7426944" y="1378714"/>
                  <a:pt x="7412519" y="1317653"/>
                </a:cubicBezTo>
                <a:cubicBezTo>
                  <a:pt x="7412519" y="1317653"/>
                  <a:pt x="7350712" y="1288074"/>
                  <a:pt x="7336285" y="1227017"/>
                </a:cubicBezTo>
                <a:cubicBezTo>
                  <a:pt x="7336285" y="1227017"/>
                  <a:pt x="7336285" y="1227017"/>
                  <a:pt x="7260049" y="1136380"/>
                </a:cubicBezTo>
                <a:cubicBezTo>
                  <a:pt x="7260049" y="1136380"/>
                  <a:pt x="7260049" y="1136380"/>
                  <a:pt x="7245620" y="1075322"/>
                </a:cubicBezTo>
                <a:cubicBezTo>
                  <a:pt x="7245620" y="1075322"/>
                  <a:pt x="7245620" y="1075322"/>
                  <a:pt x="7292999" y="1043838"/>
                </a:cubicBezTo>
                <a:cubicBezTo>
                  <a:pt x="7292999" y="1043838"/>
                  <a:pt x="7292999" y="1043838"/>
                  <a:pt x="7311521" y="890233"/>
                </a:cubicBezTo>
                <a:cubicBezTo>
                  <a:pt x="7311521" y="890233"/>
                  <a:pt x="7311521" y="890233"/>
                  <a:pt x="7297092" y="829170"/>
                </a:cubicBezTo>
                <a:cubicBezTo>
                  <a:pt x="7344469" y="797691"/>
                  <a:pt x="7173479" y="770018"/>
                  <a:pt x="7344469" y="797691"/>
                </a:cubicBezTo>
                <a:cubicBezTo>
                  <a:pt x="7344469" y="797691"/>
                  <a:pt x="7344469" y="797691"/>
                  <a:pt x="7330041" y="736630"/>
                </a:cubicBezTo>
                <a:cubicBezTo>
                  <a:pt x="7330041" y="736630"/>
                  <a:pt x="7330041" y="736630"/>
                  <a:pt x="7377418" y="705149"/>
                </a:cubicBezTo>
                <a:cubicBezTo>
                  <a:pt x="7377418" y="705149"/>
                  <a:pt x="7377418" y="705149"/>
                  <a:pt x="7362989" y="644086"/>
                </a:cubicBezTo>
                <a:cubicBezTo>
                  <a:pt x="7362989" y="644086"/>
                  <a:pt x="7362989" y="644086"/>
                  <a:pt x="7424795" y="673667"/>
                </a:cubicBezTo>
                <a:cubicBezTo>
                  <a:pt x="7424795" y="673667"/>
                  <a:pt x="7424795" y="673667"/>
                  <a:pt x="7410366" y="612607"/>
                </a:cubicBezTo>
                <a:cubicBezTo>
                  <a:pt x="7410366" y="612607"/>
                  <a:pt x="7410366" y="612607"/>
                  <a:pt x="7472175" y="642180"/>
                </a:cubicBezTo>
                <a:cubicBezTo>
                  <a:pt x="7472175" y="642180"/>
                  <a:pt x="7472175" y="642180"/>
                  <a:pt x="7501030" y="764304"/>
                </a:cubicBezTo>
                <a:cubicBezTo>
                  <a:pt x="7501030" y="764304"/>
                  <a:pt x="7501030" y="764304"/>
                  <a:pt x="7562836" y="793880"/>
                </a:cubicBezTo>
                <a:cubicBezTo>
                  <a:pt x="7562836" y="793880"/>
                  <a:pt x="7562836" y="793880"/>
                  <a:pt x="7639070" y="884517"/>
                </a:cubicBezTo>
                <a:cubicBezTo>
                  <a:pt x="7639070" y="884517"/>
                  <a:pt x="7639070" y="884517"/>
                  <a:pt x="7653498" y="945577"/>
                </a:cubicBezTo>
                <a:cubicBezTo>
                  <a:pt x="7653498" y="945577"/>
                  <a:pt x="7653498" y="945577"/>
                  <a:pt x="7667927" y="1006638"/>
                </a:cubicBezTo>
                <a:cubicBezTo>
                  <a:pt x="7667927" y="1006638"/>
                  <a:pt x="7667927" y="1006638"/>
                  <a:pt x="7682354" y="1067698"/>
                </a:cubicBezTo>
                <a:cubicBezTo>
                  <a:pt x="7682354" y="1067698"/>
                  <a:pt x="7682354" y="1067698"/>
                  <a:pt x="7729734" y="1036214"/>
                </a:cubicBezTo>
                <a:cubicBezTo>
                  <a:pt x="7729734" y="1036214"/>
                  <a:pt x="7729734" y="1036214"/>
                  <a:pt x="7777111" y="1004730"/>
                </a:cubicBezTo>
                <a:cubicBezTo>
                  <a:pt x="7777111" y="1004730"/>
                  <a:pt x="7777111" y="1004730"/>
                  <a:pt x="7762682" y="943672"/>
                </a:cubicBezTo>
                <a:cubicBezTo>
                  <a:pt x="7762682" y="943672"/>
                  <a:pt x="7762682" y="943672"/>
                  <a:pt x="7715305" y="975156"/>
                </a:cubicBezTo>
                <a:cubicBezTo>
                  <a:pt x="7715305" y="975156"/>
                  <a:pt x="7715305" y="975156"/>
                  <a:pt x="7700876" y="914093"/>
                </a:cubicBezTo>
                <a:cubicBezTo>
                  <a:pt x="7700876" y="914093"/>
                  <a:pt x="7700876" y="914093"/>
                  <a:pt x="7672020" y="791975"/>
                </a:cubicBezTo>
                <a:cubicBezTo>
                  <a:pt x="7672020" y="791975"/>
                  <a:pt x="7672020" y="791975"/>
                  <a:pt x="7748254" y="882611"/>
                </a:cubicBezTo>
                <a:cubicBezTo>
                  <a:pt x="7748254" y="882611"/>
                  <a:pt x="7748254" y="882611"/>
                  <a:pt x="7733827" y="821551"/>
                </a:cubicBezTo>
                <a:cubicBezTo>
                  <a:pt x="7733827" y="821551"/>
                  <a:pt x="7795632" y="851127"/>
                  <a:pt x="7719397" y="760490"/>
                </a:cubicBezTo>
                <a:cubicBezTo>
                  <a:pt x="7719397" y="760490"/>
                  <a:pt x="7719397" y="760490"/>
                  <a:pt x="7704969" y="699433"/>
                </a:cubicBezTo>
                <a:cubicBezTo>
                  <a:pt x="7704969" y="699433"/>
                  <a:pt x="7704969" y="699433"/>
                  <a:pt x="7643166" y="669854"/>
                </a:cubicBezTo>
                <a:cubicBezTo>
                  <a:pt x="7643166" y="669854"/>
                  <a:pt x="7643166" y="669854"/>
                  <a:pt x="7676114" y="577309"/>
                </a:cubicBezTo>
                <a:cubicBezTo>
                  <a:pt x="7676114" y="577309"/>
                  <a:pt x="7676114" y="577309"/>
                  <a:pt x="7628735" y="608793"/>
                </a:cubicBezTo>
                <a:cubicBezTo>
                  <a:pt x="7628735" y="608793"/>
                  <a:pt x="7628735" y="608793"/>
                  <a:pt x="7661686" y="516251"/>
                </a:cubicBezTo>
                <a:cubicBezTo>
                  <a:pt x="7647257" y="455188"/>
                  <a:pt x="7723491" y="545825"/>
                  <a:pt x="7632828" y="394130"/>
                </a:cubicBezTo>
                <a:cubicBezTo>
                  <a:pt x="7632828" y="394130"/>
                  <a:pt x="7632828" y="394130"/>
                  <a:pt x="7680208" y="362649"/>
                </a:cubicBezTo>
                <a:cubicBezTo>
                  <a:pt x="7680208" y="362649"/>
                  <a:pt x="7680208" y="362649"/>
                  <a:pt x="7668033" y="311126"/>
                </a:cubicBezTo>
                <a:lnTo>
                  <a:pt x="7665780" y="301586"/>
                </a:lnTo>
                <a:cubicBezTo>
                  <a:pt x="7665780" y="301586"/>
                  <a:pt x="7665780" y="301586"/>
                  <a:pt x="7713156" y="270107"/>
                </a:cubicBezTo>
                <a:cubicBezTo>
                  <a:pt x="7713156" y="270107"/>
                  <a:pt x="7713156" y="270107"/>
                  <a:pt x="7760534" y="238623"/>
                </a:cubicBezTo>
                <a:cubicBezTo>
                  <a:pt x="7760534" y="238623"/>
                  <a:pt x="7760534" y="238623"/>
                  <a:pt x="7727583" y="331165"/>
                </a:cubicBezTo>
                <a:cubicBezTo>
                  <a:pt x="7727583" y="331165"/>
                  <a:pt x="7727583" y="331165"/>
                  <a:pt x="7774962" y="299680"/>
                </a:cubicBezTo>
                <a:cubicBezTo>
                  <a:pt x="7774962" y="299680"/>
                  <a:pt x="7774962" y="299680"/>
                  <a:pt x="7742012" y="392225"/>
                </a:cubicBezTo>
                <a:cubicBezTo>
                  <a:pt x="7742012" y="392225"/>
                  <a:pt x="7742012" y="392225"/>
                  <a:pt x="7803818" y="421804"/>
                </a:cubicBezTo>
                <a:cubicBezTo>
                  <a:pt x="7803818" y="421804"/>
                  <a:pt x="7803818" y="421804"/>
                  <a:pt x="7818246" y="482862"/>
                </a:cubicBezTo>
                <a:cubicBezTo>
                  <a:pt x="7865623" y="451380"/>
                  <a:pt x="7832673" y="543925"/>
                  <a:pt x="7832673" y="543925"/>
                </a:cubicBezTo>
                <a:cubicBezTo>
                  <a:pt x="7832673" y="543925"/>
                  <a:pt x="7832673" y="543925"/>
                  <a:pt x="7880050" y="512440"/>
                </a:cubicBezTo>
                <a:cubicBezTo>
                  <a:pt x="7880050" y="512440"/>
                  <a:pt x="7880050" y="512440"/>
                  <a:pt x="7865623" y="451380"/>
                </a:cubicBezTo>
                <a:cubicBezTo>
                  <a:pt x="7865623" y="451380"/>
                  <a:pt x="7865623" y="451380"/>
                  <a:pt x="7913002" y="419896"/>
                </a:cubicBezTo>
                <a:cubicBezTo>
                  <a:pt x="7894480" y="573498"/>
                  <a:pt x="7927430" y="480956"/>
                  <a:pt x="7989237" y="510535"/>
                </a:cubicBezTo>
                <a:cubicBezTo>
                  <a:pt x="7989237" y="510535"/>
                  <a:pt x="7989237" y="510535"/>
                  <a:pt x="8003665" y="571593"/>
                </a:cubicBezTo>
                <a:cubicBezTo>
                  <a:pt x="8051042" y="540114"/>
                  <a:pt x="8018093" y="632656"/>
                  <a:pt x="8065469" y="601172"/>
                </a:cubicBezTo>
                <a:cubicBezTo>
                  <a:pt x="8065469" y="601172"/>
                  <a:pt x="8065469" y="601172"/>
                  <a:pt x="8018093" y="632656"/>
                </a:cubicBezTo>
                <a:cubicBezTo>
                  <a:pt x="8018093" y="632656"/>
                  <a:pt x="8018093" y="632656"/>
                  <a:pt x="7970715" y="664138"/>
                </a:cubicBezTo>
                <a:cubicBezTo>
                  <a:pt x="7970715" y="664138"/>
                  <a:pt x="7970715" y="664138"/>
                  <a:pt x="7923336" y="695622"/>
                </a:cubicBezTo>
                <a:cubicBezTo>
                  <a:pt x="7923336" y="695622"/>
                  <a:pt x="7923336" y="695622"/>
                  <a:pt x="7999570" y="786258"/>
                </a:cubicBezTo>
                <a:cubicBezTo>
                  <a:pt x="7999570" y="786258"/>
                  <a:pt x="7999570" y="786258"/>
                  <a:pt x="7966619" y="878800"/>
                </a:cubicBezTo>
                <a:cubicBezTo>
                  <a:pt x="7966619" y="878800"/>
                  <a:pt x="7966619" y="878800"/>
                  <a:pt x="7981049" y="939861"/>
                </a:cubicBezTo>
                <a:cubicBezTo>
                  <a:pt x="7981049" y="939861"/>
                  <a:pt x="7933670" y="971342"/>
                  <a:pt x="8042854" y="969437"/>
                </a:cubicBezTo>
                <a:cubicBezTo>
                  <a:pt x="8042854" y="969437"/>
                  <a:pt x="8042854" y="969437"/>
                  <a:pt x="8104661" y="999016"/>
                </a:cubicBezTo>
                <a:cubicBezTo>
                  <a:pt x="8104661" y="999016"/>
                  <a:pt x="8104661" y="999016"/>
                  <a:pt x="8071711" y="1091560"/>
                </a:cubicBezTo>
                <a:cubicBezTo>
                  <a:pt x="8119089" y="1060076"/>
                  <a:pt x="8071711" y="1091560"/>
                  <a:pt x="8147947" y="1182197"/>
                </a:cubicBezTo>
                <a:cubicBezTo>
                  <a:pt x="8147947" y="1182197"/>
                  <a:pt x="8147947" y="1182197"/>
                  <a:pt x="8133518" y="1121134"/>
                </a:cubicBezTo>
                <a:cubicBezTo>
                  <a:pt x="8133518" y="1121134"/>
                  <a:pt x="8133518" y="1121134"/>
                  <a:pt x="8180895" y="1089650"/>
                </a:cubicBezTo>
                <a:cubicBezTo>
                  <a:pt x="8180895" y="1089650"/>
                  <a:pt x="8180895" y="1089650"/>
                  <a:pt x="8224178" y="1272831"/>
                </a:cubicBezTo>
                <a:cubicBezTo>
                  <a:pt x="8224178" y="1272831"/>
                  <a:pt x="8224178" y="1272831"/>
                  <a:pt x="8271557" y="1241349"/>
                </a:cubicBezTo>
                <a:cubicBezTo>
                  <a:pt x="8285986" y="1302410"/>
                  <a:pt x="8285986" y="1302410"/>
                  <a:pt x="8285986" y="1302410"/>
                </a:cubicBezTo>
                <a:cubicBezTo>
                  <a:pt x="8285986" y="1302410"/>
                  <a:pt x="8285986" y="1302410"/>
                  <a:pt x="8318934" y="1209865"/>
                </a:cubicBezTo>
                <a:cubicBezTo>
                  <a:pt x="8318934" y="1209865"/>
                  <a:pt x="8318934" y="1209865"/>
                  <a:pt x="8304506" y="1148807"/>
                </a:cubicBezTo>
                <a:cubicBezTo>
                  <a:pt x="8304506" y="1148807"/>
                  <a:pt x="8304506" y="1148807"/>
                  <a:pt x="8257129" y="1180292"/>
                </a:cubicBezTo>
                <a:cubicBezTo>
                  <a:pt x="8257129" y="1180292"/>
                  <a:pt x="8242699" y="1119228"/>
                  <a:pt x="8242699" y="1119228"/>
                </a:cubicBezTo>
                <a:cubicBezTo>
                  <a:pt x="8242699" y="1119228"/>
                  <a:pt x="8242699" y="1119228"/>
                  <a:pt x="8261223" y="965626"/>
                </a:cubicBezTo>
                <a:cubicBezTo>
                  <a:pt x="8261223" y="965626"/>
                  <a:pt x="8261223" y="965626"/>
                  <a:pt x="8213845" y="997110"/>
                </a:cubicBezTo>
                <a:cubicBezTo>
                  <a:pt x="8213845" y="997110"/>
                  <a:pt x="8213845" y="997110"/>
                  <a:pt x="8156131" y="752869"/>
                </a:cubicBezTo>
                <a:cubicBezTo>
                  <a:pt x="8156131" y="752869"/>
                  <a:pt x="8156131" y="752869"/>
                  <a:pt x="8141703" y="691808"/>
                </a:cubicBezTo>
                <a:cubicBezTo>
                  <a:pt x="8141703" y="691808"/>
                  <a:pt x="8141703" y="691808"/>
                  <a:pt x="8189080" y="660327"/>
                </a:cubicBezTo>
                <a:cubicBezTo>
                  <a:pt x="8189080" y="660327"/>
                  <a:pt x="8189080" y="660327"/>
                  <a:pt x="8174653" y="599266"/>
                </a:cubicBezTo>
                <a:cubicBezTo>
                  <a:pt x="8174653" y="599266"/>
                  <a:pt x="8174653" y="599266"/>
                  <a:pt x="8145796" y="477145"/>
                </a:cubicBezTo>
                <a:cubicBezTo>
                  <a:pt x="8145796" y="477145"/>
                  <a:pt x="8145796" y="477145"/>
                  <a:pt x="8098418" y="508630"/>
                </a:cubicBezTo>
                <a:cubicBezTo>
                  <a:pt x="8098418" y="508630"/>
                  <a:pt x="8098418" y="508630"/>
                  <a:pt x="8131369" y="416085"/>
                </a:cubicBezTo>
                <a:cubicBezTo>
                  <a:pt x="8131369" y="416085"/>
                  <a:pt x="8131369" y="416085"/>
                  <a:pt x="8116942" y="355027"/>
                </a:cubicBezTo>
                <a:cubicBezTo>
                  <a:pt x="8116942" y="355027"/>
                  <a:pt x="8116942" y="355027"/>
                  <a:pt x="8178747" y="384601"/>
                </a:cubicBezTo>
                <a:cubicBezTo>
                  <a:pt x="8178747" y="384601"/>
                  <a:pt x="8178747" y="384601"/>
                  <a:pt x="8164320" y="323543"/>
                </a:cubicBezTo>
                <a:cubicBezTo>
                  <a:pt x="8164320" y="323543"/>
                  <a:pt x="8164320" y="323543"/>
                  <a:pt x="8116942" y="355027"/>
                </a:cubicBezTo>
                <a:cubicBezTo>
                  <a:pt x="8007756" y="356930"/>
                  <a:pt x="8178747" y="384601"/>
                  <a:pt x="8036614" y="479051"/>
                </a:cubicBezTo>
                <a:cubicBezTo>
                  <a:pt x="8036614" y="479051"/>
                  <a:pt x="8036614" y="479051"/>
                  <a:pt x="8055135" y="325446"/>
                </a:cubicBezTo>
                <a:cubicBezTo>
                  <a:pt x="8055135" y="325446"/>
                  <a:pt x="8055135" y="325446"/>
                  <a:pt x="8040708" y="264390"/>
                </a:cubicBezTo>
                <a:cubicBezTo>
                  <a:pt x="8040708" y="264390"/>
                  <a:pt x="8040708" y="264390"/>
                  <a:pt x="8026280" y="203328"/>
                </a:cubicBezTo>
                <a:cubicBezTo>
                  <a:pt x="8026280" y="203328"/>
                  <a:pt x="8026280" y="203328"/>
                  <a:pt x="8011850" y="142267"/>
                </a:cubicBezTo>
                <a:cubicBezTo>
                  <a:pt x="8011850" y="142267"/>
                  <a:pt x="8011850" y="142267"/>
                  <a:pt x="7997422" y="81209"/>
                </a:cubicBezTo>
                <a:cubicBezTo>
                  <a:pt x="7997422" y="81209"/>
                  <a:pt x="7997422" y="81209"/>
                  <a:pt x="7950043" y="112691"/>
                </a:cubicBezTo>
                <a:cubicBezTo>
                  <a:pt x="7950043" y="112691"/>
                  <a:pt x="7997422" y="81209"/>
                  <a:pt x="7982995" y="20146"/>
                </a:cubicBezTo>
                <a:cubicBezTo>
                  <a:pt x="7982995" y="20146"/>
                  <a:pt x="7982995" y="20146"/>
                  <a:pt x="8002982" y="6866"/>
                </a:cubicBezTo>
                <a:lnTo>
                  <a:pt x="8013315" y="0"/>
                </a:lnTo>
                <a:lnTo>
                  <a:pt x="8033050" y="0"/>
                </a:lnTo>
                <a:lnTo>
                  <a:pt x="8036458" y="14426"/>
                </a:lnTo>
                <a:cubicBezTo>
                  <a:pt x="8038487" y="23012"/>
                  <a:pt x="8041192" y="34461"/>
                  <a:pt x="8044799" y="49725"/>
                </a:cubicBezTo>
                <a:cubicBezTo>
                  <a:pt x="7997422" y="81209"/>
                  <a:pt x="8011850" y="142267"/>
                  <a:pt x="8044799" y="49725"/>
                </a:cubicBezTo>
                <a:cubicBezTo>
                  <a:pt x="8044799" y="49725"/>
                  <a:pt x="8044799" y="49725"/>
                  <a:pt x="8106606" y="79304"/>
                </a:cubicBezTo>
                <a:cubicBezTo>
                  <a:pt x="8106606" y="79304"/>
                  <a:pt x="8106606" y="79304"/>
                  <a:pt x="8120506" y="40263"/>
                </a:cubicBezTo>
                <a:lnTo>
                  <a:pt x="8134841" y="0"/>
                </a:lnTo>
                <a:lnTo>
                  <a:pt x="8636032" y="0"/>
                </a:lnTo>
                <a:lnTo>
                  <a:pt x="8638092" y="8716"/>
                </a:lnTo>
                <a:cubicBezTo>
                  <a:pt x="8638092" y="8716"/>
                  <a:pt x="8638092" y="8716"/>
                  <a:pt x="8639896" y="16348"/>
                </a:cubicBezTo>
                <a:lnTo>
                  <a:pt x="8646435" y="44017"/>
                </a:lnTo>
                <a:lnTo>
                  <a:pt x="8631662" y="39483"/>
                </a:lnTo>
                <a:cubicBezTo>
                  <a:pt x="8633465" y="47115"/>
                  <a:pt x="8652522" y="69777"/>
                  <a:pt x="8652522" y="69777"/>
                </a:cubicBezTo>
                <a:lnTo>
                  <a:pt x="8646435" y="44017"/>
                </a:lnTo>
                <a:cubicBezTo>
                  <a:pt x="8658702" y="52423"/>
                  <a:pt x="8679818" y="69300"/>
                  <a:pt x="8714328" y="99355"/>
                </a:cubicBezTo>
                <a:cubicBezTo>
                  <a:pt x="8714328" y="99355"/>
                  <a:pt x="8714328" y="99355"/>
                  <a:pt x="8728757" y="160413"/>
                </a:cubicBezTo>
                <a:cubicBezTo>
                  <a:pt x="8728757" y="160413"/>
                  <a:pt x="8728757" y="160413"/>
                  <a:pt x="8743184" y="221474"/>
                </a:cubicBezTo>
                <a:cubicBezTo>
                  <a:pt x="8743184" y="221474"/>
                  <a:pt x="8743184" y="221474"/>
                  <a:pt x="8757614" y="282534"/>
                </a:cubicBezTo>
                <a:cubicBezTo>
                  <a:pt x="8757614" y="282534"/>
                  <a:pt x="8757614" y="282534"/>
                  <a:pt x="8804993" y="251050"/>
                </a:cubicBezTo>
                <a:cubicBezTo>
                  <a:pt x="8804993" y="251050"/>
                  <a:pt x="8804993" y="251050"/>
                  <a:pt x="8776135" y="128929"/>
                </a:cubicBezTo>
                <a:cubicBezTo>
                  <a:pt x="8776135" y="128929"/>
                  <a:pt x="8776135" y="128929"/>
                  <a:pt x="8761708" y="67871"/>
                </a:cubicBezTo>
                <a:cubicBezTo>
                  <a:pt x="8761708" y="67871"/>
                  <a:pt x="8761708" y="67871"/>
                  <a:pt x="8749533" y="16351"/>
                </a:cubicBezTo>
                <a:lnTo>
                  <a:pt x="8745669" y="0"/>
                </a:lnTo>
                <a:lnTo>
                  <a:pt x="8821609" y="0"/>
                </a:lnTo>
                <a:lnTo>
                  <a:pt x="8818517" y="9697"/>
                </a:lnTo>
                <a:cubicBezTo>
                  <a:pt x="8816292" y="16143"/>
                  <a:pt x="8813203" y="24819"/>
                  <a:pt x="8809085" y="36387"/>
                </a:cubicBezTo>
                <a:cubicBezTo>
                  <a:pt x="8855440" y="58569"/>
                  <a:pt x="8832262" y="47478"/>
                  <a:pt x="8831677" y="1504"/>
                </a:cubicBezTo>
                <a:lnTo>
                  <a:pt x="8831794" y="0"/>
                </a:lnTo>
                <a:lnTo>
                  <a:pt x="8855304" y="0"/>
                </a:lnTo>
                <a:lnTo>
                  <a:pt x="8856462" y="4905"/>
                </a:lnTo>
                <a:cubicBezTo>
                  <a:pt x="8856462" y="4905"/>
                  <a:pt x="8856462" y="4905"/>
                  <a:pt x="8862384" y="969"/>
                </a:cubicBezTo>
                <a:lnTo>
                  <a:pt x="8863843" y="0"/>
                </a:lnTo>
                <a:lnTo>
                  <a:pt x="8894376" y="0"/>
                </a:lnTo>
                <a:lnTo>
                  <a:pt x="8889939" y="12462"/>
                </a:lnTo>
                <a:cubicBezTo>
                  <a:pt x="8885306" y="25476"/>
                  <a:pt x="8879128" y="42828"/>
                  <a:pt x="8870892" y="65963"/>
                </a:cubicBezTo>
                <a:cubicBezTo>
                  <a:pt x="8918267" y="34479"/>
                  <a:pt x="8932695" y="95542"/>
                  <a:pt x="8932695" y="95542"/>
                </a:cubicBezTo>
                <a:cubicBezTo>
                  <a:pt x="8932695" y="95542"/>
                  <a:pt x="8932695" y="95542"/>
                  <a:pt x="8994502" y="125118"/>
                </a:cubicBezTo>
                <a:cubicBezTo>
                  <a:pt x="8994502" y="125118"/>
                  <a:pt x="8994502" y="125118"/>
                  <a:pt x="9027450" y="32573"/>
                </a:cubicBezTo>
                <a:cubicBezTo>
                  <a:pt x="8994502" y="125118"/>
                  <a:pt x="9074830" y="1094"/>
                  <a:pt x="9056308" y="154694"/>
                </a:cubicBezTo>
                <a:cubicBezTo>
                  <a:pt x="9056308" y="154694"/>
                  <a:pt x="9056308" y="154694"/>
                  <a:pt x="9103686" y="123213"/>
                </a:cubicBezTo>
                <a:cubicBezTo>
                  <a:pt x="9103686" y="123213"/>
                  <a:pt x="9151062" y="91731"/>
                  <a:pt x="9089258" y="62152"/>
                </a:cubicBezTo>
                <a:cubicBezTo>
                  <a:pt x="9089258" y="62152"/>
                  <a:pt x="9089258" y="62152"/>
                  <a:pt x="9074830" y="1094"/>
                </a:cubicBezTo>
                <a:cubicBezTo>
                  <a:pt x="9074830" y="1094"/>
                  <a:pt x="9056296" y="53149"/>
                  <a:pt x="9054842" y="14374"/>
                </a:cubicBezTo>
                <a:lnTo>
                  <a:pt x="9055290" y="0"/>
                </a:lnTo>
                <a:lnTo>
                  <a:pt x="9531990" y="0"/>
                </a:lnTo>
                <a:lnTo>
                  <a:pt x="9554183" y="7096"/>
                </a:lnTo>
                <a:cubicBezTo>
                  <a:pt x="9592037" y="15057"/>
                  <a:pt x="9612510" y="14701"/>
                  <a:pt x="9587796" y="84109"/>
                </a:cubicBezTo>
                <a:cubicBezTo>
                  <a:pt x="9587796" y="84109"/>
                  <a:pt x="9587796" y="84109"/>
                  <a:pt x="9616652" y="206227"/>
                </a:cubicBezTo>
                <a:cubicBezTo>
                  <a:pt x="9616652" y="206227"/>
                  <a:pt x="9616652" y="206227"/>
                  <a:pt x="9583704" y="298770"/>
                </a:cubicBezTo>
                <a:cubicBezTo>
                  <a:pt x="9583704" y="298770"/>
                  <a:pt x="9583704" y="298770"/>
                  <a:pt x="9598130" y="359830"/>
                </a:cubicBezTo>
                <a:cubicBezTo>
                  <a:pt x="9598130" y="359830"/>
                  <a:pt x="9598130" y="359830"/>
                  <a:pt x="9612561" y="420893"/>
                </a:cubicBezTo>
                <a:cubicBezTo>
                  <a:pt x="9612561" y="420893"/>
                  <a:pt x="9612561" y="420893"/>
                  <a:pt x="9688794" y="511530"/>
                </a:cubicBezTo>
                <a:lnTo>
                  <a:pt x="9703220" y="572590"/>
                </a:lnTo>
                <a:lnTo>
                  <a:pt x="9723758" y="608173"/>
                </a:lnTo>
                <a:lnTo>
                  <a:pt x="9717650" y="633650"/>
                </a:lnTo>
                <a:cubicBezTo>
                  <a:pt x="9717650" y="633650"/>
                  <a:pt x="9776017" y="703042"/>
                  <a:pt x="9729873" y="618765"/>
                </a:cubicBezTo>
                <a:lnTo>
                  <a:pt x="9723758" y="608173"/>
                </a:lnTo>
                <a:lnTo>
                  <a:pt x="9725840" y="599481"/>
                </a:lnTo>
                <a:lnTo>
                  <a:pt x="9735383" y="610827"/>
                </a:lnTo>
                <a:cubicBezTo>
                  <a:pt x="9746102" y="623574"/>
                  <a:pt x="9760397" y="640565"/>
                  <a:pt x="9779454" y="663224"/>
                </a:cubicBezTo>
                <a:cubicBezTo>
                  <a:pt x="9779454" y="663224"/>
                  <a:pt x="9779454" y="663224"/>
                  <a:pt x="9732076" y="694711"/>
                </a:cubicBezTo>
                <a:cubicBezTo>
                  <a:pt x="9779454" y="663224"/>
                  <a:pt x="9808310" y="785347"/>
                  <a:pt x="9760933" y="816832"/>
                </a:cubicBezTo>
                <a:cubicBezTo>
                  <a:pt x="9760933" y="816832"/>
                  <a:pt x="9760933" y="816832"/>
                  <a:pt x="9822740" y="846405"/>
                </a:cubicBezTo>
                <a:cubicBezTo>
                  <a:pt x="9822740" y="846405"/>
                  <a:pt x="9822740" y="846405"/>
                  <a:pt x="9866024" y="1029584"/>
                </a:cubicBezTo>
                <a:cubicBezTo>
                  <a:pt x="9866024" y="1029584"/>
                  <a:pt x="9866024" y="1029584"/>
                  <a:pt x="9971114" y="1242346"/>
                </a:cubicBezTo>
                <a:cubicBezTo>
                  <a:pt x="9971114" y="1242346"/>
                  <a:pt x="9971114" y="1242346"/>
                  <a:pt x="9985543" y="1303404"/>
                </a:cubicBezTo>
                <a:cubicBezTo>
                  <a:pt x="9985543" y="1303404"/>
                  <a:pt x="9985543" y="1303404"/>
                  <a:pt x="10018492" y="1210862"/>
                </a:cubicBezTo>
                <a:cubicBezTo>
                  <a:pt x="10018492" y="1210862"/>
                  <a:pt x="10018492" y="1210862"/>
                  <a:pt x="10030665" y="1262380"/>
                </a:cubicBezTo>
                <a:lnTo>
                  <a:pt x="10032922" y="1271923"/>
                </a:lnTo>
                <a:cubicBezTo>
                  <a:pt x="10032922" y="1271923"/>
                  <a:pt x="10032922" y="1271923"/>
                  <a:pt x="10045094" y="1323444"/>
                </a:cubicBezTo>
                <a:lnTo>
                  <a:pt x="10045546" y="1325348"/>
                </a:lnTo>
                <a:lnTo>
                  <a:pt x="10047349" y="1332980"/>
                </a:lnTo>
                <a:lnTo>
                  <a:pt x="10061776" y="1394041"/>
                </a:lnTo>
                <a:cubicBezTo>
                  <a:pt x="10061776" y="1394041"/>
                  <a:pt x="10061776" y="1394041"/>
                  <a:pt x="10109157" y="1362559"/>
                </a:cubicBezTo>
                <a:cubicBezTo>
                  <a:pt x="10076204" y="1455101"/>
                  <a:pt x="10156531" y="1331078"/>
                  <a:pt x="10123583" y="1423617"/>
                </a:cubicBezTo>
                <a:cubicBezTo>
                  <a:pt x="10156046" y="1561003"/>
                  <a:pt x="10131699" y="1457965"/>
                  <a:pt x="10161831" y="1487616"/>
                </a:cubicBezTo>
                <a:lnTo>
                  <a:pt x="10180638" y="1513424"/>
                </a:lnTo>
                <a:lnTo>
                  <a:pt x="10180638" y="1559233"/>
                </a:lnTo>
                <a:lnTo>
                  <a:pt x="10152440" y="1545738"/>
                </a:lnTo>
                <a:cubicBezTo>
                  <a:pt x="10152440" y="1545738"/>
                  <a:pt x="10152440" y="1545738"/>
                  <a:pt x="10166866" y="1606798"/>
                </a:cubicBezTo>
                <a:cubicBezTo>
                  <a:pt x="10166866" y="1606798"/>
                  <a:pt x="10166866" y="1606798"/>
                  <a:pt x="10172789" y="1602863"/>
                </a:cubicBezTo>
                <a:lnTo>
                  <a:pt x="10180638" y="1597647"/>
                </a:lnTo>
                <a:close/>
              </a:path>
            </a:pathLst>
          </a:cu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srgbClr val="FFFFFF"/>
              </a:solidFill>
              <a:latin typeface="Calibri"/>
            </a:endParaRPr>
          </a:p>
        </p:txBody>
      </p:sp>
      <p:grpSp>
        <p:nvGrpSpPr>
          <p:cNvPr id="8" name="Group 7"/>
          <p:cNvGrpSpPr/>
          <p:nvPr/>
        </p:nvGrpSpPr>
        <p:grpSpPr>
          <a:xfrm>
            <a:off x="266700" y="2438028"/>
            <a:ext cx="3342827" cy="2479596"/>
            <a:chOff x="6827837" y="2286000"/>
            <a:chExt cx="5059297" cy="4959192"/>
          </a:xfrm>
        </p:grpSpPr>
        <p:sp>
          <p:nvSpPr>
            <p:cNvPr id="9" name="TextBox 8"/>
            <p:cNvSpPr txBox="1"/>
            <p:nvPr/>
          </p:nvSpPr>
          <p:spPr>
            <a:xfrm>
              <a:off x="6839862" y="2960978"/>
              <a:ext cx="5047271" cy="4284214"/>
            </a:xfrm>
            <a:prstGeom prst="rect">
              <a:avLst/>
            </a:prstGeom>
            <a:noFill/>
          </p:spPr>
          <p:txBody>
            <a:bodyPr wrap="square" lIns="109710" tIns="54855" rIns="109710" bIns="54855"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FFFFFF"/>
                  </a:solidFill>
                  <a:effectLst/>
                  <a:uLnTx/>
                  <a:uFillTx/>
                  <a:latin typeface="Trebuchet MS" panose="020B0603020202020204"/>
                  <a:ea typeface="Times New Roman" panose="02020603050405020304" pitchFamily="18" charset="0"/>
                  <a:cs typeface="Raleway" panose="020B0503030101060003"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a:t>
              </a:r>
              <a:endParaRPr kumimoji="0" lang="en-ID" sz="1400" b="0" i="0" u="none" strike="noStrike" kern="1200" cap="none" spc="0" normalizeH="0" baseline="0" noProof="0" dirty="0">
                <a:ln>
                  <a:noFill/>
                </a:ln>
                <a:solidFill>
                  <a:srgbClr val="FFFFFF"/>
                </a:solidFill>
                <a:effectLst/>
                <a:uLnTx/>
                <a:uFillTx/>
                <a:latin typeface="Trebuchet MS" panose="020B0603020202020204"/>
                <a:ea typeface="+mn-ea"/>
                <a:cs typeface="+mn-cs"/>
              </a:endParaRPr>
            </a:p>
            <a:p>
              <a:pPr algn="just" defTabSz="1086602"/>
              <a:endParaRPr lang="en-US" sz="1200" dirty="0">
                <a:solidFill>
                  <a:srgbClr val="FFFFFF"/>
                </a:solidFill>
                <a:latin typeface="Lato" pitchFamily="34" charset="0"/>
                <a:ea typeface="Lato" pitchFamily="34" charset="0"/>
                <a:cs typeface="Lato" pitchFamily="34" charset="0"/>
              </a:endParaRPr>
            </a:p>
            <a:p>
              <a:pPr algn="just" defTabSz="1086602"/>
              <a:endParaRPr lang="en-US" sz="1200" dirty="0">
                <a:solidFill>
                  <a:srgbClr val="FFFFFF"/>
                </a:solidFill>
                <a:latin typeface="Lato" pitchFamily="34" charset="0"/>
                <a:ea typeface="Lato" pitchFamily="34" charset="0"/>
                <a:cs typeface="Lato" pitchFamily="34" charset="0"/>
              </a:endParaRPr>
            </a:p>
          </p:txBody>
        </p:sp>
        <p:sp>
          <p:nvSpPr>
            <p:cNvPr id="10" name="TextBox 9"/>
            <p:cNvSpPr txBox="1"/>
            <p:nvPr/>
          </p:nvSpPr>
          <p:spPr>
            <a:xfrm>
              <a:off x="6827837" y="2286000"/>
              <a:ext cx="5059297" cy="723238"/>
            </a:xfrm>
            <a:prstGeom prst="rect">
              <a:avLst/>
            </a:prstGeom>
            <a:noFill/>
          </p:spPr>
          <p:txBody>
            <a:bodyPr wrap="square" lIns="91422" tIns="45711" rIns="91422" bIns="45711" rtlCol="0">
              <a:spAutoFit/>
            </a:bodyPr>
            <a:lstStyle/>
            <a:p>
              <a:pPr defTabSz="1086602"/>
              <a:r>
                <a:rPr lang="ru-RU" sz="1750" b="1" dirty="0">
                  <a:solidFill>
                    <a:srgbClr val="FFFFFF"/>
                  </a:solidFill>
                  <a:latin typeface="+mj-lt"/>
                  <a:ea typeface="Lato Black" pitchFamily="34" charset="0"/>
                  <a:cs typeface="Lato Black" pitchFamily="34" charset="0"/>
                </a:rPr>
                <a:t>Подзаголовок</a:t>
              </a:r>
              <a:endParaRPr lang="id-ID" sz="1750" b="1" dirty="0">
                <a:solidFill>
                  <a:srgbClr val="FFFFFF"/>
                </a:solidFill>
                <a:latin typeface="+mj-lt"/>
                <a:ea typeface="Lato Black" pitchFamily="34" charset="0"/>
                <a:cs typeface="Lato Black" pitchFamily="34" charset="0"/>
              </a:endParaRPr>
            </a:p>
          </p:txBody>
        </p:sp>
      </p:grpSp>
      <p:grpSp>
        <p:nvGrpSpPr>
          <p:cNvPr id="11" name="Group 10"/>
          <p:cNvGrpSpPr/>
          <p:nvPr/>
        </p:nvGrpSpPr>
        <p:grpSpPr>
          <a:xfrm>
            <a:off x="304800" y="800100"/>
            <a:ext cx="3848101" cy="1561728"/>
            <a:chOff x="14752637" y="2896344"/>
            <a:chExt cx="7696202" cy="3123455"/>
          </a:xfrm>
        </p:grpSpPr>
        <p:sp>
          <p:nvSpPr>
            <p:cNvPr id="12" name="TextBox 11"/>
            <p:cNvSpPr txBox="1"/>
            <p:nvPr/>
          </p:nvSpPr>
          <p:spPr>
            <a:xfrm>
              <a:off x="14752637" y="2896344"/>
              <a:ext cx="7696200" cy="2339065"/>
            </a:xfrm>
            <a:prstGeom prst="rect">
              <a:avLst/>
            </a:prstGeom>
            <a:noFill/>
          </p:spPr>
          <p:txBody>
            <a:bodyPr wrap="square" lIns="91422" tIns="45711" rIns="91422" bIns="45711" rtlCol="0">
              <a:spAutoFit/>
            </a:bodyPr>
            <a:lstStyle/>
            <a:p>
              <a:pPr defTabSz="1086602"/>
              <a:r>
                <a:rPr lang="ru-RU" sz="3500" b="1" dirty="0">
                  <a:solidFill>
                    <a:srgbClr val="FFFFFF"/>
                  </a:solidFill>
                  <a:latin typeface="+mj-lt"/>
                  <a:ea typeface="Lato Black" pitchFamily="34" charset="0"/>
                  <a:cs typeface="Lato Black" pitchFamily="34" charset="0"/>
                </a:rPr>
                <a:t>Заголовок слайда</a:t>
              </a:r>
              <a:endParaRPr lang="id-ID" sz="3500" b="1" dirty="0">
                <a:solidFill>
                  <a:srgbClr val="FFFFFF"/>
                </a:solidFill>
                <a:latin typeface="+mj-lt"/>
                <a:ea typeface="Lato Black" pitchFamily="34" charset="0"/>
                <a:cs typeface="Lato Black" pitchFamily="34" charset="0"/>
              </a:endParaRPr>
            </a:p>
          </p:txBody>
        </p:sp>
        <p:sp>
          <p:nvSpPr>
            <p:cNvPr id="13" name="TextBox 12"/>
            <p:cNvSpPr txBox="1"/>
            <p:nvPr/>
          </p:nvSpPr>
          <p:spPr>
            <a:xfrm>
              <a:off x="14764337" y="3810744"/>
              <a:ext cx="7684502" cy="1261848"/>
            </a:xfrm>
            <a:prstGeom prst="rect">
              <a:avLst/>
            </a:prstGeom>
            <a:noFill/>
          </p:spPr>
          <p:txBody>
            <a:bodyPr wrap="square" lIns="91422" tIns="45711" rIns="91422" bIns="45711" rtlCol="0">
              <a:spAutoFit/>
            </a:bodyPr>
            <a:lstStyle/>
            <a:p>
              <a:pPr defTabSz="1086602"/>
              <a:endParaRPr lang="id-ID" sz="3500" b="1" dirty="0">
                <a:solidFill>
                  <a:srgbClr val="FFFFFF"/>
                </a:solidFill>
                <a:latin typeface="Lato Black" pitchFamily="34" charset="0"/>
                <a:ea typeface="Lato Black" pitchFamily="34" charset="0"/>
                <a:cs typeface="Lato Black" pitchFamily="34" charset="0"/>
              </a:endParaRPr>
            </a:p>
          </p:txBody>
        </p:sp>
        <p:sp>
          <p:nvSpPr>
            <p:cNvPr id="14" name="TextBox 13"/>
            <p:cNvSpPr txBox="1"/>
            <p:nvPr/>
          </p:nvSpPr>
          <p:spPr>
            <a:xfrm>
              <a:off x="14758487" y="4757951"/>
              <a:ext cx="7690352" cy="1261848"/>
            </a:xfrm>
            <a:prstGeom prst="rect">
              <a:avLst/>
            </a:prstGeom>
            <a:noFill/>
          </p:spPr>
          <p:txBody>
            <a:bodyPr wrap="square" lIns="91422" tIns="45711" rIns="91422" bIns="45711" rtlCol="0">
              <a:spAutoFit/>
            </a:bodyPr>
            <a:lstStyle/>
            <a:p>
              <a:pPr defTabSz="1086602"/>
              <a:endParaRPr lang="id-ID" sz="3500" b="1" dirty="0">
                <a:solidFill>
                  <a:srgbClr val="FFFFFF"/>
                </a:solidFill>
                <a:latin typeface="Lato Black" pitchFamily="34" charset="0"/>
                <a:ea typeface="Lato Black" pitchFamily="34" charset="0"/>
                <a:cs typeface="Lato Black" pitchFamily="34" charset="0"/>
              </a:endParaRPr>
            </a:p>
          </p:txBody>
        </p:sp>
      </p:grpSp>
      <p:grpSp>
        <p:nvGrpSpPr>
          <p:cNvPr id="15" name="Group 14"/>
          <p:cNvGrpSpPr/>
          <p:nvPr/>
        </p:nvGrpSpPr>
        <p:grpSpPr>
          <a:xfrm>
            <a:off x="5308384" y="4192236"/>
            <a:ext cx="6591300" cy="993278"/>
            <a:chOff x="6780973" y="2286000"/>
            <a:chExt cx="9975790" cy="1986556"/>
          </a:xfrm>
        </p:grpSpPr>
        <p:sp>
          <p:nvSpPr>
            <p:cNvPr id="16" name="TextBox 15"/>
            <p:cNvSpPr txBox="1"/>
            <p:nvPr/>
          </p:nvSpPr>
          <p:spPr>
            <a:xfrm>
              <a:off x="6780973" y="2942998"/>
              <a:ext cx="9975790" cy="1329558"/>
            </a:xfrm>
            <a:prstGeom prst="rect">
              <a:avLst/>
            </a:prstGeom>
            <a:noFill/>
          </p:spPr>
          <p:txBody>
            <a:bodyPr wrap="square" lIns="109710" tIns="54855" rIns="109710" bIns="54855" rtlCol="0">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FFFFFF">
                      <a:lumMod val="75000"/>
                    </a:srgbClr>
                  </a:solidFill>
                  <a:effectLst/>
                  <a:uLnTx/>
                  <a:uFillTx/>
                  <a:latin typeface="Trebuchet MS" panose="020B0603020202020204"/>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srgbClr val="FFFFFF">
                    <a:lumMod val="75000"/>
                  </a:srgbClr>
                </a:solidFill>
                <a:effectLst/>
                <a:uLnTx/>
                <a:uFillTx/>
                <a:latin typeface="Trebuchet MS" panose="020B0603020202020204"/>
                <a:ea typeface="Lato" pitchFamily="34" charset="0"/>
                <a:cs typeface="Lato" pitchFamily="34" charset="0"/>
              </a:endParaRPr>
            </a:p>
            <a:p>
              <a:pPr algn="just" defTabSz="1086602"/>
              <a:endParaRPr lang="en-US" sz="1200" dirty="0">
                <a:solidFill>
                  <a:srgbClr val="FFFFFF">
                    <a:lumMod val="75000"/>
                  </a:srgbClr>
                </a:solidFill>
                <a:latin typeface="Lato" pitchFamily="34" charset="0"/>
                <a:ea typeface="Lato" pitchFamily="34" charset="0"/>
                <a:cs typeface="Lato" pitchFamily="34" charset="0"/>
              </a:endParaRPr>
            </a:p>
          </p:txBody>
        </p:sp>
        <p:sp>
          <p:nvSpPr>
            <p:cNvPr id="17" name="TextBox 16"/>
            <p:cNvSpPr txBox="1"/>
            <p:nvPr/>
          </p:nvSpPr>
          <p:spPr>
            <a:xfrm>
              <a:off x="6827836" y="2286000"/>
              <a:ext cx="5059296" cy="723238"/>
            </a:xfrm>
            <a:prstGeom prst="rect">
              <a:avLst/>
            </a:prstGeom>
            <a:noFill/>
          </p:spPr>
          <p:txBody>
            <a:bodyPr wrap="square" lIns="91422" tIns="45711" rIns="91422" bIns="45711" rtlCol="0">
              <a:spAutoFit/>
            </a:bodyPr>
            <a:lstStyle/>
            <a:p>
              <a:pPr defTabSz="1086602"/>
              <a:r>
                <a:rPr lang="ru-RU" sz="1750" b="1" dirty="0">
                  <a:solidFill>
                    <a:srgbClr val="809EC2"/>
                  </a:solidFill>
                  <a:latin typeface="+mj-lt"/>
                  <a:ea typeface="Lato Black" pitchFamily="34" charset="0"/>
                  <a:cs typeface="Lato Black" pitchFamily="34" charset="0"/>
                </a:rPr>
                <a:t>Подзаголовок</a:t>
              </a:r>
              <a:endParaRPr lang="id-ID" sz="1750" b="1" dirty="0">
                <a:solidFill>
                  <a:srgbClr val="F3A447"/>
                </a:solidFill>
                <a:latin typeface="+mj-lt"/>
                <a:ea typeface="Lato Black" pitchFamily="34" charset="0"/>
                <a:cs typeface="Lato Black" pitchFamily="34" charset="0"/>
              </a:endParaRPr>
            </a:p>
          </p:txBody>
        </p:sp>
      </p:grpSp>
    </p:spTree>
    <p:extLst>
      <p:ext uri="{BB962C8B-B14F-4D97-AF65-F5344CB8AC3E}">
        <p14:creationId xmlns:p14="http://schemas.microsoft.com/office/powerpoint/2010/main" val="207944208"/>
      </p:ext>
    </p:extLst>
  </p:cSld>
  <p:clrMapOvr>
    <a:masterClrMapping/>
  </p:clrMapOvr>
  <p:transition spd="slow">
    <p:push/>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p:sp>
      <p:sp>
        <p:nvSpPr>
          <p:cNvPr id="7" name="Freeform 6"/>
          <p:cNvSpPr/>
          <p:nvPr/>
        </p:nvSpPr>
        <p:spPr>
          <a:xfrm>
            <a:off x="7098023" y="-38100"/>
            <a:ext cx="5090319" cy="6876222"/>
          </a:xfrm>
          <a:custGeom>
            <a:avLst/>
            <a:gdLst>
              <a:gd name="connsiteX0" fmla="*/ 8965644 w 10180638"/>
              <a:gd name="connsiteY0" fmla="*/ 2997 h 13752443"/>
              <a:gd name="connsiteX1" fmla="*/ 8964967 w 10180638"/>
              <a:gd name="connsiteY1" fmla="*/ 135 h 13752443"/>
              <a:gd name="connsiteX2" fmla="*/ 8964936 w 10180638"/>
              <a:gd name="connsiteY2" fmla="*/ 0 h 13752443"/>
              <a:gd name="connsiteX3" fmla="*/ 8970154 w 10180638"/>
              <a:gd name="connsiteY3" fmla="*/ 0 h 13752443"/>
              <a:gd name="connsiteX4" fmla="*/ 10180638 w 10180638"/>
              <a:gd name="connsiteY4" fmla="*/ 1433094 h 13752443"/>
              <a:gd name="connsiteX5" fmla="*/ 10179977 w 10180638"/>
              <a:gd name="connsiteY5" fmla="*/ 1430299 h 13752443"/>
              <a:gd name="connsiteX6" fmla="*/ 10142104 w 10180638"/>
              <a:gd name="connsiteY6" fmla="*/ 1270017 h 13752443"/>
              <a:gd name="connsiteX7" fmla="*/ 10080300 w 10180638"/>
              <a:gd name="connsiteY7" fmla="*/ 1240438 h 13752443"/>
              <a:gd name="connsiteX8" fmla="*/ 10065869 w 10180638"/>
              <a:gd name="connsiteY8" fmla="*/ 1179381 h 13752443"/>
              <a:gd name="connsiteX9" fmla="*/ 10051443 w 10180638"/>
              <a:gd name="connsiteY9" fmla="*/ 1118318 h 13752443"/>
              <a:gd name="connsiteX10" fmla="*/ 10084391 w 10180638"/>
              <a:gd name="connsiteY10" fmla="*/ 1025776 h 13752443"/>
              <a:gd name="connsiteX11" fmla="*/ 10022585 w 10180638"/>
              <a:gd name="connsiteY11" fmla="*/ 996197 h 13752443"/>
              <a:gd name="connsiteX12" fmla="*/ 10008159 w 10180638"/>
              <a:gd name="connsiteY12" fmla="*/ 935136 h 13752443"/>
              <a:gd name="connsiteX13" fmla="*/ 9993731 w 10180638"/>
              <a:gd name="connsiteY13" fmla="*/ 874076 h 13752443"/>
              <a:gd name="connsiteX14" fmla="*/ 9964876 w 10180638"/>
              <a:gd name="connsiteY14" fmla="*/ 751958 h 13752443"/>
              <a:gd name="connsiteX15" fmla="*/ 9859783 w 10180638"/>
              <a:gd name="connsiteY15" fmla="*/ 539200 h 13752443"/>
              <a:gd name="connsiteX16" fmla="*/ 9907159 w 10180638"/>
              <a:gd name="connsiteY16" fmla="*/ 507716 h 13752443"/>
              <a:gd name="connsiteX17" fmla="*/ 9878307 w 10180638"/>
              <a:gd name="connsiteY17" fmla="*/ 385600 h 13752443"/>
              <a:gd name="connsiteX18" fmla="*/ 9925681 w 10180638"/>
              <a:gd name="connsiteY18" fmla="*/ 354116 h 13752443"/>
              <a:gd name="connsiteX19" fmla="*/ 9911255 w 10180638"/>
              <a:gd name="connsiteY19" fmla="*/ 293053 h 13752443"/>
              <a:gd name="connsiteX20" fmla="*/ 9863878 w 10180638"/>
              <a:gd name="connsiteY20" fmla="*/ 324537 h 13752443"/>
              <a:gd name="connsiteX21" fmla="*/ 9835021 w 10180638"/>
              <a:gd name="connsiteY21" fmla="*/ 202414 h 13752443"/>
              <a:gd name="connsiteX22" fmla="*/ 9820594 w 10180638"/>
              <a:gd name="connsiteY22" fmla="*/ 141356 h 13752443"/>
              <a:gd name="connsiteX23" fmla="*/ 9806163 w 10180638"/>
              <a:gd name="connsiteY23" fmla="*/ 80296 h 13752443"/>
              <a:gd name="connsiteX24" fmla="*/ 9758785 w 10180638"/>
              <a:gd name="connsiteY24" fmla="*/ 111777 h 13752443"/>
              <a:gd name="connsiteX25" fmla="*/ 9791737 w 10180638"/>
              <a:gd name="connsiteY25" fmla="*/ 19235 h 13752443"/>
              <a:gd name="connsiteX26" fmla="*/ 9782207 w 10180638"/>
              <a:gd name="connsiteY26" fmla="*/ 7906 h 13752443"/>
              <a:gd name="connsiteX27" fmla="*/ 9775557 w 10180638"/>
              <a:gd name="connsiteY27" fmla="*/ 0 h 13752443"/>
              <a:gd name="connsiteX28" fmla="*/ 10111206 w 10180638"/>
              <a:gd name="connsiteY28" fmla="*/ 0 h 13752443"/>
              <a:gd name="connsiteX29" fmla="*/ 10119287 w 10180638"/>
              <a:gd name="connsiteY29" fmla="*/ 13522 h 13752443"/>
              <a:gd name="connsiteX30" fmla="*/ 10133715 w 10180638"/>
              <a:gd name="connsiteY30" fmla="*/ 74582 h 13752443"/>
              <a:gd name="connsiteX31" fmla="*/ 10141530 w 10180638"/>
              <a:gd name="connsiteY31" fmla="*/ 9780 h 13752443"/>
              <a:gd name="connsiteX32" fmla="*/ 10142709 w 10180638"/>
              <a:gd name="connsiteY32" fmla="*/ 0 h 13752443"/>
              <a:gd name="connsiteX33" fmla="*/ 10170910 w 10180638"/>
              <a:gd name="connsiteY33" fmla="*/ 0 h 13752443"/>
              <a:gd name="connsiteX34" fmla="*/ 10180638 w 10180638"/>
              <a:gd name="connsiteY34" fmla="*/ 41166 h 13752443"/>
              <a:gd name="connsiteX35" fmla="*/ 10180638 w 10180638"/>
              <a:gd name="connsiteY35" fmla="*/ 145960 h 13752443"/>
              <a:gd name="connsiteX36" fmla="*/ 10162571 w 10180638"/>
              <a:gd name="connsiteY36" fmla="*/ 196700 h 13752443"/>
              <a:gd name="connsiteX37" fmla="*/ 10176999 w 10180638"/>
              <a:gd name="connsiteY37" fmla="*/ 257761 h 13752443"/>
              <a:gd name="connsiteX38" fmla="*/ 10177740 w 10180638"/>
              <a:gd name="connsiteY38" fmla="*/ 257269 h 13752443"/>
              <a:gd name="connsiteX39" fmla="*/ 10180638 w 10180638"/>
              <a:gd name="connsiteY39" fmla="*/ 255343 h 13752443"/>
              <a:gd name="connsiteX40" fmla="*/ 2375145 w 10180638"/>
              <a:gd name="connsiteY40" fmla="*/ 4641500 h 13752443"/>
              <a:gd name="connsiteX41" fmla="*/ 2376054 w 10180638"/>
              <a:gd name="connsiteY41" fmla="*/ 4593770 h 13752443"/>
              <a:gd name="connsiteX42" fmla="*/ 2370133 w 10180638"/>
              <a:gd name="connsiteY42" fmla="*/ 4597710 h 13752443"/>
              <a:gd name="connsiteX43" fmla="*/ 2365522 w 10180638"/>
              <a:gd name="connsiteY43" fmla="*/ 4600772 h 13752443"/>
              <a:gd name="connsiteX44" fmla="*/ 2370114 w 10180638"/>
              <a:gd name="connsiteY44" fmla="*/ 4620214 h 13752443"/>
              <a:gd name="connsiteX45" fmla="*/ 2097751 w 10180638"/>
              <a:gd name="connsiteY45" fmla="*/ 5039894 h 13752443"/>
              <a:gd name="connsiteX46" fmla="*/ 2094909 w 10180638"/>
              <a:gd name="connsiteY46" fmla="*/ 5027864 h 13752443"/>
              <a:gd name="connsiteX47" fmla="*/ 2090030 w 10180638"/>
              <a:gd name="connsiteY47" fmla="*/ 5007212 h 13752443"/>
              <a:gd name="connsiteX48" fmla="*/ 2084009 w 10180638"/>
              <a:gd name="connsiteY48" fmla="*/ 5033318 h 13752443"/>
              <a:gd name="connsiteX49" fmla="*/ 2091736 w 10180638"/>
              <a:gd name="connsiteY49" fmla="*/ 5037015 h 13752443"/>
              <a:gd name="connsiteX50" fmla="*/ 2145816 w 10180638"/>
              <a:gd name="connsiteY50" fmla="*/ 5062896 h 13752443"/>
              <a:gd name="connsiteX51" fmla="*/ 2147295 w 10180638"/>
              <a:gd name="connsiteY51" fmla="*/ 5061912 h 13752443"/>
              <a:gd name="connsiteX52" fmla="*/ 2156349 w 10180638"/>
              <a:gd name="connsiteY52" fmla="*/ 5055894 h 13752443"/>
              <a:gd name="connsiteX53" fmla="*/ 2149500 w 10180638"/>
              <a:gd name="connsiteY53" fmla="*/ 5026907 h 13752443"/>
              <a:gd name="connsiteX54" fmla="*/ 2129511 w 10180638"/>
              <a:gd name="connsiteY54" fmla="*/ 5040192 h 13752443"/>
              <a:gd name="connsiteX55" fmla="*/ 2116475 w 10180638"/>
              <a:gd name="connsiteY55" fmla="*/ 5048856 h 13752443"/>
              <a:gd name="connsiteX56" fmla="*/ 897417 w 10180638"/>
              <a:gd name="connsiteY56" fmla="*/ 8543538 h 13752443"/>
              <a:gd name="connsiteX57" fmla="*/ 944793 w 10180638"/>
              <a:gd name="connsiteY57" fmla="*/ 8512056 h 13752443"/>
              <a:gd name="connsiteX58" fmla="*/ 930366 w 10180638"/>
              <a:gd name="connsiteY58" fmla="*/ 8450995 h 13752443"/>
              <a:gd name="connsiteX59" fmla="*/ 882990 w 10180638"/>
              <a:gd name="connsiteY59" fmla="*/ 8482480 h 13752443"/>
              <a:gd name="connsiteX60" fmla="*/ 1431444 w 10180638"/>
              <a:gd name="connsiteY60" fmla="*/ 10107600 h 13752443"/>
              <a:gd name="connsiteX61" fmla="*/ 1437420 w 10180638"/>
              <a:gd name="connsiteY61" fmla="*/ 10095646 h 13752443"/>
              <a:gd name="connsiteX62" fmla="*/ 1458374 w 10180638"/>
              <a:gd name="connsiteY62" fmla="*/ 10041156 h 13752443"/>
              <a:gd name="connsiteX63" fmla="*/ 1472801 w 10180638"/>
              <a:gd name="connsiteY63" fmla="*/ 10102215 h 13752443"/>
              <a:gd name="connsiteX64" fmla="*/ 1505752 w 10180638"/>
              <a:gd name="connsiteY64" fmla="*/ 10009674 h 13752443"/>
              <a:gd name="connsiteX65" fmla="*/ 1503948 w 10180638"/>
              <a:gd name="connsiteY65" fmla="*/ 10002038 h 13752443"/>
              <a:gd name="connsiteX66" fmla="*/ 1495610 w 10180638"/>
              <a:gd name="connsiteY66" fmla="*/ 9966744 h 13752443"/>
              <a:gd name="connsiteX67" fmla="*/ 1473482 w 10180638"/>
              <a:gd name="connsiteY67" fmla="*/ 9955632 h 13752443"/>
              <a:gd name="connsiteX68" fmla="*/ 1433206 w 10180638"/>
              <a:gd name="connsiteY68" fmla="*/ 9883050 h 13752443"/>
              <a:gd name="connsiteX69" fmla="*/ 1404348 w 10180638"/>
              <a:gd name="connsiteY69" fmla="*/ 9760928 h 13752443"/>
              <a:gd name="connsiteX70" fmla="*/ 1356968 w 10180638"/>
              <a:gd name="connsiteY70" fmla="*/ 9792412 h 13752443"/>
              <a:gd name="connsiteX71" fmla="*/ 1385825 w 10180638"/>
              <a:gd name="connsiteY71" fmla="*/ 9914532 h 13752443"/>
              <a:gd name="connsiteX72" fmla="*/ 1417986 w 10180638"/>
              <a:gd name="connsiteY72" fmla="*/ 9952770 h 13752443"/>
              <a:gd name="connsiteX73" fmla="*/ 1438965 w 10180638"/>
              <a:gd name="connsiteY73" fmla="*/ 9977710 h 13752443"/>
              <a:gd name="connsiteX74" fmla="*/ 1443946 w 10180638"/>
              <a:gd name="connsiteY74" fmla="*/ 9980094 h 13752443"/>
              <a:gd name="connsiteX75" fmla="*/ 1442039 w 10180638"/>
              <a:gd name="connsiteY75" fmla="*/ 9981362 h 13752443"/>
              <a:gd name="connsiteX76" fmla="*/ 1462060 w 10180638"/>
              <a:gd name="connsiteY76" fmla="*/ 10005166 h 13752443"/>
              <a:gd name="connsiteX77" fmla="*/ 1429108 w 10180638"/>
              <a:gd name="connsiteY77" fmla="*/ 10097711 h 13752443"/>
              <a:gd name="connsiteX78" fmla="*/ 1430913 w 10180638"/>
              <a:gd name="connsiteY78" fmla="*/ 10105344 h 13752443"/>
              <a:gd name="connsiteX79" fmla="*/ 1498476 w 10180638"/>
              <a:gd name="connsiteY79" fmla="*/ 10334854 h 13752443"/>
              <a:gd name="connsiteX80" fmla="*/ 1516084 w 10180638"/>
              <a:gd name="connsiteY80" fmla="*/ 10285394 h 13752443"/>
              <a:gd name="connsiteX81" fmla="*/ 1508360 w 10180638"/>
              <a:gd name="connsiteY81" fmla="*/ 10281696 h 13752443"/>
              <a:gd name="connsiteX82" fmla="*/ 1493456 w 10180638"/>
              <a:gd name="connsiteY82" fmla="*/ 10274566 h 13752443"/>
              <a:gd name="connsiteX83" fmla="*/ 1496439 w 10180638"/>
              <a:gd name="connsiteY83" fmla="*/ 10284784 h 13752443"/>
              <a:gd name="connsiteX84" fmla="*/ 1507663 w 10180638"/>
              <a:gd name="connsiteY84" fmla="*/ 10410637 h 13752443"/>
              <a:gd name="connsiteX85" fmla="*/ 1511468 w 10180638"/>
              <a:gd name="connsiteY85" fmla="*/ 10399956 h 13752443"/>
              <a:gd name="connsiteX86" fmla="*/ 1530512 w 10180638"/>
              <a:gd name="connsiteY86" fmla="*/ 10346454 h 13752443"/>
              <a:gd name="connsiteX87" fmla="*/ 1510525 w 10180638"/>
              <a:gd name="connsiteY87" fmla="*/ 10359738 h 13752443"/>
              <a:gd name="connsiteX88" fmla="*/ 1499781 w 10180638"/>
              <a:gd name="connsiteY88" fmla="*/ 10366876 h 13752443"/>
              <a:gd name="connsiteX89" fmla="*/ 1501249 w 10180638"/>
              <a:gd name="connsiteY89" fmla="*/ 10403014 h 13752443"/>
              <a:gd name="connsiteX90" fmla="*/ 257558 w 10180638"/>
              <a:gd name="connsiteY90" fmla="*/ 11686876 h 13752443"/>
              <a:gd name="connsiteX91" fmla="*/ 304935 w 10180638"/>
              <a:gd name="connsiteY91" fmla="*/ 11655394 h 13752443"/>
              <a:gd name="connsiteX92" fmla="*/ 290507 w 10180638"/>
              <a:gd name="connsiteY92" fmla="*/ 11594331 h 13752443"/>
              <a:gd name="connsiteX93" fmla="*/ 243132 w 10180638"/>
              <a:gd name="connsiteY93" fmla="*/ 11625816 h 13752443"/>
              <a:gd name="connsiteX94" fmla="*/ 10180638 w 10180638"/>
              <a:gd name="connsiteY94" fmla="*/ 13752443 h 13752443"/>
              <a:gd name="connsiteX95" fmla="*/ 1163718 w 10180638"/>
              <a:gd name="connsiteY95" fmla="*/ 13752443 h 13752443"/>
              <a:gd name="connsiteX96" fmla="*/ 1157196 w 10180638"/>
              <a:gd name="connsiteY96" fmla="*/ 13736138 h 13752443"/>
              <a:gd name="connsiteX97" fmla="*/ 1079760 w 10180638"/>
              <a:gd name="connsiteY97" fmla="*/ 13542538 h 13752443"/>
              <a:gd name="connsiteX98" fmla="*/ 1003522 w 10180638"/>
              <a:gd name="connsiteY98" fmla="*/ 13451898 h 13752443"/>
              <a:gd name="connsiteX99" fmla="*/ 983535 w 10180638"/>
              <a:gd name="connsiteY99" fmla="*/ 13465181 h 13752443"/>
              <a:gd name="connsiteX100" fmla="*/ 965624 w 10180638"/>
              <a:gd name="connsiteY100" fmla="*/ 13477089 h 13752443"/>
              <a:gd name="connsiteX101" fmla="*/ 941720 w 10180638"/>
              <a:gd name="connsiteY101" fmla="*/ 13422319 h 13752443"/>
              <a:gd name="connsiteX102" fmla="*/ 927293 w 10180638"/>
              <a:gd name="connsiteY102" fmla="*/ 13361262 h 13752443"/>
              <a:gd name="connsiteX103" fmla="*/ 898436 w 10180638"/>
              <a:gd name="connsiteY103" fmla="*/ 13239142 h 13752443"/>
              <a:gd name="connsiteX104" fmla="*/ 884008 w 10180638"/>
              <a:gd name="connsiteY104" fmla="*/ 13178081 h 13752443"/>
              <a:gd name="connsiteX105" fmla="*/ 869580 w 10180638"/>
              <a:gd name="connsiteY105" fmla="*/ 13117023 h 13752443"/>
              <a:gd name="connsiteX106" fmla="*/ 793345 w 10180638"/>
              <a:gd name="connsiteY106" fmla="*/ 13026386 h 13752443"/>
              <a:gd name="connsiteX107" fmla="*/ 764490 w 10180638"/>
              <a:gd name="connsiteY107" fmla="*/ 12904265 h 13752443"/>
              <a:gd name="connsiteX108" fmla="*/ 717112 w 10180638"/>
              <a:gd name="connsiteY108" fmla="*/ 12935749 h 13752443"/>
              <a:gd name="connsiteX109" fmla="*/ 745968 w 10180638"/>
              <a:gd name="connsiteY109" fmla="*/ 13057868 h 13752443"/>
              <a:gd name="connsiteX110" fmla="*/ 822200 w 10180638"/>
              <a:gd name="connsiteY110" fmla="*/ 13148502 h 13752443"/>
              <a:gd name="connsiteX111" fmla="*/ 789251 w 10180638"/>
              <a:gd name="connsiteY111" fmla="*/ 13241047 h 13752443"/>
              <a:gd name="connsiteX112" fmla="*/ 803680 w 10180638"/>
              <a:gd name="connsiteY112" fmla="*/ 13302109 h 13752443"/>
              <a:gd name="connsiteX113" fmla="*/ 818107 w 10180638"/>
              <a:gd name="connsiteY113" fmla="*/ 13363168 h 13752443"/>
              <a:gd name="connsiteX114" fmla="*/ 832536 w 10180638"/>
              <a:gd name="connsiteY114" fmla="*/ 13424228 h 13752443"/>
              <a:gd name="connsiteX115" fmla="*/ 770732 w 10180638"/>
              <a:gd name="connsiteY115" fmla="*/ 13394646 h 13752443"/>
              <a:gd name="connsiteX116" fmla="*/ 694493 w 10180638"/>
              <a:gd name="connsiteY116" fmla="*/ 13304012 h 13752443"/>
              <a:gd name="connsiteX117" fmla="*/ 680067 w 10180638"/>
              <a:gd name="connsiteY117" fmla="*/ 13242952 h 13752443"/>
              <a:gd name="connsiteX118" fmla="*/ 665638 w 10180638"/>
              <a:gd name="connsiteY118" fmla="*/ 13181892 h 13752443"/>
              <a:gd name="connsiteX119" fmla="*/ 636783 w 10180638"/>
              <a:gd name="connsiteY119" fmla="*/ 13059774 h 13752443"/>
              <a:gd name="connsiteX120" fmla="*/ 574977 w 10180638"/>
              <a:gd name="connsiteY120" fmla="*/ 13030194 h 13752443"/>
              <a:gd name="connsiteX121" fmla="*/ 546121 w 10180638"/>
              <a:gd name="connsiteY121" fmla="*/ 12908079 h 13752443"/>
              <a:gd name="connsiteX122" fmla="*/ 593498 w 10180638"/>
              <a:gd name="connsiteY122" fmla="*/ 12876598 h 13752443"/>
              <a:gd name="connsiteX123" fmla="*/ 531693 w 10180638"/>
              <a:gd name="connsiteY123" fmla="*/ 12847014 h 13752443"/>
              <a:gd name="connsiteX124" fmla="*/ 502836 w 10180638"/>
              <a:gd name="connsiteY124" fmla="*/ 12724896 h 13752443"/>
              <a:gd name="connsiteX125" fmla="*/ 528911 w 10180638"/>
              <a:gd name="connsiteY125" fmla="*/ 12737374 h 13752443"/>
              <a:gd name="connsiteX126" fmla="*/ 546306 w 10180638"/>
              <a:gd name="connsiteY126" fmla="*/ 12745698 h 13752443"/>
              <a:gd name="connsiteX127" fmla="*/ 544655 w 10180638"/>
              <a:gd name="connsiteY127" fmla="*/ 12767757 h 13752443"/>
              <a:gd name="connsiteX128" fmla="*/ 564640 w 10180638"/>
              <a:gd name="connsiteY128" fmla="*/ 12754475 h 13752443"/>
              <a:gd name="connsiteX129" fmla="*/ 546306 w 10180638"/>
              <a:gd name="connsiteY129" fmla="*/ 12745698 h 13752443"/>
              <a:gd name="connsiteX130" fmla="*/ 550215 w 10180638"/>
              <a:gd name="connsiteY130" fmla="*/ 12693414 h 13752443"/>
              <a:gd name="connsiteX131" fmla="*/ 535786 w 10180638"/>
              <a:gd name="connsiteY131" fmla="*/ 12632353 h 13752443"/>
              <a:gd name="connsiteX132" fmla="*/ 521358 w 10180638"/>
              <a:gd name="connsiteY132" fmla="*/ 12571296 h 13752443"/>
              <a:gd name="connsiteX133" fmla="*/ 459552 w 10180638"/>
              <a:gd name="connsiteY133" fmla="*/ 12541714 h 13752443"/>
              <a:gd name="connsiteX134" fmla="*/ 455720 w 10180638"/>
              <a:gd name="connsiteY134" fmla="*/ 12525500 h 13752443"/>
              <a:gd name="connsiteX135" fmla="*/ 445125 w 10180638"/>
              <a:gd name="connsiteY135" fmla="*/ 12480656 h 13752443"/>
              <a:gd name="connsiteX136" fmla="*/ 492502 w 10180638"/>
              <a:gd name="connsiteY136" fmla="*/ 12449174 h 13752443"/>
              <a:gd name="connsiteX137" fmla="*/ 478073 w 10180638"/>
              <a:gd name="connsiteY137" fmla="*/ 12388115 h 13752443"/>
              <a:gd name="connsiteX138" fmla="*/ 463644 w 10180638"/>
              <a:gd name="connsiteY138" fmla="*/ 12327053 h 13752443"/>
              <a:gd name="connsiteX139" fmla="*/ 401839 w 10180638"/>
              <a:gd name="connsiteY139" fmla="*/ 12297478 h 13752443"/>
              <a:gd name="connsiteX140" fmla="*/ 449216 w 10180638"/>
              <a:gd name="connsiteY140" fmla="*/ 12265994 h 13752443"/>
              <a:gd name="connsiteX141" fmla="*/ 372985 w 10180638"/>
              <a:gd name="connsiteY141" fmla="*/ 12175356 h 13752443"/>
              <a:gd name="connsiteX142" fmla="*/ 311178 w 10180638"/>
              <a:gd name="connsiteY142" fmla="*/ 12145778 h 13752443"/>
              <a:gd name="connsiteX143" fmla="*/ 358555 w 10180638"/>
              <a:gd name="connsiteY143" fmla="*/ 12114296 h 13752443"/>
              <a:gd name="connsiteX144" fmla="*/ 282323 w 10180638"/>
              <a:gd name="connsiteY144" fmla="*/ 12023659 h 13752443"/>
              <a:gd name="connsiteX145" fmla="*/ 329700 w 10180638"/>
              <a:gd name="connsiteY145" fmla="*/ 11992175 h 13752443"/>
              <a:gd name="connsiteX146" fmla="*/ 327895 w 10180638"/>
              <a:gd name="connsiteY146" fmla="*/ 11984544 h 13752443"/>
              <a:gd name="connsiteX147" fmla="*/ 317074 w 10180638"/>
              <a:gd name="connsiteY147" fmla="*/ 11938750 h 13752443"/>
              <a:gd name="connsiteX148" fmla="*/ 315272 w 10180638"/>
              <a:gd name="connsiteY148" fmla="*/ 11931117 h 13752443"/>
              <a:gd name="connsiteX149" fmla="*/ 300843 w 10180638"/>
              <a:gd name="connsiteY149" fmla="*/ 11870055 h 13752443"/>
              <a:gd name="connsiteX150" fmla="*/ 286416 w 10180638"/>
              <a:gd name="connsiteY150" fmla="*/ 11808994 h 13752443"/>
              <a:gd name="connsiteX151" fmla="*/ 239036 w 10180638"/>
              <a:gd name="connsiteY151" fmla="*/ 11840479 h 13752443"/>
              <a:gd name="connsiteX152" fmla="*/ 224609 w 10180638"/>
              <a:gd name="connsiteY152" fmla="*/ 11779419 h 13752443"/>
              <a:gd name="connsiteX153" fmla="*/ 210182 w 10180638"/>
              <a:gd name="connsiteY153" fmla="*/ 11718357 h 13752443"/>
              <a:gd name="connsiteX154" fmla="*/ 228704 w 10180638"/>
              <a:gd name="connsiteY154" fmla="*/ 11564758 h 13752443"/>
              <a:gd name="connsiteX155" fmla="*/ 214274 w 10180638"/>
              <a:gd name="connsiteY155" fmla="*/ 11503694 h 13752443"/>
              <a:gd name="connsiteX156" fmla="*/ 199846 w 10180638"/>
              <a:gd name="connsiteY156" fmla="*/ 11442636 h 13752443"/>
              <a:gd name="connsiteX157" fmla="*/ 228704 w 10180638"/>
              <a:gd name="connsiteY157" fmla="*/ 11564758 h 13752443"/>
              <a:gd name="connsiteX158" fmla="*/ 166897 w 10180638"/>
              <a:gd name="connsiteY158" fmla="*/ 11535180 h 13752443"/>
              <a:gd name="connsiteX159" fmla="*/ 152469 w 10180638"/>
              <a:gd name="connsiteY159" fmla="*/ 11474118 h 13752443"/>
              <a:gd name="connsiteX160" fmla="*/ 119520 w 10180638"/>
              <a:gd name="connsiteY160" fmla="*/ 11566666 h 13752443"/>
              <a:gd name="connsiteX161" fmla="*/ 90662 w 10180638"/>
              <a:gd name="connsiteY161" fmla="*/ 11444542 h 13752443"/>
              <a:gd name="connsiteX162" fmla="*/ 76235 w 10180638"/>
              <a:gd name="connsiteY162" fmla="*/ 11383482 h 13752443"/>
              <a:gd name="connsiteX163" fmla="*/ 61806 w 10180638"/>
              <a:gd name="connsiteY163" fmla="*/ 11322418 h 13752443"/>
              <a:gd name="connsiteX164" fmla="*/ 47378 w 10180638"/>
              <a:gd name="connsiteY164" fmla="*/ 11261358 h 13752443"/>
              <a:gd name="connsiteX165" fmla="*/ 0 w 10180638"/>
              <a:gd name="connsiteY165" fmla="*/ 11292842 h 13752443"/>
              <a:gd name="connsiteX166" fmla="*/ 18522 w 10180638"/>
              <a:gd name="connsiteY166" fmla="*/ 11139240 h 13752443"/>
              <a:gd name="connsiteX167" fmla="*/ 32952 w 10180638"/>
              <a:gd name="connsiteY167" fmla="*/ 11200300 h 13752443"/>
              <a:gd name="connsiteX168" fmla="*/ 123613 w 10180638"/>
              <a:gd name="connsiteY168" fmla="*/ 11351998 h 13752443"/>
              <a:gd name="connsiteX169" fmla="*/ 94755 w 10180638"/>
              <a:gd name="connsiteY169" fmla="*/ 11229874 h 13752443"/>
              <a:gd name="connsiteX170" fmla="*/ 156562 w 10180638"/>
              <a:gd name="connsiteY170" fmla="*/ 11259456 h 13752443"/>
              <a:gd name="connsiteX171" fmla="*/ 170990 w 10180638"/>
              <a:gd name="connsiteY171" fmla="*/ 11320514 h 13752443"/>
              <a:gd name="connsiteX172" fmla="*/ 232794 w 10180638"/>
              <a:gd name="connsiteY172" fmla="*/ 11350092 h 13752443"/>
              <a:gd name="connsiteX173" fmla="*/ 280175 w 10180638"/>
              <a:gd name="connsiteY173" fmla="*/ 11318614 h 13752443"/>
              <a:gd name="connsiteX174" fmla="*/ 247224 w 10180638"/>
              <a:gd name="connsiteY174" fmla="*/ 11411152 h 13752443"/>
              <a:gd name="connsiteX175" fmla="*/ 279385 w 10180638"/>
              <a:gd name="connsiteY175" fmla="*/ 11449390 h 13752443"/>
              <a:gd name="connsiteX176" fmla="*/ 291298 w 10180638"/>
              <a:gd name="connsiteY176" fmla="*/ 11463552 h 13752443"/>
              <a:gd name="connsiteX177" fmla="*/ 337887 w 10180638"/>
              <a:gd name="connsiteY177" fmla="*/ 11562850 h 13752443"/>
              <a:gd name="connsiteX178" fmla="*/ 385264 w 10180638"/>
              <a:gd name="connsiteY178" fmla="*/ 11531365 h 13752443"/>
              <a:gd name="connsiteX179" fmla="*/ 432641 w 10180638"/>
              <a:gd name="connsiteY179" fmla="*/ 11499886 h 13752443"/>
              <a:gd name="connsiteX180" fmla="*/ 418213 w 10180638"/>
              <a:gd name="connsiteY180" fmla="*/ 11438824 h 13752443"/>
              <a:gd name="connsiteX181" fmla="*/ 465592 w 10180638"/>
              <a:gd name="connsiteY181" fmla="*/ 11407344 h 13752443"/>
              <a:gd name="connsiteX182" fmla="*/ 498540 w 10180638"/>
              <a:gd name="connsiteY182" fmla="*/ 11314802 h 13752443"/>
              <a:gd name="connsiteX183" fmla="*/ 484110 w 10180638"/>
              <a:gd name="connsiteY183" fmla="*/ 11253742 h 13752443"/>
              <a:gd name="connsiteX184" fmla="*/ 517062 w 10180638"/>
              <a:gd name="connsiteY184" fmla="*/ 11161194 h 13752443"/>
              <a:gd name="connsiteX185" fmla="*/ 455254 w 10180638"/>
              <a:gd name="connsiteY185" fmla="*/ 11131621 h 13752443"/>
              <a:gd name="connsiteX186" fmla="*/ 502632 w 10180638"/>
              <a:gd name="connsiteY186" fmla="*/ 11100136 h 13752443"/>
              <a:gd name="connsiteX187" fmla="*/ 488204 w 10180638"/>
              <a:gd name="connsiteY187" fmla="*/ 11039079 h 13752443"/>
              <a:gd name="connsiteX188" fmla="*/ 440827 w 10180638"/>
              <a:gd name="connsiteY188" fmla="*/ 11070558 h 13752443"/>
              <a:gd name="connsiteX189" fmla="*/ 459350 w 10180638"/>
              <a:gd name="connsiteY189" fmla="*/ 10916956 h 13752443"/>
              <a:gd name="connsiteX190" fmla="*/ 383114 w 10180638"/>
              <a:gd name="connsiteY190" fmla="*/ 10826320 h 13752443"/>
              <a:gd name="connsiteX191" fmla="*/ 321311 w 10180638"/>
              <a:gd name="connsiteY191" fmla="*/ 10796738 h 13752443"/>
              <a:gd name="connsiteX192" fmla="*/ 292453 w 10180638"/>
              <a:gd name="connsiteY192" fmla="*/ 10674619 h 13752443"/>
              <a:gd name="connsiteX193" fmla="*/ 354258 w 10180638"/>
              <a:gd name="connsiteY193" fmla="*/ 10704200 h 13752443"/>
              <a:gd name="connsiteX194" fmla="*/ 368686 w 10180638"/>
              <a:gd name="connsiteY194" fmla="*/ 10765258 h 13752443"/>
              <a:gd name="connsiteX195" fmla="*/ 416066 w 10180638"/>
              <a:gd name="connsiteY195" fmla="*/ 10733774 h 13752443"/>
              <a:gd name="connsiteX196" fmla="*/ 430494 w 10180638"/>
              <a:gd name="connsiteY196" fmla="*/ 10794834 h 13752443"/>
              <a:gd name="connsiteX197" fmla="*/ 463443 w 10180638"/>
              <a:gd name="connsiteY197" fmla="*/ 10702290 h 13752443"/>
              <a:gd name="connsiteX198" fmla="*/ 477872 w 10180638"/>
              <a:gd name="connsiteY198" fmla="*/ 10763354 h 13752443"/>
              <a:gd name="connsiteX199" fmla="*/ 539678 w 10180638"/>
              <a:gd name="connsiteY199" fmla="*/ 10792930 h 13752443"/>
              <a:gd name="connsiteX200" fmla="*/ 554105 w 10180638"/>
              <a:gd name="connsiteY200" fmla="*/ 10853992 h 13752443"/>
              <a:gd name="connsiteX201" fmla="*/ 630339 w 10180638"/>
              <a:gd name="connsiteY201" fmla="*/ 10944626 h 13752443"/>
              <a:gd name="connsiteX202" fmla="*/ 615910 w 10180638"/>
              <a:gd name="connsiteY202" fmla="*/ 10883564 h 13752443"/>
              <a:gd name="connsiteX203" fmla="*/ 648858 w 10180638"/>
              <a:gd name="connsiteY203" fmla="*/ 10791024 h 13752443"/>
              <a:gd name="connsiteX204" fmla="*/ 696239 w 10180638"/>
              <a:gd name="connsiteY204" fmla="*/ 10759544 h 13752443"/>
              <a:gd name="connsiteX205" fmla="*/ 681810 w 10180638"/>
              <a:gd name="connsiteY205" fmla="*/ 10698479 h 13752443"/>
              <a:gd name="connsiteX206" fmla="*/ 680007 w 10180638"/>
              <a:gd name="connsiteY206" fmla="*/ 10690850 h 13752443"/>
              <a:gd name="connsiteX207" fmla="*/ 674595 w 10180638"/>
              <a:gd name="connsiteY207" fmla="*/ 10667954 h 13752443"/>
              <a:gd name="connsiteX208" fmla="*/ 669185 w 10180638"/>
              <a:gd name="connsiteY208" fmla="*/ 10645054 h 13752443"/>
              <a:gd name="connsiteX209" fmla="*/ 667382 w 10180638"/>
              <a:gd name="connsiteY209" fmla="*/ 10637421 h 13752443"/>
              <a:gd name="connsiteX210" fmla="*/ 634430 w 10180638"/>
              <a:gd name="connsiteY210" fmla="*/ 10729966 h 13752443"/>
              <a:gd name="connsiteX211" fmla="*/ 572627 w 10180638"/>
              <a:gd name="connsiteY211" fmla="*/ 10700387 h 13752443"/>
              <a:gd name="connsiteX212" fmla="*/ 558199 w 10180638"/>
              <a:gd name="connsiteY212" fmla="*/ 10639326 h 13752443"/>
              <a:gd name="connsiteX213" fmla="*/ 543772 w 10180638"/>
              <a:gd name="connsiteY213" fmla="*/ 10578266 h 13752443"/>
              <a:gd name="connsiteX214" fmla="*/ 620004 w 10180638"/>
              <a:gd name="connsiteY214" fmla="*/ 10668906 h 13752443"/>
              <a:gd name="connsiteX215" fmla="*/ 652956 w 10180638"/>
              <a:gd name="connsiteY215" fmla="*/ 10576362 h 13752443"/>
              <a:gd name="connsiteX216" fmla="*/ 605575 w 10180638"/>
              <a:gd name="connsiteY216" fmla="*/ 10607842 h 13752443"/>
              <a:gd name="connsiteX217" fmla="*/ 638526 w 10180638"/>
              <a:gd name="connsiteY217" fmla="*/ 10515300 h 13752443"/>
              <a:gd name="connsiteX218" fmla="*/ 762140 w 10180638"/>
              <a:gd name="connsiteY218" fmla="*/ 10574455 h 13752443"/>
              <a:gd name="connsiteX219" fmla="*/ 766229 w 10180638"/>
              <a:gd name="connsiteY219" fmla="*/ 10359792 h 13752443"/>
              <a:gd name="connsiteX220" fmla="*/ 780657 w 10180638"/>
              <a:gd name="connsiteY220" fmla="*/ 10420856 h 13752443"/>
              <a:gd name="connsiteX221" fmla="*/ 795084 w 10180638"/>
              <a:gd name="connsiteY221" fmla="*/ 10481914 h 13752443"/>
              <a:gd name="connsiteX222" fmla="*/ 809513 w 10180638"/>
              <a:gd name="connsiteY222" fmla="*/ 10542974 h 13752443"/>
              <a:gd name="connsiteX223" fmla="*/ 871322 w 10180638"/>
              <a:gd name="connsiteY223" fmla="*/ 10572550 h 13752443"/>
              <a:gd name="connsiteX224" fmla="*/ 885750 w 10180638"/>
              <a:gd name="connsiteY224" fmla="*/ 10633610 h 13752443"/>
              <a:gd name="connsiteX225" fmla="*/ 947555 w 10180638"/>
              <a:gd name="connsiteY225" fmla="*/ 10663186 h 13752443"/>
              <a:gd name="connsiteX226" fmla="*/ 1009360 w 10180638"/>
              <a:gd name="connsiteY226" fmla="*/ 10692764 h 13752443"/>
              <a:gd name="connsiteX227" fmla="*/ 1085595 w 10180638"/>
              <a:gd name="connsiteY227" fmla="*/ 10783400 h 13752443"/>
              <a:gd name="connsiteX228" fmla="*/ 1147400 w 10180638"/>
              <a:gd name="connsiteY228" fmla="*/ 10812982 h 13752443"/>
              <a:gd name="connsiteX229" fmla="*/ 1176255 w 10180638"/>
              <a:gd name="connsiteY229" fmla="*/ 10935102 h 13752443"/>
              <a:gd name="connsiteX230" fmla="*/ 1147400 w 10180638"/>
              <a:gd name="connsiteY230" fmla="*/ 10812982 h 13752443"/>
              <a:gd name="connsiteX231" fmla="*/ 1180350 w 10180638"/>
              <a:gd name="connsiteY231" fmla="*/ 10720436 h 13752443"/>
              <a:gd name="connsiteX232" fmla="*/ 1151494 w 10180638"/>
              <a:gd name="connsiteY232" fmla="*/ 10598312 h 13752443"/>
              <a:gd name="connsiteX233" fmla="*/ 1137066 w 10180638"/>
              <a:gd name="connsiteY233" fmla="*/ 10537256 h 13752443"/>
              <a:gd name="connsiteX234" fmla="*/ 1075258 w 10180638"/>
              <a:gd name="connsiteY234" fmla="*/ 10507682 h 13752443"/>
              <a:gd name="connsiteX235" fmla="*/ 1046401 w 10180638"/>
              <a:gd name="connsiteY235" fmla="*/ 10385560 h 13752443"/>
              <a:gd name="connsiteX236" fmla="*/ 1031974 w 10180638"/>
              <a:gd name="connsiteY236" fmla="*/ 10324500 h 13752443"/>
              <a:gd name="connsiteX237" fmla="*/ 1093782 w 10180638"/>
              <a:gd name="connsiteY237" fmla="*/ 10354076 h 13752443"/>
              <a:gd name="connsiteX238" fmla="*/ 1155587 w 10180638"/>
              <a:gd name="connsiteY238" fmla="*/ 10383656 h 13752443"/>
              <a:gd name="connsiteX239" fmla="*/ 1188538 w 10180638"/>
              <a:gd name="connsiteY239" fmla="*/ 10291110 h 13752443"/>
              <a:gd name="connsiteX240" fmla="*/ 1202966 w 10180638"/>
              <a:gd name="connsiteY240" fmla="*/ 10352168 h 13752443"/>
              <a:gd name="connsiteX241" fmla="*/ 1217394 w 10180638"/>
              <a:gd name="connsiteY241" fmla="*/ 10413232 h 13752443"/>
              <a:gd name="connsiteX242" fmla="*/ 1208704 w 10180638"/>
              <a:gd name="connsiteY242" fmla="*/ 10409070 h 13752443"/>
              <a:gd name="connsiteX243" fmla="*/ 1196198 w 10180638"/>
              <a:gd name="connsiteY243" fmla="*/ 10403086 h 13752443"/>
              <a:gd name="connsiteX244" fmla="*/ 1194217 w 10180638"/>
              <a:gd name="connsiteY244" fmla="*/ 10402136 h 13752443"/>
              <a:gd name="connsiteX245" fmla="*/ 1191320 w 10180638"/>
              <a:gd name="connsiteY245" fmla="*/ 10400752 h 13752443"/>
              <a:gd name="connsiteX246" fmla="*/ 1196198 w 10180638"/>
              <a:gd name="connsiteY246" fmla="*/ 10403086 h 13752443"/>
              <a:gd name="connsiteX247" fmla="*/ 1217394 w 10180638"/>
              <a:gd name="connsiteY247" fmla="*/ 10413232 h 13752443"/>
              <a:gd name="connsiteX248" fmla="*/ 1264769 w 10180638"/>
              <a:gd name="connsiteY248" fmla="*/ 10381748 h 13752443"/>
              <a:gd name="connsiteX249" fmla="*/ 1231822 w 10180638"/>
              <a:gd name="connsiteY249" fmla="*/ 10474290 h 13752443"/>
              <a:gd name="connsiteX250" fmla="*/ 1279198 w 10180638"/>
              <a:gd name="connsiteY250" fmla="*/ 10442806 h 13752443"/>
              <a:gd name="connsiteX251" fmla="*/ 1341005 w 10180638"/>
              <a:gd name="connsiteY251" fmla="*/ 10472384 h 13752443"/>
              <a:gd name="connsiteX252" fmla="*/ 1417237 w 10180638"/>
              <a:gd name="connsiteY252" fmla="*/ 10563024 h 13752443"/>
              <a:gd name="connsiteX253" fmla="*/ 1431667 w 10180638"/>
              <a:gd name="connsiteY253" fmla="*/ 10624083 h 13752443"/>
              <a:gd name="connsiteX254" fmla="*/ 1384289 w 10180638"/>
              <a:gd name="connsiteY254" fmla="*/ 10655566 h 13752443"/>
              <a:gd name="connsiteX255" fmla="*/ 1398717 w 10180638"/>
              <a:gd name="connsiteY255" fmla="*/ 10716626 h 13752443"/>
              <a:gd name="connsiteX256" fmla="*/ 1336912 w 10180638"/>
              <a:gd name="connsiteY256" fmla="*/ 10687049 h 13752443"/>
              <a:gd name="connsiteX257" fmla="*/ 1351339 w 10180638"/>
              <a:gd name="connsiteY257" fmla="*/ 10748110 h 13752443"/>
              <a:gd name="connsiteX258" fmla="*/ 1398717 w 10180638"/>
              <a:gd name="connsiteY258" fmla="*/ 10716626 h 13752443"/>
              <a:gd name="connsiteX259" fmla="*/ 1413145 w 10180638"/>
              <a:gd name="connsiteY259" fmla="*/ 10777686 h 13752443"/>
              <a:gd name="connsiteX260" fmla="*/ 1442002 w 10180638"/>
              <a:gd name="connsiteY260" fmla="*/ 10899806 h 13752443"/>
              <a:gd name="connsiteX261" fmla="*/ 1489379 w 10180638"/>
              <a:gd name="connsiteY261" fmla="*/ 10868326 h 13752443"/>
              <a:gd name="connsiteX262" fmla="*/ 1474950 w 10180638"/>
              <a:gd name="connsiteY262" fmla="*/ 10807262 h 13752443"/>
              <a:gd name="connsiteX263" fmla="*/ 1446095 w 10180638"/>
              <a:gd name="connsiteY263" fmla="*/ 10685144 h 13752443"/>
              <a:gd name="connsiteX264" fmla="*/ 1493472 w 10180638"/>
              <a:gd name="connsiteY264" fmla="*/ 10653662 h 13752443"/>
              <a:gd name="connsiteX265" fmla="*/ 1500798 w 10180638"/>
              <a:gd name="connsiteY265" fmla="*/ 10633084 h 13752443"/>
              <a:gd name="connsiteX266" fmla="*/ 1497589 w 10180638"/>
              <a:gd name="connsiteY266" fmla="*/ 10642090 h 13752443"/>
              <a:gd name="connsiteX267" fmla="*/ 1493472 w 10180638"/>
              <a:gd name="connsiteY267" fmla="*/ 10653662 h 13752443"/>
              <a:gd name="connsiteX268" fmla="*/ 1489865 w 10180638"/>
              <a:gd name="connsiteY268" fmla="*/ 10638400 h 13752443"/>
              <a:gd name="connsiteX269" fmla="*/ 1486623 w 10180638"/>
              <a:gd name="connsiteY269" fmla="*/ 10624674 h 13752443"/>
              <a:gd name="connsiteX270" fmla="*/ 1481298 w 10180638"/>
              <a:gd name="connsiteY270" fmla="*/ 10602142 h 13752443"/>
              <a:gd name="connsiteX271" fmla="*/ 1479044 w 10180638"/>
              <a:gd name="connsiteY271" fmla="*/ 10592604 h 13752443"/>
              <a:gd name="connsiteX272" fmla="*/ 1481284 w 10180638"/>
              <a:gd name="connsiteY272" fmla="*/ 10591112 h 13752443"/>
              <a:gd name="connsiteX273" fmla="*/ 1476999 w 10180638"/>
              <a:gd name="connsiteY273" fmla="*/ 10583948 h 13752443"/>
              <a:gd name="connsiteX274" fmla="*/ 1458908 w 10180638"/>
              <a:gd name="connsiteY274" fmla="*/ 10553680 h 13752443"/>
              <a:gd name="connsiteX275" fmla="*/ 1406496 w 10180638"/>
              <a:gd name="connsiteY275" fmla="*/ 10465980 h 13752443"/>
              <a:gd name="connsiteX276" fmla="*/ 1427090 w 10180638"/>
              <a:gd name="connsiteY276" fmla="*/ 10408138 h 13752443"/>
              <a:gd name="connsiteX277" fmla="*/ 1465069 w 10180638"/>
              <a:gd name="connsiteY277" fmla="*/ 10301464 h 13752443"/>
              <a:gd name="connsiteX278" fmla="*/ 1472392 w 10180638"/>
              <a:gd name="connsiteY278" fmla="*/ 10280890 h 13752443"/>
              <a:gd name="connsiteX279" fmla="*/ 1471941 w 10180638"/>
              <a:gd name="connsiteY279" fmla="*/ 10264266 h 13752443"/>
              <a:gd name="connsiteX280" fmla="*/ 1468020 w 10180638"/>
              <a:gd name="connsiteY280" fmla="*/ 10262392 h 13752443"/>
              <a:gd name="connsiteX281" fmla="*/ 1472392 w 10180638"/>
              <a:gd name="connsiteY281" fmla="*/ 10280890 h 13752443"/>
              <a:gd name="connsiteX282" fmla="*/ 1464668 w 10180638"/>
              <a:gd name="connsiteY282" fmla="*/ 10277194 h 13752443"/>
              <a:gd name="connsiteX283" fmla="*/ 1458655 w 10180638"/>
              <a:gd name="connsiteY283" fmla="*/ 10274318 h 13752443"/>
              <a:gd name="connsiteX284" fmla="*/ 1446318 w 10180638"/>
              <a:gd name="connsiteY284" fmla="*/ 10268416 h 13752443"/>
              <a:gd name="connsiteX285" fmla="*/ 1410589 w 10180638"/>
              <a:gd name="connsiteY285" fmla="*/ 10251316 h 13752443"/>
              <a:gd name="connsiteX286" fmla="*/ 1334356 w 10180638"/>
              <a:gd name="connsiteY286" fmla="*/ 10160677 h 13752443"/>
              <a:gd name="connsiteX287" fmla="*/ 1319928 w 10180638"/>
              <a:gd name="connsiteY287" fmla="*/ 10099616 h 13752443"/>
              <a:gd name="connsiteX288" fmla="*/ 1305499 w 10180638"/>
              <a:gd name="connsiteY288" fmla="*/ 10038558 h 13752443"/>
              <a:gd name="connsiteX289" fmla="*/ 1276643 w 10180638"/>
              <a:gd name="connsiteY289" fmla="*/ 9916438 h 13752443"/>
              <a:gd name="connsiteX290" fmla="*/ 1214836 w 10180638"/>
              <a:gd name="connsiteY290" fmla="*/ 9886860 h 13752443"/>
              <a:gd name="connsiteX291" fmla="*/ 1185979 w 10180638"/>
              <a:gd name="connsiteY291" fmla="*/ 9764740 h 13752443"/>
              <a:gd name="connsiteX292" fmla="*/ 1233356 w 10180638"/>
              <a:gd name="connsiteY292" fmla="*/ 9733254 h 13752443"/>
              <a:gd name="connsiteX293" fmla="*/ 1171551 w 10180638"/>
              <a:gd name="connsiteY293" fmla="*/ 9703680 h 13752443"/>
              <a:gd name="connsiteX294" fmla="*/ 1142695 w 10180638"/>
              <a:gd name="connsiteY294" fmla="*/ 9581559 h 13752443"/>
              <a:gd name="connsiteX295" fmla="*/ 1168770 w 10180638"/>
              <a:gd name="connsiteY295" fmla="*/ 9594036 h 13752443"/>
              <a:gd name="connsiteX296" fmla="*/ 1186163 w 10180638"/>
              <a:gd name="connsiteY296" fmla="*/ 9602359 h 13752443"/>
              <a:gd name="connsiteX297" fmla="*/ 1184513 w 10180638"/>
              <a:gd name="connsiteY297" fmla="*/ 9624420 h 13752443"/>
              <a:gd name="connsiteX298" fmla="*/ 1204501 w 10180638"/>
              <a:gd name="connsiteY298" fmla="*/ 9611134 h 13752443"/>
              <a:gd name="connsiteX299" fmla="*/ 1186163 w 10180638"/>
              <a:gd name="connsiteY299" fmla="*/ 9602359 h 13752443"/>
              <a:gd name="connsiteX300" fmla="*/ 1190074 w 10180638"/>
              <a:gd name="connsiteY300" fmla="*/ 9550076 h 13752443"/>
              <a:gd name="connsiteX301" fmla="*/ 1175645 w 10180638"/>
              <a:gd name="connsiteY301" fmla="*/ 9489016 h 13752443"/>
              <a:gd name="connsiteX302" fmla="*/ 1161217 w 10180638"/>
              <a:gd name="connsiteY302" fmla="*/ 9427958 h 13752443"/>
              <a:gd name="connsiteX303" fmla="*/ 1099412 w 10180638"/>
              <a:gd name="connsiteY303" fmla="*/ 9398378 h 13752443"/>
              <a:gd name="connsiteX304" fmla="*/ 1095579 w 10180638"/>
              <a:gd name="connsiteY304" fmla="*/ 9382161 h 13752443"/>
              <a:gd name="connsiteX305" fmla="*/ 1084983 w 10180638"/>
              <a:gd name="connsiteY305" fmla="*/ 9337318 h 13752443"/>
              <a:gd name="connsiteX306" fmla="*/ 1132360 w 10180638"/>
              <a:gd name="connsiteY306" fmla="*/ 9305836 h 13752443"/>
              <a:gd name="connsiteX307" fmla="*/ 1117932 w 10180638"/>
              <a:gd name="connsiteY307" fmla="*/ 9244776 h 13752443"/>
              <a:gd name="connsiteX308" fmla="*/ 1103505 w 10180638"/>
              <a:gd name="connsiteY308" fmla="*/ 9183715 h 13752443"/>
              <a:gd name="connsiteX309" fmla="*/ 1041698 w 10180638"/>
              <a:gd name="connsiteY309" fmla="*/ 9154140 h 13752443"/>
              <a:gd name="connsiteX310" fmla="*/ 1089075 w 10180638"/>
              <a:gd name="connsiteY310" fmla="*/ 9122656 h 13752443"/>
              <a:gd name="connsiteX311" fmla="*/ 1012844 w 10180638"/>
              <a:gd name="connsiteY311" fmla="*/ 9032018 h 13752443"/>
              <a:gd name="connsiteX312" fmla="*/ 951037 w 10180638"/>
              <a:gd name="connsiteY312" fmla="*/ 9002440 h 13752443"/>
              <a:gd name="connsiteX313" fmla="*/ 998414 w 10180638"/>
              <a:gd name="connsiteY313" fmla="*/ 8970958 h 13752443"/>
              <a:gd name="connsiteX314" fmla="*/ 922180 w 10180638"/>
              <a:gd name="connsiteY314" fmla="*/ 8880321 h 13752443"/>
              <a:gd name="connsiteX315" fmla="*/ 969558 w 10180638"/>
              <a:gd name="connsiteY315" fmla="*/ 8848838 h 13752443"/>
              <a:gd name="connsiteX316" fmla="*/ 967756 w 10180638"/>
              <a:gd name="connsiteY316" fmla="*/ 8841206 h 13752443"/>
              <a:gd name="connsiteX317" fmla="*/ 956934 w 10180638"/>
              <a:gd name="connsiteY317" fmla="*/ 8795412 h 13752443"/>
              <a:gd name="connsiteX318" fmla="*/ 955130 w 10180638"/>
              <a:gd name="connsiteY318" fmla="*/ 8787776 h 13752443"/>
              <a:gd name="connsiteX319" fmla="*/ 940702 w 10180638"/>
              <a:gd name="connsiteY319" fmla="*/ 8726717 h 13752443"/>
              <a:gd name="connsiteX320" fmla="*/ 926274 w 10180638"/>
              <a:gd name="connsiteY320" fmla="*/ 8665659 h 13752443"/>
              <a:gd name="connsiteX321" fmla="*/ 878895 w 10180638"/>
              <a:gd name="connsiteY321" fmla="*/ 8697142 h 13752443"/>
              <a:gd name="connsiteX322" fmla="*/ 864467 w 10180638"/>
              <a:gd name="connsiteY322" fmla="*/ 8636080 h 13752443"/>
              <a:gd name="connsiteX323" fmla="*/ 850041 w 10180638"/>
              <a:gd name="connsiteY323" fmla="*/ 8575022 h 13752443"/>
              <a:gd name="connsiteX324" fmla="*/ 868562 w 10180638"/>
              <a:gd name="connsiteY324" fmla="*/ 8421420 h 13752443"/>
              <a:gd name="connsiteX325" fmla="*/ 854132 w 10180638"/>
              <a:gd name="connsiteY325" fmla="*/ 8360356 h 13752443"/>
              <a:gd name="connsiteX326" fmla="*/ 839705 w 10180638"/>
              <a:gd name="connsiteY326" fmla="*/ 8299296 h 13752443"/>
              <a:gd name="connsiteX327" fmla="*/ 868562 w 10180638"/>
              <a:gd name="connsiteY327" fmla="*/ 8421420 h 13752443"/>
              <a:gd name="connsiteX328" fmla="*/ 806755 w 10180638"/>
              <a:gd name="connsiteY328" fmla="*/ 8391840 h 13752443"/>
              <a:gd name="connsiteX329" fmla="*/ 792327 w 10180638"/>
              <a:gd name="connsiteY329" fmla="*/ 8330780 h 13752443"/>
              <a:gd name="connsiteX330" fmla="*/ 759377 w 10180638"/>
              <a:gd name="connsiteY330" fmla="*/ 8423326 h 13752443"/>
              <a:gd name="connsiteX331" fmla="*/ 730520 w 10180638"/>
              <a:gd name="connsiteY331" fmla="*/ 8301206 h 13752443"/>
              <a:gd name="connsiteX332" fmla="*/ 716092 w 10180638"/>
              <a:gd name="connsiteY332" fmla="*/ 8240144 h 13752443"/>
              <a:gd name="connsiteX333" fmla="*/ 701663 w 10180638"/>
              <a:gd name="connsiteY333" fmla="*/ 8179084 h 13752443"/>
              <a:gd name="connsiteX334" fmla="*/ 687234 w 10180638"/>
              <a:gd name="connsiteY334" fmla="*/ 8118022 h 13752443"/>
              <a:gd name="connsiteX335" fmla="*/ 639861 w 10180638"/>
              <a:gd name="connsiteY335" fmla="*/ 8149508 h 13752443"/>
              <a:gd name="connsiteX336" fmla="*/ 658379 w 10180638"/>
              <a:gd name="connsiteY336" fmla="*/ 7995902 h 13752443"/>
              <a:gd name="connsiteX337" fmla="*/ 672808 w 10180638"/>
              <a:gd name="connsiteY337" fmla="*/ 8056965 h 13752443"/>
              <a:gd name="connsiteX338" fmla="*/ 763471 w 10180638"/>
              <a:gd name="connsiteY338" fmla="*/ 8208660 h 13752443"/>
              <a:gd name="connsiteX339" fmla="*/ 734614 w 10180638"/>
              <a:gd name="connsiteY339" fmla="*/ 8086541 h 13752443"/>
              <a:gd name="connsiteX340" fmla="*/ 796421 w 10180638"/>
              <a:gd name="connsiteY340" fmla="*/ 8116118 h 13752443"/>
              <a:gd name="connsiteX341" fmla="*/ 810848 w 10180638"/>
              <a:gd name="connsiteY341" fmla="*/ 8177176 h 13752443"/>
              <a:gd name="connsiteX342" fmla="*/ 872655 w 10180638"/>
              <a:gd name="connsiteY342" fmla="*/ 8206754 h 13752443"/>
              <a:gd name="connsiteX343" fmla="*/ 920032 w 10180638"/>
              <a:gd name="connsiteY343" fmla="*/ 8175273 h 13752443"/>
              <a:gd name="connsiteX344" fmla="*/ 887083 w 10180638"/>
              <a:gd name="connsiteY344" fmla="*/ 8267812 h 13752443"/>
              <a:gd name="connsiteX345" fmla="*/ 919244 w 10180638"/>
              <a:gd name="connsiteY345" fmla="*/ 8306052 h 13752443"/>
              <a:gd name="connsiteX346" fmla="*/ 931152 w 10180638"/>
              <a:gd name="connsiteY346" fmla="*/ 8320219 h 13752443"/>
              <a:gd name="connsiteX347" fmla="*/ 977744 w 10180638"/>
              <a:gd name="connsiteY347" fmla="*/ 8419514 h 13752443"/>
              <a:gd name="connsiteX348" fmla="*/ 1025121 w 10180638"/>
              <a:gd name="connsiteY348" fmla="*/ 8388032 h 13752443"/>
              <a:gd name="connsiteX349" fmla="*/ 1072502 w 10180638"/>
              <a:gd name="connsiteY349" fmla="*/ 8356550 h 13752443"/>
              <a:gd name="connsiteX350" fmla="*/ 1058071 w 10180638"/>
              <a:gd name="connsiteY350" fmla="*/ 8295486 h 13752443"/>
              <a:gd name="connsiteX351" fmla="*/ 1105450 w 10180638"/>
              <a:gd name="connsiteY351" fmla="*/ 8264006 h 13752443"/>
              <a:gd name="connsiteX352" fmla="*/ 1138400 w 10180638"/>
              <a:gd name="connsiteY352" fmla="*/ 8171459 h 13752443"/>
              <a:gd name="connsiteX353" fmla="*/ 1123971 w 10180638"/>
              <a:gd name="connsiteY353" fmla="*/ 8110398 h 13752443"/>
              <a:gd name="connsiteX354" fmla="*/ 1156918 w 10180638"/>
              <a:gd name="connsiteY354" fmla="*/ 8017856 h 13752443"/>
              <a:gd name="connsiteX355" fmla="*/ 1095117 w 10180638"/>
              <a:gd name="connsiteY355" fmla="*/ 7988278 h 13752443"/>
              <a:gd name="connsiteX356" fmla="*/ 1142491 w 10180638"/>
              <a:gd name="connsiteY356" fmla="*/ 7956798 h 13752443"/>
              <a:gd name="connsiteX357" fmla="*/ 1128062 w 10180638"/>
              <a:gd name="connsiteY357" fmla="*/ 7895740 h 13752443"/>
              <a:gd name="connsiteX358" fmla="*/ 1080690 w 10180638"/>
              <a:gd name="connsiteY358" fmla="*/ 7927220 h 13752443"/>
              <a:gd name="connsiteX359" fmla="*/ 1099208 w 10180638"/>
              <a:gd name="connsiteY359" fmla="*/ 7773621 h 13752443"/>
              <a:gd name="connsiteX360" fmla="*/ 1022975 w 10180638"/>
              <a:gd name="connsiteY360" fmla="*/ 7682981 h 13752443"/>
              <a:gd name="connsiteX361" fmla="*/ 961168 w 10180638"/>
              <a:gd name="connsiteY361" fmla="*/ 7653402 h 13752443"/>
              <a:gd name="connsiteX362" fmla="*/ 932311 w 10180638"/>
              <a:gd name="connsiteY362" fmla="*/ 7531284 h 13752443"/>
              <a:gd name="connsiteX363" fmla="*/ 994118 w 10180638"/>
              <a:gd name="connsiteY363" fmla="*/ 7560857 h 13752443"/>
              <a:gd name="connsiteX364" fmla="*/ 1008547 w 10180638"/>
              <a:gd name="connsiteY364" fmla="*/ 7621920 h 13752443"/>
              <a:gd name="connsiteX365" fmla="*/ 1055921 w 10180638"/>
              <a:gd name="connsiteY365" fmla="*/ 7590436 h 13752443"/>
              <a:gd name="connsiteX366" fmla="*/ 1070351 w 10180638"/>
              <a:gd name="connsiteY366" fmla="*/ 7651500 h 13752443"/>
              <a:gd name="connsiteX367" fmla="*/ 1103300 w 10180638"/>
              <a:gd name="connsiteY367" fmla="*/ 7558952 h 13752443"/>
              <a:gd name="connsiteX368" fmla="*/ 1117729 w 10180638"/>
              <a:gd name="connsiteY368" fmla="*/ 7620015 h 13752443"/>
              <a:gd name="connsiteX369" fmla="*/ 1179536 w 10180638"/>
              <a:gd name="connsiteY369" fmla="*/ 7649591 h 13752443"/>
              <a:gd name="connsiteX370" fmla="*/ 1193964 w 10180638"/>
              <a:gd name="connsiteY370" fmla="*/ 7710655 h 13752443"/>
              <a:gd name="connsiteX371" fmla="*/ 1270197 w 10180638"/>
              <a:gd name="connsiteY371" fmla="*/ 7801290 h 13752443"/>
              <a:gd name="connsiteX372" fmla="*/ 1255769 w 10180638"/>
              <a:gd name="connsiteY372" fmla="*/ 7740228 h 13752443"/>
              <a:gd name="connsiteX373" fmla="*/ 1288719 w 10180638"/>
              <a:gd name="connsiteY373" fmla="*/ 7647686 h 13752443"/>
              <a:gd name="connsiteX374" fmla="*/ 1336095 w 10180638"/>
              <a:gd name="connsiteY374" fmla="*/ 7616206 h 13752443"/>
              <a:gd name="connsiteX375" fmla="*/ 1321667 w 10180638"/>
              <a:gd name="connsiteY375" fmla="*/ 7555144 h 13752443"/>
              <a:gd name="connsiteX376" fmla="*/ 1319863 w 10180638"/>
              <a:gd name="connsiteY376" fmla="*/ 7547512 h 13752443"/>
              <a:gd name="connsiteX377" fmla="*/ 1314453 w 10180638"/>
              <a:gd name="connsiteY377" fmla="*/ 7524614 h 13752443"/>
              <a:gd name="connsiteX378" fmla="*/ 1309043 w 10180638"/>
              <a:gd name="connsiteY378" fmla="*/ 7501718 h 13752443"/>
              <a:gd name="connsiteX379" fmla="*/ 1307237 w 10180638"/>
              <a:gd name="connsiteY379" fmla="*/ 7494086 h 13752443"/>
              <a:gd name="connsiteX380" fmla="*/ 1274289 w 10180638"/>
              <a:gd name="connsiteY380" fmla="*/ 7586626 h 13752443"/>
              <a:gd name="connsiteX381" fmla="*/ 1212486 w 10180638"/>
              <a:gd name="connsiteY381" fmla="*/ 7557050 h 13752443"/>
              <a:gd name="connsiteX382" fmla="*/ 1198056 w 10180638"/>
              <a:gd name="connsiteY382" fmla="*/ 7495988 h 13752443"/>
              <a:gd name="connsiteX383" fmla="*/ 1183628 w 10180638"/>
              <a:gd name="connsiteY383" fmla="*/ 7434928 h 13752443"/>
              <a:gd name="connsiteX384" fmla="*/ 1259863 w 10180638"/>
              <a:gd name="connsiteY384" fmla="*/ 7525568 h 13752443"/>
              <a:gd name="connsiteX385" fmla="*/ 1292809 w 10180638"/>
              <a:gd name="connsiteY385" fmla="*/ 7433022 h 13752443"/>
              <a:gd name="connsiteX386" fmla="*/ 1245435 w 10180638"/>
              <a:gd name="connsiteY386" fmla="*/ 7464504 h 13752443"/>
              <a:gd name="connsiteX387" fmla="*/ 1278383 w 10180638"/>
              <a:gd name="connsiteY387" fmla="*/ 7371962 h 13752443"/>
              <a:gd name="connsiteX388" fmla="*/ 1401995 w 10180638"/>
              <a:gd name="connsiteY388" fmla="*/ 7431120 h 13752443"/>
              <a:gd name="connsiteX389" fmla="*/ 1406087 w 10180638"/>
              <a:gd name="connsiteY389" fmla="*/ 7216452 h 13752443"/>
              <a:gd name="connsiteX390" fmla="*/ 1420516 w 10180638"/>
              <a:gd name="connsiteY390" fmla="*/ 7277512 h 13752443"/>
              <a:gd name="connsiteX391" fmla="*/ 1434945 w 10180638"/>
              <a:gd name="connsiteY391" fmla="*/ 7338573 h 13752443"/>
              <a:gd name="connsiteX392" fmla="*/ 1449374 w 10180638"/>
              <a:gd name="connsiteY392" fmla="*/ 7399635 h 13752443"/>
              <a:gd name="connsiteX393" fmla="*/ 1511177 w 10180638"/>
              <a:gd name="connsiteY393" fmla="*/ 7429212 h 13752443"/>
              <a:gd name="connsiteX394" fmla="*/ 1525607 w 10180638"/>
              <a:gd name="connsiteY394" fmla="*/ 7490275 h 13752443"/>
              <a:gd name="connsiteX395" fmla="*/ 1587416 w 10180638"/>
              <a:gd name="connsiteY395" fmla="*/ 7519848 h 13752443"/>
              <a:gd name="connsiteX396" fmla="*/ 1589483 w 10180638"/>
              <a:gd name="connsiteY396" fmla="*/ 7518770 h 13752443"/>
              <a:gd name="connsiteX397" fmla="*/ 1569299 w 10180638"/>
              <a:gd name="connsiteY397" fmla="*/ 7494774 h 13752443"/>
              <a:gd name="connsiteX398" fmla="*/ 1595375 w 10180638"/>
              <a:gd name="connsiteY398" fmla="*/ 7507252 h 13752443"/>
              <a:gd name="connsiteX399" fmla="*/ 1607413 w 10180638"/>
              <a:gd name="connsiteY399" fmla="*/ 7513012 h 13752443"/>
              <a:gd name="connsiteX400" fmla="*/ 1612907 w 10180638"/>
              <a:gd name="connsiteY400" fmla="*/ 7511740 h 13752443"/>
              <a:gd name="connsiteX401" fmla="*/ 1633475 w 10180638"/>
              <a:gd name="connsiteY401" fmla="*/ 7519048 h 13752443"/>
              <a:gd name="connsiteX402" fmla="*/ 1634912 w 10180638"/>
              <a:gd name="connsiteY402" fmla="*/ 7521822 h 13752443"/>
              <a:gd name="connsiteX403" fmla="*/ 1637028 w 10180638"/>
              <a:gd name="connsiteY403" fmla="*/ 7520416 h 13752443"/>
              <a:gd name="connsiteX404" fmla="*/ 1678483 w 10180638"/>
              <a:gd name="connsiteY404" fmla="*/ 7492868 h 13752443"/>
              <a:gd name="connsiteX405" fmla="*/ 1692911 w 10180638"/>
              <a:gd name="connsiteY405" fmla="*/ 7553930 h 13752443"/>
              <a:gd name="connsiteX406" fmla="*/ 1740290 w 10180638"/>
              <a:gd name="connsiteY406" fmla="*/ 7522448 h 13752443"/>
              <a:gd name="connsiteX407" fmla="*/ 1725862 w 10180638"/>
              <a:gd name="connsiteY407" fmla="*/ 7461384 h 13752443"/>
              <a:gd name="connsiteX408" fmla="*/ 1649627 w 10180638"/>
              <a:gd name="connsiteY408" fmla="*/ 7370748 h 13752443"/>
              <a:gd name="connsiteX409" fmla="*/ 1647823 w 10180638"/>
              <a:gd name="connsiteY409" fmla="*/ 7363116 h 13752443"/>
              <a:gd name="connsiteX410" fmla="*/ 1639258 w 10180638"/>
              <a:gd name="connsiteY410" fmla="*/ 7326865 h 13752443"/>
              <a:gd name="connsiteX411" fmla="*/ 1649388 w 10180638"/>
              <a:gd name="connsiteY411" fmla="*/ 7318166 h 13752443"/>
              <a:gd name="connsiteX412" fmla="*/ 1650651 w 10180638"/>
              <a:gd name="connsiteY412" fmla="*/ 7317084 h 13752443"/>
              <a:gd name="connsiteX413" fmla="*/ 1650650 w 10180638"/>
              <a:gd name="connsiteY413" fmla="*/ 7317082 h 13752443"/>
              <a:gd name="connsiteX414" fmla="*/ 1661272 w 10180638"/>
              <a:gd name="connsiteY414" fmla="*/ 7322164 h 13752443"/>
              <a:gd name="connsiteX415" fmla="*/ 1697005 w 10180638"/>
              <a:gd name="connsiteY415" fmla="*/ 7339266 h 13752443"/>
              <a:gd name="connsiteX416" fmla="*/ 1682577 w 10180638"/>
              <a:gd name="connsiteY416" fmla="*/ 7278203 h 13752443"/>
              <a:gd name="connsiteX417" fmla="*/ 1667124 w 10180638"/>
              <a:gd name="connsiteY417" fmla="*/ 7270812 h 13752443"/>
              <a:gd name="connsiteX418" fmla="*/ 1653238 w 10180638"/>
              <a:gd name="connsiteY418" fmla="*/ 7264163 h 13752443"/>
              <a:gd name="connsiteX419" fmla="*/ 1638885 w 10180638"/>
              <a:gd name="connsiteY419" fmla="*/ 7273707 h 13752443"/>
              <a:gd name="connsiteX420" fmla="*/ 1577078 w 10180638"/>
              <a:gd name="connsiteY420" fmla="*/ 7244125 h 13752443"/>
              <a:gd name="connsiteX421" fmla="*/ 1592206 w 10180638"/>
              <a:gd name="connsiteY421" fmla="*/ 7242904 h 13752443"/>
              <a:gd name="connsiteX422" fmla="*/ 1602456 w 10180638"/>
              <a:gd name="connsiteY422" fmla="*/ 7239866 h 13752443"/>
              <a:gd name="connsiteX423" fmla="*/ 1572706 w 10180638"/>
              <a:gd name="connsiteY423" fmla="*/ 7225626 h 13752443"/>
              <a:gd name="connsiteX424" fmla="*/ 1577078 w 10180638"/>
              <a:gd name="connsiteY424" fmla="*/ 7244125 h 13752443"/>
              <a:gd name="connsiteX425" fmla="*/ 1571157 w 10180638"/>
              <a:gd name="connsiteY425" fmla="*/ 7248059 h 13752443"/>
              <a:gd name="connsiteX426" fmla="*/ 1566544 w 10180638"/>
              <a:gd name="connsiteY426" fmla="*/ 7251126 h 13752443"/>
              <a:gd name="connsiteX427" fmla="*/ 1573393 w 10180638"/>
              <a:gd name="connsiteY427" fmla="*/ 7280112 h 13752443"/>
              <a:gd name="connsiteX428" fmla="*/ 1547318 w 10180638"/>
              <a:gd name="connsiteY428" fmla="*/ 7267631 h 13752443"/>
              <a:gd name="connsiteX429" fmla="*/ 1544052 w 10180638"/>
              <a:gd name="connsiteY429" fmla="*/ 7266069 h 13752443"/>
              <a:gd name="connsiteX430" fmla="*/ 1529700 w 10180638"/>
              <a:gd name="connsiteY430" fmla="*/ 7275606 h 13752443"/>
              <a:gd name="connsiteX431" fmla="*/ 1526094 w 10180638"/>
              <a:gd name="connsiteY431" fmla="*/ 7260343 h 13752443"/>
              <a:gd name="connsiteX432" fmla="*/ 1525330 w 10180638"/>
              <a:gd name="connsiteY432" fmla="*/ 7257110 h 13752443"/>
              <a:gd name="connsiteX433" fmla="*/ 1511588 w 10180638"/>
              <a:gd name="connsiteY433" fmla="*/ 7250536 h 13752443"/>
              <a:gd name="connsiteX434" fmla="*/ 1517508 w 10180638"/>
              <a:gd name="connsiteY434" fmla="*/ 7246599 h 13752443"/>
              <a:gd name="connsiteX435" fmla="*/ 1522122 w 10180638"/>
              <a:gd name="connsiteY435" fmla="*/ 7243537 h 13752443"/>
              <a:gd name="connsiteX436" fmla="*/ 1517527 w 10180638"/>
              <a:gd name="connsiteY436" fmla="*/ 7224086 h 13752443"/>
              <a:gd name="connsiteX437" fmla="*/ 1510902 w 10180638"/>
              <a:gd name="connsiteY437" fmla="*/ 7196050 h 13752443"/>
              <a:gd name="connsiteX438" fmla="*/ 1506154 w 10180638"/>
              <a:gd name="connsiteY438" fmla="*/ 7193778 h 13752443"/>
              <a:gd name="connsiteX439" fmla="*/ 1507546 w 10180638"/>
              <a:gd name="connsiteY439" fmla="*/ 7210851 h 13752443"/>
              <a:gd name="connsiteX440" fmla="*/ 1467892 w 10180638"/>
              <a:gd name="connsiteY440" fmla="*/ 7246034 h 13752443"/>
              <a:gd name="connsiteX441" fmla="*/ 1453464 w 10180638"/>
              <a:gd name="connsiteY441" fmla="*/ 7184970 h 13752443"/>
              <a:gd name="connsiteX442" fmla="*/ 1391661 w 10180638"/>
              <a:gd name="connsiteY442" fmla="*/ 7155397 h 13752443"/>
              <a:gd name="connsiteX443" fmla="*/ 1377233 w 10180638"/>
              <a:gd name="connsiteY443" fmla="*/ 7094331 h 13752443"/>
              <a:gd name="connsiteX444" fmla="*/ 1424608 w 10180638"/>
              <a:gd name="connsiteY444" fmla="*/ 7062853 h 13752443"/>
              <a:gd name="connsiteX445" fmla="*/ 1410181 w 10180638"/>
              <a:gd name="connsiteY445" fmla="*/ 7001795 h 13752443"/>
              <a:gd name="connsiteX446" fmla="*/ 1436254 w 10180638"/>
              <a:gd name="connsiteY446" fmla="*/ 7014272 h 13752443"/>
              <a:gd name="connsiteX447" fmla="*/ 1448882 w 10180638"/>
              <a:gd name="connsiteY447" fmla="*/ 7020313 h 13752443"/>
              <a:gd name="connsiteX448" fmla="*/ 1453873 w 10180638"/>
              <a:gd name="connsiteY448" fmla="*/ 7006294 h 13752443"/>
              <a:gd name="connsiteX449" fmla="*/ 1439445 w 10180638"/>
              <a:gd name="connsiteY449" fmla="*/ 6945236 h 13752443"/>
              <a:gd name="connsiteX450" fmla="*/ 1486825 w 10180638"/>
              <a:gd name="connsiteY450" fmla="*/ 6913752 h 13752443"/>
              <a:gd name="connsiteX451" fmla="*/ 1548629 w 10180638"/>
              <a:gd name="connsiteY451" fmla="*/ 6943328 h 13752443"/>
              <a:gd name="connsiteX452" fmla="*/ 1534202 w 10180638"/>
              <a:gd name="connsiteY452" fmla="*/ 6882270 h 13752443"/>
              <a:gd name="connsiteX453" fmla="*/ 1586350 w 10180638"/>
              <a:gd name="connsiteY453" fmla="*/ 6907225 h 13752443"/>
              <a:gd name="connsiteX454" fmla="*/ 1631903 w 10180638"/>
              <a:gd name="connsiteY454" fmla="*/ 6929024 h 13752443"/>
              <a:gd name="connsiteX455" fmla="*/ 1634636 w 10180638"/>
              <a:gd name="connsiteY455" fmla="*/ 6930335 h 13752443"/>
              <a:gd name="connsiteX456" fmla="*/ 1640548 w 10180638"/>
              <a:gd name="connsiteY456" fmla="*/ 6933164 h 13752443"/>
              <a:gd name="connsiteX457" fmla="*/ 1657816 w 10180638"/>
              <a:gd name="connsiteY457" fmla="*/ 6941425 h 13752443"/>
              <a:gd name="connsiteX458" fmla="*/ 1643388 w 10180638"/>
              <a:gd name="connsiteY458" fmla="*/ 6880362 h 13752443"/>
              <a:gd name="connsiteX459" fmla="*/ 1719618 w 10180638"/>
              <a:gd name="connsiteY459" fmla="*/ 6971001 h 13752443"/>
              <a:gd name="connsiteX460" fmla="*/ 1705189 w 10180638"/>
              <a:gd name="connsiteY460" fmla="*/ 6909944 h 13752443"/>
              <a:gd name="connsiteX461" fmla="*/ 1567151 w 10180638"/>
              <a:gd name="connsiteY461" fmla="*/ 6789726 h 13752443"/>
              <a:gd name="connsiteX462" fmla="*/ 1534990 w 10180638"/>
              <a:gd name="connsiteY462" fmla="*/ 6751488 h 13752443"/>
              <a:gd name="connsiteX463" fmla="*/ 1516328 w 10180638"/>
              <a:gd name="connsiteY463" fmla="*/ 6729301 h 13752443"/>
              <a:gd name="connsiteX464" fmla="*/ 1552723 w 10180638"/>
              <a:gd name="connsiteY464" fmla="*/ 6728666 h 13752443"/>
              <a:gd name="connsiteX465" fmla="*/ 1614530 w 10180638"/>
              <a:gd name="connsiteY465" fmla="*/ 6758242 h 13752443"/>
              <a:gd name="connsiteX466" fmla="*/ 1600103 w 10180638"/>
              <a:gd name="connsiteY466" fmla="*/ 6697184 h 13752443"/>
              <a:gd name="connsiteX467" fmla="*/ 1538294 w 10180638"/>
              <a:gd name="connsiteY467" fmla="*/ 6667605 h 13752443"/>
              <a:gd name="connsiteX468" fmla="*/ 1509439 w 10180638"/>
              <a:gd name="connsiteY468" fmla="*/ 6545484 h 13752443"/>
              <a:gd name="connsiteX469" fmla="*/ 1542390 w 10180638"/>
              <a:gd name="connsiteY469" fmla="*/ 6452942 h 13752443"/>
              <a:gd name="connsiteX470" fmla="*/ 1604193 w 10180638"/>
              <a:gd name="connsiteY470" fmla="*/ 6482521 h 13752443"/>
              <a:gd name="connsiteX471" fmla="*/ 1637145 w 10180638"/>
              <a:gd name="connsiteY471" fmla="*/ 6389976 h 13752443"/>
              <a:gd name="connsiteX472" fmla="*/ 1651574 w 10180638"/>
              <a:gd name="connsiteY472" fmla="*/ 6451036 h 13752443"/>
              <a:gd name="connsiteX473" fmla="*/ 1698948 w 10180638"/>
              <a:gd name="connsiteY473" fmla="*/ 6419555 h 13752443"/>
              <a:gd name="connsiteX474" fmla="*/ 1713377 w 10180638"/>
              <a:gd name="connsiteY474" fmla="*/ 6480615 h 13752443"/>
              <a:gd name="connsiteX475" fmla="*/ 1746329 w 10180638"/>
              <a:gd name="connsiteY475" fmla="*/ 6388071 h 13752443"/>
              <a:gd name="connsiteX476" fmla="*/ 1760758 w 10180638"/>
              <a:gd name="connsiteY476" fmla="*/ 6449134 h 13752443"/>
              <a:gd name="connsiteX477" fmla="*/ 1793706 w 10180638"/>
              <a:gd name="connsiteY477" fmla="*/ 6356587 h 13752443"/>
              <a:gd name="connsiteX478" fmla="*/ 1779278 w 10180638"/>
              <a:gd name="connsiteY478" fmla="*/ 6295529 h 13752443"/>
              <a:gd name="connsiteX479" fmla="*/ 1826655 w 10180638"/>
              <a:gd name="connsiteY479" fmla="*/ 6264047 h 13752443"/>
              <a:gd name="connsiteX480" fmla="*/ 1874034 w 10180638"/>
              <a:gd name="connsiteY480" fmla="*/ 6232566 h 13752443"/>
              <a:gd name="connsiteX481" fmla="*/ 1906983 w 10180638"/>
              <a:gd name="connsiteY481" fmla="*/ 6140021 h 13752443"/>
              <a:gd name="connsiteX482" fmla="*/ 1968791 w 10180638"/>
              <a:gd name="connsiteY482" fmla="*/ 6169599 h 13752443"/>
              <a:gd name="connsiteX483" fmla="*/ 2001736 w 10180638"/>
              <a:gd name="connsiteY483" fmla="*/ 6077055 h 13752443"/>
              <a:gd name="connsiteX484" fmla="*/ 1939933 w 10180638"/>
              <a:gd name="connsiteY484" fmla="*/ 6047476 h 13752443"/>
              <a:gd name="connsiteX485" fmla="*/ 1830748 w 10180638"/>
              <a:gd name="connsiteY485" fmla="*/ 6049384 h 13752443"/>
              <a:gd name="connsiteX486" fmla="*/ 1783370 w 10180638"/>
              <a:gd name="connsiteY486" fmla="*/ 6080866 h 13752443"/>
              <a:gd name="connsiteX487" fmla="*/ 1768941 w 10180638"/>
              <a:gd name="connsiteY487" fmla="*/ 6019805 h 13752443"/>
              <a:gd name="connsiteX488" fmla="*/ 1707136 w 10180638"/>
              <a:gd name="connsiteY488" fmla="*/ 5990233 h 13752443"/>
              <a:gd name="connsiteX489" fmla="*/ 1816321 w 10180638"/>
              <a:gd name="connsiteY489" fmla="*/ 5988325 h 13752443"/>
              <a:gd name="connsiteX490" fmla="*/ 1863698 w 10180638"/>
              <a:gd name="connsiteY490" fmla="*/ 5956839 h 13752443"/>
              <a:gd name="connsiteX491" fmla="*/ 1787462 w 10180638"/>
              <a:gd name="connsiteY491" fmla="*/ 5866203 h 13752443"/>
              <a:gd name="connsiteX492" fmla="*/ 1711230 w 10180638"/>
              <a:gd name="connsiteY492" fmla="*/ 5775566 h 13752443"/>
              <a:gd name="connsiteX493" fmla="*/ 1663852 w 10180638"/>
              <a:gd name="connsiteY493" fmla="*/ 5807048 h 13752443"/>
              <a:gd name="connsiteX494" fmla="*/ 1634997 w 10180638"/>
              <a:gd name="connsiteY494" fmla="*/ 5684927 h 13752443"/>
              <a:gd name="connsiteX495" fmla="*/ 1696802 w 10180638"/>
              <a:gd name="connsiteY495" fmla="*/ 5714508 h 13752443"/>
              <a:gd name="connsiteX496" fmla="*/ 1744180 w 10180638"/>
              <a:gd name="connsiteY496" fmla="*/ 5683021 h 13752443"/>
              <a:gd name="connsiteX497" fmla="*/ 1791558 w 10180638"/>
              <a:gd name="connsiteY497" fmla="*/ 5651537 h 13752443"/>
              <a:gd name="connsiteX498" fmla="*/ 1838936 w 10180638"/>
              <a:gd name="connsiteY498" fmla="*/ 5620056 h 13752443"/>
              <a:gd name="connsiteX499" fmla="*/ 1835153 w 10180638"/>
              <a:gd name="connsiteY499" fmla="*/ 5572344 h 13752443"/>
              <a:gd name="connsiteX500" fmla="*/ 1856193 w 10180638"/>
              <a:gd name="connsiteY500" fmla="*/ 5546665 h 13752443"/>
              <a:gd name="connsiteX501" fmla="*/ 1863648 w 10180638"/>
              <a:gd name="connsiteY501" fmla="*/ 5550651 h 13752443"/>
              <a:gd name="connsiteX502" fmla="*/ 1879651 w 10180638"/>
              <a:gd name="connsiteY502" fmla="*/ 5560392 h 13752443"/>
              <a:gd name="connsiteX503" fmla="*/ 1886310 w 10180638"/>
              <a:gd name="connsiteY503" fmla="*/ 5588574 h 13752443"/>
              <a:gd name="connsiteX504" fmla="*/ 1889656 w 10180638"/>
              <a:gd name="connsiteY504" fmla="*/ 5566483 h 13752443"/>
              <a:gd name="connsiteX505" fmla="*/ 1879651 w 10180638"/>
              <a:gd name="connsiteY505" fmla="*/ 5560392 h 13752443"/>
              <a:gd name="connsiteX506" fmla="*/ 1876754 w 10180638"/>
              <a:gd name="connsiteY506" fmla="*/ 5548130 h 13752443"/>
              <a:gd name="connsiteX507" fmla="*/ 1884507 w 10180638"/>
              <a:gd name="connsiteY507" fmla="*/ 5549206 h 13752443"/>
              <a:gd name="connsiteX508" fmla="*/ 1933690 w 10180638"/>
              <a:gd name="connsiteY508" fmla="*/ 5557090 h 13752443"/>
              <a:gd name="connsiteX509" fmla="*/ 1981066 w 10180638"/>
              <a:gd name="connsiteY509" fmla="*/ 5525608 h 13752443"/>
              <a:gd name="connsiteX510" fmla="*/ 2028445 w 10180638"/>
              <a:gd name="connsiteY510" fmla="*/ 5494124 h 13752443"/>
              <a:gd name="connsiteX511" fmla="*/ 2061395 w 10180638"/>
              <a:gd name="connsiteY511" fmla="*/ 5401585 h 13752443"/>
              <a:gd name="connsiteX512" fmla="*/ 2075822 w 10180638"/>
              <a:gd name="connsiteY512" fmla="*/ 5462643 h 13752443"/>
              <a:gd name="connsiteX513" fmla="*/ 2123202 w 10180638"/>
              <a:gd name="connsiteY513" fmla="*/ 5431161 h 13752443"/>
              <a:gd name="connsiteX514" fmla="*/ 2213863 w 10180638"/>
              <a:gd name="connsiteY514" fmla="*/ 5582855 h 13752443"/>
              <a:gd name="connsiteX515" fmla="*/ 2185009 w 10180638"/>
              <a:gd name="connsiteY515" fmla="*/ 5460735 h 13752443"/>
              <a:gd name="connsiteX516" fmla="*/ 2232384 w 10180638"/>
              <a:gd name="connsiteY516" fmla="*/ 5429256 h 13752443"/>
              <a:gd name="connsiteX517" fmla="*/ 2246812 w 10180638"/>
              <a:gd name="connsiteY517" fmla="*/ 5490314 h 13752443"/>
              <a:gd name="connsiteX518" fmla="*/ 2279761 w 10180638"/>
              <a:gd name="connsiteY518" fmla="*/ 5397772 h 13752443"/>
              <a:gd name="connsiteX519" fmla="*/ 2294190 w 10180638"/>
              <a:gd name="connsiteY519" fmla="*/ 5458835 h 13752443"/>
              <a:gd name="connsiteX520" fmla="*/ 2355995 w 10180638"/>
              <a:gd name="connsiteY520" fmla="*/ 5488409 h 13752443"/>
              <a:gd name="connsiteX521" fmla="*/ 2312709 w 10180638"/>
              <a:gd name="connsiteY521" fmla="*/ 5305229 h 13752443"/>
              <a:gd name="connsiteX522" fmla="*/ 2250907 w 10180638"/>
              <a:gd name="connsiteY522" fmla="*/ 5275653 h 13752443"/>
              <a:gd name="connsiteX523" fmla="*/ 2236478 w 10180638"/>
              <a:gd name="connsiteY523" fmla="*/ 5214592 h 13752443"/>
              <a:gd name="connsiteX524" fmla="*/ 2160244 w 10180638"/>
              <a:gd name="connsiteY524" fmla="*/ 5123954 h 13752443"/>
              <a:gd name="connsiteX525" fmla="*/ 2112866 w 10180638"/>
              <a:gd name="connsiteY525" fmla="*/ 5155438 h 13752443"/>
              <a:gd name="connsiteX526" fmla="*/ 2098438 w 10180638"/>
              <a:gd name="connsiteY526" fmla="*/ 5094381 h 13752443"/>
              <a:gd name="connsiteX527" fmla="*/ 1974823 w 10180638"/>
              <a:gd name="connsiteY527" fmla="*/ 5035222 h 13752443"/>
              <a:gd name="connsiteX528" fmla="*/ 2022202 w 10180638"/>
              <a:gd name="connsiteY528" fmla="*/ 5003740 h 13752443"/>
              <a:gd name="connsiteX529" fmla="*/ 2028124 w 10180638"/>
              <a:gd name="connsiteY529" fmla="*/ 4999804 h 13752443"/>
              <a:gd name="connsiteX530" fmla="*/ 2038359 w 10180638"/>
              <a:gd name="connsiteY530" fmla="*/ 4993004 h 13752443"/>
              <a:gd name="connsiteX531" fmla="*/ 2025888 w 10180638"/>
              <a:gd name="connsiteY531" fmla="*/ 4967756 h 13752443"/>
              <a:gd name="connsiteX532" fmla="*/ 2039536 w 10180638"/>
              <a:gd name="connsiteY532" fmla="*/ 4967519 h 13752443"/>
              <a:gd name="connsiteX533" fmla="*/ 2068343 w 10180638"/>
              <a:gd name="connsiteY533" fmla="*/ 4967016 h 13752443"/>
              <a:gd name="connsiteX534" fmla="*/ 2067778 w 10180638"/>
              <a:gd name="connsiteY534" fmla="*/ 4964624 h 13752443"/>
              <a:gd name="connsiteX535" fmla="*/ 2055155 w 10180638"/>
              <a:gd name="connsiteY535" fmla="*/ 4911198 h 13752443"/>
              <a:gd name="connsiteX536" fmla="*/ 2087347 w 10180638"/>
              <a:gd name="connsiteY536" fmla="*/ 4960450 h 13752443"/>
              <a:gd name="connsiteX537" fmla="*/ 2089495 w 10180638"/>
              <a:gd name="connsiteY537" fmla="*/ 4966648 h 13752443"/>
              <a:gd name="connsiteX538" fmla="*/ 2135072 w 10180638"/>
              <a:gd name="connsiteY538" fmla="*/ 4965849 h 13752443"/>
              <a:gd name="connsiteX539" fmla="*/ 2120645 w 10180638"/>
              <a:gd name="connsiteY539" fmla="*/ 4904788 h 13752443"/>
              <a:gd name="connsiteX540" fmla="*/ 2168022 w 10180638"/>
              <a:gd name="connsiteY540" fmla="*/ 4873307 h 13752443"/>
              <a:gd name="connsiteX541" fmla="*/ 2153593 w 10180638"/>
              <a:gd name="connsiteY541" fmla="*/ 4812246 h 13752443"/>
              <a:gd name="connsiteX542" fmla="*/ 2091788 w 10180638"/>
              <a:gd name="connsiteY542" fmla="*/ 4782668 h 13752443"/>
              <a:gd name="connsiteX543" fmla="*/ 2058838 w 10180638"/>
              <a:gd name="connsiteY543" fmla="*/ 4875212 h 13752443"/>
              <a:gd name="connsiteX544" fmla="*/ 1997031 w 10180638"/>
              <a:gd name="connsiteY544" fmla="*/ 4845634 h 13752443"/>
              <a:gd name="connsiteX545" fmla="*/ 2029982 w 10180638"/>
              <a:gd name="connsiteY545" fmla="*/ 4753089 h 13752443"/>
              <a:gd name="connsiteX546" fmla="*/ 2062931 w 10180638"/>
              <a:gd name="connsiteY546" fmla="*/ 4660550 h 13752443"/>
              <a:gd name="connsiteX547" fmla="*/ 2186543 w 10180638"/>
              <a:gd name="connsiteY547" fmla="*/ 4719706 h 13752443"/>
              <a:gd name="connsiteX548" fmla="*/ 2200972 w 10180638"/>
              <a:gd name="connsiteY548" fmla="*/ 4780762 h 13752443"/>
              <a:gd name="connsiteX549" fmla="*/ 2310153 w 10180638"/>
              <a:gd name="connsiteY549" fmla="*/ 4778857 h 13752443"/>
              <a:gd name="connsiteX550" fmla="*/ 2371960 w 10180638"/>
              <a:gd name="connsiteY550" fmla="*/ 4808436 h 13752443"/>
              <a:gd name="connsiteX551" fmla="*/ 2372471 w 10180638"/>
              <a:gd name="connsiteY551" fmla="*/ 4781602 h 13752443"/>
              <a:gd name="connsiteX552" fmla="*/ 2373294 w 10180638"/>
              <a:gd name="connsiteY552" fmla="*/ 4738510 h 13752443"/>
              <a:gd name="connsiteX553" fmla="*/ 2339419 w 10180638"/>
              <a:gd name="connsiteY553" fmla="*/ 4722301 h 13752443"/>
              <a:gd name="connsiteX554" fmla="*/ 2292040 w 10180638"/>
              <a:gd name="connsiteY554" fmla="*/ 4753782 h 13752443"/>
              <a:gd name="connsiteX555" fmla="*/ 2277612 w 10180638"/>
              <a:gd name="connsiteY555" fmla="*/ 4692725 h 13752443"/>
              <a:gd name="connsiteX556" fmla="*/ 2296134 w 10180638"/>
              <a:gd name="connsiteY556" fmla="*/ 4539120 h 13752443"/>
              <a:gd name="connsiteX557" fmla="*/ 2302055 w 10180638"/>
              <a:gd name="connsiteY557" fmla="*/ 4535184 h 13752443"/>
              <a:gd name="connsiteX558" fmla="*/ 2306669 w 10180638"/>
              <a:gd name="connsiteY558" fmla="*/ 4532122 h 13752443"/>
              <a:gd name="connsiteX559" fmla="*/ 2299820 w 10180638"/>
              <a:gd name="connsiteY559" fmla="*/ 4503134 h 13752443"/>
              <a:gd name="connsiteX560" fmla="*/ 2285392 w 10180638"/>
              <a:gd name="connsiteY560" fmla="*/ 4442073 h 13752443"/>
              <a:gd name="connsiteX561" fmla="*/ 2209156 w 10180638"/>
              <a:gd name="connsiteY561" fmla="*/ 4351439 h 13752443"/>
              <a:gd name="connsiteX562" fmla="*/ 2270962 w 10180638"/>
              <a:gd name="connsiteY562" fmla="*/ 4381016 h 13752443"/>
              <a:gd name="connsiteX563" fmla="*/ 2318342 w 10180638"/>
              <a:gd name="connsiteY563" fmla="*/ 4349531 h 13752443"/>
              <a:gd name="connsiteX564" fmla="*/ 2332769 w 10180638"/>
              <a:gd name="connsiteY564" fmla="*/ 4410589 h 13752443"/>
              <a:gd name="connsiteX565" fmla="*/ 2380147 w 10180638"/>
              <a:gd name="connsiteY565" fmla="*/ 4379112 h 13752443"/>
              <a:gd name="connsiteX566" fmla="*/ 2365720 w 10180638"/>
              <a:gd name="connsiteY566" fmla="*/ 4318047 h 13752443"/>
              <a:gd name="connsiteX567" fmla="*/ 2289485 w 10180638"/>
              <a:gd name="connsiteY567" fmla="*/ 4227410 h 13752443"/>
              <a:gd name="connsiteX568" fmla="*/ 2287682 w 10180638"/>
              <a:gd name="connsiteY568" fmla="*/ 4219778 h 13752443"/>
              <a:gd name="connsiteX569" fmla="*/ 2279115 w 10180638"/>
              <a:gd name="connsiteY569" fmla="*/ 4183522 h 13752443"/>
              <a:gd name="connsiteX570" fmla="*/ 2290507 w 10180638"/>
              <a:gd name="connsiteY570" fmla="*/ 4173746 h 13752443"/>
              <a:gd name="connsiteX571" fmla="*/ 2301131 w 10180638"/>
              <a:gd name="connsiteY571" fmla="*/ 4178830 h 13752443"/>
              <a:gd name="connsiteX572" fmla="*/ 2336862 w 10180638"/>
              <a:gd name="connsiteY572" fmla="*/ 4195932 h 13752443"/>
              <a:gd name="connsiteX573" fmla="*/ 2322434 w 10180638"/>
              <a:gd name="connsiteY573" fmla="*/ 4134866 h 13752443"/>
              <a:gd name="connsiteX574" fmla="*/ 2198823 w 10180638"/>
              <a:gd name="connsiteY574" fmla="*/ 4075714 h 13752443"/>
              <a:gd name="connsiteX575" fmla="*/ 2137016 w 10180638"/>
              <a:gd name="connsiteY575" fmla="*/ 4046137 h 13752443"/>
              <a:gd name="connsiteX576" fmla="*/ 2122588 w 10180638"/>
              <a:gd name="connsiteY576" fmla="*/ 3985076 h 13752443"/>
              <a:gd name="connsiteX577" fmla="*/ 2060783 w 10180638"/>
              <a:gd name="connsiteY577" fmla="*/ 3955500 h 13752443"/>
              <a:gd name="connsiteX578" fmla="*/ 2093731 w 10180638"/>
              <a:gd name="connsiteY578" fmla="*/ 3862956 h 13752443"/>
              <a:gd name="connsiteX579" fmla="*/ 2079303 w 10180638"/>
              <a:gd name="connsiteY579" fmla="*/ 3801898 h 13752443"/>
              <a:gd name="connsiteX580" fmla="*/ 2126682 w 10180638"/>
              <a:gd name="connsiteY580" fmla="*/ 3770414 h 13752443"/>
              <a:gd name="connsiteX581" fmla="*/ 2188488 w 10180638"/>
              <a:gd name="connsiteY581" fmla="*/ 3799990 h 13752443"/>
              <a:gd name="connsiteX582" fmla="*/ 2174060 w 10180638"/>
              <a:gd name="connsiteY582" fmla="*/ 3738932 h 13752443"/>
              <a:gd name="connsiteX583" fmla="*/ 2226207 w 10180638"/>
              <a:gd name="connsiteY583" fmla="*/ 3763886 h 13752443"/>
              <a:gd name="connsiteX584" fmla="*/ 2272733 w 10180638"/>
              <a:gd name="connsiteY584" fmla="*/ 3786154 h 13752443"/>
              <a:gd name="connsiteX585" fmla="*/ 2274516 w 10180638"/>
              <a:gd name="connsiteY585" fmla="*/ 3787008 h 13752443"/>
              <a:gd name="connsiteX586" fmla="*/ 2275165 w 10180638"/>
              <a:gd name="connsiteY586" fmla="*/ 3787317 h 13752443"/>
              <a:gd name="connsiteX587" fmla="*/ 2279846 w 10180638"/>
              <a:gd name="connsiteY587" fmla="*/ 3789557 h 13752443"/>
              <a:gd name="connsiteX588" fmla="*/ 2280190 w 10180638"/>
              <a:gd name="connsiteY588" fmla="*/ 3789720 h 13752443"/>
              <a:gd name="connsiteX589" fmla="*/ 2282511 w 10180638"/>
              <a:gd name="connsiteY589" fmla="*/ 3790832 h 13752443"/>
              <a:gd name="connsiteX590" fmla="*/ 2284688 w 10180638"/>
              <a:gd name="connsiteY590" fmla="*/ 3791876 h 13752443"/>
              <a:gd name="connsiteX591" fmla="*/ 2286984 w 10180638"/>
              <a:gd name="connsiteY591" fmla="*/ 3792973 h 13752443"/>
              <a:gd name="connsiteX592" fmla="*/ 2288980 w 10180638"/>
              <a:gd name="connsiteY592" fmla="*/ 3793928 h 13752443"/>
              <a:gd name="connsiteX593" fmla="*/ 2297670 w 10180638"/>
              <a:gd name="connsiteY593" fmla="*/ 3798087 h 13752443"/>
              <a:gd name="connsiteX594" fmla="*/ 2283243 w 10180638"/>
              <a:gd name="connsiteY594" fmla="*/ 3737027 h 13752443"/>
              <a:gd name="connsiteX595" fmla="*/ 2359477 w 10180638"/>
              <a:gd name="connsiteY595" fmla="*/ 3827664 h 13752443"/>
              <a:gd name="connsiteX596" fmla="*/ 2345048 w 10180638"/>
              <a:gd name="connsiteY596" fmla="*/ 3766607 h 13752443"/>
              <a:gd name="connsiteX597" fmla="*/ 2207008 w 10180638"/>
              <a:gd name="connsiteY597" fmla="*/ 3646388 h 13752443"/>
              <a:gd name="connsiteX598" fmla="*/ 2174849 w 10180638"/>
              <a:gd name="connsiteY598" fmla="*/ 3608153 h 13752443"/>
              <a:gd name="connsiteX599" fmla="*/ 2156187 w 10180638"/>
              <a:gd name="connsiteY599" fmla="*/ 3585966 h 13752443"/>
              <a:gd name="connsiteX600" fmla="*/ 2192581 w 10180638"/>
              <a:gd name="connsiteY600" fmla="*/ 3585330 h 13752443"/>
              <a:gd name="connsiteX601" fmla="*/ 2254385 w 10180638"/>
              <a:gd name="connsiteY601" fmla="*/ 3614906 h 13752443"/>
              <a:gd name="connsiteX602" fmla="*/ 2239958 w 10180638"/>
              <a:gd name="connsiteY602" fmla="*/ 3553846 h 13752443"/>
              <a:gd name="connsiteX603" fmla="*/ 2178153 w 10180638"/>
              <a:gd name="connsiteY603" fmla="*/ 3524270 h 13752443"/>
              <a:gd name="connsiteX604" fmla="*/ 2149295 w 10180638"/>
              <a:gd name="connsiteY604" fmla="*/ 3402148 h 13752443"/>
              <a:gd name="connsiteX605" fmla="*/ 2182246 w 10180638"/>
              <a:gd name="connsiteY605" fmla="*/ 3309608 h 13752443"/>
              <a:gd name="connsiteX606" fmla="*/ 2244052 w 10180638"/>
              <a:gd name="connsiteY606" fmla="*/ 3339182 h 13752443"/>
              <a:gd name="connsiteX607" fmla="*/ 2277000 w 10180638"/>
              <a:gd name="connsiteY607" fmla="*/ 3246640 h 13752443"/>
              <a:gd name="connsiteX608" fmla="*/ 2291428 w 10180638"/>
              <a:gd name="connsiteY608" fmla="*/ 3307701 h 13752443"/>
              <a:gd name="connsiteX609" fmla="*/ 2338807 w 10180638"/>
              <a:gd name="connsiteY609" fmla="*/ 3276217 h 13752443"/>
              <a:gd name="connsiteX610" fmla="*/ 2353236 w 10180638"/>
              <a:gd name="connsiteY610" fmla="*/ 3337277 h 13752443"/>
              <a:gd name="connsiteX611" fmla="*/ 2386184 w 10180638"/>
              <a:gd name="connsiteY611" fmla="*/ 3244732 h 13752443"/>
              <a:gd name="connsiteX612" fmla="*/ 2400614 w 10180638"/>
              <a:gd name="connsiteY612" fmla="*/ 3305796 h 13752443"/>
              <a:gd name="connsiteX613" fmla="*/ 2433563 w 10180638"/>
              <a:gd name="connsiteY613" fmla="*/ 3213251 h 13752443"/>
              <a:gd name="connsiteX614" fmla="*/ 2419136 w 10180638"/>
              <a:gd name="connsiteY614" fmla="*/ 3152190 h 13752443"/>
              <a:gd name="connsiteX615" fmla="*/ 2466512 w 10180638"/>
              <a:gd name="connsiteY615" fmla="*/ 3120709 h 13752443"/>
              <a:gd name="connsiteX616" fmla="*/ 2513892 w 10180638"/>
              <a:gd name="connsiteY616" fmla="*/ 3089224 h 13752443"/>
              <a:gd name="connsiteX617" fmla="*/ 2546840 w 10180638"/>
              <a:gd name="connsiteY617" fmla="*/ 2996682 h 13752443"/>
              <a:gd name="connsiteX618" fmla="*/ 2608643 w 10180638"/>
              <a:gd name="connsiteY618" fmla="*/ 3026262 h 13752443"/>
              <a:gd name="connsiteX619" fmla="*/ 2641594 w 10180638"/>
              <a:gd name="connsiteY619" fmla="*/ 2933717 h 13752443"/>
              <a:gd name="connsiteX620" fmla="*/ 2579789 w 10180638"/>
              <a:gd name="connsiteY620" fmla="*/ 2904140 h 13752443"/>
              <a:gd name="connsiteX621" fmla="*/ 2470607 w 10180638"/>
              <a:gd name="connsiteY621" fmla="*/ 2906046 h 13752443"/>
              <a:gd name="connsiteX622" fmla="*/ 2423227 w 10180638"/>
              <a:gd name="connsiteY622" fmla="*/ 2937530 h 13752443"/>
              <a:gd name="connsiteX623" fmla="*/ 2408799 w 10180638"/>
              <a:gd name="connsiteY623" fmla="*/ 2876468 h 13752443"/>
              <a:gd name="connsiteX624" fmla="*/ 2346992 w 10180638"/>
              <a:gd name="connsiteY624" fmla="*/ 2846891 h 13752443"/>
              <a:gd name="connsiteX625" fmla="*/ 2456178 w 10180638"/>
              <a:gd name="connsiteY625" fmla="*/ 2844986 h 13752443"/>
              <a:gd name="connsiteX626" fmla="*/ 2503555 w 10180638"/>
              <a:gd name="connsiteY626" fmla="*/ 2813501 h 13752443"/>
              <a:gd name="connsiteX627" fmla="*/ 2427321 w 10180638"/>
              <a:gd name="connsiteY627" fmla="*/ 2722865 h 13752443"/>
              <a:gd name="connsiteX628" fmla="*/ 2351089 w 10180638"/>
              <a:gd name="connsiteY628" fmla="*/ 2632228 h 13752443"/>
              <a:gd name="connsiteX629" fmla="*/ 2303710 w 10180638"/>
              <a:gd name="connsiteY629" fmla="*/ 2663710 h 13752443"/>
              <a:gd name="connsiteX630" fmla="*/ 2274854 w 10180638"/>
              <a:gd name="connsiteY630" fmla="*/ 2541592 h 13752443"/>
              <a:gd name="connsiteX631" fmla="*/ 2336659 w 10180638"/>
              <a:gd name="connsiteY631" fmla="*/ 2571170 h 13752443"/>
              <a:gd name="connsiteX632" fmla="*/ 2384038 w 10180638"/>
              <a:gd name="connsiteY632" fmla="*/ 2539686 h 13752443"/>
              <a:gd name="connsiteX633" fmla="*/ 2431414 w 10180638"/>
              <a:gd name="connsiteY633" fmla="*/ 2508204 h 13752443"/>
              <a:gd name="connsiteX634" fmla="*/ 2478791 w 10180638"/>
              <a:gd name="connsiteY634" fmla="*/ 2476720 h 13752443"/>
              <a:gd name="connsiteX635" fmla="*/ 2475014 w 10180638"/>
              <a:gd name="connsiteY635" fmla="*/ 2429003 h 13752443"/>
              <a:gd name="connsiteX636" fmla="*/ 2496050 w 10180638"/>
              <a:gd name="connsiteY636" fmla="*/ 2403330 h 13752443"/>
              <a:gd name="connsiteX637" fmla="*/ 2503506 w 10180638"/>
              <a:gd name="connsiteY637" fmla="*/ 2407313 h 13752443"/>
              <a:gd name="connsiteX638" fmla="*/ 2519512 w 10180638"/>
              <a:gd name="connsiteY638" fmla="*/ 2417059 h 13752443"/>
              <a:gd name="connsiteX639" fmla="*/ 2526170 w 10180638"/>
              <a:gd name="connsiteY639" fmla="*/ 2445237 h 13752443"/>
              <a:gd name="connsiteX640" fmla="*/ 2529514 w 10180638"/>
              <a:gd name="connsiteY640" fmla="*/ 2423146 h 13752443"/>
              <a:gd name="connsiteX641" fmla="*/ 2519512 w 10180638"/>
              <a:gd name="connsiteY641" fmla="*/ 2417059 h 13752443"/>
              <a:gd name="connsiteX642" fmla="*/ 2516613 w 10180638"/>
              <a:gd name="connsiteY642" fmla="*/ 2404792 h 13752443"/>
              <a:gd name="connsiteX643" fmla="*/ 2524360 w 10180638"/>
              <a:gd name="connsiteY643" fmla="*/ 2405874 h 13752443"/>
              <a:gd name="connsiteX644" fmla="*/ 2573546 w 10180638"/>
              <a:gd name="connsiteY644" fmla="*/ 2413757 h 13752443"/>
              <a:gd name="connsiteX645" fmla="*/ 2620927 w 10180638"/>
              <a:gd name="connsiteY645" fmla="*/ 2382270 h 13752443"/>
              <a:gd name="connsiteX646" fmla="*/ 2668302 w 10180638"/>
              <a:gd name="connsiteY646" fmla="*/ 2350788 h 13752443"/>
              <a:gd name="connsiteX647" fmla="*/ 2701253 w 10180638"/>
              <a:gd name="connsiteY647" fmla="*/ 2258244 h 13752443"/>
              <a:gd name="connsiteX648" fmla="*/ 2715680 w 10180638"/>
              <a:gd name="connsiteY648" fmla="*/ 2319307 h 13752443"/>
              <a:gd name="connsiteX649" fmla="*/ 2763059 w 10180638"/>
              <a:gd name="connsiteY649" fmla="*/ 2287825 h 13752443"/>
              <a:gd name="connsiteX650" fmla="*/ 2853721 w 10180638"/>
              <a:gd name="connsiteY650" fmla="*/ 2439520 h 13752443"/>
              <a:gd name="connsiteX651" fmla="*/ 2824866 w 10180638"/>
              <a:gd name="connsiteY651" fmla="*/ 2317402 h 13752443"/>
              <a:gd name="connsiteX652" fmla="*/ 2872241 w 10180638"/>
              <a:gd name="connsiteY652" fmla="*/ 2285917 h 13752443"/>
              <a:gd name="connsiteX653" fmla="*/ 2886669 w 10180638"/>
              <a:gd name="connsiteY653" fmla="*/ 2346978 h 13752443"/>
              <a:gd name="connsiteX654" fmla="*/ 2919618 w 10180638"/>
              <a:gd name="connsiteY654" fmla="*/ 2254433 h 13752443"/>
              <a:gd name="connsiteX655" fmla="*/ 2934046 w 10180638"/>
              <a:gd name="connsiteY655" fmla="*/ 2315496 h 13752443"/>
              <a:gd name="connsiteX656" fmla="*/ 2995854 w 10180638"/>
              <a:gd name="connsiteY656" fmla="*/ 2345070 h 13752443"/>
              <a:gd name="connsiteX657" fmla="*/ 2952569 w 10180638"/>
              <a:gd name="connsiteY657" fmla="*/ 2161891 h 13752443"/>
              <a:gd name="connsiteX658" fmla="*/ 2890761 w 10180638"/>
              <a:gd name="connsiteY658" fmla="*/ 2132319 h 13752443"/>
              <a:gd name="connsiteX659" fmla="*/ 2876334 w 10180638"/>
              <a:gd name="connsiteY659" fmla="*/ 2071254 h 13752443"/>
              <a:gd name="connsiteX660" fmla="*/ 2800101 w 10180638"/>
              <a:gd name="connsiteY660" fmla="*/ 1980615 h 13752443"/>
              <a:gd name="connsiteX661" fmla="*/ 2752723 w 10180638"/>
              <a:gd name="connsiteY661" fmla="*/ 2012100 h 13752443"/>
              <a:gd name="connsiteX662" fmla="*/ 2738295 w 10180638"/>
              <a:gd name="connsiteY662" fmla="*/ 1951039 h 13752443"/>
              <a:gd name="connsiteX663" fmla="*/ 2614685 w 10180638"/>
              <a:gd name="connsiteY663" fmla="*/ 1891884 h 13752443"/>
              <a:gd name="connsiteX664" fmla="*/ 2662059 w 10180638"/>
              <a:gd name="connsiteY664" fmla="*/ 1860405 h 13752443"/>
              <a:gd name="connsiteX665" fmla="*/ 2709438 w 10180638"/>
              <a:gd name="connsiteY665" fmla="*/ 1828918 h 13752443"/>
              <a:gd name="connsiteX666" fmla="*/ 2695010 w 10180638"/>
              <a:gd name="connsiteY666" fmla="*/ 1767860 h 13752443"/>
              <a:gd name="connsiteX667" fmla="*/ 2723867 w 10180638"/>
              <a:gd name="connsiteY667" fmla="*/ 1889978 h 13752443"/>
              <a:gd name="connsiteX668" fmla="*/ 2785672 w 10180638"/>
              <a:gd name="connsiteY668" fmla="*/ 1919557 h 13752443"/>
              <a:gd name="connsiteX669" fmla="*/ 2880428 w 10180638"/>
              <a:gd name="connsiteY669" fmla="*/ 1856593 h 13752443"/>
              <a:gd name="connsiteX670" fmla="*/ 2894858 w 10180638"/>
              <a:gd name="connsiteY670" fmla="*/ 1917649 h 13752443"/>
              <a:gd name="connsiteX671" fmla="*/ 2942234 w 10180638"/>
              <a:gd name="connsiteY671" fmla="*/ 1886168 h 13752443"/>
              <a:gd name="connsiteX672" fmla="*/ 2965410 w 10180638"/>
              <a:gd name="connsiteY672" fmla="*/ 1897263 h 13752443"/>
              <a:gd name="connsiteX673" fmla="*/ 2968306 w 10180638"/>
              <a:gd name="connsiteY673" fmla="*/ 1898647 h 13752443"/>
              <a:gd name="connsiteX674" fmla="*/ 3004040 w 10180638"/>
              <a:gd name="connsiteY674" fmla="*/ 1915744 h 13752443"/>
              <a:gd name="connsiteX675" fmla="*/ 2989615 w 10180638"/>
              <a:gd name="connsiteY675" fmla="*/ 1854686 h 13752443"/>
              <a:gd name="connsiteX676" fmla="*/ 3051417 w 10180638"/>
              <a:gd name="connsiteY676" fmla="*/ 1884262 h 13752443"/>
              <a:gd name="connsiteX677" fmla="*/ 3098795 w 10180638"/>
              <a:gd name="connsiteY677" fmla="*/ 1852781 h 13752443"/>
              <a:gd name="connsiteX678" fmla="*/ 3146173 w 10180638"/>
              <a:gd name="connsiteY678" fmla="*/ 1821296 h 13752443"/>
              <a:gd name="connsiteX679" fmla="*/ 3147976 w 10180638"/>
              <a:gd name="connsiteY679" fmla="*/ 1828931 h 13752443"/>
              <a:gd name="connsiteX680" fmla="*/ 3151596 w 10180638"/>
              <a:gd name="connsiteY680" fmla="*/ 1844251 h 13752443"/>
              <a:gd name="connsiteX681" fmla="*/ 3128439 w 10180638"/>
              <a:gd name="connsiteY681" fmla="*/ 1844117 h 13752443"/>
              <a:gd name="connsiteX682" fmla="*/ 3160601 w 10180638"/>
              <a:gd name="connsiteY682" fmla="*/ 1882357 h 13752443"/>
              <a:gd name="connsiteX683" fmla="*/ 3151596 w 10180638"/>
              <a:gd name="connsiteY683" fmla="*/ 1844251 h 13752443"/>
              <a:gd name="connsiteX684" fmla="*/ 3156850 w 10180638"/>
              <a:gd name="connsiteY684" fmla="*/ 1844282 h 13752443"/>
              <a:gd name="connsiteX685" fmla="*/ 3207979 w 10180638"/>
              <a:gd name="connsiteY685" fmla="*/ 1850875 h 13752443"/>
              <a:gd name="connsiteX686" fmla="*/ 3255358 w 10180638"/>
              <a:gd name="connsiteY686" fmla="*/ 1819391 h 13752443"/>
              <a:gd name="connsiteX687" fmla="*/ 3226501 w 10180638"/>
              <a:gd name="connsiteY687" fmla="*/ 1697272 h 13752443"/>
              <a:gd name="connsiteX688" fmla="*/ 3245021 w 10180638"/>
              <a:gd name="connsiteY688" fmla="*/ 1543670 h 13752443"/>
              <a:gd name="connsiteX689" fmla="*/ 3292399 w 10180638"/>
              <a:gd name="connsiteY689" fmla="*/ 1512184 h 13752443"/>
              <a:gd name="connsiteX690" fmla="*/ 3306828 w 10180638"/>
              <a:gd name="connsiteY690" fmla="*/ 1573246 h 13752443"/>
              <a:gd name="connsiteX691" fmla="*/ 3354204 w 10180638"/>
              <a:gd name="connsiteY691" fmla="*/ 1541762 h 13752443"/>
              <a:gd name="connsiteX692" fmla="*/ 3339776 w 10180638"/>
              <a:gd name="connsiteY692" fmla="*/ 1480704 h 13752443"/>
              <a:gd name="connsiteX693" fmla="*/ 3401583 w 10180638"/>
              <a:gd name="connsiteY693" fmla="*/ 1510280 h 13752443"/>
              <a:gd name="connsiteX694" fmla="*/ 3416008 w 10180638"/>
              <a:gd name="connsiteY694" fmla="*/ 1571341 h 13752443"/>
              <a:gd name="connsiteX695" fmla="*/ 3463388 w 10180638"/>
              <a:gd name="connsiteY695" fmla="*/ 1539858 h 13752443"/>
              <a:gd name="connsiteX696" fmla="*/ 3448959 w 10180638"/>
              <a:gd name="connsiteY696" fmla="*/ 1478799 h 13752443"/>
              <a:gd name="connsiteX697" fmla="*/ 3434532 w 10180638"/>
              <a:gd name="connsiteY697" fmla="*/ 1417738 h 13752443"/>
              <a:gd name="connsiteX698" fmla="*/ 3496337 w 10180638"/>
              <a:gd name="connsiteY698" fmla="*/ 1447315 h 13752443"/>
              <a:gd name="connsiteX699" fmla="*/ 3510766 w 10180638"/>
              <a:gd name="connsiteY699" fmla="*/ 1508375 h 13752443"/>
              <a:gd name="connsiteX700" fmla="*/ 3496337 w 10180638"/>
              <a:gd name="connsiteY700" fmla="*/ 1447315 h 13752443"/>
              <a:gd name="connsiteX701" fmla="*/ 3558144 w 10180638"/>
              <a:gd name="connsiteY701" fmla="*/ 1476891 h 13752443"/>
              <a:gd name="connsiteX702" fmla="*/ 3634379 w 10180638"/>
              <a:gd name="connsiteY702" fmla="*/ 1567530 h 13752443"/>
              <a:gd name="connsiteX703" fmla="*/ 3587000 w 10180638"/>
              <a:gd name="connsiteY703" fmla="*/ 1599009 h 13752443"/>
              <a:gd name="connsiteX704" fmla="*/ 3615858 w 10180638"/>
              <a:gd name="connsiteY704" fmla="*/ 1721132 h 13752443"/>
              <a:gd name="connsiteX705" fmla="*/ 3725039 w 10180638"/>
              <a:gd name="connsiteY705" fmla="*/ 1719224 h 13752443"/>
              <a:gd name="connsiteX706" fmla="*/ 3739469 w 10180638"/>
              <a:gd name="connsiteY706" fmla="*/ 1780288 h 13752443"/>
              <a:gd name="connsiteX707" fmla="*/ 3801272 w 10180638"/>
              <a:gd name="connsiteY707" fmla="*/ 1809864 h 13752443"/>
              <a:gd name="connsiteX708" fmla="*/ 3863080 w 10180638"/>
              <a:gd name="connsiteY708" fmla="*/ 1839440 h 13752443"/>
              <a:gd name="connsiteX709" fmla="*/ 3896028 w 10180638"/>
              <a:gd name="connsiteY709" fmla="*/ 1746899 h 13752443"/>
              <a:gd name="connsiteX710" fmla="*/ 3834225 w 10180638"/>
              <a:gd name="connsiteY710" fmla="*/ 1717319 h 13752443"/>
              <a:gd name="connsiteX711" fmla="*/ 3881601 w 10180638"/>
              <a:gd name="connsiteY711" fmla="*/ 1685840 h 13752443"/>
              <a:gd name="connsiteX712" fmla="*/ 3900122 w 10180638"/>
              <a:gd name="connsiteY712" fmla="*/ 1532235 h 13752443"/>
              <a:gd name="connsiteX713" fmla="*/ 3914550 w 10180638"/>
              <a:gd name="connsiteY713" fmla="*/ 1593296 h 13752443"/>
              <a:gd name="connsiteX714" fmla="*/ 3961928 w 10180638"/>
              <a:gd name="connsiteY714" fmla="*/ 1561811 h 13752443"/>
              <a:gd name="connsiteX715" fmla="*/ 3947500 w 10180638"/>
              <a:gd name="connsiteY715" fmla="*/ 1500754 h 13752443"/>
              <a:gd name="connsiteX716" fmla="*/ 3933072 w 10180638"/>
              <a:gd name="connsiteY716" fmla="*/ 1439690 h 13752443"/>
              <a:gd name="connsiteX717" fmla="*/ 4056684 w 10180638"/>
              <a:gd name="connsiteY717" fmla="*/ 1498848 h 13752443"/>
              <a:gd name="connsiteX718" fmla="*/ 4042256 w 10180638"/>
              <a:gd name="connsiteY718" fmla="*/ 1437788 h 13752443"/>
              <a:gd name="connsiteX719" fmla="*/ 4027828 w 10180638"/>
              <a:gd name="connsiteY719" fmla="*/ 1376727 h 13752443"/>
              <a:gd name="connsiteX720" fmla="*/ 4060777 w 10180638"/>
              <a:gd name="connsiteY720" fmla="*/ 1284182 h 13752443"/>
              <a:gd name="connsiteX721" fmla="*/ 4075205 w 10180638"/>
              <a:gd name="connsiteY721" fmla="*/ 1345243 h 13752443"/>
              <a:gd name="connsiteX722" fmla="*/ 4184388 w 10180638"/>
              <a:gd name="connsiteY722" fmla="*/ 1343343 h 13752443"/>
              <a:gd name="connsiteX723" fmla="*/ 4242624 w 10180638"/>
              <a:gd name="connsiteY723" fmla="*/ 1394057 h 13752443"/>
              <a:gd name="connsiteX724" fmla="*/ 4267213 w 10180638"/>
              <a:gd name="connsiteY724" fmla="*/ 1415469 h 13752443"/>
              <a:gd name="connsiteX725" fmla="*/ 4264743 w 10180638"/>
              <a:gd name="connsiteY725" fmla="*/ 1422405 h 13752443"/>
              <a:gd name="connsiteX726" fmla="*/ 4260622 w 10180638"/>
              <a:gd name="connsiteY726" fmla="*/ 1433974 h 13752443"/>
              <a:gd name="connsiteX727" fmla="*/ 4322429 w 10180638"/>
              <a:gd name="connsiteY727" fmla="*/ 1463553 h 13752443"/>
              <a:gd name="connsiteX728" fmla="*/ 4267213 w 10180638"/>
              <a:gd name="connsiteY728" fmla="*/ 1415469 h 13752443"/>
              <a:gd name="connsiteX729" fmla="*/ 4274523 w 10180638"/>
              <a:gd name="connsiteY729" fmla="*/ 1394936 h 13752443"/>
              <a:gd name="connsiteX730" fmla="*/ 4293572 w 10180638"/>
              <a:gd name="connsiteY730" fmla="*/ 1341432 h 13752443"/>
              <a:gd name="connsiteX731" fmla="*/ 4307999 w 10180638"/>
              <a:gd name="connsiteY731" fmla="*/ 1402495 h 13752443"/>
              <a:gd name="connsiteX732" fmla="*/ 4388328 w 10180638"/>
              <a:gd name="connsiteY732" fmla="*/ 1278466 h 13752443"/>
              <a:gd name="connsiteX733" fmla="*/ 4373899 w 10180638"/>
              <a:gd name="connsiteY733" fmla="*/ 1217408 h 13752443"/>
              <a:gd name="connsiteX734" fmla="*/ 4421277 w 10180638"/>
              <a:gd name="connsiteY734" fmla="*/ 1185924 h 13752443"/>
              <a:gd name="connsiteX735" fmla="*/ 4359470 w 10180638"/>
              <a:gd name="connsiteY735" fmla="*/ 1156348 h 13752443"/>
              <a:gd name="connsiteX736" fmla="*/ 4333398 w 10180638"/>
              <a:gd name="connsiteY736" fmla="*/ 1143868 h 13752443"/>
              <a:gd name="connsiteX737" fmla="*/ 4313553 w 10180638"/>
              <a:gd name="connsiteY737" fmla="*/ 1134372 h 13752443"/>
              <a:gd name="connsiteX738" fmla="*/ 4319259 w 10180638"/>
              <a:gd name="connsiteY738" fmla="*/ 1129808 h 13752443"/>
              <a:gd name="connsiteX739" fmla="*/ 4345043 w 10180638"/>
              <a:gd name="connsiteY739" fmla="*/ 1095288 h 13752443"/>
              <a:gd name="connsiteX740" fmla="*/ 4392422 w 10180638"/>
              <a:gd name="connsiteY740" fmla="*/ 1063806 h 13752443"/>
              <a:gd name="connsiteX741" fmla="*/ 4454227 w 10180638"/>
              <a:gd name="connsiteY741" fmla="*/ 1093380 h 13752443"/>
              <a:gd name="connsiteX742" fmla="*/ 4592268 w 10180638"/>
              <a:gd name="connsiteY742" fmla="*/ 1213598 h 13752443"/>
              <a:gd name="connsiteX743" fmla="*/ 4654072 w 10180638"/>
              <a:gd name="connsiteY743" fmla="*/ 1243174 h 13752443"/>
              <a:gd name="connsiteX744" fmla="*/ 4668499 w 10180638"/>
              <a:gd name="connsiteY744" fmla="*/ 1304234 h 13752443"/>
              <a:gd name="connsiteX745" fmla="*/ 4730307 w 10180638"/>
              <a:gd name="connsiteY745" fmla="*/ 1333810 h 13752443"/>
              <a:gd name="connsiteX746" fmla="*/ 4868348 w 10180638"/>
              <a:gd name="connsiteY746" fmla="*/ 1454023 h 13752443"/>
              <a:gd name="connsiteX747" fmla="*/ 4930151 w 10180638"/>
              <a:gd name="connsiteY747" fmla="*/ 1483602 h 13752443"/>
              <a:gd name="connsiteX748" fmla="*/ 4882773 w 10180638"/>
              <a:gd name="connsiteY748" fmla="*/ 1515086 h 13752443"/>
              <a:gd name="connsiteX749" fmla="*/ 4897202 w 10180638"/>
              <a:gd name="connsiteY749" fmla="*/ 1576144 h 13752443"/>
              <a:gd name="connsiteX750" fmla="*/ 4944579 w 10180638"/>
              <a:gd name="connsiteY750" fmla="*/ 1544662 h 13752443"/>
              <a:gd name="connsiteX751" fmla="*/ 4959008 w 10180638"/>
              <a:gd name="connsiteY751" fmla="*/ 1605723 h 13752443"/>
              <a:gd name="connsiteX752" fmla="*/ 5006387 w 10180638"/>
              <a:gd name="connsiteY752" fmla="*/ 1574238 h 13752443"/>
              <a:gd name="connsiteX753" fmla="*/ 5068192 w 10180638"/>
              <a:gd name="connsiteY753" fmla="*/ 1603817 h 13752443"/>
              <a:gd name="connsiteX754" fmla="*/ 5035242 w 10180638"/>
              <a:gd name="connsiteY754" fmla="*/ 1696359 h 13752443"/>
              <a:gd name="connsiteX755" fmla="*/ 5082621 w 10180638"/>
              <a:gd name="connsiteY755" fmla="*/ 1664875 h 13752443"/>
              <a:gd name="connsiteX756" fmla="*/ 5158855 w 10180638"/>
              <a:gd name="connsiteY756" fmla="*/ 1755514 h 13752443"/>
              <a:gd name="connsiteX757" fmla="*/ 5173283 w 10180638"/>
              <a:gd name="connsiteY757" fmla="*/ 1816572 h 13752443"/>
              <a:gd name="connsiteX758" fmla="*/ 5249518 w 10180638"/>
              <a:gd name="connsiteY758" fmla="*/ 1907209 h 13752443"/>
              <a:gd name="connsiteX759" fmla="*/ 5325750 w 10180638"/>
              <a:gd name="connsiteY759" fmla="*/ 1997848 h 13752443"/>
              <a:gd name="connsiteX760" fmla="*/ 5296893 w 10180638"/>
              <a:gd name="connsiteY760" fmla="*/ 1875730 h 13752443"/>
              <a:gd name="connsiteX761" fmla="*/ 5344271 w 10180638"/>
              <a:gd name="connsiteY761" fmla="*/ 1844246 h 13752443"/>
              <a:gd name="connsiteX762" fmla="*/ 5373129 w 10180638"/>
              <a:gd name="connsiteY762" fmla="*/ 1966366 h 13752443"/>
              <a:gd name="connsiteX763" fmla="*/ 5387556 w 10180638"/>
              <a:gd name="connsiteY763" fmla="*/ 2027427 h 13752443"/>
              <a:gd name="connsiteX764" fmla="*/ 5478218 w 10180638"/>
              <a:gd name="connsiteY764" fmla="*/ 2179124 h 13752443"/>
              <a:gd name="connsiteX765" fmla="*/ 5492647 w 10180638"/>
              <a:gd name="connsiteY765" fmla="*/ 2240188 h 13752443"/>
              <a:gd name="connsiteX766" fmla="*/ 5554454 w 10180638"/>
              <a:gd name="connsiteY766" fmla="*/ 2269758 h 13752443"/>
              <a:gd name="connsiteX767" fmla="*/ 5601829 w 10180638"/>
              <a:gd name="connsiteY767" fmla="*/ 2238280 h 13752443"/>
              <a:gd name="connsiteX768" fmla="*/ 5568881 w 10180638"/>
              <a:gd name="connsiteY768" fmla="*/ 2330821 h 13752443"/>
              <a:gd name="connsiteX769" fmla="*/ 5616258 w 10180638"/>
              <a:gd name="connsiteY769" fmla="*/ 2299339 h 13752443"/>
              <a:gd name="connsiteX770" fmla="*/ 5636985 w 10180638"/>
              <a:gd name="connsiteY770" fmla="*/ 2285564 h 13752443"/>
              <a:gd name="connsiteX771" fmla="*/ 5646526 w 10180638"/>
              <a:gd name="connsiteY771" fmla="*/ 2315910 h 13752443"/>
              <a:gd name="connsiteX772" fmla="*/ 5630685 w 10180638"/>
              <a:gd name="connsiteY772" fmla="*/ 2360400 h 13752443"/>
              <a:gd name="connsiteX773" fmla="*/ 5650673 w 10180638"/>
              <a:gd name="connsiteY773" fmla="*/ 2347118 h 13752443"/>
              <a:gd name="connsiteX774" fmla="*/ 5656351 w 10180638"/>
              <a:gd name="connsiteY774" fmla="*/ 2343345 h 13752443"/>
              <a:gd name="connsiteX775" fmla="*/ 5659140 w 10180638"/>
              <a:gd name="connsiteY775" fmla="*/ 2350325 h 13752443"/>
              <a:gd name="connsiteX776" fmla="*/ 5660221 w 10180638"/>
              <a:gd name="connsiteY776" fmla="*/ 2340772 h 13752443"/>
              <a:gd name="connsiteX777" fmla="*/ 5678064 w 10180638"/>
              <a:gd name="connsiteY777" fmla="*/ 2328918 h 13752443"/>
              <a:gd name="connsiteX778" fmla="*/ 5645112 w 10180638"/>
              <a:gd name="connsiteY778" fmla="*/ 2421461 h 13752443"/>
              <a:gd name="connsiteX779" fmla="*/ 5706921 w 10180638"/>
              <a:gd name="connsiteY779" fmla="*/ 2451036 h 13752443"/>
              <a:gd name="connsiteX780" fmla="*/ 5692492 w 10180638"/>
              <a:gd name="connsiteY780" fmla="*/ 2389976 h 13752443"/>
              <a:gd name="connsiteX781" fmla="*/ 5687082 w 10180638"/>
              <a:gd name="connsiteY781" fmla="*/ 2367079 h 13752443"/>
              <a:gd name="connsiteX782" fmla="*/ 5678064 w 10180638"/>
              <a:gd name="connsiteY782" fmla="*/ 2328918 h 13752443"/>
              <a:gd name="connsiteX783" fmla="*/ 5674233 w 10180638"/>
              <a:gd name="connsiteY783" fmla="*/ 2312696 h 13752443"/>
              <a:gd name="connsiteX784" fmla="*/ 5663636 w 10180638"/>
              <a:gd name="connsiteY784" fmla="*/ 2267855 h 13752443"/>
              <a:gd name="connsiteX785" fmla="*/ 5649209 w 10180638"/>
              <a:gd name="connsiteY785" fmla="*/ 2206794 h 13752443"/>
              <a:gd name="connsiteX786" fmla="*/ 5682159 w 10180638"/>
              <a:gd name="connsiteY786" fmla="*/ 2114252 h 13752443"/>
              <a:gd name="connsiteX787" fmla="*/ 5653302 w 10180638"/>
              <a:gd name="connsiteY787" fmla="*/ 1992132 h 13752443"/>
              <a:gd name="connsiteX788" fmla="*/ 5638874 w 10180638"/>
              <a:gd name="connsiteY788" fmla="*/ 1931071 h 13752443"/>
              <a:gd name="connsiteX789" fmla="*/ 5657394 w 10180638"/>
              <a:gd name="connsiteY789" fmla="*/ 1777469 h 13752443"/>
              <a:gd name="connsiteX790" fmla="*/ 5581160 w 10180638"/>
              <a:gd name="connsiteY790" fmla="*/ 1686832 h 13752443"/>
              <a:gd name="connsiteX791" fmla="*/ 5566732 w 10180638"/>
              <a:gd name="connsiteY791" fmla="*/ 1625769 h 13752443"/>
              <a:gd name="connsiteX792" fmla="*/ 5552306 w 10180638"/>
              <a:gd name="connsiteY792" fmla="*/ 1564711 h 13752443"/>
              <a:gd name="connsiteX793" fmla="*/ 5537878 w 10180638"/>
              <a:gd name="connsiteY793" fmla="*/ 1503651 h 13752443"/>
              <a:gd name="connsiteX794" fmla="*/ 5414263 w 10180638"/>
              <a:gd name="connsiteY794" fmla="*/ 1444496 h 13752443"/>
              <a:gd name="connsiteX795" fmla="*/ 5352458 w 10180638"/>
              <a:gd name="connsiteY795" fmla="*/ 1414920 h 13752443"/>
              <a:gd name="connsiteX796" fmla="*/ 5338031 w 10180638"/>
              <a:gd name="connsiteY796" fmla="*/ 1353859 h 13752443"/>
              <a:gd name="connsiteX797" fmla="*/ 5323601 w 10180638"/>
              <a:gd name="connsiteY797" fmla="*/ 1292799 h 13752443"/>
              <a:gd name="connsiteX798" fmla="*/ 5276225 w 10180638"/>
              <a:gd name="connsiteY798" fmla="*/ 1324283 h 13752443"/>
              <a:gd name="connsiteX799" fmla="*/ 5261796 w 10180638"/>
              <a:gd name="connsiteY799" fmla="*/ 1263223 h 13752443"/>
              <a:gd name="connsiteX800" fmla="*/ 5309174 w 10180638"/>
              <a:gd name="connsiteY800" fmla="*/ 1231741 h 13752443"/>
              <a:gd name="connsiteX801" fmla="*/ 5218512 w 10180638"/>
              <a:gd name="connsiteY801" fmla="*/ 1080042 h 13752443"/>
              <a:gd name="connsiteX802" fmla="*/ 5185563 w 10180638"/>
              <a:gd name="connsiteY802" fmla="*/ 1172584 h 13752443"/>
              <a:gd name="connsiteX803" fmla="*/ 5171135 w 10180638"/>
              <a:gd name="connsiteY803" fmla="*/ 1111526 h 13752443"/>
              <a:gd name="connsiteX804" fmla="*/ 5109327 w 10180638"/>
              <a:gd name="connsiteY804" fmla="*/ 1081947 h 13752443"/>
              <a:gd name="connsiteX805" fmla="*/ 5033097 w 10180638"/>
              <a:gd name="connsiteY805" fmla="*/ 991308 h 13752443"/>
              <a:gd name="connsiteX806" fmla="*/ 4956861 w 10180638"/>
              <a:gd name="connsiteY806" fmla="*/ 900671 h 13752443"/>
              <a:gd name="connsiteX807" fmla="*/ 4942433 w 10180638"/>
              <a:gd name="connsiteY807" fmla="*/ 839613 h 13752443"/>
              <a:gd name="connsiteX808" fmla="*/ 4975383 w 10180638"/>
              <a:gd name="connsiteY808" fmla="*/ 747069 h 13752443"/>
              <a:gd name="connsiteX809" fmla="*/ 4989812 w 10180638"/>
              <a:gd name="connsiteY809" fmla="*/ 808129 h 13752443"/>
              <a:gd name="connsiteX810" fmla="*/ 5051615 w 10180638"/>
              <a:gd name="connsiteY810" fmla="*/ 837708 h 13752443"/>
              <a:gd name="connsiteX811" fmla="*/ 5084567 w 10180638"/>
              <a:gd name="connsiteY811" fmla="*/ 745163 h 13752443"/>
              <a:gd name="connsiteX812" fmla="*/ 5131944 w 10180638"/>
              <a:gd name="connsiteY812" fmla="*/ 713684 h 13752443"/>
              <a:gd name="connsiteX813" fmla="*/ 5208177 w 10180638"/>
              <a:gd name="connsiteY813" fmla="*/ 804318 h 13752443"/>
              <a:gd name="connsiteX814" fmla="*/ 5160798 w 10180638"/>
              <a:gd name="connsiteY814" fmla="*/ 835802 h 13752443"/>
              <a:gd name="connsiteX815" fmla="*/ 5175225 w 10180638"/>
              <a:gd name="connsiteY815" fmla="*/ 896860 h 13752443"/>
              <a:gd name="connsiteX816" fmla="*/ 5142277 w 10180638"/>
              <a:gd name="connsiteY816" fmla="*/ 989405 h 13752443"/>
              <a:gd name="connsiteX817" fmla="*/ 5204083 w 10180638"/>
              <a:gd name="connsiteY817" fmla="*/ 1018981 h 13752443"/>
              <a:gd name="connsiteX818" fmla="*/ 5224070 w 10180638"/>
              <a:gd name="connsiteY818" fmla="*/ 1005700 h 13752443"/>
              <a:gd name="connsiteX819" fmla="*/ 5239256 w 10180638"/>
              <a:gd name="connsiteY819" fmla="*/ 995610 h 13752443"/>
              <a:gd name="connsiteX820" fmla="*/ 5241772 w 10180638"/>
              <a:gd name="connsiteY820" fmla="*/ 1003594 h 13752443"/>
              <a:gd name="connsiteX821" fmla="*/ 5265890 w 10180638"/>
              <a:gd name="connsiteY821" fmla="*/ 1048562 h 13752443"/>
              <a:gd name="connsiteX822" fmla="*/ 5313267 w 10180638"/>
              <a:gd name="connsiteY822" fmla="*/ 1017078 h 13752443"/>
              <a:gd name="connsiteX823" fmla="*/ 5298839 w 10180638"/>
              <a:gd name="connsiteY823" fmla="*/ 956018 h 13752443"/>
              <a:gd name="connsiteX824" fmla="*/ 5346217 w 10180638"/>
              <a:gd name="connsiteY824" fmla="*/ 924534 h 13752443"/>
              <a:gd name="connsiteX825" fmla="*/ 5360646 w 10180638"/>
              <a:gd name="connsiteY825" fmla="*/ 985596 h 13752443"/>
              <a:gd name="connsiteX826" fmla="*/ 5408024 w 10180638"/>
              <a:gd name="connsiteY826" fmla="*/ 954112 h 13752443"/>
              <a:gd name="connsiteX827" fmla="*/ 5422451 w 10180638"/>
              <a:gd name="connsiteY827" fmla="*/ 1015170 h 13752443"/>
              <a:gd name="connsiteX828" fmla="*/ 5375074 w 10180638"/>
              <a:gd name="connsiteY828" fmla="*/ 1046654 h 13752443"/>
              <a:gd name="connsiteX829" fmla="*/ 5389502 w 10180638"/>
              <a:gd name="connsiteY829" fmla="*/ 1107712 h 13752443"/>
              <a:gd name="connsiteX830" fmla="*/ 5436879 w 10180638"/>
              <a:gd name="connsiteY830" fmla="*/ 1076228 h 13752443"/>
              <a:gd name="connsiteX831" fmla="*/ 5438683 w 10180638"/>
              <a:gd name="connsiteY831" fmla="*/ 1083863 h 13752443"/>
              <a:gd name="connsiteX832" fmla="*/ 5445221 w 10180638"/>
              <a:gd name="connsiteY832" fmla="*/ 1111531 h 13752443"/>
              <a:gd name="connsiteX833" fmla="*/ 5445899 w 10180638"/>
              <a:gd name="connsiteY833" fmla="*/ 1114394 h 13752443"/>
              <a:gd name="connsiteX834" fmla="*/ 5451309 w 10180638"/>
              <a:gd name="connsiteY834" fmla="*/ 1137291 h 13752443"/>
              <a:gd name="connsiteX835" fmla="*/ 5465736 w 10180638"/>
              <a:gd name="connsiteY835" fmla="*/ 1198349 h 13752443"/>
              <a:gd name="connsiteX836" fmla="*/ 5480164 w 10180638"/>
              <a:gd name="connsiteY836" fmla="*/ 1259409 h 13752443"/>
              <a:gd name="connsiteX837" fmla="*/ 5513113 w 10180638"/>
              <a:gd name="connsiteY837" fmla="*/ 1166867 h 13752443"/>
              <a:gd name="connsiteX838" fmla="*/ 5560490 w 10180638"/>
              <a:gd name="connsiteY838" fmla="*/ 1135386 h 13752443"/>
              <a:gd name="connsiteX839" fmla="*/ 5527541 w 10180638"/>
              <a:gd name="connsiteY839" fmla="*/ 1227928 h 13752443"/>
              <a:gd name="connsiteX840" fmla="*/ 5589347 w 10180638"/>
              <a:gd name="connsiteY840" fmla="*/ 1257509 h 13752443"/>
              <a:gd name="connsiteX841" fmla="*/ 5636724 w 10180638"/>
              <a:gd name="connsiteY841" fmla="*/ 1226025 h 13752443"/>
              <a:gd name="connsiteX842" fmla="*/ 5622296 w 10180638"/>
              <a:gd name="connsiteY842" fmla="*/ 1164964 h 13752443"/>
              <a:gd name="connsiteX843" fmla="*/ 5669674 w 10180638"/>
              <a:gd name="connsiteY843" fmla="*/ 1133480 h 13752443"/>
              <a:gd name="connsiteX844" fmla="*/ 5684100 w 10180638"/>
              <a:gd name="connsiteY844" fmla="*/ 1194540 h 13752443"/>
              <a:gd name="connsiteX845" fmla="*/ 5731479 w 10180638"/>
              <a:gd name="connsiteY845" fmla="*/ 1163059 h 13752443"/>
              <a:gd name="connsiteX846" fmla="*/ 5745906 w 10180638"/>
              <a:gd name="connsiteY846" fmla="*/ 1224117 h 13752443"/>
              <a:gd name="connsiteX847" fmla="*/ 5760335 w 10180638"/>
              <a:gd name="connsiteY847" fmla="*/ 1285177 h 13752443"/>
              <a:gd name="connsiteX848" fmla="*/ 5774763 w 10180638"/>
              <a:gd name="connsiteY848" fmla="*/ 1346240 h 13752443"/>
              <a:gd name="connsiteX849" fmla="*/ 5836570 w 10180638"/>
              <a:gd name="connsiteY849" fmla="*/ 1375814 h 13752443"/>
              <a:gd name="connsiteX850" fmla="*/ 5851000 w 10180638"/>
              <a:gd name="connsiteY850" fmla="*/ 1436877 h 13752443"/>
              <a:gd name="connsiteX851" fmla="*/ 5912806 w 10180638"/>
              <a:gd name="connsiteY851" fmla="*/ 1466450 h 13752443"/>
              <a:gd name="connsiteX852" fmla="*/ 5898377 w 10180638"/>
              <a:gd name="connsiteY852" fmla="*/ 1405392 h 13752443"/>
              <a:gd name="connsiteX853" fmla="*/ 5960181 w 10180638"/>
              <a:gd name="connsiteY853" fmla="*/ 1434966 h 13752443"/>
              <a:gd name="connsiteX854" fmla="*/ 5927232 w 10180638"/>
              <a:gd name="connsiteY854" fmla="*/ 1527513 h 13752443"/>
              <a:gd name="connsiteX855" fmla="*/ 5974609 w 10180638"/>
              <a:gd name="connsiteY855" fmla="*/ 1496029 h 13752443"/>
              <a:gd name="connsiteX856" fmla="*/ 5989038 w 10180638"/>
              <a:gd name="connsiteY856" fmla="*/ 1557087 h 13752443"/>
              <a:gd name="connsiteX857" fmla="*/ 6079701 w 10180638"/>
              <a:gd name="connsiteY857" fmla="*/ 1708789 h 13752443"/>
              <a:gd name="connsiteX858" fmla="*/ 6094129 w 10180638"/>
              <a:gd name="connsiteY858" fmla="*/ 1769847 h 13752443"/>
              <a:gd name="connsiteX859" fmla="*/ 6141506 w 10180638"/>
              <a:gd name="connsiteY859" fmla="*/ 1738364 h 13752443"/>
              <a:gd name="connsiteX860" fmla="*/ 6123246 w 10180638"/>
              <a:gd name="connsiteY860" fmla="*/ 1661084 h 13752443"/>
              <a:gd name="connsiteX861" fmla="*/ 6112649 w 10180638"/>
              <a:gd name="connsiteY861" fmla="*/ 1616242 h 13752443"/>
              <a:gd name="connsiteX862" fmla="*/ 6110846 w 10180638"/>
              <a:gd name="connsiteY862" fmla="*/ 1608610 h 13752443"/>
              <a:gd name="connsiteX863" fmla="*/ 6100024 w 10180638"/>
              <a:gd name="connsiteY863" fmla="*/ 1562816 h 13752443"/>
              <a:gd name="connsiteX864" fmla="*/ 6098222 w 10180638"/>
              <a:gd name="connsiteY864" fmla="*/ 1555184 h 13752443"/>
              <a:gd name="connsiteX865" fmla="*/ 6145599 w 10180638"/>
              <a:gd name="connsiteY865" fmla="*/ 1523702 h 13752443"/>
              <a:gd name="connsiteX866" fmla="*/ 6236260 w 10180638"/>
              <a:gd name="connsiteY866" fmla="*/ 1675400 h 13752443"/>
              <a:gd name="connsiteX867" fmla="*/ 6283638 w 10180638"/>
              <a:gd name="connsiteY867" fmla="*/ 1643915 h 13752443"/>
              <a:gd name="connsiteX868" fmla="*/ 6116743 w 10180638"/>
              <a:gd name="connsiteY868" fmla="*/ 1401582 h 13752443"/>
              <a:gd name="connsiteX869" fmla="*/ 6054936 w 10180638"/>
              <a:gd name="connsiteY869" fmla="*/ 1372003 h 13752443"/>
              <a:gd name="connsiteX870" fmla="*/ 6021988 w 10180638"/>
              <a:gd name="connsiteY870" fmla="*/ 1464546 h 13752443"/>
              <a:gd name="connsiteX871" fmla="*/ 6007560 w 10180638"/>
              <a:gd name="connsiteY871" fmla="*/ 1403484 h 13752443"/>
              <a:gd name="connsiteX872" fmla="*/ 5931326 w 10180638"/>
              <a:gd name="connsiteY872" fmla="*/ 1312848 h 13752443"/>
              <a:gd name="connsiteX873" fmla="*/ 5978705 w 10180638"/>
              <a:gd name="connsiteY873" fmla="*/ 1281364 h 13752443"/>
              <a:gd name="connsiteX874" fmla="*/ 5916898 w 10180638"/>
              <a:gd name="connsiteY874" fmla="*/ 1251790 h 13752443"/>
              <a:gd name="connsiteX875" fmla="*/ 5869522 w 10180638"/>
              <a:gd name="connsiteY875" fmla="*/ 1283272 h 13752443"/>
              <a:gd name="connsiteX876" fmla="*/ 5855093 w 10180638"/>
              <a:gd name="connsiteY876" fmla="*/ 1222211 h 13752443"/>
              <a:gd name="connsiteX877" fmla="*/ 5840664 w 10180638"/>
              <a:gd name="connsiteY877" fmla="*/ 1161151 h 13752443"/>
              <a:gd name="connsiteX878" fmla="*/ 5793284 w 10180638"/>
              <a:gd name="connsiteY878" fmla="*/ 1192632 h 13752443"/>
              <a:gd name="connsiteX879" fmla="*/ 5826236 w 10180638"/>
              <a:gd name="connsiteY879" fmla="*/ 1100090 h 13752443"/>
              <a:gd name="connsiteX880" fmla="*/ 5688195 w 10180638"/>
              <a:gd name="connsiteY880" fmla="*/ 979878 h 13752443"/>
              <a:gd name="connsiteX881" fmla="*/ 5673767 w 10180638"/>
              <a:gd name="connsiteY881" fmla="*/ 918817 h 13752443"/>
              <a:gd name="connsiteX882" fmla="*/ 5735574 w 10180638"/>
              <a:gd name="connsiteY882" fmla="*/ 948393 h 13752443"/>
              <a:gd name="connsiteX883" fmla="*/ 5706719 w 10180638"/>
              <a:gd name="connsiteY883" fmla="*/ 826272 h 13752443"/>
              <a:gd name="connsiteX884" fmla="*/ 5659339 w 10180638"/>
              <a:gd name="connsiteY884" fmla="*/ 857757 h 13752443"/>
              <a:gd name="connsiteX885" fmla="*/ 5644912 w 10180638"/>
              <a:gd name="connsiteY885" fmla="*/ 796699 h 13752443"/>
              <a:gd name="connsiteX886" fmla="*/ 5597532 w 10180638"/>
              <a:gd name="connsiteY886" fmla="*/ 828181 h 13752443"/>
              <a:gd name="connsiteX887" fmla="*/ 5583105 w 10180638"/>
              <a:gd name="connsiteY887" fmla="*/ 767120 h 13752443"/>
              <a:gd name="connsiteX888" fmla="*/ 5550155 w 10180638"/>
              <a:gd name="connsiteY888" fmla="*/ 859665 h 13752443"/>
              <a:gd name="connsiteX889" fmla="*/ 5517206 w 10180638"/>
              <a:gd name="connsiteY889" fmla="*/ 952207 h 13752443"/>
              <a:gd name="connsiteX890" fmla="*/ 5502778 w 10180638"/>
              <a:gd name="connsiteY890" fmla="*/ 891149 h 13752443"/>
              <a:gd name="connsiteX891" fmla="*/ 5535725 w 10180638"/>
              <a:gd name="connsiteY891" fmla="*/ 798604 h 13752443"/>
              <a:gd name="connsiteX892" fmla="*/ 5473922 w 10180638"/>
              <a:gd name="connsiteY892" fmla="*/ 769026 h 13752443"/>
              <a:gd name="connsiteX893" fmla="*/ 5459494 w 10180638"/>
              <a:gd name="connsiteY893" fmla="*/ 707965 h 13752443"/>
              <a:gd name="connsiteX894" fmla="*/ 5430638 w 10180638"/>
              <a:gd name="connsiteY894" fmla="*/ 585844 h 13752443"/>
              <a:gd name="connsiteX895" fmla="*/ 5416209 w 10180638"/>
              <a:gd name="connsiteY895" fmla="*/ 524786 h 13752443"/>
              <a:gd name="connsiteX896" fmla="*/ 5383260 w 10180638"/>
              <a:gd name="connsiteY896" fmla="*/ 617329 h 13752443"/>
              <a:gd name="connsiteX897" fmla="*/ 5368832 w 10180638"/>
              <a:gd name="connsiteY897" fmla="*/ 556268 h 13752443"/>
              <a:gd name="connsiteX898" fmla="*/ 5354403 w 10180638"/>
              <a:gd name="connsiteY898" fmla="*/ 495208 h 13752443"/>
              <a:gd name="connsiteX899" fmla="*/ 5339975 w 10180638"/>
              <a:gd name="connsiteY899" fmla="*/ 434147 h 13752443"/>
              <a:gd name="connsiteX900" fmla="*/ 5387352 w 10180638"/>
              <a:gd name="connsiteY900" fmla="*/ 402666 h 13752443"/>
              <a:gd name="connsiteX901" fmla="*/ 5401780 w 10180638"/>
              <a:gd name="connsiteY901" fmla="*/ 463724 h 13752443"/>
              <a:gd name="connsiteX902" fmla="*/ 5434729 w 10180638"/>
              <a:gd name="connsiteY902" fmla="*/ 371182 h 13752443"/>
              <a:gd name="connsiteX903" fmla="*/ 5496536 w 10180638"/>
              <a:gd name="connsiteY903" fmla="*/ 400760 h 13752443"/>
              <a:gd name="connsiteX904" fmla="*/ 5482109 w 10180638"/>
              <a:gd name="connsiteY904" fmla="*/ 339700 h 13752443"/>
              <a:gd name="connsiteX905" fmla="*/ 5467679 w 10180638"/>
              <a:gd name="connsiteY905" fmla="*/ 278637 h 13752443"/>
              <a:gd name="connsiteX906" fmla="*/ 5529486 w 10180638"/>
              <a:gd name="connsiteY906" fmla="*/ 308216 h 13752443"/>
              <a:gd name="connsiteX907" fmla="*/ 5527681 w 10180638"/>
              <a:gd name="connsiteY907" fmla="*/ 300583 h 13752443"/>
              <a:gd name="connsiteX908" fmla="*/ 5520349 w 10180638"/>
              <a:gd name="connsiteY908" fmla="*/ 269549 h 13752443"/>
              <a:gd name="connsiteX909" fmla="*/ 5520412 w 10180638"/>
              <a:gd name="connsiteY909" fmla="*/ 269815 h 13752443"/>
              <a:gd name="connsiteX910" fmla="*/ 5519116 w 10180638"/>
              <a:gd name="connsiteY910" fmla="*/ 264330 h 13752443"/>
              <a:gd name="connsiteX911" fmla="*/ 5520349 w 10180638"/>
              <a:gd name="connsiteY911" fmla="*/ 269549 h 13752443"/>
              <a:gd name="connsiteX912" fmla="*/ 5518663 w 10180638"/>
              <a:gd name="connsiteY912" fmla="*/ 262422 h 13752443"/>
              <a:gd name="connsiteX913" fmla="*/ 5515057 w 10180638"/>
              <a:gd name="connsiteY913" fmla="*/ 247158 h 13752443"/>
              <a:gd name="connsiteX914" fmla="*/ 5513085 w 10180638"/>
              <a:gd name="connsiteY914" fmla="*/ 238808 h 13752443"/>
              <a:gd name="connsiteX915" fmla="*/ 5512802 w 10180638"/>
              <a:gd name="connsiteY915" fmla="*/ 237615 h 13752443"/>
              <a:gd name="connsiteX916" fmla="*/ 5500629 w 10180638"/>
              <a:gd name="connsiteY916" fmla="*/ 186095 h 13752443"/>
              <a:gd name="connsiteX917" fmla="*/ 5548007 w 10180638"/>
              <a:gd name="connsiteY917" fmla="*/ 154613 h 13752443"/>
              <a:gd name="connsiteX918" fmla="*/ 5533580 w 10180638"/>
              <a:gd name="connsiteY918" fmla="*/ 93550 h 13752443"/>
              <a:gd name="connsiteX919" fmla="*/ 5580957 w 10180638"/>
              <a:gd name="connsiteY919" fmla="*/ 62068 h 13752443"/>
              <a:gd name="connsiteX920" fmla="*/ 5566529 w 10180638"/>
              <a:gd name="connsiteY920" fmla="*/ 1008 h 13752443"/>
              <a:gd name="connsiteX921" fmla="*/ 5566888 w 10180638"/>
              <a:gd name="connsiteY921" fmla="*/ 0 h 13752443"/>
              <a:gd name="connsiteX922" fmla="*/ 5950006 w 10180638"/>
              <a:gd name="connsiteY922" fmla="*/ 0 h 13752443"/>
              <a:gd name="connsiteX923" fmla="*/ 5955883 w 10180638"/>
              <a:gd name="connsiteY923" fmla="*/ 24871 h 13752443"/>
              <a:gd name="connsiteX924" fmla="*/ 6032120 w 10180638"/>
              <a:gd name="connsiteY924" fmla="*/ 115510 h 13752443"/>
              <a:gd name="connsiteX925" fmla="*/ 6046545 w 10180638"/>
              <a:gd name="connsiteY925" fmla="*/ 176570 h 13752443"/>
              <a:gd name="connsiteX926" fmla="*/ 6013596 w 10180638"/>
              <a:gd name="connsiteY926" fmla="*/ 269115 h 13752443"/>
              <a:gd name="connsiteX927" fmla="*/ 6028024 w 10180638"/>
              <a:gd name="connsiteY927" fmla="*/ 330173 h 13752443"/>
              <a:gd name="connsiteX928" fmla="*/ 6075403 w 10180638"/>
              <a:gd name="connsiteY928" fmla="*/ 298688 h 13752443"/>
              <a:gd name="connsiteX929" fmla="*/ 6089831 w 10180638"/>
              <a:gd name="connsiteY929" fmla="*/ 359752 h 13752443"/>
              <a:gd name="connsiteX930" fmla="*/ 6056881 w 10180638"/>
              <a:gd name="connsiteY930" fmla="*/ 452291 h 13752443"/>
              <a:gd name="connsiteX931" fmla="*/ 6118688 w 10180638"/>
              <a:gd name="connsiteY931" fmla="*/ 481870 h 13752443"/>
              <a:gd name="connsiteX932" fmla="*/ 6104258 w 10180638"/>
              <a:gd name="connsiteY932" fmla="*/ 420809 h 13752443"/>
              <a:gd name="connsiteX933" fmla="*/ 6122782 w 10180638"/>
              <a:gd name="connsiteY933" fmla="*/ 267204 h 13752443"/>
              <a:gd name="connsiteX934" fmla="*/ 6170159 w 10180638"/>
              <a:gd name="connsiteY934" fmla="*/ 235723 h 13752443"/>
              <a:gd name="connsiteX935" fmla="*/ 6137210 w 10180638"/>
              <a:gd name="connsiteY935" fmla="*/ 328267 h 13752443"/>
              <a:gd name="connsiteX936" fmla="*/ 6166066 w 10180638"/>
              <a:gd name="connsiteY936" fmla="*/ 450386 h 13752443"/>
              <a:gd name="connsiteX937" fmla="*/ 6213445 w 10180638"/>
              <a:gd name="connsiteY937" fmla="*/ 418904 h 13752443"/>
              <a:gd name="connsiteX938" fmla="*/ 6180494 w 10180638"/>
              <a:gd name="connsiteY938" fmla="*/ 511446 h 13752443"/>
              <a:gd name="connsiteX939" fmla="*/ 6227872 w 10180638"/>
              <a:gd name="connsiteY939" fmla="*/ 479964 h 13752443"/>
              <a:gd name="connsiteX940" fmla="*/ 6275250 w 10180638"/>
              <a:gd name="connsiteY940" fmla="*/ 448477 h 13752443"/>
              <a:gd name="connsiteX941" fmla="*/ 6260823 w 10180638"/>
              <a:gd name="connsiteY941" fmla="*/ 387420 h 13752443"/>
              <a:gd name="connsiteX942" fmla="*/ 6213445 w 10180638"/>
              <a:gd name="connsiteY942" fmla="*/ 418904 h 13752443"/>
              <a:gd name="connsiteX943" fmla="*/ 6246394 w 10180638"/>
              <a:gd name="connsiteY943" fmla="*/ 326359 h 13752443"/>
              <a:gd name="connsiteX944" fmla="*/ 6293771 w 10180638"/>
              <a:gd name="connsiteY944" fmla="*/ 294878 h 13752443"/>
              <a:gd name="connsiteX945" fmla="*/ 6337055 w 10180638"/>
              <a:gd name="connsiteY945" fmla="*/ 478056 h 13752443"/>
              <a:gd name="connsiteX946" fmla="*/ 6289678 w 10180638"/>
              <a:gd name="connsiteY946" fmla="*/ 509540 h 13752443"/>
              <a:gd name="connsiteX947" fmla="*/ 6304104 w 10180638"/>
              <a:gd name="connsiteY947" fmla="*/ 570601 h 13752443"/>
              <a:gd name="connsiteX948" fmla="*/ 6394768 w 10180638"/>
              <a:gd name="connsiteY948" fmla="*/ 722295 h 13752443"/>
              <a:gd name="connsiteX949" fmla="*/ 6409196 w 10180638"/>
              <a:gd name="connsiteY949" fmla="*/ 783358 h 13752443"/>
              <a:gd name="connsiteX950" fmla="*/ 6471001 w 10180638"/>
              <a:gd name="connsiteY950" fmla="*/ 812934 h 13752443"/>
              <a:gd name="connsiteX951" fmla="*/ 6485429 w 10180638"/>
              <a:gd name="connsiteY951" fmla="*/ 873998 h 13752443"/>
              <a:gd name="connsiteX952" fmla="*/ 6499855 w 10180638"/>
              <a:gd name="connsiteY952" fmla="*/ 935055 h 13752443"/>
              <a:gd name="connsiteX953" fmla="*/ 6466909 w 10180638"/>
              <a:gd name="connsiteY953" fmla="*/ 1027597 h 13752443"/>
              <a:gd name="connsiteX954" fmla="*/ 6481335 w 10180638"/>
              <a:gd name="connsiteY954" fmla="*/ 1088655 h 13752443"/>
              <a:gd name="connsiteX955" fmla="*/ 6528713 w 10180638"/>
              <a:gd name="connsiteY955" fmla="*/ 1057176 h 13752443"/>
              <a:gd name="connsiteX956" fmla="*/ 6514286 w 10180638"/>
              <a:gd name="connsiteY956" fmla="*/ 996116 h 13752443"/>
              <a:gd name="connsiteX957" fmla="*/ 6532804 w 10180638"/>
              <a:gd name="connsiteY957" fmla="*/ 842513 h 13752443"/>
              <a:gd name="connsiteX958" fmla="*/ 6471001 w 10180638"/>
              <a:gd name="connsiteY958" fmla="*/ 812934 h 13752443"/>
              <a:gd name="connsiteX959" fmla="*/ 6503949 w 10180638"/>
              <a:gd name="connsiteY959" fmla="*/ 720395 h 13752443"/>
              <a:gd name="connsiteX960" fmla="*/ 6442144 w 10180638"/>
              <a:gd name="connsiteY960" fmla="*/ 690816 h 13752443"/>
              <a:gd name="connsiteX961" fmla="*/ 6475094 w 10180638"/>
              <a:gd name="connsiteY961" fmla="*/ 598274 h 13752443"/>
              <a:gd name="connsiteX962" fmla="*/ 6536901 w 10180638"/>
              <a:gd name="connsiteY962" fmla="*/ 627850 h 13752443"/>
              <a:gd name="connsiteX963" fmla="*/ 6613133 w 10180638"/>
              <a:gd name="connsiteY963" fmla="*/ 718484 h 13752443"/>
              <a:gd name="connsiteX964" fmla="*/ 6627563 w 10180638"/>
              <a:gd name="connsiteY964" fmla="*/ 779547 h 13752443"/>
              <a:gd name="connsiteX965" fmla="*/ 6641991 w 10180638"/>
              <a:gd name="connsiteY965" fmla="*/ 840605 h 13752443"/>
              <a:gd name="connsiteX966" fmla="*/ 6689368 w 10180638"/>
              <a:gd name="connsiteY966" fmla="*/ 809121 h 13752443"/>
              <a:gd name="connsiteX967" fmla="*/ 6703795 w 10180638"/>
              <a:gd name="connsiteY967" fmla="*/ 870184 h 13752443"/>
              <a:gd name="connsiteX968" fmla="*/ 6765602 w 10180638"/>
              <a:gd name="connsiteY968" fmla="*/ 899763 h 13752443"/>
              <a:gd name="connsiteX969" fmla="*/ 6827410 w 10180638"/>
              <a:gd name="connsiteY969" fmla="*/ 929339 h 13752443"/>
              <a:gd name="connsiteX970" fmla="*/ 6780031 w 10180638"/>
              <a:gd name="connsiteY970" fmla="*/ 960820 h 13752443"/>
              <a:gd name="connsiteX971" fmla="*/ 6808888 w 10180638"/>
              <a:gd name="connsiteY971" fmla="*/ 1082944 h 13752443"/>
              <a:gd name="connsiteX972" fmla="*/ 6870691 w 10180638"/>
              <a:gd name="connsiteY972" fmla="*/ 1112518 h 13752443"/>
              <a:gd name="connsiteX973" fmla="*/ 6903642 w 10180638"/>
              <a:gd name="connsiteY973" fmla="*/ 1019976 h 13752443"/>
              <a:gd name="connsiteX974" fmla="*/ 6965445 w 10180638"/>
              <a:gd name="connsiteY974" fmla="*/ 1049554 h 13752443"/>
              <a:gd name="connsiteX975" fmla="*/ 6979875 w 10180638"/>
              <a:gd name="connsiteY975" fmla="*/ 1110615 h 13752443"/>
              <a:gd name="connsiteX976" fmla="*/ 6946927 w 10180638"/>
              <a:gd name="connsiteY976" fmla="*/ 1203154 h 13752443"/>
              <a:gd name="connsiteX977" fmla="*/ 6994303 w 10180638"/>
              <a:gd name="connsiteY977" fmla="*/ 1171675 h 13752443"/>
              <a:gd name="connsiteX978" fmla="*/ 7020379 w 10180638"/>
              <a:gd name="connsiteY978" fmla="*/ 1184152 h 13752443"/>
              <a:gd name="connsiteX979" fmla="*/ 7030035 w 10180638"/>
              <a:gd name="connsiteY979" fmla="*/ 1188772 h 13752443"/>
              <a:gd name="connsiteX980" fmla="*/ 7030035 w 10180638"/>
              <a:gd name="connsiteY980" fmla="*/ 1188774 h 13752443"/>
              <a:gd name="connsiteX981" fmla="*/ 7070537 w 10180638"/>
              <a:gd name="connsiteY981" fmla="*/ 1262312 h 13752443"/>
              <a:gd name="connsiteX982" fmla="*/ 7084965 w 10180638"/>
              <a:gd name="connsiteY982" fmla="*/ 1323372 h 13752443"/>
              <a:gd name="connsiteX983" fmla="*/ 7194149 w 10180638"/>
              <a:gd name="connsiteY983" fmla="*/ 1321467 h 13752443"/>
              <a:gd name="connsiteX984" fmla="*/ 7255956 w 10180638"/>
              <a:gd name="connsiteY984" fmla="*/ 1351043 h 13752443"/>
              <a:gd name="connsiteX985" fmla="*/ 7317760 w 10180638"/>
              <a:gd name="connsiteY985" fmla="*/ 1380620 h 13752443"/>
              <a:gd name="connsiteX986" fmla="*/ 7303333 w 10180638"/>
              <a:gd name="connsiteY986" fmla="*/ 1319559 h 13752443"/>
              <a:gd name="connsiteX987" fmla="*/ 7379567 w 10180638"/>
              <a:gd name="connsiteY987" fmla="*/ 1410198 h 13752443"/>
              <a:gd name="connsiteX988" fmla="*/ 7393995 w 10180638"/>
              <a:gd name="connsiteY988" fmla="*/ 1471257 h 13752443"/>
              <a:gd name="connsiteX989" fmla="*/ 7412519 w 10180638"/>
              <a:gd name="connsiteY989" fmla="*/ 1317653 h 13752443"/>
              <a:gd name="connsiteX990" fmla="*/ 7336285 w 10180638"/>
              <a:gd name="connsiteY990" fmla="*/ 1227017 h 13752443"/>
              <a:gd name="connsiteX991" fmla="*/ 7260049 w 10180638"/>
              <a:gd name="connsiteY991" fmla="*/ 1136380 h 13752443"/>
              <a:gd name="connsiteX992" fmla="*/ 7245620 w 10180638"/>
              <a:gd name="connsiteY992" fmla="*/ 1075322 h 13752443"/>
              <a:gd name="connsiteX993" fmla="*/ 7292999 w 10180638"/>
              <a:gd name="connsiteY993" fmla="*/ 1043838 h 13752443"/>
              <a:gd name="connsiteX994" fmla="*/ 7311521 w 10180638"/>
              <a:gd name="connsiteY994" fmla="*/ 890233 h 13752443"/>
              <a:gd name="connsiteX995" fmla="*/ 7297092 w 10180638"/>
              <a:gd name="connsiteY995" fmla="*/ 829170 h 13752443"/>
              <a:gd name="connsiteX996" fmla="*/ 7344469 w 10180638"/>
              <a:gd name="connsiteY996" fmla="*/ 797691 h 13752443"/>
              <a:gd name="connsiteX997" fmla="*/ 7330041 w 10180638"/>
              <a:gd name="connsiteY997" fmla="*/ 736630 h 13752443"/>
              <a:gd name="connsiteX998" fmla="*/ 7377418 w 10180638"/>
              <a:gd name="connsiteY998" fmla="*/ 705149 h 13752443"/>
              <a:gd name="connsiteX999" fmla="*/ 7362989 w 10180638"/>
              <a:gd name="connsiteY999" fmla="*/ 644086 h 13752443"/>
              <a:gd name="connsiteX1000" fmla="*/ 7424795 w 10180638"/>
              <a:gd name="connsiteY1000" fmla="*/ 673667 h 13752443"/>
              <a:gd name="connsiteX1001" fmla="*/ 7410366 w 10180638"/>
              <a:gd name="connsiteY1001" fmla="*/ 612607 h 13752443"/>
              <a:gd name="connsiteX1002" fmla="*/ 7472175 w 10180638"/>
              <a:gd name="connsiteY1002" fmla="*/ 642180 h 13752443"/>
              <a:gd name="connsiteX1003" fmla="*/ 7501030 w 10180638"/>
              <a:gd name="connsiteY1003" fmla="*/ 764304 h 13752443"/>
              <a:gd name="connsiteX1004" fmla="*/ 7562836 w 10180638"/>
              <a:gd name="connsiteY1004" fmla="*/ 793880 h 13752443"/>
              <a:gd name="connsiteX1005" fmla="*/ 7639070 w 10180638"/>
              <a:gd name="connsiteY1005" fmla="*/ 884517 h 13752443"/>
              <a:gd name="connsiteX1006" fmla="*/ 7653498 w 10180638"/>
              <a:gd name="connsiteY1006" fmla="*/ 945577 h 13752443"/>
              <a:gd name="connsiteX1007" fmla="*/ 7667927 w 10180638"/>
              <a:gd name="connsiteY1007" fmla="*/ 1006638 h 13752443"/>
              <a:gd name="connsiteX1008" fmla="*/ 7682354 w 10180638"/>
              <a:gd name="connsiteY1008" fmla="*/ 1067698 h 13752443"/>
              <a:gd name="connsiteX1009" fmla="*/ 7729734 w 10180638"/>
              <a:gd name="connsiteY1009" fmla="*/ 1036214 h 13752443"/>
              <a:gd name="connsiteX1010" fmla="*/ 7777111 w 10180638"/>
              <a:gd name="connsiteY1010" fmla="*/ 1004730 h 13752443"/>
              <a:gd name="connsiteX1011" fmla="*/ 7762682 w 10180638"/>
              <a:gd name="connsiteY1011" fmla="*/ 943672 h 13752443"/>
              <a:gd name="connsiteX1012" fmla="*/ 7715305 w 10180638"/>
              <a:gd name="connsiteY1012" fmla="*/ 975156 h 13752443"/>
              <a:gd name="connsiteX1013" fmla="*/ 7700876 w 10180638"/>
              <a:gd name="connsiteY1013" fmla="*/ 914093 h 13752443"/>
              <a:gd name="connsiteX1014" fmla="*/ 7672020 w 10180638"/>
              <a:gd name="connsiteY1014" fmla="*/ 791975 h 13752443"/>
              <a:gd name="connsiteX1015" fmla="*/ 7748254 w 10180638"/>
              <a:gd name="connsiteY1015" fmla="*/ 882611 h 13752443"/>
              <a:gd name="connsiteX1016" fmla="*/ 7733827 w 10180638"/>
              <a:gd name="connsiteY1016" fmla="*/ 821551 h 13752443"/>
              <a:gd name="connsiteX1017" fmla="*/ 7719397 w 10180638"/>
              <a:gd name="connsiteY1017" fmla="*/ 760490 h 13752443"/>
              <a:gd name="connsiteX1018" fmla="*/ 7704969 w 10180638"/>
              <a:gd name="connsiteY1018" fmla="*/ 699433 h 13752443"/>
              <a:gd name="connsiteX1019" fmla="*/ 7643166 w 10180638"/>
              <a:gd name="connsiteY1019" fmla="*/ 669854 h 13752443"/>
              <a:gd name="connsiteX1020" fmla="*/ 7676114 w 10180638"/>
              <a:gd name="connsiteY1020" fmla="*/ 577309 h 13752443"/>
              <a:gd name="connsiteX1021" fmla="*/ 7628735 w 10180638"/>
              <a:gd name="connsiteY1021" fmla="*/ 608793 h 13752443"/>
              <a:gd name="connsiteX1022" fmla="*/ 7661686 w 10180638"/>
              <a:gd name="connsiteY1022" fmla="*/ 516251 h 13752443"/>
              <a:gd name="connsiteX1023" fmla="*/ 7632828 w 10180638"/>
              <a:gd name="connsiteY1023" fmla="*/ 394130 h 13752443"/>
              <a:gd name="connsiteX1024" fmla="*/ 7680208 w 10180638"/>
              <a:gd name="connsiteY1024" fmla="*/ 362649 h 13752443"/>
              <a:gd name="connsiteX1025" fmla="*/ 7668033 w 10180638"/>
              <a:gd name="connsiteY1025" fmla="*/ 311126 h 13752443"/>
              <a:gd name="connsiteX1026" fmla="*/ 7665780 w 10180638"/>
              <a:gd name="connsiteY1026" fmla="*/ 301586 h 13752443"/>
              <a:gd name="connsiteX1027" fmla="*/ 7713156 w 10180638"/>
              <a:gd name="connsiteY1027" fmla="*/ 270107 h 13752443"/>
              <a:gd name="connsiteX1028" fmla="*/ 7760534 w 10180638"/>
              <a:gd name="connsiteY1028" fmla="*/ 238623 h 13752443"/>
              <a:gd name="connsiteX1029" fmla="*/ 7727583 w 10180638"/>
              <a:gd name="connsiteY1029" fmla="*/ 331165 h 13752443"/>
              <a:gd name="connsiteX1030" fmla="*/ 7774962 w 10180638"/>
              <a:gd name="connsiteY1030" fmla="*/ 299680 h 13752443"/>
              <a:gd name="connsiteX1031" fmla="*/ 7742012 w 10180638"/>
              <a:gd name="connsiteY1031" fmla="*/ 392225 h 13752443"/>
              <a:gd name="connsiteX1032" fmla="*/ 7803818 w 10180638"/>
              <a:gd name="connsiteY1032" fmla="*/ 421804 h 13752443"/>
              <a:gd name="connsiteX1033" fmla="*/ 7818246 w 10180638"/>
              <a:gd name="connsiteY1033" fmla="*/ 482862 h 13752443"/>
              <a:gd name="connsiteX1034" fmla="*/ 7832673 w 10180638"/>
              <a:gd name="connsiteY1034" fmla="*/ 543925 h 13752443"/>
              <a:gd name="connsiteX1035" fmla="*/ 7880050 w 10180638"/>
              <a:gd name="connsiteY1035" fmla="*/ 512440 h 13752443"/>
              <a:gd name="connsiteX1036" fmla="*/ 7865623 w 10180638"/>
              <a:gd name="connsiteY1036" fmla="*/ 451380 h 13752443"/>
              <a:gd name="connsiteX1037" fmla="*/ 7913002 w 10180638"/>
              <a:gd name="connsiteY1037" fmla="*/ 419896 h 13752443"/>
              <a:gd name="connsiteX1038" fmla="*/ 7989237 w 10180638"/>
              <a:gd name="connsiteY1038" fmla="*/ 510535 h 13752443"/>
              <a:gd name="connsiteX1039" fmla="*/ 8003665 w 10180638"/>
              <a:gd name="connsiteY1039" fmla="*/ 571593 h 13752443"/>
              <a:gd name="connsiteX1040" fmla="*/ 8065469 w 10180638"/>
              <a:gd name="connsiteY1040" fmla="*/ 601172 h 13752443"/>
              <a:gd name="connsiteX1041" fmla="*/ 8018093 w 10180638"/>
              <a:gd name="connsiteY1041" fmla="*/ 632656 h 13752443"/>
              <a:gd name="connsiteX1042" fmla="*/ 7970715 w 10180638"/>
              <a:gd name="connsiteY1042" fmla="*/ 664138 h 13752443"/>
              <a:gd name="connsiteX1043" fmla="*/ 7923336 w 10180638"/>
              <a:gd name="connsiteY1043" fmla="*/ 695622 h 13752443"/>
              <a:gd name="connsiteX1044" fmla="*/ 7999570 w 10180638"/>
              <a:gd name="connsiteY1044" fmla="*/ 786258 h 13752443"/>
              <a:gd name="connsiteX1045" fmla="*/ 7966619 w 10180638"/>
              <a:gd name="connsiteY1045" fmla="*/ 878800 h 13752443"/>
              <a:gd name="connsiteX1046" fmla="*/ 7981049 w 10180638"/>
              <a:gd name="connsiteY1046" fmla="*/ 939861 h 13752443"/>
              <a:gd name="connsiteX1047" fmla="*/ 8042854 w 10180638"/>
              <a:gd name="connsiteY1047" fmla="*/ 969437 h 13752443"/>
              <a:gd name="connsiteX1048" fmla="*/ 8104661 w 10180638"/>
              <a:gd name="connsiteY1048" fmla="*/ 999016 h 13752443"/>
              <a:gd name="connsiteX1049" fmla="*/ 8071711 w 10180638"/>
              <a:gd name="connsiteY1049" fmla="*/ 1091560 h 13752443"/>
              <a:gd name="connsiteX1050" fmla="*/ 8147947 w 10180638"/>
              <a:gd name="connsiteY1050" fmla="*/ 1182197 h 13752443"/>
              <a:gd name="connsiteX1051" fmla="*/ 8133518 w 10180638"/>
              <a:gd name="connsiteY1051" fmla="*/ 1121134 h 13752443"/>
              <a:gd name="connsiteX1052" fmla="*/ 8180895 w 10180638"/>
              <a:gd name="connsiteY1052" fmla="*/ 1089650 h 13752443"/>
              <a:gd name="connsiteX1053" fmla="*/ 8224178 w 10180638"/>
              <a:gd name="connsiteY1053" fmla="*/ 1272831 h 13752443"/>
              <a:gd name="connsiteX1054" fmla="*/ 8271557 w 10180638"/>
              <a:gd name="connsiteY1054" fmla="*/ 1241349 h 13752443"/>
              <a:gd name="connsiteX1055" fmla="*/ 8285986 w 10180638"/>
              <a:gd name="connsiteY1055" fmla="*/ 1302410 h 13752443"/>
              <a:gd name="connsiteX1056" fmla="*/ 8318934 w 10180638"/>
              <a:gd name="connsiteY1056" fmla="*/ 1209865 h 13752443"/>
              <a:gd name="connsiteX1057" fmla="*/ 8304506 w 10180638"/>
              <a:gd name="connsiteY1057" fmla="*/ 1148807 h 13752443"/>
              <a:gd name="connsiteX1058" fmla="*/ 8257129 w 10180638"/>
              <a:gd name="connsiteY1058" fmla="*/ 1180292 h 13752443"/>
              <a:gd name="connsiteX1059" fmla="*/ 8242699 w 10180638"/>
              <a:gd name="connsiteY1059" fmla="*/ 1119228 h 13752443"/>
              <a:gd name="connsiteX1060" fmla="*/ 8261223 w 10180638"/>
              <a:gd name="connsiteY1060" fmla="*/ 965626 h 13752443"/>
              <a:gd name="connsiteX1061" fmla="*/ 8213845 w 10180638"/>
              <a:gd name="connsiteY1061" fmla="*/ 997110 h 13752443"/>
              <a:gd name="connsiteX1062" fmla="*/ 8156131 w 10180638"/>
              <a:gd name="connsiteY1062" fmla="*/ 752869 h 13752443"/>
              <a:gd name="connsiteX1063" fmla="*/ 8141703 w 10180638"/>
              <a:gd name="connsiteY1063" fmla="*/ 691808 h 13752443"/>
              <a:gd name="connsiteX1064" fmla="*/ 8189080 w 10180638"/>
              <a:gd name="connsiteY1064" fmla="*/ 660327 h 13752443"/>
              <a:gd name="connsiteX1065" fmla="*/ 8174653 w 10180638"/>
              <a:gd name="connsiteY1065" fmla="*/ 599266 h 13752443"/>
              <a:gd name="connsiteX1066" fmla="*/ 8145796 w 10180638"/>
              <a:gd name="connsiteY1066" fmla="*/ 477145 h 13752443"/>
              <a:gd name="connsiteX1067" fmla="*/ 8098418 w 10180638"/>
              <a:gd name="connsiteY1067" fmla="*/ 508630 h 13752443"/>
              <a:gd name="connsiteX1068" fmla="*/ 8131369 w 10180638"/>
              <a:gd name="connsiteY1068" fmla="*/ 416085 h 13752443"/>
              <a:gd name="connsiteX1069" fmla="*/ 8116942 w 10180638"/>
              <a:gd name="connsiteY1069" fmla="*/ 355027 h 13752443"/>
              <a:gd name="connsiteX1070" fmla="*/ 8178747 w 10180638"/>
              <a:gd name="connsiteY1070" fmla="*/ 384601 h 13752443"/>
              <a:gd name="connsiteX1071" fmla="*/ 8164320 w 10180638"/>
              <a:gd name="connsiteY1071" fmla="*/ 323543 h 13752443"/>
              <a:gd name="connsiteX1072" fmla="*/ 8116942 w 10180638"/>
              <a:gd name="connsiteY1072" fmla="*/ 355027 h 13752443"/>
              <a:gd name="connsiteX1073" fmla="*/ 8036614 w 10180638"/>
              <a:gd name="connsiteY1073" fmla="*/ 479051 h 13752443"/>
              <a:gd name="connsiteX1074" fmla="*/ 8055135 w 10180638"/>
              <a:gd name="connsiteY1074" fmla="*/ 325446 h 13752443"/>
              <a:gd name="connsiteX1075" fmla="*/ 8040708 w 10180638"/>
              <a:gd name="connsiteY1075" fmla="*/ 264390 h 13752443"/>
              <a:gd name="connsiteX1076" fmla="*/ 8026280 w 10180638"/>
              <a:gd name="connsiteY1076" fmla="*/ 203328 h 13752443"/>
              <a:gd name="connsiteX1077" fmla="*/ 8011850 w 10180638"/>
              <a:gd name="connsiteY1077" fmla="*/ 142267 h 13752443"/>
              <a:gd name="connsiteX1078" fmla="*/ 7997422 w 10180638"/>
              <a:gd name="connsiteY1078" fmla="*/ 81209 h 13752443"/>
              <a:gd name="connsiteX1079" fmla="*/ 7950043 w 10180638"/>
              <a:gd name="connsiteY1079" fmla="*/ 112691 h 13752443"/>
              <a:gd name="connsiteX1080" fmla="*/ 7982995 w 10180638"/>
              <a:gd name="connsiteY1080" fmla="*/ 20146 h 13752443"/>
              <a:gd name="connsiteX1081" fmla="*/ 8002982 w 10180638"/>
              <a:gd name="connsiteY1081" fmla="*/ 6866 h 13752443"/>
              <a:gd name="connsiteX1082" fmla="*/ 8013315 w 10180638"/>
              <a:gd name="connsiteY1082" fmla="*/ 0 h 13752443"/>
              <a:gd name="connsiteX1083" fmla="*/ 8033050 w 10180638"/>
              <a:gd name="connsiteY1083" fmla="*/ 0 h 13752443"/>
              <a:gd name="connsiteX1084" fmla="*/ 8036458 w 10180638"/>
              <a:gd name="connsiteY1084" fmla="*/ 14426 h 13752443"/>
              <a:gd name="connsiteX1085" fmla="*/ 8044799 w 10180638"/>
              <a:gd name="connsiteY1085" fmla="*/ 49725 h 13752443"/>
              <a:gd name="connsiteX1086" fmla="*/ 8044799 w 10180638"/>
              <a:gd name="connsiteY1086" fmla="*/ 49725 h 13752443"/>
              <a:gd name="connsiteX1087" fmla="*/ 8106606 w 10180638"/>
              <a:gd name="connsiteY1087" fmla="*/ 79304 h 13752443"/>
              <a:gd name="connsiteX1088" fmla="*/ 8120506 w 10180638"/>
              <a:gd name="connsiteY1088" fmla="*/ 40263 h 13752443"/>
              <a:gd name="connsiteX1089" fmla="*/ 8134841 w 10180638"/>
              <a:gd name="connsiteY1089" fmla="*/ 0 h 13752443"/>
              <a:gd name="connsiteX1090" fmla="*/ 8636032 w 10180638"/>
              <a:gd name="connsiteY1090" fmla="*/ 0 h 13752443"/>
              <a:gd name="connsiteX1091" fmla="*/ 8638092 w 10180638"/>
              <a:gd name="connsiteY1091" fmla="*/ 8716 h 13752443"/>
              <a:gd name="connsiteX1092" fmla="*/ 8639896 w 10180638"/>
              <a:gd name="connsiteY1092" fmla="*/ 16348 h 13752443"/>
              <a:gd name="connsiteX1093" fmla="*/ 8646435 w 10180638"/>
              <a:gd name="connsiteY1093" fmla="*/ 44017 h 13752443"/>
              <a:gd name="connsiteX1094" fmla="*/ 8631662 w 10180638"/>
              <a:gd name="connsiteY1094" fmla="*/ 39483 h 13752443"/>
              <a:gd name="connsiteX1095" fmla="*/ 8652522 w 10180638"/>
              <a:gd name="connsiteY1095" fmla="*/ 69777 h 13752443"/>
              <a:gd name="connsiteX1096" fmla="*/ 8646435 w 10180638"/>
              <a:gd name="connsiteY1096" fmla="*/ 44017 h 13752443"/>
              <a:gd name="connsiteX1097" fmla="*/ 8714328 w 10180638"/>
              <a:gd name="connsiteY1097" fmla="*/ 99355 h 13752443"/>
              <a:gd name="connsiteX1098" fmla="*/ 8728757 w 10180638"/>
              <a:gd name="connsiteY1098" fmla="*/ 160413 h 13752443"/>
              <a:gd name="connsiteX1099" fmla="*/ 8743184 w 10180638"/>
              <a:gd name="connsiteY1099" fmla="*/ 221474 h 13752443"/>
              <a:gd name="connsiteX1100" fmla="*/ 8757614 w 10180638"/>
              <a:gd name="connsiteY1100" fmla="*/ 282534 h 13752443"/>
              <a:gd name="connsiteX1101" fmla="*/ 8804993 w 10180638"/>
              <a:gd name="connsiteY1101" fmla="*/ 251050 h 13752443"/>
              <a:gd name="connsiteX1102" fmla="*/ 8776135 w 10180638"/>
              <a:gd name="connsiteY1102" fmla="*/ 128929 h 13752443"/>
              <a:gd name="connsiteX1103" fmla="*/ 8761708 w 10180638"/>
              <a:gd name="connsiteY1103" fmla="*/ 67871 h 13752443"/>
              <a:gd name="connsiteX1104" fmla="*/ 8749533 w 10180638"/>
              <a:gd name="connsiteY1104" fmla="*/ 16351 h 13752443"/>
              <a:gd name="connsiteX1105" fmla="*/ 8745669 w 10180638"/>
              <a:gd name="connsiteY1105" fmla="*/ 0 h 13752443"/>
              <a:gd name="connsiteX1106" fmla="*/ 8821609 w 10180638"/>
              <a:gd name="connsiteY1106" fmla="*/ 0 h 13752443"/>
              <a:gd name="connsiteX1107" fmla="*/ 8818517 w 10180638"/>
              <a:gd name="connsiteY1107" fmla="*/ 9697 h 13752443"/>
              <a:gd name="connsiteX1108" fmla="*/ 8809085 w 10180638"/>
              <a:gd name="connsiteY1108" fmla="*/ 36387 h 13752443"/>
              <a:gd name="connsiteX1109" fmla="*/ 8831677 w 10180638"/>
              <a:gd name="connsiteY1109" fmla="*/ 1504 h 13752443"/>
              <a:gd name="connsiteX1110" fmla="*/ 8831794 w 10180638"/>
              <a:gd name="connsiteY1110" fmla="*/ 0 h 13752443"/>
              <a:gd name="connsiteX1111" fmla="*/ 8855304 w 10180638"/>
              <a:gd name="connsiteY1111" fmla="*/ 0 h 13752443"/>
              <a:gd name="connsiteX1112" fmla="*/ 8856462 w 10180638"/>
              <a:gd name="connsiteY1112" fmla="*/ 4905 h 13752443"/>
              <a:gd name="connsiteX1113" fmla="*/ 8862384 w 10180638"/>
              <a:gd name="connsiteY1113" fmla="*/ 969 h 13752443"/>
              <a:gd name="connsiteX1114" fmla="*/ 8863843 w 10180638"/>
              <a:gd name="connsiteY1114" fmla="*/ 0 h 13752443"/>
              <a:gd name="connsiteX1115" fmla="*/ 8894376 w 10180638"/>
              <a:gd name="connsiteY1115" fmla="*/ 0 h 13752443"/>
              <a:gd name="connsiteX1116" fmla="*/ 8889939 w 10180638"/>
              <a:gd name="connsiteY1116" fmla="*/ 12462 h 13752443"/>
              <a:gd name="connsiteX1117" fmla="*/ 8870892 w 10180638"/>
              <a:gd name="connsiteY1117" fmla="*/ 65963 h 13752443"/>
              <a:gd name="connsiteX1118" fmla="*/ 8932695 w 10180638"/>
              <a:gd name="connsiteY1118" fmla="*/ 95542 h 13752443"/>
              <a:gd name="connsiteX1119" fmla="*/ 8994502 w 10180638"/>
              <a:gd name="connsiteY1119" fmla="*/ 125118 h 13752443"/>
              <a:gd name="connsiteX1120" fmla="*/ 9027450 w 10180638"/>
              <a:gd name="connsiteY1120" fmla="*/ 32573 h 13752443"/>
              <a:gd name="connsiteX1121" fmla="*/ 9056308 w 10180638"/>
              <a:gd name="connsiteY1121" fmla="*/ 154694 h 13752443"/>
              <a:gd name="connsiteX1122" fmla="*/ 9103686 w 10180638"/>
              <a:gd name="connsiteY1122" fmla="*/ 123213 h 13752443"/>
              <a:gd name="connsiteX1123" fmla="*/ 9089258 w 10180638"/>
              <a:gd name="connsiteY1123" fmla="*/ 62152 h 13752443"/>
              <a:gd name="connsiteX1124" fmla="*/ 9074830 w 10180638"/>
              <a:gd name="connsiteY1124" fmla="*/ 1094 h 13752443"/>
              <a:gd name="connsiteX1125" fmla="*/ 9054842 w 10180638"/>
              <a:gd name="connsiteY1125" fmla="*/ 14374 h 13752443"/>
              <a:gd name="connsiteX1126" fmla="*/ 9055290 w 10180638"/>
              <a:gd name="connsiteY1126" fmla="*/ 0 h 13752443"/>
              <a:gd name="connsiteX1127" fmla="*/ 9531990 w 10180638"/>
              <a:gd name="connsiteY1127" fmla="*/ 0 h 13752443"/>
              <a:gd name="connsiteX1128" fmla="*/ 9554183 w 10180638"/>
              <a:gd name="connsiteY1128" fmla="*/ 7096 h 13752443"/>
              <a:gd name="connsiteX1129" fmla="*/ 9587796 w 10180638"/>
              <a:gd name="connsiteY1129" fmla="*/ 84109 h 13752443"/>
              <a:gd name="connsiteX1130" fmla="*/ 9616652 w 10180638"/>
              <a:gd name="connsiteY1130" fmla="*/ 206227 h 13752443"/>
              <a:gd name="connsiteX1131" fmla="*/ 9583704 w 10180638"/>
              <a:gd name="connsiteY1131" fmla="*/ 298770 h 13752443"/>
              <a:gd name="connsiteX1132" fmla="*/ 9598130 w 10180638"/>
              <a:gd name="connsiteY1132" fmla="*/ 359830 h 13752443"/>
              <a:gd name="connsiteX1133" fmla="*/ 9612561 w 10180638"/>
              <a:gd name="connsiteY1133" fmla="*/ 420893 h 13752443"/>
              <a:gd name="connsiteX1134" fmla="*/ 9688794 w 10180638"/>
              <a:gd name="connsiteY1134" fmla="*/ 511530 h 13752443"/>
              <a:gd name="connsiteX1135" fmla="*/ 9703220 w 10180638"/>
              <a:gd name="connsiteY1135" fmla="*/ 572590 h 13752443"/>
              <a:gd name="connsiteX1136" fmla="*/ 9723758 w 10180638"/>
              <a:gd name="connsiteY1136" fmla="*/ 608173 h 13752443"/>
              <a:gd name="connsiteX1137" fmla="*/ 9717650 w 10180638"/>
              <a:gd name="connsiteY1137" fmla="*/ 633650 h 13752443"/>
              <a:gd name="connsiteX1138" fmla="*/ 9729873 w 10180638"/>
              <a:gd name="connsiteY1138" fmla="*/ 618765 h 13752443"/>
              <a:gd name="connsiteX1139" fmla="*/ 9723758 w 10180638"/>
              <a:gd name="connsiteY1139" fmla="*/ 608173 h 13752443"/>
              <a:gd name="connsiteX1140" fmla="*/ 9725840 w 10180638"/>
              <a:gd name="connsiteY1140" fmla="*/ 599481 h 13752443"/>
              <a:gd name="connsiteX1141" fmla="*/ 9735383 w 10180638"/>
              <a:gd name="connsiteY1141" fmla="*/ 610827 h 13752443"/>
              <a:gd name="connsiteX1142" fmla="*/ 9779454 w 10180638"/>
              <a:gd name="connsiteY1142" fmla="*/ 663224 h 13752443"/>
              <a:gd name="connsiteX1143" fmla="*/ 9732076 w 10180638"/>
              <a:gd name="connsiteY1143" fmla="*/ 694711 h 13752443"/>
              <a:gd name="connsiteX1144" fmla="*/ 9760933 w 10180638"/>
              <a:gd name="connsiteY1144" fmla="*/ 816832 h 13752443"/>
              <a:gd name="connsiteX1145" fmla="*/ 9822740 w 10180638"/>
              <a:gd name="connsiteY1145" fmla="*/ 846405 h 13752443"/>
              <a:gd name="connsiteX1146" fmla="*/ 9866024 w 10180638"/>
              <a:gd name="connsiteY1146" fmla="*/ 1029584 h 13752443"/>
              <a:gd name="connsiteX1147" fmla="*/ 9971114 w 10180638"/>
              <a:gd name="connsiteY1147" fmla="*/ 1242346 h 13752443"/>
              <a:gd name="connsiteX1148" fmla="*/ 9985543 w 10180638"/>
              <a:gd name="connsiteY1148" fmla="*/ 1303404 h 13752443"/>
              <a:gd name="connsiteX1149" fmla="*/ 10018492 w 10180638"/>
              <a:gd name="connsiteY1149" fmla="*/ 1210862 h 13752443"/>
              <a:gd name="connsiteX1150" fmla="*/ 10030665 w 10180638"/>
              <a:gd name="connsiteY1150" fmla="*/ 1262380 h 13752443"/>
              <a:gd name="connsiteX1151" fmla="*/ 10032922 w 10180638"/>
              <a:gd name="connsiteY1151" fmla="*/ 1271923 h 13752443"/>
              <a:gd name="connsiteX1152" fmla="*/ 10045094 w 10180638"/>
              <a:gd name="connsiteY1152" fmla="*/ 1323444 h 13752443"/>
              <a:gd name="connsiteX1153" fmla="*/ 10045546 w 10180638"/>
              <a:gd name="connsiteY1153" fmla="*/ 1325348 h 13752443"/>
              <a:gd name="connsiteX1154" fmla="*/ 10047349 w 10180638"/>
              <a:gd name="connsiteY1154" fmla="*/ 1332980 h 13752443"/>
              <a:gd name="connsiteX1155" fmla="*/ 10061776 w 10180638"/>
              <a:gd name="connsiteY1155" fmla="*/ 1394041 h 13752443"/>
              <a:gd name="connsiteX1156" fmla="*/ 10109157 w 10180638"/>
              <a:gd name="connsiteY1156" fmla="*/ 1362559 h 13752443"/>
              <a:gd name="connsiteX1157" fmla="*/ 10123583 w 10180638"/>
              <a:gd name="connsiteY1157" fmla="*/ 1423617 h 13752443"/>
              <a:gd name="connsiteX1158" fmla="*/ 10161831 w 10180638"/>
              <a:gd name="connsiteY1158" fmla="*/ 1487616 h 13752443"/>
              <a:gd name="connsiteX1159" fmla="*/ 10180638 w 10180638"/>
              <a:gd name="connsiteY1159" fmla="*/ 1513424 h 13752443"/>
              <a:gd name="connsiteX1160" fmla="*/ 10180638 w 10180638"/>
              <a:gd name="connsiteY1160" fmla="*/ 1559233 h 13752443"/>
              <a:gd name="connsiteX1161" fmla="*/ 10152440 w 10180638"/>
              <a:gd name="connsiteY1161" fmla="*/ 1545738 h 13752443"/>
              <a:gd name="connsiteX1162" fmla="*/ 10166866 w 10180638"/>
              <a:gd name="connsiteY1162" fmla="*/ 1606798 h 13752443"/>
              <a:gd name="connsiteX1163" fmla="*/ 10172789 w 10180638"/>
              <a:gd name="connsiteY1163" fmla="*/ 1602863 h 13752443"/>
              <a:gd name="connsiteX1164" fmla="*/ 10180638 w 10180638"/>
              <a:gd name="connsiteY1164" fmla="*/ 1597647 h 13752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Lst>
            <a:rect l="l" t="t" r="r" b="b"/>
            <a:pathLst>
              <a:path w="10180638" h="13752443">
                <a:moveTo>
                  <a:pt x="8965644" y="2997"/>
                </a:moveTo>
                <a:cubicBezTo>
                  <a:pt x="8965644" y="2997"/>
                  <a:pt x="8965644" y="2997"/>
                  <a:pt x="8964967" y="135"/>
                </a:cubicBezTo>
                <a:lnTo>
                  <a:pt x="8964936" y="0"/>
                </a:lnTo>
                <a:lnTo>
                  <a:pt x="8970154" y="0"/>
                </a:lnTo>
                <a:close/>
                <a:moveTo>
                  <a:pt x="10180638" y="1433094"/>
                </a:moveTo>
                <a:lnTo>
                  <a:pt x="10179977" y="1430299"/>
                </a:lnTo>
                <a:cubicBezTo>
                  <a:pt x="10174567" y="1407401"/>
                  <a:pt x="10163746" y="1361606"/>
                  <a:pt x="10142104" y="1270017"/>
                </a:cubicBezTo>
                <a:cubicBezTo>
                  <a:pt x="10142104" y="1270017"/>
                  <a:pt x="10142104" y="1270017"/>
                  <a:pt x="10080300" y="1240438"/>
                </a:cubicBezTo>
                <a:cubicBezTo>
                  <a:pt x="10080300" y="1240438"/>
                  <a:pt x="10080300" y="1240438"/>
                  <a:pt x="10065869" y="1179381"/>
                </a:cubicBezTo>
                <a:cubicBezTo>
                  <a:pt x="10065869" y="1179381"/>
                  <a:pt x="10065869" y="1179381"/>
                  <a:pt x="10051443" y="1118318"/>
                </a:cubicBezTo>
                <a:cubicBezTo>
                  <a:pt x="10051443" y="1118318"/>
                  <a:pt x="10051443" y="1118318"/>
                  <a:pt x="10084391" y="1025776"/>
                </a:cubicBezTo>
                <a:cubicBezTo>
                  <a:pt x="10084391" y="1025776"/>
                  <a:pt x="10084391" y="1025776"/>
                  <a:pt x="10022585" y="996197"/>
                </a:cubicBezTo>
                <a:cubicBezTo>
                  <a:pt x="10022585" y="996197"/>
                  <a:pt x="10022585" y="996197"/>
                  <a:pt x="10008159" y="935136"/>
                </a:cubicBezTo>
                <a:cubicBezTo>
                  <a:pt x="10008159" y="935136"/>
                  <a:pt x="10008159" y="935136"/>
                  <a:pt x="9993731" y="874076"/>
                </a:cubicBezTo>
                <a:cubicBezTo>
                  <a:pt x="9964876" y="751958"/>
                  <a:pt x="9946353" y="905560"/>
                  <a:pt x="9964876" y="751958"/>
                </a:cubicBezTo>
                <a:cubicBezTo>
                  <a:pt x="9964876" y="751958"/>
                  <a:pt x="9964876" y="751958"/>
                  <a:pt x="9859783" y="539200"/>
                </a:cubicBezTo>
                <a:cubicBezTo>
                  <a:pt x="9859783" y="539200"/>
                  <a:pt x="9921589" y="568776"/>
                  <a:pt x="9907159" y="507716"/>
                </a:cubicBezTo>
                <a:cubicBezTo>
                  <a:pt x="9907159" y="507716"/>
                  <a:pt x="9907159" y="507716"/>
                  <a:pt x="9878307" y="385600"/>
                </a:cubicBezTo>
                <a:cubicBezTo>
                  <a:pt x="9878307" y="385600"/>
                  <a:pt x="9878307" y="385600"/>
                  <a:pt x="9925681" y="354116"/>
                </a:cubicBezTo>
                <a:cubicBezTo>
                  <a:pt x="9925681" y="354116"/>
                  <a:pt x="9925681" y="354116"/>
                  <a:pt x="9911255" y="293053"/>
                </a:cubicBezTo>
                <a:cubicBezTo>
                  <a:pt x="9911255" y="293053"/>
                  <a:pt x="9911255" y="293053"/>
                  <a:pt x="9863878" y="324537"/>
                </a:cubicBezTo>
                <a:cubicBezTo>
                  <a:pt x="9849450" y="263480"/>
                  <a:pt x="9849450" y="263480"/>
                  <a:pt x="9835021" y="202414"/>
                </a:cubicBezTo>
                <a:cubicBezTo>
                  <a:pt x="9835021" y="202414"/>
                  <a:pt x="9835021" y="202414"/>
                  <a:pt x="9820594" y="141356"/>
                </a:cubicBezTo>
                <a:cubicBezTo>
                  <a:pt x="9820594" y="141356"/>
                  <a:pt x="9820594" y="141356"/>
                  <a:pt x="9806163" y="80296"/>
                </a:cubicBezTo>
                <a:cubicBezTo>
                  <a:pt x="9806163" y="80296"/>
                  <a:pt x="9806163" y="80296"/>
                  <a:pt x="9758785" y="111777"/>
                </a:cubicBezTo>
                <a:cubicBezTo>
                  <a:pt x="9758785" y="111777"/>
                  <a:pt x="9758785" y="111777"/>
                  <a:pt x="9791737" y="19235"/>
                </a:cubicBezTo>
                <a:cubicBezTo>
                  <a:pt x="9791737" y="19235"/>
                  <a:pt x="9791737" y="19235"/>
                  <a:pt x="9782207" y="7906"/>
                </a:cubicBezTo>
                <a:lnTo>
                  <a:pt x="9775557" y="0"/>
                </a:lnTo>
                <a:lnTo>
                  <a:pt x="10111206" y="0"/>
                </a:lnTo>
                <a:lnTo>
                  <a:pt x="10119287" y="13522"/>
                </a:lnTo>
                <a:cubicBezTo>
                  <a:pt x="10119287" y="13522"/>
                  <a:pt x="10119287" y="13522"/>
                  <a:pt x="10133715" y="74582"/>
                </a:cubicBezTo>
                <a:cubicBezTo>
                  <a:pt x="10133715" y="74582"/>
                  <a:pt x="10133715" y="74582"/>
                  <a:pt x="10141530" y="9780"/>
                </a:cubicBezTo>
                <a:lnTo>
                  <a:pt x="10142709" y="0"/>
                </a:lnTo>
                <a:lnTo>
                  <a:pt x="10170910" y="0"/>
                </a:lnTo>
                <a:lnTo>
                  <a:pt x="10180638" y="41166"/>
                </a:lnTo>
                <a:lnTo>
                  <a:pt x="10180638" y="145960"/>
                </a:lnTo>
                <a:lnTo>
                  <a:pt x="10162571" y="196700"/>
                </a:lnTo>
                <a:cubicBezTo>
                  <a:pt x="10162571" y="196700"/>
                  <a:pt x="10162571" y="196700"/>
                  <a:pt x="10176999" y="257761"/>
                </a:cubicBezTo>
                <a:cubicBezTo>
                  <a:pt x="10176999" y="257761"/>
                  <a:pt x="10176999" y="257761"/>
                  <a:pt x="10177740" y="257269"/>
                </a:cubicBezTo>
                <a:lnTo>
                  <a:pt x="10180638" y="255343"/>
                </a:lnTo>
                <a:close/>
                <a:moveTo>
                  <a:pt x="2375145" y="4641500"/>
                </a:moveTo>
                <a:lnTo>
                  <a:pt x="2376054" y="4593770"/>
                </a:lnTo>
                <a:cubicBezTo>
                  <a:pt x="2376054" y="4593770"/>
                  <a:pt x="2376054" y="4593770"/>
                  <a:pt x="2370133" y="4597710"/>
                </a:cubicBezTo>
                <a:lnTo>
                  <a:pt x="2365522" y="4600772"/>
                </a:lnTo>
                <a:lnTo>
                  <a:pt x="2370114" y="4620214"/>
                </a:lnTo>
                <a:close/>
                <a:moveTo>
                  <a:pt x="2097751" y="5039894"/>
                </a:moveTo>
                <a:lnTo>
                  <a:pt x="2094909" y="5027864"/>
                </a:lnTo>
                <a:lnTo>
                  <a:pt x="2090030" y="5007212"/>
                </a:lnTo>
                <a:lnTo>
                  <a:pt x="2084009" y="5033318"/>
                </a:lnTo>
                <a:cubicBezTo>
                  <a:pt x="2084009" y="5033318"/>
                  <a:pt x="2084009" y="5033318"/>
                  <a:pt x="2091736" y="5037015"/>
                </a:cubicBezTo>
                <a:close/>
                <a:moveTo>
                  <a:pt x="2145816" y="5062896"/>
                </a:moveTo>
                <a:cubicBezTo>
                  <a:pt x="2145816" y="5062896"/>
                  <a:pt x="2145816" y="5062896"/>
                  <a:pt x="2147295" y="5061912"/>
                </a:cubicBezTo>
                <a:lnTo>
                  <a:pt x="2156349" y="5055894"/>
                </a:lnTo>
                <a:lnTo>
                  <a:pt x="2149500" y="5026907"/>
                </a:lnTo>
                <a:cubicBezTo>
                  <a:pt x="2149500" y="5026907"/>
                  <a:pt x="2149500" y="5026907"/>
                  <a:pt x="2129511" y="5040192"/>
                </a:cubicBezTo>
                <a:lnTo>
                  <a:pt x="2116475" y="5048856"/>
                </a:lnTo>
                <a:close/>
                <a:moveTo>
                  <a:pt x="897417" y="8543538"/>
                </a:moveTo>
                <a:cubicBezTo>
                  <a:pt x="944793" y="8512056"/>
                  <a:pt x="882990" y="8482480"/>
                  <a:pt x="944793" y="8512056"/>
                </a:cubicBezTo>
                <a:cubicBezTo>
                  <a:pt x="944793" y="8512056"/>
                  <a:pt x="944793" y="8512056"/>
                  <a:pt x="930366" y="8450995"/>
                </a:cubicBezTo>
                <a:cubicBezTo>
                  <a:pt x="930366" y="8450995"/>
                  <a:pt x="930366" y="8450995"/>
                  <a:pt x="882990" y="8482480"/>
                </a:cubicBezTo>
                <a:close/>
                <a:moveTo>
                  <a:pt x="1431444" y="10107600"/>
                </a:moveTo>
                <a:lnTo>
                  <a:pt x="1437420" y="10095646"/>
                </a:lnTo>
                <a:cubicBezTo>
                  <a:pt x="1443219" y="10082130"/>
                  <a:pt x="1450136" y="10064290"/>
                  <a:pt x="1458374" y="10041156"/>
                </a:cubicBezTo>
                <a:cubicBezTo>
                  <a:pt x="1458374" y="10041156"/>
                  <a:pt x="1472801" y="10102215"/>
                  <a:pt x="1472801" y="10102215"/>
                </a:cubicBezTo>
                <a:cubicBezTo>
                  <a:pt x="1520182" y="10070732"/>
                  <a:pt x="1534609" y="10131791"/>
                  <a:pt x="1505752" y="10009674"/>
                </a:cubicBezTo>
                <a:cubicBezTo>
                  <a:pt x="1505752" y="10009674"/>
                  <a:pt x="1505752" y="10009674"/>
                  <a:pt x="1503948" y="10002038"/>
                </a:cubicBezTo>
                <a:lnTo>
                  <a:pt x="1495610" y="9966744"/>
                </a:lnTo>
                <a:lnTo>
                  <a:pt x="1473482" y="9955632"/>
                </a:lnTo>
                <a:cubicBezTo>
                  <a:pt x="1446730" y="9940292"/>
                  <a:pt x="1444027" y="9928844"/>
                  <a:pt x="1433206" y="9883050"/>
                </a:cubicBezTo>
                <a:cubicBezTo>
                  <a:pt x="1418777" y="9821990"/>
                  <a:pt x="1418777" y="9821990"/>
                  <a:pt x="1404348" y="9760928"/>
                </a:cubicBezTo>
                <a:cubicBezTo>
                  <a:pt x="1404348" y="9760928"/>
                  <a:pt x="1404348" y="9760928"/>
                  <a:pt x="1356968" y="9792412"/>
                </a:cubicBezTo>
                <a:cubicBezTo>
                  <a:pt x="1356968" y="9792412"/>
                  <a:pt x="1356968" y="9792412"/>
                  <a:pt x="1385825" y="9914532"/>
                </a:cubicBezTo>
                <a:cubicBezTo>
                  <a:pt x="1385825" y="9914532"/>
                  <a:pt x="1385825" y="9914532"/>
                  <a:pt x="1417986" y="9952770"/>
                </a:cubicBezTo>
                <a:lnTo>
                  <a:pt x="1438965" y="9977710"/>
                </a:lnTo>
                <a:lnTo>
                  <a:pt x="1443946" y="9980094"/>
                </a:lnTo>
                <a:lnTo>
                  <a:pt x="1442039" y="9981362"/>
                </a:lnTo>
                <a:lnTo>
                  <a:pt x="1462060" y="10005166"/>
                </a:lnTo>
                <a:cubicBezTo>
                  <a:pt x="1462060" y="10005166"/>
                  <a:pt x="1462060" y="10005166"/>
                  <a:pt x="1429108" y="10097711"/>
                </a:cubicBezTo>
                <a:cubicBezTo>
                  <a:pt x="1429108" y="10097711"/>
                  <a:pt x="1429108" y="10097711"/>
                  <a:pt x="1430913" y="10105344"/>
                </a:cubicBezTo>
                <a:close/>
                <a:moveTo>
                  <a:pt x="1498476" y="10334854"/>
                </a:moveTo>
                <a:lnTo>
                  <a:pt x="1516084" y="10285394"/>
                </a:lnTo>
                <a:cubicBezTo>
                  <a:pt x="1516084" y="10285394"/>
                  <a:pt x="1516084" y="10285394"/>
                  <a:pt x="1508360" y="10281696"/>
                </a:cubicBezTo>
                <a:lnTo>
                  <a:pt x="1493456" y="10274566"/>
                </a:lnTo>
                <a:lnTo>
                  <a:pt x="1496439" y="10284784"/>
                </a:lnTo>
                <a:close/>
                <a:moveTo>
                  <a:pt x="1507663" y="10410637"/>
                </a:moveTo>
                <a:lnTo>
                  <a:pt x="1511468" y="10399956"/>
                </a:lnTo>
                <a:cubicBezTo>
                  <a:pt x="1516099" y="10386942"/>
                  <a:pt x="1522278" y="10369586"/>
                  <a:pt x="1530512" y="10346454"/>
                </a:cubicBezTo>
                <a:cubicBezTo>
                  <a:pt x="1530512" y="10346454"/>
                  <a:pt x="1530512" y="10346454"/>
                  <a:pt x="1510525" y="10359738"/>
                </a:cubicBezTo>
                <a:lnTo>
                  <a:pt x="1499781" y="10366876"/>
                </a:lnTo>
                <a:lnTo>
                  <a:pt x="1501249" y="10403014"/>
                </a:lnTo>
                <a:close/>
                <a:moveTo>
                  <a:pt x="257558" y="11686876"/>
                </a:moveTo>
                <a:cubicBezTo>
                  <a:pt x="304935" y="11655394"/>
                  <a:pt x="243132" y="11625816"/>
                  <a:pt x="304935" y="11655394"/>
                </a:cubicBezTo>
                <a:cubicBezTo>
                  <a:pt x="304935" y="11655394"/>
                  <a:pt x="304935" y="11655394"/>
                  <a:pt x="290507" y="11594331"/>
                </a:cubicBezTo>
                <a:cubicBezTo>
                  <a:pt x="290507" y="11594331"/>
                  <a:pt x="290507" y="11594331"/>
                  <a:pt x="243132" y="11625816"/>
                </a:cubicBezTo>
                <a:close/>
                <a:moveTo>
                  <a:pt x="10180638" y="13752443"/>
                </a:moveTo>
                <a:lnTo>
                  <a:pt x="1163718" y="13752443"/>
                </a:lnTo>
                <a:lnTo>
                  <a:pt x="1157196" y="13736138"/>
                </a:lnTo>
                <a:cubicBezTo>
                  <a:pt x="1138359" y="13689045"/>
                  <a:pt x="1113245" y="13626256"/>
                  <a:pt x="1079760" y="13542538"/>
                </a:cubicBezTo>
                <a:cubicBezTo>
                  <a:pt x="1032380" y="13574022"/>
                  <a:pt x="1050902" y="13420414"/>
                  <a:pt x="1003522" y="13451898"/>
                </a:cubicBezTo>
                <a:cubicBezTo>
                  <a:pt x="1003522" y="13451898"/>
                  <a:pt x="1003522" y="13451898"/>
                  <a:pt x="983535" y="13465181"/>
                </a:cubicBezTo>
                <a:lnTo>
                  <a:pt x="965624" y="13477089"/>
                </a:lnTo>
                <a:lnTo>
                  <a:pt x="941720" y="13422319"/>
                </a:lnTo>
                <a:cubicBezTo>
                  <a:pt x="941720" y="13422319"/>
                  <a:pt x="941720" y="13422319"/>
                  <a:pt x="927293" y="13361262"/>
                </a:cubicBezTo>
                <a:cubicBezTo>
                  <a:pt x="927293" y="13361262"/>
                  <a:pt x="927293" y="13361262"/>
                  <a:pt x="898436" y="13239142"/>
                </a:cubicBezTo>
                <a:cubicBezTo>
                  <a:pt x="898436" y="13239142"/>
                  <a:pt x="898436" y="13239142"/>
                  <a:pt x="884008" y="13178081"/>
                </a:cubicBezTo>
                <a:cubicBezTo>
                  <a:pt x="884008" y="13178081"/>
                  <a:pt x="884008" y="13178081"/>
                  <a:pt x="869580" y="13117023"/>
                </a:cubicBezTo>
                <a:cubicBezTo>
                  <a:pt x="807771" y="13087444"/>
                  <a:pt x="807771" y="13087444"/>
                  <a:pt x="793345" y="13026386"/>
                </a:cubicBezTo>
                <a:cubicBezTo>
                  <a:pt x="778917" y="12965323"/>
                  <a:pt x="778917" y="12965323"/>
                  <a:pt x="764490" y="12904265"/>
                </a:cubicBezTo>
                <a:cubicBezTo>
                  <a:pt x="764490" y="12904265"/>
                  <a:pt x="764490" y="12904265"/>
                  <a:pt x="717112" y="12935749"/>
                </a:cubicBezTo>
                <a:cubicBezTo>
                  <a:pt x="717112" y="12935749"/>
                  <a:pt x="717112" y="12935749"/>
                  <a:pt x="745968" y="13057868"/>
                </a:cubicBezTo>
                <a:cubicBezTo>
                  <a:pt x="745968" y="13057868"/>
                  <a:pt x="745968" y="13057868"/>
                  <a:pt x="822200" y="13148502"/>
                </a:cubicBezTo>
                <a:cubicBezTo>
                  <a:pt x="822200" y="13148502"/>
                  <a:pt x="822200" y="13148502"/>
                  <a:pt x="789251" y="13241047"/>
                </a:cubicBezTo>
                <a:cubicBezTo>
                  <a:pt x="789251" y="13241047"/>
                  <a:pt x="789251" y="13241047"/>
                  <a:pt x="803680" y="13302109"/>
                </a:cubicBezTo>
                <a:cubicBezTo>
                  <a:pt x="803680" y="13302109"/>
                  <a:pt x="803680" y="13302109"/>
                  <a:pt x="818107" y="13363168"/>
                </a:cubicBezTo>
                <a:cubicBezTo>
                  <a:pt x="818107" y="13363168"/>
                  <a:pt x="832536" y="13424228"/>
                  <a:pt x="832536" y="13424228"/>
                </a:cubicBezTo>
                <a:cubicBezTo>
                  <a:pt x="832536" y="13424228"/>
                  <a:pt x="832536" y="13424228"/>
                  <a:pt x="770732" y="13394646"/>
                </a:cubicBezTo>
                <a:cubicBezTo>
                  <a:pt x="770732" y="13394646"/>
                  <a:pt x="770732" y="13394646"/>
                  <a:pt x="694493" y="13304012"/>
                </a:cubicBezTo>
                <a:cubicBezTo>
                  <a:pt x="694493" y="13304012"/>
                  <a:pt x="694493" y="13304012"/>
                  <a:pt x="680067" y="13242952"/>
                </a:cubicBezTo>
                <a:cubicBezTo>
                  <a:pt x="680067" y="13242952"/>
                  <a:pt x="680067" y="13242952"/>
                  <a:pt x="665638" y="13181892"/>
                </a:cubicBezTo>
                <a:cubicBezTo>
                  <a:pt x="665638" y="13181892"/>
                  <a:pt x="665638" y="13181892"/>
                  <a:pt x="636783" y="13059774"/>
                </a:cubicBezTo>
                <a:cubicBezTo>
                  <a:pt x="636783" y="13059774"/>
                  <a:pt x="636783" y="13059774"/>
                  <a:pt x="574977" y="13030194"/>
                </a:cubicBezTo>
                <a:cubicBezTo>
                  <a:pt x="574977" y="13030194"/>
                  <a:pt x="560549" y="12969136"/>
                  <a:pt x="546121" y="12908079"/>
                </a:cubicBezTo>
                <a:cubicBezTo>
                  <a:pt x="546121" y="12908079"/>
                  <a:pt x="546121" y="12908079"/>
                  <a:pt x="593498" y="12876598"/>
                </a:cubicBezTo>
                <a:cubicBezTo>
                  <a:pt x="593498" y="12876598"/>
                  <a:pt x="593498" y="12876598"/>
                  <a:pt x="531693" y="12847014"/>
                </a:cubicBezTo>
                <a:cubicBezTo>
                  <a:pt x="531693" y="12847014"/>
                  <a:pt x="531693" y="12847014"/>
                  <a:pt x="502836" y="12724896"/>
                </a:cubicBezTo>
                <a:cubicBezTo>
                  <a:pt x="502836" y="12724896"/>
                  <a:pt x="502836" y="12724896"/>
                  <a:pt x="528911" y="12737374"/>
                </a:cubicBezTo>
                <a:lnTo>
                  <a:pt x="546306" y="12745698"/>
                </a:lnTo>
                <a:lnTo>
                  <a:pt x="544655" y="12767757"/>
                </a:lnTo>
                <a:cubicBezTo>
                  <a:pt x="546110" y="12806528"/>
                  <a:pt x="564640" y="12754475"/>
                  <a:pt x="564640" y="12754475"/>
                </a:cubicBezTo>
                <a:lnTo>
                  <a:pt x="546306" y="12745698"/>
                </a:lnTo>
                <a:lnTo>
                  <a:pt x="550215" y="12693414"/>
                </a:lnTo>
                <a:cubicBezTo>
                  <a:pt x="550215" y="12693414"/>
                  <a:pt x="550215" y="12693414"/>
                  <a:pt x="535786" y="12632353"/>
                </a:cubicBezTo>
                <a:cubicBezTo>
                  <a:pt x="535786" y="12632353"/>
                  <a:pt x="535786" y="12632353"/>
                  <a:pt x="521358" y="12571296"/>
                </a:cubicBezTo>
                <a:cubicBezTo>
                  <a:pt x="521358" y="12571296"/>
                  <a:pt x="521358" y="12571296"/>
                  <a:pt x="459552" y="12541714"/>
                </a:cubicBezTo>
                <a:lnTo>
                  <a:pt x="455720" y="12525500"/>
                </a:lnTo>
                <a:lnTo>
                  <a:pt x="445125" y="12480656"/>
                </a:lnTo>
                <a:cubicBezTo>
                  <a:pt x="445125" y="12480656"/>
                  <a:pt x="445125" y="12480656"/>
                  <a:pt x="492502" y="12449174"/>
                </a:cubicBezTo>
                <a:cubicBezTo>
                  <a:pt x="492502" y="12449174"/>
                  <a:pt x="492502" y="12449174"/>
                  <a:pt x="478073" y="12388115"/>
                </a:cubicBezTo>
                <a:cubicBezTo>
                  <a:pt x="478073" y="12388115"/>
                  <a:pt x="478073" y="12388115"/>
                  <a:pt x="463644" y="12327053"/>
                </a:cubicBezTo>
                <a:cubicBezTo>
                  <a:pt x="463644" y="12327053"/>
                  <a:pt x="416268" y="12358538"/>
                  <a:pt x="401839" y="12297478"/>
                </a:cubicBezTo>
                <a:cubicBezTo>
                  <a:pt x="401839" y="12297478"/>
                  <a:pt x="401839" y="12297478"/>
                  <a:pt x="449216" y="12265994"/>
                </a:cubicBezTo>
                <a:cubicBezTo>
                  <a:pt x="449216" y="12265994"/>
                  <a:pt x="449216" y="12265994"/>
                  <a:pt x="372985" y="12175356"/>
                </a:cubicBezTo>
                <a:cubicBezTo>
                  <a:pt x="372985" y="12175356"/>
                  <a:pt x="372985" y="12175356"/>
                  <a:pt x="311178" y="12145778"/>
                </a:cubicBezTo>
                <a:cubicBezTo>
                  <a:pt x="358555" y="12114296"/>
                  <a:pt x="311178" y="12145778"/>
                  <a:pt x="358555" y="12114296"/>
                </a:cubicBezTo>
                <a:cubicBezTo>
                  <a:pt x="358555" y="12114296"/>
                  <a:pt x="358555" y="12114296"/>
                  <a:pt x="282323" y="12023659"/>
                </a:cubicBezTo>
                <a:cubicBezTo>
                  <a:pt x="282323" y="12023659"/>
                  <a:pt x="282323" y="12023659"/>
                  <a:pt x="329700" y="11992175"/>
                </a:cubicBezTo>
                <a:cubicBezTo>
                  <a:pt x="329700" y="11992175"/>
                  <a:pt x="329700" y="11992175"/>
                  <a:pt x="327895" y="11984544"/>
                </a:cubicBezTo>
                <a:lnTo>
                  <a:pt x="317074" y="11938750"/>
                </a:lnTo>
                <a:cubicBezTo>
                  <a:pt x="315272" y="11931117"/>
                  <a:pt x="315272" y="11931117"/>
                  <a:pt x="315272" y="11931117"/>
                </a:cubicBezTo>
                <a:cubicBezTo>
                  <a:pt x="315272" y="11931117"/>
                  <a:pt x="315272" y="11931117"/>
                  <a:pt x="300843" y="11870055"/>
                </a:cubicBezTo>
                <a:cubicBezTo>
                  <a:pt x="300843" y="11870055"/>
                  <a:pt x="300843" y="11870055"/>
                  <a:pt x="286416" y="11808994"/>
                </a:cubicBezTo>
                <a:cubicBezTo>
                  <a:pt x="286416" y="11808994"/>
                  <a:pt x="286416" y="11808994"/>
                  <a:pt x="239036" y="11840479"/>
                </a:cubicBezTo>
                <a:cubicBezTo>
                  <a:pt x="224609" y="11779419"/>
                  <a:pt x="224609" y="11779419"/>
                  <a:pt x="224609" y="11779419"/>
                </a:cubicBezTo>
                <a:cubicBezTo>
                  <a:pt x="224609" y="11779419"/>
                  <a:pt x="224609" y="11779419"/>
                  <a:pt x="210182" y="11718357"/>
                </a:cubicBezTo>
                <a:cubicBezTo>
                  <a:pt x="210182" y="11718357"/>
                  <a:pt x="210182" y="11718357"/>
                  <a:pt x="228704" y="11564758"/>
                </a:cubicBezTo>
                <a:lnTo>
                  <a:pt x="214274" y="11503694"/>
                </a:lnTo>
                <a:cubicBezTo>
                  <a:pt x="214274" y="11503694"/>
                  <a:pt x="214274" y="11503694"/>
                  <a:pt x="199846" y="11442636"/>
                </a:cubicBezTo>
                <a:cubicBezTo>
                  <a:pt x="228704" y="11564758"/>
                  <a:pt x="123613" y="11351998"/>
                  <a:pt x="228704" y="11564758"/>
                </a:cubicBezTo>
                <a:cubicBezTo>
                  <a:pt x="228704" y="11564758"/>
                  <a:pt x="228704" y="11564758"/>
                  <a:pt x="166897" y="11535180"/>
                </a:cubicBezTo>
                <a:cubicBezTo>
                  <a:pt x="166897" y="11535180"/>
                  <a:pt x="166897" y="11535180"/>
                  <a:pt x="152469" y="11474118"/>
                </a:cubicBezTo>
                <a:cubicBezTo>
                  <a:pt x="152469" y="11474118"/>
                  <a:pt x="152469" y="11474118"/>
                  <a:pt x="119520" y="11566666"/>
                </a:cubicBezTo>
                <a:cubicBezTo>
                  <a:pt x="119520" y="11566666"/>
                  <a:pt x="119520" y="11566666"/>
                  <a:pt x="90662" y="11444542"/>
                </a:cubicBezTo>
                <a:cubicBezTo>
                  <a:pt x="90662" y="11444542"/>
                  <a:pt x="90662" y="11444542"/>
                  <a:pt x="76235" y="11383482"/>
                </a:cubicBezTo>
                <a:cubicBezTo>
                  <a:pt x="76235" y="11383482"/>
                  <a:pt x="76235" y="11383482"/>
                  <a:pt x="61806" y="11322418"/>
                </a:cubicBezTo>
                <a:cubicBezTo>
                  <a:pt x="61806" y="11322418"/>
                  <a:pt x="61806" y="11322418"/>
                  <a:pt x="47378" y="11261358"/>
                </a:cubicBezTo>
                <a:cubicBezTo>
                  <a:pt x="47378" y="11261358"/>
                  <a:pt x="47378" y="11261358"/>
                  <a:pt x="0" y="11292842"/>
                </a:cubicBezTo>
                <a:cubicBezTo>
                  <a:pt x="0" y="11292842"/>
                  <a:pt x="0" y="11292842"/>
                  <a:pt x="18522" y="11139240"/>
                </a:cubicBezTo>
                <a:cubicBezTo>
                  <a:pt x="18522" y="11139240"/>
                  <a:pt x="18522" y="11139240"/>
                  <a:pt x="32952" y="11200300"/>
                </a:cubicBezTo>
                <a:cubicBezTo>
                  <a:pt x="32952" y="11200300"/>
                  <a:pt x="32952" y="11200300"/>
                  <a:pt x="123613" y="11351998"/>
                </a:cubicBezTo>
                <a:cubicBezTo>
                  <a:pt x="123613" y="11351998"/>
                  <a:pt x="123613" y="11351998"/>
                  <a:pt x="94755" y="11229874"/>
                </a:cubicBezTo>
                <a:cubicBezTo>
                  <a:pt x="94755" y="11229874"/>
                  <a:pt x="94755" y="11229874"/>
                  <a:pt x="156562" y="11259456"/>
                </a:cubicBezTo>
                <a:cubicBezTo>
                  <a:pt x="156562" y="11259456"/>
                  <a:pt x="156562" y="11259456"/>
                  <a:pt x="170990" y="11320514"/>
                </a:cubicBezTo>
                <a:cubicBezTo>
                  <a:pt x="170990" y="11320514"/>
                  <a:pt x="170990" y="11320514"/>
                  <a:pt x="232794" y="11350092"/>
                </a:cubicBezTo>
                <a:cubicBezTo>
                  <a:pt x="232794" y="11350092"/>
                  <a:pt x="232794" y="11350092"/>
                  <a:pt x="280175" y="11318614"/>
                </a:cubicBezTo>
                <a:cubicBezTo>
                  <a:pt x="280175" y="11318614"/>
                  <a:pt x="280175" y="11318614"/>
                  <a:pt x="247224" y="11411152"/>
                </a:cubicBezTo>
                <a:cubicBezTo>
                  <a:pt x="247224" y="11411152"/>
                  <a:pt x="247224" y="11411152"/>
                  <a:pt x="279385" y="11449390"/>
                </a:cubicBezTo>
                <a:lnTo>
                  <a:pt x="291298" y="11463552"/>
                </a:lnTo>
                <a:cubicBezTo>
                  <a:pt x="297577" y="11479251"/>
                  <a:pt x="311615" y="11509660"/>
                  <a:pt x="337887" y="11562850"/>
                </a:cubicBezTo>
                <a:cubicBezTo>
                  <a:pt x="337887" y="11562850"/>
                  <a:pt x="337887" y="11562850"/>
                  <a:pt x="385264" y="11531365"/>
                </a:cubicBezTo>
                <a:cubicBezTo>
                  <a:pt x="385264" y="11531365"/>
                  <a:pt x="385264" y="11531365"/>
                  <a:pt x="432641" y="11499886"/>
                </a:cubicBezTo>
                <a:cubicBezTo>
                  <a:pt x="432641" y="11499886"/>
                  <a:pt x="432641" y="11499886"/>
                  <a:pt x="418213" y="11438824"/>
                </a:cubicBezTo>
                <a:cubicBezTo>
                  <a:pt x="418213" y="11438824"/>
                  <a:pt x="418213" y="11438824"/>
                  <a:pt x="465592" y="11407344"/>
                </a:cubicBezTo>
                <a:cubicBezTo>
                  <a:pt x="465592" y="11407344"/>
                  <a:pt x="465592" y="11407344"/>
                  <a:pt x="498540" y="11314802"/>
                </a:cubicBezTo>
                <a:cubicBezTo>
                  <a:pt x="484110" y="11253742"/>
                  <a:pt x="484110" y="11253742"/>
                  <a:pt x="484110" y="11253742"/>
                </a:cubicBezTo>
                <a:cubicBezTo>
                  <a:pt x="484110" y="11253742"/>
                  <a:pt x="484110" y="11253742"/>
                  <a:pt x="517062" y="11161194"/>
                </a:cubicBezTo>
                <a:cubicBezTo>
                  <a:pt x="517062" y="11161194"/>
                  <a:pt x="517062" y="11161194"/>
                  <a:pt x="455254" y="11131621"/>
                </a:cubicBezTo>
                <a:cubicBezTo>
                  <a:pt x="455254" y="11131621"/>
                  <a:pt x="455254" y="11131621"/>
                  <a:pt x="502632" y="11100136"/>
                </a:cubicBezTo>
                <a:cubicBezTo>
                  <a:pt x="502632" y="11100136"/>
                  <a:pt x="502632" y="11100136"/>
                  <a:pt x="488204" y="11039079"/>
                </a:cubicBezTo>
                <a:cubicBezTo>
                  <a:pt x="488204" y="11039079"/>
                  <a:pt x="473778" y="10978014"/>
                  <a:pt x="440827" y="11070558"/>
                </a:cubicBezTo>
                <a:cubicBezTo>
                  <a:pt x="440827" y="11070558"/>
                  <a:pt x="440827" y="11070558"/>
                  <a:pt x="459350" y="10916956"/>
                </a:cubicBezTo>
                <a:cubicBezTo>
                  <a:pt x="411972" y="10948439"/>
                  <a:pt x="492300" y="10824414"/>
                  <a:pt x="383114" y="10826320"/>
                </a:cubicBezTo>
                <a:cubicBezTo>
                  <a:pt x="383114" y="10826320"/>
                  <a:pt x="383114" y="10826320"/>
                  <a:pt x="321311" y="10796738"/>
                </a:cubicBezTo>
                <a:cubicBezTo>
                  <a:pt x="321311" y="10796738"/>
                  <a:pt x="321311" y="10796738"/>
                  <a:pt x="292453" y="10674619"/>
                </a:cubicBezTo>
                <a:cubicBezTo>
                  <a:pt x="292453" y="10674619"/>
                  <a:pt x="292453" y="10674619"/>
                  <a:pt x="354258" y="10704200"/>
                </a:cubicBezTo>
                <a:cubicBezTo>
                  <a:pt x="354258" y="10704200"/>
                  <a:pt x="368686" y="10765258"/>
                  <a:pt x="368686" y="10765258"/>
                </a:cubicBezTo>
                <a:cubicBezTo>
                  <a:pt x="368686" y="10765258"/>
                  <a:pt x="368686" y="10765258"/>
                  <a:pt x="416066" y="10733774"/>
                </a:cubicBezTo>
                <a:cubicBezTo>
                  <a:pt x="416066" y="10733774"/>
                  <a:pt x="416066" y="10733774"/>
                  <a:pt x="430494" y="10794834"/>
                </a:cubicBezTo>
                <a:cubicBezTo>
                  <a:pt x="430494" y="10794834"/>
                  <a:pt x="430494" y="10794834"/>
                  <a:pt x="463443" y="10702290"/>
                </a:cubicBezTo>
                <a:cubicBezTo>
                  <a:pt x="463443" y="10702290"/>
                  <a:pt x="463443" y="10702290"/>
                  <a:pt x="477872" y="10763354"/>
                </a:cubicBezTo>
                <a:cubicBezTo>
                  <a:pt x="477872" y="10763354"/>
                  <a:pt x="477872" y="10763354"/>
                  <a:pt x="539678" y="10792930"/>
                </a:cubicBezTo>
                <a:cubicBezTo>
                  <a:pt x="539678" y="10792930"/>
                  <a:pt x="539678" y="10792930"/>
                  <a:pt x="554105" y="10853992"/>
                </a:cubicBezTo>
                <a:cubicBezTo>
                  <a:pt x="554105" y="10853992"/>
                  <a:pt x="554105" y="10853992"/>
                  <a:pt x="630339" y="10944626"/>
                </a:cubicBezTo>
                <a:cubicBezTo>
                  <a:pt x="630339" y="10944626"/>
                  <a:pt x="630339" y="10944626"/>
                  <a:pt x="615910" y="10883564"/>
                </a:cubicBezTo>
                <a:cubicBezTo>
                  <a:pt x="615910" y="10883564"/>
                  <a:pt x="601482" y="10822508"/>
                  <a:pt x="648858" y="10791024"/>
                </a:cubicBezTo>
                <a:cubicBezTo>
                  <a:pt x="648858" y="10791024"/>
                  <a:pt x="696239" y="10759544"/>
                  <a:pt x="696239" y="10759544"/>
                </a:cubicBezTo>
                <a:cubicBezTo>
                  <a:pt x="696239" y="10759544"/>
                  <a:pt x="696239" y="10759544"/>
                  <a:pt x="681810" y="10698479"/>
                </a:cubicBezTo>
                <a:cubicBezTo>
                  <a:pt x="681810" y="10698479"/>
                  <a:pt x="681810" y="10698479"/>
                  <a:pt x="680007" y="10690850"/>
                </a:cubicBezTo>
                <a:lnTo>
                  <a:pt x="674595" y="10667954"/>
                </a:lnTo>
                <a:lnTo>
                  <a:pt x="669185" y="10645054"/>
                </a:lnTo>
                <a:cubicBezTo>
                  <a:pt x="667382" y="10637421"/>
                  <a:pt x="667382" y="10637421"/>
                  <a:pt x="667382" y="10637421"/>
                </a:cubicBezTo>
                <a:cubicBezTo>
                  <a:pt x="667382" y="10637421"/>
                  <a:pt x="667382" y="10637421"/>
                  <a:pt x="634430" y="10729966"/>
                </a:cubicBezTo>
                <a:cubicBezTo>
                  <a:pt x="634430" y="10729966"/>
                  <a:pt x="634430" y="10729966"/>
                  <a:pt x="572627" y="10700387"/>
                </a:cubicBezTo>
                <a:cubicBezTo>
                  <a:pt x="572627" y="10700387"/>
                  <a:pt x="572627" y="10700387"/>
                  <a:pt x="558199" y="10639326"/>
                </a:cubicBezTo>
                <a:cubicBezTo>
                  <a:pt x="558199" y="10639326"/>
                  <a:pt x="558199" y="10639326"/>
                  <a:pt x="543772" y="10578266"/>
                </a:cubicBezTo>
                <a:cubicBezTo>
                  <a:pt x="543772" y="10578266"/>
                  <a:pt x="543772" y="10578266"/>
                  <a:pt x="620004" y="10668906"/>
                </a:cubicBezTo>
                <a:cubicBezTo>
                  <a:pt x="605575" y="10607842"/>
                  <a:pt x="667382" y="10637421"/>
                  <a:pt x="652956" y="10576362"/>
                </a:cubicBezTo>
                <a:cubicBezTo>
                  <a:pt x="652956" y="10576362"/>
                  <a:pt x="652956" y="10576362"/>
                  <a:pt x="605575" y="10607842"/>
                </a:cubicBezTo>
                <a:cubicBezTo>
                  <a:pt x="605575" y="10607842"/>
                  <a:pt x="605575" y="10607842"/>
                  <a:pt x="638526" y="10515300"/>
                </a:cubicBezTo>
                <a:cubicBezTo>
                  <a:pt x="762140" y="10574455"/>
                  <a:pt x="638526" y="10515300"/>
                  <a:pt x="762140" y="10574455"/>
                </a:cubicBezTo>
                <a:cubicBezTo>
                  <a:pt x="762140" y="10574455"/>
                  <a:pt x="795084" y="10481914"/>
                  <a:pt x="766229" y="10359792"/>
                </a:cubicBezTo>
                <a:cubicBezTo>
                  <a:pt x="766229" y="10359792"/>
                  <a:pt x="766229" y="10359792"/>
                  <a:pt x="780657" y="10420856"/>
                </a:cubicBezTo>
                <a:cubicBezTo>
                  <a:pt x="780657" y="10420856"/>
                  <a:pt x="780657" y="10420856"/>
                  <a:pt x="795084" y="10481914"/>
                </a:cubicBezTo>
                <a:cubicBezTo>
                  <a:pt x="795084" y="10481914"/>
                  <a:pt x="795084" y="10481914"/>
                  <a:pt x="809513" y="10542974"/>
                </a:cubicBezTo>
                <a:cubicBezTo>
                  <a:pt x="823942" y="10604031"/>
                  <a:pt x="823942" y="10604031"/>
                  <a:pt x="871322" y="10572550"/>
                </a:cubicBezTo>
                <a:cubicBezTo>
                  <a:pt x="871322" y="10572550"/>
                  <a:pt x="871322" y="10572550"/>
                  <a:pt x="885750" y="10633610"/>
                </a:cubicBezTo>
                <a:cubicBezTo>
                  <a:pt x="900178" y="10694665"/>
                  <a:pt x="947555" y="10663186"/>
                  <a:pt x="947555" y="10663186"/>
                </a:cubicBezTo>
                <a:cubicBezTo>
                  <a:pt x="947555" y="10663186"/>
                  <a:pt x="994930" y="10631702"/>
                  <a:pt x="1009360" y="10692764"/>
                </a:cubicBezTo>
                <a:cubicBezTo>
                  <a:pt x="1023788" y="10753826"/>
                  <a:pt x="1071166" y="10722342"/>
                  <a:pt x="1085595" y="10783400"/>
                </a:cubicBezTo>
                <a:cubicBezTo>
                  <a:pt x="1147400" y="10812982"/>
                  <a:pt x="1100023" y="10844462"/>
                  <a:pt x="1147400" y="10812982"/>
                </a:cubicBezTo>
                <a:cubicBezTo>
                  <a:pt x="1161827" y="10874044"/>
                  <a:pt x="1114452" y="10905524"/>
                  <a:pt x="1176255" y="10935102"/>
                </a:cubicBezTo>
                <a:cubicBezTo>
                  <a:pt x="1176255" y="10935102"/>
                  <a:pt x="1176255" y="10935102"/>
                  <a:pt x="1147400" y="10812982"/>
                </a:cubicBezTo>
                <a:cubicBezTo>
                  <a:pt x="1147400" y="10812982"/>
                  <a:pt x="1147400" y="10812982"/>
                  <a:pt x="1180350" y="10720436"/>
                </a:cubicBezTo>
                <a:cubicBezTo>
                  <a:pt x="1180350" y="10720436"/>
                  <a:pt x="1180350" y="10720436"/>
                  <a:pt x="1151494" y="10598312"/>
                </a:cubicBezTo>
                <a:cubicBezTo>
                  <a:pt x="1151494" y="10598312"/>
                  <a:pt x="1151494" y="10598312"/>
                  <a:pt x="1137066" y="10537256"/>
                </a:cubicBezTo>
                <a:cubicBezTo>
                  <a:pt x="1137066" y="10537256"/>
                  <a:pt x="1137066" y="10537256"/>
                  <a:pt x="1075258" y="10507682"/>
                </a:cubicBezTo>
                <a:cubicBezTo>
                  <a:pt x="1075258" y="10507682"/>
                  <a:pt x="1075258" y="10507682"/>
                  <a:pt x="1046401" y="10385560"/>
                </a:cubicBezTo>
                <a:cubicBezTo>
                  <a:pt x="1046401" y="10385560"/>
                  <a:pt x="1046401" y="10385560"/>
                  <a:pt x="1031974" y="10324500"/>
                </a:cubicBezTo>
                <a:cubicBezTo>
                  <a:pt x="1093782" y="10354076"/>
                  <a:pt x="984598" y="10355980"/>
                  <a:pt x="1093782" y="10354076"/>
                </a:cubicBezTo>
                <a:cubicBezTo>
                  <a:pt x="1093782" y="10354076"/>
                  <a:pt x="1093782" y="10354076"/>
                  <a:pt x="1155587" y="10383656"/>
                </a:cubicBezTo>
                <a:cubicBezTo>
                  <a:pt x="1155587" y="10383656"/>
                  <a:pt x="1155587" y="10383656"/>
                  <a:pt x="1188538" y="10291110"/>
                </a:cubicBezTo>
                <a:cubicBezTo>
                  <a:pt x="1188538" y="10291110"/>
                  <a:pt x="1188538" y="10291110"/>
                  <a:pt x="1202966" y="10352168"/>
                </a:cubicBezTo>
                <a:cubicBezTo>
                  <a:pt x="1202966" y="10352168"/>
                  <a:pt x="1202966" y="10352168"/>
                  <a:pt x="1217394" y="10413232"/>
                </a:cubicBezTo>
                <a:cubicBezTo>
                  <a:pt x="1217394" y="10413232"/>
                  <a:pt x="1213533" y="10411380"/>
                  <a:pt x="1208704" y="10409070"/>
                </a:cubicBezTo>
                <a:lnTo>
                  <a:pt x="1196198" y="10403086"/>
                </a:lnTo>
                <a:lnTo>
                  <a:pt x="1194217" y="10402136"/>
                </a:lnTo>
                <a:cubicBezTo>
                  <a:pt x="1190352" y="10400292"/>
                  <a:pt x="1188423" y="10399364"/>
                  <a:pt x="1191320" y="10400752"/>
                </a:cubicBezTo>
                <a:lnTo>
                  <a:pt x="1196198" y="10403086"/>
                </a:lnTo>
                <a:lnTo>
                  <a:pt x="1217394" y="10413232"/>
                </a:lnTo>
                <a:cubicBezTo>
                  <a:pt x="1217394" y="10413232"/>
                  <a:pt x="1264769" y="10381748"/>
                  <a:pt x="1264769" y="10381748"/>
                </a:cubicBezTo>
                <a:cubicBezTo>
                  <a:pt x="1264769" y="10381748"/>
                  <a:pt x="1264769" y="10381748"/>
                  <a:pt x="1231822" y="10474290"/>
                </a:cubicBezTo>
                <a:cubicBezTo>
                  <a:pt x="1231822" y="10474290"/>
                  <a:pt x="1231822" y="10474290"/>
                  <a:pt x="1279198" y="10442806"/>
                </a:cubicBezTo>
                <a:cubicBezTo>
                  <a:pt x="1293627" y="10503868"/>
                  <a:pt x="1293627" y="10503868"/>
                  <a:pt x="1341005" y="10472384"/>
                </a:cubicBezTo>
                <a:cubicBezTo>
                  <a:pt x="1355434" y="10533444"/>
                  <a:pt x="1417237" y="10563024"/>
                  <a:pt x="1417237" y="10563024"/>
                </a:cubicBezTo>
                <a:cubicBezTo>
                  <a:pt x="1417237" y="10563024"/>
                  <a:pt x="1417237" y="10563024"/>
                  <a:pt x="1431667" y="10624083"/>
                </a:cubicBezTo>
                <a:cubicBezTo>
                  <a:pt x="1431667" y="10624083"/>
                  <a:pt x="1431667" y="10624083"/>
                  <a:pt x="1384289" y="10655566"/>
                </a:cubicBezTo>
                <a:cubicBezTo>
                  <a:pt x="1384289" y="10655566"/>
                  <a:pt x="1384289" y="10655566"/>
                  <a:pt x="1398717" y="10716626"/>
                </a:cubicBezTo>
                <a:cubicBezTo>
                  <a:pt x="1351339" y="10748110"/>
                  <a:pt x="1351339" y="10748110"/>
                  <a:pt x="1336912" y="10687049"/>
                </a:cubicBezTo>
                <a:cubicBezTo>
                  <a:pt x="1351339" y="10748110"/>
                  <a:pt x="1351339" y="10748110"/>
                  <a:pt x="1351339" y="10748110"/>
                </a:cubicBezTo>
                <a:cubicBezTo>
                  <a:pt x="1351339" y="10748110"/>
                  <a:pt x="1351339" y="10748110"/>
                  <a:pt x="1398717" y="10716626"/>
                </a:cubicBezTo>
                <a:cubicBezTo>
                  <a:pt x="1365768" y="10809168"/>
                  <a:pt x="1413145" y="10777686"/>
                  <a:pt x="1413145" y="10777686"/>
                </a:cubicBezTo>
                <a:cubicBezTo>
                  <a:pt x="1413145" y="10777686"/>
                  <a:pt x="1413145" y="10777686"/>
                  <a:pt x="1442002" y="10899806"/>
                </a:cubicBezTo>
                <a:cubicBezTo>
                  <a:pt x="1489379" y="10868326"/>
                  <a:pt x="1489379" y="10868326"/>
                  <a:pt x="1489379" y="10868326"/>
                </a:cubicBezTo>
                <a:cubicBezTo>
                  <a:pt x="1489379" y="10868326"/>
                  <a:pt x="1489379" y="10868326"/>
                  <a:pt x="1474950" y="10807262"/>
                </a:cubicBezTo>
                <a:cubicBezTo>
                  <a:pt x="1474950" y="10807262"/>
                  <a:pt x="1474950" y="10807262"/>
                  <a:pt x="1446095" y="10685144"/>
                </a:cubicBezTo>
                <a:cubicBezTo>
                  <a:pt x="1493472" y="10653662"/>
                  <a:pt x="1493472" y="10653662"/>
                  <a:pt x="1493472" y="10653662"/>
                </a:cubicBezTo>
                <a:lnTo>
                  <a:pt x="1500798" y="10633084"/>
                </a:lnTo>
                <a:lnTo>
                  <a:pt x="1497589" y="10642090"/>
                </a:lnTo>
                <a:cubicBezTo>
                  <a:pt x="1493472" y="10653662"/>
                  <a:pt x="1493472" y="10653662"/>
                  <a:pt x="1493472" y="10653662"/>
                </a:cubicBezTo>
                <a:cubicBezTo>
                  <a:pt x="1493472" y="10653662"/>
                  <a:pt x="1493472" y="10653662"/>
                  <a:pt x="1489865" y="10638400"/>
                </a:cubicBezTo>
                <a:lnTo>
                  <a:pt x="1486623" y="10624674"/>
                </a:lnTo>
                <a:lnTo>
                  <a:pt x="1481298" y="10602142"/>
                </a:lnTo>
                <a:lnTo>
                  <a:pt x="1479044" y="10592604"/>
                </a:lnTo>
                <a:lnTo>
                  <a:pt x="1481284" y="10591112"/>
                </a:lnTo>
                <a:lnTo>
                  <a:pt x="1476999" y="10583948"/>
                </a:lnTo>
                <a:lnTo>
                  <a:pt x="1458908" y="10553680"/>
                </a:lnTo>
                <a:cubicBezTo>
                  <a:pt x="1446160" y="10532344"/>
                  <a:pt x="1429161" y="10503904"/>
                  <a:pt x="1406496" y="10465980"/>
                </a:cubicBezTo>
                <a:cubicBezTo>
                  <a:pt x="1406496" y="10465980"/>
                  <a:pt x="1414734" y="10442842"/>
                  <a:pt x="1427090" y="10408138"/>
                </a:cubicBezTo>
                <a:lnTo>
                  <a:pt x="1465069" y="10301464"/>
                </a:lnTo>
                <a:lnTo>
                  <a:pt x="1472392" y="10280890"/>
                </a:lnTo>
                <a:lnTo>
                  <a:pt x="1471941" y="10264266"/>
                </a:lnTo>
                <a:lnTo>
                  <a:pt x="1468020" y="10262392"/>
                </a:lnTo>
                <a:lnTo>
                  <a:pt x="1472392" y="10280890"/>
                </a:lnTo>
                <a:cubicBezTo>
                  <a:pt x="1472392" y="10280890"/>
                  <a:pt x="1472392" y="10280890"/>
                  <a:pt x="1464668" y="10277194"/>
                </a:cubicBezTo>
                <a:lnTo>
                  <a:pt x="1458655" y="10274318"/>
                </a:lnTo>
                <a:lnTo>
                  <a:pt x="1446318" y="10268416"/>
                </a:lnTo>
                <a:cubicBezTo>
                  <a:pt x="1437629" y="10264256"/>
                  <a:pt x="1426040" y="10258707"/>
                  <a:pt x="1410589" y="10251316"/>
                </a:cubicBezTo>
                <a:cubicBezTo>
                  <a:pt x="1410589" y="10251316"/>
                  <a:pt x="1410589" y="10251316"/>
                  <a:pt x="1334356" y="10160677"/>
                </a:cubicBezTo>
                <a:cubicBezTo>
                  <a:pt x="1334356" y="10160677"/>
                  <a:pt x="1334356" y="10160677"/>
                  <a:pt x="1319928" y="10099616"/>
                </a:cubicBezTo>
                <a:cubicBezTo>
                  <a:pt x="1319928" y="10099616"/>
                  <a:pt x="1319928" y="10099616"/>
                  <a:pt x="1305499" y="10038558"/>
                </a:cubicBezTo>
                <a:cubicBezTo>
                  <a:pt x="1305499" y="10038558"/>
                  <a:pt x="1305499" y="10038558"/>
                  <a:pt x="1276643" y="9916438"/>
                </a:cubicBezTo>
                <a:cubicBezTo>
                  <a:pt x="1276643" y="9916438"/>
                  <a:pt x="1276643" y="9916438"/>
                  <a:pt x="1214836" y="9886860"/>
                </a:cubicBezTo>
                <a:cubicBezTo>
                  <a:pt x="1214836" y="9886860"/>
                  <a:pt x="1200408" y="9825798"/>
                  <a:pt x="1185979" y="9764740"/>
                </a:cubicBezTo>
                <a:cubicBezTo>
                  <a:pt x="1185979" y="9764740"/>
                  <a:pt x="1185979" y="9764740"/>
                  <a:pt x="1233356" y="9733254"/>
                </a:cubicBezTo>
                <a:cubicBezTo>
                  <a:pt x="1233356" y="9733254"/>
                  <a:pt x="1233356" y="9733254"/>
                  <a:pt x="1171551" y="9703680"/>
                </a:cubicBezTo>
                <a:cubicBezTo>
                  <a:pt x="1171551" y="9703680"/>
                  <a:pt x="1171551" y="9703680"/>
                  <a:pt x="1142695" y="9581559"/>
                </a:cubicBezTo>
                <a:cubicBezTo>
                  <a:pt x="1142695" y="9581559"/>
                  <a:pt x="1142695" y="9581559"/>
                  <a:pt x="1168770" y="9594036"/>
                </a:cubicBezTo>
                <a:lnTo>
                  <a:pt x="1186163" y="9602359"/>
                </a:lnTo>
                <a:lnTo>
                  <a:pt x="1184513" y="9624420"/>
                </a:lnTo>
                <a:cubicBezTo>
                  <a:pt x="1185967" y="9663190"/>
                  <a:pt x="1204501" y="9611134"/>
                  <a:pt x="1204501" y="9611134"/>
                </a:cubicBezTo>
                <a:lnTo>
                  <a:pt x="1186163" y="9602359"/>
                </a:lnTo>
                <a:lnTo>
                  <a:pt x="1190074" y="9550076"/>
                </a:lnTo>
                <a:cubicBezTo>
                  <a:pt x="1190074" y="9550076"/>
                  <a:pt x="1190074" y="9550076"/>
                  <a:pt x="1175645" y="9489016"/>
                </a:cubicBezTo>
                <a:cubicBezTo>
                  <a:pt x="1175645" y="9489016"/>
                  <a:pt x="1175645" y="9489016"/>
                  <a:pt x="1161217" y="9427958"/>
                </a:cubicBezTo>
                <a:cubicBezTo>
                  <a:pt x="1161217" y="9427958"/>
                  <a:pt x="1161217" y="9427958"/>
                  <a:pt x="1099412" y="9398378"/>
                </a:cubicBezTo>
                <a:lnTo>
                  <a:pt x="1095579" y="9382161"/>
                </a:lnTo>
                <a:lnTo>
                  <a:pt x="1084983" y="9337318"/>
                </a:lnTo>
                <a:cubicBezTo>
                  <a:pt x="1084983" y="9337318"/>
                  <a:pt x="1084983" y="9337318"/>
                  <a:pt x="1132360" y="9305836"/>
                </a:cubicBezTo>
                <a:cubicBezTo>
                  <a:pt x="1132360" y="9305836"/>
                  <a:pt x="1132360" y="9305836"/>
                  <a:pt x="1117932" y="9244776"/>
                </a:cubicBezTo>
                <a:cubicBezTo>
                  <a:pt x="1117932" y="9244776"/>
                  <a:pt x="1117932" y="9244776"/>
                  <a:pt x="1103505" y="9183715"/>
                </a:cubicBezTo>
                <a:cubicBezTo>
                  <a:pt x="1103505" y="9183715"/>
                  <a:pt x="1056127" y="9215200"/>
                  <a:pt x="1041698" y="9154140"/>
                </a:cubicBezTo>
                <a:cubicBezTo>
                  <a:pt x="1041698" y="9154140"/>
                  <a:pt x="1041698" y="9154140"/>
                  <a:pt x="1089075" y="9122656"/>
                </a:cubicBezTo>
                <a:cubicBezTo>
                  <a:pt x="1089075" y="9122656"/>
                  <a:pt x="1089075" y="9122656"/>
                  <a:pt x="1012844" y="9032018"/>
                </a:cubicBezTo>
                <a:cubicBezTo>
                  <a:pt x="1012844" y="9032018"/>
                  <a:pt x="1012844" y="9032018"/>
                  <a:pt x="951037" y="9002440"/>
                </a:cubicBezTo>
                <a:cubicBezTo>
                  <a:pt x="998414" y="8970958"/>
                  <a:pt x="951037" y="9002440"/>
                  <a:pt x="998414" y="8970958"/>
                </a:cubicBezTo>
                <a:cubicBezTo>
                  <a:pt x="998414" y="8970958"/>
                  <a:pt x="998414" y="8970958"/>
                  <a:pt x="922180" y="8880321"/>
                </a:cubicBezTo>
                <a:cubicBezTo>
                  <a:pt x="922180" y="8880321"/>
                  <a:pt x="922180" y="8880321"/>
                  <a:pt x="969558" y="8848838"/>
                </a:cubicBezTo>
                <a:cubicBezTo>
                  <a:pt x="969558" y="8848838"/>
                  <a:pt x="969558" y="8848838"/>
                  <a:pt x="967756" y="8841206"/>
                </a:cubicBezTo>
                <a:lnTo>
                  <a:pt x="956934" y="8795412"/>
                </a:lnTo>
                <a:cubicBezTo>
                  <a:pt x="955130" y="8787776"/>
                  <a:pt x="955130" y="8787776"/>
                  <a:pt x="955130" y="8787776"/>
                </a:cubicBezTo>
                <a:cubicBezTo>
                  <a:pt x="955130" y="8787776"/>
                  <a:pt x="955130" y="8787776"/>
                  <a:pt x="940702" y="8726717"/>
                </a:cubicBezTo>
                <a:cubicBezTo>
                  <a:pt x="940702" y="8726717"/>
                  <a:pt x="940702" y="8726717"/>
                  <a:pt x="926274" y="8665659"/>
                </a:cubicBezTo>
                <a:cubicBezTo>
                  <a:pt x="926274" y="8665659"/>
                  <a:pt x="926274" y="8665659"/>
                  <a:pt x="878895" y="8697142"/>
                </a:cubicBezTo>
                <a:cubicBezTo>
                  <a:pt x="864467" y="8636080"/>
                  <a:pt x="864467" y="8636080"/>
                  <a:pt x="864467" y="8636080"/>
                </a:cubicBezTo>
                <a:cubicBezTo>
                  <a:pt x="864467" y="8636080"/>
                  <a:pt x="864467" y="8636080"/>
                  <a:pt x="850041" y="8575022"/>
                </a:cubicBezTo>
                <a:cubicBezTo>
                  <a:pt x="850041" y="8575022"/>
                  <a:pt x="850041" y="8575022"/>
                  <a:pt x="868562" y="8421420"/>
                </a:cubicBezTo>
                <a:lnTo>
                  <a:pt x="854132" y="8360356"/>
                </a:lnTo>
                <a:cubicBezTo>
                  <a:pt x="854132" y="8360356"/>
                  <a:pt x="854132" y="8360356"/>
                  <a:pt x="839705" y="8299296"/>
                </a:cubicBezTo>
                <a:cubicBezTo>
                  <a:pt x="868562" y="8421420"/>
                  <a:pt x="763471" y="8208660"/>
                  <a:pt x="868562" y="8421420"/>
                </a:cubicBezTo>
                <a:cubicBezTo>
                  <a:pt x="868562" y="8421420"/>
                  <a:pt x="868562" y="8421420"/>
                  <a:pt x="806755" y="8391840"/>
                </a:cubicBezTo>
                <a:cubicBezTo>
                  <a:pt x="806755" y="8391840"/>
                  <a:pt x="806755" y="8391840"/>
                  <a:pt x="792327" y="8330780"/>
                </a:cubicBezTo>
                <a:cubicBezTo>
                  <a:pt x="792327" y="8330780"/>
                  <a:pt x="792327" y="8330780"/>
                  <a:pt x="759377" y="8423326"/>
                </a:cubicBezTo>
                <a:cubicBezTo>
                  <a:pt x="759377" y="8423326"/>
                  <a:pt x="759377" y="8423326"/>
                  <a:pt x="730520" y="8301206"/>
                </a:cubicBezTo>
                <a:cubicBezTo>
                  <a:pt x="730520" y="8301206"/>
                  <a:pt x="730520" y="8301206"/>
                  <a:pt x="716092" y="8240144"/>
                </a:cubicBezTo>
                <a:cubicBezTo>
                  <a:pt x="716092" y="8240144"/>
                  <a:pt x="716092" y="8240144"/>
                  <a:pt x="701663" y="8179084"/>
                </a:cubicBezTo>
                <a:cubicBezTo>
                  <a:pt x="701663" y="8179084"/>
                  <a:pt x="701663" y="8179084"/>
                  <a:pt x="687234" y="8118022"/>
                </a:cubicBezTo>
                <a:cubicBezTo>
                  <a:pt x="687234" y="8118022"/>
                  <a:pt x="687234" y="8118022"/>
                  <a:pt x="639861" y="8149508"/>
                </a:cubicBezTo>
                <a:cubicBezTo>
                  <a:pt x="639861" y="8149508"/>
                  <a:pt x="639861" y="8149508"/>
                  <a:pt x="658379" y="7995902"/>
                </a:cubicBezTo>
                <a:cubicBezTo>
                  <a:pt x="658379" y="7995902"/>
                  <a:pt x="658379" y="7995902"/>
                  <a:pt x="672808" y="8056965"/>
                </a:cubicBezTo>
                <a:cubicBezTo>
                  <a:pt x="672808" y="8056965"/>
                  <a:pt x="672808" y="8056965"/>
                  <a:pt x="763471" y="8208660"/>
                </a:cubicBezTo>
                <a:cubicBezTo>
                  <a:pt x="763471" y="8208660"/>
                  <a:pt x="763471" y="8208660"/>
                  <a:pt x="734614" y="8086541"/>
                </a:cubicBezTo>
                <a:cubicBezTo>
                  <a:pt x="734614" y="8086541"/>
                  <a:pt x="734614" y="8086541"/>
                  <a:pt x="796421" y="8116118"/>
                </a:cubicBezTo>
                <a:cubicBezTo>
                  <a:pt x="796421" y="8116118"/>
                  <a:pt x="796421" y="8116118"/>
                  <a:pt x="810848" y="8177176"/>
                </a:cubicBezTo>
                <a:cubicBezTo>
                  <a:pt x="810848" y="8177176"/>
                  <a:pt x="810848" y="8177176"/>
                  <a:pt x="872655" y="8206754"/>
                </a:cubicBezTo>
                <a:cubicBezTo>
                  <a:pt x="872655" y="8206754"/>
                  <a:pt x="872655" y="8206754"/>
                  <a:pt x="920032" y="8175273"/>
                </a:cubicBezTo>
                <a:cubicBezTo>
                  <a:pt x="920032" y="8175273"/>
                  <a:pt x="920032" y="8175273"/>
                  <a:pt x="887083" y="8267812"/>
                </a:cubicBezTo>
                <a:cubicBezTo>
                  <a:pt x="887083" y="8267812"/>
                  <a:pt x="887083" y="8267812"/>
                  <a:pt x="919244" y="8306052"/>
                </a:cubicBezTo>
                <a:lnTo>
                  <a:pt x="931152" y="8320219"/>
                </a:lnTo>
                <a:cubicBezTo>
                  <a:pt x="937435" y="8335913"/>
                  <a:pt x="951471" y="8366324"/>
                  <a:pt x="977744" y="8419514"/>
                </a:cubicBezTo>
                <a:cubicBezTo>
                  <a:pt x="977744" y="8419514"/>
                  <a:pt x="977744" y="8419514"/>
                  <a:pt x="1025121" y="8388032"/>
                </a:cubicBezTo>
                <a:cubicBezTo>
                  <a:pt x="1025121" y="8388032"/>
                  <a:pt x="1025121" y="8388032"/>
                  <a:pt x="1072502" y="8356550"/>
                </a:cubicBezTo>
                <a:cubicBezTo>
                  <a:pt x="1072502" y="8356550"/>
                  <a:pt x="1072502" y="8356550"/>
                  <a:pt x="1058071" y="8295486"/>
                </a:cubicBezTo>
                <a:cubicBezTo>
                  <a:pt x="1058071" y="8295486"/>
                  <a:pt x="1058071" y="8295486"/>
                  <a:pt x="1105450" y="8264006"/>
                </a:cubicBezTo>
                <a:cubicBezTo>
                  <a:pt x="1105450" y="8264006"/>
                  <a:pt x="1105450" y="8264006"/>
                  <a:pt x="1138400" y="8171459"/>
                </a:cubicBezTo>
                <a:cubicBezTo>
                  <a:pt x="1123971" y="8110398"/>
                  <a:pt x="1123971" y="8110398"/>
                  <a:pt x="1123971" y="8110398"/>
                </a:cubicBezTo>
                <a:cubicBezTo>
                  <a:pt x="1123971" y="8110398"/>
                  <a:pt x="1123971" y="8110398"/>
                  <a:pt x="1156918" y="8017856"/>
                </a:cubicBezTo>
                <a:cubicBezTo>
                  <a:pt x="1156918" y="8017856"/>
                  <a:pt x="1156918" y="8017856"/>
                  <a:pt x="1095117" y="7988278"/>
                </a:cubicBezTo>
                <a:cubicBezTo>
                  <a:pt x="1095117" y="7988278"/>
                  <a:pt x="1095117" y="7988278"/>
                  <a:pt x="1142491" y="7956798"/>
                </a:cubicBezTo>
                <a:cubicBezTo>
                  <a:pt x="1142491" y="7956798"/>
                  <a:pt x="1142491" y="7956798"/>
                  <a:pt x="1128062" y="7895740"/>
                </a:cubicBezTo>
                <a:cubicBezTo>
                  <a:pt x="1128062" y="7895740"/>
                  <a:pt x="1113635" y="7834678"/>
                  <a:pt x="1080690" y="7927220"/>
                </a:cubicBezTo>
                <a:cubicBezTo>
                  <a:pt x="1080690" y="7927220"/>
                  <a:pt x="1080690" y="7927220"/>
                  <a:pt x="1099208" y="7773621"/>
                </a:cubicBezTo>
                <a:cubicBezTo>
                  <a:pt x="1051832" y="7805102"/>
                  <a:pt x="1132157" y="7681076"/>
                  <a:pt x="1022975" y="7682981"/>
                </a:cubicBezTo>
                <a:cubicBezTo>
                  <a:pt x="1022975" y="7682981"/>
                  <a:pt x="1022975" y="7682981"/>
                  <a:pt x="961168" y="7653402"/>
                </a:cubicBezTo>
                <a:cubicBezTo>
                  <a:pt x="961168" y="7653402"/>
                  <a:pt x="961168" y="7653402"/>
                  <a:pt x="932311" y="7531284"/>
                </a:cubicBezTo>
                <a:cubicBezTo>
                  <a:pt x="932311" y="7531284"/>
                  <a:pt x="932311" y="7531284"/>
                  <a:pt x="994118" y="7560857"/>
                </a:cubicBezTo>
                <a:cubicBezTo>
                  <a:pt x="994118" y="7560857"/>
                  <a:pt x="1008547" y="7621920"/>
                  <a:pt x="1008547" y="7621920"/>
                </a:cubicBezTo>
                <a:cubicBezTo>
                  <a:pt x="1008547" y="7621920"/>
                  <a:pt x="1008547" y="7621920"/>
                  <a:pt x="1055921" y="7590436"/>
                </a:cubicBezTo>
                <a:cubicBezTo>
                  <a:pt x="1055921" y="7590436"/>
                  <a:pt x="1055921" y="7590436"/>
                  <a:pt x="1070351" y="7651500"/>
                </a:cubicBezTo>
                <a:cubicBezTo>
                  <a:pt x="1070351" y="7651500"/>
                  <a:pt x="1070351" y="7651500"/>
                  <a:pt x="1103300" y="7558952"/>
                </a:cubicBezTo>
                <a:cubicBezTo>
                  <a:pt x="1103300" y="7558952"/>
                  <a:pt x="1103300" y="7558952"/>
                  <a:pt x="1117729" y="7620015"/>
                </a:cubicBezTo>
                <a:cubicBezTo>
                  <a:pt x="1117729" y="7620015"/>
                  <a:pt x="1117729" y="7620015"/>
                  <a:pt x="1179536" y="7649591"/>
                </a:cubicBezTo>
                <a:cubicBezTo>
                  <a:pt x="1179536" y="7649591"/>
                  <a:pt x="1179536" y="7649591"/>
                  <a:pt x="1193964" y="7710655"/>
                </a:cubicBezTo>
                <a:cubicBezTo>
                  <a:pt x="1193964" y="7710655"/>
                  <a:pt x="1193964" y="7710655"/>
                  <a:pt x="1270197" y="7801290"/>
                </a:cubicBezTo>
                <a:cubicBezTo>
                  <a:pt x="1270197" y="7801290"/>
                  <a:pt x="1270197" y="7801290"/>
                  <a:pt x="1255769" y="7740228"/>
                </a:cubicBezTo>
                <a:cubicBezTo>
                  <a:pt x="1255769" y="7740228"/>
                  <a:pt x="1241340" y="7679170"/>
                  <a:pt x="1288719" y="7647686"/>
                </a:cubicBezTo>
                <a:cubicBezTo>
                  <a:pt x="1288719" y="7647686"/>
                  <a:pt x="1336095" y="7616206"/>
                  <a:pt x="1336095" y="7616206"/>
                </a:cubicBezTo>
                <a:cubicBezTo>
                  <a:pt x="1336095" y="7616206"/>
                  <a:pt x="1336095" y="7616206"/>
                  <a:pt x="1321667" y="7555144"/>
                </a:cubicBezTo>
                <a:cubicBezTo>
                  <a:pt x="1321667" y="7555144"/>
                  <a:pt x="1321667" y="7555144"/>
                  <a:pt x="1319863" y="7547512"/>
                </a:cubicBezTo>
                <a:lnTo>
                  <a:pt x="1314453" y="7524614"/>
                </a:lnTo>
                <a:lnTo>
                  <a:pt x="1309043" y="7501718"/>
                </a:lnTo>
                <a:cubicBezTo>
                  <a:pt x="1307237" y="7494086"/>
                  <a:pt x="1307237" y="7494086"/>
                  <a:pt x="1307237" y="7494086"/>
                </a:cubicBezTo>
                <a:cubicBezTo>
                  <a:pt x="1307237" y="7494086"/>
                  <a:pt x="1307237" y="7494086"/>
                  <a:pt x="1274289" y="7586626"/>
                </a:cubicBezTo>
                <a:cubicBezTo>
                  <a:pt x="1274289" y="7586626"/>
                  <a:pt x="1274289" y="7586626"/>
                  <a:pt x="1212486" y="7557050"/>
                </a:cubicBezTo>
                <a:cubicBezTo>
                  <a:pt x="1212486" y="7557050"/>
                  <a:pt x="1212486" y="7557050"/>
                  <a:pt x="1198056" y="7495988"/>
                </a:cubicBezTo>
                <a:cubicBezTo>
                  <a:pt x="1198056" y="7495988"/>
                  <a:pt x="1198056" y="7495988"/>
                  <a:pt x="1183628" y="7434928"/>
                </a:cubicBezTo>
                <a:cubicBezTo>
                  <a:pt x="1183628" y="7434928"/>
                  <a:pt x="1183628" y="7434928"/>
                  <a:pt x="1259863" y="7525568"/>
                </a:cubicBezTo>
                <a:cubicBezTo>
                  <a:pt x="1245435" y="7464504"/>
                  <a:pt x="1307237" y="7494086"/>
                  <a:pt x="1292809" y="7433022"/>
                </a:cubicBezTo>
                <a:cubicBezTo>
                  <a:pt x="1292809" y="7433022"/>
                  <a:pt x="1292809" y="7433022"/>
                  <a:pt x="1245435" y="7464504"/>
                </a:cubicBezTo>
                <a:cubicBezTo>
                  <a:pt x="1245435" y="7464504"/>
                  <a:pt x="1245435" y="7464504"/>
                  <a:pt x="1278383" y="7371962"/>
                </a:cubicBezTo>
                <a:cubicBezTo>
                  <a:pt x="1401995" y="7431120"/>
                  <a:pt x="1278383" y="7371962"/>
                  <a:pt x="1401995" y="7431120"/>
                </a:cubicBezTo>
                <a:cubicBezTo>
                  <a:pt x="1401995" y="7431120"/>
                  <a:pt x="1434945" y="7338573"/>
                  <a:pt x="1406087" y="7216452"/>
                </a:cubicBezTo>
                <a:cubicBezTo>
                  <a:pt x="1406087" y="7216452"/>
                  <a:pt x="1406087" y="7216452"/>
                  <a:pt x="1420516" y="7277512"/>
                </a:cubicBezTo>
                <a:cubicBezTo>
                  <a:pt x="1420516" y="7277512"/>
                  <a:pt x="1420516" y="7277512"/>
                  <a:pt x="1434945" y="7338573"/>
                </a:cubicBezTo>
                <a:cubicBezTo>
                  <a:pt x="1434945" y="7338573"/>
                  <a:pt x="1434945" y="7338573"/>
                  <a:pt x="1449374" y="7399635"/>
                </a:cubicBezTo>
                <a:cubicBezTo>
                  <a:pt x="1463802" y="7460693"/>
                  <a:pt x="1463802" y="7460693"/>
                  <a:pt x="1511177" y="7429212"/>
                </a:cubicBezTo>
                <a:cubicBezTo>
                  <a:pt x="1511177" y="7429212"/>
                  <a:pt x="1511177" y="7429212"/>
                  <a:pt x="1525607" y="7490275"/>
                </a:cubicBezTo>
                <a:cubicBezTo>
                  <a:pt x="1540035" y="7551338"/>
                  <a:pt x="1587416" y="7519848"/>
                  <a:pt x="1587416" y="7519848"/>
                </a:cubicBezTo>
                <a:lnTo>
                  <a:pt x="1589483" y="7518770"/>
                </a:lnTo>
                <a:lnTo>
                  <a:pt x="1569299" y="7494774"/>
                </a:lnTo>
                <a:cubicBezTo>
                  <a:pt x="1569299" y="7494774"/>
                  <a:pt x="1569299" y="7494774"/>
                  <a:pt x="1595375" y="7507252"/>
                </a:cubicBezTo>
                <a:lnTo>
                  <a:pt x="1607413" y="7513012"/>
                </a:lnTo>
                <a:lnTo>
                  <a:pt x="1612907" y="7511740"/>
                </a:lnTo>
                <a:cubicBezTo>
                  <a:pt x="1619731" y="7511620"/>
                  <a:pt x="1627002" y="7513409"/>
                  <a:pt x="1633475" y="7519048"/>
                </a:cubicBezTo>
                <a:lnTo>
                  <a:pt x="1634912" y="7521822"/>
                </a:lnTo>
                <a:lnTo>
                  <a:pt x="1637028" y="7520416"/>
                </a:lnTo>
                <a:cubicBezTo>
                  <a:pt x="1642950" y="7516480"/>
                  <a:pt x="1654797" y="7508607"/>
                  <a:pt x="1678483" y="7492868"/>
                </a:cubicBezTo>
                <a:cubicBezTo>
                  <a:pt x="1678483" y="7492868"/>
                  <a:pt x="1678483" y="7492868"/>
                  <a:pt x="1692911" y="7553930"/>
                </a:cubicBezTo>
                <a:cubicBezTo>
                  <a:pt x="1692911" y="7553930"/>
                  <a:pt x="1692911" y="7553930"/>
                  <a:pt x="1740290" y="7522448"/>
                </a:cubicBezTo>
                <a:cubicBezTo>
                  <a:pt x="1740290" y="7522448"/>
                  <a:pt x="1740290" y="7522448"/>
                  <a:pt x="1725862" y="7461384"/>
                </a:cubicBezTo>
                <a:cubicBezTo>
                  <a:pt x="1725862" y="7461384"/>
                  <a:pt x="1725862" y="7461384"/>
                  <a:pt x="1649627" y="7370748"/>
                </a:cubicBezTo>
                <a:cubicBezTo>
                  <a:pt x="1649627" y="7370748"/>
                  <a:pt x="1649627" y="7370748"/>
                  <a:pt x="1647823" y="7363116"/>
                </a:cubicBezTo>
                <a:lnTo>
                  <a:pt x="1639258" y="7326865"/>
                </a:lnTo>
                <a:lnTo>
                  <a:pt x="1649388" y="7318166"/>
                </a:lnTo>
                <a:lnTo>
                  <a:pt x="1650651" y="7317084"/>
                </a:lnTo>
                <a:lnTo>
                  <a:pt x="1650650" y="7317082"/>
                </a:lnTo>
                <a:lnTo>
                  <a:pt x="1661272" y="7322164"/>
                </a:lnTo>
                <a:cubicBezTo>
                  <a:pt x="1669966" y="7326323"/>
                  <a:pt x="1681551" y="7331872"/>
                  <a:pt x="1697005" y="7339266"/>
                </a:cubicBezTo>
                <a:cubicBezTo>
                  <a:pt x="1697005" y="7339266"/>
                  <a:pt x="1697005" y="7339266"/>
                  <a:pt x="1682577" y="7278203"/>
                </a:cubicBezTo>
                <a:cubicBezTo>
                  <a:pt x="1682577" y="7278203"/>
                  <a:pt x="1682577" y="7278203"/>
                  <a:pt x="1667124" y="7270812"/>
                </a:cubicBezTo>
                <a:lnTo>
                  <a:pt x="1653238" y="7264163"/>
                </a:lnTo>
                <a:lnTo>
                  <a:pt x="1638885" y="7273707"/>
                </a:lnTo>
                <a:cubicBezTo>
                  <a:pt x="1638885" y="7273707"/>
                  <a:pt x="1638885" y="7273707"/>
                  <a:pt x="1577078" y="7244125"/>
                </a:cubicBezTo>
                <a:cubicBezTo>
                  <a:pt x="1577078" y="7244125"/>
                  <a:pt x="1583902" y="7244010"/>
                  <a:pt x="1592206" y="7242904"/>
                </a:cubicBezTo>
                <a:lnTo>
                  <a:pt x="1602456" y="7239866"/>
                </a:lnTo>
                <a:lnTo>
                  <a:pt x="1572706" y="7225626"/>
                </a:lnTo>
                <a:lnTo>
                  <a:pt x="1577078" y="7244125"/>
                </a:lnTo>
                <a:cubicBezTo>
                  <a:pt x="1577078" y="7244125"/>
                  <a:pt x="1577078" y="7244125"/>
                  <a:pt x="1571157" y="7248059"/>
                </a:cubicBezTo>
                <a:lnTo>
                  <a:pt x="1566544" y="7251126"/>
                </a:lnTo>
                <a:lnTo>
                  <a:pt x="1573393" y="7280112"/>
                </a:lnTo>
                <a:cubicBezTo>
                  <a:pt x="1573393" y="7280112"/>
                  <a:pt x="1573393" y="7280112"/>
                  <a:pt x="1547318" y="7267631"/>
                </a:cubicBezTo>
                <a:lnTo>
                  <a:pt x="1544052" y="7266069"/>
                </a:lnTo>
                <a:lnTo>
                  <a:pt x="1529700" y="7275606"/>
                </a:lnTo>
                <a:cubicBezTo>
                  <a:pt x="1529700" y="7275606"/>
                  <a:pt x="1529700" y="7275606"/>
                  <a:pt x="1526094" y="7260343"/>
                </a:cubicBezTo>
                <a:lnTo>
                  <a:pt x="1525330" y="7257110"/>
                </a:lnTo>
                <a:lnTo>
                  <a:pt x="1511588" y="7250536"/>
                </a:lnTo>
                <a:cubicBezTo>
                  <a:pt x="1511588" y="7250536"/>
                  <a:pt x="1511588" y="7250536"/>
                  <a:pt x="1517508" y="7246599"/>
                </a:cubicBezTo>
                <a:lnTo>
                  <a:pt x="1522122" y="7243537"/>
                </a:lnTo>
                <a:lnTo>
                  <a:pt x="1517527" y="7224086"/>
                </a:lnTo>
                <a:lnTo>
                  <a:pt x="1510902" y="7196050"/>
                </a:lnTo>
                <a:lnTo>
                  <a:pt x="1506154" y="7193778"/>
                </a:lnTo>
                <a:lnTo>
                  <a:pt x="1507546" y="7210851"/>
                </a:lnTo>
                <a:cubicBezTo>
                  <a:pt x="1507034" y="7237684"/>
                  <a:pt x="1498797" y="7260822"/>
                  <a:pt x="1467892" y="7246034"/>
                </a:cubicBezTo>
                <a:cubicBezTo>
                  <a:pt x="1467892" y="7246034"/>
                  <a:pt x="1467892" y="7246034"/>
                  <a:pt x="1453464" y="7184970"/>
                </a:cubicBezTo>
                <a:cubicBezTo>
                  <a:pt x="1453464" y="7184970"/>
                  <a:pt x="1453464" y="7184970"/>
                  <a:pt x="1391661" y="7155397"/>
                </a:cubicBezTo>
                <a:cubicBezTo>
                  <a:pt x="1391661" y="7155397"/>
                  <a:pt x="1391661" y="7155397"/>
                  <a:pt x="1377233" y="7094331"/>
                </a:cubicBezTo>
                <a:cubicBezTo>
                  <a:pt x="1377233" y="7094331"/>
                  <a:pt x="1377233" y="7094331"/>
                  <a:pt x="1424608" y="7062853"/>
                </a:cubicBezTo>
                <a:cubicBezTo>
                  <a:pt x="1424608" y="7062853"/>
                  <a:pt x="1424608" y="7062853"/>
                  <a:pt x="1410181" y="7001795"/>
                </a:cubicBezTo>
                <a:cubicBezTo>
                  <a:pt x="1410181" y="7001795"/>
                  <a:pt x="1410181" y="7001795"/>
                  <a:pt x="1436254" y="7014272"/>
                </a:cubicBezTo>
                <a:lnTo>
                  <a:pt x="1448882" y="7020313"/>
                </a:lnTo>
                <a:lnTo>
                  <a:pt x="1453873" y="7006294"/>
                </a:lnTo>
                <a:cubicBezTo>
                  <a:pt x="1453873" y="7006294"/>
                  <a:pt x="1453873" y="7006294"/>
                  <a:pt x="1439445" y="6945236"/>
                </a:cubicBezTo>
                <a:cubicBezTo>
                  <a:pt x="1439445" y="6945236"/>
                  <a:pt x="1439445" y="6945236"/>
                  <a:pt x="1486825" y="6913752"/>
                </a:cubicBezTo>
                <a:cubicBezTo>
                  <a:pt x="1486825" y="6913752"/>
                  <a:pt x="1548629" y="6943328"/>
                  <a:pt x="1548629" y="6943328"/>
                </a:cubicBezTo>
                <a:cubicBezTo>
                  <a:pt x="1548629" y="6943328"/>
                  <a:pt x="1548629" y="6943328"/>
                  <a:pt x="1534202" y="6882270"/>
                </a:cubicBezTo>
                <a:cubicBezTo>
                  <a:pt x="1534202" y="6882270"/>
                  <a:pt x="1534202" y="6882270"/>
                  <a:pt x="1586350" y="6907225"/>
                </a:cubicBezTo>
                <a:lnTo>
                  <a:pt x="1631903" y="6929024"/>
                </a:lnTo>
                <a:lnTo>
                  <a:pt x="1634636" y="6930335"/>
                </a:lnTo>
                <a:lnTo>
                  <a:pt x="1640548" y="6933164"/>
                </a:lnTo>
                <a:lnTo>
                  <a:pt x="1657816" y="6941425"/>
                </a:lnTo>
                <a:cubicBezTo>
                  <a:pt x="1657816" y="6941425"/>
                  <a:pt x="1657816" y="6941425"/>
                  <a:pt x="1643388" y="6880362"/>
                </a:cubicBezTo>
                <a:cubicBezTo>
                  <a:pt x="1705189" y="6909944"/>
                  <a:pt x="1610436" y="6972907"/>
                  <a:pt x="1719618" y="6971001"/>
                </a:cubicBezTo>
                <a:cubicBezTo>
                  <a:pt x="1719618" y="6971001"/>
                  <a:pt x="1719618" y="6971001"/>
                  <a:pt x="1705189" y="6909944"/>
                </a:cubicBezTo>
                <a:cubicBezTo>
                  <a:pt x="1705189" y="6909944"/>
                  <a:pt x="1705189" y="6909944"/>
                  <a:pt x="1567151" y="6789726"/>
                </a:cubicBezTo>
                <a:cubicBezTo>
                  <a:pt x="1567151" y="6789726"/>
                  <a:pt x="1567151" y="6789726"/>
                  <a:pt x="1534990" y="6751488"/>
                </a:cubicBezTo>
                <a:lnTo>
                  <a:pt x="1516328" y="6729301"/>
                </a:lnTo>
                <a:lnTo>
                  <a:pt x="1552723" y="6728666"/>
                </a:lnTo>
                <a:cubicBezTo>
                  <a:pt x="1552723" y="6728666"/>
                  <a:pt x="1552723" y="6728666"/>
                  <a:pt x="1614530" y="6758242"/>
                </a:cubicBezTo>
                <a:cubicBezTo>
                  <a:pt x="1614530" y="6758242"/>
                  <a:pt x="1614530" y="6758242"/>
                  <a:pt x="1600103" y="6697184"/>
                </a:cubicBezTo>
                <a:cubicBezTo>
                  <a:pt x="1614530" y="6758242"/>
                  <a:pt x="1585673" y="6636120"/>
                  <a:pt x="1538294" y="6667605"/>
                </a:cubicBezTo>
                <a:cubicBezTo>
                  <a:pt x="1538294" y="6667605"/>
                  <a:pt x="1538294" y="6667605"/>
                  <a:pt x="1509439" y="6545484"/>
                </a:cubicBezTo>
                <a:cubicBezTo>
                  <a:pt x="1509439" y="6545484"/>
                  <a:pt x="1509439" y="6545484"/>
                  <a:pt x="1542390" y="6452942"/>
                </a:cubicBezTo>
                <a:cubicBezTo>
                  <a:pt x="1542390" y="6452942"/>
                  <a:pt x="1542390" y="6452942"/>
                  <a:pt x="1604193" y="6482521"/>
                </a:cubicBezTo>
                <a:cubicBezTo>
                  <a:pt x="1604193" y="6482521"/>
                  <a:pt x="1604193" y="6482521"/>
                  <a:pt x="1637145" y="6389976"/>
                </a:cubicBezTo>
                <a:cubicBezTo>
                  <a:pt x="1637145" y="6389976"/>
                  <a:pt x="1637145" y="6389976"/>
                  <a:pt x="1651574" y="6451036"/>
                </a:cubicBezTo>
                <a:cubicBezTo>
                  <a:pt x="1651574" y="6451036"/>
                  <a:pt x="1651574" y="6451036"/>
                  <a:pt x="1698948" y="6419555"/>
                </a:cubicBezTo>
                <a:cubicBezTo>
                  <a:pt x="1698948" y="6419555"/>
                  <a:pt x="1698948" y="6419555"/>
                  <a:pt x="1713377" y="6480615"/>
                </a:cubicBezTo>
                <a:cubicBezTo>
                  <a:pt x="1713377" y="6480615"/>
                  <a:pt x="1713377" y="6480615"/>
                  <a:pt x="1746329" y="6388071"/>
                </a:cubicBezTo>
                <a:cubicBezTo>
                  <a:pt x="1746329" y="6388071"/>
                  <a:pt x="1746329" y="6388071"/>
                  <a:pt x="1760758" y="6449134"/>
                </a:cubicBezTo>
                <a:cubicBezTo>
                  <a:pt x="1808134" y="6417649"/>
                  <a:pt x="1869940" y="6447228"/>
                  <a:pt x="1793706" y="6356587"/>
                </a:cubicBezTo>
                <a:cubicBezTo>
                  <a:pt x="1793706" y="6356587"/>
                  <a:pt x="1793706" y="6356587"/>
                  <a:pt x="1779278" y="6295529"/>
                </a:cubicBezTo>
                <a:cubicBezTo>
                  <a:pt x="1779278" y="6295529"/>
                  <a:pt x="1779278" y="6295529"/>
                  <a:pt x="1826655" y="6264047"/>
                </a:cubicBezTo>
                <a:cubicBezTo>
                  <a:pt x="1826655" y="6264047"/>
                  <a:pt x="1826655" y="6264047"/>
                  <a:pt x="1874034" y="6232566"/>
                </a:cubicBezTo>
                <a:cubicBezTo>
                  <a:pt x="1874034" y="6232566"/>
                  <a:pt x="1874034" y="6232566"/>
                  <a:pt x="1906983" y="6140021"/>
                </a:cubicBezTo>
                <a:cubicBezTo>
                  <a:pt x="1906983" y="6140021"/>
                  <a:pt x="1906983" y="6140021"/>
                  <a:pt x="1968791" y="6169599"/>
                </a:cubicBezTo>
                <a:cubicBezTo>
                  <a:pt x="1968791" y="6169599"/>
                  <a:pt x="1968791" y="6169599"/>
                  <a:pt x="2001736" y="6077055"/>
                </a:cubicBezTo>
                <a:cubicBezTo>
                  <a:pt x="2001736" y="6077055"/>
                  <a:pt x="2001736" y="6077055"/>
                  <a:pt x="1939933" y="6047476"/>
                </a:cubicBezTo>
                <a:cubicBezTo>
                  <a:pt x="1892555" y="6078963"/>
                  <a:pt x="1925506" y="5986418"/>
                  <a:pt x="1830748" y="6049384"/>
                </a:cubicBezTo>
                <a:cubicBezTo>
                  <a:pt x="1830748" y="6049384"/>
                  <a:pt x="1830748" y="6049384"/>
                  <a:pt x="1783370" y="6080866"/>
                </a:cubicBezTo>
                <a:cubicBezTo>
                  <a:pt x="1783370" y="6080866"/>
                  <a:pt x="1783370" y="6080866"/>
                  <a:pt x="1768941" y="6019805"/>
                </a:cubicBezTo>
                <a:cubicBezTo>
                  <a:pt x="1768941" y="6019805"/>
                  <a:pt x="1768941" y="6019805"/>
                  <a:pt x="1707136" y="5990233"/>
                </a:cubicBezTo>
                <a:cubicBezTo>
                  <a:pt x="1707136" y="5990233"/>
                  <a:pt x="1707136" y="5990233"/>
                  <a:pt x="1816321" y="5988325"/>
                </a:cubicBezTo>
                <a:cubicBezTo>
                  <a:pt x="1816321" y="5988325"/>
                  <a:pt x="1816321" y="5988325"/>
                  <a:pt x="1863698" y="5956839"/>
                </a:cubicBezTo>
                <a:cubicBezTo>
                  <a:pt x="1863698" y="5956839"/>
                  <a:pt x="1863698" y="5956839"/>
                  <a:pt x="1787462" y="5866203"/>
                </a:cubicBezTo>
                <a:cubicBezTo>
                  <a:pt x="1787462" y="5866203"/>
                  <a:pt x="1787462" y="5866203"/>
                  <a:pt x="1711230" y="5775566"/>
                </a:cubicBezTo>
                <a:cubicBezTo>
                  <a:pt x="1711230" y="5775566"/>
                  <a:pt x="1711230" y="5775566"/>
                  <a:pt x="1663852" y="5807048"/>
                </a:cubicBezTo>
                <a:cubicBezTo>
                  <a:pt x="1663852" y="5807048"/>
                  <a:pt x="1663852" y="5807048"/>
                  <a:pt x="1634997" y="5684927"/>
                </a:cubicBezTo>
                <a:cubicBezTo>
                  <a:pt x="1634997" y="5684927"/>
                  <a:pt x="1634997" y="5684927"/>
                  <a:pt x="1696802" y="5714508"/>
                </a:cubicBezTo>
                <a:cubicBezTo>
                  <a:pt x="1696802" y="5714508"/>
                  <a:pt x="1696802" y="5714508"/>
                  <a:pt x="1744180" y="5683021"/>
                </a:cubicBezTo>
                <a:cubicBezTo>
                  <a:pt x="1744180" y="5683021"/>
                  <a:pt x="1791558" y="5651537"/>
                  <a:pt x="1791558" y="5651537"/>
                </a:cubicBezTo>
                <a:cubicBezTo>
                  <a:pt x="1791558" y="5651537"/>
                  <a:pt x="1791558" y="5651537"/>
                  <a:pt x="1838936" y="5620056"/>
                </a:cubicBezTo>
                <a:cubicBezTo>
                  <a:pt x="1867765" y="5539080"/>
                  <a:pt x="1773595" y="5648019"/>
                  <a:pt x="1835153" y="5572344"/>
                </a:cubicBezTo>
                <a:lnTo>
                  <a:pt x="1856193" y="5546665"/>
                </a:lnTo>
                <a:lnTo>
                  <a:pt x="1863648" y="5550651"/>
                </a:lnTo>
                <a:lnTo>
                  <a:pt x="1879651" y="5560392"/>
                </a:lnTo>
                <a:lnTo>
                  <a:pt x="1886310" y="5588574"/>
                </a:lnTo>
                <a:cubicBezTo>
                  <a:pt x="1898156" y="5580702"/>
                  <a:pt x="1896352" y="5573071"/>
                  <a:pt x="1889656" y="5566483"/>
                </a:cubicBezTo>
                <a:lnTo>
                  <a:pt x="1879651" y="5560392"/>
                </a:lnTo>
                <a:lnTo>
                  <a:pt x="1876754" y="5548130"/>
                </a:lnTo>
                <a:lnTo>
                  <a:pt x="1884507" y="5549206"/>
                </a:lnTo>
                <a:cubicBezTo>
                  <a:pt x="1896286" y="5551037"/>
                  <a:pt x="1912317" y="5553632"/>
                  <a:pt x="1933690" y="5557090"/>
                </a:cubicBezTo>
                <a:cubicBezTo>
                  <a:pt x="1933690" y="5557090"/>
                  <a:pt x="1933690" y="5557090"/>
                  <a:pt x="1981066" y="5525608"/>
                </a:cubicBezTo>
                <a:cubicBezTo>
                  <a:pt x="1981066" y="5525608"/>
                  <a:pt x="1981066" y="5525608"/>
                  <a:pt x="2028445" y="5494124"/>
                </a:cubicBezTo>
                <a:cubicBezTo>
                  <a:pt x="2028445" y="5494124"/>
                  <a:pt x="2028445" y="5494124"/>
                  <a:pt x="2061395" y="5401585"/>
                </a:cubicBezTo>
                <a:cubicBezTo>
                  <a:pt x="2061395" y="5401585"/>
                  <a:pt x="2061395" y="5401585"/>
                  <a:pt x="2075822" y="5462643"/>
                </a:cubicBezTo>
                <a:cubicBezTo>
                  <a:pt x="2075822" y="5462643"/>
                  <a:pt x="2075822" y="5462643"/>
                  <a:pt x="2123202" y="5431161"/>
                </a:cubicBezTo>
                <a:cubicBezTo>
                  <a:pt x="2123202" y="5431161"/>
                  <a:pt x="2123202" y="5431161"/>
                  <a:pt x="2213863" y="5582855"/>
                </a:cubicBezTo>
                <a:cubicBezTo>
                  <a:pt x="2213863" y="5582855"/>
                  <a:pt x="2213863" y="5582855"/>
                  <a:pt x="2185009" y="5460735"/>
                </a:cubicBezTo>
                <a:cubicBezTo>
                  <a:pt x="2185009" y="5460735"/>
                  <a:pt x="2185009" y="5460735"/>
                  <a:pt x="2232384" y="5429256"/>
                </a:cubicBezTo>
                <a:cubicBezTo>
                  <a:pt x="2232384" y="5429256"/>
                  <a:pt x="2232384" y="5429256"/>
                  <a:pt x="2246812" y="5490314"/>
                </a:cubicBezTo>
                <a:cubicBezTo>
                  <a:pt x="2246812" y="5490314"/>
                  <a:pt x="2246812" y="5490314"/>
                  <a:pt x="2279761" y="5397772"/>
                </a:cubicBezTo>
                <a:cubicBezTo>
                  <a:pt x="2279761" y="5397772"/>
                  <a:pt x="2279761" y="5397772"/>
                  <a:pt x="2294190" y="5458835"/>
                </a:cubicBezTo>
                <a:cubicBezTo>
                  <a:pt x="2355995" y="5488409"/>
                  <a:pt x="2308618" y="5519893"/>
                  <a:pt x="2355995" y="5488409"/>
                </a:cubicBezTo>
                <a:cubicBezTo>
                  <a:pt x="2355995" y="5488409"/>
                  <a:pt x="2355995" y="5488409"/>
                  <a:pt x="2312709" y="5305229"/>
                </a:cubicBezTo>
                <a:cubicBezTo>
                  <a:pt x="2265334" y="5336711"/>
                  <a:pt x="2250907" y="5275653"/>
                  <a:pt x="2250907" y="5275653"/>
                </a:cubicBezTo>
                <a:cubicBezTo>
                  <a:pt x="2250907" y="5275653"/>
                  <a:pt x="2250907" y="5275653"/>
                  <a:pt x="2236478" y="5214592"/>
                </a:cubicBezTo>
                <a:cubicBezTo>
                  <a:pt x="2236478" y="5214592"/>
                  <a:pt x="2236478" y="5214592"/>
                  <a:pt x="2160244" y="5123954"/>
                </a:cubicBezTo>
                <a:cubicBezTo>
                  <a:pt x="2160244" y="5123954"/>
                  <a:pt x="2160244" y="5123954"/>
                  <a:pt x="2112866" y="5155438"/>
                </a:cubicBezTo>
                <a:cubicBezTo>
                  <a:pt x="2112866" y="5155438"/>
                  <a:pt x="2112866" y="5155438"/>
                  <a:pt x="2098438" y="5094381"/>
                </a:cubicBezTo>
                <a:cubicBezTo>
                  <a:pt x="2084009" y="5033318"/>
                  <a:pt x="2036632" y="5064801"/>
                  <a:pt x="1974823" y="5035222"/>
                </a:cubicBezTo>
                <a:cubicBezTo>
                  <a:pt x="1974823" y="5035222"/>
                  <a:pt x="1974823" y="5035222"/>
                  <a:pt x="2022202" y="5003740"/>
                </a:cubicBezTo>
                <a:cubicBezTo>
                  <a:pt x="2022202" y="5003740"/>
                  <a:pt x="2022202" y="5003740"/>
                  <a:pt x="2028124" y="4999804"/>
                </a:cubicBezTo>
                <a:lnTo>
                  <a:pt x="2038359" y="4993004"/>
                </a:lnTo>
                <a:lnTo>
                  <a:pt x="2025888" y="4967756"/>
                </a:lnTo>
                <a:cubicBezTo>
                  <a:pt x="2025888" y="4967756"/>
                  <a:pt x="2025888" y="4967756"/>
                  <a:pt x="2039536" y="4967519"/>
                </a:cubicBezTo>
                <a:lnTo>
                  <a:pt x="2068343" y="4967016"/>
                </a:lnTo>
                <a:lnTo>
                  <a:pt x="2067778" y="4964624"/>
                </a:lnTo>
                <a:cubicBezTo>
                  <a:pt x="2065974" y="4956992"/>
                  <a:pt x="2062367" y="4941728"/>
                  <a:pt x="2055155" y="4911198"/>
                </a:cubicBezTo>
                <a:cubicBezTo>
                  <a:pt x="2062367" y="4941728"/>
                  <a:pt x="2077819" y="4949122"/>
                  <a:pt x="2087347" y="4960450"/>
                </a:cubicBezTo>
                <a:lnTo>
                  <a:pt x="2089495" y="4966648"/>
                </a:lnTo>
                <a:lnTo>
                  <a:pt x="2135072" y="4965849"/>
                </a:lnTo>
                <a:cubicBezTo>
                  <a:pt x="2135072" y="4965849"/>
                  <a:pt x="2135072" y="4965849"/>
                  <a:pt x="2120645" y="4904788"/>
                </a:cubicBezTo>
                <a:cubicBezTo>
                  <a:pt x="2120645" y="4904788"/>
                  <a:pt x="2168022" y="4873307"/>
                  <a:pt x="2168022" y="4873307"/>
                </a:cubicBezTo>
                <a:cubicBezTo>
                  <a:pt x="2168022" y="4873307"/>
                  <a:pt x="2168022" y="4873307"/>
                  <a:pt x="2153593" y="4812246"/>
                </a:cubicBezTo>
                <a:cubicBezTo>
                  <a:pt x="2153593" y="4812246"/>
                  <a:pt x="2153593" y="4812246"/>
                  <a:pt x="2091788" y="4782668"/>
                </a:cubicBezTo>
                <a:cubicBezTo>
                  <a:pt x="2106216" y="4843731"/>
                  <a:pt x="2044410" y="4814152"/>
                  <a:pt x="2058838" y="4875212"/>
                </a:cubicBezTo>
                <a:cubicBezTo>
                  <a:pt x="2058838" y="4875212"/>
                  <a:pt x="2058838" y="4875212"/>
                  <a:pt x="1997031" y="4845634"/>
                </a:cubicBezTo>
                <a:cubicBezTo>
                  <a:pt x="1997031" y="4845634"/>
                  <a:pt x="1997031" y="4845634"/>
                  <a:pt x="2029982" y="4753089"/>
                </a:cubicBezTo>
                <a:cubicBezTo>
                  <a:pt x="2029982" y="4753089"/>
                  <a:pt x="2029982" y="4753089"/>
                  <a:pt x="2062931" y="4660550"/>
                </a:cubicBezTo>
                <a:cubicBezTo>
                  <a:pt x="2110310" y="4629070"/>
                  <a:pt x="2139165" y="4751189"/>
                  <a:pt x="2186543" y="4719706"/>
                </a:cubicBezTo>
                <a:cubicBezTo>
                  <a:pt x="2186543" y="4719706"/>
                  <a:pt x="2186543" y="4719706"/>
                  <a:pt x="2200972" y="4780762"/>
                </a:cubicBezTo>
                <a:cubicBezTo>
                  <a:pt x="2200972" y="4780762"/>
                  <a:pt x="2200972" y="4780762"/>
                  <a:pt x="2310153" y="4778857"/>
                </a:cubicBezTo>
                <a:cubicBezTo>
                  <a:pt x="2310153" y="4778857"/>
                  <a:pt x="2310153" y="4778857"/>
                  <a:pt x="2371960" y="4808436"/>
                </a:cubicBezTo>
                <a:cubicBezTo>
                  <a:pt x="2371960" y="4808436"/>
                  <a:pt x="2371960" y="4808436"/>
                  <a:pt x="2372471" y="4781602"/>
                </a:cubicBezTo>
                <a:lnTo>
                  <a:pt x="2373294" y="4738510"/>
                </a:lnTo>
                <a:lnTo>
                  <a:pt x="2339419" y="4722301"/>
                </a:lnTo>
                <a:cubicBezTo>
                  <a:pt x="2339419" y="4722301"/>
                  <a:pt x="2339419" y="4722301"/>
                  <a:pt x="2292040" y="4753782"/>
                </a:cubicBezTo>
                <a:cubicBezTo>
                  <a:pt x="2292040" y="4753782"/>
                  <a:pt x="2292040" y="4753782"/>
                  <a:pt x="2277612" y="4692725"/>
                </a:cubicBezTo>
                <a:cubicBezTo>
                  <a:pt x="2277612" y="4692725"/>
                  <a:pt x="2277612" y="4692725"/>
                  <a:pt x="2296134" y="4539120"/>
                </a:cubicBezTo>
                <a:cubicBezTo>
                  <a:pt x="2296134" y="4539120"/>
                  <a:pt x="2296134" y="4539120"/>
                  <a:pt x="2302055" y="4535184"/>
                </a:cubicBezTo>
                <a:lnTo>
                  <a:pt x="2306669" y="4532122"/>
                </a:lnTo>
                <a:lnTo>
                  <a:pt x="2299820" y="4503134"/>
                </a:lnTo>
                <a:cubicBezTo>
                  <a:pt x="2299820" y="4503134"/>
                  <a:pt x="2299820" y="4503134"/>
                  <a:pt x="2285392" y="4442073"/>
                </a:cubicBezTo>
                <a:cubicBezTo>
                  <a:pt x="2285392" y="4442073"/>
                  <a:pt x="2285392" y="4442073"/>
                  <a:pt x="2209156" y="4351439"/>
                </a:cubicBezTo>
                <a:cubicBezTo>
                  <a:pt x="2209156" y="4351439"/>
                  <a:pt x="2209156" y="4351439"/>
                  <a:pt x="2270962" y="4381016"/>
                </a:cubicBezTo>
                <a:cubicBezTo>
                  <a:pt x="2270962" y="4381016"/>
                  <a:pt x="2270962" y="4381016"/>
                  <a:pt x="2318342" y="4349531"/>
                </a:cubicBezTo>
                <a:cubicBezTo>
                  <a:pt x="2318342" y="4349531"/>
                  <a:pt x="2318342" y="4349531"/>
                  <a:pt x="2332769" y="4410589"/>
                </a:cubicBezTo>
                <a:cubicBezTo>
                  <a:pt x="2332769" y="4410589"/>
                  <a:pt x="2332769" y="4410589"/>
                  <a:pt x="2380147" y="4379112"/>
                </a:cubicBezTo>
                <a:cubicBezTo>
                  <a:pt x="2380147" y="4379112"/>
                  <a:pt x="2380147" y="4379112"/>
                  <a:pt x="2365720" y="4318047"/>
                </a:cubicBezTo>
                <a:cubicBezTo>
                  <a:pt x="2365720" y="4318047"/>
                  <a:pt x="2365720" y="4318047"/>
                  <a:pt x="2289485" y="4227410"/>
                </a:cubicBezTo>
                <a:cubicBezTo>
                  <a:pt x="2289485" y="4227410"/>
                  <a:pt x="2289485" y="4227410"/>
                  <a:pt x="2287682" y="4219778"/>
                </a:cubicBezTo>
                <a:lnTo>
                  <a:pt x="2279115" y="4183522"/>
                </a:lnTo>
                <a:lnTo>
                  <a:pt x="2290507" y="4173746"/>
                </a:lnTo>
                <a:lnTo>
                  <a:pt x="2301131" y="4178830"/>
                </a:lnTo>
                <a:cubicBezTo>
                  <a:pt x="2309823" y="4182988"/>
                  <a:pt x="2321410" y="4188534"/>
                  <a:pt x="2336862" y="4195932"/>
                </a:cubicBezTo>
                <a:cubicBezTo>
                  <a:pt x="2336862" y="4195932"/>
                  <a:pt x="2336862" y="4195932"/>
                  <a:pt x="2322434" y="4134866"/>
                </a:cubicBezTo>
                <a:cubicBezTo>
                  <a:pt x="2322434" y="4134866"/>
                  <a:pt x="2322434" y="4134866"/>
                  <a:pt x="2198823" y="4075714"/>
                </a:cubicBezTo>
                <a:cubicBezTo>
                  <a:pt x="2198823" y="4075714"/>
                  <a:pt x="2198823" y="4075714"/>
                  <a:pt x="2137016" y="4046137"/>
                </a:cubicBezTo>
                <a:cubicBezTo>
                  <a:pt x="2137016" y="4046137"/>
                  <a:pt x="2137016" y="4046137"/>
                  <a:pt x="2122588" y="3985076"/>
                </a:cubicBezTo>
                <a:cubicBezTo>
                  <a:pt x="2122588" y="3985076"/>
                  <a:pt x="2122588" y="3985076"/>
                  <a:pt x="2060783" y="3955500"/>
                </a:cubicBezTo>
                <a:cubicBezTo>
                  <a:pt x="2060783" y="3955500"/>
                  <a:pt x="2060783" y="3955500"/>
                  <a:pt x="2093731" y="3862956"/>
                </a:cubicBezTo>
                <a:cubicBezTo>
                  <a:pt x="2093731" y="3862956"/>
                  <a:pt x="2093731" y="3862956"/>
                  <a:pt x="2079303" y="3801898"/>
                </a:cubicBezTo>
                <a:cubicBezTo>
                  <a:pt x="2079303" y="3801898"/>
                  <a:pt x="2079303" y="3801898"/>
                  <a:pt x="2126682" y="3770414"/>
                </a:cubicBezTo>
                <a:cubicBezTo>
                  <a:pt x="2126682" y="3770414"/>
                  <a:pt x="2188488" y="3799990"/>
                  <a:pt x="2188488" y="3799990"/>
                </a:cubicBezTo>
                <a:cubicBezTo>
                  <a:pt x="2188488" y="3799990"/>
                  <a:pt x="2188488" y="3799990"/>
                  <a:pt x="2174060" y="3738932"/>
                </a:cubicBezTo>
                <a:cubicBezTo>
                  <a:pt x="2174060" y="3738932"/>
                  <a:pt x="2174060" y="3738932"/>
                  <a:pt x="2226207" y="3763886"/>
                </a:cubicBezTo>
                <a:lnTo>
                  <a:pt x="2272733" y="3786154"/>
                </a:lnTo>
                <a:lnTo>
                  <a:pt x="2274516" y="3787008"/>
                </a:lnTo>
                <a:lnTo>
                  <a:pt x="2275165" y="3787317"/>
                </a:lnTo>
                <a:lnTo>
                  <a:pt x="2279846" y="3789557"/>
                </a:lnTo>
                <a:lnTo>
                  <a:pt x="2280190" y="3789720"/>
                </a:lnTo>
                <a:lnTo>
                  <a:pt x="2282511" y="3790832"/>
                </a:lnTo>
                <a:lnTo>
                  <a:pt x="2284688" y="3791876"/>
                </a:lnTo>
                <a:lnTo>
                  <a:pt x="2286984" y="3792973"/>
                </a:lnTo>
                <a:lnTo>
                  <a:pt x="2288980" y="3793928"/>
                </a:lnTo>
                <a:cubicBezTo>
                  <a:pt x="2293807" y="3796240"/>
                  <a:pt x="2297670" y="3798087"/>
                  <a:pt x="2297670" y="3798087"/>
                </a:cubicBezTo>
                <a:cubicBezTo>
                  <a:pt x="2297670" y="3798087"/>
                  <a:pt x="2297670" y="3798087"/>
                  <a:pt x="2283243" y="3737027"/>
                </a:cubicBezTo>
                <a:cubicBezTo>
                  <a:pt x="2345048" y="3766607"/>
                  <a:pt x="2250294" y="3829569"/>
                  <a:pt x="2359477" y="3827664"/>
                </a:cubicBezTo>
                <a:cubicBezTo>
                  <a:pt x="2359477" y="3827664"/>
                  <a:pt x="2359477" y="3827664"/>
                  <a:pt x="2345048" y="3766607"/>
                </a:cubicBezTo>
                <a:cubicBezTo>
                  <a:pt x="2345048" y="3766607"/>
                  <a:pt x="2345048" y="3766607"/>
                  <a:pt x="2207008" y="3646388"/>
                </a:cubicBezTo>
                <a:cubicBezTo>
                  <a:pt x="2207008" y="3646388"/>
                  <a:pt x="2207008" y="3646388"/>
                  <a:pt x="2174849" y="3608153"/>
                </a:cubicBezTo>
                <a:lnTo>
                  <a:pt x="2156187" y="3585966"/>
                </a:lnTo>
                <a:lnTo>
                  <a:pt x="2192581" y="3585330"/>
                </a:lnTo>
                <a:cubicBezTo>
                  <a:pt x="2192581" y="3585330"/>
                  <a:pt x="2192581" y="3585330"/>
                  <a:pt x="2254385" y="3614906"/>
                </a:cubicBezTo>
                <a:cubicBezTo>
                  <a:pt x="2254385" y="3614906"/>
                  <a:pt x="2254385" y="3614906"/>
                  <a:pt x="2239958" y="3553846"/>
                </a:cubicBezTo>
                <a:cubicBezTo>
                  <a:pt x="2254385" y="3614906"/>
                  <a:pt x="2225530" y="3492789"/>
                  <a:pt x="2178153" y="3524270"/>
                </a:cubicBezTo>
                <a:cubicBezTo>
                  <a:pt x="2178153" y="3524270"/>
                  <a:pt x="2178153" y="3524270"/>
                  <a:pt x="2149295" y="3402148"/>
                </a:cubicBezTo>
                <a:cubicBezTo>
                  <a:pt x="2149295" y="3402148"/>
                  <a:pt x="2149295" y="3402148"/>
                  <a:pt x="2182246" y="3309608"/>
                </a:cubicBezTo>
                <a:cubicBezTo>
                  <a:pt x="2182246" y="3309608"/>
                  <a:pt x="2182246" y="3309608"/>
                  <a:pt x="2244052" y="3339182"/>
                </a:cubicBezTo>
                <a:cubicBezTo>
                  <a:pt x="2244052" y="3339182"/>
                  <a:pt x="2244052" y="3339182"/>
                  <a:pt x="2277000" y="3246640"/>
                </a:cubicBezTo>
                <a:cubicBezTo>
                  <a:pt x="2277000" y="3246640"/>
                  <a:pt x="2277000" y="3246640"/>
                  <a:pt x="2291428" y="3307701"/>
                </a:cubicBezTo>
                <a:cubicBezTo>
                  <a:pt x="2291428" y="3307701"/>
                  <a:pt x="2291428" y="3307701"/>
                  <a:pt x="2338807" y="3276217"/>
                </a:cubicBezTo>
                <a:cubicBezTo>
                  <a:pt x="2338807" y="3276217"/>
                  <a:pt x="2338807" y="3276217"/>
                  <a:pt x="2353236" y="3337277"/>
                </a:cubicBezTo>
                <a:cubicBezTo>
                  <a:pt x="2353236" y="3337277"/>
                  <a:pt x="2353236" y="3337277"/>
                  <a:pt x="2386184" y="3244732"/>
                </a:cubicBezTo>
                <a:cubicBezTo>
                  <a:pt x="2386184" y="3244732"/>
                  <a:pt x="2386184" y="3244732"/>
                  <a:pt x="2400614" y="3305796"/>
                </a:cubicBezTo>
                <a:cubicBezTo>
                  <a:pt x="2447992" y="3274312"/>
                  <a:pt x="2509795" y="3303890"/>
                  <a:pt x="2433563" y="3213251"/>
                </a:cubicBezTo>
                <a:cubicBezTo>
                  <a:pt x="2433563" y="3213251"/>
                  <a:pt x="2433563" y="3213251"/>
                  <a:pt x="2419136" y="3152190"/>
                </a:cubicBezTo>
                <a:cubicBezTo>
                  <a:pt x="2419136" y="3152190"/>
                  <a:pt x="2419136" y="3152190"/>
                  <a:pt x="2466512" y="3120709"/>
                </a:cubicBezTo>
                <a:cubicBezTo>
                  <a:pt x="2466512" y="3120709"/>
                  <a:pt x="2466512" y="3120709"/>
                  <a:pt x="2513892" y="3089224"/>
                </a:cubicBezTo>
                <a:cubicBezTo>
                  <a:pt x="2513892" y="3089224"/>
                  <a:pt x="2513892" y="3089224"/>
                  <a:pt x="2546840" y="2996682"/>
                </a:cubicBezTo>
                <a:cubicBezTo>
                  <a:pt x="2546840" y="2996682"/>
                  <a:pt x="2546840" y="2996682"/>
                  <a:pt x="2608643" y="3026262"/>
                </a:cubicBezTo>
                <a:cubicBezTo>
                  <a:pt x="2608643" y="3026262"/>
                  <a:pt x="2608643" y="3026262"/>
                  <a:pt x="2641594" y="2933717"/>
                </a:cubicBezTo>
                <a:cubicBezTo>
                  <a:pt x="2641594" y="2933717"/>
                  <a:pt x="2641594" y="2933717"/>
                  <a:pt x="2579789" y="2904140"/>
                </a:cubicBezTo>
                <a:cubicBezTo>
                  <a:pt x="2532411" y="2935625"/>
                  <a:pt x="2565362" y="2843083"/>
                  <a:pt x="2470607" y="2906046"/>
                </a:cubicBezTo>
                <a:cubicBezTo>
                  <a:pt x="2470607" y="2906046"/>
                  <a:pt x="2470607" y="2906046"/>
                  <a:pt x="2423227" y="2937530"/>
                </a:cubicBezTo>
                <a:cubicBezTo>
                  <a:pt x="2423227" y="2937530"/>
                  <a:pt x="2423227" y="2937530"/>
                  <a:pt x="2408799" y="2876468"/>
                </a:cubicBezTo>
                <a:cubicBezTo>
                  <a:pt x="2408799" y="2876468"/>
                  <a:pt x="2408799" y="2876468"/>
                  <a:pt x="2346992" y="2846891"/>
                </a:cubicBezTo>
                <a:cubicBezTo>
                  <a:pt x="2346992" y="2846891"/>
                  <a:pt x="2346992" y="2846891"/>
                  <a:pt x="2456178" y="2844986"/>
                </a:cubicBezTo>
                <a:cubicBezTo>
                  <a:pt x="2456178" y="2844986"/>
                  <a:pt x="2456178" y="2844986"/>
                  <a:pt x="2503555" y="2813501"/>
                </a:cubicBezTo>
                <a:cubicBezTo>
                  <a:pt x="2503555" y="2813501"/>
                  <a:pt x="2503555" y="2813501"/>
                  <a:pt x="2427321" y="2722865"/>
                </a:cubicBezTo>
                <a:cubicBezTo>
                  <a:pt x="2427321" y="2722865"/>
                  <a:pt x="2427321" y="2722865"/>
                  <a:pt x="2351089" y="2632228"/>
                </a:cubicBezTo>
                <a:cubicBezTo>
                  <a:pt x="2351089" y="2632228"/>
                  <a:pt x="2351089" y="2632228"/>
                  <a:pt x="2303710" y="2663710"/>
                </a:cubicBezTo>
                <a:cubicBezTo>
                  <a:pt x="2303710" y="2663710"/>
                  <a:pt x="2303710" y="2663710"/>
                  <a:pt x="2274854" y="2541592"/>
                </a:cubicBezTo>
                <a:cubicBezTo>
                  <a:pt x="2274854" y="2541592"/>
                  <a:pt x="2274854" y="2541592"/>
                  <a:pt x="2336659" y="2571170"/>
                </a:cubicBezTo>
                <a:cubicBezTo>
                  <a:pt x="2336659" y="2571170"/>
                  <a:pt x="2336659" y="2571170"/>
                  <a:pt x="2384038" y="2539686"/>
                </a:cubicBezTo>
                <a:cubicBezTo>
                  <a:pt x="2384038" y="2539686"/>
                  <a:pt x="2431414" y="2508204"/>
                  <a:pt x="2431414" y="2508204"/>
                </a:cubicBezTo>
                <a:cubicBezTo>
                  <a:pt x="2431414" y="2508204"/>
                  <a:pt x="2431414" y="2508204"/>
                  <a:pt x="2478791" y="2476720"/>
                </a:cubicBezTo>
                <a:cubicBezTo>
                  <a:pt x="2507622" y="2395744"/>
                  <a:pt x="2413452" y="2504682"/>
                  <a:pt x="2475014" y="2429003"/>
                </a:cubicBezTo>
                <a:lnTo>
                  <a:pt x="2496050" y="2403330"/>
                </a:lnTo>
                <a:lnTo>
                  <a:pt x="2503506" y="2407313"/>
                </a:lnTo>
                <a:lnTo>
                  <a:pt x="2519512" y="2417059"/>
                </a:lnTo>
                <a:lnTo>
                  <a:pt x="2526170" y="2445237"/>
                </a:lnTo>
                <a:cubicBezTo>
                  <a:pt x="2538013" y="2437368"/>
                  <a:pt x="2536209" y="2429734"/>
                  <a:pt x="2529514" y="2423146"/>
                </a:cubicBezTo>
                <a:lnTo>
                  <a:pt x="2519512" y="2417059"/>
                </a:lnTo>
                <a:lnTo>
                  <a:pt x="2516613" y="2404792"/>
                </a:lnTo>
                <a:lnTo>
                  <a:pt x="2524360" y="2405874"/>
                </a:lnTo>
                <a:cubicBezTo>
                  <a:pt x="2536143" y="2407700"/>
                  <a:pt x="2552174" y="2410294"/>
                  <a:pt x="2573546" y="2413757"/>
                </a:cubicBezTo>
                <a:cubicBezTo>
                  <a:pt x="2573546" y="2413757"/>
                  <a:pt x="2573546" y="2413757"/>
                  <a:pt x="2620927" y="2382270"/>
                </a:cubicBezTo>
                <a:cubicBezTo>
                  <a:pt x="2620927" y="2382270"/>
                  <a:pt x="2620927" y="2382270"/>
                  <a:pt x="2668302" y="2350788"/>
                </a:cubicBezTo>
                <a:cubicBezTo>
                  <a:pt x="2668302" y="2350788"/>
                  <a:pt x="2668302" y="2350788"/>
                  <a:pt x="2701253" y="2258244"/>
                </a:cubicBezTo>
                <a:cubicBezTo>
                  <a:pt x="2701253" y="2258244"/>
                  <a:pt x="2701253" y="2258244"/>
                  <a:pt x="2715680" y="2319307"/>
                </a:cubicBezTo>
                <a:cubicBezTo>
                  <a:pt x="2715680" y="2319307"/>
                  <a:pt x="2715680" y="2319307"/>
                  <a:pt x="2763059" y="2287825"/>
                </a:cubicBezTo>
                <a:cubicBezTo>
                  <a:pt x="2763059" y="2287825"/>
                  <a:pt x="2763059" y="2287825"/>
                  <a:pt x="2853721" y="2439520"/>
                </a:cubicBezTo>
                <a:cubicBezTo>
                  <a:pt x="2853721" y="2439520"/>
                  <a:pt x="2853721" y="2439520"/>
                  <a:pt x="2824866" y="2317402"/>
                </a:cubicBezTo>
                <a:cubicBezTo>
                  <a:pt x="2824866" y="2317402"/>
                  <a:pt x="2824866" y="2317402"/>
                  <a:pt x="2872241" y="2285917"/>
                </a:cubicBezTo>
                <a:cubicBezTo>
                  <a:pt x="2872241" y="2285917"/>
                  <a:pt x="2872241" y="2285917"/>
                  <a:pt x="2886669" y="2346978"/>
                </a:cubicBezTo>
                <a:cubicBezTo>
                  <a:pt x="2886669" y="2346978"/>
                  <a:pt x="2886669" y="2346978"/>
                  <a:pt x="2919618" y="2254433"/>
                </a:cubicBezTo>
                <a:cubicBezTo>
                  <a:pt x="2919618" y="2254433"/>
                  <a:pt x="2919618" y="2254433"/>
                  <a:pt x="2934046" y="2315496"/>
                </a:cubicBezTo>
                <a:cubicBezTo>
                  <a:pt x="2995854" y="2345070"/>
                  <a:pt x="2948474" y="2376554"/>
                  <a:pt x="2995854" y="2345070"/>
                </a:cubicBezTo>
                <a:cubicBezTo>
                  <a:pt x="2995854" y="2345070"/>
                  <a:pt x="2995854" y="2345070"/>
                  <a:pt x="2952569" y="2161891"/>
                </a:cubicBezTo>
                <a:cubicBezTo>
                  <a:pt x="2905191" y="2193375"/>
                  <a:pt x="2890761" y="2132319"/>
                  <a:pt x="2890761" y="2132319"/>
                </a:cubicBezTo>
                <a:cubicBezTo>
                  <a:pt x="2890761" y="2132319"/>
                  <a:pt x="2890761" y="2132319"/>
                  <a:pt x="2876334" y="2071254"/>
                </a:cubicBezTo>
                <a:cubicBezTo>
                  <a:pt x="2876334" y="2071254"/>
                  <a:pt x="2876334" y="2071254"/>
                  <a:pt x="2800101" y="1980615"/>
                </a:cubicBezTo>
                <a:cubicBezTo>
                  <a:pt x="2800101" y="1980615"/>
                  <a:pt x="2800101" y="1980615"/>
                  <a:pt x="2752723" y="2012100"/>
                </a:cubicBezTo>
                <a:cubicBezTo>
                  <a:pt x="2752723" y="2012100"/>
                  <a:pt x="2752723" y="2012100"/>
                  <a:pt x="2738295" y="1951039"/>
                </a:cubicBezTo>
                <a:cubicBezTo>
                  <a:pt x="2723867" y="1889978"/>
                  <a:pt x="2676488" y="1921463"/>
                  <a:pt x="2614685" y="1891884"/>
                </a:cubicBezTo>
                <a:cubicBezTo>
                  <a:pt x="2614685" y="1891884"/>
                  <a:pt x="2614685" y="1891884"/>
                  <a:pt x="2662059" y="1860405"/>
                </a:cubicBezTo>
                <a:cubicBezTo>
                  <a:pt x="2662059" y="1860405"/>
                  <a:pt x="2662059" y="1860405"/>
                  <a:pt x="2709438" y="1828918"/>
                </a:cubicBezTo>
                <a:cubicBezTo>
                  <a:pt x="2709438" y="1828918"/>
                  <a:pt x="2709438" y="1828918"/>
                  <a:pt x="2695010" y="1767860"/>
                </a:cubicBezTo>
                <a:cubicBezTo>
                  <a:pt x="2709438" y="1828918"/>
                  <a:pt x="2756815" y="1797436"/>
                  <a:pt x="2723867" y="1889978"/>
                </a:cubicBezTo>
                <a:cubicBezTo>
                  <a:pt x="2723867" y="1889978"/>
                  <a:pt x="2723867" y="1889978"/>
                  <a:pt x="2785672" y="1919557"/>
                </a:cubicBezTo>
                <a:cubicBezTo>
                  <a:pt x="2785672" y="1919557"/>
                  <a:pt x="2785672" y="1919557"/>
                  <a:pt x="2880428" y="1856593"/>
                </a:cubicBezTo>
                <a:cubicBezTo>
                  <a:pt x="2880428" y="1856593"/>
                  <a:pt x="2880428" y="1856593"/>
                  <a:pt x="2894858" y="1917649"/>
                </a:cubicBezTo>
                <a:cubicBezTo>
                  <a:pt x="2894858" y="1917649"/>
                  <a:pt x="2894858" y="1917649"/>
                  <a:pt x="2942234" y="1886168"/>
                </a:cubicBezTo>
                <a:cubicBezTo>
                  <a:pt x="2980351" y="1931485"/>
                  <a:pt x="2976744" y="1916222"/>
                  <a:pt x="2965410" y="1897263"/>
                </a:cubicBezTo>
                <a:lnTo>
                  <a:pt x="2968306" y="1898647"/>
                </a:lnTo>
                <a:cubicBezTo>
                  <a:pt x="2977000" y="1902806"/>
                  <a:pt x="2988589" y="1908350"/>
                  <a:pt x="3004040" y="1915744"/>
                </a:cubicBezTo>
                <a:cubicBezTo>
                  <a:pt x="3004040" y="1915744"/>
                  <a:pt x="3004040" y="1915744"/>
                  <a:pt x="2989615" y="1854686"/>
                </a:cubicBezTo>
                <a:cubicBezTo>
                  <a:pt x="3051417" y="1884262"/>
                  <a:pt x="3018470" y="1976804"/>
                  <a:pt x="3051417" y="1884262"/>
                </a:cubicBezTo>
                <a:cubicBezTo>
                  <a:pt x="3051417" y="1884262"/>
                  <a:pt x="3051417" y="1884262"/>
                  <a:pt x="3098795" y="1852781"/>
                </a:cubicBezTo>
                <a:cubicBezTo>
                  <a:pt x="3098795" y="1852781"/>
                  <a:pt x="3098795" y="1852781"/>
                  <a:pt x="3146173" y="1821296"/>
                </a:cubicBezTo>
                <a:cubicBezTo>
                  <a:pt x="3146173" y="1821296"/>
                  <a:pt x="3146173" y="1821296"/>
                  <a:pt x="3147976" y="1828931"/>
                </a:cubicBezTo>
                <a:lnTo>
                  <a:pt x="3151596" y="1844251"/>
                </a:lnTo>
                <a:lnTo>
                  <a:pt x="3128439" y="1844117"/>
                </a:lnTo>
                <a:cubicBezTo>
                  <a:pt x="3091069" y="1849086"/>
                  <a:pt x="3160601" y="1882357"/>
                  <a:pt x="3160601" y="1882357"/>
                </a:cubicBezTo>
                <a:lnTo>
                  <a:pt x="3151596" y="1844251"/>
                </a:lnTo>
                <a:lnTo>
                  <a:pt x="3156850" y="1844282"/>
                </a:lnTo>
                <a:cubicBezTo>
                  <a:pt x="3169834" y="1845313"/>
                  <a:pt x="3186607" y="1847412"/>
                  <a:pt x="3207979" y="1850875"/>
                </a:cubicBezTo>
                <a:cubicBezTo>
                  <a:pt x="3207979" y="1850875"/>
                  <a:pt x="3207979" y="1850875"/>
                  <a:pt x="3255358" y="1819391"/>
                </a:cubicBezTo>
                <a:cubicBezTo>
                  <a:pt x="3255358" y="1819391"/>
                  <a:pt x="3255358" y="1819391"/>
                  <a:pt x="3226501" y="1697272"/>
                </a:cubicBezTo>
                <a:cubicBezTo>
                  <a:pt x="3226501" y="1697272"/>
                  <a:pt x="3226501" y="1697272"/>
                  <a:pt x="3245021" y="1543670"/>
                </a:cubicBezTo>
                <a:cubicBezTo>
                  <a:pt x="3245021" y="1543670"/>
                  <a:pt x="3245021" y="1543670"/>
                  <a:pt x="3292399" y="1512184"/>
                </a:cubicBezTo>
                <a:cubicBezTo>
                  <a:pt x="3292399" y="1512184"/>
                  <a:pt x="3292399" y="1512184"/>
                  <a:pt x="3306828" y="1573246"/>
                </a:cubicBezTo>
                <a:cubicBezTo>
                  <a:pt x="3306828" y="1573246"/>
                  <a:pt x="3306828" y="1573246"/>
                  <a:pt x="3354204" y="1541762"/>
                </a:cubicBezTo>
                <a:cubicBezTo>
                  <a:pt x="3354204" y="1541762"/>
                  <a:pt x="3354204" y="1541762"/>
                  <a:pt x="3339776" y="1480704"/>
                </a:cubicBezTo>
                <a:cubicBezTo>
                  <a:pt x="3339776" y="1480704"/>
                  <a:pt x="3339776" y="1480704"/>
                  <a:pt x="3401583" y="1510280"/>
                </a:cubicBezTo>
                <a:cubicBezTo>
                  <a:pt x="3401583" y="1510280"/>
                  <a:pt x="3401583" y="1510280"/>
                  <a:pt x="3416008" y="1571341"/>
                </a:cubicBezTo>
                <a:cubicBezTo>
                  <a:pt x="3401583" y="1510280"/>
                  <a:pt x="3430438" y="1632399"/>
                  <a:pt x="3463388" y="1539858"/>
                </a:cubicBezTo>
                <a:cubicBezTo>
                  <a:pt x="3463388" y="1539858"/>
                  <a:pt x="3463388" y="1539858"/>
                  <a:pt x="3448959" y="1478799"/>
                </a:cubicBezTo>
                <a:cubicBezTo>
                  <a:pt x="3448959" y="1478799"/>
                  <a:pt x="3448959" y="1478799"/>
                  <a:pt x="3434532" y="1417738"/>
                </a:cubicBezTo>
                <a:cubicBezTo>
                  <a:pt x="3434532" y="1417738"/>
                  <a:pt x="3434532" y="1417738"/>
                  <a:pt x="3496337" y="1447315"/>
                </a:cubicBezTo>
                <a:cubicBezTo>
                  <a:pt x="3510766" y="1508375"/>
                  <a:pt x="3463388" y="1539858"/>
                  <a:pt x="3510766" y="1508375"/>
                </a:cubicBezTo>
                <a:cubicBezTo>
                  <a:pt x="3510766" y="1508375"/>
                  <a:pt x="3510766" y="1508375"/>
                  <a:pt x="3496337" y="1447315"/>
                </a:cubicBezTo>
                <a:cubicBezTo>
                  <a:pt x="3496337" y="1447315"/>
                  <a:pt x="3496337" y="1447315"/>
                  <a:pt x="3558144" y="1476891"/>
                </a:cubicBezTo>
                <a:cubicBezTo>
                  <a:pt x="3619951" y="1506470"/>
                  <a:pt x="3539622" y="1630495"/>
                  <a:pt x="3634379" y="1567530"/>
                </a:cubicBezTo>
                <a:cubicBezTo>
                  <a:pt x="3634379" y="1567530"/>
                  <a:pt x="3634379" y="1567530"/>
                  <a:pt x="3587000" y="1599009"/>
                </a:cubicBezTo>
                <a:cubicBezTo>
                  <a:pt x="3587000" y="1599009"/>
                  <a:pt x="3587000" y="1599009"/>
                  <a:pt x="3615858" y="1721132"/>
                </a:cubicBezTo>
                <a:cubicBezTo>
                  <a:pt x="3615858" y="1721132"/>
                  <a:pt x="3615858" y="1721132"/>
                  <a:pt x="3725039" y="1719224"/>
                </a:cubicBezTo>
                <a:cubicBezTo>
                  <a:pt x="3725039" y="1719224"/>
                  <a:pt x="3725039" y="1719224"/>
                  <a:pt x="3739469" y="1780288"/>
                </a:cubicBezTo>
                <a:cubicBezTo>
                  <a:pt x="3739469" y="1780288"/>
                  <a:pt x="3739469" y="1780288"/>
                  <a:pt x="3801272" y="1809864"/>
                </a:cubicBezTo>
                <a:cubicBezTo>
                  <a:pt x="3801272" y="1809864"/>
                  <a:pt x="3848653" y="1778382"/>
                  <a:pt x="3863080" y="1839440"/>
                </a:cubicBezTo>
                <a:cubicBezTo>
                  <a:pt x="3863080" y="1839440"/>
                  <a:pt x="3863080" y="1839440"/>
                  <a:pt x="3896028" y="1746899"/>
                </a:cubicBezTo>
                <a:cubicBezTo>
                  <a:pt x="3896028" y="1746899"/>
                  <a:pt x="3896028" y="1746899"/>
                  <a:pt x="3834225" y="1717319"/>
                </a:cubicBezTo>
                <a:cubicBezTo>
                  <a:pt x="3881601" y="1685840"/>
                  <a:pt x="3881601" y="1685840"/>
                  <a:pt x="3881601" y="1685840"/>
                </a:cubicBezTo>
                <a:cubicBezTo>
                  <a:pt x="3881601" y="1685840"/>
                  <a:pt x="3881601" y="1685840"/>
                  <a:pt x="3900122" y="1532235"/>
                </a:cubicBezTo>
                <a:cubicBezTo>
                  <a:pt x="3900122" y="1532235"/>
                  <a:pt x="3900122" y="1532235"/>
                  <a:pt x="3914550" y="1593296"/>
                </a:cubicBezTo>
                <a:cubicBezTo>
                  <a:pt x="3914550" y="1593296"/>
                  <a:pt x="3914550" y="1593296"/>
                  <a:pt x="3961928" y="1561811"/>
                </a:cubicBezTo>
                <a:cubicBezTo>
                  <a:pt x="3961928" y="1561811"/>
                  <a:pt x="3961928" y="1561811"/>
                  <a:pt x="3947500" y="1500754"/>
                </a:cubicBezTo>
                <a:cubicBezTo>
                  <a:pt x="3947500" y="1500754"/>
                  <a:pt x="3947500" y="1500754"/>
                  <a:pt x="3933072" y="1439690"/>
                </a:cubicBezTo>
                <a:cubicBezTo>
                  <a:pt x="3933072" y="1439690"/>
                  <a:pt x="3933072" y="1439690"/>
                  <a:pt x="4056684" y="1498848"/>
                </a:cubicBezTo>
                <a:cubicBezTo>
                  <a:pt x="4056684" y="1498848"/>
                  <a:pt x="4056684" y="1498848"/>
                  <a:pt x="4042256" y="1437788"/>
                </a:cubicBezTo>
                <a:cubicBezTo>
                  <a:pt x="4042256" y="1437788"/>
                  <a:pt x="4042256" y="1437788"/>
                  <a:pt x="4027828" y="1376727"/>
                </a:cubicBezTo>
                <a:cubicBezTo>
                  <a:pt x="4027828" y="1376727"/>
                  <a:pt x="4027828" y="1376727"/>
                  <a:pt x="4060777" y="1284182"/>
                </a:cubicBezTo>
                <a:cubicBezTo>
                  <a:pt x="4060777" y="1284182"/>
                  <a:pt x="4060777" y="1284182"/>
                  <a:pt x="4075205" y="1345243"/>
                </a:cubicBezTo>
                <a:cubicBezTo>
                  <a:pt x="4075205" y="1345243"/>
                  <a:pt x="4075205" y="1345243"/>
                  <a:pt x="4184388" y="1343343"/>
                </a:cubicBezTo>
                <a:cubicBezTo>
                  <a:pt x="4184388" y="1343343"/>
                  <a:pt x="4184388" y="1343343"/>
                  <a:pt x="4242624" y="1394057"/>
                </a:cubicBezTo>
                <a:lnTo>
                  <a:pt x="4267213" y="1415469"/>
                </a:lnTo>
                <a:lnTo>
                  <a:pt x="4264743" y="1422405"/>
                </a:lnTo>
                <a:cubicBezTo>
                  <a:pt x="4260622" y="1433974"/>
                  <a:pt x="4260622" y="1433974"/>
                  <a:pt x="4260622" y="1433974"/>
                </a:cubicBezTo>
                <a:cubicBezTo>
                  <a:pt x="4322429" y="1463553"/>
                  <a:pt x="4322429" y="1463553"/>
                  <a:pt x="4322429" y="1463553"/>
                </a:cubicBezTo>
                <a:lnTo>
                  <a:pt x="4267213" y="1415469"/>
                </a:lnTo>
                <a:lnTo>
                  <a:pt x="4274523" y="1394936"/>
                </a:lnTo>
                <a:cubicBezTo>
                  <a:pt x="4279156" y="1381922"/>
                  <a:pt x="4285335" y="1364567"/>
                  <a:pt x="4293572" y="1341432"/>
                </a:cubicBezTo>
                <a:cubicBezTo>
                  <a:pt x="4293572" y="1341432"/>
                  <a:pt x="4293572" y="1341432"/>
                  <a:pt x="4307999" y="1402495"/>
                </a:cubicBezTo>
                <a:cubicBezTo>
                  <a:pt x="4307999" y="1402495"/>
                  <a:pt x="4307999" y="1402495"/>
                  <a:pt x="4388328" y="1278466"/>
                </a:cubicBezTo>
                <a:cubicBezTo>
                  <a:pt x="4388328" y="1278466"/>
                  <a:pt x="4388328" y="1278466"/>
                  <a:pt x="4373899" y="1217408"/>
                </a:cubicBezTo>
                <a:cubicBezTo>
                  <a:pt x="4373899" y="1217408"/>
                  <a:pt x="4373899" y="1217408"/>
                  <a:pt x="4421277" y="1185924"/>
                </a:cubicBezTo>
                <a:cubicBezTo>
                  <a:pt x="4421277" y="1185924"/>
                  <a:pt x="4421277" y="1185924"/>
                  <a:pt x="4359470" y="1156348"/>
                </a:cubicBezTo>
                <a:cubicBezTo>
                  <a:pt x="4359470" y="1156348"/>
                  <a:pt x="4359470" y="1156348"/>
                  <a:pt x="4333398" y="1143868"/>
                </a:cubicBezTo>
                <a:lnTo>
                  <a:pt x="4313553" y="1134372"/>
                </a:lnTo>
                <a:lnTo>
                  <a:pt x="4319259" y="1129808"/>
                </a:lnTo>
                <a:cubicBezTo>
                  <a:pt x="4326505" y="1121958"/>
                  <a:pt x="4335000" y="1110790"/>
                  <a:pt x="4345043" y="1095288"/>
                </a:cubicBezTo>
                <a:cubicBezTo>
                  <a:pt x="4392422" y="1063806"/>
                  <a:pt x="4359470" y="1156348"/>
                  <a:pt x="4392422" y="1063806"/>
                </a:cubicBezTo>
                <a:cubicBezTo>
                  <a:pt x="4392422" y="1063806"/>
                  <a:pt x="4392422" y="1063806"/>
                  <a:pt x="4454227" y="1093380"/>
                </a:cubicBezTo>
                <a:cubicBezTo>
                  <a:pt x="4516034" y="1122958"/>
                  <a:pt x="4563411" y="1091477"/>
                  <a:pt x="4592268" y="1213598"/>
                </a:cubicBezTo>
                <a:cubicBezTo>
                  <a:pt x="4592268" y="1213598"/>
                  <a:pt x="4592268" y="1213598"/>
                  <a:pt x="4654072" y="1243174"/>
                </a:cubicBezTo>
                <a:cubicBezTo>
                  <a:pt x="4654072" y="1243174"/>
                  <a:pt x="4654072" y="1243174"/>
                  <a:pt x="4668499" y="1304234"/>
                </a:cubicBezTo>
                <a:cubicBezTo>
                  <a:pt x="4668499" y="1304234"/>
                  <a:pt x="4668499" y="1304234"/>
                  <a:pt x="4730307" y="1333810"/>
                </a:cubicBezTo>
                <a:cubicBezTo>
                  <a:pt x="4730307" y="1333810"/>
                  <a:pt x="4730307" y="1333810"/>
                  <a:pt x="4868348" y="1454023"/>
                </a:cubicBezTo>
                <a:cubicBezTo>
                  <a:pt x="4868348" y="1454023"/>
                  <a:pt x="4868348" y="1454023"/>
                  <a:pt x="4930151" y="1483602"/>
                </a:cubicBezTo>
                <a:cubicBezTo>
                  <a:pt x="4930151" y="1483602"/>
                  <a:pt x="4930151" y="1483602"/>
                  <a:pt x="4882773" y="1515086"/>
                </a:cubicBezTo>
                <a:cubicBezTo>
                  <a:pt x="4897202" y="1576144"/>
                  <a:pt x="4897202" y="1576144"/>
                  <a:pt x="4897202" y="1576144"/>
                </a:cubicBezTo>
                <a:cubicBezTo>
                  <a:pt x="4897202" y="1576144"/>
                  <a:pt x="4897202" y="1576144"/>
                  <a:pt x="4944579" y="1544662"/>
                </a:cubicBezTo>
                <a:cubicBezTo>
                  <a:pt x="4944579" y="1544662"/>
                  <a:pt x="4944579" y="1544662"/>
                  <a:pt x="4959008" y="1605723"/>
                </a:cubicBezTo>
                <a:cubicBezTo>
                  <a:pt x="4959008" y="1605723"/>
                  <a:pt x="4959008" y="1605723"/>
                  <a:pt x="5006387" y="1574238"/>
                </a:cubicBezTo>
                <a:cubicBezTo>
                  <a:pt x="5006387" y="1574238"/>
                  <a:pt x="5006387" y="1574238"/>
                  <a:pt x="5068192" y="1603817"/>
                </a:cubicBezTo>
                <a:cubicBezTo>
                  <a:pt x="5068192" y="1603817"/>
                  <a:pt x="5068192" y="1603817"/>
                  <a:pt x="5035242" y="1696359"/>
                </a:cubicBezTo>
                <a:cubicBezTo>
                  <a:pt x="5035242" y="1696359"/>
                  <a:pt x="5035242" y="1696359"/>
                  <a:pt x="5082621" y="1664875"/>
                </a:cubicBezTo>
                <a:cubicBezTo>
                  <a:pt x="5082621" y="1664875"/>
                  <a:pt x="5082621" y="1664875"/>
                  <a:pt x="5158855" y="1755514"/>
                </a:cubicBezTo>
                <a:cubicBezTo>
                  <a:pt x="5158855" y="1755514"/>
                  <a:pt x="5158855" y="1755514"/>
                  <a:pt x="5173283" y="1816572"/>
                </a:cubicBezTo>
                <a:cubicBezTo>
                  <a:pt x="5173283" y="1816572"/>
                  <a:pt x="5173283" y="1816572"/>
                  <a:pt x="5249518" y="1907209"/>
                </a:cubicBezTo>
                <a:cubicBezTo>
                  <a:pt x="5373129" y="1966366"/>
                  <a:pt x="5216567" y="1999753"/>
                  <a:pt x="5325750" y="1997848"/>
                </a:cubicBezTo>
                <a:cubicBezTo>
                  <a:pt x="5325750" y="1997848"/>
                  <a:pt x="5325750" y="1997848"/>
                  <a:pt x="5296893" y="1875730"/>
                </a:cubicBezTo>
                <a:cubicBezTo>
                  <a:pt x="5296893" y="1875730"/>
                  <a:pt x="5296893" y="1875730"/>
                  <a:pt x="5344271" y="1844246"/>
                </a:cubicBezTo>
                <a:cubicBezTo>
                  <a:pt x="5344271" y="1844246"/>
                  <a:pt x="5344271" y="1844246"/>
                  <a:pt x="5373129" y="1966366"/>
                </a:cubicBezTo>
                <a:cubicBezTo>
                  <a:pt x="5373129" y="1966366"/>
                  <a:pt x="5373129" y="1966366"/>
                  <a:pt x="5387556" y="2027427"/>
                </a:cubicBezTo>
                <a:cubicBezTo>
                  <a:pt x="5387556" y="2027427"/>
                  <a:pt x="5387556" y="2027427"/>
                  <a:pt x="5478218" y="2179124"/>
                </a:cubicBezTo>
                <a:cubicBezTo>
                  <a:pt x="5478218" y="2179124"/>
                  <a:pt x="5478218" y="2179124"/>
                  <a:pt x="5492647" y="2240188"/>
                </a:cubicBezTo>
                <a:cubicBezTo>
                  <a:pt x="5492647" y="2240188"/>
                  <a:pt x="5492647" y="2240188"/>
                  <a:pt x="5554454" y="2269758"/>
                </a:cubicBezTo>
                <a:cubicBezTo>
                  <a:pt x="5554454" y="2269758"/>
                  <a:pt x="5554454" y="2269758"/>
                  <a:pt x="5601829" y="2238280"/>
                </a:cubicBezTo>
                <a:cubicBezTo>
                  <a:pt x="5601829" y="2238280"/>
                  <a:pt x="5601829" y="2238280"/>
                  <a:pt x="5568881" y="2330821"/>
                </a:cubicBezTo>
                <a:cubicBezTo>
                  <a:pt x="5568881" y="2330821"/>
                  <a:pt x="5616258" y="2299339"/>
                  <a:pt x="5616258" y="2299339"/>
                </a:cubicBezTo>
                <a:cubicBezTo>
                  <a:pt x="5624493" y="2276204"/>
                  <a:pt x="5631318" y="2276086"/>
                  <a:pt x="5636985" y="2285564"/>
                </a:cubicBezTo>
                <a:lnTo>
                  <a:pt x="5646526" y="2315910"/>
                </a:lnTo>
                <a:lnTo>
                  <a:pt x="5630685" y="2360400"/>
                </a:lnTo>
                <a:cubicBezTo>
                  <a:pt x="5630685" y="2360400"/>
                  <a:pt x="5630685" y="2360400"/>
                  <a:pt x="5650673" y="2347118"/>
                </a:cubicBezTo>
                <a:lnTo>
                  <a:pt x="5656351" y="2343345"/>
                </a:lnTo>
                <a:lnTo>
                  <a:pt x="5659140" y="2350325"/>
                </a:lnTo>
                <a:lnTo>
                  <a:pt x="5660221" y="2340772"/>
                </a:lnTo>
                <a:lnTo>
                  <a:pt x="5678064" y="2328918"/>
                </a:lnTo>
                <a:cubicBezTo>
                  <a:pt x="5678064" y="2328918"/>
                  <a:pt x="5678064" y="2328918"/>
                  <a:pt x="5645112" y="2421461"/>
                </a:cubicBezTo>
                <a:cubicBezTo>
                  <a:pt x="5645112" y="2421461"/>
                  <a:pt x="5692492" y="2389976"/>
                  <a:pt x="5706921" y="2451036"/>
                </a:cubicBezTo>
                <a:cubicBezTo>
                  <a:pt x="5706921" y="2451036"/>
                  <a:pt x="5706921" y="2451036"/>
                  <a:pt x="5692492" y="2389976"/>
                </a:cubicBezTo>
                <a:cubicBezTo>
                  <a:pt x="5692492" y="2389976"/>
                  <a:pt x="5692492" y="2389976"/>
                  <a:pt x="5687082" y="2367079"/>
                </a:cubicBezTo>
                <a:lnTo>
                  <a:pt x="5678064" y="2328918"/>
                </a:lnTo>
                <a:lnTo>
                  <a:pt x="5674233" y="2312696"/>
                </a:lnTo>
                <a:lnTo>
                  <a:pt x="5663636" y="2267855"/>
                </a:lnTo>
                <a:lnTo>
                  <a:pt x="5649209" y="2206794"/>
                </a:lnTo>
                <a:cubicBezTo>
                  <a:pt x="5649209" y="2206794"/>
                  <a:pt x="5649209" y="2206794"/>
                  <a:pt x="5682159" y="2114252"/>
                </a:cubicBezTo>
                <a:cubicBezTo>
                  <a:pt x="5682159" y="2114252"/>
                  <a:pt x="5682159" y="2114252"/>
                  <a:pt x="5653302" y="1992132"/>
                </a:cubicBezTo>
                <a:cubicBezTo>
                  <a:pt x="5653302" y="1992132"/>
                  <a:pt x="5653302" y="1992132"/>
                  <a:pt x="5638874" y="1931071"/>
                </a:cubicBezTo>
                <a:cubicBezTo>
                  <a:pt x="5638874" y="1931071"/>
                  <a:pt x="5638874" y="1931071"/>
                  <a:pt x="5657394" y="1777469"/>
                </a:cubicBezTo>
                <a:cubicBezTo>
                  <a:pt x="5657394" y="1777469"/>
                  <a:pt x="5657394" y="1777469"/>
                  <a:pt x="5581160" y="1686832"/>
                </a:cubicBezTo>
                <a:cubicBezTo>
                  <a:pt x="5581160" y="1686832"/>
                  <a:pt x="5581160" y="1686832"/>
                  <a:pt x="5566732" y="1625769"/>
                </a:cubicBezTo>
                <a:cubicBezTo>
                  <a:pt x="5566732" y="1625769"/>
                  <a:pt x="5566732" y="1625769"/>
                  <a:pt x="5552306" y="1564711"/>
                </a:cubicBezTo>
                <a:cubicBezTo>
                  <a:pt x="5552306" y="1564711"/>
                  <a:pt x="5552306" y="1564711"/>
                  <a:pt x="5537878" y="1503651"/>
                </a:cubicBezTo>
                <a:cubicBezTo>
                  <a:pt x="5537878" y="1503651"/>
                  <a:pt x="5537878" y="1503651"/>
                  <a:pt x="5414263" y="1444496"/>
                </a:cubicBezTo>
                <a:cubicBezTo>
                  <a:pt x="5414263" y="1444496"/>
                  <a:pt x="5414263" y="1444496"/>
                  <a:pt x="5352458" y="1414920"/>
                </a:cubicBezTo>
                <a:cubicBezTo>
                  <a:pt x="5352458" y="1414920"/>
                  <a:pt x="5352458" y="1414920"/>
                  <a:pt x="5338031" y="1353859"/>
                </a:cubicBezTo>
                <a:cubicBezTo>
                  <a:pt x="5338031" y="1353859"/>
                  <a:pt x="5338031" y="1353859"/>
                  <a:pt x="5323601" y="1292799"/>
                </a:cubicBezTo>
                <a:cubicBezTo>
                  <a:pt x="5261796" y="1263223"/>
                  <a:pt x="5385408" y="1322378"/>
                  <a:pt x="5276225" y="1324283"/>
                </a:cubicBezTo>
                <a:cubicBezTo>
                  <a:pt x="5276225" y="1324283"/>
                  <a:pt x="5276225" y="1324283"/>
                  <a:pt x="5261796" y="1263223"/>
                </a:cubicBezTo>
                <a:cubicBezTo>
                  <a:pt x="5261796" y="1263223"/>
                  <a:pt x="5261796" y="1263223"/>
                  <a:pt x="5309174" y="1231741"/>
                </a:cubicBezTo>
                <a:cubicBezTo>
                  <a:pt x="5309174" y="1231741"/>
                  <a:pt x="5309174" y="1231741"/>
                  <a:pt x="5218512" y="1080042"/>
                </a:cubicBezTo>
                <a:cubicBezTo>
                  <a:pt x="5218512" y="1080042"/>
                  <a:pt x="5218512" y="1080042"/>
                  <a:pt x="5185563" y="1172584"/>
                </a:cubicBezTo>
                <a:cubicBezTo>
                  <a:pt x="5185563" y="1172584"/>
                  <a:pt x="5185563" y="1172584"/>
                  <a:pt x="5171135" y="1111526"/>
                </a:cubicBezTo>
                <a:cubicBezTo>
                  <a:pt x="5171135" y="1111526"/>
                  <a:pt x="5171135" y="1111526"/>
                  <a:pt x="5109327" y="1081947"/>
                </a:cubicBezTo>
                <a:cubicBezTo>
                  <a:pt x="5109327" y="1081947"/>
                  <a:pt x="5047524" y="1052371"/>
                  <a:pt x="5033097" y="991308"/>
                </a:cubicBezTo>
                <a:cubicBezTo>
                  <a:pt x="4985717" y="1022792"/>
                  <a:pt x="4971290" y="961734"/>
                  <a:pt x="4956861" y="900671"/>
                </a:cubicBezTo>
                <a:cubicBezTo>
                  <a:pt x="4956861" y="900671"/>
                  <a:pt x="4956861" y="900671"/>
                  <a:pt x="4942433" y="839613"/>
                </a:cubicBezTo>
                <a:cubicBezTo>
                  <a:pt x="4942433" y="839613"/>
                  <a:pt x="4942433" y="839613"/>
                  <a:pt x="4975383" y="747069"/>
                </a:cubicBezTo>
                <a:cubicBezTo>
                  <a:pt x="4975383" y="747069"/>
                  <a:pt x="4975383" y="747069"/>
                  <a:pt x="4989812" y="808129"/>
                </a:cubicBezTo>
                <a:cubicBezTo>
                  <a:pt x="4989812" y="808129"/>
                  <a:pt x="4989812" y="808129"/>
                  <a:pt x="5051615" y="837708"/>
                </a:cubicBezTo>
                <a:cubicBezTo>
                  <a:pt x="5051615" y="837708"/>
                  <a:pt x="5051615" y="837708"/>
                  <a:pt x="5084567" y="745163"/>
                </a:cubicBezTo>
                <a:cubicBezTo>
                  <a:pt x="5084567" y="745163"/>
                  <a:pt x="5084567" y="745163"/>
                  <a:pt x="5131944" y="713684"/>
                </a:cubicBezTo>
                <a:cubicBezTo>
                  <a:pt x="5131944" y="713684"/>
                  <a:pt x="5131944" y="713684"/>
                  <a:pt x="5208177" y="804318"/>
                </a:cubicBezTo>
                <a:cubicBezTo>
                  <a:pt x="5208177" y="804318"/>
                  <a:pt x="5208177" y="804318"/>
                  <a:pt x="5160798" y="835802"/>
                </a:cubicBezTo>
                <a:cubicBezTo>
                  <a:pt x="5160798" y="835802"/>
                  <a:pt x="5160798" y="835802"/>
                  <a:pt x="5175225" y="896860"/>
                </a:cubicBezTo>
                <a:cubicBezTo>
                  <a:pt x="5175225" y="896860"/>
                  <a:pt x="5175225" y="896860"/>
                  <a:pt x="5142277" y="989405"/>
                </a:cubicBezTo>
                <a:cubicBezTo>
                  <a:pt x="5142277" y="989405"/>
                  <a:pt x="5142277" y="989405"/>
                  <a:pt x="5204083" y="1018981"/>
                </a:cubicBezTo>
                <a:cubicBezTo>
                  <a:pt x="5204083" y="1018981"/>
                  <a:pt x="5204083" y="1018981"/>
                  <a:pt x="5224070" y="1005700"/>
                </a:cubicBezTo>
                <a:lnTo>
                  <a:pt x="5239256" y="995610"/>
                </a:lnTo>
                <a:lnTo>
                  <a:pt x="5241772" y="1003594"/>
                </a:lnTo>
                <a:cubicBezTo>
                  <a:pt x="5246796" y="1014885"/>
                  <a:pt x="5254554" y="1029600"/>
                  <a:pt x="5265890" y="1048562"/>
                </a:cubicBezTo>
                <a:cubicBezTo>
                  <a:pt x="5265890" y="1048562"/>
                  <a:pt x="5265890" y="1048562"/>
                  <a:pt x="5313267" y="1017078"/>
                </a:cubicBezTo>
                <a:cubicBezTo>
                  <a:pt x="5313267" y="1017078"/>
                  <a:pt x="5313267" y="1017078"/>
                  <a:pt x="5298839" y="956018"/>
                </a:cubicBezTo>
                <a:cubicBezTo>
                  <a:pt x="5298839" y="956018"/>
                  <a:pt x="5298839" y="956018"/>
                  <a:pt x="5346217" y="924534"/>
                </a:cubicBezTo>
                <a:cubicBezTo>
                  <a:pt x="5346217" y="924534"/>
                  <a:pt x="5346217" y="924534"/>
                  <a:pt x="5360646" y="985596"/>
                </a:cubicBezTo>
                <a:cubicBezTo>
                  <a:pt x="5360646" y="985596"/>
                  <a:pt x="5360646" y="985596"/>
                  <a:pt x="5408024" y="954112"/>
                </a:cubicBezTo>
                <a:cubicBezTo>
                  <a:pt x="5408024" y="954112"/>
                  <a:pt x="5408024" y="954112"/>
                  <a:pt x="5422451" y="1015170"/>
                </a:cubicBezTo>
                <a:cubicBezTo>
                  <a:pt x="5375074" y="1046654"/>
                  <a:pt x="5346217" y="924534"/>
                  <a:pt x="5375074" y="1046654"/>
                </a:cubicBezTo>
                <a:cubicBezTo>
                  <a:pt x="5360646" y="985596"/>
                  <a:pt x="5313267" y="1017078"/>
                  <a:pt x="5389502" y="1107712"/>
                </a:cubicBezTo>
                <a:cubicBezTo>
                  <a:pt x="5389502" y="1107712"/>
                  <a:pt x="5389502" y="1107712"/>
                  <a:pt x="5436879" y="1076228"/>
                </a:cubicBezTo>
                <a:cubicBezTo>
                  <a:pt x="5436879" y="1076228"/>
                  <a:pt x="5436879" y="1076228"/>
                  <a:pt x="5438683" y="1083863"/>
                </a:cubicBezTo>
                <a:lnTo>
                  <a:pt x="5445221" y="1111531"/>
                </a:lnTo>
                <a:cubicBezTo>
                  <a:pt x="5444545" y="1108670"/>
                  <a:pt x="5444996" y="1110576"/>
                  <a:pt x="5445899" y="1114394"/>
                </a:cubicBezTo>
                <a:lnTo>
                  <a:pt x="5451309" y="1137291"/>
                </a:lnTo>
                <a:cubicBezTo>
                  <a:pt x="5451309" y="1137291"/>
                  <a:pt x="5451309" y="1137291"/>
                  <a:pt x="5465736" y="1198349"/>
                </a:cubicBezTo>
                <a:cubicBezTo>
                  <a:pt x="5465736" y="1198349"/>
                  <a:pt x="5465736" y="1198349"/>
                  <a:pt x="5480164" y="1259409"/>
                </a:cubicBezTo>
                <a:cubicBezTo>
                  <a:pt x="5480164" y="1259409"/>
                  <a:pt x="5480164" y="1259409"/>
                  <a:pt x="5513113" y="1166867"/>
                </a:cubicBezTo>
                <a:cubicBezTo>
                  <a:pt x="5513113" y="1166867"/>
                  <a:pt x="5513113" y="1166867"/>
                  <a:pt x="5560490" y="1135386"/>
                </a:cubicBezTo>
                <a:cubicBezTo>
                  <a:pt x="5560490" y="1135386"/>
                  <a:pt x="5560490" y="1135386"/>
                  <a:pt x="5527541" y="1227928"/>
                </a:cubicBezTo>
                <a:cubicBezTo>
                  <a:pt x="5527541" y="1227928"/>
                  <a:pt x="5527541" y="1227928"/>
                  <a:pt x="5589347" y="1257509"/>
                </a:cubicBezTo>
                <a:cubicBezTo>
                  <a:pt x="5589347" y="1257509"/>
                  <a:pt x="5589347" y="1257509"/>
                  <a:pt x="5636724" y="1226025"/>
                </a:cubicBezTo>
                <a:cubicBezTo>
                  <a:pt x="5636724" y="1226025"/>
                  <a:pt x="5636724" y="1226025"/>
                  <a:pt x="5622296" y="1164964"/>
                </a:cubicBezTo>
                <a:cubicBezTo>
                  <a:pt x="5622296" y="1164964"/>
                  <a:pt x="5622296" y="1164964"/>
                  <a:pt x="5669674" y="1133480"/>
                </a:cubicBezTo>
                <a:cubicBezTo>
                  <a:pt x="5669674" y="1133480"/>
                  <a:pt x="5669674" y="1133480"/>
                  <a:pt x="5684100" y="1194540"/>
                </a:cubicBezTo>
                <a:cubicBezTo>
                  <a:pt x="5731479" y="1163059"/>
                  <a:pt x="5731479" y="1163059"/>
                  <a:pt x="5731479" y="1163059"/>
                </a:cubicBezTo>
                <a:cubicBezTo>
                  <a:pt x="5731479" y="1163059"/>
                  <a:pt x="5731479" y="1163059"/>
                  <a:pt x="5745906" y="1224117"/>
                </a:cubicBezTo>
                <a:cubicBezTo>
                  <a:pt x="5807715" y="1253696"/>
                  <a:pt x="5651151" y="1287082"/>
                  <a:pt x="5760335" y="1285177"/>
                </a:cubicBezTo>
                <a:cubicBezTo>
                  <a:pt x="5760335" y="1285177"/>
                  <a:pt x="5760335" y="1285177"/>
                  <a:pt x="5774763" y="1346240"/>
                </a:cubicBezTo>
                <a:cubicBezTo>
                  <a:pt x="5774763" y="1346240"/>
                  <a:pt x="5774763" y="1346240"/>
                  <a:pt x="5836570" y="1375814"/>
                </a:cubicBezTo>
                <a:cubicBezTo>
                  <a:pt x="5774763" y="1346240"/>
                  <a:pt x="5712958" y="1316661"/>
                  <a:pt x="5851000" y="1436877"/>
                </a:cubicBezTo>
                <a:cubicBezTo>
                  <a:pt x="5851000" y="1436877"/>
                  <a:pt x="5851000" y="1436877"/>
                  <a:pt x="5912806" y="1466450"/>
                </a:cubicBezTo>
                <a:cubicBezTo>
                  <a:pt x="5898377" y="1405392"/>
                  <a:pt x="5865427" y="1497934"/>
                  <a:pt x="5898377" y="1405392"/>
                </a:cubicBezTo>
                <a:cubicBezTo>
                  <a:pt x="5898377" y="1405392"/>
                  <a:pt x="5898377" y="1405392"/>
                  <a:pt x="5960181" y="1434966"/>
                </a:cubicBezTo>
                <a:cubicBezTo>
                  <a:pt x="5960181" y="1434966"/>
                  <a:pt x="5960181" y="1434966"/>
                  <a:pt x="5927232" y="1527513"/>
                </a:cubicBezTo>
                <a:cubicBezTo>
                  <a:pt x="5927232" y="1527513"/>
                  <a:pt x="5927232" y="1527513"/>
                  <a:pt x="5974609" y="1496029"/>
                </a:cubicBezTo>
                <a:cubicBezTo>
                  <a:pt x="5974609" y="1496029"/>
                  <a:pt x="5974609" y="1496029"/>
                  <a:pt x="5989038" y="1557087"/>
                </a:cubicBezTo>
                <a:cubicBezTo>
                  <a:pt x="5989038" y="1557087"/>
                  <a:pt x="5989038" y="1557087"/>
                  <a:pt x="6079701" y="1708789"/>
                </a:cubicBezTo>
                <a:cubicBezTo>
                  <a:pt x="6079701" y="1708789"/>
                  <a:pt x="6079701" y="1708789"/>
                  <a:pt x="6094129" y="1769847"/>
                </a:cubicBezTo>
                <a:cubicBezTo>
                  <a:pt x="6094129" y="1769847"/>
                  <a:pt x="6094129" y="1769847"/>
                  <a:pt x="6141506" y="1738364"/>
                </a:cubicBezTo>
                <a:cubicBezTo>
                  <a:pt x="6141506" y="1738364"/>
                  <a:pt x="6141506" y="1738364"/>
                  <a:pt x="6123246" y="1661084"/>
                </a:cubicBezTo>
                <a:lnTo>
                  <a:pt x="6112649" y="1616242"/>
                </a:lnTo>
                <a:lnTo>
                  <a:pt x="6110846" y="1608610"/>
                </a:lnTo>
                <a:lnTo>
                  <a:pt x="6100024" y="1562816"/>
                </a:lnTo>
                <a:cubicBezTo>
                  <a:pt x="6098222" y="1555184"/>
                  <a:pt x="6098222" y="1555184"/>
                  <a:pt x="6098222" y="1555184"/>
                </a:cubicBezTo>
                <a:cubicBezTo>
                  <a:pt x="6098222" y="1555184"/>
                  <a:pt x="6098222" y="1555184"/>
                  <a:pt x="6145599" y="1523702"/>
                </a:cubicBezTo>
                <a:cubicBezTo>
                  <a:pt x="6145599" y="1523702"/>
                  <a:pt x="6145599" y="1523702"/>
                  <a:pt x="6236260" y="1675400"/>
                </a:cubicBezTo>
                <a:cubicBezTo>
                  <a:pt x="6283638" y="1643915"/>
                  <a:pt x="6283638" y="1643915"/>
                  <a:pt x="6283638" y="1643915"/>
                </a:cubicBezTo>
                <a:cubicBezTo>
                  <a:pt x="6207403" y="1553278"/>
                  <a:pt x="6174456" y="1645821"/>
                  <a:pt x="6116743" y="1401582"/>
                </a:cubicBezTo>
                <a:cubicBezTo>
                  <a:pt x="6069365" y="1433066"/>
                  <a:pt x="6054936" y="1372003"/>
                  <a:pt x="6054936" y="1372003"/>
                </a:cubicBezTo>
                <a:cubicBezTo>
                  <a:pt x="6054936" y="1372003"/>
                  <a:pt x="6054936" y="1372003"/>
                  <a:pt x="6021988" y="1464546"/>
                </a:cubicBezTo>
                <a:cubicBezTo>
                  <a:pt x="6021988" y="1464546"/>
                  <a:pt x="5912806" y="1466450"/>
                  <a:pt x="6007560" y="1403484"/>
                </a:cubicBezTo>
                <a:cubicBezTo>
                  <a:pt x="6007560" y="1403484"/>
                  <a:pt x="6007560" y="1403484"/>
                  <a:pt x="5931326" y="1312848"/>
                </a:cubicBezTo>
                <a:cubicBezTo>
                  <a:pt x="5931326" y="1312848"/>
                  <a:pt x="5931326" y="1312848"/>
                  <a:pt x="5978705" y="1281364"/>
                </a:cubicBezTo>
                <a:cubicBezTo>
                  <a:pt x="5978705" y="1281364"/>
                  <a:pt x="5978705" y="1281364"/>
                  <a:pt x="5916898" y="1251790"/>
                </a:cubicBezTo>
                <a:cubicBezTo>
                  <a:pt x="5916898" y="1251790"/>
                  <a:pt x="5916898" y="1251790"/>
                  <a:pt x="5869522" y="1283272"/>
                </a:cubicBezTo>
                <a:cubicBezTo>
                  <a:pt x="5869522" y="1283272"/>
                  <a:pt x="5869522" y="1283272"/>
                  <a:pt x="5855093" y="1222211"/>
                </a:cubicBezTo>
                <a:cubicBezTo>
                  <a:pt x="5855093" y="1222211"/>
                  <a:pt x="5855093" y="1222211"/>
                  <a:pt x="5840664" y="1161151"/>
                </a:cubicBezTo>
                <a:cubicBezTo>
                  <a:pt x="5840664" y="1161151"/>
                  <a:pt x="5840664" y="1161151"/>
                  <a:pt x="5793284" y="1192632"/>
                </a:cubicBezTo>
                <a:cubicBezTo>
                  <a:pt x="5793284" y="1192632"/>
                  <a:pt x="5793284" y="1192632"/>
                  <a:pt x="5826236" y="1100090"/>
                </a:cubicBezTo>
                <a:cubicBezTo>
                  <a:pt x="5826236" y="1100090"/>
                  <a:pt x="5826236" y="1100090"/>
                  <a:pt x="5688195" y="979878"/>
                </a:cubicBezTo>
                <a:cubicBezTo>
                  <a:pt x="5688195" y="979878"/>
                  <a:pt x="5688195" y="979878"/>
                  <a:pt x="5673767" y="918817"/>
                </a:cubicBezTo>
                <a:cubicBezTo>
                  <a:pt x="5673767" y="918817"/>
                  <a:pt x="5673767" y="918817"/>
                  <a:pt x="5735574" y="948393"/>
                </a:cubicBezTo>
                <a:cubicBezTo>
                  <a:pt x="5735574" y="948393"/>
                  <a:pt x="5735574" y="948393"/>
                  <a:pt x="5706719" y="826272"/>
                </a:cubicBezTo>
                <a:cubicBezTo>
                  <a:pt x="5706719" y="826272"/>
                  <a:pt x="5706719" y="826272"/>
                  <a:pt x="5659339" y="857757"/>
                </a:cubicBezTo>
                <a:cubicBezTo>
                  <a:pt x="5659339" y="857757"/>
                  <a:pt x="5659339" y="857757"/>
                  <a:pt x="5644912" y="796699"/>
                </a:cubicBezTo>
                <a:cubicBezTo>
                  <a:pt x="5644912" y="796699"/>
                  <a:pt x="5644912" y="796699"/>
                  <a:pt x="5597532" y="828181"/>
                </a:cubicBezTo>
                <a:lnTo>
                  <a:pt x="5583105" y="767120"/>
                </a:lnTo>
                <a:cubicBezTo>
                  <a:pt x="5583105" y="767120"/>
                  <a:pt x="5583105" y="767120"/>
                  <a:pt x="5550155" y="859665"/>
                </a:cubicBezTo>
                <a:cubicBezTo>
                  <a:pt x="5550155" y="859665"/>
                  <a:pt x="5550155" y="859665"/>
                  <a:pt x="5517206" y="952207"/>
                </a:cubicBezTo>
                <a:cubicBezTo>
                  <a:pt x="5517206" y="952207"/>
                  <a:pt x="5517206" y="952207"/>
                  <a:pt x="5502778" y="891149"/>
                </a:cubicBezTo>
                <a:cubicBezTo>
                  <a:pt x="5502778" y="891149"/>
                  <a:pt x="5502778" y="891149"/>
                  <a:pt x="5535725" y="798604"/>
                </a:cubicBezTo>
                <a:cubicBezTo>
                  <a:pt x="5535725" y="798604"/>
                  <a:pt x="5535725" y="798604"/>
                  <a:pt x="5473922" y="769026"/>
                </a:cubicBezTo>
                <a:cubicBezTo>
                  <a:pt x="5473922" y="769026"/>
                  <a:pt x="5473922" y="769026"/>
                  <a:pt x="5459494" y="707965"/>
                </a:cubicBezTo>
                <a:cubicBezTo>
                  <a:pt x="5459494" y="707965"/>
                  <a:pt x="5459494" y="707965"/>
                  <a:pt x="5430638" y="585844"/>
                </a:cubicBezTo>
                <a:cubicBezTo>
                  <a:pt x="5430638" y="585844"/>
                  <a:pt x="5430638" y="585844"/>
                  <a:pt x="5416209" y="524786"/>
                </a:cubicBezTo>
                <a:cubicBezTo>
                  <a:pt x="5416209" y="524786"/>
                  <a:pt x="5416209" y="524786"/>
                  <a:pt x="5383260" y="617329"/>
                </a:cubicBezTo>
                <a:cubicBezTo>
                  <a:pt x="5383260" y="617329"/>
                  <a:pt x="5383260" y="617329"/>
                  <a:pt x="5368832" y="556268"/>
                </a:cubicBezTo>
                <a:cubicBezTo>
                  <a:pt x="5368832" y="556268"/>
                  <a:pt x="5368832" y="556268"/>
                  <a:pt x="5354403" y="495208"/>
                </a:cubicBezTo>
                <a:cubicBezTo>
                  <a:pt x="5354403" y="495208"/>
                  <a:pt x="5354403" y="495208"/>
                  <a:pt x="5339975" y="434147"/>
                </a:cubicBezTo>
                <a:cubicBezTo>
                  <a:pt x="5339975" y="434147"/>
                  <a:pt x="5339975" y="434147"/>
                  <a:pt x="5387352" y="402666"/>
                </a:cubicBezTo>
                <a:cubicBezTo>
                  <a:pt x="5387352" y="402666"/>
                  <a:pt x="5387352" y="402666"/>
                  <a:pt x="5401780" y="463724"/>
                </a:cubicBezTo>
                <a:cubicBezTo>
                  <a:pt x="5401780" y="463724"/>
                  <a:pt x="5401780" y="463724"/>
                  <a:pt x="5434729" y="371182"/>
                </a:cubicBezTo>
                <a:cubicBezTo>
                  <a:pt x="5434729" y="371182"/>
                  <a:pt x="5434729" y="371182"/>
                  <a:pt x="5496536" y="400760"/>
                </a:cubicBezTo>
                <a:cubicBezTo>
                  <a:pt x="5496536" y="400760"/>
                  <a:pt x="5496536" y="400760"/>
                  <a:pt x="5482109" y="339700"/>
                </a:cubicBezTo>
                <a:cubicBezTo>
                  <a:pt x="5482109" y="339700"/>
                  <a:pt x="5482109" y="339700"/>
                  <a:pt x="5467679" y="278637"/>
                </a:cubicBezTo>
                <a:cubicBezTo>
                  <a:pt x="5467679" y="278637"/>
                  <a:pt x="5467679" y="278637"/>
                  <a:pt x="5529486" y="308216"/>
                </a:cubicBezTo>
                <a:cubicBezTo>
                  <a:pt x="5529486" y="308216"/>
                  <a:pt x="5529486" y="308216"/>
                  <a:pt x="5527681" y="300583"/>
                </a:cubicBezTo>
                <a:lnTo>
                  <a:pt x="5520349" y="269549"/>
                </a:lnTo>
                <a:lnTo>
                  <a:pt x="5520412" y="269815"/>
                </a:lnTo>
                <a:cubicBezTo>
                  <a:pt x="5520582" y="270531"/>
                  <a:pt x="5520243" y="269100"/>
                  <a:pt x="5519116" y="264330"/>
                </a:cubicBezTo>
                <a:lnTo>
                  <a:pt x="5520349" y="269549"/>
                </a:lnTo>
                <a:lnTo>
                  <a:pt x="5518663" y="262422"/>
                </a:lnTo>
                <a:lnTo>
                  <a:pt x="5515057" y="247158"/>
                </a:lnTo>
                <a:lnTo>
                  <a:pt x="5513085" y="238808"/>
                </a:lnTo>
                <a:lnTo>
                  <a:pt x="5512802" y="237615"/>
                </a:lnTo>
                <a:lnTo>
                  <a:pt x="5500629" y="186095"/>
                </a:lnTo>
                <a:cubicBezTo>
                  <a:pt x="5500629" y="186095"/>
                  <a:pt x="5500629" y="186095"/>
                  <a:pt x="5548007" y="154613"/>
                </a:cubicBezTo>
                <a:cubicBezTo>
                  <a:pt x="5548007" y="154613"/>
                  <a:pt x="5548007" y="154613"/>
                  <a:pt x="5533580" y="93550"/>
                </a:cubicBezTo>
                <a:cubicBezTo>
                  <a:pt x="5548007" y="154613"/>
                  <a:pt x="5533580" y="93550"/>
                  <a:pt x="5580957" y="62068"/>
                </a:cubicBezTo>
                <a:cubicBezTo>
                  <a:pt x="5580957" y="62068"/>
                  <a:pt x="5628335" y="30587"/>
                  <a:pt x="5566529" y="1008"/>
                </a:cubicBezTo>
                <a:lnTo>
                  <a:pt x="5566888" y="0"/>
                </a:lnTo>
                <a:lnTo>
                  <a:pt x="5950006" y="0"/>
                </a:lnTo>
                <a:lnTo>
                  <a:pt x="5955883" y="24871"/>
                </a:lnTo>
                <a:cubicBezTo>
                  <a:pt x="5955883" y="24871"/>
                  <a:pt x="5955883" y="24871"/>
                  <a:pt x="6032120" y="115510"/>
                </a:cubicBezTo>
                <a:cubicBezTo>
                  <a:pt x="6046545" y="176570"/>
                  <a:pt x="6050642" y="-38095"/>
                  <a:pt x="6046545" y="176570"/>
                </a:cubicBezTo>
                <a:cubicBezTo>
                  <a:pt x="6046545" y="176570"/>
                  <a:pt x="6046545" y="176570"/>
                  <a:pt x="6013596" y="269115"/>
                </a:cubicBezTo>
                <a:cubicBezTo>
                  <a:pt x="6013596" y="269115"/>
                  <a:pt x="6013596" y="269115"/>
                  <a:pt x="6028024" y="330173"/>
                </a:cubicBezTo>
                <a:cubicBezTo>
                  <a:pt x="6028024" y="330173"/>
                  <a:pt x="6028024" y="330173"/>
                  <a:pt x="6075403" y="298688"/>
                </a:cubicBezTo>
                <a:cubicBezTo>
                  <a:pt x="6075403" y="298688"/>
                  <a:pt x="6075403" y="298688"/>
                  <a:pt x="6089831" y="359752"/>
                </a:cubicBezTo>
                <a:cubicBezTo>
                  <a:pt x="6089831" y="359752"/>
                  <a:pt x="6089831" y="359752"/>
                  <a:pt x="6056881" y="452291"/>
                </a:cubicBezTo>
                <a:cubicBezTo>
                  <a:pt x="6104258" y="420809"/>
                  <a:pt x="6071309" y="513354"/>
                  <a:pt x="6118688" y="481870"/>
                </a:cubicBezTo>
                <a:cubicBezTo>
                  <a:pt x="6118688" y="481870"/>
                  <a:pt x="6118688" y="481870"/>
                  <a:pt x="6104258" y="420809"/>
                </a:cubicBezTo>
                <a:cubicBezTo>
                  <a:pt x="6104258" y="420809"/>
                  <a:pt x="6104258" y="420809"/>
                  <a:pt x="6122782" y="267204"/>
                </a:cubicBezTo>
                <a:cubicBezTo>
                  <a:pt x="6122782" y="267204"/>
                  <a:pt x="6122782" y="267204"/>
                  <a:pt x="6170159" y="235723"/>
                </a:cubicBezTo>
                <a:cubicBezTo>
                  <a:pt x="6170159" y="235723"/>
                  <a:pt x="6170159" y="235723"/>
                  <a:pt x="6137210" y="328267"/>
                </a:cubicBezTo>
                <a:cubicBezTo>
                  <a:pt x="6137210" y="328267"/>
                  <a:pt x="6137210" y="328267"/>
                  <a:pt x="6166066" y="450386"/>
                </a:cubicBezTo>
                <a:cubicBezTo>
                  <a:pt x="6166066" y="450386"/>
                  <a:pt x="6166066" y="450386"/>
                  <a:pt x="6213445" y="418904"/>
                </a:cubicBezTo>
                <a:cubicBezTo>
                  <a:pt x="6213445" y="418904"/>
                  <a:pt x="6213445" y="418904"/>
                  <a:pt x="6180494" y="511446"/>
                </a:cubicBezTo>
                <a:cubicBezTo>
                  <a:pt x="6180494" y="511446"/>
                  <a:pt x="6180494" y="511446"/>
                  <a:pt x="6227872" y="479964"/>
                </a:cubicBezTo>
                <a:cubicBezTo>
                  <a:pt x="6227872" y="479964"/>
                  <a:pt x="6227872" y="479964"/>
                  <a:pt x="6275250" y="448477"/>
                </a:cubicBezTo>
                <a:cubicBezTo>
                  <a:pt x="6275250" y="448477"/>
                  <a:pt x="6275250" y="448477"/>
                  <a:pt x="6260823" y="387420"/>
                </a:cubicBezTo>
                <a:cubicBezTo>
                  <a:pt x="6260823" y="387420"/>
                  <a:pt x="6260823" y="387420"/>
                  <a:pt x="6213445" y="418904"/>
                </a:cubicBezTo>
                <a:cubicBezTo>
                  <a:pt x="6213445" y="418904"/>
                  <a:pt x="6213445" y="418904"/>
                  <a:pt x="6246394" y="326359"/>
                </a:cubicBezTo>
                <a:cubicBezTo>
                  <a:pt x="6246394" y="326359"/>
                  <a:pt x="6246394" y="326359"/>
                  <a:pt x="6293771" y="294878"/>
                </a:cubicBezTo>
                <a:cubicBezTo>
                  <a:pt x="6260823" y="387420"/>
                  <a:pt x="6322629" y="416998"/>
                  <a:pt x="6337055" y="478056"/>
                </a:cubicBezTo>
                <a:cubicBezTo>
                  <a:pt x="6337055" y="478056"/>
                  <a:pt x="6337055" y="478056"/>
                  <a:pt x="6289678" y="509540"/>
                </a:cubicBezTo>
                <a:cubicBezTo>
                  <a:pt x="6289678" y="509540"/>
                  <a:pt x="6289678" y="509540"/>
                  <a:pt x="6304104" y="570601"/>
                </a:cubicBezTo>
                <a:cubicBezTo>
                  <a:pt x="6304104" y="570601"/>
                  <a:pt x="6304104" y="570601"/>
                  <a:pt x="6394768" y="722295"/>
                </a:cubicBezTo>
                <a:cubicBezTo>
                  <a:pt x="6394768" y="722295"/>
                  <a:pt x="6394768" y="722295"/>
                  <a:pt x="6409196" y="783358"/>
                </a:cubicBezTo>
                <a:cubicBezTo>
                  <a:pt x="6409196" y="783358"/>
                  <a:pt x="6409196" y="783358"/>
                  <a:pt x="6471001" y="812934"/>
                </a:cubicBezTo>
                <a:cubicBezTo>
                  <a:pt x="6471001" y="812934"/>
                  <a:pt x="6471001" y="812934"/>
                  <a:pt x="6485429" y="873998"/>
                </a:cubicBezTo>
                <a:cubicBezTo>
                  <a:pt x="6485429" y="873998"/>
                  <a:pt x="6485429" y="873998"/>
                  <a:pt x="6499855" y="935055"/>
                </a:cubicBezTo>
                <a:cubicBezTo>
                  <a:pt x="6499855" y="935055"/>
                  <a:pt x="6499855" y="935055"/>
                  <a:pt x="6466909" y="1027597"/>
                </a:cubicBezTo>
                <a:cubicBezTo>
                  <a:pt x="6466909" y="1027597"/>
                  <a:pt x="6466909" y="1027597"/>
                  <a:pt x="6481335" y="1088655"/>
                </a:cubicBezTo>
                <a:cubicBezTo>
                  <a:pt x="6495765" y="1149718"/>
                  <a:pt x="6495765" y="1149718"/>
                  <a:pt x="6528713" y="1057176"/>
                </a:cubicBezTo>
                <a:cubicBezTo>
                  <a:pt x="6528713" y="1057176"/>
                  <a:pt x="6528713" y="1057176"/>
                  <a:pt x="6514286" y="996116"/>
                </a:cubicBezTo>
                <a:cubicBezTo>
                  <a:pt x="6514286" y="996116"/>
                  <a:pt x="6514286" y="996116"/>
                  <a:pt x="6532804" y="842513"/>
                </a:cubicBezTo>
                <a:cubicBezTo>
                  <a:pt x="6532804" y="842513"/>
                  <a:pt x="6532804" y="842513"/>
                  <a:pt x="6471001" y="812934"/>
                </a:cubicBezTo>
                <a:cubicBezTo>
                  <a:pt x="6471001" y="812934"/>
                  <a:pt x="6471001" y="812934"/>
                  <a:pt x="6503949" y="720395"/>
                </a:cubicBezTo>
                <a:cubicBezTo>
                  <a:pt x="6503949" y="720395"/>
                  <a:pt x="6503949" y="720395"/>
                  <a:pt x="6442144" y="690816"/>
                </a:cubicBezTo>
                <a:cubicBezTo>
                  <a:pt x="6489521" y="659332"/>
                  <a:pt x="6489521" y="659332"/>
                  <a:pt x="6475094" y="598274"/>
                </a:cubicBezTo>
                <a:cubicBezTo>
                  <a:pt x="6475094" y="598274"/>
                  <a:pt x="6475094" y="598274"/>
                  <a:pt x="6536901" y="627850"/>
                </a:cubicBezTo>
                <a:cubicBezTo>
                  <a:pt x="6536901" y="627850"/>
                  <a:pt x="6551328" y="688911"/>
                  <a:pt x="6613133" y="718484"/>
                </a:cubicBezTo>
                <a:cubicBezTo>
                  <a:pt x="6613133" y="718484"/>
                  <a:pt x="6613133" y="718484"/>
                  <a:pt x="6627563" y="779547"/>
                </a:cubicBezTo>
                <a:cubicBezTo>
                  <a:pt x="6627563" y="779547"/>
                  <a:pt x="6627563" y="779547"/>
                  <a:pt x="6641991" y="840605"/>
                </a:cubicBezTo>
                <a:cubicBezTo>
                  <a:pt x="6641991" y="840605"/>
                  <a:pt x="6641991" y="840605"/>
                  <a:pt x="6689368" y="809121"/>
                </a:cubicBezTo>
                <a:cubicBezTo>
                  <a:pt x="6689368" y="809121"/>
                  <a:pt x="6736747" y="777639"/>
                  <a:pt x="6703795" y="870184"/>
                </a:cubicBezTo>
                <a:cubicBezTo>
                  <a:pt x="6703795" y="870184"/>
                  <a:pt x="6703795" y="870184"/>
                  <a:pt x="6765602" y="899763"/>
                </a:cubicBezTo>
                <a:cubicBezTo>
                  <a:pt x="6765602" y="899763"/>
                  <a:pt x="6765602" y="899763"/>
                  <a:pt x="6827410" y="929339"/>
                </a:cubicBezTo>
                <a:cubicBezTo>
                  <a:pt x="6827410" y="929339"/>
                  <a:pt x="6827410" y="929339"/>
                  <a:pt x="6780031" y="960820"/>
                </a:cubicBezTo>
                <a:cubicBezTo>
                  <a:pt x="6841837" y="990400"/>
                  <a:pt x="6856263" y="1051460"/>
                  <a:pt x="6808888" y="1082944"/>
                </a:cubicBezTo>
                <a:cubicBezTo>
                  <a:pt x="6870691" y="1112518"/>
                  <a:pt x="6870691" y="1112518"/>
                  <a:pt x="6870691" y="1112518"/>
                </a:cubicBezTo>
                <a:cubicBezTo>
                  <a:pt x="6870691" y="1112518"/>
                  <a:pt x="6870691" y="1112518"/>
                  <a:pt x="6903642" y="1019976"/>
                </a:cubicBezTo>
                <a:cubicBezTo>
                  <a:pt x="6903642" y="1019976"/>
                  <a:pt x="6903642" y="1019976"/>
                  <a:pt x="6965445" y="1049554"/>
                </a:cubicBezTo>
                <a:cubicBezTo>
                  <a:pt x="6965445" y="1049554"/>
                  <a:pt x="6965445" y="1049554"/>
                  <a:pt x="6979875" y="1110615"/>
                </a:cubicBezTo>
                <a:cubicBezTo>
                  <a:pt x="6918069" y="1081034"/>
                  <a:pt x="6918069" y="1081034"/>
                  <a:pt x="6946927" y="1203154"/>
                </a:cubicBezTo>
                <a:cubicBezTo>
                  <a:pt x="6946927" y="1203154"/>
                  <a:pt x="6946927" y="1203154"/>
                  <a:pt x="6994303" y="1171675"/>
                </a:cubicBezTo>
                <a:cubicBezTo>
                  <a:pt x="6994303" y="1171675"/>
                  <a:pt x="6994303" y="1171675"/>
                  <a:pt x="7020379" y="1184152"/>
                </a:cubicBezTo>
                <a:lnTo>
                  <a:pt x="7030035" y="1188772"/>
                </a:lnTo>
                <a:lnTo>
                  <a:pt x="7030035" y="1188774"/>
                </a:lnTo>
                <a:cubicBezTo>
                  <a:pt x="7035637" y="1201607"/>
                  <a:pt x="7047872" y="1224386"/>
                  <a:pt x="7070537" y="1262312"/>
                </a:cubicBezTo>
                <a:cubicBezTo>
                  <a:pt x="7070537" y="1262312"/>
                  <a:pt x="7070537" y="1262312"/>
                  <a:pt x="7084965" y="1323372"/>
                </a:cubicBezTo>
                <a:cubicBezTo>
                  <a:pt x="7084965" y="1323372"/>
                  <a:pt x="7084965" y="1323372"/>
                  <a:pt x="7194149" y="1321467"/>
                </a:cubicBezTo>
                <a:cubicBezTo>
                  <a:pt x="7194149" y="1321467"/>
                  <a:pt x="7194149" y="1321467"/>
                  <a:pt x="7255956" y="1351043"/>
                </a:cubicBezTo>
                <a:cubicBezTo>
                  <a:pt x="7255956" y="1351043"/>
                  <a:pt x="7255956" y="1351043"/>
                  <a:pt x="7317760" y="1380620"/>
                </a:cubicBezTo>
                <a:cubicBezTo>
                  <a:pt x="7317760" y="1380620"/>
                  <a:pt x="7317760" y="1380620"/>
                  <a:pt x="7303333" y="1319559"/>
                </a:cubicBezTo>
                <a:cubicBezTo>
                  <a:pt x="7303333" y="1319559"/>
                  <a:pt x="7303333" y="1319559"/>
                  <a:pt x="7379567" y="1410198"/>
                </a:cubicBezTo>
                <a:cubicBezTo>
                  <a:pt x="7379567" y="1410198"/>
                  <a:pt x="7379567" y="1410198"/>
                  <a:pt x="7393995" y="1471257"/>
                </a:cubicBezTo>
                <a:cubicBezTo>
                  <a:pt x="7379567" y="1410198"/>
                  <a:pt x="7426944" y="1378714"/>
                  <a:pt x="7412519" y="1317653"/>
                </a:cubicBezTo>
                <a:cubicBezTo>
                  <a:pt x="7412519" y="1317653"/>
                  <a:pt x="7350712" y="1288074"/>
                  <a:pt x="7336285" y="1227017"/>
                </a:cubicBezTo>
                <a:cubicBezTo>
                  <a:pt x="7336285" y="1227017"/>
                  <a:pt x="7336285" y="1227017"/>
                  <a:pt x="7260049" y="1136380"/>
                </a:cubicBezTo>
                <a:cubicBezTo>
                  <a:pt x="7260049" y="1136380"/>
                  <a:pt x="7260049" y="1136380"/>
                  <a:pt x="7245620" y="1075322"/>
                </a:cubicBezTo>
                <a:cubicBezTo>
                  <a:pt x="7245620" y="1075322"/>
                  <a:pt x="7245620" y="1075322"/>
                  <a:pt x="7292999" y="1043838"/>
                </a:cubicBezTo>
                <a:cubicBezTo>
                  <a:pt x="7292999" y="1043838"/>
                  <a:pt x="7292999" y="1043838"/>
                  <a:pt x="7311521" y="890233"/>
                </a:cubicBezTo>
                <a:cubicBezTo>
                  <a:pt x="7311521" y="890233"/>
                  <a:pt x="7311521" y="890233"/>
                  <a:pt x="7297092" y="829170"/>
                </a:cubicBezTo>
                <a:cubicBezTo>
                  <a:pt x="7344469" y="797691"/>
                  <a:pt x="7173479" y="770018"/>
                  <a:pt x="7344469" y="797691"/>
                </a:cubicBezTo>
                <a:cubicBezTo>
                  <a:pt x="7344469" y="797691"/>
                  <a:pt x="7344469" y="797691"/>
                  <a:pt x="7330041" y="736630"/>
                </a:cubicBezTo>
                <a:cubicBezTo>
                  <a:pt x="7330041" y="736630"/>
                  <a:pt x="7330041" y="736630"/>
                  <a:pt x="7377418" y="705149"/>
                </a:cubicBezTo>
                <a:cubicBezTo>
                  <a:pt x="7377418" y="705149"/>
                  <a:pt x="7377418" y="705149"/>
                  <a:pt x="7362989" y="644086"/>
                </a:cubicBezTo>
                <a:cubicBezTo>
                  <a:pt x="7362989" y="644086"/>
                  <a:pt x="7362989" y="644086"/>
                  <a:pt x="7424795" y="673667"/>
                </a:cubicBezTo>
                <a:cubicBezTo>
                  <a:pt x="7424795" y="673667"/>
                  <a:pt x="7424795" y="673667"/>
                  <a:pt x="7410366" y="612607"/>
                </a:cubicBezTo>
                <a:cubicBezTo>
                  <a:pt x="7410366" y="612607"/>
                  <a:pt x="7410366" y="612607"/>
                  <a:pt x="7472175" y="642180"/>
                </a:cubicBezTo>
                <a:cubicBezTo>
                  <a:pt x="7472175" y="642180"/>
                  <a:pt x="7472175" y="642180"/>
                  <a:pt x="7501030" y="764304"/>
                </a:cubicBezTo>
                <a:cubicBezTo>
                  <a:pt x="7501030" y="764304"/>
                  <a:pt x="7501030" y="764304"/>
                  <a:pt x="7562836" y="793880"/>
                </a:cubicBezTo>
                <a:cubicBezTo>
                  <a:pt x="7562836" y="793880"/>
                  <a:pt x="7562836" y="793880"/>
                  <a:pt x="7639070" y="884517"/>
                </a:cubicBezTo>
                <a:cubicBezTo>
                  <a:pt x="7639070" y="884517"/>
                  <a:pt x="7639070" y="884517"/>
                  <a:pt x="7653498" y="945577"/>
                </a:cubicBezTo>
                <a:cubicBezTo>
                  <a:pt x="7653498" y="945577"/>
                  <a:pt x="7653498" y="945577"/>
                  <a:pt x="7667927" y="1006638"/>
                </a:cubicBezTo>
                <a:cubicBezTo>
                  <a:pt x="7667927" y="1006638"/>
                  <a:pt x="7667927" y="1006638"/>
                  <a:pt x="7682354" y="1067698"/>
                </a:cubicBezTo>
                <a:cubicBezTo>
                  <a:pt x="7682354" y="1067698"/>
                  <a:pt x="7682354" y="1067698"/>
                  <a:pt x="7729734" y="1036214"/>
                </a:cubicBezTo>
                <a:cubicBezTo>
                  <a:pt x="7729734" y="1036214"/>
                  <a:pt x="7729734" y="1036214"/>
                  <a:pt x="7777111" y="1004730"/>
                </a:cubicBezTo>
                <a:cubicBezTo>
                  <a:pt x="7777111" y="1004730"/>
                  <a:pt x="7777111" y="1004730"/>
                  <a:pt x="7762682" y="943672"/>
                </a:cubicBezTo>
                <a:cubicBezTo>
                  <a:pt x="7762682" y="943672"/>
                  <a:pt x="7762682" y="943672"/>
                  <a:pt x="7715305" y="975156"/>
                </a:cubicBezTo>
                <a:cubicBezTo>
                  <a:pt x="7715305" y="975156"/>
                  <a:pt x="7715305" y="975156"/>
                  <a:pt x="7700876" y="914093"/>
                </a:cubicBezTo>
                <a:cubicBezTo>
                  <a:pt x="7700876" y="914093"/>
                  <a:pt x="7700876" y="914093"/>
                  <a:pt x="7672020" y="791975"/>
                </a:cubicBezTo>
                <a:cubicBezTo>
                  <a:pt x="7672020" y="791975"/>
                  <a:pt x="7672020" y="791975"/>
                  <a:pt x="7748254" y="882611"/>
                </a:cubicBezTo>
                <a:cubicBezTo>
                  <a:pt x="7748254" y="882611"/>
                  <a:pt x="7748254" y="882611"/>
                  <a:pt x="7733827" y="821551"/>
                </a:cubicBezTo>
                <a:cubicBezTo>
                  <a:pt x="7733827" y="821551"/>
                  <a:pt x="7795632" y="851127"/>
                  <a:pt x="7719397" y="760490"/>
                </a:cubicBezTo>
                <a:cubicBezTo>
                  <a:pt x="7719397" y="760490"/>
                  <a:pt x="7719397" y="760490"/>
                  <a:pt x="7704969" y="699433"/>
                </a:cubicBezTo>
                <a:cubicBezTo>
                  <a:pt x="7704969" y="699433"/>
                  <a:pt x="7704969" y="699433"/>
                  <a:pt x="7643166" y="669854"/>
                </a:cubicBezTo>
                <a:cubicBezTo>
                  <a:pt x="7643166" y="669854"/>
                  <a:pt x="7643166" y="669854"/>
                  <a:pt x="7676114" y="577309"/>
                </a:cubicBezTo>
                <a:cubicBezTo>
                  <a:pt x="7676114" y="577309"/>
                  <a:pt x="7676114" y="577309"/>
                  <a:pt x="7628735" y="608793"/>
                </a:cubicBezTo>
                <a:cubicBezTo>
                  <a:pt x="7628735" y="608793"/>
                  <a:pt x="7628735" y="608793"/>
                  <a:pt x="7661686" y="516251"/>
                </a:cubicBezTo>
                <a:cubicBezTo>
                  <a:pt x="7647257" y="455188"/>
                  <a:pt x="7723491" y="545825"/>
                  <a:pt x="7632828" y="394130"/>
                </a:cubicBezTo>
                <a:cubicBezTo>
                  <a:pt x="7632828" y="394130"/>
                  <a:pt x="7632828" y="394130"/>
                  <a:pt x="7680208" y="362649"/>
                </a:cubicBezTo>
                <a:cubicBezTo>
                  <a:pt x="7680208" y="362649"/>
                  <a:pt x="7680208" y="362649"/>
                  <a:pt x="7668033" y="311126"/>
                </a:cubicBezTo>
                <a:lnTo>
                  <a:pt x="7665780" y="301586"/>
                </a:lnTo>
                <a:cubicBezTo>
                  <a:pt x="7665780" y="301586"/>
                  <a:pt x="7665780" y="301586"/>
                  <a:pt x="7713156" y="270107"/>
                </a:cubicBezTo>
                <a:cubicBezTo>
                  <a:pt x="7713156" y="270107"/>
                  <a:pt x="7713156" y="270107"/>
                  <a:pt x="7760534" y="238623"/>
                </a:cubicBezTo>
                <a:cubicBezTo>
                  <a:pt x="7760534" y="238623"/>
                  <a:pt x="7760534" y="238623"/>
                  <a:pt x="7727583" y="331165"/>
                </a:cubicBezTo>
                <a:cubicBezTo>
                  <a:pt x="7727583" y="331165"/>
                  <a:pt x="7727583" y="331165"/>
                  <a:pt x="7774962" y="299680"/>
                </a:cubicBezTo>
                <a:cubicBezTo>
                  <a:pt x="7774962" y="299680"/>
                  <a:pt x="7774962" y="299680"/>
                  <a:pt x="7742012" y="392225"/>
                </a:cubicBezTo>
                <a:cubicBezTo>
                  <a:pt x="7742012" y="392225"/>
                  <a:pt x="7742012" y="392225"/>
                  <a:pt x="7803818" y="421804"/>
                </a:cubicBezTo>
                <a:cubicBezTo>
                  <a:pt x="7803818" y="421804"/>
                  <a:pt x="7803818" y="421804"/>
                  <a:pt x="7818246" y="482862"/>
                </a:cubicBezTo>
                <a:cubicBezTo>
                  <a:pt x="7865623" y="451380"/>
                  <a:pt x="7832673" y="543925"/>
                  <a:pt x="7832673" y="543925"/>
                </a:cubicBezTo>
                <a:cubicBezTo>
                  <a:pt x="7832673" y="543925"/>
                  <a:pt x="7832673" y="543925"/>
                  <a:pt x="7880050" y="512440"/>
                </a:cubicBezTo>
                <a:cubicBezTo>
                  <a:pt x="7880050" y="512440"/>
                  <a:pt x="7880050" y="512440"/>
                  <a:pt x="7865623" y="451380"/>
                </a:cubicBezTo>
                <a:cubicBezTo>
                  <a:pt x="7865623" y="451380"/>
                  <a:pt x="7865623" y="451380"/>
                  <a:pt x="7913002" y="419896"/>
                </a:cubicBezTo>
                <a:cubicBezTo>
                  <a:pt x="7894480" y="573498"/>
                  <a:pt x="7927430" y="480956"/>
                  <a:pt x="7989237" y="510535"/>
                </a:cubicBezTo>
                <a:cubicBezTo>
                  <a:pt x="7989237" y="510535"/>
                  <a:pt x="7989237" y="510535"/>
                  <a:pt x="8003665" y="571593"/>
                </a:cubicBezTo>
                <a:cubicBezTo>
                  <a:pt x="8051042" y="540114"/>
                  <a:pt x="8018093" y="632656"/>
                  <a:pt x="8065469" y="601172"/>
                </a:cubicBezTo>
                <a:cubicBezTo>
                  <a:pt x="8065469" y="601172"/>
                  <a:pt x="8065469" y="601172"/>
                  <a:pt x="8018093" y="632656"/>
                </a:cubicBezTo>
                <a:cubicBezTo>
                  <a:pt x="8018093" y="632656"/>
                  <a:pt x="8018093" y="632656"/>
                  <a:pt x="7970715" y="664138"/>
                </a:cubicBezTo>
                <a:cubicBezTo>
                  <a:pt x="7970715" y="664138"/>
                  <a:pt x="7970715" y="664138"/>
                  <a:pt x="7923336" y="695622"/>
                </a:cubicBezTo>
                <a:cubicBezTo>
                  <a:pt x="7923336" y="695622"/>
                  <a:pt x="7923336" y="695622"/>
                  <a:pt x="7999570" y="786258"/>
                </a:cubicBezTo>
                <a:cubicBezTo>
                  <a:pt x="7999570" y="786258"/>
                  <a:pt x="7999570" y="786258"/>
                  <a:pt x="7966619" y="878800"/>
                </a:cubicBezTo>
                <a:cubicBezTo>
                  <a:pt x="7966619" y="878800"/>
                  <a:pt x="7966619" y="878800"/>
                  <a:pt x="7981049" y="939861"/>
                </a:cubicBezTo>
                <a:cubicBezTo>
                  <a:pt x="7981049" y="939861"/>
                  <a:pt x="7933670" y="971342"/>
                  <a:pt x="8042854" y="969437"/>
                </a:cubicBezTo>
                <a:cubicBezTo>
                  <a:pt x="8042854" y="969437"/>
                  <a:pt x="8042854" y="969437"/>
                  <a:pt x="8104661" y="999016"/>
                </a:cubicBezTo>
                <a:cubicBezTo>
                  <a:pt x="8104661" y="999016"/>
                  <a:pt x="8104661" y="999016"/>
                  <a:pt x="8071711" y="1091560"/>
                </a:cubicBezTo>
                <a:cubicBezTo>
                  <a:pt x="8119089" y="1060076"/>
                  <a:pt x="8071711" y="1091560"/>
                  <a:pt x="8147947" y="1182197"/>
                </a:cubicBezTo>
                <a:cubicBezTo>
                  <a:pt x="8147947" y="1182197"/>
                  <a:pt x="8147947" y="1182197"/>
                  <a:pt x="8133518" y="1121134"/>
                </a:cubicBezTo>
                <a:cubicBezTo>
                  <a:pt x="8133518" y="1121134"/>
                  <a:pt x="8133518" y="1121134"/>
                  <a:pt x="8180895" y="1089650"/>
                </a:cubicBezTo>
                <a:cubicBezTo>
                  <a:pt x="8180895" y="1089650"/>
                  <a:pt x="8180895" y="1089650"/>
                  <a:pt x="8224178" y="1272831"/>
                </a:cubicBezTo>
                <a:cubicBezTo>
                  <a:pt x="8224178" y="1272831"/>
                  <a:pt x="8224178" y="1272831"/>
                  <a:pt x="8271557" y="1241349"/>
                </a:cubicBezTo>
                <a:cubicBezTo>
                  <a:pt x="8285986" y="1302410"/>
                  <a:pt x="8285986" y="1302410"/>
                  <a:pt x="8285986" y="1302410"/>
                </a:cubicBezTo>
                <a:cubicBezTo>
                  <a:pt x="8285986" y="1302410"/>
                  <a:pt x="8285986" y="1302410"/>
                  <a:pt x="8318934" y="1209865"/>
                </a:cubicBezTo>
                <a:cubicBezTo>
                  <a:pt x="8318934" y="1209865"/>
                  <a:pt x="8318934" y="1209865"/>
                  <a:pt x="8304506" y="1148807"/>
                </a:cubicBezTo>
                <a:cubicBezTo>
                  <a:pt x="8304506" y="1148807"/>
                  <a:pt x="8304506" y="1148807"/>
                  <a:pt x="8257129" y="1180292"/>
                </a:cubicBezTo>
                <a:cubicBezTo>
                  <a:pt x="8257129" y="1180292"/>
                  <a:pt x="8242699" y="1119228"/>
                  <a:pt x="8242699" y="1119228"/>
                </a:cubicBezTo>
                <a:cubicBezTo>
                  <a:pt x="8242699" y="1119228"/>
                  <a:pt x="8242699" y="1119228"/>
                  <a:pt x="8261223" y="965626"/>
                </a:cubicBezTo>
                <a:cubicBezTo>
                  <a:pt x="8261223" y="965626"/>
                  <a:pt x="8261223" y="965626"/>
                  <a:pt x="8213845" y="997110"/>
                </a:cubicBezTo>
                <a:cubicBezTo>
                  <a:pt x="8213845" y="997110"/>
                  <a:pt x="8213845" y="997110"/>
                  <a:pt x="8156131" y="752869"/>
                </a:cubicBezTo>
                <a:cubicBezTo>
                  <a:pt x="8156131" y="752869"/>
                  <a:pt x="8156131" y="752869"/>
                  <a:pt x="8141703" y="691808"/>
                </a:cubicBezTo>
                <a:cubicBezTo>
                  <a:pt x="8141703" y="691808"/>
                  <a:pt x="8141703" y="691808"/>
                  <a:pt x="8189080" y="660327"/>
                </a:cubicBezTo>
                <a:cubicBezTo>
                  <a:pt x="8189080" y="660327"/>
                  <a:pt x="8189080" y="660327"/>
                  <a:pt x="8174653" y="599266"/>
                </a:cubicBezTo>
                <a:cubicBezTo>
                  <a:pt x="8174653" y="599266"/>
                  <a:pt x="8174653" y="599266"/>
                  <a:pt x="8145796" y="477145"/>
                </a:cubicBezTo>
                <a:cubicBezTo>
                  <a:pt x="8145796" y="477145"/>
                  <a:pt x="8145796" y="477145"/>
                  <a:pt x="8098418" y="508630"/>
                </a:cubicBezTo>
                <a:cubicBezTo>
                  <a:pt x="8098418" y="508630"/>
                  <a:pt x="8098418" y="508630"/>
                  <a:pt x="8131369" y="416085"/>
                </a:cubicBezTo>
                <a:cubicBezTo>
                  <a:pt x="8131369" y="416085"/>
                  <a:pt x="8131369" y="416085"/>
                  <a:pt x="8116942" y="355027"/>
                </a:cubicBezTo>
                <a:cubicBezTo>
                  <a:pt x="8116942" y="355027"/>
                  <a:pt x="8116942" y="355027"/>
                  <a:pt x="8178747" y="384601"/>
                </a:cubicBezTo>
                <a:cubicBezTo>
                  <a:pt x="8178747" y="384601"/>
                  <a:pt x="8178747" y="384601"/>
                  <a:pt x="8164320" y="323543"/>
                </a:cubicBezTo>
                <a:cubicBezTo>
                  <a:pt x="8164320" y="323543"/>
                  <a:pt x="8164320" y="323543"/>
                  <a:pt x="8116942" y="355027"/>
                </a:cubicBezTo>
                <a:cubicBezTo>
                  <a:pt x="8007756" y="356930"/>
                  <a:pt x="8178747" y="384601"/>
                  <a:pt x="8036614" y="479051"/>
                </a:cubicBezTo>
                <a:cubicBezTo>
                  <a:pt x="8036614" y="479051"/>
                  <a:pt x="8036614" y="479051"/>
                  <a:pt x="8055135" y="325446"/>
                </a:cubicBezTo>
                <a:cubicBezTo>
                  <a:pt x="8055135" y="325446"/>
                  <a:pt x="8055135" y="325446"/>
                  <a:pt x="8040708" y="264390"/>
                </a:cubicBezTo>
                <a:cubicBezTo>
                  <a:pt x="8040708" y="264390"/>
                  <a:pt x="8040708" y="264390"/>
                  <a:pt x="8026280" y="203328"/>
                </a:cubicBezTo>
                <a:cubicBezTo>
                  <a:pt x="8026280" y="203328"/>
                  <a:pt x="8026280" y="203328"/>
                  <a:pt x="8011850" y="142267"/>
                </a:cubicBezTo>
                <a:cubicBezTo>
                  <a:pt x="8011850" y="142267"/>
                  <a:pt x="8011850" y="142267"/>
                  <a:pt x="7997422" y="81209"/>
                </a:cubicBezTo>
                <a:cubicBezTo>
                  <a:pt x="7997422" y="81209"/>
                  <a:pt x="7997422" y="81209"/>
                  <a:pt x="7950043" y="112691"/>
                </a:cubicBezTo>
                <a:cubicBezTo>
                  <a:pt x="7950043" y="112691"/>
                  <a:pt x="7997422" y="81209"/>
                  <a:pt x="7982995" y="20146"/>
                </a:cubicBezTo>
                <a:cubicBezTo>
                  <a:pt x="7982995" y="20146"/>
                  <a:pt x="7982995" y="20146"/>
                  <a:pt x="8002982" y="6866"/>
                </a:cubicBezTo>
                <a:lnTo>
                  <a:pt x="8013315" y="0"/>
                </a:lnTo>
                <a:lnTo>
                  <a:pt x="8033050" y="0"/>
                </a:lnTo>
                <a:lnTo>
                  <a:pt x="8036458" y="14426"/>
                </a:lnTo>
                <a:cubicBezTo>
                  <a:pt x="8038487" y="23012"/>
                  <a:pt x="8041192" y="34461"/>
                  <a:pt x="8044799" y="49725"/>
                </a:cubicBezTo>
                <a:cubicBezTo>
                  <a:pt x="7997422" y="81209"/>
                  <a:pt x="8011850" y="142267"/>
                  <a:pt x="8044799" y="49725"/>
                </a:cubicBezTo>
                <a:cubicBezTo>
                  <a:pt x="8044799" y="49725"/>
                  <a:pt x="8044799" y="49725"/>
                  <a:pt x="8106606" y="79304"/>
                </a:cubicBezTo>
                <a:cubicBezTo>
                  <a:pt x="8106606" y="79304"/>
                  <a:pt x="8106606" y="79304"/>
                  <a:pt x="8120506" y="40263"/>
                </a:cubicBezTo>
                <a:lnTo>
                  <a:pt x="8134841" y="0"/>
                </a:lnTo>
                <a:lnTo>
                  <a:pt x="8636032" y="0"/>
                </a:lnTo>
                <a:lnTo>
                  <a:pt x="8638092" y="8716"/>
                </a:lnTo>
                <a:cubicBezTo>
                  <a:pt x="8638092" y="8716"/>
                  <a:pt x="8638092" y="8716"/>
                  <a:pt x="8639896" y="16348"/>
                </a:cubicBezTo>
                <a:lnTo>
                  <a:pt x="8646435" y="44017"/>
                </a:lnTo>
                <a:lnTo>
                  <a:pt x="8631662" y="39483"/>
                </a:lnTo>
                <a:cubicBezTo>
                  <a:pt x="8633465" y="47115"/>
                  <a:pt x="8652522" y="69777"/>
                  <a:pt x="8652522" y="69777"/>
                </a:cubicBezTo>
                <a:lnTo>
                  <a:pt x="8646435" y="44017"/>
                </a:lnTo>
                <a:cubicBezTo>
                  <a:pt x="8658702" y="52423"/>
                  <a:pt x="8679818" y="69300"/>
                  <a:pt x="8714328" y="99355"/>
                </a:cubicBezTo>
                <a:cubicBezTo>
                  <a:pt x="8714328" y="99355"/>
                  <a:pt x="8714328" y="99355"/>
                  <a:pt x="8728757" y="160413"/>
                </a:cubicBezTo>
                <a:cubicBezTo>
                  <a:pt x="8728757" y="160413"/>
                  <a:pt x="8728757" y="160413"/>
                  <a:pt x="8743184" y="221474"/>
                </a:cubicBezTo>
                <a:cubicBezTo>
                  <a:pt x="8743184" y="221474"/>
                  <a:pt x="8743184" y="221474"/>
                  <a:pt x="8757614" y="282534"/>
                </a:cubicBezTo>
                <a:cubicBezTo>
                  <a:pt x="8757614" y="282534"/>
                  <a:pt x="8757614" y="282534"/>
                  <a:pt x="8804993" y="251050"/>
                </a:cubicBezTo>
                <a:cubicBezTo>
                  <a:pt x="8804993" y="251050"/>
                  <a:pt x="8804993" y="251050"/>
                  <a:pt x="8776135" y="128929"/>
                </a:cubicBezTo>
                <a:cubicBezTo>
                  <a:pt x="8776135" y="128929"/>
                  <a:pt x="8776135" y="128929"/>
                  <a:pt x="8761708" y="67871"/>
                </a:cubicBezTo>
                <a:cubicBezTo>
                  <a:pt x="8761708" y="67871"/>
                  <a:pt x="8761708" y="67871"/>
                  <a:pt x="8749533" y="16351"/>
                </a:cubicBezTo>
                <a:lnTo>
                  <a:pt x="8745669" y="0"/>
                </a:lnTo>
                <a:lnTo>
                  <a:pt x="8821609" y="0"/>
                </a:lnTo>
                <a:lnTo>
                  <a:pt x="8818517" y="9697"/>
                </a:lnTo>
                <a:cubicBezTo>
                  <a:pt x="8816292" y="16143"/>
                  <a:pt x="8813203" y="24819"/>
                  <a:pt x="8809085" y="36387"/>
                </a:cubicBezTo>
                <a:cubicBezTo>
                  <a:pt x="8855440" y="58569"/>
                  <a:pt x="8832262" y="47478"/>
                  <a:pt x="8831677" y="1504"/>
                </a:cubicBezTo>
                <a:lnTo>
                  <a:pt x="8831794" y="0"/>
                </a:lnTo>
                <a:lnTo>
                  <a:pt x="8855304" y="0"/>
                </a:lnTo>
                <a:lnTo>
                  <a:pt x="8856462" y="4905"/>
                </a:lnTo>
                <a:cubicBezTo>
                  <a:pt x="8856462" y="4905"/>
                  <a:pt x="8856462" y="4905"/>
                  <a:pt x="8862384" y="969"/>
                </a:cubicBezTo>
                <a:lnTo>
                  <a:pt x="8863843" y="0"/>
                </a:lnTo>
                <a:lnTo>
                  <a:pt x="8894376" y="0"/>
                </a:lnTo>
                <a:lnTo>
                  <a:pt x="8889939" y="12462"/>
                </a:lnTo>
                <a:cubicBezTo>
                  <a:pt x="8885306" y="25476"/>
                  <a:pt x="8879128" y="42828"/>
                  <a:pt x="8870892" y="65963"/>
                </a:cubicBezTo>
                <a:cubicBezTo>
                  <a:pt x="8918267" y="34479"/>
                  <a:pt x="8932695" y="95542"/>
                  <a:pt x="8932695" y="95542"/>
                </a:cubicBezTo>
                <a:cubicBezTo>
                  <a:pt x="8932695" y="95542"/>
                  <a:pt x="8932695" y="95542"/>
                  <a:pt x="8994502" y="125118"/>
                </a:cubicBezTo>
                <a:cubicBezTo>
                  <a:pt x="8994502" y="125118"/>
                  <a:pt x="8994502" y="125118"/>
                  <a:pt x="9027450" y="32573"/>
                </a:cubicBezTo>
                <a:cubicBezTo>
                  <a:pt x="8994502" y="125118"/>
                  <a:pt x="9074830" y="1094"/>
                  <a:pt x="9056308" y="154694"/>
                </a:cubicBezTo>
                <a:cubicBezTo>
                  <a:pt x="9056308" y="154694"/>
                  <a:pt x="9056308" y="154694"/>
                  <a:pt x="9103686" y="123213"/>
                </a:cubicBezTo>
                <a:cubicBezTo>
                  <a:pt x="9103686" y="123213"/>
                  <a:pt x="9151062" y="91731"/>
                  <a:pt x="9089258" y="62152"/>
                </a:cubicBezTo>
                <a:cubicBezTo>
                  <a:pt x="9089258" y="62152"/>
                  <a:pt x="9089258" y="62152"/>
                  <a:pt x="9074830" y="1094"/>
                </a:cubicBezTo>
                <a:cubicBezTo>
                  <a:pt x="9074830" y="1094"/>
                  <a:pt x="9056296" y="53149"/>
                  <a:pt x="9054842" y="14374"/>
                </a:cubicBezTo>
                <a:lnTo>
                  <a:pt x="9055290" y="0"/>
                </a:lnTo>
                <a:lnTo>
                  <a:pt x="9531990" y="0"/>
                </a:lnTo>
                <a:lnTo>
                  <a:pt x="9554183" y="7096"/>
                </a:lnTo>
                <a:cubicBezTo>
                  <a:pt x="9592037" y="15057"/>
                  <a:pt x="9612510" y="14701"/>
                  <a:pt x="9587796" y="84109"/>
                </a:cubicBezTo>
                <a:cubicBezTo>
                  <a:pt x="9587796" y="84109"/>
                  <a:pt x="9587796" y="84109"/>
                  <a:pt x="9616652" y="206227"/>
                </a:cubicBezTo>
                <a:cubicBezTo>
                  <a:pt x="9616652" y="206227"/>
                  <a:pt x="9616652" y="206227"/>
                  <a:pt x="9583704" y="298770"/>
                </a:cubicBezTo>
                <a:cubicBezTo>
                  <a:pt x="9583704" y="298770"/>
                  <a:pt x="9583704" y="298770"/>
                  <a:pt x="9598130" y="359830"/>
                </a:cubicBezTo>
                <a:cubicBezTo>
                  <a:pt x="9598130" y="359830"/>
                  <a:pt x="9598130" y="359830"/>
                  <a:pt x="9612561" y="420893"/>
                </a:cubicBezTo>
                <a:cubicBezTo>
                  <a:pt x="9612561" y="420893"/>
                  <a:pt x="9612561" y="420893"/>
                  <a:pt x="9688794" y="511530"/>
                </a:cubicBezTo>
                <a:lnTo>
                  <a:pt x="9703220" y="572590"/>
                </a:lnTo>
                <a:lnTo>
                  <a:pt x="9723758" y="608173"/>
                </a:lnTo>
                <a:lnTo>
                  <a:pt x="9717650" y="633650"/>
                </a:lnTo>
                <a:cubicBezTo>
                  <a:pt x="9717650" y="633650"/>
                  <a:pt x="9776017" y="703042"/>
                  <a:pt x="9729873" y="618765"/>
                </a:cubicBezTo>
                <a:lnTo>
                  <a:pt x="9723758" y="608173"/>
                </a:lnTo>
                <a:lnTo>
                  <a:pt x="9725840" y="599481"/>
                </a:lnTo>
                <a:lnTo>
                  <a:pt x="9735383" y="610827"/>
                </a:lnTo>
                <a:cubicBezTo>
                  <a:pt x="9746102" y="623574"/>
                  <a:pt x="9760397" y="640565"/>
                  <a:pt x="9779454" y="663224"/>
                </a:cubicBezTo>
                <a:cubicBezTo>
                  <a:pt x="9779454" y="663224"/>
                  <a:pt x="9779454" y="663224"/>
                  <a:pt x="9732076" y="694711"/>
                </a:cubicBezTo>
                <a:cubicBezTo>
                  <a:pt x="9779454" y="663224"/>
                  <a:pt x="9808310" y="785347"/>
                  <a:pt x="9760933" y="816832"/>
                </a:cubicBezTo>
                <a:cubicBezTo>
                  <a:pt x="9760933" y="816832"/>
                  <a:pt x="9760933" y="816832"/>
                  <a:pt x="9822740" y="846405"/>
                </a:cubicBezTo>
                <a:cubicBezTo>
                  <a:pt x="9822740" y="846405"/>
                  <a:pt x="9822740" y="846405"/>
                  <a:pt x="9866024" y="1029584"/>
                </a:cubicBezTo>
                <a:cubicBezTo>
                  <a:pt x="9866024" y="1029584"/>
                  <a:pt x="9866024" y="1029584"/>
                  <a:pt x="9971114" y="1242346"/>
                </a:cubicBezTo>
                <a:cubicBezTo>
                  <a:pt x="9971114" y="1242346"/>
                  <a:pt x="9971114" y="1242346"/>
                  <a:pt x="9985543" y="1303404"/>
                </a:cubicBezTo>
                <a:cubicBezTo>
                  <a:pt x="9985543" y="1303404"/>
                  <a:pt x="9985543" y="1303404"/>
                  <a:pt x="10018492" y="1210862"/>
                </a:cubicBezTo>
                <a:cubicBezTo>
                  <a:pt x="10018492" y="1210862"/>
                  <a:pt x="10018492" y="1210862"/>
                  <a:pt x="10030665" y="1262380"/>
                </a:cubicBezTo>
                <a:lnTo>
                  <a:pt x="10032922" y="1271923"/>
                </a:lnTo>
                <a:cubicBezTo>
                  <a:pt x="10032922" y="1271923"/>
                  <a:pt x="10032922" y="1271923"/>
                  <a:pt x="10045094" y="1323444"/>
                </a:cubicBezTo>
                <a:lnTo>
                  <a:pt x="10045546" y="1325348"/>
                </a:lnTo>
                <a:lnTo>
                  <a:pt x="10047349" y="1332980"/>
                </a:lnTo>
                <a:lnTo>
                  <a:pt x="10061776" y="1394041"/>
                </a:lnTo>
                <a:cubicBezTo>
                  <a:pt x="10061776" y="1394041"/>
                  <a:pt x="10061776" y="1394041"/>
                  <a:pt x="10109157" y="1362559"/>
                </a:cubicBezTo>
                <a:cubicBezTo>
                  <a:pt x="10076204" y="1455101"/>
                  <a:pt x="10156531" y="1331078"/>
                  <a:pt x="10123583" y="1423617"/>
                </a:cubicBezTo>
                <a:cubicBezTo>
                  <a:pt x="10156046" y="1561003"/>
                  <a:pt x="10131699" y="1457965"/>
                  <a:pt x="10161831" y="1487616"/>
                </a:cubicBezTo>
                <a:lnTo>
                  <a:pt x="10180638" y="1513424"/>
                </a:lnTo>
                <a:lnTo>
                  <a:pt x="10180638" y="1559233"/>
                </a:lnTo>
                <a:lnTo>
                  <a:pt x="10152440" y="1545738"/>
                </a:lnTo>
                <a:cubicBezTo>
                  <a:pt x="10152440" y="1545738"/>
                  <a:pt x="10152440" y="1545738"/>
                  <a:pt x="10166866" y="1606798"/>
                </a:cubicBezTo>
                <a:cubicBezTo>
                  <a:pt x="10166866" y="1606798"/>
                  <a:pt x="10166866" y="1606798"/>
                  <a:pt x="10172789" y="1602863"/>
                </a:cubicBezTo>
                <a:lnTo>
                  <a:pt x="10180638" y="1597647"/>
                </a:lnTo>
                <a:close/>
              </a:path>
            </a:pathLst>
          </a:cu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srgbClr val="FFFFFF"/>
              </a:solidFill>
              <a:latin typeface="Calibri"/>
            </a:endParaRPr>
          </a:p>
        </p:txBody>
      </p:sp>
      <p:grpSp>
        <p:nvGrpSpPr>
          <p:cNvPr id="5" name="Group 4"/>
          <p:cNvGrpSpPr/>
          <p:nvPr/>
        </p:nvGrpSpPr>
        <p:grpSpPr>
          <a:xfrm>
            <a:off x="8343900" y="3589973"/>
            <a:ext cx="3342827" cy="2479596"/>
            <a:chOff x="6827837" y="2286000"/>
            <a:chExt cx="5059297" cy="4959192"/>
          </a:xfrm>
        </p:grpSpPr>
        <p:sp>
          <p:nvSpPr>
            <p:cNvPr id="6" name="TextBox 5"/>
            <p:cNvSpPr txBox="1"/>
            <p:nvPr/>
          </p:nvSpPr>
          <p:spPr>
            <a:xfrm>
              <a:off x="6839862" y="2960978"/>
              <a:ext cx="5047272" cy="4284214"/>
            </a:xfrm>
            <a:prstGeom prst="rect">
              <a:avLst/>
            </a:prstGeom>
            <a:noFill/>
          </p:spPr>
          <p:txBody>
            <a:bodyPr wrap="square" lIns="109710" tIns="54855" rIns="109710" bIns="54855"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FFFFFF"/>
                  </a:solidFill>
                  <a:effectLst/>
                  <a:uLnTx/>
                  <a:uFillTx/>
                  <a:latin typeface="Trebuchet MS" panose="020B0603020202020204"/>
                  <a:ea typeface="Times New Roman" panose="02020603050405020304" pitchFamily="18" charset="0"/>
                  <a:cs typeface="Raleway" panose="020B0503030101060003"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a:t>
              </a:r>
              <a:endParaRPr kumimoji="0" lang="en-ID" sz="1400" b="0" i="0" u="none" strike="noStrike" kern="1200" cap="none" spc="0" normalizeH="0" baseline="0" noProof="0" dirty="0">
                <a:ln>
                  <a:noFill/>
                </a:ln>
                <a:solidFill>
                  <a:srgbClr val="FFFFFF"/>
                </a:solidFill>
                <a:effectLst/>
                <a:uLnTx/>
                <a:uFillTx/>
                <a:latin typeface="Trebuchet MS" panose="020B0603020202020204"/>
                <a:ea typeface="+mn-ea"/>
                <a:cs typeface="+mn-cs"/>
              </a:endParaRPr>
            </a:p>
            <a:p>
              <a:pPr algn="just" defTabSz="1086602"/>
              <a:endParaRPr lang="en-US" sz="1200" dirty="0">
                <a:solidFill>
                  <a:srgbClr val="FFFFFF"/>
                </a:solidFill>
                <a:latin typeface="Lato" pitchFamily="34" charset="0"/>
                <a:ea typeface="Lato" pitchFamily="34" charset="0"/>
                <a:cs typeface="Lato" pitchFamily="34" charset="0"/>
              </a:endParaRPr>
            </a:p>
            <a:p>
              <a:pPr algn="just" defTabSz="1086602"/>
              <a:endParaRPr lang="en-US" sz="1200" dirty="0">
                <a:solidFill>
                  <a:srgbClr val="FFFFFF"/>
                </a:solidFill>
                <a:latin typeface="Lato" pitchFamily="34" charset="0"/>
                <a:ea typeface="Lato" pitchFamily="34" charset="0"/>
                <a:cs typeface="Lato" pitchFamily="34" charset="0"/>
              </a:endParaRPr>
            </a:p>
          </p:txBody>
        </p:sp>
        <p:sp>
          <p:nvSpPr>
            <p:cNvPr id="8" name="TextBox 7"/>
            <p:cNvSpPr txBox="1"/>
            <p:nvPr/>
          </p:nvSpPr>
          <p:spPr>
            <a:xfrm>
              <a:off x="6827837" y="2286000"/>
              <a:ext cx="5059297" cy="723238"/>
            </a:xfrm>
            <a:prstGeom prst="rect">
              <a:avLst/>
            </a:prstGeom>
            <a:noFill/>
          </p:spPr>
          <p:txBody>
            <a:bodyPr wrap="square" lIns="91422" tIns="45711" rIns="91422" bIns="45711" rtlCol="0">
              <a:spAutoFit/>
            </a:bodyPr>
            <a:lstStyle/>
            <a:p>
              <a:pPr defTabSz="1086602"/>
              <a:r>
                <a:rPr lang="ru-RU" sz="1750" b="1" dirty="0">
                  <a:solidFill>
                    <a:srgbClr val="FFFFFF"/>
                  </a:solidFill>
                  <a:latin typeface="+mj-lt"/>
                  <a:ea typeface="Lato Black" pitchFamily="34" charset="0"/>
                  <a:cs typeface="Lato Black" pitchFamily="34" charset="0"/>
                </a:rPr>
                <a:t>Подзаголовок</a:t>
              </a:r>
              <a:endParaRPr lang="id-ID" sz="1750" b="1" dirty="0">
                <a:solidFill>
                  <a:srgbClr val="FFFFFF"/>
                </a:solidFill>
                <a:latin typeface="+mj-lt"/>
                <a:ea typeface="Lato Black" pitchFamily="34" charset="0"/>
                <a:cs typeface="Lato Black" pitchFamily="34" charset="0"/>
              </a:endParaRPr>
            </a:p>
          </p:txBody>
        </p:sp>
      </p:grpSp>
      <p:grpSp>
        <p:nvGrpSpPr>
          <p:cNvPr id="9" name="Group 8"/>
          <p:cNvGrpSpPr/>
          <p:nvPr/>
        </p:nvGrpSpPr>
        <p:grpSpPr>
          <a:xfrm>
            <a:off x="8382000" y="1952045"/>
            <a:ext cx="3848101" cy="1561728"/>
            <a:chOff x="14752637" y="2896344"/>
            <a:chExt cx="7696202" cy="3123455"/>
          </a:xfrm>
        </p:grpSpPr>
        <p:sp>
          <p:nvSpPr>
            <p:cNvPr id="10" name="TextBox 9"/>
            <p:cNvSpPr txBox="1"/>
            <p:nvPr/>
          </p:nvSpPr>
          <p:spPr>
            <a:xfrm>
              <a:off x="14752637" y="2896344"/>
              <a:ext cx="7653756" cy="2339065"/>
            </a:xfrm>
            <a:prstGeom prst="rect">
              <a:avLst/>
            </a:prstGeom>
            <a:noFill/>
          </p:spPr>
          <p:txBody>
            <a:bodyPr wrap="square" lIns="91422" tIns="45711" rIns="91422" bIns="45711" rtlCol="0">
              <a:spAutoFit/>
            </a:bodyPr>
            <a:lstStyle/>
            <a:p>
              <a:pPr defTabSz="1086602"/>
              <a:r>
                <a:rPr lang="ru-RU" sz="3500" b="1" dirty="0">
                  <a:solidFill>
                    <a:srgbClr val="FFFFFF"/>
                  </a:solidFill>
                  <a:latin typeface="+mj-lt"/>
                  <a:ea typeface="Lato Black" pitchFamily="34" charset="0"/>
                  <a:cs typeface="Lato Black" pitchFamily="34" charset="0"/>
                </a:rPr>
                <a:t>Заголовок слайда</a:t>
              </a:r>
              <a:endParaRPr lang="id-ID" sz="3500" b="1" dirty="0">
                <a:solidFill>
                  <a:srgbClr val="FFFFFF"/>
                </a:solidFill>
                <a:latin typeface="+mj-lt"/>
                <a:ea typeface="Lato Black" pitchFamily="34" charset="0"/>
                <a:cs typeface="Lato Black" pitchFamily="34" charset="0"/>
              </a:endParaRPr>
            </a:p>
          </p:txBody>
        </p:sp>
        <p:sp>
          <p:nvSpPr>
            <p:cNvPr id="11" name="TextBox 10"/>
            <p:cNvSpPr txBox="1"/>
            <p:nvPr/>
          </p:nvSpPr>
          <p:spPr>
            <a:xfrm>
              <a:off x="14764337" y="3810744"/>
              <a:ext cx="7642122" cy="1261848"/>
            </a:xfrm>
            <a:prstGeom prst="rect">
              <a:avLst/>
            </a:prstGeom>
            <a:noFill/>
          </p:spPr>
          <p:txBody>
            <a:bodyPr wrap="square" lIns="91422" tIns="45711" rIns="91422" bIns="45711" rtlCol="0">
              <a:spAutoFit/>
            </a:bodyPr>
            <a:lstStyle/>
            <a:p>
              <a:pPr defTabSz="1086602"/>
              <a:endParaRPr lang="id-ID" sz="3500" b="1" dirty="0">
                <a:solidFill>
                  <a:srgbClr val="FFFFFF"/>
                </a:solidFill>
                <a:latin typeface="Lato Black" pitchFamily="34" charset="0"/>
                <a:ea typeface="Lato Black" pitchFamily="34" charset="0"/>
                <a:cs typeface="Lato Black" pitchFamily="34" charset="0"/>
              </a:endParaRPr>
            </a:p>
          </p:txBody>
        </p:sp>
        <p:sp>
          <p:nvSpPr>
            <p:cNvPr id="12" name="TextBox 11"/>
            <p:cNvSpPr txBox="1"/>
            <p:nvPr/>
          </p:nvSpPr>
          <p:spPr>
            <a:xfrm>
              <a:off x="14758487" y="4757951"/>
              <a:ext cx="7690352" cy="1261848"/>
            </a:xfrm>
            <a:prstGeom prst="rect">
              <a:avLst/>
            </a:prstGeom>
            <a:noFill/>
          </p:spPr>
          <p:txBody>
            <a:bodyPr wrap="square" lIns="91422" tIns="45711" rIns="91422" bIns="45711" rtlCol="0">
              <a:spAutoFit/>
            </a:bodyPr>
            <a:lstStyle/>
            <a:p>
              <a:pPr defTabSz="1086602"/>
              <a:endParaRPr lang="id-ID" sz="3500" b="1" dirty="0">
                <a:solidFill>
                  <a:srgbClr val="FFFFFF"/>
                </a:solidFill>
                <a:latin typeface="Lato Black" pitchFamily="34" charset="0"/>
                <a:ea typeface="Lato Black" pitchFamily="34" charset="0"/>
                <a:cs typeface="Lato Black" pitchFamily="34" charset="0"/>
              </a:endParaRPr>
            </a:p>
          </p:txBody>
        </p:sp>
      </p:grpSp>
      <p:grpSp>
        <p:nvGrpSpPr>
          <p:cNvPr id="13" name="Group 12"/>
          <p:cNvGrpSpPr/>
          <p:nvPr/>
        </p:nvGrpSpPr>
        <p:grpSpPr>
          <a:xfrm>
            <a:off x="342900" y="4200066"/>
            <a:ext cx="6538032" cy="955102"/>
            <a:chOff x="6827837" y="2286000"/>
            <a:chExt cx="9895170" cy="1910203"/>
          </a:xfrm>
        </p:grpSpPr>
        <p:sp>
          <p:nvSpPr>
            <p:cNvPr id="14" name="TextBox 13"/>
            <p:cNvSpPr txBox="1"/>
            <p:nvPr/>
          </p:nvSpPr>
          <p:spPr>
            <a:xfrm>
              <a:off x="6838814" y="2866646"/>
              <a:ext cx="9884193" cy="1329557"/>
            </a:xfrm>
            <a:prstGeom prst="rect">
              <a:avLst/>
            </a:prstGeom>
            <a:noFill/>
          </p:spPr>
          <p:txBody>
            <a:bodyPr wrap="square" lIns="109710" tIns="54855" rIns="109710" bIns="54855" rtlCol="0">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FFFFFF">
                      <a:lumMod val="75000"/>
                    </a:srgbClr>
                  </a:solidFill>
                  <a:effectLst/>
                  <a:uLnTx/>
                  <a:uFillTx/>
                  <a:latin typeface="Trebuchet MS" panose="020B0603020202020204"/>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srgbClr val="FFFFFF">
                    <a:lumMod val="75000"/>
                  </a:srgbClr>
                </a:solidFill>
                <a:effectLst/>
                <a:uLnTx/>
                <a:uFillTx/>
                <a:latin typeface="Trebuchet MS" panose="020B0603020202020204"/>
                <a:ea typeface="Lato" pitchFamily="34" charset="0"/>
                <a:cs typeface="Lato" pitchFamily="34" charset="0"/>
              </a:endParaRPr>
            </a:p>
            <a:p>
              <a:pPr algn="just" defTabSz="1086602"/>
              <a:endParaRPr lang="en-US" sz="1200" dirty="0">
                <a:solidFill>
                  <a:srgbClr val="FFFFFF">
                    <a:lumMod val="75000"/>
                  </a:srgbClr>
                </a:solidFill>
                <a:latin typeface="Lato" pitchFamily="34" charset="0"/>
                <a:ea typeface="Lato" pitchFamily="34" charset="0"/>
                <a:cs typeface="Lato" pitchFamily="34" charset="0"/>
              </a:endParaRPr>
            </a:p>
          </p:txBody>
        </p:sp>
        <p:sp>
          <p:nvSpPr>
            <p:cNvPr id="15" name="TextBox 14"/>
            <p:cNvSpPr txBox="1"/>
            <p:nvPr/>
          </p:nvSpPr>
          <p:spPr>
            <a:xfrm>
              <a:off x="6827837" y="2286000"/>
              <a:ext cx="5059296" cy="723237"/>
            </a:xfrm>
            <a:prstGeom prst="rect">
              <a:avLst/>
            </a:prstGeom>
            <a:noFill/>
          </p:spPr>
          <p:txBody>
            <a:bodyPr wrap="square" lIns="91422" tIns="45711" rIns="91422" bIns="45711" rtlCol="0">
              <a:spAutoFit/>
            </a:bodyPr>
            <a:lstStyle/>
            <a:p>
              <a:pPr defTabSz="1086602"/>
              <a:r>
                <a:rPr lang="ru-RU" sz="1750" b="1" dirty="0">
                  <a:solidFill>
                    <a:srgbClr val="809EC2"/>
                  </a:solidFill>
                  <a:latin typeface="+mj-lt"/>
                  <a:ea typeface="Lato Black" pitchFamily="34" charset="0"/>
                  <a:cs typeface="Lato Black" pitchFamily="34" charset="0"/>
                </a:rPr>
                <a:t>Подзаголовок</a:t>
              </a:r>
              <a:endParaRPr lang="id-ID" sz="1750" b="1" dirty="0">
                <a:solidFill>
                  <a:srgbClr val="F3A447"/>
                </a:solidFill>
                <a:latin typeface="+mj-lt"/>
                <a:ea typeface="Lato Black" pitchFamily="34" charset="0"/>
                <a:cs typeface="Lato Black" pitchFamily="34" charset="0"/>
              </a:endParaRPr>
            </a:p>
          </p:txBody>
        </p:sp>
      </p:grpSp>
    </p:spTree>
    <p:extLst>
      <p:ext uri="{BB962C8B-B14F-4D97-AF65-F5344CB8AC3E}">
        <p14:creationId xmlns:p14="http://schemas.microsoft.com/office/powerpoint/2010/main" val="520972947"/>
      </p:ext>
    </p:extLst>
  </p:cSld>
  <p:clrMapOvr>
    <a:masterClrMapping/>
  </p:clrMapOvr>
  <p:transition spd="slow">
    <p:pu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2"/>
          </p:nvPr>
        </p:nvSpPr>
        <p:spPr/>
      </p:sp>
      <p:sp>
        <p:nvSpPr>
          <p:cNvPr id="4" name="Picture Placeholder 3"/>
          <p:cNvSpPr>
            <a:spLocks noGrp="1"/>
          </p:cNvSpPr>
          <p:nvPr>
            <p:ph type="pic" sz="quarter" idx="13"/>
          </p:nvPr>
        </p:nvSpPr>
        <p:spPr/>
      </p:sp>
      <p:sp>
        <p:nvSpPr>
          <p:cNvPr id="8" name="Freeform 7"/>
          <p:cNvSpPr/>
          <p:nvPr/>
        </p:nvSpPr>
        <p:spPr>
          <a:xfrm rot="10800000">
            <a:off x="15082" y="1657"/>
            <a:ext cx="4651168" cy="6876223"/>
          </a:xfrm>
          <a:custGeom>
            <a:avLst/>
            <a:gdLst>
              <a:gd name="connsiteX0" fmla="*/ 7955301 w 14927883"/>
              <a:gd name="connsiteY0" fmla="*/ 13368530 h 13371444"/>
              <a:gd name="connsiteX1" fmla="*/ 7955827 w 14927883"/>
              <a:gd name="connsiteY1" fmla="*/ 13371313 h 13371444"/>
              <a:gd name="connsiteX2" fmla="*/ 7955851 w 14927883"/>
              <a:gd name="connsiteY2" fmla="*/ 13371444 h 13371444"/>
              <a:gd name="connsiteX3" fmla="*/ 7951793 w 14927883"/>
              <a:gd name="connsiteY3" fmla="*/ 13371444 h 13371444"/>
              <a:gd name="connsiteX4" fmla="*/ 10634659 w 14927883"/>
              <a:gd name="connsiteY4" fmla="*/ 13109104 h 13371444"/>
              <a:gd name="connsiteX5" fmla="*/ 10635265 w 14927883"/>
              <a:gd name="connsiteY5" fmla="*/ 13112308 h 13371444"/>
              <a:gd name="connsiteX6" fmla="*/ 10634707 w 14927883"/>
              <a:gd name="connsiteY6" fmla="*/ 13109363 h 13371444"/>
              <a:gd name="connsiteX7" fmla="*/ 225927 w 14927883"/>
              <a:gd name="connsiteY7" fmla="*/ 11273120 h 13371444"/>
              <a:gd name="connsiteX8" fmla="*/ 189084 w 14927883"/>
              <a:gd name="connsiteY8" fmla="*/ 11303732 h 13371444"/>
              <a:gd name="connsiteX9" fmla="*/ 200303 w 14927883"/>
              <a:gd name="connsiteY9" fmla="*/ 11363101 h 13371444"/>
              <a:gd name="connsiteX10" fmla="*/ 237148 w 14927883"/>
              <a:gd name="connsiteY10" fmla="*/ 11332491 h 13371444"/>
              <a:gd name="connsiteX11" fmla="*/ 225927 w 14927883"/>
              <a:gd name="connsiteY11" fmla="*/ 11273120 h 13371444"/>
              <a:gd name="connsiteX12" fmla="*/ 1190279 w 14927883"/>
              <a:gd name="connsiteY12" fmla="*/ 10059814 h 13371444"/>
              <a:gd name="connsiteX13" fmla="*/ 1174736 w 14927883"/>
              <a:gd name="connsiteY13" fmla="*/ 10072730 h 13371444"/>
              <a:gd name="connsiteX14" fmla="*/ 1166380 w 14927883"/>
              <a:gd name="connsiteY14" fmla="*/ 10079670 h 13371444"/>
              <a:gd name="connsiteX15" fmla="*/ 1167522 w 14927883"/>
              <a:gd name="connsiteY15" fmla="*/ 10114807 h 13371444"/>
              <a:gd name="connsiteX16" fmla="*/ 1172510 w 14927883"/>
              <a:gd name="connsiteY16" fmla="*/ 10122219 h 13371444"/>
              <a:gd name="connsiteX17" fmla="*/ 1175469 w 14927883"/>
              <a:gd name="connsiteY17" fmla="*/ 10111834 h 13371444"/>
              <a:gd name="connsiteX18" fmla="*/ 1190279 w 14927883"/>
              <a:gd name="connsiteY18" fmla="*/ 10059814 h 13371444"/>
              <a:gd name="connsiteX19" fmla="*/ 1161461 w 14927883"/>
              <a:gd name="connsiteY19" fmla="*/ 9989918 h 13371444"/>
              <a:gd name="connsiteX20" fmla="*/ 1163781 w 14927883"/>
              <a:gd name="connsiteY20" fmla="*/ 9999853 h 13371444"/>
              <a:gd name="connsiteX21" fmla="*/ 1165365 w 14927883"/>
              <a:gd name="connsiteY21" fmla="*/ 10048535 h 13371444"/>
              <a:gd name="connsiteX22" fmla="*/ 1179059 w 14927883"/>
              <a:gd name="connsiteY22" fmla="*/ 10000446 h 13371444"/>
              <a:gd name="connsiteX23" fmla="*/ 1173052 w 14927883"/>
              <a:gd name="connsiteY23" fmla="*/ 9996850 h 13371444"/>
              <a:gd name="connsiteX24" fmla="*/ 1092162 w 14927883"/>
              <a:gd name="connsiteY24" fmla="*/ 9490510 h 13371444"/>
              <a:gd name="connsiteX25" fmla="*/ 1055314 w 14927883"/>
              <a:gd name="connsiteY25" fmla="*/ 9521121 h 13371444"/>
              <a:gd name="connsiteX26" fmla="*/ 1077756 w 14927883"/>
              <a:gd name="connsiteY26" fmla="*/ 9639858 h 13371444"/>
              <a:gd name="connsiteX27" fmla="*/ 1102768 w 14927883"/>
              <a:gd name="connsiteY27" fmla="*/ 9677037 h 13371444"/>
              <a:gd name="connsiteX28" fmla="*/ 1119083 w 14927883"/>
              <a:gd name="connsiteY28" fmla="*/ 9701286 h 13371444"/>
              <a:gd name="connsiteX29" fmla="*/ 1122957 w 14927883"/>
              <a:gd name="connsiteY29" fmla="*/ 9703604 h 13371444"/>
              <a:gd name="connsiteX30" fmla="*/ 1121474 w 14927883"/>
              <a:gd name="connsiteY30" fmla="*/ 9704837 h 13371444"/>
              <a:gd name="connsiteX31" fmla="*/ 1137044 w 14927883"/>
              <a:gd name="connsiteY31" fmla="*/ 9727981 h 13371444"/>
              <a:gd name="connsiteX32" fmla="*/ 1111417 w 14927883"/>
              <a:gd name="connsiteY32" fmla="*/ 9817962 h 13371444"/>
              <a:gd name="connsiteX33" fmla="*/ 1112821 w 14927883"/>
              <a:gd name="connsiteY33" fmla="*/ 9825384 h 13371444"/>
              <a:gd name="connsiteX34" fmla="*/ 1113234 w 14927883"/>
              <a:gd name="connsiteY34" fmla="*/ 9827577 h 13371444"/>
              <a:gd name="connsiteX35" fmla="*/ 1117882 w 14927883"/>
              <a:gd name="connsiteY35" fmla="*/ 9815955 h 13371444"/>
              <a:gd name="connsiteX36" fmla="*/ 1134178 w 14927883"/>
              <a:gd name="connsiteY36" fmla="*/ 9762974 h 13371444"/>
              <a:gd name="connsiteX37" fmla="*/ 1145398 w 14927883"/>
              <a:gd name="connsiteY37" fmla="*/ 9822342 h 13371444"/>
              <a:gd name="connsiteX38" fmla="*/ 1171024 w 14927883"/>
              <a:gd name="connsiteY38" fmla="*/ 9732364 h 13371444"/>
              <a:gd name="connsiteX39" fmla="*/ 1169621 w 14927883"/>
              <a:gd name="connsiteY39" fmla="*/ 9724940 h 13371444"/>
              <a:gd name="connsiteX40" fmla="*/ 1163136 w 14927883"/>
              <a:gd name="connsiteY40" fmla="*/ 9690624 h 13371444"/>
              <a:gd name="connsiteX41" fmla="*/ 1145927 w 14927883"/>
              <a:gd name="connsiteY41" fmla="*/ 9679819 h 13371444"/>
              <a:gd name="connsiteX42" fmla="*/ 1114605 w 14927883"/>
              <a:gd name="connsiteY42" fmla="*/ 9609248 h 13371444"/>
              <a:gd name="connsiteX43" fmla="*/ 1092162 w 14927883"/>
              <a:gd name="connsiteY43" fmla="*/ 9490510 h 13371444"/>
              <a:gd name="connsiteX44" fmla="*/ 13080733 w 14927883"/>
              <a:gd name="connsiteY44" fmla="*/ 8858533 h 13371444"/>
              <a:gd name="connsiteX45" fmla="*/ 13080027 w 14927883"/>
              <a:gd name="connsiteY45" fmla="*/ 8904941 h 13371444"/>
              <a:gd name="connsiteX46" fmla="*/ 13084631 w 14927883"/>
              <a:gd name="connsiteY46" fmla="*/ 8901109 h 13371444"/>
              <a:gd name="connsiteX47" fmla="*/ 13088217 w 14927883"/>
              <a:gd name="connsiteY47" fmla="*/ 8898133 h 13371444"/>
              <a:gd name="connsiteX48" fmla="*/ 13084645 w 14927883"/>
              <a:gd name="connsiteY48" fmla="*/ 8879229 h 13371444"/>
              <a:gd name="connsiteX49" fmla="*/ 13296463 w 14927883"/>
              <a:gd name="connsiteY49" fmla="*/ 8471176 h 13371444"/>
              <a:gd name="connsiteX50" fmla="*/ 13298673 w 14927883"/>
              <a:gd name="connsiteY50" fmla="*/ 8482873 h 13371444"/>
              <a:gd name="connsiteX51" fmla="*/ 13302467 w 14927883"/>
              <a:gd name="connsiteY51" fmla="*/ 8502953 h 13371444"/>
              <a:gd name="connsiteX52" fmla="*/ 13307149 w 14927883"/>
              <a:gd name="connsiteY52" fmla="*/ 8477570 h 13371444"/>
              <a:gd name="connsiteX53" fmla="*/ 13301141 w 14927883"/>
              <a:gd name="connsiteY53" fmla="*/ 8473975 h 13371444"/>
              <a:gd name="connsiteX54" fmla="*/ 13259083 w 14927883"/>
              <a:gd name="connsiteY54" fmla="*/ 8448811 h 13371444"/>
              <a:gd name="connsiteX55" fmla="*/ 13257933 w 14927883"/>
              <a:gd name="connsiteY55" fmla="*/ 8449768 h 13371444"/>
              <a:gd name="connsiteX56" fmla="*/ 13250891 w 14927883"/>
              <a:gd name="connsiteY56" fmla="*/ 8455619 h 13371444"/>
              <a:gd name="connsiteX57" fmla="*/ 13256217 w 14927883"/>
              <a:gd name="connsiteY57" fmla="*/ 8483803 h 13371444"/>
              <a:gd name="connsiteX58" fmla="*/ 13271763 w 14927883"/>
              <a:gd name="connsiteY58" fmla="*/ 8470887 h 13371444"/>
              <a:gd name="connsiteX59" fmla="*/ 13281901 w 14927883"/>
              <a:gd name="connsiteY59" fmla="*/ 8462463 h 13371444"/>
              <a:gd name="connsiteX60" fmla="*/ 723546 w 14927883"/>
              <a:gd name="connsiteY60" fmla="*/ 8216867 h 13371444"/>
              <a:gd name="connsiteX61" fmla="*/ 686701 w 14927883"/>
              <a:gd name="connsiteY61" fmla="*/ 8247480 h 13371444"/>
              <a:gd name="connsiteX62" fmla="*/ 697921 w 14927883"/>
              <a:gd name="connsiteY62" fmla="*/ 8306847 h 13371444"/>
              <a:gd name="connsiteX63" fmla="*/ 734766 w 14927883"/>
              <a:gd name="connsiteY63" fmla="*/ 8276237 h 13371444"/>
              <a:gd name="connsiteX64" fmla="*/ 723546 w 14927883"/>
              <a:gd name="connsiteY64" fmla="*/ 8216867 h 13371444"/>
              <a:gd name="connsiteX65" fmla="*/ 14229963 w 14927883"/>
              <a:gd name="connsiteY65" fmla="*/ 5064598 h 13371444"/>
              <a:gd name="connsiteX66" fmla="*/ 14193119 w 14927883"/>
              <a:gd name="connsiteY66" fmla="*/ 5095208 h 13371444"/>
              <a:gd name="connsiteX67" fmla="*/ 14204339 w 14927883"/>
              <a:gd name="connsiteY67" fmla="*/ 5154578 h 13371444"/>
              <a:gd name="connsiteX68" fmla="*/ 14241183 w 14927883"/>
              <a:gd name="connsiteY68" fmla="*/ 5123965 h 13371444"/>
              <a:gd name="connsiteX69" fmla="*/ 1671667 w 14927883"/>
              <a:gd name="connsiteY69" fmla="*/ 4887641 h 13371444"/>
              <a:gd name="connsiteX70" fmla="*/ 1656121 w 14927883"/>
              <a:gd name="connsiteY70" fmla="*/ 4900558 h 13371444"/>
              <a:gd name="connsiteX71" fmla="*/ 1645983 w 14927883"/>
              <a:gd name="connsiteY71" fmla="*/ 4908982 h 13371444"/>
              <a:gd name="connsiteX72" fmla="*/ 1668801 w 14927883"/>
              <a:gd name="connsiteY72" fmla="*/ 4922633 h 13371444"/>
              <a:gd name="connsiteX73" fmla="*/ 1669952 w 14927883"/>
              <a:gd name="connsiteY73" fmla="*/ 4921677 h 13371444"/>
              <a:gd name="connsiteX74" fmla="*/ 1676993 w 14927883"/>
              <a:gd name="connsiteY74" fmla="*/ 4915825 h 13371444"/>
              <a:gd name="connsiteX75" fmla="*/ 1625417 w 14927883"/>
              <a:gd name="connsiteY75" fmla="*/ 4868492 h 13371444"/>
              <a:gd name="connsiteX76" fmla="*/ 1620734 w 14927883"/>
              <a:gd name="connsiteY76" fmla="*/ 4893874 h 13371444"/>
              <a:gd name="connsiteX77" fmla="*/ 1626743 w 14927883"/>
              <a:gd name="connsiteY77" fmla="*/ 4897469 h 13371444"/>
              <a:gd name="connsiteX78" fmla="*/ 1631421 w 14927883"/>
              <a:gd name="connsiteY78" fmla="*/ 4900268 h 13371444"/>
              <a:gd name="connsiteX79" fmla="*/ 1629211 w 14927883"/>
              <a:gd name="connsiteY79" fmla="*/ 4888572 h 13371444"/>
              <a:gd name="connsiteX80" fmla="*/ 1847858 w 14927883"/>
              <a:gd name="connsiteY80" fmla="*/ 4466504 h 13371444"/>
              <a:gd name="connsiteX81" fmla="*/ 1843253 w 14927883"/>
              <a:gd name="connsiteY81" fmla="*/ 4470335 h 13371444"/>
              <a:gd name="connsiteX82" fmla="*/ 1839667 w 14927883"/>
              <a:gd name="connsiteY82" fmla="*/ 4473312 h 13371444"/>
              <a:gd name="connsiteX83" fmla="*/ 1843238 w 14927883"/>
              <a:gd name="connsiteY83" fmla="*/ 4492215 h 13371444"/>
              <a:gd name="connsiteX84" fmla="*/ 1847151 w 14927883"/>
              <a:gd name="connsiteY84" fmla="*/ 4512911 h 13371444"/>
              <a:gd name="connsiteX85" fmla="*/ 13814649 w 14927883"/>
              <a:gd name="connsiteY85" fmla="*/ 3543867 h 13371444"/>
              <a:gd name="connsiteX86" fmla="*/ 13810003 w 14927883"/>
              <a:gd name="connsiteY86" fmla="*/ 3555489 h 13371444"/>
              <a:gd name="connsiteX87" fmla="*/ 13793707 w 14927883"/>
              <a:gd name="connsiteY87" fmla="*/ 3608470 h 13371444"/>
              <a:gd name="connsiteX88" fmla="*/ 13782487 w 14927883"/>
              <a:gd name="connsiteY88" fmla="*/ 3549102 h 13371444"/>
              <a:gd name="connsiteX89" fmla="*/ 13756861 w 14927883"/>
              <a:gd name="connsiteY89" fmla="*/ 3639080 h 13371444"/>
              <a:gd name="connsiteX90" fmla="*/ 13758263 w 14927883"/>
              <a:gd name="connsiteY90" fmla="*/ 3646504 h 13371444"/>
              <a:gd name="connsiteX91" fmla="*/ 13764747 w 14927883"/>
              <a:gd name="connsiteY91" fmla="*/ 3680820 h 13371444"/>
              <a:gd name="connsiteX92" fmla="*/ 13781957 w 14927883"/>
              <a:gd name="connsiteY92" fmla="*/ 3691625 h 13371444"/>
              <a:gd name="connsiteX93" fmla="*/ 13813279 w 14927883"/>
              <a:gd name="connsiteY93" fmla="*/ 3762196 h 13371444"/>
              <a:gd name="connsiteX94" fmla="*/ 13835723 w 14927883"/>
              <a:gd name="connsiteY94" fmla="*/ 3880934 h 13371444"/>
              <a:gd name="connsiteX95" fmla="*/ 13872569 w 14927883"/>
              <a:gd name="connsiteY95" fmla="*/ 3850323 h 13371444"/>
              <a:gd name="connsiteX96" fmla="*/ 13850127 w 14927883"/>
              <a:gd name="connsiteY96" fmla="*/ 3731586 h 13371444"/>
              <a:gd name="connsiteX97" fmla="*/ 13825115 w 14927883"/>
              <a:gd name="connsiteY97" fmla="*/ 3694407 h 13371444"/>
              <a:gd name="connsiteX98" fmla="*/ 13808801 w 14927883"/>
              <a:gd name="connsiteY98" fmla="*/ 3670158 h 13371444"/>
              <a:gd name="connsiteX99" fmla="*/ 13804927 w 14927883"/>
              <a:gd name="connsiteY99" fmla="*/ 3667840 h 13371444"/>
              <a:gd name="connsiteX100" fmla="*/ 13806411 w 14927883"/>
              <a:gd name="connsiteY100" fmla="*/ 3666607 h 13371444"/>
              <a:gd name="connsiteX101" fmla="*/ 13790839 w 14927883"/>
              <a:gd name="connsiteY101" fmla="*/ 3643463 h 13371444"/>
              <a:gd name="connsiteX102" fmla="*/ 13816467 w 14927883"/>
              <a:gd name="connsiteY102" fmla="*/ 3553482 h 13371444"/>
              <a:gd name="connsiteX103" fmla="*/ 13815063 w 14927883"/>
              <a:gd name="connsiteY103" fmla="*/ 3546060 h 13371444"/>
              <a:gd name="connsiteX104" fmla="*/ 13762519 w 14927883"/>
              <a:gd name="connsiteY104" fmla="*/ 3322909 h 13371444"/>
              <a:gd name="connsiteX105" fmla="*/ 13748825 w 14927883"/>
              <a:gd name="connsiteY105" fmla="*/ 3370998 h 13371444"/>
              <a:gd name="connsiteX106" fmla="*/ 13754833 w 14927883"/>
              <a:gd name="connsiteY106" fmla="*/ 3374594 h 13371444"/>
              <a:gd name="connsiteX107" fmla="*/ 13766423 w 14927883"/>
              <a:gd name="connsiteY107" fmla="*/ 3381526 h 13371444"/>
              <a:gd name="connsiteX108" fmla="*/ 13764103 w 14927883"/>
              <a:gd name="connsiteY108" fmla="*/ 3371591 h 13371444"/>
              <a:gd name="connsiteX109" fmla="*/ 13755375 w 14927883"/>
              <a:gd name="connsiteY109" fmla="*/ 3249225 h 13371444"/>
              <a:gd name="connsiteX110" fmla="*/ 13752415 w 14927883"/>
              <a:gd name="connsiteY110" fmla="*/ 3259610 h 13371444"/>
              <a:gd name="connsiteX111" fmla="*/ 13737605 w 14927883"/>
              <a:gd name="connsiteY111" fmla="*/ 3311630 h 13371444"/>
              <a:gd name="connsiteX112" fmla="*/ 13753149 w 14927883"/>
              <a:gd name="connsiteY112" fmla="*/ 3298714 h 13371444"/>
              <a:gd name="connsiteX113" fmla="*/ 13761503 w 14927883"/>
              <a:gd name="connsiteY113" fmla="*/ 3291774 h 13371444"/>
              <a:gd name="connsiteX114" fmla="*/ 13760363 w 14927883"/>
              <a:gd name="connsiteY114" fmla="*/ 3256637 h 13371444"/>
              <a:gd name="connsiteX115" fmla="*/ 14727581 w 14927883"/>
              <a:gd name="connsiteY115" fmla="*/ 2008343 h 13371444"/>
              <a:gd name="connsiteX116" fmla="*/ 14690735 w 14927883"/>
              <a:gd name="connsiteY116" fmla="*/ 2038953 h 13371444"/>
              <a:gd name="connsiteX117" fmla="*/ 14701957 w 14927883"/>
              <a:gd name="connsiteY117" fmla="*/ 2098324 h 13371444"/>
              <a:gd name="connsiteX118" fmla="*/ 14738801 w 14927883"/>
              <a:gd name="connsiteY118" fmla="*/ 2067712 h 13371444"/>
              <a:gd name="connsiteX119" fmla="*/ 4292585 w 14927883"/>
              <a:gd name="connsiteY119" fmla="*/ 258954 h 13371444"/>
              <a:gd name="connsiteX120" fmla="*/ 4293177 w 14927883"/>
              <a:gd name="connsiteY120" fmla="*/ 262082 h 13371444"/>
              <a:gd name="connsiteX121" fmla="*/ 4293225 w 14927883"/>
              <a:gd name="connsiteY121" fmla="*/ 262340 h 13371444"/>
              <a:gd name="connsiteX122" fmla="*/ 6972033 w 14927883"/>
              <a:gd name="connsiteY122" fmla="*/ 0 h 13371444"/>
              <a:gd name="connsiteX123" fmla="*/ 6976091 w 14927883"/>
              <a:gd name="connsiteY123" fmla="*/ 0 h 13371444"/>
              <a:gd name="connsiteX124" fmla="*/ 6972583 w 14927883"/>
              <a:gd name="connsiteY124" fmla="*/ 2914 h 13371444"/>
              <a:gd name="connsiteX125" fmla="*/ 6972057 w 14927883"/>
              <a:gd name="connsiteY125" fmla="*/ 131 h 13371444"/>
              <a:gd name="connsiteX126" fmla="*/ 4329370 w 14927883"/>
              <a:gd name="connsiteY126" fmla="*/ 0 h 13371444"/>
              <a:gd name="connsiteX127" fmla="*/ 4627321 w 14927883"/>
              <a:gd name="connsiteY127" fmla="*/ 0 h 13371444"/>
              <a:gd name="connsiteX128" fmla="*/ 4631891 w 14927883"/>
              <a:gd name="connsiteY128" fmla="*/ 24182 h 13371444"/>
              <a:gd name="connsiteX129" fmla="*/ 4691181 w 14927883"/>
              <a:gd name="connsiteY129" fmla="*/ 112310 h 13371444"/>
              <a:gd name="connsiteX130" fmla="*/ 4702399 w 14927883"/>
              <a:gd name="connsiteY130" fmla="*/ 171678 h 13371444"/>
              <a:gd name="connsiteX131" fmla="*/ 4676775 w 14927883"/>
              <a:gd name="connsiteY131" fmla="*/ 261660 h 13371444"/>
              <a:gd name="connsiteX132" fmla="*/ 4687995 w 14927883"/>
              <a:gd name="connsiteY132" fmla="*/ 321026 h 13371444"/>
              <a:gd name="connsiteX133" fmla="*/ 4724842 w 14927883"/>
              <a:gd name="connsiteY133" fmla="*/ 290413 h 13371444"/>
              <a:gd name="connsiteX134" fmla="*/ 4736063 w 14927883"/>
              <a:gd name="connsiteY134" fmla="*/ 349786 h 13371444"/>
              <a:gd name="connsiteX135" fmla="*/ 4710437 w 14927883"/>
              <a:gd name="connsiteY135" fmla="*/ 439761 h 13371444"/>
              <a:gd name="connsiteX136" fmla="*/ 4758505 w 14927883"/>
              <a:gd name="connsiteY136" fmla="*/ 468520 h 13371444"/>
              <a:gd name="connsiteX137" fmla="*/ 4747283 w 14927883"/>
              <a:gd name="connsiteY137" fmla="*/ 409151 h 13371444"/>
              <a:gd name="connsiteX138" fmla="*/ 4761689 w 14927883"/>
              <a:gd name="connsiteY138" fmla="*/ 259802 h 13371444"/>
              <a:gd name="connsiteX139" fmla="*/ 4798534 w 14927883"/>
              <a:gd name="connsiteY139" fmla="*/ 229193 h 13371444"/>
              <a:gd name="connsiteX140" fmla="*/ 4772909 w 14927883"/>
              <a:gd name="connsiteY140" fmla="*/ 319173 h 13371444"/>
              <a:gd name="connsiteX141" fmla="*/ 4795351 w 14927883"/>
              <a:gd name="connsiteY141" fmla="*/ 437909 h 13371444"/>
              <a:gd name="connsiteX142" fmla="*/ 4832197 w 14927883"/>
              <a:gd name="connsiteY142" fmla="*/ 407299 h 13371444"/>
              <a:gd name="connsiteX143" fmla="*/ 4806571 w 14927883"/>
              <a:gd name="connsiteY143" fmla="*/ 497277 h 13371444"/>
              <a:gd name="connsiteX144" fmla="*/ 4843417 w 14927883"/>
              <a:gd name="connsiteY144" fmla="*/ 466667 h 13371444"/>
              <a:gd name="connsiteX145" fmla="*/ 4880263 w 14927883"/>
              <a:gd name="connsiteY145" fmla="*/ 436053 h 13371444"/>
              <a:gd name="connsiteX146" fmla="*/ 4869043 w 14927883"/>
              <a:gd name="connsiteY146" fmla="*/ 376687 h 13371444"/>
              <a:gd name="connsiteX147" fmla="*/ 4832197 w 14927883"/>
              <a:gd name="connsiteY147" fmla="*/ 407299 h 13371444"/>
              <a:gd name="connsiteX148" fmla="*/ 4857821 w 14927883"/>
              <a:gd name="connsiteY148" fmla="*/ 317318 h 13371444"/>
              <a:gd name="connsiteX149" fmla="*/ 4894667 w 14927883"/>
              <a:gd name="connsiteY149" fmla="*/ 286709 h 13371444"/>
              <a:gd name="connsiteX150" fmla="*/ 4928329 w 14927883"/>
              <a:gd name="connsiteY150" fmla="*/ 464812 h 13371444"/>
              <a:gd name="connsiteX151" fmla="*/ 4891483 w 14927883"/>
              <a:gd name="connsiteY151" fmla="*/ 495424 h 13371444"/>
              <a:gd name="connsiteX152" fmla="*/ 4902703 w 14927883"/>
              <a:gd name="connsiteY152" fmla="*/ 554793 h 13371444"/>
              <a:gd name="connsiteX153" fmla="*/ 4973212 w 14927883"/>
              <a:gd name="connsiteY153" fmla="*/ 702285 h 13371444"/>
              <a:gd name="connsiteX154" fmla="*/ 4984433 w 14927883"/>
              <a:gd name="connsiteY154" fmla="*/ 761656 h 13371444"/>
              <a:gd name="connsiteX155" fmla="*/ 5032499 w 14927883"/>
              <a:gd name="connsiteY155" fmla="*/ 790413 h 13371444"/>
              <a:gd name="connsiteX156" fmla="*/ 5043719 w 14927883"/>
              <a:gd name="connsiteY156" fmla="*/ 849785 h 13371444"/>
              <a:gd name="connsiteX157" fmla="*/ 5054939 w 14927883"/>
              <a:gd name="connsiteY157" fmla="*/ 909150 h 13371444"/>
              <a:gd name="connsiteX158" fmla="*/ 5029317 w 14927883"/>
              <a:gd name="connsiteY158" fmla="*/ 999128 h 13371444"/>
              <a:gd name="connsiteX159" fmla="*/ 5040535 w 14927883"/>
              <a:gd name="connsiteY159" fmla="*/ 1058495 h 13371444"/>
              <a:gd name="connsiteX160" fmla="*/ 5077381 w 14927883"/>
              <a:gd name="connsiteY160" fmla="*/ 1027888 h 13371444"/>
              <a:gd name="connsiteX161" fmla="*/ 5066161 w 14927883"/>
              <a:gd name="connsiteY161" fmla="*/ 968520 h 13371444"/>
              <a:gd name="connsiteX162" fmla="*/ 5080563 w 14927883"/>
              <a:gd name="connsiteY162" fmla="*/ 819172 h 13371444"/>
              <a:gd name="connsiteX163" fmla="*/ 5032499 w 14927883"/>
              <a:gd name="connsiteY163" fmla="*/ 790413 h 13371444"/>
              <a:gd name="connsiteX164" fmla="*/ 5058123 w 14927883"/>
              <a:gd name="connsiteY164" fmla="*/ 700437 h 13371444"/>
              <a:gd name="connsiteX165" fmla="*/ 5010057 w 14927883"/>
              <a:gd name="connsiteY165" fmla="*/ 671678 h 13371444"/>
              <a:gd name="connsiteX166" fmla="*/ 5035682 w 14927883"/>
              <a:gd name="connsiteY166" fmla="*/ 581700 h 13371444"/>
              <a:gd name="connsiteX167" fmla="*/ 5083749 w 14927883"/>
              <a:gd name="connsiteY167" fmla="*/ 610456 h 13371444"/>
              <a:gd name="connsiteX168" fmla="*/ 5143035 w 14927883"/>
              <a:gd name="connsiteY168" fmla="*/ 698579 h 13371444"/>
              <a:gd name="connsiteX169" fmla="*/ 5154257 w 14927883"/>
              <a:gd name="connsiteY169" fmla="*/ 757951 h 13371444"/>
              <a:gd name="connsiteX170" fmla="*/ 5165477 w 14927883"/>
              <a:gd name="connsiteY170" fmla="*/ 817317 h 13371444"/>
              <a:gd name="connsiteX171" fmla="*/ 5202323 w 14927883"/>
              <a:gd name="connsiteY171" fmla="*/ 786705 h 13371444"/>
              <a:gd name="connsiteX172" fmla="*/ 5213543 w 14927883"/>
              <a:gd name="connsiteY172" fmla="*/ 846076 h 13371444"/>
              <a:gd name="connsiteX173" fmla="*/ 5261610 w 14927883"/>
              <a:gd name="connsiteY173" fmla="*/ 874836 h 13371444"/>
              <a:gd name="connsiteX174" fmla="*/ 5309678 w 14927883"/>
              <a:gd name="connsiteY174" fmla="*/ 903593 h 13371444"/>
              <a:gd name="connsiteX175" fmla="*/ 5272831 w 14927883"/>
              <a:gd name="connsiteY175" fmla="*/ 934202 h 13371444"/>
              <a:gd name="connsiteX176" fmla="*/ 5295273 w 14927883"/>
              <a:gd name="connsiteY176" fmla="*/ 1052942 h 13371444"/>
              <a:gd name="connsiteX177" fmla="*/ 5343337 w 14927883"/>
              <a:gd name="connsiteY177" fmla="*/ 1081697 h 13371444"/>
              <a:gd name="connsiteX178" fmla="*/ 5368963 w 14927883"/>
              <a:gd name="connsiteY178" fmla="*/ 991719 h 13371444"/>
              <a:gd name="connsiteX179" fmla="*/ 5417028 w 14927883"/>
              <a:gd name="connsiteY179" fmla="*/ 1020477 h 13371444"/>
              <a:gd name="connsiteX180" fmla="*/ 5428250 w 14927883"/>
              <a:gd name="connsiteY180" fmla="*/ 1079847 h 13371444"/>
              <a:gd name="connsiteX181" fmla="*/ 5402627 w 14927883"/>
              <a:gd name="connsiteY181" fmla="*/ 1169822 h 13371444"/>
              <a:gd name="connsiteX182" fmla="*/ 5439471 w 14927883"/>
              <a:gd name="connsiteY182" fmla="*/ 1139215 h 13371444"/>
              <a:gd name="connsiteX183" fmla="*/ 5459750 w 14927883"/>
              <a:gd name="connsiteY183" fmla="*/ 1151346 h 13371444"/>
              <a:gd name="connsiteX184" fmla="*/ 5467259 w 14927883"/>
              <a:gd name="connsiteY184" fmla="*/ 1155838 h 13371444"/>
              <a:gd name="connsiteX185" fmla="*/ 5467259 w 14927883"/>
              <a:gd name="connsiteY185" fmla="*/ 1155840 h 13371444"/>
              <a:gd name="connsiteX186" fmla="*/ 5498758 w 14927883"/>
              <a:gd name="connsiteY186" fmla="*/ 1227341 h 13371444"/>
              <a:gd name="connsiteX187" fmla="*/ 5509979 w 14927883"/>
              <a:gd name="connsiteY187" fmla="*/ 1286709 h 13371444"/>
              <a:gd name="connsiteX188" fmla="*/ 5594891 w 14927883"/>
              <a:gd name="connsiteY188" fmla="*/ 1284857 h 13371444"/>
              <a:gd name="connsiteX189" fmla="*/ 5642959 w 14927883"/>
              <a:gd name="connsiteY189" fmla="*/ 1313614 h 13371444"/>
              <a:gd name="connsiteX190" fmla="*/ 5691023 w 14927883"/>
              <a:gd name="connsiteY190" fmla="*/ 1342371 h 13371444"/>
              <a:gd name="connsiteX191" fmla="*/ 5679803 w 14927883"/>
              <a:gd name="connsiteY191" fmla="*/ 1283002 h 13371444"/>
              <a:gd name="connsiteX192" fmla="*/ 5739091 w 14927883"/>
              <a:gd name="connsiteY192" fmla="*/ 1371130 h 13371444"/>
              <a:gd name="connsiteX193" fmla="*/ 5750311 w 14927883"/>
              <a:gd name="connsiteY193" fmla="*/ 1430497 h 13371444"/>
              <a:gd name="connsiteX194" fmla="*/ 5764717 w 14927883"/>
              <a:gd name="connsiteY194" fmla="*/ 1281149 h 13371444"/>
              <a:gd name="connsiteX195" fmla="*/ 5705430 w 14927883"/>
              <a:gd name="connsiteY195" fmla="*/ 1193024 h 13371444"/>
              <a:gd name="connsiteX196" fmla="*/ 5646141 w 14927883"/>
              <a:gd name="connsiteY196" fmla="*/ 1104898 h 13371444"/>
              <a:gd name="connsiteX197" fmla="*/ 5634920 w 14927883"/>
              <a:gd name="connsiteY197" fmla="*/ 1045531 h 13371444"/>
              <a:gd name="connsiteX198" fmla="*/ 5671767 w 14927883"/>
              <a:gd name="connsiteY198" fmla="*/ 1014920 h 13371444"/>
              <a:gd name="connsiteX199" fmla="*/ 5686171 w 14927883"/>
              <a:gd name="connsiteY199" fmla="*/ 865570 h 13371444"/>
              <a:gd name="connsiteX200" fmla="*/ 5674950 w 14927883"/>
              <a:gd name="connsiteY200" fmla="*/ 806199 h 13371444"/>
              <a:gd name="connsiteX201" fmla="*/ 5711795 w 14927883"/>
              <a:gd name="connsiteY201" fmla="*/ 775592 h 13371444"/>
              <a:gd name="connsiteX202" fmla="*/ 5700574 w 14927883"/>
              <a:gd name="connsiteY202" fmla="*/ 716222 h 13371444"/>
              <a:gd name="connsiteX203" fmla="*/ 5737419 w 14927883"/>
              <a:gd name="connsiteY203" fmla="*/ 685614 h 13371444"/>
              <a:gd name="connsiteX204" fmla="*/ 5726198 w 14927883"/>
              <a:gd name="connsiteY204" fmla="*/ 626242 h 13371444"/>
              <a:gd name="connsiteX205" fmla="*/ 5774265 w 14927883"/>
              <a:gd name="connsiteY205" fmla="*/ 655004 h 13371444"/>
              <a:gd name="connsiteX206" fmla="*/ 5763043 w 14927883"/>
              <a:gd name="connsiteY206" fmla="*/ 595635 h 13371444"/>
              <a:gd name="connsiteX207" fmla="*/ 5811112 w 14927883"/>
              <a:gd name="connsiteY207" fmla="*/ 624389 h 13371444"/>
              <a:gd name="connsiteX208" fmla="*/ 5833553 w 14927883"/>
              <a:gd name="connsiteY208" fmla="*/ 743130 h 13371444"/>
              <a:gd name="connsiteX209" fmla="*/ 5881619 w 14927883"/>
              <a:gd name="connsiteY209" fmla="*/ 771887 h 13371444"/>
              <a:gd name="connsiteX210" fmla="*/ 5940906 w 14927883"/>
              <a:gd name="connsiteY210" fmla="*/ 860012 h 13371444"/>
              <a:gd name="connsiteX211" fmla="*/ 5952127 w 14927883"/>
              <a:gd name="connsiteY211" fmla="*/ 919381 h 13371444"/>
              <a:gd name="connsiteX212" fmla="*/ 5963348 w 14927883"/>
              <a:gd name="connsiteY212" fmla="*/ 978750 h 13371444"/>
              <a:gd name="connsiteX213" fmla="*/ 5974568 w 14927883"/>
              <a:gd name="connsiteY213" fmla="*/ 1038119 h 13371444"/>
              <a:gd name="connsiteX214" fmla="*/ 6011415 w 14927883"/>
              <a:gd name="connsiteY214" fmla="*/ 1007507 h 13371444"/>
              <a:gd name="connsiteX215" fmla="*/ 6048261 w 14927883"/>
              <a:gd name="connsiteY215" fmla="*/ 976895 h 13371444"/>
              <a:gd name="connsiteX216" fmla="*/ 6037039 w 14927883"/>
              <a:gd name="connsiteY216" fmla="*/ 917529 h 13371444"/>
              <a:gd name="connsiteX217" fmla="*/ 6000194 w 14927883"/>
              <a:gd name="connsiteY217" fmla="*/ 948140 h 13371444"/>
              <a:gd name="connsiteX218" fmla="*/ 5988973 w 14927883"/>
              <a:gd name="connsiteY218" fmla="*/ 888769 h 13371444"/>
              <a:gd name="connsiteX219" fmla="*/ 5966531 w 14927883"/>
              <a:gd name="connsiteY219" fmla="*/ 770034 h 13371444"/>
              <a:gd name="connsiteX220" fmla="*/ 6025819 w 14927883"/>
              <a:gd name="connsiteY220" fmla="*/ 858159 h 13371444"/>
              <a:gd name="connsiteX221" fmla="*/ 6014599 w 14927883"/>
              <a:gd name="connsiteY221" fmla="*/ 798791 h 13371444"/>
              <a:gd name="connsiteX222" fmla="*/ 6003377 w 14927883"/>
              <a:gd name="connsiteY222" fmla="*/ 739421 h 13371444"/>
              <a:gd name="connsiteX223" fmla="*/ 5992156 w 14927883"/>
              <a:gd name="connsiteY223" fmla="*/ 680056 h 13371444"/>
              <a:gd name="connsiteX224" fmla="*/ 5944091 w 14927883"/>
              <a:gd name="connsiteY224" fmla="*/ 651296 h 13371444"/>
              <a:gd name="connsiteX225" fmla="*/ 5969715 w 14927883"/>
              <a:gd name="connsiteY225" fmla="*/ 561315 h 13371444"/>
              <a:gd name="connsiteX226" fmla="*/ 5932869 w 14927883"/>
              <a:gd name="connsiteY226" fmla="*/ 591927 h 13371444"/>
              <a:gd name="connsiteX227" fmla="*/ 5958495 w 14927883"/>
              <a:gd name="connsiteY227" fmla="*/ 501949 h 13371444"/>
              <a:gd name="connsiteX228" fmla="*/ 5936051 w 14927883"/>
              <a:gd name="connsiteY228" fmla="*/ 383211 h 13371444"/>
              <a:gd name="connsiteX229" fmla="*/ 5972899 w 14927883"/>
              <a:gd name="connsiteY229" fmla="*/ 352602 h 13371444"/>
              <a:gd name="connsiteX230" fmla="*/ 5963431 w 14927883"/>
              <a:gd name="connsiteY230" fmla="*/ 302507 h 13371444"/>
              <a:gd name="connsiteX231" fmla="*/ 5961679 w 14927883"/>
              <a:gd name="connsiteY231" fmla="*/ 293231 h 13371444"/>
              <a:gd name="connsiteX232" fmla="*/ 5998523 w 14927883"/>
              <a:gd name="connsiteY232" fmla="*/ 262624 h 13371444"/>
              <a:gd name="connsiteX233" fmla="*/ 6035369 w 14927883"/>
              <a:gd name="connsiteY233" fmla="*/ 232012 h 13371444"/>
              <a:gd name="connsiteX234" fmla="*/ 6009743 w 14927883"/>
              <a:gd name="connsiteY234" fmla="*/ 321991 h 13371444"/>
              <a:gd name="connsiteX235" fmla="*/ 6046589 w 14927883"/>
              <a:gd name="connsiteY235" fmla="*/ 291378 h 13371444"/>
              <a:gd name="connsiteX236" fmla="*/ 6020964 w 14927883"/>
              <a:gd name="connsiteY236" fmla="*/ 381359 h 13371444"/>
              <a:gd name="connsiteX237" fmla="*/ 6069031 w 14927883"/>
              <a:gd name="connsiteY237" fmla="*/ 410119 h 13371444"/>
              <a:gd name="connsiteX238" fmla="*/ 6080251 w 14927883"/>
              <a:gd name="connsiteY238" fmla="*/ 469485 h 13371444"/>
              <a:gd name="connsiteX239" fmla="*/ 6091471 w 14927883"/>
              <a:gd name="connsiteY239" fmla="*/ 528856 h 13371444"/>
              <a:gd name="connsiteX240" fmla="*/ 6128317 w 14927883"/>
              <a:gd name="connsiteY240" fmla="*/ 498243 h 13371444"/>
              <a:gd name="connsiteX241" fmla="*/ 6117097 w 14927883"/>
              <a:gd name="connsiteY241" fmla="*/ 438875 h 13371444"/>
              <a:gd name="connsiteX242" fmla="*/ 6153943 w 14927883"/>
              <a:gd name="connsiteY242" fmla="*/ 408263 h 13371444"/>
              <a:gd name="connsiteX243" fmla="*/ 6213231 w 14927883"/>
              <a:gd name="connsiteY243" fmla="*/ 496391 h 13371444"/>
              <a:gd name="connsiteX244" fmla="*/ 6224451 w 14927883"/>
              <a:gd name="connsiteY244" fmla="*/ 555758 h 13371444"/>
              <a:gd name="connsiteX245" fmla="*/ 6272517 w 14927883"/>
              <a:gd name="connsiteY245" fmla="*/ 584517 h 13371444"/>
              <a:gd name="connsiteX246" fmla="*/ 6235673 w 14927883"/>
              <a:gd name="connsiteY246" fmla="*/ 615129 h 13371444"/>
              <a:gd name="connsiteX247" fmla="*/ 6198827 w 14927883"/>
              <a:gd name="connsiteY247" fmla="*/ 645739 h 13371444"/>
              <a:gd name="connsiteX248" fmla="*/ 6161980 w 14927883"/>
              <a:gd name="connsiteY248" fmla="*/ 676351 h 13371444"/>
              <a:gd name="connsiteX249" fmla="*/ 6221267 w 14927883"/>
              <a:gd name="connsiteY249" fmla="*/ 764476 h 13371444"/>
              <a:gd name="connsiteX250" fmla="*/ 6195641 w 14927883"/>
              <a:gd name="connsiteY250" fmla="*/ 854454 h 13371444"/>
              <a:gd name="connsiteX251" fmla="*/ 6206863 w 14927883"/>
              <a:gd name="connsiteY251" fmla="*/ 913823 h 13371444"/>
              <a:gd name="connsiteX252" fmla="*/ 6254929 w 14927883"/>
              <a:gd name="connsiteY252" fmla="*/ 942580 h 13371444"/>
              <a:gd name="connsiteX253" fmla="*/ 6302997 w 14927883"/>
              <a:gd name="connsiteY253" fmla="*/ 971339 h 13371444"/>
              <a:gd name="connsiteX254" fmla="*/ 6277371 w 14927883"/>
              <a:gd name="connsiteY254" fmla="*/ 1061320 h 13371444"/>
              <a:gd name="connsiteX255" fmla="*/ 6336660 w 14927883"/>
              <a:gd name="connsiteY255" fmla="*/ 1149445 h 13371444"/>
              <a:gd name="connsiteX256" fmla="*/ 6325439 w 14927883"/>
              <a:gd name="connsiteY256" fmla="*/ 1090074 h 13371444"/>
              <a:gd name="connsiteX257" fmla="*/ 6362283 w 14927883"/>
              <a:gd name="connsiteY257" fmla="*/ 1059462 h 13371444"/>
              <a:gd name="connsiteX258" fmla="*/ 6395945 w 14927883"/>
              <a:gd name="connsiteY258" fmla="*/ 1237569 h 13371444"/>
              <a:gd name="connsiteX259" fmla="*/ 6432791 w 14927883"/>
              <a:gd name="connsiteY259" fmla="*/ 1206959 h 13371444"/>
              <a:gd name="connsiteX260" fmla="*/ 6444013 w 14927883"/>
              <a:gd name="connsiteY260" fmla="*/ 1266328 h 13371444"/>
              <a:gd name="connsiteX261" fmla="*/ 6469637 w 14927883"/>
              <a:gd name="connsiteY261" fmla="*/ 1176347 h 13371444"/>
              <a:gd name="connsiteX262" fmla="*/ 6458416 w 14927883"/>
              <a:gd name="connsiteY262" fmla="*/ 1116980 h 13371444"/>
              <a:gd name="connsiteX263" fmla="*/ 6421571 w 14927883"/>
              <a:gd name="connsiteY263" fmla="*/ 1147593 h 13371444"/>
              <a:gd name="connsiteX264" fmla="*/ 6410349 w 14927883"/>
              <a:gd name="connsiteY264" fmla="*/ 1088221 h 13371444"/>
              <a:gd name="connsiteX265" fmla="*/ 6424755 w 14927883"/>
              <a:gd name="connsiteY265" fmla="*/ 938874 h 13371444"/>
              <a:gd name="connsiteX266" fmla="*/ 6387909 w 14927883"/>
              <a:gd name="connsiteY266" fmla="*/ 969486 h 13371444"/>
              <a:gd name="connsiteX267" fmla="*/ 6343025 w 14927883"/>
              <a:gd name="connsiteY267" fmla="*/ 732012 h 13371444"/>
              <a:gd name="connsiteX268" fmla="*/ 6331804 w 14927883"/>
              <a:gd name="connsiteY268" fmla="*/ 672642 h 13371444"/>
              <a:gd name="connsiteX269" fmla="*/ 6368649 w 14927883"/>
              <a:gd name="connsiteY269" fmla="*/ 642033 h 13371444"/>
              <a:gd name="connsiteX270" fmla="*/ 6357429 w 14927883"/>
              <a:gd name="connsiteY270" fmla="*/ 582664 h 13371444"/>
              <a:gd name="connsiteX271" fmla="*/ 6334987 w 14927883"/>
              <a:gd name="connsiteY271" fmla="*/ 463926 h 13371444"/>
              <a:gd name="connsiteX272" fmla="*/ 6298141 w 14927883"/>
              <a:gd name="connsiteY272" fmla="*/ 494539 h 13371444"/>
              <a:gd name="connsiteX273" fmla="*/ 6323767 w 14927883"/>
              <a:gd name="connsiteY273" fmla="*/ 404558 h 13371444"/>
              <a:gd name="connsiteX274" fmla="*/ 6312547 w 14927883"/>
              <a:gd name="connsiteY274" fmla="*/ 345192 h 13371444"/>
              <a:gd name="connsiteX275" fmla="*/ 6360613 w 14927883"/>
              <a:gd name="connsiteY275" fmla="*/ 373946 h 13371444"/>
              <a:gd name="connsiteX276" fmla="*/ 6349393 w 14927883"/>
              <a:gd name="connsiteY276" fmla="*/ 314580 h 13371444"/>
              <a:gd name="connsiteX277" fmla="*/ 6312547 w 14927883"/>
              <a:gd name="connsiteY277" fmla="*/ 345192 h 13371444"/>
              <a:gd name="connsiteX278" fmla="*/ 6250076 w 14927883"/>
              <a:gd name="connsiteY278" fmla="*/ 465779 h 13371444"/>
              <a:gd name="connsiteX279" fmla="*/ 6264480 w 14927883"/>
              <a:gd name="connsiteY279" fmla="*/ 316430 h 13371444"/>
              <a:gd name="connsiteX280" fmla="*/ 6253260 w 14927883"/>
              <a:gd name="connsiteY280" fmla="*/ 257065 h 13371444"/>
              <a:gd name="connsiteX281" fmla="*/ 6242039 w 14927883"/>
              <a:gd name="connsiteY281" fmla="*/ 197695 h 13371444"/>
              <a:gd name="connsiteX282" fmla="*/ 6230817 w 14927883"/>
              <a:gd name="connsiteY282" fmla="*/ 138326 h 13371444"/>
              <a:gd name="connsiteX283" fmla="*/ 6219597 w 14927883"/>
              <a:gd name="connsiteY283" fmla="*/ 78959 h 13371444"/>
              <a:gd name="connsiteX284" fmla="*/ 6182750 w 14927883"/>
              <a:gd name="connsiteY284" fmla="*/ 109569 h 13371444"/>
              <a:gd name="connsiteX285" fmla="*/ 6208377 w 14927883"/>
              <a:gd name="connsiteY285" fmla="*/ 19588 h 13371444"/>
              <a:gd name="connsiteX286" fmla="*/ 6223921 w 14927883"/>
              <a:gd name="connsiteY286" fmla="*/ 6676 h 13371444"/>
              <a:gd name="connsiteX287" fmla="*/ 6231957 w 14927883"/>
              <a:gd name="connsiteY287" fmla="*/ 0 h 13371444"/>
              <a:gd name="connsiteX288" fmla="*/ 6247305 w 14927883"/>
              <a:gd name="connsiteY288" fmla="*/ 0 h 13371444"/>
              <a:gd name="connsiteX289" fmla="*/ 6249955 w 14927883"/>
              <a:gd name="connsiteY289" fmla="*/ 14027 h 13371444"/>
              <a:gd name="connsiteX290" fmla="*/ 6256441 w 14927883"/>
              <a:gd name="connsiteY290" fmla="*/ 48348 h 13371444"/>
              <a:gd name="connsiteX291" fmla="*/ 6256441 w 14927883"/>
              <a:gd name="connsiteY291" fmla="*/ 48348 h 13371444"/>
              <a:gd name="connsiteX292" fmla="*/ 6304509 w 14927883"/>
              <a:gd name="connsiteY292" fmla="*/ 77107 h 13371444"/>
              <a:gd name="connsiteX293" fmla="*/ 6315319 w 14927883"/>
              <a:gd name="connsiteY293" fmla="*/ 39148 h 13371444"/>
              <a:gd name="connsiteX294" fmla="*/ 6326467 w 14927883"/>
              <a:gd name="connsiteY294" fmla="*/ 0 h 13371444"/>
              <a:gd name="connsiteX295" fmla="*/ 6716243 w 14927883"/>
              <a:gd name="connsiteY295" fmla="*/ 0 h 13371444"/>
              <a:gd name="connsiteX296" fmla="*/ 6717845 w 14927883"/>
              <a:gd name="connsiteY296" fmla="*/ 8475 h 13371444"/>
              <a:gd name="connsiteX297" fmla="*/ 6719249 w 14927883"/>
              <a:gd name="connsiteY297" fmla="*/ 15895 h 13371444"/>
              <a:gd name="connsiteX298" fmla="*/ 6724334 w 14927883"/>
              <a:gd name="connsiteY298" fmla="*/ 42798 h 13371444"/>
              <a:gd name="connsiteX299" fmla="*/ 6712845 w 14927883"/>
              <a:gd name="connsiteY299" fmla="*/ 38389 h 13371444"/>
              <a:gd name="connsiteX300" fmla="*/ 6729068 w 14927883"/>
              <a:gd name="connsiteY300" fmla="*/ 67844 h 13371444"/>
              <a:gd name="connsiteX301" fmla="*/ 6724334 w 14927883"/>
              <a:gd name="connsiteY301" fmla="*/ 42798 h 13371444"/>
              <a:gd name="connsiteX302" fmla="*/ 6777135 w 14927883"/>
              <a:gd name="connsiteY302" fmla="*/ 96603 h 13371444"/>
              <a:gd name="connsiteX303" fmla="*/ 6788356 w 14927883"/>
              <a:gd name="connsiteY303" fmla="*/ 155969 h 13371444"/>
              <a:gd name="connsiteX304" fmla="*/ 6799576 w 14927883"/>
              <a:gd name="connsiteY304" fmla="*/ 215338 h 13371444"/>
              <a:gd name="connsiteX305" fmla="*/ 6810798 w 14927883"/>
              <a:gd name="connsiteY305" fmla="*/ 274707 h 13371444"/>
              <a:gd name="connsiteX306" fmla="*/ 6847645 w 14927883"/>
              <a:gd name="connsiteY306" fmla="*/ 244095 h 13371444"/>
              <a:gd name="connsiteX307" fmla="*/ 6825202 w 14927883"/>
              <a:gd name="connsiteY307" fmla="*/ 125357 h 13371444"/>
              <a:gd name="connsiteX308" fmla="*/ 6813982 w 14927883"/>
              <a:gd name="connsiteY308" fmla="*/ 65991 h 13371444"/>
              <a:gd name="connsiteX309" fmla="*/ 6804513 w 14927883"/>
              <a:gd name="connsiteY309" fmla="*/ 15898 h 13371444"/>
              <a:gd name="connsiteX310" fmla="*/ 6801509 w 14927883"/>
              <a:gd name="connsiteY310" fmla="*/ 0 h 13371444"/>
              <a:gd name="connsiteX311" fmla="*/ 6860567 w 14927883"/>
              <a:gd name="connsiteY311" fmla="*/ 0 h 13371444"/>
              <a:gd name="connsiteX312" fmla="*/ 6858163 w 14927883"/>
              <a:gd name="connsiteY312" fmla="*/ 9428 h 13371444"/>
              <a:gd name="connsiteX313" fmla="*/ 6850827 w 14927883"/>
              <a:gd name="connsiteY313" fmla="*/ 35379 h 13371444"/>
              <a:gd name="connsiteX314" fmla="*/ 6868397 w 14927883"/>
              <a:gd name="connsiteY314" fmla="*/ 1462 h 13371444"/>
              <a:gd name="connsiteX315" fmla="*/ 6868488 w 14927883"/>
              <a:gd name="connsiteY315" fmla="*/ 0 h 13371444"/>
              <a:gd name="connsiteX316" fmla="*/ 6886771 w 14927883"/>
              <a:gd name="connsiteY316" fmla="*/ 0 h 13371444"/>
              <a:gd name="connsiteX317" fmla="*/ 6887672 w 14927883"/>
              <a:gd name="connsiteY317" fmla="*/ 4769 h 13371444"/>
              <a:gd name="connsiteX318" fmla="*/ 6892277 w 14927883"/>
              <a:gd name="connsiteY318" fmla="*/ 942 h 13371444"/>
              <a:gd name="connsiteX319" fmla="*/ 6893413 w 14927883"/>
              <a:gd name="connsiteY319" fmla="*/ 0 h 13371444"/>
              <a:gd name="connsiteX320" fmla="*/ 6917158 w 14927883"/>
              <a:gd name="connsiteY320" fmla="*/ 0 h 13371444"/>
              <a:gd name="connsiteX321" fmla="*/ 6913707 w 14927883"/>
              <a:gd name="connsiteY321" fmla="*/ 12117 h 13371444"/>
              <a:gd name="connsiteX322" fmla="*/ 6898895 w 14927883"/>
              <a:gd name="connsiteY322" fmla="*/ 64136 h 13371444"/>
              <a:gd name="connsiteX323" fmla="*/ 6946959 w 14927883"/>
              <a:gd name="connsiteY323" fmla="*/ 92895 h 13371444"/>
              <a:gd name="connsiteX324" fmla="*/ 6995026 w 14927883"/>
              <a:gd name="connsiteY324" fmla="*/ 121652 h 13371444"/>
              <a:gd name="connsiteX325" fmla="*/ 7005836 w 14927883"/>
              <a:gd name="connsiteY325" fmla="*/ 83691 h 13371444"/>
              <a:gd name="connsiteX326" fmla="*/ 7010400 w 14927883"/>
              <a:gd name="connsiteY326" fmla="*/ 67662 h 13371444"/>
              <a:gd name="connsiteX327" fmla="*/ 7010400 w 14927883"/>
              <a:gd name="connsiteY327" fmla="*/ 1 h 13371444"/>
              <a:gd name="connsiteX328" fmla="*/ 7042301 w 14927883"/>
              <a:gd name="connsiteY328" fmla="*/ 1 h 13371444"/>
              <a:gd name="connsiteX329" fmla="*/ 7042301 w 14927883"/>
              <a:gd name="connsiteY329" fmla="*/ 0 h 13371444"/>
              <a:gd name="connsiteX330" fmla="*/ 7413031 w 14927883"/>
              <a:gd name="connsiteY330" fmla="*/ 0 h 13371444"/>
              <a:gd name="connsiteX331" fmla="*/ 7413033 w 14927883"/>
              <a:gd name="connsiteY331" fmla="*/ 1 h 13371444"/>
              <a:gd name="connsiteX332" fmla="*/ 7602453 w 14927883"/>
              <a:gd name="connsiteY332" fmla="*/ 1 h 13371444"/>
              <a:gd name="connsiteX333" fmla="*/ 7602453 w 14927883"/>
              <a:gd name="connsiteY333" fmla="*/ 0 h 13371444"/>
              <a:gd name="connsiteX334" fmla="*/ 7863487 w 14927883"/>
              <a:gd name="connsiteY334" fmla="*/ 0 h 13371444"/>
              <a:gd name="connsiteX335" fmla="*/ 7863487 w 14927883"/>
              <a:gd name="connsiteY335" fmla="*/ 1 h 13371444"/>
              <a:gd name="connsiteX336" fmla="*/ 7887987 w 14927883"/>
              <a:gd name="connsiteY336" fmla="*/ 1 h 13371444"/>
              <a:gd name="connsiteX337" fmla="*/ 7887987 w 14927883"/>
              <a:gd name="connsiteY337" fmla="*/ 0 h 13371444"/>
              <a:gd name="connsiteX338" fmla="*/ 7909919 w 14927883"/>
              <a:gd name="connsiteY338" fmla="*/ 0 h 13371444"/>
              <a:gd name="connsiteX339" fmla="*/ 7909919 w 14927883"/>
              <a:gd name="connsiteY339" fmla="*/ 1 h 13371444"/>
              <a:gd name="connsiteX340" fmla="*/ 14022861 w 14927883"/>
              <a:gd name="connsiteY340" fmla="*/ 1 h 13371444"/>
              <a:gd name="connsiteX341" fmla="*/ 14027933 w 14927883"/>
              <a:gd name="connsiteY341" fmla="*/ 15854 h 13371444"/>
              <a:gd name="connsiteX342" fmla="*/ 14088155 w 14927883"/>
              <a:gd name="connsiteY342" fmla="*/ 204091 h 13371444"/>
              <a:gd name="connsiteX343" fmla="*/ 14147445 w 14927883"/>
              <a:gd name="connsiteY343" fmla="*/ 292220 h 13371444"/>
              <a:gd name="connsiteX344" fmla="*/ 14162989 w 14927883"/>
              <a:gd name="connsiteY344" fmla="*/ 279305 h 13371444"/>
              <a:gd name="connsiteX345" fmla="*/ 14176919 w 14927883"/>
              <a:gd name="connsiteY345" fmla="*/ 267727 h 13371444"/>
              <a:gd name="connsiteX346" fmla="*/ 14195509 w 14927883"/>
              <a:gd name="connsiteY346" fmla="*/ 320979 h 13371444"/>
              <a:gd name="connsiteX347" fmla="*/ 14206729 w 14927883"/>
              <a:gd name="connsiteY347" fmla="*/ 380345 h 13371444"/>
              <a:gd name="connsiteX348" fmla="*/ 14229171 w 14927883"/>
              <a:gd name="connsiteY348" fmla="*/ 499081 h 13371444"/>
              <a:gd name="connsiteX349" fmla="*/ 14240391 w 14927883"/>
              <a:gd name="connsiteY349" fmla="*/ 558451 h 13371444"/>
              <a:gd name="connsiteX350" fmla="*/ 14251611 w 14927883"/>
              <a:gd name="connsiteY350" fmla="*/ 617817 h 13371444"/>
              <a:gd name="connsiteX351" fmla="*/ 14310899 w 14927883"/>
              <a:gd name="connsiteY351" fmla="*/ 705943 h 13371444"/>
              <a:gd name="connsiteX352" fmla="*/ 14333339 w 14927883"/>
              <a:gd name="connsiteY352" fmla="*/ 824681 h 13371444"/>
              <a:gd name="connsiteX353" fmla="*/ 14370185 w 14927883"/>
              <a:gd name="connsiteY353" fmla="*/ 794069 h 13371444"/>
              <a:gd name="connsiteX354" fmla="*/ 14347745 w 14927883"/>
              <a:gd name="connsiteY354" fmla="*/ 675333 h 13371444"/>
              <a:gd name="connsiteX355" fmla="*/ 14288459 w 14927883"/>
              <a:gd name="connsiteY355" fmla="*/ 587210 h 13371444"/>
              <a:gd name="connsiteX356" fmla="*/ 14314083 w 14927883"/>
              <a:gd name="connsiteY356" fmla="*/ 497229 h 13371444"/>
              <a:gd name="connsiteX357" fmla="*/ 14302861 w 14927883"/>
              <a:gd name="connsiteY357" fmla="*/ 437859 h 13371444"/>
              <a:gd name="connsiteX358" fmla="*/ 14291643 w 14927883"/>
              <a:gd name="connsiteY358" fmla="*/ 378491 h 13371444"/>
              <a:gd name="connsiteX359" fmla="*/ 14280421 w 14927883"/>
              <a:gd name="connsiteY359" fmla="*/ 319123 h 13371444"/>
              <a:gd name="connsiteX360" fmla="*/ 14328485 w 14927883"/>
              <a:gd name="connsiteY360" fmla="*/ 347886 h 13371444"/>
              <a:gd name="connsiteX361" fmla="*/ 14387777 w 14927883"/>
              <a:gd name="connsiteY361" fmla="*/ 436009 h 13371444"/>
              <a:gd name="connsiteX362" fmla="*/ 14398995 w 14927883"/>
              <a:gd name="connsiteY362" fmla="*/ 495377 h 13371444"/>
              <a:gd name="connsiteX363" fmla="*/ 14410217 w 14927883"/>
              <a:gd name="connsiteY363" fmla="*/ 554745 h 13371444"/>
              <a:gd name="connsiteX364" fmla="*/ 14432657 w 14927883"/>
              <a:gd name="connsiteY364" fmla="*/ 673480 h 13371444"/>
              <a:gd name="connsiteX365" fmla="*/ 14480725 w 14927883"/>
              <a:gd name="connsiteY365" fmla="*/ 702241 h 13371444"/>
              <a:gd name="connsiteX366" fmla="*/ 14503165 w 14927883"/>
              <a:gd name="connsiteY366" fmla="*/ 820973 h 13371444"/>
              <a:gd name="connsiteX367" fmla="*/ 14466321 w 14927883"/>
              <a:gd name="connsiteY367" fmla="*/ 851581 h 13371444"/>
              <a:gd name="connsiteX368" fmla="*/ 14514387 w 14927883"/>
              <a:gd name="connsiteY368" fmla="*/ 880346 h 13371444"/>
              <a:gd name="connsiteX369" fmla="*/ 14536829 w 14927883"/>
              <a:gd name="connsiteY369" fmla="*/ 999081 h 13371444"/>
              <a:gd name="connsiteX370" fmla="*/ 14516549 w 14927883"/>
              <a:gd name="connsiteY370" fmla="*/ 986948 h 13371444"/>
              <a:gd name="connsiteX371" fmla="*/ 14503021 w 14927883"/>
              <a:gd name="connsiteY371" fmla="*/ 978855 h 13371444"/>
              <a:gd name="connsiteX372" fmla="*/ 14504305 w 14927883"/>
              <a:gd name="connsiteY372" fmla="*/ 957407 h 13371444"/>
              <a:gd name="connsiteX373" fmla="*/ 14488763 w 14927883"/>
              <a:gd name="connsiteY373" fmla="*/ 970321 h 13371444"/>
              <a:gd name="connsiteX374" fmla="*/ 14503021 w 14927883"/>
              <a:gd name="connsiteY374" fmla="*/ 978855 h 13371444"/>
              <a:gd name="connsiteX375" fmla="*/ 14499981 w 14927883"/>
              <a:gd name="connsiteY375" fmla="*/ 1029690 h 13371444"/>
              <a:gd name="connsiteX376" fmla="*/ 14511203 w 14927883"/>
              <a:gd name="connsiteY376" fmla="*/ 1089060 h 13371444"/>
              <a:gd name="connsiteX377" fmla="*/ 14522423 w 14927883"/>
              <a:gd name="connsiteY377" fmla="*/ 1148425 h 13371444"/>
              <a:gd name="connsiteX378" fmla="*/ 14570491 w 14927883"/>
              <a:gd name="connsiteY378" fmla="*/ 1177188 h 13371444"/>
              <a:gd name="connsiteX379" fmla="*/ 14573471 w 14927883"/>
              <a:gd name="connsiteY379" fmla="*/ 1192953 h 13371444"/>
              <a:gd name="connsiteX380" fmla="*/ 14581711 w 14927883"/>
              <a:gd name="connsiteY380" fmla="*/ 1236554 h 13371444"/>
              <a:gd name="connsiteX381" fmla="*/ 14544865 w 14927883"/>
              <a:gd name="connsiteY381" fmla="*/ 1267164 h 13371444"/>
              <a:gd name="connsiteX382" fmla="*/ 14556087 w 14927883"/>
              <a:gd name="connsiteY382" fmla="*/ 1326531 h 13371444"/>
              <a:gd name="connsiteX383" fmla="*/ 14567307 w 14927883"/>
              <a:gd name="connsiteY383" fmla="*/ 1385902 h 13371444"/>
              <a:gd name="connsiteX384" fmla="*/ 14615373 w 14927883"/>
              <a:gd name="connsiteY384" fmla="*/ 1414657 h 13371444"/>
              <a:gd name="connsiteX385" fmla="*/ 14578529 w 14927883"/>
              <a:gd name="connsiteY385" fmla="*/ 1445269 h 13371444"/>
              <a:gd name="connsiteX386" fmla="*/ 14637813 w 14927883"/>
              <a:gd name="connsiteY386" fmla="*/ 1533396 h 13371444"/>
              <a:gd name="connsiteX387" fmla="*/ 14685881 w 14927883"/>
              <a:gd name="connsiteY387" fmla="*/ 1562155 h 13371444"/>
              <a:gd name="connsiteX388" fmla="*/ 14649035 w 14927883"/>
              <a:gd name="connsiteY388" fmla="*/ 1592764 h 13371444"/>
              <a:gd name="connsiteX389" fmla="*/ 14708321 w 14927883"/>
              <a:gd name="connsiteY389" fmla="*/ 1680890 h 13371444"/>
              <a:gd name="connsiteX390" fmla="*/ 14671477 w 14927883"/>
              <a:gd name="connsiteY390" fmla="*/ 1711502 h 13371444"/>
              <a:gd name="connsiteX391" fmla="*/ 14672879 w 14927883"/>
              <a:gd name="connsiteY391" fmla="*/ 1718922 h 13371444"/>
              <a:gd name="connsiteX392" fmla="*/ 14681295 w 14927883"/>
              <a:gd name="connsiteY392" fmla="*/ 1763447 h 13371444"/>
              <a:gd name="connsiteX393" fmla="*/ 14682697 w 14927883"/>
              <a:gd name="connsiteY393" fmla="*/ 1770869 h 13371444"/>
              <a:gd name="connsiteX394" fmla="*/ 14693919 w 14927883"/>
              <a:gd name="connsiteY394" fmla="*/ 1830239 h 13371444"/>
              <a:gd name="connsiteX395" fmla="*/ 14705139 w 14927883"/>
              <a:gd name="connsiteY395" fmla="*/ 1889608 h 13371444"/>
              <a:gd name="connsiteX396" fmla="*/ 14741985 w 14927883"/>
              <a:gd name="connsiteY396" fmla="*/ 1858996 h 13371444"/>
              <a:gd name="connsiteX397" fmla="*/ 14753205 w 14927883"/>
              <a:gd name="connsiteY397" fmla="*/ 1918364 h 13371444"/>
              <a:gd name="connsiteX398" fmla="*/ 14764425 w 14927883"/>
              <a:gd name="connsiteY398" fmla="*/ 1977734 h 13371444"/>
              <a:gd name="connsiteX399" fmla="*/ 14750021 w 14927883"/>
              <a:gd name="connsiteY399" fmla="*/ 2127078 h 13371444"/>
              <a:gd name="connsiteX400" fmla="*/ 14761243 w 14927883"/>
              <a:gd name="connsiteY400" fmla="*/ 2186450 h 13371444"/>
              <a:gd name="connsiteX401" fmla="*/ 14772463 w 14927883"/>
              <a:gd name="connsiteY401" fmla="*/ 2245817 h 13371444"/>
              <a:gd name="connsiteX402" fmla="*/ 14750021 w 14927883"/>
              <a:gd name="connsiteY402" fmla="*/ 2127078 h 13371444"/>
              <a:gd name="connsiteX403" fmla="*/ 14798089 w 14927883"/>
              <a:gd name="connsiteY403" fmla="*/ 2155837 h 13371444"/>
              <a:gd name="connsiteX404" fmla="*/ 14809309 w 14927883"/>
              <a:gd name="connsiteY404" fmla="*/ 2215207 h 13371444"/>
              <a:gd name="connsiteX405" fmla="*/ 14834933 w 14927883"/>
              <a:gd name="connsiteY405" fmla="*/ 2125223 h 13371444"/>
              <a:gd name="connsiteX406" fmla="*/ 14857377 w 14927883"/>
              <a:gd name="connsiteY406" fmla="*/ 2243964 h 13371444"/>
              <a:gd name="connsiteX407" fmla="*/ 14868597 w 14927883"/>
              <a:gd name="connsiteY407" fmla="*/ 2303332 h 13371444"/>
              <a:gd name="connsiteX408" fmla="*/ 14879817 w 14927883"/>
              <a:gd name="connsiteY408" fmla="*/ 2362704 h 13371444"/>
              <a:gd name="connsiteX409" fmla="*/ 14891039 w 14927883"/>
              <a:gd name="connsiteY409" fmla="*/ 2422073 h 13371444"/>
              <a:gd name="connsiteX410" fmla="*/ 14927883 w 14927883"/>
              <a:gd name="connsiteY410" fmla="*/ 2391461 h 13371444"/>
              <a:gd name="connsiteX411" fmla="*/ 14913479 w 14927883"/>
              <a:gd name="connsiteY411" fmla="*/ 2540807 h 13371444"/>
              <a:gd name="connsiteX412" fmla="*/ 14902257 w 14927883"/>
              <a:gd name="connsiteY412" fmla="*/ 2481439 h 13371444"/>
              <a:gd name="connsiteX413" fmla="*/ 14831751 w 14927883"/>
              <a:gd name="connsiteY413" fmla="*/ 2333944 h 13371444"/>
              <a:gd name="connsiteX414" fmla="*/ 14854193 w 14927883"/>
              <a:gd name="connsiteY414" fmla="*/ 2452684 h 13371444"/>
              <a:gd name="connsiteX415" fmla="*/ 14806125 w 14927883"/>
              <a:gd name="connsiteY415" fmla="*/ 2423922 h 13371444"/>
              <a:gd name="connsiteX416" fmla="*/ 14794905 w 14927883"/>
              <a:gd name="connsiteY416" fmla="*/ 2364555 h 13371444"/>
              <a:gd name="connsiteX417" fmla="*/ 14746841 w 14927883"/>
              <a:gd name="connsiteY417" fmla="*/ 2335797 h 13371444"/>
              <a:gd name="connsiteX418" fmla="*/ 14709991 w 14927883"/>
              <a:gd name="connsiteY418" fmla="*/ 2366403 h 13371444"/>
              <a:gd name="connsiteX419" fmla="*/ 14735617 w 14927883"/>
              <a:gd name="connsiteY419" fmla="*/ 2276428 h 13371444"/>
              <a:gd name="connsiteX420" fmla="*/ 14710607 w 14927883"/>
              <a:gd name="connsiteY420" fmla="*/ 2239250 h 13371444"/>
              <a:gd name="connsiteX421" fmla="*/ 14701341 w 14927883"/>
              <a:gd name="connsiteY421" fmla="*/ 2225480 h 13371444"/>
              <a:gd name="connsiteX422" fmla="*/ 14665109 w 14927883"/>
              <a:gd name="connsiteY422" fmla="*/ 2128933 h 13371444"/>
              <a:gd name="connsiteX423" fmla="*/ 14628265 w 14927883"/>
              <a:gd name="connsiteY423" fmla="*/ 2159546 h 13371444"/>
              <a:gd name="connsiteX424" fmla="*/ 14591419 w 14927883"/>
              <a:gd name="connsiteY424" fmla="*/ 2190153 h 13371444"/>
              <a:gd name="connsiteX425" fmla="*/ 14602639 w 14927883"/>
              <a:gd name="connsiteY425" fmla="*/ 2249523 h 13371444"/>
              <a:gd name="connsiteX426" fmla="*/ 14565793 w 14927883"/>
              <a:gd name="connsiteY426" fmla="*/ 2280131 h 13371444"/>
              <a:gd name="connsiteX427" fmla="*/ 14540169 w 14927883"/>
              <a:gd name="connsiteY427" fmla="*/ 2370109 h 13371444"/>
              <a:gd name="connsiteX428" fmla="*/ 14551391 w 14927883"/>
              <a:gd name="connsiteY428" fmla="*/ 2429478 h 13371444"/>
              <a:gd name="connsiteX429" fmla="*/ 14525765 w 14927883"/>
              <a:gd name="connsiteY429" fmla="*/ 2519462 h 13371444"/>
              <a:gd name="connsiteX430" fmla="*/ 14573833 w 14927883"/>
              <a:gd name="connsiteY430" fmla="*/ 2548215 h 13371444"/>
              <a:gd name="connsiteX431" fmla="*/ 14536987 w 14927883"/>
              <a:gd name="connsiteY431" fmla="*/ 2578828 h 13371444"/>
              <a:gd name="connsiteX432" fmla="*/ 14548207 w 14927883"/>
              <a:gd name="connsiteY432" fmla="*/ 2638194 h 13371444"/>
              <a:gd name="connsiteX433" fmla="*/ 14585053 w 14927883"/>
              <a:gd name="connsiteY433" fmla="*/ 2607587 h 13371444"/>
              <a:gd name="connsiteX434" fmla="*/ 14570647 w 14927883"/>
              <a:gd name="connsiteY434" fmla="*/ 2756933 h 13371444"/>
              <a:gd name="connsiteX435" fmla="*/ 14629937 w 14927883"/>
              <a:gd name="connsiteY435" fmla="*/ 2845058 h 13371444"/>
              <a:gd name="connsiteX436" fmla="*/ 14678001 w 14927883"/>
              <a:gd name="connsiteY436" fmla="*/ 2873821 h 13371444"/>
              <a:gd name="connsiteX437" fmla="*/ 14700443 w 14927883"/>
              <a:gd name="connsiteY437" fmla="*/ 2992556 h 13371444"/>
              <a:gd name="connsiteX438" fmla="*/ 14652377 w 14927883"/>
              <a:gd name="connsiteY438" fmla="*/ 2963795 h 13371444"/>
              <a:gd name="connsiteX439" fmla="*/ 14641157 w 14927883"/>
              <a:gd name="connsiteY439" fmla="*/ 2904429 h 13371444"/>
              <a:gd name="connsiteX440" fmla="*/ 14604309 w 14927883"/>
              <a:gd name="connsiteY440" fmla="*/ 2935040 h 13371444"/>
              <a:gd name="connsiteX441" fmla="*/ 14593089 w 14927883"/>
              <a:gd name="connsiteY441" fmla="*/ 2875672 h 13371444"/>
              <a:gd name="connsiteX442" fmla="*/ 14567465 w 14927883"/>
              <a:gd name="connsiteY442" fmla="*/ 2965652 h 13371444"/>
              <a:gd name="connsiteX443" fmla="*/ 14556243 w 14927883"/>
              <a:gd name="connsiteY443" fmla="*/ 2906280 h 13371444"/>
              <a:gd name="connsiteX444" fmla="*/ 14508177 w 14927883"/>
              <a:gd name="connsiteY444" fmla="*/ 2877523 h 13371444"/>
              <a:gd name="connsiteX445" fmla="*/ 14496957 w 14927883"/>
              <a:gd name="connsiteY445" fmla="*/ 2818153 h 13371444"/>
              <a:gd name="connsiteX446" fmla="*/ 14437669 w 14927883"/>
              <a:gd name="connsiteY446" fmla="*/ 2730030 h 13371444"/>
              <a:gd name="connsiteX447" fmla="*/ 14448891 w 14927883"/>
              <a:gd name="connsiteY447" fmla="*/ 2789400 h 13371444"/>
              <a:gd name="connsiteX448" fmla="*/ 14423267 w 14927883"/>
              <a:gd name="connsiteY448" fmla="*/ 2879376 h 13371444"/>
              <a:gd name="connsiteX449" fmla="*/ 14386419 w 14927883"/>
              <a:gd name="connsiteY449" fmla="*/ 2909984 h 13371444"/>
              <a:gd name="connsiteX450" fmla="*/ 14397641 w 14927883"/>
              <a:gd name="connsiteY450" fmla="*/ 2969357 h 13371444"/>
              <a:gd name="connsiteX451" fmla="*/ 14399043 w 14927883"/>
              <a:gd name="connsiteY451" fmla="*/ 2976775 h 13371444"/>
              <a:gd name="connsiteX452" fmla="*/ 14403251 w 14927883"/>
              <a:gd name="connsiteY452" fmla="*/ 2999037 h 13371444"/>
              <a:gd name="connsiteX453" fmla="*/ 14407459 w 14927883"/>
              <a:gd name="connsiteY453" fmla="*/ 3021302 h 13371444"/>
              <a:gd name="connsiteX454" fmla="*/ 14408861 w 14927883"/>
              <a:gd name="connsiteY454" fmla="*/ 3028724 h 13371444"/>
              <a:gd name="connsiteX455" fmla="*/ 14434487 w 14927883"/>
              <a:gd name="connsiteY455" fmla="*/ 2938743 h 13371444"/>
              <a:gd name="connsiteX456" fmla="*/ 14482551 w 14927883"/>
              <a:gd name="connsiteY456" fmla="*/ 2967502 h 13371444"/>
              <a:gd name="connsiteX457" fmla="*/ 14493773 w 14927883"/>
              <a:gd name="connsiteY457" fmla="*/ 3026872 h 13371444"/>
              <a:gd name="connsiteX458" fmla="*/ 14504993 w 14927883"/>
              <a:gd name="connsiteY458" fmla="*/ 3086240 h 13371444"/>
              <a:gd name="connsiteX459" fmla="*/ 14445707 w 14927883"/>
              <a:gd name="connsiteY459" fmla="*/ 2998111 h 13371444"/>
              <a:gd name="connsiteX460" fmla="*/ 14420079 w 14927883"/>
              <a:gd name="connsiteY460" fmla="*/ 3088091 h 13371444"/>
              <a:gd name="connsiteX461" fmla="*/ 14456929 w 14927883"/>
              <a:gd name="connsiteY461" fmla="*/ 3057483 h 13371444"/>
              <a:gd name="connsiteX462" fmla="*/ 14431303 w 14927883"/>
              <a:gd name="connsiteY462" fmla="*/ 3147462 h 13371444"/>
              <a:gd name="connsiteX463" fmla="*/ 14335167 w 14927883"/>
              <a:gd name="connsiteY463" fmla="*/ 3089945 h 13371444"/>
              <a:gd name="connsiteX464" fmla="*/ 14331987 w 14927883"/>
              <a:gd name="connsiteY464" fmla="*/ 3298661 h 13371444"/>
              <a:gd name="connsiteX465" fmla="*/ 14320767 w 14927883"/>
              <a:gd name="connsiteY465" fmla="*/ 3239289 h 13371444"/>
              <a:gd name="connsiteX466" fmla="*/ 14309547 w 14927883"/>
              <a:gd name="connsiteY466" fmla="*/ 3179923 h 13371444"/>
              <a:gd name="connsiteX467" fmla="*/ 14298325 w 14927883"/>
              <a:gd name="connsiteY467" fmla="*/ 3120554 h 13371444"/>
              <a:gd name="connsiteX468" fmla="*/ 14250257 w 14927883"/>
              <a:gd name="connsiteY468" fmla="*/ 3091798 h 13371444"/>
              <a:gd name="connsiteX469" fmla="*/ 14239037 w 14927883"/>
              <a:gd name="connsiteY469" fmla="*/ 3032429 h 13371444"/>
              <a:gd name="connsiteX470" fmla="*/ 14190971 w 14927883"/>
              <a:gd name="connsiteY470" fmla="*/ 3003673 h 13371444"/>
              <a:gd name="connsiteX471" fmla="*/ 14142905 w 14927883"/>
              <a:gd name="connsiteY471" fmla="*/ 2974914 h 13371444"/>
              <a:gd name="connsiteX472" fmla="*/ 14083617 w 14927883"/>
              <a:gd name="connsiteY472" fmla="*/ 2886789 h 13371444"/>
              <a:gd name="connsiteX473" fmla="*/ 14035551 w 14927883"/>
              <a:gd name="connsiteY473" fmla="*/ 2858027 h 13371444"/>
              <a:gd name="connsiteX474" fmla="*/ 14013111 w 14927883"/>
              <a:gd name="connsiteY474" fmla="*/ 2739290 h 13371444"/>
              <a:gd name="connsiteX475" fmla="*/ 14035551 w 14927883"/>
              <a:gd name="connsiteY475" fmla="*/ 2858027 h 13371444"/>
              <a:gd name="connsiteX476" fmla="*/ 14009925 w 14927883"/>
              <a:gd name="connsiteY476" fmla="*/ 2948009 h 13371444"/>
              <a:gd name="connsiteX477" fmla="*/ 14032367 w 14927883"/>
              <a:gd name="connsiteY477" fmla="*/ 3066749 h 13371444"/>
              <a:gd name="connsiteX478" fmla="*/ 14043587 w 14927883"/>
              <a:gd name="connsiteY478" fmla="*/ 3126114 h 13371444"/>
              <a:gd name="connsiteX479" fmla="*/ 14091655 w 14927883"/>
              <a:gd name="connsiteY479" fmla="*/ 3154869 h 13371444"/>
              <a:gd name="connsiteX480" fmla="*/ 14114097 w 14927883"/>
              <a:gd name="connsiteY480" fmla="*/ 3273607 h 13371444"/>
              <a:gd name="connsiteX481" fmla="*/ 14125317 w 14927883"/>
              <a:gd name="connsiteY481" fmla="*/ 3332976 h 13371444"/>
              <a:gd name="connsiteX482" fmla="*/ 14077249 w 14927883"/>
              <a:gd name="connsiteY482" fmla="*/ 3304219 h 13371444"/>
              <a:gd name="connsiteX483" fmla="*/ 14029183 w 14927883"/>
              <a:gd name="connsiteY483" fmla="*/ 3275459 h 13371444"/>
              <a:gd name="connsiteX484" fmla="*/ 14003557 w 14927883"/>
              <a:gd name="connsiteY484" fmla="*/ 3365441 h 13371444"/>
              <a:gd name="connsiteX485" fmla="*/ 13992337 w 14927883"/>
              <a:gd name="connsiteY485" fmla="*/ 3306074 h 13371444"/>
              <a:gd name="connsiteX486" fmla="*/ 13981117 w 14927883"/>
              <a:gd name="connsiteY486" fmla="*/ 3246702 h 13371444"/>
              <a:gd name="connsiteX487" fmla="*/ 13987875 w 14927883"/>
              <a:gd name="connsiteY487" fmla="*/ 3250749 h 13371444"/>
              <a:gd name="connsiteX488" fmla="*/ 13997601 w 14927883"/>
              <a:gd name="connsiteY488" fmla="*/ 3256567 h 13371444"/>
              <a:gd name="connsiteX489" fmla="*/ 13999141 w 14927883"/>
              <a:gd name="connsiteY489" fmla="*/ 3257491 h 13371444"/>
              <a:gd name="connsiteX490" fmla="*/ 14001395 w 14927883"/>
              <a:gd name="connsiteY490" fmla="*/ 3258836 h 13371444"/>
              <a:gd name="connsiteX491" fmla="*/ 13997601 w 14927883"/>
              <a:gd name="connsiteY491" fmla="*/ 3256567 h 13371444"/>
              <a:gd name="connsiteX492" fmla="*/ 13981117 w 14927883"/>
              <a:gd name="connsiteY492" fmla="*/ 3246702 h 13371444"/>
              <a:gd name="connsiteX493" fmla="*/ 13944273 w 14927883"/>
              <a:gd name="connsiteY493" fmla="*/ 3277314 h 13371444"/>
              <a:gd name="connsiteX494" fmla="*/ 13969895 w 14927883"/>
              <a:gd name="connsiteY494" fmla="*/ 3187335 h 13371444"/>
              <a:gd name="connsiteX495" fmla="*/ 13933051 w 14927883"/>
              <a:gd name="connsiteY495" fmla="*/ 3217947 h 13371444"/>
              <a:gd name="connsiteX496" fmla="*/ 13884985 w 14927883"/>
              <a:gd name="connsiteY496" fmla="*/ 3189189 h 13371444"/>
              <a:gd name="connsiteX497" fmla="*/ 13825699 w 14927883"/>
              <a:gd name="connsiteY497" fmla="*/ 3101060 h 13371444"/>
              <a:gd name="connsiteX498" fmla="*/ 13814477 w 14927883"/>
              <a:gd name="connsiteY498" fmla="*/ 3041692 h 13371444"/>
              <a:gd name="connsiteX499" fmla="*/ 13851323 w 14927883"/>
              <a:gd name="connsiteY499" fmla="*/ 3011082 h 13371444"/>
              <a:gd name="connsiteX500" fmla="*/ 13840101 w 14927883"/>
              <a:gd name="connsiteY500" fmla="*/ 2951713 h 13371444"/>
              <a:gd name="connsiteX501" fmla="*/ 13888167 w 14927883"/>
              <a:gd name="connsiteY501" fmla="*/ 2980471 h 13371444"/>
              <a:gd name="connsiteX502" fmla="*/ 13876947 w 14927883"/>
              <a:gd name="connsiteY502" fmla="*/ 2921101 h 13371444"/>
              <a:gd name="connsiteX503" fmla="*/ 13840101 w 14927883"/>
              <a:gd name="connsiteY503" fmla="*/ 2951713 h 13371444"/>
              <a:gd name="connsiteX504" fmla="*/ 13828881 w 14927883"/>
              <a:gd name="connsiteY504" fmla="*/ 2892345 h 13371444"/>
              <a:gd name="connsiteX505" fmla="*/ 13806439 w 14927883"/>
              <a:gd name="connsiteY505" fmla="*/ 2773608 h 13371444"/>
              <a:gd name="connsiteX506" fmla="*/ 13769593 w 14927883"/>
              <a:gd name="connsiteY506" fmla="*/ 2804216 h 13371444"/>
              <a:gd name="connsiteX507" fmla="*/ 13780815 w 14927883"/>
              <a:gd name="connsiteY507" fmla="*/ 2863588 h 13371444"/>
              <a:gd name="connsiteX508" fmla="*/ 13803255 w 14927883"/>
              <a:gd name="connsiteY508" fmla="*/ 2982323 h 13371444"/>
              <a:gd name="connsiteX509" fmla="*/ 13766411 w 14927883"/>
              <a:gd name="connsiteY509" fmla="*/ 3012933 h 13371444"/>
              <a:gd name="connsiteX510" fmla="*/ 13760713 w 14927883"/>
              <a:gd name="connsiteY510" fmla="*/ 3032941 h 13371444"/>
              <a:gd name="connsiteX511" fmla="*/ 13763209 w 14927883"/>
              <a:gd name="connsiteY511" fmla="*/ 3024184 h 13371444"/>
              <a:gd name="connsiteX512" fmla="*/ 13766411 w 14927883"/>
              <a:gd name="connsiteY512" fmla="*/ 3012933 h 13371444"/>
              <a:gd name="connsiteX513" fmla="*/ 13769215 w 14927883"/>
              <a:gd name="connsiteY513" fmla="*/ 3027772 h 13371444"/>
              <a:gd name="connsiteX514" fmla="*/ 13771737 w 14927883"/>
              <a:gd name="connsiteY514" fmla="*/ 3041118 h 13371444"/>
              <a:gd name="connsiteX515" fmla="*/ 13775879 w 14927883"/>
              <a:gd name="connsiteY515" fmla="*/ 3063026 h 13371444"/>
              <a:gd name="connsiteX516" fmla="*/ 13777631 w 14927883"/>
              <a:gd name="connsiteY516" fmla="*/ 3072299 h 13371444"/>
              <a:gd name="connsiteX517" fmla="*/ 13775889 w 14927883"/>
              <a:gd name="connsiteY517" fmla="*/ 3073750 h 13371444"/>
              <a:gd name="connsiteX518" fmla="*/ 13779221 w 14927883"/>
              <a:gd name="connsiteY518" fmla="*/ 3080715 h 13371444"/>
              <a:gd name="connsiteX519" fmla="*/ 13793291 w 14927883"/>
              <a:gd name="connsiteY519" fmla="*/ 3110145 h 13371444"/>
              <a:gd name="connsiteX520" fmla="*/ 13834051 w 14927883"/>
              <a:gd name="connsiteY520" fmla="*/ 3195415 h 13371444"/>
              <a:gd name="connsiteX521" fmla="*/ 13818035 w 14927883"/>
              <a:gd name="connsiteY521" fmla="*/ 3251655 h 13371444"/>
              <a:gd name="connsiteX522" fmla="*/ 13788499 w 14927883"/>
              <a:gd name="connsiteY522" fmla="*/ 3355373 h 13371444"/>
              <a:gd name="connsiteX523" fmla="*/ 13782805 w 14927883"/>
              <a:gd name="connsiteY523" fmla="*/ 3375378 h 13371444"/>
              <a:gd name="connsiteX524" fmla="*/ 13783155 w 14927883"/>
              <a:gd name="connsiteY524" fmla="*/ 3391541 h 13371444"/>
              <a:gd name="connsiteX525" fmla="*/ 13786205 w 14927883"/>
              <a:gd name="connsiteY525" fmla="*/ 3393363 h 13371444"/>
              <a:gd name="connsiteX526" fmla="*/ 13782805 w 14927883"/>
              <a:gd name="connsiteY526" fmla="*/ 3375378 h 13371444"/>
              <a:gd name="connsiteX527" fmla="*/ 13788811 w 14927883"/>
              <a:gd name="connsiteY527" fmla="*/ 3378971 h 13371444"/>
              <a:gd name="connsiteX528" fmla="*/ 13793487 w 14927883"/>
              <a:gd name="connsiteY528" fmla="*/ 3381767 h 13371444"/>
              <a:gd name="connsiteX529" fmla="*/ 13803083 w 14927883"/>
              <a:gd name="connsiteY529" fmla="*/ 3387506 h 13371444"/>
              <a:gd name="connsiteX530" fmla="*/ 13830869 w 14927883"/>
              <a:gd name="connsiteY530" fmla="*/ 3404132 h 13371444"/>
              <a:gd name="connsiteX531" fmla="*/ 13890155 w 14927883"/>
              <a:gd name="connsiteY531" fmla="*/ 3492260 h 13371444"/>
              <a:gd name="connsiteX532" fmla="*/ 13901375 w 14927883"/>
              <a:gd name="connsiteY532" fmla="*/ 3551629 h 13371444"/>
              <a:gd name="connsiteX533" fmla="*/ 13912597 w 14927883"/>
              <a:gd name="connsiteY533" fmla="*/ 3610996 h 13371444"/>
              <a:gd name="connsiteX534" fmla="*/ 13935039 w 14927883"/>
              <a:gd name="connsiteY534" fmla="*/ 3729733 h 13371444"/>
              <a:gd name="connsiteX535" fmla="*/ 13983105 w 14927883"/>
              <a:gd name="connsiteY535" fmla="*/ 3758491 h 13371444"/>
              <a:gd name="connsiteX536" fmla="*/ 14005547 w 14927883"/>
              <a:gd name="connsiteY536" fmla="*/ 3877228 h 13371444"/>
              <a:gd name="connsiteX537" fmla="*/ 13968703 w 14927883"/>
              <a:gd name="connsiteY537" fmla="*/ 3907842 h 13371444"/>
              <a:gd name="connsiteX538" fmla="*/ 14016769 w 14927883"/>
              <a:gd name="connsiteY538" fmla="*/ 3936596 h 13371444"/>
              <a:gd name="connsiteX539" fmla="*/ 14039209 w 14927883"/>
              <a:gd name="connsiteY539" fmla="*/ 4055334 h 13371444"/>
              <a:gd name="connsiteX540" fmla="*/ 14018931 w 14927883"/>
              <a:gd name="connsiteY540" fmla="*/ 4043203 h 13371444"/>
              <a:gd name="connsiteX541" fmla="*/ 14005405 w 14927883"/>
              <a:gd name="connsiteY541" fmla="*/ 4035110 h 13371444"/>
              <a:gd name="connsiteX542" fmla="*/ 14006687 w 14927883"/>
              <a:gd name="connsiteY542" fmla="*/ 4013661 h 13371444"/>
              <a:gd name="connsiteX543" fmla="*/ 13991143 w 14927883"/>
              <a:gd name="connsiteY543" fmla="*/ 4026578 h 13371444"/>
              <a:gd name="connsiteX544" fmla="*/ 14005405 w 14927883"/>
              <a:gd name="connsiteY544" fmla="*/ 4035110 h 13371444"/>
              <a:gd name="connsiteX545" fmla="*/ 14002363 w 14927883"/>
              <a:gd name="connsiteY545" fmla="*/ 4085945 h 13371444"/>
              <a:gd name="connsiteX546" fmla="*/ 14013585 w 14927883"/>
              <a:gd name="connsiteY546" fmla="*/ 4145313 h 13371444"/>
              <a:gd name="connsiteX547" fmla="*/ 14024805 w 14927883"/>
              <a:gd name="connsiteY547" fmla="*/ 4204680 h 13371444"/>
              <a:gd name="connsiteX548" fmla="*/ 14072871 w 14927883"/>
              <a:gd name="connsiteY548" fmla="*/ 4233440 h 13371444"/>
              <a:gd name="connsiteX549" fmla="*/ 14075851 w 14927883"/>
              <a:gd name="connsiteY549" fmla="*/ 4249208 h 13371444"/>
              <a:gd name="connsiteX550" fmla="*/ 14084093 w 14927883"/>
              <a:gd name="connsiteY550" fmla="*/ 4292810 h 13371444"/>
              <a:gd name="connsiteX551" fmla="*/ 14047247 w 14927883"/>
              <a:gd name="connsiteY551" fmla="*/ 4323419 h 13371444"/>
              <a:gd name="connsiteX552" fmla="*/ 14058469 w 14927883"/>
              <a:gd name="connsiteY552" fmla="*/ 4382787 h 13371444"/>
              <a:gd name="connsiteX553" fmla="*/ 14069687 w 14927883"/>
              <a:gd name="connsiteY553" fmla="*/ 4442156 h 13371444"/>
              <a:gd name="connsiteX554" fmla="*/ 14117755 w 14927883"/>
              <a:gd name="connsiteY554" fmla="*/ 4470912 h 13371444"/>
              <a:gd name="connsiteX555" fmla="*/ 14080911 w 14927883"/>
              <a:gd name="connsiteY555" fmla="*/ 4501525 h 13371444"/>
              <a:gd name="connsiteX556" fmla="*/ 14140195 w 14927883"/>
              <a:gd name="connsiteY556" fmla="*/ 4589651 h 13371444"/>
              <a:gd name="connsiteX557" fmla="*/ 14188263 w 14927883"/>
              <a:gd name="connsiteY557" fmla="*/ 4618409 h 13371444"/>
              <a:gd name="connsiteX558" fmla="*/ 14151417 w 14927883"/>
              <a:gd name="connsiteY558" fmla="*/ 4649019 h 13371444"/>
              <a:gd name="connsiteX559" fmla="*/ 14210705 w 14927883"/>
              <a:gd name="connsiteY559" fmla="*/ 4737145 h 13371444"/>
              <a:gd name="connsiteX560" fmla="*/ 14173859 w 14927883"/>
              <a:gd name="connsiteY560" fmla="*/ 4767756 h 13371444"/>
              <a:gd name="connsiteX561" fmla="*/ 14175259 w 14927883"/>
              <a:gd name="connsiteY561" fmla="*/ 4775177 h 13371444"/>
              <a:gd name="connsiteX562" fmla="*/ 14183677 w 14927883"/>
              <a:gd name="connsiteY562" fmla="*/ 4819703 h 13371444"/>
              <a:gd name="connsiteX563" fmla="*/ 14185079 w 14927883"/>
              <a:gd name="connsiteY563" fmla="*/ 4827126 h 13371444"/>
              <a:gd name="connsiteX564" fmla="*/ 14196299 w 14927883"/>
              <a:gd name="connsiteY564" fmla="*/ 4886494 h 13371444"/>
              <a:gd name="connsiteX565" fmla="*/ 14207521 w 14927883"/>
              <a:gd name="connsiteY565" fmla="*/ 4945860 h 13371444"/>
              <a:gd name="connsiteX566" fmla="*/ 14244367 w 14927883"/>
              <a:gd name="connsiteY566" fmla="*/ 4915250 h 13371444"/>
              <a:gd name="connsiteX567" fmla="*/ 14255587 w 14927883"/>
              <a:gd name="connsiteY567" fmla="*/ 4974619 h 13371444"/>
              <a:gd name="connsiteX568" fmla="*/ 14266807 w 14927883"/>
              <a:gd name="connsiteY568" fmla="*/ 5033986 h 13371444"/>
              <a:gd name="connsiteX569" fmla="*/ 14252403 w 14927883"/>
              <a:gd name="connsiteY569" fmla="*/ 5183333 h 13371444"/>
              <a:gd name="connsiteX570" fmla="*/ 14263625 w 14927883"/>
              <a:gd name="connsiteY570" fmla="*/ 5242705 h 13371444"/>
              <a:gd name="connsiteX571" fmla="*/ 14274845 w 14927883"/>
              <a:gd name="connsiteY571" fmla="*/ 5302074 h 13371444"/>
              <a:gd name="connsiteX572" fmla="*/ 14252403 w 14927883"/>
              <a:gd name="connsiteY572" fmla="*/ 5183333 h 13371444"/>
              <a:gd name="connsiteX573" fmla="*/ 14300471 w 14927883"/>
              <a:gd name="connsiteY573" fmla="*/ 5212093 h 13371444"/>
              <a:gd name="connsiteX574" fmla="*/ 14311691 w 14927883"/>
              <a:gd name="connsiteY574" fmla="*/ 5271462 h 13371444"/>
              <a:gd name="connsiteX575" fmla="*/ 14337317 w 14927883"/>
              <a:gd name="connsiteY575" fmla="*/ 5181479 h 13371444"/>
              <a:gd name="connsiteX576" fmla="*/ 14359759 w 14927883"/>
              <a:gd name="connsiteY576" fmla="*/ 5300217 h 13371444"/>
              <a:gd name="connsiteX577" fmla="*/ 14370979 w 14927883"/>
              <a:gd name="connsiteY577" fmla="*/ 5359587 h 13371444"/>
              <a:gd name="connsiteX578" fmla="*/ 14382201 w 14927883"/>
              <a:gd name="connsiteY578" fmla="*/ 5418955 h 13371444"/>
              <a:gd name="connsiteX579" fmla="*/ 14393423 w 14927883"/>
              <a:gd name="connsiteY579" fmla="*/ 5478326 h 13371444"/>
              <a:gd name="connsiteX580" fmla="*/ 14430263 w 14927883"/>
              <a:gd name="connsiteY580" fmla="*/ 5447712 h 13371444"/>
              <a:gd name="connsiteX581" fmla="*/ 14415863 w 14927883"/>
              <a:gd name="connsiteY581" fmla="*/ 5597062 h 13371444"/>
              <a:gd name="connsiteX582" fmla="*/ 14404641 w 14927883"/>
              <a:gd name="connsiteY582" fmla="*/ 5537691 h 13371444"/>
              <a:gd name="connsiteX583" fmla="*/ 14334133 w 14927883"/>
              <a:gd name="connsiteY583" fmla="*/ 5390198 h 13371444"/>
              <a:gd name="connsiteX584" fmla="*/ 14356575 w 14927883"/>
              <a:gd name="connsiteY584" fmla="*/ 5508935 h 13371444"/>
              <a:gd name="connsiteX585" fmla="*/ 14308507 w 14927883"/>
              <a:gd name="connsiteY585" fmla="*/ 5480177 h 13371444"/>
              <a:gd name="connsiteX586" fmla="*/ 14297287 w 14927883"/>
              <a:gd name="connsiteY586" fmla="*/ 5420810 h 13371444"/>
              <a:gd name="connsiteX587" fmla="*/ 14249221 w 14927883"/>
              <a:gd name="connsiteY587" fmla="*/ 5392052 h 13371444"/>
              <a:gd name="connsiteX588" fmla="*/ 14212375 w 14927883"/>
              <a:gd name="connsiteY588" fmla="*/ 5422660 h 13371444"/>
              <a:gd name="connsiteX589" fmla="*/ 14237999 w 14927883"/>
              <a:gd name="connsiteY589" fmla="*/ 5332686 h 13371444"/>
              <a:gd name="connsiteX590" fmla="*/ 14212987 w 14927883"/>
              <a:gd name="connsiteY590" fmla="*/ 5295505 h 13371444"/>
              <a:gd name="connsiteX591" fmla="*/ 14203727 w 14927883"/>
              <a:gd name="connsiteY591" fmla="*/ 5281731 h 13371444"/>
              <a:gd name="connsiteX592" fmla="*/ 14167493 w 14927883"/>
              <a:gd name="connsiteY592" fmla="*/ 5185186 h 13371444"/>
              <a:gd name="connsiteX593" fmla="*/ 14130647 w 14927883"/>
              <a:gd name="connsiteY593" fmla="*/ 5215796 h 13371444"/>
              <a:gd name="connsiteX594" fmla="*/ 14093799 w 14927883"/>
              <a:gd name="connsiteY594" fmla="*/ 5246406 h 13371444"/>
              <a:gd name="connsiteX595" fmla="*/ 14105023 w 14927883"/>
              <a:gd name="connsiteY595" fmla="*/ 5305778 h 13371444"/>
              <a:gd name="connsiteX596" fmla="*/ 14068175 w 14927883"/>
              <a:gd name="connsiteY596" fmla="*/ 5336386 h 13371444"/>
              <a:gd name="connsiteX597" fmla="*/ 14042551 w 14927883"/>
              <a:gd name="connsiteY597" fmla="*/ 5426369 h 13371444"/>
              <a:gd name="connsiteX598" fmla="*/ 14053771 w 14927883"/>
              <a:gd name="connsiteY598" fmla="*/ 5485738 h 13371444"/>
              <a:gd name="connsiteX599" fmla="*/ 14028149 w 14927883"/>
              <a:gd name="connsiteY599" fmla="*/ 5575716 h 13371444"/>
              <a:gd name="connsiteX600" fmla="*/ 14076211 w 14927883"/>
              <a:gd name="connsiteY600" fmla="*/ 5604475 h 13371444"/>
              <a:gd name="connsiteX601" fmla="*/ 14039369 w 14927883"/>
              <a:gd name="connsiteY601" fmla="*/ 5635083 h 13371444"/>
              <a:gd name="connsiteX602" fmla="*/ 14050591 w 14927883"/>
              <a:gd name="connsiteY602" fmla="*/ 5694449 h 13371444"/>
              <a:gd name="connsiteX603" fmla="*/ 14087431 w 14927883"/>
              <a:gd name="connsiteY603" fmla="*/ 5663841 h 13371444"/>
              <a:gd name="connsiteX604" fmla="*/ 14073029 w 14927883"/>
              <a:gd name="connsiteY604" fmla="*/ 5813185 h 13371444"/>
              <a:gd name="connsiteX605" fmla="*/ 14132317 w 14927883"/>
              <a:gd name="connsiteY605" fmla="*/ 5901314 h 13371444"/>
              <a:gd name="connsiteX606" fmla="*/ 14180383 w 14927883"/>
              <a:gd name="connsiteY606" fmla="*/ 5930073 h 13371444"/>
              <a:gd name="connsiteX607" fmla="*/ 14202825 w 14927883"/>
              <a:gd name="connsiteY607" fmla="*/ 6048809 h 13371444"/>
              <a:gd name="connsiteX608" fmla="*/ 14154759 w 14927883"/>
              <a:gd name="connsiteY608" fmla="*/ 6020055 h 13371444"/>
              <a:gd name="connsiteX609" fmla="*/ 14143537 w 14927883"/>
              <a:gd name="connsiteY609" fmla="*/ 5960683 h 13371444"/>
              <a:gd name="connsiteX610" fmla="*/ 14106695 w 14927883"/>
              <a:gd name="connsiteY610" fmla="*/ 5991295 h 13371444"/>
              <a:gd name="connsiteX611" fmla="*/ 14095471 w 14927883"/>
              <a:gd name="connsiteY611" fmla="*/ 5931923 h 13371444"/>
              <a:gd name="connsiteX612" fmla="*/ 14069847 w 14927883"/>
              <a:gd name="connsiteY612" fmla="*/ 6021907 h 13371444"/>
              <a:gd name="connsiteX613" fmla="*/ 14058625 w 14927883"/>
              <a:gd name="connsiteY613" fmla="*/ 5962535 h 13371444"/>
              <a:gd name="connsiteX614" fmla="*/ 14010559 w 14927883"/>
              <a:gd name="connsiteY614" fmla="*/ 5933779 h 13371444"/>
              <a:gd name="connsiteX615" fmla="*/ 13999339 w 14927883"/>
              <a:gd name="connsiteY615" fmla="*/ 5874407 h 13371444"/>
              <a:gd name="connsiteX616" fmla="*/ 13940051 w 14927883"/>
              <a:gd name="connsiteY616" fmla="*/ 5786283 h 13371444"/>
              <a:gd name="connsiteX617" fmla="*/ 13951273 w 14927883"/>
              <a:gd name="connsiteY617" fmla="*/ 5845653 h 13371444"/>
              <a:gd name="connsiteX618" fmla="*/ 13925647 w 14927883"/>
              <a:gd name="connsiteY618" fmla="*/ 5935631 h 13371444"/>
              <a:gd name="connsiteX619" fmla="*/ 13888803 w 14927883"/>
              <a:gd name="connsiteY619" fmla="*/ 5966239 h 13371444"/>
              <a:gd name="connsiteX620" fmla="*/ 13900023 w 14927883"/>
              <a:gd name="connsiteY620" fmla="*/ 6025609 h 13371444"/>
              <a:gd name="connsiteX621" fmla="*/ 13901427 w 14927883"/>
              <a:gd name="connsiteY621" fmla="*/ 6033030 h 13371444"/>
              <a:gd name="connsiteX622" fmla="*/ 13905633 w 14927883"/>
              <a:gd name="connsiteY622" fmla="*/ 6055293 h 13371444"/>
              <a:gd name="connsiteX623" fmla="*/ 13909841 w 14927883"/>
              <a:gd name="connsiteY623" fmla="*/ 6077556 h 13371444"/>
              <a:gd name="connsiteX624" fmla="*/ 13911245 w 14927883"/>
              <a:gd name="connsiteY624" fmla="*/ 6084976 h 13371444"/>
              <a:gd name="connsiteX625" fmla="*/ 13936869 w 14927883"/>
              <a:gd name="connsiteY625" fmla="*/ 5994999 h 13371444"/>
              <a:gd name="connsiteX626" fmla="*/ 13984933 w 14927883"/>
              <a:gd name="connsiteY626" fmla="*/ 6023756 h 13371444"/>
              <a:gd name="connsiteX627" fmla="*/ 13996155 w 14927883"/>
              <a:gd name="connsiteY627" fmla="*/ 6083127 h 13371444"/>
              <a:gd name="connsiteX628" fmla="*/ 14007377 w 14927883"/>
              <a:gd name="connsiteY628" fmla="*/ 6142495 h 13371444"/>
              <a:gd name="connsiteX629" fmla="*/ 13948089 w 14927883"/>
              <a:gd name="connsiteY629" fmla="*/ 6054366 h 13371444"/>
              <a:gd name="connsiteX630" fmla="*/ 13922467 w 14927883"/>
              <a:gd name="connsiteY630" fmla="*/ 6144348 h 13371444"/>
              <a:gd name="connsiteX631" fmla="*/ 13959309 w 14927883"/>
              <a:gd name="connsiteY631" fmla="*/ 6113739 h 13371444"/>
              <a:gd name="connsiteX632" fmla="*/ 13933685 w 14927883"/>
              <a:gd name="connsiteY632" fmla="*/ 6203716 h 13371444"/>
              <a:gd name="connsiteX633" fmla="*/ 13837553 w 14927883"/>
              <a:gd name="connsiteY633" fmla="*/ 6146198 h 13371444"/>
              <a:gd name="connsiteX634" fmla="*/ 13834369 w 14927883"/>
              <a:gd name="connsiteY634" fmla="*/ 6354919 h 13371444"/>
              <a:gd name="connsiteX635" fmla="*/ 13823149 w 14927883"/>
              <a:gd name="connsiteY635" fmla="*/ 6295550 h 13371444"/>
              <a:gd name="connsiteX636" fmla="*/ 13811927 w 14927883"/>
              <a:gd name="connsiteY636" fmla="*/ 6236180 h 13371444"/>
              <a:gd name="connsiteX637" fmla="*/ 13800705 w 14927883"/>
              <a:gd name="connsiteY637" fmla="*/ 6176810 h 13371444"/>
              <a:gd name="connsiteX638" fmla="*/ 13752641 w 14927883"/>
              <a:gd name="connsiteY638" fmla="*/ 6148052 h 13371444"/>
              <a:gd name="connsiteX639" fmla="*/ 13741419 w 14927883"/>
              <a:gd name="connsiteY639" fmla="*/ 6088681 h 13371444"/>
              <a:gd name="connsiteX640" fmla="*/ 13693351 w 14927883"/>
              <a:gd name="connsiteY640" fmla="*/ 6059927 h 13371444"/>
              <a:gd name="connsiteX641" fmla="*/ 13691743 w 14927883"/>
              <a:gd name="connsiteY641" fmla="*/ 6060976 h 13371444"/>
              <a:gd name="connsiteX642" fmla="*/ 13707439 w 14927883"/>
              <a:gd name="connsiteY642" fmla="*/ 6084307 h 13371444"/>
              <a:gd name="connsiteX643" fmla="*/ 13687161 w 14927883"/>
              <a:gd name="connsiteY643" fmla="*/ 6072174 h 13371444"/>
              <a:gd name="connsiteX644" fmla="*/ 13677799 w 14927883"/>
              <a:gd name="connsiteY644" fmla="*/ 6066574 h 13371444"/>
              <a:gd name="connsiteX645" fmla="*/ 13673525 w 14927883"/>
              <a:gd name="connsiteY645" fmla="*/ 6067811 h 13371444"/>
              <a:gd name="connsiteX646" fmla="*/ 13657531 w 14927883"/>
              <a:gd name="connsiteY646" fmla="*/ 6060706 h 13371444"/>
              <a:gd name="connsiteX647" fmla="*/ 13656413 w 14927883"/>
              <a:gd name="connsiteY647" fmla="*/ 6058008 h 13371444"/>
              <a:gd name="connsiteX648" fmla="*/ 13654767 w 14927883"/>
              <a:gd name="connsiteY648" fmla="*/ 6059376 h 13371444"/>
              <a:gd name="connsiteX649" fmla="*/ 13622527 w 14927883"/>
              <a:gd name="connsiteY649" fmla="*/ 6086160 h 13371444"/>
              <a:gd name="connsiteX650" fmla="*/ 13611307 w 14927883"/>
              <a:gd name="connsiteY650" fmla="*/ 6026790 h 13371444"/>
              <a:gd name="connsiteX651" fmla="*/ 13574461 w 14927883"/>
              <a:gd name="connsiteY651" fmla="*/ 6057399 h 13371444"/>
              <a:gd name="connsiteX652" fmla="*/ 13585681 w 14927883"/>
              <a:gd name="connsiteY652" fmla="*/ 6116772 h 13371444"/>
              <a:gd name="connsiteX653" fmla="*/ 13644969 w 14927883"/>
              <a:gd name="connsiteY653" fmla="*/ 6204897 h 13371444"/>
              <a:gd name="connsiteX654" fmla="*/ 13646371 w 14927883"/>
              <a:gd name="connsiteY654" fmla="*/ 6212317 h 13371444"/>
              <a:gd name="connsiteX655" fmla="*/ 13653033 w 14927883"/>
              <a:gd name="connsiteY655" fmla="*/ 6247564 h 13371444"/>
              <a:gd name="connsiteX656" fmla="*/ 13645155 w 14927883"/>
              <a:gd name="connsiteY656" fmla="*/ 6256022 h 13371444"/>
              <a:gd name="connsiteX657" fmla="*/ 13644173 w 14927883"/>
              <a:gd name="connsiteY657" fmla="*/ 6257074 h 13371444"/>
              <a:gd name="connsiteX658" fmla="*/ 13644173 w 14927883"/>
              <a:gd name="connsiteY658" fmla="*/ 6257076 h 13371444"/>
              <a:gd name="connsiteX659" fmla="*/ 13635913 w 14927883"/>
              <a:gd name="connsiteY659" fmla="*/ 6252135 h 13371444"/>
              <a:gd name="connsiteX660" fmla="*/ 13608123 w 14927883"/>
              <a:gd name="connsiteY660" fmla="*/ 6235507 h 13371444"/>
              <a:gd name="connsiteX661" fmla="*/ 13619343 w 14927883"/>
              <a:gd name="connsiteY661" fmla="*/ 6294878 h 13371444"/>
              <a:gd name="connsiteX662" fmla="*/ 13631361 w 14927883"/>
              <a:gd name="connsiteY662" fmla="*/ 6302064 h 13371444"/>
              <a:gd name="connsiteX663" fmla="*/ 13642161 w 14927883"/>
              <a:gd name="connsiteY663" fmla="*/ 6308529 h 13371444"/>
              <a:gd name="connsiteX664" fmla="*/ 13653323 w 14927883"/>
              <a:gd name="connsiteY664" fmla="*/ 6299249 h 13371444"/>
              <a:gd name="connsiteX665" fmla="*/ 13701391 w 14927883"/>
              <a:gd name="connsiteY665" fmla="*/ 6328012 h 13371444"/>
              <a:gd name="connsiteX666" fmla="*/ 13689625 w 14927883"/>
              <a:gd name="connsiteY666" fmla="*/ 6329199 h 13371444"/>
              <a:gd name="connsiteX667" fmla="*/ 13681653 w 14927883"/>
              <a:gd name="connsiteY667" fmla="*/ 6332153 h 13371444"/>
              <a:gd name="connsiteX668" fmla="*/ 13704791 w 14927883"/>
              <a:gd name="connsiteY668" fmla="*/ 6345999 h 13371444"/>
              <a:gd name="connsiteX669" fmla="*/ 13701391 w 14927883"/>
              <a:gd name="connsiteY669" fmla="*/ 6328012 h 13371444"/>
              <a:gd name="connsiteX670" fmla="*/ 13705995 w 14927883"/>
              <a:gd name="connsiteY670" fmla="*/ 6324187 h 13371444"/>
              <a:gd name="connsiteX671" fmla="*/ 13709583 w 14927883"/>
              <a:gd name="connsiteY671" fmla="*/ 6321205 h 13371444"/>
              <a:gd name="connsiteX672" fmla="*/ 13704255 w 14927883"/>
              <a:gd name="connsiteY672" fmla="*/ 6293022 h 13371444"/>
              <a:gd name="connsiteX673" fmla="*/ 13724535 w 14927883"/>
              <a:gd name="connsiteY673" fmla="*/ 6305157 h 13371444"/>
              <a:gd name="connsiteX674" fmla="*/ 13727075 w 14927883"/>
              <a:gd name="connsiteY674" fmla="*/ 6306676 h 13371444"/>
              <a:gd name="connsiteX675" fmla="*/ 13738235 w 14927883"/>
              <a:gd name="connsiteY675" fmla="*/ 6297403 h 13371444"/>
              <a:gd name="connsiteX676" fmla="*/ 13741041 w 14927883"/>
              <a:gd name="connsiteY676" fmla="*/ 6312243 h 13371444"/>
              <a:gd name="connsiteX677" fmla="*/ 13741635 w 14927883"/>
              <a:gd name="connsiteY677" fmla="*/ 6315387 h 13371444"/>
              <a:gd name="connsiteX678" fmla="*/ 13752321 w 14927883"/>
              <a:gd name="connsiteY678" fmla="*/ 6321778 h 13371444"/>
              <a:gd name="connsiteX679" fmla="*/ 13747717 w 14927883"/>
              <a:gd name="connsiteY679" fmla="*/ 6325606 h 13371444"/>
              <a:gd name="connsiteX680" fmla="*/ 13744129 w 14927883"/>
              <a:gd name="connsiteY680" fmla="*/ 6328583 h 13371444"/>
              <a:gd name="connsiteX681" fmla="*/ 13747703 w 14927883"/>
              <a:gd name="connsiteY681" fmla="*/ 6347496 h 13371444"/>
              <a:gd name="connsiteX682" fmla="*/ 13752855 w 14927883"/>
              <a:gd name="connsiteY682" fmla="*/ 6374755 h 13371444"/>
              <a:gd name="connsiteX683" fmla="*/ 13756547 w 14927883"/>
              <a:gd name="connsiteY683" fmla="*/ 6376964 h 13371444"/>
              <a:gd name="connsiteX684" fmla="*/ 13755465 w 14927883"/>
              <a:gd name="connsiteY684" fmla="*/ 6360364 h 13371444"/>
              <a:gd name="connsiteX685" fmla="*/ 13786305 w 14927883"/>
              <a:gd name="connsiteY685" fmla="*/ 6326156 h 13371444"/>
              <a:gd name="connsiteX686" fmla="*/ 13797525 w 14927883"/>
              <a:gd name="connsiteY686" fmla="*/ 6385528 h 13371444"/>
              <a:gd name="connsiteX687" fmla="*/ 13845589 w 14927883"/>
              <a:gd name="connsiteY687" fmla="*/ 6414282 h 13371444"/>
              <a:gd name="connsiteX688" fmla="*/ 13856809 w 14927883"/>
              <a:gd name="connsiteY688" fmla="*/ 6473656 h 13371444"/>
              <a:gd name="connsiteX689" fmla="*/ 13819967 w 14927883"/>
              <a:gd name="connsiteY689" fmla="*/ 6504262 h 13371444"/>
              <a:gd name="connsiteX690" fmla="*/ 13831187 w 14927883"/>
              <a:gd name="connsiteY690" fmla="*/ 6563628 h 13371444"/>
              <a:gd name="connsiteX691" fmla="*/ 13810909 w 14927883"/>
              <a:gd name="connsiteY691" fmla="*/ 6551497 h 13371444"/>
              <a:gd name="connsiteX692" fmla="*/ 13801089 w 14927883"/>
              <a:gd name="connsiteY692" fmla="*/ 6545624 h 13371444"/>
              <a:gd name="connsiteX693" fmla="*/ 13797207 w 14927883"/>
              <a:gd name="connsiteY693" fmla="*/ 6559254 h 13371444"/>
              <a:gd name="connsiteX694" fmla="*/ 13808427 w 14927883"/>
              <a:gd name="connsiteY694" fmla="*/ 6618620 h 13371444"/>
              <a:gd name="connsiteX695" fmla="*/ 13771579 w 14927883"/>
              <a:gd name="connsiteY695" fmla="*/ 6649232 h 13371444"/>
              <a:gd name="connsiteX696" fmla="*/ 13723515 w 14927883"/>
              <a:gd name="connsiteY696" fmla="*/ 6620475 h 13371444"/>
              <a:gd name="connsiteX697" fmla="*/ 13734735 w 14927883"/>
              <a:gd name="connsiteY697" fmla="*/ 6679842 h 13371444"/>
              <a:gd name="connsiteX698" fmla="*/ 13694179 w 14927883"/>
              <a:gd name="connsiteY698" fmla="*/ 6655578 h 13371444"/>
              <a:gd name="connsiteX699" fmla="*/ 13658753 w 14927883"/>
              <a:gd name="connsiteY699" fmla="*/ 6634383 h 13371444"/>
              <a:gd name="connsiteX700" fmla="*/ 13656627 w 14927883"/>
              <a:gd name="connsiteY700" fmla="*/ 6633108 h 13371444"/>
              <a:gd name="connsiteX701" fmla="*/ 13652029 w 14927883"/>
              <a:gd name="connsiteY701" fmla="*/ 6630358 h 13371444"/>
              <a:gd name="connsiteX702" fmla="*/ 13638601 w 14927883"/>
              <a:gd name="connsiteY702" fmla="*/ 6622326 h 13371444"/>
              <a:gd name="connsiteX703" fmla="*/ 13649821 w 14927883"/>
              <a:gd name="connsiteY703" fmla="*/ 6681697 h 13371444"/>
              <a:gd name="connsiteX704" fmla="*/ 13590537 w 14927883"/>
              <a:gd name="connsiteY704" fmla="*/ 6593569 h 13371444"/>
              <a:gd name="connsiteX705" fmla="*/ 13601759 w 14927883"/>
              <a:gd name="connsiteY705" fmla="*/ 6652935 h 13371444"/>
              <a:gd name="connsiteX706" fmla="*/ 13709111 w 14927883"/>
              <a:gd name="connsiteY706" fmla="*/ 6769822 h 13371444"/>
              <a:gd name="connsiteX707" fmla="*/ 13734123 w 14927883"/>
              <a:gd name="connsiteY707" fmla="*/ 6807001 h 13371444"/>
              <a:gd name="connsiteX708" fmla="*/ 13748635 w 14927883"/>
              <a:gd name="connsiteY708" fmla="*/ 6828573 h 13371444"/>
              <a:gd name="connsiteX709" fmla="*/ 13720331 w 14927883"/>
              <a:gd name="connsiteY709" fmla="*/ 6829190 h 13371444"/>
              <a:gd name="connsiteX710" fmla="*/ 13672263 w 14927883"/>
              <a:gd name="connsiteY710" fmla="*/ 6800434 h 13371444"/>
              <a:gd name="connsiteX711" fmla="*/ 13683483 w 14927883"/>
              <a:gd name="connsiteY711" fmla="*/ 6859800 h 13371444"/>
              <a:gd name="connsiteX712" fmla="*/ 13731553 w 14927883"/>
              <a:gd name="connsiteY712" fmla="*/ 6888560 h 13371444"/>
              <a:gd name="connsiteX713" fmla="*/ 13753993 w 14927883"/>
              <a:gd name="connsiteY713" fmla="*/ 7007297 h 13371444"/>
              <a:gd name="connsiteX714" fmla="*/ 13728367 w 14927883"/>
              <a:gd name="connsiteY714" fmla="*/ 7097276 h 13371444"/>
              <a:gd name="connsiteX715" fmla="*/ 13680303 w 14927883"/>
              <a:gd name="connsiteY715" fmla="*/ 7068516 h 13371444"/>
              <a:gd name="connsiteX716" fmla="*/ 13654675 w 14927883"/>
              <a:gd name="connsiteY716" fmla="*/ 7158497 h 13371444"/>
              <a:gd name="connsiteX717" fmla="*/ 13643455 w 14927883"/>
              <a:gd name="connsiteY717" fmla="*/ 7099129 h 13371444"/>
              <a:gd name="connsiteX718" fmla="*/ 13606611 w 14927883"/>
              <a:gd name="connsiteY718" fmla="*/ 7129738 h 13371444"/>
              <a:gd name="connsiteX719" fmla="*/ 13595391 w 14927883"/>
              <a:gd name="connsiteY719" fmla="*/ 7070369 h 13371444"/>
              <a:gd name="connsiteX720" fmla="*/ 13569763 w 14927883"/>
              <a:gd name="connsiteY720" fmla="*/ 7160349 h 13371444"/>
              <a:gd name="connsiteX721" fmla="*/ 13558543 w 14927883"/>
              <a:gd name="connsiteY721" fmla="*/ 7100978 h 13371444"/>
              <a:gd name="connsiteX722" fmla="*/ 13532919 w 14927883"/>
              <a:gd name="connsiteY722" fmla="*/ 7190961 h 13371444"/>
              <a:gd name="connsiteX723" fmla="*/ 13544139 w 14927883"/>
              <a:gd name="connsiteY723" fmla="*/ 7250328 h 13371444"/>
              <a:gd name="connsiteX724" fmla="*/ 13507295 w 14927883"/>
              <a:gd name="connsiteY724" fmla="*/ 7280937 h 13371444"/>
              <a:gd name="connsiteX725" fmla="*/ 13470447 w 14927883"/>
              <a:gd name="connsiteY725" fmla="*/ 7311546 h 13371444"/>
              <a:gd name="connsiteX726" fmla="*/ 13444823 w 14927883"/>
              <a:gd name="connsiteY726" fmla="*/ 7401527 h 13371444"/>
              <a:gd name="connsiteX727" fmla="*/ 13396755 w 14927883"/>
              <a:gd name="connsiteY727" fmla="*/ 7372769 h 13371444"/>
              <a:gd name="connsiteX728" fmla="*/ 13371133 w 14927883"/>
              <a:gd name="connsiteY728" fmla="*/ 7462749 h 13371444"/>
              <a:gd name="connsiteX729" fmla="*/ 13419197 w 14927883"/>
              <a:gd name="connsiteY729" fmla="*/ 7491509 h 13371444"/>
              <a:gd name="connsiteX730" fmla="*/ 13504111 w 14927883"/>
              <a:gd name="connsiteY730" fmla="*/ 7489653 h 13371444"/>
              <a:gd name="connsiteX731" fmla="*/ 13540957 w 14927883"/>
              <a:gd name="connsiteY731" fmla="*/ 7459044 h 13371444"/>
              <a:gd name="connsiteX732" fmla="*/ 13552179 w 14927883"/>
              <a:gd name="connsiteY732" fmla="*/ 7518413 h 13371444"/>
              <a:gd name="connsiteX733" fmla="*/ 13600243 w 14927883"/>
              <a:gd name="connsiteY733" fmla="*/ 7547166 h 13371444"/>
              <a:gd name="connsiteX734" fmla="*/ 13515331 w 14927883"/>
              <a:gd name="connsiteY734" fmla="*/ 7549021 h 13371444"/>
              <a:gd name="connsiteX735" fmla="*/ 13478485 w 14927883"/>
              <a:gd name="connsiteY735" fmla="*/ 7579635 h 13371444"/>
              <a:gd name="connsiteX736" fmla="*/ 13537775 w 14927883"/>
              <a:gd name="connsiteY736" fmla="*/ 7667760 h 13371444"/>
              <a:gd name="connsiteX737" fmla="*/ 13597061 w 14927883"/>
              <a:gd name="connsiteY737" fmla="*/ 7755886 h 13371444"/>
              <a:gd name="connsiteX738" fmla="*/ 13633907 w 14927883"/>
              <a:gd name="connsiteY738" fmla="*/ 7725276 h 13371444"/>
              <a:gd name="connsiteX739" fmla="*/ 13656347 w 14927883"/>
              <a:gd name="connsiteY739" fmla="*/ 7844013 h 13371444"/>
              <a:gd name="connsiteX740" fmla="*/ 13608281 w 14927883"/>
              <a:gd name="connsiteY740" fmla="*/ 7815252 h 13371444"/>
              <a:gd name="connsiteX741" fmla="*/ 13571435 w 14927883"/>
              <a:gd name="connsiteY741" fmla="*/ 7845867 h 13371444"/>
              <a:gd name="connsiteX742" fmla="*/ 13534589 w 14927883"/>
              <a:gd name="connsiteY742" fmla="*/ 7876478 h 13371444"/>
              <a:gd name="connsiteX743" fmla="*/ 13497743 w 14927883"/>
              <a:gd name="connsiteY743" fmla="*/ 7907087 h 13371444"/>
              <a:gd name="connsiteX744" fmla="*/ 13500685 w 14927883"/>
              <a:gd name="connsiteY744" fmla="*/ 7953477 h 13371444"/>
              <a:gd name="connsiteX745" fmla="*/ 13484323 w 14927883"/>
              <a:gd name="connsiteY745" fmla="*/ 7978445 h 13371444"/>
              <a:gd name="connsiteX746" fmla="*/ 13478525 w 14927883"/>
              <a:gd name="connsiteY746" fmla="*/ 7974569 h 13371444"/>
              <a:gd name="connsiteX747" fmla="*/ 13466079 w 14927883"/>
              <a:gd name="connsiteY747" fmla="*/ 7965098 h 13371444"/>
              <a:gd name="connsiteX748" fmla="*/ 13460901 w 14927883"/>
              <a:gd name="connsiteY748" fmla="*/ 7937697 h 13371444"/>
              <a:gd name="connsiteX749" fmla="*/ 13458299 w 14927883"/>
              <a:gd name="connsiteY749" fmla="*/ 7959176 h 13371444"/>
              <a:gd name="connsiteX750" fmla="*/ 13466079 w 14927883"/>
              <a:gd name="connsiteY750" fmla="*/ 7965098 h 13371444"/>
              <a:gd name="connsiteX751" fmla="*/ 13468333 w 14927883"/>
              <a:gd name="connsiteY751" fmla="*/ 7977021 h 13371444"/>
              <a:gd name="connsiteX752" fmla="*/ 13462303 w 14927883"/>
              <a:gd name="connsiteY752" fmla="*/ 7975974 h 13371444"/>
              <a:gd name="connsiteX753" fmla="*/ 13424053 w 14927883"/>
              <a:gd name="connsiteY753" fmla="*/ 7968309 h 13371444"/>
              <a:gd name="connsiteX754" fmla="*/ 13387209 w 14927883"/>
              <a:gd name="connsiteY754" fmla="*/ 7998919 h 13371444"/>
              <a:gd name="connsiteX755" fmla="*/ 13350363 w 14927883"/>
              <a:gd name="connsiteY755" fmla="*/ 8029530 h 13371444"/>
              <a:gd name="connsiteX756" fmla="*/ 13324737 w 14927883"/>
              <a:gd name="connsiteY756" fmla="*/ 8119506 h 13371444"/>
              <a:gd name="connsiteX757" fmla="*/ 13313517 w 14927883"/>
              <a:gd name="connsiteY757" fmla="*/ 8060139 h 13371444"/>
              <a:gd name="connsiteX758" fmla="*/ 13276669 w 14927883"/>
              <a:gd name="connsiteY758" fmla="*/ 8090749 h 13371444"/>
              <a:gd name="connsiteX759" fmla="*/ 13206163 w 14927883"/>
              <a:gd name="connsiteY759" fmla="*/ 7943258 h 13371444"/>
              <a:gd name="connsiteX760" fmla="*/ 13228603 w 14927883"/>
              <a:gd name="connsiteY760" fmla="*/ 8061994 h 13371444"/>
              <a:gd name="connsiteX761" fmla="*/ 13191759 w 14927883"/>
              <a:gd name="connsiteY761" fmla="*/ 8092601 h 13371444"/>
              <a:gd name="connsiteX762" fmla="*/ 13180537 w 14927883"/>
              <a:gd name="connsiteY762" fmla="*/ 8033235 h 13371444"/>
              <a:gd name="connsiteX763" fmla="*/ 13154913 w 14927883"/>
              <a:gd name="connsiteY763" fmla="*/ 8123213 h 13371444"/>
              <a:gd name="connsiteX764" fmla="*/ 13143691 w 14927883"/>
              <a:gd name="connsiteY764" fmla="*/ 8063842 h 13371444"/>
              <a:gd name="connsiteX765" fmla="*/ 13095627 w 14927883"/>
              <a:gd name="connsiteY765" fmla="*/ 8035087 h 13371444"/>
              <a:gd name="connsiteX766" fmla="*/ 13129289 w 14927883"/>
              <a:gd name="connsiteY766" fmla="*/ 8213192 h 13371444"/>
              <a:gd name="connsiteX767" fmla="*/ 13177353 w 14927883"/>
              <a:gd name="connsiteY767" fmla="*/ 8241949 h 13371444"/>
              <a:gd name="connsiteX768" fmla="*/ 13188575 w 14927883"/>
              <a:gd name="connsiteY768" fmla="*/ 8301318 h 13371444"/>
              <a:gd name="connsiteX769" fmla="*/ 13247861 w 14927883"/>
              <a:gd name="connsiteY769" fmla="*/ 8389445 h 13371444"/>
              <a:gd name="connsiteX770" fmla="*/ 13284707 w 14927883"/>
              <a:gd name="connsiteY770" fmla="*/ 8358833 h 13371444"/>
              <a:gd name="connsiteX771" fmla="*/ 13295929 w 14927883"/>
              <a:gd name="connsiteY771" fmla="*/ 8418198 h 13371444"/>
              <a:gd name="connsiteX772" fmla="*/ 13392063 w 14927883"/>
              <a:gd name="connsiteY772" fmla="*/ 8475719 h 13371444"/>
              <a:gd name="connsiteX773" fmla="*/ 13355217 w 14927883"/>
              <a:gd name="connsiteY773" fmla="*/ 8506329 h 13371444"/>
              <a:gd name="connsiteX774" fmla="*/ 13350611 w 14927883"/>
              <a:gd name="connsiteY774" fmla="*/ 8510155 h 13371444"/>
              <a:gd name="connsiteX775" fmla="*/ 13342651 w 14927883"/>
              <a:gd name="connsiteY775" fmla="*/ 8516767 h 13371444"/>
              <a:gd name="connsiteX776" fmla="*/ 13352351 w 14927883"/>
              <a:gd name="connsiteY776" fmla="*/ 8541315 h 13371444"/>
              <a:gd name="connsiteX777" fmla="*/ 13341737 w 14927883"/>
              <a:gd name="connsiteY777" fmla="*/ 8541546 h 13371444"/>
              <a:gd name="connsiteX778" fmla="*/ 13319333 w 14927883"/>
              <a:gd name="connsiteY778" fmla="*/ 8542035 h 13371444"/>
              <a:gd name="connsiteX779" fmla="*/ 13319773 w 14927883"/>
              <a:gd name="connsiteY779" fmla="*/ 8544361 h 13371444"/>
              <a:gd name="connsiteX780" fmla="*/ 13329589 w 14927883"/>
              <a:gd name="connsiteY780" fmla="*/ 8596307 h 13371444"/>
              <a:gd name="connsiteX781" fmla="*/ 13304553 w 14927883"/>
              <a:gd name="connsiteY781" fmla="*/ 8548419 h 13371444"/>
              <a:gd name="connsiteX782" fmla="*/ 13302883 w 14927883"/>
              <a:gd name="connsiteY782" fmla="*/ 8542393 h 13371444"/>
              <a:gd name="connsiteX783" fmla="*/ 13267439 w 14927883"/>
              <a:gd name="connsiteY783" fmla="*/ 8543169 h 13371444"/>
              <a:gd name="connsiteX784" fmla="*/ 13278659 w 14927883"/>
              <a:gd name="connsiteY784" fmla="*/ 8602539 h 13371444"/>
              <a:gd name="connsiteX785" fmla="*/ 13241813 w 14927883"/>
              <a:gd name="connsiteY785" fmla="*/ 8633148 h 13371444"/>
              <a:gd name="connsiteX786" fmla="*/ 13253035 w 14927883"/>
              <a:gd name="connsiteY786" fmla="*/ 8692517 h 13371444"/>
              <a:gd name="connsiteX787" fmla="*/ 13301101 w 14927883"/>
              <a:gd name="connsiteY787" fmla="*/ 8721276 h 13371444"/>
              <a:gd name="connsiteX788" fmla="*/ 13326725 w 14927883"/>
              <a:gd name="connsiteY788" fmla="*/ 8631295 h 13371444"/>
              <a:gd name="connsiteX789" fmla="*/ 13374793 w 14927883"/>
              <a:gd name="connsiteY789" fmla="*/ 8660055 h 13371444"/>
              <a:gd name="connsiteX790" fmla="*/ 13349167 w 14927883"/>
              <a:gd name="connsiteY790" fmla="*/ 8750035 h 13371444"/>
              <a:gd name="connsiteX791" fmla="*/ 13323543 w 14927883"/>
              <a:gd name="connsiteY791" fmla="*/ 8840011 h 13371444"/>
              <a:gd name="connsiteX792" fmla="*/ 13227409 w 14927883"/>
              <a:gd name="connsiteY792" fmla="*/ 8782493 h 13371444"/>
              <a:gd name="connsiteX793" fmla="*/ 13216187 w 14927883"/>
              <a:gd name="connsiteY793" fmla="*/ 8723129 h 13371444"/>
              <a:gd name="connsiteX794" fmla="*/ 13131277 w 14927883"/>
              <a:gd name="connsiteY794" fmla="*/ 8724981 h 13371444"/>
              <a:gd name="connsiteX795" fmla="*/ 13083211 w 14927883"/>
              <a:gd name="connsiteY795" fmla="*/ 8696221 h 13371444"/>
              <a:gd name="connsiteX796" fmla="*/ 13082813 w 14927883"/>
              <a:gd name="connsiteY796" fmla="*/ 8722313 h 13371444"/>
              <a:gd name="connsiteX797" fmla="*/ 13082173 w 14927883"/>
              <a:gd name="connsiteY797" fmla="*/ 8764211 h 13371444"/>
              <a:gd name="connsiteX798" fmla="*/ 13108517 w 14927883"/>
              <a:gd name="connsiteY798" fmla="*/ 8779971 h 13371444"/>
              <a:gd name="connsiteX799" fmla="*/ 13145365 w 14927883"/>
              <a:gd name="connsiteY799" fmla="*/ 8749361 h 13371444"/>
              <a:gd name="connsiteX800" fmla="*/ 13156585 w 14927883"/>
              <a:gd name="connsiteY800" fmla="*/ 8808727 h 13371444"/>
              <a:gd name="connsiteX801" fmla="*/ 13142181 w 14927883"/>
              <a:gd name="connsiteY801" fmla="*/ 8958077 h 13371444"/>
              <a:gd name="connsiteX802" fmla="*/ 13137575 w 14927883"/>
              <a:gd name="connsiteY802" fmla="*/ 8961903 h 13371444"/>
              <a:gd name="connsiteX803" fmla="*/ 13133987 w 14927883"/>
              <a:gd name="connsiteY803" fmla="*/ 8964881 h 13371444"/>
              <a:gd name="connsiteX804" fmla="*/ 13139313 w 14927883"/>
              <a:gd name="connsiteY804" fmla="*/ 8993065 h 13371444"/>
              <a:gd name="connsiteX805" fmla="*/ 13150535 w 14927883"/>
              <a:gd name="connsiteY805" fmla="*/ 9052435 h 13371444"/>
              <a:gd name="connsiteX806" fmla="*/ 13209823 w 14927883"/>
              <a:gd name="connsiteY806" fmla="*/ 9140558 h 13371444"/>
              <a:gd name="connsiteX807" fmla="*/ 13161757 w 14927883"/>
              <a:gd name="connsiteY807" fmla="*/ 9111801 h 13371444"/>
              <a:gd name="connsiteX808" fmla="*/ 13124909 w 14927883"/>
              <a:gd name="connsiteY808" fmla="*/ 9142413 h 13371444"/>
              <a:gd name="connsiteX809" fmla="*/ 13113689 w 14927883"/>
              <a:gd name="connsiteY809" fmla="*/ 9083047 h 13371444"/>
              <a:gd name="connsiteX810" fmla="*/ 13076843 w 14927883"/>
              <a:gd name="connsiteY810" fmla="*/ 9113651 h 13371444"/>
              <a:gd name="connsiteX811" fmla="*/ 13088063 w 14927883"/>
              <a:gd name="connsiteY811" fmla="*/ 9173025 h 13371444"/>
              <a:gd name="connsiteX812" fmla="*/ 13147351 w 14927883"/>
              <a:gd name="connsiteY812" fmla="*/ 9261151 h 13371444"/>
              <a:gd name="connsiteX813" fmla="*/ 13148753 w 14927883"/>
              <a:gd name="connsiteY813" fmla="*/ 9268571 h 13371444"/>
              <a:gd name="connsiteX814" fmla="*/ 13155415 w 14927883"/>
              <a:gd name="connsiteY814" fmla="*/ 9303823 h 13371444"/>
              <a:gd name="connsiteX815" fmla="*/ 13146557 w 14927883"/>
              <a:gd name="connsiteY815" fmla="*/ 9313328 h 13371444"/>
              <a:gd name="connsiteX816" fmla="*/ 13138295 w 14927883"/>
              <a:gd name="connsiteY816" fmla="*/ 9308385 h 13371444"/>
              <a:gd name="connsiteX817" fmla="*/ 13110507 w 14927883"/>
              <a:gd name="connsiteY817" fmla="*/ 9291757 h 13371444"/>
              <a:gd name="connsiteX818" fmla="*/ 13121727 w 14927883"/>
              <a:gd name="connsiteY818" fmla="*/ 9351131 h 13371444"/>
              <a:gd name="connsiteX819" fmla="*/ 13217859 w 14927883"/>
              <a:gd name="connsiteY819" fmla="*/ 9408644 h 13371444"/>
              <a:gd name="connsiteX820" fmla="*/ 13265927 w 14927883"/>
              <a:gd name="connsiteY820" fmla="*/ 9437402 h 13371444"/>
              <a:gd name="connsiteX821" fmla="*/ 13277147 w 14927883"/>
              <a:gd name="connsiteY821" fmla="*/ 9496771 h 13371444"/>
              <a:gd name="connsiteX822" fmla="*/ 13325213 w 14927883"/>
              <a:gd name="connsiteY822" fmla="*/ 9525528 h 13371444"/>
              <a:gd name="connsiteX823" fmla="*/ 13299589 w 14927883"/>
              <a:gd name="connsiteY823" fmla="*/ 9615508 h 13371444"/>
              <a:gd name="connsiteX824" fmla="*/ 13310809 w 14927883"/>
              <a:gd name="connsiteY824" fmla="*/ 9674875 h 13371444"/>
              <a:gd name="connsiteX825" fmla="*/ 13273963 w 14927883"/>
              <a:gd name="connsiteY825" fmla="*/ 9705486 h 13371444"/>
              <a:gd name="connsiteX826" fmla="*/ 13225897 w 14927883"/>
              <a:gd name="connsiteY826" fmla="*/ 9676729 h 13371444"/>
              <a:gd name="connsiteX827" fmla="*/ 13237117 w 14927883"/>
              <a:gd name="connsiteY827" fmla="*/ 9736096 h 13371444"/>
              <a:gd name="connsiteX828" fmla="*/ 13196563 w 14927883"/>
              <a:gd name="connsiteY828" fmla="*/ 9711833 h 13371444"/>
              <a:gd name="connsiteX829" fmla="*/ 13160379 w 14927883"/>
              <a:gd name="connsiteY829" fmla="*/ 9690182 h 13371444"/>
              <a:gd name="connsiteX830" fmla="*/ 13158993 w 14927883"/>
              <a:gd name="connsiteY830" fmla="*/ 9689352 h 13371444"/>
              <a:gd name="connsiteX831" fmla="*/ 13158487 w 14927883"/>
              <a:gd name="connsiteY831" fmla="*/ 9689051 h 13371444"/>
              <a:gd name="connsiteX832" fmla="*/ 13154847 w 14927883"/>
              <a:gd name="connsiteY832" fmla="*/ 9686873 h 13371444"/>
              <a:gd name="connsiteX833" fmla="*/ 13154579 w 14927883"/>
              <a:gd name="connsiteY833" fmla="*/ 9686715 h 13371444"/>
              <a:gd name="connsiteX834" fmla="*/ 13152775 w 14927883"/>
              <a:gd name="connsiteY834" fmla="*/ 9685634 h 13371444"/>
              <a:gd name="connsiteX835" fmla="*/ 13151081 w 14927883"/>
              <a:gd name="connsiteY835" fmla="*/ 9684619 h 13371444"/>
              <a:gd name="connsiteX836" fmla="*/ 13149297 w 14927883"/>
              <a:gd name="connsiteY836" fmla="*/ 9683552 h 13371444"/>
              <a:gd name="connsiteX837" fmla="*/ 13147743 w 14927883"/>
              <a:gd name="connsiteY837" fmla="*/ 9682623 h 13371444"/>
              <a:gd name="connsiteX838" fmla="*/ 13140985 w 14927883"/>
              <a:gd name="connsiteY838" fmla="*/ 9678580 h 13371444"/>
              <a:gd name="connsiteX839" fmla="*/ 13152205 w 14927883"/>
              <a:gd name="connsiteY839" fmla="*/ 9737948 h 13371444"/>
              <a:gd name="connsiteX840" fmla="*/ 13092919 w 14927883"/>
              <a:gd name="connsiteY840" fmla="*/ 9649822 h 13371444"/>
              <a:gd name="connsiteX841" fmla="*/ 13104139 w 14927883"/>
              <a:gd name="connsiteY841" fmla="*/ 9709188 h 13371444"/>
              <a:gd name="connsiteX842" fmla="*/ 13211493 w 14927883"/>
              <a:gd name="connsiteY842" fmla="*/ 9826076 h 13371444"/>
              <a:gd name="connsiteX843" fmla="*/ 13236503 w 14927883"/>
              <a:gd name="connsiteY843" fmla="*/ 9863252 h 13371444"/>
              <a:gd name="connsiteX844" fmla="*/ 13251017 w 14927883"/>
              <a:gd name="connsiteY844" fmla="*/ 9884824 h 13371444"/>
              <a:gd name="connsiteX845" fmla="*/ 13222713 w 14927883"/>
              <a:gd name="connsiteY845" fmla="*/ 9885443 h 13371444"/>
              <a:gd name="connsiteX846" fmla="*/ 13174649 w 14927883"/>
              <a:gd name="connsiteY846" fmla="*/ 9856686 h 13371444"/>
              <a:gd name="connsiteX847" fmla="*/ 13185869 w 14927883"/>
              <a:gd name="connsiteY847" fmla="*/ 9916054 h 13371444"/>
              <a:gd name="connsiteX848" fmla="*/ 13233935 w 14927883"/>
              <a:gd name="connsiteY848" fmla="*/ 9944811 h 13371444"/>
              <a:gd name="connsiteX849" fmla="*/ 13256377 w 14927883"/>
              <a:gd name="connsiteY849" fmla="*/ 10063550 h 13371444"/>
              <a:gd name="connsiteX850" fmla="*/ 13230751 w 14927883"/>
              <a:gd name="connsiteY850" fmla="*/ 10153526 h 13371444"/>
              <a:gd name="connsiteX851" fmla="*/ 13182685 w 14927883"/>
              <a:gd name="connsiteY851" fmla="*/ 10124771 h 13371444"/>
              <a:gd name="connsiteX852" fmla="*/ 13157061 w 14927883"/>
              <a:gd name="connsiteY852" fmla="*/ 10214749 h 13371444"/>
              <a:gd name="connsiteX853" fmla="*/ 13145839 w 14927883"/>
              <a:gd name="connsiteY853" fmla="*/ 10155380 h 13371444"/>
              <a:gd name="connsiteX854" fmla="*/ 13108993 w 14927883"/>
              <a:gd name="connsiteY854" fmla="*/ 10185992 h 13371444"/>
              <a:gd name="connsiteX855" fmla="*/ 13097771 w 14927883"/>
              <a:gd name="connsiteY855" fmla="*/ 10126623 h 13371444"/>
              <a:gd name="connsiteX856" fmla="*/ 13072149 w 14927883"/>
              <a:gd name="connsiteY856" fmla="*/ 10216605 h 13371444"/>
              <a:gd name="connsiteX857" fmla="*/ 13060927 w 14927883"/>
              <a:gd name="connsiteY857" fmla="*/ 10157232 h 13371444"/>
              <a:gd name="connsiteX858" fmla="*/ 13035301 w 14927883"/>
              <a:gd name="connsiteY858" fmla="*/ 10247213 h 13371444"/>
              <a:gd name="connsiteX859" fmla="*/ 13046521 w 14927883"/>
              <a:gd name="connsiteY859" fmla="*/ 10306583 h 13371444"/>
              <a:gd name="connsiteX860" fmla="*/ 13009677 w 14927883"/>
              <a:gd name="connsiteY860" fmla="*/ 10337192 h 13371444"/>
              <a:gd name="connsiteX861" fmla="*/ 12972829 w 14927883"/>
              <a:gd name="connsiteY861" fmla="*/ 10367805 h 13371444"/>
              <a:gd name="connsiteX862" fmla="*/ 12947207 w 14927883"/>
              <a:gd name="connsiteY862" fmla="*/ 10457783 h 13371444"/>
              <a:gd name="connsiteX863" fmla="*/ 12899141 w 14927883"/>
              <a:gd name="connsiteY863" fmla="*/ 10429022 h 13371444"/>
              <a:gd name="connsiteX864" fmla="*/ 12873515 w 14927883"/>
              <a:gd name="connsiteY864" fmla="*/ 10519003 h 13371444"/>
              <a:gd name="connsiteX865" fmla="*/ 12921581 w 14927883"/>
              <a:gd name="connsiteY865" fmla="*/ 10547761 h 13371444"/>
              <a:gd name="connsiteX866" fmla="*/ 13006493 w 14927883"/>
              <a:gd name="connsiteY866" fmla="*/ 10545907 h 13371444"/>
              <a:gd name="connsiteX867" fmla="*/ 13043339 w 14927883"/>
              <a:gd name="connsiteY867" fmla="*/ 10515296 h 13371444"/>
              <a:gd name="connsiteX868" fmla="*/ 13054561 w 14927883"/>
              <a:gd name="connsiteY868" fmla="*/ 10574666 h 13371444"/>
              <a:gd name="connsiteX869" fmla="*/ 13102627 w 14927883"/>
              <a:gd name="connsiteY869" fmla="*/ 10603424 h 13371444"/>
              <a:gd name="connsiteX870" fmla="*/ 13017713 w 14927883"/>
              <a:gd name="connsiteY870" fmla="*/ 10605276 h 13371444"/>
              <a:gd name="connsiteX871" fmla="*/ 12980869 w 14927883"/>
              <a:gd name="connsiteY871" fmla="*/ 10635889 h 13371444"/>
              <a:gd name="connsiteX872" fmla="*/ 13040155 w 14927883"/>
              <a:gd name="connsiteY872" fmla="*/ 10724014 h 13371444"/>
              <a:gd name="connsiteX873" fmla="*/ 13099441 w 14927883"/>
              <a:gd name="connsiteY873" fmla="*/ 10812140 h 13371444"/>
              <a:gd name="connsiteX874" fmla="*/ 13136289 w 14927883"/>
              <a:gd name="connsiteY874" fmla="*/ 10781530 h 13371444"/>
              <a:gd name="connsiteX875" fmla="*/ 13158729 w 14927883"/>
              <a:gd name="connsiteY875" fmla="*/ 10900265 h 13371444"/>
              <a:gd name="connsiteX876" fmla="*/ 13110663 w 14927883"/>
              <a:gd name="connsiteY876" fmla="*/ 10871506 h 13371444"/>
              <a:gd name="connsiteX877" fmla="*/ 13073817 w 14927883"/>
              <a:gd name="connsiteY877" fmla="*/ 10902118 h 13371444"/>
              <a:gd name="connsiteX878" fmla="*/ 13036973 w 14927883"/>
              <a:gd name="connsiteY878" fmla="*/ 10932728 h 13371444"/>
              <a:gd name="connsiteX879" fmla="*/ 13000127 w 14927883"/>
              <a:gd name="connsiteY879" fmla="*/ 10963339 h 13371444"/>
              <a:gd name="connsiteX880" fmla="*/ 13003065 w 14927883"/>
              <a:gd name="connsiteY880" fmla="*/ 11009735 h 13371444"/>
              <a:gd name="connsiteX881" fmla="*/ 12986705 w 14927883"/>
              <a:gd name="connsiteY881" fmla="*/ 11034696 h 13371444"/>
              <a:gd name="connsiteX882" fmla="*/ 12980907 w 14927883"/>
              <a:gd name="connsiteY882" fmla="*/ 11030823 h 13371444"/>
              <a:gd name="connsiteX883" fmla="*/ 12968459 w 14927883"/>
              <a:gd name="connsiteY883" fmla="*/ 11021347 h 13371444"/>
              <a:gd name="connsiteX884" fmla="*/ 12963281 w 14927883"/>
              <a:gd name="connsiteY884" fmla="*/ 10993950 h 13371444"/>
              <a:gd name="connsiteX885" fmla="*/ 12960681 w 14927883"/>
              <a:gd name="connsiteY885" fmla="*/ 11015429 h 13371444"/>
              <a:gd name="connsiteX886" fmla="*/ 12968459 w 14927883"/>
              <a:gd name="connsiteY886" fmla="*/ 11021347 h 13371444"/>
              <a:gd name="connsiteX887" fmla="*/ 12970713 w 14927883"/>
              <a:gd name="connsiteY887" fmla="*/ 11033275 h 13371444"/>
              <a:gd name="connsiteX888" fmla="*/ 12964689 w 14927883"/>
              <a:gd name="connsiteY888" fmla="*/ 11032223 h 13371444"/>
              <a:gd name="connsiteX889" fmla="*/ 12926437 w 14927883"/>
              <a:gd name="connsiteY889" fmla="*/ 11024558 h 13371444"/>
              <a:gd name="connsiteX890" fmla="*/ 12889589 w 14927883"/>
              <a:gd name="connsiteY890" fmla="*/ 11055173 h 13371444"/>
              <a:gd name="connsiteX891" fmla="*/ 12852745 w 14927883"/>
              <a:gd name="connsiteY891" fmla="*/ 11085783 h 13371444"/>
              <a:gd name="connsiteX892" fmla="*/ 12827119 w 14927883"/>
              <a:gd name="connsiteY892" fmla="*/ 11175763 h 13371444"/>
              <a:gd name="connsiteX893" fmla="*/ 12815899 w 14927883"/>
              <a:gd name="connsiteY893" fmla="*/ 11116391 h 13371444"/>
              <a:gd name="connsiteX894" fmla="*/ 12779053 w 14927883"/>
              <a:gd name="connsiteY894" fmla="*/ 11147001 h 13371444"/>
              <a:gd name="connsiteX895" fmla="*/ 12708545 w 14927883"/>
              <a:gd name="connsiteY895" fmla="*/ 10999509 h 13371444"/>
              <a:gd name="connsiteX896" fmla="*/ 12730985 w 14927883"/>
              <a:gd name="connsiteY896" fmla="*/ 11118244 h 13371444"/>
              <a:gd name="connsiteX897" fmla="*/ 12694141 w 14927883"/>
              <a:gd name="connsiteY897" fmla="*/ 11148857 h 13371444"/>
              <a:gd name="connsiteX898" fmla="*/ 12682921 w 14927883"/>
              <a:gd name="connsiteY898" fmla="*/ 11089487 h 13371444"/>
              <a:gd name="connsiteX899" fmla="*/ 12657297 w 14927883"/>
              <a:gd name="connsiteY899" fmla="*/ 11179468 h 13371444"/>
              <a:gd name="connsiteX900" fmla="*/ 12646075 w 14927883"/>
              <a:gd name="connsiteY900" fmla="*/ 11120097 h 13371444"/>
              <a:gd name="connsiteX901" fmla="*/ 12598007 w 14927883"/>
              <a:gd name="connsiteY901" fmla="*/ 11091342 h 13371444"/>
              <a:gd name="connsiteX902" fmla="*/ 12631671 w 14927883"/>
              <a:gd name="connsiteY902" fmla="*/ 11269447 h 13371444"/>
              <a:gd name="connsiteX903" fmla="*/ 12679739 w 14927883"/>
              <a:gd name="connsiteY903" fmla="*/ 11298199 h 13371444"/>
              <a:gd name="connsiteX904" fmla="*/ 12690959 w 14927883"/>
              <a:gd name="connsiteY904" fmla="*/ 11357572 h 13371444"/>
              <a:gd name="connsiteX905" fmla="*/ 12750245 w 14927883"/>
              <a:gd name="connsiteY905" fmla="*/ 11445700 h 13371444"/>
              <a:gd name="connsiteX906" fmla="*/ 12787091 w 14927883"/>
              <a:gd name="connsiteY906" fmla="*/ 11415087 h 13371444"/>
              <a:gd name="connsiteX907" fmla="*/ 12798311 w 14927883"/>
              <a:gd name="connsiteY907" fmla="*/ 11474457 h 13371444"/>
              <a:gd name="connsiteX908" fmla="*/ 12894443 w 14927883"/>
              <a:gd name="connsiteY908" fmla="*/ 11531973 h 13371444"/>
              <a:gd name="connsiteX909" fmla="*/ 12857601 w 14927883"/>
              <a:gd name="connsiteY909" fmla="*/ 11562580 h 13371444"/>
              <a:gd name="connsiteX910" fmla="*/ 12820753 w 14927883"/>
              <a:gd name="connsiteY910" fmla="*/ 11593195 h 13371444"/>
              <a:gd name="connsiteX911" fmla="*/ 12831975 w 14927883"/>
              <a:gd name="connsiteY911" fmla="*/ 11652561 h 13371444"/>
              <a:gd name="connsiteX912" fmla="*/ 12809533 w 14927883"/>
              <a:gd name="connsiteY912" fmla="*/ 11533826 h 13371444"/>
              <a:gd name="connsiteX913" fmla="*/ 12761467 w 14927883"/>
              <a:gd name="connsiteY913" fmla="*/ 11505067 h 13371444"/>
              <a:gd name="connsiteX914" fmla="*/ 12687775 w 14927883"/>
              <a:gd name="connsiteY914" fmla="*/ 11566286 h 13371444"/>
              <a:gd name="connsiteX915" fmla="*/ 12676553 w 14927883"/>
              <a:gd name="connsiteY915" fmla="*/ 11506922 h 13371444"/>
              <a:gd name="connsiteX916" fmla="*/ 12639707 w 14927883"/>
              <a:gd name="connsiteY916" fmla="*/ 11537531 h 13371444"/>
              <a:gd name="connsiteX917" fmla="*/ 12621683 w 14927883"/>
              <a:gd name="connsiteY917" fmla="*/ 11526743 h 13371444"/>
              <a:gd name="connsiteX918" fmla="*/ 12619431 w 14927883"/>
              <a:gd name="connsiteY918" fmla="*/ 11525397 h 13371444"/>
              <a:gd name="connsiteX919" fmla="*/ 12591641 w 14927883"/>
              <a:gd name="connsiteY919" fmla="*/ 11508774 h 13371444"/>
              <a:gd name="connsiteX920" fmla="*/ 12602859 w 14927883"/>
              <a:gd name="connsiteY920" fmla="*/ 11568141 h 13371444"/>
              <a:gd name="connsiteX921" fmla="*/ 12554797 w 14927883"/>
              <a:gd name="connsiteY921" fmla="*/ 11539384 h 13371444"/>
              <a:gd name="connsiteX922" fmla="*/ 12517951 w 14927883"/>
              <a:gd name="connsiteY922" fmla="*/ 11569993 h 13371444"/>
              <a:gd name="connsiteX923" fmla="*/ 12481105 w 14927883"/>
              <a:gd name="connsiteY923" fmla="*/ 11600605 h 13371444"/>
              <a:gd name="connsiteX924" fmla="*/ 12479703 w 14927883"/>
              <a:gd name="connsiteY924" fmla="*/ 11593182 h 13371444"/>
              <a:gd name="connsiteX925" fmla="*/ 12476887 w 14927883"/>
              <a:gd name="connsiteY925" fmla="*/ 11578287 h 13371444"/>
              <a:gd name="connsiteX926" fmla="*/ 12494897 w 14927883"/>
              <a:gd name="connsiteY926" fmla="*/ 11578417 h 13371444"/>
              <a:gd name="connsiteX927" fmla="*/ 12469883 w 14927883"/>
              <a:gd name="connsiteY927" fmla="*/ 11541236 h 13371444"/>
              <a:gd name="connsiteX928" fmla="*/ 12476887 w 14927883"/>
              <a:gd name="connsiteY928" fmla="*/ 11578287 h 13371444"/>
              <a:gd name="connsiteX929" fmla="*/ 12472801 w 14927883"/>
              <a:gd name="connsiteY929" fmla="*/ 11578256 h 13371444"/>
              <a:gd name="connsiteX930" fmla="*/ 12433039 w 14927883"/>
              <a:gd name="connsiteY930" fmla="*/ 11571846 h 13371444"/>
              <a:gd name="connsiteX931" fmla="*/ 12396191 w 14927883"/>
              <a:gd name="connsiteY931" fmla="*/ 11602458 h 13371444"/>
              <a:gd name="connsiteX932" fmla="*/ 12418633 w 14927883"/>
              <a:gd name="connsiteY932" fmla="*/ 11721193 h 13371444"/>
              <a:gd name="connsiteX933" fmla="*/ 12404231 w 14927883"/>
              <a:gd name="connsiteY933" fmla="*/ 11870540 h 13371444"/>
              <a:gd name="connsiteX934" fmla="*/ 12367385 w 14927883"/>
              <a:gd name="connsiteY934" fmla="*/ 11901154 h 13371444"/>
              <a:gd name="connsiteX935" fmla="*/ 12356163 w 14927883"/>
              <a:gd name="connsiteY935" fmla="*/ 11841783 h 13371444"/>
              <a:gd name="connsiteX936" fmla="*/ 12319319 w 14927883"/>
              <a:gd name="connsiteY936" fmla="*/ 11872395 h 13371444"/>
              <a:gd name="connsiteX937" fmla="*/ 12330539 w 14927883"/>
              <a:gd name="connsiteY937" fmla="*/ 11931762 h 13371444"/>
              <a:gd name="connsiteX938" fmla="*/ 12282473 w 14927883"/>
              <a:gd name="connsiteY938" fmla="*/ 11903005 h 13371444"/>
              <a:gd name="connsiteX939" fmla="*/ 12271255 w 14927883"/>
              <a:gd name="connsiteY939" fmla="*/ 11843636 h 13371444"/>
              <a:gd name="connsiteX940" fmla="*/ 12234407 w 14927883"/>
              <a:gd name="connsiteY940" fmla="*/ 11874247 h 13371444"/>
              <a:gd name="connsiteX941" fmla="*/ 12245627 w 14927883"/>
              <a:gd name="connsiteY941" fmla="*/ 11933614 h 13371444"/>
              <a:gd name="connsiteX942" fmla="*/ 12256847 w 14927883"/>
              <a:gd name="connsiteY942" fmla="*/ 11992983 h 13371444"/>
              <a:gd name="connsiteX943" fmla="*/ 12208783 w 14927883"/>
              <a:gd name="connsiteY943" fmla="*/ 11964226 h 13371444"/>
              <a:gd name="connsiteX944" fmla="*/ 12197561 w 14927883"/>
              <a:gd name="connsiteY944" fmla="*/ 11904857 h 13371444"/>
              <a:gd name="connsiteX945" fmla="*/ 12208783 w 14927883"/>
              <a:gd name="connsiteY945" fmla="*/ 11964226 h 13371444"/>
              <a:gd name="connsiteX946" fmla="*/ 12160715 w 14927883"/>
              <a:gd name="connsiteY946" fmla="*/ 11935469 h 13371444"/>
              <a:gd name="connsiteX947" fmla="*/ 12101427 w 14927883"/>
              <a:gd name="connsiteY947" fmla="*/ 11847341 h 13371444"/>
              <a:gd name="connsiteX948" fmla="*/ 12138273 w 14927883"/>
              <a:gd name="connsiteY948" fmla="*/ 11816734 h 13371444"/>
              <a:gd name="connsiteX949" fmla="*/ 12115831 w 14927883"/>
              <a:gd name="connsiteY949" fmla="*/ 11697995 h 13371444"/>
              <a:gd name="connsiteX950" fmla="*/ 12030921 w 14927883"/>
              <a:gd name="connsiteY950" fmla="*/ 11699850 h 13371444"/>
              <a:gd name="connsiteX951" fmla="*/ 12019699 w 14927883"/>
              <a:gd name="connsiteY951" fmla="*/ 11640477 h 13371444"/>
              <a:gd name="connsiteX952" fmla="*/ 11971635 w 14927883"/>
              <a:gd name="connsiteY952" fmla="*/ 11611721 h 13371444"/>
              <a:gd name="connsiteX953" fmla="*/ 11923567 w 14927883"/>
              <a:gd name="connsiteY953" fmla="*/ 11582964 h 13371444"/>
              <a:gd name="connsiteX954" fmla="*/ 11897943 w 14927883"/>
              <a:gd name="connsiteY954" fmla="*/ 11672941 h 13371444"/>
              <a:gd name="connsiteX955" fmla="*/ 11946007 w 14927883"/>
              <a:gd name="connsiteY955" fmla="*/ 11701702 h 13371444"/>
              <a:gd name="connsiteX956" fmla="*/ 11909163 w 14927883"/>
              <a:gd name="connsiteY956" fmla="*/ 11732309 h 13371444"/>
              <a:gd name="connsiteX957" fmla="*/ 11894759 w 14927883"/>
              <a:gd name="connsiteY957" fmla="*/ 11881658 h 13371444"/>
              <a:gd name="connsiteX958" fmla="*/ 11883537 w 14927883"/>
              <a:gd name="connsiteY958" fmla="*/ 11822289 h 13371444"/>
              <a:gd name="connsiteX959" fmla="*/ 11846691 w 14927883"/>
              <a:gd name="connsiteY959" fmla="*/ 11852902 h 13371444"/>
              <a:gd name="connsiteX960" fmla="*/ 11857913 w 14927883"/>
              <a:gd name="connsiteY960" fmla="*/ 11912267 h 13371444"/>
              <a:gd name="connsiteX961" fmla="*/ 11869133 w 14927883"/>
              <a:gd name="connsiteY961" fmla="*/ 11971639 h 13371444"/>
              <a:gd name="connsiteX962" fmla="*/ 11773001 w 14927883"/>
              <a:gd name="connsiteY962" fmla="*/ 11914120 h 13371444"/>
              <a:gd name="connsiteX963" fmla="*/ 11784221 w 14927883"/>
              <a:gd name="connsiteY963" fmla="*/ 11973489 h 13371444"/>
              <a:gd name="connsiteX964" fmla="*/ 11795441 w 14927883"/>
              <a:gd name="connsiteY964" fmla="*/ 12032858 h 13371444"/>
              <a:gd name="connsiteX965" fmla="*/ 11769817 w 14927883"/>
              <a:gd name="connsiteY965" fmla="*/ 12122839 h 13371444"/>
              <a:gd name="connsiteX966" fmla="*/ 11758597 w 14927883"/>
              <a:gd name="connsiteY966" fmla="*/ 12063470 h 13371444"/>
              <a:gd name="connsiteX967" fmla="*/ 11673685 w 14927883"/>
              <a:gd name="connsiteY967" fmla="*/ 12065317 h 13371444"/>
              <a:gd name="connsiteX968" fmla="*/ 11628395 w 14927883"/>
              <a:gd name="connsiteY968" fmla="*/ 12016008 h 13371444"/>
              <a:gd name="connsiteX969" fmla="*/ 11609271 w 14927883"/>
              <a:gd name="connsiteY969" fmla="*/ 11995189 h 13371444"/>
              <a:gd name="connsiteX970" fmla="*/ 11611193 w 14927883"/>
              <a:gd name="connsiteY970" fmla="*/ 11988445 h 13371444"/>
              <a:gd name="connsiteX971" fmla="*/ 11614397 w 14927883"/>
              <a:gd name="connsiteY971" fmla="*/ 11977197 h 13371444"/>
              <a:gd name="connsiteX972" fmla="*/ 11566331 w 14927883"/>
              <a:gd name="connsiteY972" fmla="*/ 11948437 h 13371444"/>
              <a:gd name="connsiteX973" fmla="*/ 11609271 w 14927883"/>
              <a:gd name="connsiteY973" fmla="*/ 11995189 h 13371444"/>
              <a:gd name="connsiteX974" fmla="*/ 11603587 w 14927883"/>
              <a:gd name="connsiteY974" fmla="*/ 12015153 h 13371444"/>
              <a:gd name="connsiteX975" fmla="*/ 11588773 w 14927883"/>
              <a:gd name="connsiteY975" fmla="*/ 12067175 h 13371444"/>
              <a:gd name="connsiteX976" fmla="*/ 11577553 w 14927883"/>
              <a:gd name="connsiteY976" fmla="*/ 12007804 h 13371444"/>
              <a:gd name="connsiteX977" fmla="*/ 11515081 w 14927883"/>
              <a:gd name="connsiteY977" fmla="*/ 12128397 h 13371444"/>
              <a:gd name="connsiteX978" fmla="*/ 11526303 w 14927883"/>
              <a:gd name="connsiteY978" fmla="*/ 12187763 h 13371444"/>
              <a:gd name="connsiteX979" fmla="*/ 11489455 w 14927883"/>
              <a:gd name="connsiteY979" fmla="*/ 12218375 h 13371444"/>
              <a:gd name="connsiteX980" fmla="*/ 11537523 w 14927883"/>
              <a:gd name="connsiteY980" fmla="*/ 12247132 h 13371444"/>
              <a:gd name="connsiteX981" fmla="*/ 11557799 w 14927883"/>
              <a:gd name="connsiteY981" fmla="*/ 12259266 h 13371444"/>
              <a:gd name="connsiteX982" fmla="*/ 11573233 w 14927883"/>
              <a:gd name="connsiteY982" fmla="*/ 12268499 h 13371444"/>
              <a:gd name="connsiteX983" fmla="*/ 11568795 w 14927883"/>
              <a:gd name="connsiteY983" fmla="*/ 12272936 h 13371444"/>
              <a:gd name="connsiteX984" fmla="*/ 11548743 w 14927883"/>
              <a:gd name="connsiteY984" fmla="*/ 12306500 h 13371444"/>
              <a:gd name="connsiteX985" fmla="*/ 11511897 w 14927883"/>
              <a:gd name="connsiteY985" fmla="*/ 12337110 h 13371444"/>
              <a:gd name="connsiteX986" fmla="*/ 11463831 w 14927883"/>
              <a:gd name="connsiteY986" fmla="*/ 12308355 h 13371444"/>
              <a:gd name="connsiteX987" fmla="*/ 11356477 w 14927883"/>
              <a:gd name="connsiteY987" fmla="*/ 12191468 h 13371444"/>
              <a:gd name="connsiteX988" fmla="*/ 11308411 w 14927883"/>
              <a:gd name="connsiteY988" fmla="*/ 12162711 h 13371444"/>
              <a:gd name="connsiteX989" fmla="*/ 11297191 w 14927883"/>
              <a:gd name="connsiteY989" fmla="*/ 12103343 h 13371444"/>
              <a:gd name="connsiteX990" fmla="*/ 11249123 w 14927883"/>
              <a:gd name="connsiteY990" fmla="*/ 12074586 h 13371444"/>
              <a:gd name="connsiteX991" fmla="*/ 11141769 w 14927883"/>
              <a:gd name="connsiteY991" fmla="*/ 11957703 h 13371444"/>
              <a:gd name="connsiteX992" fmla="*/ 11093705 w 14927883"/>
              <a:gd name="connsiteY992" fmla="*/ 11928944 h 13371444"/>
              <a:gd name="connsiteX993" fmla="*/ 11130551 w 14927883"/>
              <a:gd name="connsiteY993" fmla="*/ 11898332 h 13371444"/>
              <a:gd name="connsiteX994" fmla="*/ 11119329 w 14927883"/>
              <a:gd name="connsiteY994" fmla="*/ 11838966 h 13371444"/>
              <a:gd name="connsiteX995" fmla="*/ 11082483 w 14927883"/>
              <a:gd name="connsiteY995" fmla="*/ 11869576 h 13371444"/>
              <a:gd name="connsiteX996" fmla="*/ 11071263 w 14927883"/>
              <a:gd name="connsiteY996" fmla="*/ 11810206 h 13371444"/>
              <a:gd name="connsiteX997" fmla="*/ 11034415 w 14927883"/>
              <a:gd name="connsiteY997" fmla="*/ 11840819 h 13371444"/>
              <a:gd name="connsiteX998" fmla="*/ 10986351 w 14927883"/>
              <a:gd name="connsiteY998" fmla="*/ 11812059 h 13371444"/>
              <a:gd name="connsiteX999" fmla="*/ 11011975 w 14927883"/>
              <a:gd name="connsiteY999" fmla="*/ 11722081 h 13371444"/>
              <a:gd name="connsiteX1000" fmla="*/ 10975129 w 14927883"/>
              <a:gd name="connsiteY1000" fmla="*/ 11752693 h 13371444"/>
              <a:gd name="connsiteX1001" fmla="*/ 10915841 w 14927883"/>
              <a:gd name="connsiteY1001" fmla="*/ 11664565 h 13371444"/>
              <a:gd name="connsiteX1002" fmla="*/ 10904621 w 14927883"/>
              <a:gd name="connsiteY1002" fmla="*/ 11605199 h 13371444"/>
              <a:gd name="connsiteX1003" fmla="*/ 10845333 w 14927883"/>
              <a:gd name="connsiteY1003" fmla="*/ 11517073 h 13371444"/>
              <a:gd name="connsiteX1004" fmla="*/ 10786047 w 14927883"/>
              <a:gd name="connsiteY1004" fmla="*/ 11428945 h 13371444"/>
              <a:gd name="connsiteX1005" fmla="*/ 10808489 w 14927883"/>
              <a:gd name="connsiteY1005" fmla="*/ 11547679 h 13371444"/>
              <a:gd name="connsiteX1006" fmla="*/ 10771643 w 14927883"/>
              <a:gd name="connsiteY1006" fmla="*/ 11578291 h 13371444"/>
              <a:gd name="connsiteX1007" fmla="*/ 10749201 w 14927883"/>
              <a:gd name="connsiteY1007" fmla="*/ 11459555 h 13371444"/>
              <a:gd name="connsiteX1008" fmla="*/ 10737981 w 14927883"/>
              <a:gd name="connsiteY1008" fmla="*/ 11400185 h 13371444"/>
              <a:gd name="connsiteX1009" fmla="*/ 10667473 w 14927883"/>
              <a:gd name="connsiteY1009" fmla="*/ 11252691 h 13371444"/>
              <a:gd name="connsiteX1010" fmla="*/ 10656251 w 14927883"/>
              <a:gd name="connsiteY1010" fmla="*/ 11193319 h 13371444"/>
              <a:gd name="connsiteX1011" fmla="*/ 10608183 w 14927883"/>
              <a:gd name="connsiteY1011" fmla="*/ 11164568 h 13371444"/>
              <a:gd name="connsiteX1012" fmla="*/ 10571341 w 14927883"/>
              <a:gd name="connsiteY1012" fmla="*/ 11195174 h 13371444"/>
              <a:gd name="connsiteX1013" fmla="*/ 10596963 w 14927883"/>
              <a:gd name="connsiteY1013" fmla="*/ 11105197 h 13371444"/>
              <a:gd name="connsiteX1014" fmla="*/ 10560119 w 14927883"/>
              <a:gd name="connsiteY1014" fmla="*/ 11135806 h 13371444"/>
              <a:gd name="connsiteX1015" fmla="*/ 10543999 w 14927883"/>
              <a:gd name="connsiteY1015" fmla="*/ 11149200 h 13371444"/>
              <a:gd name="connsiteX1016" fmla="*/ 10536579 w 14927883"/>
              <a:gd name="connsiteY1016" fmla="*/ 11119694 h 13371444"/>
              <a:gd name="connsiteX1017" fmla="*/ 10548899 w 14927883"/>
              <a:gd name="connsiteY1017" fmla="*/ 11076437 h 13371444"/>
              <a:gd name="connsiteX1018" fmla="*/ 10533355 w 14927883"/>
              <a:gd name="connsiteY1018" fmla="*/ 11089351 h 13371444"/>
              <a:gd name="connsiteX1019" fmla="*/ 10528939 w 14927883"/>
              <a:gd name="connsiteY1019" fmla="*/ 11093019 h 13371444"/>
              <a:gd name="connsiteX1020" fmla="*/ 10526771 w 14927883"/>
              <a:gd name="connsiteY1020" fmla="*/ 11086233 h 13371444"/>
              <a:gd name="connsiteX1021" fmla="*/ 10525929 w 14927883"/>
              <a:gd name="connsiteY1021" fmla="*/ 11095521 h 13371444"/>
              <a:gd name="connsiteX1022" fmla="*/ 10512053 w 14927883"/>
              <a:gd name="connsiteY1022" fmla="*/ 11107047 h 13371444"/>
              <a:gd name="connsiteX1023" fmla="*/ 10537679 w 14927883"/>
              <a:gd name="connsiteY1023" fmla="*/ 11017067 h 13371444"/>
              <a:gd name="connsiteX1024" fmla="*/ 10489611 w 14927883"/>
              <a:gd name="connsiteY1024" fmla="*/ 10988312 h 13371444"/>
              <a:gd name="connsiteX1025" fmla="*/ 10500831 w 14927883"/>
              <a:gd name="connsiteY1025" fmla="*/ 11047680 h 13371444"/>
              <a:gd name="connsiteX1026" fmla="*/ 10505039 w 14927883"/>
              <a:gd name="connsiteY1026" fmla="*/ 11069943 h 13371444"/>
              <a:gd name="connsiteX1027" fmla="*/ 10512053 w 14927883"/>
              <a:gd name="connsiteY1027" fmla="*/ 11107047 h 13371444"/>
              <a:gd name="connsiteX1028" fmla="*/ 10515031 w 14927883"/>
              <a:gd name="connsiteY1028" fmla="*/ 11122819 h 13371444"/>
              <a:gd name="connsiteX1029" fmla="*/ 10523273 w 14927883"/>
              <a:gd name="connsiteY1029" fmla="*/ 11166418 h 13371444"/>
              <a:gd name="connsiteX1030" fmla="*/ 10534493 w 14927883"/>
              <a:gd name="connsiteY1030" fmla="*/ 11225787 h 13371444"/>
              <a:gd name="connsiteX1031" fmla="*/ 10508867 w 14927883"/>
              <a:gd name="connsiteY1031" fmla="*/ 11315766 h 13371444"/>
              <a:gd name="connsiteX1032" fmla="*/ 10531311 w 14927883"/>
              <a:gd name="connsiteY1032" fmla="*/ 11434502 h 13371444"/>
              <a:gd name="connsiteX1033" fmla="*/ 10542531 w 14927883"/>
              <a:gd name="connsiteY1033" fmla="*/ 11493872 h 13371444"/>
              <a:gd name="connsiteX1034" fmla="*/ 10528127 w 14927883"/>
              <a:gd name="connsiteY1034" fmla="*/ 11643218 h 13371444"/>
              <a:gd name="connsiteX1035" fmla="*/ 10587415 w 14927883"/>
              <a:gd name="connsiteY1035" fmla="*/ 11731344 h 13371444"/>
              <a:gd name="connsiteX1036" fmla="*/ 10598635 w 14927883"/>
              <a:gd name="connsiteY1036" fmla="*/ 11790716 h 13371444"/>
              <a:gd name="connsiteX1037" fmla="*/ 10609855 w 14927883"/>
              <a:gd name="connsiteY1037" fmla="*/ 11850082 h 13371444"/>
              <a:gd name="connsiteX1038" fmla="*/ 10621075 w 14927883"/>
              <a:gd name="connsiteY1038" fmla="*/ 11909450 h 13371444"/>
              <a:gd name="connsiteX1039" fmla="*/ 10717211 w 14927883"/>
              <a:gd name="connsiteY1039" fmla="*/ 11966967 h 13371444"/>
              <a:gd name="connsiteX1040" fmla="*/ 10765277 w 14927883"/>
              <a:gd name="connsiteY1040" fmla="*/ 11995723 h 13371444"/>
              <a:gd name="connsiteX1041" fmla="*/ 10776497 w 14927883"/>
              <a:gd name="connsiteY1041" fmla="*/ 12055093 h 13371444"/>
              <a:gd name="connsiteX1042" fmla="*/ 10787719 w 14927883"/>
              <a:gd name="connsiteY1042" fmla="*/ 12114461 h 13371444"/>
              <a:gd name="connsiteX1043" fmla="*/ 10824563 w 14927883"/>
              <a:gd name="connsiteY1043" fmla="*/ 12083849 h 13371444"/>
              <a:gd name="connsiteX1044" fmla="*/ 10835785 w 14927883"/>
              <a:gd name="connsiteY1044" fmla="*/ 12143217 h 13371444"/>
              <a:gd name="connsiteX1045" fmla="*/ 10798939 w 14927883"/>
              <a:gd name="connsiteY1045" fmla="*/ 12173827 h 13371444"/>
              <a:gd name="connsiteX1046" fmla="*/ 10869447 w 14927883"/>
              <a:gd name="connsiteY1046" fmla="*/ 12321324 h 13371444"/>
              <a:gd name="connsiteX1047" fmla="*/ 10895071 w 14927883"/>
              <a:gd name="connsiteY1047" fmla="*/ 12231345 h 13371444"/>
              <a:gd name="connsiteX1048" fmla="*/ 10906291 w 14927883"/>
              <a:gd name="connsiteY1048" fmla="*/ 12290712 h 13371444"/>
              <a:gd name="connsiteX1049" fmla="*/ 10954359 w 14927883"/>
              <a:gd name="connsiteY1049" fmla="*/ 12319471 h 13371444"/>
              <a:gd name="connsiteX1050" fmla="*/ 11013643 w 14927883"/>
              <a:gd name="connsiteY1050" fmla="*/ 12407599 h 13371444"/>
              <a:gd name="connsiteX1051" fmla="*/ 11072933 w 14927883"/>
              <a:gd name="connsiteY1051" fmla="*/ 12495725 h 13371444"/>
              <a:gd name="connsiteX1052" fmla="*/ 11084153 w 14927883"/>
              <a:gd name="connsiteY1052" fmla="*/ 12555092 h 13371444"/>
              <a:gd name="connsiteX1053" fmla="*/ 11058527 w 14927883"/>
              <a:gd name="connsiteY1053" fmla="*/ 12645072 h 13371444"/>
              <a:gd name="connsiteX1054" fmla="*/ 11047307 w 14927883"/>
              <a:gd name="connsiteY1054" fmla="*/ 12585704 h 13371444"/>
              <a:gd name="connsiteX1055" fmla="*/ 10999243 w 14927883"/>
              <a:gd name="connsiteY1055" fmla="*/ 12556944 h 13371444"/>
              <a:gd name="connsiteX1056" fmla="*/ 10973615 w 14927883"/>
              <a:gd name="connsiteY1056" fmla="*/ 12646925 h 13371444"/>
              <a:gd name="connsiteX1057" fmla="*/ 10936771 w 14927883"/>
              <a:gd name="connsiteY1057" fmla="*/ 12677532 h 13371444"/>
              <a:gd name="connsiteX1058" fmla="*/ 10877483 w 14927883"/>
              <a:gd name="connsiteY1058" fmla="*/ 12589409 h 13371444"/>
              <a:gd name="connsiteX1059" fmla="*/ 10914331 w 14927883"/>
              <a:gd name="connsiteY1059" fmla="*/ 12558797 h 13371444"/>
              <a:gd name="connsiteX1060" fmla="*/ 10903111 w 14927883"/>
              <a:gd name="connsiteY1060" fmla="*/ 12499431 h 13371444"/>
              <a:gd name="connsiteX1061" fmla="*/ 10928735 w 14927883"/>
              <a:gd name="connsiteY1061" fmla="*/ 12409450 h 13371444"/>
              <a:gd name="connsiteX1062" fmla="*/ 10880667 w 14927883"/>
              <a:gd name="connsiteY1062" fmla="*/ 12380693 h 13371444"/>
              <a:gd name="connsiteX1063" fmla="*/ 10865123 w 14927883"/>
              <a:gd name="connsiteY1063" fmla="*/ 12393606 h 13371444"/>
              <a:gd name="connsiteX1064" fmla="*/ 10853313 w 14927883"/>
              <a:gd name="connsiteY1064" fmla="*/ 12403417 h 13371444"/>
              <a:gd name="connsiteX1065" fmla="*/ 10851357 w 14927883"/>
              <a:gd name="connsiteY1065" fmla="*/ 12395654 h 13371444"/>
              <a:gd name="connsiteX1066" fmla="*/ 10832601 w 14927883"/>
              <a:gd name="connsiteY1066" fmla="*/ 12351932 h 13371444"/>
              <a:gd name="connsiteX1067" fmla="*/ 10795755 w 14927883"/>
              <a:gd name="connsiteY1067" fmla="*/ 12382543 h 13371444"/>
              <a:gd name="connsiteX1068" fmla="*/ 10806975 w 14927883"/>
              <a:gd name="connsiteY1068" fmla="*/ 12441912 h 13371444"/>
              <a:gd name="connsiteX1069" fmla="*/ 10770131 w 14927883"/>
              <a:gd name="connsiteY1069" fmla="*/ 12472523 h 13371444"/>
              <a:gd name="connsiteX1070" fmla="*/ 10758909 w 14927883"/>
              <a:gd name="connsiteY1070" fmla="*/ 12413153 h 13371444"/>
              <a:gd name="connsiteX1071" fmla="*/ 10722063 w 14927883"/>
              <a:gd name="connsiteY1071" fmla="*/ 12443765 h 13371444"/>
              <a:gd name="connsiteX1072" fmla="*/ 10710843 w 14927883"/>
              <a:gd name="connsiteY1072" fmla="*/ 12384398 h 13371444"/>
              <a:gd name="connsiteX1073" fmla="*/ 10747687 w 14927883"/>
              <a:gd name="connsiteY1073" fmla="*/ 12353787 h 13371444"/>
              <a:gd name="connsiteX1074" fmla="*/ 10736467 w 14927883"/>
              <a:gd name="connsiteY1074" fmla="*/ 12294420 h 13371444"/>
              <a:gd name="connsiteX1075" fmla="*/ 10699623 w 14927883"/>
              <a:gd name="connsiteY1075" fmla="*/ 12325032 h 13371444"/>
              <a:gd name="connsiteX1076" fmla="*/ 10698219 w 14927883"/>
              <a:gd name="connsiteY1076" fmla="*/ 12317609 h 13371444"/>
              <a:gd name="connsiteX1077" fmla="*/ 10693135 w 14927883"/>
              <a:gd name="connsiteY1077" fmla="*/ 12290707 h 13371444"/>
              <a:gd name="connsiteX1078" fmla="*/ 10692607 w 14927883"/>
              <a:gd name="connsiteY1078" fmla="*/ 12287923 h 13371444"/>
              <a:gd name="connsiteX1079" fmla="*/ 10688399 w 14927883"/>
              <a:gd name="connsiteY1079" fmla="*/ 12265661 h 13371444"/>
              <a:gd name="connsiteX1080" fmla="*/ 10677179 w 14927883"/>
              <a:gd name="connsiteY1080" fmla="*/ 12206294 h 13371444"/>
              <a:gd name="connsiteX1081" fmla="*/ 10665959 w 14927883"/>
              <a:gd name="connsiteY1081" fmla="*/ 12146926 h 13371444"/>
              <a:gd name="connsiteX1082" fmla="*/ 10640335 w 14927883"/>
              <a:gd name="connsiteY1082" fmla="*/ 12236904 h 13371444"/>
              <a:gd name="connsiteX1083" fmla="*/ 10603491 w 14927883"/>
              <a:gd name="connsiteY1083" fmla="*/ 12267513 h 13371444"/>
              <a:gd name="connsiteX1084" fmla="*/ 10629115 w 14927883"/>
              <a:gd name="connsiteY1084" fmla="*/ 12177535 h 13371444"/>
              <a:gd name="connsiteX1085" fmla="*/ 10581047 w 14927883"/>
              <a:gd name="connsiteY1085" fmla="*/ 12148773 h 13371444"/>
              <a:gd name="connsiteX1086" fmla="*/ 10544203 w 14927883"/>
              <a:gd name="connsiteY1086" fmla="*/ 12179385 h 13371444"/>
              <a:gd name="connsiteX1087" fmla="*/ 10555423 w 14927883"/>
              <a:gd name="connsiteY1087" fmla="*/ 12238754 h 13371444"/>
              <a:gd name="connsiteX1088" fmla="*/ 10518577 w 14927883"/>
              <a:gd name="connsiteY1088" fmla="*/ 12269366 h 13371444"/>
              <a:gd name="connsiteX1089" fmla="*/ 10507359 w 14927883"/>
              <a:gd name="connsiteY1089" fmla="*/ 12209998 h 13371444"/>
              <a:gd name="connsiteX1090" fmla="*/ 10470511 w 14927883"/>
              <a:gd name="connsiteY1090" fmla="*/ 12240607 h 13371444"/>
              <a:gd name="connsiteX1091" fmla="*/ 10459291 w 14927883"/>
              <a:gd name="connsiteY1091" fmla="*/ 12181240 h 13371444"/>
              <a:gd name="connsiteX1092" fmla="*/ 10448071 w 14927883"/>
              <a:gd name="connsiteY1092" fmla="*/ 12121872 h 13371444"/>
              <a:gd name="connsiteX1093" fmla="*/ 10436851 w 14927883"/>
              <a:gd name="connsiteY1093" fmla="*/ 12062501 h 13371444"/>
              <a:gd name="connsiteX1094" fmla="*/ 10388783 w 14927883"/>
              <a:gd name="connsiteY1094" fmla="*/ 12033746 h 13371444"/>
              <a:gd name="connsiteX1095" fmla="*/ 10377559 w 14927883"/>
              <a:gd name="connsiteY1095" fmla="*/ 11974375 h 13371444"/>
              <a:gd name="connsiteX1096" fmla="*/ 10329493 w 14927883"/>
              <a:gd name="connsiteY1096" fmla="*/ 11945621 h 13371444"/>
              <a:gd name="connsiteX1097" fmla="*/ 10340715 w 14927883"/>
              <a:gd name="connsiteY1097" fmla="*/ 12004987 h 13371444"/>
              <a:gd name="connsiteX1098" fmla="*/ 10292651 w 14927883"/>
              <a:gd name="connsiteY1098" fmla="*/ 11976233 h 13371444"/>
              <a:gd name="connsiteX1099" fmla="*/ 10318275 w 14927883"/>
              <a:gd name="connsiteY1099" fmla="*/ 11886249 h 13371444"/>
              <a:gd name="connsiteX1100" fmla="*/ 10281429 w 14927883"/>
              <a:gd name="connsiteY1100" fmla="*/ 11916861 h 13371444"/>
              <a:gd name="connsiteX1101" fmla="*/ 10270207 w 14927883"/>
              <a:gd name="connsiteY1101" fmla="*/ 11857495 h 13371444"/>
              <a:gd name="connsiteX1102" fmla="*/ 10199699 w 14927883"/>
              <a:gd name="connsiteY1102" fmla="*/ 11709996 h 13371444"/>
              <a:gd name="connsiteX1103" fmla="*/ 10188479 w 14927883"/>
              <a:gd name="connsiteY1103" fmla="*/ 11650629 h 13371444"/>
              <a:gd name="connsiteX1104" fmla="*/ 10151633 w 14927883"/>
              <a:gd name="connsiteY1104" fmla="*/ 11681240 h 13371444"/>
              <a:gd name="connsiteX1105" fmla="*/ 10165835 w 14927883"/>
              <a:gd name="connsiteY1105" fmla="*/ 11756379 h 13371444"/>
              <a:gd name="connsiteX1106" fmla="*/ 10174075 w 14927883"/>
              <a:gd name="connsiteY1106" fmla="*/ 11799979 h 13371444"/>
              <a:gd name="connsiteX1107" fmla="*/ 10175479 w 14927883"/>
              <a:gd name="connsiteY1107" fmla="*/ 11807399 h 13371444"/>
              <a:gd name="connsiteX1108" fmla="*/ 10183895 w 14927883"/>
              <a:gd name="connsiteY1108" fmla="*/ 11851925 h 13371444"/>
              <a:gd name="connsiteX1109" fmla="*/ 10185295 w 14927883"/>
              <a:gd name="connsiteY1109" fmla="*/ 11859345 h 13371444"/>
              <a:gd name="connsiteX1110" fmla="*/ 10148451 w 14927883"/>
              <a:gd name="connsiteY1110" fmla="*/ 11889955 h 13371444"/>
              <a:gd name="connsiteX1111" fmla="*/ 10077943 w 14927883"/>
              <a:gd name="connsiteY1111" fmla="*/ 11742460 h 13371444"/>
              <a:gd name="connsiteX1112" fmla="*/ 10041097 w 14927883"/>
              <a:gd name="connsiteY1112" fmla="*/ 11773072 h 13371444"/>
              <a:gd name="connsiteX1113" fmla="*/ 10170891 w 14927883"/>
              <a:gd name="connsiteY1113" fmla="*/ 12008692 h 13371444"/>
              <a:gd name="connsiteX1114" fmla="*/ 10218959 w 14927883"/>
              <a:gd name="connsiteY1114" fmla="*/ 12037451 h 13371444"/>
              <a:gd name="connsiteX1115" fmla="*/ 10244583 w 14927883"/>
              <a:gd name="connsiteY1115" fmla="*/ 11947472 h 13371444"/>
              <a:gd name="connsiteX1116" fmla="*/ 10255803 w 14927883"/>
              <a:gd name="connsiteY1116" fmla="*/ 12006842 h 13371444"/>
              <a:gd name="connsiteX1117" fmla="*/ 10315091 w 14927883"/>
              <a:gd name="connsiteY1117" fmla="*/ 12094967 h 13371444"/>
              <a:gd name="connsiteX1118" fmla="*/ 10278243 w 14927883"/>
              <a:gd name="connsiteY1118" fmla="*/ 12125579 h 13371444"/>
              <a:gd name="connsiteX1119" fmla="*/ 10326311 w 14927883"/>
              <a:gd name="connsiteY1119" fmla="*/ 12154334 h 13371444"/>
              <a:gd name="connsiteX1120" fmla="*/ 10363155 w 14927883"/>
              <a:gd name="connsiteY1120" fmla="*/ 12123724 h 13371444"/>
              <a:gd name="connsiteX1121" fmla="*/ 10374377 w 14927883"/>
              <a:gd name="connsiteY1121" fmla="*/ 12183093 h 13371444"/>
              <a:gd name="connsiteX1122" fmla="*/ 10385599 w 14927883"/>
              <a:gd name="connsiteY1122" fmla="*/ 12242462 h 13371444"/>
              <a:gd name="connsiteX1123" fmla="*/ 10422447 w 14927883"/>
              <a:gd name="connsiteY1123" fmla="*/ 12211853 h 13371444"/>
              <a:gd name="connsiteX1124" fmla="*/ 10396819 w 14927883"/>
              <a:gd name="connsiteY1124" fmla="*/ 12301831 h 13371444"/>
              <a:gd name="connsiteX1125" fmla="*/ 10504173 w 14927883"/>
              <a:gd name="connsiteY1125" fmla="*/ 12418713 h 13371444"/>
              <a:gd name="connsiteX1126" fmla="*/ 10515395 w 14927883"/>
              <a:gd name="connsiteY1126" fmla="*/ 12478082 h 13371444"/>
              <a:gd name="connsiteX1127" fmla="*/ 10467327 w 14927883"/>
              <a:gd name="connsiteY1127" fmla="*/ 12449325 h 13371444"/>
              <a:gd name="connsiteX1128" fmla="*/ 10489767 w 14927883"/>
              <a:gd name="connsiteY1128" fmla="*/ 12568063 h 13371444"/>
              <a:gd name="connsiteX1129" fmla="*/ 10526615 w 14927883"/>
              <a:gd name="connsiteY1129" fmla="*/ 12537450 h 13371444"/>
              <a:gd name="connsiteX1130" fmla="*/ 10537835 w 14927883"/>
              <a:gd name="connsiteY1130" fmla="*/ 12596817 h 13371444"/>
              <a:gd name="connsiteX1131" fmla="*/ 10574683 w 14927883"/>
              <a:gd name="connsiteY1131" fmla="*/ 12566207 h 13371444"/>
              <a:gd name="connsiteX1132" fmla="*/ 10585903 w 14927883"/>
              <a:gd name="connsiteY1132" fmla="*/ 12625576 h 13371444"/>
              <a:gd name="connsiteX1133" fmla="*/ 10611527 w 14927883"/>
              <a:gd name="connsiteY1133" fmla="*/ 12535595 h 13371444"/>
              <a:gd name="connsiteX1134" fmla="*/ 10637151 w 14927883"/>
              <a:gd name="connsiteY1134" fmla="*/ 12445617 h 13371444"/>
              <a:gd name="connsiteX1135" fmla="*/ 10648373 w 14927883"/>
              <a:gd name="connsiteY1135" fmla="*/ 12504984 h 13371444"/>
              <a:gd name="connsiteX1136" fmla="*/ 10622749 w 14927883"/>
              <a:gd name="connsiteY1136" fmla="*/ 12594965 h 13371444"/>
              <a:gd name="connsiteX1137" fmla="*/ 10670815 w 14927883"/>
              <a:gd name="connsiteY1137" fmla="*/ 12623723 h 13371444"/>
              <a:gd name="connsiteX1138" fmla="*/ 10682035 w 14927883"/>
              <a:gd name="connsiteY1138" fmla="*/ 12683093 h 13371444"/>
              <a:gd name="connsiteX1139" fmla="*/ 10704475 w 14927883"/>
              <a:gd name="connsiteY1139" fmla="*/ 12801830 h 13371444"/>
              <a:gd name="connsiteX1140" fmla="*/ 10715697 w 14927883"/>
              <a:gd name="connsiteY1140" fmla="*/ 12861197 h 13371444"/>
              <a:gd name="connsiteX1141" fmla="*/ 10741321 w 14927883"/>
              <a:gd name="connsiteY1141" fmla="*/ 12771218 h 13371444"/>
              <a:gd name="connsiteX1142" fmla="*/ 10752543 w 14927883"/>
              <a:gd name="connsiteY1142" fmla="*/ 12830587 h 13371444"/>
              <a:gd name="connsiteX1143" fmla="*/ 10763763 w 14927883"/>
              <a:gd name="connsiteY1143" fmla="*/ 12889955 h 13371444"/>
              <a:gd name="connsiteX1144" fmla="*/ 10774985 w 14927883"/>
              <a:gd name="connsiteY1144" fmla="*/ 12949325 h 13371444"/>
              <a:gd name="connsiteX1145" fmla="*/ 10738139 w 14927883"/>
              <a:gd name="connsiteY1145" fmla="*/ 12979934 h 13371444"/>
              <a:gd name="connsiteX1146" fmla="*/ 10726919 w 14927883"/>
              <a:gd name="connsiteY1146" fmla="*/ 12920567 h 13371444"/>
              <a:gd name="connsiteX1147" fmla="*/ 10701295 w 14927883"/>
              <a:gd name="connsiteY1147" fmla="*/ 13010545 h 13371444"/>
              <a:gd name="connsiteX1148" fmla="*/ 10653227 w 14927883"/>
              <a:gd name="connsiteY1148" fmla="*/ 12981787 h 13371444"/>
              <a:gd name="connsiteX1149" fmla="*/ 10664447 w 14927883"/>
              <a:gd name="connsiteY1149" fmla="*/ 13041155 h 13371444"/>
              <a:gd name="connsiteX1150" fmla="*/ 10675669 w 14927883"/>
              <a:gd name="connsiteY1150" fmla="*/ 13100526 h 13371444"/>
              <a:gd name="connsiteX1151" fmla="*/ 10627601 w 14927883"/>
              <a:gd name="connsiteY1151" fmla="*/ 13071767 h 13371444"/>
              <a:gd name="connsiteX1152" fmla="*/ 10629005 w 14927883"/>
              <a:gd name="connsiteY1152" fmla="*/ 13079188 h 13371444"/>
              <a:gd name="connsiteX1153" fmla="*/ 10634707 w 14927883"/>
              <a:gd name="connsiteY1153" fmla="*/ 13109363 h 13371444"/>
              <a:gd name="connsiteX1154" fmla="*/ 10635667 w 14927883"/>
              <a:gd name="connsiteY1154" fmla="*/ 13114437 h 13371444"/>
              <a:gd name="connsiteX1155" fmla="*/ 10635265 w 14927883"/>
              <a:gd name="connsiteY1155" fmla="*/ 13112308 h 13371444"/>
              <a:gd name="connsiteX1156" fmla="*/ 10636019 w 14927883"/>
              <a:gd name="connsiteY1156" fmla="*/ 13116292 h 13371444"/>
              <a:gd name="connsiteX1157" fmla="*/ 10638823 w 14927883"/>
              <a:gd name="connsiteY1157" fmla="*/ 13131133 h 13371444"/>
              <a:gd name="connsiteX1158" fmla="*/ 10640357 w 14927883"/>
              <a:gd name="connsiteY1158" fmla="*/ 13139252 h 13371444"/>
              <a:gd name="connsiteX1159" fmla="*/ 10640577 w 14927883"/>
              <a:gd name="connsiteY1159" fmla="*/ 13140412 h 13371444"/>
              <a:gd name="connsiteX1160" fmla="*/ 10650043 w 14927883"/>
              <a:gd name="connsiteY1160" fmla="*/ 13190505 h 13371444"/>
              <a:gd name="connsiteX1161" fmla="*/ 10613199 w 14927883"/>
              <a:gd name="connsiteY1161" fmla="*/ 13221114 h 13371444"/>
              <a:gd name="connsiteX1162" fmla="*/ 10624419 w 14927883"/>
              <a:gd name="connsiteY1162" fmla="*/ 13280486 h 13371444"/>
              <a:gd name="connsiteX1163" fmla="*/ 10587573 w 14927883"/>
              <a:gd name="connsiteY1163" fmla="*/ 13311096 h 13371444"/>
              <a:gd name="connsiteX1164" fmla="*/ 10598793 w 14927883"/>
              <a:gd name="connsiteY1164" fmla="*/ 13370464 h 13371444"/>
              <a:gd name="connsiteX1165" fmla="*/ 10598515 w 14927883"/>
              <a:gd name="connsiteY1165" fmla="*/ 13371444 h 13371444"/>
              <a:gd name="connsiteX1166" fmla="*/ 10300563 w 14927883"/>
              <a:gd name="connsiteY1166" fmla="*/ 13371444 h 13371444"/>
              <a:gd name="connsiteX1167" fmla="*/ 10295993 w 14927883"/>
              <a:gd name="connsiteY1167" fmla="*/ 13347262 h 13371444"/>
              <a:gd name="connsiteX1168" fmla="*/ 10236703 w 14927883"/>
              <a:gd name="connsiteY1168" fmla="*/ 13259134 h 13371444"/>
              <a:gd name="connsiteX1169" fmla="*/ 10225485 w 14927883"/>
              <a:gd name="connsiteY1169" fmla="*/ 13199766 h 13371444"/>
              <a:gd name="connsiteX1170" fmla="*/ 10251109 w 14927883"/>
              <a:gd name="connsiteY1170" fmla="*/ 13109785 h 13371444"/>
              <a:gd name="connsiteX1171" fmla="*/ 10239889 w 14927883"/>
              <a:gd name="connsiteY1171" fmla="*/ 13050418 h 13371444"/>
              <a:gd name="connsiteX1172" fmla="*/ 10203043 w 14927883"/>
              <a:gd name="connsiteY1172" fmla="*/ 13081031 h 13371444"/>
              <a:gd name="connsiteX1173" fmla="*/ 10191821 w 14927883"/>
              <a:gd name="connsiteY1173" fmla="*/ 13021659 h 13371444"/>
              <a:gd name="connsiteX1174" fmla="*/ 10217447 w 14927883"/>
              <a:gd name="connsiteY1174" fmla="*/ 12931683 h 13371444"/>
              <a:gd name="connsiteX1175" fmla="*/ 10169379 w 14927883"/>
              <a:gd name="connsiteY1175" fmla="*/ 12902924 h 13371444"/>
              <a:gd name="connsiteX1176" fmla="*/ 10180601 w 14927883"/>
              <a:gd name="connsiteY1176" fmla="*/ 12962293 h 13371444"/>
              <a:gd name="connsiteX1177" fmla="*/ 10166195 w 14927883"/>
              <a:gd name="connsiteY1177" fmla="*/ 13111643 h 13371444"/>
              <a:gd name="connsiteX1178" fmla="*/ 10129351 w 14927883"/>
              <a:gd name="connsiteY1178" fmla="*/ 13142252 h 13371444"/>
              <a:gd name="connsiteX1179" fmla="*/ 10154975 w 14927883"/>
              <a:gd name="connsiteY1179" fmla="*/ 13052271 h 13371444"/>
              <a:gd name="connsiteX1180" fmla="*/ 10132533 w 14927883"/>
              <a:gd name="connsiteY1180" fmla="*/ 12933536 h 13371444"/>
              <a:gd name="connsiteX1181" fmla="*/ 10095687 w 14927883"/>
              <a:gd name="connsiteY1181" fmla="*/ 12964145 h 13371444"/>
              <a:gd name="connsiteX1182" fmla="*/ 10121313 w 14927883"/>
              <a:gd name="connsiteY1182" fmla="*/ 12874167 h 13371444"/>
              <a:gd name="connsiteX1183" fmla="*/ 10084467 w 14927883"/>
              <a:gd name="connsiteY1183" fmla="*/ 12904777 h 13371444"/>
              <a:gd name="connsiteX1184" fmla="*/ 10047621 w 14927883"/>
              <a:gd name="connsiteY1184" fmla="*/ 12935392 h 13371444"/>
              <a:gd name="connsiteX1185" fmla="*/ 10058841 w 14927883"/>
              <a:gd name="connsiteY1185" fmla="*/ 12994757 h 13371444"/>
              <a:gd name="connsiteX1186" fmla="*/ 10095687 w 14927883"/>
              <a:gd name="connsiteY1186" fmla="*/ 12964145 h 13371444"/>
              <a:gd name="connsiteX1187" fmla="*/ 10070063 w 14927883"/>
              <a:gd name="connsiteY1187" fmla="*/ 13054127 h 13371444"/>
              <a:gd name="connsiteX1188" fmla="*/ 10033217 w 14927883"/>
              <a:gd name="connsiteY1188" fmla="*/ 13084735 h 13371444"/>
              <a:gd name="connsiteX1189" fmla="*/ 9999555 w 14927883"/>
              <a:gd name="connsiteY1189" fmla="*/ 12906632 h 13371444"/>
              <a:gd name="connsiteX1190" fmla="*/ 10036401 w 14927883"/>
              <a:gd name="connsiteY1190" fmla="*/ 12876020 h 13371444"/>
              <a:gd name="connsiteX1191" fmla="*/ 10025181 w 14927883"/>
              <a:gd name="connsiteY1191" fmla="*/ 12816651 h 13371444"/>
              <a:gd name="connsiteX1192" fmla="*/ 9954671 w 14927883"/>
              <a:gd name="connsiteY1192" fmla="*/ 12669160 h 13371444"/>
              <a:gd name="connsiteX1193" fmla="*/ 9943451 w 14927883"/>
              <a:gd name="connsiteY1193" fmla="*/ 12609788 h 13371444"/>
              <a:gd name="connsiteX1194" fmla="*/ 9895385 w 14927883"/>
              <a:gd name="connsiteY1194" fmla="*/ 12581032 h 13371444"/>
              <a:gd name="connsiteX1195" fmla="*/ 9884165 w 14927883"/>
              <a:gd name="connsiteY1195" fmla="*/ 12521659 h 13371444"/>
              <a:gd name="connsiteX1196" fmla="*/ 9872945 w 14927883"/>
              <a:gd name="connsiteY1196" fmla="*/ 12462294 h 13371444"/>
              <a:gd name="connsiteX1197" fmla="*/ 9898567 w 14927883"/>
              <a:gd name="connsiteY1197" fmla="*/ 12372316 h 13371444"/>
              <a:gd name="connsiteX1198" fmla="*/ 9887349 w 14927883"/>
              <a:gd name="connsiteY1198" fmla="*/ 12312949 h 13371444"/>
              <a:gd name="connsiteX1199" fmla="*/ 9850503 w 14927883"/>
              <a:gd name="connsiteY1199" fmla="*/ 12343556 h 13371444"/>
              <a:gd name="connsiteX1200" fmla="*/ 9861723 w 14927883"/>
              <a:gd name="connsiteY1200" fmla="*/ 12402925 h 13371444"/>
              <a:gd name="connsiteX1201" fmla="*/ 9847321 w 14927883"/>
              <a:gd name="connsiteY1201" fmla="*/ 12552272 h 13371444"/>
              <a:gd name="connsiteX1202" fmla="*/ 9895385 w 14927883"/>
              <a:gd name="connsiteY1202" fmla="*/ 12581032 h 13371444"/>
              <a:gd name="connsiteX1203" fmla="*/ 9869761 w 14927883"/>
              <a:gd name="connsiteY1203" fmla="*/ 12671007 h 13371444"/>
              <a:gd name="connsiteX1204" fmla="*/ 9917827 w 14927883"/>
              <a:gd name="connsiteY1204" fmla="*/ 12699767 h 13371444"/>
              <a:gd name="connsiteX1205" fmla="*/ 9892203 w 14927883"/>
              <a:gd name="connsiteY1205" fmla="*/ 12789745 h 13371444"/>
              <a:gd name="connsiteX1206" fmla="*/ 9844135 w 14927883"/>
              <a:gd name="connsiteY1206" fmla="*/ 12760988 h 13371444"/>
              <a:gd name="connsiteX1207" fmla="*/ 9784849 w 14927883"/>
              <a:gd name="connsiteY1207" fmla="*/ 12672865 h 13371444"/>
              <a:gd name="connsiteX1208" fmla="*/ 9773627 w 14927883"/>
              <a:gd name="connsiteY1208" fmla="*/ 12613494 h 13371444"/>
              <a:gd name="connsiteX1209" fmla="*/ 9762407 w 14927883"/>
              <a:gd name="connsiteY1209" fmla="*/ 12554127 h 13371444"/>
              <a:gd name="connsiteX1210" fmla="*/ 9725561 w 14927883"/>
              <a:gd name="connsiteY1210" fmla="*/ 12584739 h 13371444"/>
              <a:gd name="connsiteX1211" fmla="*/ 9714341 w 14927883"/>
              <a:gd name="connsiteY1211" fmla="*/ 12525368 h 13371444"/>
              <a:gd name="connsiteX1212" fmla="*/ 9666275 w 14927883"/>
              <a:gd name="connsiteY1212" fmla="*/ 12496608 h 13371444"/>
              <a:gd name="connsiteX1213" fmla="*/ 9618207 w 14927883"/>
              <a:gd name="connsiteY1213" fmla="*/ 12467852 h 13371444"/>
              <a:gd name="connsiteX1214" fmla="*/ 9655053 w 14927883"/>
              <a:gd name="connsiteY1214" fmla="*/ 12437243 h 13371444"/>
              <a:gd name="connsiteX1215" fmla="*/ 9632611 w 14927883"/>
              <a:gd name="connsiteY1215" fmla="*/ 12318502 h 13371444"/>
              <a:gd name="connsiteX1216" fmla="*/ 9584547 w 14927883"/>
              <a:gd name="connsiteY1216" fmla="*/ 12289747 h 13371444"/>
              <a:gd name="connsiteX1217" fmla="*/ 9558921 w 14927883"/>
              <a:gd name="connsiteY1217" fmla="*/ 12379726 h 13371444"/>
              <a:gd name="connsiteX1218" fmla="*/ 9510855 w 14927883"/>
              <a:gd name="connsiteY1218" fmla="*/ 12350967 h 13371444"/>
              <a:gd name="connsiteX1219" fmla="*/ 9499635 w 14927883"/>
              <a:gd name="connsiteY1219" fmla="*/ 12291598 h 13371444"/>
              <a:gd name="connsiteX1220" fmla="*/ 9525257 w 14927883"/>
              <a:gd name="connsiteY1220" fmla="*/ 12201622 h 13371444"/>
              <a:gd name="connsiteX1221" fmla="*/ 9488413 w 14927883"/>
              <a:gd name="connsiteY1221" fmla="*/ 12232229 h 13371444"/>
              <a:gd name="connsiteX1222" fmla="*/ 9468135 w 14927883"/>
              <a:gd name="connsiteY1222" fmla="*/ 12220098 h 13371444"/>
              <a:gd name="connsiteX1223" fmla="*/ 9460625 w 14927883"/>
              <a:gd name="connsiteY1223" fmla="*/ 12215606 h 13371444"/>
              <a:gd name="connsiteX1224" fmla="*/ 9460625 w 14927883"/>
              <a:gd name="connsiteY1224" fmla="*/ 12215604 h 13371444"/>
              <a:gd name="connsiteX1225" fmla="*/ 9429127 w 14927883"/>
              <a:gd name="connsiteY1225" fmla="*/ 12144103 h 13371444"/>
              <a:gd name="connsiteX1226" fmla="*/ 9417905 w 14927883"/>
              <a:gd name="connsiteY1226" fmla="*/ 12084735 h 13371444"/>
              <a:gd name="connsiteX1227" fmla="*/ 9332993 w 14927883"/>
              <a:gd name="connsiteY1227" fmla="*/ 12086587 h 13371444"/>
              <a:gd name="connsiteX1228" fmla="*/ 9284925 w 14927883"/>
              <a:gd name="connsiteY1228" fmla="*/ 12057831 h 13371444"/>
              <a:gd name="connsiteX1229" fmla="*/ 9236861 w 14927883"/>
              <a:gd name="connsiteY1229" fmla="*/ 12029073 h 13371444"/>
              <a:gd name="connsiteX1230" fmla="*/ 9248081 w 14927883"/>
              <a:gd name="connsiteY1230" fmla="*/ 12088442 h 13371444"/>
              <a:gd name="connsiteX1231" fmla="*/ 9188793 w 14927883"/>
              <a:gd name="connsiteY1231" fmla="*/ 12000314 h 13371444"/>
              <a:gd name="connsiteX1232" fmla="*/ 9177573 w 14927883"/>
              <a:gd name="connsiteY1232" fmla="*/ 11940947 h 13371444"/>
              <a:gd name="connsiteX1233" fmla="*/ 9163167 w 14927883"/>
              <a:gd name="connsiteY1233" fmla="*/ 12090295 h 13371444"/>
              <a:gd name="connsiteX1234" fmla="*/ 9222455 w 14927883"/>
              <a:gd name="connsiteY1234" fmla="*/ 12178421 h 13371444"/>
              <a:gd name="connsiteX1235" fmla="*/ 9281743 w 14927883"/>
              <a:gd name="connsiteY1235" fmla="*/ 12266547 h 13371444"/>
              <a:gd name="connsiteX1236" fmla="*/ 9292963 w 14927883"/>
              <a:gd name="connsiteY1236" fmla="*/ 12325913 h 13371444"/>
              <a:gd name="connsiteX1237" fmla="*/ 9256117 w 14927883"/>
              <a:gd name="connsiteY1237" fmla="*/ 12356525 h 13371444"/>
              <a:gd name="connsiteX1238" fmla="*/ 9241713 w 14927883"/>
              <a:gd name="connsiteY1238" fmla="*/ 12505874 h 13371444"/>
              <a:gd name="connsiteX1239" fmla="*/ 9252935 w 14927883"/>
              <a:gd name="connsiteY1239" fmla="*/ 12565245 h 13371444"/>
              <a:gd name="connsiteX1240" fmla="*/ 9216089 w 14927883"/>
              <a:gd name="connsiteY1240" fmla="*/ 12595852 h 13371444"/>
              <a:gd name="connsiteX1241" fmla="*/ 9227311 w 14927883"/>
              <a:gd name="connsiteY1241" fmla="*/ 12655222 h 13371444"/>
              <a:gd name="connsiteX1242" fmla="*/ 9190465 w 14927883"/>
              <a:gd name="connsiteY1242" fmla="*/ 12685831 h 13371444"/>
              <a:gd name="connsiteX1243" fmla="*/ 9201687 w 14927883"/>
              <a:gd name="connsiteY1243" fmla="*/ 12745202 h 13371444"/>
              <a:gd name="connsiteX1244" fmla="*/ 9153619 w 14927883"/>
              <a:gd name="connsiteY1244" fmla="*/ 12716440 h 13371444"/>
              <a:gd name="connsiteX1245" fmla="*/ 9164841 w 14927883"/>
              <a:gd name="connsiteY1245" fmla="*/ 12775809 h 13371444"/>
              <a:gd name="connsiteX1246" fmla="*/ 9116771 w 14927883"/>
              <a:gd name="connsiteY1246" fmla="*/ 12747055 h 13371444"/>
              <a:gd name="connsiteX1247" fmla="*/ 9094331 w 14927883"/>
              <a:gd name="connsiteY1247" fmla="*/ 12628314 h 13371444"/>
              <a:gd name="connsiteX1248" fmla="*/ 9046265 w 14927883"/>
              <a:gd name="connsiteY1248" fmla="*/ 12599558 h 13371444"/>
              <a:gd name="connsiteX1249" fmla="*/ 8986979 w 14927883"/>
              <a:gd name="connsiteY1249" fmla="*/ 12511432 h 13371444"/>
              <a:gd name="connsiteX1250" fmla="*/ 8975757 w 14927883"/>
              <a:gd name="connsiteY1250" fmla="*/ 12452063 h 13371444"/>
              <a:gd name="connsiteX1251" fmla="*/ 8964535 w 14927883"/>
              <a:gd name="connsiteY1251" fmla="*/ 12392694 h 13371444"/>
              <a:gd name="connsiteX1252" fmla="*/ 8953315 w 14927883"/>
              <a:gd name="connsiteY1252" fmla="*/ 12333326 h 13371444"/>
              <a:gd name="connsiteX1253" fmla="*/ 8916469 w 14927883"/>
              <a:gd name="connsiteY1253" fmla="*/ 12363937 h 13371444"/>
              <a:gd name="connsiteX1254" fmla="*/ 8879623 w 14927883"/>
              <a:gd name="connsiteY1254" fmla="*/ 12394549 h 13371444"/>
              <a:gd name="connsiteX1255" fmla="*/ 8890845 w 14927883"/>
              <a:gd name="connsiteY1255" fmla="*/ 12453916 h 13371444"/>
              <a:gd name="connsiteX1256" fmla="*/ 8927691 w 14927883"/>
              <a:gd name="connsiteY1256" fmla="*/ 12423304 h 13371444"/>
              <a:gd name="connsiteX1257" fmla="*/ 8938911 w 14927883"/>
              <a:gd name="connsiteY1257" fmla="*/ 12482675 h 13371444"/>
              <a:gd name="connsiteX1258" fmla="*/ 8961353 w 14927883"/>
              <a:gd name="connsiteY1258" fmla="*/ 12601410 h 13371444"/>
              <a:gd name="connsiteX1259" fmla="*/ 8902065 w 14927883"/>
              <a:gd name="connsiteY1259" fmla="*/ 12513285 h 13371444"/>
              <a:gd name="connsiteX1260" fmla="*/ 8913285 w 14927883"/>
              <a:gd name="connsiteY1260" fmla="*/ 12572653 h 13371444"/>
              <a:gd name="connsiteX1261" fmla="*/ 8924507 w 14927883"/>
              <a:gd name="connsiteY1261" fmla="*/ 12632023 h 13371444"/>
              <a:gd name="connsiteX1262" fmla="*/ 8935727 w 14927883"/>
              <a:gd name="connsiteY1262" fmla="*/ 12691388 h 13371444"/>
              <a:gd name="connsiteX1263" fmla="*/ 8983793 w 14927883"/>
              <a:gd name="connsiteY1263" fmla="*/ 12720148 h 13371444"/>
              <a:gd name="connsiteX1264" fmla="*/ 8958169 w 14927883"/>
              <a:gd name="connsiteY1264" fmla="*/ 12810129 h 13371444"/>
              <a:gd name="connsiteX1265" fmla="*/ 8995015 w 14927883"/>
              <a:gd name="connsiteY1265" fmla="*/ 12779517 h 13371444"/>
              <a:gd name="connsiteX1266" fmla="*/ 8969389 w 14927883"/>
              <a:gd name="connsiteY1266" fmla="*/ 12869495 h 13371444"/>
              <a:gd name="connsiteX1267" fmla="*/ 8991833 w 14927883"/>
              <a:gd name="connsiteY1267" fmla="*/ 12988233 h 13371444"/>
              <a:gd name="connsiteX1268" fmla="*/ 8954985 w 14927883"/>
              <a:gd name="connsiteY1268" fmla="*/ 13018842 h 13371444"/>
              <a:gd name="connsiteX1269" fmla="*/ 8964453 w 14927883"/>
              <a:gd name="connsiteY1269" fmla="*/ 13068937 h 13371444"/>
              <a:gd name="connsiteX1270" fmla="*/ 8966205 w 14927883"/>
              <a:gd name="connsiteY1270" fmla="*/ 13078213 h 13371444"/>
              <a:gd name="connsiteX1271" fmla="*/ 8929361 w 14927883"/>
              <a:gd name="connsiteY1271" fmla="*/ 13108820 h 13371444"/>
              <a:gd name="connsiteX1272" fmla="*/ 8892515 w 14927883"/>
              <a:gd name="connsiteY1272" fmla="*/ 13139432 h 13371444"/>
              <a:gd name="connsiteX1273" fmla="*/ 8918141 w 14927883"/>
              <a:gd name="connsiteY1273" fmla="*/ 13049454 h 13371444"/>
              <a:gd name="connsiteX1274" fmla="*/ 8881295 w 14927883"/>
              <a:gd name="connsiteY1274" fmla="*/ 13080066 h 13371444"/>
              <a:gd name="connsiteX1275" fmla="*/ 8906919 w 14927883"/>
              <a:gd name="connsiteY1275" fmla="*/ 12990085 h 13371444"/>
              <a:gd name="connsiteX1276" fmla="*/ 8858853 w 14927883"/>
              <a:gd name="connsiteY1276" fmla="*/ 12961326 h 13371444"/>
              <a:gd name="connsiteX1277" fmla="*/ 8847633 w 14927883"/>
              <a:gd name="connsiteY1277" fmla="*/ 12901959 h 13371444"/>
              <a:gd name="connsiteX1278" fmla="*/ 8836413 w 14927883"/>
              <a:gd name="connsiteY1278" fmla="*/ 12842588 h 13371444"/>
              <a:gd name="connsiteX1279" fmla="*/ 8799567 w 14927883"/>
              <a:gd name="connsiteY1279" fmla="*/ 12873201 h 13371444"/>
              <a:gd name="connsiteX1280" fmla="*/ 8810787 w 14927883"/>
              <a:gd name="connsiteY1280" fmla="*/ 12932569 h 13371444"/>
              <a:gd name="connsiteX1281" fmla="*/ 8773941 w 14927883"/>
              <a:gd name="connsiteY1281" fmla="*/ 12963181 h 13371444"/>
              <a:gd name="connsiteX1282" fmla="*/ 8714653 w 14927883"/>
              <a:gd name="connsiteY1282" fmla="*/ 12875053 h 13371444"/>
              <a:gd name="connsiteX1283" fmla="*/ 8703433 w 14927883"/>
              <a:gd name="connsiteY1283" fmla="*/ 12815687 h 13371444"/>
              <a:gd name="connsiteX1284" fmla="*/ 8655367 w 14927883"/>
              <a:gd name="connsiteY1284" fmla="*/ 12786927 h 13371444"/>
              <a:gd name="connsiteX1285" fmla="*/ 8692211 w 14927883"/>
              <a:gd name="connsiteY1285" fmla="*/ 12756315 h 13371444"/>
              <a:gd name="connsiteX1286" fmla="*/ 8729057 w 14927883"/>
              <a:gd name="connsiteY1286" fmla="*/ 12725705 h 13371444"/>
              <a:gd name="connsiteX1287" fmla="*/ 8765903 w 14927883"/>
              <a:gd name="connsiteY1287" fmla="*/ 12695094 h 13371444"/>
              <a:gd name="connsiteX1288" fmla="*/ 8706617 w 14927883"/>
              <a:gd name="connsiteY1288" fmla="*/ 12606969 h 13371444"/>
              <a:gd name="connsiteX1289" fmla="*/ 8732243 w 14927883"/>
              <a:gd name="connsiteY1289" fmla="*/ 12516990 h 13371444"/>
              <a:gd name="connsiteX1290" fmla="*/ 8721021 w 14927883"/>
              <a:gd name="connsiteY1290" fmla="*/ 12457621 h 13371444"/>
              <a:gd name="connsiteX1291" fmla="*/ 8672955 w 14927883"/>
              <a:gd name="connsiteY1291" fmla="*/ 12428864 h 13371444"/>
              <a:gd name="connsiteX1292" fmla="*/ 8624887 w 14927883"/>
              <a:gd name="connsiteY1292" fmla="*/ 12400105 h 13371444"/>
              <a:gd name="connsiteX1293" fmla="*/ 8650513 w 14927883"/>
              <a:gd name="connsiteY1293" fmla="*/ 12310125 h 13371444"/>
              <a:gd name="connsiteX1294" fmla="*/ 8591223 w 14927883"/>
              <a:gd name="connsiteY1294" fmla="*/ 12221999 h 13371444"/>
              <a:gd name="connsiteX1295" fmla="*/ 8602445 w 14927883"/>
              <a:gd name="connsiteY1295" fmla="*/ 12281370 h 13371444"/>
              <a:gd name="connsiteX1296" fmla="*/ 8565601 w 14927883"/>
              <a:gd name="connsiteY1296" fmla="*/ 12311982 h 13371444"/>
              <a:gd name="connsiteX1297" fmla="*/ 8531939 w 14927883"/>
              <a:gd name="connsiteY1297" fmla="*/ 12133876 h 13371444"/>
              <a:gd name="connsiteX1298" fmla="*/ 8495093 w 14927883"/>
              <a:gd name="connsiteY1298" fmla="*/ 12164485 h 13371444"/>
              <a:gd name="connsiteX1299" fmla="*/ 8483871 w 14927883"/>
              <a:gd name="connsiteY1299" fmla="*/ 12105116 h 13371444"/>
              <a:gd name="connsiteX1300" fmla="*/ 8458247 w 14927883"/>
              <a:gd name="connsiteY1300" fmla="*/ 12195097 h 13371444"/>
              <a:gd name="connsiteX1301" fmla="*/ 8469467 w 14927883"/>
              <a:gd name="connsiteY1301" fmla="*/ 12254464 h 13371444"/>
              <a:gd name="connsiteX1302" fmla="*/ 8506313 w 14927883"/>
              <a:gd name="connsiteY1302" fmla="*/ 12223851 h 13371444"/>
              <a:gd name="connsiteX1303" fmla="*/ 8517535 w 14927883"/>
              <a:gd name="connsiteY1303" fmla="*/ 12283223 h 13371444"/>
              <a:gd name="connsiteX1304" fmla="*/ 8503129 w 14927883"/>
              <a:gd name="connsiteY1304" fmla="*/ 12432570 h 13371444"/>
              <a:gd name="connsiteX1305" fmla="*/ 8539975 w 14927883"/>
              <a:gd name="connsiteY1305" fmla="*/ 12401958 h 13371444"/>
              <a:gd name="connsiteX1306" fmla="*/ 8584859 w 14927883"/>
              <a:gd name="connsiteY1306" fmla="*/ 12639433 h 13371444"/>
              <a:gd name="connsiteX1307" fmla="*/ 8596079 w 14927883"/>
              <a:gd name="connsiteY1307" fmla="*/ 12698802 h 13371444"/>
              <a:gd name="connsiteX1308" fmla="*/ 8559235 w 14927883"/>
              <a:gd name="connsiteY1308" fmla="*/ 12729411 h 13371444"/>
              <a:gd name="connsiteX1309" fmla="*/ 8570455 w 14927883"/>
              <a:gd name="connsiteY1309" fmla="*/ 12788780 h 13371444"/>
              <a:gd name="connsiteX1310" fmla="*/ 8592897 w 14927883"/>
              <a:gd name="connsiteY1310" fmla="*/ 12907518 h 13371444"/>
              <a:gd name="connsiteX1311" fmla="*/ 8629743 w 14927883"/>
              <a:gd name="connsiteY1311" fmla="*/ 12876905 h 13371444"/>
              <a:gd name="connsiteX1312" fmla="*/ 8604117 w 14927883"/>
              <a:gd name="connsiteY1312" fmla="*/ 12966886 h 13371444"/>
              <a:gd name="connsiteX1313" fmla="*/ 8615337 w 14927883"/>
              <a:gd name="connsiteY1313" fmla="*/ 13026253 h 13371444"/>
              <a:gd name="connsiteX1314" fmla="*/ 8567271 w 14927883"/>
              <a:gd name="connsiteY1314" fmla="*/ 12997498 h 13371444"/>
              <a:gd name="connsiteX1315" fmla="*/ 8578491 w 14927883"/>
              <a:gd name="connsiteY1315" fmla="*/ 13056865 h 13371444"/>
              <a:gd name="connsiteX1316" fmla="*/ 8615337 w 14927883"/>
              <a:gd name="connsiteY1316" fmla="*/ 13026253 h 13371444"/>
              <a:gd name="connsiteX1317" fmla="*/ 8677807 w 14927883"/>
              <a:gd name="connsiteY1317" fmla="*/ 12905665 h 13371444"/>
              <a:gd name="connsiteX1318" fmla="*/ 8663403 w 14927883"/>
              <a:gd name="connsiteY1318" fmla="*/ 13055014 h 13371444"/>
              <a:gd name="connsiteX1319" fmla="*/ 8674623 w 14927883"/>
              <a:gd name="connsiteY1319" fmla="*/ 13114379 h 13371444"/>
              <a:gd name="connsiteX1320" fmla="*/ 8685845 w 14927883"/>
              <a:gd name="connsiteY1320" fmla="*/ 13173749 h 13371444"/>
              <a:gd name="connsiteX1321" fmla="*/ 8697067 w 14927883"/>
              <a:gd name="connsiteY1321" fmla="*/ 13233118 h 13371444"/>
              <a:gd name="connsiteX1322" fmla="*/ 8708287 w 14927883"/>
              <a:gd name="connsiteY1322" fmla="*/ 13292485 h 13371444"/>
              <a:gd name="connsiteX1323" fmla="*/ 8745135 w 14927883"/>
              <a:gd name="connsiteY1323" fmla="*/ 13261875 h 13371444"/>
              <a:gd name="connsiteX1324" fmla="*/ 8719507 w 14927883"/>
              <a:gd name="connsiteY1324" fmla="*/ 13351856 h 13371444"/>
              <a:gd name="connsiteX1325" fmla="*/ 8703963 w 14927883"/>
              <a:gd name="connsiteY1325" fmla="*/ 13364768 h 13371444"/>
              <a:gd name="connsiteX1326" fmla="*/ 8695927 w 14927883"/>
              <a:gd name="connsiteY1326" fmla="*/ 13371444 h 13371444"/>
              <a:gd name="connsiteX1327" fmla="*/ 8680579 w 14927883"/>
              <a:gd name="connsiteY1327" fmla="*/ 13371444 h 13371444"/>
              <a:gd name="connsiteX1328" fmla="*/ 8677929 w 14927883"/>
              <a:gd name="connsiteY1328" fmla="*/ 13357418 h 13371444"/>
              <a:gd name="connsiteX1329" fmla="*/ 8671443 w 14927883"/>
              <a:gd name="connsiteY1329" fmla="*/ 13323097 h 13371444"/>
              <a:gd name="connsiteX1330" fmla="*/ 8671443 w 14927883"/>
              <a:gd name="connsiteY1330" fmla="*/ 13323097 h 13371444"/>
              <a:gd name="connsiteX1331" fmla="*/ 8623375 w 14927883"/>
              <a:gd name="connsiteY1331" fmla="*/ 13294337 h 13371444"/>
              <a:gd name="connsiteX1332" fmla="*/ 8612565 w 14927883"/>
              <a:gd name="connsiteY1332" fmla="*/ 13332296 h 13371444"/>
              <a:gd name="connsiteX1333" fmla="*/ 8601417 w 14927883"/>
              <a:gd name="connsiteY1333" fmla="*/ 13371444 h 13371444"/>
              <a:gd name="connsiteX1334" fmla="*/ 8211641 w 14927883"/>
              <a:gd name="connsiteY1334" fmla="*/ 13371444 h 13371444"/>
              <a:gd name="connsiteX1335" fmla="*/ 8210039 w 14927883"/>
              <a:gd name="connsiteY1335" fmla="*/ 13362969 h 13371444"/>
              <a:gd name="connsiteX1336" fmla="*/ 8208635 w 14927883"/>
              <a:gd name="connsiteY1336" fmla="*/ 13355549 h 13371444"/>
              <a:gd name="connsiteX1337" fmla="*/ 8203551 w 14927883"/>
              <a:gd name="connsiteY1337" fmla="*/ 13328646 h 13371444"/>
              <a:gd name="connsiteX1338" fmla="*/ 8215039 w 14927883"/>
              <a:gd name="connsiteY1338" fmla="*/ 13333055 h 13371444"/>
              <a:gd name="connsiteX1339" fmla="*/ 8198815 w 14927883"/>
              <a:gd name="connsiteY1339" fmla="*/ 13303600 h 13371444"/>
              <a:gd name="connsiteX1340" fmla="*/ 8203551 w 14927883"/>
              <a:gd name="connsiteY1340" fmla="*/ 13328646 h 13371444"/>
              <a:gd name="connsiteX1341" fmla="*/ 8150749 w 14927883"/>
              <a:gd name="connsiteY1341" fmla="*/ 13274842 h 13371444"/>
              <a:gd name="connsiteX1342" fmla="*/ 8139527 w 14927883"/>
              <a:gd name="connsiteY1342" fmla="*/ 13215475 h 13371444"/>
              <a:gd name="connsiteX1343" fmla="*/ 8128307 w 14927883"/>
              <a:gd name="connsiteY1343" fmla="*/ 13156106 h 13371444"/>
              <a:gd name="connsiteX1344" fmla="*/ 8117087 w 14927883"/>
              <a:gd name="connsiteY1344" fmla="*/ 13096737 h 13371444"/>
              <a:gd name="connsiteX1345" fmla="*/ 8080239 w 14927883"/>
              <a:gd name="connsiteY1345" fmla="*/ 13127349 h 13371444"/>
              <a:gd name="connsiteX1346" fmla="*/ 8102683 w 14927883"/>
              <a:gd name="connsiteY1346" fmla="*/ 13246087 h 13371444"/>
              <a:gd name="connsiteX1347" fmla="*/ 8113903 w 14927883"/>
              <a:gd name="connsiteY1347" fmla="*/ 13305453 h 13371444"/>
              <a:gd name="connsiteX1348" fmla="*/ 8123371 w 14927883"/>
              <a:gd name="connsiteY1348" fmla="*/ 13355546 h 13371444"/>
              <a:gd name="connsiteX1349" fmla="*/ 8126375 w 14927883"/>
              <a:gd name="connsiteY1349" fmla="*/ 13371444 h 13371444"/>
              <a:gd name="connsiteX1350" fmla="*/ 8067317 w 14927883"/>
              <a:gd name="connsiteY1350" fmla="*/ 13371444 h 13371444"/>
              <a:gd name="connsiteX1351" fmla="*/ 8069721 w 14927883"/>
              <a:gd name="connsiteY1351" fmla="*/ 13362016 h 13371444"/>
              <a:gd name="connsiteX1352" fmla="*/ 8077057 w 14927883"/>
              <a:gd name="connsiteY1352" fmla="*/ 13336065 h 13371444"/>
              <a:gd name="connsiteX1353" fmla="*/ 8059487 w 14927883"/>
              <a:gd name="connsiteY1353" fmla="*/ 13369982 h 13371444"/>
              <a:gd name="connsiteX1354" fmla="*/ 8059395 w 14927883"/>
              <a:gd name="connsiteY1354" fmla="*/ 13371444 h 13371444"/>
              <a:gd name="connsiteX1355" fmla="*/ 8041113 w 14927883"/>
              <a:gd name="connsiteY1355" fmla="*/ 13371444 h 13371444"/>
              <a:gd name="connsiteX1356" fmla="*/ 8040211 w 14927883"/>
              <a:gd name="connsiteY1356" fmla="*/ 13366675 h 13371444"/>
              <a:gd name="connsiteX1357" fmla="*/ 8035607 w 14927883"/>
              <a:gd name="connsiteY1357" fmla="*/ 13370502 h 13371444"/>
              <a:gd name="connsiteX1358" fmla="*/ 8034471 w 14927883"/>
              <a:gd name="connsiteY1358" fmla="*/ 13371444 h 13371444"/>
              <a:gd name="connsiteX1359" fmla="*/ 8010727 w 14927883"/>
              <a:gd name="connsiteY1359" fmla="*/ 13371444 h 13371444"/>
              <a:gd name="connsiteX1360" fmla="*/ 8014177 w 14927883"/>
              <a:gd name="connsiteY1360" fmla="*/ 13359327 h 13371444"/>
              <a:gd name="connsiteX1361" fmla="*/ 8028989 w 14927883"/>
              <a:gd name="connsiteY1361" fmla="*/ 13307308 h 13371444"/>
              <a:gd name="connsiteX1362" fmla="*/ 7980925 w 14927883"/>
              <a:gd name="connsiteY1362" fmla="*/ 13278549 h 13371444"/>
              <a:gd name="connsiteX1363" fmla="*/ 7932859 w 14927883"/>
              <a:gd name="connsiteY1363" fmla="*/ 13249792 h 13371444"/>
              <a:gd name="connsiteX1364" fmla="*/ 7922049 w 14927883"/>
              <a:gd name="connsiteY1364" fmla="*/ 13287753 h 13371444"/>
              <a:gd name="connsiteX1365" fmla="*/ 7917483 w 14927883"/>
              <a:gd name="connsiteY1365" fmla="*/ 13303786 h 13371444"/>
              <a:gd name="connsiteX1366" fmla="*/ 7917483 w 14927883"/>
              <a:gd name="connsiteY1366" fmla="*/ 13371443 h 13371444"/>
              <a:gd name="connsiteX1367" fmla="*/ 7885583 w 14927883"/>
              <a:gd name="connsiteY1367" fmla="*/ 13371443 h 13371444"/>
              <a:gd name="connsiteX1368" fmla="*/ 7885583 w 14927883"/>
              <a:gd name="connsiteY1368" fmla="*/ 13371444 h 13371444"/>
              <a:gd name="connsiteX1369" fmla="*/ 7514853 w 14927883"/>
              <a:gd name="connsiteY1369" fmla="*/ 13371444 h 13371444"/>
              <a:gd name="connsiteX1370" fmla="*/ 7514851 w 14927883"/>
              <a:gd name="connsiteY1370" fmla="*/ 13371443 h 13371444"/>
              <a:gd name="connsiteX1371" fmla="*/ 7325431 w 14927883"/>
              <a:gd name="connsiteY1371" fmla="*/ 13371443 h 13371444"/>
              <a:gd name="connsiteX1372" fmla="*/ 7325431 w 14927883"/>
              <a:gd name="connsiteY1372" fmla="*/ 13371444 h 13371444"/>
              <a:gd name="connsiteX1373" fmla="*/ 7064397 w 14927883"/>
              <a:gd name="connsiteY1373" fmla="*/ 13371444 h 13371444"/>
              <a:gd name="connsiteX1374" fmla="*/ 7064397 w 14927883"/>
              <a:gd name="connsiteY1374" fmla="*/ 13371443 h 13371444"/>
              <a:gd name="connsiteX1375" fmla="*/ 7039897 w 14927883"/>
              <a:gd name="connsiteY1375" fmla="*/ 13371443 h 13371444"/>
              <a:gd name="connsiteX1376" fmla="*/ 7039897 w 14927883"/>
              <a:gd name="connsiteY1376" fmla="*/ 13371444 h 13371444"/>
              <a:gd name="connsiteX1377" fmla="*/ 7017965 w 14927883"/>
              <a:gd name="connsiteY1377" fmla="*/ 13371444 h 13371444"/>
              <a:gd name="connsiteX1378" fmla="*/ 7017965 w 14927883"/>
              <a:gd name="connsiteY1378" fmla="*/ 13371443 h 13371444"/>
              <a:gd name="connsiteX1379" fmla="*/ 905024 w 14927883"/>
              <a:gd name="connsiteY1379" fmla="*/ 13371443 h 13371444"/>
              <a:gd name="connsiteX1380" fmla="*/ 899952 w 14927883"/>
              <a:gd name="connsiteY1380" fmla="*/ 13355590 h 13371444"/>
              <a:gd name="connsiteX1381" fmla="*/ 839730 w 14927883"/>
              <a:gd name="connsiteY1381" fmla="*/ 13167353 h 13371444"/>
              <a:gd name="connsiteX1382" fmla="*/ 780439 w 14927883"/>
              <a:gd name="connsiteY1382" fmla="*/ 13079224 h 13371444"/>
              <a:gd name="connsiteX1383" fmla="*/ 764895 w 14927883"/>
              <a:gd name="connsiteY1383" fmla="*/ 13092139 h 13371444"/>
              <a:gd name="connsiteX1384" fmla="*/ 750966 w 14927883"/>
              <a:gd name="connsiteY1384" fmla="*/ 13103717 h 13371444"/>
              <a:gd name="connsiteX1385" fmla="*/ 732376 w 14927883"/>
              <a:gd name="connsiteY1385" fmla="*/ 13050465 h 13371444"/>
              <a:gd name="connsiteX1386" fmla="*/ 721156 w 14927883"/>
              <a:gd name="connsiteY1386" fmla="*/ 12991099 h 13371444"/>
              <a:gd name="connsiteX1387" fmla="*/ 698714 w 14927883"/>
              <a:gd name="connsiteY1387" fmla="*/ 12872363 h 13371444"/>
              <a:gd name="connsiteX1388" fmla="*/ 687493 w 14927883"/>
              <a:gd name="connsiteY1388" fmla="*/ 12812993 h 13371444"/>
              <a:gd name="connsiteX1389" fmla="*/ 676273 w 14927883"/>
              <a:gd name="connsiteY1389" fmla="*/ 12753627 h 13371444"/>
              <a:gd name="connsiteX1390" fmla="*/ 616985 w 14927883"/>
              <a:gd name="connsiteY1390" fmla="*/ 12665501 h 13371444"/>
              <a:gd name="connsiteX1391" fmla="*/ 594544 w 14927883"/>
              <a:gd name="connsiteY1391" fmla="*/ 12546763 h 13371444"/>
              <a:gd name="connsiteX1392" fmla="*/ 557698 w 14927883"/>
              <a:gd name="connsiteY1392" fmla="*/ 12577375 h 13371444"/>
              <a:gd name="connsiteX1393" fmla="*/ 580139 w 14927883"/>
              <a:gd name="connsiteY1393" fmla="*/ 12696111 h 13371444"/>
              <a:gd name="connsiteX1394" fmla="*/ 639425 w 14927883"/>
              <a:gd name="connsiteY1394" fmla="*/ 12784234 h 13371444"/>
              <a:gd name="connsiteX1395" fmla="*/ 613801 w 14927883"/>
              <a:gd name="connsiteY1395" fmla="*/ 12874215 h 13371444"/>
              <a:gd name="connsiteX1396" fmla="*/ 625022 w 14927883"/>
              <a:gd name="connsiteY1396" fmla="*/ 12933585 h 13371444"/>
              <a:gd name="connsiteX1397" fmla="*/ 636242 w 14927883"/>
              <a:gd name="connsiteY1397" fmla="*/ 12992953 h 13371444"/>
              <a:gd name="connsiteX1398" fmla="*/ 647463 w 14927883"/>
              <a:gd name="connsiteY1398" fmla="*/ 13052321 h 13371444"/>
              <a:gd name="connsiteX1399" fmla="*/ 599398 w 14927883"/>
              <a:gd name="connsiteY1399" fmla="*/ 13023558 h 13371444"/>
              <a:gd name="connsiteX1400" fmla="*/ 540107 w 14927883"/>
              <a:gd name="connsiteY1400" fmla="*/ 12935435 h 13371444"/>
              <a:gd name="connsiteX1401" fmla="*/ 528888 w 14927883"/>
              <a:gd name="connsiteY1401" fmla="*/ 12876067 h 13371444"/>
              <a:gd name="connsiteX1402" fmla="*/ 517667 w 14927883"/>
              <a:gd name="connsiteY1402" fmla="*/ 12816699 h 13371444"/>
              <a:gd name="connsiteX1403" fmla="*/ 495226 w 14927883"/>
              <a:gd name="connsiteY1403" fmla="*/ 12697964 h 13371444"/>
              <a:gd name="connsiteX1404" fmla="*/ 447160 w 14927883"/>
              <a:gd name="connsiteY1404" fmla="*/ 12669203 h 13371444"/>
              <a:gd name="connsiteX1405" fmla="*/ 424718 w 14927883"/>
              <a:gd name="connsiteY1405" fmla="*/ 12550471 h 13371444"/>
              <a:gd name="connsiteX1406" fmla="*/ 461563 w 14927883"/>
              <a:gd name="connsiteY1406" fmla="*/ 12519863 h 13371444"/>
              <a:gd name="connsiteX1407" fmla="*/ 413498 w 14927883"/>
              <a:gd name="connsiteY1407" fmla="*/ 12491098 h 13371444"/>
              <a:gd name="connsiteX1408" fmla="*/ 391056 w 14927883"/>
              <a:gd name="connsiteY1408" fmla="*/ 12372363 h 13371444"/>
              <a:gd name="connsiteX1409" fmla="*/ 411334 w 14927883"/>
              <a:gd name="connsiteY1409" fmla="*/ 12384496 h 13371444"/>
              <a:gd name="connsiteX1410" fmla="*/ 424862 w 14927883"/>
              <a:gd name="connsiteY1410" fmla="*/ 12392589 h 13371444"/>
              <a:gd name="connsiteX1411" fmla="*/ 423578 w 14927883"/>
              <a:gd name="connsiteY1411" fmla="*/ 12414037 h 13371444"/>
              <a:gd name="connsiteX1412" fmla="*/ 439121 w 14927883"/>
              <a:gd name="connsiteY1412" fmla="*/ 12401123 h 13371444"/>
              <a:gd name="connsiteX1413" fmla="*/ 424862 w 14927883"/>
              <a:gd name="connsiteY1413" fmla="*/ 12392589 h 13371444"/>
              <a:gd name="connsiteX1414" fmla="*/ 427902 w 14927883"/>
              <a:gd name="connsiteY1414" fmla="*/ 12341754 h 13371444"/>
              <a:gd name="connsiteX1415" fmla="*/ 416681 w 14927883"/>
              <a:gd name="connsiteY1415" fmla="*/ 12282384 h 13371444"/>
              <a:gd name="connsiteX1416" fmla="*/ 405460 w 14927883"/>
              <a:gd name="connsiteY1416" fmla="*/ 12223019 h 13371444"/>
              <a:gd name="connsiteX1417" fmla="*/ 357394 w 14927883"/>
              <a:gd name="connsiteY1417" fmla="*/ 12194256 h 13371444"/>
              <a:gd name="connsiteX1418" fmla="*/ 354414 w 14927883"/>
              <a:gd name="connsiteY1418" fmla="*/ 12178491 h 13371444"/>
              <a:gd name="connsiteX1419" fmla="*/ 346174 w 14927883"/>
              <a:gd name="connsiteY1419" fmla="*/ 12134890 h 13371444"/>
              <a:gd name="connsiteX1420" fmla="*/ 383019 w 14927883"/>
              <a:gd name="connsiteY1420" fmla="*/ 12104280 h 13371444"/>
              <a:gd name="connsiteX1421" fmla="*/ 371797 w 14927883"/>
              <a:gd name="connsiteY1421" fmla="*/ 12044913 h 13371444"/>
              <a:gd name="connsiteX1422" fmla="*/ 360576 w 14927883"/>
              <a:gd name="connsiteY1422" fmla="*/ 11985542 h 13371444"/>
              <a:gd name="connsiteX1423" fmla="*/ 312510 w 14927883"/>
              <a:gd name="connsiteY1423" fmla="*/ 11956787 h 13371444"/>
              <a:gd name="connsiteX1424" fmla="*/ 349355 w 14927883"/>
              <a:gd name="connsiteY1424" fmla="*/ 11926175 h 13371444"/>
              <a:gd name="connsiteX1425" fmla="*/ 290071 w 14927883"/>
              <a:gd name="connsiteY1425" fmla="*/ 11838048 h 13371444"/>
              <a:gd name="connsiteX1426" fmla="*/ 242003 w 14927883"/>
              <a:gd name="connsiteY1426" fmla="*/ 11809289 h 13371444"/>
              <a:gd name="connsiteX1427" fmla="*/ 278848 w 14927883"/>
              <a:gd name="connsiteY1427" fmla="*/ 11778680 h 13371444"/>
              <a:gd name="connsiteX1428" fmla="*/ 219563 w 14927883"/>
              <a:gd name="connsiteY1428" fmla="*/ 11690554 h 13371444"/>
              <a:gd name="connsiteX1429" fmla="*/ 256408 w 14927883"/>
              <a:gd name="connsiteY1429" fmla="*/ 11659942 h 13371444"/>
              <a:gd name="connsiteX1430" fmla="*/ 255004 w 14927883"/>
              <a:gd name="connsiteY1430" fmla="*/ 11652522 h 13371444"/>
              <a:gd name="connsiteX1431" fmla="*/ 246589 w 14927883"/>
              <a:gd name="connsiteY1431" fmla="*/ 11607997 h 13371444"/>
              <a:gd name="connsiteX1432" fmla="*/ 245187 w 14927883"/>
              <a:gd name="connsiteY1432" fmla="*/ 11600575 h 13371444"/>
              <a:gd name="connsiteX1433" fmla="*/ 233966 w 14927883"/>
              <a:gd name="connsiteY1433" fmla="*/ 11541205 h 13371444"/>
              <a:gd name="connsiteX1434" fmla="*/ 222746 w 14927883"/>
              <a:gd name="connsiteY1434" fmla="*/ 11481836 h 13371444"/>
              <a:gd name="connsiteX1435" fmla="*/ 185898 w 14927883"/>
              <a:gd name="connsiteY1435" fmla="*/ 11512448 h 13371444"/>
              <a:gd name="connsiteX1436" fmla="*/ 174678 w 14927883"/>
              <a:gd name="connsiteY1436" fmla="*/ 11453080 h 13371444"/>
              <a:gd name="connsiteX1437" fmla="*/ 163459 w 14927883"/>
              <a:gd name="connsiteY1437" fmla="*/ 11393710 h 13371444"/>
              <a:gd name="connsiteX1438" fmla="*/ 177863 w 14927883"/>
              <a:gd name="connsiteY1438" fmla="*/ 11244366 h 13371444"/>
              <a:gd name="connsiteX1439" fmla="*/ 166641 w 14927883"/>
              <a:gd name="connsiteY1439" fmla="*/ 11184994 h 13371444"/>
              <a:gd name="connsiteX1440" fmla="*/ 155420 w 14927883"/>
              <a:gd name="connsiteY1440" fmla="*/ 11125627 h 13371444"/>
              <a:gd name="connsiteX1441" fmla="*/ 177863 w 14927883"/>
              <a:gd name="connsiteY1441" fmla="*/ 11244366 h 13371444"/>
              <a:gd name="connsiteX1442" fmla="*/ 129796 w 14927883"/>
              <a:gd name="connsiteY1442" fmla="*/ 11215607 h 13371444"/>
              <a:gd name="connsiteX1443" fmla="*/ 118575 w 14927883"/>
              <a:gd name="connsiteY1443" fmla="*/ 11156237 h 13371444"/>
              <a:gd name="connsiteX1444" fmla="*/ 92951 w 14927883"/>
              <a:gd name="connsiteY1444" fmla="*/ 11246221 h 13371444"/>
              <a:gd name="connsiteX1445" fmla="*/ 70508 w 14927883"/>
              <a:gd name="connsiteY1445" fmla="*/ 11127480 h 13371444"/>
              <a:gd name="connsiteX1446" fmla="*/ 59288 w 14927883"/>
              <a:gd name="connsiteY1446" fmla="*/ 11068112 h 13371444"/>
              <a:gd name="connsiteX1447" fmla="*/ 48067 w 14927883"/>
              <a:gd name="connsiteY1447" fmla="*/ 11008740 h 13371444"/>
              <a:gd name="connsiteX1448" fmla="*/ 36846 w 14927883"/>
              <a:gd name="connsiteY1448" fmla="*/ 10949371 h 13371444"/>
              <a:gd name="connsiteX1449" fmla="*/ 0 w 14927883"/>
              <a:gd name="connsiteY1449" fmla="*/ 10979983 h 13371444"/>
              <a:gd name="connsiteX1450" fmla="*/ 14405 w 14927883"/>
              <a:gd name="connsiteY1450" fmla="*/ 10830637 h 13371444"/>
              <a:gd name="connsiteX1451" fmla="*/ 25627 w 14927883"/>
              <a:gd name="connsiteY1451" fmla="*/ 10890005 h 13371444"/>
              <a:gd name="connsiteX1452" fmla="*/ 96134 w 14927883"/>
              <a:gd name="connsiteY1452" fmla="*/ 11037500 h 13371444"/>
              <a:gd name="connsiteX1453" fmla="*/ 73691 w 14927883"/>
              <a:gd name="connsiteY1453" fmla="*/ 10918760 h 13371444"/>
              <a:gd name="connsiteX1454" fmla="*/ 121758 w 14927883"/>
              <a:gd name="connsiteY1454" fmla="*/ 10947522 h 13371444"/>
              <a:gd name="connsiteX1455" fmla="*/ 132979 w 14927883"/>
              <a:gd name="connsiteY1455" fmla="*/ 11006889 h 13371444"/>
              <a:gd name="connsiteX1456" fmla="*/ 181044 w 14927883"/>
              <a:gd name="connsiteY1456" fmla="*/ 11035647 h 13371444"/>
              <a:gd name="connsiteX1457" fmla="*/ 217892 w 14927883"/>
              <a:gd name="connsiteY1457" fmla="*/ 11005041 h 13371444"/>
              <a:gd name="connsiteX1458" fmla="*/ 192266 w 14927883"/>
              <a:gd name="connsiteY1458" fmla="*/ 11095016 h 13371444"/>
              <a:gd name="connsiteX1459" fmla="*/ 217278 w 14927883"/>
              <a:gd name="connsiteY1459" fmla="*/ 11132194 h 13371444"/>
              <a:gd name="connsiteX1460" fmla="*/ 226543 w 14927883"/>
              <a:gd name="connsiteY1460" fmla="*/ 11145964 h 13371444"/>
              <a:gd name="connsiteX1461" fmla="*/ 262775 w 14927883"/>
              <a:gd name="connsiteY1461" fmla="*/ 11242511 h 13371444"/>
              <a:gd name="connsiteX1462" fmla="*/ 299620 w 14927883"/>
              <a:gd name="connsiteY1462" fmla="*/ 11211898 h 13371444"/>
              <a:gd name="connsiteX1463" fmla="*/ 336465 w 14927883"/>
              <a:gd name="connsiteY1463" fmla="*/ 11181291 h 13371444"/>
              <a:gd name="connsiteX1464" fmla="*/ 325244 w 14927883"/>
              <a:gd name="connsiteY1464" fmla="*/ 11121921 h 13371444"/>
              <a:gd name="connsiteX1465" fmla="*/ 362091 w 14927883"/>
              <a:gd name="connsiteY1465" fmla="*/ 11091313 h 13371444"/>
              <a:gd name="connsiteX1466" fmla="*/ 387715 w 14927883"/>
              <a:gd name="connsiteY1466" fmla="*/ 11001335 h 13371444"/>
              <a:gd name="connsiteX1467" fmla="*/ 376492 w 14927883"/>
              <a:gd name="connsiteY1467" fmla="*/ 10941966 h 13371444"/>
              <a:gd name="connsiteX1468" fmla="*/ 402119 w 14927883"/>
              <a:gd name="connsiteY1468" fmla="*/ 10851982 h 13371444"/>
              <a:gd name="connsiteX1469" fmla="*/ 354051 w 14927883"/>
              <a:gd name="connsiteY1469" fmla="*/ 10823229 h 13371444"/>
              <a:gd name="connsiteX1470" fmla="*/ 390897 w 14927883"/>
              <a:gd name="connsiteY1470" fmla="*/ 10792616 h 13371444"/>
              <a:gd name="connsiteX1471" fmla="*/ 379676 w 14927883"/>
              <a:gd name="connsiteY1471" fmla="*/ 10733250 h 13371444"/>
              <a:gd name="connsiteX1472" fmla="*/ 342831 w 14927883"/>
              <a:gd name="connsiteY1472" fmla="*/ 10763857 h 13371444"/>
              <a:gd name="connsiteX1473" fmla="*/ 357237 w 14927883"/>
              <a:gd name="connsiteY1473" fmla="*/ 10614511 h 13371444"/>
              <a:gd name="connsiteX1474" fmla="*/ 297948 w 14927883"/>
              <a:gd name="connsiteY1474" fmla="*/ 10526386 h 13371444"/>
              <a:gd name="connsiteX1475" fmla="*/ 249884 w 14927883"/>
              <a:gd name="connsiteY1475" fmla="*/ 10497623 h 13371444"/>
              <a:gd name="connsiteX1476" fmla="*/ 227441 w 14927883"/>
              <a:gd name="connsiteY1476" fmla="*/ 10378888 h 13371444"/>
              <a:gd name="connsiteX1477" fmla="*/ 275507 w 14927883"/>
              <a:gd name="connsiteY1477" fmla="*/ 10407649 h 13371444"/>
              <a:gd name="connsiteX1478" fmla="*/ 286727 w 14927883"/>
              <a:gd name="connsiteY1478" fmla="*/ 10467015 h 13371444"/>
              <a:gd name="connsiteX1479" fmla="*/ 323575 w 14927883"/>
              <a:gd name="connsiteY1479" fmla="*/ 10436404 h 13371444"/>
              <a:gd name="connsiteX1480" fmla="*/ 334795 w 14927883"/>
              <a:gd name="connsiteY1480" fmla="*/ 10495772 h 13371444"/>
              <a:gd name="connsiteX1481" fmla="*/ 360420 w 14927883"/>
              <a:gd name="connsiteY1481" fmla="*/ 10405792 h 13371444"/>
              <a:gd name="connsiteX1482" fmla="*/ 371641 w 14927883"/>
              <a:gd name="connsiteY1482" fmla="*/ 10465164 h 13371444"/>
              <a:gd name="connsiteX1483" fmla="*/ 419708 w 14927883"/>
              <a:gd name="connsiteY1483" fmla="*/ 10493921 h 13371444"/>
              <a:gd name="connsiteX1484" fmla="*/ 430928 w 14927883"/>
              <a:gd name="connsiteY1484" fmla="*/ 10553291 h 13371444"/>
              <a:gd name="connsiteX1485" fmla="*/ 490215 w 14927883"/>
              <a:gd name="connsiteY1485" fmla="*/ 10641414 h 13371444"/>
              <a:gd name="connsiteX1486" fmla="*/ 478993 w 14927883"/>
              <a:gd name="connsiteY1486" fmla="*/ 10582044 h 13371444"/>
              <a:gd name="connsiteX1487" fmla="*/ 504617 w 14927883"/>
              <a:gd name="connsiteY1487" fmla="*/ 10492068 h 13371444"/>
              <a:gd name="connsiteX1488" fmla="*/ 541465 w 14927883"/>
              <a:gd name="connsiteY1488" fmla="*/ 10461460 h 13371444"/>
              <a:gd name="connsiteX1489" fmla="*/ 530244 w 14927883"/>
              <a:gd name="connsiteY1489" fmla="*/ 10402087 h 13371444"/>
              <a:gd name="connsiteX1490" fmla="*/ 528842 w 14927883"/>
              <a:gd name="connsiteY1490" fmla="*/ 10394669 h 13371444"/>
              <a:gd name="connsiteX1491" fmla="*/ 524633 w 14927883"/>
              <a:gd name="connsiteY1491" fmla="*/ 10372407 h 13371444"/>
              <a:gd name="connsiteX1492" fmla="*/ 520425 w 14927883"/>
              <a:gd name="connsiteY1492" fmla="*/ 10350142 h 13371444"/>
              <a:gd name="connsiteX1493" fmla="*/ 519023 w 14927883"/>
              <a:gd name="connsiteY1493" fmla="*/ 10342720 h 13371444"/>
              <a:gd name="connsiteX1494" fmla="*/ 493396 w 14927883"/>
              <a:gd name="connsiteY1494" fmla="*/ 10432701 h 13371444"/>
              <a:gd name="connsiteX1495" fmla="*/ 445332 w 14927883"/>
              <a:gd name="connsiteY1495" fmla="*/ 10403942 h 13371444"/>
              <a:gd name="connsiteX1496" fmla="*/ 434111 w 14927883"/>
              <a:gd name="connsiteY1496" fmla="*/ 10344572 h 13371444"/>
              <a:gd name="connsiteX1497" fmla="*/ 422892 w 14927883"/>
              <a:gd name="connsiteY1497" fmla="*/ 10285204 h 13371444"/>
              <a:gd name="connsiteX1498" fmla="*/ 482177 w 14927883"/>
              <a:gd name="connsiteY1498" fmla="*/ 10373333 h 13371444"/>
              <a:gd name="connsiteX1499" fmla="*/ 507804 w 14927883"/>
              <a:gd name="connsiteY1499" fmla="*/ 10283353 h 13371444"/>
              <a:gd name="connsiteX1500" fmla="*/ 470956 w 14927883"/>
              <a:gd name="connsiteY1500" fmla="*/ 10313961 h 13371444"/>
              <a:gd name="connsiteX1501" fmla="*/ 496582 w 14927883"/>
              <a:gd name="connsiteY1501" fmla="*/ 10223982 h 13371444"/>
              <a:gd name="connsiteX1502" fmla="*/ 592716 w 14927883"/>
              <a:gd name="connsiteY1502" fmla="*/ 10281499 h 13371444"/>
              <a:gd name="connsiteX1503" fmla="*/ 595896 w 14927883"/>
              <a:gd name="connsiteY1503" fmla="*/ 10072783 h 13371444"/>
              <a:gd name="connsiteX1504" fmla="*/ 607117 w 14927883"/>
              <a:gd name="connsiteY1504" fmla="*/ 10132155 h 13371444"/>
              <a:gd name="connsiteX1505" fmla="*/ 618337 w 14927883"/>
              <a:gd name="connsiteY1505" fmla="*/ 10191521 h 13371444"/>
              <a:gd name="connsiteX1506" fmla="*/ 629558 w 14927883"/>
              <a:gd name="connsiteY1506" fmla="*/ 10250890 h 13371444"/>
              <a:gd name="connsiteX1507" fmla="*/ 677627 w 14927883"/>
              <a:gd name="connsiteY1507" fmla="*/ 10279646 h 13371444"/>
              <a:gd name="connsiteX1508" fmla="*/ 688848 w 14927883"/>
              <a:gd name="connsiteY1508" fmla="*/ 10339015 h 13371444"/>
              <a:gd name="connsiteX1509" fmla="*/ 736914 w 14927883"/>
              <a:gd name="connsiteY1509" fmla="*/ 10367771 h 13371444"/>
              <a:gd name="connsiteX1510" fmla="*/ 784979 w 14927883"/>
              <a:gd name="connsiteY1510" fmla="*/ 10396530 h 13371444"/>
              <a:gd name="connsiteX1511" fmla="*/ 844267 w 14927883"/>
              <a:gd name="connsiteY1511" fmla="*/ 10484655 h 13371444"/>
              <a:gd name="connsiteX1512" fmla="*/ 892333 w 14927883"/>
              <a:gd name="connsiteY1512" fmla="*/ 10513417 h 13371444"/>
              <a:gd name="connsiteX1513" fmla="*/ 914774 w 14927883"/>
              <a:gd name="connsiteY1513" fmla="*/ 10632154 h 13371444"/>
              <a:gd name="connsiteX1514" fmla="*/ 892333 w 14927883"/>
              <a:gd name="connsiteY1514" fmla="*/ 10513417 h 13371444"/>
              <a:gd name="connsiteX1515" fmla="*/ 917958 w 14927883"/>
              <a:gd name="connsiteY1515" fmla="*/ 10423435 h 13371444"/>
              <a:gd name="connsiteX1516" fmla="*/ 895517 w 14927883"/>
              <a:gd name="connsiteY1516" fmla="*/ 10304695 h 13371444"/>
              <a:gd name="connsiteX1517" fmla="*/ 884296 w 14927883"/>
              <a:gd name="connsiteY1517" fmla="*/ 10245330 h 13371444"/>
              <a:gd name="connsiteX1518" fmla="*/ 836228 w 14927883"/>
              <a:gd name="connsiteY1518" fmla="*/ 10216575 h 13371444"/>
              <a:gd name="connsiteX1519" fmla="*/ 813786 w 14927883"/>
              <a:gd name="connsiteY1519" fmla="*/ 10097837 h 13371444"/>
              <a:gd name="connsiteX1520" fmla="*/ 802566 w 14927883"/>
              <a:gd name="connsiteY1520" fmla="*/ 10038468 h 13371444"/>
              <a:gd name="connsiteX1521" fmla="*/ 850634 w 14927883"/>
              <a:gd name="connsiteY1521" fmla="*/ 10067225 h 13371444"/>
              <a:gd name="connsiteX1522" fmla="*/ 898700 w 14927883"/>
              <a:gd name="connsiteY1522" fmla="*/ 10095985 h 13371444"/>
              <a:gd name="connsiteX1523" fmla="*/ 924326 w 14927883"/>
              <a:gd name="connsiteY1523" fmla="*/ 10006003 h 13371444"/>
              <a:gd name="connsiteX1524" fmla="*/ 935547 w 14927883"/>
              <a:gd name="connsiteY1524" fmla="*/ 10065370 h 13371444"/>
              <a:gd name="connsiteX1525" fmla="*/ 946768 w 14927883"/>
              <a:gd name="connsiteY1525" fmla="*/ 10124742 h 13371444"/>
              <a:gd name="connsiteX1526" fmla="*/ 940009 w 14927883"/>
              <a:gd name="connsiteY1526" fmla="*/ 10120695 h 13371444"/>
              <a:gd name="connsiteX1527" fmla="*/ 930283 w 14927883"/>
              <a:gd name="connsiteY1527" fmla="*/ 10114877 h 13371444"/>
              <a:gd name="connsiteX1528" fmla="*/ 928743 w 14927883"/>
              <a:gd name="connsiteY1528" fmla="*/ 10113953 h 13371444"/>
              <a:gd name="connsiteX1529" fmla="*/ 926490 w 14927883"/>
              <a:gd name="connsiteY1529" fmla="*/ 10112608 h 13371444"/>
              <a:gd name="connsiteX1530" fmla="*/ 930283 w 14927883"/>
              <a:gd name="connsiteY1530" fmla="*/ 10114877 h 13371444"/>
              <a:gd name="connsiteX1531" fmla="*/ 946768 w 14927883"/>
              <a:gd name="connsiteY1531" fmla="*/ 10124742 h 13371444"/>
              <a:gd name="connsiteX1532" fmla="*/ 983611 w 14927883"/>
              <a:gd name="connsiteY1532" fmla="*/ 10094130 h 13371444"/>
              <a:gd name="connsiteX1533" fmla="*/ 957988 w 14927883"/>
              <a:gd name="connsiteY1533" fmla="*/ 10184109 h 13371444"/>
              <a:gd name="connsiteX1534" fmla="*/ 994833 w 14927883"/>
              <a:gd name="connsiteY1534" fmla="*/ 10153497 h 13371444"/>
              <a:gd name="connsiteX1535" fmla="*/ 1042900 w 14927883"/>
              <a:gd name="connsiteY1535" fmla="*/ 10182255 h 13371444"/>
              <a:gd name="connsiteX1536" fmla="*/ 1102185 w 14927883"/>
              <a:gd name="connsiteY1536" fmla="*/ 10270384 h 13371444"/>
              <a:gd name="connsiteX1537" fmla="*/ 1113408 w 14927883"/>
              <a:gd name="connsiteY1537" fmla="*/ 10329752 h 13371444"/>
              <a:gd name="connsiteX1538" fmla="*/ 1076562 w 14927883"/>
              <a:gd name="connsiteY1538" fmla="*/ 10360362 h 13371444"/>
              <a:gd name="connsiteX1539" fmla="*/ 1087783 w 14927883"/>
              <a:gd name="connsiteY1539" fmla="*/ 10419731 h 13371444"/>
              <a:gd name="connsiteX1540" fmla="*/ 1039717 w 14927883"/>
              <a:gd name="connsiteY1540" fmla="*/ 10390973 h 13371444"/>
              <a:gd name="connsiteX1541" fmla="*/ 1050937 w 14927883"/>
              <a:gd name="connsiteY1541" fmla="*/ 10450343 h 13371444"/>
              <a:gd name="connsiteX1542" fmla="*/ 1087783 w 14927883"/>
              <a:gd name="connsiteY1542" fmla="*/ 10419731 h 13371444"/>
              <a:gd name="connsiteX1543" fmla="*/ 1099003 w 14927883"/>
              <a:gd name="connsiteY1543" fmla="*/ 10479099 h 13371444"/>
              <a:gd name="connsiteX1544" fmla="*/ 1121445 w 14927883"/>
              <a:gd name="connsiteY1544" fmla="*/ 10597836 h 13371444"/>
              <a:gd name="connsiteX1545" fmla="*/ 1158290 w 14927883"/>
              <a:gd name="connsiteY1545" fmla="*/ 10567228 h 13371444"/>
              <a:gd name="connsiteX1546" fmla="*/ 1147069 w 14927883"/>
              <a:gd name="connsiteY1546" fmla="*/ 10507856 h 13371444"/>
              <a:gd name="connsiteX1547" fmla="*/ 1124628 w 14927883"/>
              <a:gd name="connsiteY1547" fmla="*/ 10389121 h 13371444"/>
              <a:gd name="connsiteX1548" fmla="*/ 1161473 w 14927883"/>
              <a:gd name="connsiteY1548" fmla="*/ 10358511 h 13371444"/>
              <a:gd name="connsiteX1549" fmla="*/ 1167171 w 14927883"/>
              <a:gd name="connsiteY1549" fmla="*/ 10338503 h 13371444"/>
              <a:gd name="connsiteX1550" fmla="*/ 1164675 w 14927883"/>
              <a:gd name="connsiteY1550" fmla="*/ 10347260 h 13371444"/>
              <a:gd name="connsiteX1551" fmla="*/ 1161473 w 14927883"/>
              <a:gd name="connsiteY1551" fmla="*/ 10358511 h 13371444"/>
              <a:gd name="connsiteX1552" fmla="*/ 1158668 w 14927883"/>
              <a:gd name="connsiteY1552" fmla="*/ 10343672 h 13371444"/>
              <a:gd name="connsiteX1553" fmla="*/ 1156147 w 14927883"/>
              <a:gd name="connsiteY1553" fmla="*/ 10330326 h 13371444"/>
              <a:gd name="connsiteX1554" fmla="*/ 1152006 w 14927883"/>
              <a:gd name="connsiteY1554" fmla="*/ 10308418 h 13371444"/>
              <a:gd name="connsiteX1555" fmla="*/ 1150253 w 14927883"/>
              <a:gd name="connsiteY1555" fmla="*/ 10299145 h 13371444"/>
              <a:gd name="connsiteX1556" fmla="*/ 1151995 w 14927883"/>
              <a:gd name="connsiteY1556" fmla="*/ 10297694 h 13371444"/>
              <a:gd name="connsiteX1557" fmla="*/ 1148662 w 14927883"/>
              <a:gd name="connsiteY1557" fmla="*/ 10290729 h 13371444"/>
              <a:gd name="connsiteX1558" fmla="*/ 1134593 w 14927883"/>
              <a:gd name="connsiteY1558" fmla="*/ 10261299 h 13371444"/>
              <a:gd name="connsiteX1559" fmla="*/ 1093832 w 14927883"/>
              <a:gd name="connsiteY1559" fmla="*/ 10176029 h 13371444"/>
              <a:gd name="connsiteX1560" fmla="*/ 1109848 w 14927883"/>
              <a:gd name="connsiteY1560" fmla="*/ 10119789 h 13371444"/>
              <a:gd name="connsiteX1561" fmla="*/ 1139384 w 14927883"/>
              <a:gd name="connsiteY1561" fmla="*/ 10016071 h 13371444"/>
              <a:gd name="connsiteX1562" fmla="*/ 1145079 w 14927883"/>
              <a:gd name="connsiteY1562" fmla="*/ 9996066 h 13371444"/>
              <a:gd name="connsiteX1563" fmla="*/ 1144729 w 14927883"/>
              <a:gd name="connsiteY1563" fmla="*/ 9979903 h 13371444"/>
              <a:gd name="connsiteX1564" fmla="*/ 1141679 w 14927883"/>
              <a:gd name="connsiteY1564" fmla="*/ 9978081 h 13371444"/>
              <a:gd name="connsiteX1565" fmla="*/ 1145079 w 14927883"/>
              <a:gd name="connsiteY1565" fmla="*/ 9996066 h 13371444"/>
              <a:gd name="connsiteX1566" fmla="*/ 1139073 w 14927883"/>
              <a:gd name="connsiteY1566" fmla="*/ 9992473 h 13371444"/>
              <a:gd name="connsiteX1567" fmla="*/ 1134396 w 14927883"/>
              <a:gd name="connsiteY1567" fmla="*/ 9989677 h 13371444"/>
              <a:gd name="connsiteX1568" fmla="*/ 1124802 w 14927883"/>
              <a:gd name="connsiteY1568" fmla="*/ 9983938 h 13371444"/>
              <a:gd name="connsiteX1569" fmla="*/ 1097015 w 14927883"/>
              <a:gd name="connsiteY1569" fmla="*/ 9967312 h 13371444"/>
              <a:gd name="connsiteX1570" fmla="*/ 1037729 w 14927883"/>
              <a:gd name="connsiteY1570" fmla="*/ 9879184 h 13371444"/>
              <a:gd name="connsiteX1571" fmla="*/ 1026508 w 14927883"/>
              <a:gd name="connsiteY1571" fmla="*/ 9819815 h 13371444"/>
              <a:gd name="connsiteX1572" fmla="*/ 1015287 w 14927883"/>
              <a:gd name="connsiteY1572" fmla="*/ 9760448 h 13371444"/>
              <a:gd name="connsiteX1573" fmla="*/ 992845 w 14927883"/>
              <a:gd name="connsiteY1573" fmla="*/ 9641711 h 13371444"/>
              <a:gd name="connsiteX1574" fmla="*/ 944778 w 14927883"/>
              <a:gd name="connsiteY1574" fmla="*/ 9612953 h 13371444"/>
              <a:gd name="connsiteX1575" fmla="*/ 922336 w 14927883"/>
              <a:gd name="connsiteY1575" fmla="*/ 9494216 h 13371444"/>
              <a:gd name="connsiteX1576" fmla="*/ 959181 w 14927883"/>
              <a:gd name="connsiteY1576" fmla="*/ 9463602 h 13371444"/>
              <a:gd name="connsiteX1577" fmla="*/ 911115 w 14927883"/>
              <a:gd name="connsiteY1577" fmla="*/ 9434848 h 13371444"/>
              <a:gd name="connsiteX1578" fmla="*/ 888674 w 14927883"/>
              <a:gd name="connsiteY1578" fmla="*/ 9316110 h 13371444"/>
              <a:gd name="connsiteX1579" fmla="*/ 908953 w 14927883"/>
              <a:gd name="connsiteY1579" fmla="*/ 9328241 h 13371444"/>
              <a:gd name="connsiteX1580" fmla="*/ 922479 w 14927883"/>
              <a:gd name="connsiteY1580" fmla="*/ 9336334 h 13371444"/>
              <a:gd name="connsiteX1581" fmla="*/ 921196 w 14927883"/>
              <a:gd name="connsiteY1581" fmla="*/ 9357783 h 13371444"/>
              <a:gd name="connsiteX1582" fmla="*/ 936741 w 14927883"/>
              <a:gd name="connsiteY1582" fmla="*/ 9344866 h 13371444"/>
              <a:gd name="connsiteX1583" fmla="*/ 922479 w 14927883"/>
              <a:gd name="connsiteY1583" fmla="*/ 9336334 h 13371444"/>
              <a:gd name="connsiteX1584" fmla="*/ 925521 w 14927883"/>
              <a:gd name="connsiteY1584" fmla="*/ 9285499 h 13371444"/>
              <a:gd name="connsiteX1585" fmla="*/ 914299 w 14927883"/>
              <a:gd name="connsiteY1585" fmla="*/ 9226131 h 13371444"/>
              <a:gd name="connsiteX1586" fmla="*/ 903079 w 14927883"/>
              <a:gd name="connsiteY1586" fmla="*/ 9166764 h 13371444"/>
              <a:gd name="connsiteX1587" fmla="*/ 855013 w 14927883"/>
              <a:gd name="connsiteY1587" fmla="*/ 9138004 h 13371444"/>
              <a:gd name="connsiteX1588" fmla="*/ 852032 w 14927883"/>
              <a:gd name="connsiteY1588" fmla="*/ 9122236 h 13371444"/>
              <a:gd name="connsiteX1589" fmla="*/ 843791 w 14927883"/>
              <a:gd name="connsiteY1589" fmla="*/ 9078635 h 13371444"/>
              <a:gd name="connsiteX1590" fmla="*/ 880637 w 14927883"/>
              <a:gd name="connsiteY1590" fmla="*/ 9048026 h 13371444"/>
              <a:gd name="connsiteX1591" fmla="*/ 869416 w 14927883"/>
              <a:gd name="connsiteY1591" fmla="*/ 8988657 h 13371444"/>
              <a:gd name="connsiteX1592" fmla="*/ 858196 w 14927883"/>
              <a:gd name="connsiteY1592" fmla="*/ 8929288 h 13371444"/>
              <a:gd name="connsiteX1593" fmla="*/ 810129 w 14927883"/>
              <a:gd name="connsiteY1593" fmla="*/ 8900532 h 13371444"/>
              <a:gd name="connsiteX1594" fmla="*/ 846974 w 14927883"/>
              <a:gd name="connsiteY1594" fmla="*/ 8869920 h 13371444"/>
              <a:gd name="connsiteX1595" fmla="*/ 787689 w 14927883"/>
              <a:gd name="connsiteY1595" fmla="*/ 8781793 h 13371444"/>
              <a:gd name="connsiteX1596" fmla="*/ 739622 w 14927883"/>
              <a:gd name="connsiteY1596" fmla="*/ 8753035 h 13371444"/>
              <a:gd name="connsiteX1597" fmla="*/ 776467 w 14927883"/>
              <a:gd name="connsiteY1597" fmla="*/ 8722425 h 13371444"/>
              <a:gd name="connsiteX1598" fmla="*/ 717180 w 14927883"/>
              <a:gd name="connsiteY1598" fmla="*/ 8634299 h 13371444"/>
              <a:gd name="connsiteX1599" fmla="*/ 754025 w 14927883"/>
              <a:gd name="connsiteY1599" fmla="*/ 8603688 h 13371444"/>
              <a:gd name="connsiteX1600" fmla="*/ 752624 w 14927883"/>
              <a:gd name="connsiteY1600" fmla="*/ 8596268 h 13371444"/>
              <a:gd name="connsiteX1601" fmla="*/ 744208 w 14927883"/>
              <a:gd name="connsiteY1601" fmla="*/ 8551742 h 13371444"/>
              <a:gd name="connsiteX1602" fmla="*/ 742805 w 14927883"/>
              <a:gd name="connsiteY1602" fmla="*/ 8544318 h 13371444"/>
              <a:gd name="connsiteX1603" fmla="*/ 731584 w 14927883"/>
              <a:gd name="connsiteY1603" fmla="*/ 8484951 h 13371444"/>
              <a:gd name="connsiteX1604" fmla="*/ 720363 w 14927883"/>
              <a:gd name="connsiteY1604" fmla="*/ 8425584 h 13371444"/>
              <a:gd name="connsiteX1605" fmla="*/ 683517 w 14927883"/>
              <a:gd name="connsiteY1605" fmla="*/ 8456195 h 13371444"/>
              <a:gd name="connsiteX1606" fmla="*/ 672296 w 14927883"/>
              <a:gd name="connsiteY1606" fmla="*/ 8396825 h 13371444"/>
              <a:gd name="connsiteX1607" fmla="*/ 661077 w 14927883"/>
              <a:gd name="connsiteY1607" fmla="*/ 8337458 h 13371444"/>
              <a:gd name="connsiteX1608" fmla="*/ 675481 w 14927883"/>
              <a:gd name="connsiteY1608" fmla="*/ 8188112 h 13371444"/>
              <a:gd name="connsiteX1609" fmla="*/ 664259 w 14927883"/>
              <a:gd name="connsiteY1609" fmla="*/ 8128740 h 13371444"/>
              <a:gd name="connsiteX1610" fmla="*/ 653039 w 14927883"/>
              <a:gd name="connsiteY1610" fmla="*/ 8069371 h 13371444"/>
              <a:gd name="connsiteX1611" fmla="*/ 675481 w 14927883"/>
              <a:gd name="connsiteY1611" fmla="*/ 8188112 h 13371444"/>
              <a:gd name="connsiteX1612" fmla="*/ 627413 w 14927883"/>
              <a:gd name="connsiteY1612" fmla="*/ 8159351 h 13371444"/>
              <a:gd name="connsiteX1613" fmla="*/ 616193 w 14927883"/>
              <a:gd name="connsiteY1613" fmla="*/ 8099983 h 13371444"/>
              <a:gd name="connsiteX1614" fmla="*/ 590568 w 14927883"/>
              <a:gd name="connsiteY1614" fmla="*/ 8189965 h 13371444"/>
              <a:gd name="connsiteX1615" fmla="*/ 568126 w 14927883"/>
              <a:gd name="connsiteY1615" fmla="*/ 8071228 h 13371444"/>
              <a:gd name="connsiteX1616" fmla="*/ 556905 w 14927883"/>
              <a:gd name="connsiteY1616" fmla="*/ 8011858 h 13371444"/>
              <a:gd name="connsiteX1617" fmla="*/ 545683 w 14927883"/>
              <a:gd name="connsiteY1617" fmla="*/ 7952490 h 13371444"/>
              <a:gd name="connsiteX1618" fmla="*/ 534462 w 14927883"/>
              <a:gd name="connsiteY1618" fmla="*/ 7893119 h 13371444"/>
              <a:gd name="connsiteX1619" fmla="*/ 497620 w 14927883"/>
              <a:gd name="connsiteY1619" fmla="*/ 7923733 h 13371444"/>
              <a:gd name="connsiteX1620" fmla="*/ 512021 w 14927883"/>
              <a:gd name="connsiteY1620" fmla="*/ 7774382 h 13371444"/>
              <a:gd name="connsiteX1621" fmla="*/ 523243 w 14927883"/>
              <a:gd name="connsiteY1621" fmla="*/ 7833754 h 13371444"/>
              <a:gd name="connsiteX1622" fmla="*/ 593752 w 14927883"/>
              <a:gd name="connsiteY1622" fmla="*/ 7981246 h 13371444"/>
              <a:gd name="connsiteX1623" fmla="*/ 571309 w 14927883"/>
              <a:gd name="connsiteY1623" fmla="*/ 7862510 h 13371444"/>
              <a:gd name="connsiteX1624" fmla="*/ 619377 w 14927883"/>
              <a:gd name="connsiteY1624" fmla="*/ 7891268 h 13371444"/>
              <a:gd name="connsiteX1625" fmla="*/ 630597 w 14927883"/>
              <a:gd name="connsiteY1625" fmla="*/ 7950634 h 13371444"/>
              <a:gd name="connsiteX1626" fmla="*/ 678664 w 14927883"/>
              <a:gd name="connsiteY1626" fmla="*/ 7979393 h 13371444"/>
              <a:gd name="connsiteX1627" fmla="*/ 715509 w 14927883"/>
              <a:gd name="connsiteY1627" fmla="*/ 7948784 h 13371444"/>
              <a:gd name="connsiteX1628" fmla="*/ 689885 w 14927883"/>
              <a:gd name="connsiteY1628" fmla="*/ 8038759 h 13371444"/>
              <a:gd name="connsiteX1629" fmla="*/ 714896 w 14927883"/>
              <a:gd name="connsiteY1629" fmla="*/ 8075940 h 13371444"/>
              <a:gd name="connsiteX1630" fmla="*/ 724157 w 14927883"/>
              <a:gd name="connsiteY1630" fmla="*/ 8089714 h 13371444"/>
              <a:gd name="connsiteX1631" fmla="*/ 760392 w 14927883"/>
              <a:gd name="connsiteY1631" fmla="*/ 8186259 h 13371444"/>
              <a:gd name="connsiteX1632" fmla="*/ 797237 w 14927883"/>
              <a:gd name="connsiteY1632" fmla="*/ 8155649 h 13371444"/>
              <a:gd name="connsiteX1633" fmla="*/ 834085 w 14927883"/>
              <a:gd name="connsiteY1633" fmla="*/ 8125039 h 13371444"/>
              <a:gd name="connsiteX1634" fmla="*/ 822862 w 14927883"/>
              <a:gd name="connsiteY1634" fmla="*/ 8065667 h 13371444"/>
              <a:gd name="connsiteX1635" fmla="*/ 859709 w 14927883"/>
              <a:gd name="connsiteY1635" fmla="*/ 8035059 h 13371444"/>
              <a:gd name="connsiteX1636" fmla="*/ 885334 w 14927883"/>
              <a:gd name="connsiteY1636" fmla="*/ 7945076 h 13371444"/>
              <a:gd name="connsiteX1637" fmla="*/ 874112 w 14927883"/>
              <a:gd name="connsiteY1637" fmla="*/ 7885706 h 13371444"/>
              <a:gd name="connsiteX1638" fmla="*/ 899735 w 14927883"/>
              <a:gd name="connsiteY1638" fmla="*/ 7795728 h 13371444"/>
              <a:gd name="connsiteX1639" fmla="*/ 851673 w 14927883"/>
              <a:gd name="connsiteY1639" fmla="*/ 7766970 h 13371444"/>
              <a:gd name="connsiteX1640" fmla="*/ 888515 w 14927883"/>
              <a:gd name="connsiteY1640" fmla="*/ 7736362 h 13371444"/>
              <a:gd name="connsiteX1641" fmla="*/ 877294 w 14927883"/>
              <a:gd name="connsiteY1641" fmla="*/ 7676995 h 13371444"/>
              <a:gd name="connsiteX1642" fmla="*/ 840453 w 14927883"/>
              <a:gd name="connsiteY1642" fmla="*/ 7707603 h 13371444"/>
              <a:gd name="connsiteX1643" fmla="*/ 854854 w 14927883"/>
              <a:gd name="connsiteY1643" fmla="*/ 7558260 h 13371444"/>
              <a:gd name="connsiteX1644" fmla="*/ 795568 w 14927883"/>
              <a:gd name="connsiteY1644" fmla="*/ 7470131 h 13371444"/>
              <a:gd name="connsiteX1645" fmla="*/ 747501 w 14927883"/>
              <a:gd name="connsiteY1645" fmla="*/ 7441371 h 13371444"/>
              <a:gd name="connsiteX1646" fmla="*/ 725058 w 14927883"/>
              <a:gd name="connsiteY1646" fmla="*/ 7322636 h 13371444"/>
              <a:gd name="connsiteX1647" fmla="*/ 773126 w 14927883"/>
              <a:gd name="connsiteY1647" fmla="*/ 7351390 h 13371444"/>
              <a:gd name="connsiteX1648" fmla="*/ 784347 w 14927883"/>
              <a:gd name="connsiteY1648" fmla="*/ 7410761 h 13371444"/>
              <a:gd name="connsiteX1649" fmla="*/ 821190 w 14927883"/>
              <a:gd name="connsiteY1649" fmla="*/ 7380150 h 13371444"/>
              <a:gd name="connsiteX1650" fmla="*/ 832412 w 14927883"/>
              <a:gd name="connsiteY1650" fmla="*/ 7439522 h 13371444"/>
              <a:gd name="connsiteX1651" fmla="*/ 858037 w 14927883"/>
              <a:gd name="connsiteY1651" fmla="*/ 7349538 h 13371444"/>
              <a:gd name="connsiteX1652" fmla="*/ 869258 w 14927883"/>
              <a:gd name="connsiteY1652" fmla="*/ 7408909 h 13371444"/>
              <a:gd name="connsiteX1653" fmla="*/ 917325 w 14927883"/>
              <a:gd name="connsiteY1653" fmla="*/ 7437666 h 13371444"/>
              <a:gd name="connsiteX1654" fmla="*/ 928546 w 14927883"/>
              <a:gd name="connsiteY1654" fmla="*/ 7497038 h 13371444"/>
              <a:gd name="connsiteX1655" fmla="*/ 987832 w 14927883"/>
              <a:gd name="connsiteY1655" fmla="*/ 7585162 h 13371444"/>
              <a:gd name="connsiteX1656" fmla="*/ 976612 w 14927883"/>
              <a:gd name="connsiteY1656" fmla="*/ 7525792 h 13371444"/>
              <a:gd name="connsiteX1657" fmla="*/ 1002237 w 14927883"/>
              <a:gd name="connsiteY1657" fmla="*/ 7435813 h 13371444"/>
              <a:gd name="connsiteX1658" fmla="*/ 1039081 w 14927883"/>
              <a:gd name="connsiteY1658" fmla="*/ 7405206 h 13371444"/>
              <a:gd name="connsiteX1659" fmla="*/ 1027861 w 14927883"/>
              <a:gd name="connsiteY1659" fmla="*/ 7345835 h 13371444"/>
              <a:gd name="connsiteX1660" fmla="*/ 1026458 w 14927883"/>
              <a:gd name="connsiteY1660" fmla="*/ 7338415 h 13371444"/>
              <a:gd name="connsiteX1661" fmla="*/ 1022250 w 14927883"/>
              <a:gd name="connsiteY1661" fmla="*/ 7316151 h 13371444"/>
              <a:gd name="connsiteX1662" fmla="*/ 1018043 w 14927883"/>
              <a:gd name="connsiteY1662" fmla="*/ 7293889 h 13371444"/>
              <a:gd name="connsiteX1663" fmla="*/ 1016638 w 14927883"/>
              <a:gd name="connsiteY1663" fmla="*/ 7286469 h 13371444"/>
              <a:gd name="connsiteX1664" fmla="*/ 991015 w 14927883"/>
              <a:gd name="connsiteY1664" fmla="*/ 7376445 h 13371444"/>
              <a:gd name="connsiteX1665" fmla="*/ 942951 w 14927883"/>
              <a:gd name="connsiteY1665" fmla="*/ 7347688 h 13371444"/>
              <a:gd name="connsiteX1666" fmla="*/ 931728 w 14927883"/>
              <a:gd name="connsiteY1666" fmla="*/ 7288318 h 13371444"/>
              <a:gd name="connsiteX1667" fmla="*/ 920508 w 14927883"/>
              <a:gd name="connsiteY1667" fmla="*/ 7228950 h 13371444"/>
              <a:gd name="connsiteX1668" fmla="*/ 979796 w 14927883"/>
              <a:gd name="connsiteY1668" fmla="*/ 7317079 h 13371444"/>
              <a:gd name="connsiteX1669" fmla="*/ 1005418 w 14927883"/>
              <a:gd name="connsiteY1669" fmla="*/ 7227097 h 13371444"/>
              <a:gd name="connsiteX1670" fmla="*/ 968575 w 14927883"/>
              <a:gd name="connsiteY1670" fmla="*/ 7257706 h 13371444"/>
              <a:gd name="connsiteX1671" fmla="*/ 994199 w 14927883"/>
              <a:gd name="connsiteY1671" fmla="*/ 7167728 h 13371444"/>
              <a:gd name="connsiteX1672" fmla="*/ 1090332 w 14927883"/>
              <a:gd name="connsiteY1672" fmla="*/ 7225247 h 13371444"/>
              <a:gd name="connsiteX1673" fmla="*/ 1093514 w 14927883"/>
              <a:gd name="connsiteY1673" fmla="*/ 7016526 h 13371444"/>
              <a:gd name="connsiteX1674" fmla="*/ 1104735 w 14927883"/>
              <a:gd name="connsiteY1674" fmla="*/ 7075895 h 13371444"/>
              <a:gd name="connsiteX1675" fmla="*/ 1115957 w 14927883"/>
              <a:gd name="connsiteY1675" fmla="*/ 7135264 h 13371444"/>
              <a:gd name="connsiteX1676" fmla="*/ 1127178 w 14927883"/>
              <a:gd name="connsiteY1676" fmla="*/ 7194635 h 13371444"/>
              <a:gd name="connsiteX1677" fmla="*/ 1175243 w 14927883"/>
              <a:gd name="connsiteY1677" fmla="*/ 7223392 h 13371444"/>
              <a:gd name="connsiteX1678" fmla="*/ 1186465 w 14927883"/>
              <a:gd name="connsiteY1678" fmla="*/ 7282763 h 13371444"/>
              <a:gd name="connsiteX1679" fmla="*/ 1234534 w 14927883"/>
              <a:gd name="connsiteY1679" fmla="*/ 7311517 h 13371444"/>
              <a:gd name="connsiteX1680" fmla="*/ 1236141 w 14927883"/>
              <a:gd name="connsiteY1680" fmla="*/ 7310469 h 13371444"/>
              <a:gd name="connsiteX1681" fmla="*/ 1220444 w 14927883"/>
              <a:gd name="connsiteY1681" fmla="*/ 7287138 h 13371444"/>
              <a:gd name="connsiteX1682" fmla="*/ 1240723 w 14927883"/>
              <a:gd name="connsiteY1682" fmla="*/ 7299270 h 13371444"/>
              <a:gd name="connsiteX1683" fmla="*/ 1250085 w 14927883"/>
              <a:gd name="connsiteY1683" fmla="*/ 7304870 h 13371444"/>
              <a:gd name="connsiteX1684" fmla="*/ 1254358 w 14927883"/>
              <a:gd name="connsiteY1684" fmla="*/ 7303634 h 13371444"/>
              <a:gd name="connsiteX1685" fmla="*/ 1270354 w 14927883"/>
              <a:gd name="connsiteY1685" fmla="*/ 7310739 h 13371444"/>
              <a:gd name="connsiteX1686" fmla="*/ 1271471 w 14927883"/>
              <a:gd name="connsiteY1686" fmla="*/ 7313436 h 13371444"/>
              <a:gd name="connsiteX1687" fmla="*/ 1273117 w 14927883"/>
              <a:gd name="connsiteY1687" fmla="*/ 7312069 h 13371444"/>
              <a:gd name="connsiteX1688" fmla="*/ 1305357 w 14927883"/>
              <a:gd name="connsiteY1688" fmla="*/ 7285285 h 13371444"/>
              <a:gd name="connsiteX1689" fmla="*/ 1316577 w 14927883"/>
              <a:gd name="connsiteY1689" fmla="*/ 7344655 h 13371444"/>
              <a:gd name="connsiteX1690" fmla="*/ 1353424 w 14927883"/>
              <a:gd name="connsiteY1690" fmla="*/ 7314045 h 13371444"/>
              <a:gd name="connsiteX1691" fmla="*/ 1342203 w 14927883"/>
              <a:gd name="connsiteY1691" fmla="*/ 7254673 h 13371444"/>
              <a:gd name="connsiteX1692" fmla="*/ 1282915 w 14927883"/>
              <a:gd name="connsiteY1692" fmla="*/ 7166548 h 13371444"/>
              <a:gd name="connsiteX1693" fmla="*/ 1281512 w 14927883"/>
              <a:gd name="connsiteY1693" fmla="*/ 7159127 h 13371444"/>
              <a:gd name="connsiteX1694" fmla="*/ 1274851 w 14927883"/>
              <a:gd name="connsiteY1694" fmla="*/ 7123881 h 13371444"/>
              <a:gd name="connsiteX1695" fmla="*/ 1282729 w 14927883"/>
              <a:gd name="connsiteY1695" fmla="*/ 7115423 h 13371444"/>
              <a:gd name="connsiteX1696" fmla="*/ 1283712 w 14927883"/>
              <a:gd name="connsiteY1696" fmla="*/ 7114371 h 13371444"/>
              <a:gd name="connsiteX1697" fmla="*/ 1283711 w 14927883"/>
              <a:gd name="connsiteY1697" fmla="*/ 7114369 h 13371444"/>
              <a:gd name="connsiteX1698" fmla="*/ 1291971 w 14927883"/>
              <a:gd name="connsiteY1698" fmla="*/ 7119310 h 13371444"/>
              <a:gd name="connsiteX1699" fmla="*/ 1319761 w 14927883"/>
              <a:gd name="connsiteY1699" fmla="*/ 7135938 h 13371444"/>
              <a:gd name="connsiteX1700" fmla="*/ 1308540 w 14927883"/>
              <a:gd name="connsiteY1700" fmla="*/ 7076567 h 13371444"/>
              <a:gd name="connsiteX1701" fmla="*/ 1296523 w 14927883"/>
              <a:gd name="connsiteY1701" fmla="*/ 7069380 h 13371444"/>
              <a:gd name="connsiteX1702" fmla="*/ 1285723 w 14927883"/>
              <a:gd name="connsiteY1702" fmla="*/ 7062916 h 13371444"/>
              <a:gd name="connsiteX1703" fmla="*/ 1274561 w 14927883"/>
              <a:gd name="connsiteY1703" fmla="*/ 7072195 h 13371444"/>
              <a:gd name="connsiteX1704" fmla="*/ 1226494 w 14927883"/>
              <a:gd name="connsiteY1704" fmla="*/ 7043433 h 13371444"/>
              <a:gd name="connsiteX1705" fmla="*/ 1238259 w 14927883"/>
              <a:gd name="connsiteY1705" fmla="*/ 7042246 h 13371444"/>
              <a:gd name="connsiteX1706" fmla="*/ 1246230 w 14927883"/>
              <a:gd name="connsiteY1706" fmla="*/ 7039292 h 13371444"/>
              <a:gd name="connsiteX1707" fmla="*/ 1223094 w 14927883"/>
              <a:gd name="connsiteY1707" fmla="*/ 7025446 h 13371444"/>
              <a:gd name="connsiteX1708" fmla="*/ 1226494 w 14927883"/>
              <a:gd name="connsiteY1708" fmla="*/ 7043433 h 13371444"/>
              <a:gd name="connsiteX1709" fmla="*/ 1221889 w 14927883"/>
              <a:gd name="connsiteY1709" fmla="*/ 7047258 h 13371444"/>
              <a:gd name="connsiteX1710" fmla="*/ 1218301 w 14927883"/>
              <a:gd name="connsiteY1710" fmla="*/ 7050240 h 13371444"/>
              <a:gd name="connsiteX1711" fmla="*/ 1223628 w 14927883"/>
              <a:gd name="connsiteY1711" fmla="*/ 7078423 h 13371444"/>
              <a:gd name="connsiteX1712" fmla="*/ 1203349 w 14927883"/>
              <a:gd name="connsiteY1712" fmla="*/ 7066288 h 13371444"/>
              <a:gd name="connsiteX1713" fmla="*/ 1200809 w 14927883"/>
              <a:gd name="connsiteY1713" fmla="*/ 7064769 h 13371444"/>
              <a:gd name="connsiteX1714" fmla="*/ 1189648 w 14927883"/>
              <a:gd name="connsiteY1714" fmla="*/ 7074042 h 13371444"/>
              <a:gd name="connsiteX1715" fmla="*/ 1186844 w 14927883"/>
              <a:gd name="connsiteY1715" fmla="*/ 7059201 h 13371444"/>
              <a:gd name="connsiteX1716" fmla="*/ 1186249 w 14927883"/>
              <a:gd name="connsiteY1716" fmla="*/ 7056058 h 13371444"/>
              <a:gd name="connsiteX1717" fmla="*/ 1175562 w 14927883"/>
              <a:gd name="connsiteY1717" fmla="*/ 7049666 h 13371444"/>
              <a:gd name="connsiteX1718" fmla="*/ 1180166 w 14927883"/>
              <a:gd name="connsiteY1718" fmla="*/ 7045838 h 13371444"/>
              <a:gd name="connsiteX1719" fmla="*/ 1183755 w 14927883"/>
              <a:gd name="connsiteY1719" fmla="*/ 7042861 h 13371444"/>
              <a:gd name="connsiteX1720" fmla="*/ 1180181 w 14927883"/>
              <a:gd name="connsiteY1720" fmla="*/ 7023949 h 13371444"/>
              <a:gd name="connsiteX1721" fmla="*/ 1175029 w 14927883"/>
              <a:gd name="connsiteY1721" fmla="*/ 6996690 h 13371444"/>
              <a:gd name="connsiteX1722" fmla="*/ 1171336 w 14927883"/>
              <a:gd name="connsiteY1722" fmla="*/ 6994481 h 13371444"/>
              <a:gd name="connsiteX1723" fmla="*/ 1172419 w 14927883"/>
              <a:gd name="connsiteY1723" fmla="*/ 7011081 h 13371444"/>
              <a:gd name="connsiteX1724" fmla="*/ 1141580 w 14927883"/>
              <a:gd name="connsiteY1724" fmla="*/ 7045289 h 13371444"/>
              <a:gd name="connsiteX1725" fmla="*/ 1130359 w 14927883"/>
              <a:gd name="connsiteY1725" fmla="*/ 6985917 h 13371444"/>
              <a:gd name="connsiteX1726" fmla="*/ 1082295 w 14927883"/>
              <a:gd name="connsiteY1726" fmla="*/ 6957163 h 13371444"/>
              <a:gd name="connsiteX1727" fmla="*/ 1071074 w 14927883"/>
              <a:gd name="connsiteY1727" fmla="*/ 6897789 h 13371444"/>
              <a:gd name="connsiteX1728" fmla="*/ 1107918 w 14927883"/>
              <a:gd name="connsiteY1728" fmla="*/ 6867183 h 13371444"/>
              <a:gd name="connsiteX1729" fmla="*/ 1096698 w 14927883"/>
              <a:gd name="connsiteY1729" fmla="*/ 6807816 h 13371444"/>
              <a:gd name="connsiteX1730" fmla="*/ 1116975 w 14927883"/>
              <a:gd name="connsiteY1730" fmla="*/ 6819948 h 13371444"/>
              <a:gd name="connsiteX1731" fmla="*/ 1126796 w 14927883"/>
              <a:gd name="connsiteY1731" fmla="*/ 6825821 h 13371444"/>
              <a:gd name="connsiteX1732" fmla="*/ 1130677 w 14927883"/>
              <a:gd name="connsiteY1732" fmla="*/ 6812191 h 13371444"/>
              <a:gd name="connsiteX1733" fmla="*/ 1119457 w 14927883"/>
              <a:gd name="connsiteY1733" fmla="*/ 6752824 h 13371444"/>
              <a:gd name="connsiteX1734" fmla="*/ 1156304 w 14927883"/>
              <a:gd name="connsiteY1734" fmla="*/ 6722212 h 13371444"/>
              <a:gd name="connsiteX1735" fmla="*/ 1204369 w 14927883"/>
              <a:gd name="connsiteY1735" fmla="*/ 6750969 h 13371444"/>
              <a:gd name="connsiteX1736" fmla="*/ 1193149 w 14927883"/>
              <a:gd name="connsiteY1736" fmla="*/ 6691603 h 13371444"/>
              <a:gd name="connsiteX1737" fmla="*/ 1233705 w 14927883"/>
              <a:gd name="connsiteY1737" fmla="*/ 6715866 h 13371444"/>
              <a:gd name="connsiteX1738" fmla="*/ 1269131 w 14927883"/>
              <a:gd name="connsiteY1738" fmla="*/ 6737061 h 13371444"/>
              <a:gd name="connsiteX1739" fmla="*/ 1271257 w 14927883"/>
              <a:gd name="connsiteY1739" fmla="*/ 6738336 h 13371444"/>
              <a:gd name="connsiteX1740" fmla="*/ 1275855 w 14927883"/>
              <a:gd name="connsiteY1740" fmla="*/ 6741087 h 13371444"/>
              <a:gd name="connsiteX1741" fmla="*/ 1289284 w 14927883"/>
              <a:gd name="connsiteY1741" fmla="*/ 6749119 h 13371444"/>
              <a:gd name="connsiteX1742" fmla="*/ 1278063 w 14927883"/>
              <a:gd name="connsiteY1742" fmla="*/ 6689748 h 13371444"/>
              <a:gd name="connsiteX1743" fmla="*/ 1337347 w 14927883"/>
              <a:gd name="connsiteY1743" fmla="*/ 6777875 h 13371444"/>
              <a:gd name="connsiteX1744" fmla="*/ 1326126 w 14927883"/>
              <a:gd name="connsiteY1744" fmla="*/ 6718510 h 13371444"/>
              <a:gd name="connsiteX1745" fmla="*/ 1218774 w 14927883"/>
              <a:gd name="connsiteY1745" fmla="*/ 6601623 h 13371444"/>
              <a:gd name="connsiteX1746" fmla="*/ 1193762 w 14927883"/>
              <a:gd name="connsiteY1746" fmla="*/ 6564444 h 13371444"/>
              <a:gd name="connsiteX1747" fmla="*/ 1179249 w 14927883"/>
              <a:gd name="connsiteY1747" fmla="*/ 6542872 h 13371444"/>
              <a:gd name="connsiteX1748" fmla="*/ 1207553 w 14927883"/>
              <a:gd name="connsiteY1748" fmla="*/ 6542254 h 13371444"/>
              <a:gd name="connsiteX1749" fmla="*/ 1255620 w 14927883"/>
              <a:gd name="connsiteY1749" fmla="*/ 6571011 h 13371444"/>
              <a:gd name="connsiteX1750" fmla="*/ 1244400 w 14927883"/>
              <a:gd name="connsiteY1750" fmla="*/ 6511644 h 13371444"/>
              <a:gd name="connsiteX1751" fmla="*/ 1196331 w 14927883"/>
              <a:gd name="connsiteY1751" fmla="*/ 6482885 h 13371444"/>
              <a:gd name="connsiteX1752" fmla="*/ 1173891 w 14927883"/>
              <a:gd name="connsiteY1752" fmla="*/ 6364147 h 13371444"/>
              <a:gd name="connsiteX1753" fmla="*/ 1199517 w 14927883"/>
              <a:gd name="connsiteY1753" fmla="*/ 6274169 h 13371444"/>
              <a:gd name="connsiteX1754" fmla="*/ 1247581 w 14927883"/>
              <a:gd name="connsiteY1754" fmla="*/ 6302928 h 13371444"/>
              <a:gd name="connsiteX1755" fmla="*/ 1273208 w 14927883"/>
              <a:gd name="connsiteY1755" fmla="*/ 6212948 h 13371444"/>
              <a:gd name="connsiteX1756" fmla="*/ 1284429 w 14927883"/>
              <a:gd name="connsiteY1756" fmla="*/ 6272316 h 13371444"/>
              <a:gd name="connsiteX1757" fmla="*/ 1321272 w 14927883"/>
              <a:gd name="connsiteY1757" fmla="*/ 6241707 h 13371444"/>
              <a:gd name="connsiteX1758" fmla="*/ 1332494 w 14927883"/>
              <a:gd name="connsiteY1758" fmla="*/ 6301075 h 13371444"/>
              <a:gd name="connsiteX1759" fmla="*/ 1358120 w 14927883"/>
              <a:gd name="connsiteY1759" fmla="*/ 6211095 h 13371444"/>
              <a:gd name="connsiteX1760" fmla="*/ 1369342 w 14927883"/>
              <a:gd name="connsiteY1760" fmla="*/ 6270466 h 13371444"/>
              <a:gd name="connsiteX1761" fmla="*/ 1394965 w 14927883"/>
              <a:gd name="connsiteY1761" fmla="*/ 6180483 h 13371444"/>
              <a:gd name="connsiteX1762" fmla="*/ 1383745 w 14927883"/>
              <a:gd name="connsiteY1762" fmla="*/ 6121117 h 13371444"/>
              <a:gd name="connsiteX1763" fmla="*/ 1420590 w 14927883"/>
              <a:gd name="connsiteY1763" fmla="*/ 6090507 h 13371444"/>
              <a:gd name="connsiteX1764" fmla="*/ 1457437 w 14927883"/>
              <a:gd name="connsiteY1764" fmla="*/ 6059898 h 13371444"/>
              <a:gd name="connsiteX1765" fmla="*/ 1483061 w 14927883"/>
              <a:gd name="connsiteY1765" fmla="*/ 5969917 h 13371444"/>
              <a:gd name="connsiteX1766" fmla="*/ 1531129 w 14927883"/>
              <a:gd name="connsiteY1766" fmla="*/ 5998676 h 13371444"/>
              <a:gd name="connsiteX1767" fmla="*/ 1556751 w 14927883"/>
              <a:gd name="connsiteY1767" fmla="*/ 5908695 h 13371444"/>
              <a:gd name="connsiteX1768" fmla="*/ 1508686 w 14927883"/>
              <a:gd name="connsiteY1768" fmla="*/ 5879936 h 13371444"/>
              <a:gd name="connsiteX1769" fmla="*/ 1423773 w 14927883"/>
              <a:gd name="connsiteY1769" fmla="*/ 5881792 h 13371444"/>
              <a:gd name="connsiteX1770" fmla="*/ 1386927 w 14927883"/>
              <a:gd name="connsiteY1770" fmla="*/ 5912401 h 13371444"/>
              <a:gd name="connsiteX1771" fmla="*/ 1375706 w 14927883"/>
              <a:gd name="connsiteY1771" fmla="*/ 5853032 h 13371444"/>
              <a:gd name="connsiteX1772" fmla="*/ 1327640 w 14927883"/>
              <a:gd name="connsiteY1772" fmla="*/ 5824279 h 13371444"/>
              <a:gd name="connsiteX1773" fmla="*/ 1412553 w 14927883"/>
              <a:gd name="connsiteY1773" fmla="*/ 5822424 h 13371444"/>
              <a:gd name="connsiteX1774" fmla="*/ 1449398 w 14927883"/>
              <a:gd name="connsiteY1774" fmla="*/ 5791810 h 13371444"/>
              <a:gd name="connsiteX1775" fmla="*/ 1390109 w 14927883"/>
              <a:gd name="connsiteY1775" fmla="*/ 5703685 h 13371444"/>
              <a:gd name="connsiteX1776" fmla="*/ 1330824 w 14927883"/>
              <a:gd name="connsiteY1776" fmla="*/ 5615559 h 13371444"/>
              <a:gd name="connsiteX1777" fmla="*/ 1293978 w 14927883"/>
              <a:gd name="connsiteY1777" fmla="*/ 5646169 h 13371444"/>
              <a:gd name="connsiteX1778" fmla="*/ 1271537 w 14927883"/>
              <a:gd name="connsiteY1778" fmla="*/ 5527432 h 13371444"/>
              <a:gd name="connsiteX1779" fmla="*/ 1319603 w 14927883"/>
              <a:gd name="connsiteY1779" fmla="*/ 5556193 h 13371444"/>
              <a:gd name="connsiteX1780" fmla="*/ 1356449 w 14927883"/>
              <a:gd name="connsiteY1780" fmla="*/ 5525578 h 13371444"/>
              <a:gd name="connsiteX1781" fmla="*/ 1393295 w 14927883"/>
              <a:gd name="connsiteY1781" fmla="*/ 5494967 h 13371444"/>
              <a:gd name="connsiteX1782" fmla="*/ 1430141 w 14927883"/>
              <a:gd name="connsiteY1782" fmla="*/ 5464358 h 13371444"/>
              <a:gd name="connsiteX1783" fmla="*/ 1427199 w 14927883"/>
              <a:gd name="connsiteY1783" fmla="*/ 5417968 h 13371444"/>
              <a:gd name="connsiteX1784" fmla="*/ 1443562 w 14927883"/>
              <a:gd name="connsiteY1784" fmla="*/ 5393000 h 13371444"/>
              <a:gd name="connsiteX1785" fmla="*/ 1449359 w 14927883"/>
              <a:gd name="connsiteY1785" fmla="*/ 5396876 h 13371444"/>
              <a:gd name="connsiteX1786" fmla="*/ 1461805 w 14927883"/>
              <a:gd name="connsiteY1786" fmla="*/ 5406346 h 13371444"/>
              <a:gd name="connsiteX1787" fmla="*/ 1466984 w 14927883"/>
              <a:gd name="connsiteY1787" fmla="*/ 5433748 h 13371444"/>
              <a:gd name="connsiteX1788" fmla="*/ 1469586 w 14927883"/>
              <a:gd name="connsiteY1788" fmla="*/ 5412268 h 13371444"/>
              <a:gd name="connsiteX1789" fmla="*/ 1461805 w 14927883"/>
              <a:gd name="connsiteY1789" fmla="*/ 5406346 h 13371444"/>
              <a:gd name="connsiteX1790" fmla="*/ 1459552 w 14927883"/>
              <a:gd name="connsiteY1790" fmla="*/ 5394424 h 13371444"/>
              <a:gd name="connsiteX1791" fmla="*/ 1465581 w 14927883"/>
              <a:gd name="connsiteY1791" fmla="*/ 5395470 h 13371444"/>
              <a:gd name="connsiteX1792" fmla="*/ 1503831 w 14927883"/>
              <a:gd name="connsiteY1792" fmla="*/ 5403136 h 13371444"/>
              <a:gd name="connsiteX1793" fmla="*/ 1540675 w 14927883"/>
              <a:gd name="connsiteY1793" fmla="*/ 5372526 h 13371444"/>
              <a:gd name="connsiteX1794" fmla="*/ 1577522 w 14927883"/>
              <a:gd name="connsiteY1794" fmla="*/ 5341914 h 13371444"/>
              <a:gd name="connsiteX1795" fmla="*/ 1603147 w 14927883"/>
              <a:gd name="connsiteY1795" fmla="*/ 5251939 h 13371444"/>
              <a:gd name="connsiteX1796" fmla="*/ 1614367 w 14927883"/>
              <a:gd name="connsiteY1796" fmla="*/ 5311305 h 13371444"/>
              <a:gd name="connsiteX1797" fmla="*/ 1651215 w 14927883"/>
              <a:gd name="connsiteY1797" fmla="*/ 5280695 h 13371444"/>
              <a:gd name="connsiteX1798" fmla="*/ 1721722 w 14927883"/>
              <a:gd name="connsiteY1798" fmla="*/ 5428187 h 13371444"/>
              <a:gd name="connsiteX1799" fmla="*/ 1699282 w 14927883"/>
              <a:gd name="connsiteY1799" fmla="*/ 5309450 h 13371444"/>
              <a:gd name="connsiteX1800" fmla="*/ 1736125 w 14927883"/>
              <a:gd name="connsiteY1800" fmla="*/ 5278843 h 13371444"/>
              <a:gd name="connsiteX1801" fmla="*/ 1747346 w 14927883"/>
              <a:gd name="connsiteY1801" fmla="*/ 5338210 h 13371444"/>
              <a:gd name="connsiteX1802" fmla="*/ 1772971 w 14927883"/>
              <a:gd name="connsiteY1802" fmla="*/ 5248231 h 13371444"/>
              <a:gd name="connsiteX1803" fmla="*/ 1784192 w 14927883"/>
              <a:gd name="connsiteY1803" fmla="*/ 5307603 h 13371444"/>
              <a:gd name="connsiteX1804" fmla="*/ 1832258 w 14927883"/>
              <a:gd name="connsiteY1804" fmla="*/ 5336358 h 13371444"/>
              <a:gd name="connsiteX1805" fmla="*/ 1798594 w 14927883"/>
              <a:gd name="connsiteY1805" fmla="*/ 5158252 h 13371444"/>
              <a:gd name="connsiteX1806" fmla="*/ 1750531 w 14927883"/>
              <a:gd name="connsiteY1806" fmla="*/ 5129496 h 13371444"/>
              <a:gd name="connsiteX1807" fmla="*/ 1739309 w 14927883"/>
              <a:gd name="connsiteY1807" fmla="*/ 5070126 h 13371444"/>
              <a:gd name="connsiteX1808" fmla="*/ 1680022 w 14927883"/>
              <a:gd name="connsiteY1808" fmla="*/ 4981999 h 13371444"/>
              <a:gd name="connsiteX1809" fmla="*/ 1643176 w 14927883"/>
              <a:gd name="connsiteY1809" fmla="*/ 5012611 h 13371444"/>
              <a:gd name="connsiteX1810" fmla="*/ 1631956 w 14927883"/>
              <a:gd name="connsiteY1810" fmla="*/ 4953246 h 13371444"/>
              <a:gd name="connsiteX1811" fmla="*/ 1535820 w 14927883"/>
              <a:gd name="connsiteY1811" fmla="*/ 4895726 h 13371444"/>
              <a:gd name="connsiteX1812" fmla="*/ 1572667 w 14927883"/>
              <a:gd name="connsiteY1812" fmla="*/ 4865116 h 13371444"/>
              <a:gd name="connsiteX1813" fmla="*/ 1577272 w 14927883"/>
              <a:gd name="connsiteY1813" fmla="*/ 4861289 h 13371444"/>
              <a:gd name="connsiteX1814" fmla="*/ 1585232 w 14927883"/>
              <a:gd name="connsiteY1814" fmla="*/ 4854677 h 13371444"/>
              <a:gd name="connsiteX1815" fmla="*/ 1575533 w 14927883"/>
              <a:gd name="connsiteY1815" fmla="*/ 4830129 h 13371444"/>
              <a:gd name="connsiteX1816" fmla="*/ 1586147 w 14927883"/>
              <a:gd name="connsiteY1816" fmla="*/ 4829898 h 13371444"/>
              <a:gd name="connsiteX1817" fmla="*/ 1608551 w 14927883"/>
              <a:gd name="connsiteY1817" fmla="*/ 4829409 h 13371444"/>
              <a:gd name="connsiteX1818" fmla="*/ 1608111 w 14927883"/>
              <a:gd name="connsiteY1818" fmla="*/ 4827083 h 13371444"/>
              <a:gd name="connsiteX1819" fmla="*/ 1598294 w 14927883"/>
              <a:gd name="connsiteY1819" fmla="*/ 4775138 h 13371444"/>
              <a:gd name="connsiteX1820" fmla="*/ 1623330 w 14927883"/>
              <a:gd name="connsiteY1820" fmla="*/ 4823025 h 13371444"/>
              <a:gd name="connsiteX1821" fmla="*/ 1625001 w 14927883"/>
              <a:gd name="connsiteY1821" fmla="*/ 4829051 h 13371444"/>
              <a:gd name="connsiteX1822" fmla="*/ 1660446 w 14927883"/>
              <a:gd name="connsiteY1822" fmla="*/ 4828275 h 13371444"/>
              <a:gd name="connsiteX1823" fmla="*/ 1649226 w 14927883"/>
              <a:gd name="connsiteY1823" fmla="*/ 4768906 h 13371444"/>
              <a:gd name="connsiteX1824" fmla="*/ 1686071 w 14927883"/>
              <a:gd name="connsiteY1824" fmla="*/ 4738297 h 13371444"/>
              <a:gd name="connsiteX1825" fmla="*/ 1674850 w 14927883"/>
              <a:gd name="connsiteY1825" fmla="*/ 4678927 h 13371444"/>
              <a:gd name="connsiteX1826" fmla="*/ 1626784 w 14927883"/>
              <a:gd name="connsiteY1826" fmla="*/ 4650168 h 13371444"/>
              <a:gd name="connsiteX1827" fmla="*/ 1601159 w 14927883"/>
              <a:gd name="connsiteY1827" fmla="*/ 4740149 h 13371444"/>
              <a:gd name="connsiteX1828" fmla="*/ 1553091 w 14927883"/>
              <a:gd name="connsiteY1828" fmla="*/ 4711390 h 13371444"/>
              <a:gd name="connsiteX1829" fmla="*/ 1578717 w 14927883"/>
              <a:gd name="connsiteY1829" fmla="*/ 4621409 h 13371444"/>
              <a:gd name="connsiteX1830" fmla="*/ 1604342 w 14927883"/>
              <a:gd name="connsiteY1830" fmla="*/ 4531434 h 13371444"/>
              <a:gd name="connsiteX1831" fmla="*/ 1700475 w 14927883"/>
              <a:gd name="connsiteY1831" fmla="*/ 4588951 h 13371444"/>
              <a:gd name="connsiteX1832" fmla="*/ 1711696 w 14927883"/>
              <a:gd name="connsiteY1832" fmla="*/ 4648315 h 13371444"/>
              <a:gd name="connsiteX1833" fmla="*/ 1796606 w 14927883"/>
              <a:gd name="connsiteY1833" fmla="*/ 4646463 h 13371444"/>
              <a:gd name="connsiteX1834" fmla="*/ 1844674 w 14927883"/>
              <a:gd name="connsiteY1834" fmla="*/ 4675223 h 13371444"/>
              <a:gd name="connsiteX1835" fmla="*/ 1845071 w 14927883"/>
              <a:gd name="connsiteY1835" fmla="*/ 4649132 h 13371444"/>
              <a:gd name="connsiteX1836" fmla="*/ 1845711 w 14927883"/>
              <a:gd name="connsiteY1836" fmla="*/ 4607234 h 13371444"/>
              <a:gd name="connsiteX1837" fmla="*/ 1819367 w 14927883"/>
              <a:gd name="connsiteY1837" fmla="*/ 4591474 h 13371444"/>
              <a:gd name="connsiteX1838" fmla="*/ 1782520 w 14927883"/>
              <a:gd name="connsiteY1838" fmla="*/ 4622083 h 13371444"/>
              <a:gd name="connsiteX1839" fmla="*/ 1771299 w 14927883"/>
              <a:gd name="connsiteY1839" fmla="*/ 4562717 h 13371444"/>
              <a:gd name="connsiteX1840" fmla="*/ 1785704 w 14927883"/>
              <a:gd name="connsiteY1840" fmla="*/ 4413368 h 13371444"/>
              <a:gd name="connsiteX1841" fmla="*/ 1790309 w 14927883"/>
              <a:gd name="connsiteY1841" fmla="*/ 4409541 h 13371444"/>
              <a:gd name="connsiteX1842" fmla="*/ 1793897 w 14927883"/>
              <a:gd name="connsiteY1842" fmla="*/ 4406564 h 13371444"/>
              <a:gd name="connsiteX1843" fmla="*/ 1788570 w 14927883"/>
              <a:gd name="connsiteY1843" fmla="*/ 4378379 h 13371444"/>
              <a:gd name="connsiteX1844" fmla="*/ 1777350 w 14927883"/>
              <a:gd name="connsiteY1844" fmla="*/ 4319009 h 13371444"/>
              <a:gd name="connsiteX1845" fmla="*/ 1718061 w 14927883"/>
              <a:gd name="connsiteY1845" fmla="*/ 4230886 h 13371444"/>
              <a:gd name="connsiteX1846" fmla="*/ 1766127 w 14927883"/>
              <a:gd name="connsiteY1846" fmla="*/ 4259644 h 13371444"/>
              <a:gd name="connsiteX1847" fmla="*/ 1802975 w 14927883"/>
              <a:gd name="connsiteY1847" fmla="*/ 4229031 h 13371444"/>
              <a:gd name="connsiteX1848" fmla="*/ 1814195 w 14927883"/>
              <a:gd name="connsiteY1848" fmla="*/ 4288398 h 13371444"/>
              <a:gd name="connsiteX1849" fmla="*/ 1851041 w 14927883"/>
              <a:gd name="connsiteY1849" fmla="*/ 4257793 h 13371444"/>
              <a:gd name="connsiteX1850" fmla="*/ 1839821 w 14927883"/>
              <a:gd name="connsiteY1850" fmla="*/ 4198419 h 13371444"/>
              <a:gd name="connsiteX1851" fmla="*/ 1780533 w 14927883"/>
              <a:gd name="connsiteY1851" fmla="*/ 4110293 h 13371444"/>
              <a:gd name="connsiteX1852" fmla="*/ 1779131 w 14927883"/>
              <a:gd name="connsiteY1852" fmla="*/ 4102873 h 13371444"/>
              <a:gd name="connsiteX1853" fmla="*/ 1772468 w 14927883"/>
              <a:gd name="connsiteY1853" fmla="*/ 4067621 h 13371444"/>
              <a:gd name="connsiteX1854" fmla="*/ 1781328 w 14927883"/>
              <a:gd name="connsiteY1854" fmla="*/ 4058116 h 13371444"/>
              <a:gd name="connsiteX1855" fmla="*/ 1789590 w 14927883"/>
              <a:gd name="connsiteY1855" fmla="*/ 4063059 h 13371444"/>
              <a:gd name="connsiteX1856" fmla="*/ 1817378 w 14927883"/>
              <a:gd name="connsiteY1856" fmla="*/ 4079688 h 13371444"/>
              <a:gd name="connsiteX1857" fmla="*/ 1806157 w 14927883"/>
              <a:gd name="connsiteY1857" fmla="*/ 4020313 h 13371444"/>
              <a:gd name="connsiteX1858" fmla="*/ 1710025 w 14927883"/>
              <a:gd name="connsiteY1858" fmla="*/ 3962800 h 13371444"/>
              <a:gd name="connsiteX1859" fmla="*/ 1661958 w 14927883"/>
              <a:gd name="connsiteY1859" fmla="*/ 3934043 h 13371444"/>
              <a:gd name="connsiteX1860" fmla="*/ 1650737 w 14927883"/>
              <a:gd name="connsiteY1860" fmla="*/ 3874673 h 13371444"/>
              <a:gd name="connsiteX1861" fmla="*/ 1602671 w 14927883"/>
              <a:gd name="connsiteY1861" fmla="*/ 3845917 h 13371444"/>
              <a:gd name="connsiteX1862" fmla="*/ 1628295 w 14927883"/>
              <a:gd name="connsiteY1862" fmla="*/ 3755936 h 13371444"/>
              <a:gd name="connsiteX1863" fmla="*/ 1617074 w 14927883"/>
              <a:gd name="connsiteY1863" fmla="*/ 3696570 h 13371444"/>
              <a:gd name="connsiteX1864" fmla="*/ 1653921 w 14927883"/>
              <a:gd name="connsiteY1864" fmla="*/ 3665958 h 13371444"/>
              <a:gd name="connsiteX1865" fmla="*/ 1701987 w 14927883"/>
              <a:gd name="connsiteY1865" fmla="*/ 3694715 h 13371444"/>
              <a:gd name="connsiteX1866" fmla="*/ 1690767 w 14927883"/>
              <a:gd name="connsiteY1866" fmla="*/ 3635348 h 13371444"/>
              <a:gd name="connsiteX1867" fmla="*/ 1731322 w 14927883"/>
              <a:gd name="connsiteY1867" fmla="*/ 3659611 h 13371444"/>
              <a:gd name="connsiteX1868" fmla="*/ 1767505 w 14927883"/>
              <a:gd name="connsiteY1868" fmla="*/ 3681262 h 13371444"/>
              <a:gd name="connsiteX1869" fmla="*/ 1768891 w 14927883"/>
              <a:gd name="connsiteY1869" fmla="*/ 3682092 h 13371444"/>
              <a:gd name="connsiteX1870" fmla="*/ 1769396 w 14927883"/>
              <a:gd name="connsiteY1870" fmla="*/ 3682393 h 13371444"/>
              <a:gd name="connsiteX1871" fmla="*/ 1773037 w 14927883"/>
              <a:gd name="connsiteY1871" fmla="*/ 3684571 h 13371444"/>
              <a:gd name="connsiteX1872" fmla="*/ 1773304 w 14927883"/>
              <a:gd name="connsiteY1872" fmla="*/ 3684729 h 13371444"/>
              <a:gd name="connsiteX1873" fmla="*/ 1775109 w 14927883"/>
              <a:gd name="connsiteY1873" fmla="*/ 3685811 h 13371444"/>
              <a:gd name="connsiteX1874" fmla="*/ 1776802 w 14927883"/>
              <a:gd name="connsiteY1874" fmla="*/ 3686826 h 13371444"/>
              <a:gd name="connsiteX1875" fmla="*/ 1778588 w 14927883"/>
              <a:gd name="connsiteY1875" fmla="*/ 3687892 h 13371444"/>
              <a:gd name="connsiteX1876" fmla="*/ 1780140 w 14927883"/>
              <a:gd name="connsiteY1876" fmla="*/ 3688821 h 13371444"/>
              <a:gd name="connsiteX1877" fmla="*/ 1786898 w 14927883"/>
              <a:gd name="connsiteY1877" fmla="*/ 3692865 h 13371444"/>
              <a:gd name="connsiteX1878" fmla="*/ 1775679 w 14927883"/>
              <a:gd name="connsiteY1878" fmla="*/ 3633496 h 13371444"/>
              <a:gd name="connsiteX1879" fmla="*/ 1834966 w 14927883"/>
              <a:gd name="connsiteY1879" fmla="*/ 3721622 h 13371444"/>
              <a:gd name="connsiteX1880" fmla="*/ 1823744 w 14927883"/>
              <a:gd name="connsiteY1880" fmla="*/ 3662257 h 13371444"/>
              <a:gd name="connsiteX1881" fmla="*/ 1716391 w 14927883"/>
              <a:gd name="connsiteY1881" fmla="*/ 3545368 h 13371444"/>
              <a:gd name="connsiteX1882" fmla="*/ 1691381 w 14927883"/>
              <a:gd name="connsiteY1882" fmla="*/ 3508192 h 13371444"/>
              <a:gd name="connsiteX1883" fmla="*/ 1676867 w 14927883"/>
              <a:gd name="connsiteY1883" fmla="*/ 3486620 h 13371444"/>
              <a:gd name="connsiteX1884" fmla="*/ 1705171 w 14927883"/>
              <a:gd name="connsiteY1884" fmla="*/ 3486002 h 13371444"/>
              <a:gd name="connsiteX1885" fmla="*/ 1753236 w 14927883"/>
              <a:gd name="connsiteY1885" fmla="*/ 3514758 h 13371444"/>
              <a:gd name="connsiteX1886" fmla="*/ 1742016 w 14927883"/>
              <a:gd name="connsiteY1886" fmla="*/ 3455390 h 13371444"/>
              <a:gd name="connsiteX1887" fmla="*/ 1693950 w 14927883"/>
              <a:gd name="connsiteY1887" fmla="*/ 3426633 h 13371444"/>
              <a:gd name="connsiteX1888" fmla="*/ 1671507 w 14927883"/>
              <a:gd name="connsiteY1888" fmla="*/ 3307895 h 13371444"/>
              <a:gd name="connsiteX1889" fmla="*/ 1697133 w 14927883"/>
              <a:gd name="connsiteY1889" fmla="*/ 3217918 h 13371444"/>
              <a:gd name="connsiteX1890" fmla="*/ 1745200 w 14927883"/>
              <a:gd name="connsiteY1890" fmla="*/ 3246673 h 13371444"/>
              <a:gd name="connsiteX1891" fmla="*/ 1770823 w 14927883"/>
              <a:gd name="connsiteY1891" fmla="*/ 3156695 h 13371444"/>
              <a:gd name="connsiteX1892" fmla="*/ 1782044 w 14927883"/>
              <a:gd name="connsiteY1892" fmla="*/ 3216064 h 13371444"/>
              <a:gd name="connsiteX1893" fmla="*/ 1818891 w 14927883"/>
              <a:gd name="connsiteY1893" fmla="*/ 3185453 h 13371444"/>
              <a:gd name="connsiteX1894" fmla="*/ 1830112 w 14927883"/>
              <a:gd name="connsiteY1894" fmla="*/ 3244821 h 13371444"/>
              <a:gd name="connsiteX1895" fmla="*/ 1855736 w 14927883"/>
              <a:gd name="connsiteY1895" fmla="*/ 3154840 h 13371444"/>
              <a:gd name="connsiteX1896" fmla="*/ 1866958 w 14927883"/>
              <a:gd name="connsiteY1896" fmla="*/ 3214212 h 13371444"/>
              <a:gd name="connsiteX1897" fmla="*/ 1892582 w 14927883"/>
              <a:gd name="connsiteY1897" fmla="*/ 3124231 h 13371444"/>
              <a:gd name="connsiteX1898" fmla="*/ 1881363 w 14927883"/>
              <a:gd name="connsiteY1898" fmla="*/ 3064862 h 13371444"/>
              <a:gd name="connsiteX1899" fmla="*/ 1918207 w 14927883"/>
              <a:gd name="connsiteY1899" fmla="*/ 3034253 h 13371444"/>
              <a:gd name="connsiteX1900" fmla="*/ 1955054 w 14927883"/>
              <a:gd name="connsiteY1900" fmla="*/ 3003640 h 13371444"/>
              <a:gd name="connsiteX1901" fmla="*/ 1980678 w 14927883"/>
              <a:gd name="connsiteY1901" fmla="*/ 2913662 h 13371444"/>
              <a:gd name="connsiteX1902" fmla="*/ 2028742 w 14927883"/>
              <a:gd name="connsiteY1902" fmla="*/ 2942422 h 13371444"/>
              <a:gd name="connsiteX1903" fmla="*/ 2054368 w 14927883"/>
              <a:gd name="connsiteY1903" fmla="*/ 2852441 h 13371444"/>
              <a:gd name="connsiteX1904" fmla="*/ 2006302 w 14927883"/>
              <a:gd name="connsiteY1904" fmla="*/ 2823684 h 13371444"/>
              <a:gd name="connsiteX1905" fmla="*/ 1921391 w 14927883"/>
              <a:gd name="connsiteY1905" fmla="*/ 2825537 h 13371444"/>
              <a:gd name="connsiteX1906" fmla="*/ 1884544 w 14927883"/>
              <a:gd name="connsiteY1906" fmla="*/ 2856149 h 13371444"/>
              <a:gd name="connsiteX1907" fmla="*/ 1873323 w 14927883"/>
              <a:gd name="connsiteY1907" fmla="*/ 2796778 h 13371444"/>
              <a:gd name="connsiteX1908" fmla="*/ 1825256 w 14927883"/>
              <a:gd name="connsiteY1908" fmla="*/ 2768021 h 13371444"/>
              <a:gd name="connsiteX1909" fmla="*/ 1910170 w 14927883"/>
              <a:gd name="connsiteY1909" fmla="*/ 2766168 h 13371444"/>
              <a:gd name="connsiteX1910" fmla="*/ 1947015 w 14927883"/>
              <a:gd name="connsiteY1910" fmla="*/ 2735556 h 13371444"/>
              <a:gd name="connsiteX1911" fmla="*/ 1887728 w 14927883"/>
              <a:gd name="connsiteY1911" fmla="*/ 2647431 h 13371444"/>
              <a:gd name="connsiteX1912" fmla="*/ 1828442 w 14927883"/>
              <a:gd name="connsiteY1912" fmla="*/ 2559305 h 13371444"/>
              <a:gd name="connsiteX1913" fmla="*/ 1791596 w 14927883"/>
              <a:gd name="connsiteY1913" fmla="*/ 2589915 h 13371444"/>
              <a:gd name="connsiteX1914" fmla="*/ 1769154 w 14927883"/>
              <a:gd name="connsiteY1914" fmla="*/ 2471180 h 13371444"/>
              <a:gd name="connsiteX1915" fmla="*/ 1817220 w 14927883"/>
              <a:gd name="connsiteY1915" fmla="*/ 2499938 h 13371444"/>
              <a:gd name="connsiteX1916" fmla="*/ 1854067 w 14927883"/>
              <a:gd name="connsiteY1916" fmla="*/ 2469326 h 13371444"/>
              <a:gd name="connsiteX1917" fmla="*/ 1890911 w 14927883"/>
              <a:gd name="connsiteY1917" fmla="*/ 2438717 h 13371444"/>
              <a:gd name="connsiteX1918" fmla="*/ 1927756 w 14927883"/>
              <a:gd name="connsiteY1918" fmla="*/ 2408105 h 13371444"/>
              <a:gd name="connsiteX1919" fmla="*/ 1924819 w 14927883"/>
              <a:gd name="connsiteY1919" fmla="*/ 2361710 h 13371444"/>
              <a:gd name="connsiteX1920" fmla="*/ 1941179 w 14927883"/>
              <a:gd name="connsiteY1920" fmla="*/ 2336748 h 13371444"/>
              <a:gd name="connsiteX1921" fmla="*/ 1946977 w 14927883"/>
              <a:gd name="connsiteY1921" fmla="*/ 2340621 h 13371444"/>
              <a:gd name="connsiteX1922" fmla="*/ 1959425 w 14927883"/>
              <a:gd name="connsiteY1922" fmla="*/ 2350097 h 13371444"/>
              <a:gd name="connsiteX1923" fmla="*/ 1964603 w 14927883"/>
              <a:gd name="connsiteY1923" fmla="*/ 2377494 h 13371444"/>
              <a:gd name="connsiteX1924" fmla="*/ 1967203 w 14927883"/>
              <a:gd name="connsiteY1924" fmla="*/ 2356015 h 13371444"/>
              <a:gd name="connsiteX1925" fmla="*/ 1959425 w 14927883"/>
              <a:gd name="connsiteY1925" fmla="*/ 2350097 h 13371444"/>
              <a:gd name="connsiteX1926" fmla="*/ 1957170 w 14927883"/>
              <a:gd name="connsiteY1926" fmla="*/ 2338170 h 13371444"/>
              <a:gd name="connsiteX1927" fmla="*/ 1963195 w 14927883"/>
              <a:gd name="connsiteY1927" fmla="*/ 2339222 h 13371444"/>
              <a:gd name="connsiteX1928" fmla="*/ 2001447 w 14927883"/>
              <a:gd name="connsiteY1928" fmla="*/ 2346886 h 13371444"/>
              <a:gd name="connsiteX1929" fmla="*/ 2038295 w 14927883"/>
              <a:gd name="connsiteY1929" fmla="*/ 2316271 h 13371444"/>
              <a:gd name="connsiteX1930" fmla="*/ 2075139 w 14927883"/>
              <a:gd name="connsiteY1930" fmla="*/ 2285661 h 13371444"/>
              <a:gd name="connsiteX1931" fmla="*/ 2100765 w 14927883"/>
              <a:gd name="connsiteY1931" fmla="*/ 2195682 h 13371444"/>
              <a:gd name="connsiteX1932" fmla="*/ 2111985 w 14927883"/>
              <a:gd name="connsiteY1932" fmla="*/ 2255053 h 13371444"/>
              <a:gd name="connsiteX1933" fmla="*/ 2148831 w 14927883"/>
              <a:gd name="connsiteY1933" fmla="*/ 2224443 h 13371444"/>
              <a:gd name="connsiteX1934" fmla="*/ 2219339 w 14927883"/>
              <a:gd name="connsiteY1934" fmla="*/ 2371936 h 13371444"/>
              <a:gd name="connsiteX1935" fmla="*/ 2196899 w 14927883"/>
              <a:gd name="connsiteY1935" fmla="*/ 2253200 h 13371444"/>
              <a:gd name="connsiteX1936" fmla="*/ 2233742 w 14927883"/>
              <a:gd name="connsiteY1936" fmla="*/ 2222588 h 13371444"/>
              <a:gd name="connsiteX1937" fmla="*/ 2244963 w 14927883"/>
              <a:gd name="connsiteY1937" fmla="*/ 2281957 h 13371444"/>
              <a:gd name="connsiteX1938" fmla="*/ 2270587 w 14927883"/>
              <a:gd name="connsiteY1938" fmla="*/ 2191976 h 13371444"/>
              <a:gd name="connsiteX1939" fmla="*/ 2281808 w 14927883"/>
              <a:gd name="connsiteY1939" fmla="*/ 2251347 h 13371444"/>
              <a:gd name="connsiteX1940" fmla="*/ 2329876 w 14927883"/>
              <a:gd name="connsiteY1940" fmla="*/ 2280102 h 13371444"/>
              <a:gd name="connsiteX1941" fmla="*/ 2296213 w 14927883"/>
              <a:gd name="connsiteY1941" fmla="*/ 2101998 h 13371444"/>
              <a:gd name="connsiteX1942" fmla="*/ 2248145 w 14927883"/>
              <a:gd name="connsiteY1942" fmla="*/ 2073245 h 13371444"/>
              <a:gd name="connsiteX1943" fmla="*/ 2236925 w 14927883"/>
              <a:gd name="connsiteY1943" fmla="*/ 2013872 h 13371444"/>
              <a:gd name="connsiteX1944" fmla="*/ 2177639 w 14927883"/>
              <a:gd name="connsiteY1944" fmla="*/ 1925744 h 13371444"/>
              <a:gd name="connsiteX1945" fmla="*/ 2140793 w 14927883"/>
              <a:gd name="connsiteY1945" fmla="*/ 1956357 h 13371444"/>
              <a:gd name="connsiteX1946" fmla="*/ 2129573 w 14927883"/>
              <a:gd name="connsiteY1946" fmla="*/ 1896987 h 13371444"/>
              <a:gd name="connsiteX1947" fmla="*/ 2033441 w 14927883"/>
              <a:gd name="connsiteY1947" fmla="*/ 1839471 h 13371444"/>
              <a:gd name="connsiteX1948" fmla="*/ 2070284 w 14927883"/>
              <a:gd name="connsiteY1948" fmla="*/ 1808864 h 13371444"/>
              <a:gd name="connsiteX1949" fmla="*/ 2107131 w 14927883"/>
              <a:gd name="connsiteY1949" fmla="*/ 1778250 h 13371444"/>
              <a:gd name="connsiteX1950" fmla="*/ 2095910 w 14927883"/>
              <a:gd name="connsiteY1950" fmla="*/ 1718883 h 13371444"/>
              <a:gd name="connsiteX1951" fmla="*/ 2118352 w 14927883"/>
              <a:gd name="connsiteY1951" fmla="*/ 1837618 h 13371444"/>
              <a:gd name="connsiteX1952" fmla="*/ 2166417 w 14927883"/>
              <a:gd name="connsiteY1952" fmla="*/ 1866378 h 13371444"/>
              <a:gd name="connsiteX1953" fmla="*/ 2240109 w 14927883"/>
              <a:gd name="connsiteY1953" fmla="*/ 1805158 h 13371444"/>
              <a:gd name="connsiteX1954" fmla="*/ 2251331 w 14927883"/>
              <a:gd name="connsiteY1954" fmla="*/ 1864522 h 13371444"/>
              <a:gd name="connsiteX1955" fmla="*/ 2288176 w 14927883"/>
              <a:gd name="connsiteY1955" fmla="*/ 1833914 h 13371444"/>
              <a:gd name="connsiteX1956" fmla="*/ 2306200 w 14927883"/>
              <a:gd name="connsiteY1956" fmla="*/ 1844701 h 13371444"/>
              <a:gd name="connsiteX1957" fmla="*/ 2308452 w 14927883"/>
              <a:gd name="connsiteY1957" fmla="*/ 1846047 h 13371444"/>
              <a:gd name="connsiteX1958" fmla="*/ 2336243 w 14927883"/>
              <a:gd name="connsiteY1958" fmla="*/ 1862670 h 13371444"/>
              <a:gd name="connsiteX1959" fmla="*/ 2325024 w 14927883"/>
              <a:gd name="connsiteY1959" fmla="*/ 1803304 h 13371444"/>
              <a:gd name="connsiteX1960" fmla="*/ 2373087 w 14927883"/>
              <a:gd name="connsiteY1960" fmla="*/ 1832060 h 13371444"/>
              <a:gd name="connsiteX1961" fmla="*/ 2409933 w 14927883"/>
              <a:gd name="connsiteY1961" fmla="*/ 1801452 h 13371444"/>
              <a:gd name="connsiteX1962" fmla="*/ 2446779 w 14927883"/>
              <a:gd name="connsiteY1962" fmla="*/ 1770839 h 13371444"/>
              <a:gd name="connsiteX1963" fmla="*/ 2448181 w 14927883"/>
              <a:gd name="connsiteY1963" fmla="*/ 1778262 h 13371444"/>
              <a:gd name="connsiteX1964" fmla="*/ 2450997 w 14927883"/>
              <a:gd name="connsiteY1964" fmla="*/ 1793158 h 13371444"/>
              <a:gd name="connsiteX1965" fmla="*/ 2432987 w 14927883"/>
              <a:gd name="connsiteY1965" fmla="*/ 1793027 h 13371444"/>
              <a:gd name="connsiteX1966" fmla="*/ 2458000 w 14927883"/>
              <a:gd name="connsiteY1966" fmla="*/ 1830208 h 13371444"/>
              <a:gd name="connsiteX1967" fmla="*/ 2450997 w 14927883"/>
              <a:gd name="connsiteY1967" fmla="*/ 1793158 h 13371444"/>
              <a:gd name="connsiteX1968" fmla="*/ 2455083 w 14927883"/>
              <a:gd name="connsiteY1968" fmla="*/ 1793188 h 13371444"/>
              <a:gd name="connsiteX1969" fmla="*/ 2494846 w 14927883"/>
              <a:gd name="connsiteY1969" fmla="*/ 1799598 h 13371444"/>
              <a:gd name="connsiteX1970" fmla="*/ 2531693 w 14927883"/>
              <a:gd name="connsiteY1970" fmla="*/ 1768987 h 13371444"/>
              <a:gd name="connsiteX1971" fmla="*/ 2509251 w 14927883"/>
              <a:gd name="connsiteY1971" fmla="*/ 1650251 h 13371444"/>
              <a:gd name="connsiteX1972" fmla="*/ 2523653 w 14927883"/>
              <a:gd name="connsiteY1972" fmla="*/ 1500904 h 13371444"/>
              <a:gd name="connsiteX1973" fmla="*/ 2560499 w 14927883"/>
              <a:gd name="connsiteY1973" fmla="*/ 1470291 h 13371444"/>
              <a:gd name="connsiteX1974" fmla="*/ 2571721 w 14927883"/>
              <a:gd name="connsiteY1974" fmla="*/ 1529661 h 13371444"/>
              <a:gd name="connsiteX1975" fmla="*/ 2608565 w 14927883"/>
              <a:gd name="connsiteY1975" fmla="*/ 1499049 h 13371444"/>
              <a:gd name="connsiteX1976" fmla="*/ 2597345 w 14927883"/>
              <a:gd name="connsiteY1976" fmla="*/ 1439683 h 13371444"/>
              <a:gd name="connsiteX1977" fmla="*/ 2645412 w 14927883"/>
              <a:gd name="connsiteY1977" fmla="*/ 1468439 h 13371444"/>
              <a:gd name="connsiteX1978" fmla="*/ 2656630 w 14927883"/>
              <a:gd name="connsiteY1978" fmla="*/ 1527809 h 13371444"/>
              <a:gd name="connsiteX1979" fmla="*/ 2693477 w 14927883"/>
              <a:gd name="connsiteY1979" fmla="*/ 1497198 h 13371444"/>
              <a:gd name="connsiteX1980" fmla="*/ 2682256 w 14927883"/>
              <a:gd name="connsiteY1980" fmla="*/ 1437830 h 13371444"/>
              <a:gd name="connsiteX1981" fmla="*/ 2671036 w 14927883"/>
              <a:gd name="connsiteY1981" fmla="*/ 1378461 h 13371444"/>
              <a:gd name="connsiteX1982" fmla="*/ 2719102 w 14927883"/>
              <a:gd name="connsiteY1982" fmla="*/ 1407219 h 13371444"/>
              <a:gd name="connsiteX1983" fmla="*/ 2730323 w 14927883"/>
              <a:gd name="connsiteY1983" fmla="*/ 1466587 h 13371444"/>
              <a:gd name="connsiteX1984" fmla="*/ 2719102 w 14927883"/>
              <a:gd name="connsiteY1984" fmla="*/ 1407219 h 13371444"/>
              <a:gd name="connsiteX1985" fmla="*/ 2767169 w 14927883"/>
              <a:gd name="connsiteY1985" fmla="*/ 1435975 h 13371444"/>
              <a:gd name="connsiteX1986" fmla="*/ 2826457 w 14927883"/>
              <a:gd name="connsiteY1986" fmla="*/ 1524103 h 13371444"/>
              <a:gd name="connsiteX1987" fmla="*/ 2789611 w 14927883"/>
              <a:gd name="connsiteY1987" fmla="*/ 1554710 h 13371444"/>
              <a:gd name="connsiteX1988" fmla="*/ 2812053 w 14927883"/>
              <a:gd name="connsiteY1988" fmla="*/ 1673450 h 13371444"/>
              <a:gd name="connsiteX1989" fmla="*/ 2896963 w 14927883"/>
              <a:gd name="connsiteY1989" fmla="*/ 1671595 h 13371444"/>
              <a:gd name="connsiteX1990" fmla="*/ 2908186 w 14927883"/>
              <a:gd name="connsiteY1990" fmla="*/ 1730967 h 13371444"/>
              <a:gd name="connsiteX1991" fmla="*/ 2956250 w 14927883"/>
              <a:gd name="connsiteY1991" fmla="*/ 1759723 h 13371444"/>
              <a:gd name="connsiteX1992" fmla="*/ 3004318 w 14927883"/>
              <a:gd name="connsiteY1992" fmla="*/ 1788480 h 13371444"/>
              <a:gd name="connsiteX1993" fmla="*/ 3029942 w 14927883"/>
              <a:gd name="connsiteY1993" fmla="*/ 1698503 h 13371444"/>
              <a:gd name="connsiteX1994" fmla="*/ 2981877 w 14927883"/>
              <a:gd name="connsiteY1994" fmla="*/ 1669742 h 13371444"/>
              <a:gd name="connsiteX1995" fmla="*/ 3018722 w 14927883"/>
              <a:gd name="connsiteY1995" fmla="*/ 1639135 h 13371444"/>
              <a:gd name="connsiteX1996" fmla="*/ 3033125 w 14927883"/>
              <a:gd name="connsiteY1996" fmla="*/ 1489786 h 13371444"/>
              <a:gd name="connsiteX1997" fmla="*/ 3044346 w 14927883"/>
              <a:gd name="connsiteY1997" fmla="*/ 1549155 h 13371444"/>
              <a:gd name="connsiteX1998" fmla="*/ 3081192 w 14927883"/>
              <a:gd name="connsiteY1998" fmla="*/ 1518543 h 13371444"/>
              <a:gd name="connsiteX1999" fmla="*/ 3069971 w 14927883"/>
              <a:gd name="connsiteY1999" fmla="*/ 1459177 h 13371444"/>
              <a:gd name="connsiteX2000" fmla="*/ 3058751 w 14927883"/>
              <a:gd name="connsiteY2000" fmla="*/ 1399805 h 13371444"/>
              <a:gd name="connsiteX2001" fmla="*/ 3154884 w 14927883"/>
              <a:gd name="connsiteY2001" fmla="*/ 1457324 h 13371444"/>
              <a:gd name="connsiteX2002" fmla="*/ 3143663 w 14927883"/>
              <a:gd name="connsiteY2002" fmla="*/ 1397955 h 13371444"/>
              <a:gd name="connsiteX2003" fmla="*/ 3132443 w 14927883"/>
              <a:gd name="connsiteY2003" fmla="*/ 1338586 h 13371444"/>
              <a:gd name="connsiteX2004" fmla="*/ 3158067 w 14927883"/>
              <a:gd name="connsiteY2004" fmla="*/ 1248605 h 13371444"/>
              <a:gd name="connsiteX2005" fmla="*/ 3169288 w 14927883"/>
              <a:gd name="connsiteY2005" fmla="*/ 1307974 h 13371444"/>
              <a:gd name="connsiteX2006" fmla="*/ 3254199 w 14927883"/>
              <a:gd name="connsiteY2006" fmla="*/ 1306127 h 13371444"/>
              <a:gd name="connsiteX2007" fmla="*/ 3299489 w 14927883"/>
              <a:gd name="connsiteY2007" fmla="*/ 1355436 h 13371444"/>
              <a:gd name="connsiteX2008" fmla="*/ 3318612 w 14927883"/>
              <a:gd name="connsiteY2008" fmla="*/ 1376255 h 13371444"/>
              <a:gd name="connsiteX2009" fmla="*/ 3316691 w 14927883"/>
              <a:gd name="connsiteY2009" fmla="*/ 1382999 h 13371444"/>
              <a:gd name="connsiteX2010" fmla="*/ 3313487 w 14927883"/>
              <a:gd name="connsiteY2010" fmla="*/ 1394247 h 13371444"/>
              <a:gd name="connsiteX2011" fmla="*/ 3361554 w 14927883"/>
              <a:gd name="connsiteY2011" fmla="*/ 1423007 h 13371444"/>
              <a:gd name="connsiteX2012" fmla="*/ 3318612 w 14927883"/>
              <a:gd name="connsiteY2012" fmla="*/ 1376255 h 13371444"/>
              <a:gd name="connsiteX2013" fmla="*/ 3324297 w 14927883"/>
              <a:gd name="connsiteY2013" fmla="*/ 1356291 h 13371444"/>
              <a:gd name="connsiteX2014" fmla="*/ 3339112 w 14927883"/>
              <a:gd name="connsiteY2014" fmla="*/ 1304269 h 13371444"/>
              <a:gd name="connsiteX2015" fmla="*/ 3350331 w 14927883"/>
              <a:gd name="connsiteY2015" fmla="*/ 1363640 h 13371444"/>
              <a:gd name="connsiteX2016" fmla="*/ 3412803 w 14927883"/>
              <a:gd name="connsiteY2016" fmla="*/ 1243047 h 13371444"/>
              <a:gd name="connsiteX2017" fmla="*/ 3401582 w 14927883"/>
              <a:gd name="connsiteY2017" fmla="*/ 1183681 h 13371444"/>
              <a:gd name="connsiteX2018" fmla="*/ 3438428 w 14927883"/>
              <a:gd name="connsiteY2018" fmla="*/ 1153069 h 13371444"/>
              <a:gd name="connsiteX2019" fmla="*/ 3390361 w 14927883"/>
              <a:gd name="connsiteY2019" fmla="*/ 1124313 h 13371444"/>
              <a:gd name="connsiteX2020" fmla="*/ 3370085 w 14927883"/>
              <a:gd name="connsiteY2020" fmla="*/ 1112178 h 13371444"/>
              <a:gd name="connsiteX2021" fmla="*/ 3354651 w 14927883"/>
              <a:gd name="connsiteY2021" fmla="*/ 1102945 h 13371444"/>
              <a:gd name="connsiteX2022" fmla="*/ 3359089 w 14927883"/>
              <a:gd name="connsiteY2022" fmla="*/ 1098508 h 13371444"/>
              <a:gd name="connsiteX2023" fmla="*/ 3379141 w 14927883"/>
              <a:gd name="connsiteY2023" fmla="*/ 1064944 h 13371444"/>
              <a:gd name="connsiteX2024" fmla="*/ 3415987 w 14927883"/>
              <a:gd name="connsiteY2024" fmla="*/ 1034334 h 13371444"/>
              <a:gd name="connsiteX2025" fmla="*/ 3464053 w 14927883"/>
              <a:gd name="connsiteY2025" fmla="*/ 1063089 h 13371444"/>
              <a:gd name="connsiteX2026" fmla="*/ 3571408 w 14927883"/>
              <a:gd name="connsiteY2026" fmla="*/ 1179977 h 13371444"/>
              <a:gd name="connsiteX2027" fmla="*/ 3619473 w 14927883"/>
              <a:gd name="connsiteY2027" fmla="*/ 1208733 h 13371444"/>
              <a:gd name="connsiteX2028" fmla="*/ 3630693 w 14927883"/>
              <a:gd name="connsiteY2028" fmla="*/ 1268101 h 13371444"/>
              <a:gd name="connsiteX2029" fmla="*/ 3678761 w 14927883"/>
              <a:gd name="connsiteY2029" fmla="*/ 1296858 h 13371444"/>
              <a:gd name="connsiteX2030" fmla="*/ 3786115 w 14927883"/>
              <a:gd name="connsiteY2030" fmla="*/ 1413741 h 13371444"/>
              <a:gd name="connsiteX2031" fmla="*/ 3834179 w 14927883"/>
              <a:gd name="connsiteY2031" fmla="*/ 1442500 h 13371444"/>
              <a:gd name="connsiteX2032" fmla="*/ 3797333 w 14927883"/>
              <a:gd name="connsiteY2032" fmla="*/ 1473112 h 13371444"/>
              <a:gd name="connsiteX2033" fmla="*/ 3808555 w 14927883"/>
              <a:gd name="connsiteY2033" fmla="*/ 1532479 h 13371444"/>
              <a:gd name="connsiteX2034" fmla="*/ 3845400 w 14927883"/>
              <a:gd name="connsiteY2034" fmla="*/ 1501869 h 13371444"/>
              <a:gd name="connsiteX2035" fmla="*/ 3856621 w 14927883"/>
              <a:gd name="connsiteY2035" fmla="*/ 1561238 h 13371444"/>
              <a:gd name="connsiteX2036" fmla="*/ 3893468 w 14927883"/>
              <a:gd name="connsiteY2036" fmla="*/ 1530625 h 13371444"/>
              <a:gd name="connsiteX2037" fmla="*/ 3941534 w 14927883"/>
              <a:gd name="connsiteY2037" fmla="*/ 1559385 h 13371444"/>
              <a:gd name="connsiteX2038" fmla="*/ 3915909 w 14927883"/>
              <a:gd name="connsiteY2038" fmla="*/ 1649363 h 13371444"/>
              <a:gd name="connsiteX2039" fmla="*/ 3952755 w 14927883"/>
              <a:gd name="connsiteY2039" fmla="*/ 1618751 h 13371444"/>
              <a:gd name="connsiteX2040" fmla="*/ 4012043 w 14927883"/>
              <a:gd name="connsiteY2040" fmla="*/ 1706879 h 13371444"/>
              <a:gd name="connsiteX2041" fmla="*/ 4023263 w 14927883"/>
              <a:gd name="connsiteY2041" fmla="*/ 1766246 h 13371444"/>
              <a:gd name="connsiteX2042" fmla="*/ 4082551 w 14927883"/>
              <a:gd name="connsiteY2042" fmla="*/ 1854372 h 13371444"/>
              <a:gd name="connsiteX2043" fmla="*/ 4141837 w 14927883"/>
              <a:gd name="connsiteY2043" fmla="*/ 1942499 h 13371444"/>
              <a:gd name="connsiteX2044" fmla="*/ 4119395 w 14927883"/>
              <a:gd name="connsiteY2044" fmla="*/ 1823765 h 13371444"/>
              <a:gd name="connsiteX2045" fmla="*/ 4156241 w 14927883"/>
              <a:gd name="connsiteY2045" fmla="*/ 1793153 h 13371444"/>
              <a:gd name="connsiteX2046" fmla="*/ 4178683 w 14927883"/>
              <a:gd name="connsiteY2046" fmla="*/ 1911890 h 13371444"/>
              <a:gd name="connsiteX2047" fmla="*/ 4189903 w 14927883"/>
              <a:gd name="connsiteY2047" fmla="*/ 1971259 h 13371444"/>
              <a:gd name="connsiteX2048" fmla="*/ 4260411 w 14927883"/>
              <a:gd name="connsiteY2048" fmla="*/ 2118754 h 13371444"/>
              <a:gd name="connsiteX2049" fmla="*/ 4271633 w 14927883"/>
              <a:gd name="connsiteY2049" fmla="*/ 2178126 h 13371444"/>
              <a:gd name="connsiteX2050" fmla="*/ 4319700 w 14927883"/>
              <a:gd name="connsiteY2050" fmla="*/ 2206877 h 13371444"/>
              <a:gd name="connsiteX2051" fmla="*/ 4356543 w 14927883"/>
              <a:gd name="connsiteY2051" fmla="*/ 2176271 h 13371444"/>
              <a:gd name="connsiteX2052" fmla="*/ 4330920 w 14927883"/>
              <a:gd name="connsiteY2052" fmla="*/ 2266248 h 13371444"/>
              <a:gd name="connsiteX2053" fmla="*/ 4367765 w 14927883"/>
              <a:gd name="connsiteY2053" fmla="*/ 2235638 h 13371444"/>
              <a:gd name="connsiteX2054" fmla="*/ 4383884 w 14927883"/>
              <a:gd name="connsiteY2054" fmla="*/ 2222245 h 13371444"/>
              <a:gd name="connsiteX2055" fmla="*/ 4391305 w 14927883"/>
              <a:gd name="connsiteY2055" fmla="*/ 2251750 h 13371444"/>
              <a:gd name="connsiteX2056" fmla="*/ 4378985 w 14927883"/>
              <a:gd name="connsiteY2056" fmla="*/ 2295007 h 13371444"/>
              <a:gd name="connsiteX2057" fmla="*/ 4394529 w 14927883"/>
              <a:gd name="connsiteY2057" fmla="*/ 2282093 h 13371444"/>
              <a:gd name="connsiteX2058" fmla="*/ 4398945 w 14927883"/>
              <a:gd name="connsiteY2058" fmla="*/ 2278425 h 13371444"/>
              <a:gd name="connsiteX2059" fmla="*/ 4401114 w 14927883"/>
              <a:gd name="connsiteY2059" fmla="*/ 2285212 h 13371444"/>
              <a:gd name="connsiteX2060" fmla="*/ 4401955 w 14927883"/>
              <a:gd name="connsiteY2060" fmla="*/ 2275923 h 13371444"/>
              <a:gd name="connsiteX2061" fmla="*/ 4415831 w 14927883"/>
              <a:gd name="connsiteY2061" fmla="*/ 2264398 h 13371444"/>
              <a:gd name="connsiteX2062" fmla="*/ 4390205 w 14927883"/>
              <a:gd name="connsiteY2062" fmla="*/ 2354377 h 13371444"/>
              <a:gd name="connsiteX2063" fmla="*/ 4438273 w 14927883"/>
              <a:gd name="connsiteY2063" fmla="*/ 2383132 h 13371444"/>
              <a:gd name="connsiteX2064" fmla="*/ 4427052 w 14927883"/>
              <a:gd name="connsiteY2064" fmla="*/ 2323764 h 13371444"/>
              <a:gd name="connsiteX2065" fmla="*/ 4422845 w 14927883"/>
              <a:gd name="connsiteY2065" fmla="*/ 2301501 h 13371444"/>
              <a:gd name="connsiteX2066" fmla="*/ 4415831 w 14927883"/>
              <a:gd name="connsiteY2066" fmla="*/ 2264398 h 13371444"/>
              <a:gd name="connsiteX2067" fmla="*/ 4412852 w 14927883"/>
              <a:gd name="connsiteY2067" fmla="*/ 2248625 h 13371444"/>
              <a:gd name="connsiteX2068" fmla="*/ 4404611 w 14927883"/>
              <a:gd name="connsiteY2068" fmla="*/ 2205026 h 13371444"/>
              <a:gd name="connsiteX2069" fmla="*/ 4393391 w 14927883"/>
              <a:gd name="connsiteY2069" fmla="*/ 2145657 h 13371444"/>
              <a:gd name="connsiteX2070" fmla="*/ 4419016 w 14927883"/>
              <a:gd name="connsiteY2070" fmla="*/ 2055679 h 13371444"/>
              <a:gd name="connsiteX2071" fmla="*/ 4396574 w 14927883"/>
              <a:gd name="connsiteY2071" fmla="*/ 1936942 h 13371444"/>
              <a:gd name="connsiteX2072" fmla="*/ 4385353 w 14927883"/>
              <a:gd name="connsiteY2072" fmla="*/ 1877572 h 13371444"/>
              <a:gd name="connsiteX2073" fmla="*/ 4399757 w 14927883"/>
              <a:gd name="connsiteY2073" fmla="*/ 1728226 h 13371444"/>
              <a:gd name="connsiteX2074" fmla="*/ 4340469 w 14927883"/>
              <a:gd name="connsiteY2074" fmla="*/ 1640100 h 13371444"/>
              <a:gd name="connsiteX2075" fmla="*/ 4329249 w 14927883"/>
              <a:gd name="connsiteY2075" fmla="*/ 1580729 h 13371444"/>
              <a:gd name="connsiteX2076" fmla="*/ 4318029 w 14927883"/>
              <a:gd name="connsiteY2076" fmla="*/ 1521362 h 13371444"/>
              <a:gd name="connsiteX2077" fmla="*/ 4306809 w 14927883"/>
              <a:gd name="connsiteY2077" fmla="*/ 1461994 h 13371444"/>
              <a:gd name="connsiteX2078" fmla="*/ 4210673 w 14927883"/>
              <a:gd name="connsiteY2078" fmla="*/ 1404478 h 13371444"/>
              <a:gd name="connsiteX2079" fmla="*/ 4162607 w 14927883"/>
              <a:gd name="connsiteY2079" fmla="*/ 1375721 h 13371444"/>
              <a:gd name="connsiteX2080" fmla="*/ 4151388 w 14927883"/>
              <a:gd name="connsiteY2080" fmla="*/ 1316352 h 13371444"/>
              <a:gd name="connsiteX2081" fmla="*/ 4140165 w 14927883"/>
              <a:gd name="connsiteY2081" fmla="*/ 1256983 h 13371444"/>
              <a:gd name="connsiteX2082" fmla="*/ 4103321 w 14927883"/>
              <a:gd name="connsiteY2082" fmla="*/ 1287595 h 13371444"/>
              <a:gd name="connsiteX2083" fmla="*/ 4092100 w 14927883"/>
              <a:gd name="connsiteY2083" fmla="*/ 1228227 h 13371444"/>
              <a:gd name="connsiteX2084" fmla="*/ 4128945 w 14927883"/>
              <a:gd name="connsiteY2084" fmla="*/ 1197617 h 13371444"/>
              <a:gd name="connsiteX2085" fmla="*/ 4058438 w 14927883"/>
              <a:gd name="connsiteY2085" fmla="*/ 1050121 h 13371444"/>
              <a:gd name="connsiteX2086" fmla="*/ 4032813 w 14927883"/>
              <a:gd name="connsiteY2086" fmla="*/ 1140099 h 13371444"/>
              <a:gd name="connsiteX2087" fmla="*/ 4021593 w 14927883"/>
              <a:gd name="connsiteY2087" fmla="*/ 1080732 h 13371444"/>
              <a:gd name="connsiteX2088" fmla="*/ 3973525 w 14927883"/>
              <a:gd name="connsiteY2088" fmla="*/ 1051973 h 13371444"/>
              <a:gd name="connsiteX2089" fmla="*/ 3914241 w 14927883"/>
              <a:gd name="connsiteY2089" fmla="*/ 963845 h 13371444"/>
              <a:gd name="connsiteX2090" fmla="*/ 3854952 w 14927883"/>
              <a:gd name="connsiteY2090" fmla="*/ 875719 h 13371444"/>
              <a:gd name="connsiteX2091" fmla="*/ 3843731 w 14927883"/>
              <a:gd name="connsiteY2091" fmla="*/ 816353 h 13371444"/>
              <a:gd name="connsiteX2092" fmla="*/ 3869356 w 14927883"/>
              <a:gd name="connsiteY2092" fmla="*/ 726372 h 13371444"/>
              <a:gd name="connsiteX2093" fmla="*/ 3880578 w 14927883"/>
              <a:gd name="connsiteY2093" fmla="*/ 785741 h 13371444"/>
              <a:gd name="connsiteX2094" fmla="*/ 3928642 w 14927883"/>
              <a:gd name="connsiteY2094" fmla="*/ 814500 h 13371444"/>
              <a:gd name="connsiteX2095" fmla="*/ 3954269 w 14927883"/>
              <a:gd name="connsiteY2095" fmla="*/ 724519 h 13371444"/>
              <a:gd name="connsiteX2096" fmla="*/ 3991114 w 14927883"/>
              <a:gd name="connsiteY2096" fmla="*/ 693912 h 13371444"/>
              <a:gd name="connsiteX2097" fmla="*/ 4050400 w 14927883"/>
              <a:gd name="connsiteY2097" fmla="*/ 782035 h 13371444"/>
              <a:gd name="connsiteX2098" fmla="*/ 4013553 w 14927883"/>
              <a:gd name="connsiteY2098" fmla="*/ 812647 h 13371444"/>
              <a:gd name="connsiteX2099" fmla="*/ 4024773 w 14927883"/>
              <a:gd name="connsiteY2099" fmla="*/ 872013 h 13371444"/>
              <a:gd name="connsiteX2100" fmla="*/ 3999150 w 14927883"/>
              <a:gd name="connsiteY2100" fmla="*/ 961995 h 13371444"/>
              <a:gd name="connsiteX2101" fmla="*/ 4047216 w 14927883"/>
              <a:gd name="connsiteY2101" fmla="*/ 990751 h 13371444"/>
              <a:gd name="connsiteX2102" fmla="*/ 4062760 w 14927883"/>
              <a:gd name="connsiteY2102" fmla="*/ 977838 h 13371444"/>
              <a:gd name="connsiteX2103" fmla="*/ 4074570 w 14927883"/>
              <a:gd name="connsiteY2103" fmla="*/ 968028 h 13371444"/>
              <a:gd name="connsiteX2104" fmla="*/ 4076527 w 14927883"/>
              <a:gd name="connsiteY2104" fmla="*/ 975790 h 13371444"/>
              <a:gd name="connsiteX2105" fmla="*/ 4095283 w 14927883"/>
              <a:gd name="connsiteY2105" fmla="*/ 1019513 h 13371444"/>
              <a:gd name="connsiteX2106" fmla="*/ 4132129 w 14927883"/>
              <a:gd name="connsiteY2106" fmla="*/ 988901 h 13371444"/>
              <a:gd name="connsiteX2107" fmla="*/ 4120908 w 14927883"/>
              <a:gd name="connsiteY2107" fmla="*/ 929533 h 13371444"/>
              <a:gd name="connsiteX2108" fmla="*/ 4157754 w 14927883"/>
              <a:gd name="connsiteY2108" fmla="*/ 898921 h 13371444"/>
              <a:gd name="connsiteX2109" fmla="*/ 4168975 w 14927883"/>
              <a:gd name="connsiteY2109" fmla="*/ 958291 h 13371444"/>
              <a:gd name="connsiteX2110" fmla="*/ 4205821 w 14927883"/>
              <a:gd name="connsiteY2110" fmla="*/ 927679 h 13371444"/>
              <a:gd name="connsiteX2111" fmla="*/ 4217041 w 14927883"/>
              <a:gd name="connsiteY2111" fmla="*/ 987046 h 13371444"/>
              <a:gd name="connsiteX2112" fmla="*/ 4180196 w 14927883"/>
              <a:gd name="connsiteY2112" fmla="*/ 1017657 h 13371444"/>
              <a:gd name="connsiteX2113" fmla="*/ 4191417 w 14927883"/>
              <a:gd name="connsiteY2113" fmla="*/ 1077024 h 13371444"/>
              <a:gd name="connsiteX2114" fmla="*/ 4228262 w 14927883"/>
              <a:gd name="connsiteY2114" fmla="*/ 1046412 h 13371444"/>
              <a:gd name="connsiteX2115" fmla="*/ 4229665 w 14927883"/>
              <a:gd name="connsiteY2115" fmla="*/ 1053836 h 13371444"/>
              <a:gd name="connsiteX2116" fmla="*/ 4234749 w 14927883"/>
              <a:gd name="connsiteY2116" fmla="*/ 1080737 h 13371444"/>
              <a:gd name="connsiteX2117" fmla="*/ 4235277 w 14927883"/>
              <a:gd name="connsiteY2117" fmla="*/ 1083521 h 13371444"/>
              <a:gd name="connsiteX2118" fmla="*/ 4239484 w 14927883"/>
              <a:gd name="connsiteY2118" fmla="*/ 1105784 h 13371444"/>
              <a:gd name="connsiteX2119" fmla="*/ 4250704 w 14927883"/>
              <a:gd name="connsiteY2119" fmla="*/ 1165150 h 13371444"/>
              <a:gd name="connsiteX2120" fmla="*/ 4261925 w 14927883"/>
              <a:gd name="connsiteY2120" fmla="*/ 1224518 h 13371444"/>
              <a:gd name="connsiteX2121" fmla="*/ 4287549 w 14927883"/>
              <a:gd name="connsiteY2121" fmla="*/ 1134540 h 13371444"/>
              <a:gd name="connsiteX2122" fmla="*/ 4324394 w 14927883"/>
              <a:gd name="connsiteY2122" fmla="*/ 1103931 h 13371444"/>
              <a:gd name="connsiteX2123" fmla="*/ 4298769 w 14927883"/>
              <a:gd name="connsiteY2123" fmla="*/ 1193909 h 13371444"/>
              <a:gd name="connsiteX2124" fmla="*/ 4346836 w 14927883"/>
              <a:gd name="connsiteY2124" fmla="*/ 1222671 h 13371444"/>
              <a:gd name="connsiteX2125" fmla="*/ 4383681 w 14927883"/>
              <a:gd name="connsiteY2125" fmla="*/ 1192059 h 13371444"/>
              <a:gd name="connsiteX2126" fmla="*/ 4372461 w 14927883"/>
              <a:gd name="connsiteY2126" fmla="*/ 1132690 h 13371444"/>
              <a:gd name="connsiteX2127" fmla="*/ 4409307 w 14927883"/>
              <a:gd name="connsiteY2127" fmla="*/ 1102078 h 13371444"/>
              <a:gd name="connsiteX2128" fmla="*/ 4420525 w 14927883"/>
              <a:gd name="connsiteY2128" fmla="*/ 1161446 h 13371444"/>
              <a:gd name="connsiteX2129" fmla="*/ 4457372 w 14927883"/>
              <a:gd name="connsiteY2129" fmla="*/ 1130838 h 13371444"/>
              <a:gd name="connsiteX2130" fmla="*/ 4468592 w 14927883"/>
              <a:gd name="connsiteY2130" fmla="*/ 1190204 h 13371444"/>
              <a:gd name="connsiteX2131" fmla="*/ 4479813 w 14927883"/>
              <a:gd name="connsiteY2131" fmla="*/ 1249573 h 13371444"/>
              <a:gd name="connsiteX2132" fmla="*/ 4491034 w 14927883"/>
              <a:gd name="connsiteY2132" fmla="*/ 1308944 h 13371444"/>
              <a:gd name="connsiteX2133" fmla="*/ 4539101 w 14927883"/>
              <a:gd name="connsiteY2133" fmla="*/ 1337698 h 13371444"/>
              <a:gd name="connsiteX2134" fmla="*/ 4550324 w 14927883"/>
              <a:gd name="connsiteY2134" fmla="*/ 1397070 h 13371444"/>
              <a:gd name="connsiteX2135" fmla="*/ 4598391 w 14927883"/>
              <a:gd name="connsiteY2135" fmla="*/ 1425824 h 13371444"/>
              <a:gd name="connsiteX2136" fmla="*/ 4587169 w 14927883"/>
              <a:gd name="connsiteY2136" fmla="*/ 1366457 h 13371444"/>
              <a:gd name="connsiteX2137" fmla="*/ 4635234 w 14927883"/>
              <a:gd name="connsiteY2137" fmla="*/ 1395212 h 13371444"/>
              <a:gd name="connsiteX2138" fmla="*/ 4609609 w 14927883"/>
              <a:gd name="connsiteY2138" fmla="*/ 1485195 h 13371444"/>
              <a:gd name="connsiteX2139" fmla="*/ 4646455 w 14927883"/>
              <a:gd name="connsiteY2139" fmla="*/ 1454583 h 13371444"/>
              <a:gd name="connsiteX2140" fmla="*/ 4657676 w 14927883"/>
              <a:gd name="connsiteY2140" fmla="*/ 1513949 h 13371444"/>
              <a:gd name="connsiteX2141" fmla="*/ 4728185 w 14927883"/>
              <a:gd name="connsiteY2141" fmla="*/ 1661449 h 13371444"/>
              <a:gd name="connsiteX2142" fmla="*/ 4739405 w 14927883"/>
              <a:gd name="connsiteY2142" fmla="*/ 1720815 h 13371444"/>
              <a:gd name="connsiteX2143" fmla="*/ 4776251 w 14927883"/>
              <a:gd name="connsiteY2143" fmla="*/ 1690204 h 13371444"/>
              <a:gd name="connsiteX2144" fmla="*/ 4762049 w 14927883"/>
              <a:gd name="connsiteY2144" fmla="*/ 1615065 h 13371444"/>
              <a:gd name="connsiteX2145" fmla="*/ 4753808 w 14927883"/>
              <a:gd name="connsiteY2145" fmla="*/ 1571466 h 13371444"/>
              <a:gd name="connsiteX2146" fmla="*/ 4752406 w 14927883"/>
              <a:gd name="connsiteY2146" fmla="*/ 1564045 h 13371444"/>
              <a:gd name="connsiteX2147" fmla="*/ 4743990 w 14927883"/>
              <a:gd name="connsiteY2147" fmla="*/ 1519520 h 13371444"/>
              <a:gd name="connsiteX2148" fmla="*/ 4742589 w 14927883"/>
              <a:gd name="connsiteY2148" fmla="*/ 1512099 h 13371444"/>
              <a:gd name="connsiteX2149" fmla="*/ 4779433 w 14927883"/>
              <a:gd name="connsiteY2149" fmla="*/ 1481489 h 13371444"/>
              <a:gd name="connsiteX2150" fmla="*/ 4849941 w 14927883"/>
              <a:gd name="connsiteY2150" fmla="*/ 1628985 h 13371444"/>
              <a:gd name="connsiteX2151" fmla="*/ 4886787 w 14927883"/>
              <a:gd name="connsiteY2151" fmla="*/ 1598372 h 13371444"/>
              <a:gd name="connsiteX2152" fmla="*/ 4756992 w 14927883"/>
              <a:gd name="connsiteY2152" fmla="*/ 1362753 h 13371444"/>
              <a:gd name="connsiteX2153" fmla="*/ 4708925 w 14927883"/>
              <a:gd name="connsiteY2153" fmla="*/ 1333993 h 13371444"/>
              <a:gd name="connsiteX2154" fmla="*/ 4683301 w 14927883"/>
              <a:gd name="connsiteY2154" fmla="*/ 1423972 h 13371444"/>
              <a:gd name="connsiteX2155" fmla="*/ 4672081 w 14927883"/>
              <a:gd name="connsiteY2155" fmla="*/ 1364602 h 13371444"/>
              <a:gd name="connsiteX2156" fmla="*/ 4612793 w 14927883"/>
              <a:gd name="connsiteY2156" fmla="*/ 1276477 h 13371444"/>
              <a:gd name="connsiteX2157" fmla="*/ 4649640 w 14927883"/>
              <a:gd name="connsiteY2157" fmla="*/ 1245865 h 13371444"/>
              <a:gd name="connsiteX2158" fmla="*/ 4601573 w 14927883"/>
              <a:gd name="connsiteY2158" fmla="*/ 1217111 h 13371444"/>
              <a:gd name="connsiteX2159" fmla="*/ 4564729 w 14927883"/>
              <a:gd name="connsiteY2159" fmla="*/ 1247720 h 13371444"/>
              <a:gd name="connsiteX2160" fmla="*/ 4553507 w 14927883"/>
              <a:gd name="connsiteY2160" fmla="*/ 1188351 h 13371444"/>
              <a:gd name="connsiteX2161" fmla="*/ 4542285 w 14927883"/>
              <a:gd name="connsiteY2161" fmla="*/ 1128982 h 13371444"/>
              <a:gd name="connsiteX2162" fmla="*/ 4505438 w 14927883"/>
              <a:gd name="connsiteY2162" fmla="*/ 1159591 h 13371444"/>
              <a:gd name="connsiteX2163" fmla="*/ 4531065 w 14927883"/>
              <a:gd name="connsiteY2163" fmla="*/ 1069613 h 13371444"/>
              <a:gd name="connsiteX2164" fmla="*/ 4423711 w 14927883"/>
              <a:gd name="connsiteY2164" fmla="*/ 952732 h 13371444"/>
              <a:gd name="connsiteX2165" fmla="*/ 4412489 w 14927883"/>
              <a:gd name="connsiteY2165" fmla="*/ 893362 h 13371444"/>
              <a:gd name="connsiteX2166" fmla="*/ 4460557 w 14927883"/>
              <a:gd name="connsiteY2166" fmla="*/ 922119 h 13371444"/>
              <a:gd name="connsiteX2167" fmla="*/ 4438117 w 14927883"/>
              <a:gd name="connsiteY2167" fmla="*/ 803381 h 13371444"/>
              <a:gd name="connsiteX2168" fmla="*/ 4401269 w 14927883"/>
              <a:gd name="connsiteY2168" fmla="*/ 833994 h 13371444"/>
              <a:gd name="connsiteX2169" fmla="*/ 4390049 w 14927883"/>
              <a:gd name="connsiteY2169" fmla="*/ 774627 h 13371444"/>
              <a:gd name="connsiteX2170" fmla="*/ 4353201 w 14927883"/>
              <a:gd name="connsiteY2170" fmla="*/ 805237 h 13371444"/>
              <a:gd name="connsiteX2171" fmla="*/ 4341982 w 14927883"/>
              <a:gd name="connsiteY2171" fmla="*/ 745868 h 13371444"/>
              <a:gd name="connsiteX2172" fmla="*/ 4316357 w 14927883"/>
              <a:gd name="connsiteY2172" fmla="*/ 835849 h 13371444"/>
              <a:gd name="connsiteX2173" fmla="*/ 4290732 w 14927883"/>
              <a:gd name="connsiteY2173" fmla="*/ 925827 h 13371444"/>
              <a:gd name="connsiteX2174" fmla="*/ 4279511 w 14927883"/>
              <a:gd name="connsiteY2174" fmla="*/ 866461 h 13371444"/>
              <a:gd name="connsiteX2175" fmla="*/ 4305135 w 14927883"/>
              <a:gd name="connsiteY2175" fmla="*/ 776480 h 13371444"/>
              <a:gd name="connsiteX2176" fmla="*/ 4257070 w 14927883"/>
              <a:gd name="connsiteY2176" fmla="*/ 747721 h 13371444"/>
              <a:gd name="connsiteX2177" fmla="*/ 4245849 w 14927883"/>
              <a:gd name="connsiteY2177" fmla="*/ 688352 h 13371444"/>
              <a:gd name="connsiteX2178" fmla="*/ 4223408 w 14927883"/>
              <a:gd name="connsiteY2178" fmla="*/ 569614 h 13371444"/>
              <a:gd name="connsiteX2179" fmla="*/ 4212187 w 14927883"/>
              <a:gd name="connsiteY2179" fmla="*/ 510247 h 13371444"/>
              <a:gd name="connsiteX2180" fmla="*/ 4186562 w 14927883"/>
              <a:gd name="connsiteY2180" fmla="*/ 600227 h 13371444"/>
              <a:gd name="connsiteX2181" fmla="*/ 4175341 w 14927883"/>
              <a:gd name="connsiteY2181" fmla="*/ 540857 h 13371444"/>
              <a:gd name="connsiteX2182" fmla="*/ 4164120 w 14927883"/>
              <a:gd name="connsiteY2182" fmla="*/ 481489 h 13371444"/>
              <a:gd name="connsiteX2183" fmla="*/ 4152899 w 14927883"/>
              <a:gd name="connsiteY2183" fmla="*/ 422120 h 13371444"/>
              <a:gd name="connsiteX2184" fmla="*/ 4189745 w 14927883"/>
              <a:gd name="connsiteY2184" fmla="*/ 391511 h 13371444"/>
              <a:gd name="connsiteX2185" fmla="*/ 4200965 w 14927883"/>
              <a:gd name="connsiteY2185" fmla="*/ 450877 h 13371444"/>
              <a:gd name="connsiteX2186" fmla="*/ 4226589 w 14927883"/>
              <a:gd name="connsiteY2186" fmla="*/ 360899 h 13371444"/>
              <a:gd name="connsiteX2187" fmla="*/ 4274657 w 14927883"/>
              <a:gd name="connsiteY2187" fmla="*/ 389658 h 13371444"/>
              <a:gd name="connsiteX2188" fmla="*/ 4263437 w 14927883"/>
              <a:gd name="connsiteY2188" fmla="*/ 330289 h 13371444"/>
              <a:gd name="connsiteX2189" fmla="*/ 4252215 w 14927883"/>
              <a:gd name="connsiteY2189" fmla="*/ 270918 h 13371444"/>
              <a:gd name="connsiteX2190" fmla="*/ 4300283 w 14927883"/>
              <a:gd name="connsiteY2190" fmla="*/ 299677 h 13371444"/>
              <a:gd name="connsiteX2191" fmla="*/ 4298879 w 14927883"/>
              <a:gd name="connsiteY2191" fmla="*/ 292256 h 13371444"/>
              <a:gd name="connsiteX2192" fmla="*/ 4293177 w 14927883"/>
              <a:gd name="connsiteY2192" fmla="*/ 262082 h 13371444"/>
              <a:gd name="connsiteX2193" fmla="*/ 4292217 w 14927883"/>
              <a:gd name="connsiteY2193" fmla="*/ 257007 h 13371444"/>
              <a:gd name="connsiteX2194" fmla="*/ 4292585 w 14927883"/>
              <a:gd name="connsiteY2194" fmla="*/ 258954 h 13371444"/>
              <a:gd name="connsiteX2195" fmla="*/ 4291865 w 14927883"/>
              <a:gd name="connsiteY2195" fmla="*/ 255152 h 13371444"/>
              <a:gd name="connsiteX2196" fmla="*/ 4289061 w 14927883"/>
              <a:gd name="connsiteY2196" fmla="*/ 240311 h 13371444"/>
              <a:gd name="connsiteX2197" fmla="*/ 4287527 w 14927883"/>
              <a:gd name="connsiteY2197" fmla="*/ 232192 h 13371444"/>
              <a:gd name="connsiteX2198" fmla="*/ 4287307 w 14927883"/>
              <a:gd name="connsiteY2198" fmla="*/ 231032 h 13371444"/>
              <a:gd name="connsiteX2199" fmla="*/ 4277840 w 14927883"/>
              <a:gd name="connsiteY2199" fmla="*/ 180940 h 13371444"/>
              <a:gd name="connsiteX2200" fmla="*/ 4314686 w 14927883"/>
              <a:gd name="connsiteY2200" fmla="*/ 150330 h 13371444"/>
              <a:gd name="connsiteX2201" fmla="*/ 4303466 w 14927883"/>
              <a:gd name="connsiteY2201" fmla="*/ 90958 h 13371444"/>
              <a:gd name="connsiteX2202" fmla="*/ 4340311 w 14927883"/>
              <a:gd name="connsiteY2202" fmla="*/ 60349 h 13371444"/>
              <a:gd name="connsiteX2203" fmla="*/ 4329091 w 14927883"/>
              <a:gd name="connsiteY2203" fmla="*/ 980 h 13371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Lst>
            <a:rect l="l" t="t" r="r" b="b"/>
            <a:pathLst>
              <a:path w="14927883" h="13371444">
                <a:moveTo>
                  <a:pt x="7955301" y="13368530"/>
                </a:moveTo>
                <a:cubicBezTo>
                  <a:pt x="7955301" y="13368530"/>
                  <a:pt x="7955301" y="13368530"/>
                  <a:pt x="7955827" y="13371313"/>
                </a:cubicBezTo>
                <a:lnTo>
                  <a:pt x="7955851" y="13371444"/>
                </a:lnTo>
                <a:lnTo>
                  <a:pt x="7951793" y="13371444"/>
                </a:lnTo>
                <a:close/>
                <a:moveTo>
                  <a:pt x="10634659" y="13109104"/>
                </a:moveTo>
                <a:lnTo>
                  <a:pt x="10635265" y="13112308"/>
                </a:lnTo>
                <a:lnTo>
                  <a:pt x="10634707" y="13109363"/>
                </a:lnTo>
                <a:close/>
                <a:moveTo>
                  <a:pt x="225927" y="11273120"/>
                </a:moveTo>
                <a:cubicBezTo>
                  <a:pt x="225927" y="11273120"/>
                  <a:pt x="225927" y="11273120"/>
                  <a:pt x="189084" y="11303732"/>
                </a:cubicBezTo>
                <a:lnTo>
                  <a:pt x="200303" y="11363101"/>
                </a:lnTo>
                <a:cubicBezTo>
                  <a:pt x="237148" y="11332491"/>
                  <a:pt x="189084" y="11303732"/>
                  <a:pt x="237148" y="11332491"/>
                </a:cubicBezTo>
                <a:cubicBezTo>
                  <a:pt x="237148" y="11332491"/>
                  <a:pt x="237148" y="11332491"/>
                  <a:pt x="225927" y="11273120"/>
                </a:cubicBezTo>
                <a:close/>
                <a:moveTo>
                  <a:pt x="1190279" y="10059814"/>
                </a:moveTo>
                <a:cubicBezTo>
                  <a:pt x="1190279" y="10059814"/>
                  <a:pt x="1190279" y="10059814"/>
                  <a:pt x="1174736" y="10072730"/>
                </a:cubicBezTo>
                <a:lnTo>
                  <a:pt x="1166380" y="10079670"/>
                </a:lnTo>
                <a:lnTo>
                  <a:pt x="1167522" y="10114807"/>
                </a:lnTo>
                <a:lnTo>
                  <a:pt x="1172510" y="10122219"/>
                </a:lnTo>
                <a:lnTo>
                  <a:pt x="1175469" y="10111834"/>
                </a:lnTo>
                <a:cubicBezTo>
                  <a:pt x="1179071" y="10099180"/>
                  <a:pt x="1183876" y="10082305"/>
                  <a:pt x="1190279" y="10059814"/>
                </a:cubicBezTo>
                <a:close/>
                <a:moveTo>
                  <a:pt x="1161461" y="9989918"/>
                </a:moveTo>
                <a:lnTo>
                  <a:pt x="1163781" y="9999853"/>
                </a:lnTo>
                <a:lnTo>
                  <a:pt x="1165365" y="10048535"/>
                </a:lnTo>
                <a:lnTo>
                  <a:pt x="1179059" y="10000446"/>
                </a:lnTo>
                <a:cubicBezTo>
                  <a:pt x="1179059" y="10000446"/>
                  <a:pt x="1179059" y="10000446"/>
                  <a:pt x="1173052" y="9996850"/>
                </a:cubicBezTo>
                <a:close/>
                <a:moveTo>
                  <a:pt x="1092162" y="9490510"/>
                </a:moveTo>
                <a:cubicBezTo>
                  <a:pt x="1092162" y="9490510"/>
                  <a:pt x="1092162" y="9490510"/>
                  <a:pt x="1055314" y="9521121"/>
                </a:cubicBezTo>
                <a:cubicBezTo>
                  <a:pt x="1055314" y="9521121"/>
                  <a:pt x="1055314" y="9521121"/>
                  <a:pt x="1077756" y="9639858"/>
                </a:cubicBezTo>
                <a:cubicBezTo>
                  <a:pt x="1077756" y="9639858"/>
                  <a:pt x="1077756" y="9639858"/>
                  <a:pt x="1102768" y="9677037"/>
                </a:cubicBezTo>
                <a:lnTo>
                  <a:pt x="1119083" y="9701286"/>
                </a:lnTo>
                <a:lnTo>
                  <a:pt x="1122957" y="9703604"/>
                </a:lnTo>
                <a:lnTo>
                  <a:pt x="1121474" y="9704837"/>
                </a:lnTo>
                <a:lnTo>
                  <a:pt x="1137044" y="9727981"/>
                </a:lnTo>
                <a:cubicBezTo>
                  <a:pt x="1137044" y="9727981"/>
                  <a:pt x="1137044" y="9727981"/>
                  <a:pt x="1111417" y="9817962"/>
                </a:cubicBezTo>
                <a:cubicBezTo>
                  <a:pt x="1111417" y="9817962"/>
                  <a:pt x="1111417" y="9817962"/>
                  <a:pt x="1112821" y="9825384"/>
                </a:cubicBezTo>
                <a:lnTo>
                  <a:pt x="1113234" y="9827577"/>
                </a:lnTo>
                <a:lnTo>
                  <a:pt x="1117882" y="9815955"/>
                </a:lnTo>
                <a:cubicBezTo>
                  <a:pt x="1122392" y="9802813"/>
                  <a:pt x="1127771" y="9785467"/>
                  <a:pt x="1134178" y="9762974"/>
                </a:cubicBezTo>
                <a:cubicBezTo>
                  <a:pt x="1134178" y="9762974"/>
                  <a:pt x="1145398" y="9822342"/>
                  <a:pt x="1145398" y="9822342"/>
                </a:cubicBezTo>
                <a:cubicBezTo>
                  <a:pt x="1182246" y="9791731"/>
                  <a:pt x="1193466" y="9851098"/>
                  <a:pt x="1171024" y="9732364"/>
                </a:cubicBezTo>
                <a:cubicBezTo>
                  <a:pt x="1171024" y="9732364"/>
                  <a:pt x="1171024" y="9732364"/>
                  <a:pt x="1169621" y="9724940"/>
                </a:cubicBezTo>
                <a:lnTo>
                  <a:pt x="1163136" y="9690624"/>
                </a:lnTo>
                <a:lnTo>
                  <a:pt x="1145927" y="9679819"/>
                </a:lnTo>
                <a:cubicBezTo>
                  <a:pt x="1125122" y="9664904"/>
                  <a:pt x="1123020" y="9653774"/>
                  <a:pt x="1114605" y="9609248"/>
                </a:cubicBezTo>
                <a:cubicBezTo>
                  <a:pt x="1103383" y="9549880"/>
                  <a:pt x="1103383" y="9549880"/>
                  <a:pt x="1092162" y="9490510"/>
                </a:cubicBezTo>
                <a:close/>
                <a:moveTo>
                  <a:pt x="13080733" y="8858533"/>
                </a:moveTo>
                <a:lnTo>
                  <a:pt x="13080027" y="8904941"/>
                </a:lnTo>
                <a:cubicBezTo>
                  <a:pt x="13080027" y="8904941"/>
                  <a:pt x="13080027" y="8904941"/>
                  <a:pt x="13084631" y="8901109"/>
                </a:cubicBezTo>
                <a:lnTo>
                  <a:pt x="13088217" y="8898133"/>
                </a:lnTo>
                <a:lnTo>
                  <a:pt x="13084645" y="8879229"/>
                </a:lnTo>
                <a:close/>
                <a:moveTo>
                  <a:pt x="13296463" y="8471176"/>
                </a:moveTo>
                <a:lnTo>
                  <a:pt x="13298673" y="8482873"/>
                </a:lnTo>
                <a:lnTo>
                  <a:pt x="13302467" y="8502953"/>
                </a:lnTo>
                <a:lnTo>
                  <a:pt x="13307149" y="8477570"/>
                </a:lnTo>
                <a:cubicBezTo>
                  <a:pt x="13307149" y="8477570"/>
                  <a:pt x="13307149" y="8477570"/>
                  <a:pt x="13301141" y="8473975"/>
                </a:cubicBezTo>
                <a:close/>
                <a:moveTo>
                  <a:pt x="13259083" y="8448811"/>
                </a:moveTo>
                <a:cubicBezTo>
                  <a:pt x="13259083" y="8448811"/>
                  <a:pt x="13259083" y="8448811"/>
                  <a:pt x="13257933" y="8449768"/>
                </a:cubicBezTo>
                <a:lnTo>
                  <a:pt x="13250891" y="8455619"/>
                </a:lnTo>
                <a:lnTo>
                  <a:pt x="13256217" y="8483803"/>
                </a:lnTo>
                <a:cubicBezTo>
                  <a:pt x="13256217" y="8483803"/>
                  <a:pt x="13256217" y="8483803"/>
                  <a:pt x="13271763" y="8470887"/>
                </a:cubicBezTo>
                <a:lnTo>
                  <a:pt x="13281901" y="8462463"/>
                </a:lnTo>
                <a:close/>
                <a:moveTo>
                  <a:pt x="723546" y="8216867"/>
                </a:moveTo>
                <a:cubicBezTo>
                  <a:pt x="723546" y="8216867"/>
                  <a:pt x="723546" y="8216867"/>
                  <a:pt x="686701" y="8247480"/>
                </a:cubicBezTo>
                <a:lnTo>
                  <a:pt x="697921" y="8306847"/>
                </a:lnTo>
                <a:cubicBezTo>
                  <a:pt x="734766" y="8276237"/>
                  <a:pt x="686701" y="8247480"/>
                  <a:pt x="734766" y="8276237"/>
                </a:cubicBezTo>
                <a:cubicBezTo>
                  <a:pt x="734766" y="8276237"/>
                  <a:pt x="734766" y="8276237"/>
                  <a:pt x="723546" y="8216867"/>
                </a:cubicBezTo>
                <a:close/>
                <a:moveTo>
                  <a:pt x="14229963" y="5064598"/>
                </a:moveTo>
                <a:cubicBezTo>
                  <a:pt x="14193119" y="5095208"/>
                  <a:pt x="14241183" y="5123965"/>
                  <a:pt x="14193119" y="5095208"/>
                </a:cubicBezTo>
                <a:cubicBezTo>
                  <a:pt x="14193119" y="5095208"/>
                  <a:pt x="14193119" y="5095208"/>
                  <a:pt x="14204339" y="5154578"/>
                </a:cubicBezTo>
                <a:cubicBezTo>
                  <a:pt x="14204339" y="5154578"/>
                  <a:pt x="14204339" y="5154578"/>
                  <a:pt x="14241183" y="5123965"/>
                </a:cubicBezTo>
                <a:close/>
                <a:moveTo>
                  <a:pt x="1671667" y="4887641"/>
                </a:moveTo>
                <a:cubicBezTo>
                  <a:pt x="1671667" y="4887641"/>
                  <a:pt x="1671667" y="4887641"/>
                  <a:pt x="1656121" y="4900558"/>
                </a:cubicBezTo>
                <a:lnTo>
                  <a:pt x="1645983" y="4908982"/>
                </a:lnTo>
                <a:lnTo>
                  <a:pt x="1668801" y="4922633"/>
                </a:lnTo>
                <a:cubicBezTo>
                  <a:pt x="1668801" y="4922633"/>
                  <a:pt x="1668801" y="4922633"/>
                  <a:pt x="1669952" y="4921677"/>
                </a:cubicBezTo>
                <a:lnTo>
                  <a:pt x="1676993" y="4915825"/>
                </a:lnTo>
                <a:close/>
                <a:moveTo>
                  <a:pt x="1625417" y="4868492"/>
                </a:moveTo>
                <a:lnTo>
                  <a:pt x="1620734" y="4893874"/>
                </a:lnTo>
                <a:cubicBezTo>
                  <a:pt x="1620734" y="4893874"/>
                  <a:pt x="1620734" y="4893874"/>
                  <a:pt x="1626743" y="4897469"/>
                </a:cubicBezTo>
                <a:lnTo>
                  <a:pt x="1631421" y="4900268"/>
                </a:lnTo>
                <a:lnTo>
                  <a:pt x="1629211" y="4888572"/>
                </a:lnTo>
                <a:close/>
                <a:moveTo>
                  <a:pt x="1847858" y="4466504"/>
                </a:moveTo>
                <a:cubicBezTo>
                  <a:pt x="1847858" y="4466504"/>
                  <a:pt x="1847858" y="4466504"/>
                  <a:pt x="1843253" y="4470335"/>
                </a:cubicBezTo>
                <a:lnTo>
                  <a:pt x="1839667" y="4473312"/>
                </a:lnTo>
                <a:lnTo>
                  <a:pt x="1843238" y="4492215"/>
                </a:lnTo>
                <a:lnTo>
                  <a:pt x="1847151" y="4512911"/>
                </a:lnTo>
                <a:close/>
                <a:moveTo>
                  <a:pt x="13814649" y="3543867"/>
                </a:moveTo>
                <a:lnTo>
                  <a:pt x="13810003" y="3555489"/>
                </a:lnTo>
                <a:cubicBezTo>
                  <a:pt x="13805493" y="3568631"/>
                  <a:pt x="13800113" y="3585977"/>
                  <a:pt x="13793707" y="3608470"/>
                </a:cubicBezTo>
                <a:cubicBezTo>
                  <a:pt x="13793707" y="3608470"/>
                  <a:pt x="13782487" y="3549102"/>
                  <a:pt x="13782487" y="3549102"/>
                </a:cubicBezTo>
                <a:cubicBezTo>
                  <a:pt x="13745639" y="3579713"/>
                  <a:pt x="13734419" y="3520346"/>
                  <a:pt x="13756861" y="3639080"/>
                </a:cubicBezTo>
                <a:cubicBezTo>
                  <a:pt x="13756861" y="3639080"/>
                  <a:pt x="13756861" y="3639080"/>
                  <a:pt x="13758263" y="3646504"/>
                </a:cubicBezTo>
                <a:lnTo>
                  <a:pt x="13764747" y="3680820"/>
                </a:lnTo>
                <a:lnTo>
                  <a:pt x="13781957" y="3691625"/>
                </a:lnTo>
                <a:cubicBezTo>
                  <a:pt x="13802761" y="3706540"/>
                  <a:pt x="13804863" y="3717670"/>
                  <a:pt x="13813279" y="3762196"/>
                </a:cubicBezTo>
                <a:cubicBezTo>
                  <a:pt x="13824501" y="3821564"/>
                  <a:pt x="13824501" y="3821564"/>
                  <a:pt x="13835723" y="3880934"/>
                </a:cubicBezTo>
                <a:cubicBezTo>
                  <a:pt x="13835723" y="3880934"/>
                  <a:pt x="13835723" y="3880934"/>
                  <a:pt x="13872569" y="3850323"/>
                </a:cubicBezTo>
                <a:cubicBezTo>
                  <a:pt x="13872569" y="3850323"/>
                  <a:pt x="13872569" y="3850323"/>
                  <a:pt x="13850127" y="3731586"/>
                </a:cubicBezTo>
                <a:cubicBezTo>
                  <a:pt x="13850127" y="3731586"/>
                  <a:pt x="13850127" y="3731586"/>
                  <a:pt x="13825115" y="3694407"/>
                </a:cubicBezTo>
                <a:lnTo>
                  <a:pt x="13808801" y="3670158"/>
                </a:lnTo>
                <a:lnTo>
                  <a:pt x="13804927" y="3667840"/>
                </a:lnTo>
                <a:lnTo>
                  <a:pt x="13806411" y="3666607"/>
                </a:lnTo>
                <a:lnTo>
                  <a:pt x="13790839" y="3643463"/>
                </a:lnTo>
                <a:cubicBezTo>
                  <a:pt x="13790839" y="3643463"/>
                  <a:pt x="13790839" y="3643463"/>
                  <a:pt x="13816467" y="3553482"/>
                </a:cubicBezTo>
                <a:cubicBezTo>
                  <a:pt x="13816467" y="3553482"/>
                  <a:pt x="13816467" y="3553482"/>
                  <a:pt x="13815063" y="3546060"/>
                </a:cubicBezTo>
                <a:close/>
                <a:moveTo>
                  <a:pt x="13762519" y="3322909"/>
                </a:moveTo>
                <a:lnTo>
                  <a:pt x="13748825" y="3370998"/>
                </a:lnTo>
                <a:cubicBezTo>
                  <a:pt x="13748825" y="3370998"/>
                  <a:pt x="13748825" y="3370998"/>
                  <a:pt x="13754833" y="3374594"/>
                </a:cubicBezTo>
                <a:lnTo>
                  <a:pt x="13766423" y="3381526"/>
                </a:lnTo>
                <a:lnTo>
                  <a:pt x="13764103" y="3371591"/>
                </a:lnTo>
                <a:close/>
                <a:moveTo>
                  <a:pt x="13755375" y="3249225"/>
                </a:moveTo>
                <a:lnTo>
                  <a:pt x="13752415" y="3259610"/>
                </a:lnTo>
                <a:cubicBezTo>
                  <a:pt x="13748813" y="3272264"/>
                  <a:pt x="13744009" y="3289139"/>
                  <a:pt x="13737605" y="3311630"/>
                </a:cubicBezTo>
                <a:cubicBezTo>
                  <a:pt x="13737605" y="3311630"/>
                  <a:pt x="13737605" y="3311630"/>
                  <a:pt x="13753149" y="3298714"/>
                </a:cubicBezTo>
                <a:lnTo>
                  <a:pt x="13761503" y="3291774"/>
                </a:lnTo>
                <a:lnTo>
                  <a:pt x="13760363" y="3256637"/>
                </a:lnTo>
                <a:close/>
                <a:moveTo>
                  <a:pt x="14727581" y="2008343"/>
                </a:moveTo>
                <a:cubicBezTo>
                  <a:pt x="14690735" y="2038953"/>
                  <a:pt x="14738801" y="2067712"/>
                  <a:pt x="14690735" y="2038953"/>
                </a:cubicBezTo>
                <a:cubicBezTo>
                  <a:pt x="14690735" y="2038953"/>
                  <a:pt x="14690735" y="2038953"/>
                  <a:pt x="14701957" y="2098324"/>
                </a:cubicBezTo>
                <a:cubicBezTo>
                  <a:pt x="14701957" y="2098324"/>
                  <a:pt x="14701957" y="2098324"/>
                  <a:pt x="14738801" y="2067712"/>
                </a:cubicBezTo>
                <a:close/>
                <a:moveTo>
                  <a:pt x="4292585" y="258954"/>
                </a:moveTo>
                <a:lnTo>
                  <a:pt x="4293177" y="262082"/>
                </a:lnTo>
                <a:lnTo>
                  <a:pt x="4293225" y="262340"/>
                </a:lnTo>
                <a:close/>
                <a:moveTo>
                  <a:pt x="6972033" y="0"/>
                </a:moveTo>
                <a:lnTo>
                  <a:pt x="6976091" y="0"/>
                </a:lnTo>
                <a:lnTo>
                  <a:pt x="6972583" y="2914"/>
                </a:lnTo>
                <a:cubicBezTo>
                  <a:pt x="6972583" y="2914"/>
                  <a:pt x="6972583" y="2914"/>
                  <a:pt x="6972057" y="131"/>
                </a:cubicBezTo>
                <a:close/>
                <a:moveTo>
                  <a:pt x="4329370" y="0"/>
                </a:moveTo>
                <a:lnTo>
                  <a:pt x="4627321" y="0"/>
                </a:lnTo>
                <a:lnTo>
                  <a:pt x="4631891" y="24182"/>
                </a:lnTo>
                <a:cubicBezTo>
                  <a:pt x="4631891" y="24182"/>
                  <a:pt x="4631891" y="24182"/>
                  <a:pt x="4691181" y="112310"/>
                </a:cubicBezTo>
                <a:cubicBezTo>
                  <a:pt x="4702399" y="171678"/>
                  <a:pt x="4705585" y="-37039"/>
                  <a:pt x="4702399" y="171678"/>
                </a:cubicBezTo>
                <a:cubicBezTo>
                  <a:pt x="4702399" y="171678"/>
                  <a:pt x="4702399" y="171678"/>
                  <a:pt x="4676775" y="261660"/>
                </a:cubicBezTo>
                <a:cubicBezTo>
                  <a:pt x="4676775" y="261660"/>
                  <a:pt x="4676775" y="261660"/>
                  <a:pt x="4687995" y="321026"/>
                </a:cubicBezTo>
                <a:cubicBezTo>
                  <a:pt x="4687995" y="321026"/>
                  <a:pt x="4687995" y="321026"/>
                  <a:pt x="4724842" y="290413"/>
                </a:cubicBezTo>
                <a:cubicBezTo>
                  <a:pt x="4724842" y="290413"/>
                  <a:pt x="4724842" y="290413"/>
                  <a:pt x="4736063" y="349786"/>
                </a:cubicBezTo>
                <a:cubicBezTo>
                  <a:pt x="4736063" y="349786"/>
                  <a:pt x="4736063" y="349786"/>
                  <a:pt x="4710437" y="439761"/>
                </a:cubicBezTo>
                <a:cubicBezTo>
                  <a:pt x="4747283" y="409151"/>
                  <a:pt x="4721658" y="499132"/>
                  <a:pt x="4758505" y="468520"/>
                </a:cubicBezTo>
                <a:cubicBezTo>
                  <a:pt x="4758505" y="468520"/>
                  <a:pt x="4758505" y="468520"/>
                  <a:pt x="4747283" y="409151"/>
                </a:cubicBezTo>
                <a:cubicBezTo>
                  <a:pt x="4747283" y="409151"/>
                  <a:pt x="4747283" y="409151"/>
                  <a:pt x="4761689" y="259802"/>
                </a:cubicBezTo>
                <a:cubicBezTo>
                  <a:pt x="4761689" y="259802"/>
                  <a:pt x="4761689" y="259802"/>
                  <a:pt x="4798534" y="229193"/>
                </a:cubicBezTo>
                <a:cubicBezTo>
                  <a:pt x="4798534" y="229193"/>
                  <a:pt x="4798534" y="229193"/>
                  <a:pt x="4772909" y="319173"/>
                </a:cubicBezTo>
                <a:cubicBezTo>
                  <a:pt x="4772909" y="319173"/>
                  <a:pt x="4772909" y="319173"/>
                  <a:pt x="4795351" y="437909"/>
                </a:cubicBezTo>
                <a:cubicBezTo>
                  <a:pt x="4795351" y="437909"/>
                  <a:pt x="4795351" y="437909"/>
                  <a:pt x="4832197" y="407299"/>
                </a:cubicBezTo>
                <a:cubicBezTo>
                  <a:pt x="4832197" y="407299"/>
                  <a:pt x="4832197" y="407299"/>
                  <a:pt x="4806571" y="497277"/>
                </a:cubicBezTo>
                <a:cubicBezTo>
                  <a:pt x="4806571" y="497277"/>
                  <a:pt x="4806571" y="497277"/>
                  <a:pt x="4843417" y="466667"/>
                </a:cubicBezTo>
                <a:cubicBezTo>
                  <a:pt x="4843417" y="466667"/>
                  <a:pt x="4843417" y="466667"/>
                  <a:pt x="4880263" y="436053"/>
                </a:cubicBezTo>
                <a:cubicBezTo>
                  <a:pt x="4880263" y="436053"/>
                  <a:pt x="4880263" y="436053"/>
                  <a:pt x="4869043" y="376687"/>
                </a:cubicBezTo>
                <a:cubicBezTo>
                  <a:pt x="4869043" y="376687"/>
                  <a:pt x="4869043" y="376687"/>
                  <a:pt x="4832197" y="407299"/>
                </a:cubicBezTo>
                <a:cubicBezTo>
                  <a:pt x="4832197" y="407299"/>
                  <a:pt x="4832197" y="407299"/>
                  <a:pt x="4857821" y="317318"/>
                </a:cubicBezTo>
                <a:cubicBezTo>
                  <a:pt x="4857821" y="317318"/>
                  <a:pt x="4857821" y="317318"/>
                  <a:pt x="4894667" y="286709"/>
                </a:cubicBezTo>
                <a:cubicBezTo>
                  <a:pt x="4869043" y="376687"/>
                  <a:pt x="4917109" y="405446"/>
                  <a:pt x="4928329" y="464812"/>
                </a:cubicBezTo>
                <a:cubicBezTo>
                  <a:pt x="4928329" y="464812"/>
                  <a:pt x="4928329" y="464812"/>
                  <a:pt x="4891483" y="495424"/>
                </a:cubicBezTo>
                <a:cubicBezTo>
                  <a:pt x="4891483" y="495424"/>
                  <a:pt x="4891483" y="495424"/>
                  <a:pt x="4902703" y="554793"/>
                </a:cubicBezTo>
                <a:cubicBezTo>
                  <a:pt x="4902703" y="554793"/>
                  <a:pt x="4902703" y="554793"/>
                  <a:pt x="4973212" y="702285"/>
                </a:cubicBezTo>
                <a:cubicBezTo>
                  <a:pt x="4973212" y="702285"/>
                  <a:pt x="4973212" y="702285"/>
                  <a:pt x="4984433" y="761656"/>
                </a:cubicBezTo>
                <a:cubicBezTo>
                  <a:pt x="4984433" y="761656"/>
                  <a:pt x="4984433" y="761656"/>
                  <a:pt x="5032499" y="790413"/>
                </a:cubicBezTo>
                <a:cubicBezTo>
                  <a:pt x="5032499" y="790413"/>
                  <a:pt x="5032499" y="790413"/>
                  <a:pt x="5043719" y="849785"/>
                </a:cubicBezTo>
                <a:cubicBezTo>
                  <a:pt x="5043719" y="849785"/>
                  <a:pt x="5043719" y="849785"/>
                  <a:pt x="5054939" y="909150"/>
                </a:cubicBezTo>
                <a:cubicBezTo>
                  <a:pt x="5054939" y="909150"/>
                  <a:pt x="5054939" y="909150"/>
                  <a:pt x="5029317" y="999128"/>
                </a:cubicBezTo>
                <a:cubicBezTo>
                  <a:pt x="5029317" y="999128"/>
                  <a:pt x="5029317" y="999128"/>
                  <a:pt x="5040535" y="1058495"/>
                </a:cubicBezTo>
                <a:cubicBezTo>
                  <a:pt x="5051757" y="1117866"/>
                  <a:pt x="5051757" y="1117866"/>
                  <a:pt x="5077381" y="1027888"/>
                </a:cubicBezTo>
                <a:cubicBezTo>
                  <a:pt x="5077381" y="1027888"/>
                  <a:pt x="5077381" y="1027888"/>
                  <a:pt x="5066161" y="968520"/>
                </a:cubicBezTo>
                <a:cubicBezTo>
                  <a:pt x="5066161" y="968520"/>
                  <a:pt x="5066161" y="968520"/>
                  <a:pt x="5080563" y="819172"/>
                </a:cubicBezTo>
                <a:cubicBezTo>
                  <a:pt x="5080563" y="819172"/>
                  <a:pt x="5080563" y="819172"/>
                  <a:pt x="5032499" y="790413"/>
                </a:cubicBezTo>
                <a:cubicBezTo>
                  <a:pt x="5032499" y="790413"/>
                  <a:pt x="5032499" y="790413"/>
                  <a:pt x="5058123" y="700437"/>
                </a:cubicBezTo>
                <a:cubicBezTo>
                  <a:pt x="5058123" y="700437"/>
                  <a:pt x="5058123" y="700437"/>
                  <a:pt x="5010057" y="671678"/>
                </a:cubicBezTo>
                <a:cubicBezTo>
                  <a:pt x="5046901" y="641066"/>
                  <a:pt x="5046901" y="641066"/>
                  <a:pt x="5035682" y="581700"/>
                </a:cubicBezTo>
                <a:cubicBezTo>
                  <a:pt x="5035682" y="581700"/>
                  <a:pt x="5035682" y="581700"/>
                  <a:pt x="5083749" y="610456"/>
                </a:cubicBezTo>
                <a:cubicBezTo>
                  <a:pt x="5083749" y="610456"/>
                  <a:pt x="5094969" y="669825"/>
                  <a:pt x="5143035" y="698579"/>
                </a:cubicBezTo>
                <a:cubicBezTo>
                  <a:pt x="5143035" y="698579"/>
                  <a:pt x="5143035" y="698579"/>
                  <a:pt x="5154257" y="757951"/>
                </a:cubicBezTo>
                <a:cubicBezTo>
                  <a:pt x="5154257" y="757951"/>
                  <a:pt x="5154257" y="757951"/>
                  <a:pt x="5165477" y="817317"/>
                </a:cubicBezTo>
                <a:cubicBezTo>
                  <a:pt x="5165477" y="817317"/>
                  <a:pt x="5165477" y="817317"/>
                  <a:pt x="5202323" y="786705"/>
                </a:cubicBezTo>
                <a:cubicBezTo>
                  <a:pt x="5202323" y="786705"/>
                  <a:pt x="5239169" y="756095"/>
                  <a:pt x="5213543" y="846076"/>
                </a:cubicBezTo>
                <a:cubicBezTo>
                  <a:pt x="5213543" y="846076"/>
                  <a:pt x="5213543" y="846076"/>
                  <a:pt x="5261610" y="874836"/>
                </a:cubicBezTo>
                <a:cubicBezTo>
                  <a:pt x="5261610" y="874836"/>
                  <a:pt x="5261610" y="874836"/>
                  <a:pt x="5309678" y="903593"/>
                </a:cubicBezTo>
                <a:cubicBezTo>
                  <a:pt x="5309678" y="903593"/>
                  <a:pt x="5309678" y="903593"/>
                  <a:pt x="5272831" y="934202"/>
                </a:cubicBezTo>
                <a:cubicBezTo>
                  <a:pt x="5320898" y="962962"/>
                  <a:pt x="5332117" y="1022330"/>
                  <a:pt x="5295273" y="1052942"/>
                </a:cubicBezTo>
                <a:cubicBezTo>
                  <a:pt x="5343337" y="1081697"/>
                  <a:pt x="5343337" y="1081697"/>
                  <a:pt x="5343337" y="1081697"/>
                </a:cubicBezTo>
                <a:cubicBezTo>
                  <a:pt x="5343337" y="1081697"/>
                  <a:pt x="5343337" y="1081697"/>
                  <a:pt x="5368963" y="991719"/>
                </a:cubicBezTo>
                <a:cubicBezTo>
                  <a:pt x="5368963" y="991719"/>
                  <a:pt x="5368963" y="991719"/>
                  <a:pt x="5417028" y="1020477"/>
                </a:cubicBezTo>
                <a:cubicBezTo>
                  <a:pt x="5417028" y="1020477"/>
                  <a:pt x="5417028" y="1020477"/>
                  <a:pt x="5428250" y="1079847"/>
                </a:cubicBezTo>
                <a:cubicBezTo>
                  <a:pt x="5380183" y="1051085"/>
                  <a:pt x="5380183" y="1051085"/>
                  <a:pt x="5402627" y="1169822"/>
                </a:cubicBezTo>
                <a:cubicBezTo>
                  <a:pt x="5402627" y="1169822"/>
                  <a:pt x="5402627" y="1169822"/>
                  <a:pt x="5439471" y="1139215"/>
                </a:cubicBezTo>
                <a:cubicBezTo>
                  <a:pt x="5439471" y="1139215"/>
                  <a:pt x="5439471" y="1139215"/>
                  <a:pt x="5459750" y="1151346"/>
                </a:cubicBezTo>
                <a:lnTo>
                  <a:pt x="5467259" y="1155838"/>
                </a:lnTo>
                <a:lnTo>
                  <a:pt x="5467259" y="1155840"/>
                </a:lnTo>
                <a:cubicBezTo>
                  <a:pt x="5471616" y="1168318"/>
                  <a:pt x="5481131" y="1190466"/>
                  <a:pt x="5498758" y="1227341"/>
                </a:cubicBezTo>
                <a:cubicBezTo>
                  <a:pt x="5498758" y="1227341"/>
                  <a:pt x="5498758" y="1227341"/>
                  <a:pt x="5509979" y="1286709"/>
                </a:cubicBezTo>
                <a:cubicBezTo>
                  <a:pt x="5509979" y="1286709"/>
                  <a:pt x="5509979" y="1286709"/>
                  <a:pt x="5594891" y="1284857"/>
                </a:cubicBezTo>
                <a:cubicBezTo>
                  <a:pt x="5594891" y="1284857"/>
                  <a:pt x="5594891" y="1284857"/>
                  <a:pt x="5642959" y="1313614"/>
                </a:cubicBezTo>
                <a:cubicBezTo>
                  <a:pt x="5642959" y="1313614"/>
                  <a:pt x="5642959" y="1313614"/>
                  <a:pt x="5691023" y="1342371"/>
                </a:cubicBezTo>
                <a:cubicBezTo>
                  <a:pt x="5691023" y="1342371"/>
                  <a:pt x="5691023" y="1342371"/>
                  <a:pt x="5679803" y="1283002"/>
                </a:cubicBezTo>
                <a:cubicBezTo>
                  <a:pt x="5679803" y="1283002"/>
                  <a:pt x="5679803" y="1283002"/>
                  <a:pt x="5739091" y="1371130"/>
                </a:cubicBezTo>
                <a:cubicBezTo>
                  <a:pt x="5739091" y="1371130"/>
                  <a:pt x="5739091" y="1371130"/>
                  <a:pt x="5750311" y="1430497"/>
                </a:cubicBezTo>
                <a:cubicBezTo>
                  <a:pt x="5739091" y="1371130"/>
                  <a:pt x="5775935" y="1340518"/>
                  <a:pt x="5764717" y="1281149"/>
                </a:cubicBezTo>
                <a:cubicBezTo>
                  <a:pt x="5764717" y="1281149"/>
                  <a:pt x="5716650" y="1252389"/>
                  <a:pt x="5705430" y="1193024"/>
                </a:cubicBezTo>
                <a:cubicBezTo>
                  <a:pt x="5705430" y="1193024"/>
                  <a:pt x="5705430" y="1193024"/>
                  <a:pt x="5646141" y="1104898"/>
                </a:cubicBezTo>
                <a:cubicBezTo>
                  <a:pt x="5646141" y="1104898"/>
                  <a:pt x="5646141" y="1104898"/>
                  <a:pt x="5634920" y="1045531"/>
                </a:cubicBezTo>
                <a:cubicBezTo>
                  <a:pt x="5634920" y="1045531"/>
                  <a:pt x="5634920" y="1045531"/>
                  <a:pt x="5671767" y="1014920"/>
                </a:cubicBezTo>
                <a:cubicBezTo>
                  <a:pt x="5671767" y="1014920"/>
                  <a:pt x="5671767" y="1014920"/>
                  <a:pt x="5686171" y="865570"/>
                </a:cubicBezTo>
                <a:cubicBezTo>
                  <a:pt x="5686171" y="865570"/>
                  <a:pt x="5686171" y="865570"/>
                  <a:pt x="5674950" y="806199"/>
                </a:cubicBezTo>
                <a:cubicBezTo>
                  <a:pt x="5711795" y="775592"/>
                  <a:pt x="5578816" y="748686"/>
                  <a:pt x="5711795" y="775592"/>
                </a:cubicBezTo>
                <a:cubicBezTo>
                  <a:pt x="5711795" y="775592"/>
                  <a:pt x="5711795" y="775592"/>
                  <a:pt x="5700574" y="716222"/>
                </a:cubicBezTo>
                <a:cubicBezTo>
                  <a:pt x="5700574" y="716222"/>
                  <a:pt x="5700574" y="716222"/>
                  <a:pt x="5737419" y="685614"/>
                </a:cubicBezTo>
                <a:cubicBezTo>
                  <a:pt x="5737419" y="685614"/>
                  <a:pt x="5737419" y="685614"/>
                  <a:pt x="5726198" y="626242"/>
                </a:cubicBezTo>
                <a:cubicBezTo>
                  <a:pt x="5726198" y="626242"/>
                  <a:pt x="5726198" y="626242"/>
                  <a:pt x="5774265" y="655004"/>
                </a:cubicBezTo>
                <a:cubicBezTo>
                  <a:pt x="5774265" y="655004"/>
                  <a:pt x="5774265" y="655004"/>
                  <a:pt x="5763043" y="595635"/>
                </a:cubicBezTo>
                <a:cubicBezTo>
                  <a:pt x="5763043" y="595635"/>
                  <a:pt x="5763043" y="595635"/>
                  <a:pt x="5811112" y="624389"/>
                </a:cubicBezTo>
                <a:cubicBezTo>
                  <a:pt x="5811112" y="624389"/>
                  <a:pt x="5811112" y="624389"/>
                  <a:pt x="5833553" y="743130"/>
                </a:cubicBezTo>
                <a:cubicBezTo>
                  <a:pt x="5833553" y="743130"/>
                  <a:pt x="5833553" y="743130"/>
                  <a:pt x="5881619" y="771887"/>
                </a:cubicBezTo>
                <a:cubicBezTo>
                  <a:pt x="5881619" y="771887"/>
                  <a:pt x="5881619" y="771887"/>
                  <a:pt x="5940906" y="860012"/>
                </a:cubicBezTo>
                <a:cubicBezTo>
                  <a:pt x="5940906" y="860012"/>
                  <a:pt x="5940906" y="860012"/>
                  <a:pt x="5952127" y="919381"/>
                </a:cubicBezTo>
                <a:cubicBezTo>
                  <a:pt x="5952127" y="919381"/>
                  <a:pt x="5952127" y="919381"/>
                  <a:pt x="5963348" y="978750"/>
                </a:cubicBezTo>
                <a:cubicBezTo>
                  <a:pt x="5963348" y="978750"/>
                  <a:pt x="5963348" y="978750"/>
                  <a:pt x="5974568" y="1038119"/>
                </a:cubicBezTo>
                <a:cubicBezTo>
                  <a:pt x="5974568" y="1038119"/>
                  <a:pt x="5974568" y="1038119"/>
                  <a:pt x="6011415" y="1007507"/>
                </a:cubicBezTo>
                <a:cubicBezTo>
                  <a:pt x="6011415" y="1007507"/>
                  <a:pt x="6011415" y="1007507"/>
                  <a:pt x="6048261" y="976895"/>
                </a:cubicBezTo>
                <a:cubicBezTo>
                  <a:pt x="6048261" y="976895"/>
                  <a:pt x="6048261" y="976895"/>
                  <a:pt x="6037039" y="917529"/>
                </a:cubicBezTo>
                <a:cubicBezTo>
                  <a:pt x="6037039" y="917529"/>
                  <a:pt x="6037039" y="917529"/>
                  <a:pt x="6000194" y="948140"/>
                </a:cubicBezTo>
                <a:cubicBezTo>
                  <a:pt x="6000194" y="948140"/>
                  <a:pt x="6000194" y="948140"/>
                  <a:pt x="5988973" y="888769"/>
                </a:cubicBezTo>
                <a:cubicBezTo>
                  <a:pt x="5988973" y="888769"/>
                  <a:pt x="5988973" y="888769"/>
                  <a:pt x="5966531" y="770034"/>
                </a:cubicBezTo>
                <a:cubicBezTo>
                  <a:pt x="5966531" y="770034"/>
                  <a:pt x="5966531" y="770034"/>
                  <a:pt x="6025819" y="858159"/>
                </a:cubicBezTo>
                <a:cubicBezTo>
                  <a:pt x="6025819" y="858159"/>
                  <a:pt x="6025819" y="858159"/>
                  <a:pt x="6014599" y="798791"/>
                </a:cubicBezTo>
                <a:cubicBezTo>
                  <a:pt x="6014599" y="798791"/>
                  <a:pt x="6062665" y="827547"/>
                  <a:pt x="6003377" y="739421"/>
                </a:cubicBezTo>
                <a:cubicBezTo>
                  <a:pt x="6003377" y="739421"/>
                  <a:pt x="6003377" y="739421"/>
                  <a:pt x="5992156" y="680056"/>
                </a:cubicBezTo>
                <a:cubicBezTo>
                  <a:pt x="5992156" y="680056"/>
                  <a:pt x="5992156" y="680056"/>
                  <a:pt x="5944091" y="651296"/>
                </a:cubicBezTo>
                <a:cubicBezTo>
                  <a:pt x="5944091" y="651296"/>
                  <a:pt x="5944091" y="651296"/>
                  <a:pt x="5969715" y="561315"/>
                </a:cubicBezTo>
                <a:cubicBezTo>
                  <a:pt x="5969715" y="561315"/>
                  <a:pt x="5969715" y="561315"/>
                  <a:pt x="5932869" y="591927"/>
                </a:cubicBezTo>
                <a:cubicBezTo>
                  <a:pt x="5932869" y="591927"/>
                  <a:pt x="5932869" y="591927"/>
                  <a:pt x="5958495" y="501949"/>
                </a:cubicBezTo>
                <a:cubicBezTo>
                  <a:pt x="5947273" y="442578"/>
                  <a:pt x="6006561" y="530704"/>
                  <a:pt x="5936051" y="383211"/>
                </a:cubicBezTo>
                <a:cubicBezTo>
                  <a:pt x="5936051" y="383211"/>
                  <a:pt x="5936051" y="383211"/>
                  <a:pt x="5972899" y="352602"/>
                </a:cubicBezTo>
                <a:cubicBezTo>
                  <a:pt x="5972899" y="352602"/>
                  <a:pt x="5972899" y="352602"/>
                  <a:pt x="5963431" y="302507"/>
                </a:cubicBezTo>
                <a:lnTo>
                  <a:pt x="5961679" y="293231"/>
                </a:lnTo>
                <a:cubicBezTo>
                  <a:pt x="5961679" y="293231"/>
                  <a:pt x="5961679" y="293231"/>
                  <a:pt x="5998523" y="262624"/>
                </a:cubicBezTo>
                <a:cubicBezTo>
                  <a:pt x="5998523" y="262624"/>
                  <a:pt x="5998523" y="262624"/>
                  <a:pt x="6035369" y="232012"/>
                </a:cubicBezTo>
                <a:cubicBezTo>
                  <a:pt x="6035369" y="232012"/>
                  <a:pt x="6035369" y="232012"/>
                  <a:pt x="6009743" y="321991"/>
                </a:cubicBezTo>
                <a:cubicBezTo>
                  <a:pt x="6009743" y="321991"/>
                  <a:pt x="6009743" y="321991"/>
                  <a:pt x="6046589" y="291378"/>
                </a:cubicBezTo>
                <a:cubicBezTo>
                  <a:pt x="6046589" y="291378"/>
                  <a:pt x="6046589" y="291378"/>
                  <a:pt x="6020964" y="381359"/>
                </a:cubicBezTo>
                <a:cubicBezTo>
                  <a:pt x="6020964" y="381359"/>
                  <a:pt x="6020964" y="381359"/>
                  <a:pt x="6069031" y="410119"/>
                </a:cubicBezTo>
                <a:cubicBezTo>
                  <a:pt x="6069031" y="410119"/>
                  <a:pt x="6069031" y="410119"/>
                  <a:pt x="6080251" y="469485"/>
                </a:cubicBezTo>
                <a:cubicBezTo>
                  <a:pt x="6117097" y="438875"/>
                  <a:pt x="6091471" y="528856"/>
                  <a:pt x="6091471" y="528856"/>
                </a:cubicBezTo>
                <a:cubicBezTo>
                  <a:pt x="6091471" y="528856"/>
                  <a:pt x="6091471" y="528856"/>
                  <a:pt x="6128317" y="498243"/>
                </a:cubicBezTo>
                <a:cubicBezTo>
                  <a:pt x="6128317" y="498243"/>
                  <a:pt x="6128317" y="498243"/>
                  <a:pt x="6117097" y="438875"/>
                </a:cubicBezTo>
                <a:cubicBezTo>
                  <a:pt x="6117097" y="438875"/>
                  <a:pt x="6117097" y="438875"/>
                  <a:pt x="6153943" y="408263"/>
                </a:cubicBezTo>
                <a:cubicBezTo>
                  <a:pt x="6139539" y="557610"/>
                  <a:pt x="6165163" y="467632"/>
                  <a:pt x="6213231" y="496391"/>
                </a:cubicBezTo>
                <a:cubicBezTo>
                  <a:pt x="6213231" y="496391"/>
                  <a:pt x="6213231" y="496391"/>
                  <a:pt x="6224451" y="555758"/>
                </a:cubicBezTo>
                <a:cubicBezTo>
                  <a:pt x="6261297" y="525151"/>
                  <a:pt x="6235673" y="615129"/>
                  <a:pt x="6272517" y="584517"/>
                </a:cubicBezTo>
                <a:cubicBezTo>
                  <a:pt x="6272517" y="584517"/>
                  <a:pt x="6272517" y="584517"/>
                  <a:pt x="6235673" y="615129"/>
                </a:cubicBezTo>
                <a:cubicBezTo>
                  <a:pt x="6235673" y="615129"/>
                  <a:pt x="6235673" y="615129"/>
                  <a:pt x="6198827" y="645739"/>
                </a:cubicBezTo>
                <a:cubicBezTo>
                  <a:pt x="6198827" y="645739"/>
                  <a:pt x="6198827" y="645739"/>
                  <a:pt x="6161980" y="676351"/>
                </a:cubicBezTo>
                <a:cubicBezTo>
                  <a:pt x="6161980" y="676351"/>
                  <a:pt x="6161980" y="676351"/>
                  <a:pt x="6221267" y="764476"/>
                </a:cubicBezTo>
                <a:cubicBezTo>
                  <a:pt x="6221267" y="764476"/>
                  <a:pt x="6221267" y="764476"/>
                  <a:pt x="6195641" y="854454"/>
                </a:cubicBezTo>
                <a:cubicBezTo>
                  <a:pt x="6195641" y="854454"/>
                  <a:pt x="6195641" y="854454"/>
                  <a:pt x="6206863" y="913823"/>
                </a:cubicBezTo>
                <a:cubicBezTo>
                  <a:pt x="6206863" y="913823"/>
                  <a:pt x="6170017" y="944432"/>
                  <a:pt x="6254929" y="942580"/>
                </a:cubicBezTo>
                <a:cubicBezTo>
                  <a:pt x="6254929" y="942580"/>
                  <a:pt x="6254929" y="942580"/>
                  <a:pt x="6302997" y="971339"/>
                </a:cubicBezTo>
                <a:cubicBezTo>
                  <a:pt x="6302997" y="971339"/>
                  <a:pt x="6302997" y="971339"/>
                  <a:pt x="6277371" y="1061320"/>
                </a:cubicBezTo>
                <a:cubicBezTo>
                  <a:pt x="6314217" y="1030708"/>
                  <a:pt x="6277371" y="1061320"/>
                  <a:pt x="6336660" y="1149445"/>
                </a:cubicBezTo>
                <a:cubicBezTo>
                  <a:pt x="6336660" y="1149445"/>
                  <a:pt x="6336660" y="1149445"/>
                  <a:pt x="6325439" y="1090074"/>
                </a:cubicBezTo>
                <a:cubicBezTo>
                  <a:pt x="6325439" y="1090074"/>
                  <a:pt x="6325439" y="1090074"/>
                  <a:pt x="6362283" y="1059462"/>
                </a:cubicBezTo>
                <a:cubicBezTo>
                  <a:pt x="6362283" y="1059462"/>
                  <a:pt x="6362283" y="1059462"/>
                  <a:pt x="6395945" y="1237569"/>
                </a:cubicBezTo>
                <a:cubicBezTo>
                  <a:pt x="6395945" y="1237569"/>
                  <a:pt x="6395945" y="1237569"/>
                  <a:pt x="6432791" y="1206959"/>
                </a:cubicBezTo>
                <a:cubicBezTo>
                  <a:pt x="6444013" y="1266328"/>
                  <a:pt x="6444013" y="1266328"/>
                  <a:pt x="6444013" y="1266328"/>
                </a:cubicBezTo>
                <a:cubicBezTo>
                  <a:pt x="6444013" y="1266328"/>
                  <a:pt x="6444013" y="1266328"/>
                  <a:pt x="6469637" y="1176347"/>
                </a:cubicBezTo>
                <a:cubicBezTo>
                  <a:pt x="6469637" y="1176347"/>
                  <a:pt x="6469637" y="1176347"/>
                  <a:pt x="6458416" y="1116980"/>
                </a:cubicBezTo>
                <a:cubicBezTo>
                  <a:pt x="6458416" y="1116980"/>
                  <a:pt x="6458416" y="1116980"/>
                  <a:pt x="6421571" y="1147593"/>
                </a:cubicBezTo>
                <a:cubicBezTo>
                  <a:pt x="6421571" y="1147593"/>
                  <a:pt x="6410349" y="1088221"/>
                  <a:pt x="6410349" y="1088221"/>
                </a:cubicBezTo>
                <a:cubicBezTo>
                  <a:pt x="6410349" y="1088221"/>
                  <a:pt x="6410349" y="1088221"/>
                  <a:pt x="6424755" y="938874"/>
                </a:cubicBezTo>
                <a:cubicBezTo>
                  <a:pt x="6424755" y="938874"/>
                  <a:pt x="6424755" y="938874"/>
                  <a:pt x="6387909" y="969486"/>
                </a:cubicBezTo>
                <a:cubicBezTo>
                  <a:pt x="6387909" y="969486"/>
                  <a:pt x="6387909" y="969486"/>
                  <a:pt x="6343025" y="732012"/>
                </a:cubicBezTo>
                <a:cubicBezTo>
                  <a:pt x="6343025" y="732012"/>
                  <a:pt x="6343025" y="732012"/>
                  <a:pt x="6331804" y="672642"/>
                </a:cubicBezTo>
                <a:cubicBezTo>
                  <a:pt x="6331804" y="672642"/>
                  <a:pt x="6331804" y="672642"/>
                  <a:pt x="6368649" y="642033"/>
                </a:cubicBezTo>
                <a:cubicBezTo>
                  <a:pt x="6368649" y="642033"/>
                  <a:pt x="6368649" y="642033"/>
                  <a:pt x="6357429" y="582664"/>
                </a:cubicBezTo>
                <a:cubicBezTo>
                  <a:pt x="6357429" y="582664"/>
                  <a:pt x="6357429" y="582664"/>
                  <a:pt x="6334987" y="463926"/>
                </a:cubicBezTo>
                <a:cubicBezTo>
                  <a:pt x="6334987" y="463926"/>
                  <a:pt x="6334987" y="463926"/>
                  <a:pt x="6298141" y="494539"/>
                </a:cubicBezTo>
                <a:cubicBezTo>
                  <a:pt x="6298141" y="494539"/>
                  <a:pt x="6298141" y="494539"/>
                  <a:pt x="6323767" y="404558"/>
                </a:cubicBezTo>
                <a:cubicBezTo>
                  <a:pt x="6323767" y="404558"/>
                  <a:pt x="6323767" y="404558"/>
                  <a:pt x="6312547" y="345192"/>
                </a:cubicBezTo>
                <a:cubicBezTo>
                  <a:pt x="6312547" y="345192"/>
                  <a:pt x="6312547" y="345192"/>
                  <a:pt x="6360613" y="373946"/>
                </a:cubicBezTo>
                <a:cubicBezTo>
                  <a:pt x="6360613" y="373946"/>
                  <a:pt x="6360613" y="373946"/>
                  <a:pt x="6349393" y="314580"/>
                </a:cubicBezTo>
                <a:cubicBezTo>
                  <a:pt x="6349393" y="314580"/>
                  <a:pt x="6349393" y="314580"/>
                  <a:pt x="6312547" y="345192"/>
                </a:cubicBezTo>
                <a:cubicBezTo>
                  <a:pt x="6227633" y="347042"/>
                  <a:pt x="6360613" y="373946"/>
                  <a:pt x="6250076" y="465779"/>
                </a:cubicBezTo>
                <a:cubicBezTo>
                  <a:pt x="6250076" y="465779"/>
                  <a:pt x="6250076" y="465779"/>
                  <a:pt x="6264480" y="316430"/>
                </a:cubicBezTo>
                <a:cubicBezTo>
                  <a:pt x="6264480" y="316430"/>
                  <a:pt x="6264480" y="316430"/>
                  <a:pt x="6253260" y="257065"/>
                </a:cubicBezTo>
                <a:cubicBezTo>
                  <a:pt x="6253260" y="257065"/>
                  <a:pt x="6253260" y="257065"/>
                  <a:pt x="6242039" y="197695"/>
                </a:cubicBezTo>
                <a:cubicBezTo>
                  <a:pt x="6242039" y="197695"/>
                  <a:pt x="6242039" y="197695"/>
                  <a:pt x="6230817" y="138326"/>
                </a:cubicBezTo>
                <a:cubicBezTo>
                  <a:pt x="6230817" y="138326"/>
                  <a:pt x="6230817" y="138326"/>
                  <a:pt x="6219597" y="78959"/>
                </a:cubicBezTo>
                <a:cubicBezTo>
                  <a:pt x="6219597" y="78959"/>
                  <a:pt x="6219597" y="78959"/>
                  <a:pt x="6182750" y="109569"/>
                </a:cubicBezTo>
                <a:cubicBezTo>
                  <a:pt x="6182750" y="109569"/>
                  <a:pt x="6219597" y="78959"/>
                  <a:pt x="6208377" y="19588"/>
                </a:cubicBezTo>
                <a:cubicBezTo>
                  <a:pt x="6208377" y="19588"/>
                  <a:pt x="6208377" y="19588"/>
                  <a:pt x="6223921" y="6676"/>
                </a:cubicBezTo>
                <a:lnTo>
                  <a:pt x="6231957" y="0"/>
                </a:lnTo>
                <a:lnTo>
                  <a:pt x="6247305" y="0"/>
                </a:lnTo>
                <a:lnTo>
                  <a:pt x="6249955" y="14027"/>
                </a:lnTo>
                <a:cubicBezTo>
                  <a:pt x="6251533" y="22375"/>
                  <a:pt x="6253637" y="33506"/>
                  <a:pt x="6256441" y="48348"/>
                </a:cubicBezTo>
                <a:cubicBezTo>
                  <a:pt x="6219597" y="78959"/>
                  <a:pt x="6230817" y="138326"/>
                  <a:pt x="6256441" y="48348"/>
                </a:cubicBezTo>
                <a:cubicBezTo>
                  <a:pt x="6256441" y="48348"/>
                  <a:pt x="6256441" y="48348"/>
                  <a:pt x="6304509" y="77107"/>
                </a:cubicBezTo>
                <a:cubicBezTo>
                  <a:pt x="6304509" y="77107"/>
                  <a:pt x="6304509" y="77107"/>
                  <a:pt x="6315319" y="39148"/>
                </a:cubicBezTo>
                <a:lnTo>
                  <a:pt x="6326467" y="0"/>
                </a:lnTo>
                <a:lnTo>
                  <a:pt x="6716243" y="0"/>
                </a:lnTo>
                <a:lnTo>
                  <a:pt x="6717845" y="8475"/>
                </a:lnTo>
                <a:cubicBezTo>
                  <a:pt x="6717845" y="8475"/>
                  <a:pt x="6717845" y="8475"/>
                  <a:pt x="6719249" y="15895"/>
                </a:cubicBezTo>
                <a:lnTo>
                  <a:pt x="6724334" y="42798"/>
                </a:lnTo>
                <a:lnTo>
                  <a:pt x="6712845" y="38389"/>
                </a:lnTo>
                <a:cubicBezTo>
                  <a:pt x="6714247" y="45810"/>
                  <a:pt x="6729068" y="67844"/>
                  <a:pt x="6729068" y="67844"/>
                </a:cubicBezTo>
                <a:lnTo>
                  <a:pt x="6724334" y="42798"/>
                </a:lnTo>
                <a:cubicBezTo>
                  <a:pt x="6733874" y="50971"/>
                  <a:pt x="6750296" y="67380"/>
                  <a:pt x="6777135" y="96603"/>
                </a:cubicBezTo>
                <a:cubicBezTo>
                  <a:pt x="6777135" y="96603"/>
                  <a:pt x="6777135" y="96603"/>
                  <a:pt x="6788356" y="155969"/>
                </a:cubicBezTo>
                <a:cubicBezTo>
                  <a:pt x="6788356" y="155969"/>
                  <a:pt x="6788356" y="155969"/>
                  <a:pt x="6799576" y="215338"/>
                </a:cubicBezTo>
                <a:cubicBezTo>
                  <a:pt x="6799576" y="215338"/>
                  <a:pt x="6799576" y="215338"/>
                  <a:pt x="6810798" y="274707"/>
                </a:cubicBezTo>
                <a:cubicBezTo>
                  <a:pt x="6810798" y="274707"/>
                  <a:pt x="6810798" y="274707"/>
                  <a:pt x="6847645" y="244095"/>
                </a:cubicBezTo>
                <a:cubicBezTo>
                  <a:pt x="6847645" y="244095"/>
                  <a:pt x="6847645" y="244095"/>
                  <a:pt x="6825202" y="125357"/>
                </a:cubicBezTo>
                <a:cubicBezTo>
                  <a:pt x="6825202" y="125357"/>
                  <a:pt x="6825202" y="125357"/>
                  <a:pt x="6813982" y="65991"/>
                </a:cubicBezTo>
                <a:cubicBezTo>
                  <a:pt x="6813982" y="65991"/>
                  <a:pt x="6813982" y="65991"/>
                  <a:pt x="6804513" y="15898"/>
                </a:cubicBezTo>
                <a:lnTo>
                  <a:pt x="6801509" y="0"/>
                </a:lnTo>
                <a:lnTo>
                  <a:pt x="6860567" y="0"/>
                </a:lnTo>
                <a:lnTo>
                  <a:pt x="6858163" y="9428"/>
                </a:lnTo>
                <a:cubicBezTo>
                  <a:pt x="6856432" y="15696"/>
                  <a:pt x="6854029" y="24132"/>
                  <a:pt x="6850827" y="35379"/>
                </a:cubicBezTo>
                <a:cubicBezTo>
                  <a:pt x="6886877" y="56947"/>
                  <a:pt x="6868851" y="46163"/>
                  <a:pt x="6868397" y="1462"/>
                </a:cubicBezTo>
                <a:lnTo>
                  <a:pt x="6868488" y="0"/>
                </a:lnTo>
                <a:lnTo>
                  <a:pt x="6886771" y="0"/>
                </a:lnTo>
                <a:lnTo>
                  <a:pt x="6887672" y="4769"/>
                </a:lnTo>
                <a:cubicBezTo>
                  <a:pt x="6887672" y="4769"/>
                  <a:pt x="6887672" y="4769"/>
                  <a:pt x="6892277" y="942"/>
                </a:cubicBezTo>
                <a:lnTo>
                  <a:pt x="6893413" y="0"/>
                </a:lnTo>
                <a:lnTo>
                  <a:pt x="6917158" y="0"/>
                </a:lnTo>
                <a:lnTo>
                  <a:pt x="6913707" y="12117"/>
                </a:lnTo>
                <a:cubicBezTo>
                  <a:pt x="6910104" y="24770"/>
                  <a:pt x="6905299" y="41642"/>
                  <a:pt x="6898895" y="64136"/>
                </a:cubicBezTo>
                <a:cubicBezTo>
                  <a:pt x="6935738" y="33524"/>
                  <a:pt x="6946959" y="92895"/>
                  <a:pt x="6946959" y="92895"/>
                </a:cubicBezTo>
                <a:cubicBezTo>
                  <a:pt x="6946959" y="92895"/>
                  <a:pt x="6946959" y="92895"/>
                  <a:pt x="6995026" y="121652"/>
                </a:cubicBezTo>
                <a:cubicBezTo>
                  <a:pt x="6995026" y="121652"/>
                  <a:pt x="6995026" y="121652"/>
                  <a:pt x="7005836" y="83691"/>
                </a:cubicBezTo>
                <a:lnTo>
                  <a:pt x="7010400" y="67662"/>
                </a:lnTo>
                <a:lnTo>
                  <a:pt x="7010400" y="1"/>
                </a:lnTo>
                <a:lnTo>
                  <a:pt x="7042301" y="1"/>
                </a:lnTo>
                <a:lnTo>
                  <a:pt x="7042301" y="0"/>
                </a:lnTo>
                <a:lnTo>
                  <a:pt x="7413031" y="0"/>
                </a:lnTo>
                <a:lnTo>
                  <a:pt x="7413033" y="1"/>
                </a:lnTo>
                <a:lnTo>
                  <a:pt x="7602453" y="1"/>
                </a:lnTo>
                <a:lnTo>
                  <a:pt x="7602453" y="0"/>
                </a:lnTo>
                <a:lnTo>
                  <a:pt x="7863487" y="0"/>
                </a:lnTo>
                <a:lnTo>
                  <a:pt x="7863487" y="1"/>
                </a:lnTo>
                <a:lnTo>
                  <a:pt x="7887987" y="1"/>
                </a:lnTo>
                <a:lnTo>
                  <a:pt x="7887987" y="0"/>
                </a:lnTo>
                <a:lnTo>
                  <a:pt x="7909919" y="0"/>
                </a:lnTo>
                <a:lnTo>
                  <a:pt x="7909919" y="1"/>
                </a:lnTo>
                <a:lnTo>
                  <a:pt x="14022861" y="1"/>
                </a:lnTo>
                <a:lnTo>
                  <a:pt x="14027933" y="15854"/>
                </a:lnTo>
                <a:cubicBezTo>
                  <a:pt x="14042583" y="61643"/>
                  <a:pt x="14062113" y="122692"/>
                  <a:pt x="14088155" y="204091"/>
                </a:cubicBezTo>
                <a:cubicBezTo>
                  <a:pt x="14125001" y="173479"/>
                  <a:pt x="14110597" y="322831"/>
                  <a:pt x="14147445" y="292220"/>
                </a:cubicBezTo>
                <a:cubicBezTo>
                  <a:pt x="14147445" y="292220"/>
                  <a:pt x="14147445" y="292220"/>
                  <a:pt x="14162989" y="279305"/>
                </a:cubicBezTo>
                <a:lnTo>
                  <a:pt x="14176919" y="267727"/>
                </a:lnTo>
                <a:lnTo>
                  <a:pt x="14195509" y="320979"/>
                </a:lnTo>
                <a:cubicBezTo>
                  <a:pt x="14195509" y="320979"/>
                  <a:pt x="14195509" y="320979"/>
                  <a:pt x="14206729" y="380345"/>
                </a:cubicBezTo>
                <a:cubicBezTo>
                  <a:pt x="14206729" y="380345"/>
                  <a:pt x="14206729" y="380345"/>
                  <a:pt x="14229171" y="499081"/>
                </a:cubicBezTo>
                <a:cubicBezTo>
                  <a:pt x="14229171" y="499081"/>
                  <a:pt x="14229171" y="499081"/>
                  <a:pt x="14240391" y="558451"/>
                </a:cubicBezTo>
                <a:cubicBezTo>
                  <a:pt x="14240391" y="558451"/>
                  <a:pt x="14240391" y="558451"/>
                  <a:pt x="14251611" y="617817"/>
                </a:cubicBezTo>
                <a:cubicBezTo>
                  <a:pt x="14299681" y="646577"/>
                  <a:pt x="14299681" y="646577"/>
                  <a:pt x="14310899" y="705943"/>
                </a:cubicBezTo>
                <a:cubicBezTo>
                  <a:pt x="14322121" y="765314"/>
                  <a:pt x="14322121" y="765314"/>
                  <a:pt x="14333339" y="824681"/>
                </a:cubicBezTo>
                <a:cubicBezTo>
                  <a:pt x="14333339" y="824681"/>
                  <a:pt x="14333339" y="824681"/>
                  <a:pt x="14370185" y="794069"/>
                </a:cubicBezTo>
                <a:cubicBezTo>
                  <a:pt x="14370185" y="794069"/>
                  <a:pt x="14370185" y="794069"/>
                  <a:pt x="14347745" y="675333"/>
                </a:cubicBezTo>
                <a:cubicBezTo>
                  <a:pt x="14347745" y="675333"/>
                  <a:pt x="14347745" y="675333"/>
                  <a:pt x="14288459" y="587210"/>
                </a:cubicBezTo>
                <a:cubicBezTo>
                  <a:pt x="14288459" y="587210"/>
                  <a:pt x="14288459" y="587210"/>
                  <a:pt x="14314083" y="497229"/>
                </a:cubicBezTo>
                <a:cubicBezTo>
                  <a:pt x="14314083" y="497229"/>
                  <a:pt x="14314083" y="497229"/>
                  <a:pt x="14302861" y="437859"/>
                </a:cubicBezTo>
                <a:cubicBezTo>
                  <a:pt x="14302861" y="437859"/>
                  <a:pt x="14302861" y="437859"/>
                  <a:pt x="14291643" y="378491"/>
                </a:cubicBezTo>
                <a:cubicBezTo>
                  <a:pt x="14291643" y="378491"/>
                  <a:pt x="14280421" y="319123"/>
                  <a:pt x="14280421" y="319123"/>
                </a:cubicBezTo>
                <a:cubicBezTo>
                  <a:pt x="14280421" y="319123"/>
                  <a:pt x="14280421" y="319123"/>
                  <a:pt x="14328485" y="347886"/>
                </a:cubicBezTo>
                <a:cubicBezTo>
                  <a:pt x="14328485" y="347886"/>
                  <a:pt x="14328485" y="347886"/>
                  <a:pt x="14387777" y="436009"/>
                </a:cubicBezTo>
                <a:cubicBezTo>
                  <a:pt x="14387777" y="436009"/>
                  <a:pt x="14387777" y="436009"/>
                  <a:pt x="14398995" y="495377"/>
                </a:cubicBezTo>
                <a:cubicBezTo>
                  <a:pt x="14398995" y="495377"/>
                  <a:pt x="14398995" y="495377"/>
                  <a:pt x="14410217" y="554745"/>
                </a:cubicBezTo>
                <a:cubicBezTo>
                  <a:pt x="14410217" y="554745"/>
                  <a:pt x="14410217" y="554745"/>
                  <a:pt x="14432657" y="673480"/>
                </a:cubicBezTo>
                <a:cubicBezTo>
                  <a:pt x="14432657" y="673480"/>
                  <a:pt x="14432657" y="673480"/>
                  <a:pt x="14480725" y="702241"/>
                </a:cubicBezTo>
                <a:cubicBezTo>
                  <a:pt x="14480725" y="702241"/>
                  <a:pt x="14491945" y="761607"/>
                  <a:pt x="14503165" y="820973"/>
                </a:cubicBezTo>
                <a:cubicBezTo>
                  <a:pt x="14503165" y="820973"/>
                  <a:pt x="14503165" y="820973"/>
                  <a:pt x="14466321" y="851581"/>
                </a:cubicBezTo>
                <a:cubicBezTo>
                  <a:pt x="14466321" y="851581"/>
                  <a:pt x="14466321" y="851581"/>
                  <a:pt x="14514387" y="880346"/>
                </a:cubicBezTo>
                <a:cubicBezTo>
                  <a:pt x="14514387" y="880346"/>
                  <a:pt x="14514387" y="880346"/>
                  <a:pt x="14536829" y="999081"/>
                </a:cubicBezTo>
                <a:cubicBezTo>
                  <a:pt x="14536829" y="999081"/>
                  <a:pt x="14536829" y="999081"/>
                  <a:pt x="14516549" y="986948"/>
                </a:cubicBezTo>
                <a:lnTo>
                  <a:pt x="14503021" y="978855"/>
                </a:lnTo>
                <a:lnTo>
                  <a:pt x="14504305" y="957407"/>
                </a:lnTo>
                <a:cubicBezTo>
                  <a:pt x="14503175" y="919710"/>
                  <a:pt x="14488763" y="970321"/>
                  <a:pt x="14488763" y="970321"/>
                </a:cubicBezTo>
                <a:lnTo>
                  <a:pt x="14503021" y="978855"/>
                </a:lnTo>
                <a:lnTo>
                  <a:pt x="14499981" y="1029690"/>
                </a:lnTo>
                <a:cubicBezTo>
                  <a:pt x="14499981" y="1029690"/>
                  <a:pt x="14499981" y="1029690"/>
                  <a:pt x="14511203" y="1089060"/>
                </a:cubicBezTo>
                <a:cubicBezTo>
                  <a:pt x="14511203" y="1089060"/>
                  <a:pt x="14511203" y="1089060"/>
                  <a:pt x="14522423" y="1148425"/>
                </a:cubicBezTo>
                <a:cubicBezTo>
                  <a:pt x="14522423" y="1148425"/>
                  <a:pt x="14522423" y="1148425"/>
                  <a:pt x="14570491" y="1177188"/>
                </a:cubicBezTo>
                <a:lnTo>
                  <a:pt x="14573471" y="1192953"/>
                </a:lnTo>
                <a:lnTo>
                  <a:pt x="14581711" y="1236554"/>
                </a:lnTo>
                <a:cubicBezTo>
                  <a:pt x="14581711" y="1236554"/>
                  <a:pt x="14581711" y="1236554"/>
                  <a:pt x="14544865" y="1267164"/>
                </a:cubicBezTo>
                <a:cubicBezTo>
                  <a:pt x="14544865" y="1267164"/>
                  <a:pt x="14544865" y="1267164"/>
                  <a:pt x="14556087" y="1326531"/>
                </a:cubicBezTo>
                <a:cubicBezTo>
                  <a:pt x="14556087" y="1326531"/>
                  <a:pt x="14556087" y="1326531"/>
                  <a:pt x="14567307" y="1385902"/>
                </a:cubicBezTo>
                <a:cubicBezTo>
                  <a:pt x="14567307" y="1385902"/>
                  <a:pt x="14604153" y="1355289"/>
                  <a:pt x="14615373" y="1414657"/>
                </a:cubicBezTo>
                <a:cubicBezTo>
                  <a:pt x="14615373" y="1414657"/>
                  <a:pt x="14615373" y="1414657"/>
                  <a:pt x="14578529" y="1445269"/>
                </a:cubicBezTo>
                <a:cubicBezTo>
                  <a:pt x="14578529" y="1445269"/>
                  <a:pt x="14578529" y="1445269"/>
                  <a:pt x="14637813" y="1533396"/>
                </a:cubicBezTo>
                <a:cubicBezTo>
                  <a:pt x="14637813" y="1533396"/>
                  <a:pt x="14637813" y="1533396"/>
                  <a:pt x="14685881" y="1562155"/>
                </a:cubicBezTo>
                <a:cubicBezTo>
                  <a:pt x="14649035" y="1592764"/>
                  <a:pt x="14685881" y="1562155"/>
                  <a:pt x="14649035" y="1592764"/>
                </a:cubicBezTo>
                <a:cubicBezTo>
                  <a:pt x="14649035" y="1592764"/>
                  <a:pt x="14649035" y="1592764"/>
                  <a:pt x="14708321" y="1680890"/>
                </a:cubicBezTo>
                <a:cubicBezTo>
                  <a:pt x="14708321" y="1680890"/>
                  <a:pt x="14708321" y="1680890"/>
                  <a:pt x="14671477" y="1711502"/>
                </a:cubicBezTo>
                <a:cubicBezTo>
                  <a:pt x="14671477" y="1711502"/>
                  <a:pt x="14671477" y="1711502"/>
                  <a:pt x="14672879" y="1718922"/>
                </a:cubicBezTo>
                <a:lnTo>
                  <a:pt x="14681295" y="1763447"/>
                </a:lnTo>
                <a:cubicBezTo>
                  <a:pt x="14682697" y="1770869"/>
                  <a:pt x="14682697" y="1770869"/>
                  <a:pt x="14682697" y="1770869"/>
                </a:cubicBezTo>
                <a:cubicBezTo>
                  <a:pt x="14682697" y="1770869"/>
                  <a:pt x="14682697" y="1770869"/>
                  <a:pt x="14693919" y="1830239"/>
                </a:cubicBezTo>
                <a:cubicBezTo>
                  <a:pt x="14693919" y="1830239"/>
                  <a:pt x="14693919" y="1830239"/>
                  <a:pt x="14705139" y="1889608"/>
                </a:cubicBezTo>
                <a:cubicBezTo>
                  <a:pt x="14705139" y="1889608"/>
                  <a:pt x="14705139" y="1889608"/>
                  <a:pt x="14741985" y="1858996"/>
                </a:cubicBezTo>
                <a:cubicBezTo>
                  <a:pt x="14753205" y="1918364"/>
                  <a:pt x="14753205" y="1918364"/>
                  <a:pt x="14753205" y="1918364"/>
                </a:cubicBezTo>
                <a:cubicBezTo>
                  <a:pt x="14753205" y="1918364"/>
                  <a:pt x="14753205" y="1918364"/>
                  <a:pt x="14764425" y="1977734"/>
                </a:cubicBezTo>
                <a:cubicBezTo>
                  <a:pt x="14764425" y="1977734"/>
                  <a:pt x="14764425" y="1977734"/>
                  <a:pt x="14750021" y="2127078"/>
                </a:cubicBezTo>
                <a:lnTo>
                  <a:pt x="14761243" y="2186450"/>
                </a:lnTo>
                <a:cubicBezTo>
                  <a:pt x="14761243" y="2186450"/>
                  <a:pt x="14761243" y="2186450"/>
                  <a:pt x="14772463" y="2245817"/>
                </a:cubicBezTo>
                <a:cubicBezTo>
                  <a:pt x="14750021" y="2127078"/>
                  <a:pt x="14831751" y="2333944"/>
                  <a:pt x="14750021" y="2127078"/>
                </a:cubicBezTo>
                <a:cubicBezTo>
                  <a:pt x="14750021" y="2127078"/>
                  <a:pt x="14750021" y="2127078"/>
                  <a:pt x="14798089" y="2155837"/>
                </a:cubicBezTo>
                <a:cubicBezTo>
                  <a:pt x="14798089" y="2155837"/>
                  <a:pt x="14798089" y="2155837"/>
                  <a:pt x="14809309" y="2215207"/>
                </a:cubicBezTo>
                <a:cubicBezTo>
                  <a:pt x="14809309" y="2215207"/>
                  <a:pt x="14809309" y="2215207"/>
                  <a:pt x="14834933" y="2125223"/>
                </a:cubicBezTo>
                <a:cubicBezTo>
                  <a:pt x="14834933" y="2125223"/>
                  <a:pt x="14834933" y="2125223"/>
                  <a:pt x="14857377" y="2243964"/>
                </a:cubicBezTo>
                <a:cubicBezTo>
                  <a:pt x="14857377" y="2243964"/>
                  <a:pt x="14857377" y="2243964"/>
                  <a:pt x="14868597" y="2303332"/>
                </a:cubicBezTo>
                <a:cubicBezTo>
                  <a:pt x="14868597" y="2303332"/>
                  <a:pt x="14868597" y="2303332"/>
                  <a:pt x="14879817" y="2362704"/>
                </a:cubicBezTo>
                <a:cubicBezTo>
                  <a:pt x="14879817" y="2362704"/>
                  <a:pt x="14879817" y="2362704"/>
                  <a:pt x="14891039" y="2422073"/>
                </a:cubicBezTo>
                <a:cubicBezTo>
                  <a:pt x="14891039" y="2422073"/>
                  <a:pt x="14891039" y="2422073"/>
                  <a:pt x="14927883" y="2391461"/>
                </a:cubicBezTo>
                <a:cubicBezTo>
                  <a:pt x="14927883" y="2391461"/>
                  <a:pt x="14927883" y="2391461"/>
                  <a:pt x="14913479" y="2540807"/>
                </a:cubicBezTo>
                <a:cubicBezTo>
                  <a:pt x="14913479" y="2540807"/>
                  <a:pt x="14913479" y="2540807"/>
                  <a:pt x="14902257" y="2481439"/>
                </a:cubicBezTo>
                <a:cubicBezTo>
                  <a:pt x="14902257" y="2481439"/>
                  <a:pt x="14902257" y="2481439"/>
                  <a:pt x="14831751" y="2333944"/>
                </a:cubicBezTo>
                <a:cubicBezTo>
                  <a:pt x="14831751" y="2333944"/>
                  <a:pt x="14831751" y="2333944"/>
                  <a:pt x="14854193" y="2452684"/>
                </a:cubicBezTo>
                <a:cubicBezTo>
                  <a:pt x="14854193" y="2452684"/>
                  <a:pt x="14854193" y="2452684"/>
                  <a:pt x="14806125" y="2423922"/>
                </a:cubicBezTo>
                <a:cubicBezTo>
                  <a:pt x="14806125" y="2423922"/>
                  <a:pt x="14806125" y="2423922"/>
                  <a:pt x="14794905" y="2364555"/>
                </a:cubicBezTo>
                <a:cubicBezTo>
                  <a:pt x="14794905" y="2364555"/>
                  <a:pt x="14794905" y="2364555"/>
                  <a:pt x="14746841" y="2335797"/>
                </a:cubicBezTo>
                <a:cubicBezTo>
                  <a:pt x="14746841" y="2335797"/>
                  <a:pt x="14746841" y="2335797"/>
                  <a:pt x="14709991" y="2366403"/>
                </a:cubicBezTo>
                <a:cubicBezTo>
                  <a:pt x="14709991" y="2366403"/>
                  <a:pt x="14709991" y="2366403"/>
                  <a:pt x="14735617" y="2276428"/>
                </a:cubicBezTo>
                <a:cubicBezTo>
                  <a:pt x="14735617" y="2276428"/>
                  <a:pt x="14735617" y="2276428"/>
                  <a:pt x="14710607" y="2239250"/>
                </a:cubicBezTo>
                <a:lnTo>
                  <a:pt x="14701341" y="2225480"/>
                </a:lnTo>
                <a:cubicBezTo>
                  <a:pt x="14696459" y="2210216"/>
                  <a:pt x="14685541" y="2180650"/>
                  <a:pt x="14665109" y="2128933"/>
                </a:cubicBezTo>
                <a:cubicBezTo>
                  <a:pt x="14665109" y="2128933"/>
                  <a:pt x="14665109" y="2128933"/>
                  <a:pt x="14628265" y="2159546"/>
                </a:cubicBezTo>
                <a:cubicBezTo>
                  <a:pt x="14628265" y="2159546"/>
                  <a:pt x="14628265" y="2159546"/>
                  <a:pt x="14591419" y="2190153"/>
                </a:cubicBezTo>
                <a:cubicBezTo>
                  <a:pt x="14591419" y="2190153"/>
                  <a:pt x="14591419" y="2190153"/>
                  <a:pt x="14602639" y="2249523"/>
                </a:cubicBezTo>
                <a:cubicBezTo>
                  <a:pt x="14602639" y="2249523"/>
                  <a:pt x="14602639" y="2249523"/>
                  <a:pt x="14565793" y="2280131"/>
                </a:cubicBezTo>
                <a:cubicBezTo>
                  <a:pt x="14565793" y="2280131"/>
                  <a:pt x="14565793" y="2280131"/>
                  <a:pt x="14540169" y="2370109"/>
                </a:cubicBezTo>
                <a:cubicBezTo>
                  <a:pt x="14551391" y="2429478"/>
                  <a:pt x="14551391" y="2429478"/>
                  <a:pt x="14551391" y="2429478"/>
                </a:cubicBezTo>
                <a:cubicBezTo>
                  <a:pt x="14551391" y="2429478"/>
                  <a:pt x="14551391" y="2429478"/>
                  <a:pt x="14525765" y="2519462"/>
                </a:cubicBezTo>
                <a:cubicBezTo>
                  <a:pt x="14525765" y="2519462"/>
                  <a:pt x="14525765" y="2519462"/>
                  <a:pt x="14573833" y="2548215"/>
                </a:cubicBezTo>
                <a:cubicBezTo>
                  <a:pt x="14573833" y="2548215"/>
                  <a:pt x="14573833" y="2548215"/>
                  <a:pt x="14536987" y="2578828"/>
                </a:cubicBezTo>
                <a:cubicBezTo>
                  <a:pt x="14536987" y="2578828"/>
                  <a:pt x="14536987" y="2578828"/>
                  <a:pt x="14548207" y="2638194"/>
                </a:cubicBezTo>
                <a:cubicBezTo>
                  <a:pt x="14548207" y="2638194"/>
                  <a:pt x="14559427" y="2697567"/>
                  <a:pt x="14585053" y="2607587"/>
                </a:cubicBezTo>
                <a:cubicBezTo>
                  <a:pt x="14585053" y="2607587"/>
                  <a:pt x="14585053" y="2607587"/>
                  <a:pt x="14570647" y="2756933"/>
                </a:cubicBezTo>
                <a:cubicBezTo>
                  <a:pt x="14607493" y="2726322"/>
                  <a:pt x="14545023" y="2846911"/>
                  <a:pt x="14629937" y="2845058"/>
                </a:cubicBezTo>
                <a:cubicBezTo>
                  <a:pt x="14629937" y="2845058"/>
                  <a:pt x="14629937" y="2845058"/>
                  <a:pt x="14678001" y="2873821"/>
                </a:cubicBezTo>
                <a:cubicBezTo>
                  <a:pt x="14678001" y="2873821"/>
                  <a:pt x="14678001" y="2873821"/>
                  <a:pt x="14700443" y="2992556"/>
                </a:cubicBezTo>
                <a:cubicBezTo>
                  <a:pt x="14700443" y="2992556"/>
                  <a:pt x="14700443" y="2992556"/>
                  <a:pt x="14652377" y="2963795"/>
                </a:cubicBezTo>
                <a:cubicBezTo>
                  <a:pt x="14652377" y="2963795"/>
                  <a:pt x="14641157" y="2904429"/>
                  <a:pt x="14641157" y="2904429"/>
                </a:cubicBezTo>
                <a:cubicBezTo>
                  <a:pt x="14641157" y="2904429"/>
                  <a:pt x="14641157" y="2904429"/>
                  <a:pt x="14604309" y="2935040"/>
                </a:cubicBezTo>
                <a:cubicBezTo>
                  <a:pt x="14604309" y="2935040"/>
                  <a:pt x="14604309" y="2935040"/>
                  <a:pt x="14593089" y="2875672"/>
                </a:cubicBezTo>
                <a:cubicBezTo>
                  <a:pt x="14593089" y="2875672"/>
                  <a:pt x="14593089" y="2875672"/>
                  <a:pt x="14567465" y="2965652"/>
                </a:cubicBezTo>
                <a:cubicBezTo>
                  <a:pt x="14567465" y="2965652"/>
                  <a:pt x="14567465" y="2965652"/>
                  <a:pt x="14556243" y="2906280"/>
                </a:cubicBezTo>
                <a:cubicBezTo>
                  <a:pt x="14556243" y="2906280"/>
                  <a:pt x="14556243" y="2906280"/>
                  <a:pt x="14508177" y="2877523"/>
                </a:cubicBezTo>
                <a:cubicBezTo>
                  <a:pt x="14508177" y="2877523"/>
                  <a:pt x="14508177" y="2877523"/>
                  <a:pt x="14496957" y="2818153"/>
                </a:cubicBezTo>
                <a:cubicBezTo>
                  <a:pt x="14496957" y="2818153"/>
                  <a:pt x="14496957" y="2818153"/>
                  <a:pt x="14437669" y="2730030"/>
                </a:cubicBezTo>
                <a:cubicBezTo>
                  <a:pt x="14437669" y="2730030"/>
                  <a:pt x="14437669" y="2730030"/>
                  <a:pt x="14448891" y="2789400"/>
                </a:cubicBezTo>
                <a:cubicBezTo>
                  <a:pt x="14448891" y="2789400"/>
                  <a:pt x="14460111" y="2848765"/>
                  <a:pt x="14423267" y="2879376"/>
                </a:cubicBezTo>
                <a:cubicBezTo>
                  <a:pt x="14423267" y="2879376"/>
                  <a:pt x="14386419" y="2909984"/>
                  <a:pt x="14386419" y="2909984"/>
                </a:cubicBezTo>
                <a:cubicBezTo>
                  <a:pt x="14386419" y="2909984"/>
                  <a:pt x="14386419" y="2909984"/>
                  <a:pt x="14397641" y="2969357"/>
                </a:cubicBezTo>
                <a:cubicBezTo>
                  <a:pt x="14397641" y="2969357"/>
                  <a:pt x="14397641" y="2969357"/>
                  <a:pt x="14399043" y="2976775"/>
                </a:cubicBezTo>
                <a:lnTo>
                  <a:pt x="14403251" y="2999037"/>
                </a:lnTo>
                <a:lnTo>
                  <a:pt x="14407459" y="3021302"/>
                </a:lnTo>
                <a:cubicBezTo>
                  <a:pt x="14408861" y="3028724"/>
                  <a:pt x="14408861" y="3028724"/>
                  <a:pt x="14408861" y="3028724"/>
                </a:cubicBezTo>
                <a:cubicBezTo>
                  <a:pt x="14408861" y="3028724"/>
                  <a:pt x="14408861" y="3028724"/>
                  <a:pt x="14434487" y="2938743"/>
                </a:cubicBezTo>
                <a:cubicBezTo>
                  <a:pt x="14434487" y="2938743"/>
                  <a:pt x="14434487" y="2938743"/>
                  <a:pt x="14482551" y="2967502"/>
                </a:cubicBezTo>
                <a:cubicBezTo>
                  <a:pt x="14482551" y="2967502"/>
                  <a:pt x="14482551" y="2967502"/>
                  <a:pt x="14493773" y="3026872"/>
                </a:cubicBezTo>
                <a:cubicBezTo>
                  <a:pt x="14493773" y="3026872"/>
                  <a:pt x="14493773" y="3026872"/>
                  <a:pt x="14504993" y="3086240"/>
                </a:cubicBezTo>
                <a:cubicBezTo>
                  <a:pt x="14504993" y="3086240"/>
                  <a:pt x="14504993" y="3086240"/>
                  <a:pt x="14445707" y="2998111"/>
                </a:cubicBezTo>
                <a:cubicBezTo>
                  <a:pt x="14456929" y="3057483"/>
                  <a:pt x="14408861" y="3028724"/>
                  <a:pt x="14420079" y="3088091"/>
                </a:cubicBezTo>
                <a:cubicBezTo>
                  <a:pt x="14420079" y="3088091"/>
                  <a:pt x="14420079" y="3088091"/>
                  <a:pt x="14456929" y="3057483"/>
                </a:cubicBezTo>
                <a:cubicBezTo>
                  <a:pt x="14456929" y="3057483"/>
                  <a:pt x="14456929" y="3057483"/>
                  <a:pt x="14431303" y="3147462"/>
                </a:cubicBezTo>
                <a:cubicBezTo>
                  <a:pt x="14335167" y="3089945"/>
                  <a:pt x="14431303" y="3147462"/>
                  <a:pt x="14335167" y="3089945"/>
                </a:cubicBezTo>
                <a:cubicBezTo>
                  <a:pt x="14335167" y="3089945"/>
                  <a:pt x="14309547" y="3179923"/>
                  <a:pt x="14331987" y="3298661"/>
                </a:cubicBezTo>
                <a:cubicBezTo>
                  <a:pt x="14331987" y="3298661"/>
                  <a:pt x="14331987" y="3298661"/>
                  <a:pt x="14320767" y="3239289"/>
                </a:cubicBezTo>
                <a:cubicBezTo>
                  <a:pt x="14320767" y="3239289"/>
                  <a:pt x="14320767" y="3239289"/>
                  <a:pt x="14309547" y="3179923"/>
                </a:cubicBezTo>
                <a:cubicBezTo>
                  <a:pt x="14309547" y="3179923"/>
                  <a:pt x="14309547" y="3179923"/>
                  <a:pt x="14298325" y="3120554"/>
                </a:cubicBezTo>
                <a:cubicBezTo>
                  <a:pt x="14287105" y="3061189"/>
                  <a:pt x="14287105" y="3061189"/>
                  <a:pt x="14250257" y="3091798"/>
                </a:cubicBezTo>
                <a:cubicBezTo>
                  <a:pt x="14250257" y="3091798"/>
                  <a:pt x="14250257" y="3091798"/>
                  <a:pt x="14239037" y="3032429"/>
                </a:cubicBezTo>
                <a:cubicBezTo>
                  <a:pt x="14227815" y="2973066"/>
                  <a:pt x="14190971" y="3003673"/>
                  <a:pt x="14190971" y="3003673"/>
                </a:cubicBezTo>
                <a:cubicBezTo>
                  <a:pt x="14190971" y="3003673"/>
                  <a:pt x="14154127" y="3034284"/>
                  <a:pt x="14142905" y="2974914"/>
                </a:cubicBezTo>
                <a:cubicBezTo>
                  <a:pt x="14131683" y="2915544"/>
                  <a:pt x="14094839" y="2946156"/>
                  <a:pt x="14083617" y="2886789"/>
                </a:cubicBezTo>
                <a:cubicBezTo>
                  <a:pt x="14035551" y="2858027"/>
                  <a:pt x="14072395" y="2827419"/>
                  <a:pt x="14035551" y="2858027"/>
                </a:cubicBezTo>
                <a:cubicBezTo>
                  <a:pt x="14024331" y="2798656"/>
                  <a:pt x="14061175" y="2768048"/>
                  <a:pt x="14013111" y="2739290"/>
                </a:cubicBezTo>
                <a:cubicBezTo>
                  <a:pt x="14013111" y="2739290"/>
                  <a:pt x="14013111" y="2739290"/>
                  <a:pt x="14035551" y="2858027"/>
                </a:cubicBezTo>
                <a:cubicBezTo>
                  <a:pt x="14035551" y="2858027"/>
                  <a:pt x="14035551" y="2858027"/>
                  <a:pt x="14009925" y="2948009"/>
                </a:cubicBezTo>
                <a:cubicBezTo>
                  <a:pt x="14009925" y="2948009"/>
                  <a:pt x="14009925" y="2948009"/>
                  <a:pt x="14032367" y="3066749"/>
                </a:cubicBezTo>
                <a:cubicBezTo>
                  <a:pt x="14032367" y="3066749"/>
                  <a:pt x="14032367" y="3066749"/>
                  <a:pt x="14043587" y="3126114"/>
                </a:cubicBezTo>
                <a:cubicBezTo>
                  <a:pt x="14043587" y="3126114"/>
                  <a:pt x="14043587" y="3126114"/>
                  <a:pt x="14091655" y="3154869"/>
                </a:cubicBezTo>
                <a:cubicBezTo>
                  <a:pt x="14091655" y="3154869"/>
                  <a:pt x="14091655" y="3154869"/>
                  <a:pt x="14114097" y="3273607"/>
                </a:cubicBezTo>
                <a:cubicBezTo>
                  <a:pt x="14114097" y="3273607"/>
                  <a:pt x="14114097" y="3273607"/>
                  <a:pt x="14125317" y="3332976"/>
                </a:cubicBezTo>
                <a:cubicBezTo>
                  <a:pt x="14077249" y="3304219"/>
                  <a:pt x="14162161" y="3302368"/>
                  <a:pt x="14077249" y="3304219"/>
                </a:cubicBezTo>
                <a:cubicBezTo>
                  <a:pt x="14077249" y="3304219"/>
                  <a:pt x="14077249" y="3304219"/>
                  <a:pt x="14029183" y="3275459"/>
                </a:cubicBezTo>
                <a:cubicBezTo>
                  <a:pt x="14029183" y="3275459"/>
                  <a:pt x="14029183" y="3275459"/>
                  <a:pt x="14003557" y="3365441"/>
                </a:cubicBezTo>
                <a:cubicBezTo>
                  <a:pt x="14003557" y="3365441"/>
                  <a:pt x="14003557" y="3365441"/>
                  <a:pt x="13992337" y="3306074"/>
                </a:cubicBezTo>
                <a:cubicBezTo>
                  <a:pt x="13992337" y="3306074"/>
                  <a:pt x="13992337" y="3306074"/>
                  <a:pt x="13981117" y="3246702"/>
                </a:cubicBezTo>
                <a:cubicBezTo>
                  <a:pt x="13981117" y="3246702"/>
                  <a:pt x="13984119" y="3248503"/>
                  <a:pt x="13987875" y="3250749"/>
                </a:cubicBezTo>
                <a:lnTo>
                  <a:pt x="13997601" y="3256567"/>
                </a:lnTo>
                <a:lnTo>
                  <a:pt x="13999141" y="3257491"/>
                </a:lnTo>
                <a:cubicBezTo>
                  <a:pt x="14002147" y="3259283"/>
                  <a:pt x="14003647" y="3260186"/>
                  <a:pt x="14001395" y="3258836"/>
                </a:cubicBezTo>
                <a:lnTo>
                  <a:pt x="13997601" y="3256567"/>
                </a:lnTo>
                <a:lnTo>
                  <a:pt x="13981117" y="3246702"/>
                </a:lnTo>
                <a:cubicBezTo>
                  <a:pt x="13981117" y="3246702"/>
                  <a:pt x="13944273" y="3277314"/>
                  <a:pt x="13944273" y="3277314"/>
                </a:cubicBezTo>
                <a:cubicBezTo>
                  <a:pt x="13944273" y="3277314"/>
                  <a:pt x="13944273" y="3277314"/>
                  <a:pt x="13969895" y="3187335"/>
                </a:cubicBezTo>
                <a:cubicBezTo>
                  <a:pt x="13969895" y="3187335"/>
                  <a:pt x="13969895" y="3187335"/>
                  <a:pt x="13933051" y="3217947"/>
                </a:cubicBezTo>
                <a:cubicBezTo>
                  <a:pt x="13921831" y="3158577"/>
                  <a:pt x="13921831" y="3158577"/>
                  <a:pt x="13884985" y="3189189"/>
                </a:cubicBezTo>
                <a:cubicBezTo>
                  <a:pt x="13873763" y="3129820"/>
                  <a:pt x="13825699" y="3101060"/>
                  <a:pt x="13825699" y="3101060"/>
                </a:cubicBezTo>
                <a:cubicBezTo>
                  <a:pt x="13825699" y="3101060"/>
                  <a:pt x="13825699" y="3101060"/>
                  <a:pt x="13814477" y="3041692"/>
                </a:cubicBezTo>
                <a:cubicBezTo>
                  <a:pt x="13814477" y="3041692"/>
                  <a:pt x="13814477" y="3041692"/>
                  <a:pt x="13851323" y="3011082"/>
                </a:cubicBezTo>
                <a:cubicBezTo>
                  <a:pt x="13851323" y="3011082"/>
                  <a:pt x="13851323" y="3011082"/>
                  <a:pt x="13840101" y="2951713"/>
                </a:cubicBezTo>
                <a:cubicBezTo>
                  <a:pt x="13876947" y="2921101"/>
                  <a:pt x="13876947" y="2921101"/>
                  <a:pt x="13888167" y="2980471"/>
                </a:cubicBezTo>
                <a:cubicBezTo>
                  <a:pt x="13876947" y="2921101"/>
                  <a:pt x="13876947" y="2921101"/>
                  <a:pt x="13876947" y="2921101"/>
                </a:cubicBezTo>
                <a:cubicBezTo>
                  <a:pt x="13876947" y="2921101"/>
                  <a:pt x="13876947" y="2921101"/>
                  <a:pt x="13840101" y="2951713"/>
                </a:cubicBezTo>
                <a:cubicBezTo>
                  <a:pt x="13865727" y="2861735"/>
                  <a:pt x="13828881" y="2892345"/>
                  <a:pt x="13828881" y="2892345"/>
                </a:cubicBezTo>
                <a:cubicBezTo>
                  <a:pt x="13828881" y="2892345"/>
                  <a:pt x="13828881" y="2892345"/>
                  <a:pt x="13806439" y="2773608"/>
                </a:cubicBezTo>
                <a:cubicBezTo>
                  <a:pt x="13769593" y="2804216"/>
                  <a:pt x="13769593" y="2804216"/>
                  <a:pt x="13769593" y="2804216"/>
                </a:cubicBezTo>
                <a:cubicBezTo>
                  <a:pt x="13769593" y="2804216"/>
                  <a:pt x="13769593" y="2804216"/>
                  <a:pt x="13780815" y="2863588"/>
                </a:cubicBezTo>
                <a:cubicBezTo>
                  <a:pt x="13780815" y="2863588"/>
                  <a:pt x="13780815" y="2863588"/>
                  <a:pt x="13803255" y="2982323"/>
                </a:cubicBezTo>
                <a:cubicBezTo>
                  <a:pt x="13766411" y="3012933"/>
                  <a:pt x="13766411" y="3012933"/>
                  <a:pt x="13766411" y="3012933"/>
                </a:cubicBezTo>
                <a:lnTo>
                  <a:pt x="13760713" y="3032941"/>
                </a:lnTo>
                <a:lnTo>
                  <a:pt x="13763209" y="3024184"/>
                </a:lnTo>
                <a:cubicBezTo>
                  <a:pt x="13766411" y="3012933"/>
                  <a:pt x="13766411" y="3012933"/>
                  <a:pt x="13766411" y="3012933"/>
                </a:cubicBezTo>
                <a:cubicBezTo>
                  <a:pt x="13766411" y="3012933"/>
                  <a:pt x="13766411" y="3012933"/>
                  <a:pt x="13769215" y="3027772"/>
                </a:cubicBezTo>
                <a:lnTo>
                  <a:pt x="13771737" y="3041118"/>
                </a:lnTo>
                <a:lnTo>
                  <a:pt x="13775879" y="3063026"/>
                </a:lnTo>
                <a:lnTo>
                  <a:pt x="13777631" y="3072299"/>
                </a:lnTo>
                <a:lnTo>
                  <a:pt x="13775889" y="3073750"/>
                </a:lnTo>
                <a:lnTo>
                  <a:pt x="13779221" y="3080715"/>
                </a:lnTo>
                <a:lnTo>
                  <a:pt x="13793291" y="3110145"/>
                </a:lnTo>
                <a:cubicBezTo>
                  <a:pt x="13803205" y="3130890"/>
                  <a:pt x="13816425" y="3158542"/>
                  <a:pt x="13834051" y="3195415"/>
                </a:cubicBezTo>
                <a:cubicBezTo>
                  <a:pt x="13834051" y="3195415"/>
                  <a:pt x="13827645" y="3217912"/>
                  <a:pt x="13818035" y="3251655"/>
                </a:cubicBezTo>
                <a:lnTo>
                  <a:pt x="13788499" y="3355373"/>
                </a:lnTo>
                <a:lnTo>
                  <a:pt x="13782805" y="3375378"/>
                </a:lnTo>
                <a:lnTo>
                  <a:pt x="13783155" y="3391541"/>
                </a:lnTo>
                <a:lnTo>
                  <a:pt x="13786205" y="3393363"/>
                </a:lnTo>
                <a:lnTo>
                  <a:pt x="13782805" y="3375378"/>
                </a:lnTo>
                <a:cubicBezTo>
                  <a:pt x="13782805" y="3375378"/>
                  <a:pt x="13782805" y="3375378"/>
                  <a:pt x="13788811" y="3378971"/>
                </a:cubicBezTo>
                <a:lnTo>
                  <a:pt x="13793487" y="3381767"/>
                </a:lnTo>
                <a:lnTo>
                  <a:pt x="13803083" y="3387506"/>
                </a:lnTo>
                <a:cubicBezTo>
                  <a:pt x="13809839" y="3391551"/>
                  <a:pt x="13818853" y="3396946"/>
                  <a:pt x="13830869" y="3404132"/>
                </a:cubicBezTo>
                <a:cubicBezTo>
                  <a:pt x="13830869" y="3404132"/>
                  <a:pt x="13830869" y="3404132"/>
                  <a:pt x="13890155" y="3492260"/>
                </a:cubicBezTo>
                <a:cubicBezTo>
                  <a:pt x="13890155" y="3492260"/>
                  <a:pt x="13890155" y="3492260"/>
                  <a:pt x="13901375" y="3551629"/>
                </a:cubicBezTo>
                <a:cubicBezTo>
                  <a:pt x="13901375" y="3551629"/>
                  <a:pt x="13901375" y="3551629"/>
                  <a:pt x="13912597" y="3610996"/>
                </a:cubicBezTo>
                <a:cubicBezTo>
                  <a:pt x="13912597" y="3610996"/>
                  <a:pt x="13912597" y="3610996"/>
                  <a:pt x="13935039" y="3729733"/>
                </a:cubicBezTo>
                <a:cubicBezTo>
                  <a:pt x="13935039" y="3729733"/>
                  <a:pt x="13935039" y="3729733"/>
                  <a:pt x="13983105" y="3758491"/>
                </a:cubicBezTo>
                <a:cubicBezTo>
                  <a:pt x="13983105" y="3758491"/>
                  <a:pt x="13994327" y="3817862"/>
                  <a:pt x="14005547" y="3877228"/>
                </a:cubicBezTo>
                <a:cubicBezTo>
                  <a:pt x="14005547" y="3877228"/>
                  <a:pt x="14005547" y="3877228"/>
                  <a:pt x="13968703" y="3907842"/>
                </a:cubicBezTo>
                <a:cubicBezTo>
                  <a:pt x="13968703" y="3907842"/>
                  <a:pt x="13968703" y="3907842"/>
                  <a:pt x="14016769" y="3936596"/>
                </a:cubicBezTo>
                <a:cubicBezTo>
                  <a:pt x="14016769" y="3936596"/>
                  <a:pt x="14016769" y="3936596"/>
                  <a:pt x="14039209" y="4055334"/>
                </a:cubicBezTo>
                <a:cubicBezTo>
                  <a:pt x="14039209" y="4055334"/>
                  <a:pt x="14039209" y="4055334"/>
                  <a:pt x="14018931" y="4043203"/>
                </a:cubicBezTo>
                <a:lnTo>
                  <a:pt x="14005405" y="4035110"/>
                </a:lnTo>
                <a:lnTo>
                  <a:pt x="14006687" y="4013661"/>
                </a:lnTo>
                <a:cubicBezTo>
                  <a:pt x="14005557" y="3975965"/>
                  <a:pt x="13991143" y="4026578"/>
                  <a:pt x="13991143" y="4026578"/>
                </a:cubicBezTo>
                <a:lnTo>
                  <a:pt x="14005405" y="4035110"/>
                </a:lnTo>
                <a:lnTo>
                  <a:pt x="14002363" y="4085945"/>
                </a:lnTo>
                <a:cubicBezTo>
                  <a:pt x="14002363" y="4085945"/>
                  <a:pt x="14002363" y="4085945"/>
                  <a:pt x="14013585" y="4145313"/>
                </a:cubicBezTo>
                <a:cubicBezTo>
                  <a:pt x="14013585" y="4145313"/>
                  <a:pt x="14013585" y="4145313"/>
                  <a:pt x="14024805" y="4204680"/>
                </a:cubicBezTo>
                <a:cubicBezTo>
                  <a:pt x="14024805" y="4204680"/>
                  <a:pt x="14024805" y="4204680"/>
                  <a:pt x="14072871" y="4233440"/>
                </a:cubicBezTo>
                <a:lnTo>
                  <a:pt x="14075851" y="4249208"/>
                </a:lnTo>
                <a:lnTo>
                  <a:pt x="14084093" y="4292810"/>
                </a:lnTo>
                <a:cubicBezTo>
                  <a:pt x="14084093" y="4292810"/>
                  <a:pt x="14084093" y="4292810"/>
                  <a:pt x="14047247" y="4323419"/>
                </a:cubicBezTo>
                <a:cubicBezTo>
                  <a:pt x="14047247" y="4323419"/>
                  <a:pt x="14047247" y="4323419"/>
                  <a:pt x="14058469" y="4382787"/>
                </a:cubicBezTo>
                <a:cubicBezTo>
                  <a:pt x="14058469" y="4382787"/>
                  <a:pt x="14058469" y="4382787"/>
                  <a:pt x="14069687" y="4442156"/>
                </a:cubicBezTo>
                <a:cubicBezTo>
                  <a:pt x="14069687" y="4442156"/>
                  <a:pt x="14106533" y="4411543"/>
                  <a:pt x="14117755" y="4470912"/>
                </a:cubicBezTo>
                <a:cubicBezTo>
                  <a:pt x="14117755" y="4470912"/>
                  <a:pt x="14117755" y="4470912"/>
                  <a:pt x="14080911" y="4501525"/>
                </a:cubicBezTo>
                <a:cubicBezTo>
                  <a:pt x="14080911" y="4501525"/>
                  <a:pt x="14080911" y="4501525"/>
                  <a:pt x="14140195" y="4589651"/>
                </a:cubicBezTo>
                <a:cubicBezTo>
                  <a:pt x="14140195" y="4589651"/>
                  <a:pt x="14140195" y="4589651"/>
                  <a:pt x="14188263" y="4618409"/>
                </a:cubicBezTo>
                <a:cubicBezTo>
                  <a:pt x="14151417" y="4649019"/>
                  <a:pt x="14188263" y="4618409"/>
                  <a:pt x="14151417" y="4649019"/>
                </a:cubicBezTo>
                <a:cubicBezTo>
                  <a:pt x="14151417" y="4649019"/>
                  <a:pt x="14151417" y="4649019"/>
                  <a:pt x="14210705" y="4737145"/>
                </a:cubicBezTo>
                <a:cubicBezTo>
                  <a:pt x="14210705" y="4737145"/>
                  <a:pt x="14210705" y="4737145"/>
                  <a:pt x="14173859" y="4767756"/>
                </a:cubicBezTo>
                <a:cubicBezTo>
                  <a:pt x="14173859" y="4767756"/>
                  <a:pt x="14173859" y="4767756"/>
                  <a:pt x="14175259" y="4775177"/>
                </a:cubicBezTo>
                <a:lnTo>
                  <a:pt x="14183677" y="4819703"/>
                </a:lnTo>
                <a:cubicBezTo>
                  <a:pt x="14185079" y="4827126"/>
                  <a:pt x="14185079" y="4827126"/>
                  <a:pt x="14185079" y="4827126"/>
                </a:cubicBezTo>
                <a:cubicBezTo>
                  <a:pt x="14185079" y="4827126"/>
                  <a:pt x="14185079" y="4827126"/>
                  <a:pt x="14196299" y="4886494"/>
                </a:cubicBezTo>
                <a:cubicBezTo>
                  <a:pt x="14196299" y="4886494"/>
                  <a:pt x="14196299" y="4886494"/>
                  <a:pt x="14207521" y="4945860"/>
                </a:cubicBezTo>
                <a:cubicBezTo>
                  <a:pt x="14207521" y="4945860"/>
                  <a:pt x="14207521" y="4945860"/>
                  <a:pt x="14244367" y="4915250"/>
                </a:cubicBezTo>
                <a:cubicBezTo>
                  <a:pt x="14255587" y="4974619"/>
                  <a:pt x="14255587" y="4974619"/>
                  <a:pt x="14255587" y="4974619"/>
                </a:cubicBezTo>
                <a:cubicBezTo>
                  <a:pt x="14255587" y="4974619"/>
                  <a:pt x="14255587" y="4974619"/>
                  <a:pt x="14266807" y="5033986"/>
                </a:cubicBezTo>
                <a:cubicBezTo>
                  <a:pt x="14266807" y="5033986"/>
                  <a:pt x="14266807" y="5033986"/>
                  <a:pt x="14252403" y="5183333"/>
                </a:cubicBezTo>
                <a:lnTo>
                  <a:pt x="14263625" y="5242705"/>
                </a:lnTo>
                <a:cubicBezTo>
                  <a:pt x="14263625" y="5242705"/>
                  <a:pt x="14263625" y="5242705"/>
                  <a:pt x="14274845" y="5302074"/>
                </a:cubicBezTo>
                <a:cubicBezTo>
                  <a:pt x="14252403" y="5183333"/>
                  <a:pt x="14334133" y="5390198"/>
                  <a:pt x="14252403" y="5183333"/>
                </a:cubicBezTo>
                <a:cubicBezTo>
                  <a:pt x="14252403" y="5183333"/>
                  <a:pt x="14252403" y="5183333"/>
                  <a:pt x="14300471" y="5212093"/>
                </a:cubicBezTo>
                <a:cubicBezTo>
                  <a:pt x="14300471" y="5212093"/>
                  <a:pt x="14300471" y="5212093"/>
                  <a:pt x="14311691" y="5271462"/>
                </a:cubicBezTo>
                <a:cubicBezTo>
                  <a:pt x="14311691" y="5271462"/>
                  <a:pt x="14311691" y="5271462"/>
                  <a:pt x="14337317" y="5181479"/>
                </a:cubicBezTo>
                <a:cubicBezTo>
                  <a:pt x="14337317" y="5181479"/>
                  <a:pt x="14337317" y="5181479"/>
                  <a:pt x="14359759" y="5300217"/>
                </a:cubicBezTo>
                <a:cubicBezTo>
                  <a:pt x="14359759" y="5300217"/>
                  <a:pt x="14359759" y="5300217"/>
                  <a:pt x="14370979" y="5359587"/>
                </a:cubicBezTo>
                <a:cubicBezTo>
                  <a:pt x="14370979" y="5359587"/>
                  <a:pt x="14370979" y="5359587"/>
                  <a:pt x="14382201" y="5418955"/>
                </a:cubicBezTo>
                <a:cubicBezTo>
                  <a:pt x="14382201" y="5418955"/>
                  <a:pt x="14382201" y="5418955"/>
                  <a:pt x="14393423" y="5478326"/>
                </a:cubicBezTo>
                <a:cubicBezTo>
                  <a:pt x="14393423" y="5478326"/>
                  <a:pt x="14393423" y="5478326"/>
                  <a:pt x="14430263" y="5447712"/>
                </a:cubicBezTo>
                <a:cubicBezTo>
                  <a:pt x="14430263" y="5447712"/>
                  <a:pt x="14430263" y="5447712"/>
                  <a:pt x="14415863" y="5597062"/>
                </a:cubicBezTo>
                <a:cubicBezTo>
                  <a:pt x="14415863" y="5597062"/>
                  <a:pt x="14415863" y="5597062"/>
                  <a:pt x="14404641" y="5537691"/>
                </a:cubicBezTo>
                <a:cubicBezTo>
                  <a:pt x="14404641" y="5537691"/>
                  <a:pt x="14404641" y="5537691"/>
                  <a:pt x="14334133" y="5390198"/>
                </a:cubicBezTo>
                <a:cubicBezTo>
                  <a:pt x="14334133" y="5390198"/>
                  <a:pt x="14334133" y="5390198"/>
                  <a:pt x="14356575" y="5508935"/>
                </a:cubicBezTo>
                <a:cubicBezTo>
                  <a:pt x="14356575" y="5508935"/>
                  <a:pt x="14356575" y="5508935"/>
                  <a:pt x="14308507" y="5480177"/>
                </a:cubicBezTo>
                <a:cubicBezTo>
                  <a:pt x="14308507" y="5480177"/>
                  <a:pt x="14308507" y="5480177"/>
                  <a:pt x="14297287" y="5420810"/>
                </a:cubicBezTo>
                <a:cubicBezTo>
                  <a:pt x="14297287" y="5420810"/>
                  <a:pt x="14297287" y="5420810"/>
                  <a:pt x="14249221" y="5392052"/>
                </a:cubicBezTo>
                <a:cubicBezTo>
                  <a:pt x="14249221" y="5392052"/>
                  <a:pt x="14249221" y="5392052"/>
                  <a:pt x="14212375" y="5422660"/>
                </a:cubicBezTo>
                <a:cubicBezTo>
                  <a:pt x="14212375" y="5422660"/>
                  <a:pt x="14212375" y="5422660"/>
                  <a:pt x="14237999" y="5332686"/>
                </a:cubicBezTo>
                <a:cubicBezTo>
                  <a:pt x="14237999" y="5332686"/>
                  <a:pt x="14237999" y="5332686"/>
                  <a:pt x="14212987" y="5295505"/>
                </a:cubicBezTo>
                <a:lnTo>
                  <a:pt x="14203727" y="5281731"/>
                </a:lnTo>
                <a:cubicBezTo>
                  <a:pt x="14198841" y="5266471"/>
                  <a:pt x="14187925" y="5236902"/>
                  <a:pt x="14167493" y="5185186"/>
                </a:cubicBezTo>
                <a:cubicBezTo>
                  <a:pt x="14167493" y="5185186"/>
                  <a:pt x="14167493" y="5185186"/>
                  <a:pt x="14130647" y="5215796"/>
                </a:cubicBezTo>
                <a:cubicBezTo>
                  <a:pt x="14130647" y="5215796"/>
                  <a:pt x="14130647" y="5215796"/>
                  <a:pt x="14093799" y="5246406"/>
                </a:cubicBezTo>
                <a:cubicBezTo>
                  <a:pt x="14093799" y="5246406"/>
                  <a:pt x="14093799" y="5246406"/>
                  <a:pt x="14105023" y="5305778"/>
                </a:cubicBezTo>
                <a:cubicBezTo>
                  <a:pt x="14105023" y="5305778"/>
                  <a:pt x="14105023" y="5305778"/>
                  <a:pt x="14068175" y="5336386"/>
                </a:cubicBezTo>
                <a:cubicBezTo>
                  <a:pt x="14068175" y="5336386"/>
                  <a:pt x="14068175" y="5336386"/>
                  <a:pt x="14042551" y="5426369"/>
                </a:cubicBezTo>
                <a:cubicBezTo>
                  <a:pt x="14053771" y="5485738"/>
                  <a:pt x="14053771" y="5485738"/>
                  <a:pt x="14053771" y="5485738"/>
                </a:cubicBezTo>
                <a:cubicBezTo>
                  <a:pt x="14053771" y="5485738"/>
                  <a:pt x="14053771" y="5485738"/>
                  <a:pt x="14028149" y="5575716"/>
                </a:cubicBezTo>
                <a:cubicBezTo>
                  <a:pt x="14028149" y="5575716"/>
                  <a:pt x="14028149" y="5575716"/>
                  <a:pt x="14076211" y="5604475"/>
                </a:cubicBezTo>
                <a:cubicBezTo>
                  <a:pt x="14076211" y="5604475"/>
                  <a:pt x="14076211" y="5604475"/>
                  <a:pt x="14039369" y="5635083"/>
                </a:cubicBezTo>
                <a:cubicBezTo>
                  <a:pt x="14039369" y="5635083"/>
                  <a:pt x="14039369" y="5635083"/>
                  <a:pt x="14050591" y="5694449"/>
                </a:cubicBezTo>
                <a:cubicBezTo>
                  <a:pt x="14050591" y="5694449"/>
                  <a:pt x="14061809" y="5753819"/>
                  <a:pt x="14087431" y="5663841"/>
                </a:cubicBezTo>
                <a:cubicBezTo>
                  <a:pt x="14087431" y="5663841"/>
                  <a:pt x="14087431" y="5663841"/>
                  <a:pt x="14073029" y="5813185"/>
                </a:cubicBezTo>
                <a:cubicBezTo>
                  <a:pt x="14109875" y="5782576"/>
                  <a:pt x="14047405" y="5903166"/>
                  <a:pt x="14132317" y="5901314"/>
                </a:cubicBezTo>
                <a:cubicBezTo>
                  <a:pt x="14132317" y="5901314"/>
                  <a:pt x="14132317" y="5901314"/>
                  <a:pt x="14180383" y="5930073"/>
                </a:cubicBezTo>
                <a:cubicBezTo>
                  <a:pt x="14180383" y="5930073"/>
                  <a:pt x="14180383" y="5930073"/>
                  <a:pt x="14202825" y="6048809"/>
                </a:cubicBezTo>
                <a:cubicBezTo>
                  <a:pt x="14202825" y="6048809"/>
                  <a:pt x="14202825" y="6048809"/>
                  <a:pt x="14154759" y="6020055"/>
                </a:cubicBezTo>
                <a:cubicBezTo>
                  <a:pt x="14154759" y="6020055"/>
                  <a:pt x="14143537" y="5960683"/>
                  <a:pt x="14143537" y="5960683"/>
                </a:cubicBezTo>
                <a:cubicBezTo>
                  <a:pt x="14143537" y="5960683"/>
                  <a:pt x="14143537" y="5960683"/>
                  <a:pt x="14106695" y="5991295"/>
                </a:cubicBezTo>
                <a:cubicBezTo>
                  <a:pt x="14106695" y="5991295"/>
                  <a:pt x="14106695" y="5991295"/>
                  <a:pt x="14095471" y="5931923"/>
                </a:cubicBezTo>
                <a:cubicBezTo>
                  <a:pt x="14095471" y="5931923"/>
                  <a:pt x="14095471" y="5931923"/>
                  <a:pt x="14069847" y="6021907"/>
                </a:cubicBezTo>
                <a:cubicBezTo>
                  <a:pt x="14069847" y="6021907"/>
                  <a:pt x="14069847" y="6021907"/>
                  <a:pt x="14058625" y="5962535"/>
                </a:cubicBezTo>
                <a:cubicBezTo>
                  <a:pt x="14058625" y="5962535"/>
                  <a:pt x="14058625" y="5962535"/>
                  <a:pt x="14010559" y="5933779"/>
                </a:cubicBezTo>
                <a:cubicBezTo>
                  <a:pt x="14010559" y="5933779"/>
                  <a:pt x="14010559" y="5933779"/>
                  <a:pt x="13999339" y="5874407"/>
                </a:cubicBezTo>
                <a:cubicBezTo>
                  <a:pt x="13999339" y="5874407"/>
                  <a:pt x="13999339" y="5874407"/>
                  <a:pt x="13940051" y="5786283"/>
                </a:cubicBezTo>
                <a:cubicBezTo>
                  <a:pt x="13940051" y="5786283"/>
                  <a:pt x="13940051" y="5786283"/>
                  <a:pt x="13951273" y="5845653"/>
                </a:cubicBezTo>
                <a:cubicBezTo>
                  <a:pt x="13951273" y="5845653"/>
                  <a:pt x="13962493" y="5905020"/>
                  <a:pt x="13925647" y="5935631"/>
                </a:cubicBezTo>
                <a:cubicBezTo>
                  <a:pt x="13925647" y="5935631"/>
                  <a:pt x="13888803" y="5966239"/>
                  <a:pt x="13888803" y="5966239"/>
                </a:cubicBezTo>
                <a:cubicBezTo>
                  <a:pt x="13888803" y="5966239"/>
                  <a:pt x="13888803" y="5966239"/>
                  <a:pt x="13900023" y="6025609"/>
                </a:cubicBezTo>
                <a:cubicBezTo>
                  <a:pt x="13900023" y="6025609"/>
                  <a:pt x="13900023" y="6025609"/>
                  <a:pt x="13901427" y="6033030"/>
                </a:cubicBezTo>
                <a:lnTo>
                  <a:pt x="13905633" y="6055293"/>
                </a:lnTo>
                <a:lnTo>
                  <a:pt x="13909841" y="6077556"/>
                </a:lnTo>
                <a:cubicBezTo>
                  <a:pt x="13911245" y="6084976"/>
                  <a:pt x="13911245" y="6084976"/>
                  <a:pt x="13911245" y="6084976"/>
                </a:cubicBezTo>
                <a:cubicBezTo>
                  <a:pt x="13911245" y="6084976"/>
                  <a:pt x="13911245" y="6084976"/>
                  <a:pt x="13936869" y="5994999"/>
                </a:cubicBezTo>
                <a:cubicBezTo>
                  <a:pt x="13936869" y="5994999"/>
                  <a:pt x="13936869" y="5994999"/>
                  <a:pt x="13984933" y="6023756"/>
                </a:cubicBezTo>
                <a:cubicBezTo>
                  <a:pt x="13984933" y="6023756"/>
                  <a:pt x="13984933" y="6023756"/>
                  <a:pt x="13996155" y="6083127"/>
                </a:cubicBezTo>
                <a:cubicBezTo>
                  <a:pt x="13996155" y="6083127"/>
                  <a:pt x="13996155" y="6083127"/>
                  <a:pt x="14007377" y="6142495"/>
                </a:cubicBezTo>
                <a:cubicBezTo>
                  <a:pt x="14007377" y="6142495"/>
                  <a:pt x="14007377" y="6142495"/>
                  <a:pt x="13948089" y="6054366"/>
                </a:cubicBezTo>
                <a:cubicBezTo>
                  <a:pt x="13959309" y="6113739"/>
                  <a:pt x="13911245" y="6084976"/>
                  <a:pt x="13922467" y="6144348"/>
                </a:cubicBezTo>
                <a:cubicBezTo>
                  <a:pt x="13922467" y="6144348"/>
                  <a:pt x="13922467" y="6144348"/>
                  <a:pt x="13959309" y="6113739"/>
                </a:cubicBezTo>
                <a:cubicBezTo>
                  <a:pt x="13959309" y="6113739"/>
                  <a:pt x="13959309" y="6113739"/>
                  <a:pt x="13933685" y="6203716"/>
                </a:cubicBezTo>
                <a:cubicBezTo>
                  <a:pt x="13837553" y="6146198"/>
                  <a:pt x="13933685" y="6203716"/>
                  <a:pt x="13837553" y="6146198"/>
                </a:cubicBezTo>
                <a:cubicBezTo>
                  <a:pt x="13837553" y="6146198"/>
                  <a:pt x="13811927" y="6236180"/>
                  <a:pt x="13834369" y="6354919"/>
                </a:cubicBezTo>
                <a:cubicBezTo>
                  <a:pt x="13834369" y="6354919"/>
                  <a:pt x="13834369" y="6354919"/>
                  <a:pt x="13823149" y="6295550"/>
                </a:cubicBezTo>
                <a:cubicBezTo>
                  <a:pt x="13823149" y="6295550"/>
                  <a:pt x="13823149" y="6295550"/>
                  <a:pt x="13811927" y="6236180"/>
                </a:cubicBezTo>
                <a:cubicBezTo>
                  <a:pt x="13811927" y="6236180"/>
                  <a:pt x="13811927" y="6236180"/>
                  <a:pt x="13800705" y="6176810"/>
                </a:cubicBezTo>
                <a:cubicBezTo>
                  <a:pt x="13789485" y="6117444"/>
                  <a:pt x="13789485" y="6117444"/>
                  <a:pt x="13752641" y="6148052"/>
                </a:cubicBezTo>
                <a:cubicBezTo>
                  <a:pt x="13752641" y="6148052"/>
                  <a:pt x="13752641" y="6148052"/>
                  <a:pt x="13741419" y="6088681"/>
                </a:cubicBezTo>
                <a:cubicBezTo>
                  <a:pt x="13730199" y="6029310"/>
                  <a:pt x="13693351" y="6059927"/>
                  <a:pt x="13693351" y="6059927"/>
                </a:cubicBezTo>
                <a:lnTo>
                  <a:pt x="13691743" y="6060976"/>
                </a:lnTo>
                <a:lnTo>
                  <a:pt x="13707439" y="6084307"/>
                </a:lnTo>
                <a:cubicBezTo>
                  <a:pt x="13707439" y="6084307"/>
                  <a:pt x="13707439" y="6084307"/>
                  <a:pt x="13687161" y="6072174"/>
                </a:cubicBezTo>
                <a:lnTo>
                  <a:pt x="13677799" y="6066574"/>
                </a:lnTo>
                <a:lnTo>
                  <a:pt x="13673525" y="6067811"/>
                </a:lnTo>
                <a:cubicBezTo>
                  <a:pt x="13668219" y="6067928"/>
                  <a:pt x="13662565" y="6066188"/>
                  <a:pt x="13657531" y="6060706"/>
                </a:cubicBezTo>
                <a:lnTo>
                  <a:pt x="13656413" y="6058008"/>
                </a:lnTo>
                <a:lnTo>
                  <a:pt x="13654767" y="6059376"/>
                </a:lnTo>
                <a:cubicBezTo>
                  <a:pt x="13650161" y="6063203"/>
                  <a:pt x="13640949" y="6070857"/>
                  <a:pt x="13622527" y="6086160"/>
                </a:cubicBezTo>
                <a:cubicBezTo>
                  <a:pt x="13622527" y="6086160"/>
                  <a:pt x="13622527" y="6086160"/>
                  <a:pt x="13611307" y="6026790"/>
                </a:cubicBezTo>
                <a:cubicBezTo>
                  <a:pt x="13611307" y="6026790"/>
                  <a:pt x="13611307" y="6026790"/>
                  <a:pt x="13574461" y="6057399"/>
                </a:cubicBezTo>
                <a:cubicBezTo>
                  <a:pt x="13574461" y="6057399"/>
                  <a:pt x="13574461" y="6057399"/>
                  <a:pt x="13585681" y="6116772"/>
                </a:cubicBezTo>
                <a:cubicBezTo>
                  <a:pt x="13585681" y="6116772"/>
                  <a:pt x="13585681" y="6116772"/>
                  <a:pt x="13644969" y="6204897"/>
                </a:cubicBezTo>
                <a:cubicBezTo>
                  <a:pt x="13644969" y="6204897"/>
                  <a:pt x="13644969" y="6204897"/>
                  <a:pt x="13646371" y="6212317"/>
                </a:cubicBezTo>
                <a:lnTo>
                  <a:pt x="13653033" y="6247564"/>
                </a:lnTo>
                <a:lnTo>
                  <a:pt x="13645155" y="6256022"/>
                </a:lnTo>
                <a:lnTo>
                  <a:pt x="13644173" y="6257074"/>
                </a:lnTo>
                <a:lnTo>
                  <a:pt x="13644173" y="6257076"/>
                </a:lnTo>
                <a:lnTo>
                  <a:pt x="13635913" y="6252135"/>
                </a:lnTo>
                <a:cubicBezTo>
                  <a:pt x="13629151" y="6248091"/>
                  <a:pt x="13620141" y="6242696"/>
                  <a:pt x="13608123" y="6235507"/>
                </a:cubicBezTo>
                <a:cubicBezTo>
                  <a:pt x="13608123" y="6235507"/>
                  <a:pt x="13608123" y="6235507"/>
                  <a:pt x="13619343" y="6294878"/>
                </a:cubicBezTo>
                <a:cubicBezTo>
                  <a:pt x="13619343" y="6294878"/>
                  <a:pt x="13619343" y="6294878"/>
                  <a:pt x="13631361" y="6302064"/>
                </a:cubicBezTo>
                <a:lnTo>
                  <a:pt x="13642161" y="6308529"/>
                </a:lnTo>
                <a:lnTo>
                  <a:pt x="13653323" y="6299249"/>
                </a:lnTo>
                <a:cubicBezTo>
                  <a:pt x="13653323" y="6299249"/>
                  <a:pt x="13653323" y="6299249"/>
                  <a:pt x="13701391" y="6328012"/>
                </a:cubicBezTo>
                <a:cubicBezTo>
                  <a:pt x="13701391" y="6328012"/>
                  <a:pt x="13696083" y="6328124"/>
                  <a:pt x="13689625" y="6329199"/>
                </a:cubicBezTo>
                <a:lnTo>
                  <a:pt x="13681653" y="6332153"/>
                </a:lnTo>
                <a:lnTo>
                  <a:pt x="13704791" y="6345999"/>
                </a:lnTo>
                <a:lnTo>
                  <a:pt x="13701391" y="6328012"/>
                </a:lnTo>
                <a:cubicBezTo>
                  <a:pt x="13701391" y="6328012"/>
                  <a:pt x="13701391" y="6328012"/>
                  <a:pt x="13705995" y="6324187"/>
                </a:cubicBezTo>
                <a:lnTo>
                  <a:pt x="13709583" y="6321205"/>
                </a:lnTo>
                <a:lnTo>
                  <a:pt x="13704255" y="6293022"/>
                </a:lnTo>
                <a:cubicBezTo>
                  <a:pt x="13704255" y="6293022"/>
                  <a:pt x="13704255" y="6293022"/>
                  <a:pt x="13724535" y="6305157"/>
                </a:cubicBezTo>
                <a:lnTo>
                  <a:pt x="13727075" y="6306676"/>
                </a:lnTo>
                <a:lnTo>
                  <a:pt x="13738235" y="6297403"/>
                </a:lnTo>
                <a:cubicBezTo>
                  <a:pt x="13738235" y="6297403"/>
                  <a:pt x="13738235" y="6297403"/>
                  <a:pt x="13741041" y="6312243"/>
                </a:cubicBezTo>
                <a:lnTo>
                  <a:pt x="13741635" y="6315387"/>
                </a:lnTo>
                <a:lnTo>
                  <a:pt x="13752321" y="6321778"/>
                </a:lnTo>
                <a:cubicBezTo>
                  <a:pt x="13752321" y="6321778"/>
                  <a:pt x="13752321" y="6321778"/>
                  <a:pt x="13747717" y="6325606"/>
                </a:cubicBezTo>
                <a:lnTo>
                  <a:pt x="13744129" y="6328583"/>
                </a:lnTo>
                <a:lnTo>
                  <a:pt x="13747703" y="6347496"/>
                </a:lnTo>
                <a:lnTo>
                  <a:pt x="13752855" y="6374755"/>
                </a:lnTo>
                <a:lnTo>
                  <a:pt x="13756547" y="6376964"/>
                </a:lnTo>
                <a:lnTo>
                  <a:pt x="13755465" y="6360364"/>
                </a:lnTo>
                <a:cubicBezTo>
                  <a:pt x="13755863" y="6334274"/>
                  <a:pt x="13762269" y="6311778"/>
                  <a:pt x="13786305" y="6326156"/>
                </a:cubicBezTo>
                <a:cubicBezTo>
                  <a:pt x="13786305" y="6326156"/>
                  <a:pt x="13786305" y="6326156"/>
                  <a:pt x="13797525" y="6385528"/>
                </a:cubicBezTo>
                <a:cubicBezTo>
                  <a:pt x="13797525" y="6385528"/>
                  <a:pt x="13797525" y="6385528"/>
                  <a:pt x="13845589" y="6414282"/>
                </a:cubicBezTo>
                <a:cubicBezTo>
                  <a:pt x="13845589" y="6414282"/>
                  <a:pt x="13845589" y="6414282"/>
                  <a:pt x="13856809" y="6473656"/>
                </a:cubicBezTo>
                <a:cubicBezTo>
                  <a:pt x="13856809" y="6473656"/>
                  <a:pt x="13856809" y="6473656"/>
                  <a:pt x="13819967" y="6504262"/>
                </a:cubicBezTo>
                <a:cubicBezTo>
                  <a:pt x="13819967" y="6504262"/>
                  <a:pt x="13819967" y="6504262"/>
                  <a:pt x="13831187" y="6563628"/>
                </a:cubicBezTo>
                <a:cubicBezTo>
                  <a:pt x="13831187" y="6563628"/>
                  <a:pt x="13831187" y="6563628"/>
                  <a:pt x="13810909" y="6551497"/>
                </a:cubicBezTo>
                <a:lnTo>
                  <a:pt x="13801089" y="6545624"/>
                </a:lnTo>
                <a:lnTo>
                  <a:pt x="13797207" y="6559254"/>
                </a:lnTo>
                <a:cubicBezTo>
                  <a:pt x="13797207" y="6559254"/>
                  <a:pt x="13797207" y="6559254"/>
                  <a:pt x="13808427" y="6618620"/>
                </a:cubicBezTo>
                <a:cubicBezTo>
                  <a:pt x="13808427" y="6618620"/>
                  <a:pt x="13808427" y="6618620"/>
                  <a:pt x="13771579" y="6649232"/>
                </a:cubicBezTo>
                <a:cubicBezTo>
                  <a:pt x="13771579" y="6649232"/>
                  <a:pt x="13723515" y="6620475"/>
                  <a:pt x="13723515" y="6620475"/>
                </a:cubicBezTo>
                <a:cubicBezTo>
                  <a:pt x="13723515" y="6620475"/>
                  <a:pt x="13723515" y="6620475"/>
                  <a:pt x="13734735" y="6679842"/>
                </a:cubicBezTo>
                <a:cubicBezTo>
                  <a:pt x="13734735" y="6679842"/>
                  <a:pt x="13734735" y="6679842"/>
                  <a:pt x="13694179" y="6655578"/>
                </a:cubicBezTo>
                <a:lnTo>
                  <a:pt x="13658753" y="6634383"/>
                </a:lnTo>
                <a:lnTo>
                  <a:pt x="13656627" y="6633108"/>
                </a:lnTo>
                <a:lnTo>
                  <a:pt x="13652029" y="6630358"/>
                </a:lnTo>
                <a:lnTo>
                  <a:pt x="13638601" y="6622326"/>
                </a:lnTo>
                <a:cubicBezTo>
                  <a:pt x="13638601" y="6622326"/>
                  <a:pt x="13638601" y="6622326"/>
                  <a:pt x="13649821" y="6681697"/>
                </a:cubicBezTo>
                <a:cubicBezTo>
                  <a:pt x="13601759" y="6652935"/>
                  <a:pt x="13675447" y="6591716"/>
                  <a:pt x="13590537" y="6593569"/>
                </a:cubicBezTo>
                <a:cubicBezTo>
                  <a:pt x="13590537" y="6593569"/>
                  <a:pt x="13590537" y="6593569"/>
                  <a:pt x="13601759" y="6652935"/>
                </a:cubicBezTo>
                <a:cubicBezTo>
                  <a:pt x="13601759" y="6652935"/>
                  <a:pt x="13601759" y="6652935"/>
                  <a:pt x="13709111" y="6769822"/>
                </a:cubicBezTo>
                <a:cubicBezTo>
                  <a:pt x="13709111" y="6769822"/>
                  <a:pt x="13709111" y="6769822"/>
                  <a:pt x="13734123" y="6807001"/>
                </a:cubicBezTo>
                <a:lnTo>
                  <a:pt x="13748635" y="6828573"/>
                </a:lnTo>
                <a:lnTo>
                  <a:pt x="13720331" y="6829190"/>
                </a:lnTo>
                <a:cubicBezTo>
                  <a:pt x="13720331" y="6829190"/>
                  <a:pt x="13720331" y="6829190"/>
                  <a:pt x="13672263" y="6800434"/>
                </a:cubicBezTo>
                <a:cubicBezTo>
                  <a:pt x="13672263" y="6800434"/>
                  <a:pt x="13672263" y="6800434"/>
                  <a:pt x="13683483" y="6859800"/>
                </a:cubicBezTo>
                <a:cubicBezTo>
                  <a:pt x="13672263" y="6800434"/>
                  <a:pt x="13694705" y="6919172"/>
                  <a:pt x="13731553" y="6888560"/>
                </a:cubicBezTo>
                <a:cubicBezTo>
                  <a:pt x="13731553" y="6888560"/>
                  <a:pt x="13731553" y="6888560"/>
                  <a:pt x="13753993" y="7007297"/>
                </a:cubicBezTo>
                <a:cubicBezTo>
                  <a:pt x="13753993" y="7007297"/>
                  <a:pt x="13753993" y="7007297"/>
                  <a:pt x="13728367" y="7097276"/>
                </a:cubicBezTo>
                <a:cubicBezTo>
                  <a:pt x="13728367" y="7097276"/>
                  <a:pt x="13728367" y="7097276"/>
                  <a:pt x="13680303" y="7068516"/>
                </a:cubicBezTo>
                <a:cubicBezTo>
                  <a:pt x="13680303" y="7068516"/>
                  <a:pt x="13680303" y="7068516"/>
                  <a:pt x="13654675" y="7158497"/>
                </a:cubicBezTo>
                <a:cubicBezTo>
                  <a:pt x="13654675" y="7158497"/>
                  <a:pt x="13654675" y="7158497"/>
                  <a:pt x="13643455" y="7099129"/>
                </a:cubicBezTo>
                <a:cubicBezTo>
                  <a:pt x="13643455" y="7099129"/>
                  <a:pt x="13643455" y="7099129"/>
                  <a:pt x="13606611" y="7129738"/>
                </a:cubicBezTo>
                <a:cubicBezTo>
                  <a:pt x="13606611" y="7129738"/>
                  <a:pt x="13606611" y="7129738"/>
                  <a:pt x="13595391" y="7070369"/>
                </a:cubicBezTo>
                <a:cubicBezTo>
                  <a:pt x="13595391" y="7070369"/>
                  <a:pt x="13595391" y="7070369"/>
                  <a:pt x="13569763" y="7160349"/>
                </a:cubicBezTo>
                <a:cubicBezTo>
                  <a:pt x="13569763" y="7160349"/>
                  <a:pt x="13569763" y="7160349"/>
                  <a:pt x="13558543" y="7100978"/>
                </a:cubicBezTo>
                <a:cubicBezTo>
                  <a:pt x="13521697" y="7131591"/>
                  <a:pt x="13473631" y="7102831"/>
                  <a:pt x="13532919" y="7190961"/>
                </a:cubicBezTo>
                <a:cubicBezTo>
                  <a:pt x="13532919" y="7190961"/>
                  <a:pt x="13532919" y="7190961"/>
                  <a:pt x="13544139" y="7250328"/>
                </a:cubicBezTo>
                <a:cubicBezTo>
                  <a:pt x="13544139" y="7250328"/>
                  <a:pt x="13544139" y="7250328"/>
                  <a:pt x="13507295" y="7280937"/>
                </a:cubicBezTo>
                <a:cubicBezTo>
                  <a:pt x="13507295" y="7280937"/>
                  <a:pt x="13507295" y="7280937"/>
                  <a:pt x="13470447" y="7311546"/>
                </a:cubicBezTo>
                <a:cubicBezTo>
                  <a:pt x="13470447" y="7311546"/>
                  <a:pt x="13470447" y="7311546"/>
                  <a:pt x="13444823" y="7401527"/>
                </a:cubicBezTo>
                <a:cubicBezTo>
                  <a:pt x="13444823" y="7401527"/>
                  <a:pt x="13444823" y="7401527"/>
                  <a:pt x="13396755" y="7372769"/>
                </a:cubicBezTo>
                <a:cubicBezTo>
                  <a:pt x="13396755" y="7372769"/>
                  <a:pt x="13396755" y="7372769"/>
                  <a:pt x="13371133" y="7462749"/>
                </a:cubicBezTo>
                <a:cubicBezTo>
                  <a:pt x="13371133" y="7462749"/>
                  <a:pt x="13371133" y="7462749"/>
                  <a:pt x="13419197" y="7491509"/>
                </a:cubicBezTo>
                <a:cubicBezTo>
                  <a:pt x="13456043" y="7460894"/>
                  <a:pt x="13430417" y="7550875"/>
                  <a:pt x="13504111" y="7489653"/>
                </a:cubicBezTo>
                <a:cubicBezTo>
                  <a:pt x="13504111" y="7489653"/>
                  <a:pt x="13504111" y="7489653"/>
                  <a:pt x="13540957" y="7459044"/>
                </a:cubicBezTo>
                <a:cubicBezTo>
                  <a:pt x="13540957" y="7459044"/>
                  <a:pt x="13540957" y="7459044"/>
                  <a:pt x="13552179" y="7518413"/>
                </a:cubicBezTo>
                <a:cubicBezTo>
                  <a:pt x="13552179" y="7518413"/>
                  <a:pt x="13552179" y="7518413"/>
                  <a:pt x="13600243" y="7547166"/>
                </a:cubicBezTo>
                <a:cubicBezTo>
                  <a:pt x="13600243" y="7547166"/>
                  <a:pt x="13600243" y="7547166"/>
                  <a:pt x="13515331" y="7549021"/>
                </a:cubicBezTo>
                <a:cubicBezTo>
                  <a:pt x="13515331" y="7549021"/>
                  <a:pt x="13515331" y="7549021"/>
                  <a:pt x="13478485" y="7579635"/>
                </a:cubicBezTo>
                <a:cubicBezTo>
                  <a:pt x="13478485" y="7579635"/>
                  <a:pt x="13478485" y="7579635"/>
                  <a:pt x="13537775" y="7667760"/>
                </a:cubicBezTo>
                <a:cubicBezTo>
                  <a:pt x="13537775" y="7667760"/>
                  <a:pt x="13537775" y="7667760"/>
                  <a:pt x="13597061" y="7755886"/>
                </a:cubicBezTo>
                <a:cubicBezTo>
                  <a:pt x="13597061" y="7755886"/>
                  <a:pt x="13597061" y="7755886"/>
                  <a:pt x="13633907" y="7725276"/>
                </a:cubicBezTo>
                <a:cubicBezTo>
                  <a:pt x="13633907" y="7725276"/>
                  <a:pt x="13633907" y="7725276"/>
                  <a:pt x="13656347" y="7844013"/>
                </a:cubicBezTo>
                <a:cubicBezTo>
                  <a:pt x="13656347" y="7844013"/>
                  <a:pt x="13656347" y="7844013"/>
                  <a:pt x="13608281" y="7815252"/>
                </a:cubicBezTo>
                <a:cubicBezTo>
                  <a:pt x="13608281" y="7815252"/>
                  <a:pt x="13608281" y="7815252"/>
                  <a:pt x="13571435" y="7845867"/>
                </a:cubicBezTo>
                <a:cubicBezTo>
                  <a:pt x="13571435" y="7845867"/>
                  <a:pt x="13534589" y="7876478"/>
                  <a:pt x="13534589" y="7876478"/>
                </a:cubicBezTo>
                <a:cubicBezTo>
                  <a:pt x="13534589" y="7876478"/>
                  <a:pt x="13534589" y="7876478"/>
                  <a:pt x="13497743" y="7907087"/>
                </a:cubicBezTo>
                <a:cubicBezTo>
                  <a:pt x="13475323" y="7985820"/>
                  <a:pt x="13548559" y="7879899"/>
                  <a:pt x="13500685" y="7953477"/>
                </a:cubicBezTo>
                <a:lnTo>
                  <a:pt x="13484323" y="7978445"/>
                </a:lnTo>
                <a:lnTo>
                  <a:pt x="13478525" y="7974569"/>
                </a:lnTo>
                <a:lnTo>
                  <a:pt x="13466079" y="7965098"/>
                </a:lnTo>
                <a:lnTo>
                  <a:pt x="13460901" y="7937697"/>
                </a:lnTo>
                <a:cubicBezTo>
                  <a:pt x="13451687" y="7945351"/>
                  <a:pt x="13453091" y="7952771"/>
                  <a:pt x="13458299" y="7959176"/>
                </a:cubicBezTo>
                <a:lnTo>
                  <a:pt x="13466079" y="7965098"/>
                </a:lnTo>
                <a:lnTo>
                  <a:pt x="13468333" y="7977021"/>
                </a:lnTo>
                <a:lnTo>
                  <a:pt x="13462303" y="7975974"/>
                </a:lnTo>
                <a:cubicBezTo>
                  <a:pt x="13453143" y="7974194"/>
                  <a:pt x="13440675" y="7971671"/>
                  <a:pt x="13424053" y="7968309"/>
                </a:cubicBezTo>
                <a:cubicBezTo>
                  <a:pt x="13424053" y="7968309"/>
                  <a:pt x="13424053" y="7968309"/>
                  <a:pt x="13387209" y="7998919"/>
                </a:cubicBezTo>
                <a:cubicBezTo>
                  <a:pt x="13387209" y="7998919"/>
                  <a:pt x="13387209" y="7998919"/>
                  <a:pt x="13350363" y="8029530"/>
                </a:cubicBezTo>
                <a:cubicBezTo>
                  <a:pt x="13350363" y="8029530"/>
                  <a:pt x="13350363" y="8029530"/>
                  <a:pt x="13324737" y="8119506"/>
                </a:cubicBezTo>
                <a:cubicBezTo>
                  <a:pt x="13324737" y="8119506"/>
                  <a:pt x="13324737" y="8119506"/>
                  <a:pt x="13313517" y="8060139"/>
                </a:cubicBezTo>
                <a:cubicBezTo>
                  <a:pt x="13313517" y="8060139"/>
                  <a:pt x="13313517" y="8060139"/>
                  <a:pt x="13276669" y="8090749"/>
                </a:cubicBezTo>
                <a:cubicBezTo>
                  <a:pt x="13276669" y="8090749"/>
                  <a:pt x="13276669" y="8090749"/>
                  <a:pt x="13206163" y="7943258"/>
                </a:cubicBezTo>
                <a:cubicBezTo>
                  <a:pt x="13206163" y="7943258"/>
                  <a:pt x="13206163" y="7943258"/>
                  <a:pt x="13228603" y="8061994"/>
                </a:cubicBezTo>
                <a:cubicBezTo>
                  <a:pt x="13228603" y="8061994"/>
                  <a:pt x="13228603" y="8061994"/>
                  <a:pt x="13191759" y="8092601"/>
                </a:cubicBezTo>
                <a:cubicBezTo>
                  <a:pt x="13191759" y="8092601"/>
                  <a:pt x="13191759" y="8092601"/>
                  <a:pt x="13180537" y="8033235"/>
                </a:cubicBezTo>
                <a:cubicBezTo>
                  <a:pt x="13180537" y="8033235"/>
                  <a:pt x="13180537" y="8033235"/>
                  <a:pt x="13154913" y="8123213"/>
                </a:cubicBezTo>
                <a:cubicBezTo>
                  <a:pt x="13154913" y="8123213"/>
                  <a:pt x="13154913" y="8123213"/>
                  <a:pt x="13143691" y="8063842"/>
                </a:cubicBezTo>
                <a:cubicBezTo>
                  <a:pt x="13095627" y="8035087"/>
                  <a:pt x="13132471" y="8004475"/>
                  <a:pt x="13095627" y="8035087"/>
                </a:cubicBezTo>
                <a:cubicBezTo>
                  <a:pt x="13095627" y="8035087"/>
                  <a:pt x="13095627" y="8035087"/>
                  <a:pt x="13129289" y="8213192"/>
                </a:cubicBezTo>
                <a:cubicBezTo>
                  <a:pt x="13166133" y="8182582"/>
                  <a:pt x="13177353" y="8241949"/>
                  <a:pt x="13177353" y="8241949"/>
                </a:cubicBezTo>
                <a:cubicBezTo>
                  <a:pt x="13177353" y="8241949"/>
                  <a:pt x="13177353" y="8241949"/>
                  <a:pt x="13188575" y="8301318"/>
                </a:cubicBezTo>
                <a:cubicBezTo>
                  <a:pt x="13188575" y="8301318"/>
                  <a:pt x="13188575" y="8301318"/>
                  <a:pt x="13247861" y="8389445"/>
                </a:cubicBezTo>
                <a:cubicBezTo>
                  <a:pt x="13247861" y="8389445"/>
                  <a:pt x="13247861" y="8389445"/>
                  <a:pt x="13284707" y="8358833"/>
                </a:cubicBezTo>
                <a:cubicBezTo>
                  <a:pt x="13284707" y="8358833"/>
                  <a:pt x="13284707" y="8358833"/>
                  <a:pt x="13295929" y="8418198"/>
                </a:cubicBezTo>
                <a:cubicBezTo>
                  <a:pt x="13307149" y="8477570"/>
                  <a:pt x="13343995" y="8446959"/>
                  <a:pt x="13392063" y="8475719"/>
                </a:cubicBezTo>
                <a:cubicBezTo>
                  <a:pt x="13392063" y="8475719"/>
                  <a:pt x="13392063" y="8475719"/>
                  <a:pt x="13355217" y="8506329"/>
                </a:cubicBezTo>
                <a:cubicBezTo>
                  <a:pt x="13355217" y="8506329"/>
                  <a:pt x="13355217" y="8506329"/>
                  <a:pt x="13350611" y="8510155"/>
                </a:cubicBezTo>
                <a:lnTo>
                  <a:pt x="13342651" y="8516767"/>
                </a:lnTo>
                <a:lnTo>
                  <a:pt x="13352351" y="8541315"/>
                </a:lnTo>
                <a:cubicBezTo>
                  <a:pt x="13352351" y="8541315"/>
                  <a:pt x="13352351" y="8541315"/>
                  <a:pt x="13341737" y="8541546"/>
                </a:cubicBezTo>
                <a:lnTo>
                  <a:pt x="13319333" y="8542035"/>
                </a:lnTo>
                <a:lnTo>
                  <a:pt x="13319773" y="8544361"/>
                </a:lnTo>
                <a:cubicBezTo>
                  <a:pt x="13321175" y="8551781"/>
                  <a:pt x="13323981" y="8566623"/>
                  <a:pt x="13329589" y="8596307"/>
                </a:cubicBezTo>
                <a:cubicBezTo>
                  <a:pt x="13323981" y="8566623"/>
                  <a:pt x="13311963" y="8559433"/>
                  <a:pt x="13304553" y="8548419"/>
                </a:cubicBezTo>
                <a:lnTo>
                  <a:pt x="13302883" y="8542393"/>
                </a:lnTo>
                <a:lnTo>
                  <a:pt x="13267439" y="8543169"/>
                </a:lnTo>
                <a:cubicBezTo>
                  <a:pt x="13267439" y="8543169"/>
                  <a:pt x="13267439" y="8543169"/>
                  <a:pt x="13278659" y="8602539"/>
                </a:cubicBezTo>
                <a:cubicBezTo>
                  <a:pt x="13278659" y="8602539"/>
                  <a:pt x="13241813" y="8633148"/>
                  <a:pt x="13241813" y="8633148"/>
                </a:cubicBezTo>
                <a:cubicBezTo>
                  <a:pt x="13241813" y="8633148"/>
                  <a:pt x="13241813" y="8633148"/>
                  <a:pt x="13253035" y="8692517"/>
                </a:cubicBezTo>
                <a:cubicBezTo>
                  <a:pt x="13253035" y="8692517"/>
                  <a:pt x="13253035" y="8692517"/>
                  <a:pt x="13301101" y="8721276"/>
                </a:cubicBezTo>
                <a:cubicBezTo>
                  <a:pt x="13289879" y="8661905"/>
                  <a:pt x="13337947" y="8690664"/>
                  <a:pt x="13326725" y="8631295"/>
                </a:cubicBezTo>
                <a:cubicBezTo>
                  <a:pt x="13326725" y="8631295"/>
                  <a:pt x="13326725" y="8631295"/>
                  <a:pt x="13374793" y="8660055"/>
                </a:cubicBezTo>
                <a:cubicBezTo>
                  <a:pt x="13374793" y="8660055"/>
                  <a:pt x="13374793" y="8660055"/>
                  <a:pt x="13349167" y="8750035"/>
                </a:cubicBezTo>
                <a:cubicBezTo>
                  <a:pt x="13349167" y="8750035"/>
                  <a:pt x="13349167" y="8750035"/>
                  <a:pt x="13323543" y="8840011"/>
                </a:cubicBezTo>
                <a:cubicBezTo>
                  <a:pt x="13286695" y="8870619"/>
                  <a:pt x="13264255" y="8751883"/>
                  <a:pt x="13227409" y="8782493"/>
                </a:cubicBezTo>
                <a:cubicBezTo>
                  <a:pt x="13227409" y="8782493"/>
                  <a:pt x="13227409" y="8782493"/>
                  <a:pt x="13216187" y="8723129"/>
                </a:cubicBezTo>
                <a:cubicBezTo>
                  <a:pt x="13216187" y="8723129"/>
                  <a:pt x="13216187" y="8723129"/>
                  <a:pt x="13131277" y="8724981"/>
                </a:cubicBezTo>
                <a:cubicBezTo>
                  <a:pt x="13131277" y="8724981"/>
                  <a:pt x="13131277" y="8724981"/>
                  <a:pt x="13083211" y="8696221"/>
                </a:cubicBezTo>
                <a:cubicBezTo>
                  <a:pt x="13083211" y="8696221"/>
                  <a:pt x="13083211" y="8696221"/>
                  <a:pt x="13082813" y="8722313"/>
                </a:cubicBezTo>
                <a:lnTo>
                  <a:pt x="13082173" y="8764211"/>
                </a:lnTo>
                <a:lnTo>
                  <a:pt x="13108517" y="8779971"/>
                </a:lnTo>
                <a:cubicBezTo>
                  <a:pt x="13108517" y="8779971"/>
                  <a:pt x="13108517" y="8779971"/>
                  <a:pt x="13145365" y="8749361"/>
                </a:cubicBezTo>
                <a:cubicBezTo>
                  <a:pt x="13145365" y="8749361"/>
                  <a:pt x="13145365" y="8749361"/>
                  <a:pt x="13156585" y="8808727"/>
                </a:cubicBezTo>
                <a:cubicBezTo>
                  <a:pt x="13156585" y="8808727"/>
                  <a:pt x="13156585" y="8808727"/>
                  <a:pt x="13142181" y="8958077"/>
                </a:cubicBezTo>
                <a:cubicBezTo>
                  <a:pt x="13142181" y="8958077"/>
                  <a:pt x="13142181" y="8958077"/>
                  <a:pt x="13137575" y="8961903"/>
                </a:cubicBezTo>
                <a:lnTo>
                  <a:pt x="13133987" y="8964881"/>
                </a:lnTo>
                <a:lnTo>
                  <a:pt x="13139313" y="8993065"/>
                </a:lnTo>
                <a:cubicBezTo>
                  <a:pt x="13139313" y="8993065"/>
                  <a:pt x="13139313" y="8993065"/>
                  <a:pt x="13150535" y="9052435"/>
                </a:cubicBezTo>
                <a:cubicBezTo>
                  <a:pt x="13150535" y="9052435"/>
                  <a:pt x="13150535" y="9052435"/>
                  <a:pt x="13209823" y="9140558"/>
                </a:cubicBezTo>
                <a:cubicBezTo>
                  <a:pt x="13209823" y="9140558"/>
                  <a:pt x="13209823" y="9140558"/>
                  <a:pt x="13161757" y="9111801"/>
                </a:cubicBezTo>
                <a:cubicBezTo>
                  <a:pt x="13161757" y="9111801"/>
                  <a:pt x="13161757" y="9111801"/>
                  <a:pt x="13124909" y="9142413"/>
                </a:cubicBezTo>
                <a:cubicBezTo>
                  <a:pt x="13124909" y="9142413"/>
                  <a:pt x="13124909" y="9142413"/>
                  <a:pt x="13113689" y="9083047"/>
                </a:cubicBezTo>
                <a:cubicBezTo>
                  <a:pt x="13113689" y="9083047"/>
                  <a:pt x="13113689" y="9083047"/>
                  <a:pt x="13076843" y="9113651"/>
                </a:cubicBezTo>
                <a:cubicBezTo>
                  <a:pt x="13076843" y="9113651"/>
                  <a:pt x="13076843" y="9113651"/>
                  <a:pt x="13088063" y="9173025"/>
                </a:cubicBezTo>
                <a:cubicBezTo>
                  <a:pt x="13088063" y="9173025"/>
                  <a:pt x="13088063" y="9173025"/>
                  <a:pt x="13147351" y="9261151"/>
                </a:cubicBezTo>
                <a:cubicBezTo>
                  <a:pt x="13147351" y="9261151"/>
                  <a:pt x="13147351" y="9261151"/>
                  <a:pt x="13148753" y="9268571"/>
                </a:cubicBezTo>
                <a:lnTo>
                  <a:pt x="13155415" y="9303823"/>
                </a:lnTo>
                <a:lnTo>
                  <a:pt x="13146557" y="9313328"/>
                </a:lnTo>
                <a:lnTo>
                  <a:pt x="13138295" y="9308385"/>
                </a:lnTo>
                <a:cubicBezTo>
                  <a:pt x="13131535" y="9304342"/>
                  <a:pt x="13122523" y="9298950"/>
                  <a:pt x="13110507" y="9291757"/>
                </a:cubicBezTo>
                <a:cubicBezTo>
                  <a:pt x="13110507" y="9291757"/>
                  <a:pt x="13110507" y="9291757"/>
                  <a:pt x="13121727" y="9351131"/>
                </a:cubicBezTo>
                <a:cubicBezTo>
                  <a:pt x="13121727" y="9351131"/>
                  <a:pt x="13121727" y="9351131"/>
                  <a:pt x="13217859" y="9408644"/>
                </a:cubicBezTo>
                <a:cubicBezTo>
                  <a:pt x="13217859" y="9408644"/>
                  <a:pt x="13217859" y="9408644"/>
                  <a:pt x="13265927" y="9437402"/>
                </a:cubicBezTo>
                <a:cubicBezTo>
                  <a:pt x="13265927" y="9437402"/>
                  <a:pt x="13265927" y="9437402"/>
                  <a:pt x="13277147" y="9496771"/>
                </a:cubicBezTo>
                <a:cubicBezTo>
                  <a:pt x="13277147" y="9496771"/>
                  <a:pt x="13277147" y="9496771"/>
                  <a:pt x="13325213" y="9525528"/>
                </a:cubicBezTo>
                <a:cubicBezTo>
                  <a:pt x="13325213" y="9525528"/>
                  <a:pt x="13325213" y="9525528"/>
                  <a:pt x="13299589" y="9615508"/>
                </a:cubicBezTo>
                <a:cubicBezTo>
                  <a:pt x="13299589" y="9615508"/>
                  <a:pt x="13299589" y="9615508"/>
                  <a:pt x="13310809" y="9674875"/>
                </a:cubicBezTo>
                <a:cubicBezTo>
                  <a:pt x="13310809" y="9674875"/>
                  <a:pt x="13310809" y="9674875"/>
                  <a:pt x="13273963" y="9705486"/>
                </a:cubicBezTo>
                <a:cubicBezTo>
                  <a:pt x="13273963" y="9705486"/>
                  <a:pt x="13225897" y="9676729"/>
                  <a:pt x="13225897" y="9676729"/>
                </a:cubicBezTo>
                <a:cubicBezTo>
                  <a:pt x="13225897" y="9676729"/>
                  <a:pt x="13225897" y="9676729"/>
                  <a:pt x="13237117" y="9736096"/>
                </a:cubicBezTo>
                <a:cubicBezTo>
                  <a:pt x="13237117" y="9736096"/>
                  <a:pt x="13237117" y="9736096"/>
                  <a:pt x="13196563" y="9711833"/>
                </a:cubicBezTo>
                <a:lnTo>
                  <a:pt x="13160379" y="9690182"/>
                </a:lnTo>
                <a:lnTo>
                  <a:pt x="13158993" y="9689352"/>
                </a:lnTo>
                <a:lnTo>
                  <a:pt x="13158487" y="9689051"/>
                </a:lnTo>
                <a:lnTo>
                  <a:pt x="13154847" y="9686873"/>
                </a:lnTo>
                <a:lnTo>
                  <a:pt x="13154579" y="9686715"/>
                </a:lnTo>
                <a:lnTo>
                  <a:pt x="13152775" y="9685634"/>
                </a:lnTo>
                <a:lnTo>
                  <a:pt x="13151081" y="9684619"/>
                </a:lnTo>
                <a:lnTo>
                  <a:pt x="13149297" y="9683552"/>
                </a:lnTo>
                <a:lnTo>
                  <a:pt x="13147743" y="9682623"/>
                </a:lnTo>
                <a:cubicBezTo>
                  <a:pt x="13143989" y="9680376"/>
                  <a:pt x="13140985" y="9678580"/>
                  <a:pt x="13140985" y="9678580"/>
                </a:cubicBezTo>
                <a:cubicBezTo>
                  <a:pt x="13140985" y="9678580"/>
                  <a:pt x="13140985" y="9678580"/>
                  <a:pt x="13152205" y="9737948"/>
                </a:cubicBezTo>
                <a:cubicBezTo>
                  <a:pt x="13104139" y="9709188"/>
                  <a:pt x="13177831" y="9647970"/>
                  <a:pt x="13092919" y="9649822"/>
                </a:cubicBezTo>
                <a:cubicBezTo>
                  <a:pt x="13092919" y="9649822"/>
                  <a:pt x="13092919" y="9649822"/>
                  <a:pt x="13104139" y="9709188"/>
                </a:cubicBezTo>
                <a:cubicBezTo>
                  <a:pt x="13104139" y="9709188"/>
                  <a:pt x="13104139" y="9709188"/>
                  <a:pt x="13211493" y="9826076"/>
                </a:cubicBezTo>
                <a:cubicBezTo>
                  <a:pt x="13211493" y="9826076"/>
                  <a:pt x="13211493" y="9826076"/>
                  <a:pt x="13236503" y="9863252"/>
                </a:cubicBezTo>
                <a:lnTo>
                  <a:pt x="13251017" y="9884824"/>
                </a:lnTo>
                <a:lnTo>
                  <a:pt x="13222713" y="9885443"/>
                </a:lnTo>
                <a:cubicBezTo>
                  <a:pt x="13222713" y="9885443"/>
                  <a:pt x="13222713" y="9885443"/>
                  <a:pt x="13174649" y="9856686"/>
                </a:cubicBezTo>
                <a:cubicBezTo>
                  <a:pt x="13174649" y="9856686"/>
                  <a:pt x="13174649" y="9856686"/>
                  <a:pt x="13185869" y="9916054"/>
                </a:cubicBezTo>
                <a:cubicBezTo>
                  <a:pt x="13174649" y="9856686"/>
                  <a:pt x="13197089" y="9975420"/>
                  <a:pt x="13233935" y="9944811"/>
                </a:cubicBezTo>
                <a:cubicBezTo>
                  <a:pt x="13233935" y="9944811"/>
                  <a:pt x="13233935" y="9944811"/>
                  <a:pt x="13256377" y="10063550"/>
                </a:cubicBezTo>
                <a:cubicBezTo>
                  <a:pt x="13256377" y="10063550"/>
                  <a:pt x="13256377" y="10063550"/>
                  <a:pt x="13230751" y="10153526"/>
                </a:cubicBezTo>
                <a:cubicBezTo>
                  <a:pt x="13230751" y="10153526"/>
                  <a:pt x="13230751" y="10153526"/>
                  <a:pt x="13182685" y="10124771"/>
                </a:cubicBezTo>
                <a:cubicBezTo>
                  <a:pt x="13182685" y="10124771"/>
                  <a:pt x="13182685" y="10124771"/>
                  <a:pt x="13157061" y="10214749"/>
                </a:cubicBezTo>
                <a:cubicBezTo>
                  <a:pt x="13157061" y="10214749"/>
                  <a:pt x="13157061" y="10214749"/>
                  <a:pt x="13145839" y="10155380"/>
                </a:cubicBezTo>
                <a:cubicBezTo>
                  <a:pt x="13145839" y="10155380"/>
                  <a:pt x="13145839" y="10155380"/>
                  <a:pt x="13108993" y="10185992"/>
                </a:cubicBezTo>
                <a:cubicBezTo>
                  <a:pt x="13108993" y="10185992"/>
                  <a:pt x="13108993" y="10185992"/>
                  <a:pt x="13097771" y="10126623"/>
                </a:cubicBezTo>
                <a:cubicBezTo>
                  <a:pt x="13097771" y="10126623"/>
                  <a:pt x="13097771" y="10126623"/>
                  <a:pt x="13072149" y="10216605"/>
                </a:cubicBezTo>
                <a:cubicBezTo>
                  <a:pt x="13072149" y="10216605"/>
                  <a:pt x="13072149" y="10216605"/>
                  <a:pt x="13060927" y="10157232"/>
                </a:cubicBezTo>
                <a:cubicBezTo>
                  <a:pt x="13024081" y="10187844"/>
                  <a:pt x="12976015" y="10159085"/>
                  <a:pt x="13035301" y="10247213"/>
                </a:cubicBezTo>
                <a:cubicBezTo>
                  <a:pt x="13035301" y="10247213"/>
                  <a:pt x="13035301" y="10247213"/>
                  <a:pt x="13046521" y="10306583"/>
                </a:cubicBezTo>
                <a:cubicBezTo>
                  <a:pt x="13046521" y="10306583"/>
                  <a:pt x="13046521" y="10306583"/>
                  <a:pt x="13009677" y="10337192"/>
                </a:cubicBezTo>
                <a:cubicBezTo>
                  <a:pt x="13009677" y="10337192"/>
                  <a:pt x="13009677" y="10337192"/>
                  <a:pt x="12972829" y="10367805"/>
                </a:cubicBezTo>
                <a:cubicBezTo>
                  <a:pt x="12972829" y="10367805"/>
                  <a:pt x="12972829" y="10367805"/>
                  <a:pt x="12947207" y="10457783"/>
                </a:cubicBezTo>
                <a:cubicBezTo>
                  <a:pt x="12947207" y="10457783"/>
                  <a:pt x="12947207" y="10457783"/>
                  <a:pt x="12899141" y="10429022"/>
                </a:cubicBezTo>
                <a:cubicBezTo>
                  <a:pt x="12899141" y="10429022"/>
                  <a:pt x="12899141" y="10429022"/>
                  <a:pt x="12873515" y="10519003"/>
                </a:cubicBezTo>
                <a:cubicBezTo>
                  <a:pt x="12873515" y="10519003"/>
                  <a:pt x="12873515" y="10519003"/>
                  <a:pt x="12921581" y="10547761"/>
                </a:cubicBezTo>
                <a:cubicBezTo>
                  <a:pt x="12958427" y="10517148"/>
                  <a:pt x="12932801" y="10607126"/>
                  <a:pt x="13006493" y="10545907"/>
                </a:cubicBezTo>
                <a:cubicBezTo>
                  <a:pt x="13006493" y="10545907"/>
                  <a:pt x="13006493" y="10545907"/>
                  <a:pt x="13043339" y="10515296"/>
                </a:cubicBezTo>
                <a:cubicBezTo>
                  <a:pt x="13043339" y="10515296"/>
                  <a:pt x="13043339" y="10515296"/>
                  <a:pt x="13054561" y="10574666"/>
                </a:cubicBezTo>
                <a:cubicBezTo>
                  <a:pt x="13054561" y="10574666"/>
                  <a:pt x="13054561" y="10574666"/>
                  <a:pt x="13102627" y="10603424"/>
                </a:cubicBezTo>
                <a:cubicBezTo>
                  <a:pt x="13102627" y="10603424"/>
                  <a:pt x="13102627" y="10603424"/>
                  <a:pt x="13017713" y="10605276"/>
                </a:cubicBezTo>
                <a:cubicBezTo>
                  <a:pt x="13017713" y="10605276"/>
                  <a:pt x="13017713" y="10605276"/>
                  <a:pt x="12980869" y="10635889"/>
                </a:cubicBezTo>
                <a:cubicBezTo>
                  <a:pt x="12980869" y="10635889"/>
                  <a:pt x="12980869" y="10635889"/>
                  <a:pt x="13040155" y="10724014"/>
                </a:cubicBezTo>
                <a:cubicBezTo>
                  <a:pt x="13040155" y="10724014"/>
                  <a:pt x="13040155" y="10724014"/>
                  <a:pt x="13099441" y="10812140"/>
                </a:cubicBezTo>
                <a:cubicBezTo>
                  <a:pt x="13099441" y="10812140"/>
                  <a:pt x="13099441" y="10812140"/>
                  <a:pt x="13136289" y="10781530"/>
                </a:cubicBezTo>
                <a:cubicBezTo>
                  <a:pt x="13136289" y="10781530"/>
                  <a:pt x="13136289" y="10781530"/>
                  <a:pt x="13158729" y="10900265"/>
                </a:cubicBezTo>
                <a:cubicBezTo>
                  <a:pt x="13158729" y="10900265"/>
                  <a:pt x="13158729" y="10900265"/>
                  <a:pt x="13110663" y="10871506"/>
                </a:cubicBezTo>
                <a:cubicBezTo>
                  <a:pt x="13110663" y="10871506"/>
                  <a:pt x="13110663" y="10871506"/>
                  <a:pt x="13073817" y="10902118"/>
                </a:cubicBezTo>
                <a:cubicBezTo>
                  <a:pt x="13073817" y="10902118"/>
                  <a:pt x="13036973" y="10932728"/>
                  <a:pt x="13036973" y="10932728"/>
                </a:cubicBezTo>
                <a:cubicBezTo>
                  <a:pt x="13036973" y="10932728"/>
                  <a:pt x="13036973" y="10932728"/>
                  <a:pt x="13000127" y="10963339"/>
                </a:cubicBezTo>
                <a:cubicBezTo>
                  <a:pt x="12977705" y="11042072"/>
                  <a:pt x="13050943" y="10936152"/>
                  <a:pt x="13003065" y="11009735"/>
                </a:cubicBezTo>
                <a:lnTo>
                  <a:pt x="12986705" y="11034696"/>
                </a:lnTo>
                <a:lnTo>
                  <a:pt x="12980907" y="11030823"/>
                </a:lnTo>
                <a:lnTo>
                  <a:pt x="12968459" y="11021347"/>
                </a:lnTo>
                <a:lnTo>
                  <a:pt x="12963281" y="10993950"/>
                </a:lnTo>
                <a:cubicBezTo>
                  <a:pt x="12954071" y="11001601"/>
                  <a:pt x="12955473" y="11009024"/>
                  <a:pt x="12960681" y="11015429"/>
                </a:cubicBezTo>
                <a:lnTo>
                  <a:pt x="12968459" y="11021347"/>
                </a:lnTo>
                <a:lnTo>
                  <a:pt x="12970713" y="11033275"/>
                </a:lnTo>
                <a:lnTo>
                  <a:pt x="12964689" y="11032223"/>
                </a:lnTo>
                <a:cubicBezTo>
                  <a:pt x="12955525" y="11030447"/>
                  <a:pt x="12943057" y="11027925"/>
                  <a:pt x="12926437" y="11024558"/>
                </a:cubicBezTo>
                <a:cubicBezTo>
                  <a:pt x="12926437" y="11024558"/>
                  <a:pt x="12926437" y="11024558"/>
                  <a:pt x="12889589" y="11055173"/>
                </a:cubicBezTo>
                <a:cubicBezTo>
                  <a:pt x="12889589" y="11055173"/>
                  <a:pt x="12889589" y="11055173"/>
                  <a:pt x="12852745" y="11085783"/>
                </a:cubicBezTo>
                <a:cubicBezTo>
                  <a:pt x="12852745" y="11085783"/>
                  <a:pt x="12852745" y="11085783"/>
                  <a:pt x="12827119" y="11175763"/>
                </a:cubicBezTo>
                <a:cubicBezTo>
                  <a:pt x="12827119" y="11175763"/>
                  <a:pt x="12827119" y="11175763"/>
                  <a:pt x="12815899" y="11116391"/>
                </a:cubicBezTo>
                <a:cubicBezTo>
                  <a:pt x="12815899" y="11116391"/>
                  <a:pt x="12815899" y="11116391"/>
                  <a:pt x="12779053" y="11147001"/>
                </a:cubicBezTo>
                <a:cubicBezTo>
                  <a:pt x="12779053" y="11147001"/>
                  <a:pt x="12779053" y="11147001"/>
                  <a:pt x="12708545" y="10999509"/>
                </a:cubicBezTo>
                <a:cubicBezTo>
                  <a:pt x="12708545" y="10999509"/>
                  <a:pt x="12708545" y="10999509"/>
                  <a:pt x="12730985" y="11118244"/>
                </a:cubicBezTo>
                <a:cubicBezTo>
                  <a:pt x="12730985" y="11118244"/>
                  <a:pt x="12730985" y="11118244"/>
                  <a:pt x="12694141" y="11148857"/>
                </a:cubicBezTo>
                <a:cubicBezTo>
                  <a:pt x="12694141" y="11148857"/>
                  <a:pt x="12694141" y="11148857"/>
                  <a:pt x="12682921" y="11089487"/>
                </a:cubicBezTo>
                <a:cubicBezTo>
                  <a:pt x="12682921" y="11089487"/>
                  <a:pt x="12682921" y="11089487"/>
                  <a:pt x="12657297" y="11179468"/>
                </a:cubicBezTo>
                <a:cubicBezTo>
                  <a:pt x="12657297" y="11179468"/>
                  <a:pt x="12657297" y="11179468"/>
                  <a:pt x="12646075" y="11120097"/>
                </a:cubicBezTo>
                <a:cubicBezTo>
                  <a:pt x="12598007" y="11091342"/>
                  <a:pt x="12634855" y="11060731"/>
                  <a:pt x="12598007" y="11091342"/>
                </a:cubicBezTo>
                <a:cubicBezTo>
                  <a:pt x="12598007" y="11091342"/>
                  <a:pt x="12598007" y="11091342"/>
                  <a:pt x="12631671" y="11269447"/>
                </a:cubicBezTo>
                <a:cubicBezTo>
                  <a:pt x="12668517" y="11238835"/>
                  <a:pt x="12679739" y="11298199"/>
                  <a:pt x="12679739" y="11298199"/>
                </a:cubicBezTo>
                <a:cubicBezTo>
                  <a:pt x="12679739" y="11298199"/>
                  <a:pt x="12679739" y="11298199"/>
                  <a:pt x="12690959" y="11357572"/>
                </a:cubicBezTo>
                <a:cubicBezTo>
                  <a:pt x="12690959" y="11357572"/>
                  <a:pt x="12690959" y="11357572"/>
                  <a:pt x="12750245" y="11445700"/>
                </a:cubicBezTo>
                <a:cubicBezTo>
                  <a:pt x="12750245" y="11445700"/>
                  <a:pt x="12750245" y="11445700"/>
                  <a:pt x="12787091" y="11415087"/>
                </a:cubicBezTo>
                <a:cubicBezTo>
                  <a:pt x="12787091" y="11415087"/>
                  <a:pt x="12787091" y="11415087"/>
                  <a:pt x="12798311" y="11474457"/>
                </a:cubicBezTo>
                <a:cubicBezTo>
                  <a:pt x="12809533" y="11533826"/>
                  <a:pt x="12846379" y="11503213"/>
                  <a:pt x="12894443" y="11531973"/>
                </a:cubicBezTo>
                <a:cubicBezTo>
                  <a:pt x="12894443" y="11531973"/>
                  <a:pt x="12894443" y="11531973"/>
                  <a:pt x="12857601" y="11562580"/>
                </a:cubicBezTo>
                <a:cubicBezTo>
                  <a:pt x="12857601" y="11562580"/>
                  <a:pt x="12857601" y="11562580"/>
                  <a:pt x="12820753" y="11593195"/>
                </a:cubicBezTo>
                <a:cubicBezTo>
                  <a:pt x="12820753" y="11593195"/>
                  <a:pt x="12820753" y="11593195"/>
                  <a:pt x="12831975" y="11652561"/>
                </a:cubicBezTo>
                <a:cubicBezTo>
                  <a:pt x="12820753" y="11593195"/>
                  <a:pt x="12783909" y="11623805"/>
                  <a:pt x="12809533" y="11533826"/>
                </a:cubicBezTo>
                <a:cubicBezTo>
                  <a:pt x="12809533" y="11533826"/>
                  <a:pt x="12809533" y="11533826"/>
                  <a:pt x="12761467" y="11505067"/>
                </a:cubicBezTo>
                <a:cubicBezTo>
                  <a:pt x="12761467" y="11505067"/>
                  <a:pt x="12761467" y="11505067"/>
                  <a:pt x="12687775" y="11566286"/>
                </a:cubicBezTo>
                <a:cubicBezTo>
                  <a:pt x="12687775" y="11566286"/>
                  <a:pt x="12687775" y="11566286"/>
                  <a:pt x="12676553" y="11506922"/>
                </a:cubicBezTo>
                <a:cubicBezTo>
                  <a:pt x="12676553" y="11506922"/>
                  <a:pt x="12676553" y="11506922"/>
                  <a:pt x="12639707" y="11537531"/>
                </a:cubicBezTo>
                <a:cubicBezTo>
                  <a:pt x="12610065" y="11493469"/>
                  <a:pt x="12612869" y="11508309"/>
                  <a:pt x="12621683" y="11526743"/>
                </a:cubicBezTo>
                <a:lnTo>
                  <a:pt x="12619431" y="11525397"/>
                </a:lnTo>
                <a:cubicBezTo>
                  <a:pt x="12612671" y="11521354"/>
                  <a:pt x="12603657" y="11515963"/>
                  <a:pt x="12591641" y="11508774"/>
                </a:cubicBezTo>
                <a:cubicBezTo>
                  <a:pt x="12591641" y="11508774"/>
                  <a:pt x="12591641" y="11508774"/>
                  <a:pt x="12602859" y="11568141"/>
                </a:cubicBezTo>
                <a:cubicBezTo>
                  <a:pt x="12554797" y="11539384"/>
                  <a:pt x="12580419" y="11449406"/>
                  <a:pt x="12554797" y="11539384"/>
                </a:cubicBezTo>
                <a:cubicBezTo>
                  <a:pt x="12554797" y="11539384"/>
                  <a:pt x="12554797" y="11539384"/>
                  <a:pt x="12517951" y="11569993"/>
                </a:cubicBezTo>
                <a:cubicBezTo>
                  <a:pt x="12517951" y="11569993"/>
                  <a:pt x="12517951" y="11569993"/>
                  <a:pt x="12481105" y="11600605"/>
                </a:cubicBezTo>
                <a:cubicBezTo>
                  <a:pt x="12481105" y="11600605"/>
                  <a:pt x="12481105" y="11600605"/>
                  <a:pt x="12479703" y="11593182"/>
                </a:cubicBezTo>
                <a:lnTo>
                  <a:pt x="12476887" y="11578287"/>
                </a:lnTo>
                <a:lnTo>
                  <a:pt x="12494897" y="11578417"/>
                </a:lnTo>
                <a:cubicBezTo>
                  <a:pt x="12523959" y="11573585"/>
                  <a:pt x="12469883" y="11541236"/>
                  <a:pt x="12469883" y="11541236"/>
                </a:cubicBezTo>
                <a:lnTo>
                  <a:pt x="12476887" y="11578287"/>
                </a:lnTo>
                <a:lnTo>
                  <a:pt x="12472801" y="11578256"/>
                </a:lnTo>
                <a:cubicBezTo>
                  <a:pt x="12462703" y="11577254"/>
                  <a:pt x="12449659" y="11575213"/>
                  <a:pt x="12433039" y="11571846"/>
                </a:cubicBezTo>
                <a:cubicBezTo>
                  <a:pt x="12433039" y="11571846"/>
                  <a:pt x="12433039" y="11571846"/>
                  <a:pt x="12396191" y="11602458"/>
                </a:cubicBezTo>
                <a:cubicBezTo>
                  <a:pt x="12396191" y="11602458"/>
                  <a:pt x="12396191" y="11602458"/>
                  <a:pt x="12418633" y="11721193"/>
                </a:cubicBezTo>
                <a:cubicBezTo>
                  <a:pt x="12418633" y="11721193"/>
                  <a:pt x="12418633" y="11721193"/>
                  <a:pt x="12404231" y="11870540"/>
                </a:cubicBezTo>
                <a:cubicBezTo>
                  <a:pt x="12404231" y="11870540"/>
                  <a:pt x="12404231" y="11870540"/>
                  <a:pt x="12367385" y="11901154"/>
                </a:cubicBezTo>
                <a:cubicBezTo>
                  <a:pt x="12367385" y="11901154"/>
                  <a:pt x="12367385" y="11901154"/>
                  <a:pt x="12356163" y="11841783"/>
                </a:cubicBezTo>
                <a:cubicBezTo>
                  <a:pt x="12356163" y="11841783"/>
                  <a:pt x="12356163" y="11841783"/>
                  <a:pt x="12319319" y="11872395"/>
                </a:cubicBezTo>
                <a:cubicBezTo>
                  <a:pt x="12319319" y="11872395"/>
                  <a:pt x="12319319" y="11872395"/>
                  <a:pt x="12330539" y="11931762"/>
                </a:cubicBezTo>
                <a:cubicBezTo>
                  <a:pt x="12330539" y="11931762"/>
                  <a:pt x="12330539" y="11931762"/>
                  <a:pt x="12282473" y="11903005"/>
                </a:cubicBezTo>
                <a:cubicBezTo>
                  <a:pt x="12282473" y="11903005"/>
                  <a:pt x="12282473" y="11903005"/>
                  <a:pt x="12271255" y="11843636"/>
                </a:cubicBezTo>
                <a:cubicBezTo>
                  <a:pt x="12282473" y="11903005"/>
                  <a:pt x="12260031" y="11784269"/>
                  <a:pt x="12234407" y="11874247"/>
                </a:cubicBezTo>
                <a:cubicBezTo>
                  <a:pt x="12234407" y="11874247"/>
                  <a:pt x="12234407" y="11874247"/>
                  <a:pt x="12245627" y="11933614"/>
                </a:cubicBezTo>
                <a:cubicBezTo>
                  <a:pt x="12245627" y="11933614"/>
                  <a:pt x="12245627" y="11933614"/>
                  <a:pt x="12256847" y="11992983"/>
                </a:cubicBezTo>
                <a:cubicBezTo>
                  <a:pt x="12256847" y="11992983"/>
                  <a:pt x="12256847" y="11992983"/>
                  <a:pt x="12208783" y="11964226"/>
                </a:cubicBezTo>
                <a:cubicBezTo>
                  <a:pt x="12197561" y="11904857"/>
                  <a:pt x="12234407" y="11874247"/>
                  <a:pt x="12197561" y="11904857"/>
                </a:cubicBezTo>
                <a:cubicBezTo>
                  <a:pt x="12197561" y="11904857"/>
                  <a:pt x="12197561" y="11904857"/>
                  <a:pt x="12208783" y="11964226"/>
                </a:cubicBezTo>
                <a:cubicBezTo>
                  <a:pt x="12208783" y="11964226"/>
                  <a:pt x="12208783" y="11964226"/>
                  <a:pt x="12160715" y="11935469"/>
                </a:cubicBezTo>
                <a:cubicBezTo>
                  <a:pt x="12112647" y="11906709"/>
                  <a:pt x="12175119" y="11786121"/>
                  <a:pt x="12101427" y="11847341"/>
                </a:cubicBezTo>
                <a:cubicBezTo>
                  <a:pt x="12101427" y="11847341"/>
                  <a:pt x="12101427" y="11847341"/>
                  <a:pt x="12138273" y="11816734"/>
                </a:cubicBezTo>
                <a:cubicBezTo>
                  <a:pt x="12138273" y="11816734"/>
                  <a:pt x="12138273" y="11816734"/>
                  <a:pt x="12115831" y="11697995"/>
                </a:cubicBezTo>
                <a:cubicBezTo>
                  <a:pt x="12115831" y="11697995"/>
                  <a:pt x="12115831" y="11697995"/>
                  <a:pt x="12030921" y="11699850"/>
                </a:cubicBezTo>
                <a:cubicBezTo>
                  <a:pt x="12030921" y="11699850"/>
                  <a:pt x="12030921" y="11699850"/>
                  <a:pt x="12019699" y="11640477"/>
                </a:cubicBezTo>
                <a:cubicBezTo>
                  <a:pt x="12019699" y="11640477"/>
                  <a:pt x="12019699" y="11640477"/>
                  <a:pt x="11971635" y="11611721"/>
                </a:cubicBezTo>
                <a:cubicBezTo>
                  <a:pt x="11971635" y="11611721"/>
                  <a:pt x="11934785" y="11642331"/>
                  <a:pt x="11923567" y="11582964"/>
                </a:cubicBezTo>
                <a:cubicBezTo>
                  <a:pt x="11923567" y="11582964"/>
                  <a:pt x="11923567" y="11582964"/>
                  <a:pt x="11897943" y="11672941"/>
                </a:cubicBezTo>
                <a:cubicBezTo>
                  <a:pt x="11897943" y="11672941"/>
                  <a:pt x="11897943" y="11672941"/>
                  <a:pt x="11946007" y="11701702"/>
                </a:cubicBezTo>
                <a:cubicBezTo>
                  <a:pt x="11909163" y="11732309"/>
                  <a:pt x="11909163" y="11732309"/>
                  <a:pt x="11909163" y="11732309"/>
                </a:cubicBezTo>
                <a:cubicBezTo>
                  <a:pt x="11909163" y="11732309"/>
                  <a:pt x="11909163" y="11732309"/>
                  <a:pt x="11894759" y="11881658"/>
                </a:cubicBezTo>
                <a:cubicBezTo>
                  <a:pt x="11894759" y="11881658"/>
                  <a:pt x="11894759" y="11881658"/>
                  <a:pt x="11883537" y="11822289"/>
                </a:cubicBezTo>
                <a:cubicBezTo>
                  <a:pt x="11883537" y="11822289"/>
                  <a:pt x="11883537" y="11822289"/>
                  <a:pt x="11846691" y="11852902"/>
                </a:cubicBezTo>
                <a:cubicBezTo>
                  <a:pt x="11846691" y="11852902"/>
                  <a:pt x="11846691" y="11852902"/>
                  <a:pt x="11857913" y="11912267"/>
                </a:cubicBezTo>
                <a:cubicBezTo>
                  <a:pt x="11857913" y="11912267"/>
                  <a:pt x="11857913" y="11912267"/>
                  <a:pt x="11869133" y="11971639"/>
                </a:cubicBezTo>
                <a:cubicBezTo>
                  <a:pt x="11869133" y="11971639"/>
                  <a:pt x="11869133" y="11971639"/>
                  <a:pt x="11773001" y="11914120"/>
                </a:cubicBezTo>
                <a:cubicBezTo>
                  <a:pt x="11773001" y="11914120"/>
                  <a:pt x="11773001" y="11914120"/>
                  <a:pt x="11784221" y="11973489"/>
                </a:cubicBezTo>
                <a:cubicBezTo>
                  <a:pt x="11784221" y="11973489"/>
                  <a:pt x="11784221" y="11973489"/>
                  <a:pt x="11795441" y="12032858"/>
                </a:cubicBezTo>
                <a:cubicBezTo>
                  <a:pt x="11795441" y="12032858"/>
                  <a:pt x="11795441" y="12032858"/>
                  <a:pt x="11769817" y="12122839"/>
                </a:cubicBezTo>
                <a:cubicBezTo>
                  <a:pt x="11769817" y="12122839"/>
                  <a:pt x="11769817" y="12122839"/>
                  <a:pt x="11758597" y="12063470"/>
                </a:cubicBezTo>
                <a:cubicBezTo>
                  <a:pt x="11758597" y="12063470"/>
                  <a:pt x="11758597" y="12063470"/>
                  <a:pt x="11673685" y="12065317"/>
                </a:cubicBezTo>
                <a:cubicBezTo>
                  <a:pt x="11673685" y="12065317"/>
                  <a:pt x="11673685" y="12065317"/>
                  <a:pt x="11628395" y="12016008"/>
                </a:cubicBezTo>
                <a:lnTo>
                  <a:pt x="11609271" y="11995189"/>
                </a:lnTo>
                <a:lnTo>
                  <a:pt x="11611193" y="11988445"/>
                </a:lnTo>
                <a:cubicBezTo>
                  <a:pt x="11614397" y="11977197"/>
                  <a:pt x="11614397" y="11977197"/>
                  <a:pt x="11614397" y="11977197"/>
                </a:cubicBezTo>
                <a:cubicBezTo>
                  <a:pt x="11566331" y="11948437"/>
                  <a:pt x="11566331" y="11948437"/>
                  <a:pt x="11566331" y="11948437"/>
                </a:cubicBezTo>
                <a:lnTo>
                  <a:pt x="11609271" y="11995189"/>
                </a:lnTo>
                <a:lnTo>
                  <a:pt x="11603587" y="12015153"/>
                </a:lnTo>
                <a:cubicBezTo>
                  <a:pt x="11599983" y="12027807"/>
                  <a:pt x="11595179" y="12044681"/>
                  <a:pt x="11588773" y="12067175"/>
                </a:cubicBezTo>
                <a:cubicBezTo>
                  <a:pt x="11588773" y="12067175"/>
                  <a:pt x="11588773" y="12067175"/>
                  <a:pt x="11577553" y="12007804"/>
                </a:cubicBezTo>
                <a:cubicBezTo>
                  <a:pt x="11577553" y="12007804"/>
                  <a:pt x="11577553" y="12007804"/>
                  <a:pt x="11515081" y="12128397"/>
                </a:cubicBezTo>
                <a:cubicBezTo>
                  <a:pt x="11515081" y="12128397"/>
                  <a:pt x="11515081" y="12128397"/>
                  <a:pt x="11526303" y="12187763"/>
                </a:cubicBezTo>
                <a:cubicBezTo>
                  <a:pt x="11526303" y="12187763"/>
                  <a:pt x="11526303" y="12187763"/>
                  <a:pt x="11489455" y="12218375"/>
                </a:cubicBezTo>
                <a:cubicBezTo>
                  <a:pt x="11489455" y="12218375"/>
                  <a:pt x="11489455" y="12218375"/>
                  <a:pt x="11537523" y="12247132"/>
                </a:cubicBezTo>
                <a:cubicBezTo>
                  <a:pt x="11537523" y="12247132"/>
                  <a:pt x="11537523" y="12247132"/>
                  <a:pt x="11557799" y="12259266"/>
                </a:cubicBezTo>
                <a:lnTo>
                  <a:pt x="11573233" y="12268499"/>
                </a:lnTo>
                <a:lnTo>
                  <a:pt x="11568795" y="12272936"/>
                </a:lnTo>
                <a:cubicBezTo>
                  <a:pt x="11563161" y="12280569"/>
                  <a:pt x="11556553" y="12291427"/>
                  <a:pt x="11548743" y="12306500"/>
                </a:cubicBezTo>
                <a:cubicBezTo>
                  <a:pt x="11511897" y="12337110"/>
                  <a:pt x="11537523" y="12247132"/>
                  <a:pt x="11511897" y="12337110"/>
                </a:cubicBezTo>
                <a:cubicBezTo>
                  <a:pt x="11511897" y="12337110"/>
                  <a:pt x="11511897" y="12337110"/>
                  <a:pt x="11463831" y="12308355"/>
                </a:cubicBezTo>
                <a:cubicBezTo>
                  <a:pt x="11415763" y="12279597"/>
                  <a:pt x="11378919" y="12310205"/>
                  <a:pt x="11356477" y="12191468"/>
                </a:cubicBezTo>
                <a:cubicBezTo>
                  <a:pt x="11356477" y="12191468"/>
                  <a:pt x="11356477" y="12191468"/>
                  <a:pt x="11308411" y="12162711"/>
                </a:cubicBezTo>
                <a:cubicBezTo>
                  <a:pt x="11308411" y="12162711"/>
                  <a:pt x="11308411" y="12162711"/>
                  <a:pt x="11297191" y="12103343"/>
                </a:cubicBezTo>
                <a:cubicBezTo>
                  <a:pt x="11297191" y="12103343"/>
                  <a:pt x="11297191" y="12103343"/>
                  <a:pt x="11249123" y="12074586"/>
                </a:cubicBezTo>
                <a:cubicBezTo>
                  <a:pt x="11249123" y="12074586"/>
                  <a:pt x="11249123" y="12074586"/>
                  <a:pt x="11141769" y="11957703"/>
                </a:cubicBezTo>
                <a:cubicBezTo>
                  <a:pt x="11141769" y="11957703"/>
                  <a:pt x="11141769" y="11957703"/>
                  <a:pt x="11093705" y="11928944"/>
                </a:cubicBezTo>
                <a:cubicBezTo>
                  <a:pt x="11093705" y="11928944"/>
                  <a:pt x="11093705" y="11928944"/>
                  <a:pt x="11130551" y="11898332"/>
                </a:cubicBezTo>
                <a:cubicBezTo>
                  <a:pt x="11119329" y="11838966"/>
                  <a:pt x="11119329" y="11838966"/>
                  <a:pt x="11119329" y="11838966"/>
                </a:cubicBezTo>
                <a:cubicBezTo>
                  <a:pt x="11119329" y="11838966"/>
                  <a:pt x="11119329" y="11838966"/>
                  <a:pt x="11082483" y="11869576"/>
                </a:cubicBezTo>
                <a:cubicBezTo>
                  <a:pt x="11082483" y="11869576"/>
                  <a:pt x="11082483" y="11869576"/>
                  <a:pt x="11071263" y="11810206"/>
                </a:cubicBezTo>
                <a:cubicBezTo>
                  <a:pt x="11071263" y="11810206"/>
                  <a:pt x="11071263" y="11810206"/>
                  <a:pt x="11034415" y="11840819"/>
                </a:cubicBezTo>
                <a:cubicBezTo>
                  <a:pt x="11034415" y="11840819"/>
                  <a:pt x="11034415" y="11840819"/>
                  <a:pt x="10986351" y="11812059"/>
                </a:cubicBezTo>
                <a:cubicBezTo>
                  <a:pt x="10986351" y="11812059"/>
                  <a:pt x="10986351" y="11812059"/>
                  <a:pt x="11011975" y="11722081"/>
                </a:cubicBezTo>
                <a:cubicBezTo>
                  <a:pt x="11011975" y="11722081"/>
                  <a:pt x="11011975" y="11722081"/>
                  <a:pt x="10975129" y="11752693"/>
                </a:cubicBezTo>
                <a:cubicBezTo>
                  <a:pt x="10975129" y="11752693"/>
                  <a:pt x="10975129" y="11752693"/>
                  <a:pt x="10915841" y="11664565"/>
                </a:cubicBezTo>
                <a:cubicBezTo>
                  <a:pt x="10915841" y="11664565"/>
                  <a:pt x="10915841" y="11664565"/>
                  <a:pt x="10904621" y="11605199"/>
                </a:cubicBezTo>
                <a:cubicBezTo>
                  <a:pt x="10904621" y="11605199"/>
                  <a:pt x="10904621" y="11605199"/>
                  <a:pt x="10845333" y="11517073"/>
                </a:cubicBezTo>
                <a:cubicBezTo>
                  <a:pt x="10749201" y="11459555"/>
                  <a:pt x="10870959" y="11427093"/>
                  <a:pt x="10786047" y="11428945"/>
                </a:cubicBezTo>
                <a:cubicBezTo>
                  <a:pt x="10786047" y="11428945"/>
                  <a:pt x="10786047" y="11428945"/>
                  <a:pt x="10808489" y="11547679"/>
                </a:cubicBezTo>
                <a:cubicBezTo>
                  <a:pt x="10808489" y="11547679"/>
                  <a:pt x="10808489" y="11547679"/>
                  <a:pt x="10771643" y="11578291"/>
                </a:cubicBezTo>
                <a:cubicBezTo>
                  <a:pt x="10771643" y="11578291"/>
                  <a:pt x="10771643" y="11578291"/>
                  <a:pt x="10749201" y="11459555"/>
                </a:cubicBezTo>
                <a:cubicBezTo>
                  <a:pt x="10749201" y="11459555"/>
                  <a:pt x="10749201" y="11459555"/>
                  <a:pt x="10737981" y="11400185"/>
                </a:cubicBezTo>
                <a:cubicBezTo>
                  <a:pt x="10737981" y="11400185"/>
                  <a:pt x="10737981" y="11400185"/>
                  <a:pt x="10667473" y="11252691"/>
                </a:cubicBezTo>
                <a:cubicBezTo>
                  <a:pt x="10667473" y="11252691"/>
                  <a:pt x="10667473" y="11252691"/>
                  <a:pt x="10656251" y="11193319"/>
                </a:cubicBezTo>
                <a:cubicBezTo>
                  <a:pt x="10656251" y="11193319"/>
                  <a:pt x="10656251" y="11193319"/>
                  <a:pt x="10608183" y="11164568"/>
                </a:cubicBezTo>
                <a:cubicBezTo>
                  <a:pt x="10608183" y="11164568"/>
                  <a:pt x="10608183" y="11164568"/>
                  <a:pt x="10571341" y="11195174"/>
                </a:cubicBezTo>
                <a:cubicBezTo>
                  <a:pt x="10571341" y="11195174"/>
                  <a:pt x="10571341" y="11195174"/>
                  <a:pt x="10596963" y="11105197"/>
                </a:cubicBezTo>
                <a:cubicBezTo>
                  <a:pt x="10596963" y="11105197"/>
                  <a:pt x="10560119" y="11135806"/>
                  <a:pt x="10560119" y="11135806"/>
                </a:cubicBezTo>
                <a:cubicBezTo>
                  <a:pt x="10553715" y="11158300"/>
                  <a:pt x="10548407" y="11158415"/>
                  <a:pt x="10543999" y="11149200"/>
                </a:cubicBezTo>
                <a:lnTo>
                  <a:pt x="10536579" y="11119694"/>
                </a:lnTo>
                <a:lnTo>
                  <a:pt x="10548899" y="11076437"/>
                </a:lnTo>
                <a:cubicBezTo>
                  <a:pt x="10548899" y="11076437"/>
                  <a:pt x="10548899" y="11076437"/>
                  <a:pt x="10533355" y="11089351"/>
                </a:cubicBezTo>
                <a:lnTo>
                  <a:pt x="10528939" y="11093019"/>
                </a:lnTo>
                <a:lnTo>
                  <a:pt x="10526771" y="11086233"/>
                </a:lnTo>
                <a:lnTo>
                  <a:pt x="10525929" y="11095521"/>
                </a:lnTo>
                <a:lnTo>
                  <a:pt x="10512053" y="11107047"/>
                </a:lnTo>
                <a:cubicBezTo>
                  <a:pt x="10512053" y="11107047"/>
                  <a:pt x="10512053" y="11107047"/>
                  <a:pt x="10537679" y="11017067"/>
                </a:cubicBezTo>
                <a:cubicBezTo>
                  <a:pt x="10537679" y="11017067"/>
                  <a:pt x="10500831" y="11047680"/>
                  <a:pt x="10489611" y="10988312"/>
                </a:cubicBezTo>
                <a:cubicBezTo>
                  <a:pt x="10489611" y="10988312"/>
                  <a:pt x="10489611" y="10988312"/>
                  <a:pt x="10500831" y="11047680"/>
                </a:cubicBezTo>
                <a:cubicBezTo>
                  <a:pt x="10500831" y="11047680"/>
                  <a:pt x="10500831" y="11047680"/>
                  <a:pt x="10505039" y="11069943"/>
                </a:cubicBezTo>
                <a:lnTo>
                  <a:pt x="10512053" y="11107047"/>
                </a:lnTo>
                <a:lnTo>
                  <a:pt x="10515031" y="11122819"/>
                </a:lnTo>
                <a:lnTo>
                  <a:pt x="10523273" y="11166418"/>
                </a:lnTo>
                <a:lnTo>
                  <a:pt x="10534493" y="11225787"/>
                </a:lnTo>
                <a:cubicBezTo>
                  <a:pt x="10534493" y="11225787"/>
                  <a:pt x="10534493" y="11225787"/>
                  <a:pt x="10508867" y="11315766"/>
                </a:cubicBezTo>
                <a:cubicBezTo>
                  <a:pt x="10508867" y="11315766"/>
                  <a:pt x="10508867" y="11315766"/>
                  <a:pt x="10531311" y="11434502"/>
                </a:cubicBezTo>
                <a:cubicBezTo>
                  <a:pt x="10531311" y="11434502"/>
                  <a:pt x="10531311" y="11434502"/>
                  <a:pt x="10542531" y="11493872"/>
                </a:cubicBezTo>
                <a:cubicBezTo>
                  <a:pt x="10542531" y="11493872"/>
                  <a:pt x="10542531" y="11493872"/>
                  <a:pt x="10528127" y="11643218"/>
                </a:cubicBezTo>
                <a:cubicBezTo>
                  <a:pt x="10528127" y="11643218"/>
                  <a:pt x="10528127" y="11643218"/>
                  <a:pt x="10587415" y="11731344"/>
                </a:cubicBezTo>
                <a:cubicBezTo>
                  <a:pt x="10587415" y="11731344"/>
                  <a:pt x="10587415" y="11731344"/>
                  <a:pt x="10598635" y="11790716"/>
                </a:cubicBezTo>
                <a:cubicBezTo>
                  <a:pt x="10598635" y="11790716"/>
                  <a:pt x="10598635" y="11790716"/>
                  <a:pt x="10609855" y="11850082"/>
                </a:cubicBezTo>
                <a:cubicBezTo>
                  <a:pt x="10609855" y="11850082"/>
                  <a:pt x="10609855" y="11850082"/>
                  <a:pt x="10621075" y="11909450"/>
                </a:cubicBezTo>
                <a:cubicBezTo>
                  <a:pt x="10621075" y="11909450"/>
                  <a:pt x="10621075" y="11909450"/>
                  <a:pt x="10717211" y="11966967"/>
                </a:cubicBezTo>
                <a:cubicBezTo>
                  <a:pt x="10717211" y="11966967"/>
                  <a:pt x="10717211" y="11966967"/>
                  <a:pt x="10765277" y="11995723"/>
                </a:cubicBezTo>
                <a:cubicBezTo>
                  <a:pt x="10765277" y="11995723"/>
                  <a:pt x="10765277" y="11995723"/>
                  <a:pt x="10776497" y="12055093"/>
                </a:cubicBezTo>
                <a:cubicBezTo>
                  <a:pt x="10776497" y="12055093"/>
                  <a:pt x="10776497" y="12055093"/>
                  <a:pt x="10787719" y="12114461"/>
                </a:cubicBezTo>
                <a:cubicBezTo>
                  <a:pt x="10835785" y="12143217"/>
                  <a:pt x="10739651" y="12085701"/>
                  <a:pt x="10824563" y="12083849"/>
                </a:cubicBezTo>
                <a:cubicBezTo>
                  <a:pt x="10824563" y="12083849"/>
                  <a:pt x="10824563" y="12083849"/>
                  <a:pt x="10835785" y="12143217"/>
                </a:cubicBezTo>
                <a:cubicBezTo>
                  <a:pt x="10835785" y="12143217"/>
                  <a:pt x="10835785" y="12143217"/>
                  <a:pt x="10798939" y="12173827"/>
                </a:cubicBezTo>
                <a:cubicBezTo>
                  <a:pt x="10798939" y="12173827"/>
                  <a:pt x="10798939" y="12173827"/>
                  <a:pt x="10869447" y="12321324"/>
                </a:cubicBezTo>
                <a:cubicBezTo>
                  <a:pt x="10869447" y="12321324"/>
                  <a:pt x="10869447" y="12321324"/>
                  <a:pt x="10895071" y="12231345"/>
                </a:cubicBezTo>
                <a:cubicBezTo>
                  <a:pt x="10895071" y="12231345"/>
                  <a:pt x="10895071" y="12231345"/>
                  <a:pt x="10906291" y="12290712"/>
                </a:cubicBezTo>
                <a:cubicBezTo>
                  <a:pt x="10906291" y="12290712"/>
                  <a:pt x="10906291" y="12290712"/>
                  <a:pt x="10954359" y="12319471"/>
                </a:cubicBezTo>
                <a:cubicBezTo>
                  <a:pt x="10954359" y="12319471"/>
                  <a:pt x="11002423" y="12348228"/>
                  <a:pt x="11013643" y="12407599"/>
                </a:cubicBezTo>
                <a:cubicBezTo>
                  <a:pt x="11050491" y="12376988"/>
                  <a:pt x="11061711" y="12436354"/>
                  <a:pt x="11072933" y="12495725"/>
                </a:cubicBezTo>
                <a:cubicBezTo>
                  <a:pt x="11072933" y="12495725"/>
                  <a:pt x="11072933" y="12495725"/>
                  <a:pt x="11084153" y="12555092"/>
                </a:cubicBezTo>
                <a:cubicBezTo>
                  <a:pt x="11084153" y="12555092"/>
                  <a:pt x="11084153" y="12555092"/>
                  <a:pt x="11058527" y="12645072"/>
                </a:cubicBezTo>
                <a:cubicBezTo>
                  <a:pt x="11058527" y="12645072"/>
                  <a:pt x="11058527" y="12645072"/>
                  <a:pt x="11047307" y="12585704"/>
                </a:cubicBezTo>
                <a:cubicBezTo>
                  <a:pt x="11047307" y="12585704"/>
                  <a:pt x="11047307" y="12585704"/>
                  <a:pt x="10999243" y="12556944"/>
                </a:cubicBezTo>
                <a:cubicBezTo>
                  <a:pt x="10999243" y="12556944"/>
                  <a:pt x="10999243" y="12556944"/>
                  <a:pt x="10973615" y="12646925"/>
                </a:cubicBezTo>
                <a:cubicBezTo>
                  <a:pt x="10973615" y="12646925"/>
                  <a:pt x="10973615" y="12646925"/>
                  <a:pt x="10936771" y="12677532"/>
                </a:cubicBezTo>
                <a:cubicBezTo>
                  <a:pt x="10936771" y="12677532"/>
                  <a:pt x="10936771" y="12677532"/>
                  <a:pt x="10877483" y="12589409"/>
                </a:cubicBezTo>
                <a:cubicBezTo>
                  <a:pt x="10877483" y="12589409"/>
                  <a:pt x="10877483" y="12589409"/>
                  <a:pt x="10914331" y="12558797"/>
                </a:cubicBezTo>
                <a:cubicBezTo>
                  <a:pt x="10914331" y="12558797"/>
                  <a:pt x="10914331" y="12558797"/>
                  <a:pt x="10903111" y="12499431"/>
                </a:cubicBezTo>
                <a:cubicBezTo>
                  <a:pt x="10903111" y="12499431"/>
                  <a:pt x="10903111" y="12499431"/>
                  <a:pt x="10928735" y="12409450"/>
                </a:cubicBezTo>
                <a:cubicBezTo>
                  <a:pt x="10928735" y="12409450"/>
                  <a:pt x="10928735" y="12409450"/>
                  <a:pt x="10880667" y="12380693"/>
                </a:cubicBezTo>
                <a:cubicBezTo>
                  <a:pt x="10880667" y="12380693"/>
                  <a:pt x="10880667" y="12380693"/>
                  <a:pt x="10865123" y="12393606"/>
                </a:cubicBezTo>
                <a:lnTo>
                  <a:pt x="10853313" y="12403417"/>
                </a:lnTo>
                <a:lnTo>
                  <a:pt x="10851357" y="12395654"/>
                </a:lnTo>
                <a:cubicBezTo>
                  <a:pt x="10847449" y="12384676"/>
                  <a:pt x="10841417" y="12370368"/>
                  <a:pt x="10832601" y="12351932"/>
                </a:cubicBezTo>
                <a:cubicBezTo>
                  <a:pt x="10832601" y="12351932"/>
                  <a:pt x="10832601" y="12351932"/>
                  <a:pt x="10795755" y="12382543"/>
                </a:cubicBezTo>
                <a:cubicBezTo>
                  <a:pt x="10795755" y="12382543"/>
                  <a:pt x="10795755" y="12382543"/>
                  <a:pt x="10806975" y="12441912"/>
                </a:cubicBezTo>
                <a:cubicBezTo>
                  <a:pt x="10806975" y="12441912"/>
                  <a:pt x="10806975" y="12441912"/>
                  <a:pt x="10770131" y="12472523"/>
                </a:cubicBezTo>
                <a:cubicBezTo>
                  <a:pt x="10770131" y="12472523"/>
                  <a:pt x="10770131" y="12472523"/>
                  <a:pt x="10758909" y="12413153"/>
                </a:cubicBezTo>
                <a:cubicBezTo>
                  <a:pt x="10758909" y="12413153"/>
                  <a:pt x="10758909" y="12413153"/>
                  <a:pt x="10722063" y="12443765"/>
                </a:cubicBezTo>
                <a:cubicBezTo>
                  <a:pt x="10722063" y="12443765"/>
                  <a:pt x="10722063" y="12443765"/>
                  <a:pt x="10710843" y="12384398"/>
                </a:cubicBezTo>
                <a:cubicBezTo>
                  <a:pt x="10747687" y="12353787"/>
                  <a:pt x="10770131" y="12472523"/>
                  <a:pt x="10747687" y="12353787"/>
                </a:cubicBezTo>
                <a:cubicBezTo>
                  <a:pt x="10758909" y="12413153"/>
                  <a:pt x="10795755" y="12382543"/>
                  <a:pt x="10736467" y="12294420"/>
                </a:cubicBezTo>
                <a:cubicBezTo>
                  <a:pt x="10736467" y="12294420"/>
                  <a:pt x="10736467" y="12294420"/>
                  <a:pt x="10699623" y="12325032"/>
                </a:cubicBezTo>
                <a:cubicBezTo>
                  <a:pt x="10699623" y="12325032"/>
                  <a:pt x="10699623" y="12325032"/>
                  <a:pt x="10698219" y="12317609"/>
                </a:cubicBezTo>
                <a:lnTo>
                  <a:pt x="10693135" y="12290707"/>
                </a:lnTo>
                <a:cubicBezTo>
                  <a:pt x="10693661" y="12293489"/>
                  <a:pt x="10693309" y="12291636"/>
                  <a:pt x="10692607" y="12287923"/>
                </a:cubicBezTo>
                <a:lnTo>
                  <a:pt x="10688399" y="12265661"/>
                </a:lnTo>
                <a:cubicBezTo>
                  <a:pt x="10688399" y="12265661"/>
                  <a:pt x="10688399" y="12265661"/>
                  <a:pt x="10677179" y="12206294"/>
                </a:cubicBezTo>
                <a:cubicBezTo>
                  <a:pt x="10677179" y="12206294"/>
                  <a:pt x="10677179" y="12206294"/>
                  <a:pt x="10665959" y="12146926"/>
                </a:cubicBezTo>
                <a:cubicBezTo>
                  <a:pt x="10665959" y="12146926"/>
                  <a:pt x="10665959" y="12146926"/>
                  <a:pt x="10640335" y="12236904"/>
                </a:cubicBezTo>
                <a:cubicBezTo>
                  <a:pt x="10640335" y="12236904"/>
                  <a:pt x="10640335" y="12236904"/>
                  <a:pt x="10603491" y="12267513"/>
                </a:cubicBezTo>
                <a:cubicBezTo>
                  <a:pt x="10603491" y="12267513"/>
                  <a:pt x="10603491" y="12267513"/>
                  <a:pt x="10629115" y="12177535"/>
                </a:cubicBezTo>
                <a:cubicBezTo>
                  <a:pt x="10629115" y="12177535"/>
                  <a:pt x="10629115" y="12177535"/>
                  <a:pt x="10581047" y="12148773"/>
                </a:cubicBezTo>
                <a:cubicBezTo>
                  <a:pt x="10581047" y="12148773"/>
                  <a:pt x="10581047" y="12148773"/>
                  <a:pt x="10544203" y="12179385"/>
                </a:cubicBezTo>
                <a:cubicBezTo>
                  <a:pt x="10544203" y="12179385"/>
                  <a:pt x="10544203" y="12179385"/>
                  <a:pt x="10555423" y="12238754"/>
                </a:cubicBezTo>
                <a:cubicBezTo>
                  <a:pt x="10555423" y="12238754"/>
                  <a:pt x="10555423" y="12238754"/>
                  <a:pt x="10518577" y="12269366"/>
                </a:cubicBezTo>
                <a:cubicBezTo>
                  <a:pt x="10518577" y="12269366"/>
                  <a:pt x="10518577" y="12269366"/>
                  <a:pt x="10507359" y="12209998"/>
                </a:cubicBezTo>
                <a:cubicBezTo>
                  <a:pt x="10470511" y="12240607"/>
                  <a:pt x="10470511" y="12240607"/>
                  <a:pt x="10470511" y="12240607"/>
                </a:cubicBezTo>
                <a:cubicBezTo>
                  <a:pt x="10470511" y="12240607"/>
                  <a:pt x="10470511" y="12240607"/>
                  <a:pt x="10459291" y="12181240"/>
                </a:cubicBezTo>
                <a:cubicBezTo>
                  <a:pt x="10411223" y="12152481"/>
                  <a:pt x="10532983" y="12120019"/>
                  <a:pt x="10448071" y="12121872"/>
                </a:cubicBezTo>
                <a:cubicBezTo>
                  <a:pt x="10448071" y="12121872"/>
                  <a:pt x="10448071" y="12121872"/>
                  <a:pt x="10436851" y="12062501"/>
                </a:cubicBezTo>
                <a:cubicBezTo>
                  <a:pt x="10436851" y="12062501"/>
                  <a:pt x="10436851" y="12062501"/>
                  <a:pt x="10388783" y="12033746"/>
                </a:cubicBezTo>
                <a:cubicBezTo>
                  <a:pt x="10436851" y="12062501"/>
                  <a:pt x="10484915" y="12091260"/>
                  <a:pt x="10377559" y="11974375"/>
                </a:cubicBezTo>
                <a:cubicBezTo>
                  <a:pt x="10377559" y="11974375"/>
                  <a:pt x="10377559" y="11974375"/>
                  <a:pt x="10329493" y="11945621"/>
                </a:cubicBezTo>
                <a:cubicBezTo>
                  <a:pt x="10340715" y="12004987"/>
                  <a:pt x="10366341" y="11915009"/>
                  <a:pt x="10340715" y="12004987"/>
                </a:cubicBezTo>
                <a:cubicBezTo>
                  <a:pt x="10340715" y="12004987"/>
                  <a:pt x="10340715" y="12004987"/>
                  <a:pt x="10292651" y="11976233"/>
                </a:cubicBezTo>
                <a:cubicBezTo>
                  <a:pt x="10292651" y="11976233"/>
                  <a:pt x="10292651" y="11976233"/>
                  <a:pt x="10318275" y="11886249"/>
                </a:cubicBezTo>
                <a:cubicBezTo>
                  <a:pt x="10318275" y="11886249"/>
                  <a:pt x="10318275" y="11886249"/>
                  <a:pt x="10281429" y="11916861"/>
                </a:cubicBezTo>
                <a:cubicBezTo>
                  <a:pt x="10281429" y="11916861"/>
                  <a:pt x="10281429" y="11916861"/>
                  <a:pt x="10270207" y="11857495"/>
                </a:cubicBezTo>
                <a:cubicBezTo>
                  <a:pt x="10270207" y="11857495"/>
                  <a:pt x="10270207" y="11857495"/>
                  <a:pt x="10199699" y="11709996"/>
                </a:cubicBezTo>
                <a:cubicBezTo>
                  <a:pt x="10199699" y="11709996"/>
                  <a:pt x="10199699" y="11709996"/>
                  <a:pt x="10188479" y="11650629"/>
                </a:cubicBezTo>
                <a:cubicBezTo>
                  <a:pt x="10188479" y="11650629"/>
                  <a:pt x="10188479" y="11650629"/>
                  <a:pt x="10151633" y="11681240"/>
                </a:cubicBezTo>
                <a:cubicBezTo>
                  <a:pt x="10151633" y="11681240"/>
                  <a:pt x="10151633" y="11681240"/>
                  <a:pt x="10165835" y="11756379"/>
                </a:cubicBezTo>
                <a:lnTo>
                  <a:pt x="10174075" y="11799979"/>
                </a:lnTo>
                <a:lnTo>
                  <a:pt x="10175479" y="11807399"/>
                </a:lnTo>
                <a:lnTo>
                  <a:pt x="10183895" y="11851925"/>
                </a:lnTo>
                <a:cubicBezTo>
                  <a:pt x="10185295" y="11859345"/>
                  <a:pt x="10185295" y="11859345"/>
                  <a:pt x="10185295" y="11859345"/>
                </a:cubicBezTo>
                <a:cubicBezTo>
                  <a:pt x="10185295" y="11859345"/>
                  <a:pt x="10185295" y="11859345"/>
                  <a:pt x="10148451" y="11889955"/>
                </a:cubicBezTo>
                <a:cubicBezTo>
                  <a:pt x="10148451" y="11889955"/>
                  <a:pt x="10148451" y="11889955"/>
                  <a:pt x="10077943" y="11742460"/>
                </a:cubicBezTo>
                <a:cubicBezTo>
                  <a:pt x="10041097" y="11773072"/>
                  <a:pt x="10041097" y="11773072"/>
                  <a:pt x="10041097" y="11773072"/>
                </a:cubicBezTo>
                <a:cubicBezTo>
                  <a:pt x="10100385" y="11861198"/>
                  <a:pt x="10126009" y="11771219"/>
                  <a:pt x="10170891" y="12008692"/>
                </a:cubicBezTo>
                <a:cubicBezTo>
                  <a:pt x="10207739" y="11978080"/>
                  <a:pt x="10218959" y="12037451"/>
                  <a:pt x="10218959" y="12037451"/>
                </a:cubicBezTo>
                <a:cubicBezTo>
                  <a:pt x="10218959" y="12037451"/>
                  <a:pt x="10218959" y="12037451"/>
                  <a:pt x="10244583" y="11947472"/>
                </a:cubicBezTo>
                <a:cubicBezTo>
                  <a:pt x="10244583" y="11947472"/>
                  <a:pt x="10329493" y="11945621"/>
                  <a:pt x="10255803" y="12006842"/>
                </a:cubicBezTo>
                <a:cubicBezTo>
                  <a:pt x="10255803" y="12006842"/>
                  <a:pt x="10255803" y="12006842"/>
                  <a:pt x="10315091" y="12094967"/>
                </a:cubicBezTo>
                <a:cubicBezTo>
                  <a:pt x="10315091" y="12094967"/>
                  <a:pt x="10315091" y="12094967"/>
                  <a:pt x="10278243" y="12125579"/>
                </a:cubicBezTo>
                <a:cubicBezTo>
                  <a:pt x="10278243" y="12125579"/>
                  <a:pt x="10278243" y="12125579"/>
                  <a:pt x="10326311" y="12154334"/>
                </a:cubicBezTo>
                <a:cubicBezTo>
                  <a:pt x="10326311" y="12154334"/>
                  <a:pt x="10326311" y="12154334"/>
                  <a:pt x="10363155" y="12123724"/>
                </a:cubicBezTo>
                <a:cubicBezTo>
                  <a:pt x="10363155" y="12123724"/>
                  <a:pt x="10363155" y="12123724"/>
                  <a:pt x="10374377" y="12183093"/>
                </a:cubicBezTo>
                <a:cubicBezTo>
                  <a:pt x="10374377" y="12183093"/>
                  <a:pt x="10374377" y="12183093"/>
                  <a:pt x="10385599" y="12242462"/>
                </a:cubicBezTo>
                <a:cubicBezTo>
                  <a:pt x="10385599" y="12242462"/>
                  <a:pt x="10385599" y="12242462"/>
                  <a:pt x="10422447" y="12211853"/>
                </a:cubicBezTo>
                <a:cubicBezTo>
                  <a:pt x="10422447" y="12211853"/>
                  <a:pt x="10422447" y="12211853"/>
                  <a:pt x="10396819" y="12301831"/>
                </a:cubicBezTo>
                <a:cubicBezTo>
                  <a:pt x="10396819" y="12301831"/>
                  <a:pt x="10396819" y="12301831"/>
                  <a:pt x="10504173" y="12418713"/>
                </a:cubicBezTo>
                <a:cubicBezTo>
                  <a:pt x="10504173" y="12418713"/>
                  <a:pt x="10504173" y="12418713"/>
                  <a:pt x="10515395" y="12478082"/>
                </a:cubicBezTo>
                <a:cubicBezTo>
                  <a:pt x="10515395" y="12478082"/>
                  <a:pt x="10515395" y="12478082"/>
                  <a:pt x="10467327" y="12449325"/>
                </a:cubicBezTo>
                <a:cubicBezTo>
                  <a:pt x="10467327" y="12449325"/>
                  <a:pt x="10467327" y="12449325"/>
                  <a:pt x="10489767" y="12568063"/>
                </a:cubicBezTo>
                <a:cubicBezTo>
                  <a:pt x="10489767" y="12568063"/>
                  <a:pt x="10489767" y="12568063"/>
                  <a:pt x="10526615" y="12537450"/>
                </a:cubicBezTo>
                <a:cubicBezTo>
                  <a:pt x="10526615" y="12537450"/>
                  <a:pt x="10526615" y="12537450"/>
                  <a:pt x="10537835" y="12596817"/>
                </a:cubicBezTo>
                <a:cubicBezTo>
                  <a:pt x="10537835" y="12596817"/>
                  <a:pt x="10537835" y="12596817"/>
                  <a:pt x="10574683" y="12566207"/>
                </a:cubicBezTo>
                <a:lnTo>
                  <a:pt x="10585903" y="12625576"/>
                </a:lnTo>
                <a:cubicBezTo>
                  <a:pt x="10585903" y="12625576"/>
                  <a:pt x="10585903" y="12625576"/>
                  <a:pt x="10611527" y="12535595"/>
                </a:cubicBezTo>
                <a:cubicBezTo>
                  <a:pt x="10611527" y="12535595"/>
                  <a:pt x="10611527" y="12535595"/>
                  <a:pt x="10637151" y="12445617"/>
                </a:cubicBezTo>
                <a:cubicBezTo>
                  <a:pt x="10637151" y="12445617"/>
                  <a:pt x="10637151" y="12445617"/>
                  <a:pt x="10648373" y="12504984"/>
                </a:cubicBezTo>
                <a:cubicBezTo>
                  <a:pt x="10648373" y="12504984"/>
                  <a:pt x="10648373" y="12504984"/>
                  <a:pt x="10622749" y="12594965"/>
                </a:cubicBezTo>
                <a:cubicBezTo>
                  <a:pt x="10622749" y="12594965"/>
                  <a:pt x="10622749" y="12594965"/>
                  <a:pt x="10670815" y="12623723"/>
                </a:cubicBezTo>
                <a:cubicBezTo>
                  <a:pt x="10670815" y="12623723"/>
                  <a:pt x="10670815" y="12623723"/>
                  <a:pt x="10682035" y="12683093"/>
                </a:cubicBezTo>
                <a:cubicBezTo>
                  <a:pt x="10682035" y="12683093"/>
                  <a:pt x="10682035" y="12683093"/>
                  <a:pt x="10704475" y="12801830"/>
                </a:cubicBezTo>
                <a:cubicBezTo>
                  <a:pt x="10704475" y="12801830"/>
                  <a:pt x="10704475" y="12801830"/>
                  <a:pt x="10715697" y="12861197"/>
                </a:cubicBezTo>
                <a:cubicBezTo>
                  <a:pt x="10715697" y="12861197"/>
                  <a:pt x="10715697" y="12861197"/>
                  <a:pt x="10741321" y="12771218"/>
                </a:cubicBezTo>
                <a:cubicBezTo>
                  <a:pt x="10741321" y="12771218"/>
                  <a:pt x="10741321" y="12771218"/>
                  <a:pt x="10752543" y="12830587"/>
                </a:cubicBezTo>
                <a:cubicBezTo>
                  <a:pt x="10752543" y="12830587"/>
                  <a:pt x="10752543" y="12830587"/>
                  <a:pt x="10763763" y="12889955"/>
                </a:cubicBezTo>
                <a:cubicBezTo>
                  <a:pt x="10763763" y="12889955"/>
                  <a:pt x="10763763" y="12889955"/>
                  <a:pt x="10774985" y="12949325"/>
                </a:cubicBezTo>
                <a:cubicBezTo>
                  <a:pt x="10774985" y="12949325"/>
                  <a:pt x="10774985" y="12949325"/>
                  <a:pt x="10738139" y="12979934"/>
                </a:cubicBezTo>
                <a:cubicBezTo>
                  <a:pt x="10738139" y="12979934"/>
                  <a:pt x="10738139" y="12979934"/>
                  <a:pt x="10726919" y="12920567"/>
                </a:cubicBezTo>
                <a:cubicBezTo>
                  <a:pt x="10726919" y="12920567"/>
                  <a:pt x="10726919" y="12920567"/>
                  <a:pt x="10701295" y="13010545"/>
                </a:cubicBezTo>
                <a:cubicBezTo>
                  <a:pt x="10701295" y="13010545"/>
                  <a:pt x="10701295" y="13010545"/>
                  <a:pt x="10653227" y="12981787"/>
                </a:cubicBezTo>
                <a:cubicBezTo>
                  <a:pt x="10653227" y="12981787"/>
                  <a:pt x="10653227" y="12981787"/>
                  <a:pt x="10664447" y="13041155"/>
                </a:cubicBezTo>
                <a:cubicBezTo>
                  <a:pt x="10664447" y="13041155"/>
                  <a:pt x="10664447" y="13041155"/>
                  <a:pt x="10675669" y="13100526"/>
                </a:cubicBezTo>
                <a:cubicBezTo>
                  <a:pt x="10675669" y="13100526"/>
                  <a:pt x="10675669" y="13100526"/>
                  <a:pt x="10627601" y="13071767"/>
                </a:cubicBezTo>
                <a:cubicBezTo>
                  <a:pt x="10627601" y="13071767"/>
                  <a:pt x="10627601" y="13071767"/>
                  <a:pt x="10629005" y="13079188"/>
                </a:cubicBezTo>
                <a:lnTo>
                  <a:pt x="10634707" y="13109363"/>
                </a:lnTo>
                <a:lnTo>
                  <a:pt x="10635667" y="13114437"/>
                </a:lnTo>
                <a:lnTo>
                  <a:pt x="10635265" y="13112308"/>
                </a:lnTo>
                <a:lnTo>
                  <a:pt x="10636019" y="13116292"/>
                </a:lnTo>
                <a:lnTo>
                  <a:pt x="10638823" y="13131133"/>
                </a:lnTo>
                <a:lnTo>
                  <a:pt x="10640357" y="13139252"/>
                </a:lnTo>
                <a:lnTo>
                  <a:pt x="10640577" y="13140412"/>
                </a:lnTo>
                <a:lnTo>
                  <a:pt x="10650043" y="13190505"/>
                </a:lnTo>
                <a:cubicBezTo>
                  <a:pt x="10650043" y="13190505"/>
                  <a:pt x="10650043" y="13190505"/>
                  <a:pt x="10613199" y="13221114"/>
                </a:cubicBezTo>
                <a:cubicBezTo>
                  <a:pt x="10613199" y="13221114"/>
                  <a:pt x="10613199" y="13221114"/>
                  <a:pt x="10624419" y="13280486"/>
                </a:cubicBezTo>
                <a:cubicBezTo>
                  <a:pt x="10613199" y="13221114"/>
                  <a:pt x="10624419" y="13280486"/>
                  <a:pt x="10587573" y="13311096"/>
                </a:cubicBezTo>
                <a:cubicBezTo>
                  <a:pt x="10587573" y="13311096"/>
                  <a:pt x="10550727" y="13341704"/>
                  <a:pt x="10598793" y="13370464"/>
                </a:cubicBezTo>
                <a:lnTo>
                  <a:pt x="10598515" y="13371444"/>
                </a:lnTo>
                <a:lnTo>
                  <a:pt x="10300563" y="13371444"/>
                </a:lnTo>
                <a:lnTo>
                  <a:pt x="10295993" y="13347262"/>
                </a:lnTo>
                <a:cubicBezTo>
                  <a:pt x="10295993" y="13347262"/>
                  <a:pt x="10295993" y="13347262"/>
                  <a:pt x="10236703" y="13259134"/>
                </a:cubicBezTo>
                <a:cubicBezTo>
                  <a:pt x="10225485" y="13199766"/>
                  <a:pt x="10222299" y="13408484"/>
                  <a:pt x="10225485" y="13199766"/>
                </a:cubicBezTo>
                <a:cubicBezTo>
                  <a:pt x="10225485" y="13199766"/>
                  <a:pt x="10225485" y="13199766"/>
                  <a:pt x="10251109" y="13109785"/>
                </a:cubicBezTo>
                <a:cubicBezTo>
                  <a:pt x="10251109" y="13109785"/>
                  <a:pt x="10251109" y="13109785"/>
                  <a:pt x="10239889" y="13050418"/>
                </a:cubicBezTo>
                <a:cubicBezTo>
                  <a:pt x="10239889" y="13050418"/>
                  <a:pt x="10239889" y="13050418"/>
                  <a:pt x="10203043" y="13081031"/>
                </a:cubicBezTo>
                <a:cubicBezTo>
                  <a:pt x="10203043" y="13081031"/>
                  <a:pt x="10203043" y="13081031"/>
                  <a:pt x="10191821" y="13021659"/>
                </a:cubicBezTo>
                <a:cubicBezTo>
                  <a:pt x="10191821" y="13021659"/>
                  <a:pt x="10191821" y="13021659"/>
                  <a:pt x="10217447" y="12931683"/>
                </a:cubicBezTo>
                <a:cubicBezTo>
                  <a:pt x="10180601" y="12962293"/>
                  <a:pt x="10206227" y="12872312"/>
                  <a:pt x="10169379" y="12902924"/>
                </a:cubicBezTo>
                <a:cubicBezTo>
                  <a:pt x="10169379" y="12902924"/>
                  <a:pt x="10169379" y="12902924"/>
                  <a:pt x="10180601" y="12962293"/>
                </a:cubicBezTo>
                <a:cubicBezTo>
                  <a:pt x="10180601" y="12962293"/>
                  <a:pt x="10180601" y="12962293"/>
                  <a:pt x="10166195" y="13111643"/>
                </a:cubicBezTo>
                <a:cubicBezTo>
                  <a:pt x="10166195" y="13111643"/>
                  <a:pt x="10166195" y="13111643"/>
                  <a:pt x="10129351" y="13142252"/>
                </a:cubicBezTo>
                <a:cubicBezTo>
                  <a:pt x="10129351" y="13142252"/>
                  <a:pt x="10129351" y="13142252"/>
                  <a:pt x="10154975" y="13052271"/>
                </a:cubicBezTo>
                <a:cubicBezTo>
                  <a:pt x="10154975" y="13052271"/>
                  <a:pt x="10154975" y="13052271"/>
                  <a:pt x="10132533" y="12933536"/>
                </a:cubicBezTo>
                <a:cubicBezTo>
                  <a:pt x="10132533" y="12933536"/>
                  <a:pt x="10132533" y="12933536"/>
                  <a:pt x="10095687" y="12964145"/>
                </a:cubicBezTo>
                <a:cubicBezTo>
                  <a:pt x="10095687" y="12964145"/>
                  <a:pt x="10095687" y="12964145"/>
                  <a:pt x="10121313" y="12874167"/>
                </a:cubicBezTo>
                <a:cubicBezTo>
                  <a:pt x="10121313" y="12874167"/>
                  <a:pt x="10121313" y="12874167"/>
                  <a:pt x="10084467" y="12904777"/>
                </a:cubicBezTo>
                <a:cubicBezTo>
                  <a:pt x="10084467" y="12904777"/>
                  <a:pt x="10084467" y="12904777"/>
                  <a:pt x="10047621" y="12935392"/>
                </a:cubicBezTo>
                <a:cubicBezTo>
                  <a:pt x="10047621" y="12935392"/>
                  <a:pt x="10047621" y="12935392"/>
                  <a:pt x="10058841" y="12994757"/>
                </a:cubicBezTo>
                <a:cubicBezTo>
                  <a:pt x="10058841" y="12994757"/>
                  <a:pt x="10058841" y="12994757"/>
                  <a:pt x="10095687" y="12964145"/>
                </a:cubicBezTo>
                <a:cubicBezTo>
                  <a:pt x="10095687" y="12964145"/>
                  <a:pt x="10095687" y="12964145"/>
                  <a:pt x="10070063" y="13054127"/>
                </a:cubicBezTo>
                <a:cubicBezTo>
                  <a:pt x="10070063" y="13054127"/>
                  <a:pt x="10070063" y="13054127"/>
                  <a:pt x="10033217" y="13084735"/>
                </a:cubicBezTo>
                <a:cubicBezTo>
                  <a:pt x="10058841" y="12994757"/>
                  <a:pt x="10010775" y="12965999"/>
                  <a:pt x="9999555" y="12906632"/>
                </a:cubicBezTo>
                <a:cubicBezTo>
                  <a:pt x="9999555" y="12906632"/>
                  <a:pt x="9999555" y="12906632"/>
                  <a:pt x="10036401" y="12876020"/>
                </a:cubicBezTo>
                <a:cubicBezTo>
                  <a:pt x="10036401" y="12876020"/>
                  <a:pt x="10036401" y="12876020"/>
                  <a:pt x="10025181" y="12816651"/>
                </a:cubicBezTo>
                <a:cubicBezTo>
                  <a:pt x="10025181" y="12816651"/>
                  <a:pt x="10025181" y="12816651"/>
                  <a:pt x="9954671" y="12669160"/>
                </a:cubicBezTo>
                <a:cubicBezTo>
                  <a:pt x="9954671" y="12669160"/>
                  <a:pt x="9954671" y="12669160"/>
                  <a:pt x="9943451" y="12609788"/>
                </a:cubicBezTo>
                <a:cubicBezTo>
                  <a:pt x="9943451" y="12609788"/>
                  <a:pt x="9943451" y="12609788"/>
                  <a:pt x="9895385" y="12581032"/>
                </a:cubicBezTo>
                <a:cubicBezTo>
                  <a:pt x="9895385" y="12581032"/>
                  <a:pt x="9895385" y="12581032"/>
                  <a:pt x="9884165" y="12521659"/>
                </a:cubicBezTo>
                <a:cubicBezTo>
                  <a:pt x="9884165" y="12521659"/>
                  <a:pt x="9884165" y="12521659"/>
                  <a:pt x="9872945" y="12462294"/>
                </a:cubicBezTo>
                <a:cubicBezTo>
                  <a:pt x="9872945" y="12462294"/>
                  <a:pt x="9872945" y="12462294"/>
                  <a:pt x="9898567" y="12372316"/>
                </a:cubicBezTo>
                <a:cubicBezTo>
                  <a:pt x="9898567" y="12372316"/>
                  <a:pt x="9898567" y="12372316"/>
                  <a:pt x="9887349" y="12312949"/>
                </a:cubicBezTo>
                <a:cubicBezTo>
                  <a:pt x="9876127" y="12253578"/>
                  <a:pt x="9876127" y="12253578"/>
                  <a:pt x="9850503" y="12343556"/>
                </a:cubicBezTo>
                <a:cubicBezTo>
                  <a:pt x="9850503" y="12343556"/>
                  <a:pt x="9850503" y="12343556"/>
                  <a:pt x="9861723" y="12402925"/>
                </a:cubicBezTo>
                <a:cubicBezTo>
                  <a:pt x="9861723" y="12402925"/>
                  <a:pt x="9861723" y="12402925"/>
                  <a:pt x="9847321" y="12552272"/>
                </a:cubicBezTo>
                <a:cubicBezTo>
                  <a:pt x="9847321" y="12552272"/>
                  <a:pt x="9847321" y="12552272"/>
                  <a:pt x="9895385" y="12581032"/>
                </a:cubicBezTo>
                <a:cubicBezTo>
                  <a:pt x="9895385" y="12581032"/>
                  <a:pt x="9895385" y="12581032"/>
                  <a:pt x="9869761" y="12671007"/>
                </a:cubicBezTo>
                <a:cubicBezTo>
                  <a:pt x="9869761" y="12671007"/>
                  <a:pt x="9869761" y="12671007"/>
                  <a:pt x="9917827" y="12699767"/>
                </a:cubicBezTo>
                <a:cubicBezTo>
                  <a:pt x="9880983" y="12730378"/>
                  <a:pt x="9880983" y="12730378"/>
                  <a:pt x="9892203" y="12789745"/>
                </a:cubicBezTo>
                <a:cubicBezTo>
                  <a:pt x="9892203" y="12789745"/>
                  <a:pt x="9892203" y="12789745"/>
                  <a:pt x="9844135" y="12760988"/>
                </a:cubicBezTo>
                <a:cubicBezTo>
                  <a:pt x="9844135" y="12760988"/>
                  <a:pt x="9832915" y="12701619"/>
                  <a:pt x="9784849" y="12672865"/>
                </a:cubicBezTo>
                <a:cubicBezTo>
                  <a:pt x="9784849" y="12672865"/>
                  <a:pt x="9784849" y="12672865"/>
                  <a:pt x="9773627" y="12613494"/>
                </a:cubicBezTo>
                <a:cubicBezTo>
                  <a:pt x="9773627" y="12613494"/>
                  <a:pt x="9773627" y="12613494"/>
                  <a:pt x="9762407" y="12554127"/>
                </a:cubicBezTo>
                <a:cubicBezTo>
                  <a:pt x="9762407" y="12554127"/>
                  <a:pt x="9762407" y="12554127"/>
                  <a:pt x="9725561" y="12584739"/>
                </a:cubicBezTo>
                <a:cubicBezTo>
                  <a:pt x="9725561" y="12584739"/>
                  <a:pt x="9688715" y="12615349"/>
                  <a:pt x="9714341" y="12525368"/>
                </a:cubicBezTo>
                <a:cubicBezTo>
                  <a:pt x="9714341" y="12525368"/>
                  <a:pt x="9714341" y="12525368"/>
                  <a:pt x="9666275" y="12496608"/>
                </a:cubicBezTo>
                <a:cubicBezTo>
                  <a:pt x="9666275" y="12496608"/>
                  <a:pt x="9666275" y="12496608"/>
                  <a:pt x="9618207" y="12467852"/>
                </a:cubicBezTo>
                <a:cubicBezTo>
                  <a:pt x="9618207" y="12467852"/>
                  <a:pt x="9618207" y="12467852"/>
                  <a:pt x="9655053" y="12437243"/>
                </a:cubicBezTo>
                <a:cubicBezTo>
                  <a:pt x="9606987" y="12408482"/>
                  <a:pt x="9595767" y="12349114"/>
                  <a:pt x="9632611" y="12318502"/>
                </a:cubicBezTo>
                <a:cubicBezTo>
                  <a:pt x="9584547" y="12289747"/>
                  <a:pt x="9584547" y="12289747"/>
                  <a:pt x="9584547" y="12289747"/>
                </a:cubicBezTo>
                <a:cubicBezTo>
                  <a:pt x="9584547" y="12289747"/>
                  <a:pt x="9584547" y="12289747"/>
                  <a:pt x="9558921" y="12379726"/>
                </a:cubicBezTo>
                <a:cubicBezTo>
                  <a:pt x="9558921" y="12379726"/>
                  <a:pt x="9558921" y="12379726"/>
                  <a:pt x="9510855" y="12350967"/>
                </a:cubicBezTo>
                <a:cubicBezTo>
                  <a:pt x="9510855" y="12350967"/>
                  <a:pt x="9510855" y="12350967"/>
                  <a:pt x="9499635" y="12291598"/>
                </a:cubicBezTo>
                <a:cubicBezTo>
                  <a:pt x="9547701" y="12320359"/>
                  <a:pt x="9547701" y="12320359"/>
                  <a:pt x="9525257" y="12201622"/>
                </a:cubicBezTo>
                <a:cubicBezTo>
                  <a:pt x="9525257" y="12201622"/>
                  <a:pt x="9525257" y="12201622"/>
                  <a:pt x="9488413" y="12232229"/>
                </a:cubicBezTo>
                <a:cubicBezTo>
                  <a:pt x="9488413" y="12232229"/>
                  <a:pt x="9488413" y="12232229"/>
                  <a:pt x="9468135" y="12220098"/>
                </a:cubicBezTo>
                <a:lnTo>
                  <a:pt x="9460625" y="12215606"/>
                </a:lnTo>
                <a:lnTo>
                  <a:pt x="9460625" y="12215604"/>
                </a:lnTo>
                <a:cubicBezTo>
                  <a:pt x="9456267" y="12203127"/>
                  <a:pt x="9446753" y="12180979"/>
                  <a:pt x="9429127" y="12144103"/>
                </a:cubicBezTo>
                <a:cubicBezTo>
                  <a:pt x="9429127" y="12144103"/>
                  <a:pt x="9429127" y="12144103"/>
                  <a:pt x="9417905" y="12084735"/>
                </a:cubicBezTo>
                <a:cubicBezTo>
                  <a:pt x="9417905" y="12084735"/>
                  <a:pt x="9417905" y="12084735"/>
                  <a:pt x="9332993" y="12086587"/>
                </a:cubicBezTo>
                <a:cubicBezTo>
                  <a:pt x="9332993" y="12086587"/>
                  <a:pt x="9332993" y="12086587"/>
                  <a:pt x="9284925" y="12057831"/>
                </a:cubicBezTo>
                <a:cubicBezTo>
                  <a:pt x="9284925" y="12057831"/>
                  <a:pt x="9284925" y="12057831"/>
                  <a:pt x="9236861" y="12029073"/>
                </a:cubicBezTo>
                <a:cubicBezTo>
                  <a:pt x="9236861" y="12029073"/>
                  <a:pt x="9236861" y="12029073"/>
                  <a:pt x="9248081" y="12088442"/>
                </a:cubicBezTo>
                <a:cubicBezTo>
                  <a:pt x="9248081" y="12088442"/>
                  <a:pt x="9248081" y="12088442"/>
                  <a:pt x="9188793" y="12000314"/>
                </a:cubicBezTo>
                <a:cubicBezTo>
                  <a:pt x="9188793" y="12000314"/>
                  <a:pt x="9188793" y="12000314"/>
                  <a:pt x="9177573" y="11940947"/>
                </a:cubicBezTo>
                <a:cubicBezTo>
                  <a:pt x="9188793" y="12000314"/>
                  <a:pt x="9151949" y="12030926"/>
                  <a:pt x="9163167" y="12090295"/>
                </a:cubicBezTo>
                <a:cubicBezTo>
                  <a:pt x="9163167" y="12090295"/>
                  <a:pt x="9211235" y="12119055"/>
                  <a:pt x="9222455" y="12178421"/>
                </a:cubicBezTo>
                <a:cubicBezTo>
                  <a:pt x="9222455" y="12178421"/>
                  <a:pt x="9222455" y="12178421"/>
                  <a:pt x="9281743" y="12266547"/>
                </a:cubicBezTo>
                <a:cubicBezTo>
                  <a:pt x="9281743" y="12266547"/>
                  <a:pt x="9281743" y="12266547"/>
                  <a:pt x="9292963" y="12325913"/>
                </a:cubicBezTo>
                <a:cubicBezTo>
                  <a:pt x="9292963" y="12325913"/>
                  <a:pt x="9292963" y="12325913"/>
                  <a:pt x="9256117" y="12356525"/>
                </a:cubicBezTo>
                <a:cubicBezTo>
                  <a:pt x="9256117" y="12356525"/>
                  <a:pt x="9256117" y="12356525"/>
                  <a:pt x="9241713" y="12505874"/>
                </a:cubicBezTo>
                <a:cubicBezTo>
                  <a:pt x="9241713" y="12505874"/>
                  <a:pt x="9241713" y="12505874"/>
                  <a:pt x="9252935" y="12565245"/>
                </a:cubicBezTo>
                <a:cubicBezTo>
                  <a:pt x="9216089" y="12595852"/>
                  <a:pt x="9349067" y="12622759"/>
                  <a:pt x="9216089" y="12595852"/>
                </a:cubicBezTo>
                <a:cubicBezTo>
                  <a:pt x="9216089" y="12595852"/>
                  <a:pt x="9216089" y="12595852"/>
                  <a:pt x="9227311" y="12655222"/>
                </a:cubicBezTo>
                <a:cubicBezTo>
                  <a:pt x="9227311" y="12655222"/>
                  <a:pt x="9227311" y="12655222"/>
                  <a:pt x="9190465" y="12685831"/>
                </a:cubicBezTo>
                <a:cubicBezTo>
                  <a:pt x="9190465" y="12685831"/>
                  <a:pt x="9190465" y="12685831"/>
                  <a:pt x="9201687" y="12745202"/>
                </a:cubicBezTo>
                <a:cubicBezTo>
                  <a:pt x="9201687" y="12745202"/>
                  <a:pt x="9201687" y="12745202"/>
                  <a:pt x="9153619" y="12716440"/>
                </a:cubicBezTo>
                <a:cubicBezTo>
                  <a:pt x="9153619" y="12716440"/>
                  <a:pt x="9153619" y="12716440"/>
                  <a:pt x="9164841" y="12775809"/>
                </a:cubicBezTo>
                <a:cubicBezTo>
                  <a:pt x="9164841" y="12775809"/>
                  <a:pt x="9164841" y="12775809"/>
                  <a:pt x="9116771" y="12747055"/>
                </a:cubicBezTo>
                <a:cubicBezTo>
                  <a:pt x="9116771" y="12747055"/>
                  <a:pt x="9116771" y="12747055"/>
                  <a:pt x="9094331" y="12628314"/>
                </a:cubicBezTo>
                <a:cubicBezTo>
                  <a:pt x="9094331" y="12628314"/>
                  <a:pt x="9094331" y="12628314"/>
                  <a:pt x="9046265" y="12599558"/>
                </a:cubicBezTo>
                <a:cubicBezTo>
                  <a:pt x="9046265" y="12599558"/>
                  <a:pt x="9046265" y="12599558"/>
                  <a:pt x="8986979" y="12511432"/>
                </a:cubicBezTo>
                <a:cubicBezTo>
                  <a:pt x="8986979" y="12511432"/>
                  <a:pt x="8986979" y="12511432"/>
                  <a:pt x="8975757" y="12452063"/>
                </a:cubicBezTo>
                <a:cubicBezTo>
                  <a:pt x="8975757" y="12452063"/>
                  <a:pt x="8975757" y="12452063"/>
                  <a:pt x="8964535" y="12392694"/>
                </a:cubicBezTo>
                <a:cubicBezTo>
                  <a:pt x="8964535" y="12392694"/>
                  <a:pt x="8964535" y="12392694"/>
                  <a:pt x="8953315" y="12333326"/>
                </a:cubicBezTo>
                <a:cubicBezTo>
                  <a:pt x="8953315" y="12333326"/>
                  <a:pt x="8953315" y="12333326"/>
                  <a:pt x="8916469" y="12363937"/>
                </a:cubicBezTo>
                <a:cubicBezTo>
                  <a:pt x="8916469" y="12363937"/>
                  <a:pt x="8916469" y="12363937"/>
                  <a:pt x="8879623" y="12394549"/>
                </a:cubicBezTo>
                <a:cubicBezTo>
                  <a:pt x="8879623" y="12394549"/>
                  <a:pt x="8879623" y="12394549"/>
                  <a:pt x="8890845" y="12453916"/>
                </a:cubicBezTo>
                <a:cubicBezTo>
                  <a:pt x="8890845" y="12453916"/>
                  <a:pt x="8890845" y="12453916"/>
                  <a:pt x="8927691" y="12423304"/>
                </a:cubicBezTo>
                <a:cubicBezTo>
                  <a:pt x="8927691" y="12423304"/>
                  <a:pt x="8927691" y="12423304"/>
                  <a:pt x="8938911" y="12482675"/>
                </a:cubicBezTo>
                <a:cubicBezTo>
                  <a:pt x="8938911" y="12482675"/>
                  <a:pt x="8938911" y="12482675"/>
                  <a:pt x="8961353" y="12601410"/>
                </a:cubicBezTo>
                <a:cubicBezTo>
                  <a:pt x="8961353" y="12601410"/>
                  <a:pt x="8961353" y="12601410"/>
                  <a:pt x="8902065" y="12513285"/>
                </a:cubicBezTo>
                <a:cubicBezTo>
                  <a:pt x="8902065" y="12513285"/>
                  <a:pt x="8902065" y="12513285"/>
                  <a:pt x="8913285" y="12572653"/>
                </a:cubicBezTo>
                <a:cubicBezTo>
                  <a:pt x="8913285" y="12572653"/>
                  <a:pt x="8865219" y="12543897"/>
                  <a:pt x="8924507" y="12632023"/>
                </a:cubicBezTo>
                <a:cubicBezTo>
                  <a:pt x="8924507" y="12632023"/>
                  <a:pt x="8924507" y="12632023"/>
                  <a:pt x="8935727" y="12691388"/>
                </a:cubicBezTo>
                <a:cubicBezTo>
                  <a:pt x="8935727" y="12691388"/>
                  <a:pt x="8935727" y="12691388"/>
                  <a:pt x="8983793" y="12720148"/>
                </a:cubicBezTo>
                <a:cubicBezTo>
                  <a:pt x="8983793" y="12720148"/>
                  <a:pt x="8983793" y="12720148"/>
                  <a:pt x="8958169" y="12810129"/>
                </a:cubicBezTo>
                <a:cubicBezTo>
                  <a:pt x="8958169" y="12810129"/>
                  <a:pt x="8958169" y="12810129"/>
                  <a:pt x="8995015" y="12779517"/>
                </a:cubicBezTo>
                <a:cubicBezTo>
                  <a:pt x="8995015" y="12779517"/>
                  <a:pt x="8995015" y="12779517"/>
                  <a:pt x="8969389" y="12869495"/>
                </a:cubicBezTo>
                <a:cubicBezTo>
                  <a:pt x="8980611" y="12928867"/>
                  <a:pt x="8921323" y="12840741"/>
                  <a:pt x="8991833" y="12988233"/>
                </a:cubicBezTo>
                <a:cubicBezTo>
                  <a:pt x="8991833" y="12988233"/>
                  <a:pt x="8991833" y="12988233"/>
                  <a:pt x="8954985" y="13018842"/>
                </a:cubicBezTo>
                <a:cubicBezTo>
                  <a:pt x="8954985" y="13018842"/>
                  <a:pt x="8954985" y="13018842"/>
                  <a:pt x="8964453" y="13068937"/>
                </a:cubicBezTo>
                <a:lnTo>
                  <a:pt x="8966205" y="13078213"/>
                </a:lnTo>
                <a:cubicBezTo>
                  <a:pt x="8966205" y="13078213"/>
                  <a:pt x="8966205" y="13078213"/>
                  <a:pt x="8929361" y="13108820"/>
                </a:cubicBezTo>
                <a:cubicBezTo>
                  <a:pt x="8929361" y="13108820"/>
                  <a:pt x="8929361" y="13108820"/>
                  <a:pt x="8892515" y="13139432"/>
                </a:cubicBezTo>
                <a:cubicBezTo>
                  <a:pt x="8892515" y="13139432"/>
                  <a:pt x="8892515" y="13139432"/>
                  <a:pt x="8918141" y="13049454"/>
                </a:cubicBezTo>
                <a:cubicBezTo>
                  <a:pt x="8918141" y="13049454"/>
                  <a:pt x="8918141" y="13049454"/>
                  <a:pt x="8881295" y="13080066"/>
                </a:cubicBezTo>
                <a:cubicBezTo>
                  <a:pt x="8881295" y="13080066"/>
                  <a:pt x="8881295" y="13080066"/>
                  <a:pt x="8906919" y="12990085"/>
                </a:cubicBezTo>
                <a:cubicBezTo>
                  <a:pt x="8906919" y="12990085"/>
                  <a:pt x="8906919" y="12990085"/>
                  <a:pt x="8858853" y="12961326"/>
                </a:cubicBezTo>
                <a:cubicBezTo>
                  <a:pt x="8858853" y="12961326"/>
                  <a:pt x="8858853" y="12961326"/>
                  <a:pt x="8847633" y="12901959"/>
                </a:cubicBezTo>
                <a:cubicBezTo>
                  <a:pt x="8810787" y="12932569"/>
                  <a:pt x="8836413" y="12842588"/>
                  <a:pt x="8836413" y="12842588"/>
                </a:cubicBezTo>
                <a:cubicBezTo>
                  <a:pt x="8836413" y="12842588"/>
                  <a:pt x="8836413" y="12842588"/>
                  <a:pt x="8799567" y="12873201"/>
                </a:cubicBezTo>
                <a:cubicBezTo>
                  <a:pt x="8799567" y="12873201"/>
                  <a:pt x="8799567" y="12873201"/>
                  <a:pt x="8810787" y="12932569"/>
                </a:cubicBezTo>
                <a:cubicBezTo>
                  <a:pt x="8810787" y="12932569"/>
                  <a:pt x="8810787" y="12932569"/>
                  <a:pt x="8773941" y="12963181"/>
                </a:cubicBezTo>
                <a:cubicBezTo>
                  <a:pt x="8788345" y="12813834"/>
                  <a:pt x="8762721" y="12903813"/>
                  <a:pt x="8714653" y="12875053"/>
                </a:cubicBezTo>
                <a:cubicBezTo>
                  <a:pt x="8714653" y="12875053"/>
                  <a:pt x="8714653" y="12875053"/>
                  <a:pt x="8703433" y="12815687"/>
                </a:cubicBezTo>
                <a:cubicBezTo>
                  <a:pt x="8666587" y="12846293"/>
                  <a:pt x="8692211" y="12756315"/>
                  <a:pt x="8655367" y="12786927"/>
                </a:cubicBezTo>
                <a:cubicBezTo>
                  <a:pt x="8655367" y="12786927"/>
                  <a:pt x="8655367" y="12786927"/>
                  <a:pt x="8692211" y="12756315"/>
                </a:cubicBezTo>
                <a:cubicBezTo>
                  <a:pt x="8692211" y="12756315"/>
                  <a:pt x="8692211" y="12756315"/>
                  <a:pt x="8729057" y="12725705"/>
                </a:cubicBezTo>
                <a:cubicBezTo>
                  <a:pt x="8729057" y="12725705"/>
                  <a:pt x="8729057" y="12725705"/>
                  <a:pt x="8765903" y="12695094"/>
                </a:cubicBezTo>
                <a:cubicBezTo>
                  <a:pt x="8765903" y="12695094"/>
                  <a:pt x="8765903" y="12695094"/>
                  <a:pt x="8706617" y="12606969"/>
                </a:cubicBezTo>
                <a:cubicBezTo>
                  <a:pt x="8706617" y="12606969"/>
                  <a:pt x="8706617" y="12606969"/>
                  <a:pt x="8732243" y="12516990"/>
                </a:cubicBezTo>
                <a:cubicBezTo>
                  <a:pt x="8732243" y="12516990"/>
                  <a:pt x="8732243" y="12516990"/>
                  <a:pt x="8721021" y="12457621"/>
                </a:cubicBezTo>
                <a:cubicBezTo>
                  <a:pt x="8721021" y="12457621"/>
                  <a:pt x="8757867" y="12427012"/>
                  <a:pt x="8672955" y="12428864"/>
                </a:cubicBezTo>
                <a:cubicBezTo>
                  <a:pt x="8672955" y="12428864"/>
                  <a:pt x="8672955" y="12428864"/>
                  <a:pt x="8624887" y="12400105"/>
                </a:cubicBezTo>
                <a:cubicBezTo>
                  <a:pt x="8624887" y="12400105"/>
                  <a:pt x="8624887" y="12400105"/>
                  <a:pt x="8650513" y="12310125"/>
                </a:cubicBezTo>
                <a:cubicBezTo>
                  <a:pt x="8613667" y="12340737"/>
                  <a:pt x="8650513" y="12310125"/>
                  <a:pt x="8591223" y="12221999"/>
                </a:cubicBezTo>
                <a:cubicBezTo>
                  <a:pt x="8591223" y="12221999"/>
                  <a:pt x="8591223" y="12221999"/>
                  <a:pt x="8602445" y="12281370"/>
                </a:cubicBezTo>
                <a:cubicBezTo>
                  <a:pt x="8602445" y="12281370"/>
                  <a:pt x="8602445" y="12281370"/>
                  <a:pt x="8565601" y="12311982"/>
                </a:cubicBezTo>
                <a:cubicBezTo>
                  <a:pt x="8565601" y="12311982"/>
                  <a:pt x="8565601" y="12311982"/>
                  <a:pt x="8531939" y="12133876"/>
                </a:cubicBezTo>
                <a:cubicBezTo>
                  <a:pt x="8531939" y="12133876"/>
                  <a:pt x="8531939" y="12133876"/>
                  <a:pt x="8495093" y="12164485"/>
                </a:cubicBezTo>
                <a:cubicBezTo>
                  <a:pt x="8483871" y="12105116"/>
                  <a:pt x="8483871" y="12105116"/>
                  <a:pt x="8483871" y="12105116"/>
                </a:cubicBezTo>
                <a:cubicBezTo>
                  <a:pt x="8483871" y="12105116"/>
                  <a:pt x="8483871" y="12105116"/>
                  <a:pt x="8458247" y="12195097"/>
                </a:cubicBezTo>
                <a:cubicBezTo>
                  <a:pt x="8458247" y="12195097"/>
                  <a:pt x="8458247" y="12195097"/>
                  <a:pt x="8469467" y="12254464"/>
                </a:cubicBezTo>
                <a:cubicBezTo>
                  <a:pt x="8469467" y="12254464"/>
                  <a:pt x="8469467" y="12254464"/>
                  <a:pt x="8506313" y="12223851"/>
                </a:cubicBezTo>
                <a:cubicBezTo>
                  <a:pt x="8506313" y="12223851"/>
                  <a:pt x="8517535" y="12283223"/>
                  <a:pt x="8517535" y="12283223"/>
                </a:cubicBezTo>
                <a:cubicBezTo>
                  <a:pt x="8517535" y="12283223"/>
                  <a:pt x="8517535" y="12283223"/>
                  <a:pt x="8503129" y="12432570"/>
                </a:cubicBezTo>
                <a:cubicBezTo>
                  <a:pt x="8503129" y="12432570"/>
                  <a:pt x="8503129" y="12432570"/>
                  <a:pt x="8539975" y="12401958"/>
                </a:cubicBezTo>
                <a:cubicBezTo>
                  <a:pt x="8539975" y="12401958"/>
                  <a:pt x="8539975" y="12401958"/>
                  <a:pt x="8584859" y="12639433"/>
                </a:cubicBezTo>
                <a:cubicBezTo>
                  <a:pt x="8584859" y="12639433"/>
                  <a:pt x="8584859" y="12639433"/>
                  <a:pt x="8596079" y="12698802"/>
                </a:cubicBezTo>
                <a:cubicBezTo>
                  <a:pt x="8596079" y="12698802"/>
                  <a:pt x="8596079" y="12698802"/>
                  <a:pt x="8559235" y="12729411"/>
                </a:cubicBezTo>
                <a:cubicBezTo>
                  <a:pt x="8559235" y="12729411"/>
                  <a:pt x="8559235" y="12729411"/>
                  <a:pt x="8570455" y="12788780"/>
                </a:cubicBezTo>
                <a:cubicBezTo>
                  <a:pt x="8570455" y="12788780"/>
                  <a:pt x="8570455" y="12788780"/>
                  <a:pt x="8592897" y="12907518"/>
                </a:cubicBezTo>
                <a:cubicBezTo>
                  <a:pt x="8592897" y="12907518"/>
                  <a:pt x="8592897" y="12907518"/>
                  <a:pt x="8629743" y="12876905"/>
                </a:cubicBezTo>
                <a:cubicBezTo>
                  <a:pt x="8629743" y="12876905"/>
                  <a:pt x="8629743" y="12876905"/>
                  <a:pt x="8604117" y="12966886"/>
                </a:cubicBezTo>
                <a:cubicBezTo>
                  <a:pt x="8604117" y="12966886"/>
                  <a:pt x="8604117" y="12966886"/>
                  <a:pt x="8615337" y="13026253"/>
                </a:cubicBezTo>
                <a:cubicBezTo>
                  <a:pt x="8615337" y="13026253"/>
                  <a:pt x="8615337" y="13026253"/>
                  <a:pt x="8567271" y="12997498"/>
                </a:cubicBezTo>
                <a:cubicBezTo>
                  <a:pt x="8567271" y="12997498"/>
                  <a:pt x="8567271" y="12997498"/>
                  <a:pt x="8578491" y="13056865"/>
                </a:cubicBezTo>
                <a:cubicBezTo>
                  <a:pt x="8578491" y="13056865"/>
                  <a:pt x="8578491" y="13056865"/>
                  <a:pt x="8615337" y="13026253"/>
                </a:cubicBezTo>
                <a:cubicBezTo>
                  <a:pt x="8700251" y="13024402"/>
                  <a:pt x="8567271" y="12997498"/>
                  <a:pt x="8677807" y="12905665"/>
                </a:cubicBezTo>
                <a:cubicBezTo>
                  <a:pt x="8677807" y="12905665"/>
                  <a:pt x="8677807" y="12905665"/>
                  <a:pt x="8663403" y="13055014"/>
                </a:cubicBezTo>
                <a:cubicBezTo>
                  <a:pt x="8663403" y="13055014"/>
                  <a:pt x="8663403" y="13055014"/>
                  <a:pt x="8674623" y="13114379"/>
                </a:cubicBezTo>
                <a:cubicBezTo>
                  <a:pt x="8674623" y="13114379"/>
                  <a:pt x="8674623" y="13114379"/>
                  <a:pt x="8685845" y="13173749"/>
                </a:cubicBezTo>
                <a:cubicBezTo>
                  <a:pt x="8685845" y="13173749"/>
                  <a:pt x="8685845" y="13173749"/>
                  <a:pt x="8697067" y="13233118"/>
                </a:cubicBezTo>
                <a:cubicBezTo>
                  <a:pt x="8697067" y="13233118"/>
                  <a:pt x="8697067" y="13233118"/>
                  <a:pt x="8708287" y="13292485"/>
                </a:cubicBezTo>
                <a:cubicBezTo>
                  <a:pt x="8708287" y="13292485"/>
                  <a:pt x="8708287" y="13292485"/>
                  <a:pt x="8745135" y="13261875"/>
                </a:cubicBezTo>
                <a:cubicBezTo>
                  <a:pt x="8745135" y="13261875"/>
                  <a:pt x="8708287" y="13292485"/>
                  <a:pt x="8719507" y="13351856"/>
                </a:cubicBezTo>
                <a:cubicBezTo>
                  <a:pt x="8719507" y="13351856"/>
                  <a:pt x="8719507" y="13351856"/>
                  <a:pt x="8703963" y="13364768"/>
                </a:cubicBezTo>
                <a:lnTo>
                  <a:pt x="8695927" y="13371444"/>
                </a:lnTo>
                <a:lnTo>
                  <a:pt x="8680579" y="13371444"/>
                </a:lnTo>
                <a:lnTo>
                  <a:pt x="8677929" y="13357418"/>
                </a:lnTo>
                <a:cubicBezTo>
                  <a:pt x="8676351" y="13349070"/>
                  <a:pt x="8674247" y="13337938"/>
                  <a:pt x="8671443" y="13323097"/>
                </a:cubicBezTo>
                <a:cubicBezTo>
                  <a:pt x="8708287" y="13292485"/>
                  <a:pt x="8697067" y="13233118"/>
                  <a:pt x="8671443" y="13323097"/>
                </a:cubicBezTo>
                <a:cubicBezTo>
                  <a:pt x="8671443" y="13323097"/>
                  <a:pt x="8671443" y="13323097"/>
                  <a:pt x="8623375" y="13294337"/>
                </a:cubicBezTo>
                <a:cubicBezTo>
                  <a:pt x="8623375" y="13294337"/>
                  <a:pt x="8623375" y="13294337"/>
                  <a:pt x="8612565" y="13332296"/>
                </a:cubicBezTo>
                <a:lnTo>
                  <a:pt x="8601417" y="13371444"/>
                </a:lnTo>
                <a:lnTo>
                  <a:pt x="8211641" y="13371444"/>
                </a:lnTo>
                <a:lnTo>
                  <a:pt x="8210039" y="13362969"/>
                </a:lnTo>
                <a:cubicBezTo>
                  <a:pt x="8210039" y="13362969"/>
                  <a:pt x="8210039" y="13362969"/>
                  <a:pt x="8208635" y="13355549"/>
                </a:cubicBezTo>
                <a:lnTo>
                  <a:pt x="8203551" y="13328646"/>
                </a:lnTo>
                <a:lnTo>
                  <a:pt x="8215039" y="13333055"/>
                </a:lnTo>
                <a:cubicBezTo>
                  <a:pt x="8213637" y="13325634"/>
                  <a:pt x="8198815" y="13303600"/>
                  <a:pt x="8198815" y="13303600"/>
                </a:cubicBezTo>
                <a:lnTo>
                  <a:pt x="8203551" y="13328646"/>
                </a:lnTo>
                <a:cubicBezTo>
                  <a:pt x="8194011" y="13320473"/>
                  <a:pt x="8177587" y="13304064"/>
                  <a:pt x="8150749" y="13274842"/>
                </a:cubicBezTo>
                <a:cubicBezTo>
                  <a:pt x="8150749" y="13274842"/>
                  <a:pt x="8150749" y="13274842"/>
                  <a:pt x="8139527" y="13215475"/>
                </a:cubicBezTo>
                <a:cubicBezTo>
                  <a:pt x="8139527" y="13215475"/>
                  <a:pt x="8139527" y="13215475"/>
                  <a:pt x="8128307" y="13156106"/>
                </a:cubicBezTo>
                <a:cubicBezTo>
                  <a:pt x="8128307" y="13156106"/>
                  <a:pt x="8128307" y="13156106"/>
                  <a:pt x="8117087" y="13096737"/>
                </a:cubicBezTo>
                <a:cubicBezTo>
                  <a:pt x="8117087" y="13096737"/>
                  <a:pt x="8117087" y="13096737"/>
                  <a:pt x="8080239" y="13127349"/>
                </a:cubicBezTo>
                <a:cubicBezTo>
                  <a:pt x="8080239" y="13127349"/>
                  <a:pt x="8080239" y="13127349"/>
                  <a:pt x="8102683" y="13246087"/>
                </a:cubicBezTo>
                <a:cubicBezTo>
                  <a:pt x="8102683" y="13246087"/>
                  <a:pt x="8102683" y="13246087"/>
                  <a:pt x="8113903" y="13305453"/>
                </a:cubicBezTo>
                <a:cubicBezTo>
                  <a:pt x="8113903" y="13305453"/>
                  <a:pt x="8113903" y="13305453"/>
                  <a:pt x="8123371" y="13355546"/>
                </a:cubicBezTo>
                <a:lnTo>
                  <a:pt x="8126375" y="13371444"/>
                </a:lnTo>
                <a:lnTo>
                  <a:pt x="8067317" y="13371444"/>
                </a:lnTo>
                <a:lnTo>
                  <a:pt x="8069721" y="13362016"/>
                </a:lnTo>
                <a:cubicBezTo>
                  <a:pt x="8071451" y="13355748"/>
                  <a:pt x="8073855" y="13347313"/>
                  <a:pt x="8077057" y="13336065"/>
                </a:cubicBezTo>
                <a:cubicBezTo>
                  <a:pt x="8041007" y="13314498"/>
                  <a:pt x="8059033" y="13325281"/>
                  <a:pt x="8059487" y="13369982"/>
                </a:cubicBezTo>
                <a:lnTo>
                  <a:pt x="8059395" y="13371444"/>
                </a:lnTo>
                <a:lnTo>
                  <a:pt x="8041113" y="13371444"/>
                </a:lnTo>
                <a:lnTo>
                  <a:pt x="8040211" y="13366675"/>
                </a:lnTo>
                <a:cubicBezTo>
                  <a:pt x="8040211" y="13366675"/>
                  <a:pt x="8040211" y="13366675"/>
                  <a:pt x="8035607" y="13370502"/>
                </a:cubicBezTo>
                <a:lnTo>
                  <a:pt x="8034471" y="13371444"/>
                </a:lnTo>
                <a:lnTo>
                  <a:pt x="8010727" y="13371444"/>
                </a:lnTo>
                <a:lnTo>
                  <a:pt x="8014177" y="13359327"/>
                </a:lnTo>
                <a:cubicBezTo>
                  <a:pt x="8017779" y="13346674"/>
                  <a:pt x="8022585" y="13329803"/>
                  <a:pt x="8028989" y="13307308"/>
                </a:cubicBezTo>
                <a:cubicBezTo>
                  <a:pt x="7992147" y="13337920"/>
                  <a:pt x="7980925" y="13278549"/>
                  <a:pt x="7980925" y="13278549"/>
                </a:cubicBezTo>
                <a:cubicBezTo>
                  <a:pt x="7980925" y="13278549"/>
                  <a:pt x="7980925" y="13278549"/>
                  <a:pt x="7932859" y="13249792"/>
                </a:cubicBezTo>
                <a:cubicBezTo>
                  <a:pt x="7932859" y="13249792"/>
                  <a:pt x="7932859" y="13249792"/>
                  <a:pt x="7922049" y="13287753"/>
                </a:cubicBezTo>
                <a:lnTo>
                  <a:pt x="7917483" y="13303786"/>
                </a:lnTo>
                <a:lnTo>
                  <a:pt x="7917483" y="13371443"/>
                </a:lnTo>
                <a:lnTo>
                  <a:pt x="7885583" y="13371443"/>
                </a:lnTo>
                <a:lnTo>
                  <a:pt x="7885583" y="13371444"/>
                </a:lnTo>
                <a:lnTo>
                  <a:pt x="7514853" y="13371444"/>
                </a:lnTo>
                <a:lnTo>
                  <a:pt x="7514851" y="13371443"/>
                </a:lnTo>
                <a:lnTo>
                  <a:pt x="7325431" y="13371443"/>
                </a:lnTo>
                <a:lnTo>
                  <a:pt x="7325431" y="13371444"/>
                </a:lnTo>
                <a:lnTo>
                  <a:pt x="7064397" y="13371444"/>
                </a:lnTo>
                <a:lnTo>
                  <a:pt x="7064397" y="13371443"/>
                </a:lnTo>
                <a:lnTo>
                  <a:pt x="7039897" y="13371443"/>
                </a:lnTo>
                <a:lnTo>
                  <a:pt x="7039897" y="13371444"/>
                </a:lnTo>
                <a:lnTo>
                  <a:pt x="7017965" y="13371444"/>
                </a:lnTo>
                <a:lnTo>
                  <a:pt x="7017965" y="13371443"/>
                </a:lnTo>
                <a:lnTo>
                  <a:pt x="905024" y="13371443"/>
                </a:lnTo>
                <a:lnTo>
                  <a:pt x="899952" y="13355590"/>
                </a:lnTo>
                <a:cubicBezTo>
                  <a:pt x="885302" y="13309801"/>
                  <a:pt x="865771" y="13248752"/>
                  <a:pt x="839730" y="13167353"/>
                </a:cubicBezTo>
                <a:cubicBezTo>
                  <a:pt x="802882" y="13197965"/>
                  <a:pt x="817287" y="13048613"/>
                  <a:pt x="780439" y="13079224"/>
                </a:cubicBezTo>
                <a:cubicBezTo>
                  <a:pt x="780439" y="13079224"/>
                  <a:pt x="780439" y="13079224"/>
                  <a:pt x="764895" y="13092139"/>
                </a:cubicBezTo>
                <a:lnTo>
                  <a:pt x="750966" y="13103717"/>
                </a:lnTo>
                <a:lnTo>
                  <a:pt x="732376" y="13050465"/>
                </a:lnTo>
                <a:cubicBezTo>
                  <a:pt x="732376" y="13050465"/>
                  <a:pt x="732376" y="13050465"/>
                  <a:pt x="721156" y="12991099"/>
                </a:cubicBezTo>
                <a:cubicBezTo>
                  <a:pt x="721156" y="12991099"/>
                  <a:pt x="721156" y="12991099"/>
                  <a:pt x="698714" y="12872363"/>
                </a:cubicBezTo>
                <a:cubicBezTo>
                  <a:pt x="698714" y="12872363"/>
                  <a:pt x="698714" y="12872363"/>
                  <a:pt x="687493" y="12812993"/>
                </a:cubicBezTo>
                <a:cubicBezTo>
                  <a:pt x="687493" y="12812993"/>
                  <a:pt x="687493" y="12812993"/>
                  <a:pt x="676273" y="12753627"/>
                </a:cubicBezTo>
                <a:cubicBezTo>
                  <a:pt x="628204" y="12724867"/>
                  <a:pt x="628204" y="12724867"/>
                  <a:pt x="616985" y="12665501"/>
                </a:cubicBezTo>
                <a:cubicBezTo>
                  <a:pt x="605764" y="12606130"/>
                  <a:pt x="605764" y="12606130"/>
                  <a:pt x="594544" y="12546763"/>
                </a:cubicBezTo>
                <a:cubicBezTo>
                  <a:pt x="594544" y="12546763"/>
                  <a:pt x="594544" y="12546763"/>
                  <a:pt x="557698" y="12577375"/>
                </a:cubicBezTo>
                <a:cubicBezTo>
                  <a:pt x="557698" y="12577375"/>
                  <a:pt x="557698" y="12577375"/>
                  <a:pt x="580139" y="12696111"/>
                </a:cubicBezTo>
                <a:cubicBezTo>
                  <a:pt x="580139" y="12696111"/>
                  <a:pt x="580139" y="12696111"/>
                  <a:pt x="639425" y="12784234"/>
                </a:cubicBezTo>
                <a:cubicBezTo>
                  <a:pt x="639425" y="12784234"/>
                  <a:pt x="639425" y="12784234"/>
                  <a:pt x="613801" y="12874215"/>
                </a:cubicBezTo>
                <a:cubicBezTo>
                  <a:pt x="613801" y="12874215"/>
                  <a:pt x="613801" y="12874215"/>
                  <a:pt x="625022" y="12933585"/>
                </a:cubicBezTo>
                <a:cubicBezTo>
                  <a:pt x="625022" y="12933585"/>
                  <a:pt x="625022" y="12933585"/>
                  <a:pt x="636242" y="12992953"/>
                </a:cubicBezTo>
                <a:cubicBezTo>
                  <a:pt x="636242" y="12992953"/>
                  <a:pt x="647463" y="13052321"/>
                  <a:pt x="647463" y="13052321"/>
                </a:cubicBezTo>
                <a:cubicBezTo>
                  <a:pt x="647463" y="13052321"/>
                  <a:pt x="647463" y="13052321"/>
                  <a:pt x="599398" y="13023558"/>
                </a:cubicBezTo>
                <a:cubicBezTo>
                  <a:pt x="599398" y="13023558"/>
                  <a:pt x="599398" y="13023558"/>
                  <a:pt x="540107" y="12935435"/>
                </a:cubicBezTo>
                <a:cubicBezTo>
                  <a:pt x="540107" y="12935435"/>
                  <a:pt x="540107" y="12935435"/>
                  <a:pt x="528888" y="12876067"/>
                </a:cubicBezTo>
                <a:cubicBezTo>
                  <a:pt x="528888" y="12876067"/>
                  <a:pt x="528888" y="12876067"/>
                  <a:pt x="517667" y="12816699"/>
                </a:cubicBezTo>
                <a:cubicBezTo>
                  <a:pt x="517667" y="12816699"/>
                  <a:pt x="517667" y="12816699"/>
                  <a:pt x="495226" y="12697964"/>
                </a:cubicBezTo>
                <a:cubicBezTo>
                  <a:pt x="495226" y="12697964"/>
                  <a:pt x="495226" y="12697964"/>
                  <a:pt x="447160" y="12669203"/>
                </a:cubicBezTo>
                <a:cubicBezTo>
                  <a:pt x="447160" y="12669203"/>
                  <a:pt x="435939" y="12609837"/>
                  <a:pt x="424718" y="12550471"/>
                </a:cubicBezTo>
                <a:cubicBezTo>
                  <a:pt x="424718" y="12550471"/>
                  <a:pt x="424718" y="12550471"/>
                  <a:pt x="461563" y="12519863"/>
                </a:cubicBezTo>
                <a:cubicBezTo>
                  <a:pt x="461563" y="12519863"/>
                  <a:pt x="461563" y="12519863"/>
                  <a:pt x="413498" y="12491098"/>
                </a:cubicBezTo>
                <a:cubicBezTo>
                  <a:pt x="413498" y="12491098"/>
                  <a:pt x="413498" y="12491098"/>
                  <a:pt x="391056" y="12372363"/>
                </a:cubicBezTo>
                <a:cubicBezTo>
                  <a:pt x="391056" y="12372363"/>
                  <a:pt x="391056" y="12372363"/>
                  <a:pt x="411334" y="12384496"/>
                </a:cubicBezTo>
                <a:lnTo>
                  <a:pt x="424862" y="12392589"/>
                </a:lnTo>
                <a:lnTo>
                  <a:pt x="423578" y="12414037"/>
                </a:lnTo>
                <a:cubicBezTo>
                  <a:pt x="424710" y="12451734"/>
                  <a:pt x="439121" y="12401123"/>
                  <a:pt x="439121" y="12401123"/>
                </a:cubicBezTo>
                <a:lnTo>
                  <a:pt x="424862" y="12392589"/>
                </a:lnTo>
                <a:lnTo>
                  <a:pt x="427902" y="12341754"/>
                </a:lnTo>
                <a:cubicBezTo>
                  <a:pt x="427902" y="12341754"/>
                  <a:pt x="427902" y="12341754"/>
                  <a:pt x="416681" y="12282384"/>
                </a:cubicBezTo>
                <a:cubicBezTo>
                  <a:pt x="416681" y="12282384"/>
                  <a:pt x="416681" y="12282384"/>
                  <a:pt x="405460" y="12223019"/>
                </a:cubicBezTo>
                <a:cubicBezTo>
                  <a:pt x="405460" y="12223019"/>
                  <a:pt x="405460" y="12223019"/>
                  <a:pt x="357394" y="12194256"/>
                </a:cubicBezTo>
                <a:lnTo>
                  <a:pt x="354414" y="12178491"/>
                </a:lnTo>
                <a:lnTo>
                  <a:pt x="346174" y="12134890"/>
                </a:lnTo>
                <a:cubicBezTo>
                  <a:pt x="346174" y="12134890"/>
                  <a:pt x="346174" y="12134890"/>
                  <a:pt x="383019" y="12104280"/>
                </a:cubicBezTo>
                <a:cubicBezTo>
                  <a:pt x="383019" y="12104280"/>
                  <a:pt x="383019" y="12104280"/>
                  <a:pt x="371797" y="12044913"/>
                </a:cubicBezTo>
                <a:cubicBezTo>
                  <a:pt x="371797" y="12044913"/>
                  <a:pt x="371797" y="12044913"/>
                  <a:pt x="360576" y="11985542"/>
                </a:cubicBezTo>
                <a:cubicBezTo>
                  <a:pt x="360576" y="11985542"/>
                  <a:pt x="323732" y="12016155"/>
                  <a:pt x="312510" y="11956787"/>
                </a:cubicBezTo>
                <a:cubicBezTo>
                  <a:pt x="312510" y="11956787"/>
                  <a:pt x="312510" y="11956787"/>
                  <a:pt x="349355" y="11926175"/>
                </a:cubicBezTo>
                <a:cubicBezTo>
                  <a:pt x="349355" y="11926175"/>
                  <a:pt x="349355" y="11926175"/>
                  <a:pt x="290071" y="11838048"/>
                </a:cubicBezTo>
                <a:cubicBezTo>
                  <a:pt x="290071" y="11838048"/>
                  <a:pt x="290071" y="11838048"/>
                  <a:pt x="242003" y="11809289"/>
                </a:cubicBezTo>
                <a:cubicBezTo>
                  <a:pt x="278848" y="11778680"/>
                  <a:pt x="242003" y="11809289"/>
                  <a:pt x="278848" y="11778680"/>
                </a:cubicBezTo>
                <a:cubicBezTo>
                  <a:pt x="278848" y="11778680"/>
                  <a:pt x="278848" y="11778680"/>
                  <a:pt x="219563" y="11690554"/>
                </a:cubicBezTo>
                <a:cubicBezTo>
                  <a:pt x="219563" y="11690554"/>
                  <a:pt x="219563" y="11690554"/>
                  <a:pt x="256408" y="11659942"/>
                </a:cubicBezTo>
                <a:cubicBezTo>
                  <a:pt x="256408" y="11659942"/>
                  <a:pt x="256408" y="11659942"/>
                  <a:pt x="255004" y="11652522"/>
                </a:cubicBezTo>
                <a:lnTo>
                  <a:pt x="246589" y="11607997"/>
                </a:lnTo>
                <a:cubicBezTo>
                  <a:pt x="245187" y="11600575"/>
                  <a:pt x="245187" y="11600575"/>
                  <a:pt x="245187" y="11600575"/>
                </a:cubicBezTo>
                <a:cubicBezTo>
                  <a:pt x="245187" y="11600575"/>
                  <a:pt x="245187" y="11600575"/>
                  <a:pt x="233966" y="11541205"/>
                </a:cubicBezTo>
                <a:cubicBezTo>
                  <a:pt x="233966" y="11541205"/>
                  <a:pt x="233966" y="11541205"/>
                  <a:pt x="222746" y="11481836"/>
                </a:cubicBezTo>
                <a:cubicBezTo>
                  <a:pt x="222746" y="11481836"/>
                  <a:pt x="222746" y="11481836"/>
                  <a:pt x="185898" y="11512448"/>
                </a:cubicBezTo>
                <a:cubicBezTo>
                  <a:pt x="174678" y="11453080"/>
                  <a:pt x="174678" y="11453080"/>
                  <a:pt x="174678" y="11453080"/>
                </a:cubicBezTo>
                <a:cubicBezTo>
                  <a:pt x="174678" y="11453080"/>
                  <a:pt x="174678" y="11453080"/>
                  <a:pt x="163459" y="11393710"/>
                </a:cubicBezTo>
                <a:cubicBezTo>
                  <a:pt x="163459" y="11393710"/>
                  <a:pt x="163459" y="11393710"/>
                  <a:pt x="177863" y="11244366"/>
                </a:cubicBezTo>
                <a:lnTo>
                  <a:pt x="166641" y="11184994"/>
                </a:lnTo>
                <a:cubicBezTo>
                  <a:pt x="166641" y="11184994"/>
                  <a:pt x="166641" y="11184994"/>
                  <a:pt x="155420" y="11125627"/>
                </a:cubicBezTo>
                <a:cubicBezTo>
                  <a:pt x="177863" y="11244366"/>
                  <a:pt x="96134" y="11037500"/>
                  <a:pt x="177863" y="11244366"/>
                </a:cubicBezTo>
                <a:cubicBezTo>
                  <a:pt x="177863" y="11244366"/>
                  <a:pt x="177863" y="11244366"/>
                  <a:pt x="129796" y="11215607"/>
                </a:cubicBezTo>
                <a:cubicBezTo>
                  <a:pt x="129796" y="11215607"/>
                  <a:pt x="129796" y="11215607"/>
                  <a:pt x="118575" y="11156237"/>
                </a:cubicBezTo>
                <a:cubicBezTo>
                  <a:pt x="118575" y="11156237"/>
                  <a:pt x="118575" y="11156237"/>
                  <a:pt x="92951" y="11246221"/>
                </a:cubicBezTo>
                <a:cubicBezTo>
                  <a:pt x="92951" y="11246221"/>
                  <a:pt x="92951" y="11246221"/>
                  <a:pt x="70508" y="11127480"/>
                </a:cubicBezTo>
                <a:cubicBezTo>
                  <a:pt x="70508" y="11127480"/>
                  <a:pt x="70508" y="11127480"/>
                  <a:pt x="59288" y="11068112"/>
                </a:cubicBezTo>
                <a:cubicBezTo>
                  <a:pt x="59288" y="11068112"/>
                  <a:pt x="59288" y="11068112"/>
                  <a:pt x="48067" y="11008740"/>
                </a:cubicBezTo>
                <a:cubicBezTo>
                  <a:pt x="48067" y="11008740"/>
                  <a:pt x="48067" y="11008740"/>
                  <a:pt x="36846" y="10949371"/>
                </a:cubicBezTo>
                <a:cubicBezTo>
                  <a:pt x="36846" y="10949371"/>
                  <a:pt x="36846" y="10949371"/>
                  <a:pt x="0" y="10979983"/>
                </a:cubicBezTo>
                <a:cubicBezTo>
                  <a:pt x="0" y="10979983"/>
                  <a:pt x="0" y="10979983"/>
                  <a:pt x="14405" y="10830637"/>
                </a:cubicBezTo>
                <a:cubicBezTo>
                  <a:pt x="14405" y="10830637"/>
                  <a:pt x="14405" y="10830637"/>
                  <a:pt x="25627" y="10890005"/>
                </a:cubicBezTo>
                <a:cubicBezTo>
                  <a:pt x="25627" y="10890005"/>
                  <a:pt x="25627" y="10890005"/>
                  <a:pt x="96134" y="11037500"/>
                </a:cubicBezTo>
                <a:cubicBezTo>
                  <a:pt x="96134" y="11037500"/>
                  <a:pt x="96134" y="11037500"/>
                  <a:pt x="73691" y="10918760"/>
                </a:cubicBezTo>
                <a:cubicBezTo>
                  <a:pt x="73691" y="10918760"/>
                  <a:pt x="73691" y="10918760"/>
                  <a:pt x="121758" y="10947522"/>
                </a:cubicBezTo>
                <a:cubicBezTo>
                  <a:pt x="121758" y="10947522"/>
                  <a:pt x="121758" y="10947522"/>
                  <a:pt x="132979" y="11006889"/>
                </a:cubicBezTo>
                <a:cubicBezTo>
                  <a:pt x="132979" y="11006889"/>
                  <a:pt x="132979" y="11006889"/>
                  <a:pt x="181044" y="11035647"/>
                </a:cubicBezTo>
                <a:cubicBezTo>
                  <a:pt x="181044" y="11035647"/>
                  <a:pt x="181044" y="11035647"/>
                  <a:pt x="217892" y="11005041"/>
                </a:cubicBezTo>
                <a:cubicBezTo>
                  <a:pt x="217892" y="11005041"/>
                  <a:pt x="217892" y="11005041"/>
                  <a:pt x="192266" y="11095016"/>
                </a:cubicBezTo>
                <a:cubicBezTo>
                  <a:pt x="192266" y="11095016"/>
                  <a:pt x="192266" y="11095016"/>
                  <a:pt x="217278" y="11132194"/>
                </a:cubicBezTo>
                <a:lnTo>
                  <a:pt x="226543" y="11145964"/>
                </a:lnTo>
                <a:cubicBezTo>
                  <a:pt x="231426" y="11161228"/>
                  <a:pt x="242343" y="11190794"/>
                  <a:pt x="262775" y="11242511"/>
                </a:cubicBezTo>
                <a:cubicBezTo>
                  <a:pt x="262775" y="11242511"/>
                  <a:pt x="262775" y="11242511"/>
                  <a:pt x="299620" y="11211898"/>
                </a:cubicBezTo>
                <a:cubicBezTo>
                  <a:pt x="299620" y="11211898"/>
                  <a:pt x="299620" y="11211898"/>
                  <a:pt x="336465" y="11181291"/>
                </a:cubicBezTo>
                <a:cubicBezTo>
                  <a:pt x="336465" y="11181291"/>
                  <a:pt x="336465" y="11181291"/>
                  <a:pt x="325244" y="11121921"/>
                </a:cubicBezTo>
                <a:cubicBezTo>
                  <a:pt x="325244" y="11121921"/>
                  <a:pt x="325244" y="11121921"/>
                  <a:pt x="362091" y="11091313"/>
                </a:cubicBezTo>
                <a:cubicBezTo>
                  <a:pt x="362091" y="11091313"/>
                  <a:pt x="362091" y="11091313"/>
                  <a:pt x="387715" y="11001335"/>
                </a:cubicBezTo>
                <a:cubicBezTo>
                  <a:pt x="376492" y="10941966"/>
                  <a:pt x="376492" y="10941966"/>
                  <a:pt x="376492" y="10941966"/>
                </a:cubicBezTo>
                <a:cubicBezTo>
                  <a:pt x="376492" y="10941966"/>
                  <a:pt x="376492" y="10941966"/>
                  <a:pt x="402119" y="10851982"/>
                </a:cubicBezTo>
                <a:cubicBezTo>
                  <a:pt x="402119" y="10851982"/>
                  <a:pt x="402119" y="10851982"/>
                  <a:pt x="354051" y="10823229"/>
                </a:cubicBezTo>
                <a:cubicBezTo>
                  <a:pt x="354051" y="10823229"/>
                  <a:pt x="354051" y="10823229"/>
                  <a:pt x="390897" y="10792616"/>
                </a:cubicBezTo>
                <a:cubicBezTo>
                  <a:pt x="390897" y="10792616"/>
                  <a:pt x="390897" y="10792616"/>
                  <a:pt x="379676" y="10733250"/>
                </a:cubicBezTo>
                <a:cubicBezTo>
                  <a:pt x="379676" y="10733250"/>
                  <a:pt x="368457" y="10673877"/>
                  <a:pt x="342831" y="10763857"/>
                </a:cubicBezTo>
                <a:cubicBezTo>
                  <a:pt x="342831" y="10763857"/>
                  <a:pt x="342831" y="10763857"/>
                  <a:pt x="357237" y="10614511"/>
                </a:cubicBezTo>
                <a:cubicBezTo>
                  <a:pt x="320391" y="10645122"/>
                  <a:pt x="382862" y="10524533"/>
                  <a:pt x="297948" y="10526386"/>
                </a:cubicBezTo>
                <a:cubicBezTo>
                  <a:pt x="297948" y="10526386"/>
                  <a:pt x="297948" y="10526386"/>
                  <a:pt x="249884" y="10497623"/>
                </a:cubicBezTo>
                <a:cubicBezTo>
                  <a:pt x="249884" y="10497623"/>
                  <a:pt x="249884" y="10497623"/>
                  <a:pt x="227441" y="10378888"/>
                </a:cubicBezTo>
                <a:cubicBezTo>
                  <a:pt x="227441" y="10378888"/>
                  <a:pt x="227441" y="10378888"/>
                  <a:pt x="275507" y="10407649"/>
                </a:cubicBezTo>
                <a:cubicBezTo>
                  <a:pt x="275507" y="10407649"/>
                  <a:pt x="286727" y="10467015"/>
                  <a:pt x="286727" y="10467015"/>
                </a:cubicBezTo>
                <a:cubicBezTo>
                  <a:pt x="286727" y="10467015"/>
                  <a:pt x="286727" y="10467015"/>
                  <a:pt x="323575" y="10436404"/>
                </a:cubicBezTo>
                <a:cubicBezTo>
                  <a:pt x="323575" y="10436404"/>
                  <a:pt x="323575" y="10436404"/>
                  <a:pt x="334795" y="10495772"/>
                </a:cubicBezTo>
                <a:cubicBezTo>
                  <a:pt x="334795" y="10495772"/>
                  <a:pt x="334795" y="10495772"/>
                  <a:pt x="360420" y="10405792"/>
                </a:cubicBezTo>
                <a:cubicBezTo>
                  <a:pt x="360420" y="10405792"/>
                  <a:pt x="360420" y="10405792"/>
                  <a:pt x="371641" y="10465164"/>
                </a:cubicBezTo>
                <a:cubicBezTo>
                  <a:pt x="371641" y="10465164"/>
                  <a:pt x="371641" y="10465164"/>
                  <a:pt x="419708" y="10493921"/>
                </a:cubicBezTo>
                <a:cubicBezTo>
                  <a:pt x="419708" y="10493921"/>
                  <a:pt x="419708" y="10493921"/>
                  <a:pt x="430928" y="10553291"/>
                </a:cubicBezTo>
                <a:cubicBezTo>
                  <a:pt x="430928" y="10553291"/>
                  <a:pt x="430928" y="10553291"/>
                  <a:pt x="490215" y="10641414"/>
                </a:cubicBezTo>
                <a:cubicBezTo>
                  <a:pt x="490215" y="10641414"/>
                  <a:pt x="490215" y="10641414"/>
                  <a:pt x="478993" y="10582044"/>
                </a:cubicBezTo>
                <a:cubicBezTo>
                  <a:pt x="478993" y="10582044"/>
                  <a:pt x="467773" y="10522679"/>
                  <a:pt x="504617" y="10492068"/>
                </a:cubicBezTo>
                <a:cubicBezTo>
                  <a:pt x="504617" y="10492068"/>
                  <a:pt x="541465" y="10461460"/>
                  <a:pt x="541465" y="10461460"/>
                </a:cubicBezTo>
                <a:cubicBezTo>
                  <a:pt x="541465" y="10461460"/>
                  <a:pt x="541465" y="10461460"/>
                  <a:pt x="530244" y="10402087"/>
                </a:cubicBezTo>
                <a:cubicBezTo>
                  <a:pt x="530244" y="10402087"/>
                  <a:pt x="530244" y="10402087"/>
                  <a:pt x="528842" y="10394669"/>
                </a:cubicBezTo>
                <a:lnTo>
                  <a:pt x="524633" y="10372407"/>
                </a:lnTo>
                <a:lnTo>
                  <a:pt x="520425" y="10350142"/>
                </a:lnTo>
                <a:cubicBezTo>
                  <a:pt x="519023" y="10342720"/>
                  <a:pt x="519023" y="10342720"/>
                  <a:pt x="519023" y="10342720"/>
                </a:cubicBezTo>
                <a:cubicBezTo>
                  <a:pt x="519023" y="10342720"/>
                  <a:pt x="519023" y="10342720"/>
                  <a:pt x="493396" y="10432701"/>
                </a:cubicBezTo>
                <a:cubicBezTo>
                  <a:pt x="493396" y="10432701"/>
                  <a:pt x="493396" y="10432701"/>
                  <a:pt x="445332" y="10403942"/>
                </a:cubicBezTo>
                <a:cubicBezTo>
                  <a:pt x="445332" y="10403942"/>
                  <a:pt x="445332" y="10403942"/>
                  <a:pt x="434111" y="10344572"/>
                </a:cubicBezTo>
                <a:cubicBezTo>
                  <a:pt x="434111" y="10344572"/>
                  <a:pt x="434111" y="10344572"/>
                  <a:pt x="422892" y="10285204"/>
                </a:cubicBezTo>
                <a:cubicBezTo>
                  <a:pt x="422892" y="10285204"/>
                  <a:pt x="422892" y="10285204"/>
                  <a:pt x="482177" y="10373333"/>
                </a:cubicBezTo>
                <a:cubicBezTo>
                  <a:pt x="470956" y="10313961"/>
                  <a:pt x="519023" y="10342720"/>
                  <a:pt x="507804" y="10283353"/>
                </a:cubicBezTo>
                <a:cubicBezTo>
                  <a:pt x="507804" y="10283353"/>
                  <a:pt x="507804" y="10283353"/>
                  <a:pt x="470956" y="10313961"/>
                </a:cubicBezTo>
                <a:cubicBezTo>
                  <a:pt x="470956" y="10313961"/>
                  <a:pt x="470956" y="10313961"/>
                  <a:pt x="496582" y="10223982"/>
                </a:cubicBezTo>
                <a:cubicBezTo>
                  <a:pt x="592716" y="10281499"/>
                  <a:pt x="496582" y="10223982"/>
                  <a:pt x="592716" y="10281499"/>
                </a:cubicBezTo>
                <a:cubicBezTo>
                  <a:pt x="592716" y="10281499"/>
                  <a:pt x="618337" y="10191521"/>
                  <a:pt x="595896" y="10072783"/>
                </a:cubicBezTo>
                <a:cubicBezTo>
                  <a:pt x="595896" y="10072783"/>
                  <a:pt x="595896" y="10072783"/>
                  <a:pt x="607117" y="10132155"/>
                </a:cubicBezTo>
                <a:cubicBezTo>
                  <a:pt x="607117" y="10132155"/>
                  <a:pt x="607117" y="10132155"/>
                  <a:pt x="618337" y="10191521"/>
                </a:cubicBezTo>
                <a:cubicBezTo>
                  <a:pt x="618337" y="10191521"/>
                  <a:pt x="618337" y="10191521"/>
                  <a:pt x="629558" y="10250890"/>
                </a:cubicBezTo>
                <a:cubicBezTo>
                  <a:pt x="640780" y="10310255"/>
                  <a:pt x="640780" y="10310255"/>
                  <a:pt x="677627" y="10279646"/>
                </a:cubicBezTo>
                <a:cubicBezTo>
                  <a:pt x="677627" y="10279646"/>
                  <a:pt x="677627" y="10279646"/>
                  <a:pt x="688848" y="10339015"/>
                </a:cubicBezTo>
                <a:cubicBezTo>
                  <a:pt x="700069" y="10398378"/>
                  <a:pt x="736914" y="10367771"/>
                  <a:pt x="736914" y="10367771"/>
                </a:cubicBezTo>
                <a:cubicBezTo>
                  <a:pt x="736914" y="10367771"/>
                  <a:pt x="773757" y="10337160"/>
                  <a:pt x="784979" y="10396530"/>
                </a:cubicBezTo>
                <a:cubicBezTo>
                  <a:pt x="796200" y="10455900"/>
                  <a:pt x="833046" y="10425288"/>
                  <a:pt x="844267" y="10484655"/>
                </a:cubicBezTo>
                <a:cubicBezTo>
                  <a:pt x="892333" y="10513417"/>
                  <a:pt x="855488" y="10544025"/>
                  <a:pt x="892333" y="10513417"/>
                </a:cubicBezTo>
                <a:cubicBezTo>
                  <a:pt x="903553" y="10572788"/>
                  <a:pt x="866709" y="10603396"/>
                  <a:pt x="914774" y="10632154"/>
                </a:cubicBezTo>
                <a:cubicBezTo>
                  <a:pt x="914774" y="10632154"/>
                  <a:pt x="914774" y="10632154"/>
                  <a:pt x="892333" y="10513417"/>
                </a:cubicBezTo>
                <a:cubicBezTo>
                  <a:pt x="892333" y="10513417"/>
                  <a:pt x="892333" y="10513417"/>
                  <a:pt x="917958" y="10423435"/>
                </a:cubicBezTo>
                <a:cubicBezTo>
                  <a:pt x="917958" y="10423435"/>
                  <a:pt x="917958" y="10423435"/>
                  <a:pt x="895517" y="10304695"/>
                </a:cubicBezTo>
                <a:cubicBezTo>
                  <a:pt x="895517" y="10304695"/>
                  <a:pt x="895517" y="10304695"/>
                  <a:pt x="884296" y="10245330"/>
                </a:cubicBezTo>
                <a:cubicBezTo>
                  <a:pt x="884296" y="10245330"/>
                  <a:pt x="884296" y="10245330"/>
                  <a:pt x="836228" y="10216575"/>
                </a:cubicBezTo>
                <a:cubicBezTo>
                  <a:pt x="836228" y="10216575"/>
                  <a:pt x="836228" y="10216575"/>
                  <a:pt x="813786" y="10097837"/>
                </a:cubicBezTo>
                <a:cubicBezTo>
                  <a:pt x="813786" y="10097837"/>
                  <a:pt x="813786" y="10097837"/>
                  <a:pt x="802566" y="10038468"/>
                </a:cubicBezTo>
                <a:cubicBezTo>
                  <a:pt x="850634" y="10067225"/>
                  <a:pt x="765722" y="10069076"/>
                  <a:pt x="850634" y="10067225"/>
                </a:cubicBezTo>
                <a:cubicBezTo>
                  <a:pt x="850634" y="10067225"/>
                  <a:pt x="850634" y="10067225"/>
                  <a:pt x="898700" y="10095985"/>
                </a:cubicBezTo>
                <a:cubicBezTo>
                  <a:pt x="898700" y="10095985"/>
                  <a:pt x="898700" y="10095985"/>
                  <a:pt x="924326" y="10006003"/>
                </a:cubicBezTo>
                <a:cubicBezTo>
                  <a:pt x="924326" y="10006003"/>
                  <a:pt x="924326" y="10006003"/>
                  <a:pt x="935547" y="10065370"/>
                </a:cubicBezTo>
                <a:cubicBezTo>
                  <a:pt x="935547" y="10065370"/>
                  <a:pt x="935547" y="10065370"/>
                  <a:pt x="946768" y="10124742"/>
                </a:cubicBezTo>
                <a:cubicBezTo>
                  <a:pt x="946768" y="10124742"/>
                  <a:pt x="943765" y="10122941"/>
                  <a:pt x="940009" y="10120695"/>
                </a:cubicBezTo>
                <a:lnTo>
                  <a:pt x="930283" y="10114877"/>
                </a:lnTo>
                <a:lnTo>
                  <a:pt x="928743" y="10113953"/>
                </a:lnTo>
                <a:cubicBezTo>
                  <a:pt x="925737" y="10112161"/>
                  <a:pt x="924237" y="10111258"/>
                  <a:pt x="926490" y="10112608"/>
                </a:cubicBezTo>
                <a:lnTo>
                  <a:pt x="930283" y="10114877"/>
                </a:lnTo>
                <a:lnTo>
                  <a:pt x="946768" y="10124742"/>
                </a:lnTo>
                <a:cubicBezTo>
                  <a:pt x="946768" y="10124742"/>
                  <a:pt x="983611" y="10094130"/>
                  <a:pt x="983611" y="10094130"/>
                </a:cubicBezTo>
                <a:cubicBezTo>
                  <a:pt x="983611" y="10094130"/>
                  <a:pt x="983611" y="10094130"/>
                  <a:pt x="957988" y="10184109"/>
                </a:cubicBezTo>
                <a:cubicBezTo>
                  <a:pt x="957988" y="10184109"/>
                  <a:pt x="957988" y="10184109"/>
                  <a:pt x="994833" y="10153497"/>
                </a:cubicBezTo>
                <a:cubicBezTo>
                  <a:pt x="1006054" y="10212867"/>
                  <a:pt x="1006054" y="10212867"/>
                  <a:pt x="1042900" y="10182255"/>
                </a:cubicBezTo>
                <a:cubicBezTo>
                  <a:pt x="1054121" y="10241624"/>
                  <a:pt x="1102185" y="10270384"/>
                  <a:pt x="1102185" y="10270384"/>
                </a:cubicBezTo>
                <a:cubicBezTo>
                  <a:pt x="1102185" y="10270384"/>
                  <a:pt x="1102185" y="10270384"/>
                  <a:pt x="1113408" y="10329752"/>
                </a:cubicBezTo>
                <a:cubicBezTo>
                  <a:pt x="1113408" y="10329752"/>
                  <a:pt x="1113408" y="10329752"/>
                  <a:pt x="1076562" y="10360362"/>
                </a:cubicBezTo>
                <a:cubicBezTo>
                  <a:pt x="1076562" y="10360362"/>
                  <a:pt x="1076562" y="10360362"/>
                  <a:pt x="1087783" y="10419731"/>
                </a:cubicBezTo>
                <a:cubicBezTo>
                  <a:pt x="1050937" y="10450343"/>
                  <a:pt x="1050937" y="10450343"/>
                  <a:pt x="1039717" y="10390973"/>
                </a:cubicBezTo>
                <a:cubicBezTo>
                  <a:pt x="1050937" y="10450343"/>
                  <a:pt x="1050937" y="10450343"/>
                  <a:pt x="1050937" y="10450343"/>
                </a:cubicBezTo>
                <a:cubicBezTo>
                  <a:pt x="1050937" y="10450343"/>
                  <a:pt x="1050937" y="10450343"/>
                  <a:pt x="1087783" y="10419731"/>
                </a:cubicBezTo>
                <a:cubicBezTo>
                  <a:pt x="1062158" y="10509709"/>
                  <a:pt x="1099003" y="10479099"/>
                  <a:pt x="1099003" y="10479099"/>
                </a:cubicBezTo>
                <a:cubicBezTo>
                  <a:pt x="1099003" y="10479099"/>
                  <a:pt x="1099003" y="10479099"/>
                  <a:pt x="1121445" y="10597836"/>
                </a:cubicBezTo>
                <a:cubicBezTo>
                  <a:pt x="1158290" y="10567228"/>
                  <a:pt x="1158290" y="10567228"/>
                  <a:pt x="1158290" y="10567228"/>
                </a:cubicBezTo>
                <a:cubicBezTo>
                  <a:pt x="1158290" y="10567228"/>
                  <a:pt x="1158290" y="10567228"/>
                  <a:pt x="1147069" y="10507856"/>
                </a:cubicBezTo>
                <a:cubicBezTo>
                  <a:pt x="1147069" y="10507856"/>
                  <a:pt x="1147069" y="10507856"/>
                  <a:pt x="1124628" y="10389121"/>
                </a:cubicBezTo>
                <a:cubicBezTo>
                  <a:pt x="1161473" y="10358511"/>
                  <a:pt x="1161473" y="10358511"/>
                  <a:pt x="1161473" y="10358511"/>
                </a:cubicBezTo>
                <a:lnTo>
                  <a:pt x="1167171" y="10338503"/>
                </a:lnTo>
                <a:lnTo>
                  <a:pt x="1164675" y="10347260"/>
                </a:lnTo>
                <a:cubicBezTo>
                  <a:pt x="1161473" y="10358511"/>
                  <a:pt x="1161473" y="10358511"/>
                  <a:pt x="1161473" y="10358511"/>
                </a:cubicBezTo>
                <a:cubicBezTo>
                  <a:pt x="1161473" y="10358511"/>
                  <a:pt x="1161473" y="10358511"/>
                  <a:pt x="1158668" y="10343672"/>
                </a:cubicBezTo>
                <a:lnTo>
                  <a:pt x="1156147" y="10330326"/>
                </a:lnTo>
                <a:lnTo>
                  <a:pt x="1152006" y="10308418"/>
                </a:lnTo>
                <a:lnTo>
                  <a:pt x="1150253" y="10299145"/>
                </a:lnTo>
                <a:lnTo>
                  <a:pt x="1151995" y="10297694"/>
                </a:lnTo>
                <a:lnTo>
                  <a:pt x="1148662" y="10290729"/>
                </a:lnTo>
                <a:lnTo>
                  <a:pt x="1134593" y="10261299"/>
                </a:lnTo>
                <a:cubicBezTo>
                  <a:pt x="1124679" y="10240554"/>
                  <a:pt x="1111459" y="10212902"/>
                  <a:pt x="1093832" y="10176029"/>
                </a:cubicBezTo>
                <a:cubicBezTo>
                  <a:pt x="1093832" y="10176029"/>
                  <a:pt x="1100239" y="10153532"/>
                  <a:pt x="1109848" y="10119789"/>
                </a:cubicBezTo>
                <a:lnTo>
                  <a:pt x="1139384" y="10016071"/>
                </a:lnTo>
                <a:lnTo>
                  <a:pt x="1145079" y="9996066"/>
                </a:lnTo>
                <a:lnTo>
                  <a:pt x="1144729" y="9979903"/>
                </a:lnTo>
                <a:lnTo>
                  <a:pt x="1141679" y="9978081"/>
                </a:lnTo>
                <a:lnTo>
                  <a:pt x="1145079" y="9996066"/>
                </a:lnTo>
                <a:cubicBezTo>
                  <a:pt x="1145079" y="9996066"/>
                  <a:pt x="1145079" y="9996066"/>
                  <a:pt x="1139073" y="9992473"/>
                </a:cubicBezTo>
                <a:lnTo>
                  <a:pt x="1134396" y="9989677"/>
                </a:lnTo>
                <a:lnTo>
                  <a:pt x="1124802" y="9983938"/>
                </a:lnTo>
                <a:cubicBezTo>
                  <a:pt x="1118044" y="9979893"/>
                  <a:pt x="1109032" y="9974498"/>
                  <a:pt x="1097015" y="9967312"/>
                </a:cubicBezTo>
                <a:cubicBezTo>
                  <a:pt x="1097015" y="9967312"/>
                  <a:pt x="1097015" y="9967312"/>
                  <a:pt x="1037729" y="9879184"/>
                </a:cubicBezTo>
                <a:cubicBezTo>
                  <a:pt x="1037729" y="9879184"/>
                  <a:pt x="1037729" y="9879184"/>
                  <a:pt x="1026508" y="9819815"/>
                </a:cubicBezTo>
                <a:cubicBezTo>
                  <a:pt x="1026508" y="9819815"/>
                  <a:pt x="1026508" y="9819815"/>
                  <a:pt x="1015287" y="9760448"/>
                </a:cubicBezTo>
                <a:cubicBezTo>
                  <a:pt x="1015287" y="9760448"/>
                  <a:pt x="1015287" y="9760448"/>
                  <a:pt x="992845" y="9641711"/>
                </a:cubicBezTo>
                <a:cubicBezTo>
                  <a:pt x="992845" y="9641711"/>
                  <a:pt x="992845" y="9641711"/>
                  <a:pt x="944778" y="9612953"/>
                </a:cubicBezTo>
                <a:cubicBezTo>
                  <a:pt x="944778" y="9612953"/>
                  <a:pt x="933557" y="9553582"/>
                  <a:pt x="922336" y="9494216"/>
                </a:cubicBezTo>
                <a:cubicBezTo>
                  <a:pt x="922336" y="9494216"/>
                  <a:pt x="922336" y="9494216"/>
                  <a:pt x="959181" y="9463602"/>
                </a:cubicBezTo>
                <a:cubicBezTo>
                  <a:pt x="959181" y="9463602"/>
                  <a:pt x="959181" y="9463602"/>
                  <a:pt x="911115" y="9434848"/>
                </a:cubicBezTo>
                <a:cubicBezTo>
                  <a:pt x="911115" y="9434848"/>
                  <a:pt x="911115" y="9434848"/>
                  <a:pt x="888674" y="9316110"/>
                </a:cubicBezTo>
                <a:cubicBezTo>
                  <a:pt x="888674" y="9316110"/>
                  <a:pt x="888674" y="9316110"/>
                  <a:pt x="908953" y="9328241"/>
                </a:cubicBezTo>
                <a:lnTo>
                  <a:pt x="922479" y="9336334"/>
                </a:lnTo>
                <a:lnTo>
                  <a:pt x="921196" y="9357783"/>
                </a:lnTo>
                <a:cubicBezTo>
                  <a:pt x="922327" y="9395479"/>
                  <a:pt x="936741" y="9344866"/>
                  <a:pt x="936741" y="9344866"/>
                </a:cubicBezTo>
                <a:lnTo>
                  <a:pt x="922479" y="9336334"/>
                </a:lnTo>
                <a:lnTo>
                  <a:pt x="925521" y="9285499"/>
                </a:lnTo>
                <a:cubicBezTo>
                  <a:pt x="925521" y="9285499"/>
                  <a:pt x="925521" y="9285499"/>
                  <a:pt x="914299" y="9226131"/>
                </a:cubicBezTo>
                <a:cubicBezTo>
                  <a:pt x="914299" y="9226131"/>
                  <a:pt x="914299" y="9226131"/>
                  <a:pt x="903079" y="9166764"/>
                </a:cubicBezTo>
                <a:cubicBezTo>
                  <a:pt x="903079" y="9166764"/>
                  <a:pt x="903079" y="9166764"/>
                  <a:pt x="855013" y="9138004"/>
                </a:cubicBezTo>
                <a:lnTo>
                  <a:pt x="852032" y="9122236"/>
                </a:lnTo>
                <a:lnTo>
                  <a:pt x="843791" y="9078635"/>
                </a:lnTo>
                <a:cubicBezTo>
                  <a:pt x="843791" y="9078635"/>
                  <a:pt x="843791" y="9078635"/>
                  <a:pt x="880637" y="9048026"/>
                </a:cubicBezTo>
                <a:cubicBezTo>
                  <a:pt x="880637" y="9048026"/>
                  <a:pt x="880637" y="9048026"/>
                  <a:pt x="869416" y="8988657"/>
                </a:cubicBezTo>
                <a:cubicBezTo>
                  <a:pt x="869416" y="8988657"/>
                  <a:pt x="869416" y="8988657"/>
                  <a:pt x="858196" y="8929288"/>
                </a:cubicBezTo>
                <a:cubicBezTo>
                  <a:pt x="858196" y="8929288"/>
                  <a:pt x="821350" y="8959901"/>
                  <a:pt x="810129" y="8900532"/>
                </a:cubicBezTo>
                <a:cubicBezTo>
                  <a:pt x="810129" y="8900532"/>
                  <a:pt x="810129" y="8900532"/>
                  <a:pt x="846974" y="8869920"/>
                </a:cubicBezTo>
                <a:cubicBezTo>
                  <a:pt x="846974" y="8869920"/>
                  <a:pt x="846974" y="8869920"/>
                  <a:pt x="787689" y="8781793"/>
                </a:cubicBezTo>
                <a:cubicBezTo>
                  <a:pt x="787689" y="8781793"/>
                  <a:pt x="787689" y="8781793"/>
                  <a:pt x="739622" y="8753035"/>
                </a:cubicBezTo>
                <a:cubicBezTo>
                  <a:pt x="776467" y="8722425"/>
                  <a:pt x="739622" y="8753035"/>
                  <a:pt x="776467" y="8722425"/>
                </a:cubicBezTo>
                <a:cubicBezTo>
                  <a:pt x="776467" y="8722425"/>
                  <a:pt x="776467" y="8722425"/>
                  <a:pt x="717180" y="8634299"/>
                </a:cubicBezTo>
                <a:cubicBezTo>
                  <a:pt x="717180" y="8634299"/>
                  <a:pt x="717180" y="8634299"/>
                  <a:pt x="754025" y="8603688"/>
                </a:cubicBezTo>
                <a:cubicBezTo>
                  <a:pt x="754025" y="8603688"/>
                  <a:pt x="754025" y="8603688"/>
                  <a:pt x="752624" y="8596268"/>
                </a:cubicBezTo>
                <a:lnTo>
                  <a:pt x="744208" y="8551742"/>
                </a:lnTo>
                <a:cubicBezTo>
                  <a:pt x="742805" y="8544318"/>
                  <a:pt x="742805" y="8544318"/>
                  <a:pt x="742805" y="8544318"/>
                </a:cubicBezTo>
                <a:cubicBezTo>
                  <a:pt x="742805" y="8544318"/>
                  <a:pt x="742805" y="8544318"/>
                  <a:pt x="731584" y="8484951"/>
                </a:cubicBezTo>
                <a:cubicBezTo>
                  <a:pt x="731584" y="8484951"/>
                  <a:pt x="731584" y="8484951"/>
                  <a:pt x="720363" y="8425584"/>
                </a:cubicBezTo>
                <a:cubicBezTo>
                  <a:pt x="720363" y="8425584"/>
                  <a:pt x="720363" y="8425584"/>
                  <a:pt x="683517" y="8456195"/>
                </a:cubicBezTo>
                <a:cubicBezTo>
                  <a:pt x="672296" y="8396825"/>
                  <a:pt x="672296" y="8396825"/>
                  <a:pt x="672296" y="8396825"/>
                </a:cubicBezTo>
                <a:cubicBezTo>
                  <a:pt x="672296" y="8396825"/>
                  <a:pt x="672296" y="8396825"/>
                  <a:pt x="661077" y="8337458"/>
                </a:cubicBezTo>
                <a:cubicBezTo>
                  <a:pt x="661077" y="8337458"/>
                  <a:pt x="661077" y="8337458"/>
                  <a:pt x="675481" y="8188112"/>
                </a:cubicBezTo>
                <a:lnTo>
                  <a:pt x="664259" y="8128740"/>
                </a:lnTo>
                <a:cubicBezTo>
                  <a:pt x="664259" y="8128740"/>
                  <a:pt x="664259" y="8128740"/>
                  <a:pt x="653039" y="8069371"/>
                </a:cubicBezTo>
                <a:cubicBezTo>
                  <a:pt x="675481" y="8188112"/>
                  <a:pt x="593752" y="7981246"/>
                  <a:pt x="675481" y="8188112"/>
                </a:cubicBezTo>
                <a:cubicBezTo>
                  <a:pt x="675481" y="8188112"/>
                  <a:pt x="675481" y="8188112"/>
                  <a:pt x="627413" y="8159351"/>
                </a:cubicBezTo>
                <a:cubicBezTo>
                  <a:pt x="627413" y="8159351"/>
                  <a:pt x="627413" y="8159351"/>
                  <a:pt x="616193" y="8099983"/>
                </a:cubicBezTo>
                <a:cubicBezTo>
                  <a:pt x="616193" y="8099983"/>
                  <a:pt x="616193" y="8099983"/>
                  <a:pt x="590568" y="8189965"/>
                </a:cubicBezTo>
                <a:cubicBezTo>
                  <a:pt x="590568" y="8189965"/>
                  <a:pt x="590568" y="8189965"/>
                  <a:pt x="568126" y="8071228"/>
                </a:cubicBezTo>
                <a:cubicBezTo>
                  <a:pt x="568126" y="8071228"/>
                  <a:pt x="568126" y="8071228"/>
                  <a:pt x="556905" y="8011858"/>
                </a:cubicBezTo>
                <a:cubicBezTo>
                  <a:pt x="556905" y="8011858"/>
                  <a:pt x="556905" y="8011858"/>
                  <a:pt x="545683" y="7952490"/>
                </a:cubicBezTo>
                <a:cubicBezTo>
                  <a:pt x="545683" y="7952490"/>
                  <a:pt x="545683" y="7952490"/>
                  <a:pt x="534462" y="7893119"/>
                </a:cubicBezTo>
                <a:cubicBezTo>
                  <a:pt x="534462" y="7893119"/>
                  <a:pt x="534462" y="7893119"/>
                  <a:pt x="497620" y="7923733"/>
                </a:cubicBezTo>
                <a:cubicBezTo>
                  <a:pt x="497620" y="7923733"/>
                  <a:pt x="497620" y="7923733"/>
                  <a:pt x="512021" y="7774382"/>
                </a:cubicBezTo>
                <a:cubicBezTo>
                  <a:pt x="512021" y="7774382"/>
                  <a:pt x="512021" y="7774382"/>
                  <a:pt x="523243" y="7833754"/>
                </a:cubicBezTo>
                <a:cubicBezTo>
                  <a:pt x="523243" y="7833754"/>
                  <a:pt x="523243" y="7833754"/>
                  <a:pt x="593752" y="7981246"/>
                </a:cubicBezTo>
                <a:cubicBezTo>
                  <a:pt x="593752" y="7981246"/>
                  <a:pt x="593752" y="7981246"/>
                  <a:pt x="571309" y="7862510"/>
                </a:cubicBezTo>
                <a:cubicBezTo>
                  <a:pt x="571309" y="7862510"/>
                  <a:pt x="571309" y="7862510"/>
                  <a:pt x="619377" y="7891268"/>
                </a:cubicBezTo>
                <a:cubicBezTo>
                  <a:pt x="619377" y="7891268"/>
                  <a:pt x="619377" y="7891268"/>
                  <a:pt x="630597" y="7950634"/>
                </a:cubicBezTo>
                <a:cubicBezTo>
                  <a:pt x="630597" y="7950634"/>
                  <a:pt x="630597" y="7950634"/>
                  <a:pt x="678664" y="7979393"/>
                </a:cubicBezTo>
                <a:cubicBezTo>
                  <a:pt x="678664" y="7979393"/>
                  <a:pt x="678664" y="7979393"/>
                  <a:pt x="715509" y="7948784"/>
                </a:cubicBezTo>
                <a:cubicBezTo>
                  <a:pt x="715509" y="7948784"/>
                  <a:pt x="715509" y="7948784"/>
                  <a:pt x="689885" y="8038759"/>
                </a:cubicBezTo>
                <a:cubicBezTo>
                  <a:pt x="689885" y="8038759"/>
                  <a:pt x="689885" y="8038759"/>
                  <a:pt x="714896" y="8075940"/>
                </a:cubicBezTo>
                <a:lnTo>
                  <a:pt x="724157" y="8089714"/>
                </a:lnTo>
                <a:cubicBezTo>
                  <a:pt x="729043" y="8104974"/>
                  <a:pt x="739959" y="8134542"/>
                  <a:pt x="760392" y="8186259"/>
                </a:cubicBezTo>
                <a:cubicBezTo>
                  <a:pt x="760392" y="8186259"/>
                  <a:pt x="760392" y="8186259"/>
                  <a:pt x="797237" y="8155649"/>
                </a:cubicBezTo>
                <a:cubicBezTo>
                  <a:pt x="797237" y="8155649"/>
                  <a:pt x="797237" y="8155649"/>
                  <a:pt x="834085" y="8125039"/>
                </a:cubicBezTo>
                <a:cubicBezTo>
                  <a:pt x="834085" y="8125039"/>
                  <a:pt x="834085" y="8125039"/>
                  <a:pt x="822862" y="8065667"/>
                </a:cubicBezTo>
                <a:cubicBezTo>
                  <a:pt x="822862" y="8065667"/>
                  <a:pt x="822862" y="8065667"/>
                  <a:pt x="859709" y="8035059"/>
                </a:cubicBezTo>
                <a:cubicBezTo>
                  <a:pt x="859709" y="8035059"/>
                  <a:pt x="859709" y="8035059"/>
                  <a:pt x="885334" y="7945076"/>
                </a:cubicBezTo>
                <a:cubicBezTo>
                  <a:pt x="874112" y="7885706"/>
                  <a:pt x="874112" y="7885706"/>
                  <a:pt x="874112" y="7885706"/>
                </a:cubicBezTo>
                <a:cubicBezTo>
                  <a:pt x="874112" y="7885706"/>
                  <a:pt x="874112" y="7885706"/>
                  <a:pt x="899735" y="7795728"/>
                </a:cubicBezTo>
                <a:cubicBezTo>
                  <a:pt x="899735" y="7795728"/>
                  <a:pt x="899735" y="7795728"/>
                  <a:pt x="851673" y="7766970"/>
                </a:cubicBezTo>
                <a:cubicBezTo>
                  <a:pt x="851673" y="7766970"/>
                  <a:pt x="851673" y="7766970"/>
                  <a:pt x="888515" y="7736362"/>
                </a:cubicBezTo>
                <a:cubicBezTo>
                  <a:pt x="888515" y="7736362"/>
                  <a:pt x="888515" y="7736362"/>
                  <a:pt x="877294" y="7676995"/>
                </a:cubicBezTo>
                <a:cubicBezTo>
                  <a:pt x="877294" y="7676995"/>
                  <a:pt x="866074" y="7617625"/>
                  <a:pt x="840453" y="7707603"/>
                </a:cubicBezTo>
                <a:cubicBezTo>
                  <a:pt x="840453" y="7707603"/>
                  <a:pt x="840453" y="7707603"/>
                  <a:pt x="854854" y="7558260"/>
                </a:cubicBezTo>
                <a:cubicBezTo>
                  <a:pt x="818010" y="7588868"/>
                  <a:pt x="880479" y="7468278"/>
                  <a:pt x="795568" y="7470131"/>
                </a:cubicBezTo>
                <a:cubicBezTo>
                  <a:pt x="795568" y="7470131"/>
                  <a:pt x="795568" y="7470131"/>
                  <a:pt x="747501" y="7441371"/>
                </a:cubicBezTo>
                <a:cubicBezTo>
                  <a:pt x="747501" y="7441371"/>
                  <a:pt x="747501" y="7441371"/>
                  <a:pt x="725058" y="7322636"/>
                </a:cubicBezTo>
                <a:cubicBezTo>
                  <a:pt x="725058" y="7322636"/>
                  <a:pt x="725058" y="7322636"/>
                  <a:pt x="773126" y="7351390"/>
                </a:cubicBezTo>
                <a:cubicBezTo>
                  <a:pt x="773126" y="7351390"/>
                  <a:pt x="784347" y="7410761"/>
                  <a:pt x="784347" y="7410761"/>
                </a:cubicBezTo>
                <a:cubicBezTo>
                  <a:pt x="784347" y="7410761"/>
                  <a:pt x="784347" y="7410761"/>
                  <a:pt x="821190" y="7380150"/>
                </a:cubicBezTo>
                <a:cubicBezTo>
                  <a:pt x="821190" y="7380150"/>
                  <a:pt x="821190" y="7380150"/>
                  <a:pt x="832412" y="7439522"/>
                </a:cubicBezTo>
                <a:cubicBezTo>
                  <a:pt x="832412" y="7439522"/>
                  <a:pt x="832412" y="7439522"/>
                  <a:pt x="858037" y="7349538"/>
                </a:cubicBezTo>
                <a:cubicBezTo>
                  <a:pt x="858037" y="7349538"/>
                  <a:pt x="858037" y="7349538"/>
                  <a:pt x="869258" y="7408909"/>
                </a:cubicBezTo>
                <a:cubicBezTo>
                  <a:pt x="869258" y="7408909"/>
                  <a:pt x="869258" y="7408909"/>
                  <a:pt x="917325" y="7437666"/>
                </a:cubicBezTo>
                <a:cubicBezTo>
                  <a:pt x="917325" y="7437666"/>
                  <a:pt x="917325" y="7437666"/>
                  <a:pt x="928546" y="7497038"/>
                </a:cubicBezTo>
                <a:cubicBezTo>
                  <a:pt x="928546" y="7497038"/>
                  <a:pt x="928546" y="7497038"/>
                  <a:pt x="987832" y="7585162"/>
                </a:cubicBezTo>
                <a:cubicBezTo>
                  <a:pt x="987832" y="7585162"/>
                  <a:pt x="987832" y="7585162"/>
                  <a:pt x="976612" y="7525792"/>
                </a:cubicBezTo>
                <a:cubicBezTo>
                  <a:pt x="976612" y="7525792"/>
                  <a:pt x="965390" y="7466425"/>
                  <a:pt x="1002237" y="7435813"/>
                </a:cubicBezTo>
                <a:cubicBezTo>
                  <a:pt x="1002237" y="7435813"/>
                  <a:pt x="1039081" y="7405206"/>
                  <a:pt x="1039081" y="7405206"/>
                </a:cubicBezTo>
                <a:cubicBezTo>
                  <a:pt x="1039081" y="7405206"/>
                  <a:pt x="1039081" y="7405206"/>
                  <a:pt x="1027861" y="7345835"/>
                </a:cubicBezTo>
                <a:cubicBezTo>
                  <a:pt x="1027861" y="7345835"/>
                  <a:pt x="1027861" y="7345835"/>
                  <a:pt x="1026458" y="7338415"/>
                </a:cubicBezTo>
                <a:lnTo>
                  <a:pt x="1022250" y="7316151"/>
                </a:lnTo>
                <a:lnTo>
                  <a:pt x="1018043" y="7293889"/>
                </a:lnTo>
                <a:cubicBezTo>
                  <a:pt x="1016638" y="7286469"/>
                  <a:pt x="1016638" y="7286469"/>
                  <a:pt x="1016638" y="7286469"/>
                </a:cubicBezTo>
                <a:cubicBezTo>
                  <a:pt x="1016638" y="7286469"/>
                  <a:pt x="1016638" y="7286469"/>
                  <a:pt x="991015" y="7376445"/>
                </a:cubicBezTo>
                <a:cubicBezTo>
                  <a:pt x="991015" y="7376445"/>
                  <a:pt x="991015" y="7376445"/>
                  <a:pt x="942951" y="7347688"/>
                </a:cubicBezTo>
                <a:cubicBezTo>
                  <a:pt x="942951" y="7347688"/>
                  <a:pt x="942951" y="7347688"/>
                  <a:pt x="931728" y="7288318"/>
                </a:cubicBezTo>
                <a:cubicBezTo>
                  <a:pt x="931728" y="7288318"/>
                  <a:pt x="931728" y="7288318"/>
                  <a:pt x="920508" y="7228950"/>
                </a:cubicBezTo>
                <a:cubicBezTo>
                  <a:pt x="920508" y="7228950"/>
                  <a:pt x="920508" y="7228950"/>
                  <a:pt x="979796" y="7317079"/>
                </a:cubicBezTo>
                <a:cubicBezTo>
                  <a:pt x="968575" y="7257706"/>
                  <a:pt x="1016638" y="7286469"/>
                  <a:pt x="1005418" y="7227097"/>
                </a:cubicBezTo>
                <a:cubicBezTo>
                  <a:pt x="1005418" y="7227097"/>
                  <a:pt x="1005418" y="7227097"/>
                  <a:pt x="968575" y="7257706"/>
                </a:cubicBezTo>
                <a:cubicBezTo>
                  <a:pt x="968575" y="7257706"/>
                  <a:pt x="968575" y="7257706"/>
                  <a:pt x="994199" y="7167728"/>
                </a:cubicBezTo>
                <a:cubicBezTo>
                  <a:pt x="1090332" y="7225247"/>
                  <a:pt x="994199" y="7167728"/>
                  <a:pt x="1090332" y="7225247"/>
                </a:cubicBezTo>
                <a:cubicBezTo>
                  <a:pt x="1090332" y="7225247"/>
                  <a:pt x="1115957" y="7135264"/>
                  <a:pt x="1093514" y="7016526"/>
                </a:cubicBezTo>
                <a:cubicBezTo>
                  <a:pt x="1093514" y="7016526"/>
                  <a:pt x="1093514" y="7016526"/>
                  <a:pt x="1104735" y="7075895"/>
                </a:cubicBezTo>
                <a:cubicBezTo>
                  <a:pt x="1104735" y="7075895"/>
                  <a:pt x="1104735" y="7075895"/>
                  <a:pt x="1115957" y="7135264"/>
                </a:cubicBezTo>
                <a:cubicBezTo>
                  <a:pt x="1115957" y="7135264"/>
                  <a:pt x="1115957" y="7135264"/>
                  <a:pt x="1127178" y="7194635"/>
                </a:cubicBezTo>
                <a:cubicBezTo>
                  <a:pt x="1138399" y="7254001"/>
                  <a:pt x="1138399" y="7254001"/>
                  <a:pt x="1175243" y="7223392"/>
                </a:cubicBezTo>
                <a:cubicBezTo>
                  <a:pt x="1175243" y="7223392"/>
                  <a:pt x="1175243" y="7223392"/>
                  <a:pt x="1186465" y="7282763"/>
                </a:cubicBezTo>
                <a:cubicBezTo>
                  <a:pt x="1197685" y="7342135"/>
                  <a:pt x="1234534" y="7311517"/>
                  <a:pt x="1234534" y="7311517"/>
                </a:cubicBezTo>
                <a:lnTo>
                  <a:pt x="1236141" y="7310469"/>
                </a:lnTo>
                <a:lnTo>
                  <a:pt x="1220444" y="7287138"/>
                </a:lnTo>
                <a:cubicBezTo>
                  <a:pt x="1220444" y="7287138"/>
                  <a:pt x="1220444" y="7287138"/>
                  <a:pt x="1240723" y="7299270"/>
                </a:cubicBezTo>
                <a:lnTo>
                  <a:pt x="1250085" y="7304870"/>
                </a:lnTo>
                <a:lnTo>
                  <a:pt x="1254358" y="7303634"/>
                </a:lnTo>
                <a:cubicBezTo>
                  <a:pt x="1259665" y="7303517"/>
                  <a:pt x="1265320" y="7305257"/>
                  <a:pt x="1270354" y="7310739"/>
                </a:cubicBezTo>
                <a:lnTo>
                  <a:pt x="1271471" y="7313436"/>
                </a:lnTo>
                <a:lnTo>
                  <a:pt x="1273117" y="7312069"/>
                </a:lnTo>
                <a:cubicBezTo>
                  <a:pt x="1277723" y="7308242"/>
                  <a:pt x="1286936" y="7300588"/>
                  <a:pt x="1305357" y="7285285"/>
                </a:cubicBezTo>
                <a:cubicBezTo>
                  <a:pt x="1305357" y="7285285"/>
                  <a:pt x="1305357" y="7285285"/>
                  <a:pt x="1316577" y="7344655"/>
                </a:cubicBezTo>
                <a:cubicBezTo>
                  <a:pt x="1316577" y="7344655"/>
                  <a:pt x="1316577" y="7344655"/>
                  <a:pt x="1353424" y="7314045"/>
                </a:cubicBezTo>
                <a:cubicBezTo>
                  <a:pt x="1353424" y="7314045"/>
                  <a:pt x="1353424" y="7314045"/>
                  <a:pt x="1342203" y="7254673"/>
                </a:cubicBezTo>
                <a:cubicBezTo>
                  <a:pt x="1342203" y="7254673"/>
                  <a:pt x="1342203" y="7254673"/>
                  <a:pt x="1282915" y="7166548"/>
                </a:cubicBezTo>
                <a:cubicBezTo>
                  <a:pt x="1282915" y="7166548"/>
                  <a:pt x="1282915" y="7166548"/>
                  <a:pt x="1281512" y="7159127"/>
                </a:cubicBezTo>
                <a:lnTo>
                  <a:pt x="1274851" y="7123881"/>
                </a:lnTo>
                <a:lnTo>
                  <a:pt x="1282729" y="7115423"/>
                </a:lnTo>
                <a:lnTo>
                  <a:pt x="1283712" y="7114371"/>
                </a:lnTo>
                <a:lnTo>
                  <a:pt x="1283711" y="7114369"/>
                </a:lnTo>
                <a:lnTo>
                  <a:pt x="1291971" y="7119310"/>
                </a:lnTo>
                <a:cubicBezTo>
                  <a:pt x="1298733" y="7123354"/>
                  <a:pt x="1307743" y="7128749"/>
                  <a:pt x="1319761" y="7135938"/>
                </a:cubicBezTo>
                <a:cubicBezTo>
                  <a:pt x="1319761" y="7135938"/>
                  <a:pt x="1319761" y="7135938"/>
                  <a:pt x="1308540" y="7076567"/>
                </a:cubicBezTo>
                <a:cubicBezTo>
                  <a:pt x="1308540" y="7076567"/>
                  <a:pt x="1308540" y="7076567"/>
                  <a:pt x="1296523" y="7069380"/>
                </a:cubicBezTo>
                <a:lnTo>
                  <a:pt x="1285723" y="7062916"/>
                </a:lnTo>
                <a:lnTo>
                  <a:pt x="1274561" y="7072195"/>
                </a:lnTo>
                <a:cubicBezTo>
                  <a:pt x="1274561" y="7072195"/>
                  <a:pt x="1274561" y="7072195"/>
                  <a:pt x="1226494" y="7043433"/>
                </a:cubicBezTo>
                <a:cubicBezTo>
                  <a:pt x="1226494" y="7043433"/>
                  <a:pt x="1231801" y="7043321"/>
                  <a:pt x="1238259" y="7042246"/>
                </a:cubicBezTo>
                <a:lnTo>
                  <a:pt x="1246230" y="7039292"/>
                </a:lnTo>
                <a:lnTo>
                  <a:pt x="1223094" y="7025446"/>
                </a:lnTo>
                <a:lnTo>
                  <a:pt x="1226494" y="7043433"/>
                </a:lnTo>
                <a:cubicBezTo>
                  <a:pt x="1226494" y="7043433"/>
                  <a:pt x="1226494" y="7043433"/>
                  <a:pt x="1221889" y="7047258"/>
                </a:cubicBezTo>
                <a:lnTo>
                  <a:pt x="1218301" y="7050240"/>
                </a:lnTo>
                <a:lnTo>
                  <a:pt x="1223628" y="7078423"/>
                </a:lnTo>
                <a:cubicBezTo>
                  <a:pt x="1223628" y="7078423"/>
                  <a:pt x="1223628" y="7078423"/>
                  <a:pt x="1203349" y="7066288"/>
                </a:cubicBezTo>
                <a:lnTo>
                  <a:pt x="1200809" y="7064769"/>
                </a:lnTo>
                <a:lnTo>
                  <a:pt x="1189648" y="7074042"/>
                </a:lnTo>
                <a:cubicBezTo>
                  <a:pt x="1189648" y="7074042"/>
                  <a:pt x="1189648" y="7074042"/>
                  <a:pt x="1186844" y="7059201"/>
                </a:cubicBezTo>
                <a:lnTo>
                  <a:pt x="1186249" y="7056058"/>
                </a:lnTo>
                <a:lnTo>
                  <a:pt x="1175562" y="7049666"/>
                </a:lnTo>
                <a:cubicBezTo>
                  <a:pt x="1175562" y="7049666"/>
                  <a:pt x="1175562" y="7049666"/>
                  <a:pt x="1180166" y="7045838"/>
                </a:cubicBezTo>
                <a:lnTo>
                  <a:pt x="1183755" y="7042861"/>
                </a:lnTo>
                <a:lnTo>
                  <a:pt x="1180181" y="7023949"/>
                </a:lnTo>
                <a:lnTo>
                  <a:pt x="1175029" y="6996690"/>
                </a:lnTo>
                <a:lnTo>
                  <a:pt x="1171336" y="6994481"/>
                </a:lnTo>
                <a:lnTo>
                  <a:pt x="1172419" y="7011081"/>
                </a:lnTo>
                <a:cubicBezTo>
                  <a:pt x="1172021" y="7037170"/>
                  <a:pt x="1165615" y="7059667"/>
                  <a:pt x="1141580" y="7045289"/>
                </a:cubicBezTo>
                <a:cubicBezTo>
                  <a:pt x="1141580" y="7045289"/>
                  <a:pt x="1141580" y="7045289"/>
                  <a:pt x="1130359" y="6985917"/>
                </a:cubicBezTo>
                <a:cubicBezTo>
                  <a:pt x="1130359" y="6985917"/>
                  <a:pt x="1130359" y="6985917"/>
                  <a:pt x="1082295" y="6957163"/>
                </a:cubicBezTo>
                <a:cubicBezTo>
                  <a:pt x="1082295" y="6957163"/>
                  <a:pt x="1082295" y="6957163"/>
                  <a:pt x="1071074" y="6897789"/>
                </a:cubicBezTo>
                <a:cubicBezTo>
                  <a:pt x="1071074" y="6897789"/>
                  <a:pt x="1071074" y="6897789"/>
                  <a:pt x="1107918" y="6867183"/>
                </a:cubicBezTo>
                <a:cubicBezTo>
                  <a:pt x="1107918" y="6867183"/>
                  <a:pt x="1107918" y="6867183"/>
                  <a:pt x="1096698" y="6807816"/>
                </a:cubicBezTo>
                <a:cubicBezTo>
                  <a:pt x="1096698" y="6807816"/>
                  <a:pt x="1096698" y="6807816"/>
                  <a:pt x="1116975" y="6819948"/>
                </a:cubicBezTo>
                <a:lnTo>
                  <a:pt x="1126796" y="6825821"/>
                </a:lnTo>
                <a:lnTo>
                  <a:pt x="1130677" y="6812191"/>
                </a:lnTo>
                <a:cubicBezTo>
                  <a:pt x="1130677" y="6812191"/>
                  <a:pt x="1130677" y="6812191"/>
                  <a:pt x="1119457" y="6752824"/>
                </a:cubicBezTo>
                <a:cubicBezTo>
                  <a:pt x="1119457" y="6752824"/>
                  <a:pt x="1119457" y="6752824"/>
                  <a:pt x="1156304" y="6722212"/>
                </a:cubicBezTo>
                <a:cubicBezTo>
                  <a:pt x="1156304" y="6722212"/>
                  <a:pt x="1204369" y="6750969"/>
                  <a:pt x="1204369" y="6750969"/>
                </a:cubicBezTo>
                <a:cubicBezTo>
                  <a:pt x="1204369" y="6750969"/>
                  <a:pt x="1204369" y="6750969"/>
                  <a:pt x="1193149" y="6691603"/>
                </a:cubicBezTo>
                <a:cubicBezTo>
                  <a:pt x="1193149" y="6691603"/>
                  <a:pt x="1193149" y="6691603"/>
                  <a:pt x="1233705" y="6715866"/>
                </a:cubicBezTo>
                <a:lnTo>
                  <a:pt x="1269131" y="6737061"/>
                </a:lnTo>
                <a:lnTo>
                  <a:pt x="1271257" y="6738336"/>
                </a:lnTo>
                <a:lnTo>
                  <a:pt x="1275855" y="6741087"/>
                </a:lnTo>
                <a:lnTo>
                  <a:pt x="1289284" y="6749119"/>
                </a:lnTo>
                <a:cubicBezTo>
                  <a:pt x="1289284" y="6749119"/>
                  <a:pt x="1289284" y="6749119"/>
                  <a:pt x="1278063" y="6689748"/>
                </a:cubicBezTo>
                <a:cubicBezTo>
                  <a:pt x="1326126" y="6718510"/>
                  <a:pt x="1252436" y="6779729"/>
                  <a:pt x="1337347" y="6777875"/>
                </a:cubicBezTo>
                <a:cubicBezTo>
                  <a:pt x="1337347" y="6777875"/>
                  <a:pt x="1337347" y="6777875"/>
                  <a:pt x="1326126" y="6718510"/>
                </a:cubicBezTo>
                <a:cubicBezTo>
                  <a:pt x="1326126" y="6718510"/>
                  <a:pt x="1326126" y="6718510"/>
                  <a:pt x="1218774" y="6601623"/>
                </a:cubicBezTo>
                <a:cubicBezTo>
                  <a:pt x="1218774" y="6601623"/>
                  <a:pt x="1218774" y="6601623"/>
                  <a:pt x="1193762" y="6564444"/>
                </a:cubicBezTo>
                <a:lnTo>
                  <a:pt x="1179249" y="6542872"/>
                </a:lnTo>
                <a:lnTo>
                  <a:pt x="1207553" y="6542254"/>
                </a:lnTo>
                <a:cubicBezTo>
                  <a:pt x="1207553" y="6542254"/>
                  <a:pt x="1207553" y="6542254"/>
                  <a:pt x="1255620" y="6571011"/>
                </a:cubicBezTo>
                <a:cubicBezTo>
                  <a:pt x="1255620" y="6571011"/>
                  <a:pt x="1255620" y="6571011"/>
                  <a:pt x="1244400" y="6511644"/>
                </a:cubicBezTo>
                <a:cubicBezTo>
                  <a:pt x="1255620" y="6571011"/>
                  <a:pt x="1233178" y="6452273"/>
                  <a:pt x="1196331" y="6482885"/>
                </a:cubicBezTo>
                <a:cubicBezTo>
                  <a:pt x="1196331" y="6482885"/>
                  <a:pt x="1196331" y="6482885"/>
                  <a:pt x="1173891" y="6364147"/>
                </a:cubicBezTo>
                <a:cubicBezTo>
                  <a:pt x="1173891" y="6364147"/>
                  <a:pt x="1173891" y="6364147"/>
                  <a:pt x="1199517" y="6274169"/>
                </a:cubicBezTo>
                <a:cubicBezTo>
                  <a:pt x="1199517" y="6274169"/>
                  <a:pt x="1199517" y="6274169"/>
                  <a:pt x="1247581" y="6302928"/>
                </a:cubicBezTo>
                <a:cubicBezTo>
                  <a:pt x="1247581" y="6302928"/>
                  <a:pt x="1247581" y="6302928"/>
                  <a:pt x="1273208" y="6212948"/>
                </a:cubicBezTo>
                <a:cubicBezTo>
                  <a:pt x="1273208" y="6212948"/>
                  <a:pt x="1273208" y="6212948"/>
                  <a:pt x="1284429" y="6272316"/>
                </a:cubicBezTo>
                <a:cubicBezTo>
                  <a:pt x="1284429" y="6272316"/>
                  <a:pt x="1284429" y="6272316"/>
                  <a:pt x="1321272" y="6241707"/>
                </a:cubicBezTo>
                <a:cubicBezTo>
                  <a:pt x="1321272" y="6241707"/>
                  <a:pt x="1321272" y="6241707"/>
                  <a:pt x="1332494" y="6301075"/>
                </a:cubicBezTo>
                <a:cubicBezTo>
                  <a:pt x="1332494" y="6301075"/>
                  <a:pt x="1332494" y="6301075"/>
                  <a:pt x="1358120" y="6211095"/>
                </a:cubicBezTo>
                <a:cubicBezTo>
                  <a:pt x="1358120" y="6211095"/>
                  <a:pt x="1358120" y="6211095"/>
                  <a:pt x="1369342" y="6270466"/>
                </a:cubicBezTo>
                <a:cubicBezTo>
                  <a:pt x="1406186" y="6239854"/>
                  <a:pt x="1454253" y="6268613"/>
                  <a:pt x="1394965" y="6180483"/>
                </a:cubicBezTo>
                <a:cubicBezTo>
                  <a:pt x="1394965" y="6180483"/>
                  <a:pt x="1394965" y="6180483"/>
                  <a:pt x="1383745" y="6121117"/>
                </a:cubicBezTo>
                <a:cubicBezTo>
                  <a:pt x="1383745" y="6121117"/>
                  <a:pt x="1383745" y="6121117"/>
                  <a:pt x="1420590" y="6090507"/>
                </a:cubicBezTo>
                <a:cubicBezTo>
                  <a:pt x="1420590" y="6090507"/>
                  <a:pt x="1420590" y="6090507"/>
                  <a:pt x="1457437" y="6059898"/>
                </a:cubicBezTo>
                <a:cubicBezTo>
                  <a:pt x="1457437" y="6059898"/>
                  <a:pt x="1457437" y="6059898"/>
                  <a:pt x="1483061" y="5969917"/>
                </a:cubicBezTo>
                <a:cubicBezTo>
                  <a:pt x="1483061" y="5969917"/>
                  <a:pt x="1483061" y="5969917"/>
                  <a:pt x="1531129" y="5998676"/>
                </a:cubicBezTo>
                <a:cubicBezTo>
                  <a:pt x="1531129" y="5998676"/>
                  <a:pt x="1531129" y="5998676"/>
                  <a:pt x="1556751" y="5908695"/>
                </a:cubicBezTo>
                <a:cubicBezTo>
                  <a:pt x="1556751" y="5908695"/>
                  <a:pt x="1556751" y="5908695"/>
                  <a:pt x="1508686" y="5879936"/>
                </a:cubicBezTo>
                <a:cubicBezTo>
                  <a:pt x="1471840" y="5910551"/>
                  <a:pt x="1497466" y="5820570"/>
                  <a:pt x="1423773" y="5881792"/>
                </a:cubicBezTo>
                <a:cubicBezTo>
                  <a:pt x="1423773" y="5881792"/>
                  <a:pt x="1423773" y="5881792"/>
                  <a:pt x="1386927" y="5912401"/>
                </a:cubicBezTo>
                <a:cubicBezTo>
                  <a:pt x="1386927" y="5912401"/>
                  <a:pt x="1386927" y="5912401"/>
                  <a:pt x="1375706" y="5853032"/>
                </a:cubicBezTo>
                <a:cubicBezTo>
                  <a:pt x="1375706" y="5853032"/>
                  <a:pt x="1375706" y="5853032"/>
                  <a:pt x="1327640" y="5824279"/>
                </a:cubicBezTo>
                <a:cubicBezTo>
                  <a:pt x="1327640" y="5824279"/>
                  <a:pt x="1327640" y="5824279"/>
                  <a:pt x="1412553" y="5822424"/>
                </a:cubicBezTo>
                <a:cubicBezTo>
                  <a:pt x="1412553" y="5822424"/>
                  <a:pt x="1412553" y="5822424"/>
                  <a:pt x="1449398" y="5791810"/>
                </a:cubicBezTo>
                <a:cubicBezTo>
                  <a:pt x="1449398" y="5791810"/>
                  <a:pt x="1449398" y="5791810"/>
                  <a:pt x="1390109" y="5703685"/>
                </a:cubicBezTo>
                <a:cubicBezTo>
                  <a:pt x="1390109" y="5703685"/>
                  <a:pt x="1390109" y="5703685"/>
                  <a:pt x="1330824" y="5615559"/>
                </a:cubicBezTo>
                <a:cubicBezTo>
                  <a:pt x="1330824" y="5615559"/>
                  <a:pt x="1330824" y="5615559"/>
                  <a:pt x="1293978" y="5646169"/>
                </a:cubicBezTo>
                <a:cubicBezTo>
                  <a:pt x="1293978" y="5646169"/>
                  <a:pt x="1293978" y="5646169"/>
                  <a:pt x="1271537" y="5527432"/>
                </a:cubicBezTo>
                <a:cubicBezTo>
                  <a:pt x="1271537" y="5527432"/>
                  <a:pt x="1271537" y="5527432"/>
                  <a:pt x="1319603" y="5556193"/>
                </a:cubicBezTo>
                <a:cubicBezTo>
                  <a:pt x="1319603" y="5556193"/>
                  <a:pt x="1319603" y="5556193"/>
                  <a:pt x="1356449" y="5525578"/>
                </a:cubicBezTo>
                <a:cubicBezTo>
                  <a:pt x="1356449" y="5525578"/>
                  <a:pt x="1393295" y="5494967"/>
                  <a:pt x="1393295" y="5494967"/>
                </a:cubicBezTo>
                <a:cubicBezTo>
                  <a:pt x="1393295" y="5494967"/>
                  <a:pt x="1393295" y="5494967"/>
                  <a:pt x="1430141" y="5464358"/>
                </a:cubicBezTo>
                <a:cubicBezTo>
                  <a:pt x="1452561" y="5385625"/>
                  <a:pt x="1379325" y="5491546"/>
                  <a:pt x="1427199" y="5417968"/>
                </a:cubicBezTo>
                <a:lnTo>
                  <a:pt x="1443562" y="5393000"/>
                </a:lnTo>
                <a:lnTo>
                  <a:pt x="1449359" y="5396876"/>
                </a:lnTo>
                <a:lnTo>
                  <a:pt x="1461805" y="5406346"/>
                </a:lnTo>
                <a:lnTo>
                  <a:pt x="1466984" y="5433748"/>
                </a:lnTo>
                <a:cubicBezTo>
                  <a:pt x="1476196" y="5426094"/>
                  <a:pt x="1474793" y="5418674"/>
                  <a:pt x="1469586" y="5412268"/>
                </a:cubicBezTo>
                <a:lnTo>
                  <a:pt x="1461805" y="5406346"/>
                </a:lnTo>
                <a:lnTo>
                  <a:pt x="1459552" y="5394424"/>
                </a:lnTo>
                <a:lnTo>
                  <a:pt x="1465581" y="5395470"/>
                </a:lnTo>
                <a:cubicBezTo>
                  <a:pt x="1474742" y="5397251"/>
                  <a:pt x="1487209" y="5399773"/>
                  <a:pt x="1503831" y="5403136"/>
                </a:cubicBezTo>
                <a:cubicBezTo>
                  <a:pt x="1503831" y="5403136"/>
                  <a:pt x="1503831" y="5403136"/>
                  <a:pt x="1540675" y="5372526"/>
                </a:cubicBezTo>
                <a:cubicBezTo>
                  <a:pt x="1540675" y="5372526"/>
                  <a:pt x="1540675" y="5372526"/>
                  <a:pt x="1577522" y="5341914"/>
                </a:cubicBezTo>
                <a:cubicBezTo>
                  <a:pt x="1577522" y="5341914"/>
                  <a:pt x="1577522" y="5341914"/>
                  <a:pt x="1603147" y="5251939"/>
                </a:cubicBezTo>
                <a:cubicBezTo>
                  <a:pt x="1603147" y="5251939"/>
                  <a:pt x="1603147" y="5251939"/>
                  <a:pt x="1614367" y="5311305"/>
                </a:cubicBezTo>
                <a:cubicBezTo>
                  <a:pt x="1614367" y="5311305"/>
                  <a:pt x="1614367" y="5311305"/>
                  <a:pt x="1651215" y="5280695"/>
                </a:cubicBezTo>
                <a:cubicBezTo>
                  <a:pt x="1651215" y="5280695"/>
                  <a:pt x="1651215" y="5280695"/>
                  <a:pt x="1721722" y="5428187"/>
                </a:cubicBezTo>
                <a:cubicBezTo>
                  <a:pt x="1721722" y="5428187"/>
                  <a:pt x="1721722" y="5428187"/>
                  <a:pt x="1699282" y="5309450"/>
                </a:cubicBezTo>
                <a:cubicBezTo>
                  <a:pt x="1699282" y="5309450"/>
                  <a:pt x="1699282" y="5309450"/>
                  <a:pt x="1736125" y="5278843"/>
                </a:cubicBezTo>
                <a:cubicBezTo>
                  <a:pt x="1736125" y="5278843"/>
                  <a:pt x="1736125" y="5278843"/>
                  <a:pt x="1747346" y="5338210"/>
                </a:cubicBezTo>
                <a:cubicBezTo>
                  <a:pt x="1747346" y="5338210"/>
                  <a:pt x="1747346" y="5338210"/>
                  <a:pt x="1772971" y="5248231"/>
                </a:cubicBezTo>
                <a:cubicBezTo>
                  <a:pt x="1772971" y="5248231"/>
                  <a:pt x="1772971" y="5248231"/>
                  <a:pt x="1784192" y="5307603"/>
                </a:cubicBezTo>
                <a:cubicBezTo>
                  <a:pt x="1832258" y="5336358"/>
                  <a:pt x="1795413" y="5366969"/>
                  <a:pt x="1832258" y="5336358"/>
                </a:cubicBezTo>
                <a:cubicBezTo>
                  <a:pt x="1832258" y="5336358"/>
                  <a:pt x="1832258" y="5336358"/>
                  <a:pt x="1798594" y="5158252"/>
                </a:cubicBezTo>
                <a:cubicBezTo>
                  <a:pt x="1761751" y="5188862"/>
                  <a:pt x="1750531" y="5129496"/>
                  <a:pt x="1750531" y="5129496"/>
                </a:cubicBezTo>
                <a:cubicBezTo>
                  <a:pt x="1750531" y="5129496"/>
                  <a:pt x="1750531" y="5129496"/>
                  <a:pt x="1739309" y="5070126"/>
                </a:cubicBezTo>
                <a:cubicBezTo>
                  <a:pt x="1739309" y="5070126"/>
                  <a:pt x="1739309" y="5070126"/>
                  <a:pt x="1680022" y="4981999"/>
                </a:cubicBezTo>
                <a:cubicBezTo>
                  <a:pt x="1680022" y="4981999"/>
                  <a:pt x="1680022" y="4981999"/>
                  <a:pt x="1643176" y="5012611"/>
                </a:cubicBezTo>
                <a:cubicBezTo>
                  <a:pt x="1643176" y="5012611"/>
                  <a:pt x="1643176" y="5012611"/>
                  <a:pt x="1631956" y="4953246"/>
                </a:cubicBezTo>
                <a:cubicBezTo>
                  <a:pt x="1620734" y="4893874"/>
                  <a:pt x="1583889" y="4924486"/>
                  <a:pt x="1535820" y="4895726"/>
                </a:cubicBezTo>
                <a:cubicBezTo>
                  <a:pt x="1535820" y="4895726"/>
                  <a:pt x="1535820" y="4895726"/>
                  <a:pt x="1572667" y="4865116"/>
                </a:cubicBezTo>
                <a:cubicBezTo>
                  <a:pt x="1572667" y="4865116"/>
                  <a:pt x="1572667" y="4865116"/>
                  <a:pt x="1577272" y="4861289"/>
                </a:cubicBezTo>
                <a:lnTo>
                  <a:pt x="1585232" y="4854677"/>
                </a:lnTo>
                <a:lnTo>
                  <a:pt x="1575533" y="4830129"/>
                </a:lnTo>
                <a:cubicBezTo>
                  <a:pt x="1575533" y="4830129"/>
                  <a:pt x="1575533" y="4830129"/>
                  <a:pt x="1586147" y="4829898"/>
                </a:cubicBezTo>
                <a:lnTo>
                  <a:pt x="1608551" y="4829409"/>
                </a:lnTo>
                <a:lnTo>
                  <a:pt x="1608111" y="4827083"/>
                </a:lnTo>
                <a:cubicBezTo>
                  <a:pt x="1606708" y="4819663"/>
                  <a:pt x="1603903" y="4804822"/>
                  <a:pt x="1598294" y="4775138"/>
                </a:cubicBezTo>
                <a:cubicBezTo>
                  <a:pt x="1603903" y="4804822"/>
                  <a:pt x="1615920" y="4812011"/>
                  <a:pt x="1623330" y="4823025"/>
                </a:cubicBezTo>
                <a:lnTo>
                  <a:pt x="1625001" y="4829051"/>
                </a:lnTo>
                <a:lnTo>
                  <a:pt x="1660446" y="4828275"/>
                </a:lnTo>
                <a:cubicBezTo>
                  <a:pt x="1660446" y="4828275"/>
                  <a:pt x="1660446" y="4828275"/>
                  <a:pt x="1649226" y="4768906"/>
                </a:cubicBezTo>
                <a:cubicBezTo>
                  <a:pt x="1649226" y="4768906"/>
                  <a:pt x="1686071" y="4738297"/>
                  <a:pt x="1686071" y="4738297"/>
                </a:cubicBezTo>
                <a:cubicBezTo>
                  <a:pt x="1686071" y="4738297"/>
                  <a:pt x="1686071" y="4738297"/>
                  <a:pt x="1674850" y="4678927"/>
                </a:cubicBezTo>
                <a:cubicBezTo>
                  <a:pt x="1674850" y="4678927"/>
                  <a:pt x="1674850" y="4678927"/>
                  <a:pt x="1626784" y="4650168"/>
                </a:cubicBezTo>
                <a:cubicBezTo>
                  <a:pt x="1638005" y="4709540"/>
                  <a:pt x="1589938" y="4680780"/>
                  <a:pt x="1601159" y="4740149"/>
                </a:cubicBezTo>
                <a:cubicBezTo>
                  <a:pt x="1601159" y="4740149"/>
                  <a:pt x="1601159" y="4740149"/>
                  <a:pt x="1553091" y="4711390"/>
                </a:cubicBezTo>
                <a:cubicBezTo>
                  <a:pt x="1553091" y="4711390"/>
                  <a:pt x="1553091" y="4711390"/>
                  <a:pt x="1578717" y="4621409"/>
                </a:cubicBezTo>
                <a:cubicBezTo>
                  <a:pt x="1578717" y="4621409"/>
                  <a:pt x="1578717" y="4621409"/>
                  <a:pt x="1604342" y="4531434"/>
                </a:cubicBezTo>
                <a:cubicBezTo>
                  <a:pt x="1641189" y="4500826"/>
                  <a:pt x="1663629" y="4619562"/>
                  <a:pt x="1700475" y="4588951"/>
                </a:cubicBezTo>
                <a:cubicBezTo>
                  <a:pt x="1700475" y="4588951"/>
                  <a:pt x="1700475" y="4588951"/>
                  <a:pt x="1711696" y="4648315"/>
                </a:cubicBezTo>
                <a:cubicBezTo>
                  <a:pt x="1711696" y="4648315"/>
                  <a:pt x="1711696" y="4648315"/>
                  <a:pt x="1796606" y="4646463"/>
                </a:cubicBezTo>
                <a:cubicBezTo>
                  <a:pt x="1796606" y="4646463"/>
                  <a:pt x="1796606" y="4646463"/>
                  <a:pt x="1844674" y="4675223"/>
                </a:cubicBezTo>
                <a:cubicBezTo>
                  <a:pt x="1844674" y="4675223"/>
                  <a:pt x="1844674" y="4675223"/>
                  <a:pt x="1845071" y="4649132"/>
                </a:cubicBezTo>
                <a:lnTo>
                  <a:pt x="1845711" y="4607234"/>
                </a:lnTo>
                <a:lnTo>
                  <a:pt x="1819367" y="4591474"/>
                </a:lnTo>
                <a:cubicBezTo>
                  <a:pt x="1819367" y="4591474"/>
                  <a:pt x="1819367" y="4591474"/>
                  <a:pt x="1782520" y="4622083"/>
                </a:cubicBezTo>
                <a:cubicBezTo>
                  <a:pt x="1782520" y="4622083"/>
                  <a:pt x="1782520" y="4622083"/>
                  <a:pt x="1771299" y="4562717"/>
                </a:cubicBezTo>
                <a:cubicBezTo>
                  <a:pt x="1771299" y="4562717"/>
                  <a:pt x="1771299" y="4562717"/>
                  <a:pt x="1785704" y="4413368"/>
                </a:cubicBezTo>
                <a:cubicBezTo>
                  <a:pt x="1785704" y="4413368"/>
                  <a:pt x="1785704" y="4413368"/>
                  <a:pt x="1790309" y="4409541"/>
                </a:cubicBezTo>
                <a:lnTo>
                  <a:pt x="1793897" y="4406564"/>
                </a:lnTo>
                <a:lnTo>
                  <a:pt x="1788570" y="4378379"/>
                </a:lnTo>
                <a:cubicBezTo>
                  <a:pt x="1788570" y="4378379"/>
                  <a:pt x="1788570" y="4378379"/>
                  <a:pt x="1777350" y="4319009"/>
                </a:cubicBezTo>
                <a:cubicBezTo>
                  <a:pt x="1777350" y="4319009"/>
                  <a:pt x="1777350" y="4319009"/>
                  <a:pt x="1718061" y="4230886"/>
                </a:cubicBezTo>
                <a:cubicBezTo>
                  <a:pt x="1718061" y="4230886"/>
                  <a:pt x="1718061" y="4230886"/>
                  <a:pt x="1766127" y="4259644"/>
                </a:cubicBezTo>
                <a:cubicBezTo>
                  <a:pt x="1766127" y="4259644"/>
                  <a:pt x="1766127" y="4259644"/>
                  <a:pt x="1802975" y="4229031"/>
                </a:cubicBezTo>
                <a:cubicBezTo>
                  <a:pt x="1802975" y="4229031"/>
                  <a:pt x="1802975" y="4229031"/>
                  <a:pt x="1814195" y="4288398"/>
                </a:cubicBezTo>
                <a:cubicBezTo>
                  <a:pt x="1814195" y="4288398"/>
                  <a:pt x="1814195" y="4288398"/>
                  <a:pt x="1851041" y="4257793"/>
                </a:cubicBezTo>
                <a:cubicBezTo>
                  <a:pt x="1851041" y="4257793"/>
                  <a:pt x="1851041" y="4257793"/>
                  <a:pt x="1839821" y="4198419"/>
                </a:cubicBezTo>
                <a:cubicBezTo>
                  <a:pt x="1839821" y="4198419"/>
                  <a:pt x="1839821" y="4198419"/>
                  <a:pt x="1780533" y="4110293"/>
                </a:cubicBezTo>
                <a:cubicBezTo>
                  <a:pt x="1780533" y="4110293"/>
                  <a:pt x="1780533" y="4110293"/>
                  <a:pt x="1779131" y="4102873"/>
                </a:cubicBezTo>
                <a:lnTo>
                  <a:pt x="1772468" y="4067621"/>
                </a:lnTo>
                <a:lnTo>
                  <a:pt x="1781328" y="4058116"/>
                </a:lnTo>
                <a:lnTo>
                  <a:pt x="1789590" y="4063059"/>
                </a:lnTo>
                <a:cubicBezTo>
                  <a:pt x="1796350" y="4067102"/>
                  <a:pt x="1805361" y="4072495"/>
                  <a:pt x="1817378" y="4079688"/>
                </a:cubicBezTo>
                <a:cubicBezTo>
                  <a:pt x="1817378" y="4079688"/>
                  <a:pt x="1817378" y="4079688"/>
                  <a:pt x="1806157" y="4020313"/>
                </a:cubicBezTo>
                <a:cubicBezTo>
                  <a:pt x="1806157" y="4020313"/>
                  <a:pt x="1806157" y="4020313"/>
                  <a:pt x="1710025" y="3962800"/>
                </a:cubicBezTo>
                <a:cubicBezTo>
                  <a:pt x="1710025" y="3962800"/>
                  <a:pt x="1710025" y="3962800"/>
                  <a:pt x="1661958" y="3934043"/>
                </a:cubicBezTo>
                <a:cubicBezTo>
                  <a:pt x="1661958" y="3934043"/>
                  <a:pt x="1661958" y="3934043"/>
                  <a:pt x="1650737" y="3874673"/>
                </a:cubicBezTo>
                <a:cubicBezTo>
                  <a:pt x="1650737" y="3874673"/>
                  <a:pt x="1650737" y="3874673"/>
                  <a:pt x="1602671" y="3845917"/>
                </a:cubicBezTo>
                <a:cubicBezTo>
                  <a:pt x="1602671" y="3845917"/>
                  <a:pt x="1602671" y="3845917"/>
                  <a:pt x="1628295" y="3755936"/>
                </a:cubicBezTo>
                <a:cubicBezTo>
                  <a:pt x="1628295" y="3755936"/>
                  <a:pt x="1628295" y="3755936"/>
                  <a:pt x="1617074" y="3696570"/>
                </a:cubicBezTo>
                <a:cubicBezTo>
                  <a:pt x="1617074" y="3696570"/>
                  <a:pt x="1617074" y="3696570"/>
                  <a:pt x="1653921" y="3665958"/>
                </a:cubicBezTo>
                <a:cubicBezTo>
                  <a:pt x="1653921" y="3665958"/>
                  <a:pt x="1701987" y="3694715"/>
                  <a:pt x="1701987" y="3694715"/>
                </a:cubicBezTo>
                <a:cubicBezTo>
                  <a:pt x="1701987" y="3694715"/>
                  <a:pt x="1701987" y="3694715"/>
                  <a:pt x="1690767" y="3635348"/>
                </a:cubicBezTo>
                <a:cubicBezTo>
                  <a:pt x="1690767" y="3635348"/>
                  <a:pt x="1690767" y="3635348"/>
                  <a:pt x="1731322" y="3659611"/>
                </a:cubicBezTo>
                <a:lnTo>
                  <a:pt x="1767505" y="3681262"/>
                </a:lnTo>
                <a:lnTo>
                  <a:pt x="1768891" y="3682092"/>
                </a:lnTo>
                <a:lnTo>
                  <a:pt x="1769396" y="3682393"/>
                </a:lnTo>
                <a:lnTo>
                  <a:pt x="1773037" y="3684571"/>
                </a:lnTo>
                <a:lnTo>
                  <a:pt x="1773304" y="3684729"/>
                </a:lnTo>
                <a:lnTo>
                  <a:pt x="1775109" y="3685811"/>
                </a:lnTo>
                <a:lnTo>
                  <a:pt x="1776802" y="3686826"/>
                </a:lnTo>
                <a:lnTo>
                  <a:pt x="1778588" y="3687892"/>
                </a:lnTo>
                <a:lnTo>
                  <a:pt x="1780140" y="3688821"/>
                </a:lnTo>
                <a:cubicBezTo>
                  <a:pt x="1783894" y="3691068"/>
                  <a:pt x="1786898" y="3692865"/>
                  <a:pt x="1786898" y="3692865"/>
                </a:cubicBezTo>
                <a:cubicBezTo>
                  <a:pt x="1786898" y="3692865"/>
                  <a:pt x="1786898" y="3692865"/>
                  <a:pt x="1775679" y="3633496"/>
                </a:cubicBezTo>
                <a:cubicBezTo>
                  <a:pt x="1823744" y="3662257"/>
                  <a:pt x="1750054" y="3723474"/>
                  <a:pt x="1834966" y="3721622"/>
                </a:cubicBezTo>
                <a:cubicBezTo>
                  <a:pt x="1834966" y="3721622"/>
                  <a:pt x="1834966" y="3721622"/>
                  <a:pt x="1823744" y="3662257"/>
                </a:cubicBezTo>
                <a:cubicBezTo>
                  <a:pt x="1823744" y="3662257"/>
                  <a:pt x="1823744" y="3662257"/>
                  <a:pt x="1716391" y="3545368"/>
                </a:cubicBezTo>
                <a:cubicBezTo>
                  <a:pt x="1716391" y="3545368"/>
                  <a:pt x="1716391" y="3545368"/>
                  <a:pt x="1691381" y="3508192"/>
                </a:cubicBezTo>
                <a:lnTo>
                  <a:pt x="1676867" y="3486620"/>
                </a:lnTo>
                <a:lnTo>
                  <a:pt x="1705171" y="3486002"/>
                </a:lnTo>
                <a:cubicBezTo>
                  <a:pt x="1705171" y="3486002"/>
                  <a:pt x="1705171" y="3486002"/>
                  <a:pt x="1753236" y="3514758"/>
                </a:cubicBezTo>
                <a:cubicBezTo>
                  <a:pt x="1753236" y="3514758"/>
                  <a:pt x="1753236" y="3514758"/>
                  <a:pt x="1742016" y="3455390"/>
                </a:cubicBezTo>
                <a:cubicBezTo>
                  <a:pt x="1753236" y="3514758"/>
                  <a:pt x="1730795" y="3396025"/>
                  <a:pt x="1693950" y="3426633"/>
                </a:cubicBezTo>
                <a:cubicBezTo>
                  <a:pt x="1693950" y="3426633"/>
                  <a:pt x="1693950" y="3426633"/>
                  <a:pt x="1671507" y="3307895"/>
                </a:cubicBezTo>
                <a:cubicBezTo>
                  <a:pt x="1671507" y="3307895"/>
                  <a:pt x="1671507" y="3307895"/>
                  <a:pt x="1697133" y="3217918"/>
                </a:cubicBezTo>
                <a:cubicBezTo>
                  <a:pt x="1697133" y="3217918"/>
                  <a:pt x="1697133" y="3217918"/>
                  <a:pt x="1745200" y="3246673"/>
                </a:cubicBezTo>
                <a:cubicBezTo>
                  <a:pt x="1745200" y="3246673"/>
                  <a:pt x="1745200" y="3246673"/>
                  <a:pt x="1770823" y="3156695"/>
                </a:cubicBezTo>
                <a:cubicBezTo>
                  <a:pt x="1770823" y="3156695"/>
                  <a:pt x="1770823" y="3156695"/>
                  <a:pt x="1782044" y="3216064"/>
                </a:cubicBezTo>
                <a:cubicBezTo>
                  <a:pt x="1782044" y="3216064"/>
                  <a:pt x="1782044" y="3216064"/>
                  <a:pt x="1818891" y="3185453"/>
                </a:cubicBezTo>
                <a:cubicBezTo>
                  <a:pt x="1818891" y="3185453"/>
                  <a:pt x="1818891" y="3185453"/>
                  <a:pt x="1830112" y="3244821"/>
                </a:cubicBezTo>
                <a:cubicBezTo>
                  <a:pt x="1830112" y="3244821"/>
                  <a:pt x="1830112" y="3244821"/>
                  <a:pt x="1855736" y="3154840"/>
                </a:cubicBezTo>
                <a:cubicBezTo>
                  <a:pt x="1855736" y="3154840"/>
                  <a:pt x="1855736" y="3154840"/>
                  <a:pt x="1866958" y="3214212"/>
                </a:cubicBezTo>
                <a:cubicBezTo>
                  <a:pt x="1903804" y="3183600"/>
                  <a:pt x="1951868" y="3212359"/>
                  <a:pt x="1892582" y="3124231"/>
                </a:cubicBezTo>
                <a:cubicBezTo>
                  <a:pt x="1892582" y="3124231"/>
                  <a:pt x="1892582" y="3124231"/>
                  <a:pt x="1881363" y="3064862"/>
                </a:cubicBezTo>
                <a:cubicBezTo>
                  <a:pt x="1881363" y="3064862"/>
                  <a:pt x="1881363" y="3064862"/>
                  <a:pt x="1918207" y="3034253"/>
                </a:cubicBezTo>
                <a:cubicBezTo>
                  <a:pt x="1918207" y="3034253"/>
                  <a:pt x="1918207" y="3034253"/>
                  <a:pt x="1955054" y="3003640"/>
                </a:cubicBezTo>
                <a:cubicBezTo>
                  <a:pt x="1955054" y="3003640"/>
                  <a:pt x="1955054" y="3003640"/>
                  <a:pt x="1980678" y="2913662"/>
                </a:cubicBezTo>
                <a:cubicBezTo>
                  <a:pt x="1980678" y="2913662"/>
                  <a:pt x="1980678" y="2913662"/>
                  <a:pt x="2028742" y="2942422"/>
                </a:cubicBezTo>
                <a:cubicBezTo>
                  <a:pt x="2028742" y="2942422"/>
                  <a:pt x="2028742" y="2942422"/>
                  <a:pt x="2054368" y="2852441"/>
                </a:cubicBezTo>
                <a:cubicBezTo>
                  <a:pt x="2054368" y="2852441"/>
                  <a:pt x="2054368" y="2852441"/>
                  <a:pt x="2006302" y="2823684"/>
                </a:cubicBezTo>
                <a:cubicBezTo>
                  <a:pt x="1969457" y="2854296"/>
                  <a:pt x="1995083" y="2764318"/>
                  <a:pt x="1921391" y="2825537"/>
                </a:cubicBezTo>
                <a:cubicBezTo>
                  <a:pt x="1921391" y="2825537"/>
                  <a:pt x="1921391" y="2825537"/>
                  <a:pt x="1884544" y="2856149"/>
                </a:cubicBezTo>
                <a:cubicBezTo>
                  <a:pt x="1884544" y="2856149"/>
                  <a:pt x="1884544" y="2856149"/>
                  <a:pt x="1873323" y="2796778"/>
                </a:cubicBezTo>
                <a:cubicBezTo>
                  <a:pt x="1873323" y="2796778"/>
                  <a:pt x="1873323" y="2796778"/>
                  <a:pt x="1825256" y="2768021"/>
                </a:cubicBezTo>
                <a:cubicBezTo>
                  <a:pt x="1825256" y="2768021"/>
                  <a:pt x="1825256" y="2768021"/>
                  <a:pt x="1910170" y="2766168"/>
                </a:cubicBezTo>
                <a:cubicBezTo>
                  <a:pt x="1910170" y="2766168"/>
                  <a:pt x="1910170" y="2766168"/>
                  <a:pt x="1947015" y="2735556"/>
                </a:cubicBezTo>
                <a:cubicBezTo>
                  <a:pt x="1947015" y="2735556"/>
                  <a:pt x="1947015" y="2735556"/>
                  <a:pt x="1887728" y="2647431"/>
                </a:cubicBezTo>
                <a:cubicBezTo>
                  <a:pt x="1887728" y="2647431"/>
                  <a:pt x="1887728" y="2647431"/>
                  <a:pt x="1828442" y="2559305"/>
                </a:cubicBezTo>
                <a:cubicBezTo>
                  <a:pt x="1828442" y="2559305"/>
                  <a:pt x="1828442" y="2559305"/>
                  <a:pt x="1791596" y="2589915"/>
                </a:cubicBezTo>
                <a:cubicBezTo>
                  <a:pt x="1791596" y="2589915"/>
                  <a:pt x="1791596" y="2589915"/>
                  <a:pt x="1769154" y="2471180"/>
                </a:cubicBezTo>
                <a:cubicBezTo>
                  <a:pt x="1769154" y="2471180"/>
                  <a:pt x="1769154" y="2471180"/>
                  <a:pt x="1817220" y="2499938"/>
                </a:cubicBezTo>
                <a:cubicBezTo>
                  <a:pt x="1817220" y="2499938"/>
                  <a:pt x="1817220" y="2499938"/>
                  <a:pt x="1854067" y="2469326"/>
                </a:cubicBezTo>
                <a:cubicBezTo>
                  <a:pt x="1854067" y="2469326"/>
                  <a:pt x="1890911" y="2438717"/>
                  <a:pt x="1890911" y="2438717"/>
                </a:cubicBezTo>
                <a:cubicBezTo>
                  <a:pt x="1890911" y="2438717"/>
                  <a:pt x="1890911" y="2438717"/>
                  <a:pt x="1927756" y="2408105"/>
                </a:cubicBezTo>
                <a:cubicBezTo>
                  <a:pt x="1950178" y="2329372"/>
                  <a:pt x="1876942" y="2435292"/>
                  <a:pt x="1924819" y="2361710"/>
                </a:cubicBezTo>
                <a:lnTo>
                  <a:pt x="1941179" y="2336748"/>
                </a:lnTo>
                <a:lnTo>
                  <a:pt x="1946977" y="2340621"/>
                </a:lnTo>
                <a:lnTo>
                  <a:pt x="1959425" y="2350097"/>
                </a:lnTo>
                <a:lnTo>
                  <a:pt x="1964603" y="2377494"/>
                </a:lnTo>
                <a:cubicBezTo>
                  <a:pt x="1973813" y="2369843"/>
                  <a:pt x="1972410" y="2362421"/>
                  <a:pt x="1967203" y="2356015"/>
                </a:cubicBezTo>
                <a:lnTo>
                  <a:pt x="1959425" y="2350097"/>
                </a:lnTo>
                <a:lnTo>
                  <a:pt x="1957170" y="2338170"/>
                </a:lnTo>
                <a:lnTo>
                  <a:pt x="1963195" y="2339222"/>
                </a:lnTo>
                <a:cubicBezTo>
                  <a:pt x="1972359" y="2340997"/>
                  <a:pt x="1984826" y="2343519"/>
                  <a:pt x="2001447" y="2346886"/>
                </a:cubicBezTo>
                <a:cubicBezTo>
                  <a:pt x="2001447" y="2346886"/>
                  <a:pt x="2001447" y="2346886"/>
                  <a:pt x="2038295" y="2316271"/>
                </a:cubicBezTo>
                <a:cubicBezTo>
                  <a:pt x="2038295" y="2316271"/>
                  <a:pt x="2038295" y="2316271"/>
                  <a:pt x="2075139" y="2285661"/>
                </a:cubicBezTo>
                <a:cubicBezTo>
                  <a:pt x="2075139" y="2285661"/>
                  <a:pt x="2075139" y="2285661"/>
                  <a:pt x="2100765" y="2195682"/>
                </a:cubicBezTo>
                <a:cubicBezTo>
                  <a:pt x="2100765" y="2195682"/>
                  <a:pt x="2100765" y="2195682"/>
                  <a:pt x="2111985" y="2255053"/>
                </a:cubicBezTo>
                <a:cubicBezTo>
                  <a:pt x="2111985" y="2255053"/>
                  <a:pt x="2111985" y="2255053"/>
                  <a:pt x="2148831" y="2224443"/>
                </a:cubicBezTo>
                <a:cubicBezTo>
                  <a:pt x="2148831" y="2224443"/>
                  <a:pt x="2148831" y="2224443"/>
                  <a:pt x="2219339" y="2371936"/>
                </a:cubicBezTo>
                <a:cubicBezTo>
                  <a:pt x="2219339" y="2371936"/>
                  <a:pt x="2219339" y="2371936"/>
                  <a:pt x="2196899" y="2253200"/>
                </a:cubicBezTo>
                <a:cubicBezTo>
                  <a:pt x="2196899" y="2253200"/>
                  <a:pt x="2196899" y="2253200"/>
                  <a:pt x="2233742" y="2222588"/>
                </a:cubicBezTo>
                <a:cubicBezTo>
                  <a:pt x="2233742" y="2222588"/>
                  <a:pt x="2233742" y="2222588"/>
                  <a:pt x="2244963" y="2281957"/>
                </a:cubicBezTo>
                <a:cubicBezTo>
                  <a:pt x="2244963" y="2281957"/>
                  <a:pt x="2244963" y="2281957"/>
                  <a:pt x="2270587" y="2191976"/>
                </a:cubicBezTo>
                <a:cubicBezTo>
                  <a:pt x="2270587" y="2191976"/>
                  <a:pt x="2270587" y="2191976"/>
                  <a:pt x="2281808" y="2251347"/>
                </a:cubicBezTo>
                <a:cubicBezTo>
                  <a:pt x="2329876" y="2280102"/>
                  <a:pt x="2293029" y="2310714"/>
                  <a:pt x="2329876" y="2280102"/>
                </a:cubicBezTo>
                <a:cubicBezTo>
                  <a:pt x="2329876" y="2280102"/>
                  <a:pt x="2329876" y="2280102"/>
                  <a:pt x="2296213" y="2101998"/>
                </a:cubicBezTo>
                <a:cubicBezTo>
                  <a:pt x="2259367" y="2132610"/>
                  <a:pt x="2248145" y="2073245"/>
                  <a:pt x="2248145" y="2073245"/>
                </a:cubicBezTo>
                <a:cubicBezTo>
                  <a:pt x="2248145" y="2073245"/>
                  <a:pt x="2248145" y="2073245"/>
                  <a:pt x="2236925" y="2013872"/>
                </a:cubicBezTo>
                <a:cubicBezTo>
                  <a:pt x="2236925" y="2013872"/>
                  <a:pt x="2236925" y="2013872"/>
                  <a:pt x="2177639" y="1925744"/>
                </a:cubicBezTo>
                <a:cubicBezTo>
                  <a:pt x="2177639" y="1925744"/>
                  <a:pt x="2177639" y="1925744"/>
                  <a:pt x="2140793" y="1956357"/>
                </a:cubicBezTo>
                <a:cubicBezTo>
                  <a:pt x="2140793" y="1956357"/>
                  <a:pt x="2140793" y="1956357"/>
                  <a:pt x="2129573" y="1896987"/>
                </a:cubicBezTo>
                <a:cubicBezTo>
                  <a:pt x="2118352" y="1837618"/>
                  <a:pt x="2081505" y="1868231"/>
                  <a:pt x="2033441" y="1839471"/>
                </a:cubicBezTo>
                <a:cubicBezTo>
                  <a:pt x="2033441" y="1839471"/>
                  <a:pt x="2033441" y="1839471"/>
                  <a:pt x="2070284" y="1808864"/>
                </a:cubicBezTo>
                <a:cubicBezTo>
                  <a:pt x="2070284" y="1808864"/>
                  <a:pt x="2070284" y="1808864"/>
                  <a:pt x="2107131" y="1778250"/>
                </a:cubicBezTo>
                <a:cubicBezTo>
                  <a:pt x="2107131" y="1778250"/>
                  <a:pt x="2107131" y="1778250"/>
                  <a:pt x="2095910" y="1718883"/>
                </a:cubicBezTo>
                <a:cubicBezTo>
                  <a:pt x="2107131" y="1778250"/>
                  <a:pt x="2143975" y="1747640"/>
                  <a:pt x="2118352" y="1837618"/>
                </a:cubicBezTo>
                <a:cubicBezTo>
                  <a:pt x="2118352" y="1837618"/>
                  <a:pt x="2118352" y="1837618"/>
                  <a:pt x="2166417" y="1866378"/>
                </a:cubicBezTo>
                <a:cubicBezTo>
                  <a:pt x="2166417" y="1866378"/>
                  <a:pt x="2166417" y="1866378"/>
                  <a:pt x="2240109" y="1805158"/>
                </a:cubicBezTo>
                <a:cubicBezTo>
                  <a:pt x="2240109" y="1805158"/>
                  <a:pt x="2240109" y="1805158"/>
                  <a:pt x="2251331" y="1864522"/>
                </a:cubicBezTo>
                <a:cubicBezTo>
                  <a:pt x="2251331" y="1864522"/>
                  <a:pt x="2251331" y="1864522"/>
                  <a:pt x="2288176" y="1833914"/>
                </a:cubicBezTo>
                <a:cubicBezTo>
                  <a:pt x="2317819" y="1877975"/>
                  <a:pt x="2315014" y="1863135"/>
                  <a:pt x="2306200" y="1844701"/>
                </a:cubicBezTo>
                <a:lnTo>
                  <a:pt x="2308452" y="1846047"/>
                </a:lnTo>
                <a:cubicBezTo>
                  <a:pt x="2315213" y="1850091"/>
                  <a:pt x="2324226" y="1855481"/>
                  <a:pt x="2336243" y="1862670"/>
                </a:cubicBezTo>
                <a:cubicBezTo>
                  <a:pt x="2336243" y="1862670"/>
                  <a:pt x="2336243" y="1862670"/>
                  <a:pt x="2325024" y="1803304"/>
                </a:cubicBezTo>
                <a:cubicBezTo>
                  <a:pt x="2373087" y="1832060"/>
                  <a:pt x="2347465" y="1922038"/>
                  <a:pt x="2373087" y="1832060"/>
                </a:cubicBezTo>
                <a:cubicBezTo>
                  <a:pt x="2373087" y="1832060"/>
                  <a:pt x="2373087" y="1832060"/>
                  <a:pt x="2409933" y="1801452"/>
                </a:cubicBezTo>
                <a:cubicBezTo>
                  <a:pt x="2409933" y="1801452"/>
                  <a:pt x="2409933" y="1801452"/>
                  <a:pt x="2446779" y="1770839"/>
                </a:cubicBezTo>
                <a:cubicBezTo>
                  <a:pt x="2446779" y="1770839"/>
                  <a:pt x="2446779" y="1770839"/>
                  <a:pt x="2448181" y="1778262"/>
                </a:cubicBezTo>
                <a:lnTo>
                  <a:pt x="2450997" y="1793158"/>
                </a:lnTo>
                <a:lnTo>
                  <a:pt x="2432987" y="1793027"/>
                </a:lnTo>
                <a:cubicBezTo>
                  <a:pt x="2403925" y="1797859"/>
                  <a:pt x="2458000" y="1830208"/>
                  <a:pt x="2458000" y="1830208"/>
                </a:cubicBezTo>
                <a:lnTo>
                  <a:pt x="2450997" y="1793158"/>
                </a:lnTo>
                <a:lnTo>
                  <a:pt x="2455083" y="1793188"/>
                </a:lnTo>
                <a:cubicBezTo>
                  <a:pt x="2465181" y="1794190"/>
                  <a:pt x="2478225" y="1796231"/>
                  <a:pt x="2494846" y="1799598"/>
                </a:cubicBezTo>
                <a:cubicBezTo>
                  <a:pt x="2494846" y="1799598"/>
                  <a:pt x="2494846" y="1799598"/>
                  <a:pt x="2531693" y="1768987"/>
                </a:cubicBezTo>
                <a:cubicBezTo>
                  <a:pt x="2531693" y="1768987"/>
                  <a:pt x="2531693" y="1768987"/>
                  <a:pt x="2509251" y="1650251"/>
                </a:cubicBezTo>
                <a:cubicBezTo>
                  <a:pt x="2509251" y="1650251"/>
                  <a:pt x="2509251" y="1650251"/>
                  <a:pt x="2523653" y="1500904"/>
                </a:cubicBezTo>
                <a:cubicBezTo>
                  <a:pt x="2523653" y="1500904"/>
                  <a:pt x="2523653" y="1500904"/>
                  <a:pt x="2560499" y="1470291"/>
                </a:cubicBezTo>
                <a:cubicBezTo>
                  <a:pt x="2560499" y="1470291"/>
                  <a:pt x="2560499" y="1470291"/>
                  <a:pt x="2571721" y="1529661"/>
                </a:cubicBezTo>
                <a:cubicBezTo>
                  <a:pt x="2571721" y="1529661"/>
                  <a:pt x="2571721" y="1529661"/>
                  <a:pt x="2608565" y="1499049"/>
                </a:cubicBezTo>
                <a:cubicBezTo>
                  <a:pt x="2608565" y="1499049"/>
                  <a:pt x="2608565" y="1499049"/>
                  <a:pt x="2597345" y="1439683"/>
                </a:cubicBezTo>
                <a:cubicBezTo>
                  <a:pt x="2597345" y="1439683"/>
                  <a:pt x="2597345" y="1439683"/>
                  <a:pt x="2645412" y="1468439"/>
                </a:cubicBezTo>
                <a:cubicBezTo>
                  <a:pt x="2645412" y="1468439"/>
                  <a:pt x="2645412" y="1468439"/>
                  <a:pt x="2656630" y="1527809"/>
                </a:cubicBezTo>
                <a:cubicBezTo>
                  <a:pt x="2645412" y="1468439"/>
                  <a:pt x="2667852" y="1587175"/>
                  <a:pt x="2693477" y="1497198"/>
                </a:cubicBezTo>
                <a:cubicBezTo>
                  <a:pt x="2693477" y="1497198"/>
                  <a:pt x="2693477" y="1497198"/>
                  <a:pt x="2682256" y="1437830"/>
                </a:cubicBezTo>
                <a:cubicBezTo>
                  <a:pt x="2682256" y="1437830"/>
                  <a:pt x="2682256" y="1437830"/>
                  <a:pt x="2671036" y="1378461"/>
                </a:cubicBezTo>
                <a:cubicBezTo>
                  <a:pt x="2671036" y="1378461"/>
                  <a:pt x="2671036" y="1378461"/>
                  <a:pt x="2719102" y="1407219"/>
                </a:cubicBezTo>
                <a:cubicBezTo>
                  <a:pt x="2730323" y="1466587"/>
                  <a:pt x="2693477" y="1497198"/>
                  <a:pt x="2730323" y="1466587"/>
                </a:cubicBezTo>
                <a:cubicBezTo>
                  <a:pt x="2730323" y="1466587"/>
                  <a:pt x="2730323" y="1466587"/>
                  <a:pt x="2719102" y="1407219"/>
                </a:cubicBezTo>
                <a:cubicBezTo>
                  <a:pt x="2719102" y="1407219"/>
                  <a:pt x="2719102" y="1407219"/>
                  <a:pt x="2767169" y="1435975"/>
                </a:cubicBezTo>
                <a:cubicBezTo>
                  <a:pt x="2815237" y="1464735"/>
                  <a:pt x="2752765" y="1585324"/>
                  <a:pt x="2826457" y="1524103"/>
                </a:cubicBezTo>
                <a:cubicBezTo>
                  <a:pt x="2826457" y="1524103"/>
                  <a:pt x="2826457" y="1524103"/>
                  <a:pt x="2789611" y="1554710"/>
                </a:cubicBezTo>
                <a:cubicBezTo>
                  <a:pt x="2789611" y="1554710"/>
                  <a:pt x="2789611" y="1554710"/>
                  <a:pt x="2812053" y="1673450"/>
                </a:cubicBezTo>
                <a:cubicBezTo>
                  <a:pt x="2812053" y="1673450"/>
                  <a:pt x="2812053" y="1673450"/>
                  <a:pt x="2896963" y="1671595"/>
                </a:cubicBezTo>
                <a:cubicBezTo>
                  <a:pt x="2896963" y="1671595"/>
                  <a:pt x="2896963" y="1671595"/>
                  <a:pt x="2908186" y="1730967"/>
                </a:cubicBezTo>
                <a:cubicBezTo>
                  <a:pt x="2908186" y="1730967"/>
                  <a:pt x="2908186" y="1730967"/>
                  <a:pt x="2956250" y="1759723"/>
                </a:cubicBezTo>
                <a:cubicBezTo>
                  <a:pt x="2956250" y="1759723"/>
                  <a:pt x="2993098" y="1729114"/>
                  <a:pt x="3004318" y="1788480"/>
                </a:cubicBezTo>
                <a:cubicBezTo>
                  <a:pt x="3004318" y="1788480"/>
                  <a:pt x="3004318" y="1788480"/>
                  <a:pt x="3029942" y="1698503"/>
                </a:cubicBezTo>
                <a:cubicBezTo>
                  <a:pt x="3029942" y="1698503"/>
                  <a:pt x="3029942" y="1698503"/>
                  <a:pt x="2981877" y="1669742"/>
                </a:cubicBezTo>
                <a:cubicBezTo>
                  <a:pt x="3018722" y="1639135"/>
                  <a:pt x="3018722" y="1639135"/>
                  <a:pt x="3018722" y="1639135"/>
                </a:cubicBezTo>
                <a:cubicBezTo>
                  <a:pt x="3018722" y="1639135"/>
                  <a:pt x="3018722" y="1639135"/>
                  <a:pt x="3033125" y="1489786"/>
                </a:cubicBezTo>
                <a:cubicBezTo>
                  <a:pt x="3033125" y="1489786"/>
                  <a:pt x="3033125" y="1489786"/>
                  <a:pt x="3044346" y="1549155"/>
                </a:cubicBezTo>
                <a:cubicBezTo>
                  <a:pt x="3044346" y="1549155"/>
                  <a:pt x="3044346" y="1549155"/>
                  <a:pt x="3081192" y="1518543"/>
                </a:cubicBezTo>
                <a:cubicBezTo>
                  <a:pt x="3081192" y="1518543"/>
                  <a:pt x="3081192" y="1518543"/>
                  <a:pt x="3069971" y="1459177"/>
                </a:cubicBezTo>
                <a:cubicBezTo>
                  <a:pt x="3069971" y="1459177"/>
                  <a:pt x="3069971" y="1459177"/>
                  <a:pt x="3058751" y="1399805"/>
                </a:cubicBezTo>
                <a:cubicBezTo>
                  <a:pt x="3058751" y="1399805"/>
                  <a:pt x="3058751" y="1399805"/>
                  <a:pt x="3154884" y="1457324"/>
                </a:cubicBezTo>
                <a:cubicBezTo>
                  <a:pt x="3154884" y="1457324"/>
                  <a:pt x="3154884" y="1457324"/>
                  <a:pt x="3143663" y="1397955"/>
                </a:cubicBezTo>
                <a:cubicBezTo>
                  <a:pt x="3143663" y="1397955"/>
                  <a:pt x="3143663" y="1397955"/>
                  <a:pt x="3132443" y="1338586"/>
                </a:cubicBezTo>
                <a:cubicBezTo>
                  <a:pt x="3132443" y="1338586"/>
                  <a:pt x="3132443" y="1338586"/>
                  <a:pt x="3158067" y="1248605"/>
                </a:cubicBezTo>
                <a:cubicBezTo>
                  <a:pt x="3158067" y="1248605"/>
                  <a:pt x="3158067" y="1248605"/>
                  <a:pt x="3169288" y="1307974"/>
                </a:cubicBezTo>
                <a:cubicBezTo>
                  <a:pt x="3169288" y="1307974"/>
                  <a:pt x="3169288" y="1307974"/>
                  <a:pt x="3254199" y="1306127"/>
                </a:cubicBezTo>
                <a:cubicBezTo>
                  <a:pt x="3254199" y="1306127"/>
                  <a:pt x="3254199" y="1306127"/>
                  <a:pt x="3299489" y="1355436"/>
                </a:cubicBezTo>
                <a:lnTo>
                  <a:pt x="3318612" y="1376255"/>
                </a:lnTo>
                <a:lnTo>
                  <a:pt x="3316691" y="1382999"/>
                </a:lnTo>
                <a:cubicBezTo>
                  <a:pt x="3313487" y="1394247"/>
                  <a:pt x="3313487" y="1394247"/>
                  <a:pt x="3313487" y="1394247"/>
                </a:cubicBezTo>
                <a:cubicBezTo>
                  <a:pt x="3361554" y="1423007"/>
                  <a:pt x="3361554" y="1423007"/>
                  <a:pt x="3361554" y="1423007"/>
                </a:cubicBezTo>
                <a:lnTo>
                  <a:pt x="3318612" y="1376255"/>
                </a:lnTo>
                <a:lnTo>
                  <a:pt x="3324297" y="1356291"/>
                </a:lnTo>
                <a:cubicBezTo>
                  <a:pt x="3327901" y="1343637"/>
                  <a:pt x="3332706" y="1326763"/>
                  <a:pt x="3339112" y="1304269"/>
                </a:cubicBezTo>
                <a:cubicBezTo>
                  <a:pt x="3339112" y="1304269"/>
                  <a:pt x="3339112" y="1304269"/>
                  <a:pt x="3350331" y="1363640"/>
                </a:cubicBezTo>
                <a:cubicBezTo>
                  <a:pt x="3350331" y="1363640"/>
                  <a:pt x="3350331" y="1363640"/>
                  <a:pt x="3412803" y="1243047"/>
                </a:cubicBezTo>
                <a:cubicBezTo>
                  <a:pt x="3412803" y="1243047"/>
                  <a:pt x="3412803" y="1243047"/>
                  <a:pt x="3401582" y="1183681"/>
                </a:cubicBezTo>
                <a:cubicBezTo>
                  <a:pt x="3401582" y="1183681"/>
                  <a:pt x="3401582" y="1183681"/>
                  <a:pt x="3438428" y="1153069"/>
                </a:cubicBezTo>
                <a:cubicBezTo>
                  <a:pt x="3438428" y="1153069"/>
                  <a:pt x="3438428" y="1153069"/>
                  <a:pt x="3390361" y="1124313"/>
                </a:cubicBezTo>
                <a:cubicBezTo>
                  <a:pt x="3390361" y="1124313"/>
                  <a:pt x="3390361" y="1124313"/>
                  <a:pt x="3370085" y="1112178"/>
                </a:cubicBezTo>
                <a:lnTo>
                  <a:pt x="3354651" y="1102945"/>
                </a:lnTo>
                <a:lnTo>
                  <a:pt x="3359089" y="1098508"/>
                </a:lnTo>
                <a:cubicBezTo>
                  <a:pt x="3364724" y="1090875"/>
                  <a:pt x="3371330" y="1080017"/>
                  <a:pt x="3379141" y="1064944"/>
                </a:cubicBezTo>
                <a:cubicBezTo>
                  <a:pt x="3415987" y="1034334"/>
                  <a:pt x="3390361" y="1124313"/>
                  <a:pt x="3415987" y="1034334"/>
                </a:cubicBezTo>
                <a:cubicBezTo>
                  <a:pt x="3415987" y="1034334"/>
                  <a:pt x="3415987" y="1034334"/>
                  <a:pt x="3464053" y="1063089"/>
                </a:cubicBezTo>
                <a:cubicBezTo>
                  <a:pt x="3512121" y="1091848"/>
                  <a:pt x="3548965" y="1061239"/>
                  <a:pt x="3571408" y="1179977"/>
                </a:cubicBezTo>
                <a:cubicBezTo>
                  <a:pt x="3571408" y="1179977"/>
                  <a:pt x="3571408" y="1179977"/>
                  <a:pt x="3619473" y="1208733"/>
                </a:cubicBezTo>
                <a:cubicBezTo>
                  <a:pt x="3619473" y="1208733"/>
                  <a:pt x="3619473" y="1208733"/>
                  <a:pt x="3630693" y="1268101"/>
                </a:cubicBezTo>
                <a:cubicBezTo>
                  <a:pt x="3630693" y="1268101"/>
                  <a:pt x="3630693" y="1268101"/>
                  <a:pt x="3678761" y="1296858"/>
                </a:cubicBezTo>
                <a:cubicBezTo>
                  <a:pt x="3678761" y="1296858"/>
                  <a:pt x="3678761" y="1296858"/>
                  <a:pt x="3786115" y="1413741"/>
                </a:cubicBezTo>
                <a:cubicBezTo>
                  <a:pt x="3786115" y="1413741"/>
                  <a:pt x="3786115" y="1413741"/>
                  <a:pt x="3834179" y="1442500"/>
                </a:cubicBezTo>
                <a:cubicBezTo>
                  <a:pt x="3834179" y="1442500"/>
                  <a:pt x="3834179" y="1442500"/>
                  <a:pt x="3797333" y="1473112"/>
                </a:cubicBezTo>
                <a:cubicBezTo>
                  <a:pt x="3808555" y="1532479"/>
                  <a:pt x="3808555" y="1532479"/>
                  <a:pt x="3808555" y="1532479"/>
                </a:cubicBezTo>
                <a:cubicBezTo>
                  <a:pt x="3808555" y="1532479"/>
                  <a:pt x="3808555" y="1532479"/>
                  <a:pt x="3845400" y="1501869"/>
                </a:cubicBezTo>
                <a:cubicBezTo>
                  <a:pt x="3845400" y="1501869"/>
                  <a:pt x="3845400" y="1501869"/>
                  <a:pt x="3856621" y="1561238"/>
                </a:cubicBezTo>
                <a:cubicBezTo>
                  <a:pt x="3856621" y="1561238"/>
                  <a:pt x="3856621" y="1561238"/>
                  <a:pt x="3893468" y="1530625"/>
                </a:cubicBezTo>
                <a:cubicBezTo>
                  <a:pt x="3893468" y="1530625"/>
                  <a:pt x="3893468" y="1530625"/>
                  <a:pt x="3941534" y="1559385"/>
                </a:cubicBezTo>
                <a:cubicBezTo>
                  <a:pt x="3941534" y="1559385"/>
                  <a:pt x="3941534" y="1559385"/>
                  <a:pt x="3915909" y="1649363"/>
                </a:cubicBezTo>
                <a:cubicBezTo>
                  <a:pt x="3915909" y="1649363"/>
                  <a:pt x="3915909" y="1649363"/>
                  <a:pt x="3952755" y="1618751"/>
                </a:cubicBezTo>
                <a:cubicBezTo>
                  <a:pt x="3952755" y="1618751"/>
                  <a:pt x="3952755" y="1618751"/>
                  <a:pt x="4012043" y="1706879"/>
                </a:cubicBezTo>
                <a:cubicBezTo>
                  <a:pt x="4012043" y="1706879"/>
                  <a:pt x="4012043" y="1706879"/>
                  <a:pt x="4023263" y="1766246"/>
                </a:cubicBezTo>
                <a:cubicBezTo>
                  <a:pt x="4023263" y="1766246"/>
                  <a:pt x="4023263" y="1766246"/>
                  <a:pt x="4082551" y="1854372"/>
                </a:cubicBezTo>
                <a:cubicBezTo>
                  <a:pt x="4178683" y="1911890"/>
                  <a:pt x="4056925" y="1944352"/>
                  <a:pt x="4141837" y="1942499"/>
                </a:cubicBezTo>
                <a:cubicBezTo>
                  <a:pt x="4141837" y="1942499"/>
                  <a:pt x="4141837" y="1942499"/>
                  <a:pt x="4119395" y="1823765"/>
                </a:cubicBezTo>
                <a:cubicBezTo>
                  <a:pt x="4119395" y="1823765"/>
                  <a:pt x="4119395" y="1823765"/>
                  <a:pt x="4156241" y="1793153"/>
                </a:cubicBezTo>
                <a:cubicBezTo>
                  <a:pt x="4156241" y="1793153"/>
                  <a:pt x="4156241" y="1793153"/>
                  <a:pt x="4178683" y="1911890"/>
                </a:cubicBezTo>
                <a:cubicBezTo>
                  <a:pt x="4178683" y="1911890"/>
                  <a:pt x="4178683" y="1911890"/>
                  <a:pt x="4189903" y="1971259"/>
                </a:cubicBezTo>
                <a:cubicBezTo>
                  <a:pt x="4189903" y="1971259"/>
                  <a:pt x="4189903" y="1971259"/>
                  <a:pt x="4260411" y="2118754"/>
                </a:cubicBezTo>
                <a:cubicBezTo>
                  <a:pt x="4260411" y="2118754"/>
                  <a:pt x="4260411" y="2118754"/>
                  <a:pt x="4271633" y="2178126"/>
                </a:cubicBezTo>
                <a:cubicBezTo>
                  <a:pt x="4271633" y="2178126"/>
                  <a:pt x="4271633" y="2178126"/>
                  <a:pt x="4319700" y="2206877"/>
                </a:cubicBezTo>
                <a:cubicBezTo>
                  <a:pt x="4319700" y="2206877"/>
                  <a:pt x="4319700" y="2206877"/>
                  <a:pt x="4356543" y="2176271"/>
                </a:cubicBezTo>
                <a:cubicBezTo>
                  <a:pt x="4356543" y="2176271"/>
                  <a:pt x="4356543" y="2176271"/>
                  <a:pt x="4330920" y="2266248"/>
                </a:cubicBezTo>
                <a:cubicBezTo>
                  <a:pt x="4330920" y="2266248"/>
                  <a:pt x="4367765" y="2235638"/>
                  <a:pt x="4367765" y="2235638"/>
                </a:cubicBezTo>
                <a:cubicBezTo>
                  <a:pt x="4374169" y="2213144"/>
                  <a:pt x="4379477" y="2213029"/>
                  <a:pt x="4383884" y="2222245"/>
                </a:cubicBezTo>
                <a:lnTo>
                  <a:pt x="4391305" y="2251750"/>
                </a:lnTo>
                <a:lnTo>
                  <a:pt x="4378985" y="2295007"/>
                </a:lnTo>
                <a:cubicBezTo>
                  <a:pt x="4378985" y="2295007"/>
                  <a:pt x="4378985" y="2295007"/>
                  <a:pt x="4394529" y="2282093"/>
                </a:cubicBezTo>
                <a:lnTo>
                  <a:pt x="4398945" y="2278425"/>
                </a:lnTo>
                <a:lnTo>
                  <a:pt x="4401114" y="2285212"/>
                </a:lnTo>
                <a:lnTo>
                  <a:pt x="4401955" y="2275923"/>
                </a:lnTo>
                <a:lnTo>
                  <a:pt x="4415831" y="2264398"/>
                </a:lnTo>
                <a:cubicBezTo>
                  <a:pt x="4415831" y="2264398"/>
                  <a:pt x="4415831" y="2264398"/>
                  <a:pt x="4390205" y="2354377"/>
                </a:cubicBezTo>
                <a:cubicBezTo>
                  <a:pt x="4390205" y="2354377"/>
                  <a:pt x="4427052" y="2323764"/>
                  <a:pt x="4438273" y="2383132"/>
                </a:cubicBezTo>
                <a:cubicBezTo>
                  <a:pt x="4438273" y="2383132"/>
                  <a:pt x="4438273" y="2383132"/>
                  <a:pt x="4427052" y="2323764"/>
                </a:cubicBezTo>
                <a:cubicBezTo>
                  <a:pt x="4427052" y="2323764"/>
                  <a:pt x="4427052" y="2323764"/>
                  <a:pt x="4422845" y="2301501"/>
                </a:cubicBezTo>
                <a:lnTo>
                  <a:pt x="4415831" y="2264398"/>
                </a:lnTo>
                <a:lnTo>
                  <a:pt x="4412852" y="2248625"/>
                </a:lnTo>
                <a:lnTo>
                  <a:pt x="4404611" y="2205026"/>
                </a:lnTo>
                <a:lnTo>
                  <a:pt x="4393391" y="2145657"/>
                </a:lnTo>
                <a:cubicBezTo>
                  <a:pt x="4393391" y="2145657"/>
                  <a:pt x="4393391" y="2145657"/>
                  <a:pt x="4419016" y="2055679"/>
                </a:cubicBezTo>
                <a:cubicBezTo>
                  <a:pt x="4419016" y="2055679"/>
                  <a:pt x="4419016" y="2055679"/>
                  <a:pt x="4396574" y="1936942"/>
                </a:cubicBezTo>
                <a:cubicBezTo>
                  <a:pt x="4396574" y="1936942"/>
                  <a:pt x="4396574" y="1936942"/>
                  <a:pt x="4385353" y="1877572"/>
                </a:cubicBezTo>
                <a:cubicBezTo>
                  <a:pt x="4385353" y="1877572"/>
                  <a:pt x="4385353" y="1877572"/>
                  <a:pt x="4399757" y="1728226"/>
                </a:cubicBezTo>
                <a:cubicBezTo>
                  <a:pt x="4399757" y="1728226"/>
                  <a:pt x="4399757" y="1728226"/>
                  <a:pt x="4340469" y="1640100"/>
                </a:cubicBezTo>
                <a:cubicBezTo>
                  <a:pt x="4340469" y="1640100"/>
                  <a:pt x="4340469" y="1640100"/>
                  <a:pt x="4329249" y="1580729"/>
                </a:cubicBezTo>
                <a:cubicBezTo>
                  <a:pt x="4329249" y="1580729"/>
                  <a:pt x="4329249" y="1580729"/>
                  <a:pt x="4318029" y="1521362"/>
                </a:cubicBezTo>
                <a:cubicBezTo>
                  <a:pt x="4318029" y="1521362"/>
                  <a:pt x="4318029" y="1521362"/>
                  <a:pt x="4306809" y="1461994"/>
                </a:cubicBezTo>
                <a:cubicBezTo>
                  <a:pt x="4306809" y="1461994"/>
                  <a:pt x="4306809" y="1461994"/>
                  <a:pt x="4210673" y="1404478"/>
                </a:cubicBezTo>
                <a:cubicBezTo>
                  <a:pt x="4210673" y="1404478"/>
                  <a:pt x="4210673" y="1404478"/>
                  <a:pt x="4162607" y="1375721"/>
                </a:cubicBezTo>
                <a:cubicBezTo>
                  <a:pt x="4162607" y="1375721"/>
                  <a:pt x="4162607" y="1375721"/>
                  <a:pt x="4151388" y="1316352"/>
                </a:cubicBezTo>
                <a:cubicBezTo>
                  <a:pt x="4151388" y="1316352"/>
                  <a:pt x="4151388" y="1316352"/>
                  <a:pt x="4140165" y="1256983"/>
                </a:cubicBezTo>
                <a:cubicBezTo>
                  <a:pt x="4092100" y="1228227"/>
                  <a:pt x="4188233" y="1285743"/>
                  <a:pt x="4103321" y="1287595"/>
                </a:cubicBezTo>
                <a:cubicBezTo>
                  <a:pt x="4103321" y="1287595"/>
                  <a:pt x="4103321" y="1287595"/>
                  <a:pt x="4092100" y="1228227"/>
                </a:cubicBezTo>
                <a:cubicBezTo>
                  <a:pt x="4092100" y="1228227"/>
                  <a:pt x="4092100" y="1228227"/>
                  <a:pt x="4128945" y="1197617"/>
                </a:cubicBezTo>
                <a:cubicBezTo>
                  <a:pt x="4128945" y="1197617"/>
                  <a:pt x="4128945" y="1197617"/>
                  <a:pt x="4058438" y="1050121"/>
                </a:cubicBezTo>
                <a:cubicBezTo>
                  <a:pt x="4058438" y="1050121"/>
                  <a:pt x="4058438" y="1050121"/>
                  <a:pt x="4032813" y="1140099"/>
                </a:cubicBezTo>
                <a:cubicBezTo>
                  <a:pt x="4032813" y="1140099"/>
                  <a:pt x="4032813" y="1140099"/>
                  <a:pt x="4021593" y="1080732"/>
                </a:cubicBezTo>
                <a:cubicBezTo>
                  <a:pt x="4021593" y="1080732"/>
                  <a:pt x="4021593" y="1080732"/>
                  <a:pt x="3973525" y="1051973"/>
                </a:cubicBezTo>
                <a:cubicBezTo>
                  <a:pt x="3973525" y="1051973"/>
                  <a:pt x="3925460" y="1023216"/>
                  <a:pt x="3914241" y="963845"/>
                </a:cubicBezTo>
                <a:cubicBezTo>
                  <a:pt x="3877393" y="994457"/>
                  <a:pt x="3866173" y="935090"/>
                  <a:pt x="3854952" y="875719"/>
                </a:cubicBezTo>
                <a:cubicBezTo>
                  <a:pt x="3854952" y="875719"/>
                  <a:pt x="3854952" y="875719"/>
                  <a:pt x="3843731" y="816353"/>
                </a:cubicBezTo>
                <a:cubicBezTo>
                  <a:pt x="3843731" y="816353"/>
                  <a:pt x="3843731" y="816353"/>
                  <a:pt x="3869356" y="726372"/>
                </a:cubicBezTo>
                <a:cubicBezTo>
                  <a:pt x="3869356" y="726372"/>
                  <a:pt x="3869356" y="726372"/>
                  <a:pt x="3880578" y="785741"/>
                </a:cubicBezTo>
                <a:cubicBezTo>
                  <a:pt x="3880578" y="785741"/>
                  <a:pt x="3880578" y="785741"/>
                  <a:pt x="3928642" y="814500"/>
                </a:cubicBezTo>
                <a:cubicBezTo>
                  <a:pt x="3928642" y="814500"/>
                  <a:pt x="3928642" y="814500"/>
                  <a:pt x="3954269" y="724519"/>
                </a:cubicBezTo>
                <a:cubicBezTo>
                  <a:pt x="3954269" y="724519"/>
                  <a:pt x="3954269" y="724519"/>
                  <a:pt x="3991114" y="693912"/>
                </a:cubicBezTo>
                <a:cubicBezTo>
                  <a:pt x="3991114" y="693912"/>
                  <a:pt x="3991114" y="693912"/>
                  <a:pt x="4050400" y="782035"/>
                </a:cubicBezTo>
                <a:cubicBezTo>
                  <a:pt x="4050400" y="782035"/>
                  <a:pt x="4050400" y="782035"/>
                  <a:pt x="4013553" y="812647"/>
                </a:cubicBezTo>
                <a:cubicBezTo>
                  <a:pt x="4013553" y="812647"/>
                  <a:pt x="4013553" y="812647"/>
                  <a:pt x="4024773" y="872013"/>
                </a:cubicBezTo>
                <a:cubicBezTo>
                  <a:pt x="4024773" y="872013"/>
                  <a:pt x="4024773" y="872013"/>
                  <a:pt x="3999150" y="961995"/>
                </a:cubicBezTo>
                <a:cubicBezTo>
                  <a:pt x="3999150" y="961995"/>
                  <a:pt x="3999150" y="961995"/>
                  <a:pt x="4047216" y="990751"/>
                </a:cubicBezTo>
                <a:cubicBezTo>
                  <a:pt x="4047216" y="990751"/>
                  <a:pt x="4047216" y="990751"/>
                  <a:pt x="4062760" y="977838"/>
                </a:cubicBezTo>
                <a:lnTo>
                  <a:pt x="4074570" y="968028"/>
                </a:lnTo>
                <a:lnTo>
                  <a:pt x="4076527" y="975790"/>
                </a:lnTo>
                <a:cubicBezTo>
                  <a:pt x="4080434" y="986769"/>
                  <a:pt x="4086467" y="1001076"/>
                  <a:pt x="4095283" y="1019513"/>
                </a:cubicBezTo>
                <a:cubicBezTo>
                  <a:pt x="4095283" y="1019513"/>
                  <a:pt x="4095283" y="1019513"/>
                  <a:pt x="4132129" y="988901"/>
                </a:cubicBezTo>
                <a:cubicBezTo>
                  <a:pt x="4132129" y="988901"/>
                  <a:pt x="4132129" y="988901"/>
                  <a:pt x="4120908" y="929533"/>
                </a:cubicBezTo>
                <a:cubicBezTo>
                  <a:pt x="4120908" y="929533"/>
                  <a:pt x="4120908" y="929533"/>
                  <a:pt x="4157754" y="898921"/>
                </a:cubicBezTo>
                <a:cubicBezTo>
                  <a:pt x="4157754" y="898921"/>
                  <a:pt x="4157754" y="898921"/>
                  <a:pt x="4168975" y="958291"/>
                </a:cubicBezTo>
                <a:cubicBezTo>
                  <a:pt x="4168975" y="958291"/>
                  <a:pt x="4168975" y="958291"/>
                  <a:pt x="4205821" y="927679"/>
                </a:cubicBezTo>
                <a:cubicBezTo>
                  <a:pt x="4205821" y="927679"/>
                  <a:pt x="4205821" y="927679"/>
                  <a:pt x="4217041" y="987046"/>
                </a:cubicBezTo>
                <a:cubicBezTo>
                  <a:pt x="4180196" y="1017657"/>
                  <a:pt x="4157754" y="898921"/>
                  <a:pt x="4180196" y="1017657"/>
                </a:cubicBezTo>
                <a:cubicBezTo>
                  <a:pt x="4168975" y="958291"/>
                  <a:pt x="4132129" y="988901"/>
                  <a:pt x="4191417" y="1077024"/>
                </a:cubicBezTo>
                <a:cubicBezTo>
                  <a:pt x="4191417" y="1077024"/>
                  <a:pt x="4191417" y="1077024"/>
                  <a:pt x="4228262" y="1046412"/>
                </a:cubicBezTo>
                <a:cubicBezTo>
                  <a:pt x="4228262" y="1046412"/>
                  <a:pt x="4228262" y="1046412"/>
                  <a:pt x="4229665" y="1053836"/>
                </a:cubicBezTo>
                <a:lnTo>
                  <a:pt x="4234749" y="1080737"/>
                </a:lnTo>
                <a:cubicBezTo>
                  <a:pt x="4234223" y="1077956"/>
                  <a:pt x="4234575" y="1079809"/>
                  <a:pt x="4235277" y="1083521"/>
                </a:cubicBezTo>
                <a:lnTo>
                  <a:pt x="4239484" y="1105784"/>
                </a:lnTo>
                <a:cubicBezTo>
                  <a:pt x="4239484" y="1105784"/>
                  <a:pt x="4239484" y="1105784"/>
                  <a:pt x="4250704" y="1165150"/>
                </a:cubicBezTo>
                <a:cubicBezTo>
                  <a:pt x="4250704" y="1165150"/>
                  <a:pt x="4250704" y="1165150"/>
                  <a:pt x="4261925" y="1224518"/>
                </a:cubicBezTo>
                <a:cubicBezTo>
                  <a:pt x="4261925" y="1224518"/>
                  <a:pt x="4261925" y="1224518"/>
                  <a:pt x="4287549" y="1134540"/>
                </a:cubicBezTo>
                <a:cubicBezTo>
                  <a:pt x="4287549" y="1134540"/>
                  <a:pt x="4287549" y="1134540"/>
                  <a:pt x="4324394" y="1103931"/>
                </a:cubicBezTo>
                <a:cubicBezTo>
                  <a:pt x="4324394" y="1103931"/>
                  <a:pt x="4324394" y="1103931"/>
                  <a:pt x="4298769" y="1193909"/>
                </a:cubicBezTo>
                <a:cubicBezTo>
                  <a:pt x="4298769" y="1193909"/>
                  <a:pt x="4298769" y="1193909"/>
                  <a:pt x="4346836" y="1222671"/>
                </a:cubicBezTo>
                <a:cubicBezTo>
                  <a:pt x="4346836" y="1222671"/>
                  <a:pt x="4346836" y="1222671"/>
                  <a:pt x="4383681" y="1192059"/>
                </a:cubicBezTo>
                <a:cubicBezTo>
                  <a:pt x="4383681" y="1192059"/>
                  <a:pt x="4383681" y="1192059"/>
                  <a:pt x="4372461" y="1132690"/>
                </a:cubicBezTo>
                <a:cubicBezTo>
                  <a:pt x="4372461" y="1132690"/>
                  <a:pt x="4372461" y="1132690"/>
                  <a:pt x="4409307" y="1102078"/>
                </a:cubicBezTo>
                <a:cubicBezTo>
                  <a:pt x="4409307" y="1102078"/>
                  <a:pt x="4409307" y="1102078"/>
                  <a:pt x="4420525" y="1161446"/>
                </a:cubicBezTo>
                <a:cubicBezTo>
                  <a:pt x="4457372" y="1130838"/>
                  <a:pt x="4457372" y="1130838"/>
                  <a:pt x="4457372" y="1130838"/>
                </a:cubicBezTo>
                <a:cubicBezTo>
                  <a:pt x="4457372" y="1130838"/>
                  <a:pt x="4457372" y="1130838"/>
                  <a:pt x="4468592" y="1190204"/>
                </a:cubicBezTo>
                <a:cubicBezTo>
                  <a:pt x="4516661" y="1218964"/>
                  <a:pt x="4394901" y="1251425"/>
                  <a:pt x="4479813" y="1249573"/>
                </a:cubicBezTo>
                <a:cubicBezTo>
                  <a:pt x="4479813" y="1249573"/>
                  <a:pt x="4479813" y="1249573"/>
                  <a:pt x="4491034" y="1308944"/>
                </a:cubicBezTo>
                <a:cubicBezTo>
                  <a:pt x="4491034" y="1308944"/>
                  <a:pt x="4491034" y="1308944"/>
                  <a:pt x="4539101" y="1337698"/>
                </a:cubicBezTo>
                <a:cubicBezTo>
                  <a:pt x="4491034" y="1308944"/>
                  <a:pt x="4442969" y="1280184"/>
                  <a:pt x="4550324" y="1397070"/>
                </a:cubicBezTo>
                <a:cubicBezTo>
                  <a:pt x="4550324" y="1397070"/>
                  <a:pt x="4550324" y="1397070"/>
                  <a:pt x="4598391" y="1425824"/>
                </a:cubicBezTo>
                <a:cubicBezTo>
                  <a:pt x="4587169" y="1366457"/>
                  <a:pt x="4561543" y="1456435"/>
                  <a:pt x="4587169" y="1366457"/>
                </a:cubicBezTo>
                <a:cubicBezTo>
                  <a:pt x="4587169" y="1366457"/>
                  <a:pt x="4587169" y="1366457"/>
                  <a:pt x="4635234" y="1395212"/>
                </a:cubicBezTo>
                <a:cubicBezTo>
                  <a:pt x="4635234" y="1395212"/>
                  <a:pt x="4635234" y="1395212"/>
                  <a:pt x="4609609" y="1485195"/>
                </a:cubicBezTo>
                <a:cubicBezTo>
                  <a:pt x="4609609" y="1485195"/>
                  <a:pt x="4609609" y="1485195"/>
                  <a:pt x="4646455" y="1454583"/>
                </a:cubicBezTo>
                <a:cubicBezTo>
                  <a:pt x="4646455" y="1454583"/>
                  <a:pt x="4646455" y="1454583"/>
                  <a:pt x="4657676" y="1513949"/>
                </a:cubicBezTo>
                <a:cubicBezTo>
                  <a:pt x="4657676" y="1513949"/>
                  <a:pt x="4657676" y="1513949"/>
                  <a:pt x="4728185" y="1661449"/>
                </a:cubicBezTo>
                <a:cubicBezTo>
                  <a:pt x="4728185" y="1661449"/>
                  <a:pt x="4728185" y="1661449"/>
                  <a:pt x="4739405" y="1720815"/>
                </a:cubicBezTo>
                <a:cubicBezTo>
                  <a:pt x="4739405" y="1720815"/>
                  <a:pt x="4739405" y="1720815"/>
                  <a:pt x="4776251" y="1690204"/>
                </a:cubicBezTo>
                <a:cubicBezTo>
                  <a:pt x="4776251" y="1690204"/>
                  <a:pt x="4776251" y="1690204"/>
                  <a:pt x="4762049" y="1615065"/>
                </a:cubicBezTo>
                <a:lnTo>
                  <a:pt x="4753808" y="1571466"/>
                </a:lnTo>
                <a:lnTo>
                  <a:pt x="4752406" y="1564045"/>
                </a:lnTo>
                <a:lnTo>
                  <a:pt x="4743990" y="1519520"/>
                </a:lnTo>
                <a:cubicBezTo>
                  <a:pt x="4742589" y="1512099"/>
                  <a:pt x="4742589" y="1512099"/>
                  <a:pt x="4742589" y="1512099"/>
                </a:cubicBezTo>
                <a:cubicBezTo>
                  <a:pt x="4742589" y="1512099"/>
                  <a:pt x="4742589" y="1512099"/>
                  <a:pt x="4779433" y="1481489"/>
                </a:cubicBezTo>
                <a:cubicBezTo>
                  <a:pt x="4779433" y="1481489"/>
                  <a:pt x="4779433" y="1481489"/>
                  <a:pt x="4849941" y="1628985"/>
                </a:cubicBezTo>
                <a:cubicBezTo>
                  <a:pt x="4886787" y="1598372"/>
                  <a:pt x="4886787" y="1598372"/>
                  <a:pt x="4886787" y="1598372"/>
                </a:cubicBezTo>
                <a:cubicBezTo>
                  <a:pt x="4827499" y="1510246"/>
                  <a:pt x="4801875" y="1600225"/>
                  <a:pt x="4756992" y="1362753"/>
                </a:cubicBezTo>
                <a:cubicBezTo>
                  <a:pt x="4720146" y="1393364"/>
                  <a:pt x="4708925" y="1333993"/>
                  <a:pt x="4708925" y="1333993"/>
                </a:cubicBezTo>
                <a:cubicBezTo>
                  <a:pt x="4708925" y="1333993"/>
                  <a:pt x="4708925" y="1333993"/>
                  <a:pt x="4683301" y="1423972"/>
                </a:cubicBezTo>
                <a:cubicBezTo>
                  <a:pt x="4683301" y="1423972"/>
                  <a:pt x="4598391" y="1425824"/>
                  <a:pt x="4672081" y="1364602"/>
                </a:cubicBezTo>
                <a:cubicBezTo>
                  <a:pt x="4672081" y="1364602"/>
                  <a:pt x="4672081" y="1364602"/>
                  <a:pt x="4612793" y="1276477"/>
                </a:cubicBezTo>
                <a:cubicBezTo>
                  <a:pt x="4612793" y="1276477"/>
                  <a:pt x="4612793" y="1276477"/>
                  <a:pt x="4649640" y="1245865"/>
                </a:cubicBezTo>
                <a:cubicBezTo>
                  <a:pt x="4649640" y="1245865"/>
                  <a:pt x="4649640" y="1245865"/>
                  <a:pt x="4601573" y="1217111"/>
                </a:cubicBezTo>
                <a:cubicBezTo>
                  <a:pt x="4601573" y="1217111"/>
                  <a:pt x="4601573" y="1217111"/>
                  <a:pt x="4564729" y="1247720"/>
                </a:cubicBezTo>
                <a:cubicBezTo>
                  <a:pt x="4564729" y="1247720"/>
                  <a:pt x="4564729" y="1247720"/>
                  <a:pt x="4553507" y="1188351"/>
                </a:cubicBezTo>
                <a:cubicBezTo>
                  <a:pt x="4553507" y="1188351"/>
                  <a:pt x="4553507" y="1188351"/>
                  <a:pt x="4542285" y="1128982"/>
                </a:cubicBezTo>
                <a:cubicBezTo>
                  <a:pt x="4542285" y="1128982"/>
                  <a:pt x="4542285" y="1128982"/>
                  <a:pt x="4505438" y="1159591"/>
                </a:cubicBezTo>
                <a:cubicBezTo>
                  <a:pt x="4505438" y="1159591"/>
                  <a:pt x="4505438" y="1159591"/>
                  <a:pt x="4531065" y="1069613"/>
                </a:cubicBezTo>
                <a:cubicBezTo>
                  <a:pt x="4531065" y="1069613"/>
                  <a:pt x="4531065" y="1069613"/>
                  <a:pt x="4423711" y="952732"/>
                </a:cubicBezTo>
                <a:cubicBezTo>
                  <a:pt x="4423711" y="952732"/>
                  <a:pt x="4423711" y="952732"/>
                  <a:pt x="4412489" y="893362"/>
                </a:cubicBezTo>
                <a:cubicBezTo>
                  <a:pt x="4412489" y="893362"/>
                  <a:pt x="4412489" y="893362"/>
                  <a:pt x="4460557" y="922119"/>
                </a:cubicBezTo>
                <a:cubicBezTo>
                  <a:pt x="4460557" y="922119"/>
                  <a:pt x="4460557" y="922119"/>
                  <a:pt x="4438117" y="803381"/>
                </a:cubicBezTo>
                <a:cubicBezTo>
                  <a:pt x="4438117" y="803381"/>
                  <a:pt x="4438117" y="803381"/>
                  <a:pt x="4401269" y="833994"/>
                </a:cubicBezTo>
                <a:cubicBezTo>
                  <a:pt x="4401269" y="833994"/>
                  <a:pt x="4401269" y="833994"/>
                  <a:pt x="4390049" y="774627"/>
                </a:cubicBezTo>
                <a:cubicBezTo>
                  <a:pt x="4390049" y="774627"/>
                  <a:pt x="4390049" y="774627"/>
                  <a:pt x="4353201" y="805237"/>
                </a:cubicBezTo>
                <a:lnTo>
                  <a:pt x="4341982" y="745868"/>
                </a:lnTo>
                <a:cubicBezTo>
                  <a:pt x="4341982" y="745868"/>
                  <a:pt x="4341982" y="745868"/>
                  <a:pt x="4316357" y="835849"/>
                </a:cubicBezTo>
                <a:cubicBezTo>
                  <a:pt x="4316357" y="835849"/>
                  <a:pt x="4316357" y="835849"/>
                  <a:pt x="4290732" y="925827"/>
                </a:cubicBezTo>
                <a:cubicBezTo>
                  <a:pt x="4290732" y="925827"/>
                  <a:pt x="4290732" y="925827"/>
                  <a:pt x="4279511" y="866461"/>
                </a:cubicBezTo>
                <a:cubicBezTo>
                  <a:pt x="4279511" y="866461"/>
                  <a:pt x="4279511" y="866461"/>
                  <a:pt x="4305135" y="776480"/>
                </a:cubicBezTo>
                <a:cubicBezTo>
                  <a:pt x="4305135" y="776480"/>
                  <a:pt x="4305135" y="776480"/>
                  <a:pt x="4257070" y="747721"/>
                </a:cubicBezTo>
                <a:cubicBezTo>
                  <a:pt x="4257070" y="747721"/>
                  <a:pt x="4257070" y="747721"/>
                  <a:pt x="4245849" y="688352"/>
                </a:cubicBezTo>
                <a:cubicBezTo>
                  <a:pt x="4245849" y="688352"/>
                  <a:pt x="4245849" y="688352"/>
                  <a:pt x="4223408" y="569614"/>
                </a:cubicBezTo>
                <a:cubicBezTo>
                  <a:pt x="4223408" y="569614"/>
                  <a:pt x="4223408" y="569614"/>
                  <a:pt x="4212187" y="510247"/>
                </a:cubicBezTo>
                <a:cubicBezTo>
                  <a:pt x="4212187" y="510247"/>
                  <a:pt x="4212187" y="510247"/>
                  <a:pt x="4186562" y="600227"/>
                </a:cubicBezTo>
                <a:cubicBezTo>
                  <a:pt x="4186562" y="600227"/>
                  <a:pt x="4186562" y="600227"/>
                  <a:pt x="4175341" y="540857"/>
                </a:cubicBezTo>
                <a:cubicBezTo>
                  <a:pt x="4175341" y="540857"/>
                  <a:pt x="4175341" y="540857"/>
                  <a:pt x="4164120" y="481489"/>
                </a:cubicBezTo>
                <a:cubicBezTo>
                  <a:pt x="4164120" y="481489"/>
                  <a:pt x="4164120" y="481489"/>
                  <a:pt x="4152899" y="422120"/>
                </a:cubicBezTo>
                <a:cubicBezTo>
                  <a:pt x="4152899" y="422120"/>
                  <a:pt x="4152899" y="422120"/>
                  <a:pt x="4189745" y="391511"/>
                </a:cubicBezTo>
                <a:cubicBezTo>
                  <a:pt x="4189745" y="391511"/>
                  <a:pt x="4189745" y="391511"/>
                  <a:pt x="4200965" y="450877"/>
                </a:cubicBezTo>
                <a:cubicBezTo>
                  <a:pt x="4200965" y="450877"/>
                  <a:pt x="4200965" y="450877"/>
                  <a:pt x="4226589" y="360899"/>
                </a:cubicBezTo>
                <a:cubicBezTo>
                  <a:pt x="4226589" y="360899"/>
                  <a:pt x="4226589" y="360899"/>
                  <a:pt x="4274657" y="389658"/>
                </a:cubicBezTo>
                <a:cubicBezTo>
                  <a:pt x="4274657" y="389658"/>
                  <a:pt x="4274657" y="389658"/>
                  <a:pt x="4263437" y="330289"/>
                </a:cubicBezTo>
                <a:cubicBezTo>
                  <a:pt x="4263437" y="330289"/>
                  <a:pt x="4263437" y="330289"/>
                  <a:pt x="4252215" y="270918"/>
                </a:cubicBezTo>
                <a:cubicBezTo>
                  <a:pt x="4252215" y="270918"/>
                  <a:pt x="4252215" y="270918"/>
                  <a:pt x="4300283" y="299677"/>
                </a:cubicBezTo>
                <a:cubicBezTo>
                  <a:pt x="4300283" y="299677"/>
                  <a:pt x="4300283" y="299677"/>
                  <a:pt x="4298879" y="292256"/>
                </a:cubicBezTo>
                <a:lnTo>
                  <a:pt x="4293177" y="262082"/>
                </a:lnTo>
                <a:lnTo>
                  <a:pt x="4292217" y="257007"/>
                </a:lnTo>
                <a:lnTo>
                  <a:pt x="4292585" y="258954"/>
                </a:lnTo>
                <a:lnTo>
                  <a:pt x="4291865" y="255152"/>
                </a:lnTo>
                <a:lnTo>
                  <a:pt x="4289061" y="240311"/>
                </a:lnTo>
                <a:lnTo>
                  <a:pt x="4287527" y="232192"/>
                </a:lnTo>
                <a:lnTo>
                  <a:pt x="4287307" y="231032"/>
                </a:lnTo>
                <a:lnTo>
                  <a:pt x="4277840" y="180940"/>
                </a:lnTo>
                <a:cubicBezTo>
                  <a:pt x="4277840" y="180940"/>
                  <a:pt x="4277840" y="180940"/>
                  <a:pt x="4314686" y="150330"/>
                </a:cubicBezTo>
                <a:cubicBezTo>
                  <a:pt x="4314686" y="150330"/>
                  <a:pt x="4314686" y="150330"/>
                  <a:pt x="4303466" y="90958"/>
                </a:cubicBezTo>
                <a:cubicBezTo>
                  <a:pt x="4314686" y="150330"/>
                  <a:pt x="4303466" y="90958"/>
                  <a:pt x="4340311" y="60349"/>
                </a:cubicBezTo>
                <a:cubicBezTo>
                  <a:pt x="4340311" y="60349"/>
                  <a:pt x="4377157" y="29740"/>
                  <a:pt x="4329091" y="980"/>
                </a:cubicBezTo>
                <a:close/>
              </a:path>
            </a:pathLst>
          </a:cu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srgbClr val="FFFFFF"/>
              </a:solidFill>
              <a:latin typeface="Calibri"/>
            </a:endParaRPr>
          </a:p>
        </p:txBody>
      </p:sp>
      <p:grpSp>
        <p:nvGrpSpPr>
          <p:cNvPr id="7" name="Group 6"/>
          <p:cNvGrpSpPr/>
          <p:nvPr/>
        </p:nvGrpSpPr>
        <p:grpSpPr>
          <a:xfrm>
            <a:off x="4848673" y="1022866"/>
            <a:ext cx="3342828" cy="1371600"/>
            <a:chOff x="6827837" y="2286000"/>
            <a:chExt cx="5059297" cy="2743197"/>
          </a:xfrm>
        </p:grpSpPr>
        <p:sp>
          <p:nvSpPr>
            <p:cNvPr id="9" name="TextBox 8"/>
            <p:cNvSpPr txBox="1"/>
            <p:nvPr/>
          </p:nvSpPr>
          <p:spPr>
            <a:xfrm>
              <a:off x="6839862" y="2960977"/>
              <a:ext cx="4753322" cy="2068220"/>
            </a:xfrm>
            <a:prstGeom prst="rect">
              <a:avLst/>
            </a:prstGeom>
            <a:noFill/>
          </p:spPr>
          <p:txBody>
            <a:bodyPr wrap="square" lIns="109710" tIns="54855" rIns="109710" bIns="54855" rtlCol="0">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FFFFFF">
                      <a:lumMod val="75000"/>
                    </a:srgbClr>
                  </a:solidFill>
                  <a:effectLst/>
                  <a:uLnTx/>
                  <a:uFillTx/>
                  <a:latin typeface="Trebuchet MS" panose="020B0603020202020204"/>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srgbClr val="FFFFFF">
                    <a:lumMod val="75000"/>
                  </a:srgbClr>
                </a:solidFill>
                <a:effectLst/>
                <a:uLnTx/>
                <a:uFillTx/>
                <a:latin typeface="Trebuchet MS" panose="020B0603020202020204"/>
                <a:ea typeface="Lato" pitchFamily="34" charset="0"/>
                <a:cs typeface="Lato" pitchFamily="34" charset="0"/>
              </a:endParaRPr>
            </a:p>
          </p:txBody>
        </p:sp>
        <p:sp>
          <p:nvSpPr>
            <p:cNvPr id="10" name="TextBox 9"/>
            <p:cNvSpPr txBox="1"/>
            <p:nvPr/>
          </p:nvSpPr>
          <p:spPr>
            <a:xfrm>
              <a:off x="6827837" y="2286000"/>
              <a:ext cx="5059297" cy="723237"/>
            </a:xfrm>
            <a:prstGeom prst="rect">
              <a:avLst/>
            </a:prstGeom>
            <a:noFill/>
          </p:spPr>
          <p:txBody>
            <a:bodyPr wrap="square" lIns="91422" tIns="45711" rIns="91422" bIns="45711" rtlCol="0">
              <a:spAutoFit/>
            </a:bodyPr>
            <a:lstStyle/>
            <a:p>
              <a:pPr defTabSz="1086602"/>
              <a:r>
                <a:rPr lang="ru-RU" sz="1750" b="1" dirty="0">
                  <a:solidFill>
                    <a:srgbClr val="809EC2"/>
                  </a:solidFill>
                  <a:latin typeface="+mj-lt"/>
                  <a:ea typeface="Lato Black" pitchFamily="34" charset="0"/>
                  <a:cs typeface="Lato Black" pitchFamily="34" charset="0"/>
                </a:rPr>
                <a:t>Подзаголовок</a:t>
              </a:r>
              <a:endParaRPr lang="id-ID" sz="1750" b="1" dirty="0">
                <a:solidFill>
                  <a:srgbClr val="F3A447"/>
                </a:solidFill>
                <a:latin typeface="+mj-lt"/>
                <a:ea typeface="Lato Black" pitchFamily="34" charset="0"/>
                <a:cs typeface="Lato Black" pitchFamily="34" charset="0"/>
              </a:endParaRPr>
            </a:p>
          </p:txBody>
        </p:sp>
      </p:grpSp>
      <p:grpSp>
        <p:nvGrpSpPr>
          <p:cNvPr id="11" name="Group 10"/>
          <p:cNvGrpSpPr/>
          <p:nvPr/>
        </p:nvGrpSpPr>
        <p:grpSpPr>
          <a:xfrm>
            <a:off x="8468173" y="4991100"/>
            <a:ext cx="3342828" cy="1186934"/>
            <a:chOff x="6827837" y="2286000"/>
            <a:chExt cx="5059297" cy="2373866"/>
          </a:xfrm>
        </p:grpSpPr>
        <p:sp>
          <p:nvSpPr>
            <p:cNvPr id="12" name="TextBox 11"/>
            <p:cNvSpPr txBox="1"/>
            <p:nvPr/>
          </p:nvSpPr>
          <p:spPr>
            <a:xfrm>
              <a:off x="6839862" y="2960977"/>
              <a:ext cx="5047272" cy="1698889"/>
            </a:xfrm>
            <a:prstGeom prst="rect">
              <a:avLst/>
            </a:prstGeom>
            <a:noFill/>
          </p:spPr>
          <p:txBody>
            <a:bodyPr wrap="square" lIns="109710" tIns="54855" rIns="109710" bIns="54855" rtlCol="0">
              <a:spAutoFit/>
            </a:bodyPr>
            <a:lstStyle/>
            <a:p>
              <a:pPr marL="0" marR="0" lvl="0" indent="0" algn="just" defTabSz="1086602"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FFFFFF">
                      <a:lumMod val="75000"/>
                    </a:srgbClr>
                  </a:solidFill>
                  <a:effectLst/>
                  <a:uLnTx/>
                  <a:uFillTx/>
                  <a:latin typeface="Trebuchet MS" panose="020B0603020202020204"/>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srgbClr val="FFFFFF">
                    <a:lumMod val="75000"/>
                  </a:srgbClr>
                </a:solidFill>
                <a:effectLst/>
                <a:uLnTx/>
                <a:uFillTx/>
                <a:latin typeface="Trebuchet MS" panose="020B0603020202020204"/>
                <a:ea typeface="Lato" pitchFamily="34" charset="0"/>
                <a:cs typeface="Lato" pitchFamily="34" charset="0"/>
              </a:endParaRPr>
            </a:p>
          </p:txBody>
        </p:sp>
        <p:sp>
          <p:nvSpPr>
            <p:cNvPr id="13" name="TextBox 12"/>
            <p:cNvSpPr txBox="1"/>
            <p:nvPr/>
          </p:nvSpPr>
          <p:spPr>
            <a:xfrm>
              <a:off x="6827837" y="2286000"/>
              <a:ext cx="5059297" cy="723237"/>
            </a:xfrm>
            <a:prstGeom prst="rect">
              <a:avLst/>
            </a:prstGeom>
            <a:noFill/>
          </p:spPr>
          <p:txBody>
            <a:bodyPr wrap="square" lIns="91422" tIns="45711" rIns="91422" bIns="45711" rtlCol="0">
              <a:spAutoFit/>
            </a:bodyPr>
            <a:lstStyle/>
            <a:p>
              <a:pPr defTabSz="1086602"/>
              <a:r>
                <a:rPr lang="ru-RU" sz="1750" b="1" dirty="0">
                  <a:solidFill>
                    <a:srgbClr val="809EC2"/>
                  </a:solidFill>
                  <a:latin typeface="+mj-lt"/>
                  <a:ea typeface="Lato Black" pitchFamily="34" charset="0"/>
                  <a:cs typeface="Lato Black" pitchFamily="34" charset="0"/>
                </a:rPr>
                <a:t>Подзаголовок</a:t>
              </a:r>
              <a:endParaRPr lang="id-ID" sz="1750" b="1" dirty="0">
                <a:solidFill>
                  <a:srgbClr val="F3A447"/>
                </a:solidFill>
                <a:latin typeface="+mj-lt"/>
                <a:ea typeface="Lato Black" pitchFamily="34" charset="0"/>
                <a:cs typeface="Lato Black" pitchFamily="34" charset="0"/>
              </a:endParaRPr>
            </a:p>
          </p:txBody>
        </p:sp>
      </p:grpSp>
      <p:grpSp>
        <p:nvGrpSpPr>
          <p:cNvPr id="14" name="Group 13"/>
          <p:cNvGrpSpPr/>
          <p:nvPr/>
        </p:nvGrpSpPr>
        <p:grpSpPr>
          <a:xfrm>
            <a:off x="735352" y="1638301"/>
            <a:ext cx="3483776" cy="1314864"/>
            <a:chOff x="15362238" y="3580304"/>
            <a:chExt cx="6967552" cy="2629726"/>
          </a:xfrm>
        </p:grpSpPr>
        <p:sp>
          <p:nvSpPr>
            <p:cNvPr id="15" name="TextBox 14"/>
            <p:cNvSpPr txBox="1"/>
            <p:nvPr/>
          </p:nvSpPr>
          <p:spPr>
            <a:xfrm>
              <a:off x="15362238" y="3580304"/>
              <a:ext cx="6967552" cy="2031286"/>
            </a:xfrm>
            <a:prstGeom prst="rect">
              <a:avLst/>
            </a:prstGeom>
            <a:noFill/>
          </p:spPr>
          <p:txBody>
            <a:bodyPr wrap="square" lIns="91422" tIns="45711" rIns="91422" bIns="45711" rtlCol="0">
              <a:spAutoFit/>
            </a:bodyPr>
            <a:lstStyle/>
            <a:p>
              <a:pPr defTabSz="1086602"/>
              <a:r>
                <a:rPr lang="ru-RU" sz="3000" b="1" dirty="0">
                  <a:solidFill>
                    <a:srgbClr val="FFFFFF"/>
                  </a:solidFill>
                  <a:latin typeface="+mj-lt"/>
                  <a:ea typeface="Lato Black" pitchFamily="34" charset="0"/>
                  <a:cs typeface="Lato Black" pitchFamily="34" charset="0"/>
                </a:rPr>
                <a:t>Заголовок слайда</a:t>
              </a:r>
              <a:endParaRPr lang="id-ID" sz="3000" b="1" dirty="0">
                <a:solidFill>
                  <a:srgbClr val="FFFFFF"/>
                </a:solidFill>
                <a:latin typeface="+mj-lt"/>
                <a:ea typeface="Lato Black" pitchFamily="34" charset="0"/>
                <a:cs typeface="Lato Black" pitchFamily="34" charset="0"/>
              </a:endParaRPr>
            </a:p>
          </p:txBody>
        </p:sp>
        <p:sp>
          <p:nvSpPr>
            <p:cNvPr id="16" name="TextBox 15"/>
            <p:cNvSpPr txBox="1"/>
            <p:nvPr/>
          </p:nvSpPr>
          <p:spPr>
            <a:xfrm>
              <a:off x="15373938" y="4340072"/>
              <a:ext cx="6955852" cy="1107959"/>
            </a:xfrm>
            <a:prstGeom prst="rect">
              <a:avLst/>
            </a:prstGeom>
            <a:noFill/>
          </p:spPr>
          <p:txBody>
            <a:bodyPr wrap="square" lIns="91422" tIns="45711" rIns="91422" bIns="45711" rtlCol="0">
              <a:spAutoFit/>
            </a:bodyPr>
            <a:lstStyle/>
            <a:p>
              <a:pPr defTabSz="1086602"/>
              <a:endParaRPr lang="id-ID" sz="3000" b="1" dirty="0">
                <a:solidFill>
                  <a:srgbClr val="FFFFFF"/>
                </a:solidFill>
                <a:latin typeface="Lato Black" pitchFamily="34" charset="0"/>
                <a:ea typeface="Lato Black" pitchFamily="34" charset="0"/>
                <a:cs typeface="Lato Black" pitchFamily="34" charset="0"/>
              </a:endParaRPr>
            </a:p>
          </p:txBody>
        </p:sp>
        <p:sp>
          <p:nvSpPr>
            <p:cNvPr id="17" name="TextBox 16"/>
            <p:cNvSpPr txBox="1"/>
            <p:nvPr/>
          </p:nvSpPr>
          <p:spPr>
            <a:xfrm>
              <a:off x="15368088" y="5102071"/>
              <a:ext cx="6725656" cy="1107959"/>
            </a:xfrm>
            <a:prstGeom prst="rect">
              <a:avLst/>
            </a:prstGeom>
            <a:noFill/>
          </p:spPr>
          <p:txBody>
            <a:bodyPr wrap="square" lIns="91422" tIns="45711" rIns="91422" bIns="45711" rtlCol="0">
              <a:spAutoFit/>
            </a:bodyPr>
            <a:lstStyle/>
            <a:p>
              <a:pPr defTabSz="1086602"/>
              <a:endParaRPr lang="id-ID" sz="3000" b="1" dirty="0">
                <a:solidFill>
                  <a:srgbClr val="FFFFFF"/>
                </a:solidFill>
                <a:latin typeface="Lato Black" pitchFamily="34" charset="0"/>
                <a:ea typeface="Lato Black" pitchFamily="34" charset="0"/>
                <a:cs typeface="Lato Black" pitchFamily="34" charset="0"/>
              </a:endParaRPr>
            </a:p>
          </p:txBody>
        </p:sp>
      </p:grpSp>
      <p:grpSp>
        <p:nvGrpSpPr>
          <p:cNvPr id="18" name="Group 17"/>
          <p:cNvGrpSpPr/>
          <p:nvPr/>
        </p:nvGrpSpPr>
        <p:grpSpPr>
          <a:xfrm>
            <a:off x="723900" y="3005879"/>
            <a:ext cx="3342827" cy="2479596"/>
            <a:chOff x="6827837" y="2286000"/>
            <a:chExt cx="5059297" cy="4959192"/>
          </a:xfrm>
        </p:grpSpPr>
        <p:sp>
          <p:nvSpPr>
            <p:cNvPr id="19" name="TextBox 18"/>
            <p:cNvSpPr txBox="1"/>
            <p:nvPr/>
          </p:nvSpPr>
          <p:spPr>
            <a:xfrm>
              <a:off x="6839862" y="2960978"/>
              <a:ext cx="4758956" cy="4284214"/>
            </a:xfrm>
            <a:prstGeom prst="rect">
              <a:avLst/>
            </a:prstGeom>
            <a:noFill/>
          </p:spPr>
          <p:txBody>
            <a:bodyPr wrap="square" lIns="109710" tIns="54855" rIns="109710" bIns="54855"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FFFFFF"/>
                  </a:solidFill>
                  <a:effectLst/>
                  <a:uLnTx/>
                  <a:uFillTx/>
                  <a:latin typeface="Trebuchet MS" panose="020B0603020202020204"/>
                  <a:ea typeface="Times New Roman" panose="02020603050405020304" pitchFamily="18" charset="0"/>
                  <a:cs typeface="Raleway" panose="020B0503030101060003"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a:t>
              </a:r>
              <a:endParaRPr kumimoji="0" lang="en-ID" sz="1400" b="0" i="0" u="none" strike="noStrike" kern="1200" cap="none" spc="0" normalizeH="0" baseline="0" noProof="0" dirty="0">
                <a:ln>
                  <a:noFill/>
                </a:ln>
                <a:solidFill>
                  <a:srgbClr val="FFFFFF"/>
                </a:solidFill>
                <a:effectLst/>
                <a:uLnTx/>
                <a:uFillTx/>
                <a:latin typeface="Trebuchet MS" panose="020B0603020202020204"/>
                <a:ea typeface="+mn-ea"/>
                <a:cs typeface="+mn-cs"/>
              </a:endParaRPr>
            </a:p>
            <a:p>
              <a:pPr defTabSz="1086602"/>
              <a:endParaRPr lang="en-US" sz="1200" dirty="0">
                <a:solidFill>
                  <a:srgbClr val="FFFFFF"/>
                </a:solidFill>
                <a:latin typeface="Lato" pitchFamily="34" charset="0"/>
                <a:ea typeface="Lato" pitchFamily="34" charset="0"/>
                <a:cs typeface="Lato" pitchFamily="34" charset="0"/>
              </a:endParaRPr>
            </a:p>
            <a:p>
              <a:pPr defTabSz="1086602"/>
              <a:endParaRPr lang="en-US" sz="1200" dirty="0">
                <a:solidFill>
                  <a:srgbClr val="FFFFFF"/>
                </a:solidFill>
                <a:latin typeface="Lato" pitchFamily="34" charset="0"/>
                <a:ea typeface="Lato" pitchFamily="34" charset="0"/>
                <a:cs typeface="Lato" pitchFamily="34" charset="0"/>
              </a:endParaRPr>
            </a:p>
          </p:txBody>
        </p:sp>
        <p:sp>
          <p:nvSpPr>
            <p:cNvPr id="20" name="TextBox 19"/>
            <p:cNvSpPr txBox="1"/>
            <p:nvPr/>
          </p:nvSpPr>
          <p:spPr>
            <a:xfrm>
              <a:off x="6827837" y="2286000"/>
              <a:ext cx="5059297" cy="723238"/>
            </a:xfrm>
            <a:prstGeom prst="rect">
              <a:avLst/>
            </a:prstGeom>
            <a:noFill/>
          </p:spPr>
          <p:txBody>
            <a:bodyPr wrap="square" lIns="91422" tIns="45711" rIns="91422" bIns="45711" rtlCol="0">
              <a:spAutoFit/>
            </a:bodyPr>
            <a:lstStyle/>
            <a:p>
              <a:pPr defTabSz="1086602"/>
              <a:r>
                <a:rPr lang="ru-RU" sz="1750" b="1" dirty="0">
                  <a:solidFill>
                    <a:srgbClr val="FFFFFF"/>
                  </a:solidFill>
                  <a:latin typeface="+mj-lt"/>
                  <a:ea typeface="Lato Black" pitchFamily="34" charset="0"/>
                  <a:cs typeface="Lato Black" pitchFamily="34" charset="0"/>
                </a:rPr>
                <a:t>Подзаголовок</a:t>
              </a:r>
              <a:endParaRPr lang="id-ID" sz="1750" b="1" dirty="0">
                <a:solidFill>
                  <a:srgbClr val="FFFFFF"/>
                </a:solidFill>
                <a:latin typeface="+mj-lt"/>
                <a:ea typeface="Lato Black" pitchFamily="34" charset="0"/>
                <a:cs typeface="Lato Black" pitchFamily="34" charset="0"/>
              </a:endParaRPr>
            </a:p>
          </p:txBody>
        </p:sp>
      </p:grpSp>
    </p:spTree>
    <p:extLst>
      <p:ext uri="{BB962C8B-B14F-4D97-AF65-F5344CB8AC3E}">
        <p14:creationId xmlns:p14="http://schemas.microsoft.com/office/powerpoint/2010/main" val="1386734114"/>
      </p:ext>
    </p:extLst>
  </p:cSld>
  <p:clrMapOvr>
    <a:masterClrMapping/>
  </p:clrMapOvr>
  <p:transition spd="slow">
    <p:push/>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grpSp>
        <p:nvGrpSpPr>
          <p:cNvPr id="14" name="กลุ่ม 54"/>
          <p:cNvGrpSpPr/>
          <p:nvPr/>
        </p:nvGrpSpPr>
        <p:grpSpPr>
          <a:xfrm>
            <a:off x="3911218" y="153925"/>
            <a:ext cx="4623183" cy="531877"/>
            <a:chOff x="12593106" y="3285880"/>
            <a:chExt cx="9377738" cy="1063752"/>
          </a:xfrm>
        </p:grpSpPr>
        <p:sp>
          <p:nvSpPr>
            <p:cNvPr id="15" name="TextBox 14"/>
            <p:cNvSpPr txBox="1"/>
            <p:nvPr/>
          </p:nvSpPr>
          <p:spPr>
            <a:xfrm>
              <a:off x="13443217" y="3851071"/>
              <a:ext cx="7572494" cy="498561"/>
            </a:xfrm>
            <a:prstGeom prst="rect">
              <a:avLst/>
            </a:prstGeom>
            <a:noFill/>
          </p:spPr>
          <p:txBody>
            <a:bodyPr wrap="square" lIns="109710" tIns="54855" rIns="109710" bIns="54855" rtlCol="0">
              <a:spAutoFit/>
            </a:bodyPr>
            <a:lstStyle/>
            <a:p>
              <a:pPr algn="ctr" defTabSz="1086602"/>
              <a:r>
                <a:rPr lang="ru-RU" sz="900" dirty="0">
                  <a:solidFill>
                    <a:srgbClr val="000000"/>
                  </a:solidFill>
                  <a:latin typeface="+mj-lt"/>
                  <a:cs typeface="Lato Light"/>
                </a:rPr>
                <a:t>Место для текста</a:t>
              </a:r>
              <a:endParaRPr lang="en-US" sz="900" dirty="0">
                <a:solidFill>
                  <a:srgbClr val="000000"/>
                </a:solidFill>
                <a:latin typeface="+mj-lt"/>
                <a:cs typeface="Lato Light"/>
              </a:endParaRPr>
            </a:p>
          </p:txBody>
        </p:sp>
        <p:sp>
          <p:nvSpPr>
            <p:cNvPr id="16" name="TextBox 15"/>
            <p:cNvSpPr txBox="1"/>
            <p:nvPr/>
          </p:nvSpPr>
          <p:spPr>
            <a:xfrm>
              <a:off x="12593106" y="3285880"/>
              <a:ext cx="9377738" cy="646293"/>
            </a:xfrm>
            <a:prstGeom prst="rect">
              <a:avLst/>
            </a:prstGeom>
            <a:noFill/>
          </p:spPr>
          <p:txBody>
            <a:bodyPr wrap="square" lIns="91422" tIns="45711" rIns="91422" bIns="45711" rtlCol="0">
              <a:spAutoFit/>
            </a:bodyPr>
            <a:lstStyle/>
            <a:p>
              <a:pPr algn="ctr" defTabSz="1086602"/>
              <a:r>
                <a:rPr lang="ru-RU" sz="1500" b="1" dirty="0">
                  <a:solidFill>
                    <a:srgbClr val="4B6FDE"/>
                  </a:solidFill>
                  <a:latin typeface="+mj-lt"/>
                  <a:ea typeface="Lato Black" pitchFamily="34" charset="0"/>
                  <a:cs typeface="Lato Black" pitchFamily="34" charset="0"/>
                </a:rPr>
                <a:t>Место для вашего текста</a:t>
              </a:r>
              <a:endParaRPr lang="id-ID" sz="1500" b="1" dirty="0">
                <a:solidFill>
                  <a:srgbClr val="4B6FDE"/>
                </a:solidFill>
                <a:latin typeface="+mj-lt"/>
                <a:ea typeface="Lato Black" pitchFamily="34" charset="0"/>
                <a:cs typeface="Lato Black" pitchFamily="34" charset="0"/>
              </a:endParaRPr>
            </a:p>
          </p:txBody>
        </p:sp>
      </p:grpSp>
      <p:sp>
        <p:nvSpPr>
          <p:cNvPr id="18" name="Freeform 17"/>
          <p:cNvSpPr/>
          <p:nvPr/>
        </p:nvSpPr>
        <p:spPr>
          <a:xfrm>
            <a:off x="5181600" y="1028700"/>
            <a:ext cx="6286500" cy="5115265"/>
          </a:xfrm>
          <a:custGeom>
            <a:avLst/>
            <a:gdLst>
              <a:gd name="connsiteX0" fmla="*/ 138299 w 12572999"/>
              <a:gd name="connsiteY0" fmla="*/ 7200190 h 10230530"/>
              <a:gd name="connsiteX1" fmla="*/ 143190 w 12572999"/>
              <a:gd name="connsiteY1" fmla="*/ 7227614 h 10230530"/>
              <a:gd name="connsiteX2" fmla="*/ 135841 w 12572999"/>
              <a:gd name="connsiteY2" fmla="*/ 7221688 h 10230530"/>
              <a:gd name="connsiteX3" fmla="*/ 138299 w 12572999"/>
              <a:gd name="connsiteY3" fmla="*/ 7200190 h 10230530"/>
              <a:gd name="connsiteX4" fmla="*/ 365464 w 12572999"/>
              <a:gd name="connsiteY4" fmla="*/ 5589131 h 10230530"/>
              <a:gd name="connsiteX5" fmla="*/ 368676 w 12572999"/>
              <a:gd name="connsiteY5" fmla="*/ 5607134 h 10230530"/>
              <a:gd name="connsiteX6" fmla="*/ 346820 w 12572999"/>
              <a:gd name="connsiteY6" fmla="*/ 5593276 h 10230530"/>
              <a:gd name="connsiteX7" fmla="*/ 354350 w 12572999"/>
              <a:gd name="connsiteY7" fmla="*/ 5590319 h 10230530"/>
              <a:gd name="connsiteX8" fmla="*/ 365464 w 12572999"/>
              <a:gd name="connsiteY8" fmla="*/ 5589131 h 10230530"/>
              <a:gd name="connsiteX9" fmla="*/ 885946 w 12572999"/>
              <a:gd name="connsiteY9" fmla="*/ 4443475 h 10230530"/>
              <a:gd name="connsiteX10" fmla="*/ 907145 w 12572999"/>
              <a:gd name="connsiteY10" fmla="*/ 4562318 h 10230530"/>
              <a:gd name="connsiteX11" fmla="*/ 896546 w 12572999"/>
              <a:gd name="connsiteY11" fmla="*/ 4502898 h 10230530"/>
              <a:gd name="connsiteX12" fmla="*/ 864750 w 12572999"/>
              <a:gd name="connsiteY12" fmla="*/ 4324639 h 10230530"/>
              <a:gd name="connsiteX13" fmla="*/ 875348 w 12572999"/>
              <a:gd name="connsiteY13" fmla="*/ 4384057 h 10230530"/>
              <a:gd name="connsiteX14" fmla="*/ 840545 w 12572999"/>
              <a:gd name="connsiteY14" fmla="*/ 4414696 h 10230530"/>
              <a:gd name="connsiteX15" fmla="*/ 829947 w 12572999"/>
              <a:gd name="connsiteY15" fmla="*/ 4355276 h 10230530"/>
              <a:gd name="connsiteX16" fmla="*/ 864750 w 12572999"/>
              <a:gd name="connsiteY16" fmla="*/ 4324639 h 10230530"/>
              <a:gd name="connsiteX17" fmla="*/ 651100 w 12572999"/>
              <a:gd name="connsiteY17" fmla="*/ 3258909 h 10230530"/>
              <a:gd name="connsiteX18" fmla="*/ 653845 w 12572999"/>
              <a:gd name="connsiteY18" fmla="*/ 3272805 h 10230530"/>
              <a:gd name="connsiteX19" fmla="*/ 652634 w 12572999"/>
              <a:gd name="connsiteY19" fmla="*/ 3294272 h 10230530"/>
              <a:gd name="connsiteX20" fmla="*/ 639162 w 12572999"/>
              <a:gd name="connsiteY20" fmla="*/ 3285733 h 10230530"/>
              <a:gd name="connsiteX21" fmla="*/ 651100 w 12572999"/>
              <a:gd name="connsiteY21" fmla="*/ 3258909 h 10230530"/>
              <a:gd name="connsiteX22" fmla="*/ 472447 w 12572999"/>
              <a:gd name="connsiteY22" fmla="*/ 2802611 h 10230530"/>
              <a:gd name="connsiteX23" fmla="*/ 472838 w 12572999"/>
              <a:gd name="connsiteY23" fmla="*/ 2804806 h 10230530"/>
              <a:gd name="connsiteX24" fmla="*/ 474164 w 12572999"/>
              <a:gd name="connsiteY24" fmla="*/ 2812234 h 10230530"/>
              <a:gd name="connsiteX25" fmla="*/ 449956 w 12572999"/>
              <a:gd name="connsiteY25" fmla="*/ 2902291 h 10230530"/>
              <a:gd name="connsiteX26" fmla="*/ 464665 w 12572999"/>
              <a:gd name="connsiteY26" fmla="*/ 2925455 h 10230530"/>
              <a:gd name="connsiteX27" fmla="*/ 463264 w 12572999"/>
              <a:gd name="connsiteY27" fmla="*/ 2926689 h 10230530"/>
              <a:gd name="connsiteX28" fmla="*/ 466923 w 12572999"/>
              <a:gd name="connsiteY28" fmla="*/ 2929009 h 10230530"/>
              <a:gd name="connsiteX29" fmla="*/ 482333 w 12572999"/>
              <a:gd name="connsiteY29" fmla="*/ 2953278 h 10230530"/>
              <a:gd name="connsiteX30" fmla="*/ 505959 w 12572999"/>
              <a:gd name="connsiteY30" fmla="*/ 2990489 h 10230530"/>
              <a:gd name="connsiteX31" fmla="*/ 527158 w 12572999"/>
              <a:gd name="connsiteY31" fmla="*/ 3109328 h 10230530"/>
              <a:gd name="connsiteX32" fmla="*/ 492353 w 12572999"/>
              <a:gd name="connsiteY32" fmla="*/ 3139965 h 10230530"/>
              <a:gd name="connsiteX33" fmla="*/ 471153 w 12572999"/>
              <a:gd name="connsiteY33" fmla="*/ 3021125 h 10230530"/>
              <a:gd name="connsiteX34" fmla="*/ 441566 w 12572999"/>
              <a:gd name="connsiteY34" fmla="*/ 2950494 h 10230530"/>
              <a:gd name="connsiteX35" fmla="*/ 425310 w 12572999"/>
              <a:gd name="connsiteY35" fmla="*/ 2939681 h 10230530"/>
              <a:gd name="connsiteX36" fmla="*/ 419185 w 12572999"/>
              <a:gd name="connsiteY36" fmla="*/ 2905335 h 10230530"/>
              <a:gd name="connsiteX37" fmla="*/ 417861 w 12572999"/>
              <a:gd name="connsiteY37" fmla="*/ 2897904 h 10230530"/>
              <a:gd name="connsiteX38" fmla="*/ 442067 w 12572999"/>
              <a:gd name="connsiteY38" fmla="*/ 2807849 h 10230530"/>
              <a:gd name="connsiteX39" fmla="*/ 452665 w 12572999"/>
              <a:gd name="connsiteY39" fmla="*/ 2867268 h 10230530"/>
              <a:gd name="connsiteX40" fmla="*/ 468058 w 12572999"/>
              <a:gd name="connsiteY40" fmla="*/ 2814242 h 10230530"/>
              <a:gd name="connsiteX41" fmla="*/ 442367 w 12572999"/>
              <a:gd name="connsiteY41" fmla="*/ 2633977 h 10230530"/>
              <a:gd name="connsiteX42" fmla="*/ 445579 w 12572999"/>
              <a:gd name="connsiteY42" fmla="*/ 2651978 h 10230530"/>
              <a:gd name="connsiteX43" fmla="*/ 442698 w 12572999"/>
              <a:gd name="connsiteY43" fmla="*/ 2650154 h 10230530"/>
              <a:gd name="connsiteX44" fmla="*/ 423205 w 12572999"/>
              <a:gd name="connsiteY44" fmla="*/ 2581463 h 10230530"/>
              <a:gd name="connsiteX45" fmla="*/ 424701 w 12572999"/>
              <a:gd name="connsiteY45" fmla="*/ 2630187 h 10230530"/>
              <a:gd name="connsiteX46" fmla="*/ 426893 w 12572999"/>
              <a:gd name="connsiteY46" fmla="*/ 2640130 h 10230530"/>
              <a:gd name="connsiteX47" fmla="*/ 415945 w 12572999"/>
              <a:gd name="connsiteY47" fmla="*/ 2633192 h 10230530"/>
              <a:gd name="connsiteX48" fmla="*/ 410270 w 12572999"/>
              <a:gd name="connsiteY48" fmla="*/ 2629593 h 10230530"/>
              <a:gd name="connsiteX49" fmla="*/ 645262 w 12572999"/>
              <a:gd name="connsiteY49" fmla="*/ 2515065 h 10230530"/>
              <a:gd name="connsiteX50" fmla="*/ 648846 w 12572999"/>
              <a:gd name="connsiteY50" fmla="*/ 2517336 h 10230530"/>
              <a:gd name="connsiteX51" fmla="*/ 646717 w 12572999"/>
              <a:gd name="connsiteY51" fmla="*/ 2515990 h 10230530"/>
              <a:gd name="connsiteX52" fmla="*/ 416457 w 12572999"/>
              <a:gd name="connsiteY52" fmla="*/ 2507716 h 10230530"/>
              <a:gd name="connsiteX53" fmla="*/ 421169 w 12572999"/>
              <a:gd name="connsiteY53" fmla="*/ 2515135 h 10230530"/>
              <a:gd name="connsiteX54" fmla="*/ 422246 w 12572999"/>
              <a:gd name="connsiteY54" fmla="*/ 2550302 h 10230530"/>
              <a:gd name="connsiteX55" fmla="*/ 414354 w 12572999"/>
              <a:gd name="connsiteY55" fmla="*/ 2557248 h 10230530"/>
              <a:gd name="connsiteX56" fmla="*/ 399672 w 12572999"/>
              <a:gd name="connsiteY56" fmla="*/ 2570175 h 10230530"/>
              <a:gd name="connsiteX57" fmla="*/ 413661 w 12572999"/>
              <a:gd name="connsiteY57" fmla="*/ 2518110 h 10230530"/>
              <a:gd name="connsiteX58" fmla="*/ 629691 w 12572999"/>
              <a:gd name="connsiteY58" fmla="*/ 2505191 h 10230530"/>
              <a:gd name="connsiteX59" fmla="*/ 645262 w 12572999"/>
              <a:gd name="connsiteY59" fmla="*/ 2515065 h 10230530"/>
              <a:gd name="connsiteX60" fmla="*/ 636075 w 12572999"/>
              <a:gd name="connsiteY60" fmla="*/ 2509242 h 10230530"/>
              <a:gd name="connsiteX61" fmla="*/ 629691 w 12572999"/>
              <a:gd name="connsiteY61" fmla="*/ 2505191 h 10230530"/>
              <a:gd name="connsiteX62" fmla="*/ 426882 w 12572999"/>
              <a:gd name="connsiteY62" fmla="*/ 2271224 h 10230530"/>
              <a:gd name="connsiteX63" fmla="*/ 423857 w 12572999"/>
              <a:gd name="connsiteY63" fmla="*/ 2282483 h 10230530"/>
              <a:gd name="connsiteX64" fmla="*/ 421499 w 12572999"/>
              <a:gd name="connsiteY64" fmla="*/ 2291248 h 10230530"/>
              <a:gd name="connsiteX65" fmla="*/ 531293 w 12572999"/>
              <a:gd name="connsiteY65" fmla="*/ 2179312 h 10230530"/>
              <a:gd name="connsiteX66" fmla="*/ 541891 w 12572999"/>
              <a:gd name="connsiteY66" fmla="*/ 2238733 h 10230530"/>
              <a:gd name="connsiteX67" fmla="*/ 496489 w 12572999"/>
              <a:gd name="connsiteY67" fmla="*/ 2209951 h 10230530"/>
              <a:gd name="connsiteX68" fmla="*/ 531293 w 12572999"/>
              <a:gd name="connsiteY68" fmla="*/ 2179312 h 10230530"/>
              <a:gd name="connsiteX69" fmla="*/ 659913 w 12572999"/>
              <a:gd name="connsiteY69" fmla="*/ 1997346 h 10230530"/>
              <a:gd name="connsiteX70" fmla="*/ 681109 w 12572999"/>
              <a:gd name="connsiteY70" fmla="*/ 2116185 h 10230530"/>
              <a:gd name="connsiteX71" fmla="*/ 659913 w 12572999"/>
              <a:gd name="connsiteY71" fmla="*/ 1997346 h 10230530"/>
              <a:gd name="connsiteX72" fmla="*/ 1355993 w 12572999"/>
              <a:gd name="connsiteY72" fmla="*/ 1384612 h 10230530"/>
              <a:gd name="connsiteX73" fmla="*/ 1377191 w 12572999"/>
              <a:gd name="connsiteY73" fmla="*/ 1503452 h 10230530"/>
              <a:gd name="connsiteX74" fmla="*/ 1366593 w 12572999"/>
              <a:gd name="connsiteY74" fmla="*/ 1444035 h 10230530"/>
              <a:gd name="connsiteX75" fmla="*/ 1334796 w 12572999"/>
              <a:gd name="connsiteY75" fmla="*/ 1265776 h 10230530"/>
              <a:gd name="connsiteX76" fmla="*/ 1345394 w 12572999"/>
              <a:gd name="connsiteY76" fmla="*/ 1325195 h 10230530"/>
              <a:gd name="connsiteX77" fmla="*/ 1310592 w 12572999"/>
              <a:gd name="connsiteY77" fmla="*/ 1355833 h 10230530"/>
              <a:gd name="connsiteX78" fmla="*/ 1299992 w 12572999"/>
              <a:gd name="connsiteY78" fmla="*/ 1296412 h 10230530"/>
              <a:gd name="connsiteX79" fmla="*/ 1334796 w 12572999"/>
              <a:gd name="connsiteY79" fmla="*/ 1265776 h 10230530"/>
              <a:gd name="connsiteX80" fmla="*/ 1121147 w 12572999"/>
              <a:gd name="connsiteY80" fmla="*/ 200045 h 10230530"/>
              <a:gd name="connsiteX81" fmla="*/ 1123891 w 12572999"/>
              <a:gd name="connsiteY81" fmla="*/ 213943 h 10230530"/>
              <a:gd name="connsiteX82" fmla="*/ 1122678 w 12572999"/>
              <a:gd name="connsiteY82" fmla="*/ 235409 h 10230530"/>
              <a:gd name="connsiteX83" fmla="*/ 1109210 w 12572999"/>
              <a:gd name="connsiteY83" fmla="*/ 226868 h 10230530"/>
              <a:gd name="connsiteX84" fmla="*/ 1121147 w 12572999"/>
              <a:gd name="connsiteY84" fmla="*/ 200045 h 10230530"/>
              <a:gd name="connsiteX85" fmla="*/ 1705122 w 12572999"/>
              <a:gd name="connsiteY85" fmla="*/ 0 h 10230530"/>
              <a:gd name="connsiteX86" fmla="*/ 10867877 w 12572999"/>
              <a:gd name="connsiteY86" fmla="*/ 0 h 10230530"/>
              <a:gd name="connsiteX87" fmla="*/ 12572999 w 12572999"/>
              <a:gd name="connsiteY87" fmla="*/ 1705122 h 10230530"/>
              <a:gd name="connsiteX88" fmla="*/ 12572999 w 12572999"/>
              <a:gd name="connsiteY88" fmla="*/ 8525408 h 10230530"/>
              <a:gd name="connsiteX89" fmla="*/ 10867877 w 12572999"/>
              <a:gd name="connsiteY89" fmla="*/ 10230530 h 10230530"/>
              <a:gd name="connsiteX90" fmla="*/ 1705122 w 12572999"/>
              <a:gd name="connsiteY90" fmla="*/ 10230530 h 10230530"/>
              <a:gd name="connsiteX91" fmla="*/ 0 w 12572999"/>
              <a:gd name="connsiteY91" fmla="*/ 8525408 h 10230530"/>
              <a:gd name="connsiteX92" fmla="*/ 0 w 12572999"/>
              <a:gd name="connsiteY92" fmla="*/ 8106748 h 10230530"/>
              <a:gd name="connsiteX93" fmla="*/ 8552 w 12572999"/>
              <a:gd name="connsiteY93" fmla="*/ 8103274 h 10230530"/>
              <a:gd name="connsiteX94" fmla="*/ 32756 w 12572999"/>
              <a:gd name="connsiteY94" fmla="*/ 8013221 h 10230530"/>
              <a:gd name="connsiteX95" fmla="*/ 56962 w 12572999"/>
              <a:gd name="connsiteY95" fmla="*/ 7923165 h 10230530"/>
              <a:gd name="connsiteX96" fmla="*/ 11557 w 12572999"/>
              <a:gd name="connsiteY96" fmla="*/ 7894380 h 10230530"/>
              <a:gd name="connsiteX97" fmla="*/ 10756 w 12572999"/>
              <a:gd name="connsiteY97" fmla="*/ 7925163 h 10230530"/>
              <a:gd name="connsiteX98" fmla="*/ 0 w 12572999"/>
              <a:gd name="connsiteY98" fmla="*/ 7938721 h 10230530"/>
              <a:gd name="connsiteX99" fmla="*/ 0 w 12572999"/>
              <a:gd name="connsiteY99" fmla="*/ 7824204 h 10230530"/>
              <a:gd name="connsiteX100" fmla="*/ 3077 w 12572999"/>
              <a:gd name="connsiteY100" fmla="*/ 7828391 h 10230530"/>
              <a:gd name="connsiteX101" fmla="*/ 14263 w 12572999"/>
              <a:gd name="connsiteY101" fmla="*/ 7859362 h 10230530"/>
              <a:gd name="connsiteX102" fmla="*/ 4990 w 12572999"/>
              <a:gd name="connsiteY102" fmla="*/ 7807372 h 10230530"/>
              <a:gd name="connsiteX103" fmla="*/ 4575 w 12572999"/>
              <a:gd name="connsiteY103" fmla="*/ 7805044 h 10230530"/>
              <a:gd name="connsiteX104" fmla="*/ 25737 w 12572999"/>
              <a:gd name="connsiteY104" fmla="*/ 7804555 h 10230530"/>
              <a:gd name="connsiteX105" fmla="*/ 35763 w 12572999"/>
              <a:gd name="connsiteY105" fmla="*/ 7804323 h 10230530"/>
              <a:gd name="connsiteX106" fmla="*/ 26601 w 12572999"/>
              <a:gd name="connsiteY106" fmla="*/ 7779754 h 10230530"/>
              <a:gd name="connsiteX107" fmla="*/ 34120 w 12572999"/>
              <a:gd name="connsiteY107" fmla="*/ 7773137 h 10230530"/>
              <a:gd name="connsiteX108" fmla="*/ 38471 w 12572999"/>
              <a:gd name="connsiteY108" fmla="*/ 7769307 h 10230530"/>
              <a:gd name="connsiteX109" fmla="*/ 73275 w 12572999"/>
              <a:gd name="connsiteY109" fmla="*/ 7738671 h 10230530"/>
              <a:gd name="connsiteX110" fmla="*/ 14819 w 12572999"/>
              <a:gd name="connsiteY110" fmla="*/ 7721376 h 10230530"/>
              <a:gd name="connsiteX111" fmla="*/ 0 w 12572999"/>
              <a:gd name="connsiteY111" fmla="*/ 7713804 h 10230530"/>
              <a:gd name="connsiteX112" fmla="*/ 0 w 12572999"/>
              <a:gd name="connsiteY112" fmla="*/ 7327888 h 10230530"/>
              <a:gd name="connsiteX113" fmla="*/ 5208 w 12572999"/>
              <a:gd name="connsiteY113" fmla="*/ 7357087 h 10230530"/>
              <a:gd name="connsiteX114" fmla="*/ 9679 w 12572999"/>
              <a:gd name="connsiteY114" fmla="*/ 7382154 h 10230530"/>
              <a:gd name="connsiteX115" fmla="*/ 33886 w 12572999"/>
              <a:gd name="connsiteY115" fmla="*/ 7292102 h 10230530"/>
              <a:gd name="connsiteX116" fmla="*/ 68690 w 12572999"/>
              <a:gd name="connsiteY116" fmla="*/ 7261464 h 10230530"/>
              <a:gd name="connsiteX117" fmla="*/ 103493 w 12572999"/>
              <a:gd name="connsiteY117" fmla="*/ 7230828 h 10230530"/>
              <a:gd name="connsiteX118" fmla="*/ 139623 w 12572999"/>
              <a:gd name="connsiteY118" fmla="*/ 7238500 h 10230530"/>
              <a:gd name="connsiteX119" fmla="*/ 145319 w 12572999"/>
              <a:gd name="connsiteY119" fmla="*/ 7239548 h 10230530"/>
              <a:gd name="connsiteX120" fmla="*/ 143190 w 12572999"/>
              <a:gd name="connsiteY120" fmla="*/ 7227614 h 10230530"/>
              <a:gd name="connsiteX121" fmla="*/ 154946 w 12572999"/>
              <a:gd name="connsiteY121" fmla="*/ 7237094 h 10230530"/>
              <a:gd name="connsiteX122" fmla="*/ 160423 w 12572999"/>
              <a:gd name="connsiteY122" fmla="*/ 7240973 h 10230530"/>
              <a:gd name="connsiteX123" fmla="*/ 175879 w 12572999"/>
              <a:gd name="connsiteY123" fmla="*/ 7215984 h 10230530"/>
              <a:gd name="connsiteX124" fmla="*/ 173100 w 12572999"/>
              <a:gd name="connsiteY124" fmla="*/ 7169554 h 10230530"/>
              <a:gd name="connsiteX125" fmla="*/ 207904 w 12572999"/>
              <a:gd name="connsiteY125" fmla="*/ 7138919 h 10230530"/>
              <a:gd name="connsiteX126" fmla="*/ 242709 w 12572999"/>
              <a:gd name="connsiteY126" fmla="*/ 7108282 h 10230530"/>
              <a:gd name="connsiteX127" fmla="*/ 277513 w 12572999"/>
              <a:gd name="connsiteY127" fmla="*/ 7077640 h 10230530"/>
              <a:gd name="connsiteX128" fmla="*/ 322916 w 12572999"/>
              <a:gd name="connsiteY128" fmla="*/ 7106426 h 10230530"/>
              <a:gd name="connsiteX129" fmla="*/ 301719 w 12572999"/>
              <a:gd name="connsiteY129" fmla="*/ 6987588 h 10230530"/>
              <a:gd name="connsiteX130" fmla="*/ 266915 w 12572999"/>
              <a:gd name="connsiteY130" fmla="*/ 7018224 h 10230530"/>
              <a:gd name="connsiteX131" fmla="*/ 210914 w 12572999"/>
              <a:gd name="connsiteY131" fmla="*/ 6930022 h 10230530"/>
              <a:gd name="connsiteX132" fmla="*/ 154909 w 12572999"/>
              <a:gd name="connsiteY132" fmla="*/ 6841822 h 10230530"/>
              <a:gd name="connsiteX133" fmla="*/ 189713 w 12572999"/>
              <a:gd name="connsiteY133" fmla="*/ 6811182 h 10230530"/>
              <a:gd name="connsiteX134" fmla="*/ 269920 w 12572999"/>
              <a:gd name="connsiteY134" fmla="*/ 6809326 h 10230530"/>
              <a:gd name="connsiteX135" fmla="*/ 224520 w 12572999"/>
              <a:gd name="connsiteY135" fmla="*/ 6780548 h 10230530"/>
              <a:gd name="connsiteX136" fmla="*/ 213919 w 12572999"/>
              <a:gd name="connsiteY136" fmla="*/ 6721128 h 10230530"/>
              <a:gd name="connsiteX137" fmla="*/ 179115 w 12572999"/>
              <a:gd name="connsiteY137" fmla="*/ 6751764 h 10230530"/>
              <a:gd name="connsiteX138" fmla="*/ 98906 w 12572999"/>
              <a:gd name="connsiteY138" fmla="*/ 6753622 h 10230530"/>
              <a:gd name="connsiteX139" fmla="*/ 53505 w 12572999"/>
              <a:gd name="connsiteY139" fmla="*/ 6724836 h 10230530"/>
              <a:gd name="connsiteX140" fmla="*/ 77707 w 12572999"/>
              <a:gd name="connsiteY140" fmla="*/ 6634780 h 10230530"/>
              <a:gd name="connsiteX141" fmla="*/ 123112 w 12572999"/>
              <a:gd name="connsiteY141" fmla="*/ 6663562 h 10230530"/>
              <a:gd name="connsiteX142" fmla="*/ 147316 w 12572999"/>
              <a:gd name="connsiteY142" fmla="*/ 6573504 h 10230530"/>
              <a:gd name="connsiteX143" fmla="*/ 182122 w 12572999"/>
              <a:gd name="connsiteY143" fmla="*/ 6542870 h 10230530"/>
              <a:gd name="connsiteX144" fmla="*/ 216925 w 12572999"/>
              <a:gd name="connsiteY144" fmla="*/ 6512234 h 10230530"/>
              <a:gd name="connsiteX145" fmla="*/ 206327 w 12572999"/>
              <a:gd name="connsiteY145" fmla="*/ 6452816 h 10230530"/>
              <a:gd name="connsiteX146" fmla="*/ 230531 w 12572999"/>
              <a:gd name="connsiteY146" fmla="*/ 6362757 h 10230530"/>
              <a:gd name="connsiteX147" fmla="*/ 241129 w 12572999"/>
              <a:gd name="connsiteY147" fmla="*/ 6422178 h 10230530"/>
              <a:gd name="connsiteX148" fmla="*/ 265337 w 12572999"/>
              <a:gd name="connsiteY148" fmla="*/ 6332122 h 10230530"/>
              <a:gd name="connsiteX149" fmla="*/ 275936 w 12572999"/>
              <a:gd name="connsiteY149" fmla="*/ 6391542 h 10230530"/>
              <a:gd name="connsiteX150" fmla="*/ 310738 w 12572999"/>
              <a:gd name="connsiteY150" fmla="*/ 6360906 h 10230530"/>
              <a:gd name="connsiteX151" fmla="*/ 321337 w 12572999"/>
              <a:gd name="connsiteY151" fmla="*/ 6420325 h 10230530"/>
              <a:gd name="connsiteX152" fmla="*/ 345545 w 12572999"/>
              <a:gd name="connsiteY152" fmla="*/ 6330267 h 10230530"/>
              <a:gd name="connsiteX153" fmla="*/ 390945 w 12572999"/>
              <a:gd name="connsiteY153" fmla="*/ 6359052 h 10230530"/>
              <a:gd name="connsiteX154" fmla="*/ 415152 w 12572999"/>
              <a:gd name="connsiteY154" fmla="*/ 6268996 h 10230530"/>
              <a:gd name="connsiteX155" fmla="*/ 393955 w 12572999"/>
              <a:gd name="connsiteY155" fmla="*/ 6150158 h 10230530"/>
              <a:gd name="connsiteX156" fmla="*/ 348548 w 12572999"/>
              <a:gd name="connsiteY156" fmla="*/ 6121373 h 10230530"/>
              <a:gd name="connsiteX157" fmla="*/ 337950 w 12572999"/>
              <a:gd name="connsiteY157" fmla="*/ 6061957 h 10230530"/>
              <a:gd name="connsiteX158" fmla="*/ 383355 w 12572999"/>
              <a:gd name="connsiteY158" fmla="*/ 6090737 h 10230530"/>
              <a:gd name="connsiteX159" fmla="*/ 410090 w 12572999"/>
              <a:gd name="connsiteY159" fmla="*/ 6090120 h 10230530"/>
              <a:gd name="connsiteX160" fmla="*/ 396383 w 12572999"/>
              <a:gd name="connsiteY160" fmla="*/ 6068529 h 10230530"/>
              <a:gd name="connsiteX161" fmla="*/ 372756 w 12572999"/>
              <a:gd name="connsiteY161" fmla="*/ 6031319 h 10230530"/>
              <a:gd name="connsiteX162" fmla="*/ 271352 w 12572999"/>
              <a:gd name="connsiteY162" fmla="*/ 5914332 h 10230530"/>
              <a:gd name="connsiteX163" fmla="*/ 260752 w 12572999"/>
              <a:gd name="connsiteY163" fmla="*/ 5854915 h 10230530"/>
              <a:gd name="connsiteX164" fmla="*/ 316751 w 12572999"/>
              <a:gd name="connsiteY164" fmla="*/ 5943118 h 10230530"/>
              <a:gd name="connsiteX165" fmla="*/ 306153 w 12572999"/>
              <a:gd name="connsiteY165" fmla="*/ 5883697 h 10230530"/>
              <a:gd name="connsiteX166" fmla="*/ 318837 w 12572999"/>
              <a:gd name="connsiteY166" fmla="*/ 5891735 h 10230530"/>
              <a:gd name="connsiteX167" fmla="*/ 323180 w 12572999"/>
              <a:gd name="connsiteY167" fmla="*/ 5894488 h 10230530"/>
              <a:gd name="connsiteX168" fmla="*/ 325189 w 12572999"/>
              <a:gd name="connsiteY168" fmla="*/ 5895764 h 10230530"/>
              <a:gd name="connsiteX169" fmla="*/ 358652 w 12572999"/>
              <a:gd name="connsiteY169" fmla="*/ 5916977 h 10230530"/>
              <a:gd name="connsiteX170" fmla="*/ 396961 w 12572999"/>
              <a:gd name="connsiteY170" fmla="*/ 5941262 h 10230530"/>
              <a:gd name="connsiteX171" fmla="*/ 386362 w 12572999"/>
              <a:gd name="connsiteY171" fmla="*/ 5881844 h 10230530"/>
              <a:gd name="connsiteX172" fmla="*/ 431763 w 12572999"/>
              <a:gd name="connsiteY172" fmla="*/ 5910626 h 10230530"/>
              <a:gd name="connsiteX173" fmla="*/ 466570 w 12572999"/>
              <a:gd name="connsiteY173" fmla="*/ 5879987 h 10230530"/>
              <a:gd name="connsiteX174" fmla="*/ 455971 w 12572999"/>
              <a:gd name="connsiteY174" fmla="*/ 5820571 h 10230530"/>
              <a:gd name="connsiteX175" fmla="*/ 459638 w 12572999"/>
              <a:gd name="connsiteY175" fmla="*/ 5806929 h 10230530"/>
              <a:gd name="connsiteX176" fmla="*/ 468914 w 12572999"/>
              <a:gd name="connsiteY176" fmla="*/ 5812807 h 10230530"/>
              <a:gd name="connsiteX177" fmla="*/ 488069 w 12572999"/>
              <a:gd name="connsiteY177" fmla="*/ 5824949 h 10230530"/>
              <a:gd name="connsiteX178" fmla="*/ 477470 w 12572999"/>
              <a:gd name="connsiteY178" fmla="*/ 5765532 h 10230530"/>
              <a:gd name="connsiteX179" fmla="*/ 512271 w 12572999"/>
              <a:gd name="connsiteY179" fmla="*/ 5734900 h 10230530"/>
              <a:gd name="connsiteX180" fmla="*/ 501673 w 12572999"/>
              <a:gd name="connsiteY180" fmla="*/ 5675476 h 10230530"/>
              <a:gd name="connsiteX181" fmla="*/ 456272 w 12572999"/>
              <a:gd name="connsiteY181" fmla="*/ 5646697 h 10230530"/>
              <a:gd name="connsiteX182" fmla="*/ 445673 w 12572999"/>
              <a:gd name="connsiteY182" fmla="*/ 5587274 h 10230530"/>
              <a:gd name="connsiteX183" fmla="*/ 416542 w 12572999"/>
              <a:gd name="connsiteY183" fmla="*/ 5621511 h 10230530"/>
              <a:gd name="connsiteX184" fmla="*/ 417564 w 12572999"/>
              <a:gd name="connsiteY184" fmla="*/ 5638125 h 10230530"/>
              <a:gd name="connsiteX185" fmla="*/ 414077 w 12572999"/>
              <a:gd name="connsiteY185" fmla="*/ 5635914 h 10230530"/>
              <a:gd name="connsiteX186" fmla="*/ 409210 w 12572999"/>
              <a:gd name="connsiteY186" fmla="*/ 5608633 h 10230530"/>
              <a:gd name="connsiteX187" fmla="*/ 405834 w 12572999"/>
              <a:gd name="connsiteY187" fmla="*/ 5589703 h 10230530"/>
              <a:gd name="connsiteX188" fmla="*/ 409223 w 12572999"/>
              <a:gd name="connsiteY188" fmla="*/ 5586723 h 10230530"/>
              <a:gd name="connsiteX189" fmla="*/ 413572 w 12572999"/>
              <a:gd name="connsiteY189" fmla="*/ 5582892 h 10230530"/>
              <a:gd name="connsiteX190" fmla="*/ 403478 w 12572999"/>
              <a:gd name="connsiteY190" fmla="*/ 5576496 h 10230530"/>
              <a:gd name="connsiteX191" fmla="*/ 402917 w 12572999"/>
              <a:gd name="connsiteY191" fmla="*/ 5573349 h 10230530"/>
              <a:gd name="connsiteX192" fmla="*/ 400267 w 12572999"/>
              <a:gd name="connsiteY192" fmla="*/ 5558497 h 10230530"/>
              <a:gd name="connsiteX193" fmla="*/ 389725 w 12572999"/>
              <a:gd name="connsiteY193" fmla="*/ 5567778 h 10230530"/>
              <a:gd name="connsiteX194" fmla="*/ 387326 w 12572999"/>
              <a:gd name="connsiteY194" fmla="*/ 5566257 h 10230530"/>
              <a:gd name="connsiteX195" fmla="*/ 368169 w 12572999"/>
              <a:gd name="connsiteY195" fmla="*/ 5554112 h 10230530"/>
              <a:gd name="connsiteX196" fmla="*/ 373202 w 12572999"/>
              <a:gd name="connsiteY196" fmla="*/ 5582319 h 10230530"/>
              <a:gd name="connsiteX197" fmla="*/ 369813 w 12572999"/>
              <a:gd name="connsiteY197" fmla="*/ 5585303 h 10230530"/>
              <a:gd name="connsiteX198" fmla="*/ 365464 w 12572999"/>
              <a:gd name="connsiteY198" fmla="*/ 5589131 h 10230530"/>
              <a:gd name="connsiteX199" fmla="*/ 320059 w 12572999"/>
              <a:gd name="connsiteY199" fmla="*/ 5560344 h 10230530"/>
              <a:gd name="connsiteX200" fmla="*/ 309516 w 12572999"/>
              <a:gd name="connsiteY200" fmla="*/ 5569632 h 10230530"/>
              <a:gd name="connsiteX201" fmla="*/ 299314 w 12572999"/>
              <a:gd name="connsiteY201" fmla="*/ 5563162 h 10230530"/>
              <a:gd name="connsiteX202" fmla="*/ 287962 w 12572999"/>
              <a:gd name="connsiteY202" fmla="*/ 5555969 h 10230530"/>
              <a:gd name="connsiteX203" fmla="*/ 277364 w 12572999"/>
              <a:gd name="connsiteY203" fmla="*/ 5496547 h 10230530"/>
              <a:gd name="connsiteX204" fmla="*/ 303614 w 12572999"/>
              <a:gd name="connsiteY204" fmla="*/ 5513190 h 10230530"/>
              <a:gd name="connsiteX205" fmla="*/ 311416 w 12572999"/>
              <a:gd name="connsiteY205" fmla="*/ 5518135 h 10230530"/>
              <a:gd name="connsiteX206" fmla="*/ 311416 w 12572999"/>
              <a:gd name="connsiteY206" fmla="*/ 5518133 h 10230530"/>
              <a:gd name="connsiteX207" fmla="*/ 312344 w 12572999"/>
              <a:gd name="connsiteY207" fmla="*/ 5517080 h 10230530"/>
              <a:gd name="connsiteX208" fmla="*/ 319786 w 12572999"/>
              <a:gd name="connsiteY208" fmla="*/ 5508615 h 10230530"/>
              <a:gd name="connsiteX209" fmla="*/ 313493 w 12572999"/>
              <a:gd name="connsiteY209" fmla="*/ 5473338 h 10230530"/>
              <a:gd name="connsiteX210" fmla="*/ 312168 w 12572999"/>
              <a:gd name="connsiteY210" fmla="*/ 5465912 h 10230530"/>
              <a:gd name="connsiteX211" fmla="*/ 256165 w 12572999"/>
              <a:gd name="connsiteY211" fmla="*/ 5377711 h 10230530"/>
              <a:gd name="connsiteX212" fmla="*/ 245567 w 12572999"/>
              <a:gd name="connsiteY212" fmla="*/ 5318287 h 10230530"/>
              <a:gd name="connsiteX213" fmla="*/ 280371 w 12572999"/>
              <a:gd name="connsiteY213" fmla="*/ 5287652 h 10230530"/>
              <a:gd name="connsiteX214" fmla="*/ 290970 w 12572999"/>
              <a:gd name="connsiteY214" fmla="*/ 5347073 h 10230530"/>
              <a:gd name="connsiteX215" fmla="*/ 321423 w 12572999"/>
              <a:gd name="connsiteY215" fmla="*/ 5320266 h 10230530"/>
              <a:gd name="connsiteX216" fmla="*/ 322978 w 12572999"/>
              <a:gd name="connsiteY216" fmla="*/ 5318897 h 10230530"/>
              <a:gd name="connsiteX217" fmla="*/ 324034 w 12572999"/>
              <a:gd name="connsiteY217" fmla="*/ 5321597 h 10230530"/>
              <a:gd name="connsiteX218" fmla="*/ 339142 w 12572999"/>
              <a:gd name="connsiteY218" fmla="*/ 5328709 h 10230530"/>
              <a:gd name="connsiteX219" fmla="*/ 343179 w 12572999"/>
              <a:gd name="connsiteY219" fmla="*/ 5327471 h 10230530"/>
              <a:gd name="connsiteX220" fmla="*/ 352023 w 12572999"/>
              <a:gd name="connsiteY220" fmla="*/ 5333075 h 10230530"/>
              <a:gd name="connsiteX221" fmla="*/ 371177 w 12572999"/>
              <a:gd name="connsiteY221" fmla="*/ 5345218 h 10230530"/>
              <a:gd name="connsiteX222" fmla="*/ 356351 w 12572999"/>
              <a:gd name="connsiteY222" fmla="*/ 5321868 h 10230530"/>
              <a:gd name="connsiteX223" fmla="*/ 357870 w 12572999"/>
              <a:gd name="connsiteY223" fmla="*/ 5320818 h 10230530"/>
              <a:gd name="connsiteX224" fmla="*/ 403274 w 12572999"/>
              <a:gd name="connsiteY224" fmla="*/ 5349596 h 10230530"/>
              <a:gd name="connsiteX225" fmla="*/ 413875 w 12572999"/>
              <a:gd name="connsiteY225" fmla="*/ 5409018 h 10230530"/>
              <a:gd name="connsiteX226" fmla="*/ 459275 w 12572999"/>
              <a:gd name="connsiteY226" fmla="*/ 5437800 h 10230530"/>
              <a:gd name="connsiteX227" fmla="*/ 469876 w 12572999"/>
              <a:gd name="connsiteY227" fmla="*/ 5497221 h 10230530"/>
              <a:gd name="connsiteX228" fmla="*/ 480476 w 12572999"/>
              <a:gd name="connsiteY228" fmla="*/ 5556642 h 10230530"/>
              <a:gd name="connsiteX229" fmla="*/ 491074 w 12572999"/>
              <a:gd name="connsiteY229" fmla="*/ 5616062 h 10230530"/>
              <a:gd name="connsiteX230" fmla="*/ 494082 w 12572999"/>
              <a:gd name="connsiteY230" fmla="*/ 5407162 h 10230530"/>
              <a:gd name="connsiteX231" fmla="*/ 584887 w 12572999"/>
              <a:gd name="connsiteY231" fmla="*/ 5464729 h 10230530"/>
              <a:gd name="connsiteX232" fmla="*/ 609092 w 12572999"/>
              <a:gd name="connsiteY232" fmla="*/ 5374676 h 10230530"/>
              <a:gd name="connsiteX233" fmla="*/ 574291 w 12572999"/>
              <a:gd name="connsiteY233" fmla="*/ 5405311 h 10230530"/>
              <a:gd name="connsiteX234" fmla="*/ 598493 w 12572999"/>
              <a:gd name="connsiteY234" fmla="*/ 5315252 h 10230530"/>
              <a:gd name="connsiteX235" fmla="*/ 654496 w 12572999"/>
              <a:gd name="connsiteY235" fmla="*/ 5403457 h 10230530"/>
              <a:gd name="connsiteX236" fmla="*/ 643896 w 12572999"/>
              <a:gd name="connsiteY236" fmla="*/ 5344038 h 10230530"/>
              <a:gd name="connsiteX237" fmla="*/ 633296 w 12572999"/>
              <a:gd name="connsiteY237" fmla="*/ 5284616 h 10230530"/>
              <a:gd name="connsiteX238" fmla="*/ 587895 w 12572999"/>
              <a:gd name="connsiteY238" fmla="*/ 5255834 h 10230530"/>
              <a:gd name="connsiteX239" fmla="*/ 563691 w 12572999"/>
              <a:gd name="connsiteY239" fmla="*/ 5345888 h 10230530"/>
              <a:gd name="connsiteX240" fmla="*/ 562365 w 12572999"/>
              <a:gd name="connsiteY240" fmla="*/ 5338462 h 10230530"/>
              <a:gd name="connsiteX241" fmla="*/ 558390 w 12572999"/>
              <a:gd name="connsiteY241" fmla="*/ 5316180 h 10230530"/>
              <a:gd name="connsiteX242" fmla="*/ 554417 w 12572999"/>
              <a:gd name="connsiteY242" fmla="*/ 5293898 h 10230530"/>
              <a:gd name="connsiteX243" fmla="*/ 553091 w 12572999"/>
              <a:gd name="connsiteY243" fmla="*/ 5286471 h 10230530"/>
              <a:gd name="connsiteX244" fmla="*/ 542492 w 12572999"/>
              <a:gd name="connsiteY244" fmla="*/ 5227050 h 10230530"/>
              <a:gd name="connsiteX245" fmla="*/ 577295 w 12572999"/>
              <a:gd name="connsiteY245" fmla="*/ 5196416 h 10230530"/>
              <a:gd name="connsiteX246" fmla="*/ 601501 w 12572999"/>
              <a:gd name="connsiteY246" fmla="*/ 5106361 h 10230530"/>
              <a:gd name="connsiteX247" fmla="*/ 590901 w 12572999"/>
              <a:gd name="connsiteY247" fmla="*/ 5046940 h 10230530"/>
              <a:gd name="connsiteX248" fmla="*/ 646904 w 12572999"/>
              <a:gd name="connsiteY248" fmla="*/ 5135139 h 10230530"/>
              <a:gd name="connsiteX249" fmla="*/ 657502 w 12572999"/>
              <a:gd name="connsiteY249" fmla="*/ 5194562 h 10230530"/>
              <a:gd name="connsiteX250" fmla="*/ 702905 w 12572999"/>
              <a:gd name="connsiteY250" fmla="*/ 5223342 h 10230530"/>
              <a:gd name="connsiteX251" fmla="*/ 713505 w 12572999"/>
              <a:gd name="connsiteY251" fmla="*/ 5282765 h 10230530"/>
              <a:gd name="connsiteX252" fmla="*/ 737709 w 12572999"/>
              <a:gd name="connsiteY252" fmla="*/ 5192704 h 10230530"/>
              <a:gd name="connsiteX253" fmla="*/ 748311 w 12572999"/>
              <a:gd name="connsiteY253" fmla="*/ 5252127 h 10230530"/>
              <a:gd name="connsiteX254" fmla="*/ 783112 w 12572999"/>
              <a:gd name="connsiteY254" fmla="*/ 5221489 h 10230530"/>
              <a:gd name="connsiteX255" fmla="*/ 793712 w 12572999"/>
              <a:gd name="connsiteY255" fmla="*/ 5280912 h 10230530"/>
              <a:gd name="connsiteX256" fmla="*/ 839115 w 12572999"/>
              <a:gd name="connsiteY256" fmla="*/ 5309690 h 10230530"/>
              <a:gd name="connsiteX257" fmla="*/ 817917 w 12572999"/>
              <a:gd name="connsiteY257" fmla="*/ 5190853 h 10230530"/>
              <a:gd name="connsiteX258" fmla="*/ 772514 w 12572999"/>
              <a:gd name="connsiteY258" fmla="*/ 5162069 h 10230530"/>
              <a:gd name="connsiteX259" fmla="*/ 716511 w 12572999"/>
              <a:gd name="connsiteY259" fmla="*/ 5073865 h 10230530"/>
              <a:gd name="connsiteX260" fmla="*/ 730115 w 12572999"/>
              <a:gd name="connsiteY260" fmla="*/ 4924394 h 10230530"/>
              <a:gd name="connsiteX261" fmla="*/ 695316 w 12572999"/>
              <a:gd name="connsiteY261" fmla="*/ 4955028 h 10230530"/>
              <a:gd name="connsiteX262" fmla="*/ 684716 w 12572999"/>
              <a:gd name="connsiteY262" fmla="*/ 4895611 h 10230530"/>
              <a:gd name="connsiteX263" fmla="*/ 719517 w 12572999"/>
              <a:gd name="connsiteY263" fmla="*/ 4864977 h 10230530"/>
              <a:gd name="connsiteX264" fmla="*/ 674117 w 12572999"/>
              <a:gd name="connsiteY264" fmla="*/ 4836193 h 10230530"/>
              <a:gd name="connsiteX265" fmla="*/ 698320 w 12572999"/>
              <a:gd name="connsiteY265" fmla="*/ 4746139 h 10230530"/>
              <a:gd name="connsiteX266" fmla="*/ 687722 w 12572999"/>
              <a:gd name="connsiteY266" fmla="*/ 4686719 h 10230530"/>
              <a:gd name="connsiteX267" fmla="*/ 711926 w 12572999"/>
              <a:gd name="connsiteY267" fmla="*/ 4596659 h 10230530"/>
              <a:gd name="connsiteX268" fmla="*/ 746732 w 12572999"/>
              <a:gd name="connsiteY268" fmla="*/ 4566025 h 10230530"/>
              <a:gd name="connsiteX269" fmla="*/ 736130 w 12572999"/>
              <a:gd name="connsiteY269" fmla="*/ 4506602 h 10230530"/>
              <a:gd name="connsiteX270" fmla="*/ 770936 w 12572999"/>
              <a:gd name="connsiteY270" fmla="*/ 4475966 h 10230530"/>
              <a:gd name="connsiteX271" fmla="*/ 805741 w 12572999"/>
              <a:gd name="connsiteY271" fmla="*/ 4445330 h 10230530"/>
              <a:gd name="connsiteX272" fmla="*/ 839967 w 12572999"/>
              <a:gd name="connsiteY272" fmla="*/ 4541957 h 10230530"/>
              <a:gd name="connsiteX273" fmla="*/ 848714 w 12572999"/>
              <a:gd name="connsiteY273" fmla="*/ 4555743 h 10230530"/>
              <a:gd name="connsiteX274" fmla="*/ 872340 w 12572999"/>
              <a:gd name="connsiteY274" fmla="*/ 4592956 h 10230530"/>
              <a:gd name="connsiteX275" fmla="*/ 848136 w 12572999"/>
              <a:gd name="connsiteY275" fmla="*/ 4683007 h 10230530"/>
              <a:gd name="connsiteX276" fmla="*/ 882941 w 12572999"/>
              <a:gd name="connsiteY276" fmla="*/ 4652373 h 10230530"/>
              <a:gd name="connsiteX277" fmla="*/ 928343 w 12572999"/>
              <a:gd name="connsiteY277" fmla="*/ 4681156 h 10230530"/>
              <a:gd name="connsiteX278" fmla="*/ 938942 w 12572999"/>
              <a:gd name="connsiteY278" fmla="*/ 4740573 h 10230530"/>
              <a:gd name="connsiteX279" fmla="*/ 984346 w 12572999"/>
              <a:gd name="connsiteY279" fmla="*/ 4769355 h 10230530"/>
              <a:gd name="connsiteX280" fmla="*/ 963148 w 12572999"/>
              <a:gd name="connsiteY280" fmla="*/ 4650517 h 10230530"/>
              <a:gd name="connsiteX281" fmla="*/ 1029749 w 12572999"/>
              <a:gd name="connsiteY281" fmla="*/ 4798136 h 10230530"/>
              <a:gd name="connsiteX282" fmla="*/ 1040349 w 12572999"/>
              <a:gd name="connsiteY282" fmla="*/ 4857558 h 10230530"/>
              <a:gd name="connsiteX283" fmla="*/ 1053952 w 12572999"/>
              <a:gd name="connsiteY283" fmla="*/ 4708080 h 10230530"/>
              <a:gd name="connsiteX284" fmla="*/ 1019153 w 12572999"/>
              <a:gd name="connsiteY284" fmla="*/ 4738721 h 10230530"/>
              <a:gd name="connsiteX285" fmla="*/ 1008553 w 12572999"/>
              <a:gd name="connsiteY285" fmla="*/ 4679299 h 10230530"/>
              <a:gd name="connsiteX286" fmla="*/ 997952 w 12572999"/>
              <a:gd name="connsiteY286" fmla="*/ 4619880 h 10230530"/>
              <a:gd name="connsiteX287" fmla="*/ 987354 w 12572999"/>
              <a:gd name="connsiteY287" fmla="*/ 4560459 h 10230530"/>
              <a:gd name="connsiteX288" fmla="*/ 966155 w 12572999"/>
              <a:gd name="connsiteY288" fmla="*/ 4441620 h 10230530"/>
              <a:gd name="connsiteX289" fmla="*/ 941949 w 12572999"/>
              <a:gd name="connsiteY289" fmla="*/ 4531680 h 10230530"/>
              <a:gd name="connsiteX290" fmla="*/ 931351 w 12572999"/>
              <a:gd name="connsiteY290" fmla="*/ 4472260 h 10230530"/>
              <a:gd name="connsiteX291" fmla="*/ 885946 w 12572999"/>
              <a:gd name="connsiteY291" fmla="*/ 4443475 h 10230530"/>
              <a:gd name="connsiteX292" fmla="*/ 899552 w 12572999"/>
              <a:gd name="connsiteY292" fmla="*/ 4294001 h 10230530"/>
              <a:gd name="connsiteX293" fmla="*/ 888954 w 12572999"/>
              <a:gd name="connsiteY293" fmla="*/ 4234583 h 10230530"/>
              <a:gd name="connsiteX294" fmla="*/ 878356 w 12572999"/>
              <a:gd name="connsiteY294" fmla="*/ 4175164 h 10230530"/>
              <a:gd name="connsiteX295" fmla="*/ 843551 w 12572999"/>
              <a:gd name="connsiteY295" fmla="*/ 4205800 h 10230530"/>
              <a:gd name="connsiteX296" fmla="*/ 832951 w 12572999"/>
              <a:gd name="connsiteY296" fmla="*/ 4146383 h 10230530"/>
              <a:gd name="connsiteX297" fmla="*/ 822352 w 12572999"/>
              <a:gd name="connsiteY297" fmla="*/ 4086964 h 10230530"/>
              <a:gd name="connsiteX298" fmla="*/ 821028 w 12572999"/>
              <a:gd name="connsiteY298" fmla="*/ 4079535 h 10230530"/>
              <a:gd name="connsiteX299" fmla="*/ 813077 w 12572999"/>
              <a:gd name="connsiteY299" fmla="*/ 4034972 h 10230530"/>
              <a:gd name="connsiteX300" fmla="*/ 811754 w 12572999"/>
              <a:gd name="connsiteY300" fmla="*/ 4027544 h 10230530"/>
              <a:gd name="connsiteX301" fmla="*/ 846559 w 12572999"/>
              <a:gd name="connsiteY301" fmla="*/ 3996907 h 10230530"/>
              <a:gd name="connsiteX302" fmla="*/ 790556 w 12572999"/>
              <a:gd name="connsiteY302" fmla="*/ 3908706 h 10230530"/>
              <a:gd name="connsiteX303" fmla="*/ 825360 w 12572999"/>
              <a:gd name="connsiteY303" fmla="*/ 3878069 h 10230530"/>
              <a:gd name="connsiteX304" fmla="*/ 779955 w 12572999"/>
              <a:gd name="connsiteY304" fmla="*/ 3849287 h 10230530"/>
              <a:gd name="connsiteX305" fmla="*/ 723956 w 12572999"/>
              <a:gd name="connsiteY305" fmla="*/ 3761085 h 10230530"/>
              <a:gd name="connsiteX306" fmla="*/ 758759 w 12572999"/>
              <a:gd name="connsiteY306" fmla="*/ 3730446 h 10230530"/>
              <a:gd name="connsiteX307" fmla="*/ 713354 w 12572999"/>
              <a:gd name="connsiteY307" fmla="*/ 3701666 h 10230530"/>
              <a:gd name="connsiteX308" fmla="*/ 702758 w 12572999"/>
              <a:gd name="connsiteY308" fmla="*/ 3642247 h 10230530"/>
              <a:gd name="connsiteX309" fmla="*/ 692157 w 12572999"/>
              <a:gd name="connsiteY309" fmla="*/ 3582828 h 10230530"/>
              <a:gd name="connsiteX310" fmla="*/ 726962 w 12572999"/>
              <a:gd name="connsiteY310" fmla="*/ 3552192 h 10230530"/>
              <a:gd name="connsiteX311" fmla="*/ 719176 w 12572999"/>
              <a:gd name="connsiteY311" fmla="*/ 3508554 h 10230530"/>
              <a:gd name="connsiteX312" fmla="*/ 716362 w 12572999"/>
              <a:gd name="connsiteY312" fmla="*/ 3492772 h 10230530"/>
              <a:gd name="connsiteX313" fmla="*/ 670959 w 12572999"/>
              <a:gd name="connsiteY313" fmla="*/ 3463987 h 10230530"/>
              <a:gd name="connsiteX314" fmla="*/ 660360 w 12572999"/>
              <a:gd name="connsiteY314" fmla="*/ 3404569 h 10230530"/>
              <a:gd name="connsiteX315" fmla="*/ 649760 w 12572999"/>
              <a:gd name="connsiteY315" fmla="*/ 3345151 h 10230530"/>
              <a:gd name="connsiteX316" fmla="*/ 652634 w 12572999"/>
              <a:gd name="connsiteY316" fmla="*/ 3294272 h 10230530"/>
              <a:gd name="connsiteX317" fmla="*/ 665410 w 12572999"/>
              <a:gd name="connsiteY317" fmla="*/ 3302372 h 10230530"/>
              <a:gd name="connsiteX318" fmla="*/ 684565 w 12572999"/>
              <a:gd name="connsiteY318" fmla="*/ 3314514 h 10230530"/>
              <a:gd name="connsiteX319" fmla="*/ 663368 w 12572999"/>
              <a:gd name="connsiteY319" fmla="*/ 3195675 h 10230530"/>
              <a:gd name="connsiteX320" fmla="*/ 617965 w 12572999"/>
              <a:gd name="connsiteY320" fmla="*/ 3166896 h 10230530"/>
              <a:gd name="connsiteX321" fmla="*/ 652768 w 12572999"/>
              <a:gd name="connsiteY321" fmla="*/ 3136256 h 10230530"/>
              <a:gd name="connsiteX322" fmla="*/ 631569 w 12572999"/>
              <a:gd name="connsiteY322" fmla="*/ 3017417 h 10230530"/>
              <a:gd name="connsiteX323" fmla="*/ 586166 w 12572999"/>
              <a:gd name="connsiteY323" fmla="*/ 2988635 h 10230530"/>
              <a:gd name="connsiteX324" fmla="*/ 564968 w 12572999"/>
              <a:gd name="connsiteY324" fmla="*/ 2869797 h 10230530"/>
              <a:gd name="connsiteX325" fmla="*/ 554368 w 12572999"/>
              <a:gd name="connsiteY325" fmla="*/ 2810379 h 10230530"/>
              <a:gd name="connsiteX326" fmla="*/ 543769 w 12572999"/>
              <a:gd name="connsiteY326" fmla="*/ 2750959 h 10230530"/>
              <a:gd name="connsiteX327" fmla="*/ 487768 w 12572999"/>
              <a:gd name="connsiteY327" fmla="*/ 2662756 h 10230530"/>
              <a:gd name="connsiteX328" fmla="*/ 461522 w 12572999"/>
              <a:gd name="connsiteY328" fmla="*/ 2646115 h 10230530"/>
              <a:gd name="connsiteX329" fmla="*/ 452457 w 12572999"/>
              <a:gd name="connsiteY329" fmla="*/ 2640372 h 10230530"/>
              <a:gd name="connsiteX330" fmla="*/ 448040 w 12572999"/>
              <a:gd name="connsiteY330" fmla="*/ 2637573 h 10230530"/>
              <a:gd name="connsiteX331" fmla="*/ 442367 w 12572999"/>
              <a:gd name="connsiteY331" fmla="*/ 2633977 h 10230530"/>
              <a:gd name="connsiteX332" fmla="*/ 447746 w 12572999"/>
              <a:gd name="connsiteY332" fmla="*/ 2613955 h 10230530"/>
              <a:gd name="connsiteX333" fmla="*/ 475645 w 12572999"/>
              <a:gd name="connsiteY333" fmla="*/ 2510149 h 10230530"/>
              <a:gd name="connsiteX334" fmla="*/ 490774 w 12572999"/>
              <a:gd name="connsiteY334" fmla="*/ 2453861 h 10230530"/>
              <a:gd name="connsiteX335" fmla="*/ 452272 w 12572999"/>
              <a:gd name="connsiteY335" fmla="*/ 2368518 h 10230530"/>
              <a:gd name="connsiteX336" fmla="*/ 438982 w 12572999"/>
              <a:gd name="connsiteY336" fmla="*/ 2339063 h 10230530"/>
              <a:gd name="connsiteX337" fmla="*/ 435834 w 12572999"/>
              <a:gd name="connsiteY337" fmla="*/ 2332092 h 10230530"/>
              <a:gd name="connsiteX338" fmla="*/ 437480 w 12572999"/>
              <a:gd name="connsiteY338" fmla="*/ 2330640 h 10230530"/>
              <a:gd name="connsiteX339" fmla="*/ 435825 w 12572999"/>
              <a:gd name="connsiteY339" fmla="*/ 2321359 h 10230530"/>
              <a:gd name="connsiteX340" fmla="*/ 431912 w 12572999"/>
              <a:gd name="connsiteY340" fmla="*/ 2299432 h 10230530"/>
              <a:gd name="connsiteX341" fmla="*/ 429530 w 12572999"/>
              <a:gd name="connsiteY341" fmla="*/ 2286075 h 10230530"/>
              <a:gd name="connsiteX342" fmla="*/ 426882 w 12572999"/>
              <a:gd name="connsiteY342" fmla="*/ 2271224 h 10230530"/>
              <a:gd name="connsiteX343" fmla="*/ 461684 w 12572999"/>
              <a:gd name="connsiteY343" fmla="*/ 2240587 h 10230530"/>
              <a:gd name="connsiteX344" fmla="*/ 440488 w 12572999"/>
              <a:gd name="connsiteY344" fmla="*/ 2121751 h 10230530"/>
              <a:gd name="connsiteX345" fmla="*/ 429887 w 12572999"/>
              <a:gd name="connsiteY345" fmla="*/ 2062328 h 10230530"/>
              <a:gd name="connsiteX346" fmla="*/ 464692 w 12572999"/>
              <a:gd name="connsiteY346" fmla="*/ 2031694 h 10230530"/>
              <a:gd name="connsiteX347" fmla="*/ 485890 w 12572999"/>
              <a:gd name="connsiteY347" fmla="*/ 2150532 h 10230530"/>
              <a:gd name="connsiteX348" fmla="*/ 496489 w 12572999"/>
              <a:gd name="connsiteY348" fmla="*/ 2209951 h 10230530"/>
              <a:gd name="connsiteX349" fmla="*/ 507089 w 12572999"/>
              <a:gd name="connsiteY349" fmla="*/ 2269371 h 10230530"/>
              <a:gd name="connsiteX350" fmla="*/ 472284 w 12572999"/>
              <a:gd name="connsiteY350" fmla="*/ 2300006 h 10230530"/>
              <a:gd name="connsiteX351" fmla="*/ 482885 w 12572999"/>
              <a:gd name="connsiteY351" fmla="*/ 2359425 h 10230530"/>
              <a:gd name="connsiteX352" fmla="*/ 538886 w 12572999"/>
              <a:gd name="connsiteY352" fmla="*/ 2447630 h 10230530"/>
              <a:gd name="connsiteX353" fmla="*/ 584289 w 12572999"/>
              <a:gd name="connsiteY353" fmla="*/ 2476412 h 10230530"/>
              <a:gd name="connsiteX354" fmla="*/ 619091 w 12572999"/>
              <a:gd name="connsiteY354" fmla="*/ 2445774 h 10230530"/>
              <a:gd name="connsiteX355" fmla="*/ 594889 w 12572999"/>
              <a:gd name="connsiteY355" fmla="*/ 2535829 h 10230530"/>
              <a:gd name="connsiteX356" fmla="*/ 629691 w 12572999"/>
              <a:gd name="connsiteY356" fmla="*/ 2505191 h 10230530"/>
              <a:gd name="connsiteX357" fmla="*/ 640290 w 12572999"/>
              <a:gd name="connsiteY357" fmla="*/ 2564614 h 10230530"/>
              <a:gd name="connsiteX358" fmla="*/ 650888 w 12572999"/>
              <a:gd name="connsiteY358" fmla="*/ 2624032 h 10230530"/>
              <a:gd name="connsiteX359" fmla="*/ 675094 w 12572999"/>
              <a:gd name="connsiteY359" fmla="*/ 2533973 h 10230530"/>
              <a:gd name="connsiteX360" fmla="*/ 720497 w 12572999"/>
              <a:gd name="connsiteY360" fmla="*/ 2562757 h 10230530"/>
              <a:gd name="connsiteX361" fmla="*/ 765902 w 12572999"/>
              <a:gd name="connsiteY361" fmla="*/ 2591539 h 10230530"/>
              <a:gd name="connsiteX362" fmla="*/ 755303 w 12572999"/>
              <a:gd name="connsiteY362" fmla="*/ 2532119 h 10230530"/>
              <a:gd name="connsiteX363" fmla="*/ 734105 w 12572999"/>
              <a:gd name="connsiteY363" fmla="*/ 2413280 h 10230530"/>
              <a:gd name="connsiteX364" fmla="*/ 688700 w 12572999"/>
              <a:gd name="connsiteY364" fmla="*/ 2384501 h 10230530"/>
              <a:gd name="connsiteX365" fmla="*/ 678102 w 12572999"/>
              <a:gd name="connsiteY365" fmla="*/ 2325085 h 10230530"/>
              <a:gd name="connsiteX366" fmla="*/ 656903 w 12572999"/>
              <a:gd name="connsiteY366" fmla="*/ 2206243 h 10230530"/>
              <a:gd name="connsiteX367" fmla="*/ 681109 w 12572999"/>
              <a:gd name="connsiteY367" fmla="*/ 2116185 h 10230530"/>
              <a:gd name="connsiteX368" fmla="*/ 726512 w 12572999"/>
              <a:gd name="connsiteY368" fmla="*/ 2144971 h 10230530"/>
              <a:gd name="connsiteX369" fmla="*/ 782515 w 12572999"/>
              <a:gd name="connsiteY369" fmla="*/ 2233171 h 10230530"/>
              <a:gd name="connsiteX370" fmla="*/ 827918 w 12572999"/>
              <a:gd name="connsiteY370" fmla="*/ 2261955 h 10230530"/>
              <a:gd name="connsiteX371" fmla="*/ 873321 w 12572999"/>
              <a:gd name="connsiteY371" fmla="*/ 2290735 h 10230530"/>
              <a:gd name="connsiteX372" fmla="*/ 883919 w 12572999"/>
              <a:gd name="connsiteY372" fmla="*/ 2350155 h 10230530"/>
              <a:gd name="connsiteX373" fmla="*/ 929324 w 12572999"/>
              <a:gd name="connsiteY373" fmla="*/ 2378936 h 10230530"/>
              <a:gd name="connsiteX374" fmla="*/ 939924 w 12572999"/>
              <a:gd name="connsiteY374" fmla="*/ 2438356 h 10230530"/>
              <a:gd name="connsiteX375" fmla="*/ 950522 w 12572999"/>
              <a:gd name="connsiteY375" fmla="*/ 2497773 h 10230530"/>
              <a:gd name="connsiteX376" fmla="*/ 961121 w 12572999"/>
              <a:gd name="connsiteY376" fmla="*/ 2557195 h 10230530"/>
              <a:gd name="connsiteX377" fmla="*/ 964125 w 12572999"/>
              <a:gd name="connsiteY377" fmla="*/ 2348301 h 10230530"/>
              <a:gd name="connsiteX378" fmla="*/ 1054934 w 12572999"/>
              <a:gd name="connsiteY378" fmla="*/ 2405867 h 10230530"/>
              <a:gd name="connsiteX379" fmla="*/ 1079140 w 12572999"/>
              <a:gd name="connsiteY379" fmla="*/ 2315811 h 10230530"/>
              <a:gd name="connsiteX380" fmla="*/ 1044332 w 12572999"/>
              <a:gd name="connsiteY380" fmla="*/ 2346445 h 10230530"/>
              <a:gd name="connsiteX381" fmla="*/ 1068540 w 12572999"/>
              <a:gd name="connsiteY381" fmla="*/ 2256388 h 10230530"/>
              <a:gd name="connsiteX382" fmla="*/ 1124541 w 12572999"/>
              <a:gd name="connsiteY382" fmla="*/ 2344592 h 10230530"/>
              <a:gd name="connsiteX383" fmla="*/ 1113943 w 12572999"/>
              <a:gd name="connsiteY383" fmla="*/ 2285174 h 10230530"/>
              <a:gd name="connsiteX384" fmla="*/ 1103342 w 12572999"/>
              <a:gd name="connsiteY384" fmla="*/ 2225754 h 10230530"/>
              <a:gd name="connsiteX385" fmla="*/ 1057942 w 12572999"/>
              <a:gd name="connsiteY385" fmla="*/ 2196969 h 10230530"/>
              <a:gd name="connsiteX386" fmla="*/ 1033735 w 12572999"/>
              <a:gd name="connsiteY386" fmla="*/ 2287027 h 10230530"/>
              <a:gd name="connsiteX387" fmla="*/ 1032411 w 12572999"/>
              <a:gd name="connsiteY387" fmla="*/ 2279599 h 10230530"/>
              <a:gd name="connsiteX388" fmla="*/ 1028436 w 12572999"/>
              <a:gd name="connsiteY388" fmla="*/ 2257315 h 10230530"/>
              <a:gd name="connsiteX389" fmla="*/ 1024461 w 12572999"/>
              <a:gd name="connsiteY389" fmla="*/ 2235035 h 10230530"/>
              <a:gd name="connsiteX390" fmla="*/ 1023137 w 12572999"/>
              <a:gd name="connsiteY390" fmla="*/ 2227610 h 10230530"/>
              <a:gd name="connsiteX391" fmla="*/ 1012537 w 12572999"/>
              <a:gd name="connsiteY391" fmla="*/ 2168187 h 10230530"/>
              <a:gd name="connsiteX392" fmla="*/ 1047343 w 12572999"/>
              <a:gd name="connsiteY392" fmla="*/ 2137552 h 10230530"/>
              <a:gd name="connsiteX393" fmla="*/ 1071547 w 12572999"/>
              <a:gd name="connsiteY393" fmla="*/ 2047499 h 10230530"/>
              <a:gd name="connsiteX394" fmla="*/ 1060947 w 12572999"/>
              <a:gd name="connsiteY394" fmla="*/ 1988079 h 10230530"/>
              <a:gd name="connsiteX395" fmla="*/ 1116950 w 12572999"/>
              <a:gd name="connsiteY395" fmla="*/ 2076277 h 10230530"/>
              <a:gd name="connsiteX396" fmla="*/ 1127549 w 12572999"/>
              <a:gd name="connsiteY396" fmla="*/ 2135697 h 10230530"/>
              <a:gd name="connsiteX397" fmla="*/ 1172951 w 12572999"/>
              <a:gd name="connsiteY397" fmla="*/ 2164479 h 10230530"/>
              <a:gd name="connsiteX398" fmla="*/ 1183552 w 12572999"/>
              <a:gd name="connsiteY398" fmla="*/ 2223902 h 10230530"/>
              <a:gd name="connsiteX399" fmla="*/ 1207756 w 12572999"/>
              <a:gd name="connsiteY399" fmla="*/ 2133845 h 10230530"/>
              <a:gd name="connsiteX400" fmla="*/ 1218354 w 12572999"/>
              <a:gd name="connsiteY400" fmla="*/ 2193263 h 10230530"/>
              <a:gd name="connsiteX401" fmla="*/ 1253161 w 12572999"/>
              <a:gd name="connsiteY401" fmla="*/ 2162627 h 10230530"/>
              <a:gd name="connsiteX402" fmla="*/ 1263759 w 12572999"/>
              <a:gd name="connsiteY402" fmla="*/ 2222044 h 10230530"/>
              <a:gd name="connsiteX403" fmla="*/ 1309162 w 12572999"/>
              <a:gd name="connsiteY403" fmla="*/ 2250828 h 10230530"/>
              <a:gd name="connsiteX404" fmla="*/ 1287963 w 12572999"/>
              <a:gd name="connsiteY404" fmla="*/ 2131992 h 10230530"/>
              <a:gd name="connsiteX405" fmla="*/ 1242562 w 12572999"/>
              <a:gd name="connsiteY405" fmla="*/ 2103205 h 10230530"/>
              <a:gd name="connsiteX406" fmla="*/ 1186557 w 12572999"/>
              <a:gd name="connsiteY406" fmla="*/ 2015005 h 10230530"/>
              <a:gd name="connsiteX407" fmla="*/ 1200165 w 12572999"/>
              <a:gd name="connsiteY407" fmla="*/ 1865531 h 10230530"/>
              <a:gd name="connsiteX408" fmla="*/ 1165361 w 12572999"/>
              <a:gd name="connsiteY408" fmla="*/ 1896164 h 10230530"/>
              <a:gd name="connsiteX409" fmla="*/ 1154762 w 12572999"/>
              <a:gd name="connsiteY409" fmla="*/ 1836747 h 10230530"/>
              <a:gd name="connsiteX410" fmla="*/ 1189567 w 12572999"/>
              <a:gd name="connsiteY410" fmla="*/ 1806108 h 10230530"/>
              <a:gd name="connsiteX411" fmla="*/ 1144162 w 12572999"/>
              <a:gd name="connsiteY411" fmla="*/ 1777331 h 10230530"/>
              <a:gd name="connsiteX412" fmla="*/ 1168368 w 12572999"/>
              <a:gd name="connsiteY412" fmla="*/ 1687270 h 10230530"/>
              <a:gd name="connsiteX413" fmla="*/ 1157768 w 12572999"/>
              <a:gd name="connsiteY413" fmla="*/ 1627850 h 10230530"/>
              <a:gd name="connsiteX414" fmla="*/ 1181972 w 12572999"/>
              <a:gd name="connsiteY414" fmla="*/ 1537796 h 10230530"/>
              <a:gd name="connsiteX415" fmla="*/ 1216777 w 12572999"/>
              <a:gd name="connsiteY415" fmla="*/ 1507161 h 10230530"/>
              <a:gd name="connsiteX416" fmla="*/ 1206178 w 12572999"/>
              <a:gd name="connsiteY416" fmla="*/ 1447741 h 10230530"/>
              <a:gd name="connsiteX417" fmla="*/ 1240983 w 12572999"/>
              <a:gd name="connsiteY417" fmla="*/ 1417108 h 10230530"/>
              <a:gd name="connsiteX418" fmla="*/ 1275785 w 12572999"/>
              <a:gd name="connsiteY418" fmla="*/ 1386468 h 10230530"/>
              <a:gd name="connsiteX419" fmla="*/ 1310010 w 12572999"/>
              <a:gd name="connsiteY419" fmla="*/ 1483098 h 10230530"/>
              <a:gd name="connsiteX420" fmla="*/ 1318763 w 12572999"/>
              <a:gd name="connsiteY420" fmla="*/ 1496879 h 10230530"/>
              <a:gd name="connsiteX421" fmla="*/ 1342387 w 12572999"/>
              <a:gd name="connsiteY421" fmla="*/ 1534089 h 10230530"/>
              <a:gd name="connsiteX422" fmla="*/ 1318181 w 12572999"/>
              <a:gd name="connsiteY422" fmla="*/ 1624141 h 10230530"/>
              <a:gd name="connsiteX423" fmla="*/ 1352989 w 12572999"/>
              <a:gd name="connsiteY423" fmla="*/ 1593509 h 10230530"/>
              <a:gd name="connsiteX424" fmla="*/ 1398390 w 12572999"/>
              <a:gd name="connsiteY424" fmla="*/ 1622292 h 10230530"/>
              <a:gd name="connsiteX425" fmla="*/ 1408988 w 12572999"/>
              <a:gd name="connsiteY425" fmla="*/ 1681709 h 10230530"/>
              <a:gd name="connsiteX426" fmla="*/ 1454393 w 12572999"/>
              <a:gd name="connsiteY426" fmla="*/ 1710496 h 10230530"/>
              <a:gd name="connsiteX427" fmla="*/ 1433194 w 12572999"/>
              <a:gd name="connsiteY427" fmla="*/ 1591654 h 10230530"/>
              <a:gd name="connsiteX428" fmla="*/ 1499794 w 12572999"/>
              <a:gd name="connsiteY428" fmla="*/ 1739275 h 10230530"/>
              <a:gd name="connsiteX429" fmla="*/ 1510394 w 12572999"/>
              <a:gd name="connsiteY429" fmla="*/ 1798694 h 10230530"/>
              <a:gd name="connsiteX430" fmla="*/ 1524000 w 12572999"/>
              <a:gd name="connsiteY430" fmla="*/ 1649221 h 10230530"/>
              <a:gd name="connsiteX431" fmla="*/ 1489197 w 12572999"/>
              <a:gd name="connsiteY431" fmla="*/ 1679859 h 10230530"/>
              <a:gd name="connsiteX432" fmla="*/ 1478597 w 12572999"/>
              <a:gd name="connsiteY432" fmla="*/ 1620439 h 10230530"/>
              <a:gd name="connsiteX433" fmla="*/ 1467999 w 12572999"/>
              <a:gd name="connsiteY433" fmla="*/ 1561016 h 10230530"/>
              <a:gd name="connsiteX434" fmla="*/ 1457401 w 12572999"/>
              <a:gd name="connsiteY434" fmla="*/ 1501598 h 10230530"/>
              <a:gd name="connsiteX435" fmla="*/ 1436200 w 12572999"/>
              <a:gd name="connsiteY435" fmla="*/ 1382755 h 10230530"/>
              <a:gd name="connsiteX436" fmla="*/ 1411996 w 12572999"/>
              <a:gd name="connsiteY436" fmla="*/ 1472816 h 10230530"/>
              <a:gd name="connsiteX437" fmla="*/ 1401397 w 12572999"/>
              <a:gd name="connsiteY437" fmla="*/ 1413395 h 10230530"/>
              <a:gd name="connsiteX438" fmla="*/ 1355993 w 12572999"/>
              <a:gd name="connsiteY438" fmla="*/ 1384612 h 10230530"/>
              <a:gd name="connsiteX439" fmla="*/ 1369599 w 12572999"/>
              <a:gd name="connsiteY439" fmla="*/ 1235140 h 10230530"/>
              <a:gd name="connsiteX440" fmla="*/ 1359000 w 12572999"/>
              <a:gd name="connsiteY440" fmla="*/ 1175720 h 10230530"/>
              <a:gd name="connsiteX441" fmla="*/ 1348402 w 12572999"/>
              <a:gd name="connsiteY441" fmla="*/ 1116301 h 10230530"/>
              <a:gd name="connsiteX442" fmla="*/ 1313598 w 12572999"/>
              <a:gd name="connsiteY442" fmla="*/ 1146939 h 10230530"/>
              <a:gd name="connsiteX443" fmla="*/ 1302999 w 12572999"/>
              <a:gd name="connsiteY443" fmla="*/ 1087519 h 10230530"/>
              <a:gd name="connsiteX444" fmla="*/ 1292399 w 12572999"/>
              <a:gd name="connsiteY444" fmla="*/ 1028099 h 10230530"/>
              <a:gd name="connsiteX445" fmla="*/ 1291075 w 12572999"/>
              <a:gd name="connsiteY445" fmla="*/ 1020670 h 10230530"/>
              <a:gd name="connsiteX446" fmla="*/ 1283125 w 12572999"/>
              <a:gd name="connsiteY446" fmla="*/ 976107 h 10230530"/>
              <a:gd name="connsiteX447" fmla="*/ 1281801 w 12572999"/>
              <a:gd name="connsiteY447" fmla="*/ 968681 h 10230530"/>
              <a:gd name="connsiteX448" fmla="*/ 1316603 w 12572999"/>
              <a:gd name="connsiteY448" fmla="*/ 938043 h 10230530"/>
              <a:gd name="connsiteX449" fmla="*/ 1260602 w 12572999"/>
              <a:gd name="connsiteY449" fmla="*/ 849842 h 10230530"/>
              <a:gd name="connsiteX450" fmla="*/ 1295407 w 12572999"/>
              <a:gd name="connsiteY450" fmla="*/ 819207 h 10230530"/>
              <a:gd name="connsiteX451" fmla="*/ 1250002 w 12572999"/>
              <a:gd name="connsiteY451" fmla="*/ 790423 h 10230530"/>
              <a:gd name="connsiteX452" fmla="*/ 1194003 w 12572999"/>
              <a:gd name="connsiteY452" fmla="*/ 702221 h 10230530"/>
              <a:gd name="connsiteX453" fmla="*/ 1228805 w 12572999"/>
              <a:gd name="connsiteY453" fmla="*/ 671583 h 10230530"/>
              <a:gd name="connsiteX454" fmla="*/ 1183402 w 12572999"/>
              <a:gd name="connsiteY454" fmla="*/ 642803 h 10230530"/>
              <a:gd name="connsiteX455" fmla="*/ 1172804 w 12572999"/>
              <a:gd name="connsiteY455" fmla="*/ 583382 h 10230530"/>
              <a:gd name="connsiteX456" fmla="*/ 1162204 w 12572999"/>
              <a:gd name="connsiteY456" fmla="*/ 523964 h 10230530"/>
              <a:gd name="connsiteX457" fmla="*/ 1197008 w 12572999"/>
              <a:gd name="connsiteY457" fmla="*/ 493328 h 10230530"/>
              <a:gd name="connsiteX458" fmla="*/ 1189225 w 12572999"/>
              <a:gd name="connsiteY458" fmla="*/ 449690 h 10230530"/>
              <a:gd name="connsiteX459" fmla="*/ 1186410 w 12572999"/>
              <a:gd name="connsiteY459" fmla="*/ 433911 h 10230530"/>
              <a:gd name="connsiteX460" fmla="*/ 1141005 w 12572999"/>
              <a:gd name="connsiteY460" fmla="*/ 405124 h 10230530"/>
              <a:gd name="connsiteX461" fmla="*/ 1130407 w 12572999"/>
              <a:gd name="connsiteY461" fmla="*/ 345708 h 10230530"/>
              <a:gd name="connsiteX462" fmla="*/ 1119807 w 12572999"/>
              <a:gd name="connsiteY462" fmla="*/ 286287 h 10230530"/>
              <a:gd name="connsiteX463" fmla="*/ 1122678 w 12572999"/>
              <a:gd name="connsiteY463" fmla="*/ 235409 h 10230530"/>
              <a:gd name="connsiteX464" fmla="*/ 1135457 w 12572999"/>
              <a:gd name="connsiteY464" fmla="*/ 243509 h 10230530"/>
              <a:gd name="connsiteX465" fmla="*/ 1154613 w 12572999"/>
              <a:gd name="connsiteY465" fmla="*/ 255652 h 10230530"/>
              <a:gd name="connsiteX466" fmla="*/ 1133415 w 12572999"/>
              <a:gd name="connsiteY466" fmla="*/ 136816 h 10230530"/>
              <a:gd name="connsiteX467" fmla="*/ 1107166 w 12572999"/>
              <a:gd name="connsiteY467" fmla="*/ 120172 h 10230530"/>
              <a:gd name="connsiteX468" fmla="*/ 1096926 w 12572999"/>
              <a:gd name="connsiteY468" fmla="*/ 113679 h 10230530"/>
              <a:gd name="connsiteX469" fmla="*/ 1198071 w 12572999"/>
              <a:gd name="connsiteY469" fmla="*/ 76659 h 10230530"/>
              <a:gd name="connsiteX470" fmla="*/ 1705122 w 12572999"/>
              <a:gd name="connsiteY470" fmla="*/ 0 h 10230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Lst>
            <a:rect l="l" t="t" r="r" b="b"/>
            <a:pathLst>
              <a:path w="12572999" h="10230530">
                <a:moveTo>
                  <a:pt x="138299" y="7200190"/>
                </a:moveTo>
                <a:lnTo>
                  <a:pt x="143190" y="7227614"/>
                </a:lnTo>
                <a:lnTo>
                  <a:pt x="135841" y="7221688"/>
                </a:lnTo>
                <a:cubicBezTo>
                  <a:pt x="130922" y="7215277"/>
                  <a:pt x="129595" y="7207850"/>
                  <a:pt x="138299" y="7200190"/>
                </a:cubicBezTo>
                <a:close/>
                <a:moveTo>
                  <a:pt x="365464" y="5589131"/>
                </a:moveTo>
                <a:lnTo>
                  <a:pt x="368676" y="5607134"/>
                </a:lnTo>
                <a:lnTo>
                  <a:pt x="346820" y="5593276"/>
                </a:lnTo>
                <a:lnTo>
                  <a:pt x="354350" y="5590319"/>
                </a:lnTo>
                <a:cubicBezTo>
                  <a:pt x="360450" y="5589244"/>
                  <a:pt x="365464" y="5589131"/>
                  <a:pt x="365464" y="5589131"/>
                </a:cubicBezTo>
                <a:close/>
                <a:moveTo>
                  <a:pt x="885946" y="4443475"/>
                </a:moveTo>
                <a:cubicBezTo>
                  <a:pt x="963148" y="4650517"/>
                  <a:pt x="885946" y="4443475"/>
                  <a:pt x="907145" y="4562318"/>
                </a:cubicBezTo>
                <a:cubicBezTo>
                  <a:pt x="896546" y="4502898"/>
                  <a:pt x="896546" y="4502898"/>
                  <a:pt x="896546" y="4502898"/>
                </a:cubicBezTo>
                <a:close/>
                <a:moveTo>
                  <a:pt x="864750" y="4324639"/>
                </a:moveTo>
                <a:lnTo>
                  <a:pt x="875348" y="4384057"/>
                </a:lnTo>
                <a:cubicBezTo>
                  <a:pt x="840545" y="4414696"/>
                  <a:pt x="840545" y="4414696"/>
                  <a:pt x="840545" y="4414696"/>
                </a:cubicBezTo>
                <a:cubicBezTo>
                  <a:pt x="829947" y="4355276"/>
                  <a:pt x="829947" y="4355276"/>
                  <a:pt x="829947" y="4355276"/>
                </a:cubicBezTo>
                <a:cubicBezTo>
                  <a:pt x="875348" y="4384057"/>
                  <a:pt x="829947" y="4355276"/>
                  <a:pt x="864750" y="4324639"/>
                </a:cubicBezTo>
                <a:close/>
                <a:moveTo>
                  <a:pt x="651100" y="3258909"/>
                </a:moveTo>
                <a:cubicBezTo>
                  <a:pt x="652527" y="3259465"/>
                  <a:pt x="653578" y="3263373"/>
                  <a:pt x="653845" y="3272805"/>
                </a:cubicBezTo>
                <a:lnTo>
                  <a:pt x="652634" y="3294272"/>
                </a:lnTo>
                <a:lnTo>
                  <a:pt x="639162" y="3285733"/>
                </a:lnTo>
                <a:cubicBezTo>
                  <a:pt x="639162" y="3285733"/>
                  <a:pt x="646821" y="3257239"/>
                  <a:pt x="651100" y="3258909"/>
                </a:cubicBezTo>
                <a:close/>
                <a:moveTo>
                  <a:pt x="472447" y="2802611"/>
                </a:moveTo>
                <a:lnTo>
                  <a:pt x="472838" y="2804806"/>
                </a:lnTo>
                <a:cubicBezTo>
                  <a:pt x="474164" y="2812234"/>
                  <a:pt x="474164" y="2812234"/>
                  <a:pt x="474164" y="2812234"/>
                </a:cubicBezTo>
                <a:cubicBezTo>
                  <a:pt x="449956" y="2902291"/>
                  <a:pt x="449956" y="2902291"/>
                  <a:pt x="449956" y="2902291"/>
                </a:cubicBezTo>
                <a:lnTo>
                  <a:pt x="464665" y="2925455"/>
                </a:lnTo>
                <a:lnTo>
                  <a:pt x="463264" y="2926689"/>
                </a:lnTo>
                <a:lnTo>
                  <a:pt x="466923" y="2929009"/>
                </a:lnTo>
                <a:lnTo>
                  <a:pt x="482333" y="2953278"/>
                </a:lnTo>
                <a:cubicBezTo>
                  <a:pt x="505959" y="2990489"/>
                  <a:pt x="505959" y="2990489"/>
                  <a:pt x="505959" y="2990489"/>
                </a:cubicBezTo>
                <a:cubicBezTo>
                  <a:pt x="527158" y="3109328"/>
                  <a:pt x="527158" y="3109328"/>
                  <a:pt x="527158" y="3109328"/>
                </a:cubicBezTo>
                <a:cubicBezTo>
                  <a:pt x="492353" y="3139965"/>
                  <a:pt x="492353" y="3139965"/>
                  <a:pt x="492353" y="3139965"/>
                </a:cubicBezTo>
                <a:cubicBezTo>
                  <a:pt x="481753" y="3080545"/>
                  <a:pt x="481753" y="3080545"/>
                  <a:pt x="471153" y="3021125"/>
                </a:cubicBezTo>
                <a:cubicBezTo>
                  <a:pt x="463203" y="2976561"/>
                  <a:pt x="461218" y="2965422"/>
                  <a:pt x="441566" y="2950494"/>
                </a:cubicBezTo>
                <a:lnTo>
                  <a:pt x="425310" y="2939681"/>
                </a:lnTo>
                <a:lnTo>
                  <a:pt x="419185" y="2905335"/>
                </a:lnTo>
                <a:cubicBezTo>
                  <a:pt x="417861" y="2897904"/>
                  <a:pt x="417861" y="2897904"/>
                  <a:pt x="417861" y="2897904"/>
                </a:cubicBezTo>
                <a:cubicBezTo>
                  <a:pt x="396662" y="2779069"/>
                  <a:pt x="407260" y="2838487"/>
                  <a:pt x="442067" y="2807849"/>
                </a:cubicBezTo>
                <a:cubicBezTo>
                  <a:pt x="442067" y="2807849"/>
                  <a:pt x="452665" y="2867268"/>
                  <a:pt x="452665" y="2867268"/>
                </a:cubicBezTo>
                <a:cubicBezTo>
                  <a:pt x="458716" y="2844757"/>
                  <a:pt x="463798" y="2827395"/>
                  <a:pt x="468058" y="2814242"/>
                </a:cubicBezTo>
                <a:close/>
                <a:moveTo>
                  <a:pt x="442367" y="2633977"/>
                </a:moveTo>
                <a:lnTo>
                  <a:pt x="445579" y="2651978"/>
                </a:lnTo>
                <a:lnTo>
                  <a:pt x="442698" y="2650154"/>
                </a:lnTo>
                <a:close/>
                <a:moveTo>
                  <a:pt x="423205" y="2581463"/>
                </a:moveTo>
                <a:lnTo>
                  <a:pt x="424701" y="2630187"/>
                </a:lnTo>
                <a:lnTo>
                  <a:pt x="426893" y="2640130"/>
                </a:lnTo>
                <a:lnTo>
                  <a:pt x="415945" y="2633192"/>
                </a:lnTo>
                <a:cubicBezTo>
                  <a:pt x="410270" y="2629593"/>
                  <a:pt x="410270" y="2629593"/>
                  <a:pt x="410270" y="2629593"/>
                </a:cubicBezTo>
                <a:close/>
                <a:moveTo>
                  <a:pt x="645262" y="2515065"/>
                </a:moveTo>
                <a:lnTo>
                  <a:pt x="648846" y="2517336"/>
                </a:lnTo>
                <a:cubicBezTo>
                  <a:pt x="650973" y="2518688"/>
                  <a:pt x="649556" y="2517784"/>
                  <a:pt x="646717" y="2515990"/>
                </a:cubicBezTo>
                <a:close/>
                <a:moveTo>
                  <a:pt x="416457" y="2507716"/>
                </a:moveTo>
                <a:lnTo>
                  <a:pt x="421169" y="2515135"/>
                </a:lnTo>
                <a:lnTo>
                  <a:pt x="422246" y="2550302"/>
                </a:lnTo>
                <a:lnTo>
                  <a:pt x="414354" y="2557248"/>
                </a:lnTo>
                <a:cubicBezTo>
                  <a:pt x="399672" y="2570175"/>
                  <a:pt x="399672" y="2570175"/>
                  <a:pt x="399672" y="2570175"/>
                </a:cubicBezTo>
                <a:cubicBezTo>
                  <a:pt x="405721" y="2547665"/>
                  <a:pt x="410259" y="2530775"/>
                  <a:pt x="413661" y="2518110"/>
                </a:cubicBezTo>
                <a:close/>
                <a:moveTo>
                  <a:pt x="629691" y="2505191"/>
                </a:moveTo>
                <a:lnTo>
                  <a:pt x="645262" y="2515065"/>
                </a:lnTo>
                <a:lnTo>
                  <a:pt x="636075" y="2509242"/>
                </a:lnTo>
                <a:cubicBezTo>
                  <a:pt x="632527" y="2506995"/>
                  <a:pt x="629691" y="2505191"/>
                  <a:pt x="629691" y="2505191"/>
                </a:cubicBezTo>
                <a:close/>
                <a:moveTo>
                  <a:pt x="426882" y="2271224"/>
                </a:moveTo>
                <a:cubicBezTo>
                  <a:pt x="426882" y="2271224"/>
                  <a:pt x="426882" y="2271224"/>
                  <a:pt x="423857" y="2282483"/>
                </a:cubicBezTo>
                <a:lnTo>
                  <a:pt x="421499" y="2291248"/>
                </a:lnTo>
                <a:close/>
                <a:moveTo>
                  <a:pt x="531293" y="2179312"/>
                </a:moveTo>
                <a:cubicBezTo>
                  <a:pt x="531293" y="2179312"/>
                  <a:pt x="531293" y="2179312"/>
                  <a:pt x="541891" y="2238733"/>
                </a:cubicBezTo>
                <a:cubicBezTo>
                  <a:pt x="531293" y="2179312"/>
                  <a:pt x="531293" y="2179312"/>
                  <a:pt x="496489" y="2209951"/>
                </a:cubicBezTo>
                <a:cubicBezTo>
                  <a:pt x="531293" y="2179312"/>
                  <a:pt x="531293" y="2179312"/>
                  <a:pt x="531293" y="2179312"/>
                </a:cubicBezTo>
                <a:close/>
                <a:moveTo>
                  <a:pt x="659913" y="1997346"/>
                </a:moveTo>
                <a:cubicBezTo>
                  <a:pt x="705314" y="2026129"/>
                  <a:pt x="670511" y="2056763"/>
                  <a:pt x="681109" y="2116185"/>
                </a:cubicBezTo>
                <a:cubicBezTo>
                  <a:pt x="659913" y="1997346"/>
                  <a:pt x="659913" y="1997346"/>
                  <a:pt x="659913" y="1997346"/>
                </a:cubicBezTo>
                <a:close/>
                <a:moveTo>
                  <a:pt x="1355993" y="1384612"/>
                </a:moveTo>
                <a:cubicBezTo>
                  <a:pt x="1433194" y="1591654"/>
                  <a:pt x="1355993" y="1384612"/>
                  <a:pt x="1377191" y="1503452"/>
                </a:cubicBezTo>
                <a:cubicBezTo>
                  <a:pt x="1366593" y="1444035"/>
                  <a:pt x="1366593" y="1444035"/>
                  <a:pt x="1366593" y="1444035"/>
                </a:cubicBezTo>
                <a:close/>
                <a:moveTo>
                  <a:pt x="1334796" y="1265776"/>
                </a:moveTo>
                <a:lnTo>
                  <a:pt x="1345394" y="1325195"/>
                </a:lnTo>
                <a:cubicBezTo>
                  <a:pt x="1310592" y="1355833"/>
                  <a:pt x="1310592" y="1355833"/>
                  <a:pt x="1310592" y="1355833"/>
                </a:cubicBezTo>
                <a:cubicBezTo>
                  <a:pt x="1299992" y="1296412"/>
                  <a:pt x="1299992" y="1296412"/>
                  <a:pt x="1299992" y="1296412"/>
                </a:cubicBezTo>
                <a:cubicBezTo>
                  <a:pt x="1345394" y="1325195"/>
                  <a:pt x="1299992" y="1296412"/>
                  <a:pt x="1334796" y="1265776"/>
                </a:cubicBezTo>
                <a:close/>
                <a:moveTo>
                  <a:pt x="1121147" y="200045"/>
                </a:moveTo>
                <a:cubicBezTo>
                  <a:pt x="1122573" y="200602"/>
                  <a:pt x="1123624" y="204510"/>
                  <a:pt x="1123891" y="213943"/>
                </a:cubicBezTo>
                <a:lnTo>
                  <a:pt x="1122678" y="235409"/>
                </a:lnTo>
                <a:lnTo>
                  <a:pt x="1109210" y="226868"/>
                </a:lnTo>
                <a:cubicBezTo>
                  <a:pt x="1109210" y="226868"/>
                  <a:pt x="1116868" y="198374"/>
                  <a:pt x="1121147" y="200045"/>
                </a:cubicBezTo>
                <a:close/>
                <a:moveTo>
                  <a:pt x="1705122" y="0"/>
                </a:moveTo>
                <a:lnTo>
                  <a:pt x="10867877" y="0"/>
                </a:lnTo>
                <a:cubicBezTo>
                  <a:pt x="11809591" y="0"/>
                  <a:pt x="12572999" y="763409"/>
                  <a:pt x="12572999" y="1705122"/>
                </a:cubicBezTo>
                <a:lnTo>
                  <a:pt x="12572999" y="8525408"/>
                </a:lnTo>
                <a:cubicBezTo>
                  <a:pt x="12572999" y="9467121"/>
                  <a:pt x="11809591" y="10230530"/>
                  <a:pt x="10867877" y="10230530"/>
                </a:cubicBezTo>
                <a:lnTo>
                  <a:pt x="1705122" y="10230530"/>
                </a:lnTo>
                <a:cubicBezTo>
                  <a:pt x="763409" y="10230530"/>
                  <a:pt x="0" y="9467121"/>
                  <a:pt x="0" y="8525408"/>
                </a:cubicBezTo>
                <a:lnTo>
                  <a:pt x="0" y="8106748"/>
                </a:lnTo>
                <a:lnTo>
                  <a:pt x="8552" y="8103274"/>
                </a:lnTo>
                <a:cubicBezTo>
                  <a:pt x="32756" y="8013221"/>
                  <a:pt x="32756" y="8013221"/>
                  <a:pt x="32756" y="8013221"/>
                </a:cubicBezTo>
                <a:cubicBezTo>
                  <a:pt x="56962" y="7923165"/>
                  <a:pt x="56962" y="7923165"/>
                  <a:pt x="56962" y="7923165"/>
                </a:cubicBezTo>
                <a:cubicBezTo>
                  <a:pt x="11557" y="7894380"/>
                  <a:pt x="11557" y="7894380"/>
                  <a:pt x="11557" y="7894380"/>
                </a:cubicBezTo>
                <a:cubicBezTo>
                  <a:pt x="14207" y="7909235"/>
                  <a:pt x="13357" y="7918577"/>
                  <a:pt x="10756" y="7925163"/>
                </a:cubicBezTo>
                <a:lnTo>
                  <a:pt x="0" y="7938721"/>
                </a:lnTo>
                <a:lnTo>
                  <a:pt x="0" y="7824204"/>
                </a:lnTo>
                <a:lnTo>
                  <a:pt x="3077" y="7828391"/>
                </a:lnTo>
                <a:cubicBezTo>
                  <a:pt x="7452" y="7835281"/>
                  <a:pt x="11614" y="7844507"/>
                  <a:pt x="14263" y="7859362"/>
                </a:cubicBezTo>
                <a:cubicBezTo>
                  <a:pt x="8965" y="7829653"/>
                  <a:pt x="6315" y="7814798"/>
                  <a:pt x="4990" y="7807372"/>
                </a:cubicBezTo>
                <a:lnTo>
                  <a:pt x="4575" y="7805044"/>
                </a:lnTo>
                <a:lnTo>
                  <a:pt x="25737" y="7804555"/>
                </a:lnTo>
                <a:cubicBezTo>
                  <a:pt x="35763" y="7804323"/>
                  <a:pt x="35763" y="7804323"/>
                  <a:pt x="35763" y="7804323"/>
                </a:cubicBezTo>
                <a:lnTo>
                  <a:pt x="26601" y="7779754"/>
                </a:lnTo>
                <a:lnTo>
                  <a:pt x="34120" y="7773137"/>
                </a:lnTo>
                <a:cubicBezTo>
                  <a:pt x="38471" y="7769307"/>
                  <a:pt x="38471" y="7769307"/>
                  <a:pt x="38471" y="7769307"/>
                </a:cubicBezTo>
                <a:cubicBezTo>
                  <a:pt x="73275" y="7738671"/>
                  <a:pt x="73275" y="7738671"/>
                  <a:pt x="73275" y="7738671"/>
                </a:cubicBezTo>
                <a:cubicBezTo>
                  <a:pt x="50573" y="7724279"/>
                  <a:pt x="30520" y="7724742"/>
                  <a:pt x="14819" y="7721376"/>
                </a:cubicBezTo>
                <a:lnTo>
                  <a:pt x="0" y="7713804"/>
                </a:lnTo>
                <a:lnTo>
                  <a:pt x="0" y="7327888"/>
                </a:lnTo>
                <a:lnTo>
                  <a:pt x="5208" y="7357087"/>
                </a:lnTo>
                <a:cubicBezTo>
                  <a:pt x="9679" y="7382154"/>
                  <a:pt x="9679" y="7382154"/>
                  <a:pt x="9679" y="7382154"/>
                </a:cubicBezTo>
                <a:cubicBezTo>
                  <a:pt x="33886" y="7292102"/>
                  <a:pt x="33886" y="7292102"/>
                  <a:pt x="33886" y="7292102"/>
                </a:cubicBezTo>
                <a:cubicBezTo>
                  <a:pt x="68690" y="7261464"/>
                  <a:pt x="68690" y="7261464"/>
                  <a:pt x="68690" y="7261464"/>
                </a:cubicBezTo>
                <a:cubicBezTo>
                  <a:pt x="103493" y="7230828"/>
                  <a:pt x="103493" y="7230828"/>
                  <a:pt x="103493" y="7230828"/>
                </a:cubicBezTo>
                <a:cubicBezTo>
                  <a:pt x="119194" y="7234193"/>
                  <a:pt x="130971" y="7236718"/>
                  <a:pt x="139623" y="7238500"/>
                </a:cubicBezTo>
                <a:lnTo>
                  <a:pt x="145319" y="7239548"/>
                </a:lnTo>
                <a:lnTo>
                  <a:pt x="143190" y="7227614"/>
                </a:lnTo>
                <a:lnTo>
                  <a:pt x="154946" y="7237094"/>
                </a:lnTo>
                <a:lnTo>
                  <a:pt x="160423" y="7240973"/>
                </a:lnTo>
                <a:lnTo>
                  <a:pt x="175879" y="7215984"/>
                </a:lnTo>
                <a:cubicBezTo>
                  <a:pt x="221100" y="7142343"/>
                  <a:pt x="151922" y="7248354"/>
                  <a:pt x="173100" y="7169554"/>
                </a:cubicBezTo>
                <a:cubicBezTo>
                  <a:pt x="207904" y="7138919"/>
                  <a:pt x="207904" y="7138919"/>
                  <a:pt x="207904" y="7138919"/>
                </a:cubicBezTo>
                <a:cubicBezTo>
                  <a:pt x="207904" y="7138919"/>
                  <a:pt x="242709" y="7108282"/>
                  <a:pt x="242709" y="7108282"/>
                </a:cubicBezTo>
                <a:cubicBezTo>
                  <a:pt x="277513" y="7077640"/>
                  <a:pt x="277513" y="7077640"/>
                  <a:pt x="277513" y="7077640"/>
                </a:cubicBezTo>
                <a:cubicBezTo>
                  <a:pt x="322916" y="7106426"/>
                  <a:pt x="322916" y="7106426"/>
                  <a:pt x="322916" y="7106426"/>
                </a:cubicBezTo>
                <a:cubicBezTo>
                  <a:pt x="301719" y="6987588"/>
                  <a:pt x="301719" y="6987588"/>
                  <a:pt x="301719" y="6987588"/>
                </a:cubicBezTo>
                <a:cubicBezTo>
                  <a:pt x="266915" y="7018224"/>
                  <a:pt x="266915" y="7018224"/>
                  <a:pt x="266915" y="7018224"/>
                </a:cubicBezTo>
                <a:cubicBezTo>
                  <a:pt x="210914" y="6930022"/>
                  <a:pt x="210914" y="6930022"/>
                  <a:pt x="210914" y="6930022"/>
                </a:cubicBezTo>
                <a:cubicBezTo>
                  <a:pt x="154909" y="6841822"/>
                  <a:pt x="154909" y="6841822"/>
                  <a:pt x="154909" y="6841822"/>
                </a:cubicBezTo>
                <a:cubicBezTo>
                  <a:pt x="189713" y="6811182"/>
                  <a:pt x="189713" y="6811182"/>
                  <a:pt x="189713" y="6811182"/>
                </a:cubicBezTo>
                <a:cubicBezTo>
                  <a:pt x="269920" y="6809326"/>
                  <a:pt x="269920" y="6809326"/>
                  <a:pt x="269920" y="6809326"/>
                </a:cubicBezTo>
                <a:cubicBezTo>
                  <a:pt x="224520" y="6780548"/>
                  <a:pt x="224520" y="6780548"/>
                  <a:pt x="224520" y="6780548"/>
                </a:cubicBezTo>
                <a:cubicBezTo>
                  <a:pt x="213919" y="6721128"/>
                  <a:pt x="213919" y="6721128"/>
                  <a:pt x="213919" y="6721128"/>
                </a:cubicBezTo>
                <a:cubicBezTo>
                  <a:pt x="179115" y="6751764"/>
                  <a:pt x="179115" y="6751764"/>
                  <a:pt x="179115" y="6751764"/>
                </a:cubicBezTo>
                <a:cubicBezTo>
                  <a:pt x="109504" y="6813038"/>
                  <a:pt x="133710" y="6722980"/>
                  <a:pt x="98906" y="6753622"/>
                </a:cubicBezTo>
                <a:cubicBezTo>
                  <a:pt x="53505" y="6724836"/>
                  <a:pt x="53505" y="6724836"/>
                  <a:pt x="53505" y="6724836"/>
                </a:cubicBezTo>
                <a:cubicBezTo>
                  <a:pt x="77707" y="6634780"/>
                  <a:pt x="77707" y="6634780"/>
                  <a:pt x="77707" y="6634780"/>
                </a:cubicBezTo>
                <a:cubicBezTo>
                  <a:pt x="123112" y="6663562"/>
                  <a:pt x="123112" y="6663562"/>
                  <a:pt x="123112" y="6663562"/>
                </a:cubicBezTo>
                <a:cubicBezTo>
                  <a:pt x="147316" y="6573504"/>
                  <a:pt x="147316" y="6573504"/>
                  <a:pt x="147316" y="6573504"/>
                </a:cubicBezTo>
                <a:cubicBezTo>
                  <a:pt x="182122" y="6542870"/>
                  <a:pt x="182122" y="6542870"/>
                  <a:pt x="182122" y="6542870"/>
                </a:cubicBezTo>
                <a:cubicBezTo>
                  <a:pt x="216925" y="6512234"/>
                  <a:pt x="216925" y="6512234"/>
                  <a:pt x="216925" y="6512234"/>
                </a:cubicBezTo>
                <a:cubicBezTo>
                  <a:pt x="206327" y="6452816"/>
                  <a:pt x="206327" y="6452816"/>
                  <a:pt x="206327" y="6452816"/>
                </a:cubicBezTo>
                <a:cubicBezTo>
                  <a:pt x="150324" y="6364612"/>
                  <a:pt x="195726" y="6393396"/>
                  <a:pt x="230531" y="6362757"/>
                </a:cubicBezTo>
                <a:cubicBezTo>
                  <a:pt x="241129" y="6422178"/>
                  <a:pt x="241129" y="6422178"/>
                  <a:pt x="241129" y="6422178"/>
                </a:cubicBezTo>
                <a:cubicBezTo>
                  <a:pt x="265337" y="6332122"/>
                  <a:pt x="265337" y="6332122"/>
                  <a:pt x="265337" y="6332122"/>
                </a:cubicBezTo>
                <a:cubicBezTo>
                  <a:pt x="275936" y="6391542"/>
                  <a:pt x="275936" y="6391542"/>
                  <a:pt x="275936" y="6391542"/>
                </a:cubicBezTo>
                <a:cubicBezTo>
                  <a:pt x="310738" y="6360906"/>
                  <a:pt x="310738" y="6360906"/>
                  <a:pt x="310738" y="6360906"/>
                </a:cubicBezTo>
                <a:cubicBezTo>
                  <a:pt x="321337" y="6420325"/>
                  <a:pt x="321337" y="6420325"/>
                  <a:pt x="321337" y="6420325"/>
                </a:cubicBezTo>
                <a:cubicBezTo>
                  <a:pt x="345545" y="6330267"/>
                  <a:pt x="345545" y="6330267"/>
                  <a:pt x="345545" y="6330267"/>
                </a:cubicBezTo>
                <a:cubicBezTo>
                  <a:pt x="390945" y="6359052"/>
                  <a:pt x="390945" y="6359052"/>
                  <a:pt x="390945" y="6359052"/>
                </a:cubicBezTo>
                <a:cubicBezTo>
                  <a:pt x="415152" y="6268996"/>
                  <a:pt x="415152" y="6268996"/>
                  <a:pt x="415152" y="6268996"/>
                </a:cubicBezTo>
                <a:cubicBezTo>
                  <a:pt x="393955" y="6150158"/>
                  <a:pt x="393955" y="6150158"/>
                  <a:pt x="393955" y="6150158"/>
                </a:cubicBezTo>
                <a:cubicBezTo>
                  <a:pt x="359149" y="6180796"/>
                  <a:pt x="337950" y="6061957"/>
                  <a:pt x="348548" y="6121373"/>
                </a:cubicBezTo>
                <a:cubicBezTo>
                  <a:pt x="337950" y="6061957"/>
                  <a:pt x="337950" y="6061957"/>
                  <a:pt x="337950" y="6061957"/>
                </a:cubicBezTo>
                <a:cubicBezTo>
                  <a:pt x="383355" y="6090737"/>
                  <a:pt x="383355" y="6090737"/>
                  <a:pt x="383355" y="6090737"/>
                </a:cubicBezTo>
                <a:lnTo>
                  <a:pt x="410090" y="6090120"/>
                </a:lnTo>
                <a:lnTo>
                  <a:pt x="396383" y="6068529"/>
                </a:lnTo>
                <a:cubicBezTo>
                  <a:pt x="372756" y="6031319"/>
                  <a:pt x="372756" y="6031319"/>
                  <a:pt x="372756" y="6031319"/>
                </a:cubicBezTo>
                <a:cubicBezTo>
                  <a:pt x="271352" y="5914332"/>
                  <a:pt x="271352" y="5914332"/>
                  <a:pt x="271352" y="5914332"/>
                </a:cubicBezTo>
                <a:cubicBezTo>
                  <a:pt x="260752" y="5854915"/>
                  <a:pt x="260752" y="5854915"/>
                  <a:pt x="260752" y="5854915"/>
                </a:cubicBezTo>
                <a:cubicBezTo>
                  <a:pt x="340958" y="5853061"/>
                  <a:pt x="271352" y="5914332"/>
                  <a:pt x="316751" y="5943118"/>
                </a:cubicBezTo>
                <a:cubicBezTo>
                  <a:pt x="306153" y="5883697"/>
                  <a:pt x="306153" y="5883697"/>
                  <a:pt x="306153" y="5883697"/>
                </a:cubicBezTo>
                <a:lnTo>
                  <a:pt x="318837" y="5891735"/>
                </a:lnTo>
                <a:lnTo>
                  <a:pt x="323180" y="5894488"/>
                </a:lnTo>
                <a:lnTo>
                  <a:pt x="325189" y="5895764"/>
                </a:lnTo>
                <a:lnTo>
                  <a:pt x="358652" y="5916977"/>
                </a:lnTo>
                <a:cubicBezTo>
                  <a:pt x="396961" y="5941262"/>
                  <a:pt x="396961" y="5941262"/>
                  <a:pt x="396961" y="5941262"/>
                </a:cubicBezTo>
                <a:cubicBezTo>
                  <a:pt x="386362" y="5881844"/>
                  <a:pt x="386362" y="5881844"/>
                  <a:pt x="386362" y="5881844"/>
                </a:cubicBezTo>
                <a:cubicBezTo>
                  <a:pt x="386362" y="5881844"/>
                  <a:pt x="431763" y="5910626"/>
                  <a:pt x="431763" y="5910626"/>
                </a:cubicBezTo>
                <a:cubicBezTo>
                  <a:pt x="466570" y="5879987"/>
                  <a:pt x="466570" y="5879987"/>
                  <a:pt x="466570" y="5879987"/>
                </a:cubicBezTo>
                <a:cubicBezTo>
                  <a:pt x="455971" y="5820571"/>
                  <a:pt x="455971" y="5820571"/>
                  <a:pt x="455971" y="5820571"/>
                </a:cubicBezTo>
                <a:lnTo>
                  <a:pt x="459638" y="5806929"/>
                </a:lnTo>
                <a:lnTo>
                  <a:pt x="468914" y="5812807"/>
                </a:lnTo>
                <a:cubicBezTo>
                  <a:pt x="488069" y="5824949"/>
                  <a:pt x="488069" y="5824949"/>
                  <a:pt x="488069" y="5824949"/>
                </a:cubicBezTo>
                <a:cubicBezTo>
                  <a:pt x="477470" y="5765532"/>
                  <a:pt x="477470" y="5765532"/>
                  <a:pt x="477470" y="5765532"/>
                </a:cubicBezTo>
                <a:cubicBezTo>
                  <a:pt x="512271" y="5734900"/>
                  <a:pt x="512271" y="5734900"/>
                  <a:pt x="512271" y="5734900"/>
                </a:cubicBezTo>
                <a:cubicBezTo>
                  <a:pt x="501673" y="5675476"/>
                  <a:pt x="501673" y="5675476"/>
                  <a:pt x="501673" y="5675476"/>
                </a:cubicBezTo>
                <a:cubicBezTo>
                  <a:pt x="456272" y="5646697"/>
                  <a:pt x="456272" y="5646697"/>
                  <a:pt x="456272" y="5646697"/>
                </a:cubicBezTo>
                <a:cubicBezTo>
                  <a:pt x="445673" y="5587274"/>
                  <a:pt x="445673" y="5587274"/>
                  <a:pt x="445673" y="5587274"/>
                </a:cubicBezTo>
                <a:cubicBezTo>
                  <a:pt x="422969" y="5572884"/>
                  <a:pt x="416918" y="5595399"/>
                  <a:pt x="416542" y="5621511"/>
                </a:cubicBezTo>
                <a:lnTo>
                  <a:pt x="417564" y="5638125"/>
                </a:lnTo>
                <a:lnTo>
                  <a:pt x="414077" y="5635914"/>
                </a:lnTo>
                <a:lnTo>
                  <a:pt x="409210" y="5608633"/>
                </a:lnTo>
                <a:lnTo>
                  <a:pt x="405834" y="5589703"/>
                </a:lnTo>
                <a:lnTo>
                  <a:pt x="409223" y="5586723"/>
                </a:lnTo>
                <a:cubicBezTo>
                  <a:pt x="413572" y="5582892"/>
                  <a:pt x="413572" y="5582892"/>
                  <a:pt x="413572" y="5582892"/>
                </a:cubicBezTo>
                <a:lnTo>
                  <a:pt x="403478" y="5576496"/>
                </a:lnTo>
                <a:lnTo>
                  <a:pt x="402917" y="5573349"/>
                </a:lnTo>
                <a:cubicBezTo>
                  <a:pt x="400267" y="5558497"/>
                  <a:pt x="400267" y="5558497"/>
                  <a:pt x="400267" y="5558497"/>
                </a:cubicBezTo>
                <a:lnTo>
                  <a:pt x="389725" y="5567778"/>
                </a:lnTo>
                <a:lnTo>
                  <a:pt x="387326" y="5566257"/>
                </a:lnTo>
                <a:cubicBezTo>
                  <a:pt x="368169" y="5554112"/>
                  <a:pt x="368169" y="5554112"/>
                  <a:pt x="368169" y="5554112"/>
                </a:cubicBezTo>
                <a:lnTo>
                  <a:pt x="373202" y="5582319"/>
                </a:lnTo>
                <a:lnTo>
                  <a:pt x="369813" y="5585303"/>
                </a:lnTo>
                <a:cubicBezTo>
                  <a:pt x="365464" y="5589131"/>
                  <a:pt x="365464" y="5589131"/>
                  <a:pt x="365464" y="5589131"/>
                </a:cubicBezTo>
                <a:cubicBezTo>
                  <a:pt x="320059" y="5560344"/>
                  <a:pt x="320059" y="5560344"/>
                  <a:pt x="320059" y="5560344"/>
                </a:cubicBezTo>
                <a:lnTo>
                  <a:pt x="309516" y="5569632"/>
                </a:lnTo>
                <a:lnTo>
                  <a:pt x="299314" y="5563162"/>
                </a:lnTo>
                <a:cubicBezTo>
                  <a:pt x="287962" y="5555969"/>
                  <a:pt x="287962" y="5555969"/>
                  <a:pt x="287962" y="5555969"/>
                </a:cubicBezTo>
                <a:cubicBezTo>
                  <a:pt x="277364" y="5496547"/>
                  <a:pt x="277364" y="5496547"/>
                  <a:pt x="277364" y="5496547"/>
                </a:cubicBezTo>
                <a:cubicBezTo>
                  <a:pt x="288716" y="5503743"/>
                  <a:pt x="297227" y="5509142"/>
                  <a:pt x="303614" y="5513190"/>
                </a:cubicBezTo>
                <a:lnTo>
                  <a:pt x="311416" y="5518135"/>
                </a:lnTo>
                <a:lnTo>
                  <a:pt x="311416" y="5518133"/>
                </a:lnTo>
                <a:lnTo>
                  <a:pt x="312344" y="5517080"/>
                </a:lnTo>
                <a:lnTo>
                  <a:pt x="319786" y="5508615"/>
                </a:lnTo>
                <a:lnTo>
                  <a:pt x="313493" y="5473338"/>
                </a:lnTo>
                <a:cubicBezTo>
                  <a:pt x="312168" y="5465912"/>
                  <a:pt x="312168" y="5465912"/>
                  <a:pt x="312168" y="5465912"/>
                </a:cubicBezTo>
                <a:cubicBezTo>
                  <a:pt x="256165" y="5377711"/>
                  <a:pt x="256165" y="5377711"/>
                  <a:pt x="256165" y="5377711"/>
                </a:cubicBezTo>
                <a:cubicBezTo>
                  <a:pt x="245567" y="5318287"/>
                  <a:pt x="245567" y="5318287"/>
                  <a:pt x="245567" y="5318287"/>
                </a:cubicBezTo>
                <a:cubicBezTo>
                  <a:pt x="280371" y="5287652"/>
                  <a:pt x="280371" y="5287652"/>
                  <a:pt x="280371" y="5287652"/>
                </a:cubicBezTo>
                <a:cubicBezTo>
                  <a:pt x="290970" y="5347073"/>
                  <a:pt x="290970" y="5347073"/>
                  <a:pt x="290970" y="5347073"/>
                </a:cubicBezTo>
                <a:cubicBezTo>
                  <a:pt x="308371" y="5331757"/>
                  <a:pt x="317073" y="5324097"/>
                  <a:pt x="321423" y="5320266"/>
                </a:cubicBezTo>
                <a:lnTo>
                  <a:pt x="322978" y="5318897"/>
                </a:lnTo>
                <a:lnTo>
                  <a:pt x="324034" y="5321597"/>
                </a:lnTo>
                <a:cubicBezTo>
                  <a:pt x="328789" y="5327084"/>
                  <a:pt x="334130" y="5328825"/>
                  <a:pt x="339142" y="5328709"/>
                </a:cubicBezTo>
                <a:lnTo>
                  <a:pt x="343179" y="5327471"/>
                </a:lnTo>
                <a:lnTo>
                  <a:pt x="352023" y="5333075"/>
                </a:lnTo>
                <a:cubicBezTo>
                  <a:pt x="371177" y="5345218"/>
                  <a:pt x="371177" y="5345218"/>
                  <a:pt x="371177" y="5345218"/>
                </a:cubicBezTo>
                <a:lnTo>
                  <a:pt x="356351" y="5321868"/>
                </a:lnTo>
                <a:lnTo>
                  <a:pt x="357870" y="5320818"/>
                </a:lnTo>
                <a:cubicBezTo>
                  <a:pt x="357870" y="5320818"/>
                  <a:pt x="392676" y="5290174"/>
                  <a:pt x="403274" y="5349596"/>
                </a:cubicBezTo>
                <a:cubicBezTo>
                  <a:pt x="413875" y="5409018"/>
                  <a:pt x="413875" y="5409018"/>
                  <a:pt x="413875" y="5409018"/>
                </a:cubicBezTo>
                <a:cubicBezTo>
                  <a:pt x="448677" y="5378384"/>
                  <a:pt x="448677" y="5378384"/>
                  <a:pt x="459275" y="5437800"/>
                </a:cubicBezTo>
                <a:cubicBezTo>
                  <a:pt x="469876" y="5497221"/>
                  <a:pt x="469876" y="5497221"/>
                  <a:pt x="469876" y="5497221"/>
                </a:cubicBezTo>
                <a:cubicBezTo>
                  <a:pt x="480476" y="5556642"/>
                  <a:pt x="480476" y="5556642"/>
                  <a:pt x="480476" y="5556642"/>
                </a:cubicBezTo>
                <a:cubicBezTo>
                  <a:pt x="491074" y="5616062"/>
                  <a:pt x="491074" y="5616062"/>
                  <a:pt x="491074" y="5616062"/>
                </a:cubicBezTo>
                <a:cubicBezTo>
                  <a:pt x="469876" y="5497221"/>
                  <a:pt x="494082" y="5407162"/>
                  <a:pt x="494082" y="5407162"/>
                </a:cubicBezTo>
                <a:cubicBezTo>
                  <a:pt x="584887" y="5464729"/>
                  <a:pt x="494082" y="5407162"/>
                  <a:pt x="584887" y="5464729"/>
                </a:cubicBezTo>
                <a:cubicBezTo>
                  <a:pt x="609092" y="5374676"/>
                  <a:pt x="609092" y="5374676"/>
                  <a:pt x="609092" y="5374676"/>
                </a:cubicBezTo>
                <a:cubicBezTo>
                  <a:pt x="574291" y="5405311"/>
                  <a:pt x="574291" y="5405311"/>
                  <a:pt x="574291" y="5405311"/>
                </a:cubicBezTo>
                <a:cubicBezTo>
                  <a:pt x="563691" y="5345888"/>
                  <a:pt x="609092" y="5374676"/>
                  <a:pt x="598493" y="5315252"/>
                </a:cubicBezTo>
                <a:cubicBezTo>
                  <a:pt x="654496" y="5403457"/>
                  <a:pt x="654496" y="5403457"/>
                  <a:pt x="654496" y="5403457"/>
                </a:cubicBezTo>
                <a:cubicBezTo>
                  <a:pt x="643896" y="5344038"/>
                  <a:pt x="643896" y="5344038"/>
                  <a:pt x="643896" y="5344038"/>
                </a:cubicBezTo>
                <a:cubicBezTo>
                  <a:pt x="633296" y="5284616"/>
                  <a:pt x="633296" y="5284616"/>
                  <a:pt x="633296" y="5284616"/>
                </a:cubicBezTo>
                <a:cubicBezTo>
                  <a:pt x="587895" y="5255834"/>
                  <a:pt x="587895" y="5255834"/>
                  <a:pt x="587895" y="5255834"/>
                </a:cubicBezTo>
                <a:cubicBezTo>
                  <a:pt x="563691" y="5345888"/>
                  <a:pt x="563691" y="5345888"/>
                  <a:pt x="563691" y="5345888"/>
                </a:cubicBezTo>
                <a:cubicBezTo>
                  <a:pt x="563691" y="5345888"/>
                  <a:pt x="563691" y="5345888"/>
                  <a:pt x="562365" y="5338462"/>
                </a:cubicBezTo>
                <a:lnTo>
                  <a:pt x="558390" y="5316180"/>
                </a:lnTo>
                <a:lnTo>
                  <a:pt x="554417" y="5293898"/>
                </a:lnTo>
                <a:cubicBezTo>
                  <a:pt x="553091" y="5286471"/>
                  <a:pt x="553091" y="5286471"/>
                  <a:pt x="553091" y="5286471"/>
                </a:cubicBezTo>
                <a:cubicBezTo>
                  <a:pt x="542492" y="5227050"/>
                  <a:pt x="542492" y="5227050"/>
                  <a:pt x="542492" y="5227050"/>
                </a:cubicBezTo>
                <a:cubicBezTo>
                  <a:pt x="542492" y="5227050"/>
                  <a:pt x="577295" y="5196416"/>
                  <a:pt x="577295" y="5196416"/>
                </a:cubicBezTo>
                <a:cubicBezTo>
                  <a:pt x="612099" y="5165778"/>
                  <a:pt x="601501" y="5106361"/>
                  <a:pt x="601501" y="5106361"/>
                </a:cubicBezTo>
                <a:cubicBezTo>
                  <a:pt x="590901" y="5046940"/>
                  <a:pt x="590901" y="5046940"/>
                  <a:pt x="590901" y="5046940"/>
                </a:cubicBezTo>
                <a:cubicBezTo>
                  <a:pt x="646904" y="5135139"/>
                  <a:pt x="646904" y="5135139"/>
                  <a:pt x="646904" y="5135139"/>
                </a:cubicBezTo>
                <a:cubicBezTo>
                  <a:pt x="657502" y="5194562"/>
                  <a:pt x="657502" y="5194562"/>
                  <a:pt x="657502" y="5194562"/>
                </a:cubicBezTo>
                <a:cubicBezTo>
                  <a:pt x="702905" y="5223342"/>
                  <a:pt x="702905" y="5223342"/>
                  <a:pt x="702905" y="5223342"/>
                </a:cubicBezTo>
                <a:cubicBezTo>
                  <a:pt x="713505" y="5282765"/>
                  <a:pt x="713505" y="5282765"/>
                  <a:pt x="713505" y="5282765"/>
                </a:cubicBezTo>
                <a:cubicBezTo>
                  <a:pt x="737709" y="5192704"/>
                  <a:pt x="737709" y="5192704"/>
                  <a:pt x="737709" y="5192704"/>
                </a:cubicBezTo>
                <a:cubicBezTo>
                  <a:pt x="748311" y="5252127"/>
                  <a:pt x="748311" y="5252127"/>
                  <a:pt x="748311" y="5252127"/>
                </a:cubicBezTo>
                <a:cubicBezTo>
                  <a:pt x="783112" y="5221489"/>
                  <a:pt x="783112" y="5221489"/>
                  <a:pt x="783112" y="5221489"/>
                </a:cubicBezTo>
                <a:cubicBezTo>
                  <a:pt x="783112" y="5221489"/>
                  <a:pt x="793712" y="5280912"/>
                  <a:pt x="793712" y="5280912"/>
                </a:cubicBezTo>
                <a:cubicBezTo>
                  <a:pt x="839115" y="5309690"/>
                  <a:pt x="839115" y="5309690"/>
                  <a:pt x="839115" y="5309690"/>
                </a:cubicBezTo>
                <a:cubicBezTo>
                  <a:pt x="817917" y="5190853"/>
                  <a:pt x="817917" y="5190853"/>
                  <a:pt x="817917" y="5190853"/>
                </a:cubicBezTo>
                <a:cubicBezTo>
                  <a:pt x="772514" y="5162069"/>
                  <a:pt x="772514" y="5162069"/>
                  <a:pt x="772514" y="5162069"/>
                </a:cubicBezTo>
                <a:cubicBezTo>
                  <a:pt x="692307" y="5163923"/>
                  <a:pt x="751315" y="5043230"/>
                  <a:pt x="716511" y="5073865"/>
                </a:cubicBezTo>
                <a:cubicBezTo>
                  <a:pt x="730115" y="4924394"/>
                  <a:pt x="730115" y="4924394"/>
                  <a:pt x="730115" y="4924394"/>
                </a:cubicBezTo>
                <a:cubicBezTo>
                  <a:pt x="705912" y="5014449"/>
                  <a:pt x="695316" y="4955028"/>
                  <a:pt x="695316" y="4955028"/>
                </a:cubicBezTo>
                <a:cubicBezTo>
                  <a:pt x="684716" y="4895611"/>
                  <a:pt x="684716" y="4895611"/>
                  <a:pt x="684716" y="4895611"/>
                </a:cubicBezTo>
                <a:cubicBezTo>
                  <a:pt x="719517" y="4864977"/>
                  <a:pt x="719517" y="4864977"/>
                  <a:pt x="719517" y="4864977"/>
                </a:cubicBezTo>
                <a:cubicBezTo>
                  <a:pt x="674117" y="4836193"/>
                  <a:pt x="674117" y="4836193"/>
                  <a:pt x="674117" y="4836193"/>
                </a:cubicBezTo>
                <a:cubicBezTo>
                  <a:pt x="698320" y="4746139"/>
                  <a:pt x="698320" y="4746139"/>
                  <a:pt x="698320" y="4746139"/>
                </a:cubicBezTo>
                <a:cubicBezTo>
                  <a:pt x="698320" y="4746139"/>
                  <a:pt x="698320" y="4746139"/>
                  <a:pt x="687722" y="4686719"/>
                </a:cubicBezTo>
                <a:cubicBezTo>
                  <a:pt x="711926" y="4596659"/>
                  <a:pt x="711926" y="4596659"/>
                  <a:pt x="711926" y="4596659"/>
                </a:cubicBezTo>
                <a:cubicBezTo>
                  <a:pt x="746732" y="4566025"/>
                  <a:pt x="746732" y="4566025"/>
                  <a:pt x="746732" y="4566025"/>
                </a:cubicBezTo>
                <a:cubicBezTo>
                  <a:pt x="736130" y="4506602"/>
                  <a:pt x="736130" y="4506602"/>
                  <a:pt x="736130" y="4506602"/>
                </a:cubicBezTo>
                <a:cubicBezTo>
                  <a:pt x="770936" y="4475966"/>
                  <a:pt x="770936" y="4475966"/>
                  <a:pt x="770936" y="4475966"/>
                </a:cubicBezTo>
                <a:cubicBezTo>
                  <a:pt x="805741" y="4445330"/>
                  <a:pt x="805741" y="4445330"/>
                  <a:pt x="805741" y="4445330"/>
                </a:cubicBezTo>
                <a:cubicBezTo>
                  <a:pt x="825041" y="4497090"/>
                  <a:pt x="835352" y="4526684"/>
                  <a:pt x="839967" y="4541957"/>
                </a:cubicBezTo>
                <a:lnTo>
                  <a:pt x="848714" y="4555743"/>
                </a:lnTo>
                <a:cubicBezTo>
                  <a:pt x="872340" y="4592956"/>
                  <a:pt x="872340" y="4592956"/>
                  <a:pt x="872340" y="4592956"/>
                </a:cubicBezTo>
                <a:cubicBezTo>
                  <a:pt x="848136" y="4683007"/>
                  <a:pt x="848136" y="4683007"/>
                  <a:pt x="848136" y="4683007"/>
                </a:cubicBezTo>
                <a:cubicBezTo>
                  <a:pt x="882941" y="4652373"/>
                  <a:pt x="882941" y="4652373"/>
                  <a:pt x="882941" y="4652373"/>
                </a:cubicBezTo>
                <a:cubicBezTo>
                  <a:pt x="928343" y="4681156"/>
                  <a:pt x="928343" y="4681156"/>
                  <a:pt x="928343" y="4681156"/>
                </a:cubicBezTo>
                <a:cubicBezTo>
                  <a:pt x="938942" y="4740573"/>
                  <a:pt x="938942" y="4740573"/>
                  <a:pt x="938942" y="4740573"/>
                </a:cubicBezTo>
                <a:cubicBezTo>
                  <a:pt x="984346" y="4769355"/>
                  <a:pt x="984346" y="4769355"/>
                  <a:pt x="984346" y="4769355"/>
                </a:cubicBezTo>
                <a:cubicBezTo>
                  <a:pt x="963148" y="4650517"/>
                  <a:pt x="963148" y="4650517"/>
                  <a:pt x="963148" y="4650517"/>
                </a:cubicBezTo>
                <a:cubicBezTo>
                  <a:pt x="1029749" y="4798136"/>
                  <a:pt x="1029749" y="4798136"/>
                  <a:pt x="1029749" y="4798136"/>
                </a:cubicBezTo>
                <a:cubicBezTo>
                  <a:pt x="1040349" y="4857558"/>
                  <a:pt x="1040349" y="4857558"/>
                  <a:pt x="1040349" y="4857558"/>
                </a:cubicBezTo>
                <a:cubicBezTo>
                  <a:pt x="1053952" y="4708080"/>
                  <a:pt x="1053952" y="4708080"/>
                  <a:pt x="1053952" y="4708080"/>
                </a:cubicBezTo>
                <a:cubicBezTo>
                  <a:pt x="1019153" y="4738721"/>
                  <a:pt x="1019153" y="4738721"/>
                  <a:pt x="1019153" y="4738721"/>
                </a:cubicBezTo>
                <a:cubicBezTo>
                  <a:pt x="1008553" y="4679299"/>
                  <a:pt x="1008553" y="4679299"/>
                  <a:pt x="1008553" y="4679299"/>
                </a:cubicBezTo>
                <a:cubicBezTo>
                  <a:pt x="997952" y="4619880"/>
                  <a:pt x="997952" y="4619880"/>
                  <a:pt x="997952" y="4619880"/>
                </a:cubicBezTo>
                <a:cubicBezTo>
                  <a:pt x="987354" y="4560459"/>
                  <a:pt x="987354" y="4560459"/>
                  <a:pt x="987354" y="4560459"/>
                </a:cubicBezTo>
                <a:cubicBezTo>
                  <a:pt x="966155" y="4441620"/>
                  <a:pt x="966155" y="4441620"/>
                  <a:pt x="966155" y="4441620"/>
                </a:cubicBezTo>
                <a:cubicBezTo>
                  <a:pt x="941949" y="4531680"/>
                  <a:pt x="941949" y="4531680"/>
                  <a:pt x="941949" y="4531680"/>
                </a:cubicBezTo>
                <a:cubicBezTo>
                  <a:pt x="931351" y="4472260"/>
                  <a:pt x="931351" y="4472260"/>
                  <a:pt x="931351" y="4472260"/>
                </a:cubicBezTo>
                <a:cubicBezTo>
                  <a:pt x="885946" y="4443475"/>
                  <a:pt x="885946" y="4443475"/>
                  <a:pt x="885946" y="4443475"/>
                </a:cubicBezTo>
                <a:cubicBezTo>
                  <a:pt x="899552" y="4294001"/>
                  <a:pt x="899552" y="4294001"/>
                  <a:pt x="899552" y="4294001"/>
                </a:cubicBezTo>
                <a:cubicBezTo>
                  <a:pt x="888954" y="4234583"/>
                  <a:pt x="888954" y="4234583"/>
                  <a:pt x="888954" y="4234583"/>
                </a:cubicBezTo>
                <a:cubicBezTo>
                  <a:pt x="888954" y="4234583"/>
                  <a:pt x="888954" y="4234583"/>
                  <a:pt x="878356" y="4175164"/>
                </a:cubicBezTo>
                <a:cubicBezTo>
                  <a:pt x="843551" y="4205800"/>
                  <a:pt x="843551" y="4205800"/>
                  <a:pt x="843551" y="4205800"/>
                </a:cubicBezTo>
                <a:cubicBezTo>
                  <a:pt x="832951" y="4146383"/>
                  <a:pt x="832951" y="4146383"/>
                  <a:pt x="832951" y="4146383"/>
                </a:cubicBezTo>
                <a:cubicBezTo>
                  <a:pt x="822352" y="4086964"/>
                  <a:pt x="822352" y="4086964"/>
                  <a:pt x="822352" y="4086964"/>
                </a:cubicBezTo>
                <a:cubicBezTo>
                  <a:pt x="822352" y="4086964"/>
                  <a:pt x="822352" y="4086964"/>
                  <a:pt x="821028" y="4079535"/>
                </a:cubicBezTo>
                <a:lnTo>
                  <a:pt x="813077" y="4034972"/>
                </a:lnTo>
                <a:cubicBezTo>
                  <a:pt x="811754" y="4027544"/>
                  <a:pt x="811754" y="4027544"/>
                  <a:pt x="811754" y="4027544"/>
                </a:cubicBezTo>
                <a:cubicBezTo>
                  <a:pt x="846559" y="3996907"/>
                  <a:pt x="846559" y="3996907"/>
                  <a:pt x="846559" y="3996907"/>
                </a:cubicBezTo>
                <a:cubicBezTo>
                  <a:pt x="790556" y="3908706"/>
                  <a:pt x="790556" y="3908706"/>
                  <a:pt x="790556" y="3908706"/>
                </a:cubicBezTo>
                <a:cubicBezTo>
                  <a:pt x="825360" y="3878069"/>
                  <a:pt x="790556" y="3908706"/>
                  <a:pt x="825360" y="3878069"/>
                </a:cubicBezTo>
                <a:cubicBezTo>
                  <a:pt x="779955" y="3849287"/>
                  <a:pt x="779955" y="3849287"/>
                  <a:pt x="779955" y="3849287"/>
                </a:cubicBezTo>
                <a:cubicBezTo>
                  <a:pt x="723956" y="3761085"/>
                  <a:pt x="723956" y="3761085"/>
                  <a:pt x="723956" y="3761085"/>
                </a:cubicBezTo>
                <a:cubicBezTo>
                  <a:pt x="758759" y="3730446"/>
                  <a:pt x="758759" y="3730446"/>
                  <a:pt x="758759" y="3730446"/>
                </a:cubicBezTo>
                <a:cubicBezTo>
                  <a:pt x="748158" y="3671027"/>
                  <a:pt x="713354" y="3701666"/>
                  <a:pt x="713354" y="3701666"/>
                </a:cubicBezTo>
                <a:cubicBezTo>
                  <a:pt x="702758" y="3642247"/>
                  <a:pt x="702758" y="3642247"/>
                  <a:pt x="702758" y="3642247"/>
                </a:cubicBezTo>
                <a:cubicBezTo>
                  <a:pt x="692157" y="3582828"/>
                  <a:pt x="692157" y="3582828"/>
                  <a:pt x="692157" y="3582828"/>
                </a:cubicBezTo>
                <a:cubicBezTo>
                  <a:pt x="726962" y="3552192"/>
                  <a:pt x="726962" y="3552192"/>
                  <a:pt x="726962" y="3552192"/>
                </a:cubicBezTo>
                <a:lnTo>
                  <a:pt x="719176" y="3508554"/>
                </a:lnTo>
                <a:lnTo>
                  <a:pt x="716362" y="3492772"/>
                </a:lnTo>
                <a:cubicBezTo>
                  <a:pt x="670959" y="3463987"/>
                  <a:pt x="670959" y="3463987"/>
                  <a:pt x="670959" y="3463987"/>
                </a:cubicBezTo>
                <a:cubicBezTo>
                  <a:pt x="660360" y="3404569"/>
                  <a:pt x="660360" y="3404569"/>
                  <a:pt x="660360" y="3404569"/>
                </a:cubicBezTo>
                <a:cubicBezTo>
                  <a:pt x="649760" y="3345151"/>
                  <a:pt x="649760" y="3345151"/>
                  <a:pt x="649760" y="3345151"/>
                </a:cubicBezTo>
                <a:lnTo>
                  <a:pt x="652634" y="3294272"/>
                </a:lnTo>
                <a:lnTo>
                  <a:pt x="665410" y="3302372"/>
                </a:lnTo>
                <a:cubicBezTo>
                  <a:pt x="684565" y="3314514"/>
                  <a:pt x="684565" y="3314514"/>
                  <a:pt x="684565" y="3314514"/>
                </a:cubicBezTo>
                <a:cubicBezTo>
                  <a:pt x="663368" y="3195675"/>
                  <a:pt x="663368" y="3195675"/>
                  <a:pt x="663368" y="3195675"/>
                </a:cubicBezTo>
                <a:cubicBezTo>
                  <a:pt x="617965" y="3166896"/>
                  <a:pt x="617965" y="3166896"/>
                  <a:pt x="617965" y="3166896"/>
                </a:cubicBezTo>
                <a:cubicBezTo>
                  <a:pt x="652768" y="3136256"/>
                  <a:pt x="652768" y="3136256"/>
                  <a:pt x="652768" y="3136256"/>
                </a:cubicBezTo>
                <a:cubicBezTo>
                  <a:pt x="642169" y="3076839"/>
                  <a:pt x="631569" y="3017417"/>
                  <a:pt x="631569" y="3017417"/>
                </a:cubicBezTo>
                <a:cubicBezTo>
                  <a:pt x="586166" y="2988635"/>
                  <a:pt x="586166" y="2988635"/>
                  <a:pt x="586166" y="2988635"/>
                </a:cubicBezTo>
                <a:cubicBezTo>
                  <a:pt x="564968" y="2869797"/>
                  <a:pt x="564968" y="2869797"/>
                  <a:pt x="564968" y="2869797"/>
                </a:cubicBezTo>
                <a:cubicBezTo>
                  <a:pt x="554368" y="2810379"/>
                  <a:pt x="554368" y="2810379"/>
                  <a:pt x="554368" y="2810379"/>
                </a:cubicBezTo>
                <a:cubicBezTo>
                  <a:pt x="543769" y="2750959"/>
                  <a:pt x="543769" y="2750959"/>
                  <a:pt x="543769" y="2750959"/>
                </a:cubicBezTo>
                <a:cubicBezTo>
                  <a:pt x="487768" y="2662756"/>
                  <a:pt x="487768" y="2662756"/>
                  <a:pt x="487768" y="2662756"/>
                </a:cubicBezTo>
                <a:cubicBezTo>
                  <a:pt x="476418" y="2655564"/>
                  <a:pt x="467903" y="2650164"/>
                  <a:pt x="461522" y="2646115"/>
                </a:cubicBezTo>
                <a:lnTo>
                  <a:pt x="452457" y="2640372"/>
                </a:lnTo>
                <a:lnTo>
                  <a:pt x="448040" y="2637573"/>
                </a:lnTo>
                <a:cubicBezTo>
                  <a:pt x="442367" y="2633977"/>
                  <a:pt x="442367" y="2633977"/>
                  <a:pt x="442367" y="2633977"/>
                </a:cubicBezTo>
                <a:lnTo>
                  <a:pt x="447746" y="2613955"/>
                </a:lnTo>
                <a:lnTo>
                  <a:pt x="475645" y="2510149"/>
                </a:lnTo>
                <a:cubicBezTo>
                  <a:pt x="484723" y="2476377"/>
                  <a:pt x="490774" y="2453861"/>
                  <a:pt x="490774" y="2453861"/>
                </a:cubicBezTo>
                <a:cubicBezTo>
                  <a:pt x="474124" y="2416957"/>
                  <a:pt x="461637" y="2389280"/>
                  <a:pt x="452272" y="2368518"/>
                </a:cubicBezTo>
                <a:lnTo>
                  <a:pt x="438982" y="2339063"/>
                </a:lnTo>
                <a:lnTo>
                  <a:pt x="435834" y="2332092"/>
                </a:lnTo>
                <a:lnTo>
                  <a:pt x="437480" y="2330640"/>
                </a:lnTo>
                <a:lnTo>
                  <a:pt x="435825" y="2321359"/>
                </a:lnTo>
                <a:lnTo>
                  <a:pt x="431912" y="2299432"/>
                </a:lnTo>
                <a:lnTo>
                  <a:pt x="429530" y="2286075"/>
                </a:lnTo>
                <a:cubicBezTo>
                  <a:pt x="426882" y="2271224"/>
                  <a:pt x="426882" y="2271224"/>
                  <a:pt x="426882" y="2271224"/>
                </a:cubicBezTo>
                <a:cubicBezTo>
                  <a:pt x="426882" y="2271224"/>
                  <a:pt x="426882" y="2271224"/>
                  <a:pt x="461684" y="2240587"/>
                </a:cubicBezTo>
                <a:cubicBezTo>
                  <a:pt x="440488" y="2121751"/>
                  <a:pt x="440488" y="2121751"/>
                  <a:pt x="440488" y="2121751"/>
                </a:cubicBezTo>
                <a:cubicBezTo>
                  <a:pt x="429887" y="2062328"/>
                  <a:pt x="429887" y="2062328"/>
                  <a:pt x="429887" y="2062328"/>
                </a:cubicBezTo>
                <a:cubicBezTo>
                  <a:pt x="429887" y="2062328"/>
                  <a:pt x="429887" y="2062328"/>
                  <a:pt x="464692" y="2031694"/>
                </a:cubicBezTo>
                <a:cubicBezTo>
                  <a:pt x="485890" y="2150532"/>
                  <a:pt x="485890" y="2150532"/>
                  <a:pt x="485890" y="2150532"/>
                </a:cubicBezTo>
                <a:cubicBezTo>
                  <a:pt x="485890" y="2150532"/>
                  <a:pt x="520695" y="2119896"/>
                  <a:pt x="496489" y="2209951"/>
                </a:cubicBezTo>
                <a:cubicBezTo>
                  <a:pt x="507089" y="2269371"/>
                  <a:pt x="507089" y="2269371"/>
                  <a:pt x="507089" y="2269371"/>
                </a:cubicBezTo>
                <a:cubicBezTo>
                  <a:pt x="472284" y="2300006"/>
                  <a:pt x="472284" y="2300006"/>
                  <a:pt x="472284" y="2300006"/>
                </a:cubicBezTo>
                <a:cubicBezTo>
                  <a:pt x="482885" y="2359425"/>
                  <a:pt x="482885" y="2359425"/>
                  <a:pt x="482885" y="2359425"/>
                </a:cubicBezTo>
                <a:cubicBezTo>
                  <a:pt x="482885" y="2359425"/>
                  <a:pt x="528286" y="2388210"/>
                  <a:pt x="538886" y="2447630"/>
                </a:cubicBezTo>
                <a:cubicBezTo>
                  <a:pt x="573690" y="2416991"/>
                  <a:pt x="573690" y="2416991"/>
                  <a:pt x="584289" y="2476412"/>
                </a:cubicBezTo>
                <a:cubicBezTo>
                  <a:pt x="619091" y="2445774"/>
                  <a:pt x="619091" y="2445774"/>
                  <a:pt x="619091" y="2445774"/>
                </a:cubicBezTo>
                <a:cubicBezTo>
                  <a:pt x="594889" y="2535829"/>
                  <a:pt x="594889" y="2535829"/>
                  <a:pt x="594889" y="2535829"/>
                </a:cubicBezTo>
                <a:cubicBezTo>
                  <a:pt x="594889" y="2535829"/>
                  <a:pt x="629691" y="2505191"/>
                  <a:pt x="629691" y="2505191"/>
                </a:cubicBezTo>
                <a:cubicBezTo>
                  <a:pt x="640290" y="2564614"/>
                  <a:pt x="640290" y="2564614"/>
                  <a:pt x="640290" y="2564614"/>
                </a:cubicBezTo>
                <a:cubicBezTo>
                  <a:pt x="650888" y="2624032"/>
                  <a:pt x="650888" y="2624032"/>
                  <a:pt x="650888" y="2624032"/>
                </a:cubicBezTo>
                <a:cubicBezTo>
                  <a:pt x="675094" y="2533973"/>
                  <a:pt x="675094" y="2533973"/>
                  <a:pt x="675094" y="2533973"/>
                </a:cubicBezTo>
                <a:cubicBezTo>
                  <a:pt x="720497" y="2562757"/>
                  <a:pt x="720497" y="2562757"/>
                  <a:pt x="720497" y="2562757"/>
                </a:cubicBezTo>
                <a:cubicBezTo>
                  <a:pt x="800704" y="2560905"/>
                  <a:pt x="720497" y="2562757"/>
                  <a:pt x="765902" y="2591539"/>
                </a:cubicBezTo>
                <a:cubicBezTo>
                  <a:pt x="755303" y="2532119"/>
                  <a:pt x="755303" y="2532119"/>
                  <a:pt x="755303" y="2532119"/>
                </a:cubicBezTo>
                <a:cubicBezTo>
                  <a:pt x="734105" y="2413280"/>
                  <a:pt x="734105" y="2413280"/>
                  <a:pt x="734105" y="2413280"/>
                </a:cubicBezTo>
                <a:cubicBezTo>
                  <a:pt x="688700" y="2384501"/>
                  <a:pt x="688700" y="2384501"/>
                  <a:pt x="688700" y="2384501"/>
                </a:cubicBezTo>
                <a:cubicBezTo>
                  <a:pt x="678102" y="2325085"/>
                  <a:pt x="678102" y="2325085"/>
                  <a:pt x="678102" y="2325085"/>
                </a:cubicBezTo>
                <a:cubicBezTo>
                  <a:pt x="656903" y="2206243"/>
                  <a:pt x="656903" y="2206243"/>
                  <a:pt x="656903" y="2206243"/>
                </a:cubicBezTo>
                <a:cubicBezTo>
                  <a:pt x="681109" y="2116185"/>
                  <a:pt x="681109" y="2116185"/>
                  <a:pt x="681109" y="2116185"/>
                </a:cubicBezTo>
                <a:cubicBezTo>
                  <a:pt x="715912" y="2085551"/>
                  <a:pt x="681109" y="2116185"/>
                  <a:pt x="726512" y="2144971"/>
                </a:cubicBezTo>
                <a:cubicBezTo>
                  <a:pt x="737112" y="2204389"/>
                  <a:pt x="771915" y="2173751"/>
                  <a:pt x="782515" y="2233171"/>
                </a:cubicBezTo>
                <a:cubicBezTo>
                  <a:pt x="793115" y="2292592"/>
                  <a:pt x="827918" y="2261955"/>
                  <a:pt x="827918" y="2261955"/>
                </a:cubicBezTo>
                <a:cubicBezTo>
                  <a:pt x="827918" y="2261955"/>
                  <a:pt x="862721" y="2231322"/>
                  <a:pt x="873321" y="2290735"/>
                </a:cubicBezTo>
                <a:cubicBezTo>
                  <a:pt x="883919" y="2350155"/>
                  <a:pt x="883919" y="2350155"/>
                  <a:pt x="883919" y="2350155"/>
                </a:cubicBezTo>
                <a:cubicBezTo>
                  <a:pt x="918726" y="2319520"/>
                  <a:pt x="918726" y="2319520"/>
                  <a:pt x="929324" y="2378936"/>
                </a:cubicBezTo>
                <a:cubicBezTo>
                  <a:pt x="939924" y="2438356"/>
                  <a:pt x="939924" y="2438356"/>
                  <a:pt x="939924" y="2438356"/>
                </a:cubicBezTo>
                <a:cubicBezTo>
                  <a:pt x="950522" y="2497773"/>
                  <a:pt x="950522" y="2497773"/>
                  <a:pt x="950522" y="2497773"/>
                </a:cubicBezTo>
                <a:cubicBezTo>
                  <a:pt x="961121" y="2557195"/>
                  <a:pt x="961121" y="2557195"/>
                  <a:pt x="961121" y="2557195"/>
                </a:cubicBezTo>
                <a:cubicBezTo>
                  <a:pt x="939924" y="2438356"/>
                  <a:pt x="964125" y="2348301"/>
                  <a:pt x="964125" y="2348301"/>
                </a:cubicBezTo>
                <a:cubicBezTo>
                  <a:pt x="1054934" y="2405867"/>
                  <a:pt x="964125" y="2348301"/>
                  <a:pt x="1054934" y="2405867"/>
                </a:cubicBezTo>
                <a:cubicBezTo>
                  <a:pt x="1079140" y="2315811"/>
                  <a:pt x="1079140" y="2315811"/>
                  <a:pt x="1079140" y="2315811"/>
                </a:cubicBezTo>
                <a:cubicBezTo>
                  <a:pt x="1044332" y="2346445"/>
                  <a:pt x="1044332" y="2346445"/>
                  <a:pt x="1044332" y="2346445"/>
                </a:cubicBezTo>
                <a:cubicBezTo>
                  <a:pt x="1033735" y="2287027"/>
                  <a:pt x="1079140" y="2315811"/>
                  <a:pt x="1068540" y="2256388"/>
                </a:cubicBezTo>
                <a:cubicBezTo>
                  <a:pt x="1124541" y="2344592"/>
                  <a:pt x="1124541" y="2344592"/>
                  <a:pt x="1124541" y="2344592"/>
                </a:cubicBezTo>
                <a:cubicBezTo>
                  <a:pt x="1113943" y="2285174"/>
                  <a:pt x="1113943" y="2285174"/>
                  <a:pt x="1113943" y="2285174"/>
                </a:cubicBezTo>
                <a:cubicBezTo>
                  <a:pt x="1103342" y="2225754"/>
                  <a:pt x="1103342" y="2225754"/>
                  <a:pt x="1103342" y="2225754"/>
                </a:cubicBezTo>
                <a:cubicBezTo>
                  <a:pt x="1057942" y="2196969"/>
                  <a:pt x="1057942" y="2196969"/>
                  <a:pt x="1057942" y="2196969"/>
                </a:cubicBezTo>
                <a:cubicBezTo>
                  <a:pt x="1033735" y="2287027"/>
                  <a:pt x="1033735" y="2287027"/>
                  <a:pt x="1033735" y="2287027"/>
                </a:cubicBezTo>
                <a:cubicBezTo>
                  <a:pt x="1033735" y="2287027"/>
                  <a:pt x="1033735" y="2287027"/>
                  <a:pt x="1032411" y="2279599"/>
                </a:cubicBezTo>
                <a:lnTo>
                  <a:pt x="1028436" y="2257315"/>
                </a:lnTo>
                <a:lnTo>
                  <a:pt x="1024461" y="2235035"/>
                </a:lnTo>
                <a:cubicBezTo>
                  <a:pt x="1023137" y="2227610"/>
                  <a:pt x="1023137" y="2227610"/>
                  <a:pt x="1023137" y="2227610"/>
                </a:cubicBezTo>
                <a:cubicBezTo>
                  <a:pt x="1012537" y="2168187"/>
                  <a:pt x="1012537" y="2168187"/>
                  <a:pt x="1012537" y="2168187"/>
                </a:cubicBezTo>
                <a:cubicBezTo>
                  <a:pt x="1012537" y="2168187"/>
                  <a:pt x="1047343" y="2137552"/>
                  <a:pt x="1047343" y="2137552"/>
                </a:cubicBezTo>
                <a:cubicBezTo>
                  <a:pt x="1082146" y="2106915"/>
                  <a:pt x="1071547" y="2047499"/>
                  <a:pt x="1071547" y="2047499"/>
                </a:cubicBezTo>
                <a:cubicBezTo>
                  <a:pt x="1060947" y="1988079"/>
                  <a:pt x="1060947" y="1988079"/>
                  <a:pt x="1060947" y="1988079"/>
                </a:cubicBezTo>
                <a:cubicBezTo>
                  <a:pt x="1116950" y="2076277"/>
                  <a:pt x="1116950" y="2076277"/>
                  <a:pt x="1116950" y="2076277"/>
                </a:cubicBezTo>
                <a:cubicBezTo>
                  <a:pt x="1127549" y="2135697"/>
                  <a:pt x="1127549" y="2135697"/>
                  <a:pt x="1127549" y="2135697"/>
                </a:cubicBezTo>
                <a:cubicBezTo>
                  <a:pt x="1172951" y="2164479"/>
                  <a:pt x="1172951" y="2164479"/>
                  <a:pt x="1172951" y="2164479"/>
                </a:cubicBezTo>
                <a:cubicBezTo>
                  <a:pt x="1183552" y="2223902"/>
                  <a:pt x="1183552" y="2223902"/>
                  <a:pt x="1183552" y="2223902"/>
                </a:cubicBezTo>
                <a:cubicBezTo>
                  <a:pt x="1207756" y="2133845"/>
                  <a:pt x="1207756" y="2133845"/>
                  <a:pt x="1207756" y="2133845"/>
                </a:cubicBezTo>
                <a:cubicBezTo>
                  <a:pt x="1218354" y="2193263"/>
                  <a:pt x="1218354" y="2193263"/>
                  <a:pt x="1218354" y="2193263"/>
                </a:cubicBezTo>
                <a:cubicBezTo>
                  <a:pt x="1253161" y="2162627"/>
                  <a:pt x="1253161" y="2162627"/>
                  <a:pt x="1253161" y="2162627"/>
                </a:cubicBezTo>
                <a:cubicBezTo>
                  <a:pt x="1253161" y="2162627"/>
                  <a:pt x="1263759" y="2222044"/>
                  <a:pt x="1263759" y="2222044"/>
                </a:cubicBezTo>
                <a:cubicBezTo>
                  <a:pt x="1309162" y="2250828"/>
                  <a:pt x="1309162" y="2250828"/>
                  <a:pt x="1309162" y="2250828"/>
                </a:cubicBezTo>
                <a:cubicBezTo>
                  <a:pt x="1287963" y="2131992"/>
                  <a:pt x="1287963" y="2131992"/>
                  <a:pt x="1287963" y="2131992"/>
                </a:cubicBezTo>
                <a:cubicBezTo>
                  <a:pt x="1242562" y="2103205"/>
                  <a:pt x="1242562" y="2103205"/>
                  <a:pt x="1242562" y="2103205"/>
                </a:cubicBezTo>
                <a:cubicBezTo>
                  <a:pt x="1162353" y="2105059"/>
                  <a:pt x="1221362" y="1984367"/>
                  <a:pt x="1186557" y="2015005"/>
                </a:cubicBezTo>
                <a:cubicBezTo>
                  <a:pt x="1200165" y="1865531"/>
                  <a:pt x="1200165" y="1865531"/>
                  <a:pt x="1200165" y="1865531"/>
                </a:cubicBezTo>
                <a:cubicBezTo>
                  <a:pt x="1175959" y="1955588"/>
                  <a:pt x="1165361" y="1896164"/>
                  <a:pt x="1165361" y="1896164"/>
                </a:cubicBezTo>
                <a:cubicBezTo>
                  <a:pt x="1154762" y="1836747"/>
                  <a:pt x="1154762" y="1836747"/>
                  <a:pt x="1154762" y="1836747"/>
                </a:cubicBezTo>
                <a:cubicBezTo>
                  <a:pt x="1189567" y="1806108"/>
                  <a:pt x="1189567" y="1806108"/>
                  <a:pt x="1189567" y="1806108"/>
                </a:cubicBezTo>
                <a:cubicBezTo>
                  <a:pt x="1144162" y="1777331"/>
                  <a:pt x="1144162" y="1777331"/>
                  <a:pt x="1144162" y="1777331"/>
                </a:cubicBezTo>
                <a:cubicBezTo>
                  <a:pt x="1168368" y="1687270"/>
                  <a:pt x="1168368" y="1687270"/>
                  <a:pt x="1168368" y="1687270"/>
                </a:cubicBezTo>
                <a:cubicBezTo>
                  <a:pt x="1168368" y="1687270"/>
                  <a:pt x="1168368" y="1687270"/>
                  <a:pt x="1157768" y="1627850"/>
                </a:cubicBezTo>
                <a:cubicBezTo>
                  <a:pt x="1181972" y="1537796"/>
                  <a:pt x="1181972" y="1537796"/>
                  <a:pt x="1181972" y="1537796"/>
                </a:cubicBezTo>
                <a:cubicBezTo>
                  <a:pt x="1216777" y="1507161"/>
                  <a:pt x="1216777" y="1507161"/>
                  <a:pt x="1216777" y="1507161"/>
                </a:cubicBezTo>
                <a:cubicBezTo>
                  <a:pt x="1206178" y="1447741"/>
                  <a:pt x="1206178" y="1447741"/>
                  <a:pt x="1206178" y="1447741"/>
                </a:cubicBezTo>
                <a:cubicBezTo>
                  <a:pt x="1240983" y="1417108"/>
                  <a:pt x="1240983" y="1417108"/>
                  <a:pt x="1240983" y="1417108"/>
                </a:cubicBezTo>
                <a:cubicBezTo>
                  <a:pt x="1275785" y="1386468"/>
                  <a:pt x="1275785" y="1386468"/>
                  <a:pt x="1275785" y="1386468"/>
                </a:cubicBezTo>
                <a:cubicBezTo>
                  <a:pt x="1295085" y="1438230"/>
                  <a:pt x="1305398" y="1467821"/>
                  <a:pt x="1310010" y="1483098"/>
                </a:cubicBezTo>
                <a:lnTo>
                  <a:pt x="1318763" y="1496879"/>
                </a:lnTo>
                <a:cubicBezTo>
                  <a:pt x="1342387" y="1534089"/>
                  <a:pt x="1342387" y="1534089"/>
                  <a:pt x="1342387" y="1534089"/>
                </a:cubicBezTo>
                <a:cubicBezTo>
                  <a:pt x="1318181" y="1624141"/>
                  <a:pt x="1318181" y="1624141"/>
                  <a:pt x="1318181" y="1624141"/>
                </a:cubicBezTo>
                <a:cubicBezTo>
                  <a:pt x="1352989" y="1593509"/>
                  <a:pt x="1352989" y="1593509"/>
                  <a:pt x="1352989" y="1593509"/>
                </a:cubicBezTo>
                <a:cubicBezTo>
                  <a:pt x="1398390" y="1622292"/>
                  <a:pt x="1398390" y="1622292"/>
                  <a:pt x="1398390" y="1622292"/>
                </a:cubicBezTo>
                <a:cubicBezTo>
                  <a:pt x="1408988" y="1681709"/>
                  <a:pt x="1408988" y="1681709"/>
                  <a:pt x="1408988" y="1681709"/>
                </a:cubicBezTo>
                <a:cubicBezTo>
                  <a:pt x="1454393" y="1710496"/>
                  <a:pt x="1454393" y="1710496"/>
                  <a:pt x="1454393" y="1710496"/>
                </a:cubicBezTo>
                <a:cubicBezTo>
                  <a:pt x="1433194" y="1591654"/>
                  <a:pt x="1433194" y="1591654"/>
                  <a:pt x="1433194" y="1591654"/>
                </a:cubicBezTo>
                <a:cubicBezTo>
                  <a:pt x="1499794" y="1739275"/>
                  <a:pt x="1499794" y="1739275"/>
                  <a:pt x="1499794" y="1739275"/>
                </a:cubicBezTo>
                <a:cubicBezTo>
                  <a:pt x="1510394" y="1798694"/>
                  <a:pt x="1510394" y="1798694"/>
                  <a:pt x="1510394" y="1798694"/>
                </a:cubicBezTo>
                <a:cubicBezTo>
                  <a:pt x="1524000" y="1649221"/>
                  <a:pt x="1524000" y="1649221"/>
                  <a:pt x="1524000" y="1649221"/>
                </a:cubicBezTo>
                <a:cubicBezTo>
                  <a:pt x="1489197" y="1679859"/>
                  <a:pt x="1489197" y="1679859"/>
                  <a:pt x="1489197" y="1679859"/>
                </a:cubicBezTo>
                <a:cubicBezTo>
                  <a:pt x="1478597" y="1620439"/>
                  <a:pt x="1478597" y="1620439"/>
                  <a:pt x="1478597" y="1620439"/>
                </a:cubicBezTo>
                <a:cubicBezTo>
                  <a:pt x="1467999" y="1561016"/>
                  <a:pt x="1467999" y="1561016"/>
                  <a:pt x="1467999" y="1561016"/>
                </a:cubicBezTo>
                <a:cubicBezTo>
                  <a:pt x="1457401" y="1501598"/>
                  <a:pt x="1457401" y="1501598"/>
                  <a:pt x="1457401" y="1501598"/>
                </a:cubicBezTo>
                <a:cubicBezTo>
                  <a:pt x="1436200" y="1382755"/>
                  <a:pt x="1436200" y="1382755"/>
                  <a:pt x="1436200" y="1382755"/>
                </a:cubicBezTo>
                <a:cubicBezTo>
                  <a:pt x="1411996" y="1472816"/>
                  <a:pt x="1411996" y="1472816"/>
                  <a:pt x="1411996" y="1472816"/>
                </a:cubicBezTo>
                <a:cubicBezTo>
                  <a:pt x="1401397" y="1413395"/>
                  <a:pt x="1401397" y="1413395"/>
                  <a:pt x="1401397" y="1413395"/>
                </a:cubicBezTo>
                <a:cubicBezTo>
                  <a:pt x="1355993" y="1384612"/>
                  <a:pt x="1355993" y="1384612"/>
                  <a:pt x="1355993" y="1384612"/>
                </a:cubicBezTo>
                <a:cubicBezTo>
                  <a:pt x="1369599" y="1235140"/>
                  <a:pt x="1369599" y="1235140"/>
                  <a:pt x="1369599" y="1235140"/>
                </a:cubicBezTo>
                <a:cubicBezTo>
                  <a:pt x="1359000" y="1175720"/>
                  <a:pt x="1359000" y="1175720"/>
                  <a:pt x="1359000" y="1175720"/>
                </a:cubicBezTo>
                <a:cubicBezTo>
                  <a:pt x="1359000" y="1175720"/>
                  <a:pt x="1359000" y="1175720"/>
                  <a:pt x="1348402" y="1116301"/>
                </a:cubicBezTo>
                <a:cubicBezTo>
                  <a:pt x="1313598" y="1146939"/>
                  <a:pt x="1313598" y="1146939"/>
                  <a:pt x="1313598" y="1146939"/>
                </a:cubicBezTo>
                <a:cubicBezTo>
                  <a:pt x="1302999" y="1087519"/>
                  <a:pt x="1302999" y="1087519"/>
                  <a:pt x="1302999" y="1087519"/>
                </a:cubicBezTo>
                <a:cubicBezTo>
                  <a:pt x="1292399" y="1028099"/>
                  <a:pt x="1292399" y="1028099"/>
                  <a:pt x="1292399" y="1028099"/>
                </a:cubicBezTo>
                <a:cubicBezTo>
                  <a:pt x="1292399" y="1028099"/>
                  <a:pt x="1292399" y="1028099"/>
                  <a:pt x="1291075" y="1020670"/>
                </a:cubicBezTo>
                <a:lnTo>
                  <a:pt x="1283125" y="976107"/>
                </a:lnTo>
                <a:cubicBezTo>
                  <a:pt x="1281801" y="968681"/>
                  <a:pt x="1281801" y="968681"/>
                  <a:pt x="1281801" y="968681"/>
                </a:cubicBezTo>
                <a:cubicBezTo>
                  <a:pt x="1316603" y="938043"/>
                  <a:pt x="1316603" y="938043"/>
                  <a:pt x="1316603" y="938043"/>
                </a:cubicBezTo>
                <a:cubicBezTo>
                  <a:pt x="1260602" y="849842"/>
                  <a:pt x="1260602" y="849842"/>
                  <a:pt x="1260602" y="849842"/>
                </a:cubicBezTo>
                <a:cubicBezTo>
                  <a:pt x="1295407" y="819207"/>
                  <a:pt x="1260602" y="849842"/>
                  <a:pt x="1295407" y="819207"/>
                </a:cubicBezTo>
                <a:cubicBezTo>
                  <a:pt x="1250002" y="790423"/>
                  <a:pt x="1250002" y="790423"/>
                  <a:pt x="1250002" y="790423"/>
                </a:cubicBezTo>
                <a:cubicBezTo>
                  <a:pt x="1194003" y="702221"/>
                  <a:pt x="1194003" y="702221"/>
                  <a:pt x="1194003" y="702221"/>
                </a:cubicBezTo>
                <a:cubicBezTo>
                  <a:pt x="1228805" y="671583"/>
                  <a:pt x="1228805" y="671583"/>
                  <a:pt x="1228805" y="671583"/>
                </a:cubicBezTo>
                <a:cubicBezTo>
                  <a:pt x="1218207" y="612164"/>
                  <a:pt x="1183402" y="642803"/>
                  <a:pt x="1183402" y="642803"/>
                </a:cubicBezTo>
                <a:cubicBezTo>
                  <a:pt x="1172804" y="583382"/>
                  <a:pt x="1172804" y="583382"/>
                  <a:pt x="1172804" y="583382"/>
                </a:cubicBezTo>
                <a:cubicBezTo>
                  <a:pt x="1162204" y="523964"/>
                  <a:pt x="1162204" y="523964"/>
                  <a:pt x="1162204" y="523964"/>
                </a:cubicBezTo>
                <a:cubicBezTo>
                  <a:pt x="1197008" y="493328"/>
                  <a:pt x="1197008" y="493328"/>
                  <a:pt x="1197008" y="493328"/>
                </a:cubicBezTo>
                <a:lnTo>
                  <a:pt x="1189225" y="449690"/>
                </a:lnTo>
                <a:lnTo>
                  <a:pt x="1186410" y="433911"/>
                </a:lnTo>
                <a:cubicBezTo>
                  <a:pt x="1141005" y="405124"/>
                  <a:pt x="1141005" y="405124"/>
                  <a:pt x="1141005" y="405124"/>
                </a:cubicBezTo>
                <a:cubicBezTo>
                  <a:pt x="1130407" y="345708"/>
                  <a:pt x="1130407" y="345708"/>
                  <a:pt x="1130407" y="345708"/>
                </a:cubicBezTo>
                <a:cubicBezTo>
                  <a:pt x="1119807" y="286287"/>
                  <a:pt x="1119807" y="286287"/>
                  <a:pt x="1119807" y="286287"/>
                </a:cubicBezTo>
                <a:lnTo>
                  <a:pt x="1122678" y="235409"/>
                </a:lnTo>
                <a:lnTo>
                  <a:pt x="1135457" y="243509"/>
                </a:lnTo>
                <a:cubicBezTo>
                  <a:pt x="1154613" y="255652"/>
                  <a:pt x="1154613" y="255652"/>
                  <a:pt x="1154613" y="255652"/>
                </a:cubicBezTo>
                <a:cubicBezTo>
                  <a:pt x="1133415" y="136816"/>
                  <a:pt x="1133415" y="136816"/>
                  <a:pt x="1133415" y="136816"/>
                </a:cubicBezTo>
                <a:cubicBezTo>
                  <a:pt x="1122064" y="129618"/>
                  <a:pt x="1113551" y="124220"/>
                  <a:pt x="1107166" y="120172"/>
                </a:cubicBezTo>
                <a:lnTo>
                  <a:pt x="1096926" y="113679"/>
                </a:lnTo>
                <a:lnTo>
                  <a:pt x="1198071" y="76659"/>
                </a:lnTo>
                <a:cubicBezTo>
                  <a:pt x="1358248" y="26839"/>
                  <a:pt x="1528551" y="0"/>
                  <a:pt x="1705122" y="0"/>
                </a:cubicBezTo>
                <a:close/>
              </a:path>
            </a:pathLst>
          </a:cu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1086602"/>
            <a:endParaRPr lang="en-US" sz="3350">
              <a:solidFill>
                <a:srgbClr val="FFFFFF"/>
              </a:solidFill>
              <a:latin typeface="Calibri"/>
            </a:endParaRPr>
          </a:p>
        </p:txBody>
      </p:sp>
      <p:grpSp>
        <p:nvGrpSpPr>
          <p:cNvPr id="37" name="Group 36"/>
          <p:cNvGrpSpPr/>
          <p:nvPr/>
        </p:nvGrpSpPr>
        <p:grpSpPr>
          <a:xfrm>
            <a:off x="5638801" y="2181565"/>
            <a:ext cx="5412147" cy="1864729"/>
            <a:chOff x="11698094" y="2324183"/>
            <a:chExt cx="10824293" cy="3729458"/>
          </a:xfrm>
        </p:grpSpPr>
        <p:sp>
          <p:nvSpPr>
            <p:cNvPr id="38" name="TextBox 37"/>
            <p:cNvSpPr txBox="1"/>
            <p:nvPr/>
          </p:nvSpPr>
          <p:spPr>
            <a:xfrm>
              <a:off x="13950838" y="3246755"/>
              <a:ext cx="8571549" cy="2806886"/>
            </a:xfrm>
            <a:prstGeom prst="rect">
              <a:avLst/>
            </a:prstGeom>
            <a:noFill/>
          </p:spPr>
          <p:txBody>
            <a:bodyPr wrap="square" lIns="109710" tIns="54855" rIns="109710" bIns="54855"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FFFFFF"/>
                  </a:solidFill>
                  <a:effectLst/>
                  <a:uLnTx/>
                  <a:uFillTx/>
                  <a:latin typeface="Trebuchet MS" panose="020B0603020202020204"/>
                  <a:ea typeface="Times New Roman" panose="02020603050405020304" pitchFamily="18" charset="0"/>
                  <a:cs typeface="Raleway" panose="020B0503030101060003"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a:t>
              </a:r>
              <a:endParaRPr kumimoji="0" lang="en-ID" sz="1400" b="0" i="0" u="none" strike="noStrike" kern="1200" cap="none" spc="0" normalizeH="0" baseline="0" noProof="0" dirty="0">
                <a:ln>
                  <a:noFill/>
                </a:ln>
                <a:solidFill>
                  <a:srgbClr val="FFFFFF"/>
                </a:solidFill>
                <a:effectLst/>
                <a:uLnTx/>
                <a:uFillTx/>
                <a:latin typeface="Trebuchet MS" panose="020B0603020202020204"/>
                <a:ea typeface="+mn-ea"/>
                <a:cs typeface="+mn-cs"/>
              </a:endParaRPr>
            </a:p>
            <a:p>
              <a:pPr algn="just" defTabSz="1086602"/>
              <a:endParaRPr lang="en-US" sz="1200" dirty="0">
                <a:solidFill>
                  <a:srgbClr val="FFFFFF"/>
                </a:solidFill>
                <a:latin typeface="Lato" charset="0"/>
                <a:ea typeface="Lato" charset="0"/>
                <a:cs typeface="Lato" charset="0"/>
              </a:endParaRPr>
            </a:p>
          </p:txBody>
        </p:sp>
        <p:sp>
          <p:nvSpPr>
            <p:cNvPr id="39" name="TextBox 38"/>
            <p:cNvSpPr txBox="1"/>
            <p:nvPr/>
          </p:nvSpPr>
          <p:spPr>
            <a:xfrm>
              <a:off x="13950838" y="2590801"/>
              <a:ext cx="6400799" cy="800182"/>
            </a:xfrm>
            <a:prstGeom prst="rect">
              <a:avLst/>
            </a:prstGeom>
            <a:noFill/>
          </p:spPr>
          <p:txBody>
            <a:bodyPr wrap="square" lIns="91422" tIns="45711" rIns="91422" bIns="45711" rtlCol="0">
              <a:spAutoFit/>
            </a:bodyPr>
            <a:lstStyle/>
            <a:p>
              <a:pPr defTabSz="1086602"/>
              <a:r>
                <a:rPr lang="ru-RU" sz="2000" b="1" dirty="0">
                  <a:solidFill>
                    <a:srgbClr val="FFFFFF"/>
                  </a:solidFill>
                  <a:latin typeface="+mj-lt"/>
                  <a:ea typeface="Lato Black" pitchFamily="34" charset="0"/>
                  <a:cs typeface="Lato Black" pitchFamily="34" charset="0"/>
                </a:rPr>
                <a:t>Подзаголовок</a:t>
              </a:r>
              <a:endParaRPr lang="id-ID" sz="2000" b="1" dirty="0">
                <a:solidFill>
                  <a:srgbClr val="FFFFFF"/>
                </a:solidFill>
                <a:latin typeface="+mj-lt"/>
                <a:ea typeface="Lato Black" pitchFamily="34" charset="0"/>
                <a:cs typeface="Lato Black" pitchFamily="34" charset="0"/>
              </a:endParaRPr>
            </a:p>
          </p:txBody>
        </p:sp>
        <p:sp>
          <p:nvSpPr>
            <p:cNvPr id="40" name="TextBox 39"/>
            <p:cNvSpPr txBox="1"/>
            <p:nvPr/>
          </p:nvSpPr>
          <p:spPr>
            <a:xfrm>
              <a:off x="11698094" y="2324183"/>
              <a:ext cx="2432496" cy="2031288"/>
            </a:xfrm>
            <a:prstGeom prst="rect">
              <a:avLst/>
            </a:prstGeom>
            <a:noFill/>
          </p:spPr>
          <p:txBody>
            <a:bodyPr wrap="square" lIns="91422" tIns="45711" rIns="91422" bIns="45711" rtlCol="0">
              <a:spAutoFit/>
            </a:bodyPr>
            <a:lstStyle/>
            <a:p>
              <a:pPr algn="r" defTabSz="1086602"/>
              <a:r>
                <a:rPr lang="en-US" sz="6000" b="1" dirty="0">
                  <a:solidFill>
                    <a:srgbClr val="FFFFFF"/>
                  </a:solidFill>
                  <a:latin typeface="Lato Black" pitchFamily="34" charset="0"/>
                  <a:ea typeface="Lato Black" pitchFamily="34" charset="0"/>
                  <a:cs typeface="Lato Black" pitchFamily="34" charset="0"/>
                </a:rPr>
                <a:t>01</a:t>
              </a:r>
              <a:endParaRPr lang="id-ID" sz="6000" b="1" dirty="0">
                <a:solidFill>
                  <a:srgbClr val="FFFFFF"/>
                </a:solidFill>
                <a:latin typeface="Lato Black" pitchFamily="34" charset="0"/>
                <a:ea typeface="Lato Black" pitchFamily="34" charset="0"/>
                <a:cs typeface="Lato Black" pitchFamily="34" charset="0"/>
              </a:endParaRPr>
            </a:p>
          </p:txBody>
        </p:sp>
      </p:grpSp>
      <p:sp>
        <p:nvSpPr>
          <p:cNvPr id="45" name="TextBox 44"/>
          <p:cNvSpPr txBox="1"/>
          <p:nvPr/>
        </p:nvSpPr>
        <p:spPr>
          <a:xfrm>
            <a:off x="6131148" y="1210042"/>
            <a:ext cx="5603653" cy="592452"/>
          </a:xfrm>
          <a:prstGeom prst="rect">
            <a:avLst/>
          </a:prstGeom>
          <a:noFill/>
        </p:spPr>
        <p:txBody>
          <a:bodyPr wrap="square" lIns="91422" tIns="45711" rIns="91422" bIns="45711" rtlCol="0">
            <a:spAutoFit/>
          </a:bodyPr>
          <a:lstStyle/>
          <a:p>
            <a:pPr defTabSz="1086602"/>
            <a:r>
              <a:rPr lang="ru-RU" sz="3250" b="1" dirty="0">
                <a:solidFill>
                  <a:srgbClr val="FFFFFF"/>
                </a:solidFill>
                <a:latin typeface="+mj-lt"/>
                <a:ea typeface="Lato Black" pitchFamily="34" charset="0"/>
                <a:cs typeface="Lato Black" pitchFamily="34" charset="0"/>
              </a:rPr>
              <a:t>Заголовок слайда</a:t>
            </a:r>
            <a:endParaRPr lang="id-ID" sz="3250" b="1" dirty="0">
              <a:solidFill>
                <a:srgbClr val="FFFFFF"/>
              </a:solidFill>
              <a:latin typeface="+mj-lt"/>
              <a:ea typeface="Lato Black" pitchFamily="34" charset="0"/>
              <a:cs typeface="Lato Black" pitchFamily="34" charset="0"/>
            </a:endParaRPr>
          </a:p>
        </p:txBody>
      </p:sp>
      <p:grpSp>
        <p:nvGrpSpPr>
          <p:cNvPr id="47" name="Group 46"/>
          <p:cNvGrpSpPr/>
          <p:nvPr/>
        </p:nvGrpSpPr>
        <p:grpSpPr>
          <a:xfrm>
            <a:off x="5638801" y="3930503"/>
            <a:ext cx="5412147" cy="1864729"/>
            <a:chOff x="11698094" y="2324183"/>
            <a:chExt cx="10824293" cy="3729458"/>
          </a:xfrm>
        </p:grpSpPr>
        <p:sp>
          <p:nvSpPr>
            <p:cNvPr id="48" name="TextBox 47"/>
            <p:cNvSpPr txBox="1"/>
            <p:nvPr/>
          </p:nvSpPr>
          <p:spPr>
            <a:xfrm>
              <a:off x="13950838" y="3246755"/>
              <a:ext cx="8571549" cy="2806886"/>
            </a:xfrm>
            <a:prstGeom prst="rect">
              <a:avLst/>
            </a:prstGeom>
            <a:noFill/>
          </p:spPr>
          <p:txBody>
            <a:bodyPr wrap="square" lIns="109710" tIns="54855" rIns="109710" bIns="54855"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FFFFFF"/>
                  </a:solidFill>
                  <a:effectLst/>
                  <a:uLnTx/>
                  <a:uFillTx/>
                  <a:latin typeface="Trebuchet MS" panose="020B0603020202020204"/>
                  <a:ea typeface="Times New Roman" panose="02020603050405020304" pitchFamily="18" charset="0"/>
                  <a:cs typeface="Raleway" panose="020B0503030101060003"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a:t>
              </a:r>
              <a:endParaRPr kumimoji="0" lang="en-ID" sz="1400" b="0" i="0" u="none" strike="noStrike" kern="1200" cap="none" spc="0" normalizeH="0" baseline="0" noProof="0" dirty="0">
                <a:ln>
                  <a:noFill/>
                </a:ln>
                <a:solidFill>
                  <a:srgbClr val="FFFFFF"/>
                </a:solidFill>
                <a:effectLst/>
                <a:uLnTx/>
                <a:uFillTx/>
                <a:latin typeface="Trebuchet MS" panose="020B0603020202020204"/>
                <a:ea typeface="+mn-ea"/>
                <a:cs typeface="+mn-cs"/>
              </a:endParaRPr>
            </a:p>
            <a:p>
              <a:pPr algn="just" defTabSz="1086602"/>
              <a:endParaRPr lang="en-US" sz="1200" dirty="0">
                <a:solidFill>
                  <a:srgbClr val="FFFFFF"/>
                </a:solidFill>
                <a:latin typeface="Lato" charset="0"/>
                <a:ea typeface="Lato" charset="0"/>
                <a:cs typeface="Lato" charset="0"/>
              </a:endParaRPr>
            </a:p>
          </p:txBody>
        </p:sp>
        <p:sp>
          <p:nvSpPr>
            <p:cNvPr id="49" name="TextBox 48"/>
            <p:cNvSpPr txBox="1"/>
            <p:nvPr/>
          </p:nvSpPr>
          <p:spPr>
            <a:xfrm>
              <a:off x="13950838" y="2590801"/>
              <a:ext cx="6400799" cy="800182"/>
            </a:xfrm>
            <a:prstGeom prst="rect">
              <a:avLst/>
            </a:prstGeom>
            <a:noFill/>
          </p:spPr>
          <p:txBody>
            <a:bodyPr wrap="square" lIns="91422" tIns="45711" rIns="91422" bIns="45711" rtlCol="0">
              <a:spAutoFit/>
            </a:bodyPr>
            <a:lstStyle/>
            <a:p>
              <a:pPr defTabSz="1086602"/>
              <a:r>
                <a:rPr lang="ru-RU" sz="2000" b="1" dirty="0">
                  <a:solidFill>
                    <a:srgbClr val="FFFFFF"/>
                  </a:solidFill>
                  <a:latin typeface="+mj-lt"/>
                  <a:ea typeface="Lato Black" pitchFamily="34" charset="0"/>
                  <a:cs typeface="Lato Black" pitchFamily="34" charset="0"/>
                </a:rPr>
                <a:t>Подзаголовок</a:t>
              </a:r>
              <a:endParaRPr lang="id-ID" sz="2000" b="1" dirty="0">
                <a:solidFill>
                  <a:srgbClr val="FFFFFF"/>
                </a:solidFill>
                <a:latin typeface="+mj-lt"/>
                <a:ea typeface="Lato Black" pitchFamily="34" charset="0"/>
                <a:cs typeface="Lato Black" pitchFamily="34" charset="0"/>
              </a:endParaRPr>
            </a:p>
          </p:txBody>
        </p:sp>
        <p:sp>
          <p:nvSpPr>
            <p:cNvPr id="50" name="TextBox 49"/>
            <p:cNvSpPr txBox="1"/>
            <p:nvPr/>
          </p:nvSpPr>
          <p:spPr>
            <a:xfrm>
              <a:off x="11698094" y="2324183"/>
              <a:ext cx="2432496" cy="2031288"/>
            </a:xfrm>
            <a:prstGeom prst="rect">
              <a:avLst/>
            </a:prstGeom>
            <a:noFill/>
          </p:spPr>
          <p:txBody>
            <a:bodyPr wrap="square" lIns="91422" tIns="45711" rIns="91422" bIns="45711" rtlCol="0">
              <a:spAutoFit/>
            </a:bodyPr>
            <a:lstStyle/>
            <a:p>
              <a:pPr algn="r" defTabSz="1086602"/>
              <a:r>
                <a:rPr lang="en-US" sz="6000" b="1" dirty="0">
                  <a:solidFill>
                    <a:srgbClr val="FFFFFF"/>
                  </a:solidFill>
                  <a:latin typeface="Lato Black" pitchFamily="34" charset="0"/>
                  <a:ea typeface="Lato Black" pitchFamily="34" charset="0"/>
                  <a:cs typeface="Lato Black" pitchFamily="34" charset="0"/>
                </a:rPr>
                <a:t>02</a:t>
              </a:r>
              <a:endParaRPr lang="id-ID" sz="6000" b="1" dirty="0">
                <a:solidFill>
                  <a:srgbClr val="FFFFFF"/>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222146675"/>
      </p:ext>
    </p:extLst>
  </p:cSld>
  <p:clrMapOvr>
    <a:masterClrMapping/>
  </p:clrMapOvr>
  <p:transition spd="slow">
    <p:push/>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p:sp>
      <p:grpSp>
        <p:nvGrpSpPr>
          <p:cNvPr id="29" name="กลุ่ม 54"/>
          <p:cNvGrpSpPr/>
          <p:nvPr/>
        </p:nvGrpSpPr>
        <p:grpSpPr>
          <a:xfrm>
            <a:off x="3911218" y="153925"/>
            <a:ext cx="4623183" cy="531877"/>
            <a:chOff x="12593106" y="3285880"/>
            <a:chExt cx="9377738" cy="1063752"/>
          </a:xfrm>
        </p:grpSpPr>
        <p:sp>
          <p:nvSpPr>
            <p:cNvPr id="30" name="TextBox 29"/>
            <p:cNvSpPr txBox="1"/>
            <p:nvPr/>
          </p:nvSpPr>
          <p:spPr>
            <a:xfrm>
              <a:off x="13443217" y="3851071"/>
              <a:ext cx="7572494" cy="498561"/>
            </a:xfrm>
            <a:prstGeom prst="rect">
              <a:avLst/>
            </a:prstGeom>
            <a:noFill/>
          </p:spPr>
          <p:txBody>
            <a:bodyPr wrap="square" lIns="109710" tIns="54855" rIns="109710" bIns="54855" rtlCol="0">
              <a:spAutoFit/>
            </a:bodyPr>
            <a:lstStyle/>
            <a:p>
              <a:pPr algn="ctr" defTabSz="1086602"/>
              <a:r>
                <a:rPr lang="ru-RU" sz="900" dirty="0">
                  <a:solidFill>
                    <a:srgbClr val="000000"/>
                  </a:solidFill>
                  <a:cs typeface="Lato Light"/>
                </a:rPr>
                <a:t>Место для текста</a:t>
              </a:r>
              <a:endParaRPr lang="en-US" sz="900" dirty="0">
                <a:solidFill>
                  <a:srgbClr val="000000"/>
                </a:solidFill>
                <a:cs typeface="Lato Light"/>
              </a:endParaRPr>
            </a:p>
          </p:txBody>
        </p:sp>
        <p:sp>
          <p:nvSpPr>
            <p:cNvPr id="31" name="TextBox 30"/>
            <p:cNvSpPr txBox="1"/>
            <p:nvPr/>
          </p:nvSpPr>
          <p:spPr>
            <a:xfrm>
              <a:off x="12593106" y="3285880"/>
              <a:ext cx="9377738" cy="646293"/>
            </a:xfrm>
            <a:prstGeom prst="rect">
              <a:avLst/>
            </a:prstGeom>
            <a:noFill/>
          </p:spPr>
          <p:txBody>
            <a:bodyPr wrap="square" lIns="91422" tIns="45711" rIns="91422" bIns="45711" rtlCol="0">
              <a:spAutoFit/>
            </a:bodyPr>
            <a:lstStyle/>
            <a:p>
              <a:pPr algn="ctr" defTabSz="1086602"/>
              <a:r>
                <a:rPr lang="ru-RU" sz="1500" b="1" dirty="0">
                  <a:solidFill>
                    <a:srgbClr val="4B6FDE"/>
                  </a:solidFill>
                  <a:latin typeface="+mj-lt"/>
                  <a:ea typeface="Lato Black" pitchFamily="34" charset="0"/>
                  <a:cs typeface="Lato Black" pitchFamily="34" charset="0"/>
                </a:rPr>
                <a:t>Место для вашего текста</a:t>
              </a:r>
              <a:endParaRPr lang="id-ID" sz="1500" b="1" dirty="0">
                <a:solidFill>
                  <a:srgbClr val="4B6FDE"/>
                </a:solidFill>
                <a:latin typeface="+mj-lt"/>
                <a:ea typeface="Lato Black" pitchFamily="34" charset="0"/>
                <a:cs typeface="Lato Black" pitchFamily="34" charset="0"/>
              </a:endParaRPr>
            </a:p>
          </p:txBody>
        </p:sp>
      </p:grpSp>
      <p:sp>
        <p:nvSpPr>
          <p:cNvPr id="18" name="Freeform 17"/>
          <p:cNvSpPr/>
          <p:nvPr/>
        </p:nvSpPr>
        <p:spPr>
          <a:xfrm>
            <a:off x="1333500" y="1028700"/>
            <a:ext cx="4413751" cy="5219700"/>
          </a:xfrm>
          <a:custGeom>
            <a:avLst/>
            <a:gdLst>
              <a:gd name="connsiteX0" fmla="*/ 600525 w 8827501"/>
              <a:gd name="connsiteY0" fmla="*/ 6933691 h 10439400"/>
              <a:gd name="connsiteX1" fmla="*/ 640708 w 8827501"/>
              <a:gd name="connsiteY1" fmla="*/ 6972517 h 10439400"/>
              <a:gd name="connsiteX2" fmla="*/ 595646 w 8827501"/>
              <a:gd name="connsiteY2" fmla="*/ 6981602 h 10439400"/>
              <a:gd name="connsiteX3" fmla="*/ 600525 w 8827501"/>
              <a:gd name="connsiteY3" fmla="*/ 6933691 h 10439400"/>
              <a:gd name="connsiteX4" fmla="*/ 169550 w 8827501"/>
              <a:gd name="connsiteY4" fmla="*/ 5029840 h 10439400"/>
              <a:gd name="connsiteX5" fmla="*/ 174534 w 8827501"/>
              <a:gd name="connsiteY5" fmla="*/ 5048633 h 10439400"/>
              <a:gd name="connsiteX6" fmla="*/ 159897 w 8827501"/>
              <a:gd name="connsiteY6" fmla="*/ 5192364 h 10439400"/>
              <a:gd name="connsiteX7" fmla="*/ 109957 w 8827501"/>
              <a:gd name="connsiteY7" fmla="*/ 5249360 h 10439400"/>
              <a:gd name="connsiteX8" fmla="*/ 69774 w 8827501"/>
              <a:gd name="connsiteY8" fmla="*/ 5210534 h 10439400"/>
              <a:gd name="connsiteX9" fmla="*/ 119714 w 8827501"/>
              <a:gd name="connsiteY9" fmla="*/ 5153538 h 10439400"/>
              <a:gd name="connsiteX10" fmla="*/ 84410 w 8827501"/>
              <a:gd name="connsiteY10" fmla="*/ 5066803 h 10439400"/>
              <a:gd name="connsiteX11" fmla="*/ 129471 w 8827501"/>
              <a:gd name="connsiteY11" fmla="*/ 5057717 h 10439400"/>
              <a:gd name="connsiteX12" fmla="*/ 169550 w 8827501"/>
              <a:gd name="connsiteY12" fmla="*/ 5029840 h 10439400"/>
              <a:gd name="connsiteX13" fmla="*/ 530159 w 8827501"/>
              <a:gd name="connsiteY13" fmla="*/ 5023858 h 10439400"/>
              <a:gd name="connsiteX14" fmla="*/ 546978 w 8827501"/>
              <a:gd name="connsiteY14" fmla="*/ 5048330 h 10439400"/>
              <a:gd name="connsiteX15" fmla="*/ 547147 w 8827501"/>
              <a:gd name="connsiteY15" fmla="*/ 5052108 h 10439400"/>
              <a:gd name="connsiteX16" fmla="*/ 710412 w 8827501"/>
              <a:gd name="connsiteY16" fmla="*/ 4987516 h 10439400"/>
              <a:gd name="connsiteX17" fmla="*/ 705534 w 8827501"/>
              <a:gd name="connsiteY17" fmla="*/ 5035425 h 10439400"/>
              <a:gd name="connsiteX18" fmla="*/ 745719 w 8827501"/>
              <a:gd name="connsiteY18" fmla="*/ 5074252 h 10439400"/>
              <a:gd name="connsiteX19" fmla="*/ 731083 w 8827501"/>
              <a:gd name="connsiteY19" fmla="*/ 5217985 h 10439400"/>
              <a:gd name="connsiteX20" fmla="*/ 726203 w 8827501"/>
              <a:gd name="connsiteY20" fmla="*/ 5265898 h 10439400"/>
              <a:gd name="connsiteX21" fmla="*/ 686021 w 8827501"/>
              <a:gd name="connsiteY21" fmla="*/ 5227070 h 10439400"/>
              <a:gd name="connsiteX22" fmla="*/ 695777 w 8827501"/>
              <a:gd name="connsiteY22" fmla="*/ 5131249 h 10439400"/>
              <a:gd name="connsiteX23" fmla="*/ 655592 w 8827501"/>
              <a:gd name="connsiteY23" fmla="*/ 5092423 h 10439400"/>
              <a:gd name="connsiteX24" fmla="*/ 660471 w 8827501"/>
              <a:gd name="connsiteY24" fmla="*/ 5044512 h 10439400"/>
              <a:gd name="connsiteX25" fmla="*/ 710412 w 8827501"/>
              <a:gd name="connsiteY25" fmla="*/ 4987516 h 10439400"/>
              <a:gd name="connsiteX26" fmla="*/ 131403 w 8827501"/>
              <a:gd name="connsiteY26" fmla="*/ 2247374 h 10439400"/>
              <a:gd name="connsiteX27" fmla="*/ 141952 w 8827501"/>
              <a:gd name="connsiteY27" fmla="*/ 2273292 h 10439400"/>
              <a:gd name="connsiteX28" fmla="*/ 132023 w 8827501"/>
              <a:gd name="connsiteY28" fmla="*/ 2248898 h 10439400"/>
              <a:gd name="connsiteX29" fmla="*/ 131403 w 8827501"/>
              <a:gd name="connsiteY29" fmla="*/ 2247374 h 10439400"/>
              <a:gd name="connsiteX30" fmla="*/ 120211 w 8827501"/>
              <a:gd name="connsiteY30" fmla="*/ 1680817 h 10439400"/>
              <a:gd name="connsiteX31" fmla="*/ 160396 w 8827501"/>
              <a:gd name="connsiteY31" fmla="*/ 1719642 h 10439400"/>
              <a:gd name="connsiteX32" fmla="*/ 115333 w 8827501"/>
              <a:gd name="connsiteY32" fmla="*/ 1728728 h 10439400"/>
              <a:gd name="connsiteX33" fmla="*/ 120211 w 8827501"/>
              <a:gd name="connsiteY33" fmla="*/ 1680817 h 10439400"/>
              <a:gd name="connsiteX34" fmla="*/ 170152 w 8827501"/>
              <a:gd name="connsiteY34" fmla="*/ 1623821 h 10439400"/>
              <a:gd name="connsiteX35" fmla="*/ 205459 w 8827501"/>
              <a:gd name="connsiteY35" fmla="*/ 1710557 h 10439400"/>
              <a:gd name="connsiteX36" fmla="*/ 155517 w 8827501"/>
              <a:gd name="connsiteY36" fmla="*/ 1767555 h 10439400"/>
              <a:gd name="connsiteX37" fmla="*/ 160396 w 8827501"/>
              <a:gd name="connsiteY37" fmla="*/ 1719642 h 10439400"/>
              <a:gd name="connsiteX38" fmla="*/ 170152 w 8827501"/>
              <a:gd name="connsiteY38" fmla="*/ 1623821 h 10439400"/>
              <a:gd name="connsiteX39" fmla="*/ 250874 w 8827501"/>
              <a:gd name="connsiteY39" fmla="*/ 649327 h 10439400"/>
              <a:gd name="connsiteX40" fmla="*/ 262697 w 8827501"/>
              <a:gd name="connsiteY40" fmla="*/ 660750 h 10439400"/>
              <a:gd name="connsiteX41" fmla="*/ 267720 w 8827501"/>
              <a:gd name="connsiteY41" fmla="*/ 665603 h 10439400"/>
              <a:gd name="connsiteX42" fmla="*/ 241668 w 8827501"/>
              <a:gd name="connsiteY42" fmla="*/ 670856 h 10439400"/>
              <a:gd name="connsiteX43" fmla="*/ 237255 w 8827501"/>
              <a:gd name="connsiteY43" fmla="*/ 671745 h 10439400"/>
              <a:gd name="connsiteX44" fmla="*/ 282646 w 8827501"/>
              <a:gd name="connsiteY44" fmla="*/ 606717 h 10439400"/>
              <a:gd name="connsiteX45" fmla="*/ 285910 w 8827501"/>
              <a:gd name="connsiteY45" fmla="*/ 630039 h 10439400"/>
              <a:gd name="connsiteX46" fmla="*/ 303028 w 8827501"/>
              <a:gd name="connsiteY46" fmla="*/ 752340 h 10439400"/>
              <a:gd name="connsiteX47" fmla="*/ 293270 w 8827501"/>
              <a:gd name="connsiteY47" fmla="*/ 848163 h 10439400"/>
              <a:gd name="connsiteX48" fmla="*/ 248206 w 8827501"/>
              <a:gd name="connsiteY48" fmla="*/ 857248 h 10439400"/>
              <a:gd name="connsiteX49" fmla="*/ 262841 w 8827501"/>
              <a:gd name="connsiteY49" fmla="*/ 713514 h 10439400"/>
              <a:gd name="connsiteX50" fmla="*/ 267720 w 8827501"/>
              <a:gd name="connsiteY50" fmla="*/ 665603 h 10439400"/>
              <a:gd name="connsiteX51" fmla="*/ 263007 w 8827501"/>
              <a:gd name="connsiteY51" fmla="*/ 635586 h 10439400"/>
              <a:gd name="connsiteX52" fmla="*/ 262590 w 8827501"/>
              <a:gd name="connsiteY52" fmla="*/ 633537 h 10439400"/>
              <a:gd name="connsiteX53" fmla="*/ 1471280 w 8827501"/>
              <a:gd name="connsiteY53" fmla="*/ 0 h 10439400"/>
              <a:gd name="connsiteX54" fmla="*/ 7356221 w 8827501"/>
              <a:gd name="connsiteY54" fmla="*/ 0 h 10439400"/>
              <a:gd name="connsiteX55" fmla="*/ 8827501 w 8827501"/>
              <a:gd name="connsiteY55" fmla="*/ 1471280 h 10439400"/>
              <a:gd name="connsiteX56" fmla="*/ 8827501 w 8827501"/>
              <a:gd name="connsiteY56" fmla="*/ 8968120 h 10439400"/>
              <a:gd name="connsiteX57" fmla="*/ 7356221 w 8827501"/>
              <a:gd name="connsiteY57" fmla="*/ 10439400 h 10439400"/>
              <a:gd name="connsiteX58" fmla="*/ 1471280 w 8827501"/>
              <a:gd name="connsiteY58" fmla="*/ 10439400 h 10439400"/>
              <a:gd name="connsiteX59" fmla="*/ 0 w 8827501"/>
              <a:gd name="connsiteY59" fmla="*/ 8968120 h 10439400"/>
              <a:gd name="connsiteX60" fmla="*/ 0 w 8827501"/>
              <a:gd name="connsiteY60" fmla="*/ 7721714 h 10439400"/>
              <a:gd name="connsiteX61" fmla="*/ 14700 w 8827501"/>
              <a:gd name="connsiteY61" fmla="*/ 7735917 h 10439400"/>
              <a:gd name="connsiteX62" fmla="*/ 31652 w 8827501"/>
              <a:gd name="connsiteY62" fmla="*/ 7752297 h 10439400"/>
              <a:gd name="connsiteX63" fmla="*/ 86472 w 8827501"/>
              <a:gd name="connsiteY63" fmla="*/ 7647390 h 10439400"/>
              <a:gd name="connsiteX64" fmla="*/ 91352 w 8827501"/>
              <a:gd name="connsiteY64" fmla="*/ 7599477 h 10439400"/>
              <a:gd name="connsiteX65" fmla="*/ 126659 w 8827501"/>
              <a:gd name="connsiteY65" fmla="*/ 7686214 h 10439400"/>
              <a:gd name="connsiteX66" fmla="*/ 136416 w 8827501"/>
              <a:gd name="connsiteY66" fmla="*/ 7590391 h 10439400"/>
              <a:gd name="connsiteX67" fmla="*/ 151052 w 8827501"/>
              <a:gd name="connsiteY67" fmla="*/ 7446658 h 10439400"/>
              <a:gd name="connsiteX68" fmla="*/ 70681 w 8827501"/>
              <a:gd name="connsiteY68" fmla="*/ 7369010 h 10439400"/>
              <a:gd name="connsiteX69" fmla="*/ 30496 w 8827501"/>
              <a:gd name="connsiteY69" fmla="*/ 7330186 h 10439400"/>
              <a:gd name="connsiteX70" fmla="*/ 7264 w 8827501"/>
              <a:gd name="connsiteY70" fmla="*/ 7307740 h 10439400"/>
              <a:gd name="connsiteX71" fmla="*/ 0 w 8827501"/>
              <a:gd name="connsiteY71" fmla="*/ 7300723 h 10439400"/>
              <a:gd name="connsiteX72" fmla="*/ 0 w 8827501"/>
              <a:gd name="connsiteY72" fmla="*/ 7242480 h 10439400"/>
              <a:gd name="connsiteX73" fmla="*/ 21242 w 8827501"/>
              <a:gd name="connsiteY73" fmla="*/ 7238197 h 10439400"/>
              <a:gd name="connsiteX74" fmla="*/ 40253 w 8827501"/>
              <a:gd name="connsiteY74" fmla="*/ 7234364 h 10439400"/>
              <a:gd name="connsiteX75" fmla="*/ 4945 w 8827501"/>
              <a:gd name="connsiteY75" fmla="*/ 7147625 h 10439400"/>
              <a:gd name="connsiteX76" fmla="*/ 9825 w 8827501"/>
              <a:gd name="connsiteY76" fmla="*/ 7099714 h 10439400"/>
              <a:gd name="connsiteX77" fmla="*/ 54888 w 8827501"/>
              <a:gd name="connsiteY77" fmla="*/ 7090630 h 10439400"/>
              <a:gd name="connsiteX78" fmla="*/ 59768 w 8827501"/>
              <a:gd name="connsiteY78" fmla="*/ 7042717 h 10439400"/>
              <a:gd name="connsiteX79" fmla="*/ 29338 w 8827501"/>
              <a:gd name="connsiteY79" fmla="*/ 6908072 h 10439400"/>
              <a:gd name="connsiteX80" fmla="*/ 0 w 8827501"/>
              <a:gd name="connsiteY80" fmla="*/ 6879726 h 10439400"/>
              <a:gd name="connsiteX81" fmla="*/ 0 w 8827501"/>
              <a:gd name="connsiteY81" fmla="*/ 6397785 h 10439400"/>
              <a:gd name="connsiteX82" fmla="*/ 18927 w 8827501"/>
              <a:gd name="connsiteY82" fmla="*/ 6393969 h 10439400"/>
              <a:gd name="connsiteX83" fmla="*/ 37937 w 8827501"/>
              <a:gd name="connsiteY83" fmla="*/ 6390135 h 10439400"/>
              <a:gd name="connsiteX84" fmla="*/ 78123 w 8827501"/>
              <a:gd name="connsiteY84" fmla="*/ 6428962 h 10439400"/>
              <a:gd name="connsiteX85" fmla="*/ 73244 w 8827501"/>
              <a:gd name="connsiteY85" fmla="*/ 6476873 h 10439400"/>
              <a:gd name="connsiteX86" fmla="*/ 113429 w 8827501"/>
              <a:gd name="connsiteY86" fmla="*/ 6515698 h 10439400"/>
              <a:gd name="connsiteX87" fmla="*/ 158492 w 8827501"/>
              <a:gd name="connsiteY87" fmla="*/ 6506613 h 10439400"/>
              <a:gd name="connsiteX88" fmla="*/ 153613 w 8827501"/>
              <a:gd name="connsiteY88" fmla="*/ 6554524 h 10439400"/>
              <a:gd name="connsiteX89" fmla="*/ 193798 w 8827501"/>
              <a:gd name="connsiteY89" fmla="*/ 6593346 h 10439400"/>
              <a:gd name="connsiteX90" fmla="*/ 233983 w 8827501"/>
              <a:gd name="connsiteY90" fmla="*/ 6632173 h 10439400"/>
              <a:gd name="connsiteX91" fmla="*/ 269288 w 8827501"/>
              <a:gd name="connsiteY91" fmla="*/ 6718913 h 10439400"/>
              <a:gd name="connsiteX92" fmla="*/ 309474 w 8827501"/>
              <a:gd name="connsiteY92" fmla="*/ 6757737 h 10439400"/>
              <a:gd name="connsiteX93" fmla="*/ 344780 w 8827501"/>
              <a:gd name="connsiteY93" fmla="*/ 6844473 h 10439400"/>
              <a:gd name="connsiteX94" fmla="*/ 389843 w 8827501"/>
              <a:gd name="connsiteY94" fmla="*/ 6835386 h 10439400"/>
              <a:gd name="connsiteX95" fmla="*/ 384964 w 8827501"/>
              <a:gd name="connsiteY95" fmla="*/ 6883297 h 10439400"/>
              <a:gd name="connsiteX96" fmla="*/ 425149 w 8827501"/>
              <a:gd name="connsiteY96" fmla="*/ 6922122 h 10439400"/>
              <a:gd name="connsiteX97" fmla="*/ 465333 w 8827501"/>
              <a:gd name="connsiteY97" fmla="*/ 6960948 h 10439400"/>
              <a:gd name="connsiteX98" fmla="*/ 375208 w 8827501"/>
              <a:gd name="connsiteY98" fmla="*/ 6979120 h 10439400"/>
              <a:gd name="connsiteX99" fmla="*/ 415392 w 8827501"/>
              <a:gd name="connsiteY99" fmla="*/ 7017944 h 10439400"/>
              <a:gd name="connsiteX100" fmla="*/ 410513 w 8827501"/>
              <a:gd name="connsiteY100" fmla="*/ 7065855 h 10439400"/>
              <a:gd name="connsiteX101" fmla="*/ 360573 w 8827501"/>
              <a:gd name="connsiteY101" fmla="*/ 7122852 h 10439400"/>
              <a:gd name="connsiteX102" fmla="*/ 405636 w 8827501"/>
              <a:gd name="connsiteY102" fmla="*/ 7113767 h 10439400"/>
              <a:gd name="connsiteX103" fmla="*/ 450698 w 8827501"/>
              <a:gd name="connsiteY103" fmla="*/ 7104682 h 10439400"/>
              <a:gd name="connsiteX104" fmla="*/ 495763 w 8827501"/>
              <a:gd name="connsiteY104" fmla="*/ 7095596 h 10439400"/>
              <a:gd name="connsiteX105" fmla="*/ 500642 w 8827501"/>
              <a:gd name="connsiteY105" fmla="*/ 7047685 h 10439400"/>
              <a:gd name="connsiteX106" fmla="*/ 555461 w 8827501"/>
              <a:gd name="connsiteY106" fmla="*/ 6942775 h 10439400"/>
              <a:gd name="connsiteX107" fmla="*/ 595646 w 8827501"/>
              <a:gd name="connsiteY107" fmla="*/ 6981602 h 10439400"/>
              <a:gd name="connsiteX108" fmla="*/ 635831 w 8827501"/>
              <a:gd name="connsiteY108" fmla="*/ 7020427 h 10439400"/>
              <a:gd name="connsiteX109" fmla="*/ 630953 w 8827501"/>
              <a:gd name="connsiteY109" fmla="*/ 7068338 h 10439400"/>
              <a:gd name="connsiteX110" fmla="*/ 676016 w 8827501"/>
              <a:gd name="connsiteY110" fmla="*/ 7059251 h 10439400"/>
              <a:gd name="connsiteX111" fmla="*/ 711320 w 8827501"/>
              <a:gd name="connsiteY111" fmla="*/ 7145988 h 10439400"/>
              <a:gd name="connsiteX112" fmla="*/ 706442 w 8827501"/>
              <a:gd name="connsiteY112" fmla="*/ 7193902 h 10439400"/>
              <a:gd name="connsiteX113" fmla="*/ 756384 w 8827501"/>
              <a:gd name="connsiteY113" fmla="*/ 7136904 h 10439400"/>
              <a:gd name="connsiteX114" fmla="*/ 796568 w 8827501"/>
              <a:gd name="connsiteY114" fmla="*/ 7175728 h 10439400"/>
              <a:gd name="connsiteX115" fmla="*/ 766140 w 8827501"/>
              <a:gd name="connsiteY115" fmla="*/ 7041081 h 10439400"/>
              <a:gd name="connsiteX116" fmla="*/ 690651 w 8827501"/>
              <a:gd name="connsiteY116" fmla="*/ 6915520 h 10439400"/>
              <a:gd name="connsiteX117" fmla="*/ 650466 w 8827501"/>
              <a:gd name="connsiteY117" fmla="*/ 6876695 h 10439400"/>
              <a:gd name="connsiteX118" fmla="*/ 655345 w 8827501"/>
              <a:gd name="connsiteY118" fmla="*/ 6828784 h 10439400"/>
              <a:gd name="connsiteX119" fmla="*/ 610280 w 8827501"/>
              <a:gd name="connsiteY119" fmla="*/ 6837870 h 10439400"/>
              <a:gd name="connsiteX120" fmla="*/ 574973 w 8827501"/>
              <a:gd name="connsiteY120" fmla="*/ 6751134 h 10439400"/>
              <a:gd name="connsiteX121" fmla="*/ 529911 w 8827501"/>
              <a:gd name="connsiteY121" fmla="*/ 6760219 h 10439400"/>
              <a:gd name="connsiteX122" fmla="*/ 534790 w 8827501"/>
              <a:gd name="connsiteY122" fmla="*/ 6712308 h 10439400"/>
              <a:gd name="connsiteX123" fmla="*/ 539668 w 8827501"/>
              <a:gd name="connsiteY123" fmla="*/ 6664397 h 10439400"/>
              <a:gd name="connsiteX124" fmla="*/ 579852 w 8827501"/>
              <a:gd name="connsiteY124" fmla="*/ 6703223 h 10439400"/>
              <a:gd name="connsiteX125" fmla="*/ 584731 w 8827501"/>
              <a:gd name="connsiteY125" fmla="*/ 6655310 h 10439400"/>
              <a:gd name="connsiteX126" fmla="*/ 504361 w 8827501"/>
              <a:gd name="connsiteY126" fmla="*/ 6577663 h 10439400"/>
              <a:gd name="connsiteX127" fmla="*/ 388685 w 8827501"/>
              <a:gd name="connsiteY127" fmla="*/ 6413274 h 10439400"/>
              <a:gd name="connsiteX128" fmla="*/ 348503 w 8827501"/>
              <a:gd name="connsiteY128" fmla="*/ 6374449 h 10439400"/>
              <a:gd name="connsiteX129" fmla="*/ 353380 w 8827501"/>
              <a:gd name="connsiteY129" fmla="*/ 6326537 h 10439400"/>
              <a:gd name="connsiteX130" fmla="*/ 308318 w 8827501"/>
              <a:gd name="connsiteY130" fmla="*/ 6335622 h 10439400"/>
              <a:gd name="connsiteX131" fmla="*/ 298559 w 8827501"/>
              <a:gd name="connsiteY131" fmla="*/ 6431445 h 10439400"/>
              <a:gd name="connsiteX132" fmla="*/ 253498 w 8827501"/>
              <a:gd name="connsiteY132" fmla="*/ 6440531 h 10439400"/>
              <a:gd name="connsiteX133" fmla="*/ 208435 w 8827501"/>
              <a:gd name="connsiteY133" fmla="*/ 6449616 h 10439400"/>
              <a:gd name="connsiteX134" fmla="*/ 213312 w 8827501"/>
              <a:gd name="connsiteY134" fmla="*/ 6401706 h 10439400"/>
              <a:gd name="connsiteX135" fmla="*/ 263255 w 8827501"/>
              <a:gd name="connsiteY135" fmla="*/ 6344709 h 10439400"/>
              <a:gd name="connsiteX136" fmla="*/ 313195 w 8827501"/>
              <a:gd name="connsiteY136" fmla="*/ 6287714 h 10439400"/>
              <a:gd name="connsiteX137" fmla="*/ 273012 w 8827501"/>
              <a:gd name="connsiteY137" fmla="*/ 6248886 h 10439400"/>
              <a:gd name="connsiteX138" fmla="*/ 322952 w 8827501"/>
              <a:gd name="connsiteY138" fmla="*/ 6191892 h 10439400"/>
              <a:gd name="connsiteX139" fmla="*/ 318073 w 8827501"/>
              <a:gd name="connsiteY139" fmla="*/ 6239801 h 10439400"/>
              <a:gd name="connsiteX140" fmla="*/ 363138 w 8827501"/>
              <a:gd name="connsiteY140" fmla="*/ 6230715 h 10439400"/>
              <a:gd name="connsiteX141" fmla="*/ 368016 w 8827501"/>
              <a:gd name="connsiteY141" fmla="*/ 6182806 h 10439400"/>
              <a:gd name="connsiteX142" fmla="*/ 327831 w 8827501"/>
              <a:gd name="connsiteY142" fmla="*/ 6143979 h 10439400"/>
              <a:gd name="connsiteX143" fmla="*/ 332709 w 8827501"/>
              <a:gd name="connsiteY143" fmla="*/ 6096070 h 10439400"/>
              <a:gd name="connsiteX144" fmla="*/ 292525 w 8827501"/>
              <a:gd name="connsiteY144" fmla="*/ 6057241 h 10439400"/>
              <a:gd name="connsiteX145" fmla="*/ 297403 w 8827501"/>
              <a:gd name="connsiteY145" fmla="*/ 6009334 h 10439400"/>
              <a:gd name="connsiteX146" fmla="*/ 247462 w 8827501"/>
              <a:gd name="connsiteY146" fmla="*/ 6066328 h 10439400"/>
              <a:gd name="connsiteX147" fmla="*/ 252340 w 8827501"/>
              <a:gd name="connsiteY147" fmla="*/ 6018419 h 10439400"/>
              <a:gd name="connsiteX148" fmla="*/ 207275 w 8827501"/>
              <a:gd name="connsiteY148" fmla="*/ 6027505 h 10439400"/>
              <a:gd name="connsiteX149" fmla="*/ 167092 w 8827501"/>
              <a:gd name="connsiteY149" fmla="*/ 5988679 h 10439400"/>
              <a:gd name="connsiteX150" fmla="*/ 171971 w 8827501"/>
              <a:gd name="connsiteY150" fmla="*/ 5940768 h 10439400"/>
              <a:gd name="connsiteX151" fmla="*/ 221910 w 8827501"/>
              <a:gd name="connsiteY151" fmla="*/ 5883771 h 10439400"/>
              <a:gd name="connsiteX152" fmla="*/ 176849 w 8827501"/>
              <a:gd name="connsiteY152" fmla="*/ 5892857 h 10439400"/>
              <a:gd name="connsiteX153" fmla="*/ 226789 w 8827501"/>
              <a:gd name="connsiteY153" fmla="*/ 5835860 h 10439400"/>
              <a:gd name="connsiteX154" fmla="*/ 141542 w 8827501"/>
              <a:gd name="connsiteY154" fmla="*/ 5806123 h 10439400"/>
              <a:gd name="connsiteX155" fmla="*/ 146419 w 8827501"/>
              <a:gd name="connsiteY155" fmla="*/ 5758209 h 10439400"/>
              <a:gd name="connsiteX156" fmla="*/ 191482 w 8827501"/>
              <a:gd name="connsiteY156" fmla="*/ 5749124 h 10439400"/>
              <a:gd name="connsiteX157" fmla="*/ 201240 w 8827501"/>
              <a:gd name="connsiteY157" fmla="*/ 5653302 h 10439400"/>
              <a:gd name="connsiteX158" fmla="*/ 161055 w 8827501"/>
              <a:gd name="connsiteY158" fmla="*/ 5614476 h 10439400"/>
              <a:gd name="connsiteX159" fmla="*/ 165933 w 8827501"/>
              <a:gd name="connsiteY159" fmla="*/ 5566566 h 10439400"/>
              <a:gd name="connsiteX160" fmla="*/ 170812 w 8827501"/>
              <a:gd name="connsiteY160" fmla="*/ 5518655 h 10439400"/>
              <a:gd name="connsiteX161" fmla="*/ 125751 w 8827501"/>
              <a:gd name="connsiteY161" fmla="*/ 5527741 h 10439400"/>
              <a:gd name="connsiteX162" fmla="*/ 95323 w 8827501"/>
              <a:gd name="connsiteY162" fmla="*/ 5393094 h 10439400"/>
              <a:gd name="connsiteX163" fmla="*/ 100201 w 8827501"/>
              <a:gd name="connsiteY163" fmla="*/ 5345183 h 10439400"/>
              <a:gd name="connsiteX164" fmla="*/ 105080 w 8827501"/>
              <a:gd name="connsiteY164" fmla="*/ 5297269 h 10439400"/>
              <a:gd name="connsiteX165" fmla="*/ 109957 w 8827501"/>
              <a:gd name="connsiteY165" fmla="*/ 5249360 h 10439400"/>
              <a:gd name="connsiteX166" fmla="*/ 155021 w 8827501"/>
              <a:gd name="connsiteY166" fmla="*/ 5240273 h 10439400"/>
              <a:gd name="connsiteX167" fmla="*/ 154411 w 8827501"/>
              <a:gd name="connsiteY167" fmla="*/ 5246266 h 10439400"/>
              <a:gd name="connsiteX168" fmla="*/ 150751 w 8827501"/>
              <a:gd name="connsiteY168" fmla="*/ 5282197 h 10439400"/>
              <a:gd name="connsiteX169" fmla="*/ 150142 w 8827501"/>
              <a:gd name="connsiteY169" fmla="*/ 5288185 h 10439400"/>
              <a:gd name="connsiteX170" fmla="*/ 185448 w 8827501"/>
              <a:gd name="connsiteY170" fmla="*/ 5374924 h 10439400"/>
              <a:gd name="connsiteX171" fmla="*/ 195204 w 8827501"/>
              <a:gd name="connsiteY171" fmla="*/ 5279101 h 10439400"/>
              <a:gd name="connsiteX172" fmla="*/ 240269 w 8827501"/>
              <a:gd name="connsiteY172" fmla="*/ 5270013 h 10439400"/>
              <a:gd name="connsiteX173" fmla="*/ 234626 w 8827501"/>
              <a:gd name="connsiteY173" fmla="*/ 5325412 h 10439400"/>
              <a:gd name="connsiteX174" fmla="*/ 232569 w 8827501"/>
              <a:gd name="connsiteY174" fmla="*/ 5345625 h 10439400"/>
              <a:gd name="connsiteX175" fmla="*/ 232340 w 8827501"/>
              <a:gd name="connsiteY175" fmla="*/ 5347872 h 10439400"/>
              <a:gd name="connsiteX176" fmla="*/ 231730 w 8827501"/>
              <a:gd name="connsiteY176" fmla="*/ 5353860 h 10439400"/>
              <a:gd name="connsiteX177" fmla="*/ 230511 w 8827501"/>
              <a:gd name="connsiteY177" fmla="*/ 5365840 h 10439400"/>
              <a:gd name="connsiteX178" fmla="*/ 265817 w 8827501"/>
              <a:gd name="connsiteY178" fmla="*/ 5452573 h 10439400"/>
              <a:gd name="connsiteX179" fmla="*/ 215877 w 8827501"/>
              <a:gd name="connsiteY179" fmla="*/ 5509569 h 10439400"/>
              <a:gd name="connsiteX180" fmla="*/ 210998 w 8827501"/>
              <a:gd name="connsiteY180" fmla="*/ 5557480 h 10439400"/>
              <a:gd name="connsiteX181" fmla="*/ 256059 w 8827501"/>
              <a:gd name="connsiteY181" fmla="*/ 5548397 h 10439400"/>
              <a:gd name="connsiteX182" fmla="*/ 251182 w 8827501"/>
              <a:gd name="connsiteY182" fmla="*/ 5596305 h 10439400"/>
              <a:gd name="connsiteX183" fmla="*/ 301125 w 8827501"/>
              <a:gd name="connsiteY183" fmla="*/ 5539309 h 10439400"/>
              <a:gd name="connsiteX184" fmla="*/ 270696 w 8827501"/>
              <a:gd name="connsiteY184" fmla="*/ 5404662 h 10439400"/>
              <a:gd name="connsiteX185" fmla="*/ 315758 w 8827501"/>
              <a:gd name="connsiteY185" fmla="*/ 5395577 h 10439400"/>
              <a:gd name="connsiteX186" fmla="*/ 355945 w 8827501"/>
              <a:gd name="connsiteY186" fmla="*/ 5434402 h 10439400"/>
              <a:gd name="connsiteX187" fmla="*/ 360822 w 8827501"/>
              <a:gd name="connsiteY187" fmla="*/ 5386489 h 10439400"/>
              <a:gd name="connsiteX188" fmla="*/ 401007 w 8827501"/>
              <a:gd name="connsiteY188" fmla="*/ 5425315 h 10439400"/>
              <a:gd name="connsiteX189" fmla="*/ 436313 w 8827501"/>
              <a:gd name="connsiteY189" fmla="*/ 5512053 h 10439400"/>
              <a:gd name="connsiteX190" fmla="*/ 491131 w 8827501"/>
              <a:gd name="connsiteY190" fmla="*/ 5407147 h 10439400"/>
              <a:gd name="connsiteX191" fmla="*/ 486253 w 8827501"/>
              <a:gd name="connsiteY191" fmla="*/ 5455057 h 10439400"/>
              <a:gd name="connsiteX192" fmla="*/ 526437 w 8827501"/>
              <a:gd name="connsiteY192" fmla="*/ 5493883 h 10439400"/>
              <a:gd name="connsiteX193" fmla="*/ 576381 w 8827501"/>
              <a:gd name="connsiteY193" fmla="*/ 5436886 h 10439400"/>
              <a:gd name="connsiteX194" fmla="*/ 541075 w 8827501"/>
              <a:gd name="connsiteY194" fmla="*/ 5350148 h 10439400"/>
              <a:gd name="connsiteX195" fmla="*/ 586136 w 8827501"/>
              <a:gd name="connsiteY195" fmla="*/ 5341063 h 10439400"/>
              <a:gd name="connsiteX196" fmla="*/ 591014 w 8827501"/>
              <a:gd name="connsiteY196" fmla="*/ 5293154 h 10439400"/>
              <a:gd name="connsiteX197" fmla="*/ 555709 w 8827501"/>
              <a:gd name="connsiteY197" fmla="*/ 5206414 h 10439400"/>
              <a:gd name="connsiteX198" fmla="*/ 565466 w 8827501"/>
              <a:gd name="connsiteY198" fmla="*/ 5110594 h 10439400"/>
              <a:gd name="connsiteX199" fmla="*/ 547813 w 8827501"/>
              <a:gd name="connsiteY199" fmla="*/ 5067225 h 10439400"/>
              <a:gd name="connsiteX200" fmla="*/ 547147 w 8827501"/>
              <a:gd name="connsiteY200" fmla="*/ 5052108 h 10439400"/>
              <a:gd name="connsiteX201" fmla="*/ 573802 w 8827501"/>
              <a:gd name="connsiteY201" fmla="*/ 5096448 h 10439400"/>
              <a:gd name="connsiteX202" fmla="*/ 605650 w 8827501"/>
              <a:gd name="connsiteY202" fmla="*/ 5149422 h 10439400"/>
              <a:gd name="connsiteX203" fmla="*/ 645835 w 8827501"/>
              <a:gd name="connsiteY203" fmla="*/ 5188245 h 10439400"/>
              <a:gd name="connsiteX204" fmla="*/ 636079 w 8827501"/>
              <a:gd name="connsiteY204" fmla="*/ 5284068 h 10439400"/>
              <a:gd name="connsiteX205" fmla="*/ 726203 w 8827501"/>
              <a:gd name="connsiteY205" fmla="*/ 5265898 h 10439400"/>
              <a:gd name="connsiteX206" fmla="*/ 771269 w 8827501"/>
              <a:gd name="connsiteY206" fmla="*/ 5256810 h 10439400"/>
              <a:gd name="connsiteX207" fmla="*/ 816331 w 8827501"/>
              <a:gd name="connsiteY207" fmla="*/ 5247727 h 10439400"/>
              <a:gd name="connsiteX208" fmla="*/ 776147 w 8827501"/>
              <a:gd name="connsiteY208" fmla="*/ 5208899 h 10439400"/>
              <a:gd name="connsiteX209" fmla="*/ 850482 w 8827501"/>
              <a:gd name="connsiteY209" fmla="*/ 4912347 h 10439400"/>
              <a:gd name="connsiteX210" fmla="*/ 810295 w 8827501"/>
              <a:gd name="connsiteY210" fmla="*/ 4873522 h 10439400"/>
              <a:gd name="connsiteX211" fmla="*/ 815174 w 8827501"/>
              <a:gd name="connsiteY211" fmla="*/ 4825611 h 10439400"/>
              <a:gd name="connsiteX212" fmla="*/ 860238 w 8827501"/>
              <a:gd name="connsiteY212" fmla="*/ 4816527 h 10439400"/>
              <a:gd name="connsiteX213" fmla="*/ 895545 w 8827501"/>
              <a:gd name="connsiteY213" fmla="*/ 4903263 h 10439400"/>
              <a:gd name="connsiteX214" fmla="*/ 945482 w 8827501"/>
              <a:gd name="connsiteY214" fmla="*/ 4846269 h 10439400"/>
              <a:gd name="connsiteX215" fmla="*/ 940606 w 8827501"/>
              <a:gd name="connsiteY215" fmla="*/ 4894177 h 10439400"/>
              <a:gd name="connsiteX216" fmla="*/ 990546 w 8827501"/>
              <a:gd name="connsiteY216" fmla="*/ 4837181 h 10439400"/>
              <a:gd name="connsiteX217" fmla="*/ 995426 w 8827501"/>
              <a:gd name="connsiteY217" fmla="*/ 4789270 h 10439400"/>
              <a:gd name="connsiteX218" fmla="*/ 1000303 w 8827501"/>
              <a:gd name="connsiteY218" fmla="*/ 4741360 h 10439400"/>
              <a:gd name="connsiteX219" fmla="*/ 1000913 w 8827501"/>
              <a:gd name="connsiteY219" fmla="*/ 4735368 h 10439400"/>
              <a:gd name="connsiteX220" fmla="*/ 1004573 w 8827501"/>
              <a:gd name="connsiteY220" fmla="*/ 4699437 h 10439400"/>
              <a:gd name="connsiteX221" fmla="*/ 1005182 w 8827501"/>
              <a:gd name="connsiteY221" fmla="*/ 4693448 h 10439400"/>
              <a:gd name="connsiteX222" fmla="*/ 979632 w 8827501"/>
              <a:gd name="connsiteY222" fmla="*/ 4510891 h 10439400"/>
              <a:gd name="connsiteX223" fmla="*/ 939451 w 8827501"/>
              <a:gd name="connsiteY223" fmla="*/ 4472064 h 10439400"/>
              <a:gd name="connsiteX224" fmla="*/ 934572 w 8827501"/>
              <a:gd name="connsiteY224" fmla="*/ 4519975 h 10439400"/>
              <a:gd name="connsiteX225" fmla="*/ 929694 w 8827501"/>
              <a:gd name="connsiteY225" fmla="*/ 4567884 h 10439400"/>
              <a:gd name="connsiteX226" fmla="*/ 919935 w 8827501"/>
              <a:gd name="connsiteY226" fmla="*/ 4663708 h 10439400"/>
              <a:gd name="connsiteX227" fmla="*/ 874874 w 8827501"/>
              <a:gd name="connsiteY227" fmla="*/ 4672793 h 10439400"/>
              <a:gd name="connsiteX228" fmla="*/ 834688 w 8827501"/>
              <a:gd name="connsiteY228" fmla="*/ 4633968 h 10439400"/>
              <a:gd name="connsiteX229" fmla="*/ 884629 w 8827501"/>
              <a:gd name="connsiteY229" fmla="*/ 4576970 h 10439400"/>
              <a:gd name="connsiteX230" fmla="*/ 844444 w 8827501"/>
              <a:gd name="connsiteY230" fmla="*/ 4538148 h 10439400"/>
              <a:gd name="connsiteX231" fmla="*/ 804259 w 8827501"/>
              <a:gd name="connsiteY231" fmla="*/ 4499321 h 10439400"/>
              <a:gd name="connsiteX232" fmla="*/ 809139 w 8827501"/>
              <a:gd name="connsiteY232" fmla="*/ 4451408 h 10439400"/>
              <a:gd name="connsiteX233" fmla="*/ 768954 w 8827501"/>
              <a:gd name="connsiteY233" fmla="*/ 4412586 h 10439400"/>
              <a:gd name="connsiteX234" fmla="*/ 728768 w 8827501"/>
              <a:gd name="connsiteY234" fmla="*/ 4373760 h 10439400"/>
              <a:gd name="connsiteX235" fmla="*/ 778711 w 8827501"/>
              <a:gd name="connsiteY235" fmla="*/ 4316763 h 10439400"/>
              <a:gd name="connsiteX236" fmla="*/ 738524 w 8827501"/>
              <a:gd name="connsiteY236" fmla="*/ 4277938 h 10439400"/>
              <a:gd name="connsiteX237" fmla="*/ 703216 w 8827501"/>
              <a:gd name="connsiteY237" fmla="*/ 4191204 h 10439400"/>
              <a:gd name="connsiteX238" fmla="*/ 708097 w 8827501"/>
              <a:gd name="connsiteY238" fmla="*/ 4143289 h 10439400"/>
              <a:gd name="connsiteX239" fmla="*/ 712976 w 8827501"/>
              <a:gd name="connsiteY239" fmla="*/ 4095381 h 10439400"/>
              <a:gd name="connsiteX240" fmla="*/ 672792 w 8827501"/>
              <a:gd name="connsiteY240" fmla="*/ 4056552 h 10439400"/>
              <a:gd name="connsiteX241" fmla="*/ 632605 w 8827501"/>
              <a:gd name="connsiteY241" fmla="*/ 4017731 h 10439400"/>
              <a:gd name="connsiteX242" fmla="*/ 642363 w 8827501"/>
              <a:gd name="connsiteY242" fmla="*/ 3921908 h 10439400"/>
              <a:gd name="connsiteX243" fmla="*/ 597302 w 8827501"/>
              <a:gd name="connsiteY243" fmla="*/ 3930994 h 10439400"/>
              <a:gd name="connsiteX244" fmla="*/ 602179 w 8827501"/>
              <a:gd name="connsiteY244" fmla="*/ 3883081 h 10439400"/>
              <a:gd name="connsiteX245" fmla="*/ 561994 w 8827501"/>
              <a:gd name="connsiteY245" fmla="*/ 3844258 h 10439400"/>
              <a:gd name="connsiteX246" fmla="*/ 571751 w 8827501"/>
              <a:gd name="connsiteY246" fmla="*/ 3748436 h 10439400"/>
              <a:gd name="connsiteX247" fmla="*/ 526690 w 8827501"/>
              <a:gd name="connsiteY247" fmla="*/ 3757519 h 10439400"/>
              <a:gd name="connsiteX248" fmla="*/ 531567 w 8827501"/>
              <a:gd name="connsiteY248" fmla="*/ 3709610 h 10439400"/>
              <a:gd name="connsiteX249" fmla="*/ 536446 w 8827501"/>
              <a:gd name="connsiteY249" fmla="*/ 3661699 h 10439400"/>
              <a:gd name="connsiteX250" fmla="*/ 541323 w 8827501"/>
              <a:gd name="connsiteY250" fmla="*/ 3613789 h 10439400"/>
              <a:gd name="connsiteX251" fmla="*/ 546202 w 8827501"/>
              <a:gd name="connsiteY251" fmla="*/ 3565876 h 10439400"/>
              <a:gd name="connsiteX252" fmla="*/ 506016 w 8827501"/>
              <a:gd name="connsiteY252" fmla="*/ 3527053 h 10439400"/>
              <a:gd name="connsiteX253" fmla="*/ 555959 w 8827501"/>
              <a:gd name="connsiteY253" fmla="*/ 3470058 h 10439400"/>
              <a:gd name="connsiteX254" fmla="*/ 510895 w 8827501"/>
              <a:gd name="connsiteY254" fmla="*/ 3479142 h 10439400"/>
              <a:gd name="connsiteX255" fmla="*/ 515774 w 8827501"/>
              <a:gd name="connsiteY255" fmla="*/ 3431231 h 10439400"/>
              <a:gd name="connsiteX256" fmla="*/ 465831 w 8827501"/>
              <a:gd name="connsiteY256" fmla="*/ 3488229 h 10439400"/>
              <a:gd name="connsiteX257" fmla="*/ 475587 w 8827501"/>
              <a:gd name="connsiteY257" fmla="*/ 3392404 h 10439400"/>
              <a:gd name="connsiteX258" fmla="*/ 435403 w 8827501"/>
              <a:gd name="connsiteY258" fmla="*/ 3353582 h 10439400"/>
              <a:gd name="connsiteX259" fmla="*/ 440283 w 8827501"/>
              <a:gd name="connsiteY259" fmla="*/ 3305669 h 10439400"/>
              <a:gd name="connsiteX260" fmla="*/ 445160 w 8827501"/>
              <a:gd name="connsiteY260" fmla="*/ 3257758 h 10439400"/>
              <a:gd name="connsiteX261" fmla="*/ 404976 w 8827501"/>
              <a:gd name="connsiteY261" fmla="*/ 3218933 h 10439400"/>
              <a:gd name="connsiteX262" fmla="*/ 364790 w 8827501"/>
              <a:gd name="connsiteY262" fmla="*/ 3180108 h 10439400"/>
              <a:gd name="connsiteX263" fmla="*/ 414732 w 8827501"/>
              <a:gd name="connsiteY263" fmla="*/ 3123112 h 10439400"/>
              <a:gd name="connsiteX264" fmla="*/ 369669 w 8827501"/>
              <a:gd name="connsiteY264" fmla="*/ 3132196 h 10439400"/>
              <a:gd name="connsiteX265" fmla="*/ 329486 w 8827501"/>
              <a:gd name="connsiteY265" fmla="*/ 3093373 h 10439400"/>
              <a:gd name="connsiteX266" fmla="*/ 339242 w 8827501"/>
              <a:gd name="connsiteY266" fmla="*/ 2997548 h 10439400"/>
              <a:gd name="connsiteX267" fmla="*/ 299059 w 8827501"/>
              <a:gd name="connsiteY267" fmla="*/ 2958722 h 10439400"/>
              <a:gd name="connsiteX268" fmla="*/ 303936 w 8827501"/>
              <a:gd name="connsiteY268" fmla="*/ 2910813 h 10439400"/>
              <a:gd name="connsiteX269" fmla="*/ 308814 w 8827501"/>
              <a:gd name="connsiteY269" fmla="*/ 2862904 h 10439400"/>
              <a:gd name="connsiteX270" fmla="*/ 268630 w 8827501"/>
              <a:gd name="connsiteY270" fmla="*/ 2824077 h 10439400"/>
              <a:gd name="connsiteX271" fmla="*/ 318572 w 8827501"/>
              <a:gd name="connsiteY271" fmla="*/ 2767083 h 10439400"/>
              <a:gd name="connsiteX272" fmla="*/ 233324 w 8827501"/>
              <a:gd name="connsiteY272" fmla="*/ 2737339 h 10439400"/>
              <a:gd name="connsiteX273" fmla="*/ 278386 w 8827501"/>
              <a:gd name="connsiteY273" fmla="*/ 2728254 h 10439400"/>
              <a:gd name="connsiteX274" fmla="*/ 323450 w 8827501"/>
              <a:gd name="connsiteY274" fmla="*/ 2719170 h 10439400"/>
              <a:gd name="connsiteX275" fmla="*/ 328329 w 8827501"/>
              <a:gd name="connsiteY275" fmla="*/ 2671259 h 10439400"/>
              <a:gd name="connsiteX276" fmla="*/ 333207 w 8827501"/>
              <a:gd name="connsiteY276" fmla="*/ 2623349 h 10439400"/>
              <a:gd name="connsiteX277" fmla="*/ 283264 w 8827501"/>
              <a:gd name="connsiteY277" fmla="*/ 2680347 h 10439400"/>
              <a:gd name="connsiteX278" fmla="*/ 167589 w 8827501"/>
              <a:gd name="connsiteY278" fmla="*/ 2515959 h 10439400"/>
              <a:gd name="connsiteX279" fmla="*/ 177346 w 8827501"/>
              <a:gd name="connsiteY279" fmla="*/ 2420137 h 10439400"/>
              <a:gd name="connsiteX280" fmla="*/ 137162 w 8827501"/>
              <a:gd name="connsiteY280" fmla="*/ 2381310 h 10439400"/>
              <a:gd name="connsiteX281" fmla="*/ 187102 w 8827501"/>
              <a:gd name="connsiteY281" fmla="*/ 2324314 h 10439400"/>
              <a:gd name="connsiteX282" fmla="*/ 146917 w 8827501"/>
              <a:gd name="connsiteY282" fmla="*/ 2285489 h 10439400"/>
              <a:gd name="connsiteX283" fmla="*/ 156675 w 8827501"/>
              <a:gd name="connsiteY283" fmla="*/ 2189667 h 10439400"/>
              <a:gd name="connsiteX284" fmla="*/ 116490 w 8827501"/>
              <a:gd name="connsiteY284" fmla="*/ 2150840 h 10439400"/>
              <a:gd name="connsiteX285" fmla="*/ 121368 w 8827501"/>
              <a:gd name="connsiteY285" fmla="*/ 2102931 h 10439400"/>
              <a:gd name="connsiteX286" fmla="*/ 81184 w 8827501"/>
              <a:gd name="connsiteY286" fmla="*/ 2064105 h 10439400"/>
              <a:gd name="connsiteX287" fmla="*/ 45877 w 8827501"/>
              <a:gd name="connsiteY287" fmla="*/ 1977368 h 10439400"/>
              <a:gd name="connsiteX288" fmla="*/ 10570 w 8827501"/>
              <a:gd name="connsiteY288" fmla="*/ 1890633 h 10439400"/>
              <a:gd name="connsiteX289" fmla="*/ 55633 w 8827501"/>
              <a:gd name="connsiteY289" fmla="*/ 1881548 h 10439400"/>
              <a:gd name="connsiteX290" fmla="*/ 100698 w 8827501"/>
              <a:gd name="connsiteY290" fmla="*/ 1872462 h 10439400"/>
              <a:gd name="connsiteX291" fmla="*/ 110456 w 8827501"/>
              <a:gd name="connsiteY291" fmla="*/ 1776638 h 10439400"/>
              <a:gd name="connsiteX292" fmla="*/ 155517 w 8827501"/>
              <a:gd name="connsiteY292" fmla="*/ 1767555 h 10439400"/>
              <a:gd name="connsiteX293" fmla="*/ 195703 w 8827501"/>
              <a:gd name="connsiteY293" fmla="*/ 1806378 h 10439400"/>
              <a:gd name="connsiteX294" fmla="*/ 235886 w 8827501"/>
              <a:gd name="connsiteY294" fmla="*/ 1845205 h 10439400"/>
              <a:gd name="connsiteX295" fmla="*/ 280951 w 8827501"/>
              <a:gd name="connsiteY295" fmla="*/ 1836118 h 10439400"/>
              <a:gd name="connsiteX296" fmla="*/ 326014 w 8827501"/>
              <a:gd name="connsiteY296" fmla="*/ 1827033 h 10439400"/>
              <a:gd name="connsiteX297" fmla="*/ 316258 w 8827501"/>
              <a:gd name="connsiteY297" fmla="*/ 1922854 h 10439400"/>
              <a:gd name="connsiteX298" fmla="*/ 366198 w 8827501"/>
              <a:gd name="connsiteY298" fmla="*/ 1865862 h 10439400"/>
              <a:gd name="connsiteX299" fmla="*/ 416140 w 8827501"/>
              <a:gd name="connsiteY299" fmla="*/ 1808864 h 10439400"/>
              <a:gd name="connsiteX300" fmla="*/ 424601 w 8827501"/>
              <a:gd name="connsiteY300" fmla="*/ 1725766 h 10439400"/>
              <a:gd name="connsiteX301" fmla="*/ 425898 w 8827501"/>
              <a:gd name="connsiteY301" fmla="*/ 1713039 h 10439400"/>
              <a:gd name="connsiteX302" fmla="*/ 435653 w 8827501"/>
              <a:gd name="connsiteY302" fmla="*/ 1617219 h 10439400"/>
              <a:gd name="connsiteX303" fmla="*/ 480716 w 8827501"/>
              <a:gd name="connsiteY303" fmla="*/ 1608134 h 10439400"/>
              <a:gd name="connsiteX304" fmla="*/ 520901 w 8827501"/>
              <a:gd name="connsiteY304" fmla="*/ 1646958 h 10439400"/>
              <a:gd name="connsiteX305" fmla="*/ 485597 w 8827501"/>
              <a:gd name="connsiteY305" fmla="*/ 1560222 h 10439400"/>
              <a:gd name="connsiteX306" fmla="*/ 455167 w 8827501"/>
              <a:gd name="connsiteY306" fmla="*/ 1425576 h 10439400"/>
              <a:gd name="connsiteX307" fmla="*/ 414983 w 8827501"/>
              <a:gd name="connsiteY307" fmla="*/ 1386750 h 10439400"/>
              <a:gd name="connsiteX308" fmla="*/ 419860 w 8827501"/>
              <a:gd name="connsiteY308" fmla="*/ 1338839 h 10439400"/>
              <a:gd name="connsiteX309" fmla="*/ 464925 w 8827501"/>
              <a:gd name="connsiteY309" fmla="*/ 1329752 h 10439400"/>
              <a:gd name="connsiteX310" fmla="*/ 469803 w 8827501"/>
              <a:gd name="connsiteY310" fmla="*/ 1281842 h 10439400"/>
              <a:gd name="connsiteX311" fmla="*/ 519743 w 8827501"/>
              <a:gd name="connsiteY311" fmla="*/ 1224847 h 10439400"/>
              <a:gd name="connsiteX312" fmla="*/ 559927 w 8827501"/>
              <a:gd name="connsiteY312" fmla="*/ 1263671 h 10439400"/>
              <a:gd name="connsiteX313" fmla="*/ 550170 w 8827501"/>
              <a:gd name="connsiteY313" fmla="*/ 1359491 h 10439400"/>
              <a:gd name="connsiteX314" fmla="*/ 590355 w 8827501"/>
              <a:gd name="connsiteY314" fmla="*/ 1398320 h 10439400"/>
              <a:gd name="connsiteX315" fmla="*/ 585476 w 8827501"/>
              <a:gd name="connsiteY315" fmla="*/ 1446229 h 10439400"/>
              <a:gd name="connsiteX316" fmla="*/ 580596 w 8827501"/>
              <a:gd name="connsiteY316" fmla="*/ 1494143 h 10439400"/>
              <a:gd name="connsiteX317" fmla="*/ 620783 w 8827501"/>
              <a:gd name="connsiteY317" fmla="*/ 1532964 h 10439400"/>
              <a:gd name="connsiteX318" fmla="*/ 625662 w 8827501"/>
              <a:gd name="connsiteY318" fmla="*/ 1485056 h 10439400"/>
              <a:gd name="connsiteX319" fmla="*/ 675603 w 8827501"/>
              <a:gd name="connsiteY319" fmla="*/ 1428060 h 10439400"/>
              <a:gd name="connsiteX320" fmla="*/ 670724 w 8827501"/>
              <a:gd name="connsiteY320" fmla="*/ 1475969 h 10439400"/>
              <a:gd name="connsiteX321" fmla="*/ 720666 w 8827501"/>
              <a:gd name="connsiteY321" fmla="*/ 1418973 h 10439400"/>
              <a:gd name="connsiteX322" fmla="*/ 710910 w 8827501"/>
              <a:gd name="connsiteY322" fmla="*/ 1514796 h 10439400"/>
              <a:gd name="connsiteX323" fmla="*/ 751095 w 8827501"/>
              <a:gd name="connsiteY323" fmla="*/ 1553620 h 10439400"/>
              <a:gd name="connsiteX324" fmla="*/ 805915 w 8827501"/>
              <a:gd name="connsiteY324" fmla="*/ 1448715 h 10439400"/>
              <a:gd name="connsiteX325" fmla="*/ 855856 w 8827501"/>
              <a:gd name="connsiteY325" fmla="*/ 1391715 h 10439400"/>
              <a:gd name="connsiteX326" fmla="*/ 815671 w 8827501"/>
              <a:gd name="connsiteY326" fmla="*/ 1352892 h 10439400"/>
              <a:gd name="connsiteX327" fmla="*/ 820549 w 8827501"/>
              <a:gd name="connsiteY327" fmla="*/ 1304979 h 10439400"/>
              <a:gd name="connsiteX328" fmla="*/ 825429 w 8827501"/>
              <a:gd name="connsiteY328" fmla="*/ 1257066 h 10439400"/>
              <a:gd name="connsiteX329" fmla="*/ 870492 w 8827501"/>
              <a:gd name="connsiteY329" fmla="*/ 1247982 h 10439400"/>
              <a:gd name="connsiteX330" fmla="*/ 865613 w 8827501"/>
              <a:gd name="connsiteY330" fmla="*/ 1295895 h 10439400"/>
              <a:gd name="connsiteX331" fmla="*/ 905796 w 8827501"/>
              <a:gd name="connsiteY331" fmla="*/ 1334720 h 10439400"/>
              <a:gd name="connsiteX332" fmla="*/ 910675 w 8827501"/>
              <a:gd name="connsiteY332" fmla="*/ 1286808 h 10439400"/>
              <a:gd name="connsiteX333" fmla="*/ 916257 w 8827501"/>
              <a:gd name="connsiteY333" fmla="*/ 1238754 h 10439400"/>
              <a:gd name="connsiteX334" fmla="*/ 915553 w 8827501"/>
              <a:gd name="connsiteY334" fmla="*/ 1238897 h 10439400"/>
              <a:gd name="connsiteX335" fmla="*/ 916940 w 8827501"/>
              <a:gd name="connsiteY335" fmla="*/ 1237316 h 10439400"/>
              <a:gd name="connsiteX336" fmla="*/ 922407 w 8827501"/>
              <a:gd name="connsiteY336" fmla="*/ 1225785 h 10439400"/>
              <a:gd name="connsiteX337" fmla="*/ 926189 w 8827501"/>
              <a:gd name="connsiteY337" fmla="*/ 1226758 h 10439400"/>
              <a:gd name="connsiteX338" fmla="*/ 944426 w 8827501"/>
              <a:gd name="connsiteY338" fmla="*/ 1205948 h 10439400"/>
              <a:gd name="connsiteX339" fmla="*/ 965495 w 8827501"/>
              <a:gd name="connsiteY339" fmla="*/ 1181901 h 10439400"/>
              <a:gd name="connsiteX340" fmla="*/ 975252 w 8827501"/>
              <a:gd name="connsiteY340" fmla="*/ 1086079 h 10439400"/>
              <a:gd name="connsiteX341" fmla="*/ 925309 w 8827501"/>
              <a:gd name="connsiteY341" fmla="*/ 1143076 h 10439400"/>
              <a:gd name="connsiteX342" fmla="*/ 930188 w 8827501"/>
              <a:gd name="connsiteY342" fmla="*/ 1095165 h 10439400"/>
              <a:gd name="connsiteX343" fmla="*/ 935068 w 8827501"/>
              <a:gd name="connsiteY343" fmla="*/ 1047256 h 10439400"/>
              <a:gd name="connsiteX344" fmla="*/ 894885 w 8827501"/>
              <a:gd name="connsiteY344" fmla="*/ 1008430 h 10439400"/>
              <a:gd name="connsiteX345" fmla="*/ 914398 w 8827501"/>
              <a:gd name="connsiteY345" fmla="*/ 816784 h 10439400"/>
              <a:gd name="connsiteX346" fmla="*/ 869334 w 8827501"/>
              <a:gd name="connsiteY346" fmla="*/ 825870 h 10439400"/>
              <a:gd name="connsiteX347" fmla="*/ 874212 w 8827501"/>
              <a:gd name="connsiteY347" fmla="*/ 777960 h 10439400"/>
              <a:gd name="connsiteX348" fmla="*/ 883970 w 8827501"/>
              <a:gd name="connsiteY348" fmla="*/ 682138 h 10439400"/>
              <a:gd name="connsiteX349" fmla="*/ 848663 w 8827501"/>
              <a:gd name="connsiteY349" fmla="*/ 595401 h 10439400"/>
              <a:gd name="connsiteX350" fmla="*/ 898604 w 8827501"/>
              <a:gd name="connsiteY350" fmla="*/ 538404 h 10439400"/>
              <a:gd name="connsiteX351" fmla="*/ 903483 w 8827501"/>
              <a:gd name="connsiteY351" fmla="*/ 490494 h 10439400"/>
              <a:gd name="connsiteX352" fmla="*/ 873055 w 8827501"/>
              <a:gd name="connsiteY352" fmla="*/ 355848 h 10439400"/>
              <a:gd name="connsiteX353" fmla="*/ 863299 w 8827501"/>
              <a:gd name="connsiteY353" fmla="*/ 451667 h 10439400"/>
              <a:gd name="connsiteX354" fmla="*/ 778050 w 8827501"/>
              <a:gd name="connsiteY354" fmla="*/ 421929 h 10439400"/>
              <a:gd name="connsiteX355" fmla="*/ 742743 w 8827501"/>
              <a:gd name="connsiteY355" fmla="*/ 335191 h 10439400"/>
              <a:gd name="connsiteX356" fmla="*/ 697678 w 8827501"/>
              <a:gd name="connsiteY356" fmla="*/ 344277 h 10439400"/>
              <a:gd name="connsiteX357" fmla="*/ 702556 w 8827501"/>
              <a:gd name="connsiteY357" fmla="*/ 296370 h 10439400"/>
              <a:gd name="connsiteX358" fmla="*/ 707437 w 8827501"/>
              <a:gd name="connsiteY358" fmla="*/ 248457 h 10439400"/>
              <a:gd name="connsiteX359" fmla="*/ 657495 w 8827501"/>
              <a:gd name="connsiteY359" fmla="*/ 305453 h 10439400"/>
              <a:gd name="connsiteX360" fmla="*/ 567371 w 8827501"/>
              <a:gd name="connsiteY360" fmla="*/ 323627 h 10439400"/>
              <a:gd name="connsiteX361" fmla="*/ 568644 w 8827501"/>
              <a:gd name="connsiteY361" fmla="*/ 311116 h 10439400"/>
              <a:gd name="connsiteX362" fmla="*/ 648673 w 8827501"/>
              <a:gd name="connsiteY362" fmla="*/ 251272 h 10439400"/>
              <a:gd name="connsiteX363" fmla="*/ 1471280 w 8827501"/>
              <a:gd name="connsiteY363" fmla="*/ 0 h 1043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Lst>
            <a:rect l="l" t="t" r="r" b="b"/>
            <a:pathLst>
              <a:path w="8827501" h="10439400">
                <a:moveTo>
                  <a:pt x="600525" y="6933691"/>
                </a:moveTo>
                <a:cubicBezTo>
                  <a:pt x="640708" y="6972517"/>
                  <a:pt x="640708" y="6972517"/>
                  <a:pt x="640708" y="6972517"/>
                </a:cubicBezTo>
                <a:cubicBezTo>
                  <a:pt x="618177" y="6977060"/>
                  <a:pt x="604095" y="6979897"/>
                  <a:pt x="595646" y="6981602"/>
                </a:cubicBezTo>
                <a:cubicBezTo>
                  <a:pt x="600525" y="6933691"/>
                  <a:pt x="600525" y="6933691"/>
                  <a:pt x="600525" y="6933691"/>
                </a:cubicBezTo>
                <a:close/>
                <a:moveTo>
                  <a:pt x="169550" y="5029840"/>
                </a:moveTo>
                <a:cubicBezTo>
                  <a:pt x="173546" y="5031234"/>
                  <a:pt x="175753" y="5036655"/>
                  <a:pt x="174534" y="5048633"/>
                </a:cubicBezTo>
                <a:cubicBezTo>
                  <a:pt x="169655" y="5096544"/>
                  <a:pt x="164776" y="5144453"/>
                  <a:pt x="159897" y="5192364"/>
                </a:cubicBezTo>
                <a:cubicBezTo>
                  <a:pt x="109957" y="5249360"/>
                  <a:pt x="109957" y="5249360"/>
                  <a:pt x="109957" y="5249360"/>
                </a:cubicBezTo>
                <a:cubicBezTo>
                  <a:pt x="69774" y="5210534"/>
                  <a:pt x="69774" y="5210534"/>
                  <a:pt x="69774" y="5210534"/>
                </a:cubicBezTo>
                <a:cubicBezTo>
                  <a:pt x="119714" y="5153538"/>
                  <a:pt x="119714" y="5153538"/>
                  <a:pt x="119714" y="5153538"/>
                </a:cubicBezTo>
                <a:cubicBezTo>
                  <a:pt x="79531" y="5114714"/>
                  <a:pt x="84410" y="5066803"/>
                  <a:pt x="84410" y="5066803"/>
                </a:cubicBezTo>
                <a:cubicBezTo>
                  <a:pt x="129471" y="5057717"/>
                  <a:pt x="129471" y="5057717"/>
                  <a:pt x="129471" y="5057717"/>
                </a:cubicBezTo>
                <a:cubicBezTo>
                  <a:pt x="129471" y="5057717"/>
                  <a:pt x="157562" y="5025658"/>
                  <a:pt x="169550" y="5029840"/>
                </a:cubicBezTo>
                <a:close/>
                <a:moveTo>
                  <a:pt x="530159" y="5023858"/>
                </a:moveTo>
                <a:cubicBezTo>
                  <a:pt x="540205" y="5033564"/>
                  <a:pt x="544925" y="5041413"/>
                  <a:pt x="546978" y="5048330"/>
                </a:cubicBezTo>
                <a:lnTo>
                  <a:pt x="547147" y="5052108"/>
                </a:lnTo>
                <a:close/>
                <a:moveTo>
                  <a:pt x="710412" y="4987516"/>
                </a:moveTo>
                <a:cubicBezTo>
                  <a:pt x="745719" y="5074252"/>
                  <a:pt x="705534" y="5035425"/>
                  <a:pt x="705534" y="5035425"/>
                </a:cubicBezTo>
                <a:cubicBezTo>
                  <a:pt x="686021" y="5227070"/>
                  <a:pt x="700656" y="5083336"/>
                  <a:pt x="745719" y="5074252"/>
                </a:cubicBezTo>
                <a:cubicBezTo>
                  <a:pt x="695777" y="5131249"/>
                  <a:pt x="686021" y="5227070"/>
                  <a:pt x="731083" y="5217985"/>
                </a:cubicBezTo>
                <a:cubicBezTo>
                  <a:pt x="726203" y="5265898"/>
                  <a:pt x="726203" y="5265898"/>
                  <a:pt x="726203" y="5265898"/>
                </a:cubicBezTo>
                <a:cubicBezTo>
                  <a:pt x="686021" y="5227070"/>
                  <a:pt x="686021" y="5227070"/>
                  <a:pt x="686021" y="5227070"/>
                </a:cubicBezTo>
                <a:cubicBezTo>
                  <a:pt x="695777" y="5131249"/>
                  <a:pt x="695777" y="5131249"/>
                  <a:pt x="695777" y="5131249"/>
                </a:cubicBezTo>
                <a:cubicBezTo>
                  <a:pt x="605650" y="5149422"/>
                  <a:pt x="700656" y="5083336"/>
                  <a:pt x="655592" y="5092423"/>
                </a:cubicBezTo>
                <a:cubicBezTo>
                  <a:pt x="660471" y="5044512"/>
                  <a:pt x="660471" y="5044512"/>
                  <a:pt x="660471" y="5044512"/>
                </a:cubicBezTo>
                <a:cubicBezTo>
                  <a:pt x="710412" y="4987516"/>
                  <a:pt x="705534" y="5035425"/>
                  <a:pt x="710412" y="4987516"/>
                </a:cubicBezTo>
                <a:close/>
                <a:moveTo>
                  <a:pt x="131403" y="2247374"/>
                </a:moveTo>
                <a:cubicBezTo>
                  <a:pt x="132437" y="2249915"/>
                  <a:pt x="137816" y="2263128"/>
                  <a:pt x="141952" y="2273292"/>
                </a:cubicBezTo>
                <a:lnTo>
                  <a:pt x="132023" y="2248898"/>
                </a:lnTo>
                <a:cubicBezTo>
                  <a:pt x="131195" y="2246865"/>
                  <a:pt x="131058" y="2246526"/>
                  <a:pt x="131403" y="2247374"/>
                </a:cubicBezTo>
                <a:close/>
                <a:moveTo>
                  <a:pt x="120211" y="1680817"/>
                </a:moveTo>
                <a:cubicBezTo>
                  <a:pt x="160396" y="1719642"/>
                  <a:pt x="160396" y="1719642"/>
                  <a:pt x="160396" y="1719642"/>
                </a:cubicBezTo>
                <a:cubicBezTo>
                  <a:pt x="115333" y="1728728"/>
                  <a:pt x="115333" y="1728728"/>
                  <a:pt x="115333" y="1728728"/>
                </a:cubicBezTo>
                <a:cubicBezTo>
                  <a:pt x="120211" y="1680817"/>
                  <a:pt x="120211" y="1680817"/>
                  <a:pt x="120211" y="1680817"/>
                </a:cubicBezTo>
                <a:close/>
                <a:moveTo>
                  <a:pt x="170152" y="1623821"/>
                </a:moveTo>
                <a:cubicBezTo>
                  <a:pt x="205459" y="1710557"/>
                  <a:pt x="205459" y="1710557"/>
                  <a:pt x="205459" y="1710557"/>
                </a:cubicBezTo>
                <a:cubicBezTo>
                  <a:pt x="155517" y="1767555"/>
                  <a:pt x="155517" y="1767555"/>
                  <a:pt x="155517" y="1767555"/>
                </a:cubicBezTo>
                <a:cubicBezTo>
                  <a:pt x="160396" y="1719642"/>
                  <a:pt x="160396" y="1719642"/>
                  <a:pt x="160396" y="1719642"/>
                </a:cubicBezTo>
                <a:cubicBezTo>
                  <a:pt x="165274" y="1671734"/>
                  <a:pt x="120211" y="1680817"/>
                  <a:pt x="170152" y="1623821"/>
                </a:cubicBezTo>
                <a:close/>
                <a:moveTo>
                  <a:pt x="250874" y="649327"/>
                </a:moveTo>
                <a:lnTo>
                  <a:pt x="262697" y="660750"/>
                </a:lnTo>
                <a:cubicBezTo>
                  <a:pt x="267720" y="665603"/>
                  <a:pt x="267720" y="665603"/>
                  <a:pt x="267720" y="665603"/>
                </a:cubicBezTo>
                <a:cubicBezTo>
                  <a:pt x="256454" y="667875"/>
                  <a:pt x="248005" y="669578"/>
                  <a:pt x="241668" y="670856"/>
                </a:cubicBezTo>
                <a:lnTo>
                  <a:pt x="237255" y="671745"/>
                </a:lnTo>
                <a:close/>
                <a:moveTo>
                  <a:pt x="282646" y="606717"/>
                </a:moveTo>
                <a:lnTo>
                  <a:pt x="285910" y="630039"/>
                </a:lnTo>
                <a:cubicBezTo>
                  <a:pt x="303028" y="752340"/>
                  <a:pt x="303028" y="752340"/>
                  <a:pt x="303028" y="752340"/>
                </a:cubicBezTo>
                <a:cubicBezTo>
                  <a:pt x="293270" y="848163"/>
                  <a:pt x="293270" y="848163"/>
                  <a:pt x="293270" y="848163"/>
                </a:cubicBezTo>
                <a:cubicBezTo>
                  <a:pt x="248206" y="857248"/>
                  <a:pt x="248206" y="857248"/>
                  <a:pt x="248206" y="857248"/>
                </a:cubicBezTo>
                <a:cubicBezTo>
                  <a:pt x="262841" y="713514"/>
                  <a:pt x="262841" y="713514"/>
                  <a:pt x="262841" y="713514"/>
                </a:cubicBezTo>
                <a:cubicBezTo>
                  <a:pt x="267720" y="665603"/>
                  <a:pt x="267720" y="665603"/>
                  <a:pt x="267720" y="665603"/>
                </a:cubicBezTo>
                <a:cubicBezTo>
                  <a:pt x="266123" y="654193"/>
                  <a:pt x="264550" y="644245"/>
                  <a:pt x="263007" y="635586"/>
                </a:cubicBezTo>
                <a:lnTo>
                  <a:pt x="262590" y="633537"/>
                </a:lnTo>
                <a:close/>
                <a:moveTo>
                  <a:pt x="1471280" y="0"/>
                </a:moveTo>
                <a:lnTo>
                  <a:pt x="7356221" y="0"/>
                </a:lnTo>
                <a:cubicBezTo>
                  <a:pt x="8168787" y="0"/>
                  <a:pt x="8827501" y="658714"/>
                  <a:pt x="8827501" y="1471280"/>
                </a:cubicBezTo>
                <a:lnTo>
                  <a:pt x="8827501" y="8968120"/>
                </a:lnTo>
                <a:cubicBezTo>
                  <a:pt x="8827501" y="9780686"/>
                  <a:pt x="8168787" y="10439400"/>
                  <a:pt x="7356221" y="10439400"/>
                </a:cubicBezTo>
                <a:lnTo>
                  <a:pt x="1471280" y="10439400"/>
                </a:lnTo>
                <a:cubicBezTo>
                  <a:pt x="658714" y="10439400"/>
                  <a:pt x="0" y="9780686"/>
                  <a:pt x="0" y="8968120"/>
                </a:cubicBezTo>
                <a:lnTo>
                  <a:pt x="0" y="7721714"/>
                </a:lnTo>
                <a:lnTo>
                  <a:pt x="14700" y="7735917"/>
                </a:lnTo>
                <a:cubicBezTo>
                  <a:pt x="31652" y="7752297"/>
                  <a:pt x="31652" y="7752297"/>
                  <a:pt x="31652" y="7752297"/>
                </a:cubicBezTo>
                <a:cubicBezTo>
                  <a:pt x="86472" y="7647390"/>
                  <a:pt x="86472" y="7647390"/>
                  <a:pt x="86472" y="7647390"/>
                </a:cubicBezTo>
                <a:cubicBezTo>
                  <a:pt x="91352" y="7599477"/>
                  <a:pt x="91352" y="7599477"/>
                  <a:pt x="91352" y="7599477"/>
                </a:cubicBezTo>
                <a:cubicBezTo>
                  <a:pt x="126659" y="7686214"/>
                  <a:pt x="126659" y="7686214"/>
                  <a:pt x="126659" y="7686214"/>
                </a:cubicBezTo>
                <a:cubicBezTo>
                  <a:pt x="136416" y="7590391"/>
                  <a:pt x="136416" y="7590391"/>
                  <a:pt x="136416" y="7590391"/>
                </a:cubicBezTo>
                <a:cubicBezTo>
                  <a:pt x="151052" y="7446658"/>
                  <a:pt x="151052" y="7446658"/>
                  <a:pt x="151052" y="7446658"/>
                </a:cubicBezTo>
                <a:cubicBezTo>
                  <a:pt x="70681" y="7369010"/>
                  <a:pt x="70681" y="7369010"/>
                  <a:pt x="70681" y="7369010"/>
                </a:cubicBezTo>
                <a:cubicBezTo>
                  <a:pt x="30496" y="7330186"/>
                  <a:pt x="30496" y="7330186"/>
                  <a:pt x="30496" y="7330186"/>
                </a:cubicBezTo>
                <a:cubicBezTo>
                  <a:pt x="20449" y="7320480"/>
                  <a:pt x="12915" y="7313200"/>
                  <a:pt x="7264" y="7307740"/>
                </a:cubicBezTo>
                <a:lnTo>
                  <a:pt x="0" y="7300723"/>
                </a:lnTo>
                <a:lnTo>
                  <a:pt x="0" y="7242480"/>
                </a:lnTo>
                <a:lnTo>
                  <a:pt x="21242" y="7238197"/>
                </a:lnTo>
                <a:cubicBezTo>
                  <a:pt x="40253" y="7234364"/>
                  <a:pt x="40253" y="7234364"/>
                  <a:pt x="40253" y="7234364"/>
                </a:cubicBezTo>
                <a:cubicBezTo>
                  <a:pt x="68" y="7195537"/>
                  <a:pt x="50008" y="7138541"/>
                  <a:pt x="4945" y="7147625"/>
                </a:cubicBezTo>
                <a:cubicBezTo>
                  <a:pt x="9825" y="7099714"/>
                  <a:pt x="9825" y="7099714"/>
                  <a:pt x="9825" y="7099714"/>
                </a:cubicBezTo>
                <a:cubicBezTo>
                  <a:pt x="54888" y="7090630"/>
                  <a:pt x="54888" y="7090630"/>
                  <a:pt x="54888" y="7090630"/>
                </a:cubicBezTo>
                <a:cubicBezTo>
                  <a:pt x="59768" y="7042717"/>
                  <a:pt x="59768" y="7042717"/>
                  <a:pt x="59768" y="7042717"/>
                </a:cubicBezTo>
                <a:cubicBezTo>
                  <a:pt x="29338" y="6908072"/>
                  <a:pt x="29338" y="6908072"/>
                  <a:pt x="29338" y="6908072"/>
                </a:cubicBezTo>
                <a:lnTo>
                  <a:pt x="0" y="6879726"/>
                </a:lnTo>
                <a:lnTo>
                  <a:pt x="0" y="6397785"/>
                </a:lnTo>
                <a:lnTo>
                  <a:pt x="18927" y="6393969"/>
                </a:lnTo>
                <a:cubicBezTo>
                  <a:pt x="37937" y="6390135"/>
                  <a:pt x="37937" y="6390135"/>
                  <a:pt x="37937" y="6390135"/>
                </a:cubicBezTo>
                <a:cubicBezTo>
                  <a:pt x="78123" y="6428962"/>
                  <a:pt x="83001" y="6381053"/>
                  <a:pt x="78123" y="6428962"/>
                </a:cubicBezTo>
                <a:cubicBezTo>
                  <a:pt x="73244" y="6476873"/>
                  <a:pt x="73244" y="6476873"/>
                  <a:pt x="73244" y="6476873"/>
                </a:cubicBezTo>
                <a:cubicBezTo>
                  <a:pt x="113429" y="6515698"/>
                  <a:pt x="113429" y="6515698"/>
                  <a:pt x="113429" y="6515698"/>
                </a:cubicBezTo>
                <a:cubicBezTo>
                  <a:pt x="158492" y="6506613"/>
                  <a:pt x="158492" y="6506613"/>
                  <a:pt x="158492" y="6506613"/>
                </a:cubicBezTo>
                <a:cubicBezTo>
                  <a:pt x="153613" y="6554524"/>
                  <a:pt x="153613" y="6554524"/>
                  <a:pt x="153613" y="6554524"/>
                </a:cubicBezTo>
                <a:cubicBezTo>
                  <a:pt x="193798" y="6593346"/>
                  <a:pt x="193798" y="6593346"/>
                  <a:pt x="193798" y="6593346"/>
                </a:cubicBezTo>
                <a:cubicBezTo>
                  <a:pt x="233983" y="6632173"/>
                  <a:pt x="233983" y="6632173"/>
                  <a:pt x="233983" y="6632173"/>
                </a:cubicBezTo>
                <a:cubicBezTo>
                  <a:pt x="269288" y="6718913"/>
                  <a:pt x="269288" y="6718913"/>
                  <a:pt x="269288" y="6718913"/>
                </a:cubicBezTo>
                <a:cubicBezTo>
                  <a:pt x="309474" y="6757737"/>
                  <a:pt x="309474" y="6757737"/>
                  <a:pt x="309474" y="6757737"/>
                </a:cubicBezTo>
                <a:cubicBezTo>
                  <a:pt x="344780" y="6844473"/>
                  <a:pt x="344780" y="6844473"/>
                  <a:pt x="344780" y="6844473"/>
                </a:cubicBezTo>
                <a:cubicBezTo>
                  <a:pt x="389843" y="6835386"/>
                  <a:pt x="389843" y="6835386"/>
                  <a:pt x="389843" y="6835386"/>
                </a:cubicBezTo>
                <a:cubicBezTo>
                  <a:pt x="384964" y="6883297"/>
                  <a:pt x="384964" y="6883297"/>
                  <a:pt x="384964" y="6883297"/>
                </a:cubicBezTo>
                <a:cubicBezTo>
                  <a:pt x="425149" y="6922122"/>
                  <a:pt x="425149" y="6922122"/>
                  <a:pt x="425149" y="6922122"/>
                </a:cubicBezTo>
                <a:cubicBezTo>
                  <a:pt x="465333" y="6960948"/>
                  <a:pt x="465333" y="6960948"/>
                  <a:pt x="465333" y="6960948"/>
                </a:cubicBezTo>
                <a:cubicBezTo>
                  <a:pt x="375208" y="6979120"/>
                  <a:pt x="375208" y="6979120"/>
                  <a:pt x="375208" y="6979120"/>
                </a:cubicBezTo>
                <a:cubicBezTo>
                  <a:pt x="415392" y="7017944"/>
                  <a:pt x="415392" y="7017944"/>
                  <a:pt x="415392" y="7017944"/>
                </a:cubicBezTo>
                <a:cubicBezTo>
                  <a:pt x="410513" y="7065855"/>
                  <a:pt x="410513" y="7065855"/>
                  <a:pt x="410513" y="7065855"/>
                </a:cubicBezTo>
                <a:cubicBezTo>
                  <a:pt x="360573" y="7122852"/>
                  <a:pt x="360573" y="7122852"/>
                  <a:pt x="360573" y="7122852"/>
                </a:cubicBezTo>
                <a:cubicBezTo>
                  <a:pt x="405636" y="7113767"/>
                  <a:pt x="405636" y="7113767"/>
                  <a:pt x="405636" y="7113767"/>
                </a:cubicBezTo>
                <a:cubicBezTo>
                  <a:pt x="455578" y="7056769"/>
                  <a:pt x="450698" y="7104682"/>
                  <a:pt x="450698" y="7104682"/>
                </a:cubicBezTo>
                <a:cubicBezTo>
                  <a:pt x="450698" y="7104682"/>
                  <a:pt x="450698" y="7104682"/>
                  <a:pt x="495763" y="7095596"/>
                </a:cubicBezTo>
                <a:cubicBezTo>
                  <a:pt x="455578" y="7056769"/>
                  <a:pt x="495763" y="7095596"/>
                  <a:pt x="500642" y="7047685"/>
                </a:cubicBezTo>
                <a:cubicBezTo>
                  <a:pt x="555461" y="6942775"/>
                  <a:pt x="555461" y="6942775"/>
                  <a:pt x="555461" y="6942775"/>
                </a:cubicBezTo>
                <a:cubicBezTo>
                  <a:pt x="595646" y="6981602"/>
                  <a:pt x="595646" y="6981602"/>
                  <a:pt x="595646" y="6981602"/>
                </a:cubicBezTo>
                <a:cubicBezTo>
                  <a:pt x="635831" y="7020427"/>
                  <a:pt x="635831" y="7020427"/>
                  <a:pt x="635831" y="7020427"/>
                </a:cubicBezTo>
                <a:cubicBezTo>
                  <a:pt x="635831" y="7020427"/>
                  <a:pt x="635831" y="7020427"/>
                  <a:pt x="630953" y="7068338"/>
                </a:cubicBezTo>
                <a:cubicBezTo>
                  <a:pt x="676016" y="7059251"/>
                  <a:pt x="676016" y="7059251"/>
                  <a:pt x="676016" y="7059251"/>
                </a:cubicBezTo>
                <a:cubicBezTo>
                  <a:pt x="711320" y="7145988"/>
                  <a:pt x="711320" y="7145988"/>
                  <a:pt x="711320" y="7145988"/>
                </a:cubicBezTo>
                <a:cubicBezTo>
                  <a:pt x="706442" y="7193902"/>
                  <a:pt x="706442" y="7193902"/>
                  <a:pt x="706442" y="7193902"/>
                </a:cubicBezTo>
                <a:cubicBezTo>
                  <a:pt x="756384" y="7136904"/>
                  <a:pt x="756384" y="7136904"/>
                  <a:pt x="756384" y="7136904"/>
                </a:cubicBezTo>
                <a:cubicBezTo>
                  <a:pt x="796568" y="7175728"/>
                  <a:pt x="796568" y="7175728"/>
                  <a:pt x="796568" y="7175728"/>
                </a:cubicBezTo>
                <a:cubicBezTo>
                  <a:pt x="766140" y="7041081"/>
                  <a:pt x="766140" y="7041081"/>
                  <a:pt x="766140" y="7041081"/>
                </a:cubicBezTo>
                <a:cubicBezTo>
                  <a:pt x="690651" y="6915520"/>
                  <a:pt x="690651" y="6915520"/>
                  <a:pt x="690651" y="6915520"/>
                </a:cubicBezTo>
                <a:cubicBezTo>
                  <a:pt x="650466" y="6876695"/>
                  <a:pt x="650466" y="6876695"/>
                  <a:pt x="650466" y="6876695"/>
                </a:cubicBezTo>
                <a:cubicBezTo>
                  <a:pt x="655345" y="6828784"/>
                  <a:pt x="655345" y="6828784"/>
                  <a:pt x="655345" y="6828784"/>
                </a:cubicBezTo>
                <a:cubicBezTo>
                  <a:pt x="610280" y="6837870"/>
                  <a:pt x="610280" y="6837870"/>
                  <a:pt x="610280" y="6837870"/>
                </a:cubicBezTo>
                <a:cubicBezTo>
                  <a:pt x="624916" y="6694137"/>
                  <a:pt x="570096" y="6799044"/>
                  <a:pt x="574973" y="6751134"/>
                </a:cubicBezTo>
                <a:cubicBezTo>
                  <a:pt x="529911" y="6760219"/>
                  <a:pt x="529911" y="6760219"/>
                  <a:pt x="529911" y="6760219"/>
                </a:cubicBezTo>
                <a:cubicBezTo>
                  <a:pt x="534790" y="6712308"/>
                  <a:pt x="534790" y="6712308"/>
                  <a:pt x="534790" y="6712308"/>
                </a:cubicBezTo>
                <a:cubicBezTo>
                  <a:pt x="499484" y="6625570"/>
                  <a:pt x="539668" y="6664397"/>
                  <a:pt x="539668" y="6664397"/>
                </a:cubicBezTo>
                <a:cubicBezTo>
                  <a:pt x="579852" y="6703223"/>
                  <a:pt x="579852" y="6703223"/>
                  <a:pt x="579852" y="6703223"/>
                </a:cubicBezTo>
                <a:cubicBezTo>
                  <a:pt x="584731" y="6655310"/>
                  <a:pt x="584731" y="6655310"/>
                  <a:pt x="584731" y="6655310"/>
                </a:cubicBezTo>
                <a:cubicBezTo>
                  <a:pt x="504361" y="6577663"/>
                  <a:pt x="504361" y="6577663"/>
                  <a:pt x="504361" y="6577663"/>
                </a:cubicBezTo>
                <a:cubicBezTo>
                  <a:pt x="469054" y="6490925"/>
                  <a:pt x="428870" y="6452099"/>
                  <a:pt x="388685" y="6413274"/>
                </a:cubicBezTo>
                <a:cubicBezTo>
                  <a:pt x="348503" y="6374449"/>
                  <a:pt x="348503" y="6374449"/>
                  <a:pt x="348503" y="6374449"/>
                </a:cubicBezTo>
                <a:cubicBezTo>
                  <a:pt x="353380" y="6326537"/>
                  <a:pt x="353380" y="6326537"/>
                  <a:pt x="353380" y="6326537"/>
                </a:cubicBezTo>
                <a:cubicBezTo>
                  <a:pt x="308318" y="6335622"/>
                  <a:pt x="308318" y="6335622"/>
                  <a:pt x="308318" y="6335622"/>
                </a:cubicBezTo>
                <a:cubicBezTo>
                  <a:pt x="298559" y="6431445"/>
                  <a:pt x="298559" y="6431445"/>
                  <a:pt x="298559" y="6431445"/>
                </a:cubicBezTo>
                <a:cubicBezTo>
                  <a:pt x="253498" y="6440531"/>
                  <a:pt x="253498" y="6440531"/>
                  <a:pt x="253498" y="6440531"/>
                </a:cubicBezTo>
                <a:cubicBezTo>
                  <a:pt x="208435" y="6449616"/>
                  <a:pt x="208435" y="6449616"/>
                  <a:pt x="208435" y="6449616"/>
                </a:cubicBezTo>
                <a:cubicBezTo>
                  <a:pt x="213312" y="6401706"/>
                  <a:pt x="213312" y="6401706"/>
                  <a:pt x="213312" y="6401706"/>
                </a:cubicBezTo>
                <a:cubicBezTo>
                  <a:pt x="258376" y="6392620"/>
                  <a:pt x="218190" y="6353797"/>
                  <a:pt x="263255" y="6344709"/>
                </a:cubicBezTo>
                <a:cubicBezTo>
                  <a:pt x="313195" y="6287714"/>
                  <a:pt x="313195" y="6287714"/>
                  <a:pt x="313195" y="6287714"/>
                </a:cubicBezTo>
                <a:cubicBezTo>
                  <a:pt x="273012" y="6248886"/>
                  <a:pt x="273012" y="6248886"/>
                  <a:pt x="273012" y="6248886"/>
                </a:cubicBezTo>
                <a:cubicBezTo>
                  <a:pt x="322952" y="6191892"/>
                  <a:pt x="322952" y="6191892"/>
                  <a:pt x="322952" y="6191892"/>
                </a:cubicBezTo>
                <a:cubicBezTo>
                  <a:pt x="318073" y="6239801"/>
                  <a:pt x="318073" y="6239801"/>
                  <a:pt x="318073" y="6239801"/>
                </a:cubicBezTo>
                <a:cubicBezTo>
                  <a:pt x="363138" y="6230715"/>
                  <a:pt x="363138" y="6230715"/>
                  <a:pt x="363138" y="6230715"/>
                </a:cubicBezTo>
                <a:cubicBezTo>
                  <a:pt x="368016" y="6182806"/>
                  <a:pt x="368016" y="6182806"/>
                  <a:pt x="368016" y="6182806"/>
                </a:cubicBezTo>
                <a:cubicBezTo>
                  <a:pt x="327831" y="6143979"/>
                  <a:pt x="327831" y="6143979"/>
                  <a:pt x="327831" y="6143979"/>
                </a:cubicBezTo>
                <a:cubicBezTo>
                  <a:pt x="332709" y="6096070"/>
                  <a:pt x="332709" y="6096070"/>
                  <a:pt x="332709" y="6096070"/>
                </a:cubicBezTo>
                <a:cubicBezTo>
                  <a:pt x="292525" y="6057241"/>
                  <a:pt x="292525" y="6057241"/>
                  <a:pt x="292525" y="6057241"/>
                </a:cubicBezTo>
                <a:cubicBezTo>
                  <a:pt x="297403" y="6009334"/>
                  <a:pt x="297403" y="6009334"/>
                  <a:pt x="297403" y="6009334"/>
                </a:cubicBezTo>
                <a:cubicBezTo>
                  <a:pt x="247462" y="6066328"/>
                  <a:pt x="247462" y="6066328"/>
                  <a:pt x="247462" y="6066328"/>
                </a:cubicBezTo>
                <a:cubicBezTo>
                  <a:pt x="252340" y="6018419"/>
                  <a:pt x="252340" y="6018419"/>
                  <a:pt x="252340" y="6018419"/>
                </a:cubicBezTo>
                <a:cubicBezTo>
                  <a:pt x="207275" y="6027505"/>
                  <a:pt x="207275" y="6027505"/>
                  <a:pt x="207275" y="6027505"/>
                </a:cubicBezTo>
                <a:cubicBezTo>
                  <a:pt x="167092" y="5988679"/>
                  <a:pt x="167092" y="5988679"/>
                  <a:pt x="167092" y="5988679"/>
                </a:cubicBezTo>
                <a:cubicBezTo>
                  <a:pt x="171971" y="5940768"/>
                  <a:pt x="171971" y="5940768"/>
                  <a:pt x="171971" y="5940768"/>
                </a:cubicBezTo>
                <a:cubicBezTo>
                  <a:pt x="221910" y="5883771"/>
                  <a:pt x="221910" y="5883771"/>
                  <a:pt x="221910" y="5883771"/>
                </a:cubicBezTo>
                <a:cubicBezTo>
                  <a:pt x="176849" y="5892857"/>
                  <a:pt x="176849" y="5892857"/>
                  <a:pt x="176849" y="5892857"/>
                </a:cubicBezTo>
                <a:cubicBezTo>
                  <a:pt x="226789" y="5835860"/>
                  <a:pt x="226789" y="5835860"/>
                  <a:pt x="226789" y="5835860"/>
                </a:cubicBezTo>
                <a:cubicBezTo>
                  <a:pt x="141542" y="5806123"/>
                  <a:pt x="141542" y="5806123"/>
                  <a:pt x="141542" y="5806123"/>
                </a:cubicBezTo>
                <a:cubicBezTo>
                  <a:pt x="146419" y="5758209"/>
                  <a:pt x="146419" y="5758209"/>
                  <a:pt x="146419" y="5758209"/>
                </a:cubicBezTo>
                <a:cubicBezTo>
                  <a:pt x="191482" y="5749124"/>
                  <a:pt x="191482" y="5749124"/>
                  <a:pt x="191482" y="5749124"/>
                </a:cubicBezTo>
                <a:cubicBezTo>
                  <a:pt x="165933" y="5566566"/>
                  <a:pt x="196363" y="5701212"/>
                  <a:pt x="201240" y="5653302"/>
                </a:cubicBezTo>
                <a:cubicBezTo>
                  <a:pt x="161055" y="5614476"/>
                  <a:pt x="161055" y="5614476"/>
                  <a:pt x="161055" y="5614476"/>
                </a:cubicBezTo>
                <a:cubicBezTo>
                  <a:pt x="165933" y="5566566"/>
                  <a:pt x="165933" y="5566566"/>
                  <a:pt x="165933" y="5566566"/>
                </a:cubicBezTo>
                <a:cubicBezTo>
                  <a:pt x="170812" y="5518655"/>
                  <a:pt x="170812" y="5518655"/>
                  <a:pt x="170812" y="5518655"/>
                </a:cubicBezTo>
                <a:cubicBezTo>
                  <a:pt x="170812" y="5518655"/>
                  <a:pt x="125751" y="5527741"/>
                  <a:pt x="125751" y="5527741"/>
                </a:cubicBezTo>
                <a:cubicBezTo>
                  <a:pt x="95323" y="5393094"/>
                  <a:pt x="95323" y="5393094"/>
                  <a:pt x="95323" y="5393094"/>
                </a:cubicBezTo>
                <a:cubicBezTo>
                  <a:pt x="100201" y="5345183"/>
                  <a:pt x="100201" y="5345183"/>
                  <a:pt x="100201" y="5345183"/>
                </a:cubicBezTo>
                <a:cubicBezTo>
                  <a:pt x="105080" y="5297269"/>
                  <a:pt x="105080" y="5297269"/>
                  <a:pt x="105080" y="5297269"/>
                </a:cubicBezTo>
                <a:cubicBezTo>
                  <a:pt x="109957" y="5249360"/>
                  <a:pt x="109957" y="5249360"/>
                  <a:pt x="109957" y="5249360"/>
                </a:cubicBezTo>
                <a:cubicBezTo>
                  <a:pt x="155021" y="5240273"/>
                  <a:pt x="155021" y="5240273"/>
                  <a:pt x="155021" y="5240273"/>
                </a:cubicBezTo>
                <a:cubicBezTo>
                  <a:pt x="155021" y="5240273"/>
                  <a:pt x="155021" y="5240273"/>
                  <a:pt x="154411" y="5246266"/>
                </a:cubicBezTo>
                <a:lnTo>
                  <a:pt x="150751" y="5282197"/>
                </a:lnTo>
                <a:lnTo>
                  <a:pt x="150142" y="5288185"/>
                </a:lnTo>
                <a:cubicBezTo>
                  <a:pt x="185448" y="5374924"/>
                  <a:pt x="185448" y="5374924"/>
                  <a:pt x="185448" y="5374924"/>
                </a:cubicBezTo>
                <a:cubicBezTo>
                  <a:pt x="159897" y="5192364"/>
                  <a:pt x="185448" y="5374924"/>
                  <a:pt x="195204" y="5279101"/>
                </a:cubicBezTo>
                <a:cubicBezTo>
                  <a:pt x="240269" y="5270013"/>
                  <a:pt x="240269" y="5270013"/>
                  <a:pt x="240269" y="5270013"/>
                </a:cubicBezTo>
                <a:cubicBezTo>
                  <a:pt x="237828" y="5293969"/>
                  <a:pt x="235999" y="5311937"/>
                  <a:pt x="234626" y="5325412"/>
                </a:cubicBezTo>
                <a:lnTo>
                  <a:pt x="232569" y="5345625"/>
                </a:lnTo>
                <a:cubicBezTo>
                  <a:pt x="232797" y="5343380"/>
                  <a:pt x="232645" y="5344877"/>
                  <a:pt x="232340" y="5347872"/>
                </a:cubicBezTo>
                <a:lnTo>
                  <a:pt x="231730" y="5353860"/>
                </a:lnTo>
                <a:lnTo>
                  <a:pt x="230511" y="5365840"/>
                </a:lnTo>
                <a:cubicBezTo>
                  <a:pt x="265817" y="5452573"/>
                  <a:pt x="265817" y="5452573"/>
                  <a:pt x="265817" y="5452573"/>
                </a:cubicBezTo>
                <a:cubicBezTo>
                  <a:pt x="215877" y="5509569"/>
                  <a:pt x="215877" y="5509569"/>
                  <a:pt x="215877" y="5509569"/>
                </a:cubicBezTo>
                <a:cubicBezTo>
                  <a:pt x="210998" y="5557480"/>
                  <a:pt x="210998" y="5557480"/>
                  <a:pt x="210998" y="5557480"/>
                </a:cubicBezTo>
                <a:cubicBezTo>
                  <a:pt x="256059" y="5548397"/>
                  <a:pt x="256059" y="5548397"/>
                  <a:pt x="256059" y="5548397"/>
                </a:cubicBezTo>
                <a:cubicBezTo>
                  <a:pt x="251182" y="5596305"/>
                  <a:pt x="251182" y="5596305"/>
                  <a:pt x="251182" y="5596305"/>
                </a:cubicBezTo>
                <a:cubicBezTo>
                  <a:pt x="301125" y="5539309"/>
                  <a:pt x="301125" y="5539309"/>
                  <a:pt x="301125" y="5539309"/>
                </a:cubicBezTo>
                <a:cubicBezTo>
                  <a:pt x="270696" y="5404662"/>
                  <a:pt x="270696" y="5404662"/>
                  <a:pt x="270696" y="5404662"/>
                </a:cubicBezTo>
                <a:cubicBezTo>
                  <a:pt x="315758" y="5395577"/>
                  <a:pt x="315758" y="5395577"/>
                  <a:pt x="315758" y="5395577"/>
                </a:cubicBezTo>
                <a:cubicBezTo>
                  <a:pt x="355945" y="5434402"/>
                  <a:pt x="355945" y="5434402"/>
                  <a:pt x="355945" y="5434402"/>
                </a:cubicBezTo>
                <a:lnTo>
                  <a:pt x="360822" y="5386489"/>
                </a:lnTo>
                <a:cubicBezTo>
                  <a:pt x="355945" y="5434402"/>
                  <a:pt x="401007" y="5425315"/>
                  <a:pt x="401007" y="5425315"/>
                </a:cubicBezTo>
                <a:cubicBezTo>
                  <a:pt x="396128" y="5473228"/>
                  <a:pt x="441193" y="5464142"/>
                  <a:pt x="436313" y="5512053"/>
                </a:cubicBezTo>
                <a:cubicBezTo>
                  <a:pt x="491131" y="5407147"/>
                  <a:pt x="491131" y="5407147"/>
                  <a:pt x="491131" y="5407147"/>
                </a:cubicBezTo>
                <a:cubicBezTo>
                  <a:pt x="486253" y="5455057"/>
                  <a:pt x="486253" y="5455057"/>
                  <a:pt x="486253" y="5455057"/>
                </a:cubicBezTo>
                <a:cubicBezTo>
                  <a:pt x="526437" y="5493883"/>
                  <a:pt x="526437" y="5493883"/>
                  <a:pt x="526437" y="5493883"/>
                </a:cubicBezTo>
                <a:cubicBezTo>
                  <a:pt x="576381" y="5436886"/>
                  <a:pt x="576381" y="5436886"/>
                  <a:pt x="576381" y="5436886"/>
                </a:cubicBezTo>
                <a:cubicBezTo>
                  <a:pt x="541075" y="5350148"/>
                  <a:pt x="541075" y="5350148"/>
                  <a:pt x="541075" y="5350148"/>
                </a:cubicBezTo>
                <a:cubicBezTo>
                  <a:pt x="586136" y="5341063"/>
                  <a:pt x="586136" y="5341063"/>
                  <a:pt x="586136" y="5341063"/>
                </a:cubicBezTo>
                <a:cubicBezTo>
                  <a:pt x="586136" y="5341063"/>
                  <a:pt x="591014" y="5293154"/>
                  <a:pt x="591014" y="5293154"/>
                </a:cubicBezTo>
                <a:cubicBezTo>
                  <a:pt x="545953" y="5302239"/>
                  <a:pt x="550830" y="5254327"/>
                  <a:pt x="555709" y="5206414"/>
                </a:cubicBezTo>
                <a:cubicBezTo>
                  <a:pt x="560588" y="5158505"/>
                  <a:pt x="560588" y="5158505"/>
                  <a:pt x="565466" y="5110594"/>
                </a:cubicBezTo>
                <a:cubicBezTo>
                  <a:pt x="545374" y="5091182"/>
                  <a:pt x="546593" y="5079204"/>
                  <a:pt x="547813" y="5067225"/>
                </a:cubicBezTo>
                <a:lnTo>
                  <a:pt x="547147" y="5052108"/>
                </a:lnTo>
                <a:lnTo>
                  <a:pt x="573802" y="5096448"/>
                </a:lnTo>
                <a:cubicBezTo>
                  <a:pt x="605650" y="5149422"/>
                  <a:pt x="605650" y="5149422"/>
                  <a:pt x="605650" y="5149422"/>
                </a:cubicBezTo>
                <a:cubicBezTo>
                  <a:pt x="645835" y="5188245"/>
                  <a:pt x="645835" y="5188245"/>
                  <a:pt x="645835" y="5188245"/>
                </a:cubicBezTo>
                <a:cubicBezTo>
                  <a:pt x="636079" y="5284068"/>
                  <a:pt x="636079" y="5284068"/>
                  <a:pt x="636079" y="5284068"/>
                </a:cubicBezTo>
                <a:cubicBezTo>
                  <a:pt x="726203" y="5265898"/>
                  <a:pt x="726203" y="5265898"/>
                  <a:pt x="726203" y="5265898"/>
                </a:cubicBezTo>
                <a:cubicBezTo>
                  <a:pt x="771269" y="5256810"/>
                  <a:pt x="771269" y="5256810"/>
                  <a:pt x="771269" y="5256810"/>
                </a:cubicBezTo>
                <a:cubicBezTo>
                  <a:pt x="816331" y="5247727"/>
                  <a:pt x="816331" y="5247727"/>
                  <a:pt x="816331" y="5247727"/>
                </a:cubicBezTo>
                <a:cubicBezTo>
                  <a:pt x="816331" y="5247727"/>
                  <a:pt x="821211" y="5199812"/>
                  <a:pt x="776147" y="5208899"/>
                </a:cubicBezTo>
                <a:cubicBezTo>
                  <a:pt x="850482" y="4912347"/>
                  <a:pt x="850482" y="4912347"/>
                  <a:pt x="850482" y="4912347"/>
                </a:cubicBezTo>
                <a:cubicBezTo>
                  <a:pt x="810295" y="4873522"/>
                  <a:pt x="810295" y="4873522"/>
                  <a:pt x="810295" y="4873522"/>
                </a:cubicBezTo>
                <a:cubicBezTo>
                  <a:pt x="815174" y="4825611"/>
                  <a:pt x="815174" y="4825611"/>
                  <a:pt x="815174" y="4825611"/>
                </a:cubicBezTo>
                <a:cubicBezTo>
                  <a:pt x="860238" y="4816527"/>
                  <a:pt x="860238" y="4816527"/>
                  <a:pt x="860238" y="4816527"/>
                </a:cubicBezTo>
                <a:cubicBezTo>
                  <a:pt x="895545" y="4903263"/>
                  <a:pt x="895545" y="4903263"/>
                  <a:pt x="895545" y="4903263"/>
                </a:cubicBezTo>
                <a:cubicBezTo>
                  <a:pt x="945482" y="4846269"/>
                  <a:pt x="945482" y="4846269"/>
                  <a:pt x="945482" y="4846269"/>
                </a:cubicBezTo>
                <a:cubicBezTo>
                  <a:pt x="940606" y="4894177"/>
                  <a:pt x="940606" y="4894177"/>
                  <a:pt x="940606" y="4894177"/>
                </a:cubicBezTo>
                <a:cubicBezTo>
                  <a:pt x="990546" y="4837181"/>
                  <a:pt x="990546" y="4837181"/>
                  <a:pt x="990546" y="4837181"/>
                </a:cubicBezTo>
                <a:cubicBezTo>
                  <a:pt x="945482" y="4846269"/>
                  <a:pt x="995426" y="4789270"/>
                  <a:pt x="995426" y="4789270"/>
                </a:cubicBezTo>
                <a:cubicBezTo>
                  <a:pt x="1000303" y="4741360"/>
                  <a:pt x="1000303" y="4741360"/>
                  <a:pt x="1000303" y="4741360"/>
                </a:cubicBezTo>
                <a:lnTo>
                  <a:pt x="1000913" y="4735368"/>
                </a:lnTo>
                <a:lnTo>
                  <a:pt x="1004573" y="4699437"/>
                </a:lnTo>
                <a:cubicBezTo>
                  <a:pt x="1005182" y="4693448"/>
                  <a:pt x="1005182" y="4693448"/>
                  <a:pt x="1005182" y="4693448"/>
                </a:cubicBezTo>
                <a:cubicBezTo>
                  <a:pt x="979632" y="4510891"/>
                  <a:pt x="979632" y="4510891"/>
                  <a:pt x="979632" y="4510891"/>
                </a:cubicBezTo>
                <a:cubicBezTo>
                  <a:pt x="939451" y="4472064"/>
                  <a:pt x="939451" y="4472064"/>
                  <a:pt x="939451" y="4472064"/>
                </a:cubicBezTo>
                <a:cubicBezTo>
                  <a:pt x="889509" y="4529062"/>
                  <a:pt x="984512" y="4462979"/>
                  <a:pt x="934572" y="4519975"/>
                </a:cubicBezTo>
                <a:cubicBezTo>
                  <a:pt x="929694" y="4567884"/>
                  <a:pt x="929694" y="4567884"/>
                  <a:pt x="929694" y="4567884"/>
                </a:cubicBezTo>
                <a:cubicBezTo>
                  <a:pt x="919935" y="4663708"/>
                  <a:pt x="919935" y="4663708"/>
                  <a:pt x="919935" y="4663708"/>
                </a:cubicBezTo>
                <a:cubicBezTo>
                  <a:pt x="874874" y="4672793"/>
                  <a:pt x="874874" y="4672793"/>
                  <a:pt x="874874" y="4672793"/>
                </a:cubicBezTo>
                <a:cubicBezTo>
                  <a:pt x="834688" y="4633968"/>
                  <a:pt x="834688" y="4633968"/>
                  <a:pt x="834688" y="4633968"/>
                </a:cubicBezTo>
                <a:cubicBezTo>
                  <a:pt x="884629" y="4576970"/>
                  <a:pt x="884629" y="4576970"/>
                  <a:pt x="884629" y="4576970"/>
                </a:cubicBezTo>
                <a:cubicBezTo>
                  <a:pt x="844444" y="4538148"/>
                  <a:pt x="844444" y="4538148"/>
                  <a:pt x="844444" y="4538148"/>
                </a:cubicBezTo>
                <a:cubicBezTo>
                  <a:pt x="799380" y="4547232"/>
                  <a:pt x="804259" y="4499321"/>
                  <a:pt x="804259" y="4499321"/>
                </a:cubicBezTo>
                <a:cubicBezTo>
                  <a:pt x="809139" y="4451408"/>
                  <a:pt x="809139" y="4451408"/>
                  <a:pt x="809139" y="4451408"/>
                </a:cubicBezTo>
                <a:cubicBezTo>
                  <a:pt x="768954" y="4412586"/>
                  <a:pt x="768954" y="4412586"/>
                  <a:pt x="768954" y="4412586"/>
                </a:cubicBezTo>
                <a:cubicBezTo>
                  <a:pt x="728768" y="4373760"/>
                  <a:pt x="728768" y="4373760"/>
                  <a:pt x="728768" y="4373760"/>
                </a:cubicBezTo>
                <a:cubicBezTo>
                  <a:pt x="778711" y="4316763"/>
                  <a:pt x="778711" y="4316763"/>
                  <a:pt x="778711" y="4316763"/>
                </a:cubicBezTo>
                <a:cubicBezTo>
                  <a:pt x="738524" y="4277938"/>
                  <a:pt x="738524" y="4277938"/>
                  <a:pt x="738524" y="4277938"/>
                </a:cubicBezTo>
                <a:cubicBezTo>
                  <a:pt x="703216" y="4191204"/>
                  <a:pt x="703216" y="4191204"/>
                  <a:pt x="703216" y="4191204"/>
                </a:cubicBezTo>
                <a:cubicBezTo>
                  <a:pt x="708097" y="4143289"/>
                  <a:pt x="708097" y="4143289"/>
                  <a:pt x="708097" y="4143289"/>
                </a:cubicBezTo>
                <a:cubicBezTo>
                  <a:pt x="712976" y="4095381"/>
                  <a:pt x="712976" y="4095381"/>
                  <a:pt x="712976" y="4095381"/>
                </a:cubicBezTo>
                <a:cubicBezTo>
                  <a:pt x="672792" y="4056552"/>
                  <a:pt x="672792" y="4056552"/>
                  <a:pt x="672792" y="4056552"/>
                </a:cubicBezTo>
                <a:cubicBezTo>
                  <a:pt x="632605" y="4017731"/>
                  <a:pt x="632605" y="4017731"/>
                  <a:pt x="632605" y="4017731"/>
                </a:cubicBezTo>
                <a:cubicBezTo>
                  <a:pt x="642363" y="3921908"/>
                  <a:pt x="642363" y="3921908"/>
                  <a:pt x="642363" y="3921908"/>
                </a:cubicBezTo>
                <a:cubicBezTo>
                  <a:pt x="597302" y="3930994"/>
                  <a:pt x="597302" y="3930994"/>
                  <a:pt x="597302" y="3930994"/>
                </a:cubicBezTo>
                <a:cubicBezTo>
                  <a:pt x="602179" y="3883081"/>
                  <a:pt x="602179" y="3883081"/>
                  <a:pt x="602179" y="3883081"/>
                </a:cubicBezTo>
                <a:cubicBezTo>
                  <a:pt x="561994" y="3844258"/>
                  <a:pt x="561994" y="3844258"/>
                  <a:pt x="561994" y="3844258"/>
                </a:cubicBezTo>
                <a:cubicBezTo>
                  <a:pt x="571751" y="3748436"/>
                  <a:pt x="571751" y="3748436"/>
                  <a:pt x="571751" y="3748436"/>
                </a:cubicBezTo>
                <a:cubicBezTo>
                  <a:pt x="526690" y="3757519"/>
                  <a:pt x="526690" y="3757519"/>
                  <a:pt x="526690" y="3757519"/>
                </a:cubicBezTo>
                <a:cubicBezTo>
                  <a:pt x="531567" y="3709610"/>
                  <a:pt x="531567" y="3709610"/>
                  <a:pt x="531567" y="3709610"/>
                </a:cubicBezTo>
                <a:cubicBezTo>
                  <a:pt x="536446" y="3661699"/>
                  <a:pt x="536446" y="3661699"/>
                  <a:pt x="536446" y="3661699"/>
                </a:cubicBezTo>
                <a:cubicBezTo>
                  <a:pt x="541323" y="3613789"/>
                  <a:pt x="541323" y="3613789"/>
                  <a:pt x="541323" y="3613789"/>
                </a:cubicBezTo>
                <a:cubicBezTo>
                  <a:pt x="546202" y="3565876"/>
                  <a:pt x="546202" y="3565876"/>
                  <a:pt x="546202" y="3565876"/>
                </a:cubicBezTo>
                <a:cubicBezTo>
                  <a:pt x="506016" y="3527053"/>
                  <a:pt x="506016" y="3527053"/>
                  <a:pt x="506016" y="3527053"/>
                </a:cubicBezTo>
                <a:cubicBezTo>
                  <a:pt x="555959" y="3470058"/>
                  <a:pt x="555959" y="3470058"/>
                  <a:pt x="555959" y="3470058"/>
                </a:cubicBezTo>
                <a:cubicBezTo>
                  <a:pt x="510895" y="3479142"/>
                  <a:pt x="510895" y="3479142"/>
                  <a:pt x="510895" y="3479142"/>
                </a:cubicBezTo>
                <a:cubicBezTo>
                  <a:pt x="515774" y="3431231"/>
                  <a:pt x="515774" y="3431231"/>
                  <a:pt x="515774" y="3431231"/>
                </a:cubicBezTo>
                <a:cubicBezTo>
                  <a:pt x="510895" y="3479142"/>
                  <a:pt x="470710" y="3440318"/>
                  <a:pt x="465831" y="3488229"/>
                </a:cubicBezTo>
                <a:cubicBezTo>
                  <a:pt x="475587" y="3392404"/>
                  <a:pt x="475587" y="3392404"/>
                  <a:pt x="475587" y="3392404"/>
                </a:cubicBezTo>
                <a:cubicBezTo>
                  <a:pt x="435403" y="3353582"/>
                  <a:pt x="435403" y="3353582"/>
                  <a:pt x="435403" y="3353582"/>
                </a:cubicBezTo>
                <a:cubicBezTo>
                  <a:pt x="435403" y="3353582"/>
                  <a:pt x="440283" y="3305669"/>
                  <a:pt x="440283" y="3305669"/>
                </a:cubicBezTo>
                <a:cubicBezTo>
                  <a:pt x="445160" y="3257758"/>
                  <a:pt x="445160" y="3257758"/>
                  <a:pt x="445160" y="3257758"/>
                </a:cubicBezTo>
                <a:cubicBezTo>
                  <a:pt x="404976" y="3218933"/>
                  <a:pt x="404976" y="3218933"/>
                  <a:pt x="404976" y="3218933"/>
                </a:cubicBezTo>
                <a:cubicBezTo>
                  <a:pt x="364790" y="3180108"/>
                  <a:pt x="364790" y="3180108"/>
                  <a:pt x="364790" y="3180108"/>
                </a:cubicBezTo>
                <a:cubicBezTo>
                  <a:pt x="414732" y="3123112"/>
                  <a:pt x="414732" y="3123112"/>
                  <a:pt x="414732" y="3123112"/>
                </a:cubicBezTo>
                <a:cubicBezTo>
                  <a:pt x="369669" y="3132196"/>
                  <a:pt x="369669" y="3132196"/>
                  <a:pt x="369669" y="3132196"/>
                </a:cubicBezTo>
                <a:cubicBezTo>
                  <a:pt x="329486" y="3093373"/>
                  <a:pt x="329486" y="3093373"/>
                  <a:pt x="329486" y="3093373"/>
                </a:cubicBezTo>
                <a:cubicBezTo>
                  <a:pt x="339242" y="2997548"/>
                  <a:pt x="339242" y="2997548"/>
                  <a:pt x="339242" y="2997548"/>
                </a:cubicBezTo>
                <a:cubicBezTo>
                  <a:pt x="299059" y="2958722"/>
                  <a:pt x="299059" y="2958722"/>
                  <a:pt x="299059" y="2958722"/>
                </a:cubicBezTo>
                <a:cubicBezTo>
                  <a:pt x="299059" y="2958722"/>
                  <a:pt x="299059" y="2958722"/>
                  <a:pt x="303936" y="2910813"/>
                </a:cubicBezTo>
                <a:cubicBezTo>
                  <a:pt x="308814" y="2862904"/>
                  <a:pt x="308814" y="2862904"/>
                  <a:pt x="308814" y="2862904"/>
                </a:cubicBezTo>
                <a:cubicBezTo>
                  <a:pt x="268630" y="2824077"/>
                  <a:pt x="268630" y="2824077"/>
                  <a:pt x="268630" y="2824077"/>
                </a:cubicBezTo>
                <a:cubicBezTo>
                  <a:pt x="318572" y="2767083"/>
                  <a:pt x="318572" y="2767083"/>
                  <a:pt x="318572" y="2767083"/>
                </a:cubicBezTo>
                <a:cubicBezTo>
                  <a:pt x="233324" y="2737339"/>
                  <a:pt x="233324" y="2737339"/>
                  <a:pt x="233324" y="2737339"/>
                </a:cubicBezTo>
                <a:cubicBezTo>
                  <a:pt x="278386" y="2728254"/>
                  <a:pt x="278386" y="2728254"/>
                  <a:pt x="278386" y="2728254"/>
                </a:cubicBezTo>
                <a:cubicBezTo>
                  <a:pt x="323450" y="2719170"/>
                  <a:pt x="323450" y="2719170"/>
                  <a:pt x="323450" y="2719170"/>
                </a:cubicBezTo>
                <a:cubicBezTo>
                  <a:pt x="328329" y="2671259"/>
                  <a:pt x="328329" y="2671259"/>
                  <a:pt x="328329" y="2671259"/>
                </a:cubicBezTo>
                <a:cubicBezTo>
                  <a:pt x="333207" y="2623349"/>
                  <a:pt x="333207" y="2623349"/>
                  <a:pt x="333207" y="2623349"/>
                </a:cubicBezTo>
                <a:cubicBezTo>
                  <a:pt x="288143" y="2632434"/>
                  <a:pt x="288143" y="2632434"/>
                  <a:pt x="283264" y="2680347"/>
                </a:cubicBezTo>
                <a:cubicBezTo>
                  <a:pt x="167589" y="2515959"/>
                  <a:pt x="167589" y="2515959"/>
                  <a:pt x="167589" y="2515959"/>
                </a:cubicBezTo>
                <a:cubicBezTo>
                  <a:pt x="172468" y="2468045"/>
                  <a:pt x="177346" y="2420137"/>
                  <a:pt x="177346" y="2420137"/>
                </a:cubicBezTo>
                <a:cubicBezTo>
                  <a:pt x="137162" y="2381310"/>
                  <a:pt x="137162" y="2381310"/>
                  <a:pt x="137162" y="2381310"/>
                </a:cubicBezTo>
                <a:cubicBezTo>
                  <a:pt x="187102" y="2324314"/>
                  <a:pt x="187102" y="2324314"/>
                  <a:pt x="187102" y="2324314"/>
                </a:cubicBezTo>
                <a:cubicBezTo>
                  <a:pt x="146917" y="2285489"/>
                  <a:pt x="146917" y="2285489"/>
                  <a:pt x="146917" y="2285489"/>
                </a:cubicBezTo>
                <a:cubicBezTo>
                  <a:pt x="156675" y="2189667"/>
                  <a:pt x="156675" y="2189667"/>
                  <a:pt x="156675" y="2189667"/>
                </a:cubicBezTo>
                <a:cubicBezTo>
                  <a:pt x="116490" y="2150840"/>
                  <a:pt x="116490" y="2150840"/>
                  <a:pt x="116490" y="2150840"/>
                </a:cubicBezTo>
                <a:cubicBezTo>
                  <a:pt x="121368" y="2102931"/>
                  <a:pt x="121368" y="2102931"/>
                  <a:pt x="121368" y="2102931"/>
                </a:cubicBezTo>
                <a:cubicBezTo>
                  <a:pt x="71428" y="2159925"/>
                  <a:pt x="76306" y="2112016"/>
                  <a:pt x="81184" y="2064105"/>
                </a:cubicBezTo>
                <a:cubicBezTo>
                  <a:pt x="86062" y="2016193"/>
                  <a:pt x="40998" y="2025280"/>
                  <a:pt x="45877" y="1977368"/>
                </a:cubicBezTo>
                <a:cubicBezTo>
                  <a:pt x="10570" y="1890633"/>
                  <a:pt x="10570" y="1890633"/>
                  <a:pt x="10570" y="1890633"/>
                </a:cubicBezTo>
                <a:cubicBezTo>
                  <a:pt x="55633" y="1881548"/>
                  <a:pt x="55633" y="1881548"/>
                  <a:pt x="55633" y="1881548"/>
                </a:cubicBezTo>
                <a:cubicBezTo>
                  <a:pt x="100698" y="1872462"/>
                  <a:pt x="100698" y="1872462"/>
                  <a:pt x="100698" y="1872462"/>
                </a:cubicBezTo>
                <a:cubicBezTo>
                  <a:pt x="110456" y="1776638"/>
                  <a:pt x="110456" y="1776638"/>
                  <a:pt x="110456" y="1776638"/>
                </a:cubicBezTo>
                <a:cubicBezTo>
                  <a:pt x="155517" y="1767555"/>
                  <a:pt x="155517" y="1767555"/>
                  <a:pt x="155517" y="1767555"/>
                </a:cubicBezTo>
                <a:cubicBezTo>
                  <a:pt x="195703" y="1806378"/>
                  <a:pt x="195703" y="1806378"/>
                  <a:pt x="195703" y="1806378"/>
                </a:cubicBezTo>
                <a:cubicBezTo>
                  <a:pt x="235886" y="1845205"/>
                  <a:pt x="235886" y="1845205"/>
                  <a:pt x="235886" y="1845205"/>
                </a:cubicBezTo>
                <a:cubicBezTo>
                  <a:pt x="280951" y="1836118"/>
                  <a:pt x="280951" y="1836118"/>
                  <a:pt x="280951" y="1836118"/>
                </a:cubicBezTo>
                <a:cubicBezTo>
                  <a:pt x="326014" y="1827033"/>
                  <a:pt x="326014" y="1827033"/>
                  <a:pt x="326014" y="1827033"/>
                </a:cubicBezTo>
                <a:cubicBezTo>
                  <a:pt x="316258" y="1922854"/>
                  <a:pt x="316258" y="1922854"/>
                  <a:pt x="316258" y="1922854"/>
                </a:cubicBezTo>
                <a:cubicBezTo>
                  <a:pt x="366198" y="1865862"/>
                  <a:pt x="366198" y="1865862"/>
                  <a:pt x="366198" y="1865862"/>
                </a:cubicBezTo>
                <a:cubicBezTo>
                  <a:pt x="416140" y="1808864"/>
                  <a:pt x="416140" y="1808864"/>
                  <a:pt x="416140" y="1808864"/>
                </a:cubicBezTo>
                <a:cubicBezTo>
                  <a:pt x="419799" y="1772930"/>
                  <a:pt x="422544" y="1745979"/>
                  <a:pt x="424601" y="1725766"/>
                </a:cubicBezTo>
                <a:lnTo>
                  <a:pt x="425898" y="1713039"/>
                </a:lnTo>
                <a:cubicBezTo>
                  <a:pt x="475838" y="1656044"/>
                  <a:pt x="435653" y="1617219"/>
                  <a:pt x="435653" y="1617219"/>
                </a:cubicBezTo>
                <a:cubicBezTo>
                  <a:pt x="480716" y="1608134"/>
                  <a:pt x="480716" y="1608134"/>
                  <a:pt x="480716" y="1608134"/>
                </a:cubicBezTo>
                <a:cubicBezTo>
                  <a:pt x="520901" y="1646958"/>
                  <a:pt x="520901" y="1646958"/>
                  <a:pt x="520901" y="1646958"/>
                </a:cubicBezTo>
                <a:cubicBezTo>
                  <a:pt x="485597" y="1560222"/>
                  <a:pt x="485597" y="1560222"/>
                  <a:pt x="485597" y="1560222"/>
                </a:cubicBezTo>
                <a:cubicBezTo>
                  <a:pt x="455167" y="1425576"/>
                  <a:pt x="455167" y="1425576"/>
                  <a:pt x="455167" y="1425576"/>
                </a:cubicBezTo>
                <a:cubicBezTo>
                  <a:pt x="414983" y="1386750"/>
                  <a:pt x="414983" y="1386750"/>
                  <a:pt x="414983" y="1386750"/>
                </a:cubicBezTo>
                <a:cubicBezTo>
                  <a:pt x="419860" y="1338839"/>
                  <a:pt x="419860" y="1338839"/>
                  <a:pt x="419860" y="1338839"/>
                </a:cubicBezTo>
                <a:cubicBezTo>
                  <a:pt x="419860" y="1338839"/>
                  <a:pt x="460045" y="1377665"/>
                  <a:pt x="464925" y="1329752"/>
                </a:cubicBezTo>
                <a:cubicBezTo>
                  <a:pt x="469803" y="1281842"/>
                  <a:pt x="469803" y="1281842"/>
                  <a:pt x="469803" y="1281842"/>
                </a:cubicBezTo>
                <a:cubicBezTo>
                  <a:pt x="519743" y="1224847"/>
                  <a:pt x="519743" y="1224847"/>
                  <a:pt x="519743" y="1224847"/>
                </a:cubicBezTo>
                <a:cubicBezTo>
                  <a:pt x="559927" y="1263671"/>
                  <a:pt x="559927" y="1263671"/>
                  <a:pt x="559927" y="1263671"/>
                </a:cubicBezTo>
                <a:cubicBezTo>
                  <a:pt x="550170" y="1359491"/>
                  <a:pt x="550170" y="1359491"/>
                  <a:pt x="550170" y="1359491"/>
                </a:cubicBezTo>
                <a:cubicBezTo>
                  <a:pt x="590355" y="1398320"/>
                  <a:pt x="590355" y="1398320"/>
                  <a:pt x="590355" y="1398320"/>
                </a:cubicBezTo>
                <a:cubicBezTo>
                  <a:pt x="585476" y="1446229"/>
                  <a:pt x="585476" y="1446229"/>
                  <a:pt x="585476" y="1446229"/>
                </a:cubicBezTo>
                <a:cubicBezTo>
                  <a:pt x="580596" y="1494143"/>
                  <a:pt x="580596" y="1494143"/>
                  <a:pt x="580596" y="1494143"/>
                </a:cubicBezTo>
                <a:cubicBezTo>
                  <a:pt x="620783" y="1532964"/>
                  <a:pt x="620783" y="1532964"/>
                  <a:pt x="620783" y="1532964"/>
                </a:cubicBezTo>
                <a:cubicBezTo>
                  <a:pt x="625662" y="1485056"/>
                  <a:pt x="625662" y="1485056"/>
                  <a:pt x="625662" y="1485056"/>
                </a:cubicBezTo>
                <a:cubicBezTo>
                  <a:pt x="675603" y="1428060"/>
                  <a:pt x="675603" y="1428060"/>
                  <a:pt x="675603" y="1428060"/>
                </a:cubicBezTo>
                <a:cubicBezTo>
                  <a:pt x="670724" y="1475969"/>
                  <a:pt x="670724" y="1475969"/>
                  <a:pt x="670724" y="1475969"/>
                </a:cubicBezTo>
                <a:cubicBezTo>
                  <a:pt x="720666" y="1418973"/>
                  <a:pt x="720666" y="1418973"/>
                  <a:pt x="720666" y="1418973"/>
                </a:cubicBezTo>
                <a:cubicBezTo>
                  <a:pt x="715789" y="1466884"/>
                  <a:pt x="715789" y="1466884"/>
                  <a:pt x="710910" y="1514796"/>
                </a:cubicBezTo>
                <a:cubicBezTo>
                  <a:pt x="760853" y="1457798"/>
                  <a:pt x="755973" y="1505709"/>
                  <a:pt x="751095" y="1553620"/>
                </a:cubicBezTo>
                <a:cubicBezTo>
                  <a:pt x="805915" y="1448715"/>
                  <a:pt x="805915" y="1448715"/>
                  <a:pt x="805915" y="1448715"/>
                </a:cubicBezTo>
                <a:cubicBezTo>
                  <a:pt x="805915" y="1448715"/>
                  <a:pt x="850977" y="1439628"/>
                  <a:pt x="855856" y="1391715"/>
                </a:cubicBezTo>
                <a:cubicBezTo>
                  <a:pt x="815671" y="1352892"/>
                  <a:pt x="815671" y="1352892"/>
                  <a:pt x="815671" y="1352892"/>
                </a:cubicBezTo>
                <a:cubicBezTo>
                  <a:pt x="820549" y="1304979"/>
                  <a:pt x="820549" y="1304979"/>
                  <a:pt x="820549" y="1304979"/>
                </a:cubicBezTo>
                <a:cubicBezTo>
                  <a:pt x="825429" y="1257066"/>
                  <a:pt x="825429" y="1257066"/>
                  <a:pt x="825429" y="1257066"/>
                </a:cubicBezTo>
                <a:cubicBezTo>
                  <a:pt x="870492" y="1247982"/>
                  <a:pt x="870492" y="1247982"/>
                  <a:pt x="870492" y="1247982"/>
                </a:cubicBezTo>
                <a:cubicBezTo>
                  <a:pt x="865613" y="1295895"/>
                  <a:pt x="865613" y="1295895"/>
                  <a:pt x="865613" y="1295895"/>
                </a:cubicBezTo>
                <a:cubicBezTo>
                  <a:pt x="905796" y="1334720"/>
                  <a:pt x="905796" y="1334720"/>
                  <a:pt x="905796" y="1334720"/>
                </a:cubicBezTo>
                <a:cubicBezTo>
                  <a:pt x="910675" y="1286808"/>
                  <a:pt x="910675" y="1286808"/>
                  <a:pt x="910675" y="1286808"/>
                </a:cubicBezTo>
                <a:cubicBezTo>
                  <a:pt x="913115" y="1262851"/>
                  <a:pt x="914638" y="1247879"/>
                  <a:pt x="916257" y="1238754"/>
                </a:cubicBezTo>
                <a:lnTo>
                  <a:pt x="915553" y="1238897"/>
                </a:lnTo>
                <a:lnTo>
                  <a:pt x="916940" y="1237316"/>
                </a:lnTo>
                <a:lnTo>
                  <a:pt x="922407" y="1225785"/>
                </a:lnTo>
                <a:lnTo>
                  <a:pt x="926189" y="1226758"/>
                </a:lnTo>
                <a:lnTo>
                  <a:pt x="944426" y="1205948"/>
                </a:lnTo>
                <a:cubicBezTo>
                  <a:pt x="965495" y="1181901"/>
                  <a:pt x="965495" y="1181901"/>
                  <a:pt x="965495" y="1181901"/>
                </a:cubicBezTo>
                <a:cubicBezTo>
                  <a:pt x="975252" y="1086079"/>
                  <a:pt x="975252" y="1086079"/>
                  <a:pt x="975252" y="1086079"/>
                </a:cubicBezTo>
                <a:cubicBezTo>
                  <a:pt x="925309" y="1143076"/>
                  <a:pt x="925309" y="1143076"/>
                  <a:pt x="925309" y="1143076"/>
                </a:cubicBezTo>
                <a:cubicBezTo>
                  <a:pt x="930188" y="1095165"/>
                  <a:pt x="930188" y="1095165"/>
                  <a:pt x="930188" y="1095165"/>
                </a:cubicBezTo>
                <a:cubicBezTo>
                  <a:pt x="935068" y="1047256"/>
                  <a:pt x="935068" y="1047256"/>
                  <a:pt x="935068" y="1047256"/>
                </a:cubicBezTo>
                <a:cubicBezTo>
                  <a:pt x="935068" y="1047256"/>
                  <a:pt x="890007" y="1056340"/>
                  <a:pt x="894885" y="1008430"/>
                </a:cubicBezTo>
                <a:cubicBezTo>
                  <a:pt x="904641" y="912607"/>
                  <a:pt x="909520" y="864694"/>
                  <a:pt x="914398" y="816784"/>
                </a:cubicBezTo>
                <a:cubicBezTo>
                  <a:pt x="869334" y="825870"/>
                  <a:pt x="869334" y="825870"/>
                  <a:pt x="869334" y="825870"/>
                </a:cubicBezTo>
                <a:cubicBezTo>
                  <a:pt x="874212" y="777960"/>
                  <a:pt x="874212" y="777960"/>
                  <a:pt x="874212" y="777960"/>
                </a:cubicBezTo>
                <a:cubicBezTo>
                  <a:pt x="924155" y="720963"/>
                  <a:pt x="883970" y="682138"/>
                  <a:pt x="883970" y="682138"/>
                </a:cubicBezTo>
                <a:cubicBezTo>
                  <a:pt x="848663" y="595401"/>
                  <a:pt x="848663" y="595401"/>
                  <a:pt x="848663" y="595401"/>
                </a:cubicBezTo>
                <a:cubicBezTo>
                  <a:pt x="898604" y="538404"/>
                  <a:pt x="898604" y="538404"/>
                  <a:pt x="898604" y="538404"/>
                </a:cubicBezTo>
                <a:cubicBezTo>
                  <a:pt x="903483" y="490494"/>
                  <a:pt x="903483" y="490494"/>
                  <a:pt x="903483" y="490494"/>
                </a:cubicBezTo>
                <a:cubicBezTo>
                  <a:pt x="877935" y="307936"/>
                  <a:pt x="877935" y="307936"/>
                  <a:pt x="873055" y="355848"/>
                </a:cubicBezTo>
                <a:cubicBezTo>
                  <a:pt x="863299" y="451667"/>
                  <a:pt x="863299" y="451667"/>
                  <a:pt x="863299" y="451667"/>
                </a:cubicBezTo>
                <a:cubicBezTo>
                  <a:pt x="778050" y="421929"/>
                  <a:pt x="778050" y="421929"/>
                  <a:pt x="778050" y="421929"/>
                </a:cubicBezTo>
                <a:cubicBezTo>
                  <a:pt x="792686" y="278197"/>
                  <a:pt x="732988" y="431014"/>
                  <a:pt x="742743" y="335191"/>
                </a:cubicBezTo>
                <a:cubicBezTo>
                  <a:pt x="697678" y="344277"/>
                  <a:pt x="697678" y="344277"/>
                  <a:pt x="697678" y="344277"/>
                </a:cubicBezTo>
                <a:cubicBezTo>
                  <a:pt x="702556" y="296370"/>
                  <a:pt x="702556" y="296370"/>
                  <a:pt x="702556" y="296370"/>
                </a:cubicBezTo>
                <a:cubicBezTo>
                  <a:pt x="707437" y="248457"/>
                  <a:pt x="707437" y="248457"/>
                  <a:pt x="707437" y="248457"/>
                </a:cubicBezTo>
                <a:cubicBezTo>
                  <a:pt x="657495" y="305453"/>
                  <a:pt x="657495" y="305453"/>
                  <a:pt x="657495" y="305453"/>
                </a:cubicBezTo>
                <a:cubicBezTo>
                  <a:pt x="567371" y="323627"/>
                  <a:pt x="567371" y="323627"/>
                  <a:pt x="567371" y="323627"/>
                </a:cubicBezTo>
                <a:lnTo>
                  <a:pt x="568644" y="311116"/>
                </a:lnTo>
                <a:lnTo>
                  <a:pt x="648673" y="251272"/>
                </a:lnTo>
                <a:cubicBezTo>
                  <a:pt x="883491" y="92632"/>
                  <a:pt x="1166568" y="0"/>
                  <a:pt x="1471280" y="0"/>
                </a:cubicBezTo>
                <a:close/>
              </a:path>
            </a:pathLst>
          </a:cu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1086602"/>
            <a:endParaRPr lang="en-US" sz="3350">
              <a:solidFill>
                <a:srgbClr val="FFFFFF"/>
              </a:solidFill>
              <a:latin typeface="Calibri"/>
            </a:endParaRPr>
          </a:p>
        </p:txBody>
      </p:sp>
      <p:grpSp>
        <p:nvGrpSpPr>
          <p:cNvPr id="33" name="Group 32"/>
          <p:cNvGrpSpPr/>
          <p:nvPr/>
        </p:nvGrpSpPr>
        <p:grpSpPr>
          <a:xfrm>
            <a:off x="1847673" y="1525118"/>
            <a:ext cx="3899578" cy="1314864"/>
            <a:chOff x="15362237" y="3580304"/>
            <a:chExt cx="8637775" cy="2629726"/>
          </a:xfrm>
        </p:grpSpPr>
        <p:sp>
          <p:nvSpPr>
            <p:cNvPr id="34" name="TextBox 33"/>
            <p:cNvSpPr txBox="1"/>
            <p:nvPr/>
          </p:nvSpPr>
          <p:spPr>
            <a:xfrm>
              <a:off x="15362237" y="3580304"/>
              <a:ext cx="8199130" cy="1107959"/>
            </a:xfrm>
            <a:prstGeom prst="rect">
              <a:avLst/>
            </a:prstGeom>
            <a:noFill/>
          </p:spPr>
          <p:txBody>
            <a:bodyPr wrap="square" lIns="91422" tIns="45711" rIns="91422" bIns="45711" rtlCol="0">
              <a:spAutoFit/>
            </a:bodyPr>
            <a:lstStyle/>
            <a:p>
              <a:pPr defTabSz="1086602"/>
              <a:r>
                <a:rPr lang="ru-RU" sz="3000" b="1" dirty="0">
                  <a:solidFill>
                    <a:srgbClr val="FFFFFF"/>
                  </a:solidFill>
                  <a:latin typeface="+mj-lt"/>
                  <a:ea typeface="Lato Black" pitchFamily="34" charset="0"/>
                  <a:cs typeface="Lato Black" pitchFamily="34" charset="0"/>
                </a:rPr>
                <a:t>Заголовок слайда</a:t>
              </a:r>
              <a:endParaRPr lang="id-ID" sz="3000" b="1" dirty="0">
                <a:solidFill>
                  <a:srgbClr val="FFFFFF"/>
                </a:solidFill>
                <a:latin typeface="+mj-lt"/>
                <a:ea typeface="Lato Black" pitchFamily="34" charset="0"/>
                <a:cs typeface="Lato Black" pitchFamily="34" charset="0"/>
              </a:endParaRPr>
            </a:p>
          </p:txBody>
        </p:sp>
        <p:sp>
          <p:nvSpPr>
            <p:cNvPr id="35" name="TextBox 34"/>
            <p:cNvSpPr txBox="1"/>
            <p:nvPr/>
          </p:nvSpPr>
          <p:spPr>
            <a:xfrm>
              <a:off x="15373937" y="4340072"/>
              <a:ext cx="8626075" cy="1107959"/>
            </a:xfrm>
            <a:prstGeom prst="rect">
              <a:avLst/>
            </a:prstGeom>
            <a:noFill/>
          </p:spPr>
          <p:txBody>
            <a:bodyPr wrap="square" lIns="91422" tIns="45711" rIns="91422" bIns="45711" rtlCol="0">
              <a:spAutoFit/>
            </a:bodyPr>
            <a:lstStyle/>
            <a:p>
              <a:pPr defTabSz="1086602"/>
              <a:endParaRPr lang="id-ID" sz="3000" b="1" dirty="0">
                <a:solidFill>
                  <a:srgbClr val="FFFFFF"/>
                </a:solidFill>
                <a:latin typeface="Lato Black" pitchFamily="34" charset="0"/>
                <a:ea typeface="Lato Black" pitchFamily="34" charset="0"/>
                <a:cs typeface="Lato Black" pitchFamily="34" charset="0"/>
              </a:endParaRPr>
            </a:p>
          </p:txBody>
        </p:sp>
        <p:sp>
          <p:nvSpPr>
            <p:cNvPr id="36" name="TextBox 35"/>
            <p:cNvSpPr txBox="1"/>
            <p:nvPr/>
          </p:nvSpPr>
          <p:spPr>
            <a:xfrm>
              <a:off x="15368087" y="5102071"/>
              <a:ext cx="7053994" cy="1107959"/>
            </a:xfrm>
            <a:prstGeom prst="rect">
              <a:avLst/>
            </a:prstGeom>
            <a:noFill/>
          </p:spPr>
          <p:txBody>
            <a:bodyPr wrap="square" lIns="91422" tIns="45711" rIns="91422" bIns="45711" rtlCol="0">
              <a:spAutoFit/>
            </a:bodyPr>
            <a:lstStyle/>
            <a:p>
              <a:pPr defTabSz="1086602"/>
              <a:endParaRPr lang="id-ID" sz="3000" b="1" dirty="0">
                <a:solidFill>
                  <a:srgbClr val="FFFFFF"/>
                </a:solidFill>
                <a:latin typeface="Lato Black" pitchFamily="34" charset="0"/>
                <a:ea typeface="Lato Black" pitchFamily="34" charset="0"/>
                <a:cs typeface="Lato Black" pitchFamily="34" charset="0"/>
              </a:endParaRPr>
            </a:p>
          </p:txBody>
        </p:sp>
      </p:grpSp>
      <p:grpSp>
        <p:nvGrpSpPr>
          <p:cNvPr id="37" name="Group 36"/>
          <p:cNvGrpSpPr/>
          <p:nvPr/>
        </p:nvGrpSpPr>
        <p:grpSpPr>
          <a:xfrm>
            <a:off x="1842179" y="3009900"/>
            <a:ext cx="3548794" cy="1512835"/>
            <a:chOff x="13950837" y="2590800"/>
            <a:chExt cx="7859588" cy="3025669"/>
          </a:xfrm>
        </p:grpSpPr>
        <p:sp>
          <p:nvSpPr>
            <p:cNvPr id="38" name="TextBox 37"/>
            <p:cNvSpPr txBox="1"/>
            <p:nvPr/>
          </p:nvSpPr>
          <p:spPr>
            <a:xfrm>
              <a:off x="13950837" y="3246754"/>
              <a:ext cx="7859588" cy="2369715"/>
            </a:xfrm>
            <a:prstGeom prst="rect">
              <a:avLst/>
            </a:prstGeom>
            <a:noFill/>
          </p:spPr>
          <p:txBody>
            <a:bodyPr wrap="square" lIns="109710" tIns="54855" rIns="109710" bIns="54855"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FFFFFF"/>
                  </a:solidFill>
                  <a:effectLst/>
                  <a:uLnTx/>
                  <a:uFillTx/>
                  <a:latin typeface="Trebuchet MS" panose="020B0603020202020204"/>
                  <a:ea typeface="Times New Roman" panose="02020603050405020304" pitchFamily="18" charset="0"/>
                  <a:cs typeface="Raleway" panose="020B0503030101060003"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a:t>
              </a:r>
              <a:endParaRPr kumimoji="0" lang="en-ID" sz="1400" b="0" i="0" u="none" strike="noStrike" kern="1200" cap="none" spc="0" normalizeH="0" baseline="0" noProof="0" dirty="0">
                <a:ln>
                  <a:noFill/>
                </a:ln>
                <a:solidFill>
                  <a:srgbClr val="FFFFFF"/>
                </a:solidFill>
                <a:effectLst/>
                <a:uLnTx/>
                <a:uFillTx/>
                <a:latin typeface="Trebuchet MS" panose="020B0603020202020204"/>
                <a:ea typeface="+mn-ea"/>
                <a:cs typeface="+mn-cs"/>
              </a:endParaRPr>
            </a:p>
          </p:txBody>
        </p:sp>
        <p:sp>
          <p:nvSpPr>
            <p:cNvPr id="39" name="TextBox 38"/>
            <p:cNvSpPr txBox="1"/>
            <p:nvPr/>
          </p:nvSpPr>
          <p:spPr>
            <a:xfrm>
              <a:off x="13950837" y="2590800"/>
              <a:ext cx="6400800" cy="800182"/>
            </a:xfrm>
            <a:prstGeom prst="rect">
              <a:avLst/>
            </a:prstGeom>
            <a:noFill/>
          </p:spPr>
          <p:txBody>
            <a:bodyPr wrap="square" lIns="91422" tIns="45711" rIns="91422" bIns="45711" rtlCol="0">
              <a:spAutoFit/>
            </a:bodyPr>
            <a:lstStyle/>
            <a:p>
              <a:pPr defTabSz="1086602"/>
              <a:r>
                <a:rPr lang="ru-RU" sz="2000" b="1" dirty="0">
                  <a:solidFill>
                    <a:srgbClr val="FFFFFF"/>
                  </a:solidFill>
                  <a:latin typeface="+mj-lt"/>
                  <a:ea typeface="Lato Black" pitchFamily="34" charset="0"/>
                  <a:cs typeface="Lato Black" pitchFamily="34" charset="0"/>
                </a:rPr>
                <a:t>Подзаголовок</a:t>
              </a:r>
              <a:endParaRPr lang="id-ID" sz="2000" b="1" dirty="0">
                <a:solidFill>
                  <a:srgbClr val="FFFFFF"/>
                </a:solidFill>
                <a:latin typeface="+mj-lt"/>
                <a:ea typeface="Lato Black" pitchFamily="34" charset="0"/>
                <a:cs typeface="Lato Black" pitchFamily="34" charset="0"/>
              </a:endParaRPr>
            </a:p>
          </p:txBody>
        </p:sp>
      </p:grpSp>
      <p:grpSp>
        <p:nvGrpSpPr>
          <p:cNvPr id="40" name="Group 39"/>
          <p:cNvGrpSpPr/>
          <p:nvPr/>
        </p:nvGrpSpPr>
        <p:grpSpPr>
          <a:xfrm>
            <a:off x="1828800" y="4499478"/>
            <a:ext cx="3548794" cy="1512835"/>
            <a:chOff x="13950837" y="2590800"/>
            <a:chExt cx="7859588" cy="3025669"/>
          </a:xfrm>
        </p:grpSpPr>
        <p:sp>
          <p:nvSpPr>
            <p:cNvPr id="41" name="TextBox 40"/>
            <p:cNvSpPr txBox="1"/>
            <p:nvPr/>
          </p:nvSpPr>
          <p:spPr>
            <a:xfrm>
              <a:off x="13950837" y="3246754"/>
              <a:ext cx="7859588" cy="2369715"/>
            </a:xfrm>
            <a:prstGeom prst="rect">
              <a:avLst/>
            </a:prstGeom>
            <a:noFill/>
          </p:spPr>
          <p:txBody>
            <a:bodyPr wrap="square" lIns="109710" tIns="54855" rIns="109710" bIns="54855"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FFFFFF"/>
                  </a:solidFill>
                  <a:effectLst/>
                  <a:uLnTx/>
                  <a:uFillTx/>
                  <a:latin typeface="Trebuchet MS" panose="020B0603020202020204"/>
                  <a:ea typeface="Times New Roman" panose="02020603050405020304" pitchFamily="18" charset="0"/>
                  <a:cs typeface="Raleway" panose="020B0503030101060003"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a:t>
              </a:r>
              <a:endParaRPr kumimoji="0" lang="en-ID" sz="1400" b="0" i="0" u="none" strike="noStrike" kern="1200" cap="none" spc="0" normalizeH="0" baseline="0" noProof="0" dirty="0">
                <a:ln>
                  <a:noFill/>
                </a:ln>
                <a:solidFill>
                  <a:srgbClr val="FFFFFF"/>
                </a:solidFill>
                <a:effectLst/>
                <a:uLnTx/>
                <a:uFillTx/>
                <a:latin typeface="Trebuchet MS" panose="020B0603020202020204"/>
                <a:ea typeface="+mn-ea"/>
                <a:cs typeface="+mn-cs"/>
              </a:endParaRPr>
            </a:p>
          </p:txBody>
        </p:sp>
        <p:sp>
          <p:nvSpPr>
            <p:cNvPr id="42" name="TextBox 41"/>
            <p:cNvSpPr txBox="1"/>
            <p:nvPr/>
          </p:nvSpPr>
          <p:spPr>
            <a:xfrm>
              <a:off x="13950837" y="2590800"/>
              <a:ext cx="6400800" cy="800182"/>
            </a:xfrm>
            <a:prstGeom prst="rect">
              <a:avLst/>
            </a:prstGeom>
            <a:noFill/>
          </p:spPr>
          <p:txBody>
            <a:bodyPr wrap="square" lIns="91422" tIns="45711" rIns="91422" bIns="45711" rtlCol="0">
              <a:spAutoFit/>
            </a:bodyPr>
            <a:lstStyle/>
            <a:p>
              <a:pPr defTabSz="1086602"/>
              <a:r>
                <a:rPr lang="ru-RU" sz="2000" b="1" dirty="0">
                  <a:solidFill>
                    <a:srgbClr val="FFFFFF"/>
                  </a:solidFill>
                  <a:latin typeface="+mj-lt"/>
                  <a:ea typeface="Lato Black" pitchFamily="34" charset="0"/>
                  <a:cs typeface="Lato Black" pitchFamily="34" charset="0"/>
                </a:rPr>
                <a:t>Подзаголовок</a:t>
              </a:r>
              <a:endParaRPr lang="id-ID" sz="2000" b="1" dirty="0">
                <a:solidFill>
                  <a:srgbClr val="FFFFFF"/>
                </a:solidFill>
                <a:latin typeface="+mj-lt"/>
                <a:ea typeface="Lato Black" pitchFamily="34" charset="0"/>
                <a:cs typeface="Lato Black" pitchFamily="34" charset="0"/>
              </a:endParaRPr>
            </a:p>
          </p:txBody>
        </p:sp>
      </p:grpSp>
    </p:spTree>
    <p:extLst>
      <p:ext uri="{BB962C8B-B14F-4D97-AF65-F5344CB8AC3E}">
        <p14:creationId xmlns:p14="http://schemas.microsoft.com/office/powerpoint/2010/main" val="1571468724"/>
      </p:ext>
    </p:extLst>
  </p:cSld>
  <p:clrMapOvr>
    <a:masterClrMapping/>
  </p:clrMapOvr>
  <p:transition spd="slow">
    <p:push/>
  </p:transition>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การออกแบบที่กำหนดเอง">
  <a:themeElements>
    <a:clrScheme name="Custom 60">
      <a:dk1>
        <a:srgbClr val="000000"/>
      </a:dk1>
      <a:lt1>
        <a:srgbClr val="FFFFFF"/>
      </a:lt1>
      <a:dk2>
        <a:srgbClr val="444D26"/>
      </a:dk2>
      <a:lt2>
        <a:srgbClr val="FEFAC9"/>
      </a:lt2>
      <a:accent1>
        <a:srgbClr val="A5B592"/>
      </a:accent1>
      <a:accent2>
        <a:srgbClr val="F3A447"/>
      </a:accent2>
      <a:accent3>
        <a:srgbClr val="4B6FDE"/>
      </a:accent3>
      <a:accent4>
        <a:srgbClr val="D092A7"/>
      </a:accent4>
      <a:accent5>
        <a:srgbClr val="9C85C0"/>
      </a:accent5>
      <a:accent6>
        <a:srgbClr val="809EC2"/>
      </a:accent6>
      <a:hlink>
        <a:srgbClr val="8E58B6"/>
      </a:hlink>
      <a:folHlink>
        <a:srgbClr val="7F6F6F"/>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TotalTime>
  <Words>884</Words>
  <Application>Microsoft Office PowerPoint</Application>
  <PresentationFormat>Широкоэкранный</PresentationFormat>
  <Paragraphs>87</Paragraphs>
  <Slides>15</Slides>
  <Notes>15</Notes>
  <HiddenSlides>0</HiddenSlides>
  <MMClips>0</MMClips>
  <ScaleCrop>false</ScaleCrop>
  <HeadingPairs>
    <vt:vector size="6" baseType="variant">
      <vt:variant>
        <vt:lpstr>Использованные шрифты</vt:lpstr>
      </vt:variant>
      <vt:variant>
        <vt:i4>7</vt:i4>
      </vt:variant>
      <vt:variant>
        <vt:lpstr>Тема</vt:lpstr>
      </vt:variant>
      <vt:variant>
        <vt:i4>2</vt:i4>
      </vt:variant>
      <vt:variant>
        <vt:lpstr>Заголовки слайдов</vt:lpstr>
      </vt:variant>
      <vt:variant>
        <vt:i4>15</vt:i4>
      </vt:variant>
    </vt:vector>
  </HeadingPairs>
  <TitlesOfParts>
    <vt:vector size="24" baseType="lpstr">
      <vt:lpstr>Arial</vt:lpstr>
      <vt:lpstr>Calibri</vt:lpstr>
      <vt:lpstr>Calibri Light</vt:lpstr>
      <vt:lpstr>Lato</vt:lpstr>
      <vt:lpstr>Lato Black</vt:lpstr>
      <vt:lpstr>Lato Light</vt:lpstr>
      <vt:lpstr>Trebuchet MS</vt:lpstr>
      <vt:lpstr>Тема Office</vt:lpstr>
      <vt:lpstr>การออกแบบที่กำหนดเอง</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Марусина Дарья</dc:creator>
  <cp:lastModifiedBy>Жмупсень</cp:lastModifiedBy>
  <cp:revision>6</cp:revision>
  <dcterms:created xsi:type="dcterms:W3CDTF">2021-09-28T06:15:21Z</dcterms:created>
  <dcterms:modified xsi:type="dcterms:W3CDTF">2021-10-19T15:02:17Z</dcterms:modified>
</cp:coreProperties>
</file>